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3"/>
  </p:notesMasterIdLst>
  <p:sldIdLst>
    <p:sldId id="267" r:id="rId5"/>
    <p:sldId id="273" r:id="rId6"/>
    <p:sldId id="258" r:id="rId7"/>
    <p:sldId id="290" r:id="rId8"/>
    <p:sldId id="296" r:id="rId9"/>
    <p:sldId id="291" r:id="rId10"/>
    <p:sldId id="294" r:id="rId11"/>
    <p:sldId id="284" r:id="rId12"/>
    <p:sldId id="299" r:id="rId13"/>
    <p:sldId id="286" r:id="rId14"/>
    <p:sldId id="293" r:id="rId15"/>
    <p:sldId id="295" r:id="rId16"/>
    <p:sldId id="287" r:id="rId17"/>
    <p:sldId id="285" r:id="rId18"/>
    <p:sldId id="288" r:id="rId19"/>
    <p:sldId id="269" r:id="rId20"/>
    <p:sldId id="289" r:id="rId21"/>
    <p:sldId id="29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vek Saahil" initials="VS" lastIdx="1" clrIdx="0">
    <p:extLst>
      <p:ext uri="{19B8F6BF-5375-455C-9EA6-DF929625EA0E}">
        <p15:presenceInfo xmlns:p15="http://schemas.microsoft.com/office/powerpoint/2012/main" userId="Vivek Saahi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84848"/>
    <a:srgbClr val="FA5A5F"/>
    <a:srgbClr val="FF5A5F"/>
    <a:srgbClr val="FFFFFF"/>
    <a:srgbClr val="000000"/>
    <a:srgbClr val="006C92"/>
    <a:srgbClr val="1DA1F2"/>
    <a:srgbClr val="C9E5F7"/>
    <a:srgbClr val="E6F9FF"/>
    <a:srgbClr val="016E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258173-2E69-4906-B685-55C27BE184DA}" v="266" dt="2021-04-13T13:16:00.786"/>
    <p1510:client id="{37866F6B-91A4-45DE-93DA-D9513E1937CA}" v="274" dt="2021-04-13T13:04:11.113"/>
    <p1510:client id="{55A2F92E-A2B4-4099-AACF-FB02DB765F7E}" v="1632" dt="2021-04-13T13:59:18.246"/>
    <p1510:client id="{6D864FEF-BD55-4321-AC14-AC1AC6771885}" v="323" dt="2021-04-13T12:33:10.154"/>
    <p1510:client id="{870B2D35-7B0D-4DD0-9FF5-8607B40A9FD9}" v="571" dt="2021-04-13T01:13:28.036"/>
    <p1510:client id="{9FBFF72A-6E5F-4173-871D-33D2B9F13E8B}" v="6557" dt="2021-04-13T13:58:34.883"/>
    <p1510:client id="{A7CDDBE8-86B6-4863-BFFA-FBB2DF4E7DFD}" v="2669" dt="2021-04-13T13:57:19.141"/>
    <p1510:client id="{B06DCE5C-A535-40E2-97A1-F0CD23A4DEB2}" v="15" dt="2021-04-13T03:13:39.096"/>
    <p1510:client id="{BE8C1E7A-3C44-4A3B-8BF5-DF286E94F96F}" v="1806" dt="2021-04-13T13:59:24.502"/>
    <p1510:client id="{C0C5FA5C-654C-41EB-837B-2414A3EBF3CF}" v="83" dt="2021-04-13T06:58:17.430"/>
    <p1510:client id="{CCDE69CB-AE98-4DC9-B6B9-2F6DE2DE2896}" v="349" dt="2021-04-13T13:58:15.417"/>
    <p1510:client id="{F3722455-43E0-4A6E-AAE4-46707A2A67B0}" v="106" dt="2021-04-13T13:23:56.9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vangi Soni" userId="S::shivangi.soni@mail.mcgill.ca::2947c66a-7404-47b6-97cf-16b003e8c903" providerId="AD" clId="Web-{09505DB7-E118-4820-8F02-92DFA3D6FF56}"/>
    <pc:docChg chg="modSld">
      <pc:chgData name="Shivangi Soni" userId="S::shivangi.soni@mail.mcgill.ca::2947c66a-7404-47b6-97cf-16b003e8c903" providerId="AD" clId="Web-{09505DB7-E118-4820-8F02-92DFA3D6FF56}" dt="2021-04-05T19:49:23.778" v="82"/>
      <pc:docMkLst>
        <pc:docMk/>
      </pc:docMkLst>
      <pc:sldChg chg="addSp modSp">
        <pc:chgData name="Shivangi Soni" userId="S::shivangi.soni@mail.mcgill.ca::2947c66a-7404-47b6-97cf-16b003e8c903" providerId="AD" clId="Web-{09505DB7-E118-4820-8F02-92DFA3D6FF56}" dt="2021-04-05T19:46:33.965" v="32" actId="1076"/>
        <pc:sldMkLst>
          <pc:docMk/>
          <pc:sldMk cId="4188962886" sldId="257"/>
        </pc:sldMkLst>
        <pc:spChg chg="mod">
          <ac:chgData name="Shivangi Soni" userId="S::shivangi.soni@mail.mcgill.ca::2947c66a-7404-47b6-97cf-16b003e8c903" providerId="AD" clId="Web-{09505DB7-E118-4820-8F02-92DFA3D6FF56}" dt="2021-04-05T19:44:57.089" v="18" actId="20577"/>
          <ac:spMkLst>
            <pc:docMk/>
            <pc:sldMk cId="4188962886" sldId="257"/>
            <ac:spMk id="4" creationId="{CD77A5F2-FDED-4779-BA2F-357F937861E2}"/>
          </ac:spMkLst>
        </pc:spChg>
        <pc:spChg chg="add mod">
          <ac:chgData name="Shivangi Soni" userId="S::shivangi.soni@mail.mcgill.ca::2947c66a-7404-47b6-97cf-16b003e8c903" providerId="AD" clId="Web-{09505DB7-E118-4820-8F02-92DFA3D6FF56}" dt="2021-04-05T19:46:33.965" v="32" actId="1076"/>
          <ac:spMkLst>
            <pc:docMk/>
            <pc:sldMk cId="4188962886" sldId="257"/>
            <ac:spMk id="8" creationId="{C65A437E-5AA9-444F-97CF-D2A86A08B4D1}"/>
          </ac:spMkLst>
        </pc:spChg>
      </pc:sldChg>
      <pc:sldChg chg="addSp delSp modSp">
        <pc:chgData name="Shivangi Soni" userId="S::shivangi.soni@mail.mcgill.ca::2947c66a-7404-47b6-97cf-16b003e8c903" providerId="AD" clId="Web-{09505DB7-E118-4820-8F02-92DFA3D6FF56}" dt="2021-04-05T19:49:23.778" v="82"/>
        <pc:sldMkLst>
          <pc:docMk/>
          <pc:sldMk cId="3488394570" sldId="258"/>
        </pc:sldMkLst>
        <pc:spChg chg="mod">
          <ac:chgData name="Shivangi Soni" userId="S::shivangi.soni@mail.mcgill.ca::2947c66a-7404-47b6-97cf-16b003e8c903" providerId="AD" clId="Web-{09505DB7-E118-4820-8F02-92DFA3D6FF56}" dt="2021-04-05T19:49:23.325" v="80" actId="20577"/>
          <ac:spMkLst>
            <pc:docMk/>
            <pc:sldMk cId="3488394570" sldId="258"/>
            <ac:spMk id="3" creationId="{D8FD779D-9219-44AB-AC2D-7EF50929D06E}"/>
          </ac:spMkLst>
        </pc:spChg>
        <pc:grpChg chg="add del">
          <ac:chgData name="Shivangi Soni" userId="S::shivangi.soni@mail.mcgill.ca::2947c66a-7404-47b6-97cf-16b003e8c903" providerId="AD" clId="Web-{09505DB7-E118-4820-8F02-92DFA3D6FF56}" dt="2021-04-05T19:49:23.778" v="82"/>
          <ac:grpSpMkLst>
            <pc:docMk/>
            <pc:sldMk cId="3488394570" sldId="258"/>
            <ac:grpSpMk id="7" creationId="{038D1E8F-1AA0-48A3-B5C1-455BE66B858D}"/>
          </ac:grpSpMkLst>
        </pc:grpChg>
      </pc:sldChg>
      <pc:sldChg chg="modSp">
        <pc:chgData name="Shivangi Soni" userId="S::shivangi.soni@mail.mcgill.ca::2947c66a-7404-47b6-97cf-16b003e8c903" providerId="AD" clId="Web-{09505DB7-E118-4820-8F02-92DFA3D6FF56}" dt="2021-04-05T19:44:26.558" v="16" actId="20577"/>
        <pc:sldMkLst>
          <pc:docMk/>
          <pc:sldMk cId="441838818" sldId="263"/>
        </pc:sldMkLst>
        <pc:spChg chg="mod">
          <ac:chgData name="Shivangi Soni" userId="S::shivangi.soni@mail.mcgill.ca::2947c66a-7404-47b6-97cf-16b003e8c903" providerId="AD" clId="Web-{09505DB7-E118-4820-8F02-92DFA3D6FF56}" dt="2021-04-05T19:44:26.558" v="16" actId="20577"/>
          <ac:spMkLst>
            <pc:docMk/>
            <pc:sldMk cId="441838818" sldId="263"/>
            <ac:spMk id="2" creationId="{93F9F0EA-D71B-4005-B7C9-3315F9E2C442}"/>
          </ac:spMkLst>
        </pc:spChg>
      </pc:sldChg>
    </pc:docChg>
  </pc:docChgLst>
  <pc:docChgLst>
    <pc:chgData name="Shivangi Soni" userId="S::shivangi.soni@mail.mcgill.ca::2947c66a-7404-47b6-97cf-16b003e8c903" providerId="AD" clId="Web-{07D7E4CB-7D4F-4529-BC04-162DC1052C95}"/>
    <pc:docChg chg="delSld modSld">
      <pc:chgData name="Shivangi Soni" userId="S::shivangi.soni@mail.mcgill.ca::2947c66a-7404-47b6-97cf-16b003e8c903" providerId="AD" clId="Web-{07D7E4CB-7D4F-4529-BC04-162DC1052C95}" dt="2021-04-06T03:26:11.768" v="72"/>
      <pc:docMkLst>
        <pc:docMk/>
      </pc:docMkLst>
      <pc:sldChg chg="modSp">
        <pc:chgData name="Shivangi Soni" userId="S::shivangi.soni@mail.mcgill.ca::2947c66a-7404-47b6-97cf-16b003e8c903" providerId="AD" clId="Web-{07D7E4CB-7D4F-4529-BC04-162DC1052C95}" dt="2021-04-06T03:24:48.638" v="64" actId="20577"/>
        <pc:sldMkLst>
          <pc:docMk/>
          <pc:sldMk cId="3985115212" sldId="262"/>
        </pc:sldMkLst>
        <pc:spChg chg="mod">
          <ac:chgData name="Shivangi Soni" userId="S::shivangi.soni@mail.mcgill.ca::2947c66a-7404-47b6-97cf-16b003e8c903" providerId="AD" clId="Web-{07D7E4CB-7D4F-4529-BC04-162DC1052C95}" dt="2021-04-06T03:24:48.638" v="64" actId="20577"/>
          <ac:spMkLst>
            <pc:docMk/>
            <pc:sldMk cId="3985115212" sldId="262"/>
            <ac:spMk id="3" creationId="{99D99363-29D9-4387-B988-91C6C45036C2}"/>
          </ac:spMkLst>
        </pc:spChg>
      </pc:sldChg>
      <pc:sldChg chg="modSp">
        <pc:chgData name="Shivangi Soni" userId="S::shivangi.soni@mail.mcgill.ca::2947c66a-7404-47b6-97cf-16b003e8c903" providerId="AD" clId="Web-{07D7E4CB-7D4F-4529-BC04-162DC1052C95}" dt="2021-04-06T03:26:11.768" v="72"/>
        <pc:sldMkLst>
          <pc:docMk/>
          <pc:sldMk cId="1407979706" sldId="274"/>
        </pc:sldMkLst>
        <pc:graphicFrameChg chg="mod modGraphic">
          <ac:chgData name="Shivangi Soni" userId="S::shivangi.soni@mail.mcgill.ca::2947c66a-7404-47b6-97cf-16b003e8c903" providerId="AD" clId="Web-{07D7E4CB-7D4F-4529-BC04-162DC1052C95}" dt="2021-04-06T03:26:11.768" v="72"/>
          <ac:graphicFrameMkLst>
            <pc:docMk/>
            <pc:sldMk cId="1407979706" sldId="274"/>
            <ac:graphicFrameMk id="57" creationId="{18696936-937A-47DB-BB3F-42840562E9A3}"/>
          </ac:graphicFrameMkLst>
        </pc:graphicFrameChg>
      </pc:sldChg>
      <pc:sldChg chg="del">
        <pc:chgData name="Shivangi Soni" userId="S::shivangi.soni@mail.mcgill.ca::2947c66a-7404-47b6-97cf-16b003e8c903" providerId="AD" clId="Web-{07D7E4CB-7D4F-4529-BC04-162DC1052C95}" dt="2021-04-06T03:20:08.310" v="0"/>
        <pc:sldMkLst>
          <pc:docMk/>
          <pc:sldMk cId="3083782301" sldId="283"/>
        </pc:sldMkLst>
      </pc:sldChg>
    </pc:docChg>
  </pc:docChgLst>
  <pc:docChgLst>
    <pc:chgData name="Eunice Worifah" userId="184451ce-e72b-412d-9f3d-8712dd2403c0" providerId="ADAL" clId="{A7CDDBE8-86B6-4863-BFFA-FBB2DF4E7DFD}"/>
    <pc:docChg chg="undo custSel addSld delSld modSld sldOrd">
      <pc:chgData name="Eunice Worifah" userId="184451ce-e72b-412d-9f3d-8712dd2403c0" providerId="ADAL" clId="{A7CDDBE8-86B6-4863-BFFA-FBB2DF4E7DFD}" dt="2021-04-13T13:57:19.141" v="2655" actId="1076"/>
      <pc:docMkLst>
        <pc:docMk/>
      </pc:docMkLst>
      <pc:sldChg chg="modSp mod">
        <pc:chgData name="Eunice Worifah" userId="184451ce-e72b-412d-9f3d-8712dd2403c0" providerId="ADAL" clId="{A7CDDBE8-86B6-4863-BFFA-FBB2DF4E7DFD}" dt="2021-04-13T01:50:49.226" v="1674" actId="113"/>
        <pc:sldMkLst>
          <pc:docMk/>
          <pc:sldMk cId="3488394570" sldId="258"/>
        </pc:sldMkLst>
        <pc:spChg chg="mod">
          <ac:chgData name="Eunice Worifah" userId="184451ce-e72b-412d-9f3d-8712dd2403c0" providerId="ADAL" clId="{A7CDDBE8-86B6-4863-BFFA-FBB2DF4E7DFD}" dt="2021-04-13T01:50:49.226" v="1674" actId="113"/>
          <ac:spMkLst>
            <pc:docMk/>
            <pc:sldMk cId="3488394570" sldId="258"/>
            <ac:spMk id="3" creationId="{D8FD779D-9219-44AB-AC2D-7EF50929D06E}"/>
          </ac:spMkLst>
        </pc:spChg>
      </pc:sldChg>
      <pc:sldChg chg="modSp del mod">
        <pc:chgData name="Eunice Worifah" userId="184451ce-e72b-412d-9f3d-8712dd2403c0" providerId="ADAL" clId="{A7CDDBE8-86B6-4863-BFFA-FBB2DF4E7DFD}" dt="2021-04-13T01:47:28.514" v="1636" actId="2696"/>
        <pc:sldMkLst>
          <pc:docMk/>
          <pc:sldMk cId="3046595135" sldId="283"/>
        </pc:sldMkLst>
        <pc:spChg chg="mod">
          <ac:chgData name="Eunice Worifah" userId="184451ce-e72b-412d-9f3d-8712dd2403c0" providerId="ADAL" clId="{A7CDDBE8-86B6-4863-BFFA-FBB2DF4E7DFD}" dt="2021-04-13T01:32:15.472" v="451" actId="27636"/>
          <ac:spMkLst>
            <pc:docMk/>
            <pc:sldMk cId="3046595135" sldId="283"/>
            <ac:spMk id="3" creationId="{D8FD779D-9219-44AB-AC2D-7EF50929D06E}"/>
          </ac:spMkLst>
        </pc:spChg>
      </pc:sldChg>
      <pc:sldChg chg="addSp modSp mod">
        <pc:chgData name="Eunice Worifah" userId="184451ce-e72b-412d-9f3d-8712dd2403c0" providerId="ADAL" clId="{A7CDDBE8-86B6-4863-BFFA-FBB2DF4E7DFD}" dt="2021-04-13T13:57:19.141" v="2655" actId="1076"/>
        <pc:sldMkLst>
          <pc:docMk/>
          <pc:sldMk cId="3567607986" sldId="284"/>
        </pc:sldMkLst>
        <pc:spChg chg="mod">
          <ac:chgData name="Eunice Worifah" userId="184451ce-e72b-412d-9f3d-8712dd2403c0" providerId="ADAL" clId="{A7CDDBE8-86B6-4863-BFFA-FBB2DF4E7DFD}" dt="2021-04-13T13:27:51.452" v="2582" actId="113"/>
          <ac:spMkLst>
            <pc:docMk/>
            <pc:sldMk cId="3567607986" sldId="284"/>
            <ac:spMk id="3" creationId="{D8FD779D-9219-44AB-AC2D-7EF50929D06E}"/>
          </ac:spMkLst>
        </pc:spChg>
        <pc:spChg chg="add mod">
          <ac:chgData name="Eunice Worifah" userId="184451ce-e72b-412d-9f3d-8712dd2403c0" providerId="ADAL" clId="{A7CDDBE8-86B6-4863-BFFA-FBB2DF4E7DFD}" dt="2021-04-13T13:28:00.831" v="2586" actId="1076"/>
          <ac:spMkLst>
            <pc:docMk/>
            <pc:sldMk cId="3567607986" sldId="284"/>
            <ac:spMk id="4" creationId="{C729AFDF-AE1A-4DF7-80A8-05703FA1C76A}"/>
          </ac:spMkLst>
        </pc:spChg>
        <pc:spChg chg="add mod">
          <ac:chgData name="Eunice Worifah" userId="184451ce-e72b-412d-9f3d-8712dd2403c0" providerId="ADAL" clId="{A7CDDBE8-86B6-4863-BFFA-FBB2DF4E7DFD}" dt="2021-04-13T13:27:35.236" v="2575" actId="404"/>
          <ac:spMkLst>
            <pc:docMk/>
            <pc:sldMk cId="3567607986" sldId="284"/>
            <ac:spMk id="45" creationId="{CF30E5EF-6D1F-471B-83D0-C447688247C4}"/>
          </ac:spMkLst>
        </pc:spChg>
        <pc:spChg chg="add mod">
          <ac:chgData name="Eunice Worifah" userId="184451ce-e72b-412d-9f3d-8712dd2403c0" providerId="ADAL" clId="{A7CDDBE8-86B6-4863-BFFA-FBB2DF4E7DFD}" dt="2021-04-13T13:27:44.115" v="2581" actId="14100"/>
          <ac:spMkLst>
            <pc:docMk/>
            <pc:sldMk cId="3567607986" sldId="284"/>
            <ac:spMk id="46" creationId="{87A43291-2515-4A49-AB6E-2C529EF964BC}"/>
          </ac:spMkLst>
        </pc:spChg>
        <pc:picChg chg="mod">
          <ac:chgData name="Eunice Worifah" userId="184451ce-e72b-412d-9f3d-8712dd2403c0" providerId="ADAL" clId="{A7CDDBE8-86B6-4863-BFFA-FBB2DF4E7DFD}" dt="2021-04-13T13:24:25.314" v="2518"/>
          <ac:picMkLst>
            <pc:docMk/>
            <pc:sldMk cId="3567607986" sldId="284"/>
            <ac:picMk id="2" creationId="{27DCF0E7-0263-472E-BE38-C2E3C30282C4}"/>
          </ac:picMkLst>
        </pc:picChg>
        <pc:picChg chg="mod">
          <ac:chgData name="Eunice Worifah" userId="184451ce-e72b-412d-9f3d-8712dd2403c0" providerId="ADAL" clId="{A7CDDBE8-86B6-4863-BFFA-FBB2DF4E7DFD}" dt="2021-04-13T13:57:19.141" v="2655" actId="1076"/>
          <ac:picMkLst>
            <pc:docMk/>
            <pc:sldMk cId="3567607986" sldId="284"/>
            <ac:picMk id="5" creationId="{0B8A8D22-C792-4141-A084-CD8E40EE3A11}"/>
          </ac:picMkLst>
        </pc:picChg>
        <pc:picChg chg="mod">
          <ac:chgData name="Eunice Worifah" userId="184451ce-e72b-412d-9f3d-8712dd2403c0" providerId="ADAL" clId="{A7CDDBE8-86B6-4863-BFFA-FBB2DF4E7DFD}" dt="2021-04-13T13:24:38.708" v="2521"/>
          <ac:picMkLst>
            <pc:docMk/>
            <pc:sldMk cId="3567607986" sldId="284"/>
            <ac:picMk id="9" creationId="{001A61CF-11DB-4E9A-AB5E-30DE227265E6}"/>
          </ac:picMkLst>
        </pc:picChg>
        <pc:picChg chg="mod">
          <ac:chgData name="Eunice Worifah" userId="184451ce-e72b-412d-9f3d-8712dd2403c0" providerId="ADAL" clId="{A7CDDBE8-86B6-4863-BFFA-FBB2DF4E7DFD}" dt="2021-04-13T13:24:42.565" v="2522"/>
          <ac:picMkLst>
            <pc:docMk/>
            <pc:sldMk cId="3567607986" sldId="284"/>
            <ac:picMk id="10" creationId="{2EA54DA3-884D-4F27-94C6-541F2CBCD49A}"/>
          </ac:picMkLst>
        </pc:picChg>
      </pc:sldChg>
      <pc:sldChg chg="modSp mod">
        <pc:chgData name="Eunice Worifah" userId="184451ce-e72b-412d-9f3d-8712dd2403c0" providerId="ADAL" clId="{A7CDDBE8-86B6-4863-BFFA-FBB2DF4E7DFD}" dt="2021-04-13T13:53:20.370" v="2654" actId="20577"/>
        <pc:sldMkLst>
          <pc:docMk/>
          <pc:sldMk cId="829156469" sldId="288"/>
        </pc:sldMkLst>
        <pc:spChg chg="mod">
          <ac:chgData name="Eunice Worifah" userId="184451ce-e72b-412d-9f3d-8712dd2403c0" providerId="ADAL" clId="{A7CDDBE8-86B6-4863-BFFA-FBB2DF4E7DFD}" dt="2021-04-13T13:53:20.370" v="2654" actId="20577"/>
          <ac:spMkLst>
            <pc:docMk/>
            <pc:sldMk cId="829156469" sldId="288"/>
            <ac:spMk id="3" creationId="{D8FD779D-9219-44AB-AC2D-7EF50929D06E}"/>
          </ac:spMkLst>
        </pc:spChg>
      </pc:sldChg>
      <pc:sldChg chg="modSp mod">
        <pc:chgData name="Eunice Worifah" userId="184451ce-e72b-412d-9f3d-8712dd2403c0" providerId="ADAL" clId="{A7CDDBE8-86B6-4863-BFFA-FBB2DF4E7DFD}" dt="2021-04-13T02:01:14.411" v="1757" actId="1076"/>
        <pc:sldMkLst>
          <pc:docMk/>
          <pc:sldMk cId="3560378251" sldId="290"/>
        </pc:sldMkLst>
        <pc:spChg chg="mod">
          <ac:chgData name="Eunice Worifah" userId="184451ce-e72b-412d-9f3d-8712dd2403c0" providerId="ADAL" clId="{A7CDDBE8-86B6-4863-BFFA-FBB2DF4E7DFD}" dt="2021-04-13T01:54:23.350" v="1709" actId="20577"/>
          <ac:spMkLst>
            <pc:docMk/>
            <pc:sldMk cId="3560378251" sldId="290"/>
            <ac:spMk id="3" creationId="{D8FD779D-9219-44AB-AC2D-7EF50929D06E}"/>
          </ac:spMkLst>
        </pc:spChg>
        <pc:spChg chg="mod">
          <ac:chgData name="Eunice Worifah" userId="184451ce-e72b-412d-9f3d-8712dd2403c0" providerId="ADAL" clId="{A7CDDBE8-86B6-4863-BFFA-FBB2DF4E7DFD}" dt="2021-04-13T02:01:14.411" v="1757" actId="1076"/>
          <ac:spMkLst>
            <pc:docMk/>
            <pc:sldMk cId="3560378251" sldId="290"/>
            <ac:spMk id="76" creationId="{73676B02-C034-43F8-9569-58368BD1668B}"/>
          </ac:spMkLst>
        </pc:spChg>
      </pc:sldChg>
      <pc:sldChg chg="addSp modSp mod">
        <pc:chgData name="Eunice Worifah" userId="184451ce-e72b-412d-9f3d-8712dd2403c0" providerId="ADAL" clId="{A7CDDBE8-86B6-4863-BFFA-FBB2DF4E7DFD}" dt="2021-04-13T02:00:41.222" v="1756"/>
        <pc:sldMkLst>
          <pc:docMk/>
          <pc:sldMk cId="4272434197" sldId="291"/>
        </pc:sldMkLst>
        <pc:spChg chg="mod">
          <ac:chgData name="Eunice Worifah" userId="184451ce-e72b-412d-9f3d-8712dd2403c0" providerId="ADAL" clId="{A7CDDBE8-86B6-4863-BFFA-FBB2DF4E7DFD}" dt="2021-04-13T01:59:30.763" v="1748" actId="20577"/>
          <ac:spMkLst>
            <pc:docMk/>
            <pc:sldMk cId="4272434197" sldId="291"/>
            <ac:spMk id="3" creationId="{D8FD779D-9219-44AB-AC2D-7EF50929D06E}"/>
          </ac:spMkLst>
        </pc:spChg>
        <pc:picChg chg="add mod modCrop">
          <ac:chgData name="Eunice Worifah" userId="184451ce-e72b-412d-9f3d-8712dd2403c0" providerId="ADAL" clId="{A7CDDBE8-86B6-4863-BFFA-FBB2DF4E7DFD}" dt="2021-04-13T02:00:41.222" v="1756"/>
          <ac:picMkLst>
            <pc:docMk/>
            <pc:sldMk cId="4272434197" sldId="291"/>
            <ac:picMk id="4" creationId="{6A68CD89-C234-479E-87BE-DFC4BB588B7E}"/>
          </ac:picMkLst>
        </pc:picChg>
      </pc:sldChg>
      <pc:sldChg chg="modSp mod">
        <pc:chgData name="Eunice Worifah" userId="184451ce-e72b-412d-9f3d-8712dd2403c0" providerId="ADAL" clId="{A7CDDBE8-86B6-4863-BFFA-FBB2DF4E7DFD}" dt="2021-04-13T00:37:32.746" v="111" actId="20577"/>
        <pc:sldMkLst>
          <pc:docMk/>
          <pc:sldMk cId="2342396261" sldId="292"/>
        </pc:sldMkLst>
        <pc:spChg chg="mod">
          <ac:chgData name="Eunice Worifah" userId="184451ce-e72b-412d-9f3d-8712dd2403c0" providerId="ADAL" clId="{A7CDDBE8-86B6-4863-BFFA-FBB2DF4E7DFD}" dt="2021-04-13T00:37:32.746" v="111" actId="20577"/>
          <ac:spMkLst>
            <pc:docMk/>
            <pc:sldMk cId="2342396261" sldId="292"/>
            <ac:spMk id="76" creationId="{73676B02-C034-43F8-9569-58368BD1668B}"/>
          </ac:spMkLst>
        </pc:spChg>
      </pc:sldChg>
      <pc:sldChg chg="modSp add mod ord">
        <pc:chgData name="Eunice Worifah" userId="184451ce-e72b-412d-9f3d-8712dd2403c0" providerId="ADAL" clId="{A7CDDBE8-86B6-4863-BFFA-FBB2DF4E7DFD}" dt="2021-04-13T13:37:05.617" v="2588" actId="113"/>
        <pc:sldMkLst>
          <pc:docMk/>
          <pc:sldMk cId="308730637" sldId="294"/>
        </pc:sldMkLst>
        <pc:spChg chg="mod">
          <ac:chgData name="Eunice Worifah" userId="184451ce-e72b-412d-9f3d-8712dd2403c0" providerId="ADAL" clId="{A7CDDBE8-86B6-4863-BFFA-FBB2DF4E7DFD}" dt="2021-04-13T13:24:13.214" v="2516" actId="27636"/>
          <ac:spMkLst>
            <pc:docMk/>
            <pc:sldMk cId="308730637" sldId="294"/>
            <ac:spMk id="3" creationId="{D8FD779D-9219-44AB-AC2D-7EF50929D06E}"/>
          </ac:spMkLst>
        </pc:spChg>
        <pc:spChg chg="mod">
          <ac:chgData name="Eunice Worifah" userId="184451ce-e72b-412d-9f3d-8712dd2403c0" providerId="ADAL" clId="{A7CDDBE8-86B6-4863-BFFA-FBB2DF4E7DFD}" dt="2021-04-13T13:37:05.617" v="2588" actId="113"/>
          <ac:spMkLst>
            <pc:docMk/>
            <pc:sldMk cId="308730637" sldId="294"/>
            <ac:spMk id="42" creationId="{F82464D2-B73A-4AB7-BB1C-5BF7AE1B5C0C}"/>
          </ac:spMkLst>
        </pc:spChg>
        <pc:spChg chg="mod">
          <ac:chgData name="Eunice Worifah" userId="184451ce-e72b-412d-9f3d-8712dd2403c0" providerId="ADAL" clId="{A7CDDBE8-86B6-4863-BFFA-FBB2DF4E7DFD}" dt="2021-04-13T00:36:52.261" v="18" actId="20577"/>
          <ac:spMkLst>
            <pc:docMk/>
            <pc:sldMk cId="308730637" sldId="294"/>
            <ac:spMk id="76" creationId="{73676B02-C034-43F8-9569-58368BD1668B}"/>
          </ac:spMkLst>
        </pc:spChg>
      </pc:sldChg>
      <pc:sldChg chg="new del">
        <pc:chgData name="Eunice Worifah" userId="184451ce-e72b-412d-9f3d-8712dd2403c0" providerId="ADAL" clId="{A7CDDBE8-86B6-4863-BFFA-FBB2DF4E7DFD}" dt="2021-04-13T00:36:44.185" v="1" actId="2696"/>
        <pc:sldMkLst>
          <pc:docMk/>
          <pc:sldMk cId="360269959" sldId="294"/>
        </pc:sldMkLst>
      </pc:sldChg>
      <pc:sldChg chg="addSp delSp modSp add mod">
        <pc:chgData name="Eunice Worifah" userId="184451ce-e72b-412d-9f3d-8712dd2403c0" providerId="ADAL" clId="{A7CDDBE8-86B6-4863-BFFA-FBB2DF4E7DFD}" dt="2021-04-13T02:06:44.335" v="2473" actId="20577"/>
        <pc:sldMkLst>
          <pc:docMk/>
          <pc:sldMk cId="3156693195" sldId="296"/>
        </pc:sldMkLst>
        <pc:spChg chg="del mod">
          <ac:chgData name="Eunice Worifah" userId="184451ce-e72b-412d-9f3d-8712dd2403c0" providerId="ADAL" clId="{A7CDDBE8-86B6-4863-BFFA-FBB2DF4E7DFD}" dt="2021-04-13T01:32:54.145" v="455" actId="1032"/>
          <ac:spMkLst>
            <pc:docMk/>
            <pc:sldMk cId="3156693195" sldId="296"/>
            <ac:spMk id="3" creationId="{D8FD779D-9219-44AB-AC2D-7EF50929D06E}"/>
          </ac:spMkLst>
        </pc:spChg>
        <pc:graphicFrameChg chg="add mod modGraphic">
          <ac:chgData name="Eunice Worifah" userId="184451ce-e72b-412d-9f3d-8712dd2403c0" providerId="ADAL" clId="{A7CDDBE8-86B6-4863-BFFA-FBB2DF4E7DFD}" dt="2021-04-13T02:06:44.335" v="2473" actId="20577"/>
          <ac:graphicFrameMkLst>
            <pc:docMk/>
            <pc:sldMk cId="3156693195" sldId="296"/>
            <ac:graphicFrameMk id="2" creationId="{9EEF36F6-6809-48E4-B8E9-9F0E3E613800}"/>
          </ac:graphicFrameMkLst>
        </pc:graphicFrameChg>
      </pc:sldChg>
      <pc:sldChg chg="modSp">
        <pc:chgData name="Eunice Worifah" userId="184451ce-e72b-412d-9f3d-8712dd2403c0" providerId="ADAL" clId="{A7CDDBE8-86B6-4863-BFFA-FBB2DF4E7DFD}" dt="2021-04-13T13:39:04.138" v="2589" actId="688"/>
        <pc:sldMkLst>
          <pc:docMk/>
          <pc:sldMk cId="2247381109" sldId="299"/>
        </pc:sldMkLst>
        <pc:picChg chg="mod">
          <ac:chgData name="Eunice Worifah" userId="184451ce-e72b-412d-9f3d-8712dd2403c0" providerId="ADAL" clId="{A7CDDBE8-86B6-4863-BFFA-FBB2DF4E7DFD}" dt="2021-04-13T13:39:04.138" v="2589" actId="688"/>
          <ac:picMkLst>
            <pc:docMk/>
            <pc:sldMk cId="2247381109" sldId="299"/>
            <ac:picMk id="1026" creationId="{082958FD-4A30-4C4E-9163-19F6AF87835E}"/>
          </ac:picMkLst>
        </pc:picChg>
      </pc:sldChg>
    </pc:docChg>
  </pc:docChgLst>
  <pc:docChgLst>
    <pc:chgData name="Fandi" userId="4dd29464-f985-4dcb-83a8-7fe110864141" providerId="ADAL" clId="{55A2F92E-A2B4-4099-AACF-FB02DB765F7E}"/>
    <pc:docChg chg="undo custSel addSld delSld modSld">
      <pc:chgData name="Fandi" userId="4dd29464-f985-4dcb-83a8-7fe110864141" providerId="ADAL" clId="{55A2F92E-A2B4-4099-AACF-FB02DB765F7E}" dt="2021-04-13T13:59:18.246" v="1648" actId="207"/>
      <pc:docMkLst>
        <pc:docMk/>
      </pc:docMkLst>
      <pc:sldChg chg="modSp mod">
        <pc:chgData name="Fandi" userId="4dd29464-f985-4dcb-83a8-7fe110864141" providerId="ADAL" clId="{55A2F92E-A2B4-4099-AACF-FB02DB765F7E}" dt="2021-04-13T04:46:36.022" v="219" actId="207"/>
        <pc:sldMkLst>
          <pc:docMk/>
          <pc:sldMk cId="3488394570" sldId="258"/>
        </pc:sldMkLst>
        <pc:spChg chg="mod">
          <ac:chgData name="Fandi" userId="4dd29464-f985-4dcb-83a8-7fe110864141" providerId="ADAL" clId="{55A2F92E-A2B4-4099-AACF-FB02DB765F7E}" dt="2021-04-13T04:46:36.022" v="219" actId="207"/>
          <ac:spMkLst>
            <pc:docMk/>
            <pc:sldMk cId="3488394570" sldId="258"/>
            <ac:spMk id="3" creationId="{D8FD779D-9219-44AB-AC2D-7EF50929D06E}"/>
          </ac:spMkLst>
        </pc:spChg>
      </pc:sldChg>
      <pc:sldChg chg="modSp mod">
        <pc:chgData name="Fandi" userId="4dd29464-f985-4dcb-83a8-7fe110864141" providerId="ADAL" clId="{55A2F92E-A2B4-4099-AACF-FB02DB765F7E}" dt="2021-04-13T02:42:01.128" v="198" actId="1076"/>
        <pc:sldMkLst>
          <pc:docMk/>
          <pc:sldMk cId="1382917335" sldId="269"/>
        </pc:sldMkLst>
        <pc:spChg chg="mod">
          <ac:chgData name="Fandi" userId="4dd29464-f985-4dcb-83a8-7fe110864141" providerId="ADAL" clId="{55A2F92E-A2B4-4099-AACF-FB02DB765F7E}" dt="2021-04-13T02:41:48.146" v="192" actId="1076"/>
          <ac:spMkLst>
            <pc:docMk/>
            <pc:sldMk cId="1382917335" sldId="269"/>
            <ac:spMk id="168" creationId="{CFB73D2B-F78F-4ABF-A37C-3B24952AC680}"/>
          </ac:spMkLst>
        </pc:spChg>
        <pc:spChg chg="mod">
          <ac:chgData name="Fandi" userId="4dd29464-f985-4dcb-83a8-7fe110864141" providerId="ADAL" clId="{55A2F92E-A2B4-4099-AACF-FB02DB765F7E}" dt="2021-04-13T02:42:01.128" v="198" actId="1076"/>
          <ac:spMkLst>
            <pc:docMk/>
            <pc:sldMk cId="1382917335" sldId="269"/>
            <ac:spMk id="186" creationId="{F7A6D7AE-DA60-419A-8D1D-5CDF72D6CDA1}"/>
          </ac:spMkLst>
        </pc:spChg>
        <pc:picChg chg="mod">
          <ac:chgData name="Fandi" userId="4dd29464-f985-4dcb-83a8-7fe110864141" providerId="ADAL" clId="{55A2F92E-A2B4-4099-AACF-FB02DB765F7E}" dt="2021-04-13T02:41:57.612" v="196" actId="1076"/>
          <ac:picMkLst>
            <pc:docMk/>
            <pc:sldMk cId="1382917335" sldId="269"/>
            <ac:picMk id="136" creationId="{075C919C-0E39-43B7-B63E-316040029BB2}"/>
          </ac:picMkLst>
        </pc:picChg>
      </pc:sldChg>
      <pc:sldChg chg="addSp delSp modSp mod">
        <pc:chgData name="Fandi" userId="4dd29464-f985-4dcb-83a8-7fe110864141" providerId="ADAL" clId="{55A2F92E-A2B4-4099-AACF-FB02DB765F7E}" dt="2021-04-13T04:45:46.485" v="213" actId="1076"/>
        <pc:sldMkLst>
          <pc:docMk/>
          <pc:sldMk cId="857868495" sldId="273"/>
        </pc:sldMkLst>
        <pc:spChg chg="mod">
          <ac:chgData name="Fandi" userId="4dd29464-f985-4dcb-83a8-7fe110864141" providerId="ADAL" clId="{55A2F92E-A2B4-4099-AACF-FB02DB765F7E}" dt="2021-04-13T02:27:22.925" v="7" actId="1076"/>
          <ac:spMkLst>
            <pc:docMk/>
            <pc:sldMk cId="857868495" sldId="273"/>
            <ac:spMk id="461" creationId="{2434CF06-1DDE-40AF-9359-4028F8BAA99F}"/>
          </ac:spMkLst>
        </pc:spChg>
        <pc:picChg chg="add del mod">
          <ac:chgData name="Fandi" userId="4dd29464-f985-4dcb-83a8-7fe110864141" providerId="ADAL" clId="{55A2F92E-A2B4-4099-AACF-FB02DB765F7E}" dt="2021-04-13T04:28:01.318" v="206" actId="21"/>
          <ac:picMkLst>
            <pc:docMk/>
            <pc:sldMk cId="857868495" sldId="273"/>
            <ac:picMk id="8" creationId="{FE23804F-403F-41D6-8B93-17F3036EB68E}"/>
          </ac:picMkLst>
        </pc:picChg>
        <pc:picChg chg="del">
          <ac:chgData name="Fandi" userId="4dd29464-f985-4dcb-83a8-7fe110864141" providerId="ADAL" clId="{55A2F92E-A2B4-4099-AACF-FB02DB765F7E}" dt="2021-04-13T02:27:06.961" v="2" actId="478"/>
          <ac:picMkLst>
            <pc:docMk/>
            <pc:sldMk cId="857868495" sldId="273"/>
            <ac:picMk id="9" creationId="{B5471C63-6449-4222-A56D-F20C9E8B5A08}"/>
          </ac:picMkLst>
        </pc:picChg>
        <pc:picChg chg="add mod">
          <ac:chgData name="Fandi" userId="4dd29464-f985-4dcb-83a8-7fe110864141" providerId="ADAL" clId="{55A2F92E-A2B4-4099-AACF-FB02DB765F7E}" dt="2021-04-13T04:45:46.485" v="213" actId="1076"/>
          <ac:picMkLst>
            <pc:docMk/>
            <pc:sldMk cId="857868495" sldId="273"/>
            <ac:picMk id="10" creationId="{B9E11E9B-6D3D-41B0-8780-FFA4848BB106}"/>
          </ac:picMkLst>
        </pc:picChg>
      </pc:sldChg>
      <pc:sldChg chg="addSp modSp mod">
        <pc:chgData name="Fandi" userId="4dd29464-f985-4dcb-83a8-7fe110864141" providerId="ADAL" clId="{55A2F92E-A2B4-4099-AACF-FB02DB765F7E}" dt="2021-04-13T13:59:18.246" v="1648" actId="207"/>
        <pc:sldMkLst>
          <pc:docMk/>
          <pc:sldMk cId="3567607986" sldId="284"/>
        </pc:sldMkLst>
        <pc:spChg chg="mod">
          <ac:chgData name="Fandi" userId="4dd29464-f985-4dcb-83a8-7fe110864141" providerId="ADAL" clId="{55A2F92E-A2B4-4099-AACF-FB02DB765F7E}" dt="2021-04-13T13:58:54.322" v="1644" actId="207"/>
          <ac:spMkLst>
            <pc:docMk/>
            <pc:sldMk cId="3567607986" sldId="284"/>
            <ac:spMk id="3" creationId="{D8FD779D-9219-44AB-AC2D-7EF50929D06E}"/>
          </ac:spMkLst>
        </pc:spChg>
        <pc:spChg chg="mod">
          <ac:chgData name="Fandi" userId="4dd29464-f985-4dcb-83a8-7fe110864141" providerId="ADAL" clId="{55A2F92E-A2B4-4099-AACF-FB02DB765F7E}" dt="2021-04-13T13:59:03.818" v="1646" actId="207"/>
          <ac:spMkLst>
            <pc:docMk/>
            <pc:sldMk cId="3567607986" sldId="284"/>
            <ac:spMk id="4" creationId="{C729AFDF-AE1A-4DF7-80A8-05703FA1C76A}"/>
          </ac:spMkLst>
        </pc:spChg>
        <pc:spChg chg="mod">
          <ac:chgData name="Fandi" userId="4dd29464-f985-4dcb-83a8-7fe110864141" providerId="ADAL" clId="{55A2F92E-A2B4-4099-AACF-FB02DB765F7E}" dt="2021-04-13T13:59:11.963" v="1647" actId="207"/>
          <ac:spMkLst>
            <pc:docMk/>
            <pc:sldMk cId="3567607986" sldId="284"/>
            <ac:spMk id="45" creationId="{CF30E5EF-6D1F-471B-83D0-C447688247C4}"/>
          </ac:spMkLst>
        </pc:spChg>
        <pc:spChg chg="mod">
          <ac:chgData name="Fandi" userId="4dd29464-f985-4dcb-83a8-7fe110864141" providerId="ADAL" clId="{55A2F92E-A2B4-4099-AACF-FB02DB765F7E}" dt="2021-04-13T13:59:18.246" v="1648" actId="207"/>
          <ac:spMkLst>
            <pc:docMk/>
            <pc:sldMk cId="3567607986" sldId="284"/>
            <ac:spMk id="46" creationId="{87A43291-2515-4A49-AB6E-2C529EF964BC}"/>
          </ac:spMkLst>
        </pc:spChg>
        <pc:picChg chg="mod">
          <ac:chgData name="Fandi" userId="4dd29464-f985-4dcb-83a8-7fe110864141" providerId="ADAL" clId="{55A2F92E-A2B4-4099-AACF-FB02DB765F7E}" dt="2021-04-13T13:13:35.042" v="1272" actId="1076"/>
          <ac:picMkLst>
            <pc:docMk/>
            <pc:sldMk cId="3567607986" sldId="284"/>
            <ac:picMk id="4" creationId="{B529A371-E3B9-4CB9-ABF0-912865C19C34}"/>
          </ac:picMkLst>
        </pc:picChg>
        <pc:picChg chg="add mod">
          <ac:chgData name="Fandi" userId="4dd29464-f985-4dcb-83a8-7fe110864141" providerId="ADAL" clId="{55A2F92E-A2B4-4099-AACF-FB02DB765F7E}" dt="2021-04-13T13:16:11.264" v="1280" actId="1076"/>
          <ac:picMkLst>
            <pc:docMk/>
            <pc:sldMk cId="3567607986" sldId="284"/>
            <ac:picMk id="1026" creationId="{082958FD-4A30-4C4E-9163-19F6AF87835E}"/>
          </ac:picMkLst>
        </pc:picChg>
      </pc:sldChg>
      <pc:sldChg chg="modSp mod">
        <pc:chgData name="Fandi" userId="4dd29464-f985-4dcb-83a8-7fe110864141" providerId="ADAL" clId="{55A2F92E-A2B4-4099-AACF-FB02DB765F7E}" dt="2021-04-13T13:46:02.325" v="1437" actId="207"/>
        <pc:sldMkLst>
          <pc:docMk/>
          <pc:sldMk cId="2349449744" sldId="285"/>
        </pc:sldMkLst>
        <pc:spChg chg="mod">
          <ac:chgData name="Fandi" userId="4dd29464-f985-4dcb-83a8-7fe110864141" providerId="ADAL" clId="{55A2F92E-A2B4-4099-AACF-FB02DB765F7E}" dt="2021-04-13T13:46:02.325" v="1437" actId="207"/>
          <ac:spMkLst>
            <pc:docMk/>
            <pc:sldMk cId="2349449744" sldId="285"/>
            <ac:spMk id="3" creationId="{D8FD779D-9219-44AB-AC2D-7EF50929D06E}"/>
          </ac:spMkLst>
        </pc:spChg>
      </pc:sldChg>
      <pc:sldChg chg="modSp mod">
        <pc:chgData name="Fandi" userId="4dd29464-f985-4dcb-83a8-7fe110864141" providerId="ADAL" clId="{55A2F92E-A2B4-4099-AACF-FB02DB765F7E}" dt="2021-04-13T13:09:26.910" v="1229" actId="207"/>
        <pc:sldMkLst>
          <pc:docMk/>
          <pc:sldMk cId="3989041228" sldId="286"/>
        </pc:sldMkLst>
        <pc:spChg chg="mod">
          <ac:chgData name="Fandi" userId="4dd29464-f985-4dcb-83a8-7fe110864141" providerId="ADAL" clId="{55A2F92E-A2B4-4099-AACF-FB02DB765F7E}" dt="2021-04-13T13:09:26.910" v="1229" actId="207"/>
          <ac:spMkLst>
            <pc:docMk/>
            <pc:sldMk cId="3989041228" sldId="286"/>
            <ac:spMk id="3" creationId="{D8FD779D-9219-44AB-AC2D-7EF50929D06E}"/>
          </ac:spMkLst>
        </pc:spChg>
      </pc:sldChg>
      <pc:sldChg chg="addSp delSp modSp mod">
        <pc:chgData name="Fandi" userId="4dd29464-f985-4dcb-83a8-7fe110864141" providerId="ADAL" clId="{55A2F92E-A2B4-4099-AACF-FB02DB765F7E}" dt="2021-04-13T13:48:18.306" v="1576" actId="20577"/>
        <pc:sldMkLst>
          <pc:docMk/>
          <pc:sldMk cId="997238923" sldId="287"/>
        </pc:sldMkLst>
        <pc:spChg chg="mod">
          <ac:chgData name="Fandi" userId="4dd29464-f985-4dcb-83a8-7fe110864141" providerId="ADAL" clId="{55A2F92E-A2B4-4099-AACF-FB02DB765F7E}" dt="2021-04-13T13:48:18.306" v="1576" actId="20577"/>
          <ac:spMkLst>
            <pc:docMk/>
            <pc:sldMk cId="997238923" sldId="287"/>
            <ac:spMk id="3" creationId="{D8FD779D-9219-44AB-AC2D-7EF50929D06E}"/>
          </ac:spMkLst>
        </pc:spChg>
        <pc:picChg chg="add">
          <ac:chgData name="Fandi" userId="4dd29464-f985-4dcb-83a8-7fe110864141" providerId="ADAL" clId="{55A2F92E-A2B4-4099-AACF-FB02DB765F7E}" dt="2021-04-13T06:00:12.002" v="220" actId="22"/>
          <ac:picMkLst>
            <pc:docMk/>
            <pc:sldMk cId="997238923" sldId="287"/>
            <ac:picMk id="4" creationId="{6328B1B9-1544-4D1E-A13A-594E33E8A83A}"/>
          </ac:picMkLst>
        </pc:picChg>
        <pc:picChg chg="add del mod">
          <ac:chgData name="Fandi" userId="4dd29464-f985-4dcb-83a8-7fe110864141" providerId="ADAL" clId="{55A2F92E-A2B4-4099-AACF-FB02DB765F7E}" dt="2021-04-13T06:01:54.801" v="226" actId="21"/>
          <ac:picMkLst>
            <pc:docMk/>
            <pc:sldMk cId="997238923" sldId="287"/>
            <ac:picMk id="9" creationId="{792E430D-4B04-4BE5-AE7E-9E8D9339A5E1}"/>
          </ac:picMkLst>
        </pc:picChg>
        <pc:picChg chg="add del mod">
          <ac:chgData name="Fandi" userId="4dd29464-f985-4dcb-83a8-7fe110864141" providerId="ADAL" clId="{55A2F92E-A2B4-4099-AACF-FB02DB765F7E}" dt="2021-04-13T06:18:07.442" v="233" actId="478"/>
          <ac:picMkLst>
            <pc:docMk/>
            <pc:sldMk cId="997238923" sldId="287"/>
            <ac:picMk id="11" creationId="{B33CB506-54E0-4272-A9A7-F48AD960AB73}"/>
          </ac:picMkLst>
        </pc:picChg>
        <pc:picChg chg="add del mod">
          <ac:chgData name="Fandi" userId="4dd29464-f985-4dcb-83a8-7fe110864141" providerId="ADAL" clId="{55A2F92E-A2B4-4099-AACF-FB02DB765F7E}" dt="2021-04-13T06:18:07.442" v="233" actId="478"/>
          <ac:picMkLst>
            <pc:docMk/>
            <pc:sldMk cId="997238923" sldId="287"/>
            <ac:picMk id="13" creationId="{A5AD704C-83D0-4999-B273-AFF0F2C27D50}"/>
          </ac:picMkLst>
        </pc:picChg>
        <pc:picChg chg="add mod">
          <ac:chgData name="Fandi" userId="4dd29464-f985-4dcb-83a8-7fe110864141" providerId="ADAL" clId="{55A2F92E-A2B4-4099-AACF-FB02DB765F7E}" dt="2021-04-13T13:47:59.834" v="1563" actId="1076"/>
          <ac:picMkLst>
            <pc:docMk/>
            <pc:sldMk cId="997238923" sldId="287"/>
            <ac:picMk id="15" creationId="{EFB82B01-DB16-48AE-A6FA-57DDF42873A3}"/>
          </ac:picMkLst>
        </pc:picChg>
        <pc:picChg chg="add mod">
          <ac:chgData name="Fandi" userId="4dd29464-f985-4dcb-83a8-7fe110864141" providerId="ADAL" clId="{55A2F92E-A2B4-4099-AACF-FB02DB765F7E}" dt="2021-04-13T13:47:53.096" v="1561" actId="14100"/>
          <ac:picMkLst>
            <pc:docMk/>
            <pc:sldMk cId="997238923" sldId="287"/>
            <ac:picMk id="17" creationId="{0A16516F-C21C-45FA-A78A-CD5BCC0F045B}"/>
          </ac:picMkLst>
        </pc:picChg>
      </pc:sldChg>
      <pc:sldChg chg="modSp mod">
        <pc:chgData name="Fandi" userId="4dd29464-f985-4dcb-83a8-7fe110864141" providerId="ADAL" clId="{55A2F92E-A2B4-4099-AACF-FB02DB765F7E}" dt="2021-04-13T13:56:32.467" v="1643" actId="20577"/>
        <pc:sldMkLst>
          <pc:docMk/>
          <pc:sldMk cId="829156469" sldId="288"/>
        </pc:sldMkLst>
        <pc:spChg chg="mod">
          <ac:chgData name="Fandi" userId="4dd29464-f985-4dcb-83a8-7fe110864141" providerId="ADAL" clId="{55A2F92E-A2B4-4099-AACF-FB02DB765F7E}" dt="2021-04-13T13:56:32.467" v="1643" actId="20577"/>
          <ac:spMkLst>
            <pc:docMk/>
            <pc:sldMk cId="829156469" sldId="288"/>
            <ac:spMk id="3" creationId="{D8FD779D-9219-44AB-AC2D-7EF50929D06E}"/>
          </ac:spMkLst>
        </pc:spChg>
      </pc:sldChg>
      <pc:sldChg chg="modSp mod">
        <pc:chgData name="Fandi" userId="4dd29464-f985-4dcb-83a8-7fe110864141" providerId="ADAL" clId="{55A2F92E-A2B4-4099-AACF-FB02DB765F7E}" dt="2021-04-13T06:25:59.103" v="249" actId="207"/>
        <pc:sldMkLst>
          <pc:docMk/>
          <pc:sldMk cId="3560378251" sldId="290"/>
        </pc:sldMkLst>
        <pc:spChg chg="mod">
          <ac:chgData name="Fandi" userId="4dd29464-f985-4dcb-83a8-7fe110864141" providerId="ADAL" clId="{55A2F92E-A2B4-4099-AACF-FB02DB765F7E}" dt="2021-04-13T06:25:59.103" v="249" actId="207"/>
          <ac:spMkLst>
            <pc:docMk/>
            <pc:sldMk cId="3560378251" sldId="290"/>
            <ac:spMk id="3" creationId="{D8FD779D-9219-44AB-AC2D-7EF50929D06E}"/>
          </ac:spMkLst>
        </pc:spChg>
      </pc:sldChg>
      <pc:sldChg chg="modSp mod">
        <pc:chgData name="Fandi" userId="4dd29464-f985-4dcb-83a8-7fe110864141" providerId="ADAL" clId="{55A2F92E-A2B4-4099-AACF-FB02DB765F7E}" dt="2021-04-13T04:46:23.376" v="218" actId="207"/>
        <pc:sldMkLst>
          <pc:docMk/>
          <pc:sldMk cId="4272434197" sldId="291"/>
        </pc:sldMkLst>
        <pc:spChg chg="mod">
          <ac:chgData name="Fandi" userId="4dd29464-f985-4dcb-83a8-7fe110864141" providerId="ADAL" clId="{55A2F92E-A2B4-4099-AACF-FB02DB765F7E}" dt="2021-04-13T04:46:23.376" v="218" actId="207"/>
          <ac:spMkLst>
            <pc:docMk/>
            <pc:sldMk cId="4272434197" sldId="291"/>
            <ac:spMk id="3" creationId="{D8FD779D-9219-44AB-AC2D-7EF50929D06E}"/>
          </ac:spMkLst>
        </pc:spChg>
      </pc:sldChg>
      <pc:sldChg chg="modSp mod">
        <pc:chgData name="Fandi" userId="4dd29464-f985-4dcb-83a8-7fe110864141" providerId="ADAL" clId="{55A2F92E-A2B4-4099-AACF-FB02DB765F7E}" dt="2021-04-13T13:16:57.537" v="1285" actId="20577"/>
        <pc:sldMkLst>
          <pc:docMk/>
          <pc:sldMk cId="3399315057" sldId="293"/>
        </pc:sldMkLst>
        <pc:spChg chg="mod">
          <ac:chgData name="Fandi" userId="4dd29464-f985-4dcb-83a8-7fe110864141" providerId="ADAL" clId="{55A2F92E-A2B4-4099-AACF-FB02DB765F7E}" dt="2021-04-13T13:16:57.537" v="1285" actId="20577"/>
          <ac:spMkLst>
            <pc:docMk/>
            <pc:sldMk cId="3399315057" sldId="293"/>
            <ac:spMk id="3" creationId="{D8FD779D-9219-44AB-AC2D-7EF50929D06E}"/>
          </ac:spMkLst>
        </pc:spChg>
        <pc:picChg chg="mod">
          <ac:chgData name="Fandi" userId="4dd29464-f985-4dcb-83a8-7fe110864141" providerId="ADAL" clId="{55A2F92E-A2B4-4099-AACF-FB02DB765F7E}" dt="2021-04-13T13:13:20.808" v="1268" actId="1076"/>
          <ac:picMkLst>
            <pc:docMk/>
            <pc:sldMk cId="3399315057" sldId="293"/>
            <ac:picMk id="2" creationId="{8E42B6FD-A853-460C-BC12-D4ADFF6C390E}"/>
          </ac:picMkLst>
        </pc:picChg>
        <pc:picChg chg="mod">
          <ac:chgData name="Fandi" userId="4dd29464-f985-4dcb-83a8-7fe110864141" providerId="ADAL" clId="{55A2F92E-A2B4-4099-AACF-FB02DB765F7E}" dt="2021-04-13T13:13:24.074" v="1269" actId="1076"/>
          <ac:picMkLst>
            <pc:docMk/>
            <pc:sldMk cId="3399315057" sldId="293"/>
            <ac:picMk id="4" creationId="{C6B535A3-D919-401C-B05C-F9BE4CBA3A08}"/>
          </ac:picMkLst>
        </pc:picChg>
      </pc:sldChg>
      <pc:sldChg chg="addSp delSp modSp mod">
        <pc:chgData name="Fandi" userId="4dd29464-f985-4dcb-83a8-7fe110864141" providerId="ADAL" clId="{55A2F92E-A2B4-4099-AACF-FB02DB765F7E}" dt="2021-04-13T13:35:30.391" v="1432"/>
        <pc:sldMkLst>
          <pc:docMk/>
          <pc:sldMk cId="308730637" sldId="294"/>
        </pc:sldMkLst>
        <pc:spChg chg="add del mod">
          <ac:chgData name="Fandi" userId="4dd29464-f985-4dcb-83a8-7fe110864141" providerId="ADAL" clId="{55A2F92E-A2B4-4099-AACF-FB02DB765F7E}" dt="2021-04-13T13:22:14.180" v="1411" actId="27636"/>
          <ac:spMkLst>
            <pc:docMk/>
            <pc:sldMk cId="308730637" sldId="294"/>
            <ac:spMk id="3" creationId="{D8FD779D-9219-44AB-AC2D-7EF50929D06E}"/>
          </ac:spMkLst>
        </pc:spChg>
        <pc:spChg chg="add mod">
          <ac:chgData name="Fandi" userId="4dd29464-f985-4dcb-83a8-7fe110864141" providerId="ADAL" clId="{55A2F92E-A2B4-4099-AACF-FB02DB765F7E}" dt="2021-04-13T13:22:14.197" v="1412" actId="27636"/>
          <ac:spMkLst>
            <pc:docMk/>
            <pc:sldMk cId="308730637" sldId="294"/>
            <ac:spMk id="42" creationId="{F82464D2-B73A-4AB7-BB1C-5BF7AE1B5C0C}"/>
          </ac:spMkLst>
        </pc:spChg>
        <pc:spChg chg="mod">
          <ac:chgData name="Fandi" userId="4dd29464-f985-4dcb-83a8-7fe110864141" providerId="ADAL" clId="{55A2F92E-A2B4-4099-AACF-FB02DB765F7E}" dt="2021-04-13T13:35:30.391" v="1432"/>
          <ac:spMkLst>
            <pc:docMk/>
            <pc:sldMk cId="308730637" sldId="294"/>
            <ac:spMk id="76" creationId="{73676B02-C034-43F8-9569-58368BD1668B}"/>
          </ac:spMkLst>
        </pc:spChg>
        <pc:graphicFrameChg chg="add del mod">
          <ac:chgData name="Fandi" userId="4dd29464-f985-4dcb-83a8-7fe110864141" providerId="ADAL" clId="{55A2F92E-A2B4-4099-AACF-FB02DB765F7E}" dt="2021-04-13T02:36:05.093" v="173" actId="12084"/>
          <ac:graphicFrameMkLst>
            <pc:docMk/>
            <pc:sldMk cId="308730637" sldId="294"/>
            <ac:graphicFrameMk id="2" creationId="{61398B35-7874-41C9-9892-82DCC9027ABD}"/>
          </ac:graphicFrameMkLst>
        </pc:graphicFrameChg>
        <pc:graphicFrameChg chg="add del mod">
          <ac:chgData name="Fandi" userId="4dd29464-f985-4dcb-83a8-7fe110864141" providerId="ADAL" clId="{55A2F92E-A2B4-4099-AACF-FB02DB765F7E}" dt="2021-04-13T02:39:16.700" v="180" actId="12084"/>
          <ac:graphicFrameMkLst>
            <pc:docMk/>
            <pc:sldMk cId="308730637" sldId="294"/>
            <ac:graphicFrameMk id="4" creationId="{B1D7E8CE-996A-4D8B-948D-3975138D9959}"/>
          </ac:graphicFrameMkLst>
        </pc:graphicFrameChg>
      </pc:sldChg>
      <pc:sldChg chg="modSp mod">
        <pc:chgData name="Fandi" userId="4dd29464-f985-4dcb-83a8-7fe110864141" providerId="ADAL" clId="{55A2F92E-A2B4-4099-AACF-FB02DB765F7E}" dt="2021-04-13T13:22:14.003" v="1410" actId="20577"/>
        <pc:sldMkLst>
          <pc:docMk/>
          <pc:sldMk cId="1645840805" sldId="295"/>
        </pc:sldMkLst>
        <pc:spChg chg="mod">
          <ac:chgData name="Fandi" userId="4dd29464-f985-4dcb-83a8-7fe110864141" providerId="ADAL" clId="{55A2F92E-A2B4-4099-AACF-FB02DB765F7E}" dt="2021-04-13T06:26:26.322" v="250" actId="14100"/>
          <ac:spMkLst>
            <pc:docMk/>
            <pc:sldMk cId="1645840805" sldId="295"/>
            <ac:spMk id="6" creationId="{181DA860-9382-44A3-8F72-72AF996C05D8}"/>
          </ac:spMkLst>
        </pc:spChg>
        <pc:spChg chg="mod">
          <ac:chgData name="Fandi" userId="4dd29464-f985-4dcb-83a8-7fe110864141" providerId="ADAL" clId="{55A2F92E-A2B4-4099-AACF-FB02DB765F7E}" dt="2021-04-13T13:22:14.003" v="1410" actId="20577"/>
          <ac:spMkLst>
            <pc:docMk/>
            <pc:sldMk cId="1645840805" sldId="295"/>
            <ac:spMk id="26" creationId="{2408431A-9677-49F3-9B49-161111A43690}"/>
          </ac:spMkLst>
        </pc:spChg>
        <pc:picChg chg="mod">
          <ac:chgData name="Fandi" userId="4dd29464-f985-4dcb-83a8-7fe110864141" providerId="ADAL" clId="{55A2F92E-A2B4-4099-AACF-FB02DB765F7E}" dt="2021-04-13T13:04:50.908" v="1192" actId="14100"/>
          <ac:picMkLst>
            <pc:docMk/>
            <pc:sldMk cId="1645840805" sldId="295"/>
            <ac:picMk id="4" creationId="{680CC105-8404-4DA7-AB37-58BBB47E2F36}"/>
          </ac:picMkLst>
        </pc:picChg>
      </pc:sldChg>
      <pc:sldChg chg="modSp">
        <pc:chgData name="Fandi" userId="4dd29464-f985-4dcb-83a8-7fe110864141" providerId="ADAL" clId="{55A2F92E-A2B4-4099-AACF-FB02DB765F7E}" dt="2021-04-13T07:47:43.579" v="252"/>
        <pc:sldMkLst>
          <pc:docMk/>
          <pc:sldMk cId="3156693195" sldId="296"/>
        </pc:sldMkLst>
        <pc:graphicFrameChg chg="mod">
          <ac:chgData name="Fandi" userId="4dd29464-f985-4dcb-83a8-7fe110864141" providerId="ADAL" clId="{55A2F92E-A2B4-4099-AACF-FB02DB765F7E}" dt="2021-04-13T07:47:43.579" v="252"/>
          <ac:graphicFrameMkLst>
            <pc:docMk/>
            <pc:sldMk cId="3156693195" sldId="296"/>
            <ac:graphicFrameMk id="2" creationId="{9EEF36F6-6809-48E4-B8E9-9F0E3E613800}"/>
          </ac:graphicFrameMkLst>
        </pc:graphicFrameChg>
      </pc:sldChg>
      <pc:sldChg chg="modSp add del mod">
        <pc:chgData name="Fandi" userId="4dd29464-f985-4dcb-83a8-7fe110864141" providerId="ADAL" clId="{55A2F92E-A2B4-4099-AACF-FB02DB765F7E}" dt="2021-04-13T08:02:47.699" v="598" actId="2696"/>
        <pc:sldMkLst>
          <pc:docMk/>
          <pc:sldMk cId="1991378460" sldId="298"/>
        </pc:sldMkLst>
        <pc:spChg chg="mod">
          <ac:chgData name="Fandi" userId="4dd29464-f985-4dcb-83a8-7fe110864141" providerId="ADAL" clId="{55A2F92E-A2B4-4099-AACF-FB02DB765F7E}" dt="2021-04-13T08:02:43.851" v="597" actId="21"/>
          <ac:spMkLst>
            <pc:docMk/>
            <pc:sldMk cId="1991378460" sldId="298"/>
            <ac:spMk id="3" creationId="{D8FD779D-9219-44AB-AC2D-7EF50929D06E}"/>
          </ac:spMkLst>
        </pc:spChg>
      </pc:sldChg>
      <pc:sldChg chg="new del">
        <pc:chgData name="Fandi" userId="4dd29464-f985-4dcb-83a8-7fe110864141" providerId="ADAL" clId="{55A2F92E-A2B4-4099-AACF-FB02DB765F7E}" dt="2021-04-13T07:59:23.828" v="349" actId="680"/>
        <pc:sldMkLst>
          <pc:docMk/>
          <pc:sldMk cId="3122067146" sldId="298"/>
        </pc:sldMkLst>
      </pc:sldChg>
    </pc:docChg>
  </pc:docChgLst>
  <pc:docChgLst>
    <pc:chgData name="Shivangi Soni" userId="S::shivangi.soni@mail.mcgill.ca::2947c66a-7404-47b6-97cf-16b003e8c903" providerId="AD" clId="Web-{870B2D35-7B0D-4DD0-9FF5-8607B40A9FD9}"/>
    <pc:docChg chg="addSld modSld sldOrd">
      <pc:chgData name="Shivangi Soni" userId="S::shivangi.soni@mail.mcgill.ca::2947c66a-7404-47b6-97cf-16b003e8c903" providerId="AD" clId="Web-{870B2D35-7B0D-4DD0-9FF5-8607B40A9FD9}" dt="2021-04-13T01:13:25.739" v="297"/>
      <pc:docMkLst>
        <pc:docMk/>
      </pc:docMkLst>
      <pc:sldChg chg="modSp modNotes">
        <pc:chgData name="Shivangi Soni" userId="S::shivangi.soni@mail.mcgill.ca::2947c66a-7404-47b6-97cf-16b003e8c903" providerId="AD" clId="Web-{870B2D35-7B0D-4DD0-9FF5-8607B40A9FD9}" dt="2021-04-13T01:11:58.063" v="285"/>
        <pc:sldMkLst>
          <pc:docMk/>
          <pc:sldMk cId="3488394570" sldId="258"/>
        </pc:sldMkLst>
        <pc:spChg chg="mod">
          <ac:chgData name="Shivangi Soni" userId="S::shivangi.soni@mail.mcgill.ca::2947c66a-7404-47b6-97cf-16b003e8c903" providerId="AD" clId="Web-{870B2D35-7B0D-4DD0-9FF5-8607B40A9FD9}" dt="2021-04-13T00:30:10.114" v="45" actId="20577"/>
          <ac:spMkLst>
            <pc:docMk/>
            <pc:sldMk cId="3488394570" sldId="258"/>
            <ac:spMk id="3" creationId="{D8FD779D-9219-44AB-AC2D-7EF50929D06E}"/>
          </ac:spMkLst>
        </pc:spChg>
      </pc:sldChg>
      <pc:sldChg chg="modSp">
        <pc:chgData name="Shivangi Soni" userId="S::shivangi.soni@mail.mcgill.ca::2947c66a-7404-47b6-97cf-16b003e8c903" providerId="AD" clId="Web-{870B2D35-7B0D-4DD0-9FF5-8607B40A9FD9}" dt="2021-04-13T00:25:11.194" v="0" actId="1076"/>
        <pc:sldMkLst>
          <pc:docMk/>
          <pc:sldMk cId="857868495" sldId="273"/>
        </pc:sldMkLst>
        <pc:spChg chg="mod">
          <ac:chgData name="Shivangi Soni" userId="S::shivangi.soni@mail.mcgill.ca::2947c66a-7404-47b6-97cf-16b003e8c903" providerId="AD" clId="Web-{870B2D35-7B0D-4DD0-9FF5-8607B40A9FD9}" dt="2021-04-13T00:25:11.194" v="0" actId="1076"/>
          <ac:spMkLst>
            <pc:docMk/>
            <pc:sldMk cId="857868495" sldId="273"/>
            <ac:spMk id="162" creationId="{4C7DE753-CB71-48FD-B725-06698E1706AC}"/>
          </ac:spMkLst>
        </pc:spChg>
      </pc:sldChg>
      <pc:sldChg chg="modNotes">
        <pc:chgData name="Shivangi Soni" userId="S::shivangi.soni@mail.mcgill.ca::2947c66a-7404-47b6-97cf-16b003e8c903" providerId="AD" clId="Web-{870B2D35-7B0D-4DD0-9FF5-8607B40A9FD9}" dt="2021-04-13T01:12:20.642" v="291"/>
        <pc:sldMkLst>
          <pc:docMk/>
          <pc:sldMk cId="3567607986" sldId="284"/>
        </pc:sldMkLst>
      </pc:sldChg>
      <pc:sldChg chg="ord modNotes">
        <pc:chgData name="Shivangi Soni" userId="S::shivangi.soni@mail.mcgill.ca::2947c66a-7404-47b6-97cf-16b003e8c903" providerId="AD" clId="Web-{870B2D35-7B0D-4DD0-9FF5-8607B40A9FD9}" dt="2021-04-13T01:13:25.739" v="297"/>
        <pc:sldMkLst>
          <pc:docMk/>
          <pc:sldMk cId="2349449744" sldId="285"/>
        </pc:sldMkLst>
      </pc:sldChg>
      <pc:sldChg chg="modNotes">
        <pc:chgData name="Shivangi Soni" userId="S::shivangi.soni@mail.mcgill.ca::2947c66a-7404-47b6-97cf-16b003e8c903" providerId="AD" clId="Web-{870B2D35-7B0D-4DD0-9FF5-8607B40A9FD9}" dt="2021-04-13T01:12:24.580" v="293"/>
        <pc:sldMkLst>
          <pc:docMk/>
          <pc:sldMk cId="3989041228" sldId="286"/>
        </pc:sldMkLst>
      </pc:sldChg>
      <pc:sldChg chg="modSp ord">
        <pc:chgData name="Shivangi Soni" userId="S::shivangi.soni@mail.mcgill.ca::2947c66a-7404-47b6-97cf-16b003e8c903" providerId="AD" clId="Web-{870B2D35-7B0D-4DD0-9FF5-8607B40A9FD9}" dt="2021-04-13T00:54:22.280" v="271" actId="20577"/>
        <pc:sldMkLst>
          <pc:docMk/>
          <pc:sldMk cId="997238923" sldId="287"/>
        </pc:sldMkLst>
        <pc:spChg chg="mod">
          <ac:chgData name="Shivangi Soni" userId="S::shivangi.soni@mail.mcgill.ca::2947c66a-7404-47b6-97cf-16b003e8c903" providerId="AD" clId="Web-{870B2D35-7B0D-4DD0-9FF5-8607B40A9FD9}" dt="2021-04-13T00:54:22.280" v="271" actId="20577"/>
          <ac:spMkLst>
            <pc:docMk/>
            <pc:sldMk cId="997238923" sldId="287"/>
            <ac:spMk id="3" creationId="{D8FD779D-9219-44AB-AC2D-7EF50929D06E}"/>
          </ac:spMkLst>
        </pc:spChg>
      </pc:sldChg>
      <pc:sldChg chg="modSp">
        <pc:chgData name="Shivangi Soni" userId="S::shivangi.soni@mail.mcgill.ca::2947c66a-7404-47b6-97cf-16b003e8c903" providerId="AD" clId="Web-{870B2D35-7B0D-4DD0-9FF5-8607B40A9FD9}" dt="2021-04-13T01:11:48.797" v="279" actId="20577"/>
        <pc:sldMkLst>
          <pc:docMk/>
          <pc:sldMk cId="829156469" sldId="288"/>
        </pc:sldMkLst>
        <pc:spChg chg="mod">
          <ac:chgData name="Shivangi Soni" userId="S::shivangi.soni@mail.mcgill.ca::2947c66a-7404-47b6-97cf-16b003e8c903" providerId="AD" clId="Web-{870B2D35-7B0D-4DD0-9FF5-8607B40A9FD9}" dt="2021-04-13T01:11:48.797" v="279" actId="20577"/>
          <ac:spMkLst>
            <pc:docMk/>
            <pc:sldMk cId="829156469" sldId="288"/>
            <ac:spMk id="3" creationId="{D8FD779D-9219-44AB-AC2D-7EF50929D06E}"/>
          </ac:spMkLst>
        </pc:spChg>
      </pc:sldChg>
      <pc:sldChg chg="modSp">
        <pc:chgData name="Shivangi Soni" userId="S::shivangi.soni@mail.mcgill.ca::2947c66a-7404-47b6-97cf-16b003e8c903" providerId="AD" clId="Web-{870B2D35-7B0D-4DD0-9FF5-8607B40A9FD9}" dt="2021-04-13T00:34:58.128" v="172" actId="20577"/>
        <pc:sldMkLst>
          <pc:docMk/>
          <pc:sldMk cId="3560378251" sldId="290"/>
        </pc:sldMkLst>
        <pc:spChg chg="mod">
          <ac:chgData name="Shivangi Soni" userId="S::shivangi.soni@mail.mcgill.ca::2947c66a-7404-47b6-97cf-16b003e8c903" providerId="AD" clId="Web-{870B2D35-7B0D-4DD0-9FF5-8607B40A9FD9}" dt="2021-04-13T00:34:58.128" v="172" actId="20577"/>
          <ac:spMkLst>
            <pc:docMk/>
            <pc:sldMk cId="3560378251" sldId="290"/>
            <ac:spMk id="3" creationId="{D8FD779D-9219-44AB-AC2D-7EF50929D06E}"/>
          </ac:spMkLst>
        </pc:spChg>
      </pc:sldChg>
      <pc:sldChg chg="modNotes">
        <pc:chgData name="Shivangi Soni" userId="S::shivangi.soni@mail.mcgill.ca::2947c66a-7404-47b6-97cf-16b003e8c903" providerId="AD" clId="Web-{870B2D35-7B0D-4DD0-9FF5-8607B40A9FD9}" dt="2021-04-13T01:12:03.266" v="286"/>
        <pc:sldMkLst>
          <pc:docMk/>
          <pc:sldMk cId="4272434197" sldId="291"/>
        </pc:sldMkLst>
      </pc:sldChg>
      <pc:sldChg chg="mod modShow">
        <pc:chgData name="Shivangi Soni" userId="S::shivangi.soni@mail.mcgill.ca::2947c66a-7404-47b6-97cf-16b003e8c903" providerId="AD" clId="Web-{870B2D35-7B0D-4DD0-9FF5-8607B40A9FD9}" dt="2021-04-13T00:45:07.442" v="262"/>
        <pc:sldMkLst>
          <pc:docMk/>
          <pc:sldMk cId="2342396261" sldId="292"/>
        </pc:sldMkLst>
      </pc:sldChg>
      <pc:sldChg chg="modNotes">
        <pc:chgData name="Shivangi Soni" userId="S::shivangi.soni@mail.mcgill.ca::2947c66a-7404-47b6-97cf-16b003e8c903" providerId="AD" clId="Web-{870B2D35-7B0D-4DD0-9FF5-8607B40A9FD9}" dt="2021-04-13T01:12:17.548" v="290"/>
        <pc:sldMkLst>
          <pc:docMk/>
          <pc:sldMk cId="308730637" sldId="294"/>
        </pc:sldMkLst>
      </pc:sldChg>
      <pc:sldChg chg="modSp add ord replId">
        <pc:chgData name="Shivangi Soni" userId="S::shivangi.soni@mail.mcgill.ca::2947c66a-7404-47b6-97cf-16b003e8c903" providerId="AD" clId="Web-{870B2D35-7B0D-4DD0-9FF5-8607B40A9FD9}" dt="2021-04-13T00:40:12.189" v="259"/>
        <pc:sldMkLst>
          <pc:docMk/>
          <pc:sldMk cId="1645840805" sldId="295"/>
        </pc:sldMkLst>
        <pc:spChg chg="mod">
          <ac:chgData name="Shivangi Soni" userId="S::shivangi.soni@mail.mcgill.ca::2947c66a-7404-47b6-97cf-16b003e8c903" providerId="AD" clId="Web-{870B2D35-7B0D-4DD0-9FF5-8607B40A9FD9}" dt="2021-04-13T00:39:07.624" v="246" actId="20577"/>
          <ac:spMkLst>
            <pc:docMk/>
            <pc:sldMk cId="1645840805" sldId="295"/>
            <ac:spMk id="3" creationId="{D8FD779D-9219-44AB-AC2D-7EF50929D06E}"/>
          </ac:spMkLst>
        </pc:spChg>
        <pc:spChg chg="mod">
          <ac:chgData name="Shivangi Soni" userId="S::shivangi.soni@mail.mcgill.ca::2947c66a-7404-47b6-97cf-16b003e8c903" providerId="AD" clId="Web-{870B2D35-7B0D-4DD0-9FF5-8607B40A9FD9}" dt="2021-04-13T00:39:14.108" v="258" actId="20577"/>
          <ac:spMkLst>
            <pc:docMk/>
            <pc:sldMk cId="1645840805" sldId="295"/>
            <ac:spMk id="76" creationId="{73676B02-C034-43F8-9569-58368BD1668B}"/>
          </ac:spMkLst>
        </pc:spChg>
      </pc:sldChg>
    </pc:docChg>
  </pc:docChgLst>
  <pc:docChgLst>
    <pc:chgData name="Shivangi Soni" userId="2947c66a-7404-47b6-97cf-16b003e8c903" providerId="ADAL" clId="{CCDE69CB-AE98-4DC9-B6B9-2F6DE2DE2896}"/>
    <pc:docChg chg="undo custSel modSld">
      <pc:chgData name="Shivangi Soni" userId="2947c66a-7404-47b6-97cf-16b003e8c903" providerId="ADAL" clId="{CCDE69CB-AE98-4DC9-B6B9-2F6DE2DE2896}" dt="2021-04-13T13:58:15.417" v="415" actId="403"/>
      <pc:docMkLst>
        <pc:docMk/>
      </pc:docMkLst>
      <pc:sldChg chg="addSp modSp mod">
        <pc:chgData name="Shivangi Soni" userId="2947c66a-7404-47b6-97cf-16b003e8c903" providerId="ADAL" clId="{CCDE69CB-AE98-4DC9-B6B9-2F6DE2DE2896}" dt="2021-04-13T13:20:57.967" v="134" actId="403"/>
        <pc:sldMkLst>
          <pc:docMk/>
          <pc:sldMk cId="3567607986" sldId="284"/>
        </pc:sldMkLst>
        <pc:spChg chg="mod">
          <ac:chgData name="Shivangi Soni" userId="2947c66a-7404-47b6-97cf-16b003e8c903" providerId="ADAL" clId="{CCDE69CB-AE98-4DC9-B6B9-2F6DE2DE2896}" dt="2021-04-13T13:20:57.967" v="134" actId="403"/>
          <ac:spMkLst>
            <pc:docMk/>
            <pc:sldMk cId="3567607986" sldId="284"/>
            <ac:spMk id="3" creationId="{D8FD779D-9219-44AB-AC2D-7EF50929D06E}"/>
          </ac:spMkLst>
        </pc:spChg>
        <pc:picChg chg="add mod">
          <ac:chgData name="Shivangi Soni" userId="2947c66a-7404-47b6-97cf-16b003e8c903" providerId="ADAL" clId="{CCDE69CB-AE98-4DC9-B6B9-2F6DE2DE2896}" dt="2021-04-13T11:39:49.827" v="87" actId="1076"/>
          <ac:picMkLst>
            <pc:docMk/>
            <pc:sldMk cId="3567607986" sldId="284"/>
            <ac:picMk id="4" creationId="{B529A371-E3B9-4CB9-ABF0-912865C19C34}"/>
          </ac:picMkLst>
        </pc:picChg>
        <pc:picChg chg="mod">
          <ac:chgData name="Shivangi Soni" userId="2947c66a-7404-47b6-97cf-16b003e8c903" providerId="ADAL" clId="{CCDE69CB-AE98-4DC9-B6B9-2F6DE2DE2896}" dt="2021-04-13T13:17:03.206" v="94" actId="11530"/>
          <ac:picMkLst>
            <pc:docMk/>
            <pc:sldMk cId="3567607986" sldId="284"/>
            <ac:picMk id="1026" creationId="{082958FD-4A30-4C4E-9163-19F6AF87835E}"/>
          </ac:picMkLst>
        </pc:picChg>
      </pc:sldChg>
      <pc:sldChg chg="modSp mod">
        <pc:chgData name="Shivangi Soni" userId="2947c66a-7404-47b6-97cf-16b003e8c903" providerId="ADAL" clId="{CCDE69CB-AE98-4DC9-B6B9-2F6DE2DE2896}" dt="2021-04-13T13:58:15.417" v="415" actId="403"/>
        <pc:sldMkLst>
          <pc:docMk/>
          <pc:sldMk cId="2349449744" sldId="285"/>
        </pc:sldMkLst>
        <pc:spChg chg="mod">
          <ac:chgData name="Shivangi Soni" userId="2947c66a-7404-47b6-97cf-16b003e8c903" providerId="ADAL" clId="{CCDE69CB-AE98-4DC9-B6B9-2F6DE2DE2896}" dt="2021-04-13T13:58:15.417" v="415" actId="403"/>
          <ac:spMkLst>
            <pc:docMk/>
            <pc:sldMk cId="2349449744" sldId="285"/>
            <ac:spMk id="3" creationId="{D8FD779D-9219-44AB-AC2D-7EF50929D06E}"/>
          </ac:spMkLst>
        </pc:spChg>
      </pc:sldChg>
      <pc:sldChg chg="addSp delSp modSp mod">
        <pc:chgData name="Shivangi Soni" userId="2947c66a-7404-47b6-97cf-16b003e8c903" providerId="ADAL" clId="{CCDE69CB-AE98-4DC9-B6B9-2F6DE2DE2896}" dt="2021-04-13T10:10:18.204" v="83" actId="20577"/>
        <pc:sldMkLst>
          <pc:docMk/>
          <pc:sldMk cId="3989041228" sldId="286"/>
        </pc:sldMkLst>
        <pc:spChg chg="add del mod">
          <ac:chgData name="Shivangi Soni" userId="2947c66a-7404-47b6-97cf-16b003e8c903" providerId="ADAL" clId="{CCDE69CB-AE98-4DC9-B6B9-2F6DE2DE2896}" dt="2021-04-13T10:10:18.204" v="83" actId="20577"/>
          <ac:spMkLst>
            <pc:docMk/>
            <pc:sldMk cId="3989041228" sldId="286"/>
            <ac:spMk id="3" creationId="{D8FD779D-9219-44AB-AC2D-7EF50929D06E}"/>
          </ac:spMkLst>
        </pc:spChg>
        <pc:picChg chg="add del mod ord">
          <ac:chgData name="Shivangi Soni" userId="2947c66a-7404-47b6-97cf-16b003e8c903" providerId="ADAL" clId="{CCDE69CB-AE98-4DC9-B6B9-2F6DE2DE2896}" dt="2021-04-13T10:06:53.355" v="17" actId="22"/>
          <ac:picMkLst>
            <pc:docMk/>
            <pc:sldMk cId="3989041228" sldId="286"/>
            <ac:picMk id="4" creationId="{AEFA7882-9254-46EF-931C-C9B3E588C570}"/>
          </ac:picMkLst>
        </pc:picChg>
        <pc:picChg chg="add mod">
          <ac:chgData name="Shivangi Soni" userId="2947c66a-7404-47b6-97cf-16b003e8c903" providerId="ADAL" clId="{CCDE69CB-AE98-4DC9-B6B9-2F6DE2DE2896}" dt="2021-04-13T10:08:18.325" v="33" actId="1076"/>
          <ac:picMkLst>
            <pc:docMk/>
            <pc:sldMk cId="3989041228" sldId="286"/>
            <ac:picMk id="9" creationId="{D7102864-C45E-4D1A-9CD5-4AD4958C988B}"/>
          </ac:picMkLst>
        </pc:picChg>
        <pc:picChg chg="add del mod ord">
          <ac:chgData name="Shivangi Soni" userId="2947c66a-7404-47b6-97cf-16b003e8c903" providerId="ADAL" clId="{CCDE69CB-AE98-4DC9-B6B9-2F6DE2DE2896}" dt="2021-04-13T10:07:54.194" v="26" actId="22"/>
          <ac:picMkLst>
            <pc:docMk/>
            <pc:sldMk cId="3989041228" sldId="286"/>
            <ac:picMk id="11" creationId="{99FA02B7-C677-433E-9675-DE1A4F4E8C09}"/>
          </ac:picMkLst>
        </pc:picChg>
        <pc:picChg chg="add mod modCrop">
          <ac:chgData name="Shivangi Soni" userId="2947c66a-7404-47b6-97cf-16b003e8c903" providerId="ADAL" clId="{CCDE69CB-AE98-4DC9-B6B9-2F6DE2DE2896}" dt="2021-04-13T10:09:18.724" v="45" actId="14100"/>
          <ac:picMkLst>
            <pc:docMk/>
            <pc:sldMk cId="3989041228" sldId="286"/>
            <ac:picMk id="13" creationId="{E3EE08A9-4F56-42A6-A4E6-D27A09FE6FDB}"/>
          </ac:picMkLst>
        </pc:picChg>
      </pc:sldChg>
      <pc:sldChg chg="modSp mod">
        <pc:chgData name="Shivangi Soni" userId="2947c66a-7404-47b6-97cf-16b003e8c903" providerId="ADAL" clId="{CCDE69CB-AE98-4DC9-B6B9-2F6DE2DE2896}" dt="2021-04-13T13:53:39.999" v="402" actId="20577"/>
        <pc:sldMkLst>
          <pc:docMk/>
          <pc:sldMk cId="829156469" sldId="288"/>
        </pc:sldMkLst>
        <pc:spChg chg="mod">
          <ac:chgData name="Shivangi Soni" userId="2947c66a-7404-47b6-97cf-16b003e8c903" providerId="ADAL" clId="{CCDE69CB-AE98-4DC9-B6B9-2F6DE2DE2896}" dt="2021-04-13T13:53:39.999" v="402" actId="20577"/>
          <ac:spMkLst>
            <pc:docMk/>
            <pc:sldMk cId="829156469" sldId="288"/>
            <ac:spMk id="3" creationId="{D8FD779D-9219-44AB-AC2D-7EF50929D06E}"/>
          </ac:spMkLst>
        </pc:spChg>
      </pc:sldChg>
      <pc:sldChg chg="modSp mod">
        <pc:chgData name="Shivangi Soni" userId="2947c66a-7404-47b6-97cf-16b003e8c903" providerId="ADAL" clId="{CCDE69CB-AE98-4DC9-B6B9-2F6DE2DE2896}" dt="2021-04-13T13:44:42.049" v="266" actId="20577"/>
        <pc:sldMkLst>
          <pc:docMk/>
          <pc:sldMk cId="3399315057" sldId="293"/>
        </pc:sldMkLst>
        <pc:spChg chg="mod">
          <ac:chgData name="Shivangi Soni" userId="2947c66a-7404-47b6-97cf-16b003e8c903" providerId="ADAL" clId="{CCDE69CB-AE98-4DC9-B6B9-2F6DE2DE2896}" dt="2021-04-13T13:44:42.049" v="266" actId="20577"/>
          <ac:spMkLst>
            <pc:docMk/>
            <pc:sldMk cId="3399315057" sldId="293"/>
            <ac:spMk id="3" creationId="{D8FD779D-9219-44AB-AC2D-7EF50929D06E}"/>
          </ac:spMkLst>
        </pc:spChg>
        <pc:picChg chg="mod modCrop">
          <ac:chgData name="Shivangi Soni" userId="2947c66a-7404-47b6-97cf-16b003e8c903" providerId="ADAL" clId="{CCDE69CB-AE98-4DC9-B6B9-2F6DE2DE2896}" dt="2021-04-13T13:26:20.128" v="140" actId="18131"/>
          <ac:picMkLst>
            <pc:docMk/>
            <pc:sldMk cId="3399315057" sldId="293"/>
            <ac:picMk id="4" creationId="{C6B535A3-D919-401C-B05C-F9BE4CBA3A08}"/>
          </ac:picMkLst>
        </pc:picChg>
      </pc:sldChg>
      <pc:sldChg chg="modSp mod">
        <pc:chgData name="Shivangi Soni" userId="2947c66a-7404-47b6-97cf-16b003e8c903" providerId="ADAL" clId="{CCDE69CB-AE98-4DC9-B6B9-2F6DE2DE2896}" dt="2021-04-13T13:44:03.241" v="237" actId="27636"/>
        <pc:sldMkLst>
          <pc:docMk/>
          <pc:sldMk cId="308730637" sldId="294"/>
        </pc:sldMkLst>
        <pc:spChg chg="mod">
          <ac:chgData name="Shivangi Soni" userId="2947c66a-7404-47b6-97cf-16b003e8c903" providerId="ADAL" clId="{CCDE69CB-AE98-4DC9-B6B9-2F6DE2DE2896}" dt="2021-04-13T13:44:03.241" v="237" actId="27636"/>
          <ac:spMkLst>
            <pc:docMk/>
            <pc:sldMk cId="308730637" sldId="294"/>
            <ac:spMk id="3" creationId="{D8FD779D-9219-44AB-AC2D-7EF50929D06E}"/>
          </ac:spMkLst>
        </pc:spChg>
        <pc:spChg chg="mod">
          <ac:chgData name="Shivangi Soni" userId="2947c66a-7404-47b6-97cf-16b003e8c903" providerId="ADAL" clId="{CCDE69CB-AE98-4DC9-B6B9-2F6DE2DE2896}" dt="2021-04-13T13:43:50.448" v="235" actId="27636"/>
          <ac:spMkLst>
            <pc:docMk/>
            <pc:sldMk cId="308730637" sldId="294"/>
            <ac:spMk id="42" creationId="{F82464D2-B73A-4AB7-BB1C-5BF7AE1B5C0C}"/>
          </ac:spMkLst>
        </pc:spChg>
      </pc:sldChg>
      <pc:sldChg chg="modSp">
        <pc:chgData name="Shivangi Soni" userId="2947c66a-7404-47b6-97cf-16b003e8c903" providerId="ADAL" clId="{CCDE69CB-AE98-4DC9-B6B9-2F6DE2DE2896}" dt="2021-04-13T10:09:42.806" v="49" actId="20577"/>
        <pc:sldMkLst>
          <pc:docMk/>
          <pc:sldMk cId="3156693195" sldId="296"/>
        </pc:sldMkLst>
        <pc:graphicFrameChg chg="mod">
          <ac:chgData name="Shivangi Soni" userId="2947c66a-7404-47b6-97cf-16b003e8c903" providerId="ADAL" clId="{CCDE69CB-AE98-4DC9-B6B9-2F6DE2DE2896}" dt="2021-04-13T10:09:42.806" v="49" actId="20577"/>
          <ac:graphicFrameMkLst>
            <pc:docMk/>
            <pc:sldMk cId="3156693195" sldId="296"/>
            <ac:graphicFrameMk id="2" creationId="{9EEF36F6-6809-48E4-B8E9-9F0E3E613800}"/>
          </ac:graphicFrameMkLst>
        </pc:graphicFrameChg>
      </pc:sldChg>
      <pc:sldChg chg="addSp delSp modSp mod">
        <pc:chgData name="Shivangi Soni" userId="2947c66a-7404-47b6-97cf-16b003e8c903" providerId="ADAL" clId="{CCDE69CB-AE98-4DC9-B6B9-2F6DE2DE2896}" dt="2021-04-13T07:00:01.670" v="11" actId="14100"/>
        <pc:sldMkLst>
          <pc:docMk/>
          <pc:sldMk cId="2146446244" sldId="297"/>
        </pc:sldMkLst>
        <pc:spChg chg="add del">
          <ac:chgData name="Shivangi Soni" userId="2947c66a-7404-47b6-97cf-16b003e8c903" providerId="ADAL" clId="{CCDE69CB-AE98-4DC9-B6B9-2F6DE2DE2896}" dt="2021-04-13T06:59:27.491" v="2" actId="931"/>
          <ac:spMkLst>
            <pc:docMk/>
            <pc:sldMk cId="2146446244" sldId="297"/>
            <ac:spMk id="3" creationId="{D8FD779D-9219-44AB-AC2D-7EF50929D06E}"/>
          </ac:spMkLst>
        </pc:spChg>
        <pc:spChg chg="add mod ord">
          <ac:chgData name="Shivangi Soni" userId="2947c66a-7404-47b6-97cf-16b003e8c903" providerId="ADAL" clId="{CCDE69CB-AE98-4DC9-B6B9-2F6DE2DE2896}" dt="2021-04-13T06:59:49.932" v="9" actId="5793"/>
          <ac:spMkLst>
            <pc:docMk/>
            <pc:sldMk cId="2146446244" sldId="297"/>
            <ac:spMk id="24" creationId="{7F6B6277-2B07-4283-8890-20650D8019AC}"/>
          </ac:spMkLst>
        </pc:spChg>
        <pc:picChg chg="add del mod ord">
          <ac:chgData name="Shivangi Soni" userId="2947c66a-7404-47b6-97cf-16b003e8c903" providerId="ADAL" clId="{CCDE69CB-AE98-4DC9-B6B9-2F6DE2DE2896}" dt="2021-04-13T06:59:06.180" v="1" actId="22"/>
          <ac:picMkLst>
            <pc:docMk/>
            <pc:sldMk cId="2146446244" sldId="297"/>
            <ac:picMk id="4" creationId="{4B9CA8FE-D644-454C-AB8F-E43C1D555022}"/>
          </ac:picMkLst>
        </pc:picChg>
        <pc:picChg chg="add mod">
          <ac:chgData name="Shivangi Soni" userId="2947c66a-7404-47b6-97cf-16b003e8c903" providerId="ADAL" clId="{CCDE69CB-AE98-4DC9-B6B9-2F6DE2DE2896}" dt="2021-04-13T07:00:01.670" v="11" actId="14100"/>
          <ac:picMkLst>
            <pc:docMk/>
            <pc:sldMk cId="2146446244" sldId="297"/>
            <ac:picMk id="8" creationId="{433E7C16-9022-4A2F-AC5D-E11FB7A42833}"/>
          </ac:picMkLst>
        </pc:picChg>
      </pc:sldChg>
      <pc:sldChg chg="modSp mod">
        <pc:chgData name="Shivangi Soni" userId="2947c66a-7404-47b6-97cf-16b003e8c903" providerId="ADAL" clId="{CCDE69CB-AE98-4DC9-B6B9-2F6DE2DE2896}" dt="2021-04-13T13:56:53.559" v="411" actId="20577"/>
        <pc:sldMkLst>
          <pc:docMk/>
          <pc:sldMk cId="2247381109" sldId="299"/>
        </pc:sldMkLst>
        <pc:spChg chg="mod">
          <ac:chgData name="Shivangi Soni" userId="2947c66a-7404-47b6-97cf-16b003e8c903" providerId="ADAL" clId="{CCDE69CB-AE98-4DC9-B6B9-2F6DE2DE2896}" dt="2021-04-13T13:56:53.559" v="411" actId="20577"/>
          <ac:spMkLst>
            <pc:docMk/>
            <pc:sldMk cId="2247381109" sldId="299"/>
            <ac:spMk id="3" creationId="{D8FD779D-9219-44AB-AC2D-7EF50929D06E}"/>
          </ac:spMkLst>
        </pc:spChg>
        <pc:picChg chg="mod">
          <ac:chgData name="Shivangi Soni" userId="2947c66a-7404-47b6-97cf-16b003e8c903" providerId="ADAL" clId="{CCDE69CB-AE98-4DC9-B6B9-2F6DE2DE2896}" dt="2021-04-13T13:22:26.387" v="138" actId="14100"/>
          <ac:picMkLst>
            <pc:docMk/>
            <pc:sldMk cId="2247381109" sldId="299"/>
            <ac:picMk id="1026" creationId="{082958FD-4A30-4C4E-9163-19F6AF87835E}"/>
          </ac:picMkLst>
        </pc:picChg>
      </pc:sldChg>
    </pc:docChg>
  </pc:docChgLst>
  <pc:docChgLst>
    <pc:chgData name="Vivek" userId="43ad321a-5946-4c44-869a-99c3331d9527" providerId="ADAL" clId="{BE8C1E7A-3C44-4A3B-8BF5-DF286E94F96F}"/>
    <pc:docChg chg="undo custSel modSld">
      <pc:chgData name="Vivek" userId="43ad321a-5946-4c44-869a-99c3331d9527" providerId="ADAL" clId="{BE8C1E7A-3C44-4A3B-8BF5-DF286E94F96F}" dt="2021-04-12T06:07:33.579" v="85" actId="12"/>
      <pc:docMkLst>
        <pc:docMk/>
      </pc:docMkLst>
      <pc:sldChg chg="delSp modSp mod">
        <pc:chgData name="Vivek" userId="43ad321a-5946-4c44-869a-99c3331d9527" providerId="ADAL" clId="{BE8C1E7A-3C44-4A3B-8BF5-DF286E94F96F}" dt="2021-04-12T06:02:29.872" v="55" actId="27636"/>
        <pc:sldMkLst>
          <pc:docMk/>
          <pc:sldMk cId="3488394570" sldId="258"/>
        </pc:sldMkLst>
        <pc:spChg chg="mod">
          <ac:chgData name="Vivek" userId="43ad321a-5946-4c44-869a-99c3331d9527" providerId="ADAL" clId="{BE8C1E7A-3C44-4A3B-8BF5-DF286E94F96F}" dt="2021-04-12T06:02:29.872" v="55" actId="27636"/>
          <ac:spMkLst>
            <pc:docMk/>
            <pc:sldMk cId="3488394570" sldId="258"/>
            <ac:spMk id="3" creationId="{D8FD779D-9219-44AB-AC2D-7EF50929D06E}"/>
          </ac:spMkLst>
        </pc:spChg>
        <pc:spChg chg="del mod">
          <ac:chgData name="Vivek" userId="43ad321a-5946-4c44-869a-99c3331d9527" providerId="ADAL" clId="{BE8C1E7A-3C44-4A3B-8BF5-DF286E94F96F}" dt="2021-04-12T06:01:04.999" v="45" actId="478"/>
          <ac:spMkLst>
            <pc:docMk/>
            <pc:sldMk cId="3488394570" sldId="258"/>
            <ac:spMk id="17" creationId="{DA5ED086-4439-4318-AF18-54428135A1FB}"/>
          </ac:spMkLst>
        </pc:spChg>
      </pc:sldChg>
      <pc:sldChg chg="delSp mod">
        <pc:chgData name="Vivek" userId="43ad321a-5946-4c44-869a-99c3331d9527" providerId="ADAL" clId="{BE8C1E7A-3C44-4A3B-8BF5-DF286E94F96F}" dt="2021-04-12T01:03:21.906" v="0" actId="478"/>
        <pc:sldMkLst>
          <pc:docMk/>
          <pc:sldMk cId="1382917335" sldId="269"/>
        </pc:sldMkLst>
        <pc:picChg chg="del">
          <ac:chgData name="Vivek" userId="43ad321a-5946-4c44-869a-99c3331d9527" providerId="ADAL" clId="{BE8C1E7A-3C44-4A3B-8BF5-DF286E94F96F}" dt="2021-04-12T01:03:21.906" v="0" actId="478"/>
          <ac:picMkLst>
            <pc:docMk/>
            <pc:sldMk cId="1382917335" sldId="269"/>
            <ac:picMk id="138" creationId="{0B7DE5D0-484B-41E0-8B83-6B380B41E167}"/>
          </ac:picMkLst>
        </pc:picChg>
      </pc:sldChg>
      <pc:sldChg chg="modSp mod">
        <pc:chgData name="Vivek" userId="43ad321a-5946-4c44-869a-99c3331d9527" providerId="ADAL" clId="{BE8C1E7A-3C44-4A3B-8BF5-DF286E94F96F}" dt="2021-04-12T06:06:17.302" v="76" actId="12"/>
        <pc:sldMkLst>
          <pc:docMk/>
          <pc:sldMk cId="3046595135" sldId="283"/>
        </pc:sldMkLst>
        <pc:spChg chg="mod">
          <ac:chgData name="Vivek" userId="43ad321a-5946-4c44-869a-99c3331d9527" providerId="ADAL" clId="{BE8C1E7A-3C44-4A3B-8BF5-DF286E94F96F}" dt="2021-04-12T06:06:17.302" v="76" actId="12"/>
          <ac:spMkLst>
            <pc:docMk/>
            <pc:sldMk cId="3046595135" sldId="283"/>
            <ac:spMk id="3" creationId="{D8FD779D-9219-44AB-AC2D-7EF50929D06E}"/>
          </ac:spMkLst>
        </pc:spChg>
      </pc:sldChg>
      <pc:sldChg chg="modSp mod">
        <pc:chgData name="Vivek" userId="43ad321a-5946-4c44-869a-99c3331d9527" providerId="ADAL" clId="{BE8C1E7A-3C44-4A3B-8BF5-DF286E94F96F}" dt="2021-04-12T06:06:30.822" v="77" actId="12"/>
        <pc:sldMkLst>
          <pc:docMk/>
          <pc:sldMk cId="3567607986" sldId="284"/>
        </pc:sldMkLst>
        <pc:spChg chg="mod">
          <ac:chgData name="Vivek" userId="43ad321a-5946-4c44-869a-99c3331d9527" providerId="ADAL" clId="{BE8C1E7A-3C44-4A3B-8BF5-DF286E94F96F}" dt="2021-04-12T06:06:30.822" v="77" actId="12"/>
          <ac:spMkLst>
            <pc:docMk/>
            <pc:sldMk cId="3567607986" sldId="284"/>
            <ac:spMk id="3" creationId="{D8FD779D-9219-44AB-AC2D-7EF50929D06E}"/>
          </ac:spMkLst>
        </pc:spChg>
      </pc:sldChg>
      <pc:sldChg chg="modSp mod">
        <pc:chgData name="Vivek" userId="43ad321a-5946-4c44-869a-99c3331d9527" providerId="ADAL" clId="{BE8C1E7A-3C44-4A3B-8BF5-DF286E94F96F}" dt="2021-04-12T06:06:58.425" v="80" actId="12"/>
        <pc:sldMkLst>
          <pc:docMk/>
          <pc:sldMk cId="2349449744" sldId="285"/>
        </pc:sldMkLst>
        <pc:spChg chg="mod">
          <ac:chgData name="Vivek" userId="43ad321a-5946-4c44-869a-99c3331d9527" providerId="ADAL" clId="{BE8C1E7A-3C44-4A3B-8BF5-DF286E94F96F}" dt="2021-04-12T06:06:58.425" v="80" actId="12"/>
          <ac:spMkLst>
            <pc:docMk/>
            <pc:sldMk cId="2349449744" sldId="285"/>
            <ac:spMk id="3" creationId="{D8FD779D-9219-44AB-AC2D-7EF50929D06E}"/>
          </ac:spMkLst>
        </pc:spChg>
      </pc:sldChg>
      <pc:sldChg chg="modSp mod">
        <pc:chgData name="Vivek" userId="43ad321a-5946-4c44-869a-99c3331d9527" providerId="ADAL" clId="{BE8C1E7A-3C44-4A3B-8BF5-DF286E94F96F}" dt="2021-04-12T06:07:33.579" v="85" actId="12"/>
        <pc:sldMkLst>
          <pc:docMk/>
          <pc:sldMk cId="3989041228" sldId="286"/>
        </pc:sldMkLst>
        <pc:spChg chg="mod">
          <ac:chgData name="Vivek" userId="43ad321a-5946-4c44-869a-99c3331d9527" providerId="ADAL" clId="{BE8C1E7A-3C44-4A3B-8BF5-DF286E94F96F}" dt="2021-04-12T06:07:33.579" v="85" actId="12"/>
          <ac:spMkLst>
            <pc:docMk/>
            <pc:sldMk cId="3989041228" sldId="286"/>
            <ac:spMk id="3" creationId="{D8FD779D-9219-44AB-AC2D-7EF50929D06E}"/>
          </ac:spMkLst>
        </pc:spChg>
      </pc:sldChg>
      <pc:sldChg chg="modSp mod">
        <pc:chgData name="Vivek" userId="43ad321a-5946-4c44-869a-99c3331d9527" providerId="ADAL" clId="{BE8C1E7A-3C44-4A3B-8BF5-DF286E94F96F}" dt="2021-04-12T06:07:13.717" v="83" actId="12"/>
        <pc:sldMkLst>
          <pc:docMk/>
          <pc:sldMk cId="997238923" sldId="287"/>
        </pc:sldMkLst>
        <pc:spChg chg="mod">
          <ac:chgData name="Vivek" userId="43ad321a-5946-4c44-869a-99c3331d9527" providerId="ADAL" clId="{BE8C1E7A-3C44-4A3B-8BF5-DF286E94F96F}" dt="2021-04-12T06:07:13.717" v="83" actId="12"/>
          <ac:spMkLst>
            <pc:docMk/>
            <pc:sldMk cId="997238923" sldId="287"/>
            <ac:spMk id="3" creationId="{D8FD779D-9219-44AB-AC2D-7EF50929D06E}"/>
          </ac:spMkLst>
        </pc:spChg>
      </pc:sldChg>
      <pc:sldChg chg="modSp mod">
        <pc:chgData name="Vivek" userId="43ad321a-5946-4c44-869a-99c3331d9527" providerId="ADAL" clId="{BE8C1E7A-3C44-4A3B-8BF5-DF286E94F96F}" dt="2021-04-12T06:07:23.431" v="84" actId="12"/>
        <pc:sldMkLst>
          <pc:docMk/>
          <pc:sldMk cId="829156469" sldId="288"/>
        </pc:sldMkLst>
        <pc:spChg chg="mod">
          <ac:chgData name="Vivek" userId="43ad321a-5946-4c44-869a-99c3331d9527" providerId="ADAL" clId="{BE8C1E7A-3C44-4A3B-8BF5-DF286E94F96F}" dt="2021-04-12T06:07:23.431" v="84" actId="12"/>
          <ac:spMkLst>
            <pc:docMk/>
            <pc:sldMk cId="829156469" sldId="288"/>
            <ac:spMk id="3" creationId="{D8FD779D-9219-44AB-AC2D-7EF50929D06E}"/>
          </ac:spMkLst>
        </pc:spChg>
      </pc:sldChg>
      <pc:sldChg chg="modSp mod">
        <pc:chgData name="Vivek" userId="43ad321a-5946-4c44-869a-99c3331d9527" providerId="ADAL" clId="{BE8C1E7A-3C44-4A3B-8BF5-DF286E94F96F}" dt="2021-04-12T06:04:01.845" v="68" actId="14100"/>
        <pc:sldMkLst>
          <pc:docMk/>
          <pc:sldMk cId="4294955184" sldId="289"/>
        </pc:sldMkLst>
        <pc:spChg chg="mod">
          <ac:chgData name="Vivek" userId="43ad321a-5946-4c44-869a-99c3331d9527" providerId="ADAL" clId="{BE8C1E7A-3C44-4A3B-8BF5-DF286E94F96F}" dt="2021-04-12T06:04:01.845" v="68" actId="14100"/>
          <ac:spMkLst>
            <pc:docMk/>
            <pc:sldMk cId="4294955184" sldId="289"/>
            <ac:spMk id="3" creationId="{D8FD779D-9219-44AB-AC2D-7EF50929D06E}"/>
          </ac:spMkLst>
        </pc:spChg>
      </pc:sldChg>
      <pc:sldChg chg="delSp modSp mod">
        <pc:chgData name="Vivek" userId="43ad321a-5946-4c44-869a-99c3331d9527" providerId="ADAL" clId="{BE8C1E7A-3C44-4A3B-8BF5-DF286E94F96F}" dt="2021-04-12T06:02:25.159" v="53" actId="14100"/>
        <pc:sldMkLst>
          <pc:docMk/>
          <pc:sldMk cId="3560378251" sldId="290"/>
        </pc:sldMkLst>
        <pc:spChg chg="mod">
          <ac:chgData name="Vivek" userId="43ad321a-5946-4c44-869a-99c3331d9527" providerId="ADAL" clId="{BE8C1E7A-3C44-4A3B-8BF5-DF286E94F96F}" dt="2021-04-12T06:02:25.159" v="53" actId="14100"/>
          <ac:spMkLst>
            <pc:docMk/>
            <pc:sldMk cId="3560378251" sldId="290"/>
            <ac:spMk id="3" creationId="{D8FD779D-9219-44AB-AC2D-7EF50929D06E}"/>
          </ac:spMkLst>
        </pc:spChg>
        <pc:spChg chg="del">
          <ac:chgData name="Vivek" userId="43ad321a-5946-4c44-869a-99c3331d9527" providerId="ADAL" clId="{BE8C1E7A-3C44-4A3B-8BF5-DF286E94F96F}" dt="2021-04-12T06:00:45.662" v="43" actId="478"/>
          <ac:spMkLst>
            <pc:docMk/>
            <pc:sldMk cId="3560378251" sldId="290"/>
            <ac:spMk id="17" creationId="{DA5ED086-4439-4318-AF18-54428135A1FB}"/>
          </ac:spMkLst>
        </pc:spChg>
      </pc:sldChg>
      <pc:sldChg chg="delSp modSp mod">
        <pc:chgData name="Vivek" userId="43ad321a-5946-4c44-869a-99c3331d9527" providerId="ADAL" clId="{BE8C1E7A-3C44-4A3B-8BF5-DF286E94F96F}" dt="2021-04-12T06:02:56.717" v="58" actId="14100"/>
        <pc:sldMkLst>
          <pc:docMk/>
          <pc:sldMk cId="4272434197" sldId="291"/>
        </pc:sldMkLst>
        <pc:spChg chg="mod">
          <ac:chgData name="Vivek" userId="43ad321a-5946-4c44-869a-99c3331d9527" providerId="ADAL" clId="{BE8C1E7A-3C44-4A3B-8BF5-DF286E94F96F}" dt="2021-04-12T06:02:56.717" v="58" actId="14100"/>
          <ac:spMkLst>
            <pc:docMk/>
            <pc:sldMk cId="4272434197" sldId="291"/>
            <ac:spMk id="3" creationId="{D8FD779D-9219-44AB-AC2D-7EF50929D06E}"/>
          </ac:spMkLst>
        </pc:spChg>
        <pc:spChg chg="del">
          <ac:chgData name="Vivek" userId="43ad321a-5946-4c44-869a-99c3331d9527" providerId="ADAL" clId="{BE8C1E7A-3C44-4A3B-8BF5-DF286E94F96F}" dt="2021-04-12T06:02:37.836" v="56" actId="478"/>
          <ac:spMkLst>
            <pc:docMk/>
            <pc:sldMk cId="4272434197" sldId="291"/>
            <ac:spMk id="17" creationId="{DA5ED086-4439-4318-AF18-54428135A1FB}"/>
          </ac:spMkLst>
        </pc:spChg>
      </pc:sldChg>
      <pc:sldChg chg="delSp modSp mod">
        <pc:chgData name="Vivek" userId="43ad321a-5946-4c44-869a-99c3331d9527" providerId="ADAL" clId="{BE8C1E7A-3C44-4A3B-8BF5-DF286E94F96F}" dt="2021-04-12T06:05:07.964" v="69" actId="12"/>
        <pc:sldMkLst>
          <pc:docMk/>
          <pc:sldMk cId="2342396261" sldId="292"/>
        </pc:sldMkLst>
        <pc:spChg chg="mod">
          <ac:chgData name="Vivek" userId="43ad321a-5946-4c44-869a-99c3331d9527" providerId="ADAL" clId="{BE8C1E7A-3C44-4A3B-8BF5-DF286E94F96F}" dt="2021-04-12T06:05:07.964" v="69" actId="12"/>
          <ac:spMkLst>
            <pc:docMk/>
            <pc:sldMk cId="2342396261" sldId="292"/>
            <ac:spMk id="3" creationId="{D8FD779D-9219-44AB-AC2D-7EF50929D06E}"/>
          </ac:spMkLst>
        </pc:spChg>
        <pc:spChg chg="del">
          <ac:chgData name="Vivek" userId="43ad321a-5946-4c44-869a-99c3331d9527" providerId="ADAL" clId="{BE8C1E7A-3C44-4A3B-8BF5-DF286E94F96F}" dt="2021-04-12T06:03:01.385" v="59" actId="478"/>
          <ac:spMkLst>
            <pc:docMk/>
            <pc:sldMk cId="2342396261" sldId="292"/>
            <ac:spMk id="17" creationId="{DA5ED086-4439-4318-AF18-54428135A1FB}"/>
          </ac:spMkLst>
        </pc:spChg>
      </pc:sldChg>
      <pc:sldChg chg="modSp mod">
        <pc:chgData name="Vivek" userId="43ad321a-5946-4c44-869a-99c3331d9527" providerId="ADAL" clId="{BE8C1E7A-3C44-4A3B-8BF5-DF286E94F96F}" dt="2021-04-12T06:06:41.129" v="78" actId="12"/>
        <pc:sldMkLst>
          <pc:docMk/>
          <pc:sldMk cId="3399315057" sldId="293"/>
        </pc:sldMkLst>
        <pc:spChg chg="mod">
          <ac:chgData name="Vivek" userId="43ad321a-5946-4c44-869a-99c3331d9527" providerId="ADAL" clId="{BE8C1E7A-3C44-4A3B-8BF5-DF286E94F96F}" dt="2021-04-12T06:06:41.129" v="78" actId="12"/>
          <ac:spMkLst>
            <pc:docMk/>
            <pc:sldMk cId="3399315057" sldId="293"/>
            <ac:spMk id="3" creationId="{D8FD779D-9219-44AB-AC2D-7EF50929D06E}"/>
          </ac:spMkLst>
        </pc:spChg>
      </pc:sldChg>
    </pc:docChg>
  </pc:docChgLst>
  <pc:docChgLst>
    <pc:chgData name="Shivangi Soni" userId="S::shivangi.soni@mail.mcgill.ca::2947c66a-7404-47b6-97cf-16b003e8c903" providerId="AD" clId="Web-{C0C5FA5C-654C-41EB-837B-2414A3EBF3CF}"/>
    <pc:docChg chg="addSld delSld modSld sldOrd">
      <pc:chgData name="Shivangi Soni" userId="S::shivangi.soni@mail.mcgill.ca::2947c66a-7404-47b6-97cf-16b003e8c903" providerId="AD" clId="Web-{C0C5FA5C-654C-41EB-837B-2414A3EBF3CF}" dt="2021-04-13T06:58:17.430" v="54"/>
      <pc:docMkLst>
        <pc:docMk/>
      </pc:docMkLst>
      <pc:sldChg chg="addSp delSp modSp add ord replId">
        <pc:chgData name="Shivangi Soni" userId="S::shivangi.soni@mail.mcgill.ca::2947c66a-7404-47b6-97cf-16b003e8c903" providerId="AD" clId="Web-{C0C5FA5C-654C-41EB-837B-2414A3EBF3CF}" dt="2021-04-13T06:58:17.430" v="54"/>
        <pc:sldMkLst>
          <pc:docMk/>
          <pc:sldMk cId="2146446244" sldId="297"/>
        </pc:sldMkLst>
        <pc:spChg chg="add del mod">
          <ac:chgData name="Shivangi Soni" userId="S::shivangi.soni@mail.mcgill.ca::2947c66a-7404-47b6-97cf-16b003e8c903" providerId="AD" clId="Web-{C0C5FA5C-654C-41EB-837B-2414A3EBF3CF}" dt="2021-04-13T06:57:31.649" v="29"/>
          <ac:spMkLst>
            <pc:docMk/>
            <pc:sldMk cId="2146446244" sldId="297"/>
            <ac:spMk id="2" creationId="{5DC192B0-A864-4DBF-AB1F-46EC6D424B5B}"/>
          </ac:spMkLst>
        </pc:spChg>
        <pc:spChg chg="add del mod">
          <ac:chgData name="Shivangi Soni" userId="S::shivangi.soni@mail.mcgill.ca::2947c66a-7404-47b6-97cf-16b003e8c903" providerId="AD" clId="Web-{C0C5FA5C-654C-41EB-837B-2414A3EBF3CF}" dt="2021-04-13T06:58:17.430" v="54"/>
          <ac:spMkLst>
            <pc:docMk/>
            <pc:sldMk cId="2146446244" sldId="297"/>
            <ac:spMk id="3" creationId="{D8FD779D-9219-44AB-AC2D-7EF50929D06E}"/>
          </ac:spMkLst>
        </pc:spChg>
        <pc:spChg chg="mod">
          <ac:chgData name="Shivangi Soni" userId="S::shivangi.soni@mail.mcgill.ca::2947c66a-7404-47b6-97cf-16b003e8c903" providerId="AD" clId="Web-{C0C5FA5C-654C-41EB-837B-2414A3EBF3CF}" dt="2021-04-13T06:57:43.789" v="46" actId="20577"/>
          <ac:spMkLst>
            <pc:docMk/>
            <pc:sldMk cId="2146446244" sldId="297"/>
            <ac:spMk id="76" creationId="{73676B02-C034-43F8-9569-58368BD1668B}"/>
          </ac:spMkLst>
        </pc:spChg>
        <pc:picChg chg="add del mod ord">
          <ac:chgData name="Shivangi Soni" userId="S::shivangi.soni@mail.mcgill.ca::2947c66a-7404-47b6-97cf-16b003e8c903" providerId="AD" clId="Web-{C0C5FA5C-654C-41EB-837B-2414A3EBF3CF}" dt="2021-04-13T06:57:54.258" v="48"/>
          <ac:picMkLst>
            <pc:docMk/>
            <pc:sldMk cId="2146446244" sldId="297"/>
            <ac:picMk id="4" creationId="{6C5EC580-4D30-4A57-9B4E-3F6397A8D4F0}"/>
          </ac:picMkLst>
        </pc:picChg>
        <pc:picChg chg="add del mod ord">
          <ac:chgData name="Shivangi Soni" userId="S::shivangi.soni@mail.mcgill.ca::2947c66a-7404-47b6-97cf-16b003e8c903" providerId="AD" clId="Web-{C0C5FA5C-654C-41EB-837B-2414A3EBF3CF}" dt="2021-04-13T06:58:17.430" v="54"/>
          <ac:picMkLst>
            <pc:docMk/>
            <pc:sldMk cId="2146446244" sldId="297"/>
            <ac:picMk id="5" creationId="{F4AA2350-1B93-41E4-84C7-C720A43C808F}"/>
          </ac:picMkLst>
        </pc:picChg>
      </pc:sldChg>
      <pc:sldChg chg="add del replId">
        <pc:chgData name="Shivangi Soni" userId="S::shivangi.soni@mail.mcgill.ca::2947c66a-7404-47b6-97cf-16b003e8c903" providerId="AD" clId="Web-{C0C5FA5C-654C-41EB-837B-2414A3EBF3CF}" dt="2021-04-13T06:56:36.461" v="1"/>
        <pc:sldMkLst>
          <pc:docMk/>
          <pc:sldMk cId="3198821243" sldId="297"/>
        </pc:sldMkLst>
      </pc:sldChg>
    </pc:docChg>
  </pc:docChgLst>
  <pc:docChgLst>
    <pc:chgData name="Shivangi Soni" userId="S::shivangi.soni@mail.mcgill.ca::2947c66a-7404-47b6-97cf-16b003e8c903" providerId="AD" clId="Web-{6D864FEF-BD55-4321-AC14-AC1AC6771885}"/>
    <pc:docChg chg="modSld sldOrd">
      <pc:chgData name="Shivangi Soni" userId="S::shivangi.soni@mail.mcgill.ca::2947c66a-7404-47b6-97cf-16b003e8c903" providerId="AD" clId="Web-{6D864FEF-BD55-4321-AC14-AC1AC6771885}" dt="2021-04-13T12:32:56.873" v="161" actId="20577"/>
      <pc:docMkLst>
        <pc:docMk/>
      </pc:docMkLst>
      <pc:sldChg chg="modSp ord">
        <pc:chgData name="Shivangi Soni" userId="S::shivangi.soni@mail.mcgill.ca::2947c66a-7404-47b6-97cf-16b003e8c903" providerId="AD" clId="Web-{6D864FEF-BD55-4321-AC14-AC1AC6771885}" dt="2021-04-13T12:32:16.529" v="158" actId="20577"/>
        <pc:sldMkLst>
          <pc:docMk/>
          <pc:sldMk cId="3989041228" sldId="286"/>
        </pc:sldMkLst>
        <pc:spChg chg="mod">
          <ac:chgData name="Shivangi Soni" userId="S::shivangi.soni@mail.mcgill.ca::2947c66a-7404-47b6-97cf-16b003e8c903" providerId="AD" clId="Web-{6D864FEF-BD55-4321-AC14-AC1AC6771885}" dt="2021-04-13T12:32:16.529" v="158" actId="20577"/>
          <ac:spMkLst>
            <pc:docMk/>
            <pc:sldMk cId="3989041228" sldId="286"/>
            <ac:spMk id="3" creationId="{D8FD779D-9219-44AB-AC2D-7EF50929D06E}"/>
          </ac:spMkLst>
        </pc:spChg>
      </pc:sldChg>
      <pc:sldChg chg="modSp">
        <pc:chgData name="Shivangi Soni" userId="S::shivangi.soni@mail.mcgill.ca::2947c66a-7404-47b6-97cf-16b003e8c903" providerId="AD" clId="Web-{6D864FEF-BD55-4321-AC14-AC1AC6771885}" dt="2021-04-13T12:32:56.873" v="161" actId="20577"/>
        <pc:sldMkLst>
          <pc:docMk/>
          <pc:sldMk cId="829156469" sldId="288"/>
        </pc:sldMkLst>
        <pc:spChg chg="mod">
          <ac:chgData name="Shivangi Soni" userId="S::shivangi.soni@mail.mcgill.ca::2947c66a-7404-47b6-97cf-16b003e8c903" providerId="AD" clId="Web-{6D864FEF-BD55-4321-AC14-AC1AC6771885}" dt="2021-04-13T12:32:56.873" v="161" actId="20577"/>
          <ac:spMkLst>
            <pc:docMk/>
            <pc:sldMk cId="829156469" sldId="288"/>
            <ac:spMk id="3" creationId="{D8FD779D-9219-44AB-AC2D-7EF50929D06E}"/>
          </ac:spMkLst>
        </pc:spChg>
      </pc:sldChg>
      <pc:sldChg chg="addSp modSp">
        <pc:chgData name="Shivangi Soni" userId="S::shivangi.soni@mail.mcgill.ca::2947c66a-7404-47b6-97cf-16b003e8c903" providerId="AD" clId="Web-{6D864FEF-BD55-4321-AC14-AC1AC6771885}" dt="2021-04-13T12:32:04.263" v="147" actId="20577"/>
        <pc:sldMkLst>
          <pc:docMk/>
          <pc:sldMk cId="3399315057" sldId="293"/>
        </pc:sldMkLst>
        <pc:spChg chg="mod">
          <ac:chgData name="Shivangi Soni" userId="S::shivangi.soni@mail.mcgill.ca::2947c66a-7404-47b6-97cf-16b003e8c903" providerId="AD" clId="Web-{6D864FEF-BD55-4321-AC14-AC1AC6771885}" dt="2021-04-13T12:32:04.263" v="147" actId="20577"/>
          <ac:spMkLst>
            <pc:docMk/>
            <pc:sldMk cId="3399315057" sldId="293"/>
            <ac:spMk id="3" creationId="{D8FD779D-9219-44AB-AC2D-7EF50929D06E}"/>
          </ac:spMkLst>
        </pc:spChg>
        <pc:picChg chg="add mod">
          <ac:chgData name="Shivangi Soni" userId="S::shivangi.soni@mail.mcgill.ca::2947c66a-7404-47b6-97cf-16b003e8c903" providerId="AD" clId="Web-{6D864FEF-BD55-4321-AC14-AC1AC6771885}" dt="2021-04-13T12:31:51.404" v="123" actId="14100"/>
          <ac:picMkLst>
            <pc:docMk/>
            <pc:sldMk cId="3399315057" sldId="293"/>
            <ac:picMk id="2" creationId="{8E42B6FD-A853-460C-BC12-D4ADFF6C390E}"/>
          </ac:picMkLst>
        </pc:picChg>
        <pc:picChg chg="add mod">
          <ac:chgData name="Shivangi Soni" userId="S::shivangi.soni@mail.mcgill.ca::2947c66a-7404-47b6-97cf-16b003e8c903" providerId="AD" clId="Web-{6D864FEF-BD55-4321-AC14-AC1AC6771885}" dt="2021-04-13T12:31:45.560" v="122" actId="1076"/>
          <ac:picMkLst>
            <pc:docMk/>
            <pc:sldMk cId="3399315057" sldId="293"/>
            <ac:picMk id="4" creationId="{C6B535A3-D919-401C-B05C-F9BE4CBA3A08}"/>
          </ac:picMkLst>
        </pc:picChg>
      </pc:sldChg>
    </pc:docChg>
  </pc:docChgLst>
  <pc:docChgLst>
    <pc:chgData name="Eunice Worifah" userId="S::eunice.worifah@mail.mcgill.ca::184451ce-e72b-412d-9f3d-8712dd2403c0" providerId="AD" clId="Web-{B06DCE5C-A535-40E2-97A1-F0CD23A4DEB2}"/>
    <pc:docChg chg="modSld">
      <pc:chgData name="Eunice Worifah" userId="S::eunice.worifah@mail.mcgill.ca::184451ce-e72b-412d-9f3d-8712dd2403c0" providerId="AD" clId="Web-{B06DCE5C-A535-40E2-97A1-F0CD23A4DEB2}" dt="2021-04-13T03:13:35.689" v="5" actId="20577"/>
      <pc:docMkLst>
        <pc:docMk/>
      </pc:docMkLst>
      <pc:sldChg chg="modSp">
        <pc:chgData name="Eunice Worifah" userId="S::eunice.worifah@mail.mcgill.ca::184451ce-e72b-412d-9f3d-8712dd2403c0" providerId="AD" clId="Web-{B06DCE5C-A535-40E2-97A1-F0CD23A4DEB2}" dt="2021-04-13T03:13:22.799" v="2" actId="20577"/>
        <pc:sldMkLst>
          <pc:docMk/>
          <pc:sldMk cId="308730637" sldId="294"/>
        </pc:sldMkLst>
        <pc:spChg chg="mod">
          <ac:chgData name="Eunice Worifah" userId="S::eunice.worifah@mail.mcgill.ca::184451ce-e72b-412d-9f3d-8712dd2403c0" providerId="AD" clId="Web-{B06DCE5C-A535-40E2-97A1-F0CD23A4DEB2}" dt="2021-04-13T03:13:22.799" v="2" actId="20577"/>
          <ac:spMkLst>
            <pc:docMk/>
            <pc:sldMk cId="308730637" sldId="294"/>
            <ac:spMk id="3" creationId="{D8FD779D-9219-44AB-AC2D-7EF50929D06E}"/>
          </ac:spMkLst>
        </pc:spChg>
      </pc:sldChg>
      <pc:sldChg chg="modSp">
        <pc:chgData name="Eunice Worifah" userId="S::eunice.worifah@mail.mcgill.ca::184451ce-e72b-412d-9f3d-8712dd2403c0" providerId="AD" clId="Web-{B06DCE5C-A535-40E2-97A1-F0CD23A4DEB2}" dt="2021-04-13T03:13:35.689" v="5" actId="20577"/>
        <pc:sldMkLst>
          <pc:docMk/>
          <pc:sldMk cId="3156693195" sldId="296"/>
        </pc:sldMkLst>
        <pc:graphicFrameChg chg="modGraphic">
          <ac:chgData name="Eunice Worifah" userId="S::eunice.worifah@mail.mcgill.ca::184451ce-e72b-412d-9f3d-8712dd2403c0" providerId="AD" clId="Web-{B06DCE5C-A535-40E2-97A1-F0CD23A4DEB2}" dt="2021-04-13T03:13:35.689" v="5" actId="20577"/>
          <ac:graphicFrameMkLst>
            <pc:docMk/>
            <pc:sldMk cId="3156693195" sldId="296"/>
            <ac:graphicFrameMk id="2" creationId="{9EEF36F6-6809-48E4-B8E9-9F0E3E613800}"/>
          </ac:graphicFrameMkLst>
        </pc:graphicFrameChg>
      </pc:sldChg>
    </pc:docChg>
  </pc:docChgLst>
  <pc:docChgLst>
    <pc:chgData name="Shivangi Soni" userId="S::shivangi.soni@mail.mcgill.ca::2947c66a-7404-47b6-97cf-16b003e8c903" providerId="AD" clId="Web-{37866F6B-91A4-45DE-93DA-D9513E1937CA}"/>
    <pc:docChg chg="modSld">
      <pc:chgData name="Shivangi Soni" userId="S::shivangi.soni@mail.mcgill.ca::2947c66a-7404-47b6-97cf-16b003e8c903" providerId="AD" clId="Web-{37866F6B-91A4-45DE-93DA-D9513E1937CA}" dt="2021-04-13T13:04:07.347" v="135" actId="20577"/>
      <pc:docMkLst>
        <pc:docMk/>
      </pc:docMkLst>
      <pc:sldChg chg="modSp">
        <pc:chgData name="Shivangi Soni" userId="S::shivangi.soni@mail.mcgill.ca::2947c66a-7404-47b6-97cf-16b003e8c903" providerId="AD" clId="Web-{37866F6B-91A4-45DE-93DA-D9513E1937CA}" dt="2021-04-13T13:04:07.347" v="135" actId="20577"/>
        <pc:sldMkLst>
          <pc:docMk/>
          <pc:sldMk cId="3567607986" sldId="284"/>
        </pc:sldMkLst>
        <pc:spChg chg="mod">
          <ac:chgData name="Shivangi Soni" userId="S::shivangi.soni@mail.mcgill.ca::2947c66a-7404-47b6-97cf-16b003e8c903" providerId="AD" clId="Web-{37866F6B-91A4-45DE-93DA-D9513E1937CA}" dt="2021-04-13T13:04:07.347" v="135" actId="20577"/>
          <ac:spMkLst>
            <pc:docMk/>
            <pc:sldMk cId="3567607986" sldId="284"/>
            <ac:spMk id="3" creationId="{D8FD779D-9219-44AB-AC2D-7EF50929D06E}"/>
          </ac:spMkLst>
        </pc:spChg>
        <pc:picChg chg="mod">
          <ac:chgData name="Shivangi Soni" userId="S::shivangi.soni@mail.mcgill.ca::2947c66a-7404-47b6-97cf-16b003e8c903" providerId="AD" clId="Web-{37866F6B-91A4-45DE-93DA-D9513E1937CA}" dt="2021-04-13T13:03:06.831" v="102" actId="14100"/>
          <ac:picMkLst>
            <pc:docMk/>
            <pc:sldMk cId="3567607986" sldId="284"/>
            <ac:picMk id="4" creationId="{B529A371-E3B9-4CB9-ABF0-912865C19C34}"/>
          </ac:picMkLst>
        </pc:picChg>
      </pc:sldChg>
    </pc:docChg>
  </pc:docChgLst>
  <pc:docChgLst>
    <pc:chgData name="Sebastian" userId="bbb36eea-2958-445e-ae6e-51842b0addd5" providerId="ADAL" clId="{FA30232F-0576-443D-B6B0-21C75A070565}"/>
    <pc:docChg chg="custSel modSld">
      <pc:chgData name="Sebastian" userId="bbb36eea-2958-445e-ae6e-51842b0addd5" providerId="ADAL" clId="{FA30232F-0576-443D-B6B0-21C75A070565}" dt="2021-04-06T01:35:44.525" v="338" actId="1035"/>
      <pc:docMkLst>
        <pc:docMk/>
      </pc:docMkLst>
      <pc:sldChg chg="addSp delSp modSp mod modAnim">
        <pc:chgData name="Sebastian" userId="bbb36eea-2958-445e-ae6e-51842b0addd5" providerId="ADAL" clId="{FA30232F-0576-443D-B6B0-21C75A070565}" dt="2021-04-06T01:35:44.525" v="338" actId="1035"/>
        <pc:sldMkLst>
          <pc:docMk/>
          <pc:sldMk cId="1082808330" sldId="282"/>
        </pc:sldMkLst>
        <pc:spChg chg="ord">
          <ac:chgData name="Sebastian" userId="bbb36eea-2958-445e-ae6e-51842b0addd5" providerId="ADAL" clId="{FA30232F-0576-443D-B6B0-21C75A070565}" dt="2021-04-06T01:05:08.405" v="11" actId="167"/>
          <ac:spMkLst>
            <pc:docMk/>
            <pc:sldMk cId="1082808330" sldId="282"/>
            <ac:spMk id="16" creationId="{B25F99A3-F59A-4628-B687-E4173464EFC0}"/>
          </ac:spMkLst>
        </pc:spChg>
        <pc:spChg chg="add mod">
          <ac:chgData name="Sebastian" userId="bbb36eea-2958-445e-ae6e-51842b0addd5" providerId="ADAL" clId="{FA30232F-0576-443D-B6B0-21C75A070565}" dt="2021-04-06T01:33:15.931" v="329" actId="1035"/>
          <ac:spMkLst>
            <pc:docMk/>
            <pc:sldMk cId="1082808330" sldId="282"/>
            <ac:spMk id="24" creationId="{CCF95951-B958-436C-A836-D037EFDC73C2}"/>
          </ac:spMkLst>
        </pc:spChg>
        <pc:spChg chg="add mod">
          <ac:chgData name="Sebastian" userId="bbb36eea-2958-445e-ae6e-51842b0addd5" providerId="ADAL" clId="{FA30232F-0576-443D-B6B0-21C75A070565}" dt="2021-04-06T01:33:15.931" v="329" actId="1035"/>
          <ac:spMkLst>
            <pc:docMk/>
            <pc:sldMk cId="1082808330" sldId="282"/>
            <ac:spMk id="26" creationId="{5B0F41F5-6A4E-4C69-9573-D950ACF9FF2F}"/>
          </ac:spMkLst>
        </pc:spChg>
        <pc:spChg chg="del mod">
          <ac:chgData name="Sebastian" userId="bbb36eea-2958-445e-ae6e-51842b0addd5" providerId="ADAL" clId="{FA30232F-0576-443D-B6B0-21C75A070565}" dt="2021-04-06T01:16:52.139" v="261" actId="478"/>
          <ac:spMkLst>
            <pc:docMk/>
            <pc:sldMk cId="1082808330" sldId="282"/>
            <ac:spMk id="29" creationId="{B62D8F5F-921B-4CED-B87C-9393A57F9605}"/>
          </ac:spMkLst>
        </pc:spChg>
        <pc:spChg chg="del mod">
          <ac:chgData name="Sebastian" userId="bbb36eea-2958-445e-ae6e-51842b0addd5" providerId="ADAL" clId="{FA30232F-0576-443D-B6B0-21C75A070565}" dt="2021-04-06T01:16:52.139" v="261" actId="478"/>
          <ac:spMkLst>
            <pc:docMk/>
            <pc:sldMk cId="1082808330" sldId="282"/>
            <ac:spMk id="30" creationId="{41EE7085-4582-4F8B-9DAD-F9D7482633EC}"/>
          </ac:spMkLst>
        </pc:spChg>
        <pc:spChg chg="del mod">
          <ac:chgData name="Sebastian" userId="bbb36eea-2958-445e-ae6e-51842b0addd5" providerId="ADAL" clId="{FA30232F-0576-443D-B6B0-21C75A070565}" dt="2021-04-06T01:05:32.415" v="19" actId="478"/>
          <ac:spMkLst>
            <pc:docMk/>
            <pc:sldMk cId="1082808330" sldId="282"/>
            <ac:spMk id="31" creationId="{7F5BBAB6-055F-4948-8580-EEF60B1A3807}"/>
          </ac:spMkLst>
        </pc:spChg>
        <pc:spChg chg="del mod">
          <ac:chgData name="Sebastian" userId="bbb36eea-2958-445e-ae6e-51842b0addd5" providerId="ADAL" clId="{FA30232F-0576-443D-B6B0-21C75A070565}" dt="2021-04-06T01:16:52.139" v="261" actId="478"/>
          <ac:spMkLst>
            <pc:docMk/>
            <pc:sldMk cId="1082808330" sldId="282"/>
            <ac:spMk id="32" creationId="{6EF6DFE6-92DF-4E4C-8F74-14BB41659540}"/>
          </ac:spMkLst>
        </pc:spChg>
        <pc:spChg chg="del">
          <ac:chgData name="Sebastian" userId="bbb36eea-2958-445e-ae6e-51842b0addd5" providerId="ADAL" clId="{FA30232F-0576-443D-B6B0-21C75A070565}" dt="2021-04-06T01:05:00.211" v="9" actId="478"/>
          <ac:spMkLst>
            <pc:docMk/>
            <pc:sldMk cId="1082808330" sldId="282"/>
            <ac:spMk id="33" creationId="{BD66FB99-186A-4CB9-B045-5DC36F7871F9}"/>
          </ac:spMkLst>
        </pc:spChg>
        <pc:spChg chg="del mod">
          <ac:chgData name="Sebastian" userId="bbb36eea-2958-445e-ae6e-51842b0addd5" providerId="ADAL" clId="{FA30232F-0576-443D-B6B0-21C75A070565}" dt="2021-04-06T01:16:02.496" v="179" actId="478"/>
          <ac:spMkLst>
            <pc:docMk/>
            <pc:sldMk cId="1082808330" sldId="282"/>
            <ac:spMk id="34" creationId="{ABFAA118-DDAB-448E-B520-D2DC444D192B}"/>
          </ac:spMkLst>
        </pc:spChg>
        <pc:spChg chg="del">
          <ac:chgData name="Sebastian" userId="bbb36eea-2958-445e-ae6e-51842b0addd5" providerId="ADAL" clId="{FA30232F-0576-443D-B6B0-21C75A070565}" dt="2021-04-06T01:05:00.211" v="9" actId="478"/>
          <ac:spMkLst>
            <pc:docMk/>
            <pc:sldMk cId="1082808330" sldId="282"/>
            <ac:spMk id="35" creationId="{2B5871F8-CDFA-461B-955F-45943BC9978D}"/>
          </ac:spMkLst>
        </pc:spChg>
        <pc:spChg chg="del">
          <ac:chgData name="Sebastian" userId="bbb36eea-2958-445e-ae6e-51842b0addd5" providerId="ADAL" clId="{FA30232F-0576-443D-B6B0-21C75A070565}" dt="2021-04-06T01:05:00.211" v="9" actId="478"/>
          <ac:spMkLst>
            <pc:docMk/>
            <pc:sldMk cId="1082808330" sldId="282"/>
            <ac:spMk id="36" creationId="{61C4E747-A5B5-453D-A9E9-1A59207C605B}"/>
          </ac:spMkLst>
        </pc:spChg>
        <pc:spChg chg="mod">
          <ac:chgData name="Sebastian" userId="bbb36eea-2958-445e-ae6e-51842b0addd5" providerId="ADAL" clId="{FA30232F-0576-443D-B6B0-21C75A070565}" dt="2021-04-06T01:32:58.282" v="312" actId="1036"/>
          <ac:spMkLst>
            <pc:docMk/>
            <pc:sldMk cId="1082808330" sldId="282"/>
            <ac:spMk id="37" creationId="{6A5A1990-FEAF-45B7-ACE4-EFD236043950}"/>
          </ac:spMkLst>
        </pc:spChg>
        <pc:picChg chg="add mod ord modCrop">
          <ac:chgData name="Sebastian" userId="bbb36eea-2958-445e-ae6e-51842b0addd5" providerId="ADAL" clId="{FA30232F-0576-443D-B6B0-21C75A070565}" dt="2021-04-06T01:35:44.525" v="338" actId="1035"/>
          <ac:picMkLst>
            <pc:docMk/>
            <pc:sldMk cId="1082808330" sldId="282"/>
            <ac:picMk id="2" creationId="{DD5ECB06-67D4-44FD-B706-645F0EC9EECB}"/>
          </ac:picMkLst>
        </pc:picChg>
        <pc:picChg chg="add mod">
          <ac:chgData name="Sebastian" userId="bbb36eea-2958-445e-ae6e-51842b0addd5" providerId="ADAL" clId="{FA30232F-0576-443D-B6B0-21C75A070565}" dt="2021-04-06T01:35:44.525" v="338" actId="1035"/>
          <ac:picMkLst>
            <pc:docMk/>
            <pc:sldMk cId="1082808330" sldId="282"/>
            <ac:picMk id="3" creationId="{28097E4F-6E27-4A54-AD63-358B58B83A38}"/>
          </ac:picMkLst>
        </pc:picChg>
        <pc:picChg chg="del">
          <ac:chgData name="Sebastian" userId="bbb36eea-2958-445e-ae6e-51842b0addd5" providerId="ADAL" clId="{FA30232F-0576-443D-B6B0-21C75A070565}" dt="2021-04-06T01:05:00.211" v="9" actId="478"/>
          <ac:picMkLst>
            <pc:docMk/>
            <pc:sldMk cId="1082808330" sldId="282"/>
            <ac:picMk id="7" creationId="{74810AA6-3FA5-405F-807B-5DE57551E5B2}"/>
          </ac:picMkLst>
        </pc:picChg>
        <pc:picChg chg="del">
          <ac:chgData name="Sebastian" userId="bbb36eea-2958-445e-ae6e-51842b0addd5" providerId="ADAL" clId="{FA30232F-0576-443D-B6B0-21C75A070565}" dt="2021-04-06T01:05:00.211" v="9" actId="478"/>
          <ac:picMkLst>
            <pc:docMk/>
            <pc:sldMk cId="1082808330" sldId="282"/>
            <ac:picMk id="12" creationId="{0D6BAC05-A83D-4CE7-919C-B07FA188DDE9}"/>
          </ac:picMkLst>
        </pc:picChg>
        <pc:picChg chg="del mod">
          <ac:chgData name="Sebastian" userId="bbb36eea-2958-445e-ae6e-51842b0addd5" providerId="ADAL" clId="{FA30232F-0576-443D-B6B0-21C75A070565}" dt="2021-04-06T01:05:25.559" v="16" actId="478"/>
          <ac:picMkLst>
            <pc:docMk/>
            <pc:sldMk cId="1082808330" sldId="282"/>
            <ac:picMk id="14" creationId="{5DB8B326-F746-46BC-AD2B-D19A7D53E7E8}"/>
          </ac:picMkLst>
        </pc:picChg>
        <pc:picChg chg="del">
          <ac:chgData name="Sebastian" userId="bbb36eea-2958-445e-ae6e-51842b0addd5" providerId="ADAL" clId="{FA30232F-0576-443D-B6B0-21C75A070565}" dt="2021-04-06T01:05:00.211" v="9" actId="478"/>
          <ac:picMkLst>
            <pc:docMk/>
            <pc:sldMk cId="1082808330" sldId="282"/>
            <ac:picMk id="21" creationId="{E8BE32C6-755F-45E9-BD30-FBF6F72EC698}"/>
          </ac:picMkLst>
        </pc:picChg>
        <pc:picChg chg="add mod modCrop">
          <ac:chgData name="Sebastian" userId="bbb36eea-2958-445e-ae6e-51842b0addd5" providerId="ADAL" clId="{FA30232F-0576-443D-B6B0-21C75A070565}" dt="2021-04-06T01:35:44.525" v="338" actId="1035"/>
          <ac:picMkLst>
            <pc:docMk/>
            <pc:sldMk cId="1082808330" sldId="282"/>
            <ac:picMk id="23" creationId="{F6A027CC-39F5-4442-A142-6D74516ABEE7}"/>
          </ac:picMkLst>
        </pc:picChg>
        <pc:picChg chg="del">
          <ac:chgData name="Sebastian" userId="bbb36eea-2958-445e-ae6e-51842b0addd5" providerId="ADAL" clId="{FA30232F-0576-443D-B6B0-21C75A070565}" dt="2021-04-06T01:05:00.211" v="9" actId="478"/>
          <ac:picMkLst>
            <pc:docMk/>
            <pc:sldMk cId="1082808330" sldId="282"/>
            <ac:picMk id="25" creationId="{C9C89766-A15C-4695-A279-4C743913D3CC}"/>
          </ac:picMkLst>
        </pc:picChg>
        <pc:picChg chg="del mod">
          <ac:chgData name="Sebastian" userId="bbb36eea-2958-445e-ae6e-51842b0addd5" providerId="ADAL" clId="{FA30232F-0576-443D-B6B0-21C75A070565}" dt="2021-04-06T01:06:14.075" v="25" actId="478"/>
          <ac:picMkLst>
            <pc:docMk/>
            <pc:sldMk cId="1082808330" sldId="282"/>
            <ac:picMk id="27" creationId="{F00FC5CA-3874-4527-B38A-40D56C16EBDF}"/>
          </ac:picMkLst>
        </pc:picChg>
      </pc:sldChg>
    </pc:docChg>
  </pc:docChgLst>
  <pc:docChgLst>
    <pc:chgData name="Shivangi Soni" userId="S::shivangi.soni@mail.mcgill.ca::2947c66a-7404-47b6-97cf-16b003e8c903" providerId="AD" clId="Web-{01F6B3C7-E5C5-4A4D-ADF3-03FABCFEA1BA}"/>
    <pc:docChg chg="addSld modSld">
      <pc:chgData name="Shivangi Soni" userId="S::shivangi.soni@mail.mcgill.ca::2947c66a-7404-47b6-97cf-16b003e8c903" providerId="AD" clId="Web-{01F6B3C7-E5C5-4A4D-ADF3-03FABCFEA1BA}" dt="2021-04-05T06:19:23.423" v="604" actId="14100"/>
      <pc:docMkLst>
        <pc:docMk/>
      </pc:docMkLst>
      <pc:sldChg chg="modSp">
        <pc:chgData name="Shivangi Soni" userId="S::shivangi.soni@mail.mcgill.ca::2947c66a-7404-47b6-97cf-16b003e8c903" providerId="AD" clId="Web-{01F6B3C7-E5C5-4A4D-ADF3-03FABCFEA1BA}" dt="2021-04-05T05:49:32.302" v="115" actId="20577"/>
        <pc:sldMkLst>
          <pc:docMk/>
          <pc:sldMk cId="3488394570" sldId="258"/>
        </pc:sldMkLst>
        <pc:spChg chg="mod">
          <ac:chgData name="Shivangi Soni" userId="S::shivangi.soni@mail.mcgill.ca::2947c66a-7404-47b6-97cf-16b003e8c903" providerId="AD" clId="Web-{01F6B3C7-E5C5-4A4D-ADF3-03FABCFEA1BA}" dt="2021-04-05T05:49:32.302" v="115" actId="20577"/>
          <ac:spMkLst>
            <pc:docMk/>
            <pc:sldMk cId="3488394570" sldId="258"/>
            <ac:spMk id="3" creationId="{D8FD779D-9219-44AB-AC2D-7EF50929D06E}"/>
          </ac:spMkLst>
        </pc:spChg>
      </pc:sldChg>
      <pc:sldChg chg="addSp modSp">
        <pc:chgData name="Shivangi Soni" userId="S::shivangi.soni@mail.mcgill.ca::2947c66a-7404-47b6-97cf-16b003e8c903" providerId="AD" clId="Web-{01F6B3C7-E5C5-4A4D-ADF3-03FABCFEA1BA}" dt="2021-04-05T06:19:23.423" v="604" actId="14100"/>
        <pc:sldMkLst>
          <pc:docMk/>
          <pc:sldMk cId="1894426230" sldId="259"/>
        </pc:sldMkLst>
        <pc:spChg chg="mod">
          <ac:chgData name="Shivangi Soni" userId="S::shivangi.soni@mail.mcgill.ca::2947c66a-7404-47b6-97cf-16b003e8c903" providerId="AD" clId="Web-{01F6B3C7-E5C5-4A4D-ADF3-03FABCFEA1BA}" dt="2021-04-05T05:57:04.977" v="247" actId="20577"/>
          <ac:spMkLst>
            <pc:docMk/>
            <pc:sldMk cId="1894426230" sldId="259"/>
            <ac:spMk id="3" creationId="{ABD4A2BA-2097-4111-8B4E-70F505FC0D59}"/>
          </ac:spMkLst>
        </pc:spChg>
        <pc:picChg chg="add mod">
          <ac:chgData name="Shivangi Soni" userId="S::shivangi.soni@mail.mcgill.ca::2947c66a-7404-47b6-97cf-16b003e8c903" providerId="AD" clId="Web-{01F6B3C7-E5C5-4A4D-ADF3-03FABCFEA1BA}" dt="2021-04-05T06:19:16.485" v="601" actId="1076"/>
          <ac:picMkLst>
            <pc:docMk/>
            <pc:sldMk cId="1894426230" sldId="259"/>
            <ac:picMk id="4" creationId="{C32D538F-8E86-4FBF-8D7E-D1606FD95C54}"/>
          </ac:picMkLst>
        </pc:picChg>
        <pc:picChg chg="add mod">
          <ac:chgData name="Shivangi Soni" userId="S::shivangi.soni@mail.mcgill.ca::2947c66a-7404-47b6-97cf-16b003e8c903" providerId="AD" clId="Web-{01F6B3C7-E5C5-4A4D-ADF3-03FABCFEA1BA}" dt="2021-04-05T06:19:18.126" v="602" actId="1076"/>
          <ac:picMkLst>
            <pc:docMk/>
            <pc:sldMk cId="1894426230" sldId="259"/>
            <ac:picMk id="5" creationId="{831F53E3-2C8F-4D0D-88DF-EE62139BA627}"/>
          </ac:picMkLst>
        </pc:picChg>
        <pc:picChg chg="add mod">
          <ac:chgData name="Shivangi Soni" userId="S::shivangi.soni@mail.mcgill.ca::2947c66a-7404-47b6-97cf-16b003e8c903" providerId="AD" clId="Web-{01F6B3C7-E5C5-4A4D-ADF3-03FABCFEA1BA}" dt="2021-04-05T06:19:23.423" v="604" actId="14100"/>
          <ac:picMkLst>
            <pc:docMk/>
            <pc:sldMk cId="1894426230" sldId="259"/>
            <ac:picMk id="6" creationId="{00F50F03-72EB-4E29-B3DC-0DF4EE120E8F}"/>
          </ac:picMkLst>
        </pc:picChg>
      </pc:sldChg>
      <pc:sldChg chg="modSp new">
        <pc:chgData name="Shivangi Soni" userId="S::shivangi.soni@mail.mcgill.ca::2947c66a-7404-47b6-97cf-16b003e8c903" providerId="AD" clId="Web-{01F6B3C7-E5C5-4A4D-ADF3-03FABCFEA1BA}" dt="2021-04-05T05:56:51.195" v="234" actId="20577"/>
        <pc:sldMkLst>
          <pc:docMk/>
          <pc:sldMk cId="3985115212" sldId="262"/>
        </pc:sldMkLst>
        <pc:spChg chg="mod">
          <ac:chgData name="Shivangi Soni" userId="S::shivangi.soni@mail.mcgill.ca::2947c66a-7404-47b6-97cf-16b003e8c903" providerId="AD" clId="Web-{01F6B3C7-E5C5-4A4D-ADF3-03FABCFEA1BA}" dt="2021-04-05T05:56:48.945" v="233" actId="20577"/>
          <ac:spMkLst>
            <pc:docMk/>
            <pc:sldMk cId="3985115212" sldId="262"/>
            <ac:spMk id="2" creationId="{2EBEFC8A-9389-4E6B-9A04-C951C8A8FB72}"/>
          </ac:spMkLst>
        </pc:spChg>
        <pc:spChg chg="mod">
          <ac:chgData name="Shivangi Soni" userId="S::shivangi.soni@mail.mcgill.ca::2947c66a-7404-47b6-97cf-16b003e8c903" providerId="AD" clId="Web-{01F6B3C7-E5C5-4A4D-ADF3-03FABCFEA1BA}" dt="2021-04-05T05:56:51.195" v="234" actId="20577"/>
          <ac:spMkLst>
            <pc:docMk/>
            <pc:sldMk cId="3985115212" sldId="262"/>
            <ac:spMk id="3" creationId="{99D99363-29D9-4387-B988-91C6C45036C2}"/>
          </ac:spMkLst>
        </pc:spChg>
      </pc:sldChg>
      <pc:sldChg chg="modSp new">
        <pc:chgData name="Shivangi Soni" userId="S::shivangi.soni@mail.mcgill.ca::2947c66a-7404-47b6-97cf-16b003e8c903" providerId="AD" clId="Web-{01F6B3C7-E5C5-4A4D-ADF3-03FABCFEA1BA}" dt="2021-04-05T06:01:50.978" v="368" actId="20577"/>
        <pc:sldMkLst>
          <pc:docMk/>
          <pc:sldMk cId="441838818" sldId="263"/>
        </pc:sldMkLst>
        <pc:spChg chg="mod">
          <ac:chgData name="Shivangi Soni" userId="S::shivangi.soni@mail.mcgill.ca::2947c66a-7404-47b6-97cf-16b003e8c903" providerId="AD" clId="Web-{01F6B3C7-E5C5-4A4D-ADF3-03FABCFEA1BA}" dt="2021-04-05T05:59:23.368" v="270" actId="20577"/>
          <ac:spMkLst>
            <pc:docMk/>
            <pc:sldMk cId="441838818" sldId="263"/>
            <ac:spMk id="2" creationId="{93F9F0EA-D71B-4005-B7C9-3315F9E2C442}"/>
          </ac:spMkLst>
        </pc:spChg>
        <pc:spChg chg="mod">
          <ac:chgData name="Shivangi Soni" userId="S::shivangi.soni@mail.mcgill.ca::2947c66a-7404-47b6-97cf-16b003e8c903" providerId="AD" clId="Web-{01F6B3C7-E5C5-4A4D-ADF3-03FABCFEA1BA}" dt="2021-04-05T06:01:50.978" v="368" actId="20577"/>
          <ac:spMkLst>
            <pc:docMk/>
            <pc:sldMk cId="441838818" sldId="263"/>
            <ac:spMk id="3" creationId="{2AD9EC9B-0C83-4DAF-AED3-7D6D74F7444E}"/>
          </ac:spMkLst>
        </pc:spChg>
      </pc:sldChg>
      <pc:sldChg chg="addSp delSp modSp new">
        <pc:chgData name="Shivangi Soni" userId="S::shivangi.soni@mail.mcgill.ca::2947c66a-7404-47b6-97cf-16b003e8c903" providerId="AD" clId="Web-{01F6B3C7-E5C5-4A4D-ADF3-03FABCFEA1BA}" dt="2021-04-05T06:18:59.360" v="597" actId="1076"/>
        <pc:sldMkLst>
          <pc:docMk/>
          <pc:sldMk cId="2759765939" sldId="264"/>
        </pc:sldMkLst>
        <pc:spChg chg="mod">
          <ac:chgData name="Shivangi Soni" userId="S::shivangi.soni@mail.mcgill.ca::2947c66a-7404-47b6-97cf-16b003e8c903" providerId="AD" clId="Web-{01F6B3C7-E5C5-4A4D-ADF3-03FABCFEA1BA}" dt="2021-04-05T06:02:32.385" v="377" actId="20577"/>
          <ac:spMkLst>
            <pc:docMk/>
            <pc:sldMk cId="2759765939" sldId="264"/>
            <ac:spMk id="2" creationId="{C4C76268-C822-4F83-898C-6C61BDD71802}"/>
          </ac:spMkLst>
        </pc:spChg>
        <pc:spChg chg="del">
          <ac:chgData name="Shivangi Soni" userId="S::shivangi.soni@mail.mcgill.ca::2947c66a-7404-47b6-97cf-16b003e8c903" providerId="AD" clId="Web-{01F6B3C7-E5C5-4A4D-ADF3-03FABCFEA1BA}" dt="2021-04-05T06:12:09.561" v="396"/>
          <ac:spMkLst>
            <pc:docMk/>
            <pc:sldMk cId="2759765939" sldId="264"/>
            <ac:spMk id="3" creationId="{8BFE9945-4D1C-4B25-967D-C86E0BB8BB9F}"/>
          </ac:spMkLst>
        </pc:spChg>
        <pc:graphicFrameChg chg="add del">
          <ac:chgData name="Shivangi Soni" userId="S::shivangi.soni@mail.mcgill.ca::2947c66a-7404-47b6-97cf-16b003e8c903" providerId="AD" clId="Web-{01F6B3C7-E5C5-4A4D-ADF3-03FABCFEA1BA}" dt="2021-04-05T06:12:19.889" v="398"/>
          <ac:graphicFrameMkLst>
            <pc:docMk/>
            <pc:sldMk cId="2759765939" sldId="264"/>
            <ac:graphicFrameMk id="4" creationId="{617221A7-150D-4E9C-A381-F0F55FFB4760}"/>
          </ac:graphicFrameMkLst>
        </pc:graphicFrameChg>
        <pc:graphicFrameChg chg="add del mod modGraphic">
          <ac:chgData name="Shivangi Soni" userId="S::shivangi.soni@mail.mcgill.ca::2947c66a-7404-47b6-97cf-16b003e8c903" providerId="AD" clId="Web-{01F6B3C7-E5C5-4A4D-ADF3-03FABCFEA1BA}" dt="2021-04-05T06:14:02.952" v="425"/>
          <ac:graphicFrameMkLst>
            <pc:docMk/>
            <pc:sldMk cId="2759765939" sldId="264"/>
            <ac:graphicFrameMk id="5" creationId="{B36F256C-F6B5-4BE0-BEBE-066CE52B6006}"/>
          </ac:graphicFrameMkLst>
        </pc:graphicFrameChg>
        <pc:graphicFrameChg chg="add mod modGraphic">
          <ac:chgData name="Shivangi Soni" userId="S::shivangi.soni@mail.mcgill.ca::2947c66a-7404-47b6-97cf-16b003e8c903" providerId="AD" clId="Web-{01F6B3C7-E5C5-4A4D-ADF3-03FABCFEA1BA}" dt="2021-04-05T06:18:59.360" v="597" actId="1076"/>
          <ac:graphicFrameMkLst>
            <pc:docMk/>
            <pc:sldMk cId="2759765939" sldId="264"/>
            <ac:graphicFrameMk id="7" creationId="{6FCFF19A-F0AB-4E40-89C3-0B8F268ADDDD}"/>
          </ac:graphicFrameMkLst>
        </pc:graphicFrameChg>
      </pc:sldChg>
      <pc:sldChg chg="addSp delSp modSp new">
        <pc:chgData name="Shivangi Soni" userId="S::shivangi.soni@mail.mcgill.ca::2947c66a-7404-47b6-97cf-16b003e8c903" providerId="AD" clId="Web-{01F6B3C7-E5C5-4A4D-ADF3-03FABCFEA1BA}" dt="2021-04-05T06:18:47.391" v="595"/>
        <pc:sldMkLst>
          <pc:docMk/>
          <pc:sldMk cId="4189751904" sldId="265"/>
        </pc:sldMkLst>
        <pc:spChg chg="mod">
          <ac:chgData name="Shivangi Soni" userId="S::shivangi.soni@mail.mcgill.ca::2947c66a-7404-47b6-97cf-16b003e8c903" providerId="AD" clId="Web-{01F6B3C7-E5C5-4A4D-ADF3-03FABCFEA1BA}" dt="2021-04-05T06:17:48.985" v="586" actId="20577"/>
          <ac:spMkLst>
            <pc:docMk/>
            <pc:sldMk cId="4189751904" sldId="265"/>
            <ac:spMk id="2" creationId="{171F0919-363F-4B39-BED3-BAA59CFE9C06}"/>
          </ac:spMkLst>
        </pc:spChg>
        <pc:spChg chg="del">
          <ac:chgData name="Shivangi Soni" userId="S::shivangi.soni@mail.mcgill.ca::2947c66a-7404-47b6-97cf-16b003e8c903" providerId="AD" clId="Web-{01F6B3C7-E5C5-4A4D-ADF3-03FABCFEA1BA}" dt="2021-04-05T06:15:34.937" v="484"/>
          <ac:spMkLst>
            <pc:docMk/>
            <pc:sldMk cId="4189751904" sldId="265"/>
            <ac:spMk id="3" creationId="{C60216C4-E611-46B2-8744-4599E0D8FDB8}"/>
          </ac:spMkLst>
        </pc:spChg>
        <pc:graphicFrameChg chg="add mod modGraphic">
          <ac:chgData name="Shivangi Soni" userId="S::shivangi.soni@mail.mcgill.ca::2947c66a-7404-47b6-97cf-16b003e8c903" providerId="AD" clId="Web-{01F6B3C7-E5C5-4A4D-ADF3-03FABCFEA1BA}" dt="2021-04-05T06:18:47.391" v="595"/>
          <ac:graphicFrameMkLst>
            <pc:docMk/>
            <pc:sldMk cId="4189751904" sldId="265"/>
            <ac:graphicFrameMk id="5" creationId="{A5973FFF-CD93-4783-8B09-AD50CB27CD4C}"/>
          </ac:graphicFrameMkLst>
        </pc:graphicFrameChg>
        <pc:graphicFrameChg chg="add del mod">
          <ac:chgData name="Shivangi Soni" userId="S::shivangi.soni@mail.mcgill.ca::2947c66a-7404-47b6-97cf-16b003e8c903" providerId="AD" clId="Web-{01F6B3C7-E5C5-4A4D-ADF3-03FABCFEA1BA}" dt="2021-04-05T06:16:38.140" v="505"/>
          <ac:graphicFrameMkLst>
            <pc:docMk/>
            <pc:sldMk cId="4189751904" sldId="265"/>
            <ac:graphicFrameMk id="7" creationId="{4B8ADCA2-ABC6-4E0C-B5E2-C666D40E135A}"/>
          </ac:graphicFrameMkLst>
        </pc:graphicFrameChg>
        <pc:graphicFrameChg chg="add del mod modGraphic">
          <ac:chgData name="Shivangi Soni" userId="S::shivangi.soni@mail.mcgill.ca::2947c66a-7404-47b6-97cf-16b003e8c903" providerId="AD" clId="Web-{01F6B3C7-E5C5-4A4D-ADF3-03FABCFEA1BA}" dt="2021-04-05T06:16:55.484" v="512"/>
          <ac:graphicFrameMkLst>
            <pc:docMk/>
            <pc:sldMk cId="4189751904" sldId="265"/>
            <ac:graphicFrameMk id="9" creationId="{76C67AFA-5CEF-46D5-884E-DEEF1AD7EEC9}"/>
          </ac:graphicFrameMkLst>
        </pc:graphicFrameChg>
      </pc:sldChg>
      <pc:sldChg chg="addSp delSp modSp new">
        <pc:chgData name="Shivangi Soni" userId="S::shivangi.soni@mail.mcgill.ca::2947c66a-7404-47b6-97cf-16b003e8c903" providerId="AD" clId="Web-{01F6B3C7-E5C5-4A4D-ADF3-03FABCFEA1BA}" dt="2021-04-05T06:18:42.751" v="594" actId="1076"/>
        <pc:sldMkLst>
          <pc:docMk/>
          <pc:sldMk cId="3249963128" sldId="266"/>
        </pc:sldMkLst>
        <pc:spChg chg="mod">
          <ac:chgData name="Shivangi Soni" userId="S::shivangi.soni@mail.mcgill.ca::2947c66a-7404-47b6-97cf-16b003e8c903" providerId="AD" clId="Web-{01F6B3C7-E5C5-4A4D-ADF3-03FABCFEA1BA}" dt="2021-04-05T06:18:30.344" v="590" actId="20577"/>
          <ac:spMkLst>
            <pc:docMk/>
            <pc:sldMk cId="3249963128" sldId="266"/>
            <ac:spMk id="2" creationId="{21C25505-BBF9-4998-9B9E-C6C444147BAB}"/>
          </ac:spMkLst>
        </pc:spChg>
        <pc:spChg chg="del">
          <ac:chgData name="Shivangi Soni" userId="S::shivangi.soni@mail.mcgill.ca::2947c66a-7404-47b6-97cf-16b003e8c903" providerId="AD" clId="Web-{01F6B3C7-E5C5-4A4D-ADF3-03FABCFEA1BA}" dt="2021-04-05T06:18:32.548" v="591"/>
          <ac:spMkLst>
            <pc:docMk/>
            <pc:sldMk cId="3249963128" sldId="266"/>
            <ac:spMk id="3" creationId="{EC334157-0C17-42DB-BDF1-2EB5C5869552}"/>
          </ac:spMkLst>
        </pc:spChg>
        <pc:graphicFrameChg chg="add mod modGraphic">
          <ac:chgData name="Shivangi Soni" userId="S::shivangi.soni@mail.mcgill.ca::2947c66a-7404-47b6-97cf-16b003e8c903" providerId="AD" clId="Web-{01F6B3C7-E5C5-4A4D-ADF3-03FABCFEA1BA}" dt="2021-04-05T06:18:42.751" v="594" actId="1076"/>
          <ac:graphicFrameMkLst>
            <pc:docMk/>
            <pc:sldMk cId="3249963128" sldId="266"/>
            <ac:graphicFrameMk id="5" creationId="{E09F74F7-D820-4B99-8D35-62A35C1B65F8}"/>
          </ac:graphicFrameMkLst>
        </pc:graphicFrameChg>
      </pc:sldChg>
    </pc:docChg>
  </pc:docChgLst>
  <pc:docChgLst>
    <pc:chgData name="Shivangi Soni" userId="S::shivangi.soni@mail.mcgill.ca::2947c66a-7404-47b6-97cf-16b003e8c903" providerId="AD" clId="Web-{26258173-2E69-4906-B685-55C27BE184DA}"/>
    <pc:docChg chg="modSld">
      <pc:chgData name="Shivangi Soni" userId="S::shivangi.soni@mail.mcgill.ca::2947c66a-7404-47b6-97cf-16b003e8c903" providerId="AD" clId="Web-{26258173-2E69-4906-B685-55C27BE184DA}" dt="2021-04-13T13:16:00.786" v="130" actId="1076"/>
      <pc:docMkLst>
        <pc:docMk/>
      </pc:docMkLst>
      <pc:sldChg chg="modSp">
        <pc:chgData name="Shivangi Soni" userId="S::shivangi.soni@mail.mcgill.ca::2947c66a-7404-47b6-97cf-16b003e8c903" providerId="AD" clId="Web-{26258173-2E69-4906-B685-55C27BE184DA}" dt="2021-04-13T13:16:00.786" v="130" actId="1076"/>
        <pc:sldMkLst>
          <pc:docMk/>
          <pc:sldMk cId="3567607986" sldId="284"/>
        </pc:sldMkLst>
        <pc:spChg chg="mod">
          <ac:chgData name="Shivangi Soni" userId="S::shivangi.soni@mail.mcgill.ca::2947c66a-7404-47b6-97cf-16b003e8c903" providerId="AD" clId="Web-{26258173-2E69-4906-B685-55C27BE184DA}" dt="2021-04-13T13:15:21.020" v="81" actId="20577"/>
          <ac:spMkLst>
            <pc:docMk/>
            <pc:sldMk cId="3567607986" sldId="284"/>
            <ac:spMk id="3" creationId="{D8FD779D-9219-44AB-AC2D-7EF50929D06E}"/>
          </ac:spMkLst>
        </pc:spChg>
        <pc:picChg chg="mod">
          <ac:chgData name="Shivangi Soni" userId="S::shivangi.soni@mail.mcgill.ca::2947c66a-7404-47b6-97cf-16b003e8c903" providerId="AD" clId="Web-{26258173-2E69-4906-B685-55C27BE184DA}" dt="2021-04-13T13:15:59.129" v="129" actId="14100"/>
          <ac:picMkLst>
            <pc:docMk/>
            <pc:sldMk cId="3567607986" sldId="284"/>
            <ac:picMk id="4" creationId="{B529A371-E3B9-4CB9-ABF0-912865C19C34}"/>
          </ac:picMkLst>
        </pc:picChg>
        <pc:picChg chg="mod">
          <ac:chgData name="Shivangi Soni" userId="S::shivangi.soni@mail.mcgill.ca::2947c66a-7404-47b6-97cf-16b003e8c903" providerId="AD" clId="Web-{26258173-2E69-4906-B685-55C27BE184DA}" dt="2021-04-13T13:16:00.786" v="130" actId="1076"/>
          <ac:picMkLst>
            <pc:docMk/>
            <pc:sldMk cId="3567607986" sldId="284"/>
            <ac:picMk id="1026" creationId="{082958FD-4A30-4C4E-9163-19F6AF87835E}"/>
          </ac:picMkLst>
        </pc:picChg>
      </pc:sldChg>
      <pc:sldChg chg="modSp">
        <pc:chgData name="Shivangi Soni" userId="S::shivangi.soni@mail.mcgill.ca::2947c66a-7404-47b6-97cf-16b003e8c903" providerId="AD" clId="Web-{26258173-2E69-4906-B685-55C27BE184DA}" dt="2021-04-13T13:13:05.550" v="18" actId="20577"/>
        <pc:sldMkLst>
          <pc:docMk/>
          <pc:sldMk cId="829156469" sldId="288"/>
        </pc:sldMkLst>
        <pc:spChg chg="mod">
          <ac:chgData name="Shivangi Soni" userId="S::shivangi.soni@mail.mcgill.ca::2947c66a-7404-47b6-97cf-16b003e8c903" providerId="AD" clId="Web-{26258173-2E69-4906-B685-55C27BE184DA}" dt="2021-04-13T13:13:05.550" v="18" actId="20577"/>
          <ac:spMkLst>
            <pc:docMk/>
            <pc:sldMk cId="829156469" sldId="288"/>
            <ac:spMk id="3" creationId="{D8FD779D-9219-44AB-AC2D-7EF50929D06E}"/>
          </ac:spMkLst>
        </pc:spChg>
      </pc:sldChg>
      <pc:sldChg chg="modSp">
        <pc:chgData name="Shivangi Soni" userId="S::shivangi.soni@mail.mcgill.ca::2947c66a-7404-47b6-97cf-16b003e8c903" providerId="AD" clId="Web-{26258173-2E69-4906-B685-55C27BE184DA}" dt="2021-04-13T13:15:46.426" v="126" actId="20577"/>
        <pc:sldMkLst>
          <pc:docMk/>
          <pc:sldMk cId="3399315057" sldId="293"/>
        </pc:sldMkLst>
        <pc:spChg chg="mod">
          <ac:chgData name="Shivangi Soni" userId="S::shivangi.soni@mail.mcgill.ca::2947c66a-7404-47b6-97cf-16b003e8c903" providerId="AD" clId="Web-{26258173-2E69-4906-B685-55C27BE184DA}" dt="2021-04-13T13:15:46.426" v="126" actId="20577"/>
          <ac:spMkLst>
            <pc:docMk/>
            <pc:sldMk cId="3399315057" sldId="293"/>
            <ac:spMk id="3" creationId="{D8FD779D-9219-44AB-AC2D-7EF50929D06E}"/>
          </ac:spMkLst>
        </pc:spChg>
      </pc:sldChg>
    </pc:docChg>
  </pc:docChgLst>
  <pc:docChgLst>
    <pc:chgData name="Shivangi Soni" userId="S::shivangi.soni@mail.mcgill.ca::2947c66a-7404-47b6-97cf-16b003e8c903" providerId="AD" clId="Web-{81070657-6426-4452-9D6A-28AD438CE3B9}"/>
    <pc:docChg chg="modSld">
      <pc:chgData name="Shivangi Soni" userId="S::shivangi.soni@mail.mcgill.ca::2947c66a-7404-47b6-97cf-16b003e8c903" providerId="AD" clId="Web-{81070657-6426-4452-9D6A-28AD438CE3B9}" dt="2021-04-05T20:19:16.767" v="1146" actId="20577"/>
      <pc:docMkLst>
        <pc:docMk/>
      </pc:docMkLst>
      <pc:sldChg chg="addSp delSp modSp">
        <pc:chgData name="Shivangi Soni" userId="S::shivangi.soni@mail.mcgill.ca::2947c66a-7404-47b6-97cf-16b003e8c903" providerId="AD" clId="Web-{81070657-6426-4452-9D6A-28AD438CE3B9}" dt="2021-04-05T20:08:47.735" v="639" actId="20577"/>
        <pc:sldMkLst>
          <pc:docMk/>
          <pc:sldMk cId="3488394570" sldId="258"/>
        </pc:sldMkLst>
        <pc:spChg chg="mod">
          <ac:chgData name="Shivangi Soni" userId="S::shivangi.soni@mail.mcgill.ca::2947c66a-7404-47b6-97cf-16b003e8c903" providerId="AD" clId="Web-{81070657-6426-4452-9D6A-28AD438CE3B9}" dt="2021-04-05T20:08:47.735" v="639" actId="20577"/>
          <ac:spMkLst>
            <pc:docMk/>
            <pc:sldMk cId="3488394570" sldId="258"/>
            <ac:spMk id="3" creationId="{D8FD779D-9219-44AB-AC2D-7EF50929D06E}"/>
          </ac:spMkLst>
        </pc:spChg>
        <pc:grpChg chg="del">
          <ac:chgData name="Shivangi Soni" userId="S::shivangi.soni@mail.mcgill.ca::2947c66a-7404-47b6-97cf-16b003e8c903" providerId="AD" clId="Web-{81070657-6426-4452-9D6A-28AD438CE3B9}" dt="2021-04-05T19:51:07.155" v="1"/>
          <ac:grpSpMkLst>
            <pc:docMk/>
            <pc:sldMk cId="3488394570" sldId="258"/>
            <ac:grpSpMk id="7" creationId="{038D1E8F-1AA0-48A3-B5C1-455BE66B858D}"/>
          </ac:grpSpMkLst>
        </pc:grpChg>
        <pc:picChg chg="add mod">
          <ac:chgData name="Shivangi Soni" userId="S::shivangi.soni@mail.mcgill.ca::2947c66a-7404-47b6-97cf-16b003e8c903" providerId="AD" clId="Web-{81070657-6426-4452-9D6A-28AD438CE3B9}" dt="2021-04-05T19:51:24.358" v="6" actId="14100"/>
          <ac:picMkLst>
            <pc:docMk/>
            <pc:sldMk cId="3488394570" sldId="258"/>
            <ac:picMk id="2" creationId="{176A0CDE-5A2D-45C5-88BE-D4B9B435DFE9}"/>
          </ac:picMkLst>
        </pc:picChg>
        <pc:picChg chg="add mod">
          <ac:chgData name="Shivangi Soni" userId="S::shivangi.soni@mail.mcgill.ca::2947c66a-7404-47b6-97cf-16b003e8c903" providerId="AD" clId="Web-{81070657-6426-4452-9D6A-28AD438CE3B9}" dt="2021-04-05T19:51:38.530" v="9" actId="14100"/>
          <ac:picMkLst>
            <pc:docMk/>
            <pc:sldMk cId="3488394570" sldId="258"/>
            <ac:picMk id="4" creationId="{4C877D8B-67A7-4BF9-8B46-C311D88F15DA}"/>
          </ac:picMkLst>
        </pc:picChg>
      </pc:sldChg>
      <pc:sldChg chg="addSp modSp">
        <pc:chgData name="Shivangi Soni" userId="S::shivangi.soni@mail.mcgill.ca::2947c66a-7404-47b6-97cf-16b003e8c903" providerId="AD" clId="Web-{81070657-6426-4452-9D6A-28AD438CE3B9}" dt="2021-04-05T20:14:17.157" v="1008" actId="1076"/>
        <pc:sldMkLst>
          <pc:docMk/>
          <pc:sldMk cId="368587186" sldId="261"/>
        </pc:sldMkLst>
        <pc:spChg chg="add">
          <ac:chgData name="Shivangi Soni" userId="S::shivangi.soni@mail.mcgill.ca::2947c66a-7404-47b6-97cf-16b003e8c903" providerId="AD" clId="Web-{81070657-6426-4452-9D6A-28AD438CE3B9}" dt="2021-04-05T20:14:12.313" v="1007"/>
          <ac:spMkLst>
            <pc:docMk/>
            <pc:sldMk cId="368587186" sldId="261"/>
            <ac:spMk id="65" creationId="{848FA49F-F6B4-4238-8561-BC6CCC91CCA7}"/>
          </ac:spMkLst>
        </pc:spChg>
        <pc:spChg chg="add">
          <ac:chgData name="Shivangi Soni" userId="S::shivangi.soni@mail.mcgill.ca::2947c66a-7404-47b6-97cf-16b003e8c903" providerId="AD" clId="Web-{81070657-6426-4452-9D6A-28AD438CE3B9}" dt="2021-04-05T20:14:12.313" v="1007"/>
          <ac:spMkLst>
            <pc:docMk/>
            <pc:sldMk cId="368587186" sldId="261"/>
            <ac:spMk id="66" creationId="{B0F336D9-A6D6-42DB-A3A7-6E7259FC0ADA}"/>
          </ac:spMkLst>
        </pc:spChg>
        <pc:spChg chg="add">
          <ac:chgData name="Shivangi Soni" userId="S::shivangi.soni@mail.mcgill.ca::2947c66a-7404-47b6-97cf-16b003e8c903" providerId="AD" clId="Web-{81070657-6426-4452-9D6A-28AD438CE3B9}" dt="2021-04-05T20:14:12.313" v="1007"/>
          <ac:spMkLst>
            <pc:docMk/>
            <pc:sldMk cId="368587186" sldId="261"/>
            <ac:spMk id="67" creationId="{99840B6D-5D69-4418-A644-0EB27E56DC6F}"/>
          </ac:spMkLst>
        </pc:spChg>
        <pc:spChg chg="add">
          <ac:chgData name="Shivangi Soni" userId="S::shivangi.soni@mail.mcgill.ca::2947c66a-7404-47b6-97cf-16b003e8c903" providerId="AD" clId="Web-{81070657-6426-4452-9D6A-28AD438CE3B9}" dt="2021-04-05T20:14:12.313" v="1007"/>
          <ac:spMkLst>
            <pc:docMk/>
            <pc:sldMk cId="368587186" sldId="261"/>
            <ac:spMk id="68" creationId="{BA455CF6-9B73-4118-A7F5-1801FFBC90ED}"/>
          </ac:spMkLst>
        </pc:spChg>
        <pc:spChg chg="add">
          <ac:chgData name="Shivangi Soni" userId="S::shivangi.soni@mail.mcgill.ca::2947c66a-7404-47b6-97cf-16b003e8c903" providerId="AD" clId="Web-{81070657-6426-4452-9D6A-28AD438CE3B9}" dt="2021-04-05T20:14:12.313" v="1007"/>
          <ac:spMkLst>
            <pc:docMk/>
            <pc:sldMk cId="368587186" sldId="261"/>
            <ac:spMk id="69" creationId="{BDF396C5-92C7-4FE2-9EEB-CFB93921565C}"/>
          </ac:spMkLst>
        </pc:spChg>
        <pc:spChg chg="add">
          <ac:chgData name="Shivangi Soni" userId="S::shivangi.soni@mail.mcgill.ca::2947c66a-7404-47b6-97cf-16b003e8c903" providerId="AD" clId="Web-{81070657-6426-4452-9D6A-28AD438CE3B9}" dt="2021-04-05T20:14:12.313" v="1007"/>
          <ac:spMkLst>
            <pc:docMk/>
            <pc:sldMk cId="368587186" sldId="261"/>
            <ac:spMk id="70" creationId="{DE944AD3-090A-409E-8148-64E3A0E0B95A}"/>
          </ac:spMkLst>
        </pc:spChg>
        <pc:spChg chg="add">
          <ac:chgData name="Shivangi Soni" userId="S::shivangi.soni@mail.mcgill.ca::2947c66a-7404-47b6-97cf-16b003e8c903" providerId="AD" clId="Web-{81070657-6426-4452-9D6A-28AD438CE3B9}" dt="2021-04-05T20:14:12.313" v="1007"/>
          <ac:spMkLst>
            <pc:docMk/>
            <pc:sldMk cId="368587186" sldId="261"/>
            <ac:spMk id="71" creationId="{505A9276-5758-4BF2-B37A-47A6321189B5}"/>
          </ac:spMkLst>
        </pc:spChg>
        <pc:spChg chg="add">
          <ac:chgData name="Shivangi Soni" userId="S::shivangi.soni@mail.mcgill.ca::2947c66a-7404-47b6-97cf-16b003e8c903" providerId="AD" clId="Web-{81070657-6426-4452-9D6A-28AD438CE3B9}" dt="2021-04-05T20:14:12.313" v="1007"/>
          <ac:spMkLst>
            <pc:docMk/>
            <pc:sldMk cId="368587186" sldId="261"/>
            <ac:spMk id="72" creationId="{CFF89FE7-F963-4380-AED2-694A6144664A}"/>
          </ac:spMkLst>
        </pc:spChg>
        <pc:spChg chg="add">
          <ac:chgData name="Shivangi Soni" userId="S::shivangi.soni@mail.mcgill.ca::2947c66a-7404-47b6-97cf-16b003e8c903" providerId="AD" clId="Web-{81070657-6426-4452-9D6A-28AD438CE3B9}" dt="2021-04-05T20:14:12.313" v="1007"/>
          <ac:spMkLst>
            <pc:docMk/>
            <pc:sldMk cId="368587186" sldId="261"/>
            <ac:spMk id="73" creationId="{75121A83-A27D-4648-8A82-0082A7DD3D53}"/>
          </ac:spMkLst>
        </pc:spChg>
        <pc:spChg chg="add">
          <ac:chgData name="Shivangi Soni" userId="S::shivangi.soni@mail.mcgill.ca::2947c66a-7404-47b6-97cf-16b003e8c903" providerId="AD" clId="Web-{81070657-6426-4452-9D6A-28AD438CE3B9}" dt="2021-04-05T20:14:12.313" v="1007"/>
          <ac:spMkLst>
            <pc:docMk/>
            <pc:sldMk cId="368587186" sldId="261"/>
            <ac:spMk id="74" creationId="{34B58AAE-4759-4AAA-9F4A-2EC47FB7CDC0}"/>
          </ac:spMkLst>
        </pc:spChg>
        <pc:spChg chg="add">
          <ac:chgData name="Shivangi Soni" userId="S::shivangi.soni@mail.mcgill.ca::2947c66a-7404-47b6-97cf-16b003e8c903" providerId="AD" clId="Web-{81070657-6426-4452-9D6A-28AD438CE3B9}" dt="2021-04-05T20:14:12.313" v="1007"/>
          <ac:spMkLst>
            <pc:docMk/>
            <pc:sldMk cId="368587186" sldId="261"/>
            <ac:spMk id="75" creationId="{D5DCDC53-15EA-47E2-8744-4B81C2FECF2C}"/>
          </ac:spMkLst>
        </pc:spChg>
        <pc:spChg chg="add">
          <ac:chgData name="Shivangi Soni" userId="S::shivangi.soni@mail.mcgill.ca::2947c66a-7404-47b6-97cf-16b003e8c903" providerId="AD" clId="Web-{81070657-6426-4452-9D6A-28AD438CE3B9}" dt="2021-04-05T20:14:12.313" v="1007"/>
          <ac:spMkLst>
            <pc:docMk/>
            <pc:sldMk cId="368587186" sldId="261"/>
            <ac:spMk id="84" creationId="{9E992159-92FD-48C8-A9B5-6E0BDD87BCF1}"/>
          </ac:spMkLst>
        </pc:spChg>
        <pc:spChg chg="add">
          <ac:chgData name="Shivangi Soni" userId="S::shivangi.soni@mail.mcgill.ca::2947c66a-7404-47b6-97cf-16b003e8c903" providerId="AD" clId="Web-{81070657-6426-4452-9D6A-28AD438CE3B9}" dt="2021-04-05T20:14:12.313" v="1007"/>
          <ac:spMkLst>
            <pc:docMk/>
            <pc:sldMk cId="368587186" sldId="261"/>
            <ac:spMk id="85" creationId="{06CA5966-EA82-439E-91C8-31DE1D1B0C95}"/>
          </ac:spMkLst>
        </pc:spChg>
        <pc:spChg chg="add">
          <ac:chgData name="Shivangi Soni" userId="S::shivangi.soni@mail.mcgill.ca::2947c66a-7404-47b6-97cf-16b003e8c903" providerId="AD" clId="Web-{81070657-6426-4452-9D6A-28AD438CE3B9}" dt="2021-04-05T20:14:12.313" v="1007"/>
          <ac:spMkLst>
            <pc:docMk/>
            <pc:sldMk cId="368587186" sldId="261"/>
            <ac:spMk id="86" creationId="{2D20D47C-CE2D-4085-BC73-7C34AD70FCB7}"/>
          </ac:spMkLst>
        </pc:spChg>
        <pc:spChg chg="add">
          <ac:chgData name="Shivangi Soni" userId="S::shivangi.soni@mail.mcgill.ca::2947c66a-7404-47b6-97cf-16b003e8c903" providerId="AD" clId="Web-{81070657-6426-4452-9D6A-28AD438CE3B9}" dt="2021-04-05T20:14:12.313" v="1007"/>
          <ac:spMkLst>
            <pc:docMk/>
            <pc:sldMk cId="368587186" sldId="261"/>
            <ac:spMk id="87" creationId="{BAC3F147-33EE-498E-85B1-108208B34350}"/>
          </ac:spMkLst>
        </pc:spChg>
        <pc:spChg chg="add">
          <ac:chgData name="Shivangi Soni" userId="S::shivangi.soni@mail.mcgill.ca::2947c66a-7404-47b6-97cf-16b003e8c903" providerId="AD" clId="Web-{81070657-6426-4452-9D6A-28AD438CE3B9}" dt="2021-04-05T20:14:12.313" v="1007"/>
          <ac:spMkLst>
            <pc:docMk/>
            <pc:sldMk cId="368587186" sldId="261"/>
            <ac:spMk id="88" creationId="{C4840550-3C75-43AD-9ACF-17B15FD508A7}"/>
          </ac:spMkLst>
        </pc:spChg>
        <pc:spChg chg="add">
          <ac:chgData name="Shivangi Soni" userId="S::shivangi.soni@mail.mcgill.ca::2947c66a-7404-47b6-97cf-16b003e8c903" providerId="AD" clId="Web-{81070657-6426-4452-9D6A-28AD438CE3B9}" dt="2021-04-05T20:14:12.313" v="1007"/>
          <ac:spMkLst>
            <pc:docMk/>
            <pc:sldMk cId="368587186" sldId="261"/>
            <ac:spMk id="89" creationId="{86A579BE-E564-4C04-8777-AE48C6C985C6}"/>
          </ac:spMkLst>
        </pc:spChg>
        <pc:spChg chg="add">
          <ac:chgData name="Shivangi Soni" userId="S::shivangi.soni@mail.mcgill.ca::2947c66a-7404-47b6-97cf-16b003e8c903" providerId="AD" clId="Web-{81070657-6426-4452-9D6A-28AD438CE3B9}" dt="2021-04-05T20:14:12.313" v="1007"/>
          <ac:spMkLst>
            <pc:docMk/>
            <pc:sldMk cId="368587186" sldId="261"/>
            <ac:spMk id="90" creationId="{0674989E-898D-4E4A-A794-ED616A64BCCE}"/>
          </ac:spMkLst>
        </pc:spChg>
        <pc:spChg chg="add">
          <ac:chgData name="Shivangi Soni" userId="S::shivangi.soni@mail.mcgill.ca::2947c66a-7404-47b6-97cf-16b003e8c903" providerId="AD" clId="Web-{81070657-6426-4452-9D6A-28AD438CE3B9}" dt="2021-04-05T20:14:12.313" v="1007"/>
          <ac:spMkLst>
            <pc:docMk/>
            <pc:sldMk cId="368587186" sldId="261"/>
            <ac:spMk id="91" creationId="{E2EF8D3F-1C0C-4905-B921-E04CA3585B52}"/>
          </ac:spMkLst>
        </pc:spChg>
        <pc:spChg chg="add">
          <ac:chgData name="Shivangi Soni" userId="S::shivangi.soni@mail.mcgill.ca::2947c66a-7404-47b6-97cf-16b003e8c903" providerId="AD" clId="Web-{81070657-6426-4452-9D6A-28AD438CE3B9}" dt="2021-04-05T20:14:12.313" v="1007"/>
          <ac:spMkLst>
            <pc:docMk/>
            <pc:sldMk cId="368587186" sldId="261"/>
            <ac:spMk id="92" creationId="{D6E839E3-DA08-43A3-99A0-823404E7F926}"/>
          </ac:spMkLst>
        </pc:spChg>
        <pc:spChg chg="add">
          <ac:chgData name="Shivangi Soni" userId="S::shivangi.soni@mail.mcgill.ca::2947c66a-7404-47b6-97cf-16b003e8c903" providerId="AD" clId="Web-{81070657-6426-4452-9D6A-28AD438CE3B9}" dt="2021-04-05T20:14:12.313" v="1007"/>
          <ac:spMkLst>
            <pc:docMk/>
            <pc:sldMk cId="368587186" sldId="261"/>
            <ac:spMk id="93" creationId="{EC0E6D30-3039-4F43-8693-09A4402C8A5C}"/>
          </ac:spMkLst>
        </pc:spChg>
        <pc:spChg chg="add">
          <ac:chgData name="Shivangi Soni" userId="S::shivangi.soni@mail.mcgill.ca::2947c66a-7404-47b6-97cf-16b003e8c903" providerId="AD" clId="Web-{81070657-6426-4452-9D6A-28AD438CE3B9}" dt="2021-04-05T20:14:12.313" v="1007"/>
          <ac:spMkLst>
            <pc:docMk/>
            <pc:sldMk cId="368587186" sldId="261"/>
            <ac:spMk id="94" creationId="{B2A8A59B-8DA1-43CC-AD42-C9017A0CDD77}"/>
          </ac:spMkLst>
        </pc:spChg>
        <pc:spChg chg="add">
          <ac:chgData name="Shivangi Soni" userId="S::shivangi.soni@mail.mcgill.ca::2947c66a-7404-47b6-97cf-16b003e8c903" providerId="AD" clId="Web-{81070657-6426-4452-9D6A-28AD438CE3B9}" dt="2021-04-05T20:14:12.313" v="1007"/>
          <ac:spMkLst>
            <pc:docMk/>
            <pc:sldMk cId="368587186" sldId="261"/>
            <ac:spMk id="95" creationId="{ECABD4DE-5FC9-471F-84C5-C0399F5204F9}"/>
          </ac:spMkLst>
        </pc:spChg>
        <pc:spChg chg="add">
          <ac:chgData name="Shivangi Soni" userId="S::shivangi.soni@mail.mcgill.ca::2947c66a-7404-47b6-97cf-16b003e8c903" providerId="AD" clId="Web-{81070657-6426-4452-9D6A-28AD438CE3B9}" dt="2021-04-05T20:14:12.313" v="1007"/>
          <ac:spMkLst>
            <pc:docMk/>
            <pc:sldMk cId="368587186" sldId="261"/>
            <ac:spMk id="96" creationId="{91BC81F9-0A2F-48E0-A325-6D26A8C47AAC}"/>
          </ac:spMkLst>
        </pc:spChg>
        <pc:spChg chg="add">
          <ac:chgData name="Shivangi Soni" userId="S::shivangi.soni@mail.mcgill.ca::2947c66a-7404-47b6-97cf-16b003e8c903" providerId="AD" clId="Web-{81070657-6426-4452-9D6A-28AD438CE3B9}" dt="2021-04-05T20:14:12.313" v="1007"/>
          <ac:spMkLst>
            <pc:docMk/>
            <pc:sldMk cId="368587186" sldId="261"/>
            <ac:spMk id="97" creationId="{4C5A776F-B7B8-48AC-BE21-5F24B8275BD5}"/>
          </ac:spMkLst>
        </pc:spChg>
        <pc:spChg chg="add">
          <ac:chgData name="Shivangi Soni" userId="S::shivangi.soni@mail.mcgill.ca::2947c66a-7404-47b6-97cf-16b003e8c903" providerId="AD" clId="Web-{81070657-6426-4452-9D6A-28AD438CE3B9}" dt="2021-04-05T20:14:12.313" v="1007"/>
          <ac:spMkLst>
            <pc:docMk/>
            <pc:sldMk cId="368587186" sldId="261"/>
            <ac:spMk id="98" creationId="{93BED2D9-D538-444C-9C98-E7253148EEA1}"/>
          </ac:spMkLst>
        </pc:spChg>
        <pc:spChg chg="add">
          <ac:chgData name="Shivangi Soni" userId="S::shivangi.soni@mail.mcgill.ca::2947c66a-7404-47b6-97cf-16b003e8c903" providerId="AD" clId="Web-{81070657-6426-4452-9D6A-28AD438CE3B9}" dt="2021-04-05T20:14:12.313" v="1007"/>
          <ac:spMkLst>
            <pc:docMk/>
            <pc:sldMk cId="368587186" sldId="261"/>
            <ac:spMk id="99" creationId="{164B6681-71F0-4A54-BBBB-8AF868122C55}"/>
          </ac:spMkLst>
        </pc:spChg>
        <pc:grpChg chg="add">
          <ac:chgData name="Shivangi Soni" userId="S::shivangi.soni@mail.mcgill.ca::2947c66a-7404-47b6-97cf-16b003e8c903" providerId="AD" clId="Web-{81070657-6426-4452-9D6A-28AD438CE3B9}" dt="2021-04-05T19:50:09.592" v="0"/>
          <ac:grpSpMkLst>
            <pc:docMk/>
            <pc:sldMk cId="368587186" sldId="261"/>
            <ac:grpSpMk id="63" creationId="{815D62FA-8335-4DC2-88EA-0361A48FCD84}"/>
          </ac:grpSpMkLst>
        </pc:grpChg>
        <pc:grpChg chg="add mod">
          <ac:chgData name="Shivangi Soni" userId="S::shivangi.soni@mail.mcgill.ca::2947c66a-7404-47b6-97cf-16b003e8c903" providerId="AD" clId="Web-{81070657-6426-4452-9D6A-28AD438CE3B9}" dt="2021-04-05T20:14:17.157" v="1008" actId="1076"/>
          <ac:grpSpMkLst>
            <pc:docMk/>
            <pc:sldMk cId="368587186" sldId="261"/>
            <ac:grpSpMk id="64" creationId="{6DBAA7FD-EF0B-43F2-B88A-CA7770EF2729}"/>
          </ac:grpSpMkLst>
        </pc:grpChg>
        <pc:grpChg chg="add">
          <ac:chgData name="Shivangi Soni" userId="S::shivangi.soni@mail.mcgill.ca::2947c66a-7404-47b6-97cf-16b003e8c903" providerId="AD" clId="Web-{81070657-6426-4452-9D6A-28AD438CE3B9}" dt="2021-04-05T20:14:12.313" v="1007"/>
          <ac:grpSpMkLst>
            <pc:docMk/>
            <pc:sldMk cId="368587186" sldId="261"/>
            <ac:grpSpMk id="77" creationId="{F18D1D57-C7BB-4807-9A89-729F83852980}"/>
          </ac:grpSpMkLst>
        </pc:grpChg>
        <pc:grpChg chg="add">
          <ac:chgData name="Shivangi Soni" userId="S::shivangi.soni@mail.mcgill.ca::2947c66a-7404-47b6-97cf-16b003e8c903" providerId="AD" clId="Web-{81070657-6426-4452-9D6A-28AD438CE3B9}" dt="2021-04-05T20:14:12.313" v="1007"/>
          <ac:grpSpMkLst>
            <pc:docMk/>
            <pc:sldMk cId="368587186" sldId="261"/>
            <ac:grpSpMk id="78" creationId="{683F3C84-9BDC-4D79-BD8D-BEC02D400D7C}"/>
          </ac:grpSpMkLst>
        </pc:grpChg>
        <pc:grpChg chg="add">
          <ac:chgData name="Shivangi Soni" userId="S::shivangi.soni@mail.mcgill.ca::2947c66a-7404-47b6-97cf-16b003e8c903" providerId="AD" clId="Web-{81070657-6426-4452-9D6A-28AD438CE3B9}" dt="2021-04-05T20:14:12.313" v="1007"/>
          <ac:grpSpMkLst>
            <pc:docMk/>
            <pc:sldMk cId="368587186" sldId="261"/>
            <ac:grpSpMk id="79" creationId="{29E352FF-871E-4E5E-91E2-66C02C8B416F}"/>
          </ac:grpSpMkLst>
        </pc:grpChg>
        <pc:grpChg chg="add">
          <ac:chgData name="Shivangi Soni" userId="S::shivangi.soni@mail.mcgill.ca::2947c66a-7404-47b6-97cf-16b003e8c903" providerId="AD" clId="Web-{81070657-6426-4452-9D6A-28AD438CE3B9}" dt="2021-04-05T20:14:12.313" v="1007"/>
          <ac:grpSpMkLst>
            <pc:docMk/>
            <pc:sldMk cId="368587186" sldId="261"/>
            <ac:grpSpMk id="80" creationId="{D7EA4DF0-7B5A-4B40-91EF-486C891BEA4A}"/>
          </ac:grpSpMkLst>
        </pc:grpChg>
        <pc:grpChg chg="add">
          <ac:chgData name="Shivangi Soni" userId="S::shivangi.soni@mail.mcgill.ca::2947c66a-7404-47b6-97cf-16b003e8c903" providerId="AD" clId="Web-{81070657-6426-4452-9D6A-28AD438CE3B9}" dt="2021-04-05T20:14:12.313" v="1007"/>
          <ac:grpSpMkLst>
            <pc:docMk/>
            <pc:sldMk cId="368587186" sldId="261"/>
            <ac:grpSpMk id="81" creationId="{24FEEE75-4FBF-4751-A791-97C51C8C4FFC}"/>
          </ac:grpSpMkLst>
        </pc:grpChg>
        <pc:grpChg chg="add">
          <ac:chgData name="Shivangi Soni" userId="S::shivangi.soni@mail.mcgill.ca::2947c66a-7404-47b6-97cf-16b003e8c903" providerId="AD" clId="Web-{81070657-6426-4452-9D6A-28AD438CE3B9}" dt="2021-04-05T20:14:12.313" v="1007"/>
          <ac:grpSpMkLst>
            <pc:docMk/>
            <pc:sldMk cId="368587186" sldId="261"/>
            <ac:grpSpMk id="82" creationId="{AA680C26-5C1F-473F-8EB3-ADA6E59F578B}"/>
          </ac:grpSpMkLst>
        </pc:grpChg>
        <pc:picChg chg="add">
          <ac:chgData name="Shivangi Soni" userId="S::shivangi.soni@mail.mcgill.ca::2947c66a-7404-47b6-97cf-16b003e8c903" providerId="AD" clId="Web-{81070657-6426-4452-9D6A-28AD438CE3B9}" dt="2021-04-05T20:14:12.313" v="1007"/>
          <ac:picMkLst>
            <pc:docMk/>
            <pc:sldMk cId="368587186" sldId="261"/>
            <ac:picMk id="83" creationId="{CE12976B-4153-4D56-A3FD-E2ED7C2418FC}"/>
          </ac:picMkLst>
        </pc:picChg>
        <pc:cxnChg chg="add">
          <ac:chgData name="Shivangi Soni" userId="S::shivangi.soni@mail.mcgill.ca::2947c66a-7404-47b6-97cf-16b003e8c903" providerId="AD" clId="Web-{81070657-6426-4452-9D6A-28AD438CE3B9}" dt="2021-04-05T20:14:12.313" v="1007"/>
          <ac:cxnSpMkLst>
            <pc:docMk/>
            <pc:sldMk cId="368587186" sldId="261"/>
            <ac:cxnSpMk id="76" creationId="{6B256FE5-A92D-4C04-B1FA-7990D944F677}"/>
          </ac:cxnSpMkLst>
        </pc:cxnChg>
      </pc:sldChg>
      <pc:sldChg chg="modSp">
        <pc:chgData name="Shivangi Soni" userId="S::shivangi.soni@mail.mcgill.ca::2947c66a-7404-47b6-97cf-16b003e8c903" providerId="AD" clId="Web-{81070657-6426-4452-9D6A-28AD438CE3B9}" dt="2021-04-05T19:59:58.780" v="393" actId="20577"/>
        <pc:sldMkLst>
          <pc:docMk/>
          <pc:sldMk cId="3985115212" sldId="262"/>
        </pc:sldMkLst>
        <pc:spChg chg="mod">
          <ac:chgData name="Shivangi Soni" userId="S::shivangi.soni@mail.mcgill.ca::2947c66a-7404-47b6-97cf-16b003e8c903" providerId="AD" clId="Web-{81070657-6426-4452-9D6A-28AD438CE3B9}" dt="2021-04-05T19:59:58.780" v="393" actId="20577"/>
          <ac:spMkLst>
            <pc:docMk/>
            <pc:sldMk cId="3985115212" sldId="262"/>
            <ac:spMk id="3" creationId="{99D99363-29D9-4387-B988-91C6C45036C2}"/>
          </ac:spMkLst>
        </pc:spChg>
      </pc:sldChg>
      <pc:sldChg chg="addSp delSp modSp">
        <pc:chgData name="Shivangi Soni" userId="S::shivangi.soni@mail.mcgill.ca::2947c66a-7404-47b6-97cf-16b003e8c903" providerId="AD" clId="Web-{81070657-6426-4452-9D6A-28AD438CE3B9}" dt="2021-04-05T20:19:16.767" v="1146" actId="20577"/>
        <pc:sldMkLst>
          <pc:docMk/>
          <pc:sldMk cId="441838818" sldId="263"/>
        </pc:sldMkLst>
        <pc:spChg chg="mod">
          <ac:chgData name="Shivangi Soni" userId="S::shivangi.soni@mail.mcgill.ca::2947c66a-7404-47b6-97cf-16b003e8c903" providerId="AD" clId="Web-{81070657-6426-4452-9D6A-28AD438CE3B9}" dt="2021-04-05T20:09:16.203" v="640" actId="20577"/>
          <ac:spMkLst>
            <pc:docMk/>
            <pc:sldMk cId="441838818" sldId="263"/>
            <ac:spMk id="2" creationId="{93F9F0EA-D71B-4005-B7C9-3315F9E2C442}"/>
          </ac:spMkLst>
        </pc:spChg>
        <pc:spChg chg="add del mod">
          <ac:chgData name="Shivangi Soni" userId="S::shivangi.soni@mail.mcgill.ca::2947c66a-7404-47b6-97cf-16b003e8c903" providerId="AD" clId="Web-{81070657-6426-4452-9D6A-28AD438CE3B9}" dt="2021-04-05T20:19:16.767" v="1146" actId="20577"/>
          <ac:spMkLst>
            <pc:docMk/>
            <pc:sldMk cId="441838818" sldId="263"/>
            <ac:spMk id="4" creationId="{0AF084FE-3DFC-49C3-BE75-F56B384FD2CA}"/>
          </ac:spMkLst>
        </pc:spChg>
      </pc:sldChg>
      <pc:sldChg chg="modSp">
        <pc:chgData name="Shivangi Soni" userId="S::shivangi.soni@mail.mcgill.ca::2947c66a-7404-47b6-97cf-16b003e8c903" providerId="AD" clId="Web-{81070657-6426-4452-9D6A-28AD438CE3B9}" dt="2021-04-05T20:15:57.454" v="1027" actId="1076"/>
        <pc:sldMkLst>
          <pc:docMk/>
          <pc:sldMk cId="1407979706" sldId="274"/>
        </pc:sldMkLst>
        <pc:spChg chg="mod">
          <ac:chgData name="Shivangi Soni" userId="S::shivangi.soni@mail.mcgill.ca::2947c66a-7404-47b6-97cf-16b003e8c903" providerId="AD" clId="Web-{81070657-6426-4452-9D6A-28AD438CE3B9}" dt="2021-04-05T20:15:26.970" v="1017" actId="14100"/>
          <ac:spMkLst>
            <pc:docMk/>
            <pc:sldMk cId="1407979706" sldId="274"/>
            <ac:spMk id="20" creationId="{0D675CC6-24B9-4CA7-ADFC-B9BABF559E6B}"/>
          </ac:spMkLst>
        </pc:spChg>
        <pc:spChg chg="mod">
          <ac:chgData name="Shivangi Soni" userId="S::shivangi.soni@mail.mcgill.ca::2947c66a-7404-47b6-97cf-16b003e8c903" providerId="AD" clId="Web-{81070657-6426-4452-9D6A-28AD438CE3B9}" dt="2021-04-05T20:15:26.923" v="1016" actId="14100"/>
          <ac:spMkLst>
            <pc:docMk/>
            <pc:sldMk cId="1407979706" sldId="274"/>
            <ac:spMk id="26" creationId="{5ADC4824-AB2E-4871-A2D9-253A45A29A93}"/>
          </ac:spMkLst>
        </pc:spChg>
        <pc:grpChg chg="mod">
          <ac:chgData name="Shivangi Soni" userId="S::shivangi.soni@mail.mcgill.ca::2947c66a-7404-47b6-97cf-16b003e8c903" providerId="AD" clId="Web-{81070657-6426-4452-9D6A-28AD438CE3B9}" dt="2021-04-05T20:15:27.016" v="1018" actId="14100"/>
          <ac:grpSpMkLst>
            <pc:docMk/>
            <pc:sldMk cId="1407979706" sldId="274"/>
            <ac:grpSpMk id="21" creationId="{9F8D8C51-9695-4F89-979B-A06D192F29BB}"/>
          </ac:grpSpMkLst>
        </pc:grpChg>
        <pc:grpChg chg="mod">
          <ac:chgData name="Shivangi Soni" userId="S::shivangi.soni@mail.mcgill.ca::2947c66a-7404-47b6-97cf-16b003e8c903" providerId="AD" clId="Web-{81070657-6426-4452-9D6A-28AD438CE3B9}" dt="2021-04-05T20:15:52.454" v="1026" actId="1076"/>
          <ac:grpSpMkLst>
            <pc:docMk/>
            <pc:sldMk cId="1407979706" sldId="274"/>
            <ac:grpSpMk id="45" creationId="{0F17E131-6FB8-4637-986D-607836753989}"/>
          </ac:grpSpMkLst>
        </pc:grpChg>
        <pc:graphicFrameChg chg="mod modGraphic">
          <ac:chgData name="Shivangi Soni" userId="S::shivangi.soni@mail.mcgill.ca::2947c66a-7404-47b6-97cf-16b003e8c903" providerId="AD" clId="Web-{81070657-6426-4452-9D6A-28AD438CE3B9}" dt="2021-04-05T20:15:36.907" v="1023"/>
          <ac:graphicFrameMkLst>
            <pc:docMk/>
            <pc:sldMk cId="1407979706" sldId="274"/>
            <ac:graphicFrameMk id="25" creationId="{B2F3E126-DFC2-456E-A73C-2C00A980740C}"/>
          </ac:graphicFrameMkLst>
        </pc:graphicFrameChg>
        <pc:graphicFrameChg chg="mod modGraphic">
          <ac:chgData name="Shivangi Soni" userId="S::shivangi.soni@mail.mcgill.ca::2947c66a-7404-47b6-97cf-16b003e8c903" providerId="AD" clId="Web-{81070657-6426-4452-9D6A-28AD438CE3B9}" dt="2021-04-05T20:15:57.454" v="1027" actId="1076"/>
          <ac:graphicFrameMkLst>
            <pc:docMk/>
            <pc:sldMk cId="1407979706" sldId="274"/>
            <ac:graphicFrameMk id="32" creationId="{2643DB48-7757-407F-BD9D-366A13A71D7C}"/>
          </ac:graphicFrameMkLst>
        </pc:graphicFrameChg>
      </pc:sldChg>
      <pc:sldChg chg="addSp delSp modSp">
        <pc:chgData name="Shivangi Soni" userId="S::shivangi.soni@mail.mcgill.ca::2947c66a-7404-47b6-97cf-16b003e8c903" providerId="AD" clId="Web-{81070657-6426-4452-9D6A-28AD438CE3B9}" dt="2021-04-05T20:15:09.454" v="1014" actId="1076"/>
        <pc:sldMkLst>
          <pc:docMk/>
          <pc:sldMk cId="1514460289" sldId="275"/>
        </pc:sldMkLst>
        <pc:grpChg chg="del">
          <ac:chgData name="Shivangi Soni" userId="S::shivangi.soni@mail.mcgill.ca::2947c66a-7404-47b6-97cf-16b003e8c903" providerId="AD" clId="Web-{81070657-6426-4452-9D6A-28AD438CE3B9}" dt="2021-04-05T20:14:02.594" v="1006"/>
          <ac:grpSpMkLst>
            <pc:docMk/>
            <pc:sldMk cId="1514460289" sldId="275"/>
            <ac:grpSpMk id="31" creationId="{01EB7BD8-D423-4762-A414-491276FD2EDA}"/>
          </ac:grpSpMkLst>
        </pc:grpChg>
        <pc:picChg chg="add mod modCrop">
          <ac:chgData name="Shivangi Soni" userId="S::shivangi.soni@mail.mcgill.ca::2947c66a-7404-47b6-97cf-16b003e8c903" providerId="AD" clId="Web-{81070657-6426-4452-9D6A-28AD438CE3B9}" dt="2021-04-05T20:15:09.454" v="1014" actId="1076"/>
          <ac:picMkLst>
            <pc:docMk/>
            <pc:sldMk cId="1514460289" sldId="275"/>
            <ac:picMk id="3" creationId="{DB65A36E-141B-4EB9-A63F-3A9F89A43B7C}"/>
          </ac:picMkLst>
        </pc:picChg>
      </pc:sldChg>
      <pc:sldChg chg="modSp">
        <pc:chgData name="Shivangi Soni" userId="S::shivangi.soni@mail.mcgill.ca::2947c66a-7404-47b6-97cf-16b003e8c903" providerId="AD" clId="Web-{81070657-6426-4452-9D6A-28AD438CE3B9}" dt="2021-04-05T20:00:54.577" v="395" actId="20577"/>
        <pc:sldMkLst>
          <pc:docMk/>
          <pc:sldMk cId="92795886" sldId="276"/>
        </pc:sldMkLst>
        <pc:spChg chg="mod">
          <ac:chgData name="Shivangi Soni" userId="S::shivangi.soni@mail.mcgill.ca::2947c66a-7404-47b6-97cf-16b003e8c903" providerId="AD" clId="Web-{81070657-6426-4452-9D6A-28AD438CE3B9}" dt="2021-04-05T20:00:54.577" v="395" actId="20577"/>
          <ac:spMkLst>
            <pc:docMk/>
            <pc:sldMk cId="92795886" sldId="276"/>
            <ac:spMk id="135" creationId="{0847D03D-8152-4A8F-99C5-FC165ECE5E02}"/>
          </ac:spMkLst>
        </pc:spChg>
      </pc:sldChg>
    </pc:docChg>
  </pc:docChgLst>
  <pc:docChgLst>
    <pc:chgData name="Pascal Nguyen Tang" userId="fd004de4-d723-43d4-b461-a8ced3aae77f" providerId="ADAL" clId="{9FBFF72A-6E5F-4173-871D-33D2B9F13E8B}"/>
    <pc:docChg chg="undo redo custSel modSld">
      <pc:chgData name="Pascal Nguyen Tang" userId="fd004de4-d723-43d4-b461-a8ced3aae77f" providerId="ADAL" clId="{9FBFF72A-6E5F-4173-871D-33D2B9F13E8B}" dt="2021-04-13T13:58:34.879" v="6674" actId="1076"/>
      <pc:docMkLst>
        <pc:docMk/>
      </pc:docMkLst>
      <pc:sldChg chg="modSp mod modNotesTx">
        <pc:chgData name="Pascal Nguyen Tang" userId="fd004de4-d723-43d4-b461-a8ced3aae77f" providerId="ADAL" clId="{9FBFF72A-6E5F-4173-871D-33D2B9F13E8B}" dt="2021-04-13T05:26:53.741" v="5109" actId="20577"/>
        <pc:sldMkLst>
          <pc:docMk/>
          <pc:sldMk cId="2349449744" sldId="285"/>
        </pc:sldMkLst>
        <pc:spChg chg="mod">
          <ac:chgData name="Pascal Nguyen Tang" userId="fd004de4-d723-43d4-b461-a8ced3aae77f" providerId="ADAL" clId="{9FBFF72A-6E5F-4173-871D-33D2B9F13E8B}" dt="2021-04-13T05:24:45.980" v="5029" actId="113"/>
          <ac:spMkLst>
            <pc:docMk/>
            <pc:sldMk cId="2349449744" sldId="285"/>
            <ac:spMk id="3" creationId="{D8FD779D-9219-44AB-AC2D-7EF50929D06E}"/>
          </ac:spMkLst>
        </pc:spChg>
      </pc:sldChg>
      <pc:sldChg chg="addSp modSp mod modNotesTx">
        <pc:chgData name="Pascal Nguyen Tang" userId="fd004de4-d723-43d4-b461-a8ced3aae77f" providerId="ADAL" clId="{9FBFF72A-6E5F-4173-871D-33D2B9F13E8B}" dt="2021-04-13T13:58:34.879" v="6674" actId="1076"/>
        <pc:sldMkLst>
          <pc:docMk/>
          <pc:sldMk cId="829156469" sldId="288"/>
        </pc:sldMkLst>
        <pc:spChg chg="mod">
          <ac:chgData name="Pascal Nguyen Tang" userId="fd004de4-d723-43d4-b461-a8ced3aae77f" providerId="ADAL" clId="{9FBFF72A-6E5F-4173-871D-33D2B9F13E8B}" dt="2021-04-13T13:56:06.708" v="6663" actId="20577"/>
          <ac:spMkLst>
            <pc:docMk/>
            <pc:sldMk cId="829156469" sldId="288"/>
            <ac:spMk id="3" creationId="{D8FD779D-9219-44AB-AC2D-7EF50929D06E}"/>
          </ac:spMkLst>
        </pc:spChg>
        <pc:spChg chg="mod">
          <ac:chgData name="Pascal Nguyen Tang" userId="fd004de4-d723-43d4-b461-a8ced3aae77f" providerId="ADAL" clId="{9FBFF72A-6E5F-4173-871D-33D2B9F13E8B}" dt="2021-04-13T05:35:47.751" v="6008" actId="20577"/>
          <ac:spMkLst>
            <pc:docMk/>
            <pc:sldMk cId="829156469" sldId="288"/>
            <ac:spMk id="76" creationId="{73676B02-C034-43F8-9569-58368BD1668B}"/>
          </ac:spMkLst>
        </pc:spChg>
        <pc:picChg chg="add mod">
          <ac:chgData name="Pascal Nguyen Tang" userId="fd004de4-d723-43d4-b461-a8ced3aae77f" providerId="ADAL" clId="{9FBFF72A-6E5F-4173-871D-33D2B9F13E8B}" dt="2021-04-13T13:58:19.690" v="6669" actId="14100"/>
          <ac:picMkLst>
            <pc:docMk/>
            <pc:sldMk cId="829156469" sldId="288"/>
            <ac:picMk id="4" creationId="{9248BA6C-C9B1-4DF5-B7BD-43AC77A59F7B}"/>
          </ac:picMkLst>
        </pc:picChg>
        <pc:picChg chg="add mod">
          <ac:chgData name="Pascal Nguyen Tang" userId="fd004de4-d723-43d4-b461-a8ced3aae77f" providerId="ADAL" clId="{9FBFF72A-6E5F-4173-871D-33D2B9F13E8B}" dt="2021-04-13T13:58:34.879" v="6674" actId="1076"/>
          <ac:picMkLst>
            <pc:docMk/>
            <pc:sldMk cId="829156469" sldId="288"/>
            <ac:picMk id="1026" creationId="{DFE7E306-7793-4423-A704-C787F9BE7C4E}"/>
          </ac:picMkLst>
        </pc:picChg>
      </pc:sldChg>
    </pc:docChg>
  </pc:docChgLst>
  <pc:docChgLst>
    <pc:chgData name="Eunice Worifah" userId="S::eunice.worifah@mail.mcgill.ca::184451ce-e72b-412d-9f3d-8712dd2403c0" providerId="AD" clId="Web-{F3722455-43E0-4A6E-AAE4-46707A2A67B0}"/>
    <pc:docChg chg="addSld modSld">
      <pc:chgData name="Eunice Worifah" userId="S::eunice.worifah@mail.mcgill.ca::184451ce-e72b-412d-9f3d-8712dd2403c0" providerId="AD" clId="Web-{F3722455-43E0-4A6E-AAE4-46707A2A67B0}" dt="2021-04-13T13:23:56.998" v="70" actId="1076"/>
      <pc:docMkLst>
        <pc:docMk/>
      </pc:docMkLst>
      <pc:sldChg chg="modSp">
        <pc:chgData name="Eunice Worifah" userId="S::eunice.worifah@mail.mcgill.ca::184451ce-e72b-412d-9f3d-8712dd2403c0" providerId="AD" clId="Web-{F3722455-43E0-4A6E-AAE4-46707A2A67B0}" dt="2021-04-13T13:16:40.415" v="9" actId="20577"/>
        <pc:sldMkLst>
          <pc:docMk/>
          <pc:sldMk cId="3488394570" sldId="258"/>
        </pc:sldMkLst>
        <pc:spChg chg="mod">
          <ac:chgData name="Eunice Worifah" userId="S::eunice.worifah@mail.mcgill.ca::184451ce-e72b-412d-9f3d-8712dd2403c0" providerId="AD" clId="Web-{F3722455-43E0-4A6E-AAE4-46707A2A67B0}" dt="2021-04-13T13:16:40.415" v="9" actId="20577"/>
          <ac:spMkLst>
            <pc:docMk/>
            <pc:sldMk cId="3488394570" sldId="258"/>
            <ac:spMk id="3" creationId="{D8FD779D-9219-44AB-AC2D-7EF50929D06E}"/>
          </ac:spMkLst>
        </pc:spChg>
      </pc:sldChg>
      <pc:sldChg chg="addSp delSp modSp">
        <pc:chgData name="Eunice Worifah" userId="S::eunice.worifah@mail.mcgill.ca::184451ce-e72b-412d-9f3d-8712dd2403c0" providerId="AD" clId="Web-{F3722455-43E0-4A6E-AAE4-46707A2A67B0}" dt="2021-04-13T13:23:56.998" v="70" actId="1076"/>
        <pc:sldMkLst>
          <pc:docMk/>
          <pc:sldMk cId="3567607986" sldId="284"/>
        </pc:sldMkLst>
        <pc:spChg chg="mod">
          <ac:chgData name="Eunice Worifah" userId="S::eunice.worifah@mail.mcgill.ca::184451ce-e72b-412d-9f3d-8712dd2403c0" providerId="AD" clId="Web-{F3722455-43E0-4A6E-AAE4-46707A2A67B0}" dt="2021-04-13T13:22:02.898" v="48" actId="1076"/>
          <ac:spMkLst>
            <pc:docMk/>
            <pc:sldMk cId="3567607986" sldId="284"/>
            <ac:spMk id="3" creationId="{D8FD779D-9219-44AB-AC2D-7EF50929D06E}"/>
          </ac:spMkLst>
        </pc:spChg>
        <pc:picChg chg="add mod">
          <ac:chgData name="Eunice Worifah" userId="S::eunice.worifah@mail.mcgill.ca::184451ce-e72b-412d-9f3d-8712dd2403c0" providerId="AD" clId="Web-{F3722455-43E0-4A6E-AAE4-46707A2A67B0}" dt="2021-04-13T13:22:52.541" v="56" actId="14100"/>
          <ac:picMkLst>
            <pc:docMk/>
            <pc:sldMk cId="3567607986" sldId="284"/>
            <ac:picMk id="2" creationId="{27DCF0E7-0263-472E-BE38-C2E3C30282C4}"/>
          </ac:picMkLst>
        </pc:picChg>
        <pc:picChg chg="del">
          <ac:chgData name="Eunice Worifah" userId="S::eunice.worifah@mail.mcgill.ca::184451ce-e72b-412d-9f3d-8712dd2403c0" providerId="AD" clId="Web-{F3722455-43E0-4A6E-AAE4-46707A2A67B0}" dt="2021-04-13T13:21:28.553" v="41"/>
          <ac:picMkLst>
            <pc:docMk/>
            <pc:sldMk cId="3567607986" sldId="284"/>
            <ac:picMk id="4" creationId="{B529A371-E3B9-4CB9-ABF0-912865C19C34}"/>
          </ac:picMkLst>
        </pc:picChg>
        <pc:picChg chg="add mod">
          <ac:chgData name="Eunice Worifah" userId="S::eunice.worifah@mail.mcgill.ca::184451ce-e72b-412d-9f3d-8712dd2403c0" providerId="AD" clId="Web-{F3722455-43E0-4A6E-AAE4-46707A2A67B0}" dt="2021-04-13T13:23:25.308" v="66" actId="1076"/>
          <ac:picMkLst>
            <pc:docMk/>
            <pc:sldMk cId="3567607986" sldId="284"/>
            <ac:picMk id="5" creationId="{0B8A8D22-C792-4141-A084-CD8E40EE3A11}"/>
          </ac:picMkLst>
        </pc:picChg>
        <pc:picChg chg="add mod modCrop">
          <ac:chgData name="Eunice Worifah" userId="S::eunice.worifah@mail.mcgill.ca::184451ce-e72b-412d-9f3d-8712dd2403c0" providerId="AD" clId="Web-{F3722455-43E0-4A6E-AAE4-46707A2A67B0}" dt="2021-04-13T13:23:17.324" v="64" actId="14100"/>
          <ac:picMkLst>
            <pc:docMk/>
            <pc:sldMk cId="3567607986" sldId="284"/>
            <ac:picMk id="9" creationId="{001A61CF-11DB-4E9A-AB5E-30DE227265E6}"/>
          </ac:picMkLst>
        </pc:picChg>
        <pc:picChg chg="add mod">
          <ac:chgData name="Eunice Worifah" userId="S::eunice.worifah@mail.mcgill.ca::184451ce-e72b-412d-9f3d-8712dd2403c0" providerId="AD" clId="Web-{F3722455-43E0-4A6E-AAE4-46707A2A67B0}" dt="2021-04-13T13:23:56.998" v="70" actId="1076"/>
          <ac:picMkLst>
            <pc:docMk/>
            <pc:sldMk cId="3567607986" sldId="284"/>
            <ac:picMk id="10" creationId="{2EA54DA3-884D-4F27-94C6-541F2CBCD49A}"/>
          </ac:picMkLst>
        </pc:picChg>
        <pc:picChg chg="del">
          <ac:chgData name="Eunice Worifah" userId="S::eunice.worifah@mail.mcgill.ca::184451ce-e72b-412d-9f3d-8712dd2403c0" providerId="AD" clId="Web-{F3722455-43E0-4A6E-AAE4-46707A2A67B0}" dt="2021-04-13T13:21:29.038" v="42"/>
          <ac:picMkLst>
            <pc:docMk/>
            <pc:sldMk cId="3567607986" sldId="284"/>
            <ac:picMk id="1026" creationId="{082958FD-4A30-4C4E-9163-19F6AF87835E}"/>
          </ac:picMkLst>
        </pc:picChg>
      </pc:sldChg>
      <pc:sldChg chg="addSp modSp">
        <pc:chgData name="Eunice Worifah" userId="S::eunice.worifah@mail.mcgill.ca::184451ce-e72b-412d-9f3d-8712dd2403c0" providerId="AD" clId="Web-{F3722455-43E0-4A6E-AAE4-46707A2A67B0}" dt="2021-04-13T13:20:11.862" v="21" actId="1076"/>
        <pc:sldMkLst>
          <pc:docMk/>
          <pc:sldMk cId="4272434197" sldId="291"/>
        </pc:sldMkLst>
        <pc:picChg chg="add mod">
          <ac:chgData name="Eunice Worifah" userId="S::eunice.worifah@mail.mcgill.ca::184451ce-e72b-412d-9f3d-8712dd2403c0" providerId="AD" clId="Web-{F3722455-43E0-4A6E-AAE4-46707A2A67B0}" dt="2021-04-13T13:20:11.862" v="21" actId="1076"/>
          <ac:picMkLst>
            <pc:docMk/>
            <pc:sldMk cId="4272434197" sldId="291"/>
            <ac:picMk id="2" creationId="{00DE022C-8B2F-4998-BBD5-640C6D3FC1A6}"/>
          </ac:picMkLst>
        </pc:picChg>
        <pc:picChg chg="mod">
          <ac:chgData name="Eunice Worifah" userId="S::eunice.worifah@mail.mcgill.ca::184451ce-e72b-412d-9f3d-8712dd2403c0" providerId="AD" clId="Web-{F3722455-43E0-4A6E-AAE4-46707A2A67B0}" dt="2021-04-13T13:20:07.034" v="18" actId="1076"/>
          <ac:picMkLst>
            <pc:docMk/>
            <pc:sldMk cId="4272434197" sldId="291"/>
            <ac:picMk id="4" creationId="{6A68CD89-C234-479E-87BE-DFC4BB588B7E}"/>
          </ac:picMkLst>
        </pc:picChg>
      </pc:sldChg>
      <pc:sldChg chg="modSp">
        <pc:chgData name="Eunice Worifah" userId="S::eunice.worifah@mail.mcgill.ca::184451ce-e72b-412d-9f3d-8712dd2403c0" providerId="AD" clId="Web-{F3722455-43E0-4A6E-AAE4-46707A2A67B0}" dt="2021-04-13T13:07:34.031" v="6" actId="20577"/>
        <pc:sldMkLst>
          <pc:docMk/>
          <pc:sldMk cId="3156693195" sldId="296"/>
        </pc:sldMkLst>
        <pc:graphicFrameChg chg="modGraphic">
          <ac:chgData name="Eunice Worifah" userId="S::eunice.worifah@mail.mcgill.ca::184451ce-e72b-412d-9f3d-8712dd2403c0" providerId="AD" clId="Web-{F3722455-43E0-4A6E-AAE4-46707A2A67B0}" dt="2021-04-13T13:07:34.031" v="6" actId="20577"/>
          <ac:graphicFrameMkLst>
            <pc:docMk/>
            <pc:sldMk cId="3156693195" sldId="296"/>
            <ac:graphicFrameMk id="2" creationId="{9EEF36F6-6809-48E4-B8E9-9F0E3E613800}"/>
          </ac:graphicFrameMkLst>
        </pc:graphicFrameChg>
      </pc:sldChg>
      <pc:sldChg chg="add replId">
        <pc:chgData name="Eunice Worifah" userId="S::eunice.worifah@mail.mcgill.ca::184451ce-e72b-412d-9f3d-8712dd2403c0" providerId="AD" clId="Web-{F3722455-43E0-4A6E-AAE4-46707A2A67B0}" dt="2021-04-13T13:21:09.787" v="22"/>
        <pc:sldMkLst>
          <pc:docMk/>
          <pc:sldMk cId="2247381109" sldId="299"/>
        </pc:sldMkLst>
      </pc:sldChg>
    </pc:docChg>
  </pc:docChgLst>
  <pc:docChgLst>
    <pc:chgData name="Shivangi Soni" userId="S::shivangi.soni@mail.mcgill.ca::2947c66a-7404-47b6-97cf-16b003e8c903" providerId="AD" clId="Web-{3EB6F327-067A-461F-A307-5192678B15CA}"/>
    <pc:docChg chg="modSld">
      <pc:chgData name="Shivangi Soni" userId="S::shivangi.soni@mail.mcgill.ca::2947c66a-7404-47b6-97cf-16b003e8c903" providerId="AD" clId="Web-{3EB6F327-067A-461F-A307-5192678B15CA}" dt="2021-04-06T14:38:42.822" v="193" actId="20577"/>
      <pc:docMkLst>
        <pc:docMk/>
      </pc:docMkLst>
      <pc:sldChg chg="modSp">
        <pc:chgData name="Shivangi Soni" userId="S::shivangi.soni@mail.mcgill.ca::2947c66a-7404-47b6-97cf-16b003e8c903" providerId="AD" clId="Web-{3EB6F327-067A-461F-A307-5192678B15CA}" dt="2021-04-06T14:38:42.822" v="193" actId="20577"/>
        <pc:sldMkLst>
          <pc:docMk/>
          <pc:sldMk cId="2791212801" sldId="278"/>
        </pc:sldMkLst>
        <pc:spChg chg="mod">
          <ac:chgData name="Shivangi Soni" userId="S::shivangi.soni@mail.mcgill.ca::2947c66a-7404-47b6-97cf-16b003e8c903" providerId="AD" clId="Web-{3EB6F327-067A-461F-A307-5192678B15CA}" dt="2021-04-06T14:38:42.822" v="193" actId="20577"/>
          <ac:spMkLst>
            <pc:docMk/>
            <pc:sldMk cId="2791212801" sldId="278"/>
            <ac:spMk id="3" creationId="{63357105-B3FC-4493-AA08-FC07CC75D6D8}"/>
          </ac:spMkLst>
        </pc:spChg>
      </pc:sldChg>
    </pc:docChg>
  </pc:docChgLst>
  <pc:docChgLst>
    <pc:chgData name="Shivangi Soni" userId="S::shivangi.soni@mail.mcgill.ca::2947c66a-7404-47b6-97cf-16b003e8c903" providerId="AD" clId="Web-{3156AE1B-5F5B-4CCC-BDCE-9715A126376B}"/>
    <pc:docChg chg="addSld modSld">
      <pc:chgData name="Shivangi Soni" userId="S::shivangi.soni@mail.mcgill.ca::2947c66a-7404-47b6-97cf-16b003e8c903" providerId="AD" clId="Web-{3156AE1B-5F5B-4CCC-BDCE-9715A126376B}" dt="2021-04-05T05:44:36.530" v="537" actId="20577"/>
      <pc:docMkLst>
        <pc:docMk/>
      </pc:docMkLst>
      <pc:sldChg chg="modSp">
        <pc:chgData name="Shivangi Soni" userId="S::shivangi.soni@mail.mcgill.ca::2947c66a-7404-47b6-97cf-16b003e8c903" providerId="AD" clId="Web-{3156AE1B-5F5B-4CCC-BDCE-9715A126376B}" dt="2021-04-05T05:37:19.553" v="144" actId="20577"/>
        <pc:sldMkLst>
          <pc:docMk/>
          <pc:sldMk cId="109857222" sldId="256"/>
        </pc:sldMkLst>
        <pc:spChg chg="mod">
          <ac:chgData name="Shivangi Soni" userId="S::shivangi.soni@mail.mcgill.ca::2947c66a-7404-47b6-97cf-16b003e8c903" providerId="AD" clId="Web-{3156AE1B-5F5B-4CCC-BDCE-9715A126376B}" dt="2021-04-05T05:37:19.553" v="144" actId="20577"/>
          <ac:spMkLst>
            <pc:docMk/>
            <pc:sldMk cId="109857222" sldId="256"/>
            <ac:spMk id="2" creationId="{00000000-0000-0000-0000-000000000000}"/>
          </ac:spMkLst>
        </pc:spChg>
      </pc:sldChg>
      <pc:sldChg chg="addSp delSp modSp new mod setBg addAnim delAnim">
        <pc:chgData name="Shivangi Soni" userId="S::shivangi.soni@mail.mcgill.ca::2947c66a-7404-47b6-97cf-16b003e8c903" providerId="AD" clId="Web-{3156AE1B-5F5B-4CCC-BDCE-9715A126376B}" dt="2021-04-05T05:37:30.398" v="161" actId="20577"/>
        <pc:sldMkLst>
          <pc:docMk/>
          <pc:sldMk cId="4188962886" sldId="257"/>
        </pc:sldMkLst>
        <pc:spChg chg="mod">
          <ac:chgData name="Shivangi Soni" userId="S::shivangi.soni@mail.mcgill.ca::2947c66a-7404-47b6-97cf-16b003e8c903" providerId="AD" clId="Web-{3156AE1B-5F5B-4CCC-BDCE-9715A126376B}" dt="2021-04-05T05:37:25.803" v="159" actId="20577"/>
          <ac:spMkLst>
            <pc:docMk/>
            <pc:sldMk cId="4188962886" sldId="257"/>
            <ac:spMk id="2" creationId="{01FCFF66-CDA8-40D9-82AE-4AD4F8202E15}"/>
          </ac:spMkLst>
        </pc:spChg>
        <pc:spChg chg="mod">
          <ac:chgData name="Shivangi Soni" userId="S::shivangi.soni@mail.mcgill.ca::2947c66a-7404-47b6-97cf-16b003e8c903" providerId="AD" clId="Web-{3156AE1B-5F5B-4CCC-BDCE-9715A126376B}" dt="2021-04-05T05:37:30.398" v="161" actId="20577"/>
          <ac:spMkLst>
            <pc:docMk/>
            <pc:sldMk cId="4188962886" sldId="257"/>
            <ac:spMk id="3" creationId="{404B4E4A-25DE-40A8-86F0-EFC77D8BB368}"/>
          </ac:spMkLst>
        </pc:spChg>
        <pc:spChg chg="add del">
          <ac:chgData name="Shivangi Soni" userId="S::shivangi.soni@mail.mcgill.ca::2947c66a-7404-47b6-97cf-16b003e8c903" providerId="AD" clId="Web-{3156AE1B-5F5B-4CCC-BDCE-9715A126376B}" dt="2021-04-05T05:36:11.172" v="41"/>
          <ac:spMkLst>
            <pc:docMk/>
            <pc:sldMk cId="4188962886" sldId="257"/>
            <ac:spMk id="9" creationId="{C1DD1A8A-57D5-4A81-AD04-532B043C5611}"/>
          </ac:spMkLst>
        </pc:spChg>
        <pc:spChg chg="add del">
          <ac:chgData name="Shivangi Soni" userId="S::shivangi.soni@mail.mcgill.ca::2947c66a-7404-47b6-97cf-16b003e8c903" providerId="AD" clId="Web-{3156AE1B-5F5B-4CCC-BDCE-9715A126376B}" dt="2021-04-05T05:36:11.172" v="41"/>
          <ac:spMkLst>
            <pc:docMk/>
            <pc:sldMk cId="4188962886" sldId="257"/>
            <ac:spMk id="11" creationId="{007891EC-4501-44ED-A8C8-B11B6DB767AB}"/>
          </ac:spMkLst>
        </pc:spChg>
        <pc:picChg chg="add del">
          <ac:chgData name="Shivangi Soni" userId="S::shivangi.soni@mail.mcgill.ca::2947c66a-7404-47b6-97cf-16b003e8c903" providerId="AD" clId="Web-{3156AE1B-5F5B-4CCC-BDCE-9715A126376B}" dt="2021-04-05T05:36:11.172" v="41"/>
          <ac:picMkLst>
            <pc:docMk/>
            <pc:sldMk cId="4188962886" sldId="257"/>
            <ac:picMk id="5" creationId="{2CC8A8E3-0F32-4957-9752-34B6D1CD2039}"/>
          </ac:picMkLst>
        </pc:picChg>
      </pc:sldChg>
      <pc:sldChg chg="modSp new">
        <pc:chgData name="Shivangi Soni" userId="S::shivangi.soni@mail.mcgill.ca::2947c66a-7404-47b6-97cf-16b003e8c903" providerId="AD" clId="Web-{3156AE1B-5F5B-4CCC-BDCE-9715A126376B}" dt="2021-04-05T05:44:36.530" v="537" actId="20577"/>
        <pc:sldMkLst>
          <pc:docMk/>
          <pc:sldMk cId="3488394570" sldId="258"/>
        </pc:sldMkLst>
        <pc:spChg chg="mod">
          <ac:chgData name="Shivangi Soni" userId="S::shivangi.soni@mail.mcgill.ca::2947c66a-7404-47b6-97cf-16b003e8c903" providerId="AD" clId="Web-{3156AE1B-5F5B-4CCC-BDCE-9715A126376B}" dt="2021-04-05T05:37:43.086" v="177" actId="20577"/>
          <ac:spMkLst>
            <pc:docMk/>
            <pc:sldMk cId="3488394570" sldId="258"/>
            <ac:spMk id="2" creationId="{78E05AC0-C2DD-4D8A-A6ED-1B84BCECFE17}"/>
          </ac:spMkLst>
        </pc:spChg>
        <pc:spChg chg="mod">
          <ac:chgData name="Shivangi Soni" userId="S::shivangi.soni@mail.mcgill.ca::2947c66a-7404-47b6-97cf-16b003e8c903" providerId="AD" clId="Web-{3156AE1B-5F5B-4CCC-BDCE-9715A126376B}" dt="2021-04-05T05:44:36.530" v="537" actId="20577"/>
          <ac:spMkLst>
            <pc:docMk/>
            <pc:sldMk cId="3488394570" sldId="258"/>
            <ac:spMk id="3" creationId="{D8FD779D-9219-44AB-AC2D-7EF50929D06E}"/>
          </ac:spMkLst>
        </pc:spChg>
      </pc:sldChg>
      <pc:sldChg chg="modSp new">
        <pc:chgData name="Shivangi Soni" userId="S::shivangi.soni@mail.mcgill.ca::2947c66a-7404-47b6-97cf-16b003e8c903" providerId="AD" clId="Web-{3156AE1B-5F5B-4CCC-BDCE-9715A126376B}" dt="2021-04-05T05:41:31.185" v="411" actId="20577"/>
        <pc:sldMkLst>
          <pc:docMk/>
          <pc:sldMk cId="1894426230" sldId="259"/>
        </pc:sldMkLst>
        <pc:spChg chg="mod">
          <ac:chgData name="Shivangi Soni" userId="S::shivangi.soni@mail.mcgill.ca::2947c66a-7404-47b6-97cf-16b003e8c903" providerId="AD" clId="Web-{3156AE1B-5F5B-4CCC-BDCE-9715A126376B}" dt="2021-04-05T05:37:50.290" v="185" actId="20577"/>
          <ac:spMkLst>
            <pc:docMk/>
            <pc:sldMk cId="1894426230" sldId="259"/>
            <ac:spMk id="2" creationId="{ADD162B8-62FB-4A03-9668-E4D192C05281}"/>
          </ac:spMkLst>
        </pc:spChg>
        <pc:spChg chg="mod">
          <ac:chgData name="Shivangi Soni" userId="S::shivangi.soni@mail.mcgill.ca::2947c66a-7404-47b6-97cf-16b003e8c903" providerId="AD" clId="Web-{3156AE1B-5F5B-4CCC-BDCE-9715A126376B}" dt="2021-04-05T05:41:31.185" v="411" actId="20577"/>
          <ac:spMkLst>
            <pc:docMk/>
            <pc:sldMk cId="1894426230" sldId="259"/>
            <ac:spMk id="3" creationId="{ABD4A2BA-2097-4111-8B4E-70F505FC0D59}"/>
          </ac:spMkLst>
        </pc:spChg>
      </pc:sldChg>
      <pc:sldChg chg="modSp new">
        <pc:chgData name="Shivangi Soni" userId="S::shivangi.soni@mail.mcgill.ca::2947c66a-7404-47b6-97cf-16b003e8c903" providerId="AD" clId="Web-{3156AE1B-5F5B-4CCC-BDCE-9715A126376B}" dt="2021-04-05T05:37:57.900" v="192" actId="20577"/>
        <pc:sldMkLst>
          <pc:docMk/>
          <pc:sldMk cId="2544792189" sldId="260"/>
        </pc:sldMkLst>
        <pc:spChg chg="mod">
          <ac:chgData name="Shivangi Soni" userId="S::shivangi.soni@mail.mcgill.ca::2947c66a-7404-47b6-97cf-16b003e8c903" providerId="AD" clId="Web-{3156AE1B-5F5B-4CCC-BDCE-9715A126376B}" dt="2021-04-05T05:37:57.900" v="192" actId="20577"/>
          <ac:spMkLst>
            <pc:docMk/>
            <pc:sldMk cId="2544792189" sldId="260"/>
            <ac:spMk id="2" creationId="{CA25404D-A549-4180-846D-69F73E3A53EC}"/>
          </ac:spMkLst>
        </pc:spChg>
      </pc:sldChg>
      <pc:sldChg chg="modSp new">
        <pc:chgData name="Shivangi Soni" userId="S::shivangi.soni@mail.mcgill.ca::2947c66a-7404-47b6-97cf-16b003e8c903" providerId="AD" clId="Web-{3156AE1B-5F5B-4CCC-BDCE-9715A126376B}" dt="2021-04-05T05:42:00.656" v="453" actId="20577"/>
        <pc:sldMkLst>
          <pc:docMk/>
          <pc:sldMk cId="368587186" sldId="261"/>
        </pc:sldMkLst>
        <pc:spChg chg="mod">
          <ac:chgData name="Shivangi Soni" userId="S::shivangi.soni@mail.mcgill.ca::2947c66a-7404-47b6-97cf-16b003e8c903" providerId="AD" clId="Web-{3156AE1B-5F5B-4CCC-BDCE-9715A126376B}" dt="2021-04-05T05:41:48.765" v="435" actId="20577"/>
          <ac:spMkLst>
            <pc:docMk/>
            <pc:sldMk cId="368587186" sldId="261"/>
            <ac:spMk id="2" creationId="{BF4512CC-BFFB-4798-A41D-0FF8F893AAEF}"/>
          </ac:spMkLst>
        </pc:spChg>
        <pc:spChg chg="mod">
          <ac:chgData name="Shivangi Soni" userId="S::shivangi.soni@mail.mcgill.ca::2947c66a-7404-47b6-97cf-16b003e8c903" providerId="AD" clId="Web-{3156AE1B-5F5B-4CCC-BDCE-9715A126376B}" dt="2021-04-05T05:42:00.656" v="453" actId="20577"/>
          <ac:spMkLst>
            <pc:docMk/>
            <pc:sldMk cId="368587186" sldId="261"/>
            <ac:spMk id="3" creationId="{E4952FA4-5803-4402-AEEC-B7E57D3E429B}"/>
          </ac:spMkLst>
        </pc:spChg>
      </pc:sldChg>
    </pc:docChg>
  </pc:docChgLst>
  <pc:docChgLst>
    <pc:chgData name="Eunice Worifah" userId="S::eunice.worifah@mail.mcgill.ca::184451ce-e72b-412d-9f3d-8712dd2403c0" providerId="AD" clId="Web-{DEF106B2-DEFB-48C3-ADCB-1806A9948E9E}"/>
    <pc:docChg chg="addSld modSld sldOrd">
      <pc:chgData name="Eunice Worifah" userId="S::eunice.worifah@mail.mcgill.ca::184451ce-e72b-412d-9f3d-8712dd2403c0" providerId="AD" clId="Web-{DEF106B2-DEFB-48C3-ADCB-1806A9948E9E}" dt="2021-04-12T02:40:22.297" v="896" actId="20577"/>
      <pc:docMkLst>
        <pc:docMk/>
      </pc:docMkLst>
      <pc:sldChg chg="modSp">
        <pc:chgData name="Eunice Worifah" userId="S::eunice.worifah@mail.mcgill.ca::184451ce-e72b-412d-9f3d-8712dd2403c0" providerId="AD" clId="Web-{DEF106B2-DEFB-48C3-ADCB-1806A9948E9E}" dt="2021-04-12T02:40:22.297" v="896" actId="20577"/>
        <pc:sldMkLst>
          <pc:docMk/>
          <pc:sldMk cId="3488394570" sldId="258"/>
        </pc:sldMkLst>
        <pc:spChg chg="mod">
          <ac:chgData name="Eunice Worifah" userId="S::eunice.worifah@mail.mcgill.ca::184451ce-e72b-412d-9f3d-8712dd2403c0" providerId="AD" clId="Web-{DEF106B2-DEFB-48C3-ADCB-1806A9948E9E}" dt="2021-04-12T02:40:22.297" v="896" actId="20577"/>
          <ac:spMkLst>
            <pc:docMk/>
            <pc:sldMk cId="3488394570" sldId="258"/>
            <ac:spMk id="3" creationId="{D8FD779D-9219-44AB-AC2D-7EF50929D06E}"/>
          </ac:spMkLst>
        </pc:spChg>
      </pc:sldChg>
      <pc:sldChg chg="modSp ord">
        <pc:chgData name="Eunice Worifah" userId="S::eunice.worifah@mail.mcgill.ca::184451ce-e72b-412d-9f3d-8712dd2403c0" providerId="AD" clId="Web-{DEF106B2-DEFB-48C3-ADCB-1806A9948E9E}" dt="2021-04-12T02:33:53.093" v="738" actId="20577"/>
        <pc:sldMkLst>
          <pc:docMk/>
          <pc:sldMk cId="3046595135" sldId="283"/>
        </pc:sldMkLst>
        <pc:spChg chg="mod">
          <ac:chgData name="Eunice Worifah" userId="S::eunice.worifah@mail.mcgill.ca::184451ce-e72b-412d-9f3d-8712dd2403c0" providerId="AD" clId="Web-{DEF106B2-DEFB-48C3-ADCB-1806A9948E9E}" dt="2021-04-12T02:33:53.093" v="738" actId="20577"/>
          <ac:spMkLst>
            <pc:docMk/>
            <pc:sldMk cId="3046595135" sldId="283"/>
            <ac:spMk id="3" creationId="{D8FD779D-9219-44AB-AC2D-7EF50929D06E}"/>
          </ac:spMkLst>
        </pc:spChg>
      </pc:sldChg>
      <pc:sldChg chg="modSp">
        <pc:chgData name="Eunice Worifah" userId="S::eunice.worifah@mail.mcgill.ca::184451ce-e72b-412d-9f3d-8712dd2403c0" providerId="AD" clId="Web-{DEF106B2-DEFB-48C3-ADCB-1806A9948E9E}" dt="2021-04-12T02:36:00.593" v="871" actId="20577"/>
        <pc:sldMkLst>
          <pc:docMk/>
          <pc:sldMk cId="3567607986" sldId="284"/>
        </pc:sldMkLst>
        <pc:spChg chg="mod">
          <ac:chgData name="Eunice Worifah" userId="S::eunice.worifah@mail.mcgill.ca::184451ce-e72b-412d-9f3d-8712dd2403c0" providerId="AD" clId="Web-{DEF106B2-DEFB-48C3-ADCB-1806A9948E9E}" dt="2021-04-12T02:36:00.593" v="871" actId="20577"/>
          <ac:spMkLst>
            <pc:docMk/>
            <pc:sldMk cId="3567607986" sldId="284"/>
            <ac:spMk id="3" creationId="{D8FD779D-9219-44AB-AC2D-7EF50929D06E}"/>
          </ac:spMkLst>
        </pc:spChg>
      </pc:sldChg>
      <pc:sldChg chg="modSp">
        <pc:chgData name="Eunice Worifah" userId="S::eunice.worifah@mail.mcgill.ca::184451ce-e72b-412d-9f3d-8712dd2403c0" providerId="AD" clId="Web-{DEF106B2-DEFB-48C3-ADCB-1806A9948E9E}" dt="2021-04-12T02:36:07.562" v="874" actId="20577"/>
        <pc:sldMkLst>
          <pc:docMk/>
          <pc:sldMk cId="2349449744" sldId="285"/>
        </pc:sldMkLst>
        <pc:spChg chg="mod">
          <ac:chgData name="Eunice Worifah" userId="S::eunice.worifah@mail.mcgill.ca::184451ce-e72b-412d-9f3d-8712dd2403c0" providerId="AD" clId="Web-{DEF106B2-DEFB-48C3-ADCB-1806A9948E9E}" dt="2021-04-12T02:36:07.562" v="874" actId="20577"/>
          <ac:spMkLst>
            <pc:docMk/>
            <pc:sldMk cId="2349449744" sldId="285"/>
            <ac:spMk id="3" creationId="{D8FD779D-9219-44AB-AC2D-7EF50929D06E}"/>
          </ac:spMkLst>
        </pc:spChg>
      </pc:sldChg>
      <pc:sldChg chg="modSp">
        <pc:chgData name="Eunice Worifah" userId="S::eunice.worifah@mail.mcgill.ca::184451ce-e72b-412d-9f3d-8712dd2403c0" providerId="AD" clId="Web-{DEF106B2-DEFB-48C3-ADCB-1806A9948E9E}" dt="2021-04-12T02:21:53.967" v="205" actId="20577"/>
        <pc:sldMkLst>
          <pc:docMk/>
          <pc:sldMk cId="997238923" sldId="287"/>
        </pc:sldMkLst>
        <pc:spChg chg="mod">
          <ac:chgData name="Eunice Worifah" userId="S::eunice.worifah@mail.mcgill.ca::184451ce-e72b-412d-9f3d-8712dd2403c0" providerId="AD" clId="Web-{DEF106B2-DEFB-48C3-ADCB-1806A9948E9E}" dt="2021-04-12T02:21:53.967" v="205" actId="20577"/>
          <ac:spMkLst>
            <pc:docMk/>
            <pc:sldMk cId="997238923" sldId="287"/>
            <ac:spMk id="3" creationId="{D8FD779D-9219-44AB-AC2D-7EF50929D06E}"/>
          </ac:spMkLst>
        </pc:spChg>
      </pc:sldChg>
      <pc:sldChg chg="modSp">
        <pc:chgData name="Eunice Worifah" userId="S::eunice.worifah@mail.mcgill.ca::184451ce-e72b-412d-9f3d-8712dd2403c0" providerId="AD" clId="Web-{DEF106B2-DEFB-48C3-ADCB-1806A9948E9E}" dt="2021-04-12T02:22:22.123" v="236" actId="20577"/>
        <pc:sldMkLst>
          <pc:docMk/>
          <pc:sldMk cId="829156469" sldId="288"/>
        </pc:sldMkLst>
        <pc:spChg chg="mod">
          <ac:chgData name="Eunice Worifah" userId="S::eunice.worifah@mail.mcgill.ca::184451ce-e72b-412d-9f3d-8712dd2403c0" providerId="AD" clId="Web-{DEF106B2-DEFB-48C3-ADCB-1806A9948E9E}" dt="2021-04-12T02:22:22.123" v="236" actId="20577"/>
          <ac:spMkLst>
            <pc:docMk/>
            <pc:sldMk cId="829156469" sldId="288"/>
            <ac:spMk id="3" creationId="{D8FD779D-9219-44AB-AC2D-7EF50929D06E}"/>
          </ac:spMkLst>
        </pc:spChg>
      </pc:sldChg>
      <pc:sldChg chg="modSp add replId">
        <pc:chgData name="Eunice Worifah" userId="S::eunice.worifah@mail.mcgill.ca::184451ce-e72b-412d-9f3d-8712dd2403c0" providerId="AD" clId="Web-{DEF106B2-DEFB-48C3-ADCB-1806A9948E9E}" dt="2021-04-12T02:39:06.328" v="875" actId="20577"/>
        <pc:sldMkLst>
          <pc:docMk/>
          <pc:sldMk cId="3560378251" sldId="290"/>
        </pc:sldMkLst>
        <pc:spChg chg="mod">
          <ac:chgData name="Eunice Worifah" userId="S::eunice.worifah@mail.mcgill.ca::184451ce-e72b-412d-9f3d-8712dd2403c0" providerId="AD" clId="Web-{DEF106B2-DEFB-48C3-ADCB-1806A9948E9E}" dt="2021-04-12T02:39:06.328" v="875" actId="20577"/>
          <ac:spMkLst>
            <pc:docMk/>
            <pc:sldMk cId="3560378251" sldId="290"/>
            <ac:spMk id="76" creationId="{73676B02-C034-43F8-9569-58368BD1668B}"/>
          </ac:spMkLst>
        </pc:spChg>
      </pc:sldChg>
      <pc:sldChg chg="modSp add replId">
        <pc:chgData name="Eunice Worifah" userId="S::eunice.worifah@mail.mcgill.ca::184451ce-e72b-412d-9f3d-8712dd2403c0" providerId="AD" clId="Web-{DEF106B2-DEFB-48C3-ADCB-1806A9948E9E}" dt="2021-04-12T02:34:16.421" v="765" actId="20577"/>
        <pc:sldMkLst>
          <pc:docMk/>
          <pc:sldMk cId="4272434197" sldId="291"/>
        </pc:sldMkLst>
        <pc:spChg chg="mod">
          <ac:chgData name="Eunice Worifah" userId="S::eunice.worifah@mail.mcgill.ca::184451ce-e72b-412d-9f3d-8712dd2403c0" providerId="AD" clId="Web-{DEF106B2-DEFB-48C3-ADCB-1806A9948E9E}" dt="2021-04-12T02:34:16.421" v="765" actId="20577"/>
          <ac:spMkLst>
            <pc:docMk/>
            <pc:sldMk cId="4272434197" sldId="291"/>
            <ac:spMk id="3" creationId="{D8FD779D-9219-44AB-AC2D-7EF50929D06E}"/>
          </ac:spMkLst>
        </pc:spChg>
        <pc:spChg chg="mod">
          <ac:chgData name="Eunice Worifah" userId="S::eunice.worifah@mail.mcgill.ca::184451ce-e72b-412d-9f3d-8712dd2403c0" providerId="AD" clId="Web-{DEF106B2-DEFB-48C3-ADCB-1806A9948E9E}" dt="2021-04-12T02:30:18.936" v="569" actId="20577"/>
          <ac:spMkLst>
            <pc:docMk/>
            <pc:sldMk cId="4272434197" sldId="291"/>
            <ac:spMk id="76" creationId="{73676B02-C034-43F8-9569-58368BD1668B}"/>
          </ac:spMkLst>
        </pc:spChg>
      </pc:sldChg>
      <pc:sldChg chg="modSp add replId">
        <pc:chgData name="Eunice Worifah" userId="S::eunice.worifah@mail.mcgill.ca::184451ce-e72b-412d-9f3d-8712dd2403c0" providerId="AD" clId="Web-{DEF106B2-DEFB-48C3-ADCB-1806A9948E9E}" dt="2021-04-12T02:34:55.328" v="827" actId="20577"/>
        <pc:sldMkLst>
          <pc:docMk/>
          <pc:sldMk cId="2342396261" sldId="292"/>
        </pc:sldMkLst>
        <pc:spChg chg="mod">
          <ac:chgData name="Eunice Worifah" userId="S::eunice.worifah@mail.mcgill.ca::184451ce-e72b-412d-9f3d-8712dd2403c0" providerId="AD" clId="Web-{DEF106B2-DEFB-48C3-ADCB-1806A9948E9E}" dt="2021-04-12T02:34:55.328" v="827" actId="20577"/>
          <ac:spMkLst>
            <pc:docMk/>
            <pc:sldMk cId="2342396261" sldId="292"/>
            <ac:spMk id="3" creationId="{D8FD779D-9219-44AB-AC2D-7EF50929D06E}"/>
          </ac:spMkLst>
        </pc:spChg>
        <pc:spChg chg="mod">
          <ac:chgData name="Eunice Worifah" userId="S::eunice.worifah@mail.mcgill.ca::184451ce-e72b-412d-9f3d-8712dd2403c0" providerId="AD" clId="Web-{DEF106B2-DEFB-48C3-ADCB-1806A9948E9E}" dt="2021-04-12T02:30:27.499" v="571" actId="20577"/>
          <ac:spMkLst>
            <pc:docMk/>
            <pc:sldMk cId="2342396261" sldId="292"/>
            <ac:spMk id="76" creationId="{73676B02-C034-43F8-9569-58368BD1668B}"/>
          </ac:spMkLst>
        </pc:spChg>
      </pc:sldChg>
      <pc:sldChg chg="modSp add replId">
        <pc:chgData name="Eunice Worifah" userId="S::eunice.worifah@mail.mcgill.ca::184451ce-e72b-412d-9f3d-8712dd2403c0" providerId="AD" clId="Web-{DEF106B2-DEFB-48C3-ADCB-1806A9948E9E}" dt="2021-04-12T02:35:40.015" v="853" actId="20577"/>
        <pc:sldMkLst>
          <pc:docMk/>
          <pc:sldMk cId="3399315057" sldId="293"/>
        </pc:sldMkLst>
        <pc:spChg chg="mod">
          <ac:chgData name="Eunice Worifah" userId="S::eunice.worifah@mail.mcgill.ca::184451ce-e72b-412d-9f3d-8712dd2403c0" providerId="AD" clId="Web-{DEF106B2-DEFB-48C3-ADCB-1806A9948E9E}" dt="2021-04-12T02:35:40.015" v="853" actId="20577"/>
          <ac:spMkLst>
            <pc:docMk/>
            <pc:sldMk cId="3399315057" sldId="293"/>
            <ac:spMk id="3" creationId="{D8FD779D-9219-44AB-AC2D-7EF50929D06E}"/>
          </ac:spMkLst>
        </pc:spChg>
      </pc:sldChg>
    </pc:docChg>
  </pc:docChgLst>
  <pc:docChgLst>
    <pc:chgData name="Shivangi Soni" userId="S::shivangi.soni@mail.mcgill.ca::2947c66a-7404-47b6-97cf-16b003e8c903" providerId="AD" clId="Web-{A68CF4B2-CE51-4FE0-B4EE-447689DD0100}"/>
    <pc:docChg chg="modSld">
      <pc:chgData name="Shivangi Soni" userId="S::shivangi.soni@mail.mcgill.ca::2947c66a-7404-47b6-97cf-16b003e8c903" providerId="AD" clId="Web-{A68CF4B2-CE51-4FE0-B4EE-447689DD0100}" dt="2021-04-05T20:24:21.391" v="26" actId="14100"/>
      <pc:docMkLst>
        <pc:docMk/>
      </pc:docMkLst>
      <pc:sldChg chg="modSp">
        <pc:chgData name="Shivangi Soni" userId="S::shivangi.soni@mail.mcgill.ca::2947c66a-7404-47b6-97cf-16b003e8c903" providerId="AD" clId="Web-{A68CF4B2-CE51-4FE0-B4EE-447689DD0100}" dt="2021-04-05T20:24:21.391" v="26" actId="14100"/>
        <pc:sldMkLst>
          <pc:docMk/>
          <pc:sldMk cId="1407979706" sldId="274"/>
        </pc:sldMkLst>
        <pc:spChg chg="mod">
          <ac:chgData name="Shivangi Soni" userId="S::shivangi.soni@mail.mcgill.ca::2947c66a-7404-47b6-97cf-16b003e8c903" providerId="AD" clId="Web-{A68CF4B2-CE51-4FE0-B4EE-447689DD0100}" dt="2021-04-05T20:22:06.516" v="9" actId="1076"/>
          <ac:spMkLst>
            <pc:docMk/>
            <pc:sldMk cId="1407979706" sldId="274"/>
            <ac:spMk id="2" creationId="{CA25404D-A549-4180-846D-69F73E3A53EC}"/>
          </ac:spMkLst>
        </pc:spChg>
        <pc:spChg chg="mod">
          <ac:chgData name="Shivangi Soni" userId="S::shivangi.soni@mail.mcgill.ca::2947c66a-7404-47b6-97cf-16b003e8c903" providerId="AD" clId="Web-{A68CF4B2-CE51-4FE0-B4EE-447689DD0100}" dt="2021-04-05T20:21:52.266" v="6" actId="14100"/>
          <ac:spMkLst>
            <pc:docMk/>
            <pc:sldMk cId="1407979706" sldId="274"/>
            <ac:spMk id="27" creationId="{F6185A9F-AABE-48B7-B884-B63B1C362C0A}"/>
          </ac:spMkLst>
        </pc:spChg>
        <pc:spChg chg="mod">
          <ac:chgData name="Shivangi Soni" userId="S::shivangi.soni@mail.mcgill.ca::2947c66a-7404-47b6-97cf-16b003e8c903" providerId="AD" clId="Web-{A68CF4B2-CE51-4FE0-B4EE-447689DD0100}" dt="2021-04-05T20:22:22.938" v="16" actId="1076"/>
          <ac:spMkLst>
            <pc:docMk/>
            <pc:sldMk cId="1407979706" sldId="274"/>
            <ac:spMk id="56" creationId="{4DDBB915-4971-4F7D-831D-8512706A9AE4}"/>
          </ac:spMkLst>
        </pc:spChg>
        <pc:spChg chg="mod">
          <ac:chgData name="Shivangi Soni" userId="S::shivangi.soni@mail.mcgill.ca::2947c66a-7404-47b6-97cf-16b003e8c903" providerId="AD" clId="Web-{A68CF4B2-CE51-4FE0-B4EE-447689DD0100}" dt="2021-04-05T20:22:12.781" v="11" actId="1076"/>
          <ac:spMkLst>
            <pc:docMk/>
            <pc:sldMk cId="1407979706" sldId="274"/>
            <ac:spMk id="58" creationId="{017D795E-B7BB-47BB-901A-B8C39FE1F8D6}"/>
          </ac:spMkLst>
        </pc:spChg>
        <pc:spChg chg="mod">
          <ac:chgData name="Shivangi Soni" userId="S::shivangi.soni@mail.mcgill.ca::2947c66a-7404-47b6-97cf-16b003e8c903" providerId="AD" clId="Web-{A68CF4B2-CE51-4FE0-B4EE-447689DD0100}" dt="2021-04-05T20:24:11.688" v="25" actId="20577"/>
          <ac:spMkLst>
            <pc:docMk/>
            <pc:sldMk cId="1407979706" sldId="274"/>
            <ac:spMk id="64" creationId="{B7D743B0-86C3-4D1E-832F-282F1C161113}"/>
          </ac:spMkLst>
        </pc:spChg>
        <pc:grpChg chg="mod">
          <ac:chgData name="Shivangi Soni" userId="S::shivangi.soni@mail.mcgill.ca::2947c66a-7404-47b6-97cf-16b003e8c903" providerId="AD" clId="Web-{A68CF4B2-CE51-4FE0-B4EE-447689DD0100}" dt="2021-04-05T20:23:33.500" v="18" actId="1076"/>
          <ac:grpSpMkLst>
            <pc:docMk/>
            <pc:sldMk cId="1407979706" sldId="274"/>
            <ac:grpSpMk id="21" creationId="{9F8D8C51-9695-4F89-979B-A06D192F29BB}"/>
          </ac:grpSpMkLst>
        </pc:grpChg>
        <pc:grpChg chg="mod">
          <ac:chgData name="Shivangi Soni" userId="S::shivangi.soni@mail.mcgill.ca::2947c66a-7404-47b6-97cf-16b003e8c903" providerId="AD" clId="Web-{A68CF4B2-CE51-4FE0-B4EE-447689DD0100}" dt="2021-04-05T20:21:56.391" v="7" actId="14100"/>
          <ac:grpSpMkLst>
            <pc:docMk/>
            <pc:sldMk cId="1407979706" sldId="274"/>
            <ac:grpSpMk id="45" creationId="{0F17E131-6FB8-4637-986D-607836753989}"/>
          </ac:grpSpMkLst>
        </pc:grpChg>
        <pc:grpChg chg="mod">
          <ac:chgData name="Shivangi Soni" userId="S::shivangi.soni@mail.mcgill.ca::2947c66a-7404-47b6-97cf-16b003e8c903" providerId="AD" clId="Web-{A68CF4B2-CE51-4FE0-B4EE-447689DD0100}" dt="2021-04-05T20:24:21.391" v="26" actId="14100"/>
          <ac:grpSpMkLst>
            <pc:docMk/>
            <pc:sldMk cId="1407979706" sldId="274"/>
            <ac:grpSpMk id="62" creationId="{5F66389F-1D69-4C74-8FD9-603208BAAB73}"/>
          </ac:grpSpMkLst>
        </pc:grpChg>
        <pc:grpChg chg="mod">
          <ac:chgData name="Shivangi Soni" userId="S::shivangi.soni@mail.mcgill.ca::2947c66a-7404-47b6-97cf-16b003e8c903" providerId="AD" clId="Web-{A68CF4B2-CE51-4FE0-B4EE-447689DD0100}" dt="2021-04-05T20:23:42.219" v="19" actId="1076"/>
          <ac:grpSpMkLst>
            <pc:docMk/>
            <pc:sldMk cId="1407979706" sldId="274"/>
            <ac:grpSpMk id="66" creationId="{73C6A24A-8FC4-4F6B-A2AD-7D6CC2FC5620}"/>
          </ac:grpSpMkLst>
        </pc:grpChg>
        <pc:graphicFrameChg chg="mod modGraphic">
          <ac:chgData name="Shivangi Soni" userId="S::shivangi.soni@mail.mcgill.ca::2947c66a-7404-47b6-97cf-16b003e8c903" providerId="AD" clId="Web-{A68CF4B2-CE51-4FE0-B4EE-447689DD0100}" dt="2021-04-05T20:22:02.875" v="8" actId="1076"/>
          <ac:graphicFrameMkLst>
            <pc:docMk/>
            <pc:sldMk cId="1407979706" sldId="274"/>
            <ac:graphicFrameMk id="32" creationId="{2643DB48-7757-407F-BD9D-366A13A71D7C}"/>
          </ac:graphicFrameMkLst>
        </pc:graphicFrameChg>
        <pc:graphicFrameChg chg="mod">
          <ac:chgData name="Shivangi Soni" userId="S::shivangi.soni@mail.mcgill.ca::2947c66a-7404-47b6-97cf-16b003e8c903" providerId="AD" clId="Web-{A68CF4B2-CE51-4FE0-B4EE-447689DD0100}" dt="2021-04-05T20:22:12.750" v="10" actId="1076"/>
          <ac:graphicFrameMkLst>
            <pc:docMk/>
            <pc:sldMk cId="1407979706" sldId="274"/>
            <ac:graphicFrameMk id="57" creationId="{18696936-937A-47DB-BB3F-42840562E9A3}"/>
          </ac:graphicFrameMkLst>
        </pc:graphicFrameChg>
        <pc:graphicFrameChg chg="mod modGraphic">
          <ac:chgData name="Shivangi Soni" userId="S::shivangi.soni@mail.mcgill.ca::2947c66a-7404-47b6-97cf-16b003e8c903" providerId="AD" clId="Web-{A68CF4B2-CE51-4FE0-B4EE-447689DD0100}" dt="2021-04-05T20:23:55.969" v="22" actId="1076"/>
          <ac:graphicFrameMkLst>
            <pc:docMk/>
            <pc:sldMk cId="1407979706" sldId="274"/>
            <ac:graphicFrameMk id="65" creationId="{68740646-3B41-43F1-8D1B-7630E82801E5}"/>
          </ac:graphicFrameMkLst>
        </pc:graphicFrameChg>
      </pc:sldChg>
    </pc:docChg>
  </pc:docChgLst>
  <pc:docChgLst>
    <pc:chgData name="Steven Liang" userId="168002cf-6359-4f16-8327-01cc5d5674d9" providerId="ADAL" clId="{3C306FAE-CEB3-4A45-9E26-3CBC7A2DF2D0}"/>
    <pc:docChg chg="undo redo custSel addSld delSld modSld sldOrd">
      <pc:chgData name="Steven Liang" userId="168002cf-6359-4f16-8327-01cc5d5674d9" providerId="ADAL" clId="{3C306FAE-CEB3-4A45-9E26-3CBC7A2DF2D0}" dt="2021-04-06T13:42:34.794" v="2702" actId="20577"/>
      <pc:docMkLst>
        <pc:docMk/>
      </pc:docMkLst>
      <pc:sldChg chg="modSp mod ord">
        <pc:chgData name="Steven Liang" userId="168002cf-6359-4f16-8327-01cc5d5674d9" providerId="ADAL" clId="{3C306FAE-CEB3-4A45-9E26-3CBC7A2DF2D0}" dt="2021-04-06T00:51:17.537" v="2418" actId="1076"/>
        <pc:sldMkLst>
          <pc:docMk/>
          <pc:sldMk cId="4188962886" sldId="257"/>
        </pc:sldMkLst>
        <pc:spChg chg="mod">
          <ac:chgData name="Steven Liang" userId="168002cf-6359-4f16-8327-01cc5d5674d9" providerId="ADAL" clId="{3C306FAE-CEB3-4A45-9E26-3CBC7A2DF2D0}" dt="2021-04-05T16:01:09.003" v="80" actId="20577"/>
          <ac:spMkLst>
            <pc:docMk/>
            <pc:sldMk cId="4188962886" sldId="257"/>
            <ac:spMk id="2" creationId="{01FCFF66-CDA8-40D9-82AE-4AD4F8202E15}"/>
          </ac:spMkLst>
        </pc:spChg>
        <pc:spChg chg="mod ord">
          <ac:chgData name="Steven Liang" userId="168002cf-6359-4f16-8327-01cc5d5674d9" providerId="ADAL" clId="{3C306FAE-CEB3-4A45-9E26-3CBC7A2DF2D0}" dt="2021-04-05T16:20:22.098" v="364" actId="207"/>
          <ac:spMkLst>
            <pc:docMk/>
            <pc:sldMk cId="4188962886" sldId="257"/>
            <ac:spMk id="3" creationId="{404B4E4A-25DE-40A8-86F0-EFC77D8BB368}"/>
          </ac:spMkLst>
        </pc:spChg>
        <pc:spChg chg="mod">
          <ac:chgData name="Steven Liang" userId="168002cf-6359-4f16-8327-01cc5d5674d9" providerId="ADAL" clId="{3C306FAE-CEB3-4A45-9E26-3CBC7A2DF2D0}" dt="2021-04-05T18:05:39.020" v="1348" actId="20577"/>
          <ac:spMkLst>
            <pc:docMk/>
            <pc:sldMk cId="4188962886" sldId="257"/>
            <ac:spMk id="12" creationId="{4A3E9E43-EA9F-42E5-8CE3-4F4DD0C88107}"/>
          </ac:spMkLst>
        </pc:spChg>
        <pc:spChg chg="mod">
          <ac:chgData name="Steven Liang" userId="168002cf-6359-4f16-8327-01cc5d5674d9" providerId="ADAL" clId="{3C306FAE-CEB3-4A45-9E26-3CBC7A2DF2D0}" dt="2021-04-05T18:05:41.546" v="1349" actId="20577"/>
          <ac:spMkLst>
            <pc:docMk/>
            <pc:sldMk cId="4188962886" sldId="257"/>
            <ac:spMk id="17" creationId="{C3E277A2-4AAE-4236-BFCB-49A4A61EFD63}"/>
          </ac:spMkLst>
        </pc:spChg>
        <pc:spChg chg="mod">
          <ac:chgData name="Steven Liang" userId="168002cf-6359-4f16-8327-01cc5d5674d9" providerId="ADAL" clId="{3C306FAE-CEB3-4A45-9E26-3CBC7A2DF2D0}" dt="2021-04-05T18:05:43.110" v="1350" actId="20577"/>
          <ac:spMkLst>
            <pc:docMk/>
            <pc:sldMk cId="4188962886" sldId="257"/>
            <ac:spMk id="19" creationId="{B042AB42-A638-430F-BE38-D04012E2E686}"/>
          </ac:spMkLst>
        </pc:spChg>
        <pc:grpChg chg="mod">
          <ac:chgData name="Steven Liang" userId="168002cf-6359-4f16-8327-01cc5d5674d9" providerId="ADAL" clId="{3C306FAE-CEB3-4A45-9E26-3CBC7A2DF2D0}" dt="2021-04-06T00:51:17.537" v="2418" actId="1076"/>
          <ac:grpSpMkLst>
            <pc:docMk/>
            <pc:sldMk cId="4188962886" sldId="257"/>
            <ac:grpSpMk id="5" creationId="{406B3C84-C61F-4993-B424-B7882E78B93C}"/>
          </ac:grpSpMkLst>
        </pc:grpChg>
        <pc:grpChg chg="mod">
          <ac:chgData name="Steven Liang" userId="168002cf-6359-4f16-8327-01cc5d5674d9" providerId="ADAL" clId="{3C306FAE-CEB3-4A45-9E26-3CBC7A2DF2D0}" dt="2021-04-05T16:04:50.959" v="98" actId="1076"/>
          <ac:grpSpMkLst>
            <pc:docMk/>
            <pc:sldMk cId="4188962886" sldId="257"/>
            <ac:grpSpMk id="8" creationId="{1B22F08E-8875-4E23-BA3B-A15EB07D719C}"/>
          </ac:grpSpMkLst>
        </pc:grpChg>
      </pc:sldChg>
      <pc:sldChg chg="addSp delSp modSp mod ord">
        <pc:chgData name="Steven Liang" userId="168002cf-6359-4f16-8327-01cc5d5674d9" providerId="ADAL" clId="{3C306FAE-CEB3-4A45-9E26-3CBC7A2DF2D0}" dt="2021-04-06T13:14:53.092" v="2653" actId="108"/>
        <pc:sldMkLst>
          <pc:docMk/>
          <pc:sldMk cId="3488394570" sldId="258"/>
        </pc:sldMkLst>
        <pc:spChg chg="mod">
          <ac:chgData name="Steven Liang" userId="168002cf-6359-4f16-8327-01cc5d5674d9" providerId="ADAL" clId="{3C306FAE-CEB3-4A45-9E26-3CBC7A2DF2D0}" dt="2021-04-05T16:19:19.572" v="358" actId="20577"/>
          <ac:spMkLst>
            <pc:docMk/>
            <pc:sldMk cId="3488394570" sldId="258"/>
            <ac:spMk id="2" creationId="{78E05AC0-C2DD-4D8A-A6ED-1B84BCECFE17}"/>
          </ac:spMkLst>
        </pc:spChg>
        <pc:spChg chg="mod">
          <ac:chgData name="Steven Liang" userId="168002cf-6359-4f16-8327-01cc5d5674d9" providerId="ADAL" clId="{3C306FAE-CEB3-4A45-9E26-3CBC7A2DF2D0}" dt="2021-04-06T00:47:52.177" v="2309" actId="20577"/>
          <ac:spMkLst>
            <pc:docMk/>
            <pc:sldMk cId="3488394570" sldId="258"/>
            <ac:spMk id="3" creationId="{D8FD779D-9219-44AB-AC2D-7EF50929D06E}"/>
          </ac:spMkLst>
        </pc:spChg>
        <pc:spChg chg="add del mod">
          <ac:chgData name="Steven Liang" userId="168002cf-6359-4f16-8327-01cc5d5674d9" providerId="ADAL" clId="{3C306FAE-CEB3-4A45-9E26-3CBC7A2DF2D0}" dt="2021-04-06T01:25:53.062" v="2608" actId="478"/>
          <ac:spMkLst>
            <pc:docMk/>
            <pc:sldMk cId="3488394570" sldId="258"/>
            <ac:spMk id="15" creationId="{1FB4DFB3-47BC-4BC3-B3F9-7FFC2B712A6B}"/>
          </ac:spMkLst>
        </pc:spChg>
        <pc:spChg chg="add del mod">
          <ac:chgData name="Steven Liang" userId="168002cf-6359-4f16-8327-01cc5d5674d9" providerId="ADAL" clId="{3C306FAE-CEB3-4A45-9E26-3CBC7A2DF2D0}" dt="2021-04-06T00:51:40.784" v="2421"/>
          <ac:spMkLst>
            <pc:docMk/>
            <pc:sldMk cId="3488394570" sldId="258"/>
            <ac:spMk id="16" creationId="{9DBF6DD2-29C0-4500-A1EA-FCD6E194D6EA}"/>
          </ac:spMkLst>
        </pc:spChg>
        <pc:spChg chg="add mod">
          <ac:chgData name="Steven Liang" userId="168002cf-6359-4f16-8327-01cc5d5674d9" providerId="ADAL" clId="{3C306FAE-CEB3-4A45-9E26-3CBC7A2DF2D0}" dt="2021-04-06T00:51:50.186" v="2423" actId="1076"/>
          <ac:spMkLst>
            <pc:docMk/>
            <pc:sldMk cId="3488394570" sldId="258"/>
            <ac:spMk id="17" creationId="{DA5ED086-4439-4318-AF18-54428135A1FB}"/>
          </ac:spMkLst>
        </pc:spChg>
        <pc:spChg chg="add mod">
          <ac:chgData name="Steven Liang" userId="168002cf-6359-4f16-8327-01cc5d5674d9" providerId="ADAL" clId="{3C306FAE-CEB3-4A45-9E26-3CBC7A2DF2D0}" dt="2021-04-06T00:51:50.186" v="2423" actId="1076"/>
          <ac:spMkLst>
            <pc:docMk/>
            <pc:sldMk cId="3488394570" sldId="258"/>
            <ac:spMk id="18" creationId="{62B84A62-E77C-4FAC-B1D9-B0FE194D356E}"/>
          </ac:spMkLst>
        </pc:spChg>
        <pc:spChg chg="add mod">
          <ac:chgData name="Steven Liang" userId="168002cf-6359-4f16-8327-01cc5d5674d9" providerId="ADAL" clId="{3C306FAE-CEB3-4A45-9E26-3CBC7A2DF2D0}" dt="2021-04-06T01:26:20.135" v="2629" actId="207"/>
          <ac:spMkLst>
            <pc:docMk/>
            <pc:sldMk cId="3488394570" sldId="258"/>
            <ac:spMk id="19" creationId="{D755E8A8-855A-43AC-A84A-4CF865502644}"/>
          </ac:spMkLst>
        </pc:spChg>
        <pc:spChg chg="mod">
          <ac:chgData name="Steven Liang" userId="168002cf-6359-4f16-8327-01cc5d5674d9" providerId="ADAL" clId="{3C306FAE-CEB3-4A45-9E26-3CBC7A2DF2D0}" dt="2021-04-06T13:14:47.053" v="2652" actId="1076"/>
          <ac:spMkLst>
            <pc:docMk/>
            <pc:sldMk cId="3488394570" sldId="258"/>
            <ac:spMk id="70" creationId="{092122A1-65B1-4B33-98B0-6F685E2A0310}"/>
          </ac:spMkLst>
        </pc:spChg>
        <pc:spChg chg="mod">
          <ac:chgData name="Steven Liang" userId="168002cf-6359-4f16-8327-01cc5d5674d9" providerId="ADAL" clId="{3C306FAE-CEB3-4A45-9E26-3CBC7A2DF2D0}" dt="2021-04-06T13:14:53.092" v="2653" actId="108"/>
          <ac:spMkLst>
            <pc:docMk/>
            <pc:sldMk cId="3488394570" sldId="258"/>
            <ac:spMk id="76" creationId="{73676B02-C034-43F8-9569-58368BD1668B}"/>
          </ac:spMkLst>
        </pc:spChg>
        <pc:picChg chg="mod">
          <ac:chgData name="Steven Liang" userId="168002cf-6359-4f16-8327-01cc5d5674d9" providerId="ADAL" clId="{3C306FAE-CEB3-4A45-9E26-3CBC7A2DF2D0}" dt="2021-04-06T00:46:03.285" v="2286" actId="1076"/>
          <ac:picMkLst>
            <pc:docMk/>
            <pc:sldMk cId="3488394570" sldId="258"/>
            <ac:picMk id="2" creationId="{176A0CDE-5A2D-45C5-88BE-D4B9B435DFE9}"/>
          </ac:picMkLst>
        </pc:picChg>
        <pc:picChg chg="mod">
          <ac:chgData name="Steven Liang" userId="168002cf-6359-4f16-8327-01cc5d5674d9" providerId="ADAL" clId="{3C306FAE-CEB3-4A45-9E26-3CBC7A2DF2D0}" dt="2021-04-06T00:46:03.285" v="2286" actId="1076"/>
          <ac:picMkLst>
            <pc:docMk/>
            <pc:sldMk cId="3488394570" sldId="258"/>
            <ac:picMk id="4" creationId="{4C877D8B-67A7-4BF9-8B46-C311D88F15DA}"/>
          </ac:picMkLst>
        </pc:picChg>
      </pc:sldChg>
      <pc:sldChg chg="addSp delSp modSp mod">
        <pc:chgData name="Steven Liang" userId="168002cf-6359-4f16-8327-01cc5d5674d9" providerId="ADAL" clId="{3C306FAE-CEB3-4A45-9E26-3CBC7A2DF2D0}" dt="2021-04-06T13:15:10.651" v="2654" actId="1076"/>
        <pc:sldMkLst>
          <pc:docMk/>
          <pc:sldMk cId="441838818" sldId="263"/>
        </pc:sldMkLst>
        <pc:spChg chg="mod">
          <ac:chgData name="Steven Liang" userId="168002cf-6359-4f16-8327-01cc5d5674d9" providerId="ADAL" clId="{3C306FAE-CEB3-4A45-9E26-3CBC7A2DF2D0}" dt="2021-04-06T01:00:57.230" v="2588" actId="207"/>
          <ac:spMkLst>
            <pc:docMk/>
            <pc:sldMk cId="441838818" sldId="263"/>
            <ac:spMk id="2" creationId="{93F9F0EA-D71B-4005-B7C9-3315F9E2C442}"/>
          </ac:spMkLst>
        </pc:spChg>
        <pc:spChg chg="add del mod">
          <ac:chgData name="Steven Liang" userId="168002cf-6359-4f16-8327-01cc5d5674d9" providerId="ADAL" clId="{3C306FAE-CEB3-4A45-9E26-3CBC7A2DF2D0}" dt="2021-04-06T03:26:05.540" v="2649" actId="478"/>
          <ac:spMkLst>
            <pc:docMk/>
            <pc:sldMk cId="441838818" sldId="263"/>
            <ac:spMk id="6" creationId="{8605F13C-F4D4-4DE2-A7B3-2E98AF868961}"/>
          </ac:spMkLst>
        </pc:spChg>
        <pc:picChg chg="add mod ord">
          <ac:chgData name="Steven Liang" userId="168002cf-6359-4f16-8327-01cc5d5674d9" providerId="ADAL" clId="{3C306FAE-CEB3-4A45-9E26-3CBC7A2DF2D0}" dt="2021-04-06T03:26:12.444" v="2650" actId="167"/>
          <ac:picMkLst>
            <pc:docMk/>
            <pc:sldMk cId="441838818" sldId="263"/>
            <ac:picMk id="5" creationId="{7BB1144E-409B-4560-A748-1DF6458BA577}"/>
          </ac:picMkLst>
        </pc:picChg>
        <pc:picChg chg="mod">
          <ac:chgData name="Steven Liang" userId="168002cf-6359-4f16-8327-01cc5d5674d9" providerId="ADAL" clId="{3C306FAE-CEB3-4A45-9E26-3CBC7A2DF2D0}" dt="2021-04-06T13:15:10.651" v="2654" actId="1076"/>
          <ac:picMkLst>
            <pc:docMk/>
            <pc:sldMk cId="441838818" sldId="263"/>
            <ac:picMk id="10" creationId="{259A1FB6-8BB2-458D-B514-7488DB7AED90}"/>
          </ac:picMkLst>
        </pc:picChg>
      </pc:sldChg>
      <pc:sldChg chg="modSp mod">
        <pc:chgData name="Steven Liang" userId="168002cf-6359-4f16-8327-01cc5d5674d9" providerId="ADAL" clId="{3C306FAE-CEB3-4A45-9E26-3CBC7A2DF2D0}" dt="2021-04-06T01:25:07.664" v="2603" actId="14100"/>
        <pc:sldMkLst>
          <pc:docMk/>
          <pc:sldMk cId="1986225835" sldId="267"/>
        </pc:sldMkLst>
        <pc:spChg chg="mod">
          <ac:chgData name="Steven Liang" userId="168002cf-6359-4f16-8327-01cc5d5674d9" providerId="ADAL" clId="{3C306FAE-CEB3-4A45-9E26-3CBC7A2DF2D0}" dt="2021-04-06T01:25:07.664" v="2603" actId="14100"/>
          <ac:spMkLst>
            <pc:docMk/>
            <pc:sldMk cId="1986225835" sldId="267"/>
            <ac:spMk id="245" creationId="{DD15CDB9-E934-4063-A82B-325208956B63}"/>
          </ac:spMkLst>
        </pc:spChg>
        <pc:grpChg chg="mod">
          <ac:chgData name="Steven Liang" userId="168002cf-6359-4f16-8327-01cc5d5674d9" providerId="ADAL" clId="{3C306FAE-CEB3-4A45-9E26-3CBC7A2DF2D0}" dt="2021-04-05T18:13:43.661" v="1424" actId="14100"/>
          <ac:grpSpMkLst>
            <pc:docMk/>
            <pc:sldMk cId="1986225835" sldId="267"/>
            <ac:grpSpMk id="236" creationId="{C46FE034-01A2-4911-BCA3-5E7A663A575C}"/>
          </ac:grpSpMkLst>
        </pc:grpChg>
      </pc:sldChg>
      <pc:sldChg chg="new">
        <pc:chgData name="Steven Liang" userId="168002cf-6359-4f16-8327-01cc5d5674d9" providerId="ADAL" clId="{3C306FAE-CEB3-4A45-9E26-3CBC7A2DF2D0}" dt="2021-04-05T16:15:58.143" v="227" actId="680"/>
        <pc:sldMkLst>
          <pc:docMk/>
          <pc:sldMk cId="1883728823" sldId="270"/>
        </pc:sldMkLst>
      </pc:sldChg>
      <pc:sldChg chg="addSp delSp modSp add mod ord modNotesTx">
        <pc:chgData name="Steven Liang" userId="168002cf-6359-4f16-8327-01cc5d5674d9" providerId="ADAL" clId="{3C306FAE-CEB3-4A45-9E26-3CBC7A2DF2D0}" dt="2021-04-05T19:42:27" v="1465" actId="20577"/>
        <pc:sldMkLst>
          <pc:docMk/>
          <pc:sldMk cId="4009116389" sldId="271"/>
        </pc:sldMkLst>
        <pc:spChg chg="del mod">
          <ac:chgData name="Steven Liang" userId="168002cf-6359-4f16-8327-01cc5d5674d9" providerId="ADAL" clId="{3C306FAE-CEB3-4A45-9E26-3CBC7A2DF2D0}" dt="2021-04-05T16:59:46.545" v="1213" actId="478"/>
          <ac:spMkLst>
            <pc:docMk/>
            <pc:sldMk cId="4009116389" sldId="271"/>
            <ac:spMk id="2" creationId="{78E05AC0-C2DD-4D8A-A6ED-1B84BCECFE17}"/>
          </ac:spMkLst>
        </pc:spChg>
        <pc:spChg chg="mod">
          <ac:chgData name="Steven Liang" userId="168002cf-6359-4f16-8327-01cc5d5674d9" providerId="ADAL" clId="{3C306FAE-CEB3-4A45-9E26-3CBC7A2DF2D0}" dt="2021-04-05T19:42:27" v="1465" actId="20577"/>
          <ac:spMkLst>
            <pc:docMk/>
            <pc:sldMk cId="4009116389" sldId="271"/>
            <ac:spMk id="3" creationId="{D8FD779D-9219-44AB-AC2D-7EF50929D06E}"/>
          </ac:spMkLst>
        </pc:spChg>
        <pc:spChg chg="mod">
          <ac:chgData name="Steven Liang" userId="168002cf-6359-4f16-8327-01cc5d5674d9" providerId="ADAL" clId="{3C306FAE-CEB3-4A45-9E26-3CBC7A2DF2D0}" dt="2021-04-05T17:47:45.582" v="1280" actId="20577"/>
          <ac:spMkLst>
            <pc:docMk/>
            <pc:sldMk cId="4009116389" sldId="271"/>
            <ac:spMk id="4" creationId="{74F1F255-773B-4AEE-8178-E42D565512DF}"/>
          </ac:spMkLst>
        </pc:spChg>
        <pc:spChg chg="add del mod">
          <ac:chgData name="Steven Liang" userId="168002cf-6359-4f16-8327-01cc5d5674d9" providerId="ADAL" clId="{3C306FAE-CEB3-4A45-9E26-3CBC7A2DF2D0}" dt="2021-04-05T16:59:28.146" v="1206"/>
          <ac:spMkLst>
            <pc:docMk/>
            <pc:sldMk cId="4009116389" sldId="271"/>
            <ac:spMk id="14" creationId="{603DD55F-8CF8-4CC4-A7B3-FD19CEEA481A}"/>
          </ac:spMkLst>
        </pc:spChg>
        <pc:spChg chg="add del mod">
          <ac:chgData name="Steven Liang" userId="168002cf-6359-4f16-8327-01cc5d5674d9" providerId="ADAL" clId="{3C306FAE-CEB3-4A45-9E26-3CBC7A2DF2D0}" dt="2021-04-05T16:59:28.146" v="1206"/>
          <ac:spMkLst>
            <pc:docMk/>
            <pc:sldMk cId="4009116389" sldId="271"/>
            <ac:spMk id="15" creationId="{3DD7B4B7-0D6A-400C-8220-6E2CEE09B29E}"/>
          </ac:spMkLst>
        </pc:spChg>
        <pc:spChg chg="add mod">
          <ac:chgData name="Steven Liang" userId="168002cf-6359-4f16-8327-01cc5d5674d9" providerId="ADAL" clId="{3C306FAE-CEB3-4A45-9E26-3CBC7A2DF2D0}" dt="2021-04-05T16:59:31.580" v="1208"/>
          <ac:spMkLst>
            <pc:docMk/>
            <pc:sldMk cId="4009116389" sldId="271"/>
            <ac:spMk id="16" creationId="{DC9F49EE-E471-44D2-8463-3532B40CC3A2}"/>
          </ac:spMkLst>
        </pc:spChg>
        <pc:spChg chg="add mod">
          <ac:chgData name="Steven Liang" userId="168002cf-6359-4f16-8327-01cc5d5674d9" providerId="ADAL" clId="{3C306FAE-CEB3-4A45-9E26-3CBC7A2DF2D0}" dt="2021-04-05T16:59:42.570" v="1211" actId="207"/>
          <ac:spMkLst>
            <pc:docMk/>
            <pc:sldMk cId="4009116389" sldId="271"/>
            <ac:spMk id="17" creationId="{4A2421D3-609B-4339-877F-07B82E370A30}"/>
          </ac:spMkLst>
        </pc:spChg>
        <pc:spChg chg="add del mod">
          <ac:chgData name="Steven Liang" userId="168002cf-6359-4f16-8327-01cc5d5674d9" providerId="ADAL" clId="{3C306FAE-CEB3-4A45-9E26-3CBC7A2DF2D0}" dt="2021-04-05T16:59:50.602" v="1214" actId="478"/>
          <ac:spMkLst>
            <pc:docMk/>
            <pc:sldMk cId="4009116389" sldId="271"/>
            <ac:spMk id="19" creationId="{482B4781-A426-4B4A-BDAD-CC9F9B96971B}"/>
          </ac:spMkLst>
        </pc:spChg>
        <pc:spChg chg="add mod">
          <ac:chgData name="Steven Liang" userId="168002cf-6359-4f16-8327-01cc5d5674d9" providerId="ADAL" clId="{3C306FAE-CEB3-4A45-9E26-3CBC7A2DF2D0}" dt="2021-04-05T18:18:45.439" v="1455" actId="1076"/>
          <ac:spMkLst>
            <pc:docMk/>
            <pc:sldMk cId="4009116389" sldId="271"/>
            <ac:spMk id="24" creationId="{0C875596-4548-42D6-B9C8-DECBCCE752D0}"/>
          </ac:spMkLst>
        </pc:spChg>
        <pc:spChg chg="add mod ord">
          <ac:chgData name="Steven Liang" userId="168002cf-6359-4f16-8327-01cc5d5674d9" providerId="ADAL" clId="{3C306FAE-CEB3-4A45-9E26-3CBC7A2DF2D0}" dt="2021-04-05T18:16:53.465" v="1451" actId="166"/>
          <ac:spMkLst>
            <pc:docMk/>
            <pc:sldMk cId="4009116389" sldId="271"/>
            <ac:spMk id="27" creationId="{39527B26-5779-4A03-AD18-260EB1305902}"/>
          </ac:spMkLst>
        </pc:spChg>
        <pc:spChg chg="add mod">
          <ac:chgData name="Steven Liang" userId="168002cf-6359-4f16-8327-01cc5d5674d9" providerId="ADAL" clId="{3C306FAE-CEB3-4A45-9E26-3CBC7A2DF2D0}" dt="2021-04-05T18:11:49.472" v="1411" actId="1038"/>
          <ac:spMkLst>
            <pc:docMk/>
            <pc:sldMk cId="4009116389" sldId="271"/>
            <ac:spMk id="28" creationId="{FE8EC077-D7DE-482F-A7B6-A3E7339D662C}"/>
          </ac:spMkLst>
        </pc:spChg>
        <pc:spChg chg="add mod">
          <ac:chgData name="Steven Liang" userId="168002cf-6359-4f16-8327-01cc5d5674d9" providerId="ADAL" clId="{3C306FAE-CEB3-4A45-9E26-3CBC7A2DF2D0}" dt="2021-04-05T18:11:49.472" v="1411" actId="1038"/>
          <ac:spMkLst>
            <pc:docMk/>
            <pc:sldMk cId="4009116389" sldId="271"/>
            <ac:spMk id="29" creationId="{AB464867-1DD5-4993-91FD-82DF30259BCB}"/>
          </ac:spMkLst>
        </pc:spChg>
        <pc:spChg chg="add del mod">
          <ac:chgData name="Steven Liang" userId="168002cf-6359-4f16-8327-01cc5d5674d9" providerId="ADAL" clId="{3C306FAE-CEB3-4A45-9E26-3CBC7A2DF2D0}" dt="2021-04-05T18:14:54.509" v="1430" actId="478"/>
          <ac:spMkLst>
            <pc:docMk/>
            <pc:sldMk cId="4009116389" sldId="271"/>
            <ac:spMk id="34" creationId="{876516AC-195A-4C88-BED6-72354CED69BF}"/>
          </ac:spMkLst>
        </pc:spChg>
        <pc:spChg chg="mod">
          <ac:chgData name="Steven Liang" userId="168002cf-6359-4f16-8327-01cc5d5674d9" providerId="ADAL" clId="{3C306FAE-CEB3-4A45-9E26-3CBC7A2DF2D0}" dt="2021-04-05T18:15:28.928" v="1435"/>
          <ac:spMkLst>
            <pc:docMk/>
            <pc:sldMk cId="4009116389" sldId="271"/>
            <ac:spMk id="36" creationId="{5979E203-9527-4629-B222-3F3DA470FE57}"/>
          </ac:spMkLst>
        </pc:spChg>
        <pc:spChg chg="mod">
          <ac:chgData name="Steven Liang" userId="168002cf-6359-4f16-8327-01cc5d5674d9" providerId="ADAL" clId="{3C306FAE-CEB3-4A45-9E26-3CBC7A2DF2D0}" dt="2021-04-05T18:15:28.928" v="1435"/>
          <ac:spMkLst>
            <pc:docMk/>
            <pc:sldMk cId="4009116389" sldId="271"/>
            <ac:spMk id="37" creationId="{24BAB0B8-ED7E-4232-BD70-F5900F5D5EA1}"/>
          </ac:spMkLst>
        </pc:spChg>
        <pc:spChg chg="add mod ord">
          <ac:chgData name="Steven Liang" userId="168002cf-6359-4f16-8327-01cc5d5674d9" providerId="ADAL" clId="{3C306FAE-CEB3-4A45-9E26-3CBC7A2DF2D0}" dt="2021-04-05T18:16:45.998" v="1450" actId="171"/>
          <ac:spMkLst>
            <pc:docMk/>
            <pc:sldMk cId="4009116389" sldId="271"/>
            <ac:spMk id="38" creationId="{616DCAB6-E973-48F0-8671-768F41441DA8}"/>
          </ac:spMkLst>
        </pc:spChg>
        <pc:spChg chg="mod">
          <ac:chgData name="Steven Liang" userId="168002cf-6359-4f16-8327-01cc5d5674d9" providerId="ADAL" clId="{3C306FAE-CEB3-4A45-9E26-3CBC7A2DF2D0}" dt="2021-04-05T18:18:51.435" v="1456"/>
          <ac:spMkLst>
            <pc:docMk/>
            <pc:sldMk cId="4009116389" sldId="271"/>
            <ac:spMk id="41" creationId="{A8C33261-3555-490A-B613-9DFB857DAB46}"/>
          </ac:spMkLst>
        </pc:spChg>
        <pc:grpChg chg="add mod">
          <ac:chgData name="Steven Liang" userId="168002cf-6359-4f16-8327-01cc5d5674d9" providerId="ADAL" clId="{3C306FAE-CEB3-4A45-9E26-3CBC7A2DF2D0}" dt="2021-04-05T18:15:44.875" v="1439" actId="171"/>
          <ac:grpSpMkLst>
            <pc:docMk/>
            <pc:sldMk cId="4009116389" sldId="271"/>
            <ac:grpSpMk id="35" creationId="{A3527F12-95D8-447C-8B08-CEE0BB313D87}"/>
          </ac:grpSpMkLst>
        </pc:grpChg>
        <pc:grpChg chg="add mod">
          <ac:chgData name="Steven Liang" userId="168002cf-6359-4f16-8327-01cc5d5674d9" providerId="ADAL" clId="{3C306FAE-CEB3-4A45-9E26-3CBC7A2DF2D0}" dt="2021-04-05T18:18:56.324" v="1457" actId="1076"/>
          <ac:grpSpMkLst>
            <pc:docMk/>
            <pc:sldMk cId="4009116389" sldId="271"/>
            <ac:grpSpMk id="39" creationId="{ACF813A3-F169-49B0-8E8A-BF655C825325}"/>
          </ac:grpSpMkLst>
        </pc:grpChg>
        <pc:graphicFrameChg chg="add mod modGraphic">
          <ac:chgData name="Steven Liang" userId="168002cf-6359-4f16-8327-01cc5d5674d9" providerId="ADAL" clId="{3C306FAE-CEB3-4A45-9E26-3CBC7A2DF2D0}" dt="2021-04-05T18:02:36.615" v="1339" actId="1076"/>
          <ac:graphicFrameMkLst>
            <pc:docMk/>
            <pc:sldMk cId="4009116389" sldId="271"/>
            <ac:graphicFrameMk id="5" creationId="{66533F6C-E27E-45DB-AE2E-E20C3FB61B46}"/>
          </ac:graphicFrameMkLst>
        </pc:graphicFrameChg>
        <pc:graphicFrameChg chg="add mod modGraphic">
          <ac:chgData name="Steven Liang" userId="168002cf-6359-4f16-8327-01cc5d5674d9" providerId="ADAL" clId="{3C306FAE-CEB3-4A45-9E26-3CBC7A2DF2D0}" dt="2021-04-05T18:18:45.439" v="1455" actId="1076"/>
          <ac:graphicFrameMkLst>
            <pc:docMk/>
            <pc:sldMk cId="4009116389" sldId="271"/>
            <ac:graphicFrameMk id="22" creationId="{B27766D2-2B6D-460B-A863-8A492D59AFF1}"/>
          </ac:graphicFrameMkLst>
        </pc:graphicFrameChg>
        <pc:graphicFrameChg chg="add mod ord modGraphic">
          <ac:chgData name="Steven Liang" userId="168002cf-6359-4f16-8327-01cc5d5674d9" providerId="ADAL" clId="{3C306FAE-CEB3-4A45-9E26-3CBC7A2DF2D0}" dt="2021-04-05T18:18:45.439" v="1455" actId="1076"/>
          <ac:graphicFrameMkLst>
            <pc:docMk/>
            <pc:sldMk cId="4009116389" sldId="271"/>
            <ac:graphicFrameMk id="23" creationId="{2F4F4B80-AD98-4D35-87FC-F5FBB3E55EDE}"/>
          </ac:graphicFrameMkLst>
        </pc:graphicFrameChg>
        <pc:picChg chg="add del mod">
          <ac:chgData name="Steven Liang" userId="168002cf-6359-4f16-8327-01cc5d5674d9" providerId="ADAL" clId="{3C306FAE-CEB3-4A45-9E26-3CBC7A2DF2D0}" dt="2021-04-05T17:57:46.999" v="1314" actId="478"/>
          <ac:picMkLst>
            <pc:docMk/>
            <pc:sldMk cId="4009116389" sldId="271"/>
            <ac:picMk id="7" creationId="{1FD257F5-DDAB-4FB9-A571-FAA881D0030D}"/>
          </ac:picMkLst>
        </pc:picChg>
        <pc:picChg chg="add del">
          <ac:chgData name="Steven Liang" userId="168002cf-6359-4f16-8327-01cc5d5674d9" providerId="ADAL" clId="{3C306FAE-CEB3-4A45-9E26-3CBC7A2DF2D0}" dt="2021-04-05T16:56:31.872" v="1172" actId="22"/>
          <ac:picMkLst>
            <pc:docMk/>
            <pc:sldMk cId="4009116389" sldId="271"/>
            <ac:picMk id="9" creationId="{5288A150-19E8-4E64-8D05-E425AB6AE2E1}"/>
          </ac:picMkLst>
        </pc:picChg>
        <pc:picChg chg="add del mod">
          <ac:chgData name="Steven Liang" userId="168002cf-6359-4f16-8327-01cc5d5674d9" providerId="ADAL" clId="{3C306FAE-CEB3-4A45-9E26-3CBC7A2DF2D0}" dt="2021-04-05T16:56:57.907" v="1177" actId="478"/>
          <ac:picMkLst>
            <pc:docMk/>
            <pc:sldMk cId="4009116389" sldId="271"/>
            <ac:picMk id="11" creationId="{6048052D-09E2-4CAD-B2B7-462A6A24CA5D}"/>
          </ac:picMkLst>
        </pc:picChg>
        <pc:picChg chg="add mod ord">
          <ac:chgData name="Steven Liang" userId="168002cf-6359-4f16-8327-01cc5d5674d9" providerId="ADAL" clId="{3C306FAE-CEB3-4A45-9E26-3CBC7A2DF2D0}" dt="2021-04-05T18:17:58.956" v="1453" actId="1076"/>
          <ac:picMkLst>
            <pc:docMk/>
            <pc:sldMk cId="4009116389" sldId="271"/>
            <ac:picMk id="13" creationId="{3580E75B-3A94-4531-9139-C3F6F77E2CEA}"/>
          </ac:picMkLst>
        </pc:picChg>
        <pc:picChg chg="add mod ord">
          <ac:chgData name="Steven Liang" userId="168002cf-6359-4f16-8327-01cc5d5674d9" providerId="ADAL" clId="{3C306FAE-CEB3-4A45-9E26-3CBC7A2DF2D0}" dt="2021-04-05T18:19:22.325" v="1458" actId="1076"/>
          <ac:picMkLst>
            <pc:docMk/>
            <pc:sldMk cId="4009116389" sldId="271"/>
            <ac:picMk id="26" creationId="{AE27E8A4-8F15-43CA-B4EC-3876C175CE7B}"/>
          </ac:picMkLst>
        </pc:picChg>
        <pc:picChg chg="add del mod">
          <ac:chgData name="Steven Liang" userId="168002cf-6359-4f16-8327-01cc5d5674d9" providerId="ADAL" clId="{3C306FAE-CEB3-4A45-9E26-3CBC7A2DF2D0}" dt="2021-04-05T18:15:20.491" v="1434" actId="478"/>
          <ac:picMkLst>
            <pc:docMk/>
            <pc:sldMk cId="4009116389" sldId="271"/>
            <ac:picMk id="33" creationId="{4FF76824-6B56-4B29-A5D3-673AAD88EBC8}"/>
          </ac:picMkLst>
        </pc:picChg>
        <pc:picChg chg="mod">
          <ac:chgData name="Steven Liang" userId="168002cf-6359-4f16-8327-01cc5d5674d9" providerId="ADAL" clId="{3C306FAE-CEB3-4A45-9E26-3CBC7A2DF2D0}" dt="2021-04-05T18:18:51.435" v="1456"/>
          <ac:picMkLst>
            <pc:docMk/>
            <pc:sldMk cId="4009116389" sldId="271"/>
            <ac:picMk id="40" creationId="{C912FD1E-146A-4BA2-9D4C-205D01122A76}"/>
          </ac:picMkLst>
        </pc:picChg>
        <pc:cxnChg chg="add">
          <ac:chgData name="Steven Liang" userId="168002cf-6359-4f16-8327-01cc5d5674d9" providerId="ADAL" clId="{3C306FAE-CEB3-4A45-9E26-3CBC7A2DF2D0}" dt="2021-04-05T18:07:19.893" v="1354" actId="11529"/>
          <ac:cxnSpMkLst>
            <pc:docMk/>
            <pc:sldMk cId="4009116389" sldId="271"/>
            <ac:cxnSpMk id="31" creationId="{97462AF4-CE1A-43AA-A95F-D852B00AFC57}"/>
          </ac:cxnSpMkLst>
        </pc:cxnChg>
      </pc:sldChg>
      <pc:sldChg chg="modSp mod">
        <pc:chgData name="Steven Liang" userId="168002cf-6359-4f16-8327-01cc5d5674d9" providerId="ADAL" clId="{3C306FAE-CEB3-4A45-9E26-3CBC7A2DF2D0}" dt="2021-04-06T03:23:31.496" v="2644" actId="20577"/>
        <pc:sldMkLst>
          <pc:docMk/>
          <pc:sldMk cId="857868495" sldId="273"/>
        </pc:sldMkLst>
        <pc:spChg chg="mod">
          <ac:chgData name="Steven Liang" userId="168002cf-6359-4f16-8327-01cc5d5674d9" providerId="ADAL" clId="{3C306FAE-CEB3-4A45-9E26-3CBC7A2DF2D0}" dt="2021-04-06T00:53:12.849" v="2472" actId="1036"/>
          <ac:spMkLst>
            <pc:docMk/>
            <pc:sldMk cId="857868495" sldId="273"/>
            <ac:spMk id="159" creationId="{341C1A30-3379-44A0-BDD3-3A9C6649FE24}"/>
          </ac:spMkLst>
        </pc:spChg>
        <pc:spChg chg="mod">
          <ac:chgData name="Steven Liang" userId="168002cf-6359-4f16-8327-01cc5d5674d9" providerId="ADAL" clId="{3C306FAE-CEB3-4A45-9E26-3CBC7A2DF2D0}" dt="2021-04-06T00:53:32.748" v="2476" actId="113"/>
          <ac:spMkLst>
            <pc:docMk/>
            <pc:sldMk cId="857868495" sldId="273"/>
            <ac:spMk id="163" creationId="{9B090123-E3B4-4D7A-96ED-FADDDA789BB2}"/>
          </ac:spMkLst>
        </pc:spChg>
        <pc:spChg chg="mod">
          <ac:chgData name="Steven Liang" userId="168002cf-6359-4f16-8327-01cc5d5674d9" providerId="ADAL" clId="{3C306FAE-CEB3-4A45-9E26-3CBC7A2DF2D0}" dt="2021-04-05T17:48:36.893" v="1286" actId="1076"/>
          <ac:spMkLst>
            <pc:docMk/>
            <pc:sldMk cId="857868495" sldId="273"/>
            <ac:spMk id="465" creationId="{EBA009ED-FE7C-4324-A1A7-FC9AAB82348F}"/>
          </ac:spMkLst>
        </pc:spChg>
        <pc:spChg chg="mod">
          <ac:chgData name="Steven Liang" userId="168002cf-6359-4f16-8327-01cc5d5674d9" providerId="ADAL" clId="{3C306FAE-CEB3-4A45-9E26-3CBC7A2DF2D0}" dt="2021-04-05T17:48:36.893" v="1286" actId="1076"/>
          <ac:spMkLst>
            <pc:docMk/>
            <pc:sldMk cId="857868495" sldId="273"/>
            <ac:spMk id="466" creationId="{3F2485A9-E214-46EC-B2A9-FEDB51C8E8A3}"/>
          </ac:spMkLst>
        </pc:spChg>
        <pc:spChg chg="mod">
          <ac:chgData name="Steven Liang" userId="168002cf-6359-4f16-8327-01cc5d5674d9" providerId="ADAL" clId="{3C306FAE-CEB3-4A45-9E26-3CBC7A2DF2D0}" dt="2021-04-05T17:48:36.893" v="1286" actId="1076"/>
          <ac:spMkLst>
            <pc:docMk/>
            <pc:sldMk cId="857868495" sldId="273"/>
            <ac:spMk id="467" creationId="{FA553638-A02E-4B18-83DE-36D160DDF70D}"/>
          </ac:spMkLst>
        </pc:spChg>
        <pc:spChg chg="mod">
          <ac:chgData name="Steven Liang" userId="168002cf-6359-4f16-8327-01cc5d5674d9" providerId="ADAL" clId="{3C306FAE-CEB3-4A45-9E26-3CBC7A2DF2D0}" dt="2021-04-05T17:48:36.893" v="1286" actId="1076"/>
          <ac:spMkLst>
            <pc:docMk/>
            <pc:sldMk cId="857868495" sldId="273"/>
            <ac:spMk id="468" creationId="{B4984F9A-E86E-49C0-A306-0E93D866694B}"/>
          </ac:spMkLst>
        </pc:spChg>
        <pc:spChg chg="mod">
          <ac:chgData name="Steven Liang" userId="168002cf-6359-4f16-8327-01cc5d5674d9" providerId="ADAL" clId="{3C306FAE-CEB3-4A45-9E26-3CBC7A2DF2D0}" dt="2021-04-05T17:48:36.893" v="1286" actId="1076"/>
          <ac:spMkLst>
            <pc:docMk/>
            <pc:sldMk cId="857868495" sldId="273"/>
            <ac:spMk id="469" creationId="{F233BFA0-2251-4E22-A00C-E3A62BD1899C}"/>
          </ac:spMkLst>
        </pc:spChg>
        <pc:spChg chg="mod">
          <ac:chgData name="Steven Liang" userId="168002cf-6359-4f16-8327-01cc5d5674d9" providerId="ADAL" clId="{3C306FAE-CEB3-4A45-9E26-3CBC7A2DF2D0}" dt="2021-04-05T17:48:36.893" v="1286" actId="1076"/>
          <ac:spMkLst>
            <pc:docMk/>
            <pc:sldMk cId="857868495" sldId="273"/>
            <ac:spMk id="470" creationId="{8043D526-5989-4DC9-8834-AA6358204BD9}"/>
          </ac:spMkLst>
        </pc:spChg>
        <pc:spChg chg="mod">
          <ac:chgData name="Steven Liang" userId="168002cf-6359-4f16-8327-01cc5d5674d9" providerId="ADAL" clId="{3C306FAE-CEB3-4A45-9E26-3CBC7A2DF2D0}" dt="2021-04-05T17:48:36.893" v="1286" actId="1076"/>
          <ac:spMkLst>
            <pc:docMk/>
            <pc:sldMk cId="857868495" sldId="273"/>
            <ac:spMk id="471" creationId="{CA5AAF92-1086-481C-94C3-91466138FCAE}"/>
          </ac:spMkLst>
        </pc:spChg>
        <pc:spChg chg="mod">
          <ac:chgData name="Steven Liang" userId="168002cf-6359-4f16-8327-01cc5d5674d9" providerId="ADAL" clId="{3C306FAE-CEB3-4A45-9E26-3CBC7A2DF2D0}" dt="2021-04-05T17:48:36.893" v="1286" actId="1076"/>
          <ac:spMkLst>
            <pc:docMk/>
            <pc:sldMk cId="857868495" sldId="273"/>
            <ac:spMk id="472" creationId="{96FE2163-D1CE-4324-86CA-05829DE323ED}"/>
          </ac:spMkLst>
        </pc:spChg>
        <pc:spChg chg="mod">
          <ac:chgData name="Steven Liang" userId="168002cf-6359-4f16-8327-01cc5d5674d9" providerId="ADAL" clId="{3C306FAE-CEB3-4A45-9E26-3CBC7A2DF2D0}" dt="2021-04-05T17:48:36.893" v="1286" actId="1076"/>
          <ac:spMkLst>
            <pc:docMk/>
            <pc:sldMk cId="857868495" sldId="273"/>
            <ac:spMk id="473" creationId="{6D235518-CD4B-44FD-AA49-1B928B82F6DC}"/>
          </ac:spMkLst>
        </pc:spChg>
        <pc:spChg chg="mod">
          <ac:chgData name="Steven Liang" userId="168002cf-6359-4f16-8327-01cc5d5674d9" providerId="ADAL" clId="{3C306FAE-CEB3-4A45-9E26-3CBC7A2DF2D0}" dt="2021-04-05T17:48:36.893" v="1286" actId="1076"/>
          <ac:spMkLst>
            <pc:docMk/>
            <pc:sldMk cId="857868495" sldId="273"/>
            <ac:spMk id="474" creationId="{FB821A30-AE44-48E7-AC5C-E7C330ED8A21}"/>
          </ac:spMkLst>
        </pc:spChg>
        <pc:spChg chg="mod">
          <ac:chgData name="Steven Liang" userId="168002cf-6359-4f16-8327-01cc5d5674d9" providerId="ADAL" clId="{3C306FAE-CEB3-4A45-9E26-3CBC7A2DF2D0}" dt="2021-04-05T17:48:36.893" v="1286" actId="1076"/>
          <ac:spMkLst>
            <pc:docMk/>
            <pc:sldMk cId="857868495" sldId="273"/>
            <ac:spMk id="475" creationId="{0AFD14B4-6DC8-4D8F-B44E-34D678FDB5FD}"/>
          </ac:spMkLst>
        </pc:spChg>
        <pc:spChg chg="mod">
          <ac:chgData name="Steven Liang" userId="168002cf-6359-4f16-8327-01cc5d5674d9" providerId="ADAL" clId="{3C306FAE-CEB3-4A45-9E26-3CBC7A2DF2D0}" dt="2021-04-05T17:48:36.893" v="1286" actId="1076"/>
          <ac:spMkLst>
            <pc:docMk/>
            <pc:sldMk cId="857868495" sldId="273"/>
            <ac:spMk id="476" creationId="{583D6723-E599-404E-8636-A1D870805DC2}"/>
          </ac:spMkLst>
        </pc:spChg>
        <pc:spChg chg="mod">
          <ac:chgData name="Steven Liang" userId="168002cf-6359-4f16-8327-01cc5d5674d9" providerId="ADAL" clId="{3C306FAE-CEB3-4A45-9E26-3CBC7A2DF2D0}" dt="2021-04-05T17:48:36.893" v="1286" actId="1076"/>
          <ac:spMkLst>
            <pc:docMk/>
            <pc:sldMk cId="857868495" sldId="273"/>
            <ac:spMk id="477" creationId="{0F2314E9-DE6C-4956-9D3F-118BFF7DAFE3}"/>
          </ac:spMkLst>
        </pc:spChg>
        <pc:spChg chg="mod">
          <ac:chgData name="Steven Liang" userId="168002cf-6359-4f16-8327-01cc5d5674d9" providerId="ADAL" clId="{3C306FAE-CEB3-4A45-9E26-3CBC7A2DF2D0}" dt="2021-04-06T03:23:31.496" v="2644" actId="20577"/>
          <ac:spMkLst>
            <pc:docMk/>
            <pc:sldMk cId="857868495" sldId="273"/>
            <ac:spMk id="484" creationId="{67B8AEC1-A905-4E82-8424-C0050FDE9275}"/>
          </ac:spMkLst>
        </pc:spChg>
        <pc:spChg chg="mod">
          <ac:chgData name="Steven Liang" userId="168002cf-6359-4f16-8327-01cc5d5674d9" providerId="ADAL" clId="{3C306FAE-CEB3-4A45-9E26-3CBC7A2DF2D0}" dt="2021-04-05T17:48:36.893" v="1286" actId="1076"/>
          <ac:spMkLst>
            <pc:docMk/>
            <pc:sldMk cId="857868495" sldId="273"/>
            <ac:spMk id="485" creationId="{48AFD9D9-D4FA-42B0-ADB7-93946EFC706B}"/>
          </ac:spMkLst>
        </pc:spChg>
        <pc:spChg chg="mod">
          <ac:chgData name="Steven Liang" userId="168002cf-6359-4f16-8327-01cc5d5674d9" providerId="ADAL" clId="{3C306FAE-CEB3-4A45-9E26-3CBC7A2DF2D0}" dt="2021-04-05T17:48:36.893" v="1286" actId="1076"/>
          <ac:spMkLst>
            <pc:docMk/>
            <pc:sldMk cId="857868495" sldId="273"/>
            <ac:spMk id="488" creationId="{F7C9CF1A-ED0D-46AE-9F4D-2F148BFD4DAB}"/>
          </ac:spMkLst>
        </pc:spChg>
        <pc:spChg chg="mod">
          <ac:chgData name="Steven Liang" userId="168002cf-6359-4f16-8327-01cc5d5674d9" providerId="ADAL" clId="{3C306FAE-CEB3-4A45-9E26-3CBC7A2DF2D0}" dt="2021-04-05T17:48:36.893" v="1286" actId="1076"/>
          <ac:spMkLst>
            <pc:docMk/>
            <pc:sldMk cId="857868495" sldId="273"/>
            <ac:spMk id="489" creationId="{CADCDCA5-CB57-4906-9943-688032234D92}"/>
          </ac:spMkLst>
        </pc:spChg>
        <pc:spChg chg="mod">
          <ac:chgData name="Steven Liang" userId="168002cf-6359-4f16-8327-01cc5d5674d9" providerId="ADAL" clId="{3C306FAE-CEB3-4A45-9E26-3CBC7A2DF2D0}" dt="2021-04-05T17:48:36.893" v="1286" actId="1076"/>
          <ac:spMkLst>
            <pc:docMk/>
            <pc:sldMk cId="857868495" sldId="273"/>
            <ac:spMk id="490" creationId="{A4FA4B57-13C1-427E-BF05-31DA2F3F2647}"/>
          </ac:spMkLst>
        </pc:spChg>
        <pc:spChg chg="mod">
          <ac:chgData name="Steven Liang" userId="168002cf-6359-4f16-8327-01cc5d5674d9" providerId="ADAL" clId="{3C306FAE-CEB3-4A45-9E26-3CBC7A2DF2D0}" dt="2021-04-05T17:48:36.893" v="1286" actId="1076"/>
          <ac:spMkLst>
            <pc:docMk/>
            <pc:sldMk cId="857868495" sldId="273"/>
            <ac:spMk id="491" creationId="{04E1AB70-46DB-48DC-81FD-296C477FAE19}"/>
          </ac:spMkLst>
        </pc:spChg>
        <pc:spChg chg="mod">
          <ac:chgData name="Steven Liang" userId="168002cf-6359-4f16-8327-01cc5d5674d9" providerId="ADAL" clId="{3C306FAE-CEB3-4A45-9E26-3CBC7A2DF2D0}" dt="2021-04-05T17:48:36.893" v="1286" actId="1076"/>
          <ac:spMkLst>
            <pc:docMk/>
            <pc:sldMk cId="857868495" sldId="273"/>
            <ac:spMk id="492" creationId="{7FE94C4B-0EE0-4535-8CAB-F3FA4C45A0E5}"/>
          </ac:spMkLst>
        </pc:spChg>
        <pc:spChg chg="mod">
          <ac:chgData name="Steven Liang" userId="168002cf-6359-4f16-8327-01cc5d5674d9" providerId="ADAL" clId="{3C306FAE-CEB3-4A45-9E26-3CBC7A2DF2D0}" dt="2021-04-05T17:48:36.893" v="1286" actId="1076"/>
          <ac:spMkLst>
            <pc:docMk/>
            <pc:sldMk cId="857868495" sldId="273"/>
            <ac:spMk id="493" creationId="{A9E7D85A-07F2-47D1-A240-F9C647112115}"/>
          </ac:spMkLst>
        </pc:spChg>
        <pc:spChg chg="mod">
          <ac:chgData name="Steven Liang" userId="168002cf-6359-4f16-8327-01cc5d5674d9" providerId="ADAL" clId="{3C306FAE-CEB3-4A45-9E26-3CBC7A2DF2D0}" dt="2021-04-05T17:48:36.893" v="1286" actId="1076"/>
          <ac:spMkLst>
            <pc:docMk/>
            <pc:sldMk cId="857868495" sldId="273"/>
            <ac:spMk id="494" creationId="{F408D0C2-8B18-42E1-96EE-46786C6B35A1}"/>
          </ac:spMkLst>
        </pc:spChg>
        <pc:spChg chg="mod">
          <ac:chgData name="Steven Liang" userId="168002cf-6359-4f16-8327-01cc5d5674d9" providerId="ADAL" clId="{3C306FAE-CEB3-4A45-9E26-3CBC7A2DF2D0}" dt="2021-04-05T17:48:36.893" v="1286" actId="1076"/>
          <ac:spMkLst>
            <pc:docMk/>
            <pc:sldMk cId="857868495" sldId="273"/>
            <ac:spMk id="495" creationId="{116EE6A2-77C3-4029-8E11-116C0AFA41C2}"/>
          </ac:spMkLst>
        </pc:spChg>
        <pc:spChg chg="mod">
          <ac:chgData name="Steven Liang" userId="168002cf-6359-4f16-8327-01cc5d5674d9" providerId="ADAL" clId="{3C306FAE-CEB3-4A45-9E26-3CBC7A2DF2D0}" dt="2021-04-05T17:48:36.893" v="1286" actId="1076"/>
          <ac:spMkLst>
            <pc:docMk/>
            <pc:sldMk cId="857868495" sldId="273"/>
            <ac:spMk id="496" creationId="{0DAFD8C5-BD62-49B1-A52C-074CA8165C0F}"/>
          </ac:spMkLst>
        </pc:spChg>
        <pc:spChg chg="mod">
          <ac:chgData name="Steven Liang" userId="168002cf-6359-4f16-8327-01cc5d5674d9" providerId="ADAL" clId="{3C306FAE-CEB3-4A45-9E26-3CBC7A2DF2D0}" dt="2021-04-05T17:48:36.893" v="1286" actId="1076"/>
          <ac:spMkLst>
            <pc:docMk/>
            <pc:sldMk cId="857868495" sldId="273"/>
            <ac:spMk id="497" creationId="{15954039-C4E6-4FBC-BA36-87D3CBABC557}"/>
          </ac:spMkLst>
        </pc:spChg>
        <pc:spChg chg="mod">
          <ac:chgData name="Steven Liang" userId="168002cf-6359-4f16-8327-01cc5d5674d9" providerId="ADAL" clId="{3C306FAE-CEB3-4A45-9E26-3CBC7A2DF2D0}" dt="2021-04-05T17:48:36.893" v="1286" actId="1076"/>
          <ac:spMkLst>
            <pc:docMk/>
            <pc:sldMk cId="857868495" sldId="273"/>
            <ac:spMk id="498" creationId="{D155B9B8-6FEF-48B6-92CC-A04C6BDDCDBB}"/>
          </ac:spMkLst>
        </pc:spChg>
        <pc:spChg chg="mod">
          <ac:chgData name="Steven Liang" userId="168002cf-6359-4f16-8327-01cc5d5674d9" providerId="ADAL" clId="{3C306FAE-CEB3-4A45-9E26-3CBC7A2DF2D0}" dt="2021-04-05T17:48:36.893" v="1286" actId="1076"/>
          <ac:spMkLst>
            <pc:docMk/>
            <pc:sldMk cId="857868495" sldId="273"/>
            <ac:spMk id="499" creationId="{69032DCD-E811-403D-AD21-06F148DB9933}"/>
          </ac:spMkLst>
        </pc:spChg>
        <pc:spChg chg="mod">
          <ac:chgData name="Steven Liang" userId="168002cf-6359-4f16-8327-01cc5d5674d9" providerId="ADAL" clId="{3C306FAE-CEB3-4A45-9E26-3CBC7A2DF2D0}" dt="2021-04-05T17:48:36.893" v="1286" actId="1076"/>
          <ac:spMkLst>
            <pc:docMk/>
            <pc:sldMk cId="857868495" sldId="273"/>
            <ac:spMk id="500" creationId="{783A3EDE-9C67-48F3-AE60-796CB9E0A483}"/>
          </ac:spMkLst>
        </pc:spChg>
        <pc:spChg chg="mod">
          <ac:chgData name="Steven Liang" userId="168002cf-6359-4f16-8327-01cc5d5674d9" providerId="ADAL" clId="{3C306FAE-CEB3-4A45-9E26-3CBC7A2DF2D0}" dt="2021-04-05T17:48:36.893" v="1286" actId="1076"/>
          <ac:spMkLst>
            <pc:docMk/>
            <pc:sldMk cId="857868495" sldId="273"/>
            <ac:spMk id="501" creationId="{7E0B3299-852F-4FE5-86E0-11C5793CC511}"/>
          </ac:spMkLst>
        </pc:spChg>
        <pc:spChg chg="mod">
          <ac:chgData name="Steven Liang" userId="168002cf-6359-4f16-8327-01cc5d5674d9" providerId="ADAL" clId="{3C306FAE-CEB3-4A45-9E26-3CBC7A2DF2D0}" dt="2021-04-05T17:48:36.893" v="1286" actId="1076"/>
          <ac:spMkLst>
            <pc:docMk/>
            <pc:sldMk cId="857868495" sldId="273"/>
            <ac:spMk id="502" creationId="{9CFCF1D7-9C11-4D94-9768-83AE514AB09E}"/>
          </ac:spMkLst>
        </pc:spChg>
        <pc:spChg chg="mod">
          <ac:chgData name="Steven Liang" userId="168002cf-6359-4f16-8327-01cc5d5674d9" providerId="ADAL" clId="{3C306FAE-CEB3-4A45-9E26-3CBC7A2DF2D0}" dt="2021-04-05T17:48:36.893" v="1286" actId="1076"/>
          <ac:spMkLst>
            <pc:docMk/>
            <pc:sldMk cId="857868495" sldId="273"/>
            <ac:spMk id="503" creationId="{7AA7143B-B44C-4D69-96D0-8BF68B872EAB}"/>
          </ac:spMkLst>
        </pc:spChg>
        <pc:spChg chg="mod">
          <ac:chgData name="Steven Liang" userId="168002cf-6359-4f16-8327-01cc5d5674d9" providerId="ADAL" clId="{3C306FAE-CEB3-4A45-9E26-3CBC7A2DF2D0}" dt="2021-04-05T17:48:36.893" v="1286" actId="1076"/>
          <ac:spMkLst>
            <pc:docMk/>
            <pc:sldMk cId="857868495" sldId="273"/>
            <ac:spMk id="504" creationId="{287F3F45-1B1D-416C-9517-40262EB12A93}"/>
          </ac:spMkLst>
        </pc:spChg>
        <pc:spChg chg="mod">
          <ac:chgData name="Steven Liang" userId="168002cf-6359-4f16-8327-01cc5d5674d9" providerId="ADAL" clId="{3C306FAE-CEB3-4A45-9E26-3CBC7A2DF2D0}" dt="2021-04-05T17:48:36.893" v="1286" actId="1076"/>
          <ac:spMkLst>
            <pc:docMk/>
            <pc:sldMk cId="857868495" sldId="273"/>
            <ac:spMk id="505" creationId="{201C11E9-7339-40BC-8BF1-E84DF6CFB98C}"/>
          </ac:spMkLst>
        </pc:spChg>
        <pc:spChg chg="mod">
          <ac:chgData name="Steven Liang" userId="168002cf-6359-4f16-8327-01cc5d5674d9" providerId="ADAL" clId="{3C306FAE-CEB3-4A45-9E26-3CBC7A2DF2D0}" dt="2021-04-05T17:48:36.893" v="1286" actId="1076"/>
          <ac:spMkLst>
            <pc:docMk/>
            <pc:sldMk cId="857868495" sldId="273"/>
            <ac:spMk id="506" creationId="{4C8937B7-160C-4799-A045-83D71861230F}"/>
          </ac:spMkLst>
        </pc:spChg>
        <pc:spChg chg="mod">
          <ac:chgData name="Steven Liang" userId="168002cf-6359-4f16-8327-01cc5d5674d9" providerId="ADAL" clId="{3C306FAE-CEB3-4A45-9E26-3CBC7A2DF2D0}" dt="2021-04-05T17:48:36.893" v="1286" actId="1076"/>
          <ac:spMkLst>
            <pc:docMk/>
            <pc:sldMk cId="857868495" sldId="273"/>
            <ac:spMk id="507" creationId="{5F613C8D-4F8A-40D3-B1F3-B3AE687F0621}"/>
          </ac:spMkLst>
        </pc:spChg>
        <pc:spChg chg="mod">
          <ac:chgData name="Steven Liang" userId="168002cf-6359-4f16-8327-01cc5d5674d9" providerId="ADAL" clId="{3C306FAE-CEB3-4A45-9E26-3CBC7A2DF2D0}" dt="2021-04-05T17:48:36.893" v="1286" actId="1076"/>
          <ac:spMkLst>
            <pc:docMk/>
            <pc:sldMk cId="857868495" sldId="273"/>
            <ac:spMk id="508" creationId="{11518177-5443-4B13-B394-2E357C47CE6E}"/>
          </ac:spMkLst>
        </pc:spChg>
        <pc:spChg chg="mod">
          <ac:chgData name="Steven Liang" userId="168002cf-6359-4f16-8327-01cc5d5674d9" providerId="ADAL" clId="{3C306FAE-CEB3-4A45-9E26-3CBC7A2DF2D0}" dt="2021-04-05T17:48:36.893" v="1286" actId="1076"/>
          <ac:spMkLst>
            <pc:docMk/>
            <pc:sldMk cId="857868495" sldId="273"/>
            <ac:spMk id="509" creationId="{02A1EEBC-8701-4BF0-90D3-15BE45B48FC3}"/>
          </ac:spMkLst>
        </pc:spChg>
        <pc:spChg chg="mod">
          <ac:chgData name="Steven Liang" userId="168002cf-6359-4f16-8327-01cc5d5674d9" providerId="ADAL" clId="{3C306FAE-CEB3-4A45-9E26-3CBC7A2DF2D0}" dt="2021-04-05T17:48:36.893" v="1286" actId="1076"/>
          <ac:spMkLst>
            <pc:docMk/>
            <pc:sldMk cId="857868495" sldId="273"/>
            <ac:spMk id="510" creationId="{EC66A70E-E2CB-4F37-B79A-B29C55E1E5F3}"/>
          </ac:spMkLst>
        </pc:spChg>
        <pc:spChg chg="mod">
          <ac:chgData name="Steven Liang" userId="168002cf-6359-4f16-8327-01cc5d5674d9" providerId="ADAL" clId="{3C306FAE-CEB3-4A45-9E26-3CBC7A2DF2D0}" dt="2021-04-05T17:48:36.893" v="1286" actId="1076"/>
          <ac:spMkLst>
            <pc:docMk/>
            <pc:sldMk cId="857868495" sldId="273"/>
            <ac:spMk id="511" creationId="{588C5DFE-9908-4620-A336-033486FDC8FE}"/>
          </ac:spMkLst>
        </pc:spChg>
        <pc:spChg chg="mod">
          <ac:chgData name="Steven Liang" userId="168002cf-6359-4f16-8327-01cc5d5674d9" providerId="ADAL" clId="{3C306FAE-CEB3-4A45-9E26-3CBC7A2DF2D0}" dt="2021-04-05T17:48:36.893" v="1286" actId="1076"/>
          <ac:spMkLst>
            <pc:docMk/>
            <pc:sldMk cId="857868495" sldId="273"/>
            <ac:spMk id="512" creationId="{B1D0A779-C637-42E2-AB00-9707FA7BC29B}"/>
          </ac:spMkLst>
        </pc:spChg>
        <pc:spChg chg="mod">
          <ac:chgData name="Steven Liang" userId="168002cf-6359-4f16-8327-01cc5d5674d9" providerId="ADAL" clId="{3C306FAE-CEB3-4A45-9E26-3CBC7A2DF2D0}" dt="2021-04-05T17:48:36.893" v="1286" actId="1076"/>
          <ac:spMkLst>
            <pc:docMk/>
            <pc:sldMk cId="857868495" sldId="273"/>
            <ac:spMk id="513" creationId="{E75DE03D-B7A6-4E65-BB23-FF619FD0125C}"/>
          </ac:spMkLst>
        </pc:spChg>
        <pc:spChg chg="mod">
          <ac:chgData name="Steven Liang" userId="168002cf-6359-4f16-8327-01cc5d5674d9" providerId="ADAL" clId="{3C306FAE-CEB3-4A45-9E26-3CBC7A2DF2D0}" dt="2021-04-05T17:48:36.893" v="1286" actId="1076"/>
          <ac:spMkLst>
            <pc:docMk/>
            <pc:sldMk cId="857868495" sldId="273"/>
            <ac:spMk id="514" creationId="{293653AA-46AD-4A5D-A020-17F189C8140F}"/>
          </ac:spMkLst>
        </pc:spChg>
        <pc:spChg chg="mod">
          <ac:chgData name="Steven Liang" userId="168002cf-6359-4f16-8327-01cc5d5674d9" providerId="ADAL" clId="{3C306FAE-CEB3-4A45-9E26-3CBC7A2DF2D0}" dt="2021-04-05T17:48:36.893" v="1286" actId="1076"/>
          <ac:spMkLst>
            <pc:docMk/>
            <pc:sldMk cId="857868495" sldId="273"/>
            <ac:spMk id="515" creationId="{CF108604-EF7A-48F1-9078-D065A06D6DEC}"/>
          </ac:spMkLst>
        </pc:spChg>
        <pc:spChg chg="mod">
          <ac:chgData name="Steven Liang" userId="168002cf-6359-4f16-8327-01cc5d5674d9" providerId="ADAL" clId="{3C306FAE-CEB3-4A45-9E26-3CBC7A2DF2D0}" dt="2021-04-05T17:48:36.893" v="1286" actId="1076"/>
          <ac:spMkLst>
            <pc:docMk/>
            <pc:sldMk cId="857868495" sldId="273"/>
            <ac:spMk id="516" creationId="{59BAA945-58CA-41BB-8EEC-7676B52E570D}"/>
          </ac:spMkLst>
        </pc:spChg>
        <pc:spChg chg="mod">
          <ac:chgData name="Steven Liang" userId="168002cf-6359-4f16-8327-01cc5d5674d9" providerId="ADAL" clId="{3C306FAE-CEB3-4A45-9E26-3CBC7A2DF2D0}" dt="2021-04-05T17:48:36.893" v="1286" actId="1076"/>
          <ac:spMkLst>
            <pc:docMk/>
            <pc:sldMk cId="857868495" sldId="273"/>
            <ac:spMk id="517" creationId="{1C6AC94B-E7F8-494B-902D-727E56BE3C82}"/>
          </ac:spMkLst>
        </pc:spChg>
        <pc:spChg chg="mod">
          <ac:chgData name="Steven Liang" userId="168002cf-6359-4f16-8327-01cc5d5674d9" providerId="ADAL" clId="{3C306FAE-CEB3-4A45-9E26-3CBC7A2DF2D0}" dt="2021-04-05T17:48:36.893" v="1286" actId="1076"/>
          <ac:spMkLst>
            <pc:docMk/>
            <pc:sldMk cId="857868495" sldId="273"/>
            <ac:spMk id="518" creationId="{96142740-F55D-4701-BCB6-AB9351858C69}"/>
          </ac:spMkLst>
        </pc:spChg>
        <pc:spChg chg="mod">
          <ac:chgData name="Steven Liang" userId="168002cf-6359-4f16-8327-01cc5d5674d9" providerId="ADAL" clId="{3C306FAE-CEB3-4A45-9E26-3CBC7A2DF2D0}" dt="2021-04-05T17:48:36.893" v="1286" actId="1076"/>
          <ac:spMkLst>
            <pc:docMk/>
            <pc:sldMk cId="857868495" sldId="273"/>
            <ac:spMk id="519" creationId="{4A61A75F-5A71-474E-AC75-AB58976265EA}"/>
          </ac:spMkLst>
        </pc:spChg>
        <pc:spChg chg="mod">
          <ac:chgData name="Steven Liang" userId="168002cf-6359-4f16-8327-01cc5d5674d9" providerId="ADAL" clId="{3C306FAE-CEB3-4A45-9E26-3CBC7A2DF2D0}" dt="2021-04-05T17:48:36.893" v="1286" actId="1076"/>
          <ac:spMkLst>
            <pc:docMk/>
            <pc:sldMk cId="857868495" sldId="273"/>
            <ac:spMk id="520" creationId="{8A06E569-872F-48C7-BBB5-11F2F2DCAEBF}"/>
          </ac:spMkLst>
        </pc:spChg>
        <pc:spChg chg="mod">
          <ac:chgData name="Steven Liang" userId="168002cf-6359-4f16-8327-01cc5d5674d9" providerId="ADAL" clId="{3C306FAE-CEB3-4A45-9E26-3CBC7A2DF2D0}" dt="2021-04-05T17:48:36.893" v="1286" actId="1076"/>
          <ac:spMkLst>
            <pc:docMk/>
            <pc:sldMk cId="857868495" sldId="273"/>
            <ac:spMk id="521" creationId="{C976EFEE-34C9-4126-8E02-2232A3AC1428}"/>
          </ac:spMkLst>
        </pc:spChg>
        <pc:spChg chg="mod">
          <ac:chgData name="Steven Liang" userId="168002cf-6359-4f16-8327-01cc5d5674d9" providerId="ADAL" clId="{3C306FAE-CEB3-4A45-9E26-3CBC7A2DF2D0}" dt="2021-04-05T17:48:36.893" v="1286" actId="1076"/>
          <ac:spMkLst>
            <pc:docMk/>
            <pc:sldMk cId="857868495" sldId="273"/>
            <ac:spMk id="522" creationId="{3683839B-7B2A-4DE8-9309-10CC21CFCD58}"/>
          </ac:spMkLst>
        </pc:spChg>
        <pc:spChg chg="mod">
          <ac:chgData name="Steven Liang" userId="168002cf-6359-4f16-8327-01cc5d5674d9" providerId="ADAL" clId="{3C306FAE-CEB3-4A45-9E26-3CBC7A2DF2D0}" dt="2021-04-05T17:48:36.893" v="1286" actId="1076"/>
          <ac:spMkLst>
            <pc:docMk/>
            <pc:sldMk cId="857868495" sldId="273"/>
            <ac:spMk id="523" creationId="{98E12DE0-1FF0-476B-A9DB-74024E2CD4CA}"/>
          </ac:spMkLst>
        </pc:spChg>
        <pc:spChg chg="mod">
          <ac:chgData name="Steven Liang" userId="168002cf-6359-4f16-8327-01cc5d5674d9" providerId="ADAL" clId="{3C306FAE-CEB3-4A45-9E26-3CBC7A2DF2D0}" dt="2021-04-05T17:48:36.893" v="1286" actId="1076"/>
          <ac:spMkLst>
            <pc:docMk/>
            <pc:sldMk cId="857868495" sldId="273"/>
            <ac:spMk id="524" creationId="{6DFD8D56-FA11-4D73-BD1A-CC0BBFCA176C}"/>
          </ac:spMkLst>
        </pc:spChg>
        <pc:spChg chg="mod">
          <ac:chgData name="Steven Liang" userId="168002cf-6359-4f16-8327-01cc5d5674d9" providerId="ADAL" clId="{3C306FAE-CEB3-4A45-9E26-3CBC7A2DF2D0}" dt="2021-04-05T17:48:36.893" v="1286" actId="1076"/>
          <ac:spMkLst>
            <pc:docMk/>
            <pc:sldMk cId="857868495" sldId="273"/>
            <ac:spMk id="525" creationId="{6266E10D-E93D-45A7-AB84-6FB8B943341D}"/>
          </ac:spMkLst>
        </pc:spChg>
        <pc:spChg chg="mod">
          <ac:chgData name="Steven Liang" userId="168002cf-6359-4f16-8327-01cc5d5674d9" providerId="ADAL" clId="{3C306FAE-CEB3-4A45-9E26-3CBC7A2DF2D0}" dt="2021-04-05T17:48:36.893" v="1286" actId="1076"/>
          <ac:spMkLst>
            <pc:docMk/>
            <pc:sldMk cId="857868495" sldId="273"/>
            <ac:spMk id="526" creationId="{5B1B2BB8-521D-48DF-87EF-93B16EDC3DC7}"/>
          </ac:spMkLst>
        </pc:spChg>
        <pc:spChg chg="mod">
          <ac:chgData name="Steven Liang" userId="168002cf-6359-4f16-8327-01cc5d5674d9" providerId="ADAL" clId="{3C306FAE-CEB3-4A45-9E26-3CBC7A2DF2D0}" dt="2021-04-05T17:48:36.893" v="1286" actId="1076"/>
          <ac:spMkLst>
            <pc:docMk/>
            <pc:sldMk cId="857868495" sldId="273"/>
            <ac:spMk id="527" creationId="{940D5EF2-B4B9-4825-AC44-6D2E423B10DB}"/>
          </ac:spMkLst>
        </pc:spChg>
        <pc:spChg chg="mod">
          <ac:chgData name="Steven Liang" userId="168002cf-6359-4f16-8327-01cc5d5674d9" providerId="ADAL" clId="{3C306FAE-CEB3-4A45-9E26-3CBC7A2DF2D0}" dt="2021-04-05T17:48:36.893" v="1286" actId="1076"/>
          <ac:spMkLst>
            <pc:docMk/>
            <pc:sldMk cId="857868495" sldId="273"/>
            <ac:spMk id="528" creationId="{CEB2B00E-6500-4D81-A97E-753C2EDD5BD2}"/>
          </ac:spMkLst>
        </pc:spChg>
        <pc:spChg chg="mod">
          <ac:chgData name="Steven Liang" userId="168002cf-6359-4f16-8327-01cc5d5674d9" providerId="ADAL" clId="{3C306FAE-CEB3-4A45-9E26-3CBC7A2DF2D0}" dt="2021-04-05T17:48:36.893" v="1286" actId="1076"/>
          <ac:spMkLst>
            <pc:docMk/>
            <pc:sldMk cId="857868495" sldId="273"/>
            <ac:spMk id="529" creationId="{AC465DCA-8B05-445F-ADE2-F2225DC7F293}"/>
          </ac:spMkLst>
        </pc:spChg>
        <pc:spChg chg="mod">
          <ac:chgData name="Steven Liang" userId="168002cf-6359-4f16-8327-01cc5d5674d9" providerId="ADAL" clId="{3C306FAE-CEB3-4A45-9E26-3CBC7A2DF2D0}" dt="2021-04-05T17:48:36.893" v="1286" actId="1076"/>
          <ac:spMkLst>
            <pc:docMk/>
            <pc:sldMk cId="857868495" sldId="273"/>
            <ac:spMk id="530" creationId="{FB5ECEB6-DDC2-4681-8949-86D7F5B80947}"/>
          </ac:spMkLst>
        </pc:spChg>
        <pc:spChg chg="mod">
          <ac:chgData name="Steven Liang" userId="168002cf-6359-4f16-8327-01cc5d5674d9" providerId="ADAL" clId="{3C306FAE-CEB3-4A45-9E26-3CBC7A2DF2D0}" dt="2021-04-05T17:48:36.893" v="1286" actId="1076"/>
          <ac:spMkLst>
            <pc:docMk/>
            <pc:sldMk cId="857868495" sldId="273"/>
            <ac:spMk id="532" creationId="{6F31245E-C29D-4779-A1D3-FD997CF5D0B4}"/>
          </ac:spMkLst>
        </pc:spChg>
        <pc:spChg chg="mod">
          <ac:chgData name="Steven Liang" userId="168002cf-6359-4f16-8327-01cc5d5674d9" providerId="ADAL" clId="{3C306FAE-CEB3-4A45-9E26-3CBC7A2DF2D0}" dt="2021-04-06T00:53:32.748" v="2476" actId="113"/>
          <ac:spMkLst>
            <pc:docMk/>
            <pc:sldMk cId="857868495" sldId="273"/>
            <ac:spMk id="538" creationId="{8E6EFE96-3F66-401A-8085-EA3B6CACE1AA}"/>
          </ac:spMkLst>
        </pc:spChg>
        <pc:spChg chg="mod">
          <ac:chgData name="Steven Liang" userId="168002cf-6359-4f16-8327-01cc5d5674d9" providerId="ADAL" clId="{3C306FAE-CEB3-4A45-9E26-3CBC7A2DF2D0}" dt="2021-04-05T17:48:36.893" v="1286" actId="1076"/>
          <ac:spMkLst>
            <pc:docMk/>
            <pc:sldMk cId="857868495" sldId="273"/>
            <ac:spMk id="539" creationId="{2F1C2514-31A3-4EB5-B0B9-59AF1EA2E86D}"/>
          </ac:spMkLst>
        </pc:spChg>
        <pc:spChg chg="mod">
          <ac:chgData name="Steven Liang" userId="168002cf-6359-4f16-8327-01cc5d5674d9" providerId="ADAL" clId="{3C306FAE-CEB3-4A45-9E26-3CBC7A2DF2D0}" dt="2021-04-05T17:48:36.893" v="1286" actId="1076"/>
          <ac:spMkLst>
            <pc:docMk/>
            <pc:sldMk cId="857868495" sldId="273"/>
            <ac:spMk id="540" creationId="{151D6D4F-EF98-441B-ADFD-CE91EB25DFF1}"/>
          </ac:spMkLst>
        </pc:spChg>
        <pc:spChg chg="mod">
          <ac:chgData name="Steven Liang" userId="168002cf-6359-4f16-8327-01cc5d5674d9" providerId="ADAL" clId="{3C306FAE-CEB3-4A45-9E26-3CBC7A2DF2D0}" dt="2021-04-06T00:53:32.748" v="2476" actId="113"/>
          <ac:spMkLst>
            <pc:docMk/>
            <pc:sldMk cId="857868495" sldId="273"/>
            <ac:spMk id="542" creationId="{F426D9C1-C736-4885-A225-7269D5CBABBB}"/>
          </ac:spMkLst>
        </pc:spChg>
        <pc:spChg chg="mod">
          <ac:chgData name="Steven Liang" userId="168002cf-6359-4f16-8327-01cc5d5674d9" providerId="ADAL" clId="{3C306FAE-CEB3-4A45-9E26-3CBC7A2DF2D0}" dt="2021-04-06T00:53:32.748" v="2476" actId="113"/>
          <ac:spMkLst>
            <pc:docMk/>
            <pc:sldMk cId="857868495" sldId="273"/>
            <ac:spMk id="543" creationId="{D9EEDACE-9DFF-4965-A70B-0FA1F224F412}"/>
          </ac:spMkLst>
        </pc:spChg>
        <pc:spChg chg="mod">
          <ac:chgData name="Steven Liang" userId="168002cf-6359-4f16-8327-01cc5d5674d9" providerId="ADAL" clId="{3C306FAE-CEB3-4A45-9E26-3CBC7A2DF2D0}" dt="2021-04-05T17:48:36.893" v="1286" actId="1076"/>
          <ac:spMkLst>
            <pc:docMk/>
            <pc:sldMk cId="857868495" sldId="273"/>
            <ac:spMk id="544" creationId="{9C631BA7-1377-482C-B93A-AB91A8B6789A}"/>
          </ac:spMkLst>
        </pc:spChg>
        <pc:spChg chg="mod">
          <ac:chgData name="Steven Liang" userId="168002cf-6359-4f16-8327-01cc5d5674d9" providerId="ADAL" clId="{3C306FAE-CEB3-4A45-9E26-3CBC7A2DF2D0}" dt="2021-04-05T17:48:36.893" v="1286" actId="1076"/>
          <ac:spMkLst>
            <pc:docMk/>
            <pc:sldMk cId="857868495" sldId="273"/>
            <ac:spMk id="547" creationId="{DC36FEBC-ED3E-40EB-A02C-29DB4213C1BC}"/>
          </ac:spMkLst>
        </pc:spChg>
        <pc:spChg chg="mod">
          <ac:chgData name="Steven Liang" userId="168002cf-6359-4f16-8327-01cc5d5674d9" providerId="ADAL" clId="{3C306FAE-CEB3-4A45-9E26-3CBC7A2DF2D0}" dt="2021-04-05T17:48:36.893" v="1286" actId="1076"/>
          <ac:spMkLst>
            <pc:docMk/>
            <pc:sldMk cId="857868495" sldId="273"/>
            <ac:spMk id="550" creationId="{53AB723B-EC1E-49F5-987C-32DD4001048B}"/>
          </ac:spMkLst>
        </pc:spChg>
        <pc:spChg chg="mod">
          <ac:chgData name="Steven Liang" userId="168002cf-6359-4f16-8327-01cc5d5674d9" providerId="ADAL" clId="{3C306FAE-CEB3-4A45-9E26-3CBC7A2DF2D0}" dt="2021-04-05T17:48:36.893" v="1286" actId="1076"/>
          <ac:spMkLst>
            <pc:docMk/>
            <pc:sldMk cId="857868495" sldId="273"/>
            <ac:spMk id="559" creationId="{EF184077-F1F1-45E3-B5AF-EC4BCDB3232B}"/>
          </ac:spMkLst>
        </pc:spChg>
        <pc:spChg chg="mod">
          <ac:chgData name="Steven Liang" userId="168002cf-6359-4f16-8327-01cc5d5674d9" providerId="ADAL" clId="{3C306FAE-CEB3-4A45-9E26-3CBC7A2DF2D0}" dt="2021-04-05T17:48:36.893" v="1286" actId="1076"/>
          <ac:spMkLst>
            <pc:docMk/>
            <pc:sldMk cId="857868495" sldId="273"/>
            <ac:spMk id="560" creationId="{D162E92F-3C3F-44AD-A298-F2AF7CC42C07}"/>
          </ac:spMkLst>
        </pc:spChg>
        <pc:spChg chg="mod">
          <ac:chgData name="Steven Liang" userId="168002cf-6359-4f16-8327-01cc5d5674d9" providerId="ADAL" clId="{3C306FAE-CEB3-4A45-9E26-3CBC7A2DF2D0}" dt="2021-04-05T17:48:36.893" v="1286" actId="1076"/>
          <ac:spMkLst>
            <pc:docMk/>
            <pc:sldMk cId="857868495" sldId="273"/>
            <ac:spMk id="561" creationId="{D5A90DF7-4511-4C63-8464-A3398B44E98D}"/>
          </ac:spMkLst>
        </pc:spChg>
        <pc:spChg chg="mod">
          <ac:chgData name="Steven Liang" userId="168002cf-6359-4f16-8327-01cc5d5674d9" providerId="ADAL" clId="{3C306FAE-CEB3-4A45-9E26-3CBC7A2DF2D0}" dt="2021-04-05T17:48:36.893" v="1286" actId="1076"/>
          <ac:spMkLst>
            <pc:docMk/>
            <pc:sldMk cId="857868495" sldId="273"/>
            <ac:spMk id="562" creationId="{106F1738-4F46-45DB-B582-4AE8CF7AFAC7}"/>
          </ac:spMkLst>
        </pc:spChg>
        <pc:spChg chg="mod">
          <ac:chgData name="Steven Liang" userId="168002cf-6359-4f16-8327-01cc5d5674d9" providerId="ADAL" clId="{3C306FAE-CEB3-4A45-9E26-3CBC7A2DF2D0}" dt="2021-04-05T17:48:36.893" v="1286" actId="1076"/>
          <ac:spMkLst>
            <pc:docMk/>
            <pc:sldMk cId="857868495" sldId="273"/>
            <ac:spMk id="563" creationId="{CBCBC191-662A-4CDA-810C-D613F0BFA9B1}"/>
          </ac:spMkLst>
        </pc:spChg>
        <pc:spChg chg="mod">
          <ac:chgData name="Steven Liang" userId="168002cf-6359-4f16-8327-01cc5d5674d9" providerId="ADAL" clId="{3C306FAE-CEB3-4A45-9E26-3CBC7A2DF2D0}" dt="2021-04-05T17:48:36.893" v="1286" actId="1076"/>
          <ac:spMkLst>
            <pc:docMk/>
            <pc:sldMk cId="857868495" sldId="273"/>
            <ac:spMk id="564" creationId="{FA61126F-4DB7-49FD-BE7A-26B56C0A234B}"/>
          </ac:spMkLst>
        </pc:spChg>
        <pc:spChg chg="mod">
          <ac:chgData name="Steven Liang" userId="168002cf-6359-4f16-8327-01cc5d5674d9" providerId="ADAL" clId="{3C306FAE-CEB3-4A45-9E26-3CBC7A2DF2D0}" dt="2021-04-05T17:48:36.893" v="1286" actId="1076"/>
          <ac:spMkLst>
            <pc:docMk/>
            <pc:sldMk cId="857868495" sldId="273"/>
            <ac:spMk id="565" creationId="{D401A40F-BA51-4AA6-9698-DBC0A3A295D2}"/>
          </ac:spMkLst>
        </pc:spChg>
        <pc:spChg chg="mod">
          <ac:chgData name="Steven Liang" userId="168002cf-6359-4f16-8327-01cc5d5674d9" providerId="ADAL" clId="{3C306FAE-CEB3-4A45-9E26-3CBC7A2DF2D0}" dt="2021-04-05T17:48:36.893" v="1286" actId="1076"/>
          <ac:spMkLst>
            <pc:docMk/>
            <pc:sldMk cId="857868495" sldId="273"/>
            <ac:spMk id="566" creationId="{E3C83830-AB06-4D49-983C-E6880BD54CB7}"/>
          </ac:spMkLst>
        </pc:spChg>
        <pc:spChg chg="mod">
          <ac:chgData name="Steven Liang" userId="168002cf-6359-4f16-8327-01cc5d5674d9" providerId="ADAL" clId="{3C306FAE-CEB3-4A45-9E26-3CBC7A2DF2D0}" dt="2021-04-05T17:48:36.893" v="1286" actId="1076"/>
          <ac:spMkLst>
            <pc:docMk/>
            <pc:sldMk cId="857868495" sldId="273"/>
            <ac:spMk id="567" creationId="{E7D884BA-8D0D-41CA-A4F9-23A81DEC16DE}"/>
          </ac:spMkLst>
        </pc:spChg>
        <pc:spChg chg="mod">
          <ac:chgData name="Steven Liang" userId="168002cf-6359-4f16-8327-01cc5d5674d9" providerId="ADAL" clId="{3C306FAE-CEB3-4A45-9E26-3CBC7A2DF2D0}" dt="2021-04-05T17:48:36.893" v="1286" actId="1076"/>
          <ac:spMkLst>
            <pc:docMk/>
            <pc:sldMk cId="857868495" sldId="273"/>
            <ac:spMk id="568" creationId="{9EFE6C90-4849-48D2-89A9-5C4DF2F79F76}"/>
          </ac:spMkLst>
        </pc:spChg>
        <pc:spChg chg="mod">
          <ac:chgData name="Steven Liang" userId="168002cf-6359-4f16-8327-01cc5d5674d9" providerId="ADAL" clId="{3C306FAE-CEB3-4A45-9E26-3CBC7A2DF2D0}" dt="2021-04-05T17:48:36.893" v="1286" actId="1076"/>
          <ac:spMkLst>
            <pc:docMk/>
            <pc:sldMk cId="857868495" sldId="273"/>
            <ac:spMk id="569" creationId="{92D6F646-4797-4051-813A-C4DDBAE9F3F4}"/>
          </ac:spMkLst>
        </pc:spChg>
        <pc:spChg chg="mod">
          <ac:chgData name="Steven Liang" userId="168002cf-6359-4f16-8327-01cc5d5674d9" providerId="ADAL" clId="{3C306FAE-CEB3-4A45-9E26-3CBC7A2DF2D0}" dt="2021-04-05T17:48:36.893" v="1286" actId="1076"/>
          <ac:spMkLst>
            <pc:docMk/>
            <pc:sldMk cId="857868495" sldId="273"/>
            <ac:spMk id="570" creationId="{C2546571-EE72-42B7-B117-CA825D56999A}"/>
          </ac:spMkLst>
        </pc:spChg>
        <pc:spChg chg="mod">
          <ac:chgData name="Steven Liang" userId="168002cf-6359-4f16-8327-01cc5d5674d9" providerId="ADAL" clId="{3C306FAE-CEB3-4A45-9E26-3CBC7A2DF2D0}" dt="2021-04-05T17:48:36.893" v="1286" actId="1076"/>
          <ac:spMkLst>
            <pc:docMk/>
            <pc:sldMk cId="857868495" sldId="273"/>
            <ac:spMk id="571" creationId="{95FBC0B8-7646-425C-A161-AEFE760C1F02}"/>
          </ac:spMkLst>
        </pc:spChg>
        <pc:spChg chg="mod">
          <ac:chgData name="Steven Liang" userId="168002cf-6359-4f16-8327-01cc5d5674d9" providerId="ADAL" clId="{3C306FAE-CEB3-4A45-9E26-3CBC7A2DF2D0}" dt="2021-04-05T17:48:36.893" v="1286" actId="1076"/>
          <ac:spMkLst>
            <pc:docMk/>
            <pc:sldMk cId="857868495" sldId="273"/>
            <ac:spMk id="572" creationId="{73FA0AAA-6470-4D0F-AF8E-9A10FC7DB076}"/>
          </ac:spMkLst>
        </pc:spChg>
        <pc:spChg chg="mod">
          <ac:chgData name="Steven Liang" userId="168002cf-6359-4f16-8327-01cc5d5674d9" providerId="ADAL" clId="{3C306FAE-CEB3-4A45-9E26-3CBC7A2DF2D0}" dt="2021-04-05T17:48:36.893" v="1286" actId="1076"/>
          <ac:spMkLst>
            <pc:docMk/>
            <pc:sldMk cId="857868495" sldId="273"/>
            <ac:spMk id="573" creationId="{B46AC582-0250-4F62-BD74-6DD2F2799CC2}"/>
          </ac:spMkLst>
        </pc:spChg>
        <pc:spChg chg="mod">
          <ac:chgData name="Steven Liang" userId="168002cf-6359-4f16-8327-01cc5d5674d9" providerId="ADAL" clId="{3C306FAE-CEB3-4A45-9E26-3CBC7A2DF2D0}" dt="2021-04-05T17:48:36.893" v="1286" actId="1076"/>
          <ac:spMkLst>
            <pc:docMk/>
            <pc:sldMk cId="857868495" sldId="273"/>
            <ac:spMk id="574" creationId="{38FFD20F-CFF3-4193-B9F5-8912EEC0E65C}"/>
          </ac:spMkLst>
        </pc:spChg>
        <pc:spChg chg="mod">
          <ac:chgData name="Steven Liang" userId="168002cf-6359-4f16-8327-01cc5d5674d9" providerId="ADAL" clId="{3C306FAE-CEB3-4A45-9E26-3CBC7A2DF2D0}" dt="2021-04-05T17:48:36.893" v="1286" actId="1076"/>
          <ac:spMkLst>
            <pc:docMk/>
            <pc:sldMk cId="857868495" sldId="273"/>
            <ac:spMk id="575" creationId="{D45E8FA9-B4BB-4C27-8875-19C964C040D4}"/>
          </ac:spMkLst>
        </pc:spChg>
        <pc:spChg chg="mod">
          <ac:chgData name="Steven Liang" userId="168002cf-6359-4f16-8327-01cc5d5674d9" providerId="ADAL" clId="{3C306FAE-CEB3-4A45-9E26-3CBC7A2DF2D0}" dt="2021-04-06T00:53:32.748" v="2476" actId="113"/>
          <ac:spMkLst>
            <pc:docMk/>
            <pc:sldMk cId="857868495" sldId="273"/>
            <ac:spMk id="8945" creationId="{5B7FDB23-7FF2-4281-9248-FA502BB63712}"/>
          </ac:spMkLst>
        </pc:spChg>
        <pc:spChg chg="mod">
          <ac:chgData name="Steven Liang" userId="168002cf-6359-4f16-8327-01cc5d5674d9" providerId="ADAL" clId="{3C306FAE-CEB3-4A45-9E26-3CBC7A2DF2D0}" dt="2021-04-05T17:48:36.893" v="1286" actId="1076"/>
          <ac:spMkLst>
            <pc:docMk/>
            <pc:sldMk cId="857868495" sldId="273"/>
            <ac:spMk id="8960" creationId="{BCFC7BE5-D780-42D3-B4FA-88769200C158}"/>
          </ac:spMkLst>
        </pc:spChg>
        <pc:spChg chg="mod">
          <ac:chgData name="Steven Liang" userId="168002cf-6359-4f16-8327-01cc5d5674d9" providerId="ADAL" clId="{3C306FAE-CEB3-4A45-9E26-3CBC7A2DF2D0}" dt="2021-04-05T17:48:36.893" v="1286" actId="1076"/>
          <ac:spMkLst>
            <pc:docMk/>
            <pc:sldMk cId="857868495" sldId="273"/>
            <ac:spMk id="8961" creationId="{89BB5EDE-64B5-4E5D-BDF0-5890B0A2960E}"/>
          </ac:spMkLst>
        </pc:spChg>
        <pc:spChg chg="mod">
          <ac:chgData name="Steven Liang" userId="168002cf-6359-4f16-8327-01cc5d5674d9" providerId="ADAL" clId="{3C306FAE-CEB3-4A45-9E26-3CBC7A2DF2D0}" dt="2021-04-05T17:48:36.893" v="1286" actId="1076"/>
          <ac:spMkLst>
            <pc:docMk/>
            <pc:sldMk cId="857868495" sldId="273"/>
            <ac:spMk id="8962" creationId="{3294E9B5-54F2-41BF-AF50-1AA8933A1E31}"/>
          </ac:spMkLst>
        </pc:spChg>
        <pc:spChg chg="mod">
          <ac:chgData name="Steven Liang" userId="168002cf-6359-4f16-8327-01cc5d5674d9" providerId="ADAL" clId="{3C306FAE-CEB3-4A45-9E26-3CBC7A2DF2D0}" dt="2021-04-05T17:48:36.893" v="1286" actId="1076"/>
          <ac:spMkLst>
            <pc:docMk/>
            <pc:sldMk cId="857868495" sldId="273"/>
            <ac:spMk id="8963" creationId="{CA801EB4-8411-4923-9D41-C53FE2536452}"/>
          </ac:spMkLst>
        </pc:spChg>
        <pc:spChg chg="mod">
          <ac:chgData name="Steven Liang" userId="168002cf-6359-4f16-8327-01cc5d5674d9" providerId="ADAL" clId="{3C306FAE-CEB3-4A45-9E26-3CBC7A2DF2D0}" dt="2021-04-05T17:48:36.893" v="1286" actId="1076"/>
          <ac:spMkLst>
            <pc:docMk/>
            <pc:sldMk cId="857868495" sldId="273"/>
            <ac:spMk id="8964" creationId="{C4333F73-E740-445A-B991-547879BB7D57}"/>
          </ac:spMkLst>
        </pc:spChg>
        <pc:spChg chg="mod">
          <ac:chgData name="Steven Liang" userId="168002cf-6359-4f16-8327-01cc5d5674d9" providerId="ADAL" clId="{3C306FAE-CEB3-4A45-9E26-3CBC7A2DF2D0}" dt="2021-04-05T17:48:36.893" v="1286" actId="1076"/>
          <ac:spMkLst>
            <pc:docMk/>
            <pc:sldMk cId="857868495" sldId="273"/>
            <ac:spMk id="8965" creationId="{E784AC79-BBFC-4923-B42D-6AB0CC0D3787}"/>
          </ac:spMkLst>
        </pc:spChg>
        <pc:spChg chg="mod">
          <ac:chgData name="Steven Liang" userId="168002cf-6359-4f16-8327-01cc5d5674d9" providerId="ADAL" clId="{3C306FAE-CEB3-4A45-9E26-3CBC7A2DF2D0}" dt="2021-04-05T17:48:36.893" v="1286" actId="1076"/>
          <ac:spMkLst>
            <pc:docMk/>
            <pc:sldMk cId="857868495" sldId="273"/>
            <ac:spMk id="8966" creationId="{C229B0F3-4745-4B1D-9FF4-3DE907AA4744}"/>
          </ac:spMkLst>
        </pc:spChg>
        <pc:spChg chg="mod">
          <ac:chgData name="Steven Liang" userId="168002cf-6359-4f16-8327-01cc5d5674d9" providerId="ADAL" clId="{3C306FAE-CEB3-4A45-9E26-3CBC7A2DF2D0}" dt="2021-04-05T17:48:36.893" v="1286" actId="1076"/>
          <ac:spMkLst>
            <pc:docMk/>
            <pc:sldMk cId="857868495" sldId="273"/>
            <ac:spMk id="8967" creationId="{E7579880-E0DD-4A4D-BD7E-A790CD29E943}"/>
          </ac:spMkLst>
        </pc:spChg>
        <pc:spChg chg="mod">
          <ac:chgData name="Steven Liang" userId="168002cf-6359-4f16-8327-01cc5d5674d9" providerId="ADAL" clId="{3C306FAE-CEB3-4A45-9E26-3CBC7A2DF2D0}" dt="2021-04-05T17:48:36.893" v="1286" actId="1076"/>
          <ac:spMkLst>
            <pc:docMk/>
            <pc:sldMk cId="857868495" sldId="273"/>
            <ac:spMk id="8968" creationId="{D73B5C9D-58C1-4E9B-BCAA-C7187DF1841D}"/>
          </ac:spMkLst>
        </pc:spChg>
        <pc:spChg chg="mod">
          <ac:chgData name="Steven Liang" userId="168002cf-6359-4f16-8327-01cc5d5674d9" providerId="ADAL" clId="{3C306FAE-CEB3-4A45-9E26-3CBC7A2DF2D0}" dt="2021-04-05T17:48:36.893" v="1286" actId="1076"/>
          <ac:spMkLst>
            <pc:docMk/>
            <pc:sldMk cId="857868495" sldId="273"/>
            <ac:spMk id="8969" creationId="{15EC4ED6-B0F3-4926-A0CB-AF33D42EB921}"/>
          </ac:spMkLst>
        </pc:spChg>
        <pc:spChg chg="mod">
          <ac:chgData name="Steven Liang" userId="168002cf-6359-4f16-8327-01cc5d5674d9" providerId="ADAL" clId="{3C306FAE-CEB3-4A45-9E26-3CBC7A2DF2D0}" dt="2021-04-05T17:48:36.893" v="1286" actId="1076"/>
          <ac:spMkLst>
            <pc:docMk/>
            <pc:sldMk cId="857868495" sldId="273"/>
            <ac:spMk id="8970" creationId="{DE64247E-4C51-43C1-8A74-9AE4F1149BE3}"/>
          </ac:spMkLst>
        </pc:spChg>
        <pc:spChg chg="mod">
          <ac:chgData name="Steven Liang" userId="168002cf-6359-4f16-8327-01cc5d5674d9" providerId="ADAL" clId="{3C306FAE-CEB3-4A45-9E26-3CBC7A2DF2D0}" dt="2021-04-05T17:48:36.893" v="1286" actId="1076"/>
          <ac:spMkLst>
            <pc:docMk/>
            <pc:sldMk cId="857868495" sldId="273"/>
            <ac:spMk id="8971" creationId="{435A7C68-E56A-4714-88EF-DB260F7A5530}"/>
          </ac:spMkLst>
        </pc:spChg>
        <pc:spChg chg="mod">
          <ac:chgData name="Steven Liang" userId="168002cf-6359-4f16-8327-01cc5d5674d9" providerId="ADAL" clId="{3C306FAE-CEB3-4A45-9E26-3CBC7A2DF2D0}" dt="2021-04-05T17:48:36.893" v="1286" actId="1076"/>
          <ac:spMkLst>
            <pc:docMk/>
            <pc:sldMk cId="857868495" sldId="273"/>
            <ac:spMk id="8972" creationId="{53D2CA1A-B29C-4DFE-832F-E7E5B8861700}"/>
          </ac:spMkLst>
        </pc:spChg>
        <pc:spChg chg="mod">
          <ac:chgData name="Steven Liang" userId="168002cf-6359-4f16-8327-01cc5d5674d9" providerId="ADAL" clId="{3C306FAE-CEB3-4A45-9E26-3CBC7A2DF2D0}" dt="2021-04-05T17:48:36.893" v="1286" actId="1076"/>
          <ac:spMkLst>
            <pc:docMk/>
            <pc:sldMk cId="857868495" sldId="273"/>
            <ac:spMk id="8973" creationId="{7ECD9DEB-426B-422D-9CFB-7A230BDB19D5}"/>
          </ac:spMkLst>
        </pc:spChg>
        <pc:spChg chg="mod">
          <ac:chgData name="Steven Liang" userId="168002cf-6359-4f16-8327-01cc5d5674d9" providerId="ADAL" clId="{3C306FAE-CEB3-4A45-9E26-3CBC7A2DF2D0}" dt="2021-04-05T17:48:36.893" v="1286" actId="1076"/>
          <ac:spMkLst>
            <pc:docMk/>
            <pc:sldMk cId="857868495" sldId="273"/>
            <ac:spMk id="8974" creationId="{53799FB9-EF0E-4513-B47F-21F06899984D}"/>
          </ac:spMkLst>
        </pc:spChg>
        <pc:spChg chg="mod">
          <ac:chgData name="Steven Liang" userId="168002cf-6359-4f16-8327-01cc5d5674d9" providerId="ADAL" clId="{3C306FAE-CEB3-4A45-9E26-3CBC7A2DF2D0}" dt="2021-04-05T17:48:36.893" v="1286" actId="1076"/>
          <ac:spMkLst>
            <pc:docMk/>
            <pc:sldMk cId="857868495" sldId="273"/>
            <ac:spMk id="8975" creationId="{53D1B1D6-9535-4910-BBBE-BDD4076483C3}"/>
          </ac:spMkLst>
        </pc:spChg>
        <pc:spChg chg="mod">
          <ac:chgData name="Steven Liang" userId="168002cf-6359-4f16-8327-01cc5d5674d9" providerId="ADAL" clId="{3C306FAE-CEB3-4A45-9E26-3CBC7A2DF2D0}" dt="2021-04-05T17:48:36.893" v="1286" actId="1076"/>
          <ac:spMkLst>
            <pc:docMk/>
            <pc:sldMk cId="857868495" sldId="273"/>
            <ac:spMk id="8976" creationId="{02F020FD-C4D4-4027-B64A-254E84D4459E}"/>
          </ac:spMkLst>
        </pc:spChg>
        <pc:spChg chg="mod">
          <ac:chgData name="Steven Liang" userId="168002cf-6359-4f16-8327-01cc5d5674d9" providerId="ADAL" clId="{3C306FAE-CEB3-4A45-9E26-3CBC7A2DF2D0}" dt="2021-04-05T17:48:36.893" v="1286" actId="1076"/>
          <ac:spMkLst>
            <pc:docMk/>
            <pc:sldMk cId="857868495" sldId="273"/>
            <ac:spMk id="8977" creationId="{B10C2C82-7D8D-4936-85C0-DF0297D4F33A}"/>
          </ac:spMkLst>
        </pc:spChg>
        <pc:spChg chg="mod">
          <ac:chgData name="Steven Liang" userId="168002cf-6359-4f16-8327-01cc5d5674d9" providerId="ADAL" clId="{3C306FAE-CEB3-4A45-9E26-3CBC7A2DF2D0}" dt="2021-04-05T17:48:36.893" v="1286" actId="1076"/>
          <ac:spMkLst>
            <pc:docMk/>
            <pc:sldMk cId="857868495" sldId="273"/>
            <ac:spMk id="8978" creationId="{64A89D51-B65C-4DA7-BD18-6B37745C3A32}"/>
          </ac:spMkLst>
        </pc:spChg>
        <pc:spChg chg="mod">
          <ac:chgData name="Steven Liang" userId="168002cf-6359-4f16-8327-01cc5d5674d9" providerId="ADAL" clId="{3C306FAE-CEB3-4A45-9E26-3CBC7A2DF2D0}" dt="2021-04-05T17:48:36.893" v="1286" actId="1076"/>
          <ac:spMkLst>
            <pc:docMk/>
            <pc:sldMk cId="857868495" sldId="273"/>
            <ac:spMk id="8979" creationId="{167873F2-8A1A-4DB3-84F6-51DB4139A9C4}"/>
          </ac:spMkLst>
        </pc:spChg>
        <pc:spChg chg="mod">
          <ac:chgData name="Steven Liang" userId="168002cf-6359-4f16-8327-01cc5d5674d9" providerId="ADAL" clId="{3C306FAE-CEB3-4A45-9E26-3CBC7A2DF2D0}" dt="2021-04-05T17:48:36.893" v="1286" actId="1076"/>
          <ac:spMkLst>
            <pc:docMk/>
            <pc:sldMk cId="857868495" sldId="273"/>
            <ac:spMk id="8980" creationId="{178BFD0A-BBB5-4B18-90BE-3A154E00161E}"/>
          </ac:spMkLst>
        </pc:spChg>
        <pc:spChg chg="mod">
          <ac:chgData name="Steven Liang" userId="168002cf-6359-4f16-8327-01cc5d5674d9" providerId="ADAL" clId="{3C306FAE-CEB3-4A45-9E26-3CBC7A2DF2D0}" dt="2021-04-05T17:48:36.893" v="1286" actId="1076"/>
          <ac:spMkLst>
            <pc:docMk/>
            <pc:sldMk cId="857868495" sldId="273"/>
            <ac:spMk id="8981" creationId="{1CAAFEB7-492B-49DF-A29F-5DA62DE7E350}"/>
          </ac:spMkLst>
        </pc:spChg>
        <pc:spChg chg="mod">
          <ac:chgData name="Steven Liang" userId="168002cf-6359-4f16-8327-01cc5d5674d9" providerId="ADAL" clId="{3C306FAE-CEB3-4A45-9E26-3CBC7A2DF2D0}" dt="2021-04-05T17:48:36.893" v="1286" actId="1076"/>
          <ac:spMkLst>
            <pc:docMk/>
            <pc:sldMk cId="857868495" sldId="273"/>
            <ac:spMk id="8982" creationId="{6ADF9FA9-D921-48B7-B87B-FA6B2FECC875}"/>
          </ac:spMkLst>
        </pc:spChg>
        <pc:spChg chg="mod">
          <ac:chgData name="Steven Liang" userId="168002cf-6359-4f16-8327-01cc5d5674d9" providerId="ADAL" clId="{3C306FAE-CEB3-4A45-9E26-3CBC7A2DF2D0}" dt="2021-04-05T17:48:36.893" v="1286" actId="1076"/>
          <ac:spMkLst>
            <pc:docMk/>
            <pc:sldMk cId="857868495" sldId="273"/>
            <ac:spMk id="8983" creationId="{B3E53C29-332C-4AC6-8768-302304FA2B24}"/>
          </ac:spMkLst>
        </pc:spChg>
        <pc:spChg chg="mod">
          <ac:chgData name="Steven Liang" userId="168002cf-6359-4f16-8327-01cc5d5674d9" providerId="ADAL" clId="{3C306FAE-CEB3-4A45-9E26-3CBC7A2DF2D0}" dt="2021-04-05T17:48:36.893" v="1286" actId="1076"/>
          <ac:spMkLst>
            <pc:docMk/>
            <pc:sldMk cId="857868495" sldId="273"/>
            <ac:spMk id="8984" creationId="{7D6E956A-22EC-4301-864B-66E7D04B7E99}"/>
          </ac:spMkLst>
        </pc:spChg>
        <pc:spChg chg="mod">
          <ac:chgData name="Steven Liang" userId="168002cf-6359-4f16-8327-01cc5d5674d9" providerId="ADAL" clId="{3C306FAE-CEB3-4A45-9E26-3CBC7A2DF2D0}" dt="2021-04-05T17:48:36.893" v="1286" actId="1076"/>
          <ac:spMkLst>
            <pc:docMk/>
            <pc:sldMk cId="857868495" sldId="273"/>
            <ac:spMk id="8985" creationId="{55F44EF1-D577-40F1-94BD-B4D134318068}"/>
          </ac:spMkLst>
        </pc:spChg>
        <pc:spChg chg="mod">
          <ac:chgData name="Steven Liang" userId="168002cf-6359-4f16-8327-01cc5d5674d9" providerId="ADAL" clId="{3C306FAE-CEB3-4A45-9E26-3CBC7A2DF2D0}" dt="2021-04-05T17:48:36.893" v="1286" actId="1076"/>
          <ac:spMkLst>
            <pc:docMk/>
            <pc:sldMk cId="857868495" sldId="273"/>
            <ac:spMk id="8986" creationId="{78AA13FE-28E4-4071-9EC2-D250290D4959}"/>
          </ac:spMkLst>
        </pc:spChg>
        <pc:spChg chg="mod">
          <ac:chgData name="Steven Liang" userId="168002cf-6359-4f16-8327-01cc5d5674d9" providerId="ADAL" clId="{3C306FAE-CEB3-4A45-9E26-3CBC7A2DF2D0}" dt="2021-04-05T17:48:36.893" v="1286" actId="1076"/>
          <ac:spMkLst>
            <pc:docMk/>
            <pc:sldMk cId="857868495" sldId="273"/>
            <ac:spMk id="8987" creationId="{6EF0DF9D-D409-4756-83CC-FBE13A4923E1}"/>
          </ac:spMkLst>
        </pc:spChg>
        <pc:spChg chg="mod">
          <ac:chgData name="Steven Liang" userId="168002cf-6359-4f16-8327-01cc5d5674d9" providerId="ADAL" clId="{3C306FAE-CEB3-4A45-9E26-3CBC7A2DF2D0}" dt="2021-04-05T17:48:36.893" v="1286" actId="1076"/>
          <ac:spMkLst>
            <pc:docMk/>
            <pc:sldMk cId="857868495" sldId="273"/>
            <ac:spMk id="8988" creationId="{51CCB2F6-E3CB-4E81-9992-515A7680779C}"/>
          </ac:spMkLst>
        </pc:spChg>
        <pc:spChg chg="mod">
          <ac:chgData name="Steven Liang" userId="168002cf-6359-4f16-8327-01cc5d5674d9" providerId="ADAL" clId="{3C306FAE-CEB3-4A45-9E26-3CBC7A2DF2D0}" dt="2021-04-05T17:48:36.893" v="1286" actId="1076"/>
          <ac:spMkLst>
            <pc:docMk/>
            <pc:sldMk cId="857868495" sldId="273"/>
            <ac:spMk id="8989" creationId="{B18342E3-2F5D-4A61-94FC-C7FCB92DD569}"/>
          </ac:spMkLst>
        </pc:spChg>
        <pc:spChg chg="mod">
          <ac:chgData name="Steven Liang" userId="168002cf-6359-4f16-8327-01cc5d5674d9" providerId="ADAL" clId="{3C306FAE-CEB3-4A45-9E26-3CBC7A2DF2D0}" dt="2021-04-05T17:48:36.893" v="1286" actId="1076"/>
          <ac:spMkLst>
            <pc:docMk/>
            <pc:sldMk cId="857868495" sldId="273"/>
            <ac:spMk id="8990" creationId="{115EF58E-C0B7-4357-9591-93F891D93B00}"/>
          </ac:spMkLst>
        </pc:spChg>
        <pc:spChg chg="mod">
          <ac:chgData name="Steven Liang" userId="168002cf-6359-4f16-8327-01cc5d5674d9" providerId="ADAL" clId="{3C306FAE-CEB3-4A45-9E26-3CBC7A2DF2D0}" dt="2021-04-05T17:48:36.893" v="1286" actId="1076"/>
          <ac:spMkLst>
            <pc:docMk/>
            <pc:sldMk cId="857868495" sldId="273"/>
            <ac:spMk id="8991" creationId="{088CACCE-68F5-4E3C-B454-C22B05242A60}"/>
          </ac:spMkLst>
        </pc:spChg>
        <pc:spChg chg="mod">
          <ac:chgData name="Steven Liang" userId="168002cf-6359-4f16-8327-01cc5d5674d9" providerId="ADAL" clId="{3C306FAE-CEB3-4A45-9E26-3CBC7A2DF2D0}" dt="2021-04-05T17:48:36.893" v="1286" actId="1076"/>
          <ac:spMkLst>
            <pc:docMk/>
            <pc:sldMk cId="857868495" sldId="273"/>
            <ac:spMk id="8992" creationId="{56FE66B7-15A3-41EC-B600-7150C06B64F3}"/>
          </ac:spMkLst>
        </pc:spChg>
        <pc:spChg chg="mod">
          <ac:chgData name="Steven Liang" userId="168002cf-6359-4f16-8327-01cc5d5674d9" providerId="ADAL" clId="{3C306FAE-CEB3-4A45-9E26-3CBC7A2DF2D0}" dt="2021-04-05T17:48:36.893" v="1286" actId="1076"/>
          <ac:spMkLst>
            <pc:docMk/>
            <pc:sldMk cId="857868495" sldId="273"/>
            <ac:spMk id="8993" creationId="{6F3F0A48-EB58-400A-93B9-E0B18E359B39}"/>
          </ac:spMkLst>
        </pc:spChg>
        <pc:spChg chg="mod">
          <ac:chgData name="Steven Liang" userId="168002cf-6359-4f16-8327-01cc5d5674d9" providerId="ADAL" clId="{3C306FAE-CEB3-4A45-9E26-3CBC7A2DF2D0}" dt="2021-04-05T17:48:36.893" v="1286" actId="1076"/>
          <ac:spMkLst>
            <pc:docMk/>
            <pc:sldMk cId="857868495" sldId="273"/>
            <ac:spMk id="8994" creationId="{B29638DB-26BA-4BD5-99E2-35F6B39EB9B7}"/>
          </ac:spMkLst>
        </pc:spChg>
        <pc:spChg chg="mod">
          <ac:chgData name="Steven Liang" userId="168002cf-6359-4f16-8327-01cc5d5674d9" providerId="ADAL" clId="{3C306FAE-CEB3-4A45-9E26-3CBC7A2DF2D0}" dt="2021-04-05T17:48:36.893" v="1286" actId="1076"/>
          <ac:spMkLst>
            <pc:docMk/>
            <pc:sldMk cId="857868495" sldId="273"/>
            <ac:spMk id="8995" creationId="{DE38B878-316B-46F8-990F-E59021D9F4F0}"/>
          </ac:spMkLst>
        </pc:spChg>
        <pc:grpChg chg="mod">
          <ac:chgData name="Steven Liang" userId="168002cf-6359-4f16-8327-01cc5d5674d9" providerId="ADAL" clId="{3C306FAE-CEB3-4A45-9E26-3CBC7A2DF2D0}" dt="2021-04-05T17:48:36.893" v="1286" actId="1076"/>
          <ac:grpSpMkLst>
            <pc:docMk/>
            <pc:sldMk cId="857868495" sldId="273"/>
            <ac:grpSpMk id="464" creationId="{7FB1F62A-6A99-4D1F-A89D-47760E29B197}"/>
          </ac:grpSpMkLst>
        </pc:grpChg>
        <pc:picChg chg="mod">
          <ac:chgData name="Steven Liang" userId="168002cf-6359-4f16-8327-01cc5d5674d9" providerId="ADAL" clId="{3C306FAE-CEB3-4A45-9E26-3CBC7A2DF2D0}" dt="2021-04-06T00:53:12.849" v="2472" actId="1036"/>
          <ac:picMkLst>
            <pc:docMk/>
            <pc:sldMk cId="857868495" sldId="273"/>
            <ac:picMk id="2" creationId="{EECA0AEB-1316-4A1D-B6CC-AF69081A2F58}"/>
          </ac:picMkLst>
        </pc:picChg>
        <pc:picChg chg="mod">
          <ac:chgData name="Steven Liang" userId="168002cf-6359-4f16-8327-01cc5d5674d9" providerId="ADAL" clId="{3C306FAE-CEB3-4A45-9E26-3CBC7A2DF2D0}" dt="2021-04-06T00:53:12.849" v="2472" actId="1036"/>
          <ac:picMkLst>
            <pc:docMk/>
            <pc:sldMk cId="857868495" sldId="273"/>
            <ac:picMk id="13" creationId="{F573D499-4534-4D81-8FC9-D8966E9B8503}"/>
          </ac:picMkLst>
        </pc:picChg>
        <pc:picChg chg="mod">
          <ac:chgData name="Steven Liang" userId="168002cf-6359-4f16-8327-01cc5d5674d9" providerId="ADAL" clId="{3C306FAE-CEB3-4A45-9E26-3CBC7A2DF2D0}" dt="2021-04-06T00:53:12.849" v="2472" actId="1036"/>
          <ac:picMkLst>
            <pc:docMk/>
            <pc:sldMk cId="857868495" sldId="273"/>
            <ac:picMk id="15" creationId="{71A56711-0C7D-47BC-8654-0FA2DFBEAC87}"/>
          </ac:picMkLst>
        </pc:picChg>
        <pc:picChg chg="mod">
          <ac:chgData name="Steven Liang" userId="168002cf-6359-4f16-8327-01cc5d5674d9" providerId="ADAL" clId="{3C306FAE-CEB3-4A45-9E26-3CBC7A2DF2D0}" dt="2021-04-06T00:53:12.849" v="2472" actId="1036"/>
          <ac:picMkLst>
            <pc:docMk/>
            <pc:sldMk cId="857868495" sldId="273"/>
            <ac:picMk id="17" creationId="{96FA0E76-DFEC-4675-93A8-38E0E183C359}"/>
          </ac:picMkLst>
        </pc:picChg>
      </pc:sldChg>
      <pc:sldChg chg="addSp modSp mod">
        <pc:chgData name="Steven Liang" userId="168002cf-6359-4f16-8327-01cc5d5674d9" providerId="ADAL" clId="{3C306FAE-CEB3-4A45-9E26-3CBC7A2DF2D0}" dt="2021-04-06T01:01:27.981" v="2602" actId="20577"/>
        <pc:sldMkLst>
          <pc:docMk/>
          <pc:sldMk cId="1407979706" sldId="274"/>
        </pc:sldMkLst>
        <pc:spChg chg="mod">
          <ac:chgData name="Steven Liang" userId="168002cf-6359-4f16-8327-01cc5d5674d9" providerId="ADAL" clId="{3C306FAE-CEB3-4A45-9E26-3CBC7A2DF2D0}" dt="2021-04-06T00:29:29.948" v="1782" actId="1076"/>
          <ac:spMkLst>
            <pc:docMk/>
            <pc:sldMk cId="1407979706" sldId="274"/>
            <ac:spMk id="4" creationId="{1617FC24-D3C1-4261-BC4F-80A82E45BB44}"/>
          </ac:spMkLst>
        </pc:spChg>
        <pc:spChg chg="mod">
          <ac:chgData name="Steven Liang" userId="168002cf-6359-4f16-8327-01cc5d5674d9" providerId="ADAL" clId="{3C306FAE-CEB3-4A45-9E26-3CBC7A2DF2D0}" dt="2021-04-06T00:29:45.002" v="1785" actId="14100"/>
          <ac:spMkLst>
            <pc:docMk/>
            <pc:sldMk cId="1407979706" sldId="274"/>
            <ac:spMk id="6" creationId="{23F5B145-39CB-42DD-A6D0-EA0DC5212640}"/>
          </ac:spMkLst>
        </pc:spChg>
        <pc:spChg chg="mod">
          <ac:chgData name="Steven Liang" userId="168002cf-6359-4f16-8327-01cc5d5674d9" providerId="ADAL" clId="{3C306FAE-CEB3-4A45-9E26-3CBC7A2DF2D0}" dt="2021-04-06T00:29:22.314" v="1779" actId="1038"/>
          <ac:spMkLst>
            <pc:docMk/>
            <pc:sldMk cId="1407979706" sldId="274"/>
            <ac:spMk id="20" creationId="{0D675CC6-24B9-4CA7-ADFC-B9BABF559E6B}"/>
          </ac:spMkLst>
        </pc:spChg>
        <pc:spChg chg="mod">
          <ac:chgData name="Steven Liang" userId="168002cf-6359-4f16-8327-01cc5d5674d9" providerId="ADAL" clId="{3C306FAE-CEB3-4A45-9E26-3CBC7A2DF2D0}" dt="2021-04-06T00:29:22.314" v="1779" actId="1038"/>
          <ac:spMkLst>
            <pc:docMk/>
            <pc:sldMk cId="1407979706" sldId="274"/>
            <ac:spMk id="26" creationId="{5ADC4824-AB2E-4871-A2D9-253A45A29A93}"/>
          </ac:spMkLst>
        </pc:spChg>
        <pc:spChg chg="mod">
          <ac:chgData name="Steven Liang" userId="168002cf-6359-4f16-8327-01cc5d5674d9" providerId="ADAL" clId="{3C306FAE-CEB3-4A45-9E26-3CBC7A2DF2D0}" dt="2021-04-06T00:29:22.314" v="1779" actId="1038"/>
          <ac:spMkLst>
            <pc:docMk/>
            <pc:sldMk cId="1407979706" sldId="274"/>
            <ac:spMk id="27" creationId="{F6185A9F-AABE-48B7-B884-B63B1C362C0A}"/>
          </ac:spMkLst>
        </pc:spChg>
        <pc:spChg chg="mod">
          <ac:chgData name="Steven Liang" userId="168002cf-6359-4f16-8327-01cc5d5674d9" providerId="ADAL" clId="{3C306FAE-CEB3-4A45-9E26-3CBC7A2DF2D0}" dt="2021-04-06T00:29:22.314" v="1779" actId="1038"/>
          <ac:spMkLst>
            <pc:docMk/>
            <pc:sldMk cId="1407979706" sldId="274"/>
            <ac:spMk id="28" creationId="{79A733D2-23CF-49FD-831B-7087386A843D}"/>
          </ac:spMkLst>
        </pc:spChg>
        <pc:spChg chg="mod">
          <ac:chgData name="Steven Liang" userId="168002cf-6359-4f16-8327-01cc5d5674d9" providerId="ADAL" clId="{3C306FAE-CEB3-4A45-9E26-3CBC7A2DF2D0}" dt="2021-04-06T00:29:22.735" v="1780" actId="1037"/>
          <ac:spMkLst>
            <pc:docMk/>
            <pc:sldMk cId="1407979706" sldId="274"/>
            <ac:spMk id="31" creationId="{8BA80191-BC7B-45D3-9B80-DC98A41B3238}"/>
          </ac:spMkLst>
        </pc:spChg>
        <pc:spChg chg="mod">
          <ac:chgData name="Steven Liang" userId="168002cf-6359-4f16-8327-01cc5d5674d9" providerId="ADAL" clId="{3C306FAE-CEB3-4A45-9E26-3CBC7A2DF2D0}" dt="2021-04-06T00:29:22.735" v="1780" actId="1037"/>
          <ac:spMkLst>
            <pc:docMk/>
            <pc:sldMk cId="1407979706" sldId="274"/>
            <ac:spMk id="39" creationId="{92803D9F-25E4-48C5-ACAB-9CF3D1082B0E}"/>
          </ac:spMkLst>
        </pc:spChg>
        <pc:spChg chg="mod">
          <ac:chgData name="Steven Liang" userId="168002cf-6359-4f16-8327-01cc5d5674d9" providerId="ADAL" clId="{3C306FAE-CEB3-4A45-9E26-3CBC7A2DF2D0}" dt="2021-04-06T00:29:22.735" v="1780" actId="1037"/>
          <ac:spMkLst>
            <pc:docMk/>
            <pc:sldMk cId="1407979706" sldId="274"/>
            <ac:spMk id="40" creationId="{D4DF9D9D-E08A-4D9B-B75B-8D717220D96B}"/>
          </ac:spMkLst>
        </pc:spChg>
        <pc:spChg chg="mod">
          <ac:chgData name="Steven Liang" userId="168002cf-6359-4f16-8327-01cc5d5674d9" providerId="ADAL" clId="{3C306FAE-CEB3-4A45-9E26-3CBC7A2DF2D0}" dt="2021-04-06T00:29:36.310" v="1784" actId="1076"/>
          <ac:spMkLst>
            <pc:docMk/>
            <pc:sldMk cId="1407979706" sldId="274"/>
            <ac:spMk id="43" creationId="{2CE20867-6C00-4EF5-8822-0924EFE1A066}"/>
          </ac:spMkLst>
        </pc:spChg>
        <pc:spChg chg="add mod">
          <ac:chgData name="Steven Liang" userId="168002cf-6359-4f16-8327-01cc5d5674d9" providerId="ADAL" clId="{3C306FAE-CEB3-4A45-9E26-3CBC7A2DF2D0}" dt="2021-04-06T01:01:27.981" v="2602" actId="20577"/>
          <ac:spMkLst>
            <pc:docMk/>
            <pc:sldMk cId="1407979706" sldId="274"/>
            <ac:spMk id="44" creationId="{4A0B16F3-0FE4-425A-8537-675D43A493BD}"/>
          </ac:spMkLst>
        </pc:spChg>
        <pc:spChg chg="mod">
          <ac:chgData name="Steven Liang" userId="168002cf-6359-4f16-8327-01cc5d5674d9" providerId="ADAL" clId="{3C306FAE-CEB3-4A45-9E26-3CBC7A2DF2D0}" dt="2021-04-06T00:29:22.314" v="1779" actId="1038"/>
          <ac:spMkLst>
            <pc:docMk/>
            <pc:sldMk cId="1407979706" sldId="274"/>
            <ac:spMk id="46" creationId="{55868345-8273-4A42-B09A-4014E1D9B7BB}"/>
          </ac:spMkLst>
        </pc:spChg>
        <pc:spChg chg="mod">
          <ac:chgData name="Steven Liang" userId="168002cf-6359-4f16-8327-01cc5d5674d9" providerId="ADAL" clId="{3C306FAE-CEB3-4A45-9E26-3CBC7A2DF2D0}" dt="2021-04-06T00:29:22.735" v="1780" actId="1037"/>
          <ac:spMkLst>
            <pc:docMk/>
            <pc:sldMk cId="1407979706" sldId="274"/>
            <ac:spMk id="51" creationId="{CA9A73A7-AAC9-49CC-BBDD-5D1DB1483763}"/>
          </ac:spMkLst>
        </pc:spChg>
        <pc:grpChg chg="mod">
          <ac:chgData name="Steven Liang" userId="168002cf-6359-4f16-8327-01cc5d5674d9" providerId="ADAL" clId="{3C306FAE-CEB3-4A45-9E26-3CBC7A2DF2D0}" dt="2021-04-06T00:29:22.735" v="1780" actId="1037"/>
          <ac:grpSpMkLst>
            <pc:docMk/>
            <pc:sldMk cId="1407979706" sldId="274"/>
            <ac:grpSpMk id="52" creationId="{ECD45306-63CE-4FDA-A649-E516AFDAD875}"/>
          </ac:grpSpMkLst>
        </pc:grpChg>
        <pc:graphicFrameChg chg="mod modGraphic">
          <ac:chgData name="Steven Liang" userId="168002cf-6359-4f16-8327-01cc5d5674d9" providerId="ADAL" clId="{3C306FAE-CEB3-4A45-9E26-3CBC7A2DF2D0}" dt="2021-04-06T00:29:22.314" v="1779" actId="1038"/>
          <ac:graphicFrameMkLst>
            <pc:docMk/>
            <pc:sldMk cId="1407979706" sldId="274"/>
            <ac:graphicFrameMk id="25" creationId="{B2F3E126-DFC2-456E-A73C-2C00A980740C}"/>
          </ac:graphicFrameMkLst>
        </pc:graphicFrameChg>
        <pc:graphicFrameChg chg="mod">
          <ac:chgData name="Steven Liang" userId="168002cf-6359-4f16-8327-01cc5d5674d9" providerId="ADAL" clId="{3C306FAE-CEB3-4A45-9E26-3CBC7A2DF2D0}" dt="2021-04-06T00:29:22.314" v="1779" actId="1038"/>
          <ac:graphicFrameMkLst>
            <pc:docMk/>
            <pc:sldMk cId="1407979706" sldId="274"/>
            <ac:graphicFrameMk id="32" creationId="{2643DB48-7757-407F-BD9D-366A13A71D7C}"/>
          </ac:graphicFrameMkLst>
        </pc:graphicFrameChg>
        <pc:graphicFrameChg chg="mod modGraphic">
          <ac:chgData name="Steven Liang" userId="168002cf-6359-4f16-8327-01cc5d5674d9" providerId="ADAL" clId="{3C306FAE-CEB3-4A45-9E26-3CBC7A2DF2D0}" dt="2021-04-06T00:29:22.735" v="1780" actId="1037"/>
          <ac:graphicFrameMkLst>
            <pc:docMk/>
            <pc:sldMk cId="1407979706" sldId="274"/>
            <ac:graphicFrameMk id="33" creationId="{E8FAD8B9-2049-491E-945D-E1F33F02F02E}"/>
          </ac:graphicFrameMkLst>
        </pc:graphicFrameChg>
        <pc:graphicFrameChg chg="mod">
          <ac:chgData name="Steven Liang" userId="168002cf-6359-4f16-8327-01cc5d5674d9" providerId="ADAL" clId="{3C306FAE-CEB3-4A45-9E26-3CBC7A2DF2D0}" dt="2021-04-06T00:29:22.735" v="1780" actId="1037"/>
          <ac:graphicFrameMkLst>
            <pc:docMk/>
            <pc:sldMk cId="1407979706" sldId="274"/>
            <ac:graphicFrameMk id="41" creationId="{AF44D505-19C1-4B09-84B8-C32459B3F9CD}"/>
          </ac:graphicFrameMkLst>
        </pc:graphicFrameChg>
        <pc:graphicFrameChg chg="modGraphic">
          <ac:chgData name="Steven Liang" userId="168002cf-6359-4f16-8327-01cc5d5674d9" providerId="ADAL" clId="{3C306FAE-CEB3-4A45-9E26-3CBC7A2DF2D0}" dt="2021-04-06T00:29:21.932" v="1777" actId="13926"/>
          <ac:graphicFrameMkLst>
            <pc:docMk/>
            <pc:sldMk cId="1407979706" sldId="274"/>
            <ac:graphicFrameMk id="57" creationId="{18696936-937A-47DB-BB3F-42840562E9A3}"/>
          </ac:graphicFrameMkLst>
        </pc:graphicFrameChg>
        <pc:picChg chg="mod">
          <ac:chgData name="Steven Liang" userId="168002cf-6359-4f16-8327-01cc5d5674d9" providerId="ADAL" clId="{3C306FAE-CEB3-4A45-9E26-3CBC7A2DF2D0}" dt="2021-04-06T00:29:22.314" v="1779" actId="1038"/>
          <ac:picMkLst>
            <pc:docMk/>
            <pc:sldMk cId="1407979706" sldId="274"/>
            <ac:picMk id="47" creationId="{3E795853-544C-410F-8DE7-78F3DDF62051}"/>
          </ac:picMkLst>
        </pc:picChg>
      </pc:sldChg>
      <pc:sldChg chg="modSp mod">
        <pc:chgData name="Steven Liang" userId="168002cf-6359-4f16-8327-01cc5d5674d9" providerId="ADAL" clId="{3C306FAE-CEB3-4A45-9E26-3CBC7A2DF2D0}" dt="2021-04-06T01:01:06.192" v="2589" actId="207"/>
        <pc:sldMkLst>
          <pc:docMk/>
          <pc:sldMk cId="92795886" sldId="276"/>
        </pc:sldMkLst>
        <pc:spChg chg="mod">
          <ac:chgData name="Steven Liang" userId="168002cf-6359-4f16-8327-01cc5d5674d9" providerId="ADAL" clId="{3C306FAE-CEB3-4A45-9E26-3CBC7A2DF2D0}" dt="2021-04-06T01:01:06.192" v="2589" actId="207"/>
          <ac:spMkLst>
            <pc:docMk/>
            <pc:sldMk cId="92795886" sldId="276"/>
            <ac:spMk id="137" creationId="{D59A4565-2DA2-461D-A5D3-F79D2F68EACE}"/>
          </ac:spMkLst>
        </pc:spChg>
      </pc:sldChg>
      <pc:sldChg chg="addSp modSp mod">
        <pc:chgData name="Steven Liang" userId="168002cf-6359-4f16-8327-01cc5d5674d9" providerId="ADAL" clId="{3C306FAE-CEB3-4A45-9E26-3CBC7A2DF2D0}" dt="2021-04-06T13:42:34.794" v="2702" actId="20577"/>
        <pc:sldMkLst>
          <pc:docMk/>
          <pc:sldMk cId="2605101511" sldId="277"/>
        </pc:sldMkLst>
        <pc:spChg chg="mod">
          <ac:chgData name="Steven Liang" userId="168002cf-6359-4f16-8327-01cc5d5674d9" providerId="ADAL" clId="{3C306FAE-CEB3-4A45-9E26-3CBC7A2DF2D0}" dt="2021-04-05T22:37:13.020" v="1466" actId="164"/>
          <ac:spMkLst>
            <pc:docMk/>
            <pc:sldMk cId="2605101511" sldId="277"/>
            <ac:spMk id="2" creationId="{66A81370-DE67-4F1F-89D8-4EB6DEA3749F}"/>
          </ac:spMkLst>
        </pc:spChg>
        <pc:spChg chg="mod">
          <ac:chgData name="Steven Liang" userId="168002cf-6359-4f16-8327-01cc5d5674d9" providerId="ADAL" clId="{3C306FAE-CEB3-4A45-9E26-3CBC7A2DF2D0}" dt="2021-04-06T01:56:51.336" v="2635" actId="20578"/>
          <ac:spMkLst>
            <pc:docMk/>
            <pc:sldMk cId="2605101511" sldId="277"/>
            <ac:spMk id="3" creationId="{D8FD779D-9219-44AB-AC2D-7EF50929D06E}"/>
          </ac:spMkLst>
        </pc:spChg>
        <pc:spChg chg="mod">
          <ac:chgData name="Steven Liang" userId="168002cf-6359-4f16-8327-01cc5d5674d9" providerId="ADAL" clId="{3C306FAE-CEB3-4A45-9E26-3CBC7A2DF2D0}" dt="2021-04-06T01:56:40.632" v="2632" actId="1076"/>
          <ac:spMkLst>
            <pc:docMk/>
            <pc:sldMk cId="2605101511" sldId="277"/>
            <ac:spMk id="4" creationId="{74F1F255-773B-4AEE-8178-E42D565512DF}"/>
          </ac:spMkLst>
        </pc:spChg>
        <pc:spChg chg="mod">
          <ac:chgData name="Steven Liang" userId="168002cf-6359-4f16-8327-01cc5d5674d9" providerId="ADAL" clId="{3C306FAE-CEB3-4A45-9E26-3CBC7A2DF2D0}" dt="2021-04-05T22:37:13.020" v="1466" actId="164"/>
          <ac:spMkLst>
            <pc:docMk/>
            <pc:sldMk cId="2605101511" sldId="277"/>
            <ac:spMk id="7" creationId="{12C58806-0EB1-49C9-8CB8-BDF46932FA60}"/>
          </ac:spMkLst>
        </pc:spChg>
        <pc:spChg chg="mod">
          <ac:chgData name="Steven Liang" userId="168002cf-6359-4f16-8327-01cc5d5674d9" providerId="ADAL" clId="{3C306FAE-CEB3-4A45-9E26-3CBC7A2DF2D0}" dt="2021-04-05T22:37:17.242" v="1467" actId="164"/>
          <ac:spMkLst>
            <pc:docMk/>
            <pc:sldMk cId="2605101511" sldId="277"/>
            <ac:spMk id="9" creationId="{D9AE9D7D-B5DF-4B56-A56D-AACCAB8D94C4}"/>
          </ac:spMkLst>
        </pc:spChg>
        <pc:spChg chg="mod">
          <ac:chgData name="Steven Liang" userId="168002cf-6359-4f16-8327-01cc5d5674d9" providerId="ADAL" clId="{3C306FAE-CEB3-4A45-9E26-3CBC7A2DF2D0}" dt="2021-04-06T01:00:45.302" v="2586" actId="108"/>
          <ac:spMkLst>
            <pc:docMk/>
            <pc:sldMk cId="2605101511" sldId="277"/>
            <ac:spMk id="30" creationId="{CCBBB2E3-9C26-4830-97C7-0C757E165298}"/>
          </ac:spMkLst>
        </pc:spChg>
        <pc:spChg chg="mod">
          <ac:chgData name="Steven Liang" userId="168002cf-6359-4f16-8327-01cc5d5674d9" providerId="ADAL" clId="{3C306FAE-CEB3-4A45-9E26-3CBC7A2DF2D0}" dt="2021-04-06T00:47:02.200" v="2289" actId="1076"/>
          <ac:spMkLst>
            <pc:docMk/>
            <pc:sldMk cId="2605101511" sldId="277"/>
            <ac:spMk id="31" creationId="{F2AEB54F-BF8C-46AD-8DF2-A7EDF34021BF}"/>
          </ac:spMkLst>
        </pc:spChg>
        <pc:spChg chg="mod">
          <ac:chgData name="Steven Liang" userId="168002cf-6359-4f16-8327-01cc5d5674d9" providerId="ADAL" clId="{3C306FAE-CEB3-4A45-9E26-3CBC7A2DF2D0}" dt="2021-04-06T00:47:02.200" v="2289" actId="1076"/>
          <ac:spMkLst>
            <pc:docMk/>
            <pc:sldMk cId="2605101511" sldId="277"/>
            <ac:spMk id="32" creationId="{45375E3E-914E-4B83-B4FE-2739CD2F6F4E}"/>
          </ac:spMkLst>
        </pc:spChg>
        <pc:spChg chg="mod">
          <ac:chgData name="Steven Liang" userId="168002cf-6359-4f16-8327-01cc5d5674d9" providerId="ADAL" clId="{3C306FAE-CEB3-4A45-9E26-3CBC7A2DF2D0}" dt="2021-04-06T00:47:02.200" v="2289" actId="1076"/>
          <ac:spMkLst>
            <pc:docMk/>
            <pc:sldMk cId="2605101511" sldId="277"/>
            <ac:spMk id="33" creationId="{8B0E0155-D680-4CE0-99F5-5CC6433614AC}"/>
          </ac:spMkLst>
        </pc:spChg>
        <pc:spChg chg="mod">
          <ac:chgData name="Steven Liang" userId="168002cf-6359-4f16-8327-01cc5d5674d9" providerId="ADAL" clId="{3C306FAE-CEB3-4A45-9E26-3CBC7A2DF2D0}" dt="2021-04-06T13:42:34.794" v="2702" actId="20577"/>
          <ac:spMkLst>
            <pc:docMk/>
            <pc:sldMk cId="2605101511" sldId="277"/>
            <ac:spMk id="34" creationId="{8ECF3011-3E33-4E75-8968-E361F7E71710}"/>
          </ac:spMkLst>
        </pc:spChg>
        <pc:spChg chg="mod">
          <ac:chgData name="Steven Liang" userId="168002cf-6359-4f16-8327-01cc5d5674d9" providerId="ADAL" clId="{3C306FAE-CEB3-4A45-9E26-3CBC7A2DF2D0}" dt="2021-04-06T00:47:02.200" v="2289" actId="1076"/>
          <ac:spMkLst>
            <pc:docMk/>
            <pc:sldMk cId="2605101511" sldId="277"/>
            <ac:spMk id="42" creationId="{F7953F82-5A99-4BDD-ABD9-7052C04FBFD0}"/>
          </ac:spMkLst>
        </pc:spChg>
        <pc:spChg chg="mod">
          <ac:chgData name="Steven Liang" userId="168002cf-6359-4f16-8327-01cc5d5674d9" providerId="ADAL" clId="{3C306FAE-CEB3-4A45-9E26-3CBC7A2DF2D0}" dt="2021-04-06T00:47:02.200" v="2289" actId="1076"/>
          <ac:spMkLst>
            <pc:docMk/>
            <pc:sldMk cId="2605101511" sldId="277"/>
            <ac:spMk id="43" creationId="{B297D3AF-2715-44D1-8C1F-DBDCEE5CF483}"/>
          </ac:spMkLst>
        </pc:spChg>
        <pc:spChg chg="mod">
          <ac:chgData name="Steven Liang" userId="168002cf-6359-4f16-8327-01cc5d5674d9" providerId="ADAL" clId="{3C306FAE-CEB3-4A45-9E26-3CBC7A2DF2D0}" dt="2021-04-05T22:37:17.242" v="1467" actId="164"/>
          <ac:spMkLst>
            <pc:docMk/>
            <pc:sldMk cId="2605101511" sldId="277"/>
            <ac:spMk id="49" creationId="{A3083556-BB9F-4D03-AFA5-4FF5970300AB}"/>
          </ac:spMkLst>
        </pc:spChg>
        <pc:spChg chg="mod">
          <ac:chgData name="Steven Liang" userId="168002cf-6359-4f16-8327-01cc5d5674d9" providerId="ADAL" clId="{3C306FAE-CEB3-4A45-9E26-3CBC7A2DF2D0}" dt="2021-04-06T01:56:45.237" v="2633" actId="1076"/>
          <ac:spMkLst>
            <pc:docMk/>
            <pc:sldMk cId="2605101511" sldId="277"/>
            <ac:spMk id="50" creationId="{AACE6100-7EFD-416C-8BB6-B7ED70C47653}"/>
          </ac:spMkLst>
        </pc:spChg>
        <pc:spChg chg="mod">
          <ac:chgData name="Steven Liang" userId="168002cf-6359-4f16-8327-01cc5d5674d9" providerId="ADAL" clId="{3C306FAE-CEB3-4A45-9E26-3CBC7A2DF2D0}" dt="2021-04-06T01:56:45.237" v="2633" actId="1076"/>
          <ac:spMkLst>
            <pc:docMk/>
            <pc:sldMk cId="2605101511" sldId="277"/>
            <ac:spMk id="51" creationId="{A74EFE64-54F2-4FD9-8FA7-2D78139D58D9}"/>
          </ac:spMkLst>
        </pc:spChg>
        <pc:spChg chg="mod">
          <ac:chgData name="Steven Liang" userId="168002cf-6359-4f16-8327-01cc5d5674d9" providerId="ADAL" clId="{3C306FAE-CEB3-4A45-9E26-3CBC7A2DF2D0}" dt="2021-04-06T01:56:45.237" v="2633" actId="1076"/>
          <ac:spMkLst>
            <pc:docMk/>
            <pc:sldMk cId="2605101511" sldId="277"/>
            <ac:spMk id="52" creationId="{812CC25E-764B-492E-B658-DA92C9B22E67}"/>
          </ac:spMkLst>
        </pc:spChg>
        <pc:spChg chg="mod">
          <ac:chgData name="Steven Liang" userId="168002cf-6359-4f16-8327-01cc5d5674d9" providerId="ADAL" clId="{3C306FAE-CEB3-4A45-9E26-3CBC7A2DF2D0}" dt="2021-04-06T01:56:45.237" v="2633" actId="1076"/>
          <ac:spMkLst>
            <pc:docMk/>
            <pc:sldMk cId="2605101511" sldId="277"/>
            <ac:spMk id="53" creationId="{8A5AAA53-D051-427F-9B35-1393E82B7EEA}"/>
          </ac:spMkLst>
        </pc:spChg>
        <pc:spChg chg="mod">
          <ac:chgData name="Steven Liang" userId="168002cf-6359-4f16-8327-01cc5d5674d9" providerId="ADAL" clId="{3C306FAE-CEB3-4A45-9E26-3CBC7A2DF2D0}" dt="2021-04-05T22:41:54.021" v="1550" actId="1076"/>
          <ac:spMkLst>
            <pc:docMk/>
            <pc:sldMk cId="2605101511" sldId="277"/>
            <ac:spMk id="58" creationId="{A2DEB1CA-2A36-41E9-B1EA-3FFAD06BA447}"/>
          </ac:spMkLst>
        </pc:spChg>
        <pc:spChg chg="mod">
          <ac:chgData name="Steven Liang" userId="168002cf-6359-4f16-8327-01cc5d5674d9" providerId="ADAL" clId="{3C306FAE-CEB3-4A45-9E26-3CBC7A2DF2D0}" dt="2021-04-06T01:56:45.237" v="2633" actId="1076"/>
          <ac:spMkLst>
            <pc:docMk/>
            <pc:sldMk cId="2605101511" sldId="277"/>
            <ac:spMk id="59" creationId="{A7F145F0-8BD5-4EEC-903A-70A57F6FF097}"/>
          </ac:spMkLst>
        </pc:spChg>
        <pc:spChg chg="mod">
          <ac:chgData name="Steven Liang" userId="168002cf-6359-4f16-8327-01cc5d5674d9" providerId="ADAL" clId="{3C306FAE-CEB3-4A45-9E26-3CBC7A2DF2D0}" dt="2021-04-06T01:56:45.237" v="2633" actId="1076"/>
          <ac:spMkLst>
            <pc:docMk/>
            <pc:sldMk cId="2605101511" sldId="277"/>
            <ac:spMk id="60" creationId="{565356E2-9107-46B1-B04C-7BCD46978DA1}"/>
          </ac:spMkLst>
        </pc:spChg>
        <pc:spChg chg="mod">
          <ac:chgData name="Steven Liang" userId="168002cf-6359-4f16-8327-01cc5d5674d9" providerId="ADAL" clId="{3C306FAE-CEB3-4A45-9E26-3CBC7A2DF2D0}" dt="2021-04-06T01:56:45.237" v="2633" actId="1076"/>
          <ac:spMkLst>
            <pc:docMk/>
            <pc:sldMk cId="2605101511" sldId="277"/>
            <ac:spMk id="61" creationId="{7696FABE-DC78-40F9-A623-93CE05459229}"/>
          </ac:spMkLst>
        </pc:spChg>
        <pc:spChg chg="mod">
          <ac:chgData name="Steven Liang" userId="168002cf-6359-4f16-8327-01cc5d5674d9" providerId="ADAL" clId="{3C306FAE-CEB3-4A45-9E26-3CBC7A2DF2D0}" dt="2021-04-06T01:56:45.237" v="2633" actId="1076"/>
          <ac:spMkLst>
            <pc:docMk/>
            <pc:sldMk cId="2605101511" sldId="277"/>
            <ac:spMk id="62" creationId="{0D75417E-3926-4AFC-A6F1-76D67DDF055F}"/>
          </ac:spMkLst>
        </pc:spChg>
        <pc:spChg chg="mod">
          <ac:chgData name="Steven Liang" userId="168002cf-6359-4f16-8327-01cc5d5674d9" providerId="ADAL" clId="{3C306FAE-CEB3-4A45-9E26-3CBC7A2DF2D0}" dt="2021-04-06T01:56:45.237" v="2633" actId="1076"/>
          <ac:spMkLst>
            <pc:docMk/>
            <pc:sldMk cId="2605101511" sldId="277"/>
            <ac:spMk id="63" creationId="{36AF0983-F4C4-4527-BBAA-D36BDC3C6A95}"/>
          </ac:spMkLst>
        </pc:spChg>
        <pc:grpChg chg="add mod">
          <ac:chgData name="Steven Liang" userId="168002cf-6359-4f16-8327-01cc5d5674d9" providerId="ADAL" clId="{3C306FAE-CEB3-4A45-9E26-3CBC7A2DF2D0}" dt="2021-04-06T00:47:02.200" v="2289" actId="1076"/>
          <ac:grpSpMkLst>
            <pc:docMk/>
            <pc:sldMk cId="2605101511" sldId="277"/>
            <ac:grpSpMk id="5" creationId="{19D017F1-DE5E-4D9B-8068-F8EBA0769019}"/>
          </ac:grpSpMkLst>
        </pc:grpChg>
        <pc:grpChg chg="add mod">
          <ac:chgData name="Steven Liang" userId="168002cf-6359-4f16-8327-01cc5d5674d9" providerId="ADAL" clId="{3C306FAE-CEB3-4A45-9E26-3CBC7A2DF2D0}" dt="2021-04-06T00:47:02.200" v="2289" actId="1076"/>
          <ac:grpSpMkLst>
            <pc:docMk/>
            <pc:sldMk cId="2605101511" sldId="277"/>
            <ac:grpSpMk id="6" creationId="{B5B63F74-B0F3-4786-BFAE-5143EBA8EBEF}"/>
          </ac:grpSpMkLst>
        </pc:grpChg>
        <pc:grpChg chg="mod">
          <ac:chgData name="Steven Liang" userId="168002cf-6359-4f16-8327-01cc5d5674d9" providerId="ADAL" clId="{3C306FAE-CEB3-4A45-9E26-3CBC7A2DF2D0}" dt="2021-04-05T22:42:01.283" v="1551" actId="1076"/>
          <ac:grpSpMkLst>
            <pc:docMk/>
            <pc:sldMk cId="2605101511" sldId="277"/>
            <ac:grpSpMk id="11" creationId="{3FE796FA-4922-4602-B954-9F8AD3FCE0C5}"/>
          </ac:grpSpMkLst>
        </pc:grpChg>
        <pc:picChg chg="mod">
          <ac:chgData name="Steven Liang" userId="168002cf-6359-4f16-8327-01cc5d5674d9" providerId="ADAL" clId="{3C306FAE-CEB3-4A45-9E26-3CBC7A2DF2D0}" dt="2021-04-06T01:56:48.178" v="2634" actId="1076"/>
          <ac:picMkLst>
            <pc:docMk/>
            <pc:sldMk cId="2605101511" sldId="277"/>
            <ac:picMk id="13" creationId="{3580E75B-3A94-4531-9139-C3F6F77E2CEA}"/>
          </ac:picMkLst>
        </pc:picChg>
      </pc:sldChg>
      <pc:sldChg chg="modSp mod">
        <pc:chgData name="Steven Liang" userId="168002cf-6359-4f16-8327-01cc5d5674d9" providerId="ADAL" clId="{3C306FAE-CEB3-4A45-9E26-3CBC7A2DF2D0}" dt="2021-04-06T01:01:10.563" v="2590" actId="207"/>
        <pc:sldMkLst>
          <pc:docMk/>
          <pc:sldMk cId="2791212801" sldId="278"/>
        </pc:sldMkLst>
        <pc:spChg chg="mod">
          <ac:chgData name="Steven Liang" userId="168002cf-6359-4f16-8327-01cc5d5674d9" providerId="ADAL" clId="{3C306FAE-CEB3-4A45-9E26-3CBC7A2DF2D0}" dt="2021-04-06T01:01:10.563" v="2590" actId="207"/>
          <ac:spMkLst>
            <pc:docMk/>
            <pc:sldMk cId="2791212801" sldId="278"/>
            <ac:spMk id="2" creationId="{CA25404D-A549-4180-846D-69F73E3A53EC}"/>
          </ac:spMkLst>
        </pc:spChg>
      </pc:sldChg>
      <pc:sldChg chg="addSp modSp new mod ord modShow">
        <pc:chgData name="Steven Liang" userId="168002cf-6359-4f16-8327-01cc5d5674d9" providerId="ADAL" clId="{3C306FAE-CEB3-4A45-9E26-3CBC7A2DF2D0}" dt="2021-04-05T23:00:38.704" v="1600" actId="729"/>
        <pc:sldMkLst>
          <pc:docMk/>
          <pc:sldMk cId="2868376867" sldId="279"/>
        </pc:sldMkLst>
        <pc:spChg chg="mod">
          <ac:chgData name="Steven Liang" userId="168002cf-6359-4f16-8327-01cc5d5674d9" providerId="ADAL" clId="{3C306FAE-CEB3-4A45-9E26-3CBC7A2DF2D0}" dt="2021-04-05T22:59:22.013" v="1599" actId="20577"/>
          <ac:spMkLst>
            <pc:docMk/>
            <pc:sldMk cId="2868376867" sldId="279"/>
            <ac:spMk id="2" creationId="{58816B63-2BFA-48C8-942D-915D3DB54E3D}"/>
          </ac:spMkLst>
        </pc:spChg>
        <pc:picChg chg="add">
          <ac:chgData name="Steven Liang" userId="168002cf-6359-4f16-8327-01cc5d5674d9" providerId="ADAL" clId="{3C306FAE-CEB3-4A45-9E26-3CBC7A2DF2D0}" dt="2021-04-05T22:59:05.732" v="1562" actId="22"/>
          <ac:picMkLst>
            <pc:docMk/>
            <pc:sldMk cId="2868376867" sldId="279"/>
            <ac:picMk id="5" creationId="{31AA6247-0424-4DD0-90CD-7FD75D76B800}"/>
          </ac:picMkLst>
        </pc:picChg>
      </pc:sldChg>
      <pc:sldChg chg="delSp modSp new mod ord modShow">
        <pc:chgData name="Steven Liang" userId="168002cf-6359-4f16-8327-01cc5d5674d9" providerId="ADAL" clId="{3C306FAE-CEB3-4A45-9E26-3CBC7A2DF2D0}" dt="2021-04-05T23:01:05.916" v="1617" actId="729"/>
        <pc:sldMkLst>
          <pc:docMk/>
          <pc:sldMk cId="3967823955" sldId="280"/>
        </pc:sldMkLst>
        <pc:spChg chg="mod">
          <ac:chgData name="Steven Liang" userId="168002cf-6359-4f16-8327-01cc5d5674d9" providerId="ADAL" clId="{3C306FAE-CEB3-4A45-9E26-3CBC7A2DF2D0}" dt="2021-04-05T23:01:00.058" v="1615" actId="20577"/>
          <ac:spMkLst>
            <pc:docMk/>
            <pc:sldMk cId="3967823955" sldId="280"/>
            <ac:spMk id="2" creationId="{5A177F97-EB8A-433D-9762-FE7467D0A43E}"/>
          </ac:spMkLst>
        </pc:spChg>
        <pc:spChg chg="del">
          <ac:chgData name="Steven Liang" userId="168002cf-6359-4f16-8327-01cc5d5674d9" providerId="ADAL" clId="{3C306FAE-CEB3-4A45-9E26-3CBC7A2DF2D0}" dt="2021-04-05T23:01:01.983" v="1616" actId="478"/>
          <ac:spMkLst>
            <pc:docMk/>
            <pc:sldMk cId="3967823955" sldId="280"/>
            <ac:spMk id="3" creationId="{FC327ECB-CF0C-4A30-BBD1-B2365CACFAF9}"/>
          </ac:spMkLst>
        </pc:spChg>
      </pc:sldChg>
      <pc:sldChg chg="addSp delSp modSp new del mod">
        <pc:chgData name="Steven Liang" userId="168002cf-6359-4f16-8327-01cc5d5674d9" providerId="ADAL" clId="{3C306FAE-CEB3-4A45-9E26-3CBC7A2DF2D0}" dt="2021-04-05T23:45:36.375" v="1643" actId="2696"/>
        <pc:sldMkLst>
          <pc:docMk/>
          <pc:sldMk cId="3773791520" sldId="281"/>
        </pc:sldMkLst>
        <pc:picChg chg="add del mod">
          <ac:chgData name="Steven Liang" userId="168002cf-6359-4f16-8327-01cc5d5674d9" providerId="ADAL" clId="{3C306FAE-CEB3-4A45-9E26-3CBC7A2DF2D0}" dt="2021-04-05T23:21:05.428" v="1625" actId="478"/>
          <ac:picMkLst>
            <pc:docMk/>
            <pc:sldMk cId="3773791520" sldId="281"/>
            <ac:picMk id="5" creationId="{85A7BE5F-DEFB-4ACE-9FC8-4B6EFA1CF4A2}"/>
          </ac:picMkLst>
        </pc:picChg>
        <pc:picChg chg="add del mod">
          <ac:chgData name="Steven Liang" userId="168002cf-6359-4f16-8327-01cc5d5674d9" providerId="ADAL" clId="{3C306FAE-CEB3-4A45-9E26-3CBC7A2DF2D0}" dt="2021-04-05T23:21:27.543" v="1627" actId="478"/>
          <ac:picMkLst>
            <pc:docMk/>
            <pc:sldMk cId="3773791520" sldId="281"/>
            <ac:picMk id="7" creationId="{5D3137E5-A4A8-4C5B-8EDD-B39C37304B64}"/>
          </ac:picMkLst>
        </pc:picChg>
        <pc:picChg chg="add mod">
          <ac:chgData name="Steven Liang" userId="168002cf-6359-4f16-8327-01cc5d5674d9" providerId="ADAL" clId="{3C306FAE-CEB3-4A45-9E26-3CBC7A2DF2D0}" dt="2021-04-05T23:22:57.624" v="1637" actId="1076"/>
          <ac:picMkLst>
            <pc:docMk/>
            <pc:sldMk cId="3773791520" sldId="281"/>
            <ac:picMk id="9" creationId="{33429135-E691-4C6A-863F-1B9DCC81BFDC}"/>
          </ac:picMkLst>
        </pc:picChg>
        <pc:picChg chg="add mod">
          <ac:chgData name="Steven Liang" userId="168002cf-6359-4f16-8327-01cc5d5674d9" providerId="ADAL" clId="{3C306FAE-CEB3-4A45-9E26-3CBC7A2DF2D0}" dt="2021-04-05T23:22:52.031" v="1635" actId="1076"/>
          <ac:picMkLst>
            <pc:docMk/>
            <pc:sldMk cId="3773791520" sldId="281"/>
            <ac:picMk id="11" creationId="{EFAC2B64-4B0A-4C7A-BE2A-A5CAB3BEAFB3}"/>
          </ac:picMkLst>
        </pc:picChg>
        <pc:picChg chg="add mod">
          <ac:chgData name="Steven Liang" userId="168002cf-6359-4f16-8327-01cc5d5674d9" providerId="ADAL" clId="{3C306FAE-CEB3-4A45-9E26-3CBC7A2DF2D0}" dt="2021-04-05T23:22:54.234" v="1636" actId="1076"/>
          <ac:picMkLst>
            <pc:docMk/>
            <pc:sldMk cId="3773791520" sldId="281"/>
            <ac:picMk id="13" creationId="{E44C8542-C918-47E7-954F-E2932CAB34A8}"/>
          </ac:picMkLst>
        </pc:picChg>
      </pc:sldChg>
      <pc:sldChg chg="addSp delSp modSp add mod ord">
        <pc:chgData name="Steven Liang" userId="168002cf-6359-4f16-8327-01cc5d5674d9" providerId="ADAL" clId="{3C306FAE-CEB3-4A45-9E26-3CBC7A2DF2D0}" dt="2021-04-06T01:00:53.373" v="2587" actId="207"/>
        <pc:sldMkLst>
          <pc:docMk/>
          <pc:sldMk cId="1082808330" sldId="282"/>
        </pc:sldMkLst>
        <pc:spChg chg="del">
          <ac:chgData name="Steven Liang" userId="168002cf-6359-4f16-8327-01cc5d5674d9" providerId="ADAL" clId="{3C306FAE-CEB3-4A45-9E26-3CBC7A2DF2D0}" dt="2021-04-05T23:56:20.874" v="1686" actId="478"/>
          <ac:spMkLst>
            <pc:docMk/>
            <pc:sldMk cId="1082808330" sldId="282"/>
            <ac:spMk id="2" creationId="{93F9F0EA-D71B-4005-B7C9-3315F9E2C442}"/>
          </ac:spMkLst>
        </pc:spChg>
        <pc:spChg chg="del">
          <ac:chgData name="Steven Liang" userId="168002cf-6359-4f16-8327-01cc5d5674d9" providerId="ADAL" clId="{3C306FAE-CEB3-4A45-9E26-3CBC7A2DF2D0}" dt="2021-04-05T23:45:29.213" v="1641" actId="478"/>
          <ac:spMkLst>
            <pc:docMk/>
            <pc:sldMk cId="1082808330" sldId="282"/>
            <ac:spMk id="4" creationId="{0AF084FE-3DFC-49C3-BE75-F56B384FD2CA}"/>
          </ac:spMkLst>
        </pc:spChg>
        <pc:spChg chg="mod">
          <ac:chgData name="Steven Liang" userId="168002cf-6359-4f16-8327-01cc5d5674d9" providerId="ADAL" clId="{3C306FAE-CEB3-4A45-9E26-3CBC7A2DF2D0}" dt="2021-04-06T00:59:32.864" v="2556" actId="14100"/>
          <ac:spMkLst>
            <pc:docMk/>
            <pc:sldMk cId="1082808330" sldId="282"/>
            <ac:spMk id="15" creationId="{2B0E0159-4DB4-47B3-BF6D-839A0D187DB8}"/>
          </ac:spMkLst>
        </pc:spChg>
        <pc:spChg chg="mod">
          <ac:chgData name="Steven Liang" userId="168002cf-6359-4f16-8327-01cc5d5674d9" providerId="ADAL" clId="{3C306FAE-CEB3-4A45-9E26-3CBC7A2DF2D0}" dt="2021-04-05T23:56:25.510" v="1689" actId="1076"/>
          <ac:spMkLst>
            <pc:docMk/>
            <pc:sldMk cId="1082808330" sldId="282"/>
            <ac:spMk id="16" creationId="{B25F99A3-F59A-4628-B687-E4173464EFC0}"/>
          </ac:spMkLst>
        </pc:spChg>
        <pc:spChg chg="add del mod">
          <ac:chgData name="Steven Liang" userId="168002cf-6359-4f16-8327-01cc5d5674d9" providerId="ADAL" clId="{3C306FAE-CEB3-4A45-9E26-3CBC7A2DF2D0}" dt="2021-04-05T23:56:22.984" v="1687" actId="478"/>
          <ac:spMkLst>
            <pc:docMk/>
            <pc:sldMk cId="1082808330" sldId="282"/>
            <ac:spMk id="23" creationId="{702089CC-0DC9-4973-9DEE-7BE3ACD22564}"/>
          </ac:spMkLst>
        </pc:spChg>
        <pc:spChg chg="add del mod">
          <ac:chgData name="Steven Liang" userId="168002cf-6359-4f16-8327-01cc5d5674d9" providerId="ADAL" clId="{3C306FAE-CEB3-4A45-9E26-3CBC7A2DF2D0}" dt="2021-04-06T00:10:07.697" v="1719" actId="478"/>
          <ac:spMkLst>
            <pc:docMk/>
            <pc:sldMk cId="1082808330" sldId="282"/>
            <ac:spMk id="28" creationId="{63263D38-AB57-46EF-960C-9FB4DDE0CFA6}"/>
          </ac:spMkLst>
        </pc:spChg>
        <pc:spChg chg="add mod">
          <ac:chgData name="Steven Liang" userId="168002cf-6359-4f16-8327-01cc5d5674d9" providerId="ADAL" clId="{3C306FAE-CEB3-4A45-9E26-3CBC7A2DF2D0}" dt="2021-04-06T00:59:27.439" v="2555" actId="14100"/>
          <ac:spMkLst>
            <pc:docMk/>
            <pc:sldMk cId="1082808330" sldId="282"/>
            <ac:spMk id="29" creationId="{B62D8F5F-921B-4CED-B87C-9393A57F9605}"/>
          </ac:spMkLst>
        </pc:spChg>
        <pc:spChg chg="add mod">
          <ac:chgData name="Steven Liang" userId="168002cf-6359-4f16-8327-01cc5d5674d9" providerId="ADAL" clId="{3C306FAE-CEB3-4A45-9E26-3CBC7A2DF2D0}" dt="2021-04-06T00:59:27.439" v="2555" actId="14100"/>
          <ac:spMkLst>
            <pc:docMk/>
            <pc:sldMk cId="1082808330" sldId="282"/>
            <ac:spMk id="30" creationId="{41EE7085-4582-4F8B-9DAD-F9D7482633EC}"/>
          </ac:spMkLst>
        </pc:spChg>
        <pc:spChg chg="add mod">
          <ac:chgData name="Steven Liang" userId="168002cf-6359-4f16-8327-01cc5d5674d9" providerId="ADAL" clId="{3C306FAE-CEB3-4A45-9E26-3CBC7A2DF2D0}" dt="2021-04-06T00:59:48.843" v="2558" actId="1076"/>
          <ac:spMkLst>
            <pc:docMk/>
            <pc:sldMk cId="1082808330" sldId="282"/>
            <ac:spMk id="31" creationId="{7F5BBAB6-055F-4948-8580-EEF60B1A3807}"/>
          </ac:spMkLst>
        </pc:spChg>
        <pc:spChg chg="add mod">
          <ac:chgData name="Steven Liang" userId="168002cf-6359-4f16-8327-01cc5d5674d9" providerId="ADAL" clId="{3C306FAE-CEB3-4A45-9E26-3CBC7A2DF2D0}" dt="2021-04-06T01:00:11.082" v="2563" actId="1076"/>
          <ac:spMkLst>
            <pc:docMk/>
            <pc:sldMk cId="1082808330" sldId="282"/>
            <ac:spMk id="32" creationId="{6EF6DFE6-92DF-4E4C-8F74-14BB41659540}"/>
          </ac:spMkLst>
        </pc:spChg>
        <pc:spChg chg="add mod">
          <ac:chgData name="Steven Liang" userId="168002cf-6359-4f16-8327-01cc5d5674d9" providerId="ADAL" clId="{3C306FAE-CEB3-4A45-9E26-3CBC7A2DF2D0}" dt="2021-04-06T00:59:54.324" v="2559" actId="1076"/>
          <ac:spMkLst>
            <pc:docMk/>
            <pc:sldMk cId="1082808330" sldId="282"/>
            <ac:spMk id="33" creationId="{BD66FB99-186A-4CB9-B045-5DC36F7871F9}"/>
          </ac:spMkLst>
        </pc:spChg>
        <pc:spChg chg="add mod">
          <ac:chgData name="Steven Liang" userId="168002cf-6359-4f16-8327-01cc5d5674d9" providerId="ADAL" clId="{3C306FAE-CEB3-4A45-9E26-3CBC7A2DF2D0}" dt="2021-04-06T01:00:07.993" v="2562" actId="1076"/>
          <ac:spMkLst>
            <pc:docMk/>
            <pc:sldMk cId="1082808330" sldId="282"/>
            <ac:spMk id="34" creationId="{ABFAA118-DDAB-448E-B520-D2DC444D192B}"/>
          </ac:spMkLst>
        </pc:spChg>
        <pc:spChg chg="add mod">
          <ac:chgData name="Steven Liang" userId="168002cf-6359-4f16-8327-01cc5d5674d9" providerId="ADAL" clId="{3C306FAE-CEB3-4A45-9E26-3CBC7A2DF2D0}" dt="2021-04-06T01:00:00.779" v="2561" actId="1076"/>
          <ac:spMkLst>
            <pc:docMk/>
            <pc:sldMk cId="1082808330" sldId="282"/>
            <ac:spMk id="35" creationId="{2B5871F8-CDFA-461B-955F-45943BC9978D}"/>
          </ac:spMkLst>
        </pc:spChg>
        <pc:spChg chg="add mod">
          <ac:chgData name="Steven Liang" userId="168002cf-6359-4f16-8327-01cc5d5674d9" providerId="ADAL" clId="{3C306FAE-CEB3-4A45-9E26-3CBC7A2DF2D0}" dt="2021-04-06T00:59:56.942" v="2560" actId="1076"/>
          <ac:spMkLst>
            <pc:docMk/>
            <pc:sldMk cId="1082808330" sldId="282"/>
            <ac:spMk id="36" creationId="{61C4E747-A5B5-453D-A9E9-1A59207C605B}"/>
          </ac:spMkLst>
        </pc:spChg>
        <pc:spChg chg="add mod">
          <ac:chgData name="Steven Liang" userId="168002cf-6359-4f16-8327-01cc5d5674d9" providerId="ADAL" clId="{3C306FAE-CEB3-4A45-9E26-3CBC7A2DF2D0}" dt="2021-04-06T01:00:53.373" v="2587" actId="207"/>
          <ac:spMkLst>
            <pc:docMk/>
            <pc:sldMk cId="1082808330" sldId="282"/>
            <ac:spMk id="37" creationId="{6A5A1990-FEAF-45B7-ACE4-EFD236043950}"/>
          </ac:spMkLst>
        </pc:spChg>
        <pc:grpChg chg="mod ord">
          <ac:chgData name="Steven Liang" userId="168002cf-6359-4f16-8327-01cc5d5674d9" providerId="ADAL" clId="{3C306FAE-CEB3-4A45-9E26-3CBC7A2DF2D0}" dt="2021-04-06T00:13:44.693" v="1738" actId="1076"/>
          <ac:grpSpMkLst>
            <pc:docMk/>
            <pc:sldMk cId="1082808330" sldId="282"/>
            <ac:grpSpMk id="17" creationId="{E9FFB057-760D-49F3-AE0A-349D52544BAE}"/>
          </ac:grpSpMkLst>
        </pc:grpChg>
        <pc:picChg chg="add del mod">
          <ac:chgData name="Steven Liang" userId="168002cf-6359-4f16-8327-01cc5d5674d9" providerId="ADAL" clId="{3C306FAE-CEB3-4A45-9E26-3CBC7A2DF2D0}" dt="2021-04-05T23:54:40.644" v="1657" actId="478"/>
          <ac:picMkLst>
            <pc:docMk/>
            <pc:sldMk cId="1082808330" sldId="282"/>
            <ac:picMk id="5" creationId="{5B99A7B1-F84B-4CC1-9F78-DF3205F5682C}"/>
          </ac:picMkLst>
        </pc:picChg>
        <pc:picChg chg="add mod">
          <ac:chgData name="Steven Liang" userId="168002cf-6359-4f16-8327-01cc5d5674d9" providerId="ADAL" clId="{3C306FAE-CEB3-4A45-9E26-3CBC7A2DF2D0}" dt="2021-04-06T00:59:27.439" v="2555" actId="14100"/>
          <ac:picMkLst>
            <pc:docMk/>
            <pc:sldMk cId="1082808330" sldId="282"/>
            <ac:picMk id="7" creationId="{74810AA6-3FA5-405F-807B-5DE57551E5B2}"/>
          </ac:picMkLst>
        </pc:picChg>
        <pc:picChg chg="add del mod">
          <ac:chgData name="Steven Liang" userId="168002cf-6359-4f16-8327-01cc5d5674d9" providerId="ADAL" clId="{3C306FAE-CEB3-4A45-9E26-3CBC7A2DF2D0}" dt="2021-04-05T23:47:41.465" v="1644" actId="478"/>
          <ac:picMkLst>
            <pc:docMk/>
            <pc:sldMk cId="1082808330" sldId="282"/>
            <ac:picMk id="9" creationId="{B0DE72BA-FC56-4B91-9D9A-0116F4141287}"/>
          </ac:picMkLst>
        </pc:picChg>
        <pc:picChg chg="add del mod">
          <ac:chgData name="Steven Liang" userId="168002cf-6359-4f16-8327-01cc5d5674d9" providerId="ADAL" clId="{3C306FAE-CEB3-4A45-9E26-3CBC7A2DF2D0}" dt="2021-04-05T23:47:41.960" v="1645" actId="478"/>
          <ac:picMkLst>
            <pc:docMk/>
            <pc:sldMk cId="1082808330" sldId="282"/>
            <ac:picMk id="10" creationId="{2778334A-56E6-4190-97B3-955A666150E5}"/>
          </ac:picMkLst>
        </pc:picChg>
        <pc:picChg chg="add del mod">
          <ac:chgData name="Steven Liang" userId="168002cf-6359-4f16-8327-01cc5d5674d9" providerId="ADAL" clId="{3C306FAE-CEB3-4A45-9E26-3CBC7A2DF2D0}" dt="2021-04-05T23:47:43.940" v="1646" actId="478"/>
          <ac:picMkLst>
            <pc:docMk/>
            <pc:sldMk cId="1082808330" sldId="282"/>
            <ac:picMk id="11" creationId="{F2AE162C-FBA4-4411-BA8F-EBD2CFDF23D6}"/>
          </ac:picMkLst>
        </pc:picChg>
        <pc:picChg chg="add mod">
          <ac:chgData name="Steven Liang" userId="168002cf-6359-4f16-8327-01cc5d5674d9" providerId="ADAL" clId="{3C306FAE-CEB3-4A45-9E26-3CBC7A2DF2D0}" dt="2021-04-06T00:59:27.439" v="2555" actId="14100"/>
          <ac:picMkLst>
            <pc:docMk/>
            <pc:sldMk cId="1082808330" sldId="282"/>
            <ac:picMk id="12" creationId="{0D6BAC05-A83D-4CE7-919C-B07FA188DDE9}"/>
          </ac:picMkLst>
        </pc:picChg>
        <pc:picChg chg="add mod">
          <ac:chgData name="Steven Liang" userId="168002cf-6359-4f16-8327-01cc5d5674d9" providerId="ADAL" clId="{3C306FAE-CEB3-4A45-9E26-3CBC7A2DF2D0}" dt="2021-04-06T00:59:27.439" v="2555" actId="14100"/>
          <ac:picMkLst>
            <pc:docMk/>
            <pc:sldMk cId="1082808330" sldId="282"/>
            <ac:picMk id="14" creationId="{5DB8B326-F746-46BC-AD2B-D19A7D53E7E8}"/>
          </ac:picMkLst>
        </pc:picChg>
        <pc:picChg chg="add mod">
          <ac:chgData name="Steven Liang" userId="168002cf-6359-4f16-8327-01cc5d5674d9" providerId="ADAL" clId="{3C306FAE-CEB3-4A45-9E26-3CBC7A2DF2D0}" dt="2021-04-06T00:59:27.439" v="2555" actId="14100"/>
          <ac:picMkLst>
            <pc:docMk/>
            <pc:sldMk cId="1082808330" sldId="282"/>
            <ac:picMk id="21" creationId="{E8BE32C6-755F-45E9-BD30-FBF6F72EC698}"/>
          </ac:picMkLst>
        </pc:picChg>
        <pc:picChg chg="add mod">
          <ac:chgData name="Steven Liang" userId="168002cf-6359-4f16-8327-01cc5d5674d9" providerId="ADAL" clId="{3C306FAE-CEB3-4A45-9E26-3CBC7A2DF2D0}" dt="2021-04-06T00:59:42.202" v="2557" actId="14100"/>
          <ac:picMkLst>
            <pc:docMk/>
            <pc:sldMk cId="1082808330" sldId="282"/>
            <ac:picMk id="25" creationId="{C9C89766-A15C-4695-A279-4C743913D3CC}"/>
          </ac:picMkLst>
        </pc:picChg>
        <pc:picChg chg="add mod">
          <ac:chgData name="Steven Liang" userId="168002cf-6359-4f16-8327-01cc5d5674d9" providerId="ADAL" clId="{3C306FAE-CEB3-4A45-9E26-3CBC7A2DF2D0}" dt="2021-04-06T00:59:27.439" v="2555" actId="14100"/>
          <ac:picMkLst>
            <pc:docMk/>
            <pc:sldMk cId="1082808330" sldId="282"/>
            <ac:picMk id="27" creationId="{F00FC5CA-3874-4527-B38A-40D56C16EBDF}"/>
          </ac:picMkLst>
        </pc:picChg>
      </pc:sldChg>
    </pc:docChg>
  </pc:docChgLst>
  <pc:docChgLst>
    <pc:chgData name="Vivek Saahil" userId="43ad321a-5946-4c44-869a-99c3331d9527" providerId="ADAL" clId="{BE8C1E7A-3C44-4A3B-8BF5-DF286E94F96F}"/>
    <pc:docChg chg="undo redo custSel addSld delSld modSld sldOrd">
      <pc:chgData name="Vivek Saahil" userId="43ad321a-5946-4c44-869a-99c3331d9527" providerId="ADAL" clId="{BE8C1E7A-3C44-4A3B-8BF5-DF286E94F96F}" dt="2021-04-13T13:59:24.502" v="1824" actId="255"/>
      <pc:docMkLst>
        <pc:docMk/>
      </pc:docMkLst>
      <pc:sldChg chg="addSp delSp modSp mod">
        <pc:chgData name="Vivek Saahil" userId="43ad321a-5946-4c44-869a-99c3331d9527" providerId="ADAL" clId="{BE8C1E7A-3C44-4A3B-8BF5-DF286E94F96F}" dt="2021-04-13T02:36:17.871" v="180" actId="27107"/>
        <pc:sldMkLst>
          <pc:docMk/>
          <pc:sldMk cId="3488394570" sldId="258"/>
        </pc:sldMkLst>
        <pc:spChg chg="del mod topLvl">
          <ac:chgData name="Vivek Saahil" userId="43ad321a-5946-4c44-869a-99c3331d9527" providerId="ADAL" clId="{BE8C1E7A-3C44-4A3B-8BF5-DF286E94F96F}" dt="2021-04-13T02:31:06.948" v="160" actId="478"/>
          <ac:spMkLst>
            <pc:docMk/>
            <pc:sldMk cId="3488394570" sldId="258"/>
            <ac:spMk id="2" creationId="{55BCE08A-3BF4-48AB-B6F0-365DA20A7C75}"/>
          </ac:spMkLst>
        </pc:spChg>
        <pc:spChg chg="mod">
          <ac:chgData name="Vivek Saahil" userId="43ad321a-5946-4c44-869a-99c3331d9527" providerId="ADAL" clId="{BE8C1E7A-3C44-4A3B-8BF5-DF286E94F96F}" dt="2021-04-13T02:36:17.871" v="180" actId="27107"/>
          <ac:spMkLst>
            <pc:docMk/>
            <pc:sldMk cId="3488394570" sldId="258"/>
            <ac:spMk id="3" creationId="{D8FD779D-9219-44AB-AC2D-7EF50929D06E}"/>
          </ac:spMkLst>
        </pc:spChg>
        <pc:spChg chg="mod topLvl">
          <ac:chgData name="Vivek Saahil" userId="43ad321a-5946-4c44-869a-99c3331d9527" providerId="ADAL" clId="{BE8C1E7A-3C44-4A3B-8BF5-DF286E94F96F}" dt="2021-04-13T02:31:12.580" v="161" actId="207"/>
          <ac:spMkLst>
            <pc:docMk/>
            <pc:sldMk cId="3488394570" sldId="258"/>
            <ac:spMk id="9" creationId="{23005F6A-832F-4250-8C5D-A4D273F2D49E}"/>
          </ac:spMkLst>
        </pc:spChg>
        <pc:spChg chg="mod topLvl">
          <ac:chgData name="Vivek Saahil" userId="43ad321a-5946-4c44-869a-99c3331d9527" providerId="ADAL" clId="{BE8C1E7A-3C44-4A3B-8BF5-DF286E94F96F}" dt="2021-04-13T02:24:22.003" v="110" actId="164"/>
          <ac:spMkLst>
            <pc:docMk/>
            <pc:sldMk cId="3488394570" sldId="258"/>
            <ac:spMk id="10" creationId="{71F8732E-0C8D-4789-A286-475575EE0895}"/>
          </ac:spMkLst>
        </pc:spChg>
        <pc:spChg chg="mod topLvl">
          <ac:chgData name="Vivek Saahil" userId="43ad321a-5946-4c44-869a-99c3331d9527" providerId="ADAL" clId="{BE8C1E7A-3C44-4A3B-8BF5-DF286E94F96F}" dt="2021-04-13T02:24:22.003" v="110" actId="164"/>
          <ac:spMkLst>
            <pc:docMk/>
            <pc:sldMk cId="3488394570" sldId="258"/>
            <ac:spMk id="11" creationId="{5559239B-F9DB-42C8-9454-68EDC580C195}"/>
          </ac:spMkLst>
        </pc:spChg>
        <pc:spChg chg="mod topLvl">
          <ac:chgData name="Vivek Saahil" userId="43ad321a-5946-4c44-869a-99c3331d9527" providerId="ADAL" clId="{BE8C1E7A-3C44-4A3B-8BF5-DF286E94F96F}" dt="2021-04-13T02:24:22.003" v="110" actId="164"/>
          <ac:spMkLst>
            <pc:docMk/>
            <pc:sldMk cId="3488394570" sldId="258"/>
            <ac:spMk id="12" creationId="{EDDA0F49-D5D5-4F58-A6F8-92D84F53C0E3}"/>
          </ac:spMkLst>
        </pc:spChg>
        <pc:spChg chg="mod topLvl">
          <ac:chgData name="Vivek Saahil" userId="43ad321a-5946-4c44-869a-99c3331d9527" providerId="ADAL" clId="{BE8C1E7A-3C44-4A3B-8BF5-DF286E94F96F}" dt="2021-04-13T02:24:22.003" v="110" actId="164"/>
          <ac:spMkLst>
            <pc:docMk/>
            <pc:sldMk cId="3488394570" sldId="258"/>
            <ac:spMk id="14" creationId="{717A3763-D7E4-4418-BDAE-59CBBA490516}"/>
          </ac:spMkLst>
        </pc:spChg>
        <pc:spChg chg="mod topLvl">
          <ac:chgData name="Vivek Saahil" userId="43ad321a-5946-4c44-869a-99c3331d9527" providerId="ADAL" clId="{BE8C1E7A-3C44-4A3B-8BF5-DF286E94F96F}" dt="2021-04-13T02:24:22.003" v="110" actId="164"/>
          <ac:spMkLst>
            <pc:docMk/>
            <pc:sldMk cId="3488394570" sldId="258"/>
            <ac:spMk id="15" creationId="{0F3B4681-DBD1-4E28-B42A-391A8A0728E4}"/>
          </ac:spMkLst>
        </pc:spChg>
        <pc:spChg chg="add mod topLvl">
          <ac:chgData name="Vivek Saahil" userId="43ad321a-5946-4c44-869a-99c3331d9527" providerId="ADAL" clId="{BE8C1E7A-3C44-4A3B-8BF5-DF286E94F96F}" dt="2021-04-13T02:24:22.003" v="110" actId="164"/>
          <ac:spMkLst>
            <pc:docMk/>
            <pc:sldMk cId="3488394570" sldId="258"/>
            <ac:spMk id="16" creationId="{18FF8F8C-A7F9-4A62-AD0B-AB150CFFB246}"/>
          </ac:spMkLst>
        </pc:spChg>
        <pc:spChg chg="add mod topLvl">
          <ac:chgData name="Vivek Saahil" userId="43ad321a-5946-4c44-869a-99c3331d9527" providerId="ADAL" clId="{BE8C1E7A-3C44-4A3B-8BF5-DF286E94F96F}" dt="2021-04-13T02:24:22.003" v="110" actId="164"/>
          <ac:spMkLst>
            <pc:docMk/>
            <pc:sldMk cId="3488394570" sldId="258"/>
            <ac:spMk id="17" creationId="{BC949A4F-1F7D-473C-88F3-EB8CA857AA19}"/>
          </ac:spMkLst>
        </pc:spChg>
        <pc:spChg chg="add mod topLvl">
          <ac:chgData name="Vivek Saahil" userId="43ad321a-5946-4c44-869a-99c3331d9527" providerId="ADAL" clId="{BE8C1E7A-3C44-4A3B-8BF5-DF286E94F96F}" dt="2021-04-13T02:24:22.003" v="110" actId="164"/>
          <ac:spMkLst>
            <pc:docMk/>
            <pc:sldMk cId="3488394570" sldId="258"/>
            <ac:spMk id="18" creationId="{B2FB1BD7-5C61-40AE-A8D5-4E7B6C392C2D}"/>
          </ac:spMkLst>
        </pc:spChg>
        <pc:spChg chg="add mod topLvl">
          <ac:chgData name="Vivek Saahil" userId="43ad321a-5946-4c44-869a-99c3331d9527" providerId="ADAL" clId="{BE8C1E7A-3C44-4A3B-8BF5-DF286E94F96F}" dt="2021-04-13T02:24:22.003" v="110" actId="164"/>
          <ac:spMkLst>
            <pc:docMk/>
            <pc:sldMk cId="3488394570" sldId="258"/>
            <ac:spMk id="19" creationId="{B0D5758D-744F-49CC-B8B7-C83DF4929B50}"/>
          </ac:spMkLst>
        </pc:spChg>
        <pc:spChg chg="add mod">
          <ac:chgData name="Vivek Saahil" userId="43ad321a-5946-4c44-869a-99c3331d9527" providerId="ADAL" clId="{BE8C1E7A-3C44-4A3B-8BF5-DF286E94F96F}" dt="2021-04-13T02:24:22.003" v="110" actId="164"/>
          <ac:spMkLst>
            <pc:docMk/>
            <pc:sldMk cId="3488394570" sldId="258"/>
            <ac:spMk id="20" creationId="{9802570A-15C1-4813-9F4A-D3E18698B78C}"/>
          </ac:spMkLst>
        </pc:spChg>
        <pc:spChg chg="add mod">
          <ac:chgData name="Vivek Saahil" userId="43ad321a-5946-4c44-869a-99c3331d9527" providerId="ADAL" clId="{BE8C1E7A-3C44-4A3B-8BF5-DF286E94F96F}" dt="2021-04-13T02:24:22.003" v="110" actId="164"/>
          <ac:spMkLst>
            <pc:docMk/>
            <pc:sldMk cId="3488394570" sldId="258"/>
            <ac:spMk id="21" creationId="{D0E76025-ECA7-4EC9-A97E-CEB87DBC3E47}"/>
          </ac:spMkLst>
        </pc:spChg>
        <pc:grpChg chg="add del mod">
          <ac:chgData name="Vivek Saahil" userId="43ad321a-5946-4c44-869a-99c3331d9527" providerId="ADAL" clId="{BE8C1E7A-3C44-4A3B-8BF5-DF286E94F96F}" dt="2021-04-13T02:23:14.269" v="97" actId="165"/>
          <ac:grpSpMkLst>
            <pc:docMk/>
            <pc:sldMk cId="3488394570" sldId="258"/>
            <ac:grpSpMk id="4" creationId="{A3E7E87F-6115-44E5-A614-B4E3B633E582}"/>
          </ac:grpSpMkLst>
        </pc:grpChg>
        <pc:grpChg chg="add mod">
          <ac:chgData name="Vivek Saahil" userId="43ad321a-5946-4c44-869a-99c3331d9527" providerId="ADAL" clId="{BE8C1E7A-3C44-4A3B-8BF5-DF286E94F96F}" dt="2021-04-13T02:32:32.190" v="179" actId="12789"/>
          <ac:grpSpMkLst>
            <pc:docMk/>
            <pc:sldMk cId="3488394570" sldId="258"/>
            <ac:grpSpMk id="5" creationId="{8E6D83B4-8B2A-4156-BA9D-99FDED6A4870}"/>
          </ac:grpSpMkLst>
        </pc:grpChg>
        <pc:grpChg chg="del">
          <ac:chgData name="Vivek Saahil" userId="43ad321a-5946-4c44-869a-99c3331d9527" providerId="ADAL" clId="{BE8C1E7A-3C44-4A3B-8BF5-DF286E94F96F}" dt="2021-04-13T00:26:57.176" v="33" actId="165"/>
          <ac:grpSpMkLst>
            <pc:docMk/>
            <pc:sldMk cId="3488394570" sldId="258"/>
            <ac:grpSpMk id="8" creationId="{0617843D-E4EB-4AAA-8D72-12488A876214}"/>
          </ac:grpSpMkLst>
        </pc:grpChg>
      </pc:sldChg>
      <pc:sldChg chg="addSp delSp modSp mod setBg delAnim modAnim modNotesTx">
        <pc:chgData name="Vivek Saahil" userId="43ad321a-5946-4c44-869a-99c3331d9527" providerId="ADAL" clId="{BE8C1E7A-3C44-4A3B-8BF5-DF286E94F96F}" dt="2021-04-13T13:04:46.008" v="1675" actId="20577"/>
        <pc:sldMkLst>
          <pc:docMk/>
          <pc:sldMk cId="1986225835" sldId="267"/>
        </pc:sldMkLst>
        <pc:spChg chg="add del mod">
          <ac:chgData name="Vivek Saahil" userId="43ad321a-5946-4c44-869a-99c3331d9527" providerId="ADAL" clId="{BE8C1E7A-3C44-4A3B-8BF5-DF286E94F96F}" dt="2021-04-13T04:25:29.096" v="593" actId="478"/>
          <ac:spMkLst>
            <pc:docMk/>
            <pc:sldMk cId="1986225835" sldId="267"/>
            <ac:spMk id="2" creationId="{35FF0B78-3573-49A6-8982-B8CE744BB489}"/>
          </ac:spMkLst>
        </pc:spChg>
        <pc:spChg chg="add del">
          <ac:chgData name="Vivek Saahil" userId="43ad321a-5946-4c44-869a-99c3331d9527" providerId="ADAL" clId="{BE8C1E7A-3C44-4A3B-8BF5-DF286E94F96F}" dt="2021-04-13T04:27:08.132" v="595" actId="22"/>
          <ac:spMkLst>
            <pc:docMk/>
            <pc:sldMk cId="1986225835" sldId="267"/>
            <ac:spMk id="166" creationId="{D3F88F32-95F5-45EB-9F7B-0271E5FDA950}"/>
          </ac:spMkLst>
        </pc:spChg>
        <pc:picChg chg="add del mod ord">
          <ac:chgData name="Vivek Saahil" userId="43ad321a-5946-4c44-869a-99c3331d9527" providerId="ADAL" clId="{BE8C1E7A-3C44-4A3B-8BF5-DF286E94F96F}" dt="2021-04-13T04:29:29.354" v="602" actId="478"/>
          <ac:picMkLst>
            <pc:docMk/>
            <pc:sldMk cId="1986225835" sldId="267"/>
            <ac:picMk id="6" creationId="{2CF1AC8E-67D6-4BE5-B41C-57C9589C8CBE}"/>
          </ac:picMkLst>
        </pc:picChg>
      </pc:sldChg>
      <pc:sldChg chg="addSp delSp modSp mod">
        <pc:chgData name="Vivek Saahil" userId="43ad321a-5946-4c44-869a-99c3331d9527" providerId="ADAL" clId="{BE8C1E7A-3C44-4A3B-8BF5-DF286E94F96F}" dt="2021-04-13T00:30:01.869" v="73" actId="207"/>
        <pc:sldMkLst>
          <pc:docMk/>
          <pc:sldMk cId="3046595135" sldId="283"/>
        </pc:sldMkLst>
        <pc:spChg chg="mod">
          <ac:chgData name="Vivek Saahil" userId="43ad321a-5946-4c44-869a-99c3331d9527" providerId="ADAL" clId="{BE8C1E7A-3C44-4A3B-8BF5-DF286E94F96F}" dt="2021-04-13T00:29:30.844" v="63"/>
          <ac:spMkLst>
            <pc:docMk/>
            <pc:sldMk cId="3046595135" sldId="283"/>
            <ac:spMk id="16" creationId="{5ACB28CC-2EDB-40F6-9CF6-32AAECE6FC2A}"/>
          </ac:spMkLst>
        </pc:spChg>
        <pc:spChg chg="mod">
          <ac:chgData name="Vivek Saahil" userId="43ad321a-5946-4c44-869a-99c3331d9527" providerId="ADAL" clId="{BE8C1E7A-3C44-4A3B-8BF5-DF286E94F96F}" dt="2021-04-13T00:29:30.844" v="63"/>
          <ac:spMkLst>
            <pc:docMk/>
            <pc:sldMk cId="3046595135" sldId="283"/>
            <ac:spMk id="17" creationId="{8833283B-C884-40EA-805D-31EF9B2DC31B}"/>
          </ac:spMkLst>
        </pc:spChg>
        <pc:spChg chg="mod">
          <ac:chgData name="Vivek Saahil" userId="43ad321a-5946-4c44-869a-99c3331d9527" providerId="ADAL" clId="{BE8C1E7A-3C44-4A3B-8BF5-DF286E94F96F}" dt="2021-04-13T00:30:01.869" v="73" actId="207"/>
          <ac:spMkLst>
            <pc:docMk/>
            <pc:sldMk cId="3046595135" sldId="283"/>
            <ac:spMk id="18" creationId="{5EF806D6-8E00-45E3-9219-0444CB3F8952}"/>
          </ac:spMkLst>
        </pc:spChg>
        <pc:spChg chg="mod">
          <ac:chgData name="Vivek Saahil" userId="43ad321a-5946-4c44-869a-99c3331d9527" providerId="ADAL" clId="{BE8C1E7A-3C44-4A3B-8BF5-DF286E94F96F}" dt="2021-04-13T00:29:30.844" v="63"/>
          <ac:spMkLst>
            <pc:docMk/>
            <pc:sldMk cId="3046595135" sldId="283"/>
            <ac:spMk id="27" creationId="{74318C73-D80C-435D-9728-8352F73860A1}"/>
          </ac:spMkLst>
        </pc:spChg>
        <pc:spChg chg="mod">
          <ac:chgData name="Vivek Saahil" userId="43ad321a-5946-4c44-869a-99c3331d9527" providerId="ADAL" clId="{BE8C1E7A-3C44-4A3B-8BF5-DF286E94F96F}" dt="2021-04-13T00:29:30.844" v="63"/>
          <ac:spMkLst>
            <pc:docMk/>
            <pc:sldMk cId="3046595135" sldId="283"/>
            <ac:spMk id="28" creationId="{415550F5-59A6-456F-972A-380E311C16CB}"/>
          </ac:spMkLst>
        </pc:spChg>
        <pc:spChg chg="mod">
          <ac:chgData name="Vivek Saahil" userId="43ad321a-5946-4c44-869a-99c3331d9527" providerId="ADAL" clId="{BE8C1E7A-3C44-4A3B-8BF5-DF286E94F96F}" dt="2021-04-13T00:29:30.844" v="63"/>
          <ac:spMkLst>
            <pc:docMk/>
            <pc:sldMk cId="3046595135" sldId="283"/>
            <ac:spMk id="29" creationId="{13B3FD4F-79C7-4030-AE0B-B097204D03A7}"/>
          </ac:spMkLst>
        </pc:spChg>
        <pc:spChg chg="mod">
          <ac:chgData name="Vivek Saahil" userId="43ad321a-5946-4c44-869a-99c3331d9527" providerId="ADAL" clId="{BE8C1E7A-3C44-4A3B-8BF5-DF286E94F96F}" dt="2021-04-13T00:29:30.844" v="63"/>
          <ac:spMkLst>
            <pc:docMk/>
            <pc:sldMk cId="3046595135" sldId="283"/>
            <ac:spMk id="30" creationId="{A7EFBA28-A2D3-4030-9DDE-7F947CC22DF0}"/>
          </ac:spMkLst>
        </pc:spChg>
        <pc:spChg chg="mod">
          <ac:chgData name="Vivek Saahil" userId="43ad321a-5946-4c44-869a-99c3331d9527" providerId="ADAL" clId="{BE8C1E7A-3C44-4A3B-8BF5-DF286E94F96F}" dt="2021-04-13T00:29:30.844" v="63"/>
          <ac:spMkLst>
            <pc:docMk/>
            <pc:sldMk cId="3046595135" sldId="283"/>
            <ac:spMk id="31" creationId="{D72C51EF-0DC5-47EA-A6B9-425583A6CD6E}"/>
          </ac:spMkLst>
        </pc:spChg>
        <pc:spChg chg="mod">
          <ac:chgData name="Vivek Saahil" userId="43ad321a-5946-4c44-869a-99c3331d9527" providerId="ADAL" clId="{BE8C1E7A-3C44-4A3B-8BF5-DF286E94F96F}" dt="2021-04-13T00:29:30.844" v="63"/>
          <ac:spMkLst>
            <pc:docMk/>
            <pc:sldMk cId="3046595135" sldId="283"/>
            <ac:spMk id="32" creationId="{F5C6A316-98FA-4C6E-94E8-9F3A6E9D9211}"/>
          </ac:spMkLst>
        </pc:spChg>
        <pc:spChg chg="mod">
          <ac:chgData name="Vivek Saahil" userId="43ad321a-5946-4c44-869a-99c3331d9527" providerId="ADAL" clId="{BE8C1E7A-3C44-4A3B-8BF5-DF286E94F96F}" dt="2021-04-13T00:29:30.844" v="63"/>
          <ac:spMkLst>
            <pc:docMk/>
            <pc:sldMk cId="3046595135" sldId="283"/>
            <ac:spMk id="33" creationId="{45D00147-31D8-4463-B75E-E9482C999ADB}"/>
          </ac:spMkLst>
        </pc:spChg>
        <pc:spChg chg="mod">
          <ac:chgData name="Vivek Saahil" userId="43ad321a-5946-4c44-869a-99c3331d9527" providerId="ADAL" clId="{BE8C1E7A-3C44-4A3B-8BF5-DF286E94F96F}" dt="2021-04-13T00:29:30.844" v="63"/>
          <ac:spMkLst>
            <pc:docMk/>
            <pc:sldMk cId="3046595135" sldId="283"/>
            <ac:spMk id="34" creationId="{FCD17EE6-B6DD-4D2F-AE6B-D194708EC359}"/>
          </ac:spMkLst>
        </pc:spChg>
        <pc:grpChg chg="add mod">
          <ac:chgData name="Vivek Saahil" userId="43ad321a-5946-4c44-869a-99c3331d9527" providerId="ADAL" clId="{BE8C1E7A-3C44-4A3B-8BF5-DF286E94F96F}" dt="2021-04-13T00:29:30.844" v="63"/>
          <ac:grpSpMkLst>
            <pc:docMk/>
            <pc:sldMk cId="3046595135" sldId="283"/>
            <ac:grpSpMk id="15" creationId="{25384011-7645-4429-BC6E-7202BAFEF489}"/>
          </ac:grpSpMkLst>
        </pc:grpChg>
        <pc:grpChg chg="del">
          <ac:chgData name="Vivek Saahil" userId="43ad321a-5946-4c44-869a-99c3331d9527" providerId="ADAL" clId="{BE8C1E7A-3C44-4A3B-8BF5-DF286E94F96F}" dt="2021-04-13T00:28:40.559" v="48" actId="478"/>
          <ac:grpSpMkLst>
            <pc:docMk/>
            <pc:sldMk cId="3046595135" sldId="283"/>
            <ac:grpSpMk id="19" creationId="{28FFC49C-E537-484A-9771-5A55636F16C9}"/>
          </ac:grpSpMkLst>
        </pc:grpChg>
      </pc:sldChg>
      <pc:sldChg chg="addSp delSp modSp mod">
        <pc:chgData name="Vivek Saahil" userId="43ad321a-5946-4c44-869a-99c3331d9527" providerId="ADAL" clId="{BE8C1E7A-3C44-4A3B-8BF5-DF286E94F96F}" dt="2021-04-13T13:58:28.556" v="1816" actId="14100"/>
        <pc:sldMkLst>
          <pc:docMk/>
          <pc:sldMk cId="3567607986" sldId="284"/>
        </pc:sldMkLst>
        <pc:spChg chg="add del mod">
          <ac:chgData name="Vivek Saahil" userId="43ad321a-5946-4c44-869a-99c3331d9527" providerId="ADAL" clId="{BE8C1E7A-3C44-4A3B-8BF5-DF286E94F96F}" dt="2021-04-13T13:56:41.469" v="1797" actId="255"/>
          <ac:spMkLst>
            <pc:docMk/>
            <pc:sldMk cId="3567607986" sldId="284"/>
            <ac:spMk id="3" creationId="{D8FD779D-9219-44AB-AC2D-7EF50929D06E}"/>
          </ac:spMkLst>
        </pc:spChg>
        <pc:spChg chg="add del mod">
          <ac:chgData name="Vivek Saahil" userId="43ad321a-5946-4c44-869a-99c3331d9527" providerId="ADAL" clId="{BE8C1E7A-3C44-4A3B-8BF5-DF286E94F96F}" dt="2021-04-13T00:28:48.571" v="52" actId="478"/>
          <ac:spMkLst>
            <pc:docMk/>
            <pc:sldMk cId="3567607986" sldId="284"/>
            <ac:spMk id="4" creationId="{BD0CB4DE-A3B6-4CD7-8B1B-82B358235F22}"/>
          </ac:spMkLst>
        </pc:spChg>
        <pc:spChg chg="mod">
          <ac:chgData name="Vivek Saahil" userId="43ad321a-5946-4c44-869a-99c3331d9527" providerId="ADAL" clId="{BE8C1E7A-3C44-4A3B-8BF5-DF286E94F96F}" dt="2021-04-13T13:56:48.830" v="1805" actId="20577"/>
          <ac:spMkLst>
            <pc:docMk/>
            <pc:sldMk cId="3567607986" sldId="284"/>
            <ac:spMk id="4" creationId="{C729AFDF-AE1A-4DF7-80A8-05703FA1C76A}"/>
          </ac:spMkLst>
        </pc:spChg>
        <pc:spChg chg="del mod">
          <ac:chgData name="Vivek Saahil" userId="43ad321a-5946-4c44-869a-99c3331d9527" providerId="ADAL" clId="{BE8C1E7A-3C44-4A3B-8BF5-DF286E94F96F}" dt="2021-04-13T02:31:29.874" v="166" actId="478"/>
          <ac:spMkLst>
            <pc:docMk/>
            <pc:sldMk cId="3567607986" sldId="284"/>
            <ac:spMk id="20" creationId="{E0C64A78-0C1A-4F03-93C5-BA650085EA48}"/>
          </ac:spMkLst>
        </pc:spChg>
        <pc:spChg chg="mod">
          <ac:chgData name="Vivek Saahil" userId="43ad321a-5946-4c44-869a-99c3331d9527" providerId="ADAL" clId="{BE8C1E7A-3C44-4A3B-8BF5-DF286E94F96F}" dt="2021-04-13T02:28:30.172" v="150"/>
          <ac:spMkLst>
            <pc:docMk/>
            <pc:sldMk cId="3567607986" sldId="284"/>
            <ac:spMk id="21" creationId="{21AC9627-06AC-4D50-8998-A23B822E7202}"/>
          </ac:spMkLst>
        </pc:spChg>
        <pc:spChg chg="mod">
          <ac:chgData name="Vivek Saahil" userId="43ad321a-5946-4c44-869a-99c3331d9527" providerId="ADAL" clId="{BE8C1E7A-3C44-4A3B-8BF5-DF286E94F96F}" dt="2021-04-13T02:28:30.172" v="150"/>
          <ac:spMkLst>
            <pc:docMk/>
            <pc:sldMk cId="3567607986" sldId="284"/>
            <ac:spMk id="22" creationId="{88C00EF7-B84E-4544-A1BA-20B23EFF32BF}"/>
          </ac:spMkLst>
        </pc:spChg>
        <pc:spChg chg="mod">
          <ac:chgData name="Vivek Saahil" userId="43ad321a-5946-4c44-869a-99c3331d9527" providerId="ADAL" clId="{BE8C1E7A-3C44-4A3B-8BF5-DF286E94F96F}" dt="2021-04-13T00:29:34.856" v="66"/>
          <ac:spMkLst>
            <pc:docMk/>
            <pc:sldMk cId="3567607986" sldId="284"/>
            <ac:spMk id="24" creationId="{F0214272-1FD0-4D97-90AA-416678A30C8E}"/>
          </ac:spMkLst>
        </pc:spChg>
        <pc:spChg chg="mod">
          <ac:chgData name="Vivek Saahil" userId="43ad321a-5946-4c44-869a-99c3331d9527" providerId="ADAL" clId="{BE8C1E7A-3C44-4A3B-8BF5-DF286E94F96F}" dt="2021-04-13T00:29:34.856" v="66"/>
          <ac:spMkLst>
            <pc:docMk/>
            <pc:sldMk cId="3567607986" sldId="284"/>
            <ac:spMk id="25" creationId="{69DDB232-7C6C-4158-A1F1-EA950EAE0CDA}"/>
          </ac:spMkLst>
        </pc:spChg>
        <pc:spChg chg="mod">
          <ac:chgData name="Vivek Saahil" userId="43ad321a-5946-4c44-869a-99c3331d9527" providerId="ADAL" clId="{BE8C1E7A-3C44-4A3B-8BF5-DF286E94F96F}" dt="2021-04-13T00:29:34.856" v="66"/>
          <ac:spMkLst>
            <pc:docMk/>
            <pc:sldMk cId="3567607986" sldId="284"/>
            <ac:spMk id="26" creationId="{42AC4630-378B-4ECD-9044-587495844E42}"/>
          </ac:spMkLst>
        </pc:spChg>
        <pc:spChg chg="mod">
          <ac:chgData name="Vivek Saahil" userId="43ad321a-5946-4c44-869a-99c3331d9527" providerId="ADAL" clId="{BE8C1E7A-3C44-4A3B-8BF5-DF286E94F96F}" dt="2021-04-13T00:29:34.856" v="66"/>
          <ac:spMkLst>
            <pc:docMk/>
            <pc:sldMk cId="3567607986" sldId="284"/>
            <ac:spMk id="27" creationId="{01853B3F-AB96-491D-81AB-65D93F0BB685}"/>
          </ac:spMkLst>
        </pc:spChg>
        <pc:spChg chg="mod">
          <ac:chgData name="Vivek Saahil" userId="43ad321a-5946-4c44-869a-99c3331d9527" providerId="ADAL" clId="{BE8C1E7A-3C44-4A3B-8BF5-DF286E94F96F}" dt="2021-04-13T00:29:34.856" v="66"/>
          <ac:spMkLst>
            <pc:docMk/>
            <pc:sldMk cId="3567607986" sldId="284"/>
            <ac:spMk id="28" creationId="{D26C5FBB-1219-48A1-84C5-356A4B1CD3E1}"/>
          </ac:spMkLst>
        </pc:spChg>
        <pc:spChg chg="mod">
          <ac:chgData name="Vivek Saahil" userId="43ad321a-5946-4c44-869a-99c3331d9527" providerId="ADAL" clId="{BE8C1E7A-3C44-4A3B-8BF5-DF286E94F96F}" dt="2021-04-13T00:30:22.380" v="76" actId="207"/>
          <ac:spMkLst>
            <pc:docMk/>
            <pc:sldMk cId="3567607986" sldId="284"/>
            <ac:spMk id="29" creationId="{E9CC7B88-901D-4154-BB10-5D92B3718114}"/>
          </ac:spMkLst>
        </pc:spChg>
        <pc:spChg chg="mod">
          <ac:chgData name="Vivek Saahil" userId="43ad321a-5946-4c44-869a-99c3331d9527" providerId="ADAL" clId="{BE8C1E7A-3C44-4A3B-8BF5-DF286E94F96F}" dt="2021-04-13T00:29:34.856" v="66"/>
          <ac:spMkLst>
            <pc:docMk/>
            <pc:sldMk cId="3567607986" sldId="284"/>
            <ac:spMk id="30" creationId="{872A1F08-2096-4131-8990-413500CEFAD5}"/>
          </ac:spMkLst>
        </pc:spChg>
        <pc:spChg chg="mod">
          <ac:chgData name="Vivek Saahil" userId="43ad321a-5946-4c44-869a-99c3331d9527" providerId="ADAL" clId="{BE8C1E7A-3C44-4A3B-8BF5-DF286E94F96F}" dt="2021-04-13T00:29:34.856" v="66"/>
          <ac:spMkLst>
            <pc:docMk/>
            <pc:sldMk cId="3567607986" sldId="284"/>
            <ac:spMk id="31" creationId="{189814EC-FA6C-481C-BA35-5EBA2C08D968}"/>
          </ac:spMkLst>
        </pc:spChg>
        <pc:spChg chg="mod">
          <ac:chgData name="Vivek Saahil" userId="43ad321a-5946-4c44-869a-99c3331d9527" providerId="ADAL" clId="{BE8C1E7A-3C44-4A3B-8BF5-DF286E94F96F}" dt="2021-04-13T00:29:34.856" v="66"/>
          <ac:spMkLst>
            <pc:docMk/>
            <pc:sldMk cId="3567607986" sldId="284"/>
            <ac:spMk id="32" creationId="{7F347A53-E121-4124-9457-B89BAA965C4F}"/>
          </ac:spMkLst>
        </pc:spChg>
        <pc:spChg chg="mod">
          <ac:chgData name="Vivek Saahil" userId="43ad321a-5946-4c44-869a-99c3331d9527" providerId="ADAL" clId="{BE8C1E7A-3C44-4A3B-8BF5-DF286E94F96F}" dt="2021-04-13T00:29:34.856" v="66"/>
          <ac:spMkLst>
            <pc:docMk/>
            <pc:sldMk cId="3567607986" sldId="284"/>
            <ac:spMk id="33" creationId="{01209DDB-C92B-4B79-9050-A820AE05B777}"/>
          </ac:spMkLst>
        </pc:spChg>
        <pc:spChg chg="mod">
          <ac:chgData name="Vivek Saahil" userId="43ad321a-5946-4c44-869a-99c3331d9527" providerId="ADAL" clId="{BE8C1E7A-3C44-4A3B-8BF5-DF286E94F96F}" dt="2021-04-13T00:29:34.856" v="66"/>
          <ac:spMkLst>
            <pc:docMk/>
            <pc:sldMk cId="3567607986" sldId="284"/>
            <ac:spMk id="34" creationId="{9B47A9AA-8143-4A5C-9F17-C841548EA26B}"/>
          </ac:spMkLst>
        </pc:spChg>
        <pc:spChg chg="mod">
          <ac:chgData name="Vivek Saahil" userId="43ad321a-5946-4c44-869a-99c3331d9527" providerId="ADAL" clId="{BE8C1E7A-3C44-4A3B-8BF5-DF286E94F96F}" dt="2021-04-13T02:28:30.172" v="150"/>
          <ac:spMkLst>
            <pc:docMk/>
            <pc:sldMk cId="3567607986" sldId="284"/>
            <ac:spMk id="35" creationId="{FD324F0C-8CDE-4FD4-A996-20F79E0C436E}"/>
          </ac:spMkLst>
        </pc:spChg>
        <pc:spChg chg="mod">
          <ac:chgData name="Vivek Saahil" userId="43ad321a-5946-4c44-869a-99c3331d9527" providerId="ADAL" clId="{BE8C1E7A-3C44-4A3B-8BF5-DF286E94F96F}" dt="2021-04-13T02:28:30.172" v="150"/>
          <ac:spMkLst>
            <pc:docMk/>
            <pc:sldMk cId="3567607986" sldId="284"/>
            <ac:spMk id="36" creationId="{5DA7FB05-8D5D-4065-8FED-FF54B8DE2C2E}"/>
          </ac:spMkLst>
        </pc:spChg>
        <pc:spChg chg="mod">
          <ac:chgData name="Vivek Saahil" userId="43ad321a-5946-4c44-869a-99c3331d9527" providerId="ADAL" clId="{BE8C1E7A-3C44-4A3B-8BF5-DF286E94F96F}" dt="2021-04-13T02:28:30.172" v="150"/>
          <ac:spMkLst>
            <pc:docMk/>
            <pc:sldMk cId="3567607986" sldId="284"/>
            <ac:spMk id="37" creationId="{584631F7-B934-4E1E-B89A-CD6A592EB734}"/>
          </ac:spMkLst>
        </pc:spChg>
        <pc:spChg chg="mod">
          <ac:chgData name="Vivek Saahil" userId="43ad321a-5946-4c44-869a-99c3331d9527" providerId="ADAL" clId="{BE8C1E7A-3C44-4A3B-8BF5-DF286E94F96F}" dt="2021-04-13T02:28:37.724" v="151" actId="207"/>
          <ac:spMkLst>
            <pc:docMk/>
            <pc:sldMk cId="3567607986" sldId="284"/>
            <ac:spMk id="38" creationId="{7CAF4128-7399-472C-81B7-EF172F3BF44C}"/>
          </ac:spMkLst>
        </pc:spChg>
        <pc:spChg chg="mod">
          <ac:chgData name="Vivek Saahil" userId="43ad321a-5946-4c44-869a-99c3331d9527" providerId="ADAL" clId="{BE8C1E7A-3C44-4A3B-8BF5-DF286E94F96F}" dt="2021-04-13T02:28:30.172" v="150"/>
          <ac:spMkLst>
            <pc:docMk/>
            <pc:sldMk cId="3567607986" sldId="284"/>
            <ac:spMk id="39" creationId="{18D79AEE-847F-42C8-8581-9CDB31A16019}"/>
          </ac:spMkLst>
        </pc:spChg>
        <pc:spChg chg="mod">
          <ac:chgData name="Vivek Saahil" userId="43ad321a-5946-4c44-869a-99c3331d9527" providerId="ADAL" clId="{BE8C1E7A-3C44-4A3B-8BF5-DF286E94F96F}" dt="2021-04-13T02:28:30.172" v="150"/>
          <ac:spMkLst>
            <pc:docMk/>
            <pc:sldMk cId="3567607986" sldId="284"/>
            <ac:spMk id="40" creationId="{7917E120-09F2-4BBD-99CB-84FBF3D131B3}"/>
          </ac:spMkLst>
        </pc:spChg>
        <pc:spChg chg="mod">
          <ac:chgData name="Vivek Saahil" userId="43ad321a-5946-4c44-869a-99c3331d9527" providerId="ADAL" clId="{BE8C1E7A-3C44-4A3B-8BF5-DF286E94F96F}" dt="2021-04-13T02:28:30.172" v="150"/>
          <ac:spMkLst>
            <pc:docMk/>
            <pc:sldMk cId="3567607986" sldId="284"/>
            <ac:spMk id="41" creationId="{B006B515-5569-4D77-AA70-83E575A11303}"/>
          </ac:spMkLst>
        </pc:spChg>
        <pc:spChg chg="mod">
          <ac:chgData name="Vivek Saahil" userId="43ad321a-5946-4c44-869a-99c3331d9527" providerId="ADAL" clId="{BE8C1E7A-3C44-4A3B-8BF5-DF286E94F96F}" dt="2021-04-13T02:28:30.172" v="150"/>
          <ac:spMkLst>
            <pc:docMk/>
            <pc:sldMk cId="3567607986" sldId="284"/>
            <ac:spMk id="42" creationId="{1FD93FCF-E453-4421-9CC6-7DAD33BC7274}"/>
          </ac:spMkLst>
        </pc:spChg>
        <pc:spChg chg="mod">
          <ac:chgData name="Vivek Saahil" userId="43ad321a-5946-4c44-869a-99c3331d9527" providerId="ADAL" clId="{BE8C1E7A-3C44-4A3B-8BF5-DF286E94F96F}" dt="2021-04-13T02:28:30.172" v="150"/>
          <ac:spMkLst>
            <pc:docMk/>
            <pc:sldMk cId="3567607986" sldId="284"/>
            <ac:spMk id="43" creationId="{8FA1C904-B4D8-4F9F-A9CC-57D47FE34224}"/>
          </ac:spMkLst>
        </pc:spChg>
        <pc:spChg chg="mod">
          <ac:chgData name="Vivek Saahil" userId="43ad321a-5946-4c44-869a-99c3331d9527" providerId="ADAL" clId="{BE8C1E7A-3C44-4A3B-8BF5-DF286E94F96F}" dt="2021-04-13T02:28:30.172" v="150"/>
          <ac:spMkLst>
            <pc:docMk/>
            <pc:sldMk cId="3567607986" sldId="284"/>
            <ac:spMk id="44" creationId="{89EFE09A-1B00-4629-B234-279748C42524}"/>
          </ac:spMkLst>
        </pc:spChg>
        <pc:spChg chg="mod">
          <ac:chgData name="Vivek Saahil" userId="43ad321a-5946-4c44-869a-99c3331d9527" providerId="ADAL" clId="{BE8C1E7A-3C44-4A3B-8BF5-DF286E94F96F}" dt="2021-04-13T13:58:22.006" v="1814" actId="2711"/>
          <ac:spMkLst>
            <pc:docMk/>
            <pc:sldMk cId="3567607986" sldId="284"/>
            <ac:spMk id="45" creationId="{CF30E5EF-6D1F-471B-83D0-C447688247C4}"/>
          </ac:spMkLst>
        </pc:spChg>
        <pc:spChg chg="mod">
          <ac:chgData name="Vivek Saahil" userId="43ad321a-5946-4c44-869a-99c3331d9527" providerId="ADAL" clId="{BE8C1E7A-3C44-4A3B-8BF5-DF286E94F96F}" dt="2021-04-13T13:58:28.556" v="1816" actId="14100"/>
          <ac:spMkLst>
            <pc:docMk/>
            <pc:sldMk cId="3567607986" sldId="284"/>
            <ac:spMk id="46" creationId="{87A43291-2515-4A49-AB6E-2C529EF964BC}"/>
          </ac:spMkLst>
        </pc:spChg>
        <pc:grpChg chg="del">
          <ac:chgData name="Vivek Saahil" userId="43ad321a-5946-4c44-869a-99c3331d9527" providerId="ADAL" clId="{BE8C1E7A-3C44-4A3B-8BF5-DF286E94F96F}" dt="2021-04-13T00:28:50.254" v="53" actId="478"/>
          <ac:grpSpMkLst>
            <pc:docMk/>
            <pc:sldMk cId="3567607986" sldId="284"/>
            <ac:grpSpMk id="15" creationId="{E5CEF329-B5CB-44F8-B4B8-5B3BC24F83D0}"/>
          </ac:grpSpMkLst>
        </pc:grpChg>
        <pc:grpChg chg="add mod">
          <ac:chgData name="Vivek Saahil" userId="43ad321a-5946-4c44-869a-99c3331d9527" providerId="ADAL" clId="{BE8C1E7A-3C44-4A3B-8BF5-DF286E94F96F}" dt="2021-04-13T02:28:30.172" v="150"/>
          <ac:grpSpMkLst>
            <pc:docMk/>
            <pc:sldMk cId="3567607986" sldId="284"/>
            <ac:grpSpMk id="19" creationId="{51D8BB42-BB61-4BD8-8E98-E44C75A2778D}"/>
          </ac:grpSpMkLst>
        </pc:grpChg>
        <pc:grpChg chg="add del mod">
          <ac:chgData name="Vivek Saahil" userId="43ad321a-5946-4c44-869a-99c3331d9527" providerId="ADAL" clId="{BE8C1E7A-3C44-4A3B-8BF5-DF286E94F96F}" dt="2021-04-13T02:25:48.031" v="120" actId="478"/>
          <ac:grpSpMkLst>
            <pc:docMk/>
            <pc:sldMk cId="3567607986" sldId="284"/>
            <ac:grpSpMk id="23" creationId="{F8DEFA3E-48D6-429B-A46F-07583CDE49BE}"/>
          </ac:grpSpMkLst>
        </pc:grpChg>
        <pc:picChg chg="mod">
          <ac:chgData name="Vivek Saahil" userId="43ad321a-5946-4c44-869a-99c3331d9527" providerId="ADAL" clId="{BE8C1E7A-3C44-4A3B-8BF5-DF286E94F96F}" dt="2021-04-13T13:57:10.420" v="1808" actId="14100"/>
          <ac:picMkLst>
            <pc:docMk/>
            <pc:sldMk cId="3567607986" sldId="284"/>
            <ac:picMk id="2" creationId="{27DCF0E7-0263-472E-BE38-C2E3C30282C4}"/>
          </ac:picMkLst>
        </pc:picChg>
        <pc:picChg chg="mod">
          <ac:chgData name="Vivek Saahil" userId="43ad321a-5946-4c44-869a-99c3331d9527" providerId="ADAL" clId="{BE8C1E7A-3C44-4A3B-8BF5-DF286E94F96F}" dt="2021-04-13T12:54:48.776" v="1647" actId="14100"/>
          <ac:picMkLst>
            <pc:docMk/>
            <pc:sldMk cId="3567607986" sldId="284"/>
            <ac:picMk id="4" creationId="{B529A371-E3B9-4CB9-ABF0-912865C19C34}"/>
          </ac:picMkLst>
        </pc:picChg>
        <pc:picChg chg="mod">
          <ac:chgData name="Vivek Saahil" userId="43ad321a-5946-4c44-869a-99c3331d9527" providerId="ADAL" clId="{BE8C1E7A-3C44-4A3B-8BF5-DF286E94F96F}" dt="2021-04-13T13:57:22.724" v="1810" actId="14100"/>
          <ac:picMkLst>
            <pc:docMk/>
            <pc:sldMk cId="3567607986" sldId="284"/>
            <ac:picMk id="5" creationId="{0B8A8D22-C792-4141-A084-CD8E40EE3A11}"/>
          </ac:picMkLst>
        </pc:picChg>
        <pc:picChg chg="mod">
          <ac:chgData name="Vivek Saahil" userId="43ad321a-5946-4c44-869a-99c3331d9527" providerId="ADAL" clId="{BE8C1E7A-3C44-4A3B-8BF5-DF286E94F96F}" dt="2021-04-13T13:57:25.932" v="1811" actId="14100"/>
          <ac:picMkLst>
            <pc:docMk/>
            <pc:sldMk cId="3567607986" sldId="284"/>
            <ac:picMk id="9" creationId="{001A61CF-11DB-4E9A-AB5E-30DE227265E6}"/>
          </ac:picMkLst>
        </pc:picChg>
        <pc:picChg chg="mod">
          <ac:chgData name="Vivek Saahil" userId="43ad321a-5946-4c44-869a-99c3331d9527" providerId="ADAL" clId="{BE8C1E7A-3C44-4A3B-8BF5-DF286E94F96F}" dt="2021-04-13T13:57:30.564" v="1813" actId="14100"/>
          <ac:picMkLst>
            <pc:docMk/>
            <pc:sldMk cId="3567607986" sldId="284"/>
            <ac:picMk id="10" creationId="{2EA54DA3-884D-4F27-94C6-541F2CBCD49A}"/>
          </ac:picMkLst>
        </pc:picChg>
      </pc:sldChg>
      <pc:sldChg chg="addSp delSp modSp mod">
        <pc:chgData name="Vivek Saahil" userId="43ad321a-5946-4c44-869a-99c3331d9527" providerId="ADAL" clId="{BE8C1E7A-3C44-4A3B-8BF5-DF286E94F96F}" dt="2021-04-13T13:59:24.502" v="1824" actId="255"/>
        <pc:sldMkLst>
          <pc:docMk/>
          <pc:sldMk cId="2349449744" sldId="285"/>
        </pc:sldMkLst>
        <pc:spChg chg="mod">
          <ac:chgData name="Vivek Saahil" userId="43ad321a-5946-4c44-869a-99c3331d9527" providerId="ADAL" clId="{BE8C1E7A-3C44-4A3B-8BF5-DF286E94F96F}" dt="2021-04-13T13:59:24.502" v="1824" actId="255"/>
          <ac:spMkLst>
            <pc:docMk/>
            <pc:sldMk cId="2349449744" sldId="285"/>
            <ac:spMk id="3" creationId="{D8FD779D-9219-44AB-AC2D-7EF50929D06E}"/>
          </ac:spMkLst>
        </pc:spChg>
        <pc:spChg chg="del mod">
          <ac:chgData name="Vivek Saahil" userId="43ad321a-5946-4c44-869a-99c3331d9527" providerId="ADAL" clId="{BE8C1E7A-3C44-4A3B-8BF5-DF286E94F96F}" dt="2021-04-13T02:31:52.512" v="172" actId="478"/>
          <ac:spMkLst>
            <pc:docMk/>
            <pc:sldMk cId="2349449744" sldId="285"/>
            <ac:spMk id="20" creationId="{BB3907D4-311C-4BE5-A9A5-E17CA324A644}"/>
          </ac:spMkLst>
        </pc:spChg>
        <pc:spChg chg="mod">
          <ac:chgData name="Vivek Saahil" userId="43ad321a-5946-4c44-869a-99c3331d9527" providerId="ADAL" clId="{BE8C1E7A-3C44-4A3B-8BF5-DF286E94F96F}" dt="2021-04-13T02:26:04.941" v="128"/>
          <ac:spMkLst>
            <pc:docMk/>
            <pc:sldMk cId="2349449744" sldId="285"/>
            <ac:spMk id="21" creationId="{4E97E2A4-4DDF-42AA-9176-8DA5AE1B29CA}"/>
          </ac:spMkLst>
        </pc:spChg>
        <pc:spChg chg="mod">
          <ac:chgData name="Vivek Saahil" userId="43ad321a-5946-4c44-869a-99c3331d9527" providerId="ADAL" clId="{BE8C1E7A-3C44-4A3B-8BF5-DF286E94F96F}" dt="2021-04-13T02:26:04.941" v="128"/>
          <ac:spMkLst>
            <pc:docMk/>
            <pc:sldMk cId="2349449744" sldId="285"/>
            <ac:spMk id="22" creationId="{8DD9BEAD-EC8B-4110-AC40-1907CF70A962}"/>
          </ac:spMkLst>
        </pc:spChg>
        <pc:spChg chg="mod">
          <ac:chgData name="Vivek Saahil" userId="43ad321a-5946-4c44-869a-99c3331d9527" providerId="ADAL" clId="{BE8C1E7A-3C44-4A3B-8BF5-DF286E94F96F}" dt="2021-04-13T00:29:37.122" v="68"/>
          <ac:spMkLst>
            <pc:docMk/>
            <pc:sldMk cId="2349449744" sldId="285"/>
            <ac:spMk id="24" creationId="{922AF768-5962-4592-8B10-30D4C4193CDA}"/>
          </ac:spMkLst>
        </pc:spChg>
        <pc:spChg chg="mod">
          <ac:chgData name="Vivek Saahil" userId="43ad321a-5946-4c44-869a-99c3331d9527" providerId="ADAL" clId="{BE8C1E7A-3C44-4A3B-8BF5-DF286E94F96F}" dt="2021-04-13T00:29:37.122" v="68"/>
          <ac:spMkLst>
            <pc:docMk/>
            <pc:sldMk cId="2349449744" sldId="285"/>
            <ac:spMk id="25" creationId="{6C649CB1-DF0D-4AE1-B45F-F3A0D2805786}"/>
          </ac:spMkLst>
        </pc:spChg>
        <pc:spChg chg="mod">
          <ac:chgData name="Vivek Saahil" userId="43ad321a-5946-4c44-869a-99c3331d9527" providerId="ADAL" clId="{BE8C1E7A-3C44-4A3B-8BF5-DF286E94F96F}" dt="2021-04-13T00:29:37.122" v="68"/>
          <ac:spMkLst>
            <pc:docMk/>
            <pc:sldMk cId="2349449744" sldId="285"/>
            <ac:spMk id="26" creationId="{8204201C-5EA6-4DBC-9E38-0F64ACB19F48}"/>
          </ac:spMkLst>
        </pc:spChg>
        <pc:spChg chg="mod">
          <ac:chgData name="Vivek Saahil" userId="43ad321a-5946-4c44-869a-99c3331d9527" providerId="ADAL" clId="{BE8C1E7A-3C44-4A3B-8BF5-DF286E94F96F}" dt="2021-04-13T00:29:37.122" v="68"/>
          <ac:spMkLst>
            <pc:docMk/>
            <pc:sldMk cId="2349449744" sldId="285"/>
            <ac:spMk id="27" creationId="{92944880-8902-40A9-B0D8-FD588B88C094}"/>
          </ac:spMkLst>
        </pc:spChg>
        <pc:spChg chg="mod">
          <ac:chgData name="Vivek Saahil" userId="43ad321a-5946-4c44-869a-99c3331d9527" providerId="ADAL" clId="{BE8C1E7A-3C44-4A3B-8BF5-DF286E94F96F}" dt="2021-04-13T00:29:37.122" v="68"/>
          <ac:spMkLst>
            <pc:docMk/>
            <pc:sldMk cId="2349449744" sldId="285"/>
            <ac:spMk id="28" creationId="{C734DD5B-9770-42F8-AC28-E87677CF32E0}"/>
          </ac:spMkLst>
        </pc:spChg>
        <pc:spChg chg="mod">
          <ac:chgData name="Vivek Saahil" userId="43ad321a-5946-4c44-869a-99c3331d9527" providerId="ADAL" clId="{BE8C1E7A-3C44-4A3B-8BF5-DF286E94F96F}" dt="2021-04-13T00:29:37.122" v="68"/>
          <ac:spMkLst>
            <pc:docMk/>
            <pc:sldMk cId="2349449744" sldId="285"/>
            <ac:spMk id="29" creationId="{AAFEC35B-68A0-4021-97B4-C08101501173}"/>
          </ac:spMkLst>
        </pc:spChg>
        <pc:spChg chg="mod">
          <ac:chgData name="Vivek Saahil" userId="43ad321a-5946-4c44-869a-99c3331d9527" providerId="ADAL" clId="{BE8C1E7A-3C44-4A3B-8BF5-DF286E94F96F}" dt="2021-04-13T00:29:37.122" v="68"/>
          <ac:spMkLst>
            <pc:docMk/>
            <pc:sldMk cId="2349449744" sldId="285"/>
            <ac:spMk id="30" creationId="{B1026BA7-4FB8-4977-9B9F-982CEABF12B1}"/>
          </ac:spMkLst>
        </pc:spChg>
        <pc:spChg chg="mod">
          <ac:chgData name="Vivek Saahil" userId="43ad321a-5946-4c44-869a-99c3331d9527" providerId="ADAL" clId="{BE8C1E7A-3C44-4A3B-8BF5-DF286E94F96F}" dt="2021-04-13T00:31:44.357" v="78" actId="207"/>
          <ac:spMkLst>
            <pc:docMk/>
            <pc:sldMk cId="2349449744" sldId="285"/>
            <ac:spMk id="31" creationId="{D3600355-64D6-470F-B2CC-840C7EFE1F47}"/>
          </ac:spMkLst>
        </pc:spChg>
        <pc:spChg chg="mod">
          <ac:chgData name="Vivek Saahil" userId="43ad321a-5946-4c44-869a-99c3331d9527" providerId="ADAL" clId="{BE8C1E7A-3C44-4A3B-8BF5-DF286E94F96F}" dt="2021-04-13T00:29:37.122" v="68"/>
          <ac:spMkLst>
            <pc:docMk/>
            <pc:sldMk cId="2349449744" sldId="285"/>
            <ac:spMk id="32" creationId="{26D43B69-CA0E-4169-B4F3-6A3BD865E94A}"/>
          </ac:spMkLst>
        </pc:spChg>
        <pc:spChg chg="mod">
          <ac:chgData name="Vivek Saahil" userId="43ad321a-5946-4c44-869a-99c3331d9527" providerId="ADAL" clId="{BE8C1E7A-3C44-4A3B-8BF5-DF286E94F96F}" dt="2021-04-13T00:29:37.122" v="68"/>
          <ac:spMkLst>
            <pc:docMk/>
            <pc:sldMk cId="2349449744" sldId="285"/>
            <ac:spMk id="33" creationId="{785A939F-7F33-4B53-8B76-50CF58295AE5}"/>
          </ac:spMkLst>
        </pc:spChg>
        <pc:spChg chg="mod">
          <ac:chgData name="Vivek Saahil" userId="43ad321a-5946-4c44-869a-99c3331d9527" providerId="ADAL" clId="{BE8C1E7A-3C44-4A3B-8BF5-DF286E94F96F}" dt="2021-04-13T00:29:37.122" v="68"/>
          <ac:spMkLst>
            <pc:docMk/>
            <pc:sldMk cId="2349449744" sldId="285"/>
            <ac:spMk id="34" creationId="{3CE47A9F-79E5-4737-B51D-E54319A0D7EE}"/>
          </ac:spMkLst>
        </pc:spChg>
        <pc:spChg chg="mod">
          <ac:chgData name="Vivek Saahil" userId="43ad321a-5946-4c44-869a-99c3331d9527" providerId="ADAL" clId="{BE8C1E7A-3C44-4A3B-8BF5-DF286E94F96F}" dt="2021-04-13T02:26:04.941" v="128"/>
          <ac:spMkLst>
            <pc:docMk/>
            <pc:sldMk cId="2349449744" sldId="285"/>
            <ac:spMk id="35" creationId="{47B0128C-542B-4572-8D3F-9BCC3DAF9558}"/>
          </ac:spMkLst>
        </pc:spChg>
        <pc:spChg chg="mod">
          <ac:chgData name="Vivek Saahil" userId="43ad321a-5946-4c44-869a-99c3331d9527" providerId="ADAL" clId="{BE8C1E7A-3C44-4A3B-8BF5-DF286E94F96F}" dt="2021-04-13T02:26:04.941" v="128"/>
          <ac:spMkLst>
            <pc:docMk/>
            <pc:sldMk cId="2349449744" sldId="285"/>
            <ac:spMk id="36" creationId="{9590874B-FEBF-4872-BE18-AFD222667FE5}"/>
          </ac:spMkLst>
        </pc:spChg>
        <pc:spChg chg="mod">
          <ac:chgData name="Vivek Saahil" userId="43ad321a-5946-4c44-869a-99c3331d9527" providerId="ADAL" clId="{BE8C1E7A-3C44-4A3B-8BF5-DF286E94F96F}" dt="2021-04-13T02:26:04.941" v="128"/>
          <ac:spMkLst>
            <pc:docMk/>
            <pc:sldMk cId="2349449744" sldId="285"/>
            <ac:spMk id="37" creationId="{A20E4BE5-7F7D-463C-BB36-34F0809250A6}"/>
          </ac:spMkLst>
        </pc:spChg>
        <pc:spChg chg="mod">
          <ac:chgData name="Vivek Saahil" userId="43ad321a-5946-4c44-869a-99c3331d9527" providerId="ADAL" clId="{BE8C1E7A-3C44-4A3B-8BF5-DF286E94F96F}" dt="2021-04-13T02:26:04.941" v="128"/>
          <ac:spMkLst>
            <pc:docMk/>
            <pc:sldMk cId="2349449744" sldId="285"/>
            <ac:spMk id="38" creationId="{333850C0-9276-458E-AE1D-73AEEAA141D5}"/>
          </ac:spMkLst>
        </pc:spChg>
        <pc:spChg chg="mod">
          <ac:chgData name="Vivek Saahil" userId="43ad321a-5946-4c44-869a-99c3331d9527" providerId="ADAL" clId="{BE8C1E7A-3C44-4A3B-8BF5-DF286E94F96F}" dt="2021-04-13T02:26:04.941" v="128"/>
          <ac:spMkLst>
            <pc:docMk/>
            <pc:sldMk cId="2349449744" sldId="285"/>
            <ac:spMk id="39" creationId="{BA313757-56FC-4C4D-8FB6-ECB2131CDD6F}"/>
          </ac:spMkLst>
        </pc:spChg>
        <pc:spChg chg="mod">
          <ac:chgData name="Vivek Saahil" userId="43ad321a-5946-4c44-869a-99c3331d9527" providerId="ADAL" clId="{BE8C1E7A-3C44-4A3B-8BF5-DF286E94F96F}" dt="2021-04-13T02:26:04.941" v="128"/>
          <ac:spMkLst>
            <pc:docMk/>
            <pc:sldMk cId="2349449744" sldId="285"/>
            <ac:spMk id="40" creationId="{3FE78626-ACD8-487C-AB69-6A119A8599D1}"/>
          </ac:spMkLst>
        </pc:spChg>
        <pc:spChg chg="mod">
          <ac:chgData name="Vivek Saahil" userId="43ad321a-5946-4c44-869a-99c3331d9527" providerId="ADAL" clId="{BE8C1E7A-3C44-4A3B-8BF5-DF286E94F96F}" dt="2021-04-13T02:26:04.941" v="128"/>
          <ac:spMkLst>
            <pc:docMk/>
            <pc:sldMk cId="2349449744" sldId="285"/>
            <ac:spMk id="41" creationId="{7961DD45-384E-4160-93CC-E0888F95903F}"/>
          </ac:spMkLst>
        </pc:spChg>
        <pc:spChg chg="mod">
          <ac:chgData name="Vivek Saahil" userId="43ad321a-5946-4c44-869a-99c3331d9527" providerId="ADAL" clId="{BE8C1E7A-3C44-4A3B-8BF5-DF286E94F96F}" dt="2021-04-13T02:26:04.941" v="128"/>
          <ac:spMkLst>
            <pc:docMk/>
            <pc:sldMk cId="2349449744" sldId="285"/>
            <ac:spMk id="42" creationId="{B36B4C14-C06A-4822-A222-6130BC4FA6BE}"/>
          </ac:spMkLst>
        </pc:spChg>
        <pc:spChg chg="mod">
          <ac:chgData name="Vivek Saahil" userId="43ad321a-5946-4c44-869a-99c3331d9527" providerId="ADAL" clId="{BE8C1E7A-3C44-4A3B-8BF5-DF286E94F96F}" dt="2021-04-13T02:26:40.870" v="136" actId="207"/>
          <ac:spMkLst>
            <pc:docMk/>
            <pc:sldMk cId="2349449744" sldId="285"/>
            <ac:spMk id="43" creationId="{95D17FC8-12F1-48F9-8636-A00C98BDF36D}"/>
          </ac:spMkLst>
        </pc:spChg>
        <pc:spChg chg="mod">
          <ac:chgData name="Vivek Saahil" userId="43ad321a-5946-4c44-869a-99c3331d9527" providerId="ADAL" clId="{BE8C1E7A-3C44-4A3B-8BF5-DF286E94F96F}" dt="2021-04-13T02:26:37.356" v="135" actId="207"/>
          <ac:spMkLst>
            <pc:docMk/>
            <pc:sldMk cId="2349449744" sldId="285"/>
            <ac:spMk id="44" creationId="{B4882527-435A-4F3A-8BF2-E53D2CAA9709}"/>
          </ac:spMkLst>
        </pc:spChg>
        <pc:grpChg chg="del">
          <ac:chgData name="Vivek Saahil" userId="43ad321a-5946-4c44-869a-99c3331d9527" providerId="ADAL" clId="{BE8C1E7A-3C44-4A3B-8BF5-DF286E94F96F}" dt="2021-04-13T00:28:54.995" v="55" actId="478"/>
          <ac:grpSpMkLst>
            <pc:docMk/>
            <pc:sldMk cId="2349449744" sldId="285"/>
            <ac:grpSpMk id="15" creationId="{06D9ECAA-E7D0-41ED-80D9-DB40C831D74D}"/>
          </ac:grpSpMkLst>
        </pc:grpChg>
        <pc:grpChg chg="add mod">
          <ac:chgData name="Vivek Saahil" userId="43ad321a-5946-4c44-869a-99c3331d9527" providerId="ADAL" clId="{BE8C1E7A-3C44-4A3B-8BF5-DF286E94F96F}" dt="2021-04-13T02:26:04.941" v="128"/>
          <ac:grpSpMkLst>
            <pc:docMk/>
            <pc:sldMk cId="2349449744" sldId="285"/>
            <ac:grpSpMk id="19" creationId="{0FB0308D-BA22-4131-A58C-270116295039}"/>
          </ac:grpSpMkLst>
        </pc:grpChg>
        <pc:grpChg chg="add del mod">
          <ac:chgData name="Vivek Saahil" userId="43ad321a-5946-4c44-869a-99c3331d9527" providerId="ADAL" clId="{BE8C1E7A-3C44-4A3B-8BF5-DF286E94F96F}" dt="2021-04-13T02:26:03.953" v="127" actId="478"/>
          <ac:grpSpMkLst>
            <pc:docMk/>
            <pc:sldMk cId="2349449744" sldId="285"/>
            <ac:grpSpMk id="23" creationId="{D768271B-63C9-4CA2-8946-A65DCD085458}"/>
          </ac:grpSpMkLst>
        </pc:grpChg>
      </pc:sldChg>
      <pc:sldChg chg="addSp delSp modSp mod">
        <pc:chgData name="Vivek Saahil" userId="43ad321a-5946-4c44-869a-99c3331d9527" providerId="ADAL" clId="{BE8C1E7A-3C44-4A3B-8BF5-DF286E94F96F}" dt="2021-04-13T11:30:31.110" v="1310" actId="14100"/>
        <pc:sldMkLst>
          <pc:docMk/>
          <pc:sldMk cId="3989041228" sldId="286"/>
        </pc:sldMkLst>
        <pc:spChg chg="del mod">
          <ac:chgData name="Vivek Saahil" userId="43ad321a-5946-4c44-869a-99c3331d9527" providerId="ADAL" clId="{BE8C1E7A-3C44-4A3B-8BF5-DF286E94F96F}" dt="2021-04-13T02:31:36.688" v="168" actId="478"/>
          <ac:spMkLst>
            <pc:docMk/>
            <pc:sldMk cId="3989041228" sldId="286"/>
            <ac:spMk id="20" creationId="{FAE30836-3561-4E7F-93B5-2AA6DF4E58AB}"/>
          </ac:spMkLst>
        </pc:spChg>
        <pc:spChg chg="mod">
          <ac:chgData name="Vivek Saahil" userId="43ad321a-5946-4c44-869a-99c3331d9527" providerId="ADAL" clId="{BE8C1E7A-3C44-4A3B-8BF5-DF286E94F96F}" dt="2021-04-13T02:27:59.317" v="146"/>
          <ac:spMkLst>
            <pc:docMk/>
            <pc:sldMk cId="3989041228" sldId="286"/>
            <ac:spMk id="21" creationId="{A8CAA935-3850-404C-84EE-50BA95BA57E6}"/>
          </ac:spMkLst>
        </pc:spChg>
        <pc:spChg chg="mod">
          <ac:chgData name="Vivek Saahil" userId="43ad321a-5946-4c44-869a-99c3331d9527" providerId="ADAL" clId="{BE8C1E7A-3C44-4A3B-8BF5-DF286E94F96F}" dt="2021-04-13T02:27:59.317" v="146"/>
          <ac:spMkLst>
            <pc:docMk/>
            <pc:sldMk cId="3989041228" sldId="286"/>
            <ac:spMk id="22" creationId="{893F0C13-D578-4E93-98C9-3ED2AF339A91}"/>
          </ac:spMkLst>
        </pc:spChg>
        <pc:spChg chg="mod">
          <ac:chgData name="Vivek Saahil" userId="43ad321a-5946-4c44-869a-99c3331d9527" providerId="ADAL" clId="{BE8C1E7A-3C44-4A3B-8BF5-DF286E94F96F}" dt="2021-04-13T00:29:38.016" v="69"/>
          <ac:spMkLst>
            <pc:docMk/>
            <pc:sldMk cId="3989041228" sldId="286"/>
            <ac:spMk id="24" creationId="{63F923E4-F664-43E9-95E8-610C9FE328DA}"/>
          </ac:spMkLst>
        </pc:spChg>
        <pc:spChg chg="mod">
          <ac:chgData name="Vivek Saahil" userId="43ad321a-5946-4c44-869a-99c3331d9527" providerId="ADAL" clId="{BE8C1E7A-3C44-4A3B-8BF5-DF286E94F96F}" dt="2021-04-13T00:29:38.016" v="69"/>
          <ac:spMkLst>
            <pc:docMk/>
            <pc:sldMk cId="3989041228" sldId="286"/>
            <ac:spMk id="25" creationId="{E6FB8F8F-FCD5-4650-BDD8-81B57E4367C9}"/>
          </ac:spMkLst>
        </pc:spChg>
        <pc:spChg chg="mod">
          <ac:chgData name="Vivek Saahil" userId="43ad321a-5946-4c44-869a-99c3331d9527" providerId="ADAL" clId="{BE8C1E7A-3C44-4A3B-8BF5-DF286E94F96F}" dt="2021-04-13T00:29:38.016" v="69"/>
          <ac:spMkLst>
            <pc:docMk/>
            <pc:sldMk cId="3989041228" sldId="286"/>
            <ac:spMk id="26" creationId="{6A4B6818-4804-4237-A828-3257C284FD20}"/>
          </ac:spMkLst>
        </pc:spChg>
        <pc:spChg chg="mod">
          <ac:chgData name="Vivek Saahil" userId="43ad321a-5946-4c44-869a-99c3331d9527" providerId="ADAL" clId="{BE8C1E7A-3C44-4A3B-8BF5-DF286E94F96F}" dt="2021-04-13T00:29:38.016" v="69"/>
          <ac:spMkLst>
            <pc:docMk/>
            <pc:sldMk cId="3989041228" sldId="286"/>
            <ac:spMk id="27" creationId="{6743AE76-A4CC-47E1-B2B6-BE3D536F9522}"/>
          </ac:spMkLst>
        </pc:spChg>
        <pc:spChg chg="mod">
          <ac:chgData name="Vivek Saahil" userId="43ad321a-5946-4c44-869a-99c3331d9527" providerId="ADAL" clId="{BE8C1E7A-3C44-4A3B-8BF5-DF286E94F96F}" dt="2021-04-13T00:29:38.016" v="69"/>
          <ac:spMkLst>
            <pc:docMk/>
            <pc:sldMk cId="3989041228" sldId="286"/>
            <ac:spMk id="28" creationId="{1121CBA3-B6C1-473C-B5B0-EAD7DBD3C6BF}"/>
          </ac:spMkLst>
        </pc:spChg>
        <pc:spChg chg="mod">
          <ac:chgData name="Vivek Saahil" userId="43ad321a-5946-4c44-869a-99c3331d9527" providerId="ADAL" clId="{BE8C1E7A-3C44-4A3B-8BF5-DF286E94F96F}" dt="2021-04-13T00:29:38.016" v="69"/>
          <ac:spMkLst>
            <pc:docMk/>
            <pc:sldMk cId="3989041228" sldId="286"/>
            <ac:spMk id="29" creationId="{97AB4484-CC8F-4D83-AF9A-3C5C6F5E92C4}"/>
          </ac:spMkLst>
        </pc:spChg>
        <pc:spChg chg="mod">
          <ac:chgData name="Vivek Saahil" userId="43ad321a-5946-4c44-869a-99c3331d9527" providerId="ADAL" clId="{BE8C1E7A-3C44-4A3B-8BF5-DF286E94F96F}" dt="2021-04-13T00:29:38.016" v="69"/>
          <ac:spMkLst>
            <pc:docMk/>
            <pc:sldMk cId="3989041228" sldId="286"/>
            <ac:spMk id="30" creationId="{41EC859B-C520-42CC-91AB-A2FE34368C5D}"/>
          </ac:spMkLst>
        </pc:spChg>
        <pc:spChg chg="mod">
          <ac:chgData name="Vivek Saahil" userId="43ad321a-5946-4c44-869a-99c3331d9527" providerId="ADAL" clId="{BE8C1E7A-3C44-4A3B-8BF5-DF286E94F96F}" dt="2021-04-13T00:29:38.016" v="69"/>
          <ac:spMkLst>
            <pc:docMk/>
            <pc:sldMk cId="3989041228" sldId="286"/>
            <ac:spMk id="31" creationId="{037A5EF7-DCFD-4E5E-9CE7-00972E3746AA}"/>
          </ac:spMkLst>
        </pc:spChg>
        <pc:spChg chg="mod">
          <ac:chgData name="Vivek Saahil" userId="43ad321a-5946-4c44-869a-99c3331d9527" providerId="ADAL" clId="{BE8C1E7A-3C44-4A3B-8BF5-DF286E94F96F}" dt="2021-04-13T00:31:51.613" v="79" actId="207"/>
          <ac:spMkLst>
            <pc:docMk/>
            <pc:sldMk cId="3989041228" sldId="286"/>
            <ac:spMk id="32" creationId="{23FD69BB-5EC5-4426-8895-7A07642FA285}"/>
          </ac:spMkLst>
        </pc:spChg>
        <pc:spChg chg="mod">
          <ac:chgData name="Vivek Saahil" userId="43ad321a-5946-4c44-869a-99c3331d9527" providerId="ADAL" clId="{BE8C1E7A-3C44-4A3B-8BF5-DF286E94F96F}" dt="2021-04-13T00:29:38.016" v="69"/>
          <ac:spMkLst>
            <pc:docMk/>
            <pc:sldMk cId="3989041228" sldId="286"/>
            <ac:spMk id="33" creationId="{91CDE791-4BE8-46A3-A9E7-00DB5CE69BC4}"/>
          </ac:spMkLst>
        </pc:spChg>
        <pc:spChg chg="mod">
          <ac:chgData name="Vivek Saahil" userId="43ad321a-5946-4c44-869a-99c3331d9527" providerId="ADAL" clId="{BE8C1E7A-3C44-4A3B-8BF5-DF286E94F96F}" dt="2021-04-13T00:29:38.016" v="69"/>
          <ac:spMkLst>
            <pc:docMk/>
            <pc:sldMk cId="3989041228" sldId="286"/>
            <ac:spMk id="34" creationId="{129E638C-F939-48B9-96ED-DF9AC4C6C669}"/>
          </ac:spMkLst>
        </pc:spChg>
        <pc:spChg chg="mod">
          <ac:chgData name="Vivek Saahil" userId="43ad321a-5946-4c44-869a-99c3331d9527" providerId="ADAL" clId="{BE8C1E7A-3C44-4A3B-8BF5-DF286E94F96F}" dt="2021-04-13T02:27:59.317" v="146"/>
          <ac:spMkLst>
            <pc:docMk/>
            <pc:sldMk cId="3989041228" sldId="286"/>
            <ac:spMk id="35" creationId="{123B9497-68CE-4601-8C17-E072F739A8CE}"/>
          </ac:spMkLst>
        </pc:spChg>
        <pc:spChg chg="mod">
          <ac:chgData name="Vivek Saahil" userId="43ad321a-5946-4c44-869a-99c3331d9527" providerId="ADAL" clId="{BE8C1E7A-3C44-4A3B-8BF5-DF286E94F96F}" dt="2021-04-13T02:27:59.317" v="146"/>
          <ac:spMkLst>
            <pc:docMk/>
            <pc:sldMk cId="3989041228" sldId="286"/>
            <ac:spMk id="36" creationId="{1745CA71-1078-44B4-9CAE-EB47F1CFE3F6}"/>
          </ac:spMkLst>
        </pc:spChg>
        <pc:spChg chg="mod">
          <ac:chgData name="Vivek Saahil" userId="43ad321a-5946-4c44-869a-99c3331d9527" providerId="ADAL" clId="{BE8C1E7A-3C44-4A3B-8BF5-DF286E94F96F}" dt="2021-04-13T02:27:59.317" v="146"/>
          <ac:spMkLst>
            <pc:docMk/>
            <pc:sldMk cId="3989041228" sldId="286"/>
            <ac:spMk id="37" creationId="{0B06D423-6A22-4BE7-ADA5-17337C8EC331}"/>
          </ac:spMkLst>
        </pc:spChg>
        <pc:spChg chg="mod">
          <ac:chgData name="Vivek Saahil" userId="43ad321a-5946-4c44-869a-99c3331d9527" providerId="ADAL" clId="{BE8C1E7A-3C44-4A3B-8BF5-DF286E94F96F}" dt="2021-04-13T02:27:59.317" v="146"/>
          <ac:spMkLst>
            <pc:docMk/>
            <pc:sldMk cId="3989041228" sldId="286"/>
            <ac:spMk id="38" creationId="{793D4DA9-4400-4CA6-BBC5-585A11F8C15E}"/>
          </ac:spMkLst>
        </pc:spChg>
        <pc:spChg chg="mod">
          <ac:chgData name="Vivek Saahil" userId="43ad321a-5946-4c44-869a-99c3331d9527" providerId="ADAL" clId="{BE8C1E7A-3C44-4A3B-8BF5-DF286E94F96F}" dt="2021-04-13T02:27:59.317" v="146"/>
          <ac:spMkLst>
            <pc:docMk/>
            <pc:sldMk cId="3989041228" sldId="286"/>
            <ac:spMk id="39" creationId="{3B8D75AC-302C-4B1F-90F2-D20971B0BFC4}"/>
          </ac:spMkLst>
        </pc:spChg>
        <pc:spChg chg="mod">
          <ac:chgData name="Vivek Saahil" userId="43ad321a-5946-4c44-869a-99c3331d9527" providerId="ADAL" clId="{BE8C1E7A-3C44-4A3B-8BF5-DF286E94F96F}" dt="2021-04-13T02:28:12.428" v="147" actId="207"/>
          <ac:spMkLst>
            <pc:docMk/>
            <pc:sldMk cId="3989041228" sldId="286"/>
            <ac:spMk id="40" creationId="{26A57349-F033-43FC-8082-E0243930C0E4}"/>
          </ac:spMkLst>
        </pc:spChg>
        <pc:spChg chg="mod">
          <ac:chgData name="Vivek Saahil" userId="43ad321a-5946-4c44-869a-99c3331d9527" providerId="ADAL" clId="{BE8C1E7A-3C44-4A3B-8BF5-DF286E94F96F}" dt="2021-04-13T02:27:59.317" v="146"/>
          <ac:spMkLst>
            <pc:docMk/>
            <pc:sldMk cId="3989041228" sldId="286"/>
            <ac:spMk id="41" creationId="{3512EA7B-DEC4-4D37-B9B0-0792095D065D}"/>
          </ac:spMkLst>
        </pc:spChg>
        <pc:spChg chg="mod">
          <ac:chgData name="Vivek Saahil" userId="43ad321a-5946-4c44-869a-99c3331d9527" providerId="ADAL" clId="{BE8C1E7A-3C44-4A3B-8BF5-DF286E94F96F}" dt="2021-04-13T02:27:59.317" v="146"/>
          <ac:spMkLst>
            <pc:docMk/>
            <pc:sldMk cId="3989041228" sldId="286"/>
            <ac:spMk id="42" creationId="{DEB2B540-F520-477E-B3FA-95C84A1CF6E4}"/>
          </ac:spMkLst>
        </pc:spChg>
        <pc:spChg chg="mod">
          <ac:chgData name="Vivek Saahil" userId="43ad321a-5946-4c44-869a-99c3331d9527" providerId="ADAL" clId="{BE8C1E7A-3C44-4A3B-8BF5-DF286E94F96F}" dt="2021-04-13T02:27:59.317" v="146"/>
          <ac:spMkLst>
            <pc:docMk/>
            <pc:sldMk cId="3989041228" sldId="286"/>
            <ac:spMk id="43" creationId="{95B64FEC-0961-492A-95AB-468FDA97ACEE}"/>
          </ac:spMkLst>
        </pc:spChg>
        <pc:spChg chg="mod">
          <ac:chgData name="Vivek Saahil" userId="43ad321a-5946-4c44-869a-99c3331d9527" providerId="ADAL" clId="{BE8C1E7A-3C44-4A3B-8BF5-DF286E94F96F}" dt="2021-04-13T02:27:59.317" v="146"/>
          <ac:spMkLst>
            <pc:docMk/>
            <pc:sldMk cId="3989041228" sldId="286"/>
            <ac:spMk id="44" creationId="{557D7E42-30A1-4D23-BEEA-6C879748219E}"/>
          </ac:spMkLst>
        </pc:spChg>
        <pc:grpChg chg="del">
          <ac:chgData name="Vivek Saahil" userId="43ad321a-5946-4c44-869a-99c3331d9527" providerId="ADAL" clId="{BE8C1E7A-3C44-4A3B-8BF5-DF286E94F96F}" dt="2021-04-13T00:28:56.782" v="56" actId="478"/>
          <ac:grpSpMkLst>
            <pc:docMk/>
            <pc:sldMk cId="3989041228" sldId="286"/>
            <ac:grpSpMk id="15" creationId="{E3FB86B5-DCB0-404B-BBD2-9CD14B941A2A}"/>
          </ac:grpSpMkLst>
        </pc:grpChg>
        <pc:grpChg chg="add mod">
          <ac:chgData name="Vivek Saahil" userId="43ad321a-5946-4c44-869a-99c3331d9527" providerId="ADAL" clId="{BE8C1E7A-3C44-4A3B-8BF5-DF286E94F96F}" dt="2021-04-13T02:27:59.317" v="146"/>
          <ac:grpSpMkLst>
            <pc:docMk/>
            <pc:sldMk cId="3989041228" sldId="286"/>
            <ac:grpSpMk id="19" creationId="{25A84354-A6BD-4CA6-8A12-6A4BB89EB62D}"/>
          </ac:grpSpMkLst>
        </pc:grpChg>
        <pc:grpChg chg="add del mod">
          <ac:chgData name="Vivek Saahil" userId="43ad321a-5946-4c44-869a-99c3331d9527" providerId="ADAL" clId="{BE8C1E7A-3C44-4A3B-8BF5-DF286E94F96F}" dt="2021-04-13T02:25:51.301" v="122" actId="478"/>
          <ac:grpSpMkLst>
            <pc:docMk/>
            <pc:sldMk cId="3989041228" sldId="286"/>
            <ac:grpSpMk id="23" creationId="{3E59D5C2-9545-4F7D-ABAB-6F916ACC3E39}"/>
          </ac:grpSpMkLst>
        </pc:grpChg>
        <pc:picChg chg="mod">
          <ac:chgData name="Vivek Saahil" userId="43ad321a-5946-4c44-869a-99c3331d9527" providerId="ADAL" clId="{BE8C1E7A-3C44-4A3B-8BF5-DF286E94F96F}" dt="2021-04-13T11:30:21.046" v="1308" actId="14100"/>
          <ac:picMkLst>
            <pc:docMk/>
            <pc:sldMk cId="3989041228" sldId="286"/>
            <ac:picMk id="9" creationId="{D7102864-C45E-4D1A-9CD5-4AD4958C988B}"/>
          </ac:picMkLst>
        </pc:picChg>
        <pc:picChg chg="mod">
          <ac:chgData name="Vivek Saahil" userId="43ad321a-5946-4c44-869a-99c3331d9527" providerId="ADAL" clId="{BE8C1E7A-3C44-4A3B-8BF5-DF286E94F96F}" dt="2021-04-13T11:30:31.110" v="1310" actId="14100"/>
          <ac:picMkLst>
            <pc:docMk/>
            <pc:sldMk cId="3989041228" sldId="286"/>
            <ac:picMk id="13" creationId="{E3EE08A9-4F56-42A6-A4E6-D27A09FE6FDB}"/>
          </ac:picMkLst>
        </pc:picChg>
      </pc:sldChg>
      <pc:sldChg chg="addSp delSp modSp mod modNotesTx">
        <pc:chgData name="Vivek Saahil" userId="43ad321a-5946-4c44-869a-99c3331d9527" providerId="ADAL" clId="{BE8C1E7A-3C44-4A3B-8BF5-DF286E94F96F}" dt="2021-04-13T13:22:28.815" v="1683" actId="12"/>
        <pc:sldMkLst>
          <pc:docMk/>
          <pc:sldMk cId="997238923" sldId="287"/>
        </pc:sldMkLst>
        <pc:spChg chg="mod">
          <ac:chgData name="Vivek Saahil" userId="43ad321a-5946-4c44-869a-99c3331d9527" providerId="ADAL" clId="{BE8C1E7A-3C44-4A3B-8BF5-DF286E94F96F}" dt="2021-04-13T13:22:28.815" v="1683" actId="12"/>
          <ac:spMkLst>
            <pc:docMk/>
            <pc:sldMk cId="997238923" sldId="287"/>
            <ac:spMk id="3" creationId="{D8FD779D-9219-44AB-AC2D-7EF50929D06E}"/>
          </ac:spMkLst>
        </pc:spChg>
        <pc:spChg chg="del mod">
          <ac:chgData name="Vivek Saahil" userId="43ad321a-5946-4c44-869a-99c3331d9527" providerId="ADAL" clId="{BE8C1E7A-3C44-4A3B-8BF5-DF286E94F96F}" dt="2021-04-13T02:31:45.387" v="171" actId="478"/>
          <ac:spMkLst>
            <pc:docMk/>
            <pc:sldMk cId="997238923" sldId="287"/>
            <ac:spMk id="20" creationId="{486D8FEA-CCAA-4B0F-8734-A2430B78BEF2}"/>
          </ac:spMkLst>
        </pc:spChg>
        <pc:spChg chg="mod">
          <ac:chgData name="Vivek Saahil" userId="43ad321a-5946-4c44-869a-99c3331d9527" providerId="ADAL" clId="{BE8C1E7A-3C44-4A3B-8BF5-DF286E94F96F}" dt="2021-04-13T02:26:01.830" v="126"/>
          <ac:spMkLst>
            <pc:docMk/>
            <pc:sldMk cId="997238923" sldId="287"/>
            <ac:spMk id="21" creationId="{68B1B0B1-6930-4250-8C91-EBBA53C26286}"/>
          </ac:spMkLst>
        </pc:spChg>
        <pc:spChg chg="mod">
          <ac:chgData name="Vivek Saahil" userId="43ad321a-5946-4c44-869a-99c3331d9527" providerId="ADAL" clId="{BE8C1E7A-3C44-4A3B-8BF5-DF286E94F96F}" dt="2021-04-13T02:26:01.830" v="126"/>
          <ac:spMkLst>
            <pc:docMk/>
            <pc:sldMk cId="997238923" sldId="287"/>
            <ac:spMk id="22" creationId="{96938DFA-D2B6-410D-90DF-D07C081C3347}"/>
          </ac:spMkLst>
        </pc:spChg>
        <pc:spChg chg="mod">
          <ac:chgData name="Vivek Saahil" userId="43ad321a-5946-4c44-869a-99c3331d9527" providerId="ADAL" clId="{BE8C1E7A-3C44-4A3B-8BF5-DF286E94F96F}" dt="2021-04-13T00:29:39.394" v="70"/>
          <ac:spMkLst>
            <pc:docMk/>
            <pc:sldMk cId="997238923" sldId="287"/>
            <ac:spMk id="24" creationId="{2BCC5D30-42A7-46E0-919F-5D0F452E121C}"/>
          </ac:spMkLst>
        </pc:spChg>
        <pc:spChg chg="mod">
          <ac:chgData name="Vivek Saahil" userId="43ad321a-5946-4c44-869a-99c3331d9527" providerId="ADAL" clId="{BE8C1E7A-3C44-4A3B-8BF5-DF286E94F96F}" dt="2021-04-13T00:29:39.394" v="70"/>
          <ac:spMkLst>
            <pc:docMk/>
            <pc:sldMk cId="997238923" sldId="287"/>
            <ac:spMk id="25" creationId="{658D475B-ABA9-4667-9DFA-A37120BDDBE7}"/>
          </ac:spMkLst>
        </pc:spChg>
        <pc:spChg chg="mod">
          <ac:chgData name="Vivek Saahil" userId="43ad321a-5946-4c44-869a-99c3331d9527" providerId="ADAL" clId="{BE8C1E7A-3C44-4A3B-8BF5-DF286E94F96F}" dt="2021-04-13T00:29:39.394" v="70"/>
          <ac:spMkLst>
            <pc:docMk/>
            <pc:sldMk cId="997238923" sldId="287"/>
            <ac:spMk id="26" creationId="{2C225354-30CF-4A7B-8634-4E66D404BDA9}"/>
          </ac:spMkLst>
        </pc:spChg>
        <pc:spChg chg="mod">
          <ac:chgData name="Vivek Saahil" userId="43ad321a-5946-4c44-869a-99c3331d9527" providerId="ADAL" clId="{BE8C1E7A-3C44-4A3B-8BF5-DF286E94F96F}" dt="2021-04-13T00:29:39.394" v="70"/>
          <ac:spMkLst>
            <pc:docMk/>
            <pc:sldMk cId="997238923" sldId="287"/>
            <ac:spMk id="27" creationId="{66B37556-9FF0-407A-9583-247FABCCC64C}"/>
          </ac:spMkLst>
        </pc:spChg>
        <pc:spChg chg="mod">
          <ac:chgData name="Vivek Saahil" userId="43ad321a-5946-4c44-869a-99c3331d9527" providerId="ADAL" clId="{BE8C1E7A-3C44-4A3B-8BF5-DF286E94F96F}" dt="2021-04-13T00:29:39.394" v="70"/>
          <ac:spMkLst>
            <pc:docMk/>
            <pc:sldMk cId="997238923" sldId="287"/>
            <ac:spMk id="28" creationId="{89BACD0D-AF52-4C30-80F4-3213F5931056}"/>
          </ac:spMkLst>
        </pc:spChg>
        <pc:spChg chg="mod">
          <ac:chgData name="Vivek Saahil" userId="43ad321a-5946-4c44-869a-99c3331d9527" providerId="ADAL" clId="{BE8C1E7A-3C44-4A3B-8BF5-DF286E94F96F}" dt="2021-04-13T00:29:39.394" v="70"/>
          <ac:spMkLst>
            <pc:docMk/>
            <pc:sldMk cId="997238923" sldId="287"/>
            <ac:spMk id="29" creationId="{C180AB8A-57E8-4AA1-9EC6-A857645138AD}"/>
          </ac:spMkLst>
        </pc:spChg>
        <pc:spChg chg="mod">
          <ac:chgData name="Vivek Saahil" userId="43ad321a-5946-4c44-869a-99c3331d9527" providerId="ADAL" clId="{BE8C1E7A-3C44-4A3B-8BF5-DF286E94F96F}" dt="2021-04-13T00:29:39.394" v="70"/>
          <ac:spMkLst>
            <pc:docMk/>
            <pc:sldMk cId="997238923" sldId="287"/>
            <ac:spMk id="30" creationId="{59155520-2852-4B79-A734-507C37590DCE}"/>
          </ac:spMkLst>
        </pc:spChg>
        <pc:spChg chg="mod">
          <ac:chgData name="Vivek Saahil" userId="43ad321a-5946-4c44-869a-99c3331d9527" providerId="ADAL" clId="{BE8C1E7A-3C44-4A3B-8BF5-DF286E94F96F}" dt="2021-04-13T00:29:39.394" v="70"/>
          <ac:spMkLst>
            <pc:docMk/>
            <pc:sldMk cId="997238923" sldId="287"/>
            <ac:spMk id="31" creationId="{FCB770CA-0FCD-4F0A-BE7F-E713155B42E0}"/>
          </ac:spMkLst>
        </pc:spChg>
        <pc:spChg chg="mod">
          <ac:chgData name="Vivek Saahil" userId="43ad321a-5946-4c44-869a-99c3331d9527" providerId="ADAL" clId="{BE8C1E7A-3C44-4A3B-8BF5-DF286E94F96F}" dt="2021-04-13T00:29:39.394" v="70"/>
          <ac:spMkLst>
            <pc:docMk/>
            <pc:sldMk cId="997238923" sldId="287"/>
            <ac:spMk id="32" creationId="{FB732E76-16B9-434E-839C-04A3F7AA4943}"/>
          </ac:spMkLst>
        </pc:spChg>
        <pc:spChg chg="mod">
          <ac:chgData name="Vivek Saahil" userId="43ad321a-5946-4c44-869a-99c3331d9527" providerId="ADAL" clId="{BE8C1E7A-3C44-4A3B-8BF5-DF286E94F96F}" dt="2021-04-13T00:31:57.413" v="80" actId="207"/>
          <ac:spMkLst>
            <pc:docMk/>
            <pc:sldMk cId="997238923" sldId="287"/>
            <ac:spMk id="33" creationId="{A02B54FF-8DD5-4935-B136-0AC8BCA8EDFD}"/>
          </ac:spMkLst>
        </pc:spChg>
        <pc:spChg chg="mod">
          <ac:chgData name="Vivek Saahil" userId="43ad321a-5946-4c44-869a-99c3331d9527" providerId="ADAL" clId="{BE8C1E7A-3C44-4A3B-8BF5-DF286E94F96F}" dt="2021-04-13T00:29:39.394" v="70"/>
          <ac:spMkLst>
            <pc:docMk/>
            <pc:sldMk cId="997238923" sldId="287"/>
            <ac:spMk id="34" creationId="{00735795-F639-4547-84C0-50FFF814A7BD}"/>
          </ac:spMkLst>
        </pc:spChg>
        <pc:spChg chg="mod">
          <ac:chgData name="Vivek Saahil" userId="43ad321a-5946-4c44-869a-99c3331d9527" providerId="ADAL" clId="{BE8C1E7A-3C44-4A3B-8BF5-DF286E94F96F}" dt="2021-04-13T02:26:01.830" v="126"/>
          <ac:spMkLst>
            <pc:docMk/>
            <pc:sldMk cId="997238923" sldId="287"/>
            <ac:spMk id="35" creationId="{011ACF28-6F08-4C85-BD9C-191ECD6050E0}"/>
          </ac:spMkLst>
        </pc:spChg>
        <pc:spChg chg="mod">
          <ac:chgData name="Vivek Saahil" userId="43ad321a-5946-4c44-869a-99c3331d9527" providerId="ADAL" clId="{BE8C1E7A-3C44-4A3B-8BF5-DF286E94F96F}" dt="2021-04-13T02:26:01.830" v="126"/>
          <ac:spMkLst>
            <pc:docMk/>
            <pc:sldMk cId="997238923" sldId="287"/>
            <ac:spMk id="36" creationId="{B3BDBC63-D540-43C1-9B22-8C125FF58FED}"/>
          </ac:spMkLst>
        </pc:spChg>
        <pc:spChg chg="mod">
          <ac:chgData name="Vivek Saahil" userId="43ad321a-5946-4c44-869a-99c3331d9527" providerId="ADAL" clId="{BE8C1E7A-3C44-4A3B-8BF5-DF286E94F96F}" dt="2021-04-13T02:26:01.830" v="126"/>
          <ac:spMkLst>
            <pc:docMk/>
            <pc:sldMk cId="997238923" sldId="287"/>
            <ac:spMk id="37" creationId="{C49A18D5-B7D1-4CE5-842E-FFA85E217D27}"/>
          </ac:spMkLst>
        </pc:spChg>
        <pc:spChg chg="mod">
          <ac:chgData name="Vivek Saahil" userId="43ad321a-5946-4c44-869a-99c3331d9527" providerId="ADAL" clId="{BE8C1E7A-3C44-4A3B-8BF5-DF286E94F96F}" dt="2021-04-13T02:26:01.830" v="126"/>
          <ac:spMkLst>
            <pc:docMk/>
            <pc:sldMk cId="997238923" sldId="287"/>
            <ac:spMk id="38" creationId="{DD96989B-06EA-4949-B1F0-018FC713BBEF}"/>
          </ac:spMkLst>
        </pc:spChg>
        <pc:spChg chg="mod">
          <ac:chgData name="Vivek Saahil" userId="43ad321a-5946-4c44-869a-99c3331d9527" providerId="ADAL" clId="{BE8C1E7A-3C44-4A3B-8BF5-DF286E94F96F}" dt="2021-04-13T02:26:01.830" v="126"/>
          <ac:spMkLst>
            <pc:docMk/>
            <pc:sldMk cId="997238923" sldId="287"/>
            <ac:spMk id="39" creationId="{ECB1309A-5005-4894-BDF5-8225F0103896}"/>
          </ac:spMkLst>
        </pc:spChg>
        <pc:spChg chg="mod">
          <ac:chgData name="Vivek Saahil" userId="43ad321a-5946-4c44-869a-99c3331d9527" providerId="ADAL" clId="{BE8C1E7A-3C44-4A3B-8BF5-DF286E94F96F}" dt="2021-04-13T02:26:01.830" v="126"/>
          <ac:spMkLst>
            <pc:docMk/>
            <pc:sldMk cId="997238923" sldId="287"/>
            <ac:spMk id="40" creationId="{FC487C64-9CA2-4B2A-B923-F05D0AEBD767}"/>
          </ac:spMkLst>
        </pc:spChg>
        <pc:spChg chg="mod">
          <ac:chgData name="Vivek Saahil" userId="43ad321a-5946-4c44-869a-99c3331d9527" providerId="ADAL" clId="{BE8C1E7A-3C44-4A3B-8BF5-DF286E94F96F}" dt="2021-04-13T02:26:01.830" v="126"/>
          <ac:spMkLst>
            <pc:docMk/>
            <pc:sldMk cId="997238923" sldId="287"/>
            <ac:spMk id="41" creationId="{5E836E3D-4012-409F-AB30-4045AC21996F}"/>
          </ac:spMkLst>
        </pc:spChg>
        <pc:spChg chg="mod">
          <ac:chgData name="Vivek Saahil" userId="43ad321a-5946-4c44-869a-99c3331d9527" providerId="ADAL" clId="{BE8C1E7A-3C44-4A3B-8BF5-DF286E94F96F}" dt="2021-04-13T02:26:53.968" v="138" actId="207"/>
          <ac:spMkLst>
            <pc:docMk/>
            <pc:sldMk cId="997238923" sldId="287"/>
            <ac:spMk id="42" creationId="{27F401C8-281F-4E2F-94D1-8F8F92B47285}"/>
          </ac:spMkLst>
        </pc:spChg>
        <pc:spChg chg="mod">
          <ac:chgData name="Vivek Saahil" userId="43ad321a-5946-4c44-869a-99c3331d9527" providerId="ADAL" clId="{BE8C1E7A-3C44-4A3B-8BF5-DF286E94F96F}" dt="2021-04-13T02:26:01.830" v="126"/>
          <ac:spMkLst>
            <pc:docMk/>
            <pc:sldMk cId="997238923" sldId="287"/>
            <ac:spMk id="43" creationId="{EE3C5D49-D0CC-489F-BCC8-03519E48AAAE}"/>
          </ac:spMkLst>
        </pc:spChg>
        <pc:spChg chg="mod">
          <ac:chgData name="Vivek Saahil" userId="43ad321a-5946-4c44-869a-99c3331d9527" providerId="ADAL" clId="{BE8C1E7A-3C44-4A3B-8BF5-DF286E94F96F}" dt="2021-04-13T02:26:01.830" v="126"/>
          <ac:spMkLst>
            <pc:docMk/>
            <pc:sldMk cId="997238923" sldId="287"/>
            <ac:spMk id="44" creationId="{3B1461A9-6E46-4C16-B6B1-FF302C7E2D7F}"/>
          </ac:spMkLst>
        </pc:spChg>
        <pc:grpChg chg="del">
          <ac:chgData name="Vivek Saahil" userId="43ad321a-5946-4c44-869a-99c3331d9527" providerId="ADAL" clId="{BE8C1E7A-3C44-4A3B-8BF5-DF286E94F96F}" dt="2021-04-13T00:29:00.634" v="57" actId="478"/>
          <ac:grpSpMkLst>
            <pc:docMk/>
            <pc:sldMk cId="997238923" sldId="287"/>
            <ac:grpSpMk id="15" creationId="{CF69C467-98E1-4C3D-B059-AEB3C1209B3A}"/>
          </ac:grpSpMkLst>
        </pc:grpChg>
        <pc:grpChg chg="add mod">
          <ac:chgData name="Vivek Saahil" userId="43ad321a-5946-4c44-869a-99c3331d9527" providerId="ADAL" clId="{BE8C1E7A-3C44-4A3B-8BF5-DF286E94F96F}" dt="2021-04-13T02:26:01.830" v="126"/>
          <ac:grpSpMkLst>
            <pc:docMk/>
            <pc:sldMk cId="997238923" sldId="287"/>
            <ac:grpSpMk id="19" creationId="{CA826696-5D1F-4D2E-81BB-9DF0FCC7AB5E}"/>
          </ac:grpSpMkLst>
        </pc:grpChg>
        <pc:grpChg chg="add del mod">
          <ac:chgData name="Vivek Saahil" userId="43ad321a-5946-4c44-869a-99c3331d9527" providerId="ADAL" clId="{BE8C1E7A-3C44-4A3B-8BF5-DF286E94F96F}" dt="2021-04-13T02:26:00.256" v="125" actId="478"/>
          <ac:grpSpMkLst>
            <pc:docMk/>
            <pc:sldMk cId="997238923" sldId="287"/>
            <ac:grpSpMk id="23" creationId="{98A82E6C-6530-4525-A2D1-FB4C2EF8FCB9}"/>
          </ac:grpSpMkLst>
        </pc:grpChg>
        <pc:picChg chg="del">
          <ac:chgData name="Vivek Saahil" userId="43ad321a-5946-4c44-869a-99c3331d9527" providerId="ADAL" clId="{BE8C1E7A-3C44-4A3B-8BF5-DF286E94F96F}" dt="2021-04-13T11:28:21.100" v="1305" actId="478"/>
          <ac:picMkLst>
            <pc:docMk/>
            <pc:sldMk cId="997238923" sldId="287"/>
            <ac:picMk id="4" creationId="{6328B1B9-1544-4D1E-A13A-594E33E8A83A}"/>
          </ac:picMkLst>
        </pc:picChg>
        <pc:picChg chg="mod">
          <ac:chgData name="Vivek Saahil" userId="43ad321a-5946-4c44-869a-99c3331d9527" providerId="ADAL" clId="{BE8C1E7A-3C44-4A3B-8BF5-DF286E94F96F}" dt="2021-04-13T06:38:21.486" v="1160" actId="1038"/>
          <ac:picMkLst>
            <pc:docMk/>
            <pc:sldMk cId="997238923" sldId="287"/>
            <ac:picMk id="15" creationId="{EFB82B01-DB16-48AE-A6FA-57DDF42873A3}"/>
          </ac:picMkLst>
        </pc:picChg>
        <pc:picChg chg="mod">
          <ac:chgData name="Vivek Saahil" userId="43ad321a-5946-4c44-869a-99c3331d9527" providerId="ADAL" clId="{BE8C1E7A-3C44-4A3B-8BF5-DF286E94F96F}" dt="2021-04-13T06:38:38.840" v="1163" actId="1038"/>
          <ac:picMkLst>
            <pc:docMk/>
            <pc:sldMk cId="997238923" sldId="287"/>
            <ac:picMk id="17" creationId="{0A16516F-C21C-45FA-A78A-CD5BCC0F045B}"/>
          </ac:picMkLst>
        </pc:picChg>
      </pc:sldChg>
      <pc:sldChg chg="addSp delSp modSp mod">
        <pc:chgData name="Vivek Saahil" userId="43ad321a-5946-4c44-869a-99c3331d9527" providerId="ADAL" clId="{BE8C1E7A-3C44-4A3B-8BF5-DF286E94F96F}" dt="2021-04-13T02:31:56.588" v="173" actId="478"/>
        <pc:sldMkLst>
          <pc:docMk/>
          <pc:sldMk cId="829156469" sldId="288"/>
        </pc:sldMkLst>
        <pc:spChg chg="del mod">
          <ac:chgData name="Vivek Saahil" userId="43ad321a-5946-4c44-869a-99c3331d9527" providerId="ADAL" clId="{BE8C1E7A-3C44-4A3B-8BF5-DF286E94F96F}" dt="2021-04-13T02:31:56.588" v="173" actId="478"/>
          <ac:spMkLst>
            <pc:docMk/>
            <pc:sldMk cId="829156469" sldId="288"/>
            <ac:spMk id="20" creationId="{A88E2379-6586-4309-AE46-CF1A17FEAFEB}"/>
          </ac:spMkLst>
        </pc:spChg>
        <pc:spChg chg="mod">
          <ac:chgData name="Vivek Saahil" userId="43ad321a-5946-4c44-869a-99c3331d9527" providerId="ADAL" clId="{BE8C1E7A-3C44-4A3B-8BF5-DF286E94F96F}" dt="2021-04-13T02:26:08.951" v="130"/>
          <ac:spMkLst>
            <pc:docMk/>
            <pc:sldMk cId="829156469" sldId="288"/>
            <ac:spMk id="21" creationId="{849B9866-AFD1-484E-8F2B-B4BAD7359B1B}"/>
          </ac:spMkLst>
        </pc:spChg>
        <pc:spChg chg="mod">
          <ac:chgData name="Vivek Saahil" userId="43ad321a-5946-4c44-869a-99c3331d9527" providerId="ADAL" clId="{BE8C1E7A-3C44-4A3B-8BF5-DF286E94F96F}" dt="2021-04-13T02:26:08.951" v="130"/>
          <ac:spMkLst>
            <pc:docMk/>
            <pc:sldMk cId="829156469" sldId="288"/>
            <ac:spMk id="22" creationId="{F21CF50D-2F12-4508-A4AC-BE1B07A1A519}"/>
          </ac:spMkLst>
        </pc:spChg>
        <pc:spChg chg="mod">
          <ac:chgData name="Vivek Saahil" userId="43ad321a-5946-4c44-869a-99c3331d9527" providerId="ADAL" clId="{BE8C1E7A-3C44-4A3B-8BF5-DF286E94F96F}" dt="2021-04-13T00:29:40.213" v="71"/>
          <ac:spMkLst>
            <pc:docMk/>
            <pc:sldMk cId="829156469" sldId="288"/>
            <ac:spMk id="24" creationId="{4CC41E02-6ACA-4FC3-802A-C8566D8D1D00}"/>
          </ac:spMkLst>
        </pc:spChg>
        <pc:spChg chg="mod">
          <ac:chgData name="Vivek Saahil" userId="43ad321a-5946-4c44-869a-99c3331d9527" providerId="ADAL" clId="{BE8C1E7A-3C44-4A3B-8BF5-DF286E94F96F}" dt="2021-04-13T00:29:40.213" v="71"/>
          <ac:spMkLst>
            <pc:docMk/>
            <pc:sldMk cId="829156469" sldId="288"/>
            <ac:spMk id="25" creationId="{CBE22775-AE5B-4A85-8991-0E1E799291C4}"/>
          </ac:spMkLst>
        </pc:spChg>
        <pc:spChg chg="mod">
          <ac:chgData name="Vivek Saahil" userId="43ad321a-5946-4c44-869a-99c3331d9527" providerId="ADAL" clId="{BE8C1E7A-3C44-4A3B-8BF5-DF286E94F96F}" dt="2021-04-13T00:29:40.213" v="71"/>
          <ac:spMkLst>
            <pc:docMk/>
            <pc:sldMk cId="829156469" sldId="288"/>
            <ac:spMk id="26" creationId="{457AEE16-3A9D-42A1-AC05-FF8741970BB5}"/>
          </ac:spMkLst>
        </pc:spChg>
        <pc:spChg chg="mod">
          <ac:chgData name="Vivek Saahil" userId="43ad321a-5946-4c44-869a-99c3331d9527" providerId="ADAL" clId="{BE8C1E7A-3C44-4A3B-8BF5-DF286E94F96F}" dt="2021-04-13T00:29:40.213" v="71"/>
          <ac:spMkLst>
            <pc:docMk/>
            <pc:sldMk cId="829156469" sldId="288"/>
            <ac:spMk id="27" creationId="{6365D919-85C5-455E-A7DA-AC7A67F78FEF}"/>
          </ac:spMkLst>
        </pc:spChg>
        <pc:spChg chg="mod">
          <ac:chgData name="Vivek Saahil" userId="43ad321a-5946-4c44-869a-99c3331d9527" providerId="ADAL" clId="{BE8C1E7A-3C44-4A3B-8BF5-DF286E94F96F}" dt="2021-04-13T00:29:40.213" v="71"/>
          <ac:spMkLst>
            <pc:docMk/>
            <pc:sldMk cId="829156469" sldId="288"/>
            <ac:spMk id="28" creationId="{04518238-AB21-4F9B-97BB-1D9EBA5DE0AF}"/>
          </ac:spMkLst>
        </pc:spChg>
        <pc:spChg chg="mod">
          <ac:chgData name="Vivek Saahil" userId="43ad321a-5946-4c44-869a-99c3331d9527" providerId="ADAL" clId="{BE8C1E7A-3C44-4A3B-8BF5-DF286E94F96F}" dt="2021-04-13T00:29:40.213" v="71"/>
          <ac:spMkLst>
            <pc:docMk/>
            <pc:sldMk cId="829156469" sldId="288"/>
            <ac:spMk id="29" creationId="{52B1B1E4-2620-42BB-9008-6412CBFBB3AD}"/>
          </ac:spMkLst>
        </pc:spChg>
        <pc:spChg chg="mod">
          <ac:chgData name="Vivek Saahil" userId="43ad321a-5946-4c44-869a-99c3331d9527" providerId="ADAL" clId="{BE8C1E7A-3C44-4A3B-8BF5-DF286E94F96F}" dt="2021-04-13T00:29:40.213" v="71"/>
          <ac:spMkLst>
            <pc:docMk/>
            <pc:sldMk cId="829156469" sldId="288"/>
            <ac:spMk id="30" creationId="{9C80C867-1EF5-4128-A675-7D356F244AB6}"/>
          </ac:spMkLst>
        </pc:spChg>
        <pc:spChg chg="mod">
          <ac:chgData name="Vivek Saahil" userId="43ad321a-5946-4c44-869a-99c3331d9527" providerId="ADAL" clId="{BE8C1E7A-3C44-4A3B-8BF5-DF286E94F96F}" dt="2021-04-13T00:29:40.213" v="71"/>
          <ac:spMkLst>
            <pc:docMk/>
            <pc:sldMk cId="829156469" sldId="288"/>
            <ac:spMk id="31" creationId="{817341BC-FB23-4877-950F-3F2A2668C5BC}"/>
          </ac:spMkLst>
        </pc:spChg>
        <pc:spChg chg="mod">
          <ac:chgData name="Vivek Saahil" userId="43ad321a-5946-4c44-869a-99c3331d9527" providerId="ADAL" clId="{BE8C1E7A-3C44-4A3B-8BF5-DF286E94F96F}" dt="2021-04-13T00:29:40.213" v="71"/>
          <ac:spMkLst>
            <pc:docMk/>
            <pc:sldMk cId="829156469" sldId="288"/>
            <ac:spMk id="32" creationId="{B35CFAB5-72DA-4E83-BC27-577F3CF0B550}"/>
          </ac:spMkLst>
        </pc:spChg>
        <pc:spChg chg="mod">
          <ac:chgData name="Vivek Saahil" userId="43ad321a-5946-4c44-869a-99c3331d9527" providerId="ADAL" clId="{BE8C1E7A-3C44-4A3B-8BF5-DF286E94F96F}" dt="2021-04-13T00:29:40.213" v="71"/>
          <ac:spMkLst>
            <pc:docMk/>
            <pc:sldMk cId="829156469" sldId="288"/>
            <ac:spMk id="33" creationId="{50889A2F-872B-4BF0-9723-0071D89A4262}"/>
          </ac:spMkLst>
        </pc:spChg>
        <pc:spChg chg="mod">
          <ac:chgData name="Vivek Saahil" userId="43ad321a-5946-4c44-869a-99c3331d9527" providerId="ADAL" clId="{BE8C1E7A-3C44-4A3B-8BF5-DF286E94F96F}" dt="2021-04-13T00:32:03.517" v="81" actId="207"/>
          <ac:spMkLst>
            <pc:docMk/>
            <pc:sldMk cId="829156469" sldId="288"/>
            <ac:spMk id="34" creationId="{D65A7F34-F7BE-4DBE-A66B-3DBC33AC000F}"/>
          </ac:spMkLst>
        </pc:spChg>
        <pc:spChg chg="mod">
          <ac:chgData name="Vivek Saahil" userId="43ad321a-5946-4c44-869a-99c3331d9527" providerId="ADAL" clId="{BE8C1E7A-3C44-4A3B-8BF5-DF286E94F96F}" dt="2021-04-13T02:26:08.951" v="130"/>
          <ac:spMkLst>
            <pc:docMk/>
            <pc:sldMk cId="829156469" sldId="288"/>
            <ac:spMk id="35" creationId="{749FC239-DCA9-4262-84CD-37523EE9BC3E}"/>
          </ac:spMkLst>
        </pc:spChg>
        <pc:spChg chg="mod">
          <ac:chgData name="Vivek Saahil" userId="43ad321a-5946-4c44-869a-99c3331d9527" providerId="ADAL" clId="{BE8C1E7A-3C44-4A3B-8BF5-DF286E94F96F}" dt="2021-04-13T02:26:08.951" v="130"/>
          <ac:spMkLst>
            <pc:docMk/>
            <pc:sldMk cId="829156469" sldId="288"/>
            <ac:spMk id="36" creationId="{217CA80B-13D3-443D-B199-BB040EEBF5DB}"/>
          </ac:spMkLst>
        </pc:spChg>
        <pc:spChg chg="mod">
          <ac:chgData name="Vivek Saahil" userId="43ad321a-5946-4c44-869a-99c3331d9527" providerId="ADAL" clId="{BE8C1E7A-3C44-4A3B-8BF5-DF286E94F96F}" dt="2021-04-13T02:26:08.951" v="130"/>
          <ac:spMkLst>
            <pc:docMk/>
            <pc:sldMk cId="829156469" sldId="288"/>
            <ac:spMk id="37" creationId="{F87FA1C2-7712-4F1B-9F5B-9CDAE5ACEE82}"/>
          </ac:spMkLst>
        </pc:spChg>
        <pc:spChg chg="mod">
          <ac:chgData name="Vivek Saahil" userId="43ad321a-5946-4c44-869a-99c3331d9527" providerId="ADAL" clId="{BE8C1E7A-3C44-4A3B-8BF5-DF286E94F96F}" dt="2021-04-13T02:26:08.951" v="130"/>
          <ac:spMkLst>
            <pc:docMk/>
            <pc:sldMk cId="829156469" sldId="288"/>
            <ac:spMk id="38" creationId="{71FD956B-F79E-4DD8-84BA-EEFF96EBC40B}"/>
          </ac:spMkLst>
        </pc:spChg>
        <pc:spChg chg="mod">
          <ac:chgData name="Vivek Saahil" userId="43ad321a-5946-4c44-869a-99c3331d9527" providerId="ADAL" clId="{BE8C1E7A-3C44-4A3B-8BF5-DF286E94F96F}" dt="2021-04-13T02:26:08.951" v="130"/>
          <ac:spMkLst>
            <pc:docMk/>
            <pc:sldMk cId="829156469" sldId="288"/>
            <ac:spMk id="39" creationId="{543AB21B-0EE1-46BA-80BD-15765400572E}"/>
          </ac:spMkLst>
        </pc:spChg>
        <pc:spChg chg="mod">
          <ac:chgData name="Vivek Saahil" userId="43ad321a-5946-4c44-869a-99c3331d9527" providerId="ADAL" clId="{BE8C1E7A-3C44-4A3B-8BF5-DF286E94F96F}" dt="2021-04-13T02:26:08.951" v="130"/>
          <ac:spMkLst>
            <pc:docMk/>
            <pc:sldMk cId="829156469" sldId="288"/>
            <ac:spMk id="40" creationId="{90237743-4792-4808-AC51-F80CCE6215E1}"/>
          </ac:spMkLst>
        </pc:spChg>
        <pc:spChg chg="mod">
          <ac:chgData name="Vivek Saahil" userId="43ad321a-5946-4c44-869a-99c3331d9527" providerId="ADAL" clId="{BE8C1E7A-3C44-4A3B-8BF5-DF286E94F96F}" dt="2021-04-13T02:26:08.951" v="130"/>
          <ac:spMkLst>
            <pc:docMk/>
            <pc:sldMk cId="829156469" sldId="288"/>
            <ac:spMk id="41" creationId="{CB792808-835F-4B71-909F-ADD0FF6CCCE5}"/>
          </ac:spMkLst>
        </pc:spChg>
        <pc:spChg chg="mod">
          <ac:chgData name="Vivek Saahil" userId="43ad321a-5946-4c44-869a-99c3331d9527" providerId="ADAL" clId="{BE8C1E7A-3C44-4A3B-8BF5-DF286E94F96F}" dt="2021-04-13T02:26:08.951" v="130"/>
          <ac:spMkLst>
            <pc:docMk/>
            <pc:sldMk cId="829156469" sldId="288"/>
            <ac:spMk id="42" creationId="{705A5DFC-F837-48DC-B83A-7E989C357EE0}"/>
          </ac:spMkLst>
        </pc:spChg>
        <pc:spChg chg="mod">
          <ac:chgData name="Vivek Saahil" userId="43ad321a-5946-4c44-869a-99c3331d9527" providerId="ADAL" clId="{BE8C1E7A-3C44-4A3B-8BF5-DF286E94F96F}" dt="2021-04-13T02:26:08.951" v="130"/>
          <ac:spMkLst>
            <pc:docMk/>
            <pc:sldMk cId="829156469" sldId="288"/>
            <ac:spMk id="43" creationId="{3AC4E95D-B9EC-4A3D-A1DE-380175416E36}"/>
          </ac:spMkLst>
        </pc:spChg>
        <pc:spChg chg="mod">
          <ac:chgData name="Vivek Saahil" userId="43ad321a-5946-4c44-869a-99c3331d9527" providerId="ADAL" clId="{BE8C1E7A-3C44-4A3B-8BF5-DF286E94F96F}" dt="2021-04-13T02:26:22.464" v="132" actId="207"/>
          <ac:spMkLst>
            <pc:docMk/>
            <pc:sldMk cId="829156469" sldId="288"/>
            <ac:spMk id="44" creationId="{AD587266-876D-4B84-AFE3-76C59744CEF2}"/>
          </ac:spMkLst>
        </pc:spChg>
        <pc:grpChg chg="del">
          <ac:chgData name="Vivek Saahil" userId="43ad321a-5946-4c44-869a-99c3331d9527" providerId="ADAL" clId="{BE8C1E7A-3C44-4A3B-8BF5-DF286E94F96F}" dt="2021-04-13T00:29:04.639" v="58" actId="478"/>
          <ac:grpSpMkLst>
            <pc:docMk/>
            <pc:sldMk cId="829156469" sldId="288"/>
            <ac:grpSpMk id="15" creationId="{985BA676-FEFA-474D-A9D0-E4552030354E}"/>
          </ac:grpSpMkLst>
        </pc:grpChg>
        <pc:grpChg chg="add mod">
          <ac:chgData name="Vivek Saahil" userId="43ad321a-5946-4c44-869a-99c3331d9527" providerId="ADAL" clId="{BE8C1E7A-3C44-4A3B-8BF5-DF286E94F96F}" dt="2021-04-13T02:26:08.951" v="130"/>
          <ac:grpSpMkLst>
            <pc:docMk/>
            <pc:sldMk cId="829156469" sldId="288"/>
            <ac:grpSpMk id="19" creationId="{2D90AAE7-9776-4A27-93B0-34E45F49D120}"/>
          </ac:grpSpMkLst>
        </pc:grpChg>
        <pc:grpChg chg="add del mod">
          <ac:chgData name="Vivek Saahil" userId="43ad321a-5946-4c44-869a-99c3331d9527" providerId="ADAL" clId="{BE8C1E7A-3C44-4A3B-8BF5-DF286E94F96F}" dt="2021-04-13T02:26:08.012" v="129" actId="478"/>
          <ac:grpSpMkLst>
            <pc:docMk/>
            <pc:sldMk cId="829156469" sldId="288"/>
            <ac:grpSpMk id="23" creationId="{681B5D5A-330F-4196-9FEC-4E2962749938}"/>
          </ac:grpSpMkLst>
        </pc:grpChg>
      </pc:sldChg>
      <pc:sldChg chg="addSp delSp modSp mod">
        <pc:chgData name="Vivek Saahil" userId="43ad321a-5946-4c44-869a-99c3331d9527" providerId="ADAL" clId="{BE8C1E7A-3C44-4A3B-8BF5-DF286E94F96F}" dt="2021-04-13T13:31:46.646" v="1706"/>
        <pc:sldMkLst>
          <pc:docMk/>
          <pc:sldMk cId="3560378251" sldId="290"/>
        </pc:sldMkLst>
        <pc:spChg chg="mod">
          <ac:chgData name="Vivek Saahil" userId="43ad321a-5946-4c44-869a-99c3331d9527" providerId="ADAL" clId="{BE8C1E7A-3C44-4A3B-8BF5-DF286E94F96F}" dt="2021-04-13T13:31:46.646" v="1706"/>
          <ac:spMkLst>
            <pc:docMk/>
            <pc:sldMk cId="3560378251" sldId="290"/>
            <ac:spMk id="3" creationId="{D8FD779D-9219-44AB-AC2D-7EF50929D06E}"/>
          </ac:spMkLst>
        </pc:spChg>
        <pc:spChg chg="mod">
          <ac:chgData name="Vivek Saahil" userId="43ad321a-5946-4c44-869a-99c3331d9527" providerId="ADAL" clId="{BE8C1E7A-3C44-4A3B-8BF5-DF286E94F96F}" dt="2021-04-13T00:29:16.835" v="60" actId="207"/>
          <ac:spMkLst>
            <pc:docMk/>
            <pc:sldMk cId="3560378251" sldId="290"/>
            <ac:spMk id="17" creationId="{54A9A884-C1F4-4A28-A915-4056FC8F39AA}"/>
          </ac:spMkLst>
        </pc:spChg>
        <pc:spChg chg="mod">
          <ac:chgData name="Vivek Saahil" userId="43ad321a-5946-4c44-869a-99c3331d9527" providerId="ADAL" clId="{BE8C1E7A-3C44-4A3B-8BF5-DF286E94F96F}" dt="2021-04-13T00:29:56.293" v="72" actId="207"/>
          <ac:spMkLst>
            <pc:docMk/>
            <pc:sldMk cId="3560378251" sldId="290"/>
            <ac:spMk id="18" creationId="{187286BB-477E-42D1-B7C2-3CAD4489D751}"/>
          </ac:spMkLst>
        </pc:spChg>
        <pc:spChg chg="mod">
          <ac:chgData name="Vivek Saahil" userId="43ad321a-5946-4c44-869a-99c3331d9527" providerId="ADAL" clId="{BE8C1E7A-3C44-4A3B-8BF5-DF286E94F96F}" dt="2021-04-13T00:29:10.592" v="59"/>
          <ac:spMkLst>
            <pc:docMk/>
            <pc:sldMk cId="3560378251" sldId="290"/>
            <ac:spMk id="19" creationId="{80EBDA5D-EDCA-4017-B345-DF9B894A3F8C}"/>
          </ac:spMkLst>
        </pc:spChg>
        <pc:spChg chg="mod">
          <ac:chgData name="Vivek Saahil" userId="43ad321a-5946-4c44-869a-99c3331d9527" providerId="ADAL" clId="{BE8C1E7A-3C44-4A3B-8BF5-DF286E94F96F}" dt="2021-04-13T00:29:10.592" v="59"/>
          <ac:spMkLst>
            <pc:docMk/>
            <pc:sldMk cId="3560378251" sldId="290"/>
            <ac:spMk id="20" creationId="{8DD22F85-78E5-4375-9B56-1188195220EF}"/>
          </ac:spMkLst>
        </pc:spChg>
        <pc:spChg chg="mod">
          <ac:chgData name="Vivek Saahil" userId="43ad321a-5946-4c44-869a-99c3331d9527" providerId="ADAL" clId="{BE8C1E7A-3C44-4A3B-8BF5-DF286E94F96F}" dt="2021-04-13T00:29:10.592" v="59"/>
          <ac:spMkLst>
            <pc:docMk/>
            <pc:sldMk cId="3560378251" sldId="290"/>
            <ac:spMk id="21" creationId="{F3291CD3-06C1-4411-A954-70C17DABF9A2}"/>
          </ac:spMkLst>
        </pc:spChg>
        <pc:spChg chg="mod">
          <ac:chgData name="Vivek Saahil" userId="43ad321a-5946-4c44-869a-99c3331d9527" providerId="ADAL" clId="{BE8C1E7A-3C44-4A3B-8BF5-DF286E94F96F}" dt="2021-04-13T00:29:10.592" v="59"/>
          <ac:spMkLst>
            <pc:docMk/>
            <pc:sldMk cId="3560378251" sldId="290"/>
            <ac:spMk id="22" creationId="{2C928CD9-A316-44E1-950C-4E3C6EFB3B3A}"/>
          </ac:spMkLst>
        </pc:spChg>
        <pc:spChg chg="mod">
          <ac:chgData name="Vivek Saahil" userId="43ad321a-5946-4c44-869a-99c3331d9527" providerId="ADAL" clId="{BE8C1E7A-3C44-4A3B-8BF5-DF286E94F96F}" dt="2021-04-13T00:29:10.592" v="59"/>
          <ac:spMkLst>
            <pc:docMk/>
            <pc:sldMk cId="3560378251" sldId="290"/>
            <ac:spMk id="23" creationId="{63642071-CC8B-4FB6-B4E6-BBA3C90EEFB8}"/>
          </ac:spMkLst>
        </pc:spChg>
        <pc:spChg chg="mod">
          <ac:chgData name="Vivek Saahil" userId="43ad321a-5946-4c44-869a-99c3331d9527" providerId="ADAL" clId="{BE8C1E7A-3C44-4A3B-8BF5-DF286E94F96F}" dt="2021-04-13T00:29:10.592" v="59"/>
          <ac:spMkLst>
            <pc:docMk/>
            <pc:sldMk cId="3560378251" sldId="290"/>
            <ac:spMk id="24" creationId="{2E0A71F8-2CA4-4F2C-B109-402EEBCE1ACC}"/>
          </ac:spMkLst>
        </pc:spChg>
        <pc:spChg chg="mod">
          <ac:chgData name="Vivek Saahil" userId="43ad321a-5946-4c44-869a-99c3331d9527" providerId="ADAL" clId="{BE8C1E7A-3C44-4A3B-8BF5-DF286E94F96F}" dt="2021-04-13T00:29:10.592" v="59"/>
          <ac:spMkLst>
            <pc:docMk/>
            <pc:sldMk cId="3560378251" sldId="290"/>
            <ac:spMk id="25" creationId="{3C80BBA7-F34F-4D5B-A637-1840AD3514FC}"/>
          </ac:spMkLst>
        </pc:spChg>
        <pc:spChg chg="mod">
          <ac:chgData name="Vivek Saahil" userId="43ad321a-5946-4c44-869a-99c3331d9527" providerId="ADAL" clId="{BE8C1E7A-3C44-4A3B-8BF5-DF286E94F96F}" dt="2021-04-13T00:29:10.592" v="59"/>
          <ac:spMkLst>
            <pc:docMk/>
            <pc:sldMk cId="3560378251" sldId="290"/>
            <ac:spMk id="26" creationId="{D0EB816A-5831-46D8-8B0D-F845FD5442B1}"/>
          </ac:spMkLst>
        </pc:spChg>
        <pc:spChg chg="mod">
          <ac:chgData name="Vivek Saahil" userId="43ad321a-5946-4c44-869a-99c3331d9527" providerId="ADAL" clId="{BE8C1E7A-3C44-4A3B-8BF5-DF286E94F96F}" dt="2021-04-13T00:29:10.592" v="59"/>
          <ac:spMkLst>
            <pc:docMk/>
            <pc:sldMk cId="3560378251" sldId="290"/>
            <ac:spMk id="27" creationId="{4456ECAC-04E8-4B80-8FA3-93ACD1D44F03}"/>
          </ac:spMkLst>
        </pc:spChg>
        <pc:spChg chg="del mod">
          <ac:chgData name="Vivek Saahil" userId="43ad321a-5946-4c44-869a-99c3331d9527" providerId="ADAL" clId="{BE8C1E7A-3C44-4A3B-8BF5-DF286E94F96F}" dt="2021-04-13T02:31:15.998" v="162" actId="478"/>
          <ac:spMkLst>
            <pc:docMk/>
            <pc:sldMk cId="3560378251" sldId="290"/>
            <ac:spMk id="29" creationId="{94BC1CE1-AC45-45FA-ABF6-36C8E783B522}"/>
          </ac:spMkLst>
        </pc:spChg>
        <pc:spChg chg="mod">
          <ac:chgData name="Vivek Saahil" userId="43ad321a-5946-4c44-869a-99c3331d9527" providerId="ADAL" clId="{BE8C1E7A-3C44-4A3B-8BF5-DF286E94F96F}" dt="2021-04-13T02:29:04.801" v="158"/>
          <ac:spMkLst>
            <pc:docMk/>
            <pc:sldMk cId="3560378251" sldId="290"/>
            <ac:spMk id="30" creationId="{DC3C4F86-4713-45BC-85B3-9B7F01111A58}"/>
          </ac:spMkLst>
        </pc:spChg>
        <pc:spChg chg="mod">
          <ac:chgData name="Vivek Saahil" userId="43ad321a-5946-4c44-869a-99c3331d9527" providerId="ADAL" clId="{BE8C1E7A-3C44-4A3B-8BF5-DF286E94F96F}" dt="2021-04-13T02:29:09.013" v="159" actId="207"/>
          <ac:spMkLst>
            <pc:docMk/>
            <pc:sldMk cId="3560378251" sldId="290"/>
            <ac:spMk id="31" creationId="{428324F0-13F5-4EDD-B118-14F13E2775C1}"/>
          </ac:spMkLst>
        </pc:spChg>
        <pc:spChg chg="mod">
          <ac:chgData name="Vivek Saahil" userId="43ad321a-5946-4c44-869a-99c3331d9527" providerId="ADAL" clId="{BE8C1E7A-3C44-4A3B-8BF5-DF286E94F96F}" dt="2021-04-13T02:29:04.801" v="158"/>
          <ac:spMkLst>
            <pc:docMk/>
            <pc:sldMk cId="3560378251" sldId="290"/>
            <ac:spMk id="32" creationId="{A9C287C9-01BF-46A7-BB60-E1CDCAAA8747}"/>
          </ac:spMkLst>
        </pc:spChg>
        <pc:spChg chg="mod">
          <ac:chgData name="Vivek Saahil" userId="43ad321a-5946-4c44-869a-99c3331d9527" providerId="ADAL" clId="{BE8C1E7A-3C44-4A3B-8BF5-DF286E94F96F}" dt="2021-04-13T02:29:04.801" v="158"/>
          <ac:spMkLst>
            <pc:docMk/>
            <pc:sldMk cId="3560378251" sldId="290"/>
            <ac:spMk id="33" creationId="{CF663477-1F0C-4B9B-9743-2090F7FE0B15}"/>
          </ac:spMkLst>
        </pc:spChg>
        <pc:spChg chg="mod">
          <ac:chgData name="Vivek Saahil" userId="43ad321a-5946-4c44-869a-99c3331d9527" providerId="ADAL" clId="{BE8C1E7A-3C44-4A3B-8BF5-DF286E94F96F}" dt="2021-04-13T02:29:04.801" v="158"/>
          <ac:spMkLst>
            <pc:docMk/>
            <pc:sldMk cId="3560378251" sldId="290"/>
            <ac:spMk id="34" creationId="{BE2A7CB7-C4AB-483E-8246-643BB46A2498}"/>
          </ac:spMkLst>
        </pc:spChg>
        <pc:spChg chg="mod">
          <ac:chgData name="Vivek Saahil" userId="43ad321a-5946-4c44-869a-99c3331d9527" providerId="ADAL" clId="{BE8C1E7A-3C44-4A3B-8BF5-DF286E94F96F}" dt="2021-04-13T02:29:04.801" v="158"/>
          <ac:spMkLst>
            <pc:docMk/>
            <pc:sldMk cId="3560378251" sldId="290"/>
            <ac:spMk id="35" creationId="{F48B17F6-1C8E-4073-9776-BF7AD29F362E}"/>
          </ac:spMkLst>
        </pc:spChg>
        <pc:spChg chg="mod">
          <ac:chgData name="Vivek Saahil" userId="43ad321a-5946-4c44-869a-99c3331d9527" providerId="ADAL" clId="{BE8C1E7A-3C44-4A3B-8BF5-DF286E94F96F}" dt="2021-04-13T02:29:04.801" v="158"/>
          <ac:spMkLst>
            <pc:docMk/>
            <pc:sldMk cId="3560378251" sldId="290"/>
            <ac:spMk id="36" creationId="{01CC63D0-4D26-4978-A0CC-F81DF7912BA5}"/>
          </ac:spMkLst>
        </pc:spChg>
        <pc:spChg chg="mod">
          <ac:chgData name="Vivek Saahil" userId="43ad321a-5946-4c44-869a-99c3331d9527" providerId="ADAL" clId="{BE8C1E7A-3C44-4A3B-8BF5-DF286E94F96F}" dt="2021-04-13T02:29:04.801" v="158"/>
          <ac:spMkLst>
            <pc:docMk/>
            <pc:sldMk cId="3560378251" sldId="290"/>
            <ac:spMk id="37" creationId="{75690DB4-A8BE-4742-B04A-10F1CFD7458F}"/>
          </ac:spMkLst>
        </pc:spChg>
        <pc:spChg chg="mod">
          <ac:chgData name="Vivek Saahil" userId="43ad321a-5946-4c44-869a-99c3331d9527" providerId="ADAL" clId="{BE8C1E7A-3C44-4A3B-8BF5-DF286E94F96F}" dt="2021-04-13T02:29:04.801" v="158"/>
          <ac:spMkLst>
            <pc:docMk/>
            <pc:sldMk cId="3560378251" sldId="290"/>
            <ac:spMk id="38" creationId="{30050DC3-F902-4AF4-8B70-D0A3C1A52451}"/>
          </ac:spMkLst>
        </pc:spChg>
        <pc:spChg chg="mod">
          <ac:chgData name="Vivek Saahil" userId="43ad321a-5946-4c44-869a-99c3331d9527" providerId="ADAL" clId="{BE8C1E7A-3C44-4A3B-8BF5-DF286E94F96F}" dt="2021-04-13T02:29:04.801" v="158"/>
          <ac:spMkLst>
            <pc:docMk/>
            <pc:sldMk cId="3560378251" sldId="290"/>
            <ac:spMk id="39" creationId="{F46F0D6D-3CEF-463A-AC06-7B43722915DB}"/>
          </ac:spMkLst>
        </pc:spChg>
        <pc:spChg chg="mod">
          <ac:chgData name="Vivek Saahil" userId="43ad321a-5946-4c44-869a-99c3331d9527" providerId="ADAL" clId="{BE8C1E7A-3C44-4A3B-8BF5-DF286E94F96F}" dt="2021-04-13T02:29:04.801" v="158"/>
          <ac:spMkLst>
            <pc:docMk/>
            <pc:sldMk cId="3560378251" sldId="290"/>
            <ac:spMk id="40" creationId="{AC959349-98D4-41C3-86DE-210FB299A4CF}"/>
          </ac:spMkLst>
        </pc:spChg>
        <pc:spChg chg="mod">
          <ac:chgData name="Vivek Saahil" userId="43ad321a-5946-4c44-869a-99c3331d9527" providerId="ADAL" clId="{BE8C1E7A-3C44-4A3B-8BF5-DF286E94F96F}" dt="2021-04-13T02:29:04.801" v="158"/>
          <ac:spMkLst>
            <pc:docMk/>
            <pc:sldMk cId="3560378251" sldId="290"/>
            <ac:spMk id="41" creationId="{0E4AE19A-E7E2-47AC-879D-318A3AC31F77}"/>
          </ac:spMkLst>
        </pc:spChg>
        <pc:grpChg chg="del mod">
          <ac:chgData name="Vivek Saahil" userId="43ad321a-5946-4c44-869a-99c3331d9527" providerId="ADAL" clId="{BE8C1E7A-3C44-4A3B-8BF5-DF286E94F96F}" dt="2021-04-13T00:28:38.474" v="47" actId="478"/>
          <ac:grpSpMkLst>
            <pc:docMk/>
            <pc:sldMk cId="3560378251" sldId="290"/>
            <ac:grpSpMk id="8" creationId="{0617843D-E4EB-4AAA-8D72-12488A876214}"/>
          </ac:grpSpMkLst>
        </pc:grpChg>
        <pc:grpChg chg="add del mod">
          <ac:chgData name="Vivek Saahil" userId="43ad321a-5946-4c44-869a-99c3331d9527" providerId="ADAL" clId="{BE8C1E7A-3C44-4A3B-8BF5-DF286E94F96F}" dt="2021-04-13T02:25:33.958" v="114" actId="478"/>
          <ac:grpSpMkLst>
            <pc:docMk/>
            <pc:sldMk cId="3560378251" sldId="290"/>
            <ac:grpSpMk id="16" creationId="{DED15CF6-C1C2-484D-9507-D0FD4695608B}"/>
          </ac:grpSpMkLst>
        </pc:grpChg>
        <pc:grpChg chg="add mod">
          <ac:chgData name="Vivek Saahil" userId="43ad321a-5946-4c44-869a-99c3331d9527" providerId="ADAL" clId="{BE8C1E7A-3C44-4A3B-8BF5-DF286E94F96F}" dt="2021-04-13T02:32:29.819" v="178" actId="12789"/>
          <ac:grpSpMkLst>
            <pc:docMk/>
            <pc:sldMk cId="3560378251" sldId="290"/>
            <ac:grpSpMk id="28" creationId="{057A4218-2D4D-4C7B-A685-C9624BF70613}"/>
          </ac:grpSpMkLst>
        </pc:grpChg>
      </pc:sldChg>
      <pc:sldChg chg="addSp delSp modSp mod">
        <pc:chgData name="Vivek Saahil" userId="43ad321a-5946-4c44-869a-99c3331d9527" providerId="ADAL" clId="{BE8C1E7A-3C44-4A3B-8BF5-DF286E94F96F}" dt="2021-04-13T12:57:44.840" v="1664" actId="6549"/>
        <pc:sldMkLst>
          <pc:docMk/>
          <pc:sldMk cId="4272434197" sldId="291"/>
        </pc:sldMkLst>
        <pc:spChg chg="mod">
          <ac:chgData name="Vivek Saahil" userId="43ad321a-5946-4c44-869a-99c3331d9527" providerId="ADAL" clId="{BE8C1E7A-3C44-4A3B-8BF5-DF286E94F96F}" dt="2021-04-13T12:57:44.840" v="1664" actId="6549"/>
          <ac:spMkLst>
            <pc:docMk/>
            <pc:sldMk cId="4272434197" sldId="291"/>
            <ac:spMk id="3" creationId="{D8FD779D-9219-44AB-AC2D-7EF50929D06E}"/>
          </ac:spMkLst>
        </pc:spChg>
        <pc:spChg chg="mod">
          <ac:chgData name="Vivek Saahil" userId="43ad321a-5946-4c44-869a-99c3331d9527" providerId="ADAL" clId="{BE8C1E7A-3C44-4A3B-8BF5-DF286E94F96F}" dt="2021-04-13T00:29:31.942" v="64"/>
          <ac:spMkLst>
            <pc:docMk/>
            <pc:sldMk cId="4272434197" sldId="291"/>
            <ac:spMk id="17" creationId="{16C94729-4FBC-4C96-BB30-294133D894A6}"/>
          </ac:spMkLst>
        </pc:spChg>
        <pc:spChg chg="mod">
          <ac:chgData name="Vivek Saahil" userId="43ad321a-5946-4c44-869a-99c3331d9527" providerId="ADAL" clId="{BE8C1E7A-3C44-4A3B-8BF5-DF286E94F96F}" dt="2021-04-13T00:29:31.942" v="64"/>
          <ac:spMkLst>
            <pc:docMk/>
            <pc:sldMk cId="4272434197" sldId="291"/>
            <ac:spMk id="18" creationId="{07300EBA-AC0B-4CF6-91A1-365CE3682467}"/>
          </ac:spMkLst>
        </pc:spChg>
        <pc:spChg chg="mod">
          <ac:chgData name="Vivek Saahil" userId="43ad321a-5946-4c44-869a-99c3331d9527" providerId="ADAL" clId="{BE8C1E7A-3C44-4A3B-8BF5-DF286E94F96F}" dt="2021-04-13T00:29:31.942" v="64"/>
          <ac:spMkLst>
            <pc:docMk/>
            <pc:sldMk cId="4272434197" sldId="291"/>
            <ac:spMk id="19" creationId="{0A595296-E94F-4207-BCA1-02C076574635}"/>
          </ac:spMkLst>
        </pc:spChg>
        <pc:spChg chg="mod">
          <ac:chgData name="Vivek Saahil" userId="43ad321a-5946-4c44-869a-99c3331d9527" providerId="ADAL" clId="{BE8C1E7A-3C44-4A3B-8BF5-DF286E94F96F}" dt="2021-04-13T00:30:08.773" v="74" actId="207"/>
          <ac:spMkLst>
            <pc:docMk/>
            <pc:sldMk cId="4272434197" sldId="291"/>
            <ac:spMk id="20" creationId="{F753C8C0-64D5-400E-9F13-B2D7B963A019}"/>
          </ac:spMkLst>
        </pc:spChg>
        <pc:spChg chg="mod">
          <ac:chgData name="Vivek Saahil" userId="43ad321a-5946-4c44-869a-99c3331d9527" providerId="ADAL" clId="{BE8C1E7A-3C44-4A3B-8BF5-DF286E94F96F}" dt="2021-04-13T00:29:31.942" v="64"/>
          <ac:spMkLst>
            <pc:docMk/>
            <pc:sldMk cId="4272434197" sldId="291"/>
            <ac:spMk id="21" creationId="{884D6B3A-D8DB-433A-A969-7F8333DA9A5F}"/>
          </ac:spMkLst>
        </pc:spChg>
        <pc:spChg chg="mod">
          <ac:chgData name="Vivek Saahil" userId="43ad321a-5946-4c44-869a-99c3331d9527" providerId="ADAL" clId="{BE8C1E7A-3C44-4A3B-8BF5-DF286E94F96F}" dt="2021-04-13T00:29:31.942" v="64"/>
          <ac:spMkLst>
            <pc:docMk/>
            <pc:sldMk cId="4272434197" sldId="291"/>
            <ac:spMk id="22" creationId="{01F7BA2B-A331-4011-938D-9EE7A7BB8F81}"/>
          </ac:spMkLst>
        </pc:spChg>
        <pc:spChg chg="mod">
          <ac:chgData name="Vivek Saahil" userId="43ad321a-5946-4c44-869a-99c3331d9527" providerId="ADAL" clId="{BE8C1E7A-3C44-4A3B-8BF5-DF286E94F96F}" dt="2021-04-13T00:29:31.942" v="64"/>
          <ac:spMkLst>
            <pc:docMk/>
            <pc:sldMk cId="4272434197" sldId="291"/>
            <ac:spMk id="23" creationId="{2109A39B-631C-44E0-8407-62AAB6A46822}"/>
          </ac:spMkLst>
        </pc:spChg>
        <pc:spChg chg="mod">
          <ac:chgData name="Vivek Saahil" userId="43ad321a-5946-4c44-869a-99c3331d9527" providerId="ADAL" clId="{BE8C1E7A-3C44-4A3B-8BF5-DF286E94F96F}" dt="2021-04-13T00:29:31.942" v="64"/>
          <ac:spMkLst>
            <pc:docMk/>
            <pc:sldMk cId="4272434197" sldId="291"/>
            <ac:spMk id="24" creationId="{9973CC83-A1BD-4145-93CD-7560FFB8DE1E}"/>
          </ac:spMkLst>
        </pc:spChg>
        <pc:spChg chg="mod">
          <ac:chgData name="Vivek Saahil" userId="43ad321a-5946-4c44-869a-99c3331d9527" providerId="ADAL" clId="{BE8C1E7A-3C44-4A3B-8BF5-DF286E94F96F}" dt="2021-04-13T00:29:31.942" v="64"/>
          <ac:spMkLst>
            <pc:docMk/>
            <pc:sldMk cId="4272434197" sldId="291"/>
            <ac:spMk id="25" creationId="{771F26E9-F1E3-42CB-829A-707C73999CF8}"/>
          </ac:spMkLst>
        </pc:spChg>
        <pc:spChg chg="mod">
          <ac:chgData name="Vivek Saahil" userId="43ad321a-5946-4c44-869a-99c3331d9527" providerId="ADAL" clId="{BE8C1E7A-3C44-4A3B-8BF5-DF286E94F96F}" dt="2021-04-13T00:29:31.942" v="64"/>
          <ac:spMkLst>
            <pc:docMk/>
            <pc:sldMk cId="4272434197" sldId="291"/>
            <ac:spMk id="26" creationId="{BFE2510F-8098-4C07-B564-37C28A8833EC}"/>
          </ac:spMkLst>
        </pc:spChg>
        <pc:spChg chg="mod">
          <ac:chgData name="Vivek Saahil" userId="43ad321a-5946-4c44-869a-99c3331d9527" providerId="ADAL" clId="{BE8C1E7A-3C44-4A3B-8BF5-DF286E94F96F}" dt="2021-04-13T00:29:31.942" v="64"/>
          <ac:spMkLst>
            <pc:docMk/>
            <pc:sldMk cId="4272434197" sldId="291"/>
            <ac:spMk id="27" creationId="{40A65398-EDD9-4D80-B38F-F45B6912987C}"/>
          </ac:spMkLst>
        </pc:spChg>
        <pc:spChg chg="del mod">
          <ac:chgData name="Vivek Saahil" userId="43ad321a-5946-4c44-869a-99c3331d9527" providerId="ADAL" clId="{BE8C1E7A-3C44-4A3B-8BF5-DF286E94F96F}" dt="2021-04-13T02:31:21.757" v="164" actId="478"/>
          <ac:spMkLst>
            <pc:docMk/>
            <pc:sldMk cId="4272434197" sldId="291"/>
            <ac:spMk id="29" creationId="{A83B2615-B232-42C9-93A8-38F89E97A6F0}"/>
          </ac:spMkLst>
        </pc:spChg>
        <pc:spChg chg="mod">
          <ac:chgData name="Vivek Saahil" userId="43ad321a-5946-4c44-869a-99c3331d9527" providerId="ADAL" clId="{BE8C1E7A-3C44-4A3B-8BF5-DF286E94F96F}" dt="2021-04-13T02:28:46.288" v="154"/>
          <ac:spMkLst>
            <pc:docMk/>
            <pc:sldMk cId="4272434197" sldId="291"/>
            <ac:spMk id="30" creationId="{B5CFBB00-17FD-4F1E-B7F9-8FA8680C886A}"/>
          </ac:spMkLst>
        </pc:spChg>
        <pc:spChg chg="mod">
          <ac:chgData name="Vivek Saahil" userId="43ad321a-5946-4c44-869a-99c3331d9527" providerId="ADAL" clId="{BE8C1E7A-3C44-4A3B-8BF5-DF286E94F96F}" dt="2021-04-13T02:28:46.288" v="154"/>
          <ac:spMkLst>
            <pc:docMk/>
            <pc:sldMk cId="4272434197" sldId="291"/>
            <ac:spMk id="31" creationId="{A6239063-AA92-4D16-B35B-5E5565082396}"/>
          </ac:spMkLst>
        </pc:spChg>
        <pc:spChg chg="mod">
          <ac:chgData name="Vivek Saahil" userId="43ad321a-5946-4c44-869a-99c3331d9527" providerId="ADAL" clId="{BE8C1E7A-3C44-4A3B-8BF5-DF286E94F96F}" dt="2021-04-13T02:28:46.288" v="154"/>
          <ac:spMkLst>
            <pc:docMk/>
            <pc:sldMk cId="4272434197" sldId="291"/>
            <ac:spMk id="32" creationId="{558E979B-4BD0-4385-BEB1-A72AC49A2F21}"/>
          </ac:spMkLst>
        </pc:spChg>
        <pc:spChg chg="mod">
          <ac:chgData name="Vivek Saahil" userId="43ad321a-5946-4c44-869a-99c3331d9527" providerId="ADAL" clId="{BE8C1E7A-3C44-4A3B-8BF5-DF286E94F96F}" dt="2021-04-13T02:28:52.692" v="155" actId="207"/>
          <ac:spMkLst>
            <pc:docMk/>
            <pc:sldMk cId="4272434197" sldId="291"/>
            <ac:spMk id="33" creationId="{EFED2AA7-283B-42CE-91F5-29E26899BCF5}"/>
          </ac:spMkLst>
        </pc:spChg>
        <pc:spChg chg="mod">
          <ac:chgData name="Vivek Saahil" userId="43ad321a-5946-4c44-869a-99c3331d9527" providerId="ADAL" clId="{BE8C1E7A-3C44-4A3B-8BF5-DF286E94F96F}" dt="2021-04-13T02:28:46.288" v="154"/>
          <ac:spMkLst>
            <pc:docMk/>
            <pc:sldMk cId="4272434197" sldId="291"/>
            <ac:spMk id="34" creationId="{3407A0C0-5F34-484D-BCDC-2AD817DA5D25}"/>
          </ac:spMkLst>
        </pc:spChg>
        <pc:spChg chg="mod">
          <ac:chgData name="Vivek Saahil" userId="43ad321a-5946-4c44-869a-99c3331d9527" providerId="ADAL" clId="{BE8C1E7A-3C44-4A3B-8BF5-DF286E94F96F}" dt="2021-04-13T02:28:46.288" v="154"/>
          <ac:spMkLst>
            <pc:docMk/>
            <pc:sldMk cId="4272434197" sldId="291"/>
            <ac:spMk id="35" creationId="{683BB83A-8B1A-46CD-89D9-FE2007A5570B}"/>
          </ac:spMkLst>
        </pc:spChg>
        <pc:spChg chg="mod">
          <ac:chgData name="Vivek Saahil" userId="43ad321a-5946-4c44-869a-99c3331d9527" providerId="ADAL" clId="{BE8C1E7A-3C44-4A3B-8BF5-DF286E94F96F}" dt="2021-04-13T02:28:46.288" v="154"/>
          <ac:spMkLst>
            <pc:docMk/>
            <pc:sldMk cId="4272434197" sldId="291"/>
            <ac:spMk id="36" creationId="{1165DB15-297E-4FC3-947C-A9E693E1A37F}"/>
          </ac:spMkLst>
        </pc:spChg>
        <pc:spChg chg="mod">
          <ac:chgData name="Vivek Saahil" userId="43ad321a-5946-4c44-869a-99c3331d9527" providerId="ADAL" clId="{BE8C1E7A-3C44-4A3B-8BF5-DF286E94F96F}" dt="2021-04-13T02:28:46.288" v="154"/>
          <ac:spMkLst>
            <pc:docMk/>
            <pc:sldMk cId="4272434197" sldId="291"/>
            <ac:spMk id="37" creationId="{7B0026FA-D650-42F9-AFC0-452111BDF94C}"/>
          </ac:spMkLst>
        </pc:spChg>
        <pc:spChg chg="mod">
          <ac:chgData name="Vivek Saahil" userId="43ad321a-5946-4c44-869a-99c3331d9527" providerId="ADAL" clId="{BE8C1E7A-3C44-4A3B-8BF5-DF286E94F96F}" dt="2021-04-13T02:28:46.288" v="154"/>
          <ac:spMkLst>
            <pc:docMk/>
            <pc:sldMk cId="4272434197" sldId="291"/>
            <ac:spMk id="38" creationId="{B25FE85F-2BD7-43FC-843A-0BC31959B252}"/>
          </ac:spMkLst>
        </pc:spChg>
        <pc:spChg chg="mod">
          <ac:chgData name="Vivek Saahil" userId="43ad321a-5946-4c44-869a-99c3331d9527" providerId="ADAL" clId="{BE8C1E7A-3C44-4A3B-8BF5-DF286E94F96F}" dt="2021-04-13T02:28:46.288" v="154"/>
          <ac:spMkLst>
            <pc:docMk/>
            <pc:sldMk cId="4272434197" sldId="291"/>
            <ac:spMk id="39" creationId="{3F4DEE77-A106-4CA1-9C32-508B1D045A3C}"/>
          </ac:spMkLst>
        </pc:spChg>
        <pc:spChg chg="mod">
          <ac:chgData name="Vivek Saahil" userId="43ad321a-5946-4c44-869a-99c3331d9527" providerId="ADAL" clId="{BE8C1E7A-3C44-4A3B-8BF5-DF286E94F96F}" dt="2021-04-13T02:28:46.288" v="154"/>
          <ac:spMkLst>
            <pc:docMk/>
            <pc:sldMk cId="4272434197" sldId="291"/>
            <ac:spMk id="40" creationId="{E54C1A48-CB34-470B-93D4-01FE6BE956F6}"/>
          </ac:spMkLst>
        </pc:spChg>
        <pc:spChg chg="mod">
          <ac:chgData name="Vivek Saahil" userId="43ad321a-5946-4c44-869a-99c3331d9527" providerId="ADAL" clId="{BE8C1E7A-3C44-4A3B-8BF5-DF286E94F96F}" dt="2021-04-13T02:28:46.288" v="154"/>
          <ac:spMkLst>
            <pc:docMk/>
            <pc:sldMk cId="4272434197" sldId="291"/>
            <ac:spMk id="41" creationId="{63984E9A-8B85-4984-B34E-F9C94B66B8B7}"/>
          </ac:spMkLst>
        </pc:spChg>
        <pc:grpChg chg="del">
          <ac:chgData name="Vivek Saahil" userId="43ad321a-5946-4c44-869a-99c3331d9527" providerId="ADAL" clId="{BE8C1E7A-3C44-4A3B-8BF5-DF286E94F96F}" dt="2021-04-13T00:28:43.524" v="49" actId="478"/>
          <ac:grpSpMkLst>
            <pc:docMk/>
            <pc:sldMk cId="4272434197" sldId="291"/>
            <ac:grpSpMk id="8" creationId="{0617843D-E4EB-4AAA-8D72-12488A876214}"/>
          </ac:grpSpMkLst>
        </pc:grpChg>
        <pc:grpChg chg="add del mod">
          <ac:chgData name="Vivek Saahil" userId="43ad321a-5946-4c44-869a-99c3331d9527" providerId="ADAL" clId="{BE8C1E7A-3C44-4A3B-8BF5-DF286E94F96F}" dt="2021-04-13T02:25:38.217" v="116" actId="478"/>
          <ac:grpSpMkLst>
            <pc:docMk/>
            <pc:sldMk cId="4272434197" sldId="291"/>
            <ac:grpSpMk id="16" creationId="{3896EEFD-C57A-4228-AE99-B10076E19DAF}"/>
          </ac:grpSpMkLst>
        </pc:grpChg>
        <pc:grpChg chg="add mod">
          <ac:chgData name="Vivek Saahil" userId="43ad321a-5946-4c44-869a-99c3331d9527" providerId="ADAL" clId="{BE8C1E7A-3C44-4A3B-8BF5-DF286E94F96F}" dt="2021-04-13T02:28:46.288" v="154"/>
          <ac:grpSpMkLst>
            <pc:docMk/>
            <pc:sldMk cId="4272434197" sldId="291"/>
            <ac:grpSpMk id="28" creationId="{7A401CF1-84D0-41CC-B102-039C4FC5C8FA}"/>
          </ac:grpSpMkLst>
        </pc:grpChg>
        <pc:picChg chg="mod">
          <ac:chgData name="Vivek Saahil" userId="43ad321a-5946-4c44-869a-99c3331d9527" providerId="ADAL" clId="{BE8C1E7A-3C44-4A3B-8BF5-DF286E94F96F}" dt="2021-04-13T02:05:15.009" v="96" actId="2085"/>
          <ac:picMkLst>
            <pc:docMk/>
            <pc:sldMk cId="4272434197" sldId="291"/>
            <ac:picMk id="4" creationId="{6A68CD89-C234-479E-87BE-DFC4BB588B7E}"/>
          </ac:picMkLst>
        </pc:picChg>
      </pc:sldChg>
      <pc:sldChg chg="addSp delSp modSp del mod ord">
        <pc:chgData name="Vivek Saahil" userId="43ad321a-5946-4c44-869a-99c3331d9527" providerId="ADAL" clId="{BE8C1E7A-3C44-4A3B-8BF5-DF286E94F96F}" dt="2021-04-13T13:50:50.001" v="1708" actId="2696"/>
        <pc:sldMkLst>
          <pc:docMk/>
          <pc:sldMk cId="2342396261" sldId="292"/>
        </pc:sldMkLst>
        <pc:spChg chg="mod">
          <ac:chgData name="Vivek Saahil" userId="43ad321a-5946-4c44-869a-99c3331d9527" providerId="ADAL" clId="{BE8C1E7A-3C44-4A3B-8BF5-DF286E94F96F}" dt="2021-04-13T04:03:18.827" v="254" actId="14100"/>
          <ac:spMkLst>
            <pc:docMk/>
            <pc:sldMk cId="2342396261" sldId="292"/>
            <ac:spMk id="3" creationId="{D8FD779D-9219-44AB-AC2D-7EF50929D06E}"/>
          </ac:spMkLst>
        </pc:spChg>
        <pc:spChg chg="mod">
          <ac:chgData name="Vivek Saahil" userId="43ad321a-5946-4c44-869a-99c3331d9527" providerId="ADAL" clId="{BE8C1E7A-3C44-4A3B-8BF5-DF286E94F96F}" dt="2021-04-13T00:29:33.878" v="65"/>
          <ac:spMkLst>
            <pc:docMk/>
            <pc:sldMk cId="2342396261" sldId="292"/>
            <ac:spMk id="17" creationId="{5C14FE57-066F-472A-8FAC-1C55A6904067}"/>
          </ac:spMkLst>
        </pc:spChg>
        <pc:spChg chg="mod">
          <ac:chgData name="Vivek Saahil" userId="43ad321a-5946-4c44-869a-99c3331d9527" providerId="ADAL" clId="{BE8C1E7A-3C44-4A3B-8BF5-DF286E94F96F}" dt="2021-04-13T00:29:33.878" v="65"/>
          <ac:spMkLst>
            <pc:docMk/>
            <pc:sldMk cId="2342396261" sldId="292"/>
            <ac:spMk id="18" creationId="{13F79B35-E629-4BEF-A6F4-C0066BFA7C20}"/>
          </ac:spMkLst>
        </pc:spChg>
        <pc:spChg chg="mod">
          <ac:chgData name="Vivek Saahil" userId="43ad321a-5946-4c44-869a-99c3331d9527" providerId="ADAL" clId="{BE8C1E7A-3C44-4A3B-8BF5-DF286E94F96F}" dt="2021-04-13T00:29:33.878" v="65"/>
          <ac:spMkLst>
            <pc:docMk/>
            <pc:sldMk cId="2342396261" sldId="292"/>
            <ac:spMk id="19" creationId="{FC8DFF88-A0FB-4FCC-B247-C43FFDB72CD0}"/>
          </ac:spMkLst>
        </pc:spChg>
        <pc:spChg chg="mod">
          <ac:chgData name="Vivek Saahil" userId="43ad321a-5946-4c44-869a-99c3331d9527" providerId="ADAL" clId="{BE8C1E7A-3C44-4A3B-8BF5-DF286E94F96F}" dt="2021-04-13T00:29:33.878" v="65"/>
          <ac:spMkLst>
            <pc:docMk/>
            <pc:sldMk cId="2342396261" sldId="292"/>
            <ac:spMk id="20" creationId="{777A3CC8-569C-401A-8956-55F6B0F1DB85}"/>
          </ac:spMkLst>
        </pc:spChg>
        <pc:spChg chg="mod">
          <ac:chgData name="Vivek Saahil" userId="43ad321a-5946-4c44-869a-99c3331d9527" providerId="ADAL" clId="{BE8C1E7A-3C44-4A3B-8BF5-DF286E94F96F}" dt="2021-04-13T00:30:13.493" v="75" actId="207"/>
          <ac:spMkLst>
            <pc:docMk/>
            <pc:sldMk cId="2342396261" sldId="292"/>
            <ac:spMk id="21" creationId="{FD992013-AA68-45A5-853C-A991CA5105C1}"/>
          </ac:spMkLst>
        </pc:spChg>
        <pc:spChg chg="mod">
          <ac:chgData name="Vivek Saahil" userId="43ad321a-5946-4c44-869a-99c3331d9527" providerId="ADAL" clId="{BE8C1E7A-3C44-4A3B-8BF5-DF286E94F96F}" dt="2021-04-13T00:29:33.878" v="65"/>
          <ac:spMkLst>
            <pc:docMk/>
            <pc:sldMk cId="2342396261" sldId="292"/>
            <ac:spMk id="22" creationId="{0487572E-95D1-4FE1-9E84-04B0ADC2245C}"/>
          </ac:spMkLst>
        </pc:spChg>
        <pc:spChg chg="mod">
          <ac:chgData name="Vivek Saahil" userId="43ad321a-5946-4c44-869a-99c3331d9527" providerId="ADAL" clId="{BE8C1E7A-3C44-4A3B-8BF5-DF286E94F96F}" dt="2021-04-13T00:29:33.878" v="65"/>
          <ac:spMkLst>
            <pc:docMk/>
            <pc:sldMk cId="2342396261" sldId="292"/>
            <ac:spMk id="23" creationId="{1F64CF45-12BB-4311-97DB-C49A0E64AAD8}"/>
          </ac:spMkLst>
        </pc:spChg>
        <pc:spChg chg="mod">
          <ac:chgData name="Vivek Saahil" userId="43ad321a-5946-4c44-869a-99c3331d9527" providerId="ADAL" clId="{BE8C1E7A-3C44-4A3B-8BF5-DF286E94F96F}" dt="2021-04-13T00:29:33.878" v="65"/>
          <ac:spMkLst>
            <pc:docMk/>
            <pc:sldMk cId="2342396261" sldId="292"/>
            <ac:spMk id="24" creationId="{FE25359C-0A3A-4735-ACA0-B237A907BA3E}"/>
          </ac:spMkLst>
        </pc:spChg>
        <pc:spChg chg="mod">
          <ac:chgData name="Vivek Saahil" userId="43ad321a-5946-4c44-869a-99c3331d9527" providerId="ADAL" clId="{BE8C1E7A-3C44-4A3B-8BF5-DF286E94F96F}" dt="2021-04-13T00:29:33.878" v="65"/>
          <ac:spMkLst>
            <pc:docMk/>
            <pc:sldMk cId="2342396261" sldId="292"/>
            <ac:spMk id="25" creationId="{D41C3EDC-EEA7-4C59-B1BC-7DB8DBE84267}"/>
          </ac:spMkLst>
        </pc:spChg>
        <pc:spChg chg="mod">
          <ac:chgData name="Vivek Saahil" userId="43ad321a-5946-4c44-869a-99c3331d9527" providerId="ADAL" clId="{BE8C1E7A-3C44-4A3B-8BF5-DF286E94F96F}" dt="2021-04-13T00:29:33.878" v="65"/>
          <ac:spMkLst>
            <pc:docMk/>
            <pc:sldMk cId="2342396261" sldId="292"/>
            <ac:spMk id="26" creationId="{8D24A72D-7707-44C0-AA44-2D1152AAC808}"/>
          </ac:spMkLst>
        </pc:spChg>
        <pc:spChg chg="mod">
          <ac:chgData name="Vivek Saahil" userId="43ad321a-5946-4c44-869a-99c3331d9527" providerId="ADAL" clId="{BE8C1E7A-3C44-4A3B-8BF5-DF286E94F96F}" dt="2021-04-13T00:29:33.878" v="65"/>
          <ac:spMkLst>
            <pc:docMk/>
            <pc:sldMk cId="2342396261" sldId="292"/>
            <ac:spMk id="27" creationId="{97F70779-77D5-4225-AE82-0590EE4020D5}"/>
          </ac:spMkLst>
        </pc:spChg>
        <pc:spChg chg="mod">
          <ac:chgData name="Vivek Saahil" userId="43ad321a-5946-4c44-869a-99c3331d9527" providerId="ADAL" clId="{BE8C1E7A-3C44-4A3B-8BF5-DF286E94F96F}" dt="2021-04-13T02:25:56.285" v="124"/>
          <ac:spMkLst>
            <pc:docMk/>
            <pc:sldMk cId="2342396261" sldId="292"/>
            <ac:spMk id="29" creationId="{95AC269D-1A4B-490D-A96E-AA6C685128E2}"/>
          </ac:spMkLst>
        </pc:spChg>
        <pc:spChg chg="mod">
          <ac:chgData name="Vivek Saahil" userId="43ad321a-5946-4c44-869a-99c3331d9527" providerId="ADAL" clId="{BE8C1E7A-3C44-4A3B-8BF5-DF286E94F96F}" dt="2021-04-13T02:25:56.285" v="124"/>
          <ac:spMkLst>
            <pc:docMk/>
            <pc:sldMk cId="2342396261" sldId="292"/>
            <ac:spMk id="30" creationId="{BCDFC340-4297-4869-8970-9AA5515DE376}"/>
          </ac:spMkLst>
        </pc:spChg>
        <pc:spChg chg="mod">
          <ac:chgData name="Vivek Saahil" userId="43ad321a-5946-4c44-869a-99c3331d9527" providerId="ADAL" clId="{BE8C1E7A-3C44-4A3B-8BF5-DF286E94F96F}" dt="2021-04-13T02:25:56.285" v="124"/>
          <ac:spMkLst>
            <pc:docMk/>
            <pc:sldMk cId="2342396261" sldId="292"/>
            <ac:spMk id="31" creationId="{807E2028-A7CA-4F93-8915-4869E4065465}"/>
          </ac:spMkLst>
        </pc:spChg>
        <pc:spChg chg="mod">
          <ac:chgData name="Vivek Saahil" userId="43ad321a-5946-4c44-869a-99c3331d9527" providerId="ADAL" clId="{BE8C1E7A-3C44-4A3B-8BF5-DF286E94F96F}" dt="2021-04-13T02:25:56.285" v="124"/>
          <ac:spMkLst>
            <pc:docMk/>
            <pc:sldMk cId="2342396261" sldId="292"/>
            <ac:spMk id="32" creationId="{46452600-F996-44A1-9DC5-1373F9D0C998}"/>
          </ac:spMkLst>
        </pc:spChg>
        <pc:spChg chg="mod">
          <ac:chgData name="Vivek Saahil" userId="43ad321a-5946-4c44-869a-99c3331d9527" providerId="ADAL" clId="{BE8C1E7A-3C44-4A3B-8BF5-DF286E94F96F}" dt="2021-04-13T02:25:56.285" v="124"/>
          <ac:spMkLst>
            <pc:docMk/>
            <pc:sldMk cId="2342396261" sldId="292"/>
            <ac:spMk id="33" creationId="{1BB6FC42-40D5-406D-A7F5-EFEC4405C721}"/>
          </ac:spMkLst>
        </pc:spChg>
        <pc:spChg chg="mod">
          <ac:chgData name="Vivek Saahil" userId="43ad321a-5946-4c44-869a-99c3331d9527" providerId="ADAL" clId="{BE8C1E7A-3C44-4A3B-8BF5-DF286E94F96F}" dt="2021-04-13T02:25:56.285" v="124"/>
          <ac:spMkLst>
            <pc:docMk/>
            <pc:sldMk cId="2342396261" sldId="292"/>
            <ac:spMk id="34" creationId="{DDDA26E9-523D-42CB-B741-D92C3840FEFB}"/>
          </ac:spMkLst>
        </pc:spChg>
        <pc:spChg chg="mod">
          <ac:chgData name="Vivek Saahil" userId="43ad321a-5946-4c44-869a-99c3331d9527" providerId="ADAL" clId="{BE8C1E7A-3C44-4A3B-8BF5-DF286E94F96F}" dt="2021-04-13T02:25:56.285" v="124"/>
          <ac:spMkLst>
            <pc:docMk/>
            <pc:sldMk cId="2342396261" sldId="292"/>
            <ac:spMk id="35" creationId="{06112FF1-7EE4-4689-918F-EFC5064E06E1}"/>
          </ac:spMkLst>
        </pc:spChg>
        <pc:spChg chg="mod">
          <ac:chgData name="Vivek Saahil" userId="43ad321a-5946-4c44-869a-99c3331d9527" providerId="ADAL" clId="{BE8C1E7A-3C44-4A3B-8BF5-DF286E94F96F}" dt="2021-04-13T02:25:56.285" v="124"/>
          <ac:spMkLst>
            <pc:docMk/>
            <pc:sldMk cId="2342396261" sldId="292"/>
            <ac:spMk id="36" creationId="{E39877BC-8420-4503-A966-8CC0544D11CA}"/>
          </ac:spMkLst>
        </pc:spChg>
        <pc:spChg chg="mod">
          <ac:chgData name="Vivek Saahil" userId="43ad321a-5946-4c44-869a-99c3331d9527" providerId="ADAL" clId="{BE8C1E7A-3C44-4A3B-8BF5-DF286E94F96F}" dt="2021-04-13T02:25:56.285" v="124"/>
          <ac:spMkLst>
            <pc:docMk/>
            <pc:sldMk cId="2342396261" sldId="292"/>
            <ac:spMk id="37" creationId="{C244E05B-3364-4DE2-9A86-7415C248B739}"/>
          </ac:spMkLst>
        </pc:spChg>
        <pc:spChg chg="mod">
          <ac:chgData name="Vivek Saahil" userId="43ad321a-5946-4c44-869a-99c3331d9527" providerId="ADAL" clId="{BE8C1E7A-3C44-4A3B-8BF5-DF286E94F96F}" dt="2021-04-13T02:25:56.285" v="124"/>
          <ac:spMkLst>
            <pc:docMk/>
            <pc:sldMk cId="2342396261" sldId="292"/>
            <ac:spMk id="38" creationId="{27DA5CBC-A91A-474B-96F4-E3DF16FC0ACC}"/>
          </ac:spMkLst>
        </pc:spChg>
        <pc:spChg chg="mod">
          <ac:chgData name="Vivek Saahil" userId="43ad321a-5946-4c44-869a-99c3331d9527" providerId="ADAL" clId="{BE8C1E7A-3C44-4A3B-8BF5-DF286E94F96F}" dt="2021-04-13T02:25:56.285" v="124"/>
          <ac:spMkLst>
            <pc:docMk/>
            <pc:sldMk cId="2342396261" sldId="292"/>
            <ac:spMk id="39" creationId="{EE7337F1-57A5-4BC9-A75A-3072E44B9CA4}"/>
          </ac:spMkLst>
        </pc:spChg>
        <pc:spChg chg="mod">
          <ac:chgData name="Vivek Saahil" userId="43ad321a-5946-4c44-869a-99c3331d9527" providerId="ADAL" clId="{BE8C1E7A-3C44-4A3B-8BF5-DF286E94F96F}" dt="2021-04-13T02:25:56.285" v="124"/>
          <ac:spMkLst>
            <pc:docMk/>
            <pc:sldMk cId="2342396261" sldId="292"/>
            <ac:spMk id="40" creationId="{E5717C9A-DF6C-4733-9245-21EC657E7B0D}"/>
          </ac:spMkLst>
        </pc:spChg>
        <pc:spChg chg="mod">
          <ac:chgData name="Vivek Saahil" userId="43ad321a-5946-4c44-869a-99c3331d9527" providerId="ADAL" clId="{BE8C1E7A-3C44-4A3B-8BF5-DF286E94F96F}" dt="2021-04-13T02:25:56.285" v="124"/>
          <ac:spMkLst>
            <pc:docMk/>
            <pc:sldMk cId="2342396261" sldId="292"/>
            <ac:spMk id="41" creationId="{EA5D97CE-9B89-46A3-B062-E9B04C6BCA89}"/>
          </ac:spMkLst>
        </pc:spChg>
        <pc:spChg chg="del mod">
          <ac:chgData name="Vivek Saahil" userId="43ad321a-5946-4c44-869a-99c3331d9527" providerId="ADAL" clId="{BE8C1E7A-3C44-4A3B-8BF5-DF286E94F96F}" dt="2021-04-13T02:31:39.287" v="169" actId="478"/>
          <ac:spMkLst>
            <pc:docMk/>
            <pc:sldMk cId="2342396261" sldId="292"/>
            <ac:spMk id="43" creationId="{B834C9DA-EA99-4CF9-A9A2-04AB95DEEC0C}"/>
          </ac:spMkLst>
        </pc:spChg>
        <pc:spChg chg="mod">
          <ac:chgData name="Vivek Saahil" userId="43ad321a-5946-4c44-869a-99c3331d9527" providerId="ADAL" clId="{BE8C1E7A-3C44-4A3B-8BF5-DF286E94F96F}" dt="2021-04-13T02:27:26.723" v="144"/>
          <ac:spMkLst>
            <pc:docMk/>
            <pc:sldMk cId="2342396261" sldId="292"/>
            <ac:spMk id="44" creationId="{59255D3F-E015-4572-A64D-2EC5B516774F}"/>
          </ac:spMkLst>
        </pc:spChg>
        <pc:spChg chg="mod">
          <ac:chgData name="Vivek Saahil" userId="43ad321a-5946-4c44-869a-99c3331d9527" providerId="ADAL" clId="{BE8C1E7A-3C44-4A3B-8BF5-DF286E94F96F}" dt="2021-04-13T02:27:26.723" v="144"/>
          <ac:spMkLst>
            <pc:docMk/>
            <pc:sldMk cId="2342396261" sldId="292"/>
            <ac:spMk id="45" creationId="{26B59CFB-2181-44F8-B2D8-C66744191C0E}"/>
          </ac:spMkLst>
        </pc:spChg>
        <pc:spChg chg="mod">
          <ac:chgData name="Vivek Saahil" userId="43ad321a-5946-4c44-869a-99c3331d9527" providerId="ADAL" clId="{BE8C1E7A-3C44-4A3B-8BF5-DF286E94F96F}" dt="2021-04-13T02:27:26.723" v="144"/>
          <ac:spMkLst>
            <pc:docMk/>
            <pc:sldMk cId="2342396261" sldId="292"/>
            <ac:spMk id="46" creationId="{0D9F2689-E8B0-4E69-B3A8-7D189AE12103}"/>
          </ac:spMkLst>
        </pc:spChg>
        <pc:spChg chg="mod">
          <ac:chgData name="Vivek Saahil" userId="43ad321a-5946-4c44-869a-99c3331d9527" providerId="ADAL" clId="{BE8C1E7A-3C44-4A3B-8BF5-DF286E94F96F}" dt="2021-04-13T02:27:26.723" v="144"/>
          <ac:spMkLst>
            <pc:docMk/>
            <pc:sldMk cId="2342396261" sldId="292"/>
            <ac:spMk id="47" creationId="{786C772A-215E-4297-B587-C96511CFA06C}"/>
          </ac:spMkLst>
        </pc:spChg>
        <pc:spChg chg="mod">
          <ac:chgData name="Vivek Saahil" userId="43ad321a-5946-4c44-869a-99c3331d9527" providerId="ADAL" clId="{BE8C1E7A-3C44-4A3B-8BF5-DF286E94F96F}" dt="2021-04-13T02:27:26.723" v="144"/>
          <ac:spMkLst>
            <pc:docMk/>
            <pc:sldMk cId="2342396261" sldId="292"/>
            <ac:spMk id="48" creationId="{A293D265-94A3-4998-9B23-BFC675CB3F7B}"/>
          </ac:spMkLst>
        </pc:spChg>
        <pc:spChg chg="mod">
          <ac:chgData name="Vivek Saahil" userId="43ad321a-5946-4c44-869a-99c3331d9527" providerId="ADAL" clId="{BE8C1E7A-3C44-4A3B-8BF5-DF286E94F96F}" dt="2021-04-13T02:27:26.723" v="144"/>
          <ac:spMkLst>
            <pc:docMk/>
            <pc:sldMk cId="2342396261" sldId="292"/>
            <ac:spMk id="49" creationId="{B60F1729-FE9F-4293-8C33-34758BE85828}"/>
          </ac:spMkLst>
        </pc:spChg>
        <pc:spChg chg="mod">
          <ac:chgData name="Vivek Saahil" userId="43ad321a-5946-4c44-869a-99c3331d9527" providerId="ADAL" clId="{BE8C1E7A-3C44-4A3B-8BF5-DF286E94F96F}" dt="2021-04-13T02:27:26.723" v="144"/>
          <ac:spMkLst>
            <pc:docMk/>
            <pc:sldMk cId="2342396261" sldId="292"/>
            <ac:spMk id="50" creationId="{524551E9-EB99-45A6-964E-9F4A861C2D96}"/>
          </ac:spMkLst>
        </pc:spChg>
        <pc:spChg chg="mod">
          <ac:chgData name="Vivek Saahil" userId="43ad321a-5946-4c44-869a-99c3331d9527" providerId="ADAL" clId="{BE8C1E7A-3C44-4A3B-8BF5-DF286E94F96F}" dt="2021-04-13T02:27:26.723" v="144"/>
          <ac:spMkLst>
            <pc:docMk/>
            <pc:sldMk cId="2342396261" sldId="292"/>
            <ac:spMk id="51" creationId="{17B9C242-64A5-4446-9D7C-4839D7F88FA0}"/>
          </ac:spMkLst>
        </pc:spChg>
        <pc:spChg chg="mod">
          <ac:chgData name="Vivek Saahil" userId="43ad321a-5946-4c44-869a-99c3331d9527" providerId="ADAL" clId="{BE8C1E7A-3C44-4A3B-8BF5-DF286E94F96F}" dt="2021-04-13T02:27:35.845" v="145" actId="207"/>
          <ac:spMkLst>
            <pc:docMk/>
            <pc:sldMk cId="2342396261" sldId="292"/>
            <ac:spMk id="52" creationId="{E1275CB5-28E8-4343-8D95-CEC08A14CFCC}"/>
          </ac:spMkLst>
        </pc:spChg>
        <pc:spChg chg="mod">
          <ac:chgData name="Vivek Saahil" userId="43ad321a-5946-4c44-869a-99c3331d9527" providerId="ADAL" clId="{BE8C1E7A-3C44-4A3B-8BF5-DF286E94F96F}" dt="2021-04-13T02:27:26.723" v="144"/>
          <ac:spMkLst>
            <pc:docMk/>
            <pc:sldMk cId="2342396261" sldId="292"/>
            <ac:spMk id="53" creationId="{30C45910-BFD0-42B6-8000-4E84A43DECB2}"/>
          </ac:spMkLst>
        </pc:spChg>
        <pc:spChg chg="mod">
          <ac:chgData name="Vivek Saahil" userId="43ad321a-5946-4c44-869a-99c3331d9527" providerId="ADAL" clId="{BE8C1E7A-3C44-4A3B-8BF5-DF286E94F96F}" dt="2021-04-13T02:27:26.723" v="144"/>
          <ac:spMkLst>
            <pc:docMk/>
            <pc:sldMk cId="2342396261" sldId="292"/>
            <ac:spMk id="54" creationId="{B68CD6C8-BB6D-47C0-A785-094D9275C7B3}"/>
          </ac:spMkLst>
        </pc:spChg>
        <pc:spChg chg="mod">
          <ac:chgData name="Vivek Saahil" userId="43ad321a-5946-4c44-869a-99c3331d9527" providerId="ADAL" clId="{BE8C1E7A-3C44-4A3B-8BF5-DF286E94F96F}" dt="2021-04-13T02:27:26.723" v="144"/>
          <ac:spMkLst>
            <pc:docMk/>
            <pc:sldMk cId="2342396261" sldId="292"/>
            <ac:spMk id="55" creationId="{AE56DA3D-D9B4-4913-8ABB-8D20E7A1F1F3}"/>
          </ac:spMkLst>
        </pc:spChg>
        <pc:grpChg chg="del">
          <ac:chgData name="Vivek Saahil" userId="43ad321a-5946-4c44-869a-99c3331d9527" providerId="ADAL" clId="{BE8C1E7A-3C44-4A3B-8BF5-DF286E94F96F}" dt="2021-04-13T00:28:45.701" v="50" actId="478"/>
          <ac:grpSpMkLst>
            <pc:docMk/>
            <pc:sldMk cId="2342396261" sldId="292"/>
            <ac:grpSpMk id="8" creationId="{0617843D-E4EB-4AAA-8D72-12488A876214}"/>
          </ac:grpSpMkLst>
        </pc:grpChg>
        <pc:grpChg chg="add del mod">
          <ac:chgData name="Vivek Saahil" userId="43ad321a-5946-4c44-869a-99c3331d9527" providerId="ADAL" clId="{BE8C1E7A-3C44-4A3B-8BF5-DF286E94F96F}" dt="2021-04-13T02:25:54.416" v="123" actId="478"/>
          <ac:grpSpMkLst>
            <pc:docMk/>
            <pc:sldMk cId="2342396261" sldId="292"/>
            <ac:grpSpMk id="16" creationId="{638AACF5-51CA-42B7-B847-A5EA6C10D1EF}"/>
          </ac:grpSpMkLst>
        </pc:grpChg>
        <pc:grpChg chg="add del mod">
          <ac:chgData name="Vivek Saahil" userId="43ad321a-5946-4c44-869a-99c3331d9527" providerId="ADAL" clId="{BE8C1E7A-3C44-4A3B-8BF5-DF286E94F96F}" dt="2021-04-13T02:27:25.875" v="143" actId="478"/>
          <ac:grpSpMkLst>
            <pc:docMk/>
            <pc:sldMk cId="2342396261" sldId="292"/>
            <ac:grpSpMk id="28" creationId="{3E2EB52C-F892-4A24-91B8-94FD343F1C26}"/>
          </ac:grpSpMkLst>
        </pc:grpChg>
        <pc:grpChg chg="add mod">
          <ac:chgData name="Vivek Saahil" userId="43ad321a-5946-4c44-869a-99c3331d9527" providerId="ADAL" clId="{BE8C1E7A-3C44-4A3B-8BF5-DF286E94F96F}" dt="2021-04-13T02:27:26.723" v="144"/>
          <ac:grpSpMkLst>
            <pc:docMk/>
            <pc:sldMk cId="2342396261" sldId="292"/>
            <ac:grpSpMk id="42" creationId="{66C7FD78-044C-4EFB-ADD0-8E2027FA4360}"/>
          </ac:grpSpMkLst>
        </pc:grpChg>
        <pc:picChg chg="add del mod">
          <ac:chgData name="Vivek Saahil" userId="43ad321a-5946-4c44-869a-99c3331d9527" providerId="ADAL" clId="{BE8C1E7A-3C44-4A3B-8BF5-DF286E94F96F}" dt="2021-04-13T04:03:21.431" v="255" actId="21"/>
          <ac:picMkLst>
            <pc:docMk/>
            <pc:sldMk cId="2342396261" sldId="292"/>
            <ac:picMk id="1026" creationId="{0B69AC3B-B268-4FD2-936E-2105CD41D8C8}"/>
          </ac:picMkLst>
        </pc:picChg>
        <pc:picChg chg="add del mod">
          <ac:chgData name="Vivek Saahil" userId="43ad321a-5946-4c44-869a-99c3331d9527" providerId="ADAL" clId="{BE8C1E7A-3C44-4A3B-8BF5-DF286E94F96F}" dt="2021-04-13T04:03:21.431" v="255" actId="21"/>
          <ac:picMkLst>
            <pc:docMk/>
            <pc:sldMk cId="2342396261" sldId="292"/>
            <ac:picMk id="1028" creationId="{7E9F1082-D4FD-4BFF-B678-60F4BFC6BFD6}"/>
          </ac:picMkLst>
        </pc:picChg>
        <pc:picChg chg="add del mod">
          <ac:chgData name="Vivek Saahil" userId="43ad321a-5946-4c44-869a-99c3331d9527" providerId="ADAL" clId="{BE8C1E7A-3C44-4A3B-8BF5-DF286E94F96F}" dt="2021-04-13T04:03:21.431" v="255" actId="21"/>
          <ac:picMkLst>
            <pc:docMk/>
            <pc:sldMk cId="2342396261" sldId="292"/>
            <ac:picMk id="1030" creationId="{C92C0633-B1E2-4692-B076-4704848CCD92}"/>
          </ac:picMkLst>
        </pc:picChg>
      </pc:sldChg>
      <pc:sldChg chg="addSp delSp modSp mod modAnim">
        <pc:chgData name="Vivek Saahil" userId="43ad321a-5946-4c44-869a-99c3331d9527" providerId="ADAL" clId="{BE8C1E7A-3C44-4A3B-8BF5-DF286E94F96F}" dt="2021-04-13T13:27:14.190" v="1698" actId="14100"/>
        <pc:sldMkLst>
          <pc:docMk/>
          <pc:sldMk cId="3399315057" sldId="293"/>
        </pc:sldMkLst>
        <pc:spChg chg="mod">
          <ac:chgData name="Vivek Saahil" userId="43ad321a-5946-4c44-869a-99c3331d9527" providerId="ADAL" clId="{BE8C1E7A-3C44-4A3B-8BF5-DF286E94F96F}" dt="2021-04-13T13:21:39.851" v="1682" actId="255"/>
          <ac:spMkLst>
            <pc:docMk/>
            <pc:sldMk cId="3399315057" sldId="293"/>
            <ac:spMk id="3" creationId="{D8FD779D-9219-44AB-AC2D-7EF50929D06E}"/>
          </ac:spMkLst>
        </pc:spChg>
        <pc:spChg chg="del mod">
          <ac:chgData name="Vivek Saahil" userId="43ad321a-5946-4c44-869a-99c3331d9527" providerId="ADAL" clId="{BE8C1E7A-3C44-4A3B-8BF5-DF286E94F96F}" dt="2021-04-13T02:31:33.599" v="167" actId="478"/>
          <ac:spMkLst>
            <pc:docMk/>
            <pc:sldMk cId="3399315057" sldId="293"/>
            <ac:spMk id="20" creationId="{3B015D2D-FC1A-42F2-957B-51890CB0FD4C}"/>
          </ac:spMkLst>
        </pc:spChg>
        <pc:spChg chg="mod">
          <ac:chgData name="Vivek Saahil" userId="43ad321a-5946-4c44-869a-99c3331d9527" providerId="ADAL" clId="{BE8C1E7A-3C44-4A3B-8BF5-DF286E94F96F}" dt="2021-04-13T02:28:15.696" v="148"/>
          <ac:spMkLst>
            <pc:docMk/>
            <pc:sldMk cId="3399315057" sldId="293"/>
            <ac:spMk id="21" creationId="{12479630-04EF-4CC1-BC3C-4856DC273E26}"/>
          </ac:spMkLst>
        </pc:spChg>
        <pc:spChg chg="mod">
          <ac:chgData name="Vivek Saahil" userId="43ad321a-5946-4c44-869a-99c3331d9527" providerId="ADAL" clId="{BE8C1E7A-3C44-4A3B-8BF5-DF286E94F96F}" dt="2021-04-13T02:28:15.696" v="148"/>
          <ac:spMkLst>
            <pc:docMk/>
            <pc:sldMk cId="3399315057" sldId="293"/>
            <ac:spMk id="22" creationId="{EBE518CD-350A-4568-82BE-E003FBE57DAC}"/>
          </ac:spMkLst>
        </pc:spChg>
        <pc:spChg chg="mod">
          <ac:chgData name="Vivek Saahil" userId="43ad321a-5946-4c44-869a-99c3331d9527" providerId="ADAL" clId="{BE8C1E7A-3C44-4A3B-8BF5-DF286E94F96F}" dt="2021-04-13T00:29:35.757" v="67"/>
          <ac:spMkLst>
            <pc:docMk/>
            <pc:sldMk cId="3399315057" sldId="293"/>
            <ac:spMk id="24" creationId="{4B4A975D-50B9-4FF3-BA18-349988B8F306}"/>
          </ac:spMkLst>
        </pc:spChg>
        <pc:spChg chg="mod">
          <ac:chgData name="Vivek Saahil" userId="43ad321a-5946-4c44-869a-99c3331d9527" providerId="ADAL" clId="{BE8C1E7A-3C44-4A3B-8BF5-DF286E94F96F}" dt="2021-04-13T00:29:35.757" v="67"/>
          <ac:spMkLst>
            <pc:docMk/>
            <pc:sldMk cId="3399315057" sldId="293"/>
            <ac:spMk id="25" creationId="{F579B5E0-9C1F-4513-85CE-4B677B922EE7}"/>
          </ac:spMkLst>
        </pc:spChg>
        <pc:spChg chg="mod">
          <ac:chgData name="Vivek Saahil" userId="43ad321a-5946-4c44-869a-99c3331d9527" providerId="ADAL" clId="{BE8C1E7A-3C44-4A3B-8BF5-DF286E94F96F}" dt="2021-04-13T00:29:35.757" v="67"/>
          <ac:spMkLst>
            <pc:docMk/>
            <pc:sldMk cId="3399315057" sldId="293"/>
            <ac:spMk id="26" creationId="{A38F9ADE-93AB-49D3-AB4D-2FE88447EF6E}"/>
          </ac:spMkLst>
        </pc:spChg>
        <pc:spChg chg="mod">
          <ac:chgData name="Vivek Saahil" userId="43ad321a-5946-4c44-869a-99c3331d9527" providerId="ADAL" clId="{BE8C1E7A-3C44-4A3B-8BF5-DF286E94F96F}" dt="2021-04-13T00:29:35.757" v="67"/>
          <ac:spMkLst>
            <pc:docMk/>
            <pc:sldMk cId="3399315057" sldId="293"/>
            <ac:spMk id="27" creationId="{ABE51FD4-4A1A-45C8-9E03-D179F26861C0}"/>
          </ac:spMkLst>
        </pc:spChg>
        <pc:spChg chg="mod">
          <ac:chgData name="Vivek Saahil" userId="43ad321a-5946-4c44-869a-99c3331d9527" providerId="ADAL" clId="{BE8C1E7A-3C44-4A3B-8BF5-DF286E94F96F}" dt="2021-04-13T00:29:35.757" v="67"/>
          <ac:spMkLst>
            <pc:docMk/>
            <pc:sldMk cId="3399315057" sldId="293"/>
            <ac:spMk id="28" creationId="{A46DF5C2-3A62-442A-BE89-308FC7B47492}"/>
          </ac:spMkLst>
        </pc:spChg>
        <pc:spChg chg="mod">
          <ac:chgData name="Vivek Saahil" userId="43ad321a-5946-4c44-869a-99c3331d9527" providerId="ADAL" clId="{BE8C1E7A-3C44-4A3B-8BF5-DF286E94F96F}" dt="2021-04-13T00:29:35.757" v="67"/>
          <ac:spMkLst>
            <pc:docMk/>
            <pc:sldMk cId="3399315057" sldId="293"/>
            <ac:spMk id="29" creationId="{36D29527-0B9F-4E7A-8993-E0441A2888EC}"/>
          </ac:spMkLst>
        </pc:spChg>
        <pc:spChg chg="mod">
          <ac:chgData name="Vivek Saahil" userId="43ad321a-5946-4c44-869a-99c3331d9527" providerId="ADAL" clId="{BE8C1E7A-3C44-4A3B-8BF5-DF286E94F96F}" dt="2021-04-13T00:31:39.076" v="77" actId="207"/>
          <ac:spMkLst>
            <pc:docMk/>
            <pc:sldMk cId="3399315057" sldId="293"/>
            <ac:spMk id="30" creationId="{60BC5F7A-015F-42AC-A371-BD6EAC98DD9F}"/>
          </ac:spMkLst>
        </pc:spChg>
        <pc:spChg chg="mod">
          <ac:chgData name="Vivek Saahil" userId="43ad321a-5946-4c44-869a-99c3331d9527" providerId="ADAL" clId="{BE8C1E7A-3C44-4A3B-8BF5-DF286E94F96F}" dt="2021-04-13T00:29:35.757" v="67"/>
          <ac:spMkLst>
            <pc:docMk/>
            <pc:sldMk cId="3399315057" sldId="293"/>
            <ac:spMk id="31" creationId="{BA3FA410-BFB5-4D22-BCB8-BCE3E0D4FADD}"/>
          </ac:spMkLst>
        </pc:spChg>
        <pc:spChg chg="mod">
          <ac:chgData name="Vivek Saahil" userId="43ad321a-5946-4c44-869a-99c3331d9527" providerId="ADAL" clId="{BE8C1E7A-3C44-4A3B-8BF5-DF286E94F96F}" dt="2021-04-13T00:29:35.757" v="67"/>
          <ac:spMkLst>
            <pc:docMk/>
            <pc:sldMk cId="3399315057" sldId="293"/>
            <ac:spMk id="32" creationId="{FC2E5108-5EFF-4762-A0E4-8999C9FE0111}"/>
          </ac:spMkLst>
        </pc:spChg>
        <pc:spChg chg="mod">
          <ac:chgData name="Vivek Saahil" userId="43ad321a-5946-4c44-869a-99c3331d9527" providerId="ADAL" clId="{BE8C1E7A-3C44-4A3B-8BF5-DF286E94F96F}" dt="2021-04-13T00:29:35.757" v="67"/>
          <ac:spMkLst>
            <pc:docMk/>
            <pc:sldMk cId="3399315057" sldId="293"/>
            <ac:spMk id="33" creationId="{91B5E230-B490-4E3F-9271-2406FBB772C6}"/>
          </ac:spMkLst>
        </pc:spChg>
        <pc:spChg chg="mod">
          <ac:chgData name="Vivek Saahil" userId="43ad321a-5946-4c44-869a-99c3331d9527" providerId="ADAL" clId="{BE8C1E7A-3C44-4A3B-8BF5-DF286E94F96F}" dt="2021-04-13T00:29:35.757" v="67"/>
          <ac:spMkLst>
            <pc:docMk/>
            <pc:sldMk cId="3399315057" sldId="293"/>
            <ac:spMk id="34" creationId="{67B1B14F-6615-46BA-B739-06231D5EA5A2}"/>
          </ac:spMkLst>
        </pc:spChg>
        <pc:spChg chg="mod">
          <ac:chgData name="Vivek Saahil" userId="43ad321a-5946-4c44-869a-99c3331d9527" providerId="ADAL" clId="{BE8C1E7A-3C44-4A3B-8BF5-DF286E94F96F}" dt="2021-04-13T02:28:15.696" v="148"/>
          <ac:spMkLst>
            <pc:docMk/>
            <pc:sldMk cId="3399315057" sldId="293"/>
            <ac:spMk id="35" creationId="{D7F405DC-BACA-4334-B9F9-2DDA4C37D89D}"/>
          </ac:spMkLst>
        </pc:spChg>
        <pc:spChg chg="mod">
          <ac:chgData name="Vivek Saahil" userId="43ad321a-5946-4c44-869a-99c3331d9527" providerId="ADAL" clId="{BE8C1E7A-3C44-4A3B-8BF5-DF286E94F96F}" dt="2021-04-13T02:28:15.696" v="148"/>
          <ac:spMkLst>
            <pc:docMk/>
            <pc:sldMk cId="3399315057" sldId="293"/>
            <ac:spMk id="36" creationId="{5993A36D-47E0-4CCC-B992-9DAA7CA63913}"/>
          </ac:spMkLst>
        </pc:spChg>
        <pc:spChg chg="mod">
          <ac:chgData name="Vivek Saahil" userId="43ad321a-5946-4c44-869a-99c3331d9527" providerId="ADAL" clId="{BE8C1E7A-3C44-4A3B-8BF5-DF286E94F96F}" dt="2021-04-13T02:28:15.696" v="148"/>
          <ac:spMkLst>
            <pc:docMk/>
            <pc:sldMk cId="3399315057" sldId="293"/>
            <ac:spMk id="37" creationId="{33CA4E47-35EA-4DC9-9212-BA3765DCCD6A}"/>
          </ac:spMkLst>
        </pc:spChg>
        <pc:spChg chg="mod">
          <ac:chgData name="Vivek Saahil" userId="43ad321a-5946-4c44-869a-99c3331d9527" providerId="ADAL" clId="{BE8C1E7A-3C44-4A3B-8BF5-DF286E94F96F}" dt="2021-04-13T02:28:15.696" v="148"/>
          <ac:spMkLst>
            <pc:docMk/>
            <pc:sldMk cId="3399315057" sldId="293"/>
            <ac:spMk id="38" creationId="{7521F2EF-19B5-4064-9FC9-030E760315F3}"/>
          </ac:spMkLst>
        </pc:spChg>
        <pc:spChg chg="mod">
          <ac:chgData name="Vivek Saahil" userId="43ad321a-5946-4c44-869a-99c3331d9527" providerId="ADAL" clId="{BE8C1E7A-3C44-4A3B-8BF5-DF286E94F96F}" dt="2021-04-13T02:28:20.732" v="149" actId="207"/>
          <ac:spMkLst>
            <pc:docMk/>
            <pc:sldMk cId="3399315057" sldId="293"/>
            <ac:spMk id="39" creationId="{1FCEC078-917E-417C-93D0-B0C731C80EF7}"/>
          </ac:spMkLst>
        </pc:spChg>
        <pc:spChg chg="mod">
          <ac:chgData name="Vivek Saahil" userId="43ad321a-5946-4c44-869a-99c3331d9527" providerId="ADAL" clId="{BE8C1E7A-3C44-4A3B-8BF5-DF286E94F96F}" dt="2021-04-13T02:28:15.696" v="148"/>
          <ac:spMkLst>
            <pc:docMk/>
            <pc:sldMk cId="3399315057" sldId="293"/>
            <ac:spMk id="40" creationId="{2FE4584D-4D48-4A8B-9F47-3CF99E89714D}"/>
          </ac:spMkLst>
        </pc:spChg>
        <pc:spChg chg="mod">
          <ac:chgData name="Vivek Saahil" userId="43ad321a-5946-4c44-869a-99c3331d9527" providerId="ADAL" clId="{BE8C1E7A-3C44-4A3B-8BF5-DF286E94F96F}" dt="2021-04-13T02:28:15.696" v="148"/>
          <ac:spMkLst>
            <pc:docMk/>
            <pc:sldMk cId="3399315057" sldId="293"/>
            <ac:spMk id="41" creationId="{29127CD5-476E-4B1A-814C-0E45FF3009D1}"/>
          </ac:spMkLst>
        </pc:spChg>
        <pc:spChg chg="mod">
          <ac:chgData name="Vivek Saahil" userId="43ad321a-5946-4c44-869a-99c3331d9527" providerId="ADAL" clId="{BE8C1E7A-3C44-4A3B-8BF5-DF286E94F96F}" dt="2021-04-13T02:28:15.696" v="148"/>
          <ac:spMkLst>
            <pc:docMk/>
            <pc:sldMk cId="3399315057" sldId="293"/>
            <ac:spMk id="42" creationId="{B8A9F65B-9B90-4AFB-83D9-28AA52408826}"/>
          </ac:spMkLst>
        </pc:spChg>
        <pc:spChg chg="mod">
          <ac:chgData name="Vivek Saahil" userId="43ad321a-5946-4c44-869a-99c3331d9527" providerId="ADAL" clId="{BE8C1E7A-3C44-4A3B-8BF5-DF286E94F96F}" dt="2021-04-13T02:28:15.696" v="148"/>
          <ac:spMkLst>
            <pc:docMk/>
            <pc:sldMk cId="3399315057" sldId="293"/>
            <ac:spMk id="43" creationId="{0375719C-7F1D-4E38-A226-5CE6F7C7B845}"/>
          </ac:spMkLst>
        </pc:spChg>
        <pc:spChg chg="mod">
          <ac:chgData name="Vivek Saahil" userId="43ad321a-5946-4c44-869a-99c3331d9527" providerId="ADAL" clId="{BE8C1E7A-3C44-4A3B-8BF5-DF286E94F96F}" dt="2021-04-13T02:28:15.696" v="148"/>
          <ac:spMkLst>
            <pc:docMk/>
            <pc:sldMk cId="3399315057" sldId="293"/>
            <ac:spMk id="44" creationId="{F77F611D-48F1-42AE-8B79-548D91070F65}"/>
          </ac:spMkLst>
        </pc:spChg>
        <pc:grpChg chg="del">
          <ac:chgData name="Vivek Saahil" userId="43ad321a-5946-4c44-869a-99c3331d9527" providerId="ADAL" clId="{BE8C1E7A-3C44-4A3B-8BF5-DF286E94F96F}" dt="2021-04-13T00:28:53.090" v="54" actId="478"/>
          <ac:grpSpMkLst>
            <pc:docMk/>
            <pc:sldMk cId="3399315057" sldId="293"/>
            <ac:grpSpMk id="15" creationId="{E5CEF329-B5CB-44F8-B4B8-5B3BC24F83D0}"/>
          </ac:grpSpMkLst>
        </pc:grpChg>
        <pc:grpChg chg="add mod">
          <ac:chgData name="Vivek Saahil" userId="43ad321a-5946-4c44-869a-99c3331d9527" providerId="ADAL" clId="{BE8C1E7A-3C44-4A3B-8BF5-DF286E94F96F}" dt="2021-04-13T02:28:15.696" v="148"/>
          <ac:grpSpMkLst>
            <pc:docMk/>
            <pc:sldMk cId="3399315057" sldId="293"/>
            <ac:grpSpMk id="19" creationId="{87C76D3B-06F9-4BBD-9005-E4E66F856432}"/>
          </ac:grpSpMkLst>
        </pc:grpChg>
        <pc:grpChg chg="add del mod">
          <ac:chgData name="Vivek Saahil" userId="43ad321a-5946-4c44-869a-99c3331d9527" providerId="ADAL" clId="{BE8C1E7A-3C44-4A3B-8BF5-DF286E94F96F}" dt="2021-04-13T02:25:49.741" v="121" actId="478"/>
          <ac:grpSpMkLst>
            <pc:docMk/>
            <pc:sldMk cId="3399315057" sldId="293"/>
            <ac:grpSpMk id="23" creationId="{A0844F6C-1CFF-4268-A529-4F4168704253}"/>
          </ac:grpSpMkLst>
        </pc:grpChg>
        <pc:picChg chg="mod">
          <ac:chgData name="Vivek Saahil" userId="43ad321a-5946-4c44-869a-99c3331d9527" providerId="ADAL" clId="{BE8C1E7A-3C44-4A3B-8BF5-DF286E94F96F}" dt="2021-04-13T13:26:33.398" v="1690" actId="14100"/>
          <ac:picMkLst>
            <pc:docMk/>
            <pc:sldMk cId="3399315057" sldId="293"/>
            <ac:picMk id="2" creationId="{8E42B6FD-A853-460C-BC12-D4ADFF6C390E}"/>
          </ac:picMkLst>
        </pc:picChg>
        <pc:picChg chg="mod">
          <ac:chgData name="Vivek Saahil" userId="43ad321a-5946-4c44-869a-99c3331d9527" providerId="ADAL" clId="{BE8C1E7A-3C44-4A3B-8BF5-DF286E94F96F}" dt="2021-04-13T13:27:14.190" v="1698" actId="14100"/>
          <ac:picMkLst>
            <pc:docMk/>
            <pc:sldMk cId="3399315057" sldId="293"/>
            <ac:picMk id="4" creationId="{C6B535A3-D919-401C-B05C-F9BE4CBA3A08}"/>
          </ac:picMkLst>
        </pc:picChg>
      </pc:sldChg>
      <pc:sldChg chg="addSp delSp modSp mod">
        <pc:chgData name="Vivek Saahil" userId="43ad321a-5946-4c44-869a-99c3331d9527" providerId="ADAL" clId="{BE8C1E7A-3C44-4A3B-8BF5-DF286E94F96F}" dt="2021-04-13T13:55:39.445" v="1786" actId="14100"/>
        <pc:sldMkLst>
          <pc:docMk/>
          <pc:sldMk cId="308730637" sldId="294"/>
        </pc:sldMkLst>
        <pc:spChg chg="mod">
          <ac:chgData name="Vivek Saahil" userId="43ad321a-5946-4c44-869a-99c3331d9527" providerId="ADAL" clId="{BE8C1E7A-3C44-4A3B-8BF5-DF286E94F96F}" dt="2021-04-13T13:55:36.101" v="1785" actId="14100"/>
          <ac:spMkLst>
            <pc:docMk/>
            <pc:sldMk cId="308730637" sldId="294"/>
            <ac:spMk id="3" creationId="{D8FD779D-9219-44AB-AC2D-7EF50929D06E}"/>
          </ac:spMkLst>
        </pc:spChg>
        <pc:spChg chg="del mod">
          <ac:chgData name="Vivek Saahil" userId="43ad321a-5946-4c44-869a-99c3331d9527" providerId="ADAL" clId="{BE8C1E7A-3C44-4A3B-8BF5-DF286E94F96F}" dt="2021-04-13T02:31:25.861" v="165" actId="478"/>
          <ac:spMkLst>
            <pc:docMk/>
            <pc:sldMk cId="308730637" sldId="294"/>
            <ac:spMk id="29" creationId="{F79A3E48-7BD3-4EB7-95C9-2DAEEE2BB95A}"/>
          </ac:spMkLst>
        </pc:spChg>
        <pc:spChg chg="mod">
          <ac:chgData name="Vivek Saahil" userId="43ad321a-5946-4c44-869a-99c3331d9527" providerId="ADAL" clId="{BE8C1E7A-3C44-4A3B-8BF5-DF286E94F96F}" dt="2021-04-13T02:28:39.481" v="152"/>
          <ac:spMkLst>
            <pc:docMk/>
            <pc:sldMk cId="308730637" sldId="294"/>
            <ac:spMk id="30" creationId="{6011FA6C-7BB3-4FDB-A126-BE6791E4A8BD}"/>
          </ac:spMkLst>
        </pc:spChg>
        <pc:spChg chg="mod">
          <ac:chgData name="Vivek Saahil" userId="43ad321a-5946-4c44-869a-99c3331d9527" providerId="ADAL" clId="{BE8C1E7A-3C44-4A3B-8BF5-DF286E94F96F}" dt="2021-04-13T02:28:39.481" v="152"/>
          <ac:spMkLst>
            <pc:docMk/>
            <pc:sldMk cId="308730637" sldId="294"/>
            <ac:spMk id="31" creationId="{25E4F00E-B33E-48CF-BD0C-2A8A8600C789}"/>
          </ac:spMkLst>
        </pc:spChg>
        <pc:spChg chg="mod">
          <ac:chgData name="Vivek Saahil" userId="43ad321a-5946-4c44-869a-99c3331d9527" providerId="ADAL" clId="{BE8C1E7A-3C44-4A3B-8BF5-DF286E94F96F}" dt="2021-04-13T02:28:39.481" v="152"/>
          <ac:spMkLst>
            <pc:docMk/>
            <pc:sldMk cId="308730637" sldId="294"/>
            <ac:spMk id="32" creationId="{EA1A6BBC-9E58-4E15-A028-DD4DEE947558}"/>
          </ac:spMkLst>
        </pc:spChg>
        <pc:spChg chg="mod">
          <ac:chgData name="Vivek Saahil" userId="43ad321a-5946-4c44-869a-99c3331d9527" providerId="ADAL" clId="{BE8C1E7A-3C44-4A3B-8BF5-DF286E94F96F}" dt="2021-04-13T02:28:39.481" v="152"/>
          <ac:spMkLst>
            <pc:docMk/>
            <pc:sldMk cId="308730637" sldId="294"/>
            <ac:spMk id="33" creationId="{2E861C94-7630-400E-A9D1-7B729091132C}"/>
          </ac:spMkLst>
        </pc:spChg>
        <pc:spChg chg="mod">
          <ac:chgData name="Vivek Saahil" userId="43ad321a-5946-4c44-869a-99c3331d9527" providerId="ADAL" clId="{BE8C1E7A-3C44-4A3B-8BF5-DF286E94F96F}" dt="2021-04-13T02:28:44.652" v="153" actId="207"/>
          <ac:spMkLst>
            <pc:docMk/>
            <pc:sldMk cId="308730637" sldId="294"/>
            <ac:spMk id="34" creationId="{DA9280F9-D688-4F3F-BAB5-7E1E40151F2C}"/>
          </ac:spMkLst>
        </pc:spChg>
        <pc:spChg chg="mod">
          <ac:chgData name="Vivek Saahil" userId="43ad321a-5946-4c44-869a-99c3331d9527" providerId="ADAL" clId="{BE8C1E7A-3C44-4A3B-8BF5-DF286E94F96F}" dt="2021-04-13T02:28:39.481" v="152"/>
          <ac:spMkLst>
            <pc:docMk/>
            <pc:sldMk cId="308730637" sldId="294"/>
            <ac:spMk id="35" creationId="{C24D86EC-6D76-45E5-9A9B-E7CBEFED667C}"/>
          </ac:spMkLst>
        </pc:spChg>
        <pc:spChg chg="mod">
          <ac:chgData name="Vivek Saahil" userId="43ad321a-5946-4c44-869a-99c3331d9527" providerId="ADAL" clId="{BE8C1E7A-3C44-4A3B-8BF5-DF286E94F96F}" dt="2021-04-13T02:28:39.481" v="152"/>
          <ac:spMkLst>
            <pc:docMk/>
            <pc:sldMk cId="308730637" sldId="294"/>
            <ac:spMk id="36" creationId="{163E898E-6E1C-438B-9DF9-78A955877397}"/>
          </ac:spMkLst>
        </pc:spChg>
        <pc:spChg chg="mod">
          <ac:chgData name="Vivek Saahil" userId="43ad321a-5946-4c44-869a-99c3331d9527" providerId="ADAL" clId="{BE8C1E7A-3C44-4A3B-8BF5-DF286E94F96F}" dt="2021-04-13T02:28:39.481" v="152"/>
          <ac:spMkLst>
            <pc:docMk/>
            <pc:sldMk cId="308730637" sldId="294"/>
            <ac:spMk id="37" creationId="{FE88E785-3ED9-4C05-8067-9EECA24A61EC}"/>
          </ac:spMkLst>
        </pc:spChg>
        <pc:spChg chg="mod">
          <ac:chgData name="Vivek Saahil" userId="43ad321a-5946-4c44-869a-99c3331d9527" providerId="ADAL" clId="{BE8C1E7A-3C44-4A3B-8BF5-DF286E94F96F}" dt="2021-04-13T02:28:39.481" v="152"/>
          <ac:spMkLst>
            <pc:docMk/>
            <pc:sldMk cId="308730637" sldId="294"/>
            <ac:spMk id="38" creationId="{7EA704E0-84A6-4815-96FC-AA841EDF1965}"/>
          </ac:spMkLst>
        </pc:spChg>
        <pc:spChg chg="mod">
          <ac:chgData name="Vivek Saahil" userId="43ad321a-5946-4c44-869a-99c3331d9527" providerId="ADAL" clId="{BE8C1E7A-3C44-4A3B-8BF5-DF286E94F96F}" dt="2021-04-13T02:28:39.481" v="152"/>
          <ac:spMkLst>
            <pc:docMk/>
            <pc:sldMk cId="308730637" sldId="294"/>
            <ac:spMk id="39" creationId="{6867CF9F-5679-4AE1-8860-6C6B3A4EB5E1}"/>
          </ac:spMkLst>
        </pc:spChg>
        <pc:spChg chg="mod">
          <ac:chgData name="Vivek Saahil" userId="43ad321a-5946-4c44-869a-99c3331d9527" providerId="ADAL" clId="{BE8C1E7A-3C44-4A3B-8BF5-DF286E94F96F}" dt="2021-04-13T02:28:39.481" v="152"/>
          <ac:spMkLst>
            <pc:docMk/>
            <pc:sldMk cId="308730637" sldId="294"/>
            <ac:spMk id="40" creationId="{94CFD96B-58C9-4A75-9AFF-A0EB0C9D789C}"/>
          </ac:spMkLst>
        </pc:spChg>
        <pc:spChg chg="mod">
          <ac:chgData name="Vivek Saahil" userId="43ad321a-5946-4c44-869a-99c3331d9527" providerId="ADAL" clId="{BE8C1E7A-3C44-4A3B-8BF5-DF286E94F96F}" dt="2021-04-13T02:28:39.481" v="152"/>
          <ac:spMkLst>
            <pc:docMk/>
            <pc:sldMk cId="308730637" sldId="294"/>
            <ac:spMk id="41" creationId="{997D7D4D-150D-4BE6-BC8A-656F2D179D4F}"/>
          </ac:spMkLst>
        </pc:spChg>
        <pc:spChg chg="mod">
          <ac:chgData name="Vivek Saahil" userId="43ad321a-5946-4c44-869a-99c3331d9527" providerId="ADAL" clId="{BE8C1E7A-3C44-4A3B-8BF5-DF286E94F96F}" dt="2021-04-13T13:55:39.445" v="1786" actId="14100"/>
          <ac:spMkLst>
            <pc:docMk/>
            <pc:sldMk cId="308730637" sldId="294"/>
            <ac:spMk id="42" creationId="{F82464D2-B73A-4AB7-BB1C-5BF7AE1B5C0C}"/>
          </ac:spMkLst>
        </pc:spChg>
        <pc:grpChg chg="del">
          <ac:chgData name="Vivek Saahil" userId="43ad321a-5946-4c44-869a-99c3331d9527" providerId="ADAL" clId="{BE8C1E7A-3C44-4A3B-8BF5-DF286E94F96F}" dt="2021-04-13T02:25:40.028" v="117" actId="478"/>
          <ac:grpSpMkLst>
            <pc:docMk/>
            <pc:sldMk cId="308730637" sldId="294"/>
            <ac:grpSpMk id="16" creationId="{638AACF5-51CA-42B7-B847-A5EA6C10D1EF}"/>
          </ac:grpSpMkLst>
        </pc:grpChg>
        <pc:grpChg chg="add mod">
          <ac:chgData name="Vivek Saahil" userId="43ad321a-5946-4c44-869a-99c3331d9527" providerId="ADAL" clId="{BE8C1E7A-3C44-4A3B-8BF5-DF286E94F96F}" dt="2021-04-13T02:28:39.481" v="152"/>
          <ac:grpSpMkLst>
            <pc:docMk/>
            <pc:sldMk cId="308730637" sldId="294"/>
            <ac:grpSpMk id="28" creationId="{8C347570-4D0C-45D8-92FE-E559D4233C99}"/>
          </ac:grpSpMkLst>
        </pc:grpChg>
      </pc:sldChg>
      <pc:sldChg chg="addSp delSp modSp mod modAnim modNotesTx">
        <pc:chgData name="Vivek Saahil" userId="43ad321a-5946-4c44-869a-99c3331d9527" providerId="ADAL" clId="{BE8C1E7A-3C44-4A3B-8BF5-DF286E94F96F}" dt="2021-04-13T13:17:55.071" v="1677" actId="14100"/>
        <pc:sldMkLst>
          <pc:docMk/>
          <pc:sldMk cId="1645840805" sldId="295"/>
        </pc:sldMkLst>
        <pc:spChg chg="mod">
          <ac:chgData name="Vivek Saahil" userId="43ad321a-5946-4c44-869a-99c3331d9527" providerId="ADAL" clId="{BE8C1E7A-3C44-4A3B-8BF5-DF286E94F96F}" dt="2021-04-13T04:46:46.783" v="1077" actId="20577"/>
          <ac:spMkLst>
            <pc:docMk/>
            <pc:sldMk cId="1645840805" sldId="295"/>
            <ac:spMk id="3" creationId="{D8FD779D-9219-44AB-AC2D-7EF50929D06E}"/>
          </ac:spMkLst>
        </pc:spChg>
        <pc:spChg chg="mod">
          <ac:chgData name="Vivek Saahil" userId="43ad321a-5946-4c44-869a-99c3331d9527" providerId="ADAL" clId="{BE8C1E7A-3C44-4A3B-8BF5-DF286E94F96F}" dt="2021-04-13T06:36:37.041" v="1142" actId="14100"/>
          <ac:spMkLst>
            <pc:docMk/>
            <pc:sldMk cId="1645840805" sldId="295"/>
            <ac:spMk id="6" creationId="{181DA860-9382-44A3-8F72-72AF996C05D8}"/>
          </ac:spMkLst>
        </pc:spChg>
        <pc:spChg chg="del mod">
          <ac:chgData name="Vivek Saahil" userId="43ad321a-5946-4c44-869a-99c3331d9527" providerId="ADAL" clId="{BE8C1E7A-3C44-4A3B-8BF5-DF286E94F96F}" dt="2021-04-13T02:31:42.685" v="170" actId="478"/>
          <ac:spMkLst>
            <pc:docMk/>
            <pc:sldMk cId="1645840805" sldId="295"/>
            <ac:spMk id="20" creationId="{45E9B24E-EECF-4169-B65F-064A04639027}"/>
          </ac:spMkLst>
        </pc:spChg>
        <pc:spChg chg="mod">
          <ac:chgData name="Vivek Saahil" userId="43ad321a-5946-4c44-869a-99c3331d9527" providerId="ADAL" clId="{BE8C1E7A-3C44-4A3B-8BF5-DF286E94F96F}" dt="2021-04-13T02:27:03.210" v="140"/>
          <ac:spMkLst>
            <pc:docMk/>
            <pc:sldMk cId="1645840805" sldId="295"/>
            <ac:spMk id="21" creationId="{C3FC7128-ABB3-440E-872F-D81633A6B628}"/>
          </ac:spMkLst>
        </pc:spChg>
        <pc:spChg chg="mod">
          <ac:chgData name="Vivek Saahil" userId="43ad321a-5946-4c44-869a-99c3331d9527" providerId="ADAL" clId="{BE8C1E7A-3C44-4A3B-8BF5-DF286E94F96F}" dt="2021-04-13T02:27:03.210" v="140"/>
          <ac:spMkLst>
            <pc:docMk/>
            <pc:sldMk cId="1645840805" sldId="295"/>
            <ac:spMk id="22" creationId="{B02A60E9-D076-42D9-A8EC-A50F6C236182}"/>
          </ac:spMkLst>
        </pc:spChg>
        <pc:spChg chg="add mod">
          <ac:chgData name="Vivek Saahil" userId="43ad321a-5946-4c44-869a-99c3331d9527" providerId="ADAL" clId="{BE8C1E7A-3C44-4A3B-8BF5-DF286E94F96F}" dt="2021-04-13T04:38:20.518" v="848" actId="1035"/>
          <ac:spMkLst>
            <pc:docMk/>
            <pc:sldMk cId="1645840805" sldId="295"/>
            <ac:spMk id="25" creationId="{C7643E35-87DB-48AD-B20F-199BF22FD407}"/>
          </ac:spMkLst>
        </pc:spChg>
        <pc:spChg chg="add mod">
          <ac:chgData name="Vivek Saahil" userId="43ad321a-5946-4c44-869a-99c3331d9527" providerId="ADAL" clId="{BE8C1E7A-3C44-4A3B-8BF5-DF286E94F96F}" dt="2021-04-13T04:38:20.518" v="848" actId="1035"/>
          <ac:spMkLst>
            <pc:docMk/>
            <pc:sldMk cId="1645840805" sldId="295"/>
            <ac:spMk id="26" creationId="{2408431A-9677-49F3-9B49-161111A43690}"/>
          </ac:spMkLst>
        </pc:spChg>
        <pc:spChg chg="add mod">
          <ac:chgData name="Vivek Saahil" userId="43ad321a-5946-4c44-869a-99c3331d9527" providerId="ADAL" clId="{BE8C1E7A-3C44-4A3B-8BF5-DF286E94F96F}" dt="2021-04-13T04:38:20.518" v="848" actId="1035"/>
          <ac:spMkLst>
            <pc:docMk/>
            <pc:sldMk cId="1645840805" sldId="295"/>
            <ac:spMk id="27" creationId="{FC325BF1-210B-4D82-8982-1555F6DE1D73}"/>
          </ac:spMkLst>
        </pc:spChg>
        <pc:spChg chg="add mod">
          <ac:chgData name="Vivek Saahil" userId="43ad321a-5946-4c44-869a-99c3331d9527" providerId="ADAL" clId="{BE8C1E7A-3C44-4A3B-8BF5-DF286E94F96F}" dt="2021-04-13T04:45:26.905" v="1063" actId="113"/>
          <ac:spMkLst>
            <pc:docMk/>
            <pc:sldMk cId="1645840805" sldId="295"/>
            <ac:spMk id="28" creationId="{99824956-90A4-41B0-A054-50B14B341920}"/>
          </ac:spMkLst>
        </pc:spChg>
        <pc:spChg chg="add del mod">
          <ac:chgData name="Vivek Saahil" userId="43ad321a-5946-4c44-869a-99c3331d9527" providerId="ADAL" clId="{BE8C1E7A-3C44-4A3B-8BF5-DF286E94F96F}" dt="2021-04-13T04:45:29.621" v="1064" actId="113"/>
          <ac:spMkLst>
            <pc:docMk/>
            <pc:sldMk cId="1645840805" sldId="295"/>
            <ac:spMk id="29" creationId="{357752DA-C737-4148-B1C3-0C19B4670CCD}"/>
          </ac:spMkLst>
        </pc:spChg>
        <pc:spChg chg="add mod">
          <ac:chgData name="Vivek Saahil" userId="43ad321a-5946-4c44-869a-99c3331d9527" providerId="ADAL" clId="{BE8C1E7A-3C44-4A3B-8BF5-DF286E94F96F}" dt="2021-04-13T04:45:31.873" v="1065" actId="113"/>
          <ac:spMkLst>
            <pc:docMk/>
            <pc:sldMk cId="1645840805" sldId="295"/>
            <ac:spMk id="30" creationId="{A662F5C1-C411-44AB-85F6-C0C36755828B}"/>
          </ac:spMkLst>
        </pc:spChg>
        <pc:spChg chg="add mod">
          <ac:chgData name="Vivek Saahil" userId="43ad321a-5946-4c44-869a-99c3331d9527" providerId="ADAL" clId="{BE8C1E7A-3C44-4A3B-8BF5-DF286E94F96F}" dt="2021-04-13T04:45:34.144" v="1066" actId="113"/>
          <ac:spMkLst>
            <pc:docMk/>
            <pc:sldMk cId="1645840805" sldId="295"/>
            <ac:spMk id="31" creationId="{D1E95E6A-F973-437F-BB52-FB9195DAAA7A}"/>
          </ac:spMkLst>
        </pc:spChg>
        <pc:spChg chg="mod">
          <ac:chgData name="Vivek Saahil" userId="43ad321a-5946-4c44-869a-99c3331d9527" providerId="ADAL" clId="{BE8C1E7A-3C44-4A3B-8BF5-DF286E94F96F}" dt="2021-04-13T02:27:03.210" v="140"/>
          <ac:spMkLst>
            <pc:docMk/>
            <pc:sldMk cId="1645840805" sldId="295"/>
            <ac:spMk id="35" creationId="{98344605-F73B-4E0B-B3EF-E126E5DF190E}"/>
          </ac:spMkLst>
        </pc:spChg>
        <pc:spChg chg="mod">
          <ac:chgData name="Vivek Saahil" userId="43ad321a-5946-4c44-869a-99c3331d9527" providerId="ADAL" clId="{BE8C1E7A-3C44-4A3B-8BF5-DF286E94F96F}" dt="2021-04-13T02:27:03.210" v="140"/>
          <ac:spMkLst>
            <pc:docMk/>
            <pc:sldMk cId="1645840805" sldId="295"/>
            <ac:spMk id="36" creationId="{33D2E1EE-7269-4DD1-AFDF-136004124E93}"/>
          </ac:spMkLst>
        </pc:spChg>
        <pc:spChg chg="mod">
          <ac:chgData name="Vivek Saahil" userId="43ad321a-5946-4c44-869a-99c3331d9527" providerId="ADAL" clId="{BE8C1E7A-3C44-4A3B-8BF5-DF286E94F96F}" dt="2021-04-13T02:27:03.210" v="140"/>
          <ac:spMkLst>
            <pc:docMk/>
            <pc:sldMk cId="1645840805" sldId="295"/>
            <ac:spMk id="37" creationId="{7FCC7951-FDD7-47D9-919B-43A002A9A5D6}"/>
          </ac:spMkLst>
        </pc:spChg>
        <pc:spChg chg="mod">
          <ac:chgData name="Vivek Saahil" userId="43ad321a-5946-4c44-869a-99c3331d9527" providerId="ADAL" clId="{BE8C1E7A-3C44-4A3B-8BF5-DF286E94F96F}" dt="2021-04-13T02:27:03.210" v="140"/>
          <ac:spMkLst>
            <pc:docMk/>
            <pc:sldMk cId="1645840805" sldId="295"/>
            <ac:spMk id="38" creationId="{6CF2F915-AF20-42E8-95D2-68136ED43A0B}"/>
          </ac:spMkLst>
        </pc:spChg>
        <pc:spChg chg="mod">
          <ac:chgData name="Vivek Saahil" userId="43ad321a-5946-4c44-869a-99c3331d9527" providerId="ADAL" clId="{BE8C1E7A-3C44-4A3B-8BF5-DF286E94F96F}" dt="2021-04-13T02:27:03.210" v="140"/>
          <ac:spMkLst>
            <pc:docMk/>
            <pc:sldMk cId="1645840805" sldId="295"/>
            <ac:spMk id="39" creationId="{947AE608-EFA5-404E-A9B2-C5707D9A6A14}"/>
          </ac:spMkLst>
        </pc:spChg>
        <pc:spChg chg="mod">
          <ac:chgData name="Vivek Saahil" userId="43ad321a-5946-4c44-869a-99c3331d9527" providerId="ADAL" clId="{BE8C1E7A-3C44-4A3B-8BF5-DF286E94F96F}" dt="2021-04-13T02:27:03.210" v="140"/>
          <ac:spMkLst>
            <pc:docMk/>
            <pc:sldMk cId="1645840805" sldId="295"/>
            <ac:spMk id="40" creationId="{BC0556B9-7906-43E9-BADE-DC49CAF47B19}"/>
          </ac:spMkLst>
        </pc:spChg>
        <pc:spChg chg="mod">
          <ac:chgData name="Vivek Saahil" userId="43ad321a-5946-4c44-869a-99c3331d9527" providerId="ADAL" clId="{BE8C1E7A-3C44-4A3B-8BF5-DF286E94F96F}" dt="2021-04-13T02:27:22.090" v="142" actId="207"/>
          <ac:spMkLst>
            <pc:docMk/>
            <pc:sldMk cId="1645840805" sldId="295"/>
            <ac:spMk id="41" creationId="{F41851FF-7F7D-4A55-8EA4-157161D9122D}"/>
          </ac:spMkLst>
        </pc:spChg>
        <pc:spChg chg="mod">
          <ac:chgData name="Vivek Saahil" userId="43ad321a-5946-4c44-869a-99c3331d9527" providerId="ADAL" clId="{BE8C1E7A-3C44-4A3B-8BF5-DF286E94F96F}" dt="2021-04-13T02:27:03.210" v="140"/>
          <ac:spMkLst>
            <pc:docMk/>
            <pc:sldMk cId="1645840805" sldId="295"/>
            <ac:spMk id="42" creationId="{501473AB-B970-4548-A2C0-81720B7220D7}"/>
          </ac:spMkLst>
        </pc:spChg>
        <pc:spChg chg="mod">
          <ac:chgData name="Vivek Saahil" userId="43ad321a-5946-4c44-869a-99c3331d9527" providerId="ADAL" clId="{BE8C1E7A-3C44-4A3B-8BF5-DF286E94F96F}" dt="2021-04-13T02:27:03.210" v="140"/>
          <ac:spMkLst>
            <pc:docMk/>
            <pc:sldMk cId="1645840805" sldId="295"/>
            <ac:spMk id="43" creationId="{6F5DFD46-3D2A-4734-B35A-BE4DCB40FDC2}"/>
          </ac:spMkLst>
        </pc:spChg>
        <pc:spChg chg="mod">
          <ac:chgData name="Vivek Saahil" userId="43ad321a-5946-4c44-869a-99c3331d9527" providerId="ADAL" clId="{BE8C1E7A-3C44-4A3B-8BF5-DF286E94F96F}" dt="2021-04-13T02:27:03.210" v="140"/>
          <ac:spMkLst>
            <pc:docMk/>
            <pc:sldMk cId="1645840805" sldId="295"/>
            <ac:spMk id="44" creationId="{471D89DA-BC59-45A7-A65C-3DEFEF0A6E0C}"/>
          </ac:spMkLst>
        </pc:spChg>
        <pc:spChg chg="mod">
          <ac:chgData name="Vivek Saahil" userId="43ad321a-5946-4c44-869a-99c3331d9527" providerId="ADAL" clId="{BE8C1E7A-3C44-4A3B-8BF5-DF286E94F96F}" dt="2021-04-13T04:47:21.626" v="1134" actId="20577"/>
          <ac:spMkLst>
            <pc:docMk/>
            <pc:sldMk cId="1645840805" sldId="295"/>
            <ac:spMk id="76" creationId="{73676B02-C034-43F8-9569-58368BD1668B}"/>
          </ac:spMkLst>
        </pc:spChg>
        <pc:grpChg chg="add mod">
          <ac:chgData name="Vivek Saahil" userId="43ad321a-5946-4c44-869a-99c3331d9527" providerId="ADAL" clId="{BE8C1E7A-3C44-4A3B-8BF5-DF286E94F96F}" dt="2021-04-13T02:27:03.210" v="140"/>
          <ac:grpSpMkLst>
            <pc:docMk/>
            <pc:sldMk cId="1645840805" sldId="295"/>
            <ac:grpSpMk id="19" creationId="{9F6032B4-4EB9-4EA8-B277-197CDB18A30B}"/>
          </ac:grpSpMkLst>
        </pc:grpChg>
        <pc:grpChg chg="del">
          <ac:chgData name="Vivek Saahil" userId="43ad321a-5946-4c44-869a-99c3331d9527" providerId="ADAL" clId="{BE8C1E7A-3C44-4A3B-8BF5-DF286E94F96F}" dt="2021-04-13T02:27:02.383" v="139" actId="478"/>
          <ac:grpSpMkLst>
            <pc:docMk/>
            <pc:sldMk cId="1645840805" sldId="295"/>
            <ac:grpSpMk id="23" creationId="{A0844F6C-1CFF-4268-A529-4F4168704253}"/>
          </ac:grpSpMkLst>
        </pc:grpChg>
        <pc:picChg chg="add mod">
          <ac:chgData name="Vivek Saahil" userId="43ad321a-5946-4c44-869a-99c3331d9527" providerId="ADAL" clId="{BE8C1E7A-3C44-4A3B-8BF5-DF286E94F96F}" dt="2021-04-13T13:17:55.071" v="1677" actId="14100"/>
          <ac:picMkLst>
            <pc:docMk/>
            <pc:sldMk cId="1645840805" sldId="295"/>
            <ac:picMk id="4" creationId="{680CC105-8404-4DA7-AB37-58BBB47E2F36}"/>
          </ac:picMkLst>
        </pc:picChg>
        <pc:picChg chg="add mod">
          <ac:chgData name="Vivek Saahil" userId="43ad321a-5946-4c44-869a-99c3331d9527" providerId="ADAL" clId="{BE8C1E7A-3C44-4A3B-8BF5-DF286E94F96F}" dt="2021-04-13T04:37:57.020" v="836" actId="1035"/>
          <ac:picMkLst>
            <pc:docMk/>
            <pc:sldMk cId="1645840805" sldId="295"/>
            <ac:picMk id="20" creationId="{4987D819-F511-434D-9902-4584750E98CB}"/>
          </ac:picMkLst>
        </pc:picChg>
        <pc:picChg chg="add mod">
          <ac:chgData name="Vivek Saahil" userId="43ad321a-5946-4c44-869a-99c3331d9527" providerId="ADAL" clId="{BE8C1E7A-3C44-4A3B-8BF5-DF286E94F96F}" dt="2021-04-13T04:37:57.020" v="836" actId="1035"/>
          <ac:picMkLst>
            <pc:docMk/>
            <pc:sldMk cId="1645840805" sldId="295"/>
            <ac:picMk id="23" creationId="{C4853D30-B425-4B41-BFD3-3335810FCB02}"/>
          </ac:picMkLst>
        </pc:picChg>
        <pc:picChg chg="add mod">
          <ac:chgData name="Vivek Saahil" userId="43ad321a-5946-4c44-869a-99c3331d9527" providerId="ADAL" clId="{BE8C1E7A-3C44-4A3B-8BF5-DF286E94F96F}" dt="2021-04-13T04:37:57.020" v="836" actId="1035"/>
          <ac:picMkLst>
            <pc:docMk/>
            <pc:sldMk cId="1645840805" sldId="295"/>
            <ac:picMk id="24" creationId="{7178667E-156D-4DCA-985A-DDB13A9C2936}"/>
          </ac:picMkLst>
        </pc:picChg>
      </pc:sldChg>
      <pc:sldChg chg="addSp delSp modSp mod modNotesTx">
        <pc:chgData name="Vivek Saahil" userId="43ad321a-5946-4c44-869a-99c3331d9527" providerId="ADAL" clId="{BE8C1E7A-3C44-4A3B-8BF5-DF286E94F96F}" dt="2021-04-13T13:54:08" v="1773" actId="2711"/>
        <pc:sldMkLst>
          <pc:docMk/>
          <pc:sldMk cId="3156693195" sldId="296"/>
        </pc:sldMkLst>
        <pc:spChg chg="del mod">
          <ac:chgData name="Vivek Saahil" userId="43ad321a-5946-4c44-869a-99c3331d9527" providerId="ADAL" clId="{BE8C1E7A-3C44-4A3B-8BF5-DF286E94F96F}" dt="2021-04-13T02:31:18.903" v="163" actId="478"/>
          <ac:spMkLst>
            <pc:docMk/>
            <pc:sldMk cId="3156693195" sldId="296"/>
            <ac:spMk id="20" creationId="{448BF496-8733-44D8-A53B-DCC3F9DD890A}"/>
          </ac:spMkLst>
        </pc:spChg>
        <pc:spChg chg="mod">
          <ac:chgData name="Vivek Saahil" userId="43ad321a-5946-4c44-869a-99c3331d9527" providerId="ADAL" clId="{BE8C1E7A-3C44-4A3B-8BF5-DF286E94F96F}" dt="2021-04-13T02:28:55.903" v="156"/>
          <ac:spMkLst>
            <pc:docMk/>
            <pc:sldMk cId="3156693195" sldId="296"/>
            <ac:spMk id="21" creationId="{9A34D4A1-45D1-4EA2-BA07-0C96E5E11F05}"/>
          </ac:spMkLst>
        </pc:spChg>
        <pc:spChg chg="mod">
          <ac:chgData name="Vivek Saahil" userId="43ad321a-5946-4c44-869a-99c3331d9527" providerId="ADAL" clId="{BE8C1E7A-3C44-4A3B-8BF5-DF286E94F96F}" dt="2021-04-13T02:28:55.903" v="156"/>
          <ac:spMkLst>
            <pc:docMk/>
            <pc:sldMk cId="3156693195" sldId="296"/>
            <ac:spMk id="22" creationId="{2678B384-E848-44C7-945F-B80704C5F666}"/>
          </ac:spMkLst>
        </pc:spChg>
        <pc:spChg chg="mod">
          <ac:chgData name="Vivek Saahil" userId="43ad321a-5946-4c44-869a-99c3331d9527" providerId="ADAL" clId="{BE8C1E7A-3C44-4A3B-8BF5-DF286E94F96F}" dt="2021-04-13T02:29:02.517" v="157" actId="207"/>
          <ac:spMkLst>
            <pc:docMk/>
            <pc:sldMk cId="3156693195" sldId="296"/>
            <ac:spMk id="23" creationId="{31643889-EFD2-4B5E-936D-A8066FBDEECD}"/>
          </ac:spMkLst>
        </pc:spChg>
        <pc:spChg chg="mod">
          <ac:chgData name="Vivek Saahil" userId="43ad321a-5946-4c44-869a-99c3331d9527" providerId="ADAL" clId="{BE8C1E7A-3C44-4A3B-8BF5-DF286E94F96F}" dt="2021-04-13T02:28:55.903" v="156"/>
          <ac:spMkLst>
            <pc:docMk/>
            <pc:sldMk cId="3156693195" sldId="296"/>
            <ac:spMk id="24" creationId="{7349E8F0-EF86-4B03-BAE5-F07B41EBED60}"/>
          </ac:spMkLst>
        </pc:spChg>
        <pc:spChg chg="mod">
          <ac:chgData name="Vivek Saahil" userId="43ad321a-5946-4c44-869a-99c3331d9527" providerId="ADAL" clId="{BE8C1E7A-3C44-4A3B-8BF5-DF286E94F96F}" dt="2021-04-13T02:28:55.903" v="156"/>
          <ac:spMkLst>
            <pc:docMk/>
            <pc:sldMk cId="3156693195" sldId="296"/>
            <ac:spMk id="25" creationId="{FE21ACC6-E9A8-4464-82DF-E333A3AAE2E7}"/>
          </ac:spMkLst>
        </pc:spChg>
        <pc:spChg chg="mod">
          <ac:chgData name="Vivek Saahil" userId="43ad321a-5946-4c44-869a-99c3331d9527" providerId="ADAL" clId="{BE8C1E7A-3C44-4A3B-8BF5-DF286E94F96F}" dt="2021-04-13T02:28:55.903" v="156"/>
          <ac:spMkLst>
            <pc:docMk/>
            <pc:sldMk cId="3156693195" sldId="296"/>
            <ac:spMk id="26" creationId="{028F358C-B8D2-44ED-AFE7-10AAFF9399B6}"/>
          </ac:spMkLst>
        </pc:spChg>
        <pc:spChg chg="mod">
          <ac:chgData name="Vivek Saahil" userId="43ad321a-5946-4c44-869a-99c3331d9527" providerId="ADAL" clId="{BE8C1E7A-3C44-4A3B-8BF5-DF286E94F96F}" dt="2021-04-13T02:28:55.903" v="156"/>
          <ac:spMkLst>
            <pc:docMk/>
            <pc:sldMk cId="3156693195" sldId="296"/>
            <ac:spMk id="35" creationId="{C4521056-C5C0-4868-9FFD-8FA55BC7D2E1}"/>
          </ac:spMkLst>
        </pc:spChg>
        <pc:spChg chg="mod">
          <ac:chgData name="Vivek Saahil" userId="43ad321a-5946-4c44-869a-99c3331d9527" providerId="ADAL" clId="{BE8C1E7A-3C44-4A3B-8BF5-DF286E94F96F}" dt="2021-04-13T02:28:55.903" v="156"/>
          <ac:spMkLst>
            <pc:docMk/>
            <pc:sldMk cId="3156693195" sldId="296"/>
            <ac:spMk id="36" creationId="{AE74A34D-FBCE-4EDE-A886-42BB5A658A66}"/>
          </ac:spMkLst>
        </pc:spChg>
        <pc:spChg chg="mod">
          <ac:chgData name="Vivek Saahil" userId="43ad321a-5946-4c44-869a-99c3331d9527" providerId="ADAL" clId="{BE8C1E7A-3C44-4A3B-8BF5-DF286E94F96F}" dt="2021-04-13T02:28:55.903" v="156"/>
          <ac:spMkLst>
            <pc:docMk/>
            <pc:sldMk cId="3156693195" sldId="296"/>
            <ac:spMk id="37" creationId="{05BC3E66-C328-4590-BC40-589815EC9EA8}"/>
          </ac:spMkLst>
        </pc:spChg>
        <pc:spChg chg="mod">
          <ac:chgData name="Vivek Saahil" userId="43ad321a-5946-4c44-869a-99c3331d9527" providerId="ADAL" clId="{BE8C1E7A-3C44-4A3B-8BF5-DF286E94F96F}" dt="2021-04-13T02:28:55.903" v="156"/>
          <ac:spMkLst>
            <pc:docMk/>
            <pc:sldMk cId="3156693195" sldId="296"/>
            <ac:spMk id="38" creationId="{3C852BF8-89C7-47DA-9883-CF33D1232ACA}"/>
          </ac:spMkLst>
        </pc:spChg>
        <pc:spChg chg="mod">
          <ac:chgData name="Vivek Saahil" userId="43ad321a-5946-4c44-869a-99c3331d9527" providerId="ADAL" clId="{BE8C1E7A-3C44-4A3B-8BF5-DF286E94F96F}" dt="2021-04-13T02:28:55.903" v="156"/>
          <ac:spMkLst>
            <pc:docMk/>
            <pc:sldMk cId="3156693195" sldId="296"/>
            <ac:spMk id="39" creationId="{E40ADE39-0FAA-4BBC-91B4-A0E90040C214}"/>
          </ac:spMkLst>
        </pc:spChg>
        <pc:spChg chg="mod">
          <ac:chgData name="Vivek Saahil" userId="43ad321a-5946-4c44-869a-99c3331d9527" providerId="ADAL" clId="{BE8C1E7A-3C44-4A3B-8BF5-DF286E94F96F}" dt="2021-04-13T02:28:55.903" v="156"/>
          <ac:spMkLst>
            <pc:docMk/>
            <pc:sldMk cId="3156693195" sldId="296"/>
            <ac:spMk id="40" creationId="{380AF9ED-AD7F-427A-A859-AB6343558F7B}"/>
          </ac:spMkLst>
        </pc:spChg>
        <pc:grpChg chg="del">
          <ac:chgData name="Vivek Saahil" userId="43ad321a-5946-4c44-869a-99c3331d9527" providerId="ADAL" clId="{BE8C1E7A-3C44-4A3B-8BF5-DF286E94F96F}" dt="2021-04-13T02:25:35.995" v="115" actId="478"/>
          <ac:grpSpMkLst>
            <pc:docMk/>
            <pc:sldMk cId="3156693195" sldId="296"/>
            <ac:grpSpMk id="15" creationId="{25384011-7645-4429-BC6E-7202BAFEF489}"/>
          </ac:grpSpMkLst>
        </pc:grpChg>
        <pc:grpChg chg="add mod">
          <ac:chgData name="Vivek Saahil" userId="43ad321a-5946-4c44-869a-99c3331d9527" providerId="ADAL" clId="{BE8C1E7A-3C44-4A3B-8BF5-DF286E94F96F}" dt="2021-04-13T02:28:55.903" v="156"/>
          <ac:grpSpMkLst>
            <pc:docMk/>
            <pc:sldMk cId="3156693195" sldId="296"/>
            <ac:grpSpMk id="19" creationId="{A9ABE8E5-4EFD-4C77-8C43-3F6D2906B471}"/>
          </ac:grpSpMkLst>
        </pc:grpChg>
        <pc:graphicFrameChg chg="mod">
          <ac:chgData name="Vivek Saahil" userId="43ad321a-5946-4c44-869a-99c3331d9527" providerId="ADAL" clId="{BE8C1E7A-3C44-4A3B-8BF5-DF286E94F96F}" dt="2021-04-13T13:54:08" v="1773" actId="2711"/>
          <ac:graphicFrameMkLst>
            <pc:docMk/>
            <pc:sldMk cId="3156693195" sldId="296"/>
            <ac:graphicFrameMk id="2" creationId="{9EEF36F6-6809-48E4-B8E9-9F0E3E613800}"/>
          </ac:graphicFrameMkLst>
        </pc:graphicFrameChg>
      </pc:sldChg>
      <pc:sldChg chg="modSp mod ord modShow">
        <pc:chgData name="Vivek Saahil" userId="43ad321a-5946-4c44-869a-99c3331d9527" providerId="ADAL" clId="{BE8C1E7A-3C44-4A3B-8BF5-DF286E94F96F}" dt="2021-04-13T13:53:31.885" v="1770" actId="1076"/>
        <pc:sldMkLst>
          <pc:docMk/>
          <pc:sldMk cId="2146446244" sldId="297"/>
        </pc:sldMkLst>
        <pc:spChg chg="mod">
          <ac:chgData name="Vivek Saahil" userId="43ad321a-5946-4c44-869a-99c3331d9527" providerId="ADAL" clId="{BE8C1E7A-3C44-4A3B-8BF5-DF286E94F96F}" dt="2021-04-13T13:53:09.543" v="1753" actId="20577"/>
          <ac:spMkLst>
            <pc:docMk/>
            <pc:sldMk cId="2146446244" sldId="297"/>
            <ac:spMk id="76" creationId="{73676B02-C034-43F8-9569-58368BD1668B}"/>
          </ac:spMkLst>
        </pc:spChg>
        <pc:picChg chg="mod">
          <ac:chgData name="Vivek Saahil" userId="43ad321a-5946-4c44-869a-99c3331d9527" providerId="ADAL" clId="{BE8C1E7A-3C44-4A3B-8BF5-DF286E94F96F}" dt="2021-04-13T13:53:31.885" v="1770" actId="1076"/>
          <ac:picMkLst>
            <pc:docMk/>
            <pc:sldMk cId="2146446244" sldId="297"/>
            <ac:picMk id="8" creationId="{433E7C16-9022-4A2F-AC5D-E11FB7A42833}"/>
          </ac:picMkLst>
        </pc:picChg>
      </pc:sldChg>
      <pc:sldChg chg="add del mod modShow">
        <pc:chgData name="Vivek Saahil" userId="43ad321a-5946-4c44-869a-99c3331d9527" providerId="ADAL" clId="{BE8C1E7A-3C44-4A3B-8BF5-DF286E94F96F}" dt="2021-04-13T13:31:57.088" v="1707" actId="2696"/>
        <pc:sldMkLst>
          <pc:docMk/>
          <pc:sldMk cId="3611295084" sldId="298"/>
        </pc:sldMkLst>
      </pc:sldChg>
    </pc:docChg>
  </pc:docChgLst>
  <pc:docChgLst>
    <pc:chgData name="Vivek Saahil" userId="43ad321a-5946-4c44-869a-99c3331d9527" providerId="ADAL" clId="{EA813354-F016-409C-A55B-EB42D8BC8B73}"/>
    <pc:docChg chg="undo custSel addSld delSld modSld sldOrd">
      <pc:chgData name="Vivek Saahil" userId="43ad321a-5946-4c44-869a-99c3331d9527" providerId="ADAL" clId="{EA813354-F016-409C-A55B-EB42D8BC8B73}" dt="2021-04-06T05:52:10.137" v="5518" actId="20577"/>
      <pc:docMkLst>
        <pc:docMk/>
      </pc:docMkLst>
      <pc:sldChg chg="del modTransition">
        <pc:chgData name="Vivek Saahil" userId="43ad321a-5946-4c44-869a-99c3331d9527" providerId="ADAL" clId="{EA813354-F016-409C-A55B-EB42D8BC8B73}" dt="2021-04-05T15:50:53.392" v="100" actId="2696"/>
        <pc:sldMkLst>
          <pc:docMk/>
          <pc:sldMk cId="109857222" sldId="256"/>
        </pc:sldMkLst>
      </pc:sldChg>
      <pc:sldChg chg="addSp delSp modSp mod modTransition">
        <pc:chgData name="Vivek Saahil" userId="43ad321a-5946-4c44-869a-99c3331d9527" providerId="ADAL" clId="{EA813354-F016-409C-A55B-EB42D8BC8B73}" dt="2021-04-05T21:47:32.639" v="4553" actId="20577"/>
        <pc:sldMkLst>
          <pc:docMk/>
          <pc:sldMk cId="4188962886" sldId="257"/>
        </pc:sldMkLst>
        <pc:spChg chg="mod">
          <ac:chgData name="Vivek Saahil" userId="43ad321a-5946-4c44-869a-99c3331d9527" providerId="ADAL" clId="{EA813354-F016-409C-A55B-EB42D8BC8B73}" dt="2021-04-05T21:47:32.639" v="4553" actId="20577"/>
          <ac:spMkLst>
            <pc:docMk/>
            <pc:sldMk cId="4188962886" sldId="257"/>
            <ac:spMk id="2" creationId="{01FCFF66-CDA8-40D9-82AE-4AD4F8202E15}"/>
          </ac:spMkLst>
        </pc:spChg>
        <pc:spChg chg="mod">
          <ac:chgData name="Vivek Saahil" userId="43ad321a-5946-4c44-869a-99c3331d9527" providerId="ADAL" clId="{EA813354-F016-409C-A55B-EB42D8BC8B73}" dt="2021-04-05T16:53:58.680" v="1299" actId="27636"/>
          <ac:spMkLst>
            <pc:docMk/>
            <pc:sldMk cId="4188962886" sldId="257"/>
            <ac:spMk id="3" creationId="{404B4E4A-25DE-40A8-86F0-EFC77D8BB368}"/>
          </ac:spMkLst>
        </pc:spChg>
        <pc:spChg chg="add mod ord">
          <ac:chgData name="Vivek Saahil" userId="43ad321a-5946-4c44-869a-99c3331d9527" providerId="ADAL" clId="{EA813354-F016-409C-A55B-EB42D8BC8B73}" dt="2021-04-05T16:54:03.348" v="1301" actId="1076"/>
          <ac:spMkLst>
            <pc:docMk/>
            <pc:sldMk cId="4188962886" sldId="257"/>
            <ac:spMk id="4" creationId="{CD77A5F2-FDED-4779-BA2F-357F937861E2}"/>
          </ac:spMkLst>
        </pc:spChg>
        <pc:spChg chg="mod">
          <ac:chgData name="Vivek Saahil" userId="43ad321a-5946-4c44-869a-99c3331d9527" providerId="ADAL" clId="{EA813354-F016-409C-A55B-EB42D8BC8B73}" dt="2021-04-05T15:50:23.222" v="95"/>
          <ac:spMkLst>
            <pc:docMk/>
            <pc:sldMk cId="4188962886" sldId="257"/>
            <ac:spMk id="7" creationId="{5C04727B-1F7D-4F0A-B923-FC645BA5E8C8}"/>
          </ac:spMkLst>
        </pc:spChg>
        <pc:spChg chg="mod">
          <ac:chgData name="Vivek Saahil" userId="43ad321a-5946-4c44-869a-99c3331d9527" providerId="ADAL" clId="{EA813354-F016-409C-A55B-EB42D8BC8B73}" dt="2021-04-05T21:46:05.786" v="4552" actId="20577"/>
          <ac:spMkLst>
            <pc:docMk/>
            <pc:sldMk cId="4188962886" sldId="257"/>
            <ac:spMk id="8" creationId="{C65A437E-5AA9-444F-97CF-D2A86A08B4D1}"/>
          </ac:spMkLst>
        </pc:spChg>
        <pc:spChg chg="mod topLvl">
          <ac:chgData name="Vivek Saahil" userId="43ad321a-5946-4c44-869a-99c3331d9527" providerId="ADAL" clId="{EA813354-F016-409C-A55B-EB42D8BC8B73}" dt="2021-04-05T18:43:48.675" v="3221" actId="165"/>
          <ac:spMkLst>
            <pc:docMk/>
            <pc:sldMk cId="4188962886" sldId="257"/>
            <ac:spMk id="9" creationId="{BED22314-1E25-4495-986A-D8FB8395F8B9}"/>
          </ac:spMkLst>
        </pc:spChg>
        <pc:spChg chg="mod topLvl">
          <ac:chgData name="Vivek Saahil" userId="43ad321a-5946-4c44-869a-99c3331d9527" providerId="ADAL" clId="{EA813354-F016-409C-A55B-EB42D8BC8B73}" dt="2021-04-05T18:43:48.675" v="3221" actId="165"/>
          <ac:spMkLst>
            <pc:docMk/>
            <pc:sldMk cId="4188962886" sldId="257"/>
            <ac:spMk id="10" creationId="{8362AC0C-21FE-48D0-BC49-21B29A50ACC6}"/>
          </ac:spMkLst>
        </pc:spChg>
        <pc:spChg chg="add mod">
          <ac:chgData name="Vivek Saahil" userId="43ad321a-5946-4c44-869a-99c3331d9527" providerId="ADAL" clId="{EA813354-F016-409C-A55B-EB42D8BC8B73}" dt="2021-04-05T16:52:20.863" v="1182" actId="207"/>
          <ac:spMkLst>
            <pc:docMk/>
            <pc:sldMk cId="4188962886" sldId="257"/>
            <ac:spMk id="12" creationId="{4A3E9E43-EA9F-42E5-8CE3-4F4DD0C88107}"/>
          </ac:spMkLst>
        </pc:spChg>
        <pc:spChg chg="add del mod">
          <ac:chgData name="Vivek Saahil" userId="43ad321a-5946-4c44-869a-99c3331d9527" providerId="ADAL" clId="{EA813354-F016-409C-A55B-EB42D8BC8B73}" dt="2021-04-05T16:52:32.450" v="1183" actId="478"/>
          <ac:spMkLst>
            <pc:docMk/>
            <pc:sldMk cId="4188962886" sldId="257"/>
            <ac:spMk id="13" creationId="{7B00CB79-8ACA-4C28-98BE-3FEEAC308ED5}"/>
          </ac:spMkLst>
        </pc:spChg>
        <pc:spChg chg="add mod">
          <ac:chgData name="Vivek Saahil" userId="43ad321a-5946-4c44-869a-99c3331d9527" providerId="ADAL" clId="{EA813354-F016-409C-A55B-EB42D8BC8B73}" dt="2021-04-05T17:20:35.891" v="1900" actId="404"/>
          <ac:spMkLst>
            <pc:docMk/>
            <pc:sldMk cId="4188962886" sldId="257"/>
            <ac:spMk id="14" creationId="{236AAA86-8BB4-44ED-957B-012691FBFC7E}"/>
          </ac:spMkLst>
        </pc:spChg>
        <pc:spChg chg="add del mod ord">
          <ac:chgData name="Vivek Saahil" userId="43ad321a-5946-4c44-869a-99c3331d9527" providerId="ADAL" clId="{EA813354-F016-409C-A55B-EB42D8BC8B73}" dt="2021-04-05T16:47:51.317" v="1034" actId="478"/>
          <ac:spMkLst>
            <pc:docMk/>
            <pc:sldMk cId="4188962886" sldId="257"/>
            <ac:spMk id="15" creationId="{C003DF2E-AAAA-4BC5-AEAE-160B47637087}"/>
          </ac:spMkLst>
        </pc:spChg>
        <pc:spChg chg="add del mod">
          <ac:chgData name="Vivek Saahil" userId="43ad321a-5946-4c44-869a-99c3331d9527" providerId="ADAL" clId="{EA813354-F016-409C-A55B-EB42D8BC8B73}" dt="2021-04-05T16:48:47.917" v="1065"/>
          <ac:spMkLst>
            <pc:docMk/>
            <pc:sldMk cId="4188962886" sldId="257"/>
            <ac:spMk id="16" creationId="{1D3D8646-73C4-4A29-BF74-2B785B398007}"/>
          </ac:spMkLst>
        </pc:spChg>
        <pc:spChg chg="add mod">
          <ac:chgData name="Vivek Saahil" userId="43ad321a-5946-4c44-869a-99c3331d9527" providerId="ADAL" clId="{EA813354-F016-409C-A55B-EB42D8BC8B73}" dt="2021-04-05T16:55:53.083" v="1338" actId="14100"/>
          <ac:spMkLst>
            <pc:docMk/>
            <pc:sldMk cId="4188962886" sldId="257"/>
            <ac:spMk id="17" creationId="{C3E277A2-4AAE-4236-BFCB-49A4A61EFD63}"/>
          </ac:spMkLst>
        </pc:spChg>
        <pc:spChg chg="add mod">
          <ac:chgData name="Vivek Saahil" userId="43ad321a-5946-4c44-869a-99c3331d9527" providerId="ADAL" clId="{EA813354-F016-409C-A55B-EB42D8BC8B73}" dt="2021-04-05T17:20:43.108" v="1901" actId="108"/>
          <ac:spMkLst>
            <pc:docMk/>
            <pc:sldMk cId="4188962886" sldId="257"/>
            <ac:spMk id="18" creationId="{64AE6102-5F4F-45AD-83F1-A31E0A77F3D7}"/>
          </ac:spMkLst>
        </pc:spChg>
        <pc:spChg chg="add mod">
          <ac:chgData name="Vivek Saahil" userId="43ad321a-5946-4c44-869a-99c3331d9527" providerId="ADAL" clId="{EA813354-F016-409C-A55B-EB42D8BC8B73}" dt="2021-04-05T16:56:00.583" v="1352" actId="1035"/>
          <ac:spMkLst>
            <pc:docMk/>
            <pc:sldMk cId="4188962886" sldId="257"/>
            <ac:spMk id="19" creationId="{B042AB42-A638-430F-BE38-D04012E2E686}"/>
          </ac:spMkLst>
        </pc:spChg>
        <pc:grpChg chg="add mod">
          <ac:chgData name="Vivek Saahil" userId="43ad321a-5946-4c44-869a-99c3331d9527" providerId="ADAL" clId="{EA813354-F016-409C-A55B-EB42D8BC8B73}" dt="2021-04-05T15:51:00.693" v="119" actId="1036"/>
          <ac:grpSpMkLst>
            <pc:docMk/>
            <pc:sldMk cId="4188962886" sldId="257"/>
            <ac:grpSpMk id="5" creationId="{406B3C84-C61F-4993-B424-B7882E78B93C}"/>
          </ac:grpSpMkLst>
        </pc:grpChg>
        <pc:grpChg chg="add del mod">
          <ac:chgData name="Vivek Saahil" userId="43ad321a-5946-4c44-869a-99c3331d9527" providerId="ADAL" clId="{EA813354-F016-409C-A55B-EB42D8BC8B73}" dt="2021-04-05T18:43:48.675" v="3221" actId="165"/>
          <ac:grpSpMkLst>
            <pc:docMk/>
            <pc:sldMk cId="4188962886" sldId="257"/>
            <ac:grpSpMk id="8" creationId="{1B22F08E-8875-4E23-BA3B-A15EB07D719C}"/>
          </ac:grpSpMkLst>
        </pc:grpChg>
        <pc:picChg chg="mod">
          <ac:chgData name="Vivek Saahil" userId="43ad321a-5946-4c44-869a-99c3331d9527" providerId="ADAL" clId="{EA813354-F016-409C-A55B-EB42D8BC8B73}" dt="2021-04-05T15:50:23.222" v="95"/>
          <ac:picMkLst>
            <pc:docMk/>
            <pc:sldMk cId="4188962886" sldId="257"/>
            <ac:picMk id="6" creationId="{D19CFE9C-0E98-4BA7-8B33-F52F09D4CF25}"/>
          </ac:picMkLst>
        </pc:picChg>
        <pc:picChg chg="add mod">
          <ac:chgData name="Vivek Saahil" userId="43ad321a-5946-4c44-869a-99c3331d9527" providerId="ADAL" clId="{EA813354-F016-409C-A55B-EB42D8BC8B73}" dt="2021-04-05T21:44:45.750" v="4470" actId="1076"/>
          <ac:picMkLst>
            <pc:docMk/>
            <pc:sldMk cId="4188962886" sldId="257"/>
            <ac:picMk id="11" creationId="{72752D93-6052-44E3-8510-E5C7FAA8B5B9}"/>
          </ac:picMkLst>
        </pc:picChg>
      </pc:sldChg>
      <pc:sldChg chg="addSp delSp modSp mod modTransition setBg modNotesTx">
        <pc:chgData name="Vivek Saahil" userId="43ad321a-5946-4c44-869a-99c3331d9527" providerId="ADAL" clId="{EA813354-F016-409C-A55B-EB42D8BC8B73}" dt="2021-04-06T04:59:31.526" v="5439" actId="1035"/>
        <pc:sldMkLst>
          <pc:docMk/>
          <pc:sldMk cId="3488394570" sldId="258"/>
        </pc:sldMkLst>
        <pc:spChg chg="del mod">
          <ac:chgData name="Vivek Saahil" userId="43ad321a-5946-4c44-869a-99c3331d9527" providerId="ADAL" clId="{EA813354-F016-409C-A55B-EB42D8BC8B73}" dt="2021-04-05T17:21:27.269" v="1935" actId="478"/>
          <ac:spMkLst>
            <pc:docMk/>
            <pc:sldMk cId="3488394570" sldId="258"/>
            <ac:spMk id="2" creationId="{78E05AC0-C2DD-4D8A-A6ED-1B84BCECFE17}"/>
          </ac:spMkLst>
        </pc:spChg>
        <pc:spChg chg="mod">
          <ac:chgData name="Vivek Saahil" userId="43ad321a-5946-4c44-869a-99c3331d9527" providerId="ADAL" clId="{EA813354-F016-409C-A55B-EB42D8BC8B73}" dt="2021-04-06T04:42:14.114" v="5355" actId="12"/>
          <ac:spMkLst>
            <pc:docMk/>
            <pc:sldMk cId="3488394570" sldId="258"/>
            <ac:spMk id="3" creationId="{D8FD779D-9219-44AB-AC2D-7EF50929D06E}"/>
          </ac:spMkLst>
        </pc:spChg>
        <pc:spChg chg="add del mod ord">
          <ac:chgData name="Vivek Saahil" userId="43ad321a-5946-4c44-869a-99c3331d9527" providerId="ADAL" clId="{EA813354-F016-409C-A55B-EB42D8BC8B73}" dt="2021-04-05T17:28:23.444" v="2062" actId="478"/>
          <ac:spMkLst>
            <pc:docMk/>
            <pc:sldMk cId="3488394570" sldId="258"/>
            <ac:spMk id="4" creationId="{74F1F255-773B-4AEE-8178-E42D565512DF}"/>
          </ac:spMkLst>
        </pc:spChg>
        <pc:spChg chg="add del mod">
          <ac:chgData name="Vivek Saahil" userId="43ad321a-5946-4c44-869a-99c3331d9527" providerId="ADAL" clId="{EA813354-F016-409C-A55B-EB42D8BC8B73}" dt="2021-04-05T18:00:51.319" v="2099" actId="478"/>
          <ac:spMkLst>
            <pc:docMk/>
            <pc:sldMk cId="3488394570" sldId="258"/>
            <ac:spMk id="4" creationId="{C119163B-249F-499A-A245-BBDB2F920469}"/>
          </ac:spMkLst>
        </pc:spChg>
        <pc:spChg chg="add del mod ord">
          <ac:chgData name="Vivek Saahil" userId="43ad321a-5946-4c44-869a-99c3331d9527" providerId="ADAL" clId="{EA813354-F016-409C-A55B-EB42D8BC8B73}" dt="2021-04-05T17:12:26.732" v="1855" actId="478"/>
          <ac:spMkLst>
            <pc:docMk/>
            <pc:sldMk cId="3488394570" sldId="258"/>
            <ac:spMk id="5" creationId="{A2526F11-5896-46A6-812D-FE5B22E2860F}"/>
          </ac:spMkLst>
        </pc:spChg>
        <pc:spChg chg="mod">
          <ac:chgData name="Vivek Saahil" userId="43ad321a-5946-4c44-869a-99c3331d9527" providerId="ADAL" clId="{EA813354-F016-409C-A55B-EB42D8BC8B73}" dt="2021-04-05T15:58:12.965" v="214"/>
          <ac:spMkLst>
            <pc:docMk/>
            <pc:sldMk cId="3488394570" sldId="258"/>
            <ac:spMk id="6" creationId="{1FB2749C-79A4-46F4-A421-26C706B77633}"/>
          </ac:spMkLst>
        </pc:spChg>
        <pc:spChg chg="add del mod ord">
          <ac:chgData name="Vivek Saahil" userId="43ad321a-5946-4c44-869a-99c3331d9527" providerId="ADAL" clId="{EA813354-F016-409C-A55B-EB42D8BC8B73}" dt="2021-04-05T16:29:56.079" v="334" actId="478"/>
          <ac:spMkLst>
            <pc:docMk/>
            <pc:sldMk cId="3488394570" sldId="258"/>
            <ac:spMk id="6" creationId="{4858B50B-17C5-4306-9811-743D0870DB4F}"/>
          </ac:spMkLst>
        </pc:spChg>
        <pc:spChg chg="mod">
          <ac:chgData name="Vivek Saahil" userId="43ad321a-5946-4c44-869a-99c3331d9527" providerId="ADAL" clId="{EA813354-F016-409C-A55B-EB42D8BC8B73}" dt="2021-04-05T15:58:12.965" v="214"/>
          <ac:spMkLst>
            <pc:docMk/>
            <pc:sldMk cId="3488394570" sldId="258"/>
            <ac:spMk id="7" creationId="{CBB4270F-A4D4-40FE-9984-331C60856353}"/>
          </ac:spMkLst>
        </pc:spChg>
        <pc:spChg chg="mod">
          <ac:chgData name="Vivek Saahil" userId="43ad321a-5946-4c44-869a-99c3331d9527" providerId="ADAL" clId="{EA813354-F016-409C-A55B-EB42D8BC8B73}" dt="2021-04-05T16:39:43.914" v="769" actId="1036"/>
          <ac:spMkLst>
            <pc:docMk/>
            <pc:sldMk cId="3488394570" sldId="258"/>
            <ac:spMk id="8" creationId="{61ECF7F8-39B3-4D78-91B9-DEFE2FC56DA5}"/>
          </ac:spMkLst>
        </pc:spChg>
        <pc:spChg chg="mod">
          <ac:chgData name="Vivek Saahil" userId="43ad321a-5946-4c44-869a-99c3331d9527" providerId="ADAL" clId="{EA813354-F016-409C-A55B-EB42D8BC8B73}" dt="2021-04-05T15:58:12.965" v="214"/>
          <ac:spMkLst>
            <pc:docMk/>
            <pc:sldMk cId="3488394570" sldId="258"/>
            <ac:spMk id="8" creationId="{71D9291E-3AE4-4262-BD7C-4141BC7929FD}"/>
          </ac:spMkLst>
        </pc:spChg>
        <pc:spChg chg="mod">
          <ac:chgData name="Vivek Saahil" userId="43ad321a-5946-4c44-869a-99c3331d9527" providerId="ADAL" clId="{EA813354-F016-409C-A55B-EB42D8BC8B73}" dt="2021-04-05T15:58:12.965" v="214"/>
          <ac:spMkLst>
            <pc:docMk/>
            <pc:sldMk cId="3488394570" sldId="258"/>
            <ac:spMk id="9" creationId="{8855B1DE-C6DC-44DD-9524-16260B7E374F}"/>
          </ac:spMkLst>
        </pc:spChg>
        <pc:spChg chg="mod">
          <ac:chgData name="Vivek Saahil" userId="43ad321a-5946-4c44-869a-99c3331d9527" providerId="ADAL" clId="{EA813354-F016-409C-A55B-EB42D8BC8B73}" dt="2021-04-05T16:39:43.914" v="769" actId="1036"/>
          <ac:spMkLst>
            <pc:docMk/>
            <pc:sldMk cId="3488394570" sldId="258"/>
            <ac:spMk id="9" creationId="{F369AB7A-0176-4A10-9E83-E2EE417098EA}"/>
          </ac:spMkLst>
        </pc:spChg>
        <pc:spChg chg="add del mod">
          <ac:chgData name="Vivek Saahil" userId="43ad321a-5946-4c44-869a-99c3331d9527" providerId="ADAL" clId="{EA813354-F016-409C-A55B-EB42D8BC8B73}" dt="2021-04-05T20:33:40.892" v="4445" actId="478"/>
          <ac:spMkLst>
            <pc:docMk/>
            <pc:sldMk cId="3488394570" sldId="258"/>
            <ac:spMk id="10" creationId="{1D36E837-CE4E-4A0B-A7C3-A2A5EFB93A7D}"/>
          </ac:spMkLst>
        </pc:spChg>
        <pc:spChg chg="mod">
          <ac:chgData name="Vivek Saahil" userId="43ad321a-5946-4c44-869a-99c3331d9527" providerId="ADAL" clId="{EA813354-F016-409C-A55B-EB42D8BC8B73}" dt="2021-04-05T15:58:12.965" v="214"/>
          <ac:spMkLst>
            <pc:docMk/>
            <pc:sldMk cId="3488394570" sldId="258"/>
            <ac:spMk id="10" creationId="{B0FBC59C-394A-4D99-9966-B97AF81743E4}"/>
          </ac:spMkLst>
        </pc:spChg>
        <pc:spChg chg="mod">
          <ac:chgData name="Vivek Saahil" userId="43ad321a-5946-4c44-869a-99c3331d9527" providerId="ADAL" clId="{EA813354-F016-409C-A55B-EB42D8BC8B73}" dt="2021-04-05T15:58:12.965" v="214"/>
          <ac:spMkLst>
            <pc:docMk/>
            <pc:sldMk cId="3488394570" sldId="258"/>
            <ac:spMk id="11" creationId="{C1DDFA9D-5E97-436E-9138-079B1AA32F9E}"/>
          </ac:spMkLst>
        </pc:spChg>
        <pc:spChg chg="mod">
          <ac:chgData name="Vivek Saahil" userId="43ad321a-5946-4c44-869a-99c3331d9527" providerId="ADAL" clId="{EA813354-F016-409C-A55B-EB42D8BC8B73}" dt="2021-04-05T16:39:43.914" v="769" actId="1036"/>
          <ac:spMkLst>
            <pc:docMk/>
            <pc:sldMk cId="3488394570" sldId="258"/>
            <ac:spMk id="11" creationId="{CD019475-4F4A-452A-9D62-31ABCD45F68C}"/>
          </ac:spMkLst>
        </pc:spChg>
        <pc:spChg chg="mod">
          <ac:chgData name="Vivek Saahil" userId="43ad321a-5946-4c44-869a-99c3331d9527" providerId="ADAL" clId="{EA813354-F016-409C-A55B-EB42D8BC8B73}" dt="2021-04-05T15:58:12.965" v="214"/>
          <ac:spMkLst>
            <pc:docMk/>
            <pc:sldMk cId="3488394570" sldId="258"/>
            <ac:spMk id="12" creationId="{4579CE52-2298-4083-BAF5-25F76967B7C9}"/>
          </ac:spMkLst>
        </pc:spChg>
        <pc:spChg chg="mod">
          <ac:chgData name="Vivek Saahil" userId="43ad321a-5946-4c44-869a-99c3331d9527" providerId="ADAL" clId="{EA813354-F016-409C-A55B-EB42D8BC8B73}" dt="2021-04-05T16:39:43.914" v="769" actId="1036"/>
          <ac:spMkLst>
            <pc:docMk/>
            <pc:sldMk cId="3488394570" sldId="258"/>
            <ac:spMk id="12" creationId="{DBD80D2F-61FE-4728-B546-35680720BCFF}"/>
          </ac:spMkLst>
        </pc:spChg>
        <pc:spChg chg="mod">
          <ac:chgData name="Vivek Saahil" userId="43ad321a-5946-4c44-869a-99c3331d9527" providerId="ADAL" clId="{EA813354-F016-409C-A55B-EB42D8BC8B73}" dt="2021-04-05T16:39:43.914" v="769" actId="1036"/>
          <ac:spMkLst>
            <pc:docMk/>
            <pc:sldMk cId="3488394570" sldId="258"/>
            <ac:spMk id="13" creationId="{54B3C716-FFCC-4B61-ABC1-98AFE879FE94}"/>
          </ac:spMkLst>
        </pc:spChg>
        <pc:spChg chg="mod">
          <ac:chgData name="Vivek Saahil" userId="43ad321a-5946-4c44-869a-99c3331d9527" providerId="ADAL" clId="{EA813354-F016-409C-A55B-EB42D8BC8B73}" dt="2021-04-05T15:58:12.965" v="214"/>
          <ac:spMkLst>
            <pc:docMk/>
            <pc:sldMk cId="3488394570" sldId="258"/>
            <ac:spMk id="13" creationId="{97820D0E-29FF-4AF1-B70D-A14AE4D5D179}"/>
          </ac:spMkLst>
        </pc:spChg>
        <pc:spChg chg="mod">
          <ac:chgData name="Vivek Saahil" userId="43ad321a-5946-4c44-869a-99c3331d9527" providerId="ADAL" clId="{EA813354-F016-409C-A55B-EB42D8BC8B73}" dt="2021-04-05T20:33:41.912" v="4446"/>
          <ac:spMkLst>
            <pc:docMk/>
            <pc:sldMk cId="3488394570" sldId="258"/>
            <ac:spMk id="13" creationId="{FDA4C942-E618-4301-9A43-BDBBFBFB698F}"/>
          </ac:spMkLst>
        </pc:spChg>
        <pc:spChg chg="add mod ord">
          <ac:chgData name="Vivek Saahil" userId="43ad321a-5946-4c44-869a-99c3331d9527" providerId="ADAL" clId="{EA813354-F016-409C-A55B-EB42D8BC8B73}" dt="2021-04-05T22:03:25.927" v="4780" actId="167"/>
          <ac:spMkLst>
            <pc:docMk/>
            <pc:sldMk cId="3488394570" sldId="258"/>
            <ac:spMk id="14" creationId="{345BAEF9-6492-40DD-BA10-04623A48D3F9}"/>
          </ac:spMkLst>
        </pc:spChg>
        <pc:spChg chg="mod">
          <ac:chgData name="Vivek Saahil" userId="43ad321a-5946-4c44-869a-99c3331d9527" providerId="ADAL" clId="{EA813354-F016-409C-A55B-EB42D8BC8B73}" dt="2021-04-05T16:39:43.914" v="769" actId="1036"/>
          <ac:spMkLst>
            <pc:docMk/>
            <pc:sldMk cId="3488394570" sldId="258"/>
            <ac:spMk id="14" creationId="{468B1F88-E8C6-44BD-826A-003EB63665A4}"/>
          </ac:spMkLst>
        </pc:spChg>
        <pc:spChg chg="mod">
          <ac:chgData name="Vivek Saahil" userId="43ad321a-5946-4c44-869a-99c3331d9527" providerId="ADAL" clId="{EA813354-F016-409C-A55B-EB42D8BC8B73}" dt="2021-04-05T15:58:12.965" v="214"/>
          <ac:spMkLst>
            <pc:docMk/>
            <pc:sldMk cId="3488394570" sldId="258"/>
            <ac:spMk id="14" creationId="{4DADDED0-C5AD-48B3-AB52-ED042B6E8B71}"/>
          </ac:spMkLst>
        </pc:spChg>
        <pc:spChg chg="mod">
          <ac:chgData name="Vivek Saahil" userId="43ad321a-5946-4c44-869a-99c3331d9527" providerId="ADAL" clId="{EA813354-F016-409C-A55B-EB42D8BC8B73}" dt="2021-04-05T16:39:43.914" v="769" actId="1036"/>
          <ac:spMkLst>
            <pc:docMk/>
            <pc:sldMk cId="3488394570" sldId="258"/>
            <ac:spMk id="15" creationId="{85E20E52-A651-4DF1-A812-D38AD342E66C}"/>
          </ac:spMkLst>
        </pc:spChg>
        <pc:spChg chg="mod">
          <ac:chgData name="Vivek Saahil" userId="43ad321a-5946-4c44-869a-99c3331d9527" providerId="ADAL" clId="{EA813354-F016-409C-A55B-EB42D8BC8B73}" dt="2021-04-05T15:58:12.965" v="214"/>
          <ac:spMkLst>
            <pc:docMk/>
            <pc:sldMk cId="3488394570" sldId="258"/>
            <ac:spMk id="15" creationId="{E43EA95E-D062-4238-B7E7-6E66FCDD078A}"/>
          </ac:spMkLst>
        </pc:spChg>
        <pc:spChg chg="mod">
          <ac:chgData name="Vivek Saahil" userId="43ad321a-5946-4c44-869a-99c3331d9527" providerId="ADAL" clId="{EA813354-F016-409C-A55B-EB42D8BC8B73}" dt="2021-04-05T15:58:12.965" v="214"/>
          <ac:spMkLst>
            <pc:docMk/>
            <pc:sldMk cId="3488394570" sldId="258"/>
            <ac:spMk id="16" creationId="{10260431-CA02-4619-8813-EBBA286655E1}"/>
          </ac:spMkLst>
        </pc:spChg>
        <pc:spChg chg="mod">
          <ac:chgData name="Vivek Saahil" userId="43ad321a-5946-4c44-869a-99c3331d9527" providerId="ADAL" clId="{EA813354-F016-409C-A55B-EB42D8BC8B73}" dt="2021-04-05T16:39:43.914" v="769" actId="1036"/>
          <ac:spMkLst>
            <pc:docMk/>
            <pc:sldMk cId="3488394570" sldId="258"/>
            <ac:spMk id="16" creationId="{90A52A01-71CA-408F-9C29-8C63F2FB6E10}"/>
          </ac:spMkLst>
        </pc:spChg>
        <pc:spChg chg="mod">
          <ac:chgData name="Vivek Saahil" userId="43ad321a-5946-4c44-869a-99c3331d9527" providerId="ADAL" clId="{EA813354-F016-409C-A55B-EB42D8BC8B73}" dt="2021-04-05T16:39:43.914" v="769" actId="1036"/>
          <ac:spMkLst>
            <pc:docMk/>
            <pc:sldMk cId="3488394570" sldId="258"/>
            <ac:spMk id="17" creationId="{E93B878F-7819-4C5D-B47B-0863E2CF360A}"/>
          </ac:spMkLst>
        </pc:spChg>
        <pc:spChg chg="mod">
          <ac:chgData name="Vivek Saahil" userId="43ad321a-5946-4c44-869a-99c3331d9527" providerId="ADAL" clId="{EA813354-F016-409C-A55B-EB42D8BC8B73}" dt="2021-04-05T16:39:43.914" v="769" actId="1036"/>
          <ac:spMkLst>
            <pc:docMk/>
            <pc:sldMk cId="3488394570" sldId="258"/>
            <ac:spMk id="18" creationId="{490AD95A-C214-425F-8C50-41E7210E7E43}"/>
          </ac:spMkLst>
        </pc:spChg>
        <pc:spChg chg="mod">
          <ac:chgData name="Vivek Saahil" userId="43ad321a-5946-4c44-869a-99c3331d9527" providerId="ADAL" clId="{EA813354-F016-409C-A55B-EB42D8BC8B73}" dt="2021-04-05T16:39:43.914" v="769" actId="1036"/>
          <ac:spMkLst>
            <pc:docMk/>
            <pc:sldMk cId="3488394570" sldId="258"/>
            <ac:spMk id="19" creationId="{841AC3CB-993B-4BCD-B332-209F18235C30}"/>
          </ac:spMkLst>
        </pc:spChg>
        <pc:spChg chg="mod">
          <ac:chgData name="Vivek Saahil" userId="43ad321a-5946-4c44-869a-99c3331d9527" providerId="ADAL" clId="{EA813354-F016-409C-A55B-EB42D8BC8B73}" dt="2021-04-06T04:40:06.312" v="5353" actId="14100"/>
          <ac:spMkLst>
            <pc:docMk/>
            <pc:sldMk cId="3488394570" sldId="258"/>
            <ac:spMk id="19" creationId="{D755E8A8-855A-43AC-A84A-4CF865502644}"/>
          </ac:spMkLst>
        </pc:spChg>
        <pc:spChg chg="mod">
          <ac:chgData name="Vivek Saahil" userId="43ad321a-5946-4c44-869a-99c3331d9527" providerId="ADAL" clId="{EA813354-F016-409C-A55B-EB42D8BC8B73}" dt="2021-04-05T16:39:43.914" v="769" actId="1036"/>
          <ac:spMkLst>
            <pc:docMk/>
            <pc:sldMk cId="3488394570" sldId="258"/>
            <ac:spMk id="20" creationId="{C22B2511-F896-41B1-AA40-1DF46CF28451}"/>
          </ac:spMkLst>
        </pc:spChg>
        <pc:spChg chg="mod">
          <ac:chgData name="Vivek Saahil" userId="43ad321a-5946-4c44-869a-99c3331d9527" providerId="ADAL" clId="{EA813354-F016-409C-A55B-EB42D8BC8B73}" dt="2021-04-05T16:39:43.914" v="769" actId="1036"/>
          <ac:spMkLst>
            <pc:docMk/>
            <pc:sldMk cId="3488394570" sldId="258"/>
            <ac:spMk id="21" creationId="{CA625621-1418-446E-B939-CDADF554231D}"/>
          </ac:spMkLst>
        </pc:spChg>
        <pc:spChg chg="mod">
          <ac:chgData name="Vivek Saahil" userId="43ad321a-5946-4c44-869a-99c3331d9527" providerId="ADAL" clId="{EA813354-F016-409C-A55B-EB42D8BC8B73}" dt="2021-04-05T16:39:43.914" v="769" actId="1036"/>
          <ac:spMkLst>
            <pc:docMk/>
            <pc:sldMk cId="3488394570" sldId="258"/>
            <ac:spMk id="22" creationId="{61758251-E0FA-457A-A337-F5DD983FB262}"/>
          </ac:spMkLst>
        </pc:spChg>
        <pc:spChg chg="mod">
          <ac:chgData name="Vivek Saahil" userId="43ad321a-5946-4c44-869a-99c3331d9527" providerId="ADAL" clId="{EA813354-F016-409C-A55B-EB42D8BC8B73}" dt="2021-04-05T16:39:43.914" v="769" actId="1036"/>
          <ac:spMkLst>
            <pc:docMk/>
            <pc:sldMk cId="3488394570" sldId="258"/>
            <ac:spMk id="23" creationId="{FA3C4DCD-E350-442E-95DD-5A70DAF95D12}"/>
          </ac:spMkLst>
        </pc:spChg>
        <pc:spChg chg="mod">
          <ac:chgData name="Vivek Saahil" userId="43ad321a-5946-4c44-869a-99c3331d9527" providerId="ADAL" clId="{EA813354-F016-409C-A55B-EB42D8BC8B73}" dt="2021-04-05T16:39:43.914" v="769" actId="1036"/>
          <ac:spMkLst>
            <pc:docMk/>
            <pc:sldMk cId="3488394570" sldId="258"/>
            <ac:spMk id="24" creationId="{79088D3D-2D30-4504-B121-30D23244C880}"/>
          </ac:spMkLst>
        </pc:spChg>
        <pc:spChg chg="mod">
          <ac:chgData name="Vivek Saahil" userId="43ad321a-5946-4c44-869a-99c3331d9527" providerId="ADAL" clId="{EA813354-F016-409C-A55B-EB42D8BC8B73}" dt="2021-04-05T16:39:43.914" v="769" actId="1036"/>
          <ac:spMkLst>
            <pc:docMk/>
            <pc:sldMk cId="3488394570" sldId="258"/>
            <ac:spMk id="25" creationId="{5BBC096D-88A3-414E-8004-E1D936522D6F}"/>
          </ac:spMkLst>
        </pc:spChg>
        <pc:spChg chg="mod">
          <ac:chgData name="Vivek Saahil" userId="43ad321a-5946-4c44-869a-99c3331d9527" providerId="ADAL" clId="{EA813354-F016-409C-A55B-EB42D8BC8B73}" dt="2021-04-05T15:58:12.965" v="214"/>
          <ac:spMkLst>
            <pc:docMk/>
            <pc:sldMk cId="3488394570" sldId="258"/>
            <ac:spMk id="25" creationId="{C7B11C57-1890-406A-8AAF-B3CD7C0B21C8}"/>
          </ac:spMkLst>
        </pc:spChg>
        <pc:spChg chg="mod">
          <ac:chgData name="Vivek Saahil" userId="43ad321a-5946-4c44-869a-99c3331d9527" providerId="ADAL" clId="{EA813354-F016-409C-A55B-EB42D8BC8B73}" dt="2021-04-05T15:58:12.965" v="214"/>
          <ac:spMkLst>
            <pc:docMk/>
            <pc:sldMk cId="3488394570" sldId="258"/>
            <ac:spMk id="26" creationId="{752FC7C5-FAE7-431F-AF2A-866FE3E5D59C}"/>
          </ac:spMkLst>
        </pc:spChg>
        <pc:spChg chg="mod">
          <ac:chgData name="Vivek Saahil" userId="43ad321a-5946-4c44-869a-99c3331d9527" providerId="ADAL" clId="{EA813354-F016-409C-A55B-EB42D8BC8B73}" dt="2021-04-05T16:39:43.914" v="769" actId="1036"/>
          <ac:spMkLst>
            <pc:docMk/>
            <pc:sldMk cId="3488394570" sldId="258"/>
            <ac:spMk id="26" creationId="{ECD97C5B-C5D8-4E95-B72E-712CE4E5CF93}"/>
          </ac:spMkLst>
        </pc:spChg>
        <pc:spChg chg="mod">
          <ac:chgData name="Vivek Saahil" userId="43ad321a-5946-4c44-869a-99c3331d9527" providerId="ADAL" clId="{EA813354-F016-409C-A55B-EB42D8BC8B73}" dt="2021-04-05T15:58:12.965" v="214"/>
          <ac:spMkLst>
            <pc:docMk/>
            <pc:sldMk cId="3488394570" sldId="258"/>
            <ac:spMk id="27" creationId="{9085C9F2-D036-4EE5-B0D4-B5A83A2ECB9E}"/>
          </ac:spMkLst>
        </pc:spChg>
        <pc:spChg chg="mod">
          <ac:chgData name="Vivek Saahil" userId="43ad321a-5946-4c44-869a-99c3331d9527" providerId="ADAL" clId="{EA813354-F016-409C-A55B-EB42D8BC8B73}" dt="2021-04-05T16:39:43.914" v="769" actId="1036"/>
          <ac:spMkLst>
            <pc:docMk/>
            <pc:sldMk cId="3488394570" sldId="258"/>
            <ac:spMk id="27" creationId="{E3A2FAE2-4080-4C5A-8B0C-4E49D559E1C1}"/>
          </ac:spMkLst>
        </pc:spChg>
        <pc:spChg chg="mod">
          <ac:chgData name="Vivek Saahil" userId="43ad321a-5946-4c44-869a-99c3331d9527" providerId="ADAL" clId="{EA813354-F016-409C-A55B-EB42D8BC8B73}" dt="2021-04-05T16:39:43.914" v="769" actId="1036"/>
          <ac:spMkLst>
            <pc:docMk/>
            <pc:sldMk cId="3488394570" sldId="258"/>
            <ac:spMk id="28" creationId="{04344A8E-F888-4F7C-A98B-15F9261FF5FF}"/>
          </ac:spMkLst>
        </pc:spChg>
        <pc:spChg chg="mod">
          <ac:chgData name="Vivek Saahil" userId="43ad321a-5946-4c44-869a-99c3331d9527" providerId="ADAL" clId="{EA813354-F016-409C-A55B-EB42D8BC8B73}" dt="2021-04-05T15:58:12.965" v="214"/>
          <ac:spMkLst>
            <pc:docMk/>
            <pc:sldMk cId="3488394570" sldId="258"/>
            <ac:spMk id="28" creationId="{321DC218-8FF3-45E2-8BB2-CD2CA10CD315}"/>
          </ac:spMkLst>
        </pc:spChg>
        <pc:spChg chg="mod">
          <ac:chgData name="Vivek Saahil" userId="43ad321a-5946-4c44-869a-99c3331d9527" providerId="ADAL" clId="{EA813354-F016-409C-A55B-EB42D8BC8B73}" dt="2021-04-05T16:39:43.914" v="769" actId="1036"/>
          <ac:spMkLst>
            <pc:docMk/>
            <pc:sldMk cId="3488394570" sldId="258"/>
            <ac:spMk id="29" creationId="{3AC5230C-24B6-4CD8-8BE6-8197A43E9E6C}"/>
          </ac:spMkLst>
        </pc:spChg>
        <pc:spChg chg="mod">
          <ac:chgData name="Vivek Saahil" userId="43ad321a-5946-4c44-869a-99c3331d9527" providerId="ADAL" clId="{EA813354-F016-409C-A55B-EB42D8BC8B73}" dt="2021-04-05T15:58:12.965" v="214"/>
          <ac:spMkLst>
            <pc:docMk/>
            <pc:sldMk cId="3488394570" sldId="258"/>
            <ac:spMk id="29" creationId="{9B09A058-7878-49D1-9A50-C97DBBCDC5FF}"/>
          </ac:spMkLst>
        </pc:spChg>
        <pc:spChg chg="mod">
          <ac:chgData name="Vivek Saahil" userId="43ad321a-5946-4c44-869a-99c3331d9527" providerId="ADAL" clId="{EA813354-F016-409C-A55B-EB42D8BC8B73}" dt="2021-04-05T15:58:12.965" v="214"/>
          <ac:spMkLst>
            <pc:docMk/>
            <pc:sldMk cId="3488394570" sldId="258"/>
            <ac:spMk id="30" creationId="{685E4D53-E597-49F7-A49A-B24B2B80550E}"/>
          </ac:spMkLst>
        </pc:spChg>
        <pc:spChg chg="mod">
          <ac:chgData name="Vivek Saahil" userId="43ad321a-5946-4c44-869a-99c3331d9527" providerId="ADAL" clId="{EA813354-F016-409C-A55B-EB42D8BC8B73}" dt="2021-04-05T16:39:43.914" v="769" actId="1036"/>
          <ac:spMkLst>
            <pc:docMk/>
            <pc:sldMk cId="3488394570" sldId="258"/>
            <ac:spMk id="30" creationId="{FD8BC68B-96B0-4CFF-A6A4-C0264112EE06}"/>
          </ac:spMkLst>
        </pc:spChg>
        <pc:spChg chg="mod">
          <ac:chgData name="Vivek Saahil" userId="43ad321a-5946-4c44-869a-99c3331d9527" providerId="ADAL" clId="{EA813354-F016-409C-A55B-EB42D8BC8B73}" dt="2021-04-05T16:39:43.914" v="769" actId="1036"/>
          <ac:spMkLst>
            <pc:docMk/>
            <pc:sldMk cId="3488394570" sldId="258"/>
            <ac:spMk id="31" creationId="{4E142FC7-06D5-4B82-89A6-FE2916B9C58D}"/>
          </ac:spMkLst>
        </pc:spChg>
        <pc:spChg chg="mod">
          <ac:chgData name="Vivek Saahil" userId="43ad321a-5946-4c44-869a-99c3331d9527" providerId="ADAL" clId="{EA813354-F016-409C-A55B-EB42D8BC8B73}" dt="2021-04-05T15:58:12.965" v="214"/>
          <ac:spMkLst>
            <pc:docMk/>
            <pc:sldMk cId="3488394570" sldId="258"/>
            <ac:spMk id="31" creationId="{D6BD367A-0C1F-43BC-9F23-777C302C5857}"/>
          </ac:spMkLst>
        </pc:spChg>
        <pc:spChg chg="mod">
          <ac:chgData name="Vivek Saahil" userId="43ad321a-5946-4c44-869a-99c3331d9527" providerId="ADAL" clId="{EA813354-F016-409C-A55B-EB42D8BC8B73}" dt="2021-04-05T15:58:12.965" v="214"/>
          <ac:spMkLst>
            <pc:docMk/>
            <pc:sldMk cId="3488394570" sldId="258"/>
            <ac:spMk id="32" creationId="{05824BCA-B64C-49C6-B6A2-1B84D20CE7F9}"/>
          </ac:spMkLst>
        </pc:spChg>
        <pc:spChg chg="mod">
          <ac:chgData name="Vivek Saahil" userId="43ad321a-5946-4c44-869a-99c3331d9527" providerId="ADAL" clId="{EA813354-F016-409C-A55B-EB42D8BC8B73}" dt="2021-04-05T16:39:43.914" v="769" actId="1036"/>
          <ac:spMkLst>
            <pc:docMk/>
            <pc:sldMk cId="3488394570" sldId="258"/>
            <ac:spMk id="32" creationId="{62C8B0B4-BAED-4A75-B0E0-3423CCEE6AFC}"/>
          </ac:spMkLst>
        </pc:spChg>
        <pc:spChg chg="mod">
          <ac:chgData name="Vivek Saahil" userId="43ad321a-5946-4c44-869a-99c3331d9527" providerId="ADAL" clId="{EA813354-F016-409C-A55B-EB42D8BC8B73}" dt="2021-04-05T15:58:12.965" v="214"/>
          <ac:spMkLst>
            <pc:docMk/>
            <pc:sldMk cId="3488394570" sldId="258"/>
            <ac:spMk id="33" creationId="{5473700F-D339-479F-9874-37B5EA2EBB34}"/>
          </ac:spMkLst>
        </pc:spChg>
        <pc:spChg chg="mod">
          <ac:chgData name="Vivek Saahil" userId="43ad321a-5946-4c44-869a-99c3331d9527" providerId="ADAL" clId="{EA813354-F016-409C-A55B-EB42D8BC8B73}" dt="2021-04-05T16:39:43.914" v="769" actId="1036"/>
          <ac:spMkLst>
            <pc:docMk/>
            <pc:sldMk cId="3488394570" sldId="258"/>
            <ac:spMk id="33" creationId="{E02BFC25-FB42-47F6-941B-A7891D14C7C4}"/>
          </ac:spMkLst>
        </pc:spChg>
        <pc:spChg chg="mod">
          <ac:chgData name="Vivek Saahil" userId="43ad321a-5946-4c44-869a-99c3331d9527" providerId="ADAL" clId="{EA813354-F016-409C-A55B-EB42D8BC8B73}" dt="2021-04-05T15:58:12.965" v="214"/>
          <ac:spMkLst>
            <pc:docMk/>
            <pc:sldMk cId="3488394570" sldId="258"/>
            <ac:spMk id="34" creationId="{166E51F9-DD7B-4619-938B-9B46CE58EB60}"/>
          </ac:spMkLst>
        </pc:spChg>
        <pc:spChg chg="mod">
          <ac:chgData name="Vivek Saahil" userId="43ad321a-5946-4c44-869a-99c3331d9527" providerId="ADAL" clId="{EA813354-F016-409C-A55B-EB42D8BC8B73}" dt="2021-04-05T16:39:43.914" v="769" actId="1036"/>
          <ac:spMkLst>
            <pc:docMk/>
            <pc:sldMk cId="3488394570" sldId="258"/>
            <ac:spMk id="34" creationId="{45E060E7-3303-47CC-ABBC-3210030C2E04}"/>
          </ac:spMkLst>
        </pc:spChg>
        <pc:spChg chg="mod">
          <ac:chgData name="Vivek Saahil" userId="43ad321a-5946-4c44-869a-99c3331d9527" providerId="ADAL" clId="{EA813354-F016-409C-A55B-EB42D8BC8B73}" dt="2021-04-05T16:39:43.914" v="769" actId="1036"/>
          <ac:spMkLst>
            <pc:docMk/>
            <pc:sldMk cId="3488394570" sldId="258"/>
            <ac:spMk id="35" creationId="{7CCAD103-CE3A-4C79-8B21-6D2B0FC86423}"/>
          </ac:spMkLst>
        </pc:spChg>
        <pc:spChg chg="mod">
          <ac:chgData name="Vivek Saahil" userId="43ad321a-5946-4c44-869a-99c3331d9527" providerId="ADAL" clId="{EA813354-F016-409C-A55B-EB42D8BC8B73}" dt="2021-04-05T15:58:12.965" v="214"/>
          <ac:spMkLst>
            <pc:docMk/>
            <pc:sldMk cId="3488394570" sldId="258"/>
            <ac:spMk id="35" creationId="{F3B3F1A2-F530-4158-A835-8949BD495530}"/>
          </ac:spMkLst>
        </pc:spChg>
        <pc:spChg chg="mod">
          <ac:chgData name="Vivek Saahil" userId="43ad321a-5946-4c44-869a-99c3331d9527" providerId="ADAL" clId="{EA813354-F016-409C-A55B-EB42D8BC8B73}" dt="2021-04-05T16:39:43.914" v="769" actId="1036"/>
          <ac:spMkLst>
            <pc:docMk/>
            <pc:sldMk cId="3488394570" sldId="258"/>
            <ac:spMk id="36" creationId="{370EC503-6D04-4604-BBA4-4CB7C8BC9DE8}"/>
          </ac:spMkLst>
        </pc:spChg>
        <pc:spChg chg="mod">
          <ac:chgData name="Vivek Saahil" userId="43ad321a-5946-4c44-869a-99c3331d9527" providerId="ADAL" clId="{EA813354-F016-409C-A55B-EB42D8BC8B73}" dt="2021-04-05T15:58:12.965" v="214"/>
          <ac:spMkLst>
            <pc:docMk/>
            <pc:sldMk cId="3488394570" sldId="258"/>
            <ac:spMk id="36" creationId="{D5799E14-470B-4A09-906E-AB5915AF735A}"/>
          </ac:spMkLst>
        </pc:spChg>
        <pc:spChg chg="mod">
          <ac:chgData name="Vivek Saahil" userId="43ad321a-5946-4c44-869a-99c3331d9527" providerId="ADAL" clId="{EA813354-F016-409C-A55B-EB42D8BC8B73}" dt="2021-04-05T15:58:12.965" v="214"/>
          <ac:spMkLst>
            <pc:docMk/>
            <pc:sldMk cId="3488394570" sldId="258"/>
            <ac:spMk id="37" creationId="{0FBBB943-16AC-4776-9BBC-C5D683DF07AA}"/>
          </ac:spMkLst>
        </pc:spChg>
        <pc:spChg chg="mod">
          <ac:chgData name="Vivek Saahil" userId="43ad321a-5946-4c44-869a-99c3331d9527" providerId="ADAL" clId="{EA813354-F016-409C-A55B-EB42D8BC8B73}" dt="2021-04-05T16:39:43.914" v="769" actId="1036"/>
          <ac:spMkLst>
            <pc:docMk/>
            <pc:sldMk cId="3488394570" sldId="258"/>
            <ac:spMk id="37" creationId="{68FF2394-766B-4DF6-88A8-A7393639E6CF}"/>
          </ac:spMkLst>
        </pc:spChg>
        <pc:spChg chg="mod">
          <ac:chgData name="Vivek Saahil" userId="43ad321a-5946-4c44-869a-99c3331d9527" providerId="ADAL" clId="{EA813354-F016-409C-A55B-EB42D8BC8B73}" dt="2021-04-05T16:39:43.914" v="769" actId="1036"/>
          <ac:spMkLst>
            <pc:docMk/>
            <pc:sldMk cId="3488394570" sldId="258"/>
            <ac:spMk id="38" creationId="{2FE4BF5C-1A49-44D0-A585-A725D9CCD566}"/>
          </ac:spMkLst>
        </pc:spChg>
        <pc:spChg chg="mod">
          <ac:chgData name="Vivek Saahil" userId="43ad321a-5946-4c44-869a-99c3331d9527" providerId="ADAL" clId="{EA813354-F016-409C-A55B-EB42D8BC8B73}" dt="2021-04-05T15:58:12.965" v="214"/>
          <ac:spMkLst>
            <pc:docMk/>
            <pc:sldMk cId="3488394570" sldId="258"/>
            <ac:spMk id="38" creationId="{CAF3142F-A41A-462A-AF68-9B19C754D1FE}"/>
          </ac:spMkLst>
        </pc:spChg>
        <pc:spChg chg="mod">
          <ac:chgData name="Vivek Saahil" userId="43ad321a-5946-4c44-869a-99c3331d9527" providerId="ADAL" clId="{EA813354-F016-409C-A55B-EB42D8BC8B73}" dt="2021-04-05T16:39:43.914" v="769" actId="1036"/>
          <ac:spMkLst>
            <pc:docMk/>
            <pc:sldMk cId="3488394570" sldId="258"/>
            <ac:spMk id="39" creationId="{3651A6FC-06CD-4A77-9802-096C321EF0DA}"/>
          </ac:spMkLst>
        </pc:spChg>
        <pc:spChg chg="mod">
          <ac:chgData name="Vivek Saahil" userId="43ad321a-5946-4c44-869a-99c3331d9527" providerId="ADAL" clId="{EA813354-F016-409C-A55B-EB42D8BC8B73}" dt="2021-04-05T15:58:12.965" v="214"/>
          <ac:spMkLst>
            <pc:docMk/>
            <pc:sldMk cId="3488394570" sldId="258"/>
            <ac:spMk id="39" creationId="{96D8B2A5-AE45-4E3A-9780-040A14F6C909}"/>
          </ac:spMkLst>
        </pc:spChg>
        <pc:spChg chg="mod">
          <ac:chgData name="Vivek Saahil" userId="43ad321a-5946-4c44-869a-99c3331d9527" providerId="ADAL" clId="{EA813354-F016-409C-A55B-EB42D8BC8B73}" dt="2021-04-05T16:39:43.914" v="769" actId="1036"/>
          <ac:spMkLst>
            <pc:docMk/>
            <pc:sldMk cId="3488394570" sldId="258"/>
            <ac:spMk id="40" creationId="{7A79AF84-65AA-4B78-8536-66420B025CFA}"/>
          </ac:spMkLst>
        </pc:spChg>
        <pc:spChg chg="mod">
          <ac:chgData name="Vivek Saahil" userId="43ad321a-5946-4c44-869a-99c3331d9527" providerId="ADAL" clId="{EA813354-F016-409C-A55B-EB42D8BC8B73}" dt="2021-04-05T15:58:12.965" v="214"/>
          <ac:spMkLst>
            <pc:docMk/>
            <pc:sldMk cId="3488394570" sldId="258"/>
            <ac:spMk id="40" creationId="{FC0F56A6-61F7-4A70-A044-87321465DA80}"/>
          </ac:spMkLst>
        </pc:spChg>
        <pc:spChg chg="mod">
          <ac:chgData name="Vivek Saahil" userId="43ad321a-5946-4c44-869a-99c3331d9527" providerId="ADAL" clId="{EA813354-F016-409C-A55B-EB42D8BC8B73}" dt="2021-04-05T16:39:43.914" v="769" actId="1036"/>
          <ac:spMkLst>
            <pc:docMk/>
            <pc:sldMk cId="3488394570" sldId="258"/>
            <ac:spMk id="41" creationId="{9CA374DA-F1BB-4C0D-A77E-976086860025}"/>
          </ac:spMkLst>
        </pc:spChg>
        <pc:spChg chg="mod">
          <ac:chgData name="Vivek Saahil" userId="43ad321a-5946-4c44-869a-99c3331d9527" providerId="ADAL" clId="{EA813354-F016-409C-A55B-EB42D8BC8B73}" dt="2021-04-05T16:39:43.914" v="769" actId="1036"/>
          <ac:spMkLst>
            <pc:docMk/>
            <pc:sldMk cId="3488394570" sldId="258"/>
            <ac:spMk id="42" creationId="{E81C9E0B-A2B5-4CBB-AEA0-0A53E065C6D2}"/>
          </ac:spMkLst>
        </pc:spChg>
        <pc:spChg chg="mod">
          <ac:chgData name="Vivek Saahil" userId="43ad321a-5946-4c44-869a-99c3331d9527" providerId="ADAL" clId="{EA813354-F016-409C-A55B-EB42D8BC8B73}" dt="2021-04-05T16:39:43.914" v="769" actId="1036"/>
          <ac:spMkLst>
            <pc:docMk/>
            <pc:sldMk cId="3488394570" sldId="258"/>
            <ac:spMk id="43" creationId="{E2F83657-D3C1-4F87-AA54-A58220D29EF3}"/>
          </ac:spMkLst>
        </pc:spChg>
        <pc:spChg chg="mod">
          <ac:chgData name="Vivek Saahil" userId="43ad321a-5946-4c44-869a-99c3331d9527" providerId="ADAL" clId="{EA813354-F016-409C-A55B-EB42D8BC8B73}" dt="2021-04-05T16:39:43.914" v="769" actId="1036"/>
          <ac:spMkLst>
            <pc:docMk/>
            <pc:sldMk cId="3488394570" sldId="258"/>
            <ac:spMk id="44" creationId="{9BB518F4-07EF-4525-BDA0-33C8E7673E92}"/>
          </ac:spMkLst>
        </pc:spChg>
        <pc:spChg chg="mod">
          <ac:chgData name="Vivek Saahil" userId="43ad321a-5946-4c44-869a-99c3331d9527" providerId="ADAL" clId="{EA813354-F016-409C-A55B-EB42D8BC8B73}" dt="2021-04-05T16:39:43.914" v="769" actId="1036"/>
          <ac:spMkLst>
            <pc:docMk/>
            <pc:sldMk cId="3488394570" sldId="258"/>
            <ac:spMk id="45" creationId="{80BC90F5-3A7F-4FD9-BAA9-A2D359B76F28}"/>
          </ac:spMkLst>
        </pc:spChg>
        <pc:spChg chg="mod">
          <ac:chgData name="Vivek Saahil" userId="43ad321a-5946-4c44-869a-99c3331d9527" providerId="ADAL" clId="{EA813354-F016-409C-A55B-EB42D8BC8B73}" dt="2021-04-05T16:39:43.914" v="769" actId="1036"/>
          <ac:spMkLst>
            <pc:docMk/>
            <pc:sldMk cId="3488394570" sldId="258"/>
            <ac:spMk id="46" creationId="{1B661C85-85D4-48FB-9787-EDC06AC016F0}"/>
          </ac:spMkLst>
        </pc:spChg>
        <pc:spChg chg="mod">
          <ac:chgData name="Vivek Saahil" userId="43ad321a-5946-4c44-869a-99c3331d9527" providerId="ADAL" clId="{EA813354-F016-409C-A55B-EB42D8BC8B73}" dt="2021-04-05T16:39:43.914" v="769" actId="1036"/>
          <ac:spMkLst>
            <pc:docMk/>
            <pc:sldMk cId="3488394570" sldId="258"/>
            <ac:spMk id="47" creationId="{69C4C27B-4030-4444-88F7-069300FFCAF9}"/>
          </ac:spMkLst>
        </pc:spChg>
        <pc:spChg chg="mod">
          <ac:chgData name="Vivek Saahil" userId="43ad321a-5946-4c44-869a-99c3331d9527" providerId="ADAL" clId="{EA813354-F016-409C-A55B-EB42D8BC8B73}" dt="2021-04-05T16:39:43.914" v="769" actId="1036"/>
          <ac:spMkLst>
            <pc:docMk/>
            <pc:sldMk cId="3488394570" sldId="258"/>
            <ac:spMk id="48" creationId="{84FFC859-6006-44D3-AF01-9B844F7715AD}"/>
          </ac:spMkLst>
        </pc:spChg>
        <pc:spChg chg="mod">
          <ac:chgData name="Vivek Saahil" userId="43ad321a-5946-4c44-869a-99c3331d9527" providerId="ADAL" clId="{EA813354-F016-409C-A55B-EB42D8BC8B73}" dt="2021-04-05T16:39:43.914" v="769" actId="1036"/>
          <ac:spMkLst>
            <pc:docMk/>
            <pc:sldMk cId="3488394570" sldId="258"/>
            <ac:spMk id="49" creationId="{58F95E7C-9C79-42C8-9CF5-C3E6CC81D593}"/>
          </ac:spMkLst>
        </pc:spChg>
        <pc:spChg chg="mod">
          <ac:chgData name="Vivek Saahil" userId="43ad321a-5946-4c44-869a-99c3331d9527" providerId="ADAL" clId="{EA813354-F016-409C-A55B-EB42D8BC8B73}" dt="2021-04-05T16:39:43.914" v="769" actId="1036"/>
          <ac:spMkLst>
            <pc:docMk/>
            <pc:sldMk cId="3488394570" sldId="258"/>
            <ac:spMk id="50" creationId="{7D449E48-F620-45E0-903D-DA589B4DB08C}"/>
          </ac:spMkLst>
        </pc:spChg>
        <pc:spChg chg="mod">
          <ac:chgData name="Vivek Saahil" userId="43ad321a-5946-4c44-869a-99c3331d9527" providerId="ADAL" clId="{EA813354-F016-409C-A55B-EB42D8BC8B73}" dt="2021-04-05T16:39:43.914" v="769" actId="1036"/>
          <ac:spMkLst>
            <pc:docMk/>
            <pc:sldMk cId="3488394570" sldId="258"/>
            <ac:spMk id="51" creationId="{C414B030-BC83-4CB5-B396-CD4D6CF97473}"/>
          </ac:spMkLst>
        </pc:spChg>
        <pc:spChg chg="mod">
          <ac:chgData name="Vivek Saahil" userId="43ad321a-5946-4c44-869a-99c3331d9527" providerId="ADAL" clId="{EA813354-F016-409C-A55B-EB42D8BC8B73}" dt="2021-04-05T16:39:43.914" v="769" actId="1036"/>
          <ac:spMkLst>
            <pc:docMk/>
            <pc:sldMk cId="3488394570" sldId="258"/>
            <ac:spMk id="52" creationId="{A0DD65C8-FA52-4A3D-BD08-CC3DFF61063C}"/>
          </ac:spMkLst>
        </pc:spChg>
        <pc:spChg chg="mod">
          <ac:chgData name="Vivek Saahil" userId="43ad321a-5946-4c44-869a-99c3331d9527" providerId="ADAL" clId="{EA813354-F016-409C-A55B-EB42D8BC8B73}" dt="2021-04-05T16:39:43.914" v="769" actId="1036"/>
          <ac:spMkLst>
            <pc:docMk/>
            <pc:sldMk cId="3488394570" sldId="258"/>
            <ac:spMk id="53" creationId="{1BC2AADD-AA78-4D17-8DFF-5F80243C9059}"/>
          </ac:spMkLst>
        </pc:spChg>
        <pc:spChg chg="mod">
          <ac:chgData name="Vivek Saahil" userId="43ad321a-5946-4c44-869a-99c3331d9527" providerId="ADAL" clId="{EA813354-F016-409C-A55B-EB42D8BC8B73}" dt="2021-04-05T16:39:43.914" v="769" actId="1036"/>
          <ac:spMkLst>
            <pc:docMk/>
            <pc:sldMk cId="3488394570" sldId="258"/>
            <ac:spMk id="54" creationId="{927DA3F4-A918-49E6-A412-8C557C21D6C5}"/>
          </ac:spMkLst>
        </pc:spChg>
        <pc:spChg chg="mod">
          <ac:chgData name="Vivek Saahil" userId="43ad321a-5946-4c44-869a-99c3331d9527" providerId="ADAL" clId="{EA813354-F016-409C-A55B-EB42D8BC8B73}" dt="2021-04-05T16:39:43.914" v="769" actId="1036"/>
          <ac:spMkLst>
            <pc:docMk/>
            <pc:sldMk cId="3488394570" sldId="258"/>
            <ac:spMk id="55" creationId="{86320FE4-C7A7-4DEC-8C4E-16C2F6B797BE}"/>
          </ac:spMkLst>
        </pc:spChg>
        <pc:spChg chg="mod">
          <ac:chgData name="Vivek Saahil" userId="43ad321a-5946-4c44-869a-99c3331d9527" providerId="ADAL" clId="{EA813354-F016-409C-A55B-EB42D8BC8B73}" dt="2021-04-05T16:39:43.914" v="769" actId="1036"/>
          <ac:spMkLst>
            <pc:docMk/>
            <pc:sldMk cId="3488394570" sldId="258"/>
            <ac:spMk id="56" creationId="{E17E92BB-861C-4D1E-8F2A-5F3E767F7372}"/>
          </ac:spMkLst>
        </pc:spChg>
        <pc:spChg chg="mod">
          <ac:chgData name="Vivek Saahil" userId="43ad321a-5946-4c44-869a-99c3331d9527" providerId="ADAL" clId="{EA813354-F016-409C-A55B-EB42D8BC8B73}" dt="2021-04-05T16:39:43.914" v="769" actId="1036"/>
          <ac:spMkLst>
            <pc:docMk/>
            <pc:sldMk cId="3488394570" sldId="258"/>
            <ac:spMk id="57" creationId="{F0F89EDD-AEBB-4582-90D2-BBB9315EAF01}"/>
          </ac:spMkLst>
        </pc:spChg>
        <pc:spChg chg="mod">
          <ac:chgData name="Vivek Saahil" userId="43ad321a-5946-4c44-869a-99c3331d9527" providerId="ADAL" clId="{EA813354-F016-409C-A55B-EB42D8BC8B73}" dt="2021-04-05T16:39:43.914" v="769" actId="1036"/>
          <ac:spMkLst>
            <pc:docMk/>
            <pc:sldMk cId="3488394570" sldId="258"/>
            <ac:spMk id="58" creationId="{2A7E4D7C-AAAB-4F40-B47F-97C7F025631F}"/>
          </ac:spMkLst>
        </pc:spChg>
        <pc:spChg chg="mod">
          <ac:chgData name="Vivek Saahil" userId="43ad321a-5946-4c44-869a-99c3331d9527" providerId="ADAL" clId="{EA813354-F016-409C-A55B-EB42D8BC8B73}" dt="2021-04-05T16:39:43.914" v="769" actId="1036"/>
          <ac:spMkLst>
            <pc:docMk/>
            <pc:sldMk cId="3488394570" sldId="258"/>
            <ac:spMk id="59" creationId="{AB926E02-C05B-47CF-8364-CA623E14D88F}"/>
          </ac:spMkLst>
        </pc:spChg>
        <pc:spChg chg="mod">
          <ac:chgData name="Vivek Saahil" userId="43ad321a-5946-4c44-869a-99c3331d9527" providerId="ADAL" clId="{EA813354-F016-409C-A55B-EB42D8BC8B73}" dt="2021-04-05T16:39:43.914" v="769" actId="1036"/>
          <ac:spMkLst>
            <pc:docMk/>
            <pc:sldMk cId="3488394570" sldId="258"/>
            <ac:spMk id="60" creationId="{39CDDED6-5D44-42FE-B540-5A0AFC7A933A}"/>
          </ac:spMkLst>
        </pc:spChg>
        <pc:spChg chg="mod">
          <ac:chgData name="Vivek Saahil" userId="43ad321a-5946-4c44-869a-99c3331d9527" providerId="ADAL" clId="{EA813354-F016-409C-A55B-EB42D8BC8B73}" dt="2021-04-05T16:39:43.914" v="769" actId="1036"/>
          <ac:spMkLst>
            <pc:docMk/>
            <pc:sldMk cId="3488394570" sldId="258"/>
            <ac:spMk id="61" creationId="{8A09ACFE-2EF4-4EE9-8742-E077760A9519}"/>
          </ac:spMkLst>
        </pc:spChg>
        <pc:spChg chg="mod">
          <ac:chgData name="Vivek Saahil" userId="43ad321a-5946-4c44-869a-99c3331d9527" providerId="ADAL" clId="{EA813354-F016-409C-A55B-EB42D8BC8B73}" dt="2021-04-05T16:39:43.914" v="769" actId="1036"/>
          <ac:spMkLst>
            <pc:docMk/>
            <pc:sldMk cId="3488394570" sldId="258"/>
            <ac:spMk id="62" creationId="{4CE5E2C8-E1EB-42F2-BFEE-7DEAA7AC5C5B}"/>
          </ac:spMkLst>
        </pc:spChg>
        <pc:spChg chg="mod">
          <ac:chgData name="Vivek Saahil" userId="43ad321a-5946-4c44-869a-99c3331d9527" providerId="ADAL" clId="{EA813354-F016-409C-A55B-EB42D8BC8B73}" dt="2021-04-05T16:39:43.914" v="769" actId="1036"/>
          <ac:spMkLst>
            <pc:docMk/>
            <pc:sldMk cId="3488394570" sldId="258"/>
            <ac:spMk id="63" creationId="{36C4F6BB-08A6-480E-AEA0-C45BFA4D4896}"/>
          </ac:spMkLst>
        </pc:spChg>
        <pc:spChg chg="mod">
          <ac:chgData name="Vivek Saahil" userId="43ad321a-5946-4c44-869a-99c3331d9527" providerId="ADAL" clId="{EA813354-F016-409C-A55B-EB42D8BC8B73}" dt="2021-04-05T16:39:43.914" v="769" actId="1036"/>
          <ac:spMkLst>
            <pc:docMk/>
            <pc:sldMk cId="3488394570" sldId="258"/>
            <ac:spMk id="64" creationId="{E3202826-19CF-4F63-A21F-1EF16E41BFC3}"/>
          </ac:spMkLst>
        </pc:spChg>
        <pc:spChg chg="mod">
          <ac:chgData name="Vivek Saahil" userId="43ad321a-5946-4c44-869a-99c3331d9527" providerId="ADAL" clId="{EA813354-F016-409C-A55B-EB42D8BC8B73}" dt="2021-04-05T16:39:43.914" v="769" actId="1036"/>
          <ac:spMkLst>
            <pc:docMk/>
            <pc:sldMk cId="3488394570" sldId="258"/>
            <ac:spMk id="65" creationId="{3BD82283-4045-4605-8C90-58995FACF11D}"/>
          </ac:spMkLst>
        </pc:spChg>
        <pc:spChg chg="add del mod">
          <ac:chgData name="Vivek Saahil" userId="43ad321a-5946-4c44-869a-99c3331d9527" providerId="ADAL" clId="{EA813354-F016-409C-A55B-EB42D8BC8B73}" dt="2021-04-05T18:40:05.151" v="3140" actId="478"/>
          <ac:spMkLst>
            <pc:docMk/>
            <pc:sldMk cId="3488394570" sldId="258"/>
            <ac:spMk id="66" creationId="{6D2C1BA0-BE3A-42AB-9D3E-AD8AA1A314E3}"/>
          </ac:spMkLst>
        </pc:spChg>
        <pc:spChg chg="add del mod">
          <ac:chgData name="Vivek Saahil" userId="43ad321a-5946-4c44-869a-99c3331d9527" providerId="ADAL" clId="{EA813354-F016-409C-A55B-EB42D8BC8B73}" dt="2021-04-05T18:00:48.885" v="2098" actId="478"/>
          <ac:spMkLst>
            <pc:docMk/>
            <pc:sldMk cId="3488394570" sldId="258"/>
            <ac:spMk id="67" creationId="{1B54DBDA-6B22-4679-9E89-CBA12FFDFDFC}"/>
          </ac:spMkLst>
        </pc:spChg>
        <pc:spChg chg="add del mod">
          <ac:chgData name="Vivek Saahil" userId="43ad321a-5946-4c44-869a-99c3331d9527" providerId="ADAL" clId="{EA813354-F016-409C-A55B-EB42D8BC8B73}" dt="2021-04-05T17:21:29.673" v="1936" actId="478"/>
          <ac:spMkLst>
            <pc:docMk/>
            <pc:sldMk cId="3488394570" sldId="258"/>
            <ac:spMk id="68" creationId="{B676E59F-0F49-4654-9366-43D4E5DDB407}"/>
          </ac:spMkLst>
        </pc:spChg>
        <pc:spChg chg="add mod ord">
          <ac:chgData name="Vivek Saahil" userId="43ad321a-5946-4c44-869a-99c3331d9527" providerId="ADAL" clId="{EA813354-F016-409C-A55B-EB42D8BC8B73}" dt="2021-04-05T17:22:35.835" v="1991" actId="167"/>
          <ac:spMkLst>
            <pc:docMk/>
            <pc:sldMk cId="3488394570" sldId="258"/>
            <ac:spMk id="69" creationId="{A04FBFC4-F662-4B1B-8AF2-07A3E19228C3}"/>
          </ac:spMkLst>
        </pc:spChg>
        <pc:spChg chg="add mod ord">
          <ac:chgData name="Vivek Saahil" userId="43ad321a-5946-4c44-869a-99c3331d9527" providerId="ADAL" clId="{EA813354-F016-409C-A55B-EB42D8BC8B73}" dt="2021-04-05T22:04:08.280" v="4786" actId="1076"/>
          <ac:spMkLst>
            <pc:docMk/>
            <pc:sldMk cId="3488394570" sldId="258"/>
            <ac:spMk id="70" creationId="{092122A1-65B1-4B33-98B0-6F685E2A0310}"/>
          </ac:spMkLst>
        </pc:spChg>
        <pc:spChg chg="mod">
          <ac:chgData name="Vivek Saahil" userId="43ad321a-5946-4c44-869a-99c3331d9527" providerId="ADAL" clId="{EA813354-F016-409C-A55B-EB42D8BC8B73}" dt="2021-04-05T18:08:32.408" v="2189"/>
          <ac:spMkLst>
            <pc:docMk/>
            <pc:sldMk cId="3488394570" sldId="258"/>
            <ac:spMk id="72" creationId="{2584F183-101D-46A4-982D-560AE34E4F51}"/>
          </ac:spMkLst>
        </pc:spChg>
        <pc:spChg chg="mod">
          <ac:chgData name="Vivek Saahil" userId="43ad321a-5946-4c44-869a-99c3331d9527" providerId="ADAL" clId="{EA813354-F016-409C-A55B-EB42D8BC8B73}" dt="2021-04-05T18:08:52.464" v="2193"/>
          <ac:spMkLst>
            <pc:docMk/>
            <pc:sldMk cId="3488394570" sldId="258"/>
            <ac:spMk id="75" creationId="{9720A804-ACB0-42DC-8A70-CA6ACFEE423D}"/>
          </ac:spMkLst>
        </pc:spChg>
        <pc:spChg chg="add mod">
          <ac:chgData name="Vivek Saahil" userId="43ad321a-5946-4c44-869a-99c3331d9527" providerId="ADAL" clId="{EA813354-F016-409C-A55B-EB42D8BC8B73}" dt="2021-04-05T22:04:11.871" v="4787" actId="1076"/>
          <ac:spMkLst>
            <pc:docMk/>
            <pc:sldMk cId="3488394570" sldId="258"/>
            <ac:spMk id="76" creationId="{73676B02-C034-43F8-9569-58368BD1668B}"/>
          </ac:spMkLst>
        </pc:spChg>
        <pc:spChg chg="add del mod">
          <ac:chgData name="Vivek Saahil" userId="43ad321a-5946-4c44-869a-99c3331d9527" providerId="ADAL" clId="{EA813354-F016-409C-A55B-EB42D8BC8B73}" dt="2021-04-05T18:40:25.041" v="3142" actId="478"/>
          <ac:spMkLst>
            <pc:docMk/>
            <pc:sldMk cId="3488394570" sldId="258"/>
            <ac:spMk id="77" creationId="{751B96C5-7CE8-4287-AAC3-FE2B98BC7CE4}"/>
          </ac:spMkLst>
        </pc:spChg>
        <pc:spChg chg="add del mod">
          <ac:chgData name="Vivek Saahil" userId="43ad321a-5946-4c44-869a-99c3331d9527" providerId="ADAL" clId="{EA813354-F016-409C-A55B-EB42D8BC8B73}" dt="2021-04-05T22:03:39.491" v="4782" actId="478"/>
          <ac:spMkLst>
            <pc:docMk/>
            <pc:sldMk cId="3488394570" sldId="258"/>
            <ac:spMk id="78" creationId="{8EBFB3E8-0C8D-45A9-8827-CE6A9783A1CD}"/>
          </ac:spMkLst>
        </pc:spChg>
        <pc:spChg chg="add del mod">
          <ac:chgData name="Vivek Saahil" userId="43ad321a-5946-4c44-869a-99c3331d9527" providerId="ADAL" clId="{EA813354-F016-409C-A55B-EB42D8BC8B73}" dt="2021-04-05T18:40:29.094" v="3144" actId="478"/>
          <ac:spMkLst>
            <pc:docMk/>
            <pc:sldMk cId="3488394570" sldId="258"/>
            <ac:spMk id="79" creationId="{59079B9A-8C85-4F45-AB32-AF120AE770A0}"/>
          </ac:spMkLst>
        </pc:spChg>
        <pc:spChg chg="add del mod">
          <ac:chgData name="Vivek Saahil" userId="43ad321a-5946-4c44-869a-99c3331d9527" providerId="ADAL" clId="{EA813354-F016-409C-A55B-EB42D8BC8B73}" dt="2021-04-05T22:03:28.413" v="4781" actId="478"/>
          <ac:spMkLst>
            <pc:docMk/>
            <pc:sldMk cId="3488394570" sldId="258"/>
            <ac:spMk id="80" creationId="{7E5228F4-D9AA-461F-81F8-FEC08111CD1F}"/>
          </ac:spMkLst>
        </pc:spChg>
        <pc:spChg chg="add del mod">
          <ac:chgData name="Vivek Saahil" userId="43ad321a-5946-4c44-869a-99c3331d9527" providerId="ADAL" clId="{EA813354-F016-409C-A55B-EB42D8BC8B73}" dt="2021-04-05T18:45:14.035" v="3284" actId="478"/>
          <ac:spMkLst>
            <pc:docMk/>
            <pc:sldMk cId="3488394570" sldId="258"/>
            <ac:spMk id="81" creationId="{C929BEAF-4C2A-4C2A-969A-DBD385982FC8}"/>
          </ac:spMkLst>
        </pc:spChg>
        <pc:grpChg chg="add del mod">
          <ac:chgData name="Vivek Saahil" userId="43ad321a-5946-4c44-869a-99c3331d9527" providerId="ADAL" clId="{EA813354-F016-409C-A55B-EB42D8BC8B73}" dt="2021-04-05T15:58:26.550" v="218"/>
          <ac:grpSpMkLst>
            <pc:docMk/>
            <pc:sldMk cId="3488394570" sldId="258"/>
            <ac:grpSpMk id="5" creationId="{496944C8-DE3F-41BB-96F5-A12102D23F26}"/>
          </ac:grpSpMkLst>
        </pc:grpChg>
        <pc:grpChg chg="add mod">
          <ac:chgData name="Vivek Saahil" userId="43ad321a-5946-4c44-869a-99c3331d9527" providerId="ADAL" clId="{EA813354-F016-409C-A55B-EB42D8BC8B73}" dt="2021-04-05T16:39:43.914" v="769" actId="1036"/>
          <ac:grpSpMkLst>
            <pc:docMk/>
            <pc:sldMk cId="3488394570" sldId="258"/>
            <ac:grpSpMk id="7" creationId="{038D1E8F-1AA0-48A3-B5C1-455BE66B858D}"/>
          </ac:grpSpMkLst>
        </pc:grpChg>
        <pc:grpChg chg="mod">
          <ac:chgData name="Vivek Saahil" userId="43ad321a-5946-4c44-869a-99c3331d9527" providerId="ADAL" clId="{EA813354-F016-409C-A55B-EB42D8BC8B73}" dt="2021-04-05T16:39:43.914" v="769" actId="1036"/>
          <ac:grpSpMkLst>
            <pc:docMk/>
            <pc:sldMk cId="3488394570" sldId="258"/>
            <ac:grpSpMk id="10" creationId="{5A7CC281-F8CC-418E-9FC5-4B352EFDB871}"/>
          </ac:grpSpMkLst>
        </pc:grpChg>
        <pc:grpChg chg="add mod">
          <ac:chgData name="Vivek Saahil" userId="43ad321a-5946-4c44-869a-99c3331d9527" providerId="ADAL" clId="{EA813354-F016-409C-A55B-EB42D8BC8B73}" dt="2021-04-05T20:33:41.912" v="4446"/>
          <ac:grpSpMkLst>
            <pc:docMk/>
            <pc:sldMk cId="3488394570" sldId="258"/>
            <ac:grpSpMk id="11" creationId="{1C41BC43-DE22-445C-A7FE-85A0FFFBBEA8}"/>
          </ac:grpSpMkLst>
        </pc:grpChg>
        <pc:grpChg chg="mod">
          <ac:chgData name="Vivek Saahil" userId="43ad321a-5946-4c44-869a-99c3331d9527" providerId="ADAL" clId="{EA813354-F016-409C-A55B-EB42D8BC8B73}" dt="2021-04-05T15:58:12.965" v="214"/>
          <ac:grpSpMkLst>
            <pc:docMk/>
            <pc:sldMk cId="3488394570" sldId="258"/>
            <ac:grpSpMk id="18" creationId="{B05EA206-3E81-4E19-ABC2-AF50095D6C31}"/>
          </ac:grpSpMkLst>
        </pc:grpChg>
        <pc:grpChg chg="mod">
          <ac:chgData name="Vivek Saahil" userId="43ad321a-5946-4c44-869a-99c3331d9527" providerId="ADAL" clId="{EA813354-F016-409C-A55B-EB42D8BC8B73}" dt="2021-04-05T15:58:12.965" v="214"/>
          <ac:grpSpMkLst>
            <pc:docMk/>
            <pc:sldMk cId="3488394570" sldId="258"/>
            <ac:grpSpMk id="19" creationId="{16382965-F402-4A8B-95F5-A1654B3D38A4}"/>
          </ac:grpSpMkLst>
        </pc:grpChg>
        <pc:grpChg chg="mod">
          <ac:chgData name="Vivek Saahil" userId="43ad321a-5946-4c44-869a-99c3331d9527" providerId="ADAL" clId="{EA813354-F016-409C-A55B-EB42D8BC8B73}" dt="2021-04-05T15:58:12.965" v="214"/>
          <ac:grpSpMkLst>
            <pc:docMk/>
            <pc:sldMk cId="3488394570" sldId="258"/>
            <ac:grpSpMk id="20" creationId="{10780886-1D9A-4636-9375-8EA2AE034E80}"/>
          </ac:grpSpMkLst>
        </pc:grpChg>
        <pc:grpChg chg="mod">
          <ac:chgData name="Vivek Saahil" userId="43ad321a-5946-4c44-869a-99c3331d9527" providerId="ADAL" clId="{EA813354-F016-409C-A55B-EB42D8BC8B73}" dt="2021-04-05T15:58:12.965" v="214"/>
          <ac:grpSpMkLst>
            <pc:docMk/>
            <pc:sldMk cId="3488394570" sldId="258"/>
            <ac:grpSpMk id="21" creationId="{1F3B071C-2256-40EC-B4BB-0D83475E9C85}"/>
          </ac:grpSpMkLst>
        </pc:grpChg>
        <pc:grpChg chg="mod">
          <ac:chgData name="Vivek Saahil" userId="43ad321a-5946-4c44-869a-99c3331d9527" providerId="ADAL" clId="{EA813354-F016-409C-A55B-EB42D8BC8B73}" dt="2021-04-05T15:58:12.965" v="214"/>
          <ac:grpSpMkLst>
            <pc:docMk/>
            <pc:sldMk cId="3488394570" sldId="258"/>
            <ac:grpSpMk id="22" creationId="{CF009B41-798E-4717-BF1F-53895185688C}"/>
          </ac:grpSpMkLst>
        </pc:grpChg>
        <pc:grpChg chg="mod">
          <ac:chgData name="Vivek Saahil" userId="43ad321a-5946-4c44-869a-99c3331d9527" providerId="ADAL" clId="{EA813354-F016-409C-A55B-EB42D8BC8B73}" dt="2021-04-05T15:58:12.965" v="214"/>
          <ac:grpSpMkLst>
            <pc:docMk/>
            <pc:sldMk cId="3488394570" sldId="258"/>
            <ac:grpSpMk id="23" creationId="{D182D375-E37F-451C-9E0C-C28E91BB2E81}"/>
          </ac:grpSpMkLst>
        </pc:grpChg>
        <pc:grpChg chg="add del mod">
          <ac:chgData name="Vivek Saahil" userId="43ad321a-5946-4c44-869a-99c3331d9527" providerId="ADAL" clId="{EA813354-F016-409C-A55B-EB42D8BC8B73}" dt="2021-04-05T18:08:40.415" v="2190" actId="478"/>
          <ac:grpSpMkLst>
            <pc:docMk/>
            <pc:sldMk cId="3488394570" sldId="258"/>
            <ac:grpSpMk id="68" creationId="{A9C464EF-DD22-4116-8450-F01E6E9E54ED}"/>
          </ac:grpSpMkLst>
        </pc:grpChg>
        <pc:grpChg chg="add del mod">
          <ac:chgData name="Vivek Saahil" userId="43ad321a-5946-4c44-869a-99c3331d9527" providerId="ADAL" clId="{EA813354-F016-409C-A55B-EB42D8BC8B73}" dt="2021-04-05T18:09:03.327" v="2195" actId="478"/>
          <ac:grpSpMkLst>
            <pc:docMk/>
            <pc:sldMk cId="3488394570" sldId="258"/>
            <ac:grpSpMk id="73" creationId="{C9FB51D9-84C8-4D74-B188-A9DF9A7175C8}"/>
          </ac:grpSpMkLst>
        </pc:grpChg>
        <pc:picChg chg="mod">
          <ac:chgData name="Vivek Saahil" userId="43ad321a-5946-4c44-869a-99c3331d9527" providerId="ADAL" clId="{EA813354-F016-409C-A55B-EB42D8BC8B73}" dt="2021-04-06T04:59:20.612" v="5429" actId="1036"/>
          <ac:picMkLst>
            <pc:docMk/>
            <pc:sldMk cId="3488394570" sldId="258"/>
            <ac:picMk id="2" creationId="{176A0CDE-5A2D-45C5-88BE-D4B9B435DFE9}"/>
          </ac:picMkLst>
        </pc:picChg>
        <pc:picChg chg="del mod">
          <ac:chgData name="Vivek Saahil" userId="43ad321a-5946-4c44-869a-99c3331d9527" providerId="ADAL" clId="{EA813354-F016-409C-A55B-EB42D8BC8B73}" dt="2021-04-06T04:54:08.644" v="5381" actId="21"/>
          <ac:picMkLst>
            <pc:docMk/>
            <pc:sldMk cId="3488394570" sldId="258"/>
            <ac:picMk id="4" creationId="{4C877D8B-67A7-4BF9-8B46-C311D88F15DA}"/>
          </ac:picMkLst>
        </pc:picChg>
        <pc:picChg chg="add del mod">
          <ac:chgData name="Vivek Saahil" userId="43ad321a-5946-4c44-869a-99c3331d9527" providerId="ADAL" clId="{EA813354-F016-409C-A55B-EB42D8BC8B73}" dt="2021-04-05T18:44:25.434" v="3279" actId="478"/>
          <ac:picMkLst>
            <pc:docMk/>
            <pc:sldMk cId="3488394570" sldId="258"/>
            <ac:picMk id="6" creationId="{261E8B13-9DB0-42F0-8DE2-3B9375CCDF77}"/>
          </ac:picMkLst>
        </pc:picChg>
        <pc:picChg chg="add del mod">
          <ac:chgData name="Vivek Saahil" userId="43ad321a-5946-4c44-869a-99c3331d9527" providerId="ADAL" clId="{EA813354-F016-409C-A55B-EB42D8BC8B73}" dt="2021-04-06T04:56:08.054" v="5386" actId="478"/>
          <ac:picMkLst>
            <pc:docMk/>
            <pc:sldMk cId="3488394570" sldId="258"/>
            <ac:picMk id="6" creationId="{D95F58F5-1275-41BE-B5D4-95DE92A14FA1}"/>
          </ac:picMkLst>
        </pc:picChg>
        <pc:picChg chg="mod">
          <ac:chgData name="Vivek Saahil" userId="43ad321a-5946-4c44-869a-99c3331d9527" providerId="ADAL" clId="{EA813354-F016-409C-A55B-EB42D8BC8B73}" dt="2021-04-05T20:33:41.912" v="4446"/>
          <ac:picMkLst>
            <pc:docMk/>
            <pc:sldMk cId="3488394570" sldId="258"/>
            <ac:picMk id="12" creationId="{32FA9C7C-275E-4935-BBAC-37F8F2B35989}"/>
          </ac:picMkLst>
        </pc:picChg>
        <pc:picChg chg="add del mod">
          <ac:chgData name="Vivek Saahil" userId="43ad321a-5946-4c44-869a-99c3331d9527" providerId="ADAL" clId="{EA813354-F016-409C-A55B-EB42D8BC8B73}" dt="2021-04-06T04:58:19.804" v="5404" actId="478"/>
          <ac:picMkLst>
            <pc:docMk/>
            <pc:sldMk cId="3488394570" sldId="258"/>
            <ac:picMk id="20" creationId="{B3E72683-5658-44AA-A818-75C24A7DCC25}"/>
          </ac:picMkLst>
        </pc:picChg>
        <pc:picChg chg="mod">
          <ac:chgData name="Vivek Saahil" userId="43ad321a-5946-4c44-869a-99c3331d9527" providerId="ADAL" clId="{EA813354-F016-409C-A55B-EB42D8BC8B73}" dt="2021-04-05T15:58:12.965" v="214"/>
          <ac:picMkLst>
            <pc:docMk/>
            <pc:sldMk cId="3488394570" sldId="258"/>
            <ac:picMk id="24" creationId="{DDCE4074-B64B-47AF-AB62-1E133C8A4A24}"/>
          </ac:picMkLst>
        </pc:picChg>
        <pc:picChg chg="mod">
          <ac:chgData name="Vivek Saahil" userId="43ad321a-5946-4c44-869a-99c3331d9527" providerId="ADAL" clId="{EA813354-F016-409C-A55B-EB42D8BC8B73}" dt="2021-04-05T18:08:32.408" v="2189"/>
          <ac:picMkLst>
            <pc:docMk/>
            <pc:sldMk cId="3488394570" sldId="258"/>
            <ac:picMk id="71" creationId="{63DD95C5-F964-471E-B8EB-EDD600131F83}"/>
          </ac:picMkLst>
        </pc:picChg>
        <pc:picChg chg="mod">
          <ac:chgData name="Vivek Saahil" userId="43ad321a-5946-4c44-869a-99c3331d9527" providerId="ADAL" clId="{EA813354-F016-409C-A55B-EB42D8BC8B73}" dt="2021-04-05T18:08:52.464" v="2193"/>
          <ac:picMkLst>
            <pc:docMk/>
            <pc:sldMk cId="3488394570" sldId="258"/>
            <ac:picMk id="74" creationId="{C2341694-9E62-4261-9D03-F4E711CE4F70}"/>
          </ac:picMkLst>
        </pc:picChg>
        <pc:picChg chg="add mod">
          <ac:chgData name="Vivek Saahil" userId="43ad321a-5946-4c44-869a-99c3331d9527" providerId="ADAL" clId="{EA813354-F016-409C-A55B-EB42D8BC8B73}" dt="2021-04-06T04:59:31.526" v="5439" actId="1035"/>
          <ac:picMkLst>
            <pc:docMk/>
            <pc:sldMk cId="3488394570" sldId="258"/>
            <ac:picMk id="1026" creationId="{854F8547-29A1-40B5-97A4-F90F627B60CE}"/>
          </ac:picMkLst>
        </pc:picChg>
        <pc:cxnChg chg="mod">
          <ac:chgData name="Vivek Saahil" userId="43ad321a-5946-4c44-869a-99c3331d9527" providerId="ADAL" clId="{EA813354-F016-409C-A55B-EB42D8BC8B73}" dt="2021-04-05T15:58:12.965" v="214"/>
          <ac:cxnSpMkLst>
            <pc:docMk/>
            <pc:sldMk cId="3488394570" sldId="258"/>
            <ac:cxnSpMk id="17" creationId="{470DD379-4E9B-44D0-8F54-67EAB13C3459}"/>
          </ac:cxnSpMkLst>
        </pc:cxnChg>
      </pc:sldChg>
      <pc:sldChg chg="addSp delSp modSp del ord modTransition">
        <pc:chgData name="Vivek Saahil" userId="43ad321a-5946-4c44-869a-99c3331d9527" providerId="ADAL" clId="{EA813354-F016-409C-A55B-EB42D8BC8B73}" dt="2021-04-06T00:35:57.913" v="5262" actId="47"/>
        <pc:sldMkLst>
          <pc:docMk/>
          <pc:sldMk cId="1894426230" sldId="259"/>
        </pc:sldMkLst>
        <pc:spChg chg="add del mod">
          <ac:chgData name="Vivek Saahil" userId="43ad321a-5946-4c44-869a-99c3331d9527" providerId="ADAL" clId="{EA813354-F016-409C-A55B-EB42D8BC8B73}" dt="2021-04-05T18:55:11.327" v="3340"/>
          <ac:spMkLst>
            <pc:docMk/>
            <pc:sldMk cId="1894426230" sldId="259"/>
            <ac:spMk id="7" creationId="{21AC8208-9B08-4298-8D2E-FD0D83CEE861}"/>
          </ac:spMkLst>
        </pc:spChg>
      </pc:sldChg>
      <pc:sldChg chg="addSp delSp modSp del mod modTransition">
        <pc:chgData name="Vivek Saahil" userId="43ad321a-5946-4c44-869a-99c3331d9527" providerId="ADAL" clId="{EA813354-F016-409C-A55B-EB42D8BC8B73}" dt="2021-04-05T21:58:03.268" v="4688" actId="47"/>
        <pc:sldMkLst>
          <pc:docMk/>
          <pc:sldMk cId="2544792189" sldId="260"/>
        </pc:sldMkLst>
        <pc:spChg chg="mod">
          <ac:chgData name="Vivek Saahil" userId="43ad321a-5946-4c44-869a-99c3331d9527" providerId="ADAL" clId="{EA813354-F016-409C-A55B-EB42D8BC8B73}" dt="2021-04-05T15:59:21.279" v="227" actId="2711"/>
          <ac:spMkLst>
            <pc:docMk/>
            <pc:sldMk cId="2544792189" sldId="260"/>
            <ac:spMk id="2" creationId="{CA25404D-A549-4180-846D-69F73E3A53EC}"/>
          </ac:spMkLst>
        </pc:spChg>
        <pc:spChg chg="mod">
          <ac:chgData name="Vivek Saahil" userId="43ad321a-5946-4c44-869a-99c3331d9527" providerId="ADAL" clId="{EA813354-F016-409C-A55B-EB42D8BC8B73}" dt="2021-04-05T19:13:47.065" v="3525" actId="20577"/>
          <ac:spMkLst>
            <pc:docMk/>
            <pc:sldMk cId="2544792189" sldId="260"/>
            <ac:spMk id="3" creationId="{63357105-B3FC-4493-AA08-FC07CC75D6D8}"/>
          </ac:spMkLst>
        </pc:spChg>
        <pc:spChg chg="add mod ord">
          <ac:chgData name="Vivek Saahil" userId="43ad321a-5946-4c44-869a-99c3331d9527" providerId="ADAL" clId="{EA813354-F016-409C-A55B-EB42D8BC8B73}" dt="2021-04-05T17:30:27.486" v="2071" actId="167"/>
          <ac:spMkLst>
            <pc:docMk/>
            <pc:sldMk cId="2544792189" sldId="260"/>
            <ac:spMk id="4" creationId="{1617FC24-D3C1-4261-BC4F-80A82E45BB44}"/>
          </ac:spMkLst>
        </pc:spChg>
        <pc:spChg chg="add mod ord">
          <ac:chgData name="Vivek Saahil" userId="43ad321a-5946-4c44-869a-99c3331d9527" providerId="ADAL" clId="{EA813354-F016-409C-A55B-EB42D8BC8B73}" dt="2021-04-05T17:19:47.799" v="1897" actId="167"/>
          <ac:spMkLst>
            <pc:docMk/>
            <pc:sldMk cId="2544792189" sldId="260"/>
            <ac:spMk id="5" creationId="{0D9AE869-DA67-45A4-B6CC-3F08CE652CAF}"/>
          </ac:spMkLst>
        </pc:spChg>
        <pc:spChg chg="add del mod ord">
          <ac:chgData name="Vivek Saahil" userId="43ad321a-5946-4c44-869a-99c3331d9527" providerId="ADAL" clId="{EA813354-F016-409C-A55B-EB42D8BC8B73}" dt="2021-04-05T17:28:50.615" v="2068" actId="478"/>
          <ac:spMkLst>
            <pc:docMk/>
            <pc:sldMk cId="2544792189" sldId="260"/>
            <ac:spMk id="7" creationId="{A69D43A0-BBE0-4490-A2E0-6139890E91E8}"/>
          </ac:spMkLst>
        </pc:spChg>
        <pc:spChg chg="add mod ord">
          <ac:chgData name="Vivek Saahil" userId="43ad321a-5946-4c44-869a-99c3331d9527" providerId="ADAL" clId="{EA813354-F016-409C-A55B-EB42D8BC8B73}" dt="2021-04-05T17:30:17.198" v="2070" actId="167"/>
          <ac:spMkLst>
            <pc:docMk/>
            <pc:sldMk cId="2544792189" sldId="260"/>
            <ac:spMk id="8" creationId="{570AD382-6407-445B-A32F-898BE4794A6A}"/>
          </ac:spMkLst>
        </pc:spChg>
        <pc:spChg chg="mod">
          <ac:chgData name="Vivek Saahil" userId="43ad321a-5946-4c44-869a-99c3331d9527" providerId="ADAL" clId="{EA813354-F016-409C-A55B-EB42D8BC8B73}" dt="2021-04-05T18:08:26.758" v="2188"/>
          <ac:spMkLst>
            <pc:docMk/>
            <pc:sldMk cId="2544792189" sldId="260"/>
            <ac:spMk id="11" creationId="{62216FD5-77BD-4C80-B7F9-6E3DB79DF8DE}"/>
          </ac:spMkLst>
        </pc:spChg>
        <pc:spChg chg="mod">
          <ac:chgData name="Vivek Saahil" userId="43ad321a-5946-4c44-869a-99c3331d9527" providerId="ADAL" clId="{EA813354-F016-409C-A55B-EB42D8BC8B73}" dt="2021-04-05T20:14:02.445" v="4282" actId="1076"/>
          <ac:spMkLst>
            <pc:docMk/>
            <pc:sldMk cId="2544792189" sldId="260"/>
            <ac:spMk id="13" creationId="{67633703-C16D-4847-9B02-84E4CBC00117}"/>
          </ac:spMkLst>
        </pc:spChg>
        <pc:spChg chg="mod">
          <ac:chgData name="Vivek Saahil" userId="43ad321a-5946-4c44-869a-99c3331d9527" providerId="ADAL" clId="{EA813354-F016-409C-A55B-EB42D8BC8B73}" dt="2021-04-05T20:14:02.445" v="4282" actId="1076"/>
          <ac:spMkLst>
            <pc:docMk/>
            <pc:sldMk cId="2544792189" sldId="260"/>
            <ac:spMk id="14" creationId="{1D02387B-50EE-4151-8B73-31868D6B771C}"/>
          </ac:spMkLst>
        </pc:spChg>
        <pc:spChg chg="add del mod">
          <ac:chgData name="Vivek Saahil" userId="43ad321a-5946-4c44-869a-99c3331d9527" providerId="ADAL" clId="{EA813354-F016-409C-A55B-EB42D8BC8B73}" dt="2021-04-05T20:14:36.261" v="4289" actId="21"/>
          <ac:spMkLst>
            <pc:docMk/>
            <pc:sldMk cId="2544792189" sldId="260"/>
            <ac:spMk id="15" creationId="{F534A84E-5E0D-4E46-843A-1F2E7462A9F2}"/>
          </ac:spMkLst>
        </pc:spChg>
        <pc:grpChg chg="add mod">
          <ac:chgData name="Vivek Saahil" userId="43ad321a-5946-4c44-869a-99c3331d9527" providerId="ADAL" clId="{EA813354-F016-409C-A55B-EB42D8BC8B73}" dt="2021-04-05T18:08:26.758" v="2188"/>
          <ac:grpSpMkLst>
            <pc:docMk/>
            <pc:sldMk cId="2544792189" sldId="260"/>
            <ac:grpSpMk id="9" creationId="{39E8F3FA-BD1C-4C99-9837-9497BA2B454F}"/>
          </ac:grpSpMkLst>
        </pc:grpChg>
        <pc:grpChg chg="add del mod">
          <ac:chgData name="Vivek Saahil" userId="43ad321a-5946-4c44-869a-99c3331d9527" providerId="ADAL" clId="{EA813354-F016-409C-A55B-EB42D8BC8B73}" dt="2021-04-05T20:14:36.261" v="4289" actId="21"/>
          <ac:grpSpMkLst>
            <pc:docMk/>
            <pc:sldMk cId="2544792189" sldId="260"/>
            <ac:grpSpMk id="12" creationId="{8EA9EEA2-70E0-4742-83CB-6AB8547F0CE9}"/>
          </ac:grpSpMkLst>
        </pc:grpChg>
        <pc:picChg chg="add mod ord">
          <ac:chgData name="Vivek Saahil" userId="43ad321a-5946-4c44-869a-99c3331d9527" providerId="ADAL" clId="{EA813354-F016-409C-A55B-EB42D8BC8B73}" dt="2021-04-05T17:19:47.799" v="1897" actId="167"/>
          <ac:picMkLst>
            <pc:docMk/>
            <pc:sldMk cId="2544792189" sldId="260"/>
            <ac:picMk id="6" creationId="{378CE742-47C6-460C-9089-DF8CBD6EC13D}"/>
          </ac:picMkLst>
        </pc:picChg>
        <pc:picChg chg="mod">
          <ac:chgData name="Vivek Saahil" userId="43ad321a-5946-4c44-869a-99c3331d9527" providerId="ADAL" clId="{EA813354-F016-409C-A55B-EB42D8BC8B73}" dt="2021-04-05T18:08:26.758" v="2188"/>
          <ac:picMkLst>
            <pc:docMk/>
            <pc:sldMk cId="2544792189" sldId="260"/>
            <ac:picMk id="10" creationId="{4F719443-116F-49E9-A090-E328B9658499}"/>
          </ac:picMkLst>
        </pc:picChg>
      </pc:sldChg>
      <pc:sldChg chg="del ord modTransition">
        <pc:chgData name="Vivek Saahil" userId="43ad321a-5946-4c44-869a-99c3331d9527" providerId="ADAL" clId="{EA813354-F016-409C-A55B-EB42D8BC8B73}" dt="2021-04-06T00:35:59.540" v="5264" actId="47"/>
        <pc:sldMkLst>
          <pc:docMk/>
          <pc:sldMk cId="368587186" sldId="261"/>
        </pc:sldMkLst>
      </pc:sldChg>
      <pc:sldChg chg="ord modTransition">
        <pc:chgData name="Vivek Saahil" userId="43ad321a-5946-4c44-869a-99c3331d9527" providerId="ADAL" clId="{EA813354-F016-409C-A55B-EB42D8BC8B73}" dt="2021-04-05T19:12:23.103" v="3475"/>
        <pc:sldMkLst>
          <pc:docMk/>
          <pc:sldMk cId="3985115212" sldId="262"/>
        </pc:sldMkLst>
      </pc:sldChg>
      <pc:sldChg chg="addSp delSp modSp mod modTransition modNotesTx">
        <pc:chgData name="Vivek Saahil" userId="43ad321a-5946-4c44-869a-99c3331d9527" providerId="ADAL" clId="{EA813354-F016-409C-A55B-EB42D8BC8B73}" dt="2021-04-06T05:52:10.137" v="5518" actId="20577"/>
        <pc:sldMkLst>
          <pc:docMk/>
          <pc:sldMk cId="441838818" sldId="263"/>
        </pc:sldMkLst>
        <pc:spChg chg="mod">
          <ac:chgData name="Vivek Saahil" userId="43ad321a-5946-4c44-869a-99c3331d9527" providerId="ADAL" clId="{EA813354-F016-409C-A55B-EB42D8BC8B73}" dt="2021-04-05T22:35:05.510" v="5141" actId="14100"/>
          <ac:spMkLst>
            <pc:docMk/>
            <pc:sldMk cId="441838818" sldId="263"/>
            <ac:spMk id="2" creationId="{93F9F0EA-D71B-4005-B7C9-3315F9E2C442}"/>
          </ac:spMkLst>
        </pc:spChg>
        <pc:spChg chg="del mod">
          <ac:chgData name="Vivek Saahil" userId="43ad321a-5946-4c44-869a-99c3331d9527" providerId="ADAL" clId="{EA813354-F016-409C-A55B-EB42D8BC8B73}" dt="2021-04-05T17:26:41.073" v="2048" actId="478"/>
          <ac:spMkLst>
            <pc:docMk/>
            <pc:sldMk cId="441838818" sldId="263"/>
            <ac:spMk id="3" creationId="{2AD9EC9B-0C83-4DAF-AED3-7D6D74F7444E}"/>
          </ac:spMkLst>
        </pc:spChg>
        <pc:spChg chg="add mod ord">
          <ac:chgData name="Vivek Saahil" userId="43ad321a-5946-4c44-869a-99c3331d9527" providerId="ADAL" clId="{EA813354-F016-409C-A55B-EB42D8BC8B73}" dt="2021-04-06T05:52:10.137" v="5518" actId="20577"/>
          <ac:spMkLst>
            <pc:docMk/>
            <pc:sldMk cId="441838818" sldId="263"/>
            <ac:spMk id="4" creationId="{0AF084FE-3DFC-49C3-BE75-F56B384FD2CA}"/>
          </ac:spMkLst>
        </pc:spChg>
        <pc:spChg chg="add del mod">
          <ac:chgData name="Vivek Saahil" userId="43ad321a-5946-4c44-869a-99c3331d9527" providerId="ADAL" clId="{EA813354-F016-409C-A55B-EB42D8BC8B73}" dt="2021-04-05T17:26:42.950" v="2049" actId="478"/>
          <ac:spMkLst>
            <pc:docMk/>
            <pc:sldMk cId="441838818" sldId="263"/>
            <ac:spMk id="6" creationId="{4322445B-8881-48FD-AFFE-7FB7EA112DAC}"/>
          </ac:spMkLst>
        </pc:spChg>
        <pc:spChg chg="add del mod ord">
          <ac:chgData name="Vivek Saahil" userId="43ad321a-5946-4c44-869a-99c3331d9527" providerId="ADAL" clId="{EA813354-F016-409C-A55B-EB42D8BC8B73}" dt="2021-04-05T17:28:13.857" v="2059" actId="478"/>
          <ac:spMkLst>
            <pc:docMk/>
            <pc:sldMk cId="441838818" sldId="263"/>
            <ac:spMk id="7" creationId="{4398393A-3B86-402B-91DA-0292F4119D65}"/>
          </ac:spMkLst>
        </pc:spChg>
        <pc:spChg chg="add del mod">
          <ac:chgData name="Vivek Saahil" userId="43ad321a-5946-4c44-869a-99c3331d9527" providerId="ADAL" clId="{EA813354-F016-409C-A55B-EB42D8BC8B73}" dt="2021-04-05T17:27:41.951" v="2057" actId="478"/>
          <ac:spMkLst>
            <pc:docMk/>
            <pc:sldMk cId="441838818" sldId="263"/>
            <ac:spMk id="8" creationId="{173DF04E-2C5D-4F66-9924-27D342A828C2}"/>
          </ac:spMkLst>
        </pc:spChg>
        <pc:spChg chg="mod">
          <ac:chgData name="Vivek Saahil" userId="43ad321a-5946-4c44-869a-99c3331d9527" providerId="ADAL" clId="{EA813354-F016-409C-A55B-EB42D8BC8B73}" dt="2021-04-05T17:27:34.791" v="2054"/>
          <ac:spMkLst>
            <pc:docMk/>
            <pc:sldMk cId="441838818" sldId="263"/>
            <ac:spMk id="10" creationId="{A743E7C0-7727-4ACD-8569-C7B73D41A56C}"/>
          </ac:spMkLst>
        </pc:spChg>
        <pc:spChg chg="mod">
          <ac:chgData name="Vivek Saahil" userId="43ad321a-5946-4c44-869a-99c3331d9527" providerId="ADAL" clId="{EA813354-F016-409C-A55B-EB42D8BC8B73}" dt="2021-04-05T17:27:34.791" v="2054"/>
          <ac:spMkLst>
            <pc:docMk/>
            <pc:sldMk cId="441838818" sldId="263"/>
            <ac:spMk id="11" creationId="{0B7BF1D4-765A-44C6-ABDD-5A8A6C3CB0D2}"/>
          </ac:spMkLst>
        </pc:spChg>
        <pc:spChg chg="mod">
          <ac:chgData name="Vivek Saahil" userId="43ad321a-5946-4c44-869a-99c3331d9527" providerId="ADAL" clId="{EA813354-F016-409C-A55B-EB42D8BC8B73}" dt="2021-04-05T22:32:11.666" v="5039" actId="1037"/>
          <ac:spMkLst>
            <pc:docMk/>
            <pc:sldMk cId="441838818" sldId="263"/>
            <ac:spMk id="13" creationId="{EAB649F1-CBEB-48C0-8A47-1CA7394F9E55}"/>
          </ac:spMkLst>
        </pc:spChg>
        <pc:spChg chg="mod">
          <ac:chgData name="Vivek Saahil" userId="43ad321a-5946-4c44-869a-99c3331d9527" providerId="ADAL" clId="{EA813354-F016-409C-A55B-EB42D8BC8B73}" dt="2021-04-05T22:32:11.666" v="5039" actId="1037"/>
          <ac:spMkLst>
            <pc:docMk/>
            <pc:sldMk cId="441838818" sldId="263"/>
            <ac:spMk id="14" creationId="{3FE8E8E0-D9FD-4F77-8F3A-4C69CF800367}"/>
          </ac:spMkLst>
        </pc:spChg>
        <pc:spChg chg="add mod">
          <ac:chgData name="Vivek Saahil" userId="43ad321a-5946-4c44-869a-99c3331d9527" providerId="ADAL" clId="{EA813354-F016-409C-A55B-EB42D8BC8B73}" dt="2021-04-05T17:27:58.088" v="2058"/>
          <ac:spMkLst>
            <pc:docMk/>
            <pc:sldMk cId="441838818" sldId="263"/>
            <ac:spMk id="15" creationId="{2B0E0159-4DB4-47B3-BF6D-839A0D187DB8}"/>
          </ac:spMkLst>
        </pc:spChg>
        <pc:spChg chg="add mod ord">
          <ac:chgData name="Vivek Saahil" userId="43ad321a-5946-4c44-869a-99c3331d9527" providerId="ADAL" clId="{EA813354-F016-409C-A55B-EB42D8BC8B73}" dt="2021-04-05T17:28:16.480" v="2061" actId="167"/>
          <ac:spMkLst>
            <pc:docMk/>
            <pc:sldMk cId="441838818" sldId="263"/>
            <ac:spMk id="16" creationId="{B25F99A3-F59A-4628-B687-E4173464EFC0}"/>
          </ac:spMkLst>
        </pc:spChg>
        <pc:spChg chg="mod">
          <ac:chgData name="Vivek Saahil" userId="43ad321a-5946-4c44-869a-99c3331d9527" providerId="ADAL" clId="{EA813354-F016-409C-A55B-EB42D8BC8B73}" dt="2021-04-05T17:31:15.491" v="2075"/>
          <ac:spMkLst>
            <pc:docMk/>
            <pc:sldMk cId="441838818" sldId="263"/>
            <ac:spMk id="19" creationId="{AD110A51-6F8A-46CD-A710-A8E48C303375}"/>
          </ac:spMkLst>
        </pc:spChg>
        <pc:spChg chg="add del mod">
          <ac:chgData name="Vivek Saahil" userId="43ad321a-5946-4c44-869a-99c3331d9527" providerId="ADAL" clId="{EA813354-F016-409C-A55B-EB42D8BC8B73}" dt="2021-04-05T18:45:20.555" v="3285" actId="478"/>
          <ac:spMkLst>
            <pc:docMk/>
            <pc:sldMk cId="441838818" sldId="263"/>
            <ac:spMk id="20" creationId="{B09C2890-F461-4625-B3BA-731852D54310}"/>
          </ac:spMkLst>
        </pc:spChg>
        <pc:grpChg chg="add del mod">
          <ac:chgData name="Vivek Saahil" userId="43ad321a-5946-4c44-869a-99c3331d9527" providerId="ADAL" clId="{EA813354-F016-409C-A55B-EB42D8BC8B73}" dt="2021-04-05T17:27:39.958" v="2056"/>
          <ac:grpSpMkLst>
            <pc:docMk/>
            <pc:sldMk cId="441838818" sldId="263"/>
            <ac:grpSpMk id="9" creationId="{2BB301A6-86D0-4C21-BA74-5F1997CA0076}"/>
          </ac:grpSpMkLst>
        </pc:grpChg>
        <pc:grpChg chg="add del mod">
          <ac:chgData name="Vivek Saahil" userId="43ad321a-5946-4c44-869a-99c3331d9527" providerId="ADAL" clId="{EA813354-F016-409C-A55B-EB42D8BC8B73}" dt="2021-04-05T22:34:52.477" v="5138" actId="478"/>
          <ac:grpSpMkLst>
            <pc:docMk/>
            <pc:sldMk cId="441838818" sldId="263"/>
            <ac:grpSpMk id="12" creationId="{C832506C-3B21-4129-A8B1-C052975EDB40}"/>
          </ac:grpSpMkLst>
        </pc:grpChg>
        <pc:grpChg chg="add mod">
          <ac:chgData name="Vivek Saahil" userId="43ad321a-5946-4c44-869a-99c3331d9527" providerId="ADAL" clId="{EA813354-F016-409C-A55B-EB42D8BC8B73}" dt="2021-04-05T17:31:20.001" v="2076" actId="1076"/>
          <ac:grpSpMkLst>
            <pc:docMk/>
            <pc:sldMk cId="441838818" sldId="263"/>
            <ac:grpSpMk id="17" creationId="{E9FFB057-760D-49F3-AE0A-349D52544BAE}"/>
          </ac:grpSpMkLst>
        </pc:grpChg>
        <pc:picChg chg="del">
          <ac:chgData name="Vivek Saahil" userId="43ad321a-5946-4c44-869a-99c3331d9527" providerId="ADAL" clId="{EA813354-F016-409C-A55B-EB42D8BC8B73}" dt="2021-04-06T04:27:25.825" v="5277" actId="478"/>
          <ac:picMkLst>
            <pc:docMk/>
            <pc:sldMk cId="441838818" sldId="263"/>
            <ac:picMk id="5" creationId="{7BB1144E-409B-4560-A748-1DF6458BA577}"/>
          </ac:picMkLst>
        </pc:picChg>
        <pc:picChg chg="add mod ord">
          <ac:chgData name="Vivek Saahil" userId="43ad321a-5946-4c44-869a-99c3331d9527" providerId="ADAL" clId="{EA813354-F016-409C-A55B-EB42D8BC8B73}" dt="2021-04-06T04:28:32.955" v="5335" actId="1036"/>
          <ac:picMkLst>
            <pc:docMk/>
            <pc:sldMk cId="441838818" sldId="263"/>
            <ac:picMk id="10" creationId="{259A1FB6-8BB2-458D-B514-7488DB7AED90}"/>
          </ac:picMkLst>
        </pc:picChg>
        <pc:picChg chg="mod">
          <ac:chgData name="Vivek Saahil" userId="43ad321a-5946-4c44-869a-99c3331d9527" providerId="ADAL" clId="{EA813354-F016-409C-A55B-EB42D8BC8B73}" dt="2021-04-05T17:31:15.491" v="2075"/>
          <ac:picMkLst>
            <pc:docMk/>
            <pc:sldMk cId="441838818" sldId="263"/>
            <ac:picMk id="18" creationId="{1C18EA1E-57D3-4BAF-AB18-C766221FCEDF}"/>
          </ac:picMkLst>
        </pc:picChg>
      </pc:sldChg>
      <pc:sldChg chg="addSp delSp modSp del mod ord modTransition">
        <pc:chgData name="Vivek Saahil" userId="43ad321a-5946-4c44-869a-99c3331d9527" providerId="ADAL" clId="{EA813354-F016-409C-A55B-EB42D8BC8B73}" dt="2021-04-06T00:35:56.142" v="5259" actId="47"/>
        <pc:sldMkLst>
          <pc:docMk/>
          <pc:sldMk cId="2759765939" sldId="264"/>
        </pc:sldMkLst>
        <pc:spChg chg="add del mod">
          <ac:chgData name="Vivek Saahil" userId="43ad321a-5946-4c44-869a-99c3331d9527" providerId="ADAL" clId="{EA813354-F016-409C-A55B-EB42D8BC8B73}" dt="2021-04-05T18:02:35.800" v="2138" actId="478"/>
          <ac:spMkLst>
            <pc:docMk/>
            <pc:sldMk cId="2759765939" sldId="264"/>
            <ac:spMk id="4" creationId="{1BC75FFA-B552-4267-B19F-A726447B2D92}"/>
          </ac:spMkLst>
        </pc:spChg>
        <pc:spChg chg="add del mod">
          <ac:chgData name="Vivek Saahil" userId="43ad321a-5946-4c44-869a-99c3331d9527" providerId="ADAL" clId="{EA813354-F016-409C-A55B-EB42D8BC8B73}" dt="2021-04-05T18:02:47.548" v="2140" actId="21"/>
          <ac:spMkLst>
            <pc:docMk/>
            <pc:sldMk cId="2759765939" sldId="264"/>
            <ac:spMk id="5" creationId="{9C89425E-BF53-4547-935A-ECDB37F3FD90}"/>
          </ac:spMkLst>
        </pc:spChg>
        <pc:spChg chg="mod">
          <ac:chgData name="Vivek Saahil" userId="43ad321a-5946-4c44-869a-99c3331d9527" providerId="ADAL" clId="{EA813354-F016-409C-A55B-EB42D8BC8B73}" dt="2021-04-05T18:02:36.998" v="2139"/>
          <ac:spMkLst>
            <pc:docMk/>
            <pc:sldMk cId="2759765939" sldId="264"/>
            <ac:spMk id="9" creationId="{B2982BB8-4D50-45E5-9BBF-AE5939F82977}"/>
          </ac:spMkLst>
        </pc:spChg>
        <pc:grpChg chg="add del mod">
          <ac:chgData name="Vivek Saahil" userId="43ad321a-5946-4c44-869a-99c3331d9527" providerId="ADAL" clId="{EA813354-F016-409C-A55B-EB42D8BC8B73}" dt="2021-04-05T18:02:47.548" v="2140" actId="21"/>
          <ac:grpSpMkLst>
            <pc:docMk/>
            <pc:sldMk cId="2759765939" sldId="264"/>
            <ac:grpSpMk id="6" creationId="{2DD95823-E342-4A42-97AC-40580D6CFB2F}"/>
          </ac:grpSpMkLst>
        </pc:grpChg>
        <pc:picChg chg="mod">
          <ac:chgData name="Vivek Saahil" userId="43ad321a-5946-4c44-869a-99c3331d9527" providerId="ADAL" clId="{EA813354-F016-409C-A55B-EB42D8BC8B73}" dt="2021-04-05T18:02:36.998" v="2139"/>
          <ac:picMkLst>
            <pc:docMk/>
            <pc:sldMk cId="2759765939" sldId="264"/>
            <ac:picMk id="8" creationId="{69872B9B-76B1-4F87-B1FD-F2332FD1FF17}"/>
          </ac:picMkLst>
        </pc:picChg>
      </pc:sldChg>
      <pc:sldChg chg="del ord modTransition">
        <pc:chgData name="Vivek Saahil" userId="43ad321a-5946-4c44-869a-99c3331d9527" providerId="ADAL" clId="{EA813354-F016-409C-A55B-EB42D8BC8B73}" dt="2021-04-06T00:35:56.730" v="5260" actId="47"/>
        <pc:sldMkLst>
          <pc:docMk/>
          <pc:sldMk cId="4189751904" sldId="265"/>
        </pc:sldMkLst>
      </pc:sldChg>
      <pc:sldChg chg="del ord modTransition">
        <pc:chgData name="Vivek Saahil" userId="43ad321a-5946-4c44-869a-99c3331d9527" providerId="ADAL" clId="{EA813354-F016-409C-A55B-EB42D8BC8B73}" dt="2021-04-06T00:35:57.309" v="5261" actId="47"/>
        <pc:sldMkLst>
          <pc:docMk/>
          <pc:sldMk cId="3249963128" sldId="266"/>
        </pc:sldMkLst>
      </pc:sldChg>
      <pc:sldChg chg="addSp delSp modSp add mod ord modTransition setBg delAnim modAnim modNotesTx">
        <pc:chgData name="Vivek Saahil" userId="43ad321a-5946-4c44-869a-99c3331d9527" providerId="ADAL" clId="{EA813354-F016-409C-A55B-EB42D8BC8B73}" dt="2021-04-06T00:33:44.130" v="5247" actId="20577"/>
        <pc:sldMkLst>
          <pc:docMk/>
          <pc:sldMk cId="1986225835" sldId="267"/>
        </pc:sldMkLst>
        <pc:spChg chg="mod">
          <ac:chgData name="Vivek Saahil" userId="43ad321a-5946-4c44-869a-99c3331d9527" providerId="ADAL" clId="{EA813354-F016-409C-A55B-EB42D8BC8B73}" dt="2021-04-05T17:13:20.105" v="1869" actId="1037"/>
          <ac:spMkLst>
            <pc:docMk/>
            <pc:sldMk cId="1986225835" sldId="267"/>
            <ac:spMk id="20" creationId="{C0FE1ECD-DE64-4D2C-A3F6-4EB671D6B28F}"/>
          </ac:spMkLst>
        </pc:spChg>
        <pc:spChg chg="add del mod">
          <ac:chgData name="Vivek Saahil" userId="43ad321a-5946-4c44-869a-99c3331d9527" providerId="ADAL" clId="{EA813354-F016-409C-A55B-EB42D8BC8B73}" dt="2021-04-05T15:56:26.352" v="203" actId="478"/>
          <ac:spMkLst>
            <pc:docMk/>
            <pc:sldMk cId="1986225835" sldId="267"/>
            <ac:spMk id="184" creationId="{31D33289-3894-4031-AFF2-57A1A305D6FF}"/>
          </ac:spMkLst>
        </pc:spChg>
        <pc:spChg chg="add del mod">
          <ac:chgData name="Vivek Saahil" userId="43ad321a-5946-4c44-869a-99c3331d9527" providerId="ADAL" clId="{EA813354-F016-409C-A55B-EB42D8BC8B73}" dt="2021-04-05T15:56:25.607" v="202" actId="478"/>
          <ac:spMkLst>
            <pc:docMk/>
            <pc:sldMk cId="1986225835" sldId="267"/>
            <ac:spMk id="185" creationId="{18E34228-5FCF-48B9-BC10-2F135067C820}"/>
          </ac:spMkLst>
        </pc:spChg>
        <pc:spChg chg="add del mod">
          <ac:chgData name="Vivek Saahil" userId="43ad321a-5946-4c44-869a-99c3331d9527" providerId="ADAL" clId="{EA813354-F016-409C-A55B-EB42D8BC8B73}" dt="2021-04-05T15:56:47.596" v="208" actId="478"/>
          <ac:spMkLst>
            <pc:docMk/>
            <pc:sldMk cId="1986225835" sldId="267"/>
            <ac:spMk id="186" creationId="{4F30D5FE-6EC8-402B-AF38-C979F030196E}"/>
          </ac:spMkLst>
        </pc:spChg>
        <pc:spChg chg="add del mod">
          <ac:chgData name="Vivek Saahil" userId="43ad321a-5946-4c44-869a-99c3331d9527" providerId="ADAL" clId="{EA813354-F016-409C-A55B-EB42D8BC8B73}" dt="2021-04-05T15:56:46.797" v="207" actId="478"/>
          <ac:spMkLst>
            <pc:docMk/>
            <pc:sldMk cId="1986225835" sldId="267"/>
            <ac:spMk id="187" creationId="{EDB100EE-D1EE-4B4F-AC76-F1C4446D011D}"/>
          </ac:spMkLst>
        </pc:spChg>
        <pc:spChg chg="mod topLvl">
          <ac:chgData name="Vivek Saahil" userId="43ad321a-5946-4c44-869a-99c3331d9527" providerId="ADAL" clId="{EA813354-F016-409C-A55B-EB42D8BC8B73}" dt="2021-04-05T15:47:06.347" v="25" actId="20577"/>
          <ac:spMkLst>
            <pc:docMk/>
            <pc:sldMk cId="1986225835" sldId="267"/>
            <ac:spMk id="245" creationId="{DD15CDB9-E934-4063-A82B-325208956B63}"/>
          </ac:spMkLst>
        </pc:spChg>
        <pc:spChg chg="del mod topLvl">
          <ac:chgData name="Vivek Saahil" userId="43ad321a-5946-4c44-869a-99c3331d9527" providerId="ADAL" clId="{EA813354-F016-409C-A55B-EB42D8BC8B73}" dt="2021-04-05T15:46:31.146" v="13" actId="478"/>
          <ac:spMkLst>
            <pc:docMk/>
            <pc:sldMk cId="1986225835" sldId="267"/>
            <ac:spMk id="246" creationId="{DD62E80A-94C1-419C-A5A6-681E11DC06E0}"/>
          </ac:spMkLst>
        </pc:spChg>
        <pc:spChg chg="mod">
          <ac:chgData name="Vivek Saahil" userId="43ad321a-5946-4c44-869a-99c3331d9527" providerId="ADAL" clId="{EA813354-F016-409C-A55B-EB42D8BC8B73}" dt="2021-04-05T15:49:17.626" v="89" actId="20577"/>
          <ac:spMkLst>
            <pc:docMk/>
            <pc:sldMk cId="1986225835" sldId="267"/>
            <ac:spMk id="247" creationId="{CDF84A1E-22E2-4BEE-ADBC-7F139F3F313C}"/>
          </ac:spMkLst>
        </pc:spChg>
        <pc:spChg chg="mod">
          <ac:chgData name="Vivek Saahil" userId="43ad321a-5946-4c44-869a-99c3331d9527" providerId="ADAL" clId="{EA813354-F016-409C-A55B-EB42D8BC8B73}" dt="2021-04-05T15:48:57.687" v="85" actId="1037"/>
          <ac:spMkLst>
            <pc:docMk/>
            <pc:sldMk cId="1986225835" sldId="267"/>
            <ac:spMk id="249" creationId="{AD756F7D-DF39-4726-83FD-8FF2A378DD0A}"/>
          </ac:spMkLst>
        </pc:spChg>
        <pc:grpChg chg="del mod">
          <ac:chgData name="Vivek Saahil" userId="43ad321a-5946-4c44-869a-99c3331d9527" providerId="ADAL" clId="{EA813354-F016-409C-A55B-EB42D8BC8B73}" dt="2021-04-05T15:46:31.146" v="13" actId="478"/>
          <ac:grpSpMkLst>
            <pc:docMk/>
            <pc:sldMk cId="1986225835" sldId="267"/>
            <ac:grpSpMk id="244" creationId="{EF18EC76-5205-4947-A46A-7EE79AC10CAA}"/>
          </ac:grpSpMkLst>
        </pc:grpChg>
      </pc:sldChg>
      <pc:sldChg chg="delSp add del mod ord modTransition">
        <pc:chgData name="Vivek Saahil" userId="43ad321a-5946-4c44-869a-99c3331d9527" providerId="ADAL" clId="{EA813354-F016-409C-A55B-EB42D8BC8B73}" dt="2021-04-06T00:35:58.730" v="5263" actId="47"/>
        <pc:sldMkLst>
          <pc:docMk/>
          <pc:sldMk cId="532212865" sldId="268"/>
        </pc:sldMkLst>
        <pc:spChg chg="del">
          <ac:chgData name="Vivek Saahil" userId="43ad321a-5946-4c44-869a-99c3331d9527" providerId="ADAL" clId="{EA813354-F016-409C-A55B-EB42D8BC8B73}" dt="2021-04-05T15:57:41.406" v="213" actId="478"/>
          <ac:spMkLst>
            <pc:docMk/>
            <pc:sldMk cId="532212865" sldId="268"/>
            <ac:spMk id="4" creationId="{74F1F255-773B-4AEE-8178-E42D565512DF}"/>
          </ac:spMkLst>
        </pc:spChg>
      </pc:sldChg>
      <pc:sldChg chg="addSp delSp modSp add mod ord modTransition">
        <pc:chgData name="Vivek Saahil" userId="43ad321a-5946-4c44-869a-99c3331d9527" providerId="ADAL" clId="{EA813354-F016-409C-A55B-EB42D8BC8B73}" dt="2021-04-06T04:49:04.358" v="5371" actId="14100"/>
        <pc:sldMkLst>
          <pc:docMk/>
          <pc:sldMk cId="1382917335" sldId="269"/>
        </pc:sldMkLst>
        <pc:spChg chg="mod">
          <ac:chgData name="Vivek Saahil" userId="43ad321a-5946-4c44-869a-99c3331d9527" providerId="ADAL" clId="{EA813354-F016-409C-A55B-EB42D8BC8B73}" dt="2021-04-06T04:49:04.358" v="5371" actId="14100"/>
          <ac:spMkLst>
            <pc:docMk/>
            <pc:sldMk cId="1382917335" sldId="269"/>
            <ac:spMk id="10" creationId="{B078C92E-B52D-485E-8B24-C8F8938A6A79}"/>
          </ac:spMkLst>
        </pc:spChg>
        <pc:spChg chg="add mod ord">
          <ac:chgData name="Vivek Saahil" userId="43ad321a-5946-4c44-869a-99c3331d9527" providerId="ADAL" clId="{EA813354-F016-409C-A55B-EB42D8BC8B73}" dt="2021-04-05T17:33:21.760" v="2084" actId="14100"/>
          <ac:spMkLst>
            <pc:docMk/>
            <pc:sldMk cId="1382917335" sldId="269"/>
            <ac:spMk id="131" creationId="{43A6EA06-D101-4D52-BCE8-033CDAC3B41A}"/>
          </ac:spMkLst>
        </pc:spChg>
        <pc:spChg chg="add mod">
          <ac:chgData name="Vivek Saahil" userId="43ad321a-5946-4c44-869a-99c3331d9527" providerId="ADAL" clId="{EA813354-F016-409C-A55B-EB42D8BC8B73}" dt="2021-04-05T17:33:33.948" v="2085"/>
          <ac:spMkLst>
            <pc:docMk/>
            <pc:sldMk cId="1382917335" sldId="269"/>
            <ac:spMk id="137" creationId="{CE1D1842-1556-425E-9121-EF82866EC4CC}"/>
          </ac:spMkLst>
        </pc:spChg>
        <pc:spChg chg="add del mod ord">
          <ac:chgData name="Vivek Saahil" userId="43ad321a-5946-4c44-869a-99c3331d9527" providerId="ADAL" clId="{EA813354-F016-409C-A55B-EB42D8BC8B73}" dt="2021-04-05T17:34:19.577" v="2094" actId="478"/>
          <ac:spMkLst>
            <pc:docMk/>
            <pc:sldMk cId="1382917335" sldId="269"/>
            <ac:spMk id="138" creationId="{9313E791-03C9-45E4-AFA6-84198BD2838B}"/>
          </ac:spMkLst>
        </pc:spChg>
        <pc:spChg chg="mod">
          <ac:chgData name="Vivek Saahil" userId="43ad321a-5946-4c44-869a-99c3331d9527" providerId="ADAL" clId="{EA813354-F016-409C-A55B-EB42D8BC8B73}" dt="2021-04-06T04:48:53.385" v="5369" actId="14100"/>
          <ac:spMkLst>
            <pc:docMk/>
            <pc:sldMk cId="1382917335" sldId="269"/>
            <ac:spMk id="186" creationId="{F7A6D7AE-DA60-419A-8D1D-5CDF72D6CDA1}"/>
          </ac:spMkLst>
        </pc:spChg>
        <pc:spChg chg="del">
          <ac:chgData name="Vivek Saahil" userId="43ad321a-5946-4c44-869a-99c3331d9527" providerId="ADAL" clId="{EA813354-F016-409C-A55B-EB42D8BC8B73}" dt="2021-04-05T17:32:37.849" v="2077" actId="478"/>
          <ac:spMkLst>
            <pc:docMk/>
            <pc:sldMk cId="1382917335" sldId="269"/>
            <ac:spMk id="189" creationId="{E347F49B-923B-41EF-A275-E878E4D28610}"/>
          </ac:spMkLst>
        </pc:spChg>
        <pc:grpChg chg="del">
          <ac:chgData name="Vivek Saahil" userId="43ad321a-5946-4c44-869a-99c3331d9527" providerId="ADAL" clId="{EA813354-F016-409C-A55B-EB42D8BC8B73}" dt="2021-04-05T17:32:40.459" v="2078" actId="478"/>
          <ac:grpSpMkLst>
            <pc:docMk/>
            <pc:sldMk cId="1382917335" sldId="269"/>
            <ac:grpSpMk id="173" creationId="{00CE00A8-23A3-4918-AF03-89DAF9C15980}"/>
          </ac:grpSpMkLst>
        </pc:grpChg>
      </pc:sldChg>
      <pc:sldChg chg="del">
        <pc:chgData name="Vivek Saahil" userId="43ad321a-5946-4c44-869a-99c3331d9527" providerId="ADAL" clId="{EA813354-F016-409C-A55B-EB42D8BC8B73}" dt="2021-04-05T16:57:23.553" v="1408" actId="47"/>
        <pc:sldMkLst>
          <pc:docMk/>
          <pc:sldMk cId="1883728823" sldId="270"/>
        </pc:sldMkLst>
      </pc:sldChg>
      <pc:sldChg chg="addSp delSp modSp del mod ord modTransition">
        <pc:chgData name="Vivek Saahil" userId="43ad321a-5946-4c44-869a-99c3331d9527" providerId="ADAL" clId="{EA813354-F016-409C-A55B-EB42D8BC8B73}" dt="2021-04-06T00:35:55.647" v="5258" actId="47"/>
        <pc:sldMkLst>
          <pc:docMk/>
          <pc:sldMk cId="4009116389" sldId="271"/>
        </pc:sldMkLst>
        <pc:spChg chg="del">
          <ac:chgData name="Vivek Saahil" userId="43ad321a-5946-4c44-869a-99c3331d9527" providerId="ADAL" clId="{EA813354-F016-409C-A55B-EB42D8BC8B73}" dt="2021-04-05T17:21:56.365" v="1948" actId="478"/>
          <ac:spMkLst>
            <pc:docMk/>
            <pc:sldMk cId="4009116389" sldId="271"/>
            <ac:spMk id="16" creationId="{DC9F49EE-E471-44D2-8463-3532B40CC3A2}"/>
          </ac:spMkLst>
        </pc:spChg>
        <pc:spChg chg="del">
          <ac:chgData name="Vivek Saahil" userId="43ad321a-5946-4c44-869a-99c3331d9527" providerId="ADAL" clId="{EA813354-F016-409C-A55B-EB42D8BC8B73}" dt="2021-04-05T17:21:57.838" v="1949" actId="478"/>
          <ac:spMkLst>
            <pc:docMk/>
            <pc:sldMk cId="4009116389" sldId="271"/>
            <ac:spMk id="17" creationId="{4A2421D3-609B-4339-877F-07B82E370A30}"/>
          </ac:spMkLst>
        </pc:spChg>
        <pc:spChg chg="add del mod">
          <ac:chgData name="Vivek Saahil" userId="43ad321a-5946-4c44-869a-99c3331d9527" providerId="ADAL" clId="{EA813354-F016-409C-A55B-EB42D8BC8B73}" dt="2021-04-05T17:21:54.628" v="1947"/>
          <ac:spMkLst>
            <pc:docMk/>
            <pc:sldMk cId="4009116389" sldId="271"/>
            <ac:spMk id="18" creationId="{91C09014-6ED4-48AF-A4FA-768FCC238FB0}"/>
          </ac:spMkLst>
        </pc:spChg>
        <pc:spChg chg="add del mod">
          <ac:chgData name="Vivek Saahil" userId="43ad321a-5946-4c44-869a-99c3331d9527" providerId="ADAL" clId="{EA813354-F016-409C-A55B-EB42D8BC8B73}" dt="2021-04-05T18:42:32.761" v="3157" actId="478"/>
          <ac:spMkLst>
            <pc:docMk/>
            <pc:sldMk cId="4009116389" sldId="271"/>
            <ac:spMk id="20" creationId="{E77D0FA3-4CEF-462D-8F42-D054F67E6D69}"/>
          </ac:spMkLst>
        </pc:spChg>
        <pc:spChg chg="add mod ord">
          <ac:chgData name="Vivek Saahil" userId="43ad321a-5946-4c44-869a-99c3331d9527" providerId="ADAL" clId="{EA813354-F016-409C-A55B-EB42D8BC8B73}" dt="2021-04-05T17:22:47.831" v="1994" actId="167"/>
          <ac:spMkLst>
            <pc:docMk/>
            <pc:sldMk cId="4009116389" sldId="271"/>
            <ac:spMk id="21" creationId="{3D571B9D-F043-4DC1-B499-4AFBB99C9C91}"/>
          </ac:spMkLst>
        </pc:spChg>
        <pc:spChg chg="add del mod">
          <ac:chgData name="Vivek Saahil" userId="43ad321a-5946-4c44-869a-99c3331d9527" providerId="ADAL" clId="{EA813354-F016-409C-A55B-EB42D8BC8B73}" dt="2021-04-05T18:42:02.220" v="3154" actId="478"/>
          <ac:spMkLst>
            <pc:docMk/>
            <pc:sldMk cId="4009116389" sldId="271"/>
            <ac:spMk id="25" creationId="{41A8210C-8CE0-4555-8BDE-806BA8A1B219}"/>
          </ac:spMkLst>
        </pc:spChg>
        <pc:spChg chg="add mod">
          <ac:chgData name="Vivek Saahil" userId="43ad321a-5946-4c44-869a-99c3331d9527" providerId="ADAL" clId="{EA813354-F016-409C-A55B-EB42D8BC8B73}" dt="2021-04-05T18:42:45.853" v="3191" actId="20577"/>
          <ac:spMkLst>
            <pc:docMk/>
            <pc:sldMk cId="4009116389" sldId="271"/>
            <ac:spMk id="30" creationId="{CCBBB2E3-9C26-4830-97C7-0C757E165298}"/>
          </ac:spMkLst>
        </pc:spChg>
        <pc:spChg chg="add del mod">
          <ac:chgData name="Vivek Saahil" userId="43ad321a-5946-4c44-869a-99c3331d9527" providerId="ADAL" clId="{EA813354-F016-409C-A55B-EB42D8BC8B73}" dt="2021-04-05T18:45:10.406" v="3283" actId="478"/>
          <ac:spMkLst>
            <pc:docMk/>
            <pc:sldMk cId="4009116389" sldId="271"/>
            <ac:spMk id="32" creationId="{E950F6A8-68BA-4817-A766-8B09E960B8CA}"/>
          </ac:spMkLst>
        </pc:spChg>
        <pc:grpChg chg="mod">
          <ac:chgData name="Vivek Saahil" userId="43ad321a-5946-4c44-869a-99c3331d9527" providerId="ADAL" clId="{EA813354-F016-409C-A55B-EB42D8BC8B73}" dt="2021-04-05T18:42:59.274" v="3192" actId="1076"/>
          <ac:grpSpMkLst>
            <pc:docMk/>
            <pc:sldMk cId="4009116389" sldId="271"/>
            <ac:grpSpMk id="39" creationId="{ACF813A3-F169-49B0-8E8A-BF655C825325}"/>
          </ac:grpSpMkLst>
        </pc:grpChg>
        <pc:graphicFrameChg chg="mod">
          <ac:chgData name="Vivek Saahil" userId="43ad321a-5946-4c44-869a-99c3331d9527" providerId="ADAL" clId="{EA813354-F016-409C-A55B-EB42D8BC8B73}" dt="2021-04-05T18:42:19.970" v="3155"/>
          <ac:graphicFrameMkLst>
            <pc:docMk/>
            <pc:sldMk cId="4009116389" sldId="271"/>
            <ac:graphicFrameMk id="5" creationId="{66533F6C-E27E-45DB-AE2E-E20C3FB61B46}"/>
          </ac:graphicFrameMkLst>
        </pc:graphicFrameChg>
        <pc:picChg chg="mod">
          <ac:chgData name="Vivek Saahil" userId="43ad321a-5946-4c44-869a-99c3331d9527" providerId="ADAL" clId="{EA813354-F016-409C-A55B-EB42D8BC8B73}" dt="2021-04-05T18:43:17.056" v="3218" actId="1037"/>
          <ac:picMkLst>
            <pc:docMk/>
            <pc:sldMk cId="4009116389" sldId="271"/>
            <ac:picMk id="13" creationId="{3580E75B-3A94-4531-9139-C3F6F77E2CEA}"/>
          </ac:picMkLst>
        </pc:picChg>
        <pc:picChg chg="add del mod">
          <ac:chgData name="Vivek Saahil" userId="43ad321a-5946-4c44-869a-99c3331d9527" providerId="ADAL" clId="{EA813354-F016-409C-A55B-EB42D8BC8B73}" dt="2021-04-05T18:43:33.986" v="3220" actId="478"/>
          <ac:picMkLst>
            <pc:docMk/>
            <pc:sldMk cId="4009116389" sldId="271"/>
            <ac:picMk id="31" creationId="{C510317F-8099-4265-983D-3EAA889F5262}"/>
          </ac:picMkLst>
        </pc:picChg>
      </pc:sldChg>
      <pc:sldChg chg="modSp del mod ord modTransition">
        <pc:chgData name="Vivek Saahil" userId="43ad321a-5946-4c44-869a-99c3331d9527" providerId="ADAL" clId="{EA813354-F016-409C-A55B-EB42D8BC8B73}" dt="2021-04-06T00:35:55.024" v="5257" actId="47"/>
        <pc:sldMkLst>
          <pc:docMk/>
          <pc:sldMk cId="3313863090" sldId="272"/>
        </pc:sldMkLst>
        <pc:spChg chg="mod">
          <ac:chgData name="Vivek Saahil" userId="43ad321a-5946-4c44-869a-99c3331d9527" providerId="ADAL" clId="{EA813354-F016-409C-A55B-EB42D8BC8B73}" dt="2021-04-05T16:57:15.192" v="1407" actId="20577"/>
          <ac:spMkLst>
            <pc:docMk/>
            <pc:sldMk cId="3313863090" sldId="272"/>
            <ac:spMk id="2" creationId="{78E05AC0-C2DD-4D8A-A6ED-1B84BCECFE17}"/>
          </ac:spMkLst>
        </pc:spChg>
      </pc:sldChg>
      <pc:sldChg chg="addSp delSp modSp add mod modTransition setBg modNotesTx">
        <pc:chgData name="Vivek Saahil" userId="43ad321a-5946-4c44-869a-99c3331d9527" providerId="ADAL" clId="{EA813354-F016-409C-A55B-EB42D8BC8B73}" dt="2021-04-06T04:38:36.300" v="5352" actId="14861"/>
        <pc:sldMkLst>
          <pc:docMk/>
          <pc:sldMk cId="857868495" sldId="273"/>
        </pc:sldMkLst>
        <pc:spChg chg="add del mod">
          <ac:chgData name="Vivek Saahil" userId="43ad321a-5946-4c44-869a-99c3331d9527" providerId="ADAL" clId="{EA813354-F016-409C-A55B-EB42D8BC8B73}" dt="2021-04-05T18:23:37.940" v="2465" actId="1076"/>
          <ac:spMkLst>
            <pc:docMk/>
            <pc:sldMk cId="857868495" sldId="273"/>
            <ac:spMk id="6" creationId="{C187B04F-44DE-4EA5-A169-2420798536EC}"/>
          </ac:spMkLst>
        </pc:spChg>
        <pc:spChg chg="add del mod">
          <ac:chgData name="Vivek Saahil" userId="43ad321a-5946-4c44-869a-99c3331d9527" providerId="ADAL" clId="{EA813354-F016-409C-A55B-EB42D8BC8B73}" dt="2021-04-05T18:23:43.276" v="2466" actId="1076"/>
          <ac:spMkLst>
            <pc:docMk/>
            <pc:sldMk cId="857868495" sldId="273"/>
            <ac:spMk id="7" creationId="{596FBD73-67F0-42C6-BE26-4010CCB375C8}"/>
          </ac:spMkLst>
        </pc:spChg>
        <pc:spChg chg="add del mod ord">
          <ac:chgData name="Vivek Saahil" userId="43ad321a-5946-4c44-869a-99c3331d9527" providerId="ADAL" clId="{EA813354-F016-409C-A55B-EB42D8BC8B73}" dt="2021-04-05T17:09:24.479" v="1698" actId="11529"/>
          <ac:spMkLst>
            <pc:docMk/>
            <pc:sldMk cId="857868495" sldId="273"/>
            <ac:spMk id="20" creationId="{F778926F-3E2E-4F31-AAAE-DE3FB7378144}"/>
          </ac:spMkLst>
        </pc:spChg>
        <pc:spChg chg="add del mod">
          <ac:chgData name="Vivek Saahil" userId="43ad321a-5946-4c44-869a-99c3331d9527" providerId="ADAL" clId="{EA813354-F016-409C-A55B-EB42D8BC8B73}" dt="2021-04-05T17:16:22.181" v="1891" actId="478"/>
          <ac:spMkLst>
            <pc:docMk/>
            <pc:sldMk cId="857868495" sldId="273"/>
            <ac:spMk id="21" creationId="{D44EFA1B-7E04-48B5-99CA-FACDA997C4DC}"/>
          </ac:spMkLst>
        </pc:spChg>
        <pc:spChg chg="mod">
          <ac:chgData name="Vivek Saahil" userId="43ad321a-5946-4c44-869a-99c3331d9527" providerId="ADAL" clId="{EA813354-F016-409C-A55B-EB42D8BC8B73}" dt="2021-04-05T18:08:44.114" v="2191"/>
          <ac:spMkLst>
            <pc:docMk/>
            <pc:sldMk cId="857868495" sldId="273"/>
            <ac:spMk id="153" creationId="{11E32903-6AB7-4625-85AF-759362F563AA}"/>
          </ac:spMkLst>
        </pc:spChg>
        <pc:spChg chg="mod">
          <ac:chgData name="Vivek Saahil" userId="43ad321a-5946-4c44-869a-99c3331d9527" providerId="ADAL" clId="{EA813354-F016-409C-A55B-EB42D8BC8B73}" dt="2021-04-05T18:22:41.859" v="2456" actId="408"/>
          <ac:spMkLst>
            <pc:docMk/>
            <pc:sldMk cId="857868495" sldId="273"/>
            <ac:spMk id="155" creationId="{ADC08370-7FB7-4674-83EC-89BF090A97A2}"/>
          </ac:spMkLst>
        </pc:spChg>
        <pc:spChg chg="mod">
          <ac:chgData name="Vivek Saahil" userId="43ad321a-5946-4c44-869a-99c3331d9527" providerId="ADAL" clId="{EA813354-F016-409C-A55B-EB42D8BC8B73}" dt="2021-04-05T18:22:41.859" v="2456" actId="408"/>
          <ac:spMkLst>
            <pc:docMk/>
            <pc:sldMk cId="857868495" sldId="273"/>
            <ac:spMk id="156" creationId="{008C9A5C-0A3A-4403-AD09-8D8E0C063591}"/>
          </ac:spMkLst>
        </pc:spChg>
        <pc:spChg chg="mod">
          <ac:chgData name="Vivek Saahil" userId="43ad321a-5946-4c44-869a-99c3331d9527" providerId="ADAL" clId="{EA813354-F016-409C-A55B-EB42D8BC8B73}" dt="2021-04-05T17:05:40.761" v="1547" actId="165"/>
          <ac:spMkLst>
            <pc:docMk/>
            <pc:sldMk cId="857868495" sldId="273"/>
            <ac:spMk id="156" creationId="{EAA8FD4E-F0DB-4684-ACE1-AE979760FDEE}"/>
          </ac:spMkLst>
        </pc:spChg>
        <pc:spChg chg="mod">
          <ac:chgData name="Vivek Saahil" userId="43ad321a-5946-4c44-869a-99c3331d9527" providerId="ADAL" clId="{EA813354-F016-409C-A55B-EB42D8BC8B73}" dt="2021-04-05T18:22:41.859" v="2456" actId="408"/>
          <ac:spMkLst>
            <pc:docMk/>
            <pc:sldMk cId="857868495" sldId="273"/>
            <ac:spMk id="157" creationId="{C6E01156-FCE5-4D00-A155-8450E933BE50}"/>
          </ac:spMkLst>
        </pc:spChg>
        <pc:spChg chg="mod topLvl">
          <ac:chgData name="Vivek Saahil" userId="43ad321a-5946-4c44-869a-99c3331d9527" providerId="ADAL" clId="{EA813354-F016-409C-A55B-EB42D8BC8B73}" dt="2021-04-05T17:05:13.658" v="1543" actId="165"/>
          <ac:spMkLst>
            <pc:docMk/>
            <pc:sldMk cId="857868495" sldId="273"/>
            <ac:spMk id="158" creationId="{ED161338-C9ED-4EB3-BB9E-CAA059EC3290}"/>
          </ac:spMkLst>
        </pc:spChg>
        <pc:spChg chg="mod topLvl">
          <ac:chgData name="Vivek Saahil" userId="43ad321a-5946-4c44-869a-99c3331d9527" providerId="ADAL" clId="{EA813354-F016-409C-A55B-EB42D8BC8B73}" dt="2021-04-05T17:05:13.658" v="1543" actId="165"/>
          <ac:spMkLst>
            <pc:docMk/>
            <pc:sldMk cId="857868495" sldId="273"/>
            <ac:spMk id="159" creationId="{341C1A30-3379-44A0-BDD3-3A9C6649FE24}"/>
          </ac:spMkLst>
        </pc:spChg>
        <pc:spChg chg="add del mod topLvl">
          <ac:chgData name="Vivek Saahil" userId="43ad321a-5946-4c44-869a-99c3331d9527" providerId="ADAL" clId="{EA813354-F016-409C-A55B-EB42D8BC8B73}" dt="2021-04-05T18:21:53.017" v="2443" actId="1076"/>
          <ac:spMkLst>
            <pc:docMk/>
            <pc:sldMk cId="857868495" sldId="273"/>
            <ac:spMk id="160" creationId="{C8343F61-6041-46DD-8E77-70654783410A}"/>
          </ac:spMkLst>
        </pc:spChg>
        <pc:spChg chg="mod topLvl">
          <ac:chgData name="Vivek Saahil" userId="43ad321a-5946-4c44-869a-99c3331d9527" providerId="ADAL" clId="{EA813354-F016-409C-A55B-EB42D8BC8B73}" dt="2021-04-05T17:05:13.658" v="1543" actId="165"/>
          <ac:spMkLst>
            <pc:docMk/>
            <pc:sldMk cId="857868495" sldId="273"/>
            <ac:spMk id="161" creationId="{15EB1A54-942B-4B41-B7B8-C70604C32F82}"/>
          </ac:spMkLst>
        </pc:spChg>
        <pc:spChg chg="add mod topLvl">
          <ac:chgData name="Vivek Saahil" userId="43ad321a-5946-4c44-869a-99c3331d9527" providerId="ADAL" clId="{EA813354-F016-409C-A55B-EB42D8BC8B73}" dt="2021-04-05T17:05:40.761" v="1547" actId="165"/>
          <ac:spMkLst>
            <pc:docMk/>
            <pc:sldMk cId="857868495" sldId="273"/>
            <ac:spMk id="163" creationId="{9B090123-E3B4-4D7A-96ED-FADDDA789BB2}"/>
          </ac:spMkLst>
        </pc:spChg>
        <pc:spChg chg="add mod topLvl">
          <ac:chgData name="Vivek Saahil" userId="43ad321a-5946-4c44-869a-99c3331d9527" providerId="ADAL" clId="{EA813354-F016-409C-A55B-EB42D8BC8B73}" dt="2021-04-05T17:05:40.761" v="1547" actId="165"/>
          <ac:spMkLst>
            <pc:docMk/>
            <pc:sldMk cId="857868495" sldId="273"/>
            <ac:spMk id="164" creationId="{CDB6E937-4201-498F-BE12-AC579452E9EF}"/>
          </ac:spMkLst>
        </pc:spChg>
        <pc:spChg chg="mod">
          <ac:chgData name="Vivek Saahil" userId="43ad321a-5946-4c44-869a-99c3331d9527" providerId="ADAL" clId="{EA813354-F016-409C-A55B-EB42D8BC8B73}" dt="2021-04-05T18:22:41.859" v="2456" actId="408"/>
          <ac:spMkLst>
            <pc:docMk/>
            <pc:sldMk cId="857868495" sldId="273"/>
            <ac:spMk id="165" creationId="{4F755264-DDBD-47FA-BBB1-2A35EA096D3D}"/>
          </ac:spMkLst>
        </pc:spChg>
        <pc:spChg chg="mod">
          <ac:chgData name="Vivek Saahil" userId="43ad321a-5946-4c44-869a-99c3331d9527" providerId="ADAL" clId="{EA813354-F016-409C-A55B-EB42D8BC8B73}" dt="2021-04-05T18:22:41.859" v="2456" actId="408"/>
          <ac:spMkLst>
            <pc:docMk/>
            <pc:sldMk cId="857868495" sldId="273"/>
            <ac:spMk id="166" creationId="{FF50DF6C-5599-41EF-BD6C-EC83B32EEB70}"/>
          </ac:spMkLst>
        </pc:spChg>
        <pc:spChg chg="mod">
          <ac:chgData name="Vivek Saahil" userId="43ad321a-5946-4c44-869a-99c3331d9527" providerId="ADAL" clId="{EA813354-F016-409C-A55B-EB42D8BC8B73}" dt="2021-04-05T18:22:41.859" v="2456" actId="408"/>
          <ac:spMkLst>
            <pc:docMk/>
            <pc:sldMk cId="857868495" sldId="273"/>
            <ac:spMk id="167" creationId="{E8775E0F-EA10-428C-973C-8BC249C24939}"/>
          </ac:spMkLst>
        </pc:spChg>
        <pc:spChg chg="mod">
          <ac:chgData name="Vivek Saahil" userId="43ad321a-5946-4c44-869a-99c3331d9527" providerId="ADAL" clId="{EA813354-F016-409C-A55B-EB42D8BC8B73}" dt="2021-04-05T18:22:41.859" v="2456" actId="408"/>
          <ac:spMkLst>
            <pc:docMk/>
            <pc:sldMk cId="857868495" sldId="273"/>
            <ac:spMk id="169" creationId="{114FC3D7-59C4-464C-911C-D024A541F66A}"/>
          </ac:spMkLst>
        </pc:spChg>
        <pc:spChg chg="mod">
          <ac:chgData name="Vivek Saahil" userId="43ad321a-5946-4c44-869a-99c3331d9527" providerId="ADAL" clId="{EA813354-F016-409C-A55B-EB42D8BC8B73}" dt="2021-04-05T18:22:41.859" v="2456" actId="408"/>
          <ac:spMkLst>
            <pc:docMk/>
            <pc:sldMk cId="857868495" sldId="273"/>
            <ac:spMk id="170" creationId="{03FD8B42-1AD8-4841-AACE-25936C7F4882}"/>
          </ac:spMkLst>
        </pc:spChg>
        <pc:spChg chg="mod">
          <ac:chgData name="Vivek Saahil" userId="43ad321a-5946-4c44-869a-99c3331d9527" providerId="ADAL" clId="{EA813354-F016-409C-A55B-EB42D8BC8B73}" dt="2021-04-05T18:22:41.859" v="2456" actId="408"/>
          <ac:spMkLst>
            <pc:docMk/>
            <pc:sldMk cId="857868495" sldId="273"/>
            <ac:spMk id="171" creationId="{4DF29C31-52FF-4E6C-B140-44E404892C17}"/>
          </ac:spMkLst>
        </pc:spChg>
        <pc:spChg chg="add mod ord">
          <ac:chgData name="Vivek Saahil" userId="43ad321a-5946-4c44-869a-99c3331d9527" providerId="ADAL" clId="{EA813354-F016-409C-A55B-EB42D8BC8B73}" dt="2021-04-05T18:24:46.186" v="2506" actId="167"/>
          <ac:spMkLst>
            <pc:docMk/>
            <pc:sldMk cId="857868495" sldId="273"/>
            <ac:spMk id="172" creationId="{FBC68571-0189-42AD-A9DD-0F4E8C93F0A4}"/>
          </ac:spMkLst>
        </pc:spChg>
        <pc:spChg chg="mod topLvl">
          <ac:chgData name="Vivek Saahil" userId="43ad321a-5946-4c44-869a-99c3331d9527" providerId="ADAL" clId="{EA813354-F016-409C-A55B-EB42D8BC8B73}" dt="2021-04-05T17:07:06.819" v="1562" actId="165"/>
          <ac:spMkLst>
            <pc:docMk/>
            <pc:sldMk cId="857868495" sldId="273"/>
            <ac:spMk id="461" creationId="{2434CF06-1DDE-40AF-9359-4028F8BAA99F}"/>
          </ac:spMkLst>
        </pc:spChg>
        <pc:spChg chg="mod">
          <ac:chgData name="Vivek Saahil" userId="43ad321a-5946-4c44-869a-99c3331d9527" providerId="ADAL" clId="{EA813354-F016-409C-A55B-EB42D8BC8B73}" dt="2021-04-05T18:22:41.859" v="2456" actId="408"/>
          <ac:spMkLst>
            <pc:docMk/>
            <pc:sldMk cId="857868495" sldId="273"/>
            <ac:spMk id="462" creationId="{D6BAFD8F-95EB-4228-AE6C-16A4F8B9F057}"/>
          </ac:spMkLst>
        </pc:spChg>
        <pc:spChg chg="mod">
          <ac:chgData name="Vivek Saahil" userId="43ad321a-5946-4c44-869a-99c3331d9527" providerId="ADAL" clId="{EA813354-F016-409C-A55B-EB42D8BC8B73}" dt="2021-04-05T18:23:34.493" v="2464" actId="1076"/>
          <ac:spMkLst>
            <pc:docMk/>
            <pc:sldMk cId="857868495" sldId="273"/>
            <ac:spMk id="484" creationId="{67B8AEC1-A905-4E82-8424-C0050FDE9275}"/>
          </ac:spMkLst>
        </pc:spChg>
        <pc:spChg chg="del mod topLvl">
          <ac:chgData name="Vivek Saahil" userId="43ad321a-5946-4c44-869a-99c3331d9527" providerId="ADAL" clId="{EA813354-F016-409C-A55B-EB42D8BC8B73}" dt="2021-04-05T17:07:11.615" v="1563" actId="478"/>
          <ac:spMkLst>
            <pc:docMk/>
            <pc:sldMk cId="857868495" sldId="273"/>
            <ac:spMk id="486" creationId="{EE4C4948-B41B-4D62-8ABE-6835927AD9F6}"/>
          </ac:spMkLst>
        </pc:spChg>
        <pc:spChg chg="del mod">
          <ac:chgData name="Vivek Saahil" userId="43ad321a-5946-4c44-869a-99c3331d9527" providerId="ADAL" clId="{EA813354-F016-409C-A55B-EB42D8BC8B73}" dt="2021-04-05T17:05:51.548" v="1550" actId="478"/>
          <ac:spMkLst>
            <pc:docMk/>
            <pc:sldMk cId="857868495" sldId="273"/>
            <ac:spMk id="487" creationId="{BBC7D2BB-B095-46B2-BCC2-DAD4DE146ABC}"/>
          </ac:spMkLst>
        </pc:spChg>
        <pc:spChg chg="mod topLvl">
          <ac:chgData name="Vivek Saahil" userId="43ad321a-5946-4c44-869a-99c3331d9527" providerId="ADAL" clId="{EA813354-F016-409C-A55B-EB42D8BC8B73}" dt="2021-04-05T17:07:06.819" v="1562" actId="165"/>
          <ac:spMkLst>
            <pc:docMk/>
            <pc:sldMk cId="857868495" sldId="273"/>
            <ac:spMk id="538" creationId="{8E6EFE96-3F66-401A-8085-EA3B6CACE1AA}"/>
          </ac:spMkLst>
        </pc:spChg>
        <pc:spChg chg="mod topLvl">
          <ac:chgData name="Vivek Saahil" userId="43ad321a-5946-4c44-869a-99c3331d9527" providerId="ADAL" clId="{EA813354-F016-409C-A55B-EB42D8BC8B73}" dt="2021-04-05T17:04:34.978" v="1495" actId="165"/>
          <ac:spMkLst>
            <pc:docMk/>
            <pc:sldMk cId="857868495" sldId="273"/>
            <ac:spMk id="542" creationId="{F426D9C1-C736-4885-A225-7269D5CBABBB}"/>
          </ac:spMkLst>
        </pc:spChg>
        <pc:spChg chg="mod topLvl">
          <ac:chgData name="Vivek Saahil" userId="43ad321a-5946-4c44-869a-99c3331d9527" providerId="ADAL" clId="{EA813354-F016-409C-A55B-EB42D8BC8B73}" dt="2021-04-05T17:05:48.992" v="1548" actId="165"/>
          <ac:spMkLst>
            <pc:docMk/>
            <pc:sldMk cId="857868495" sldId="273"/>
            <ac:spMk id="543" creationId="{D9EEDACE-9DFF-4965-A70B-0FA1F224F412}"/>
          </ac:spMkLst>
        </pc:spChg>
        <pc:spChg chg="mod topLvl">
          <ac:chgData name="Vivek Saahil" userId="43ad321a-5946-4c44-869a-99c3331d9527" providerId="ADAL" clId="{EA813354-F016-409C-A55B-EB42D8BC8B73}" dt="2021-04-05T17:04:34.978" v="1495" actId="165"/>
          <ac:spMkLst>
            <pc:docMk/>
            <pc:sldMk cId="857868495" sldId="273"/>
            <ac:spMk id="545" creationId="{92FF5D44-9690-4302-83AB-73A3924C5F26}"/>
          </ac:spMkLst>
        </pc:spChg>
        <pc:spChg chg="mod topLvl">
          <ac:chgData name="Vivek Saahil" userId="43ad321a-5946-4c44-869a-99c3331d9527" providerId="ADAL" clId="{EA813354-F016-409C-A55B-EB42D8BC8B73}" dt="2021-04-05T17:05:48.992" v="1548" actId="165"/>
          <ac:spMkLst>
            <pc:docMk/>
            <pc:sldMk cId="857868495" sldId="273"/>
            <ac:spMk id="546" creationId="{8F8524A4-4722-40D0-9BD2-22568E15D88E}"/>
          </ac:spMkLst>
        </pc:spChg>
        <pc:spChg chg="mod">
          <ac:chgData name="Vivek Saahil" userId="43ad321a-5946-4c44-869a-99c3331d9527" providerId="ADAL" clId="{EA813354-F016-409C-A55B-EB42D8BC8B73}" dt="2021-04-05T18:22:41.859" v="2456" actId="408"/>
          <ac:spMkLst>
            <pc:docMk/>
            <pc:sldMk cId="857868495" sldId="273"/>
            <ac:spMk id="548" creationId="{400AAA06-4528-4307-902F-BF4EF7884B0E}"/>
          </ac:spMkLst>
        </pc:spChg>
        <pc:spChg chg="mod">
          <ac:chgData name="Vivek Saahil" userId="43ad321a-5946-4c44-869a-99c3331d9527" providerId="ADAL" clId="{EA813354-F016-409C-A55B-EB42D8BC8B73}" dt="2021-04-05T18:22:41.859" v="2456" actId="408"/>
          <ac:spMkLst>
            <pc:docMk/>
            <pc:sldMk cId="857868495" sldId="273"/>
            <ac:spMk id="549" creationId="{92B582E6-0EDE-4E77-9F3B-7484CF0E4E65}"/>
          </ac:spMkLst>
        </pc:spChg>
        <pc:spChg chg="mod ord">
          <ac:chgData name="Vivek Saahil" userId="43ad321a-5946-4c44-869a-99c3331d9527" providerId="ADAL" clId="{EA813354-F016-409C-A55B-EB42D8BC8B73}" dt="2021-04-05T18:23:52.491" v="2467" actId="1076"/>
          <ac:spMkLst>
            <pc:docMk/>
            <pc:sldMk cId="857868495" sldId="273"/>
            <ac:spMk id="8945" creationId="{5B7FDB23-7FF2-4281-9248-FA502BB63712}"/>
          </ac:spMkLst>
        </pc:spChg>
        <pc:spChg chg="del">
          <ac:chgData name="Vivek Saahil" userId="43ad321a-5946-4c44-869a-99c3331d9527" providerId="ADAL" clId="{EA813354-F016-409C-A55B-EB42D8BC8B73}" dt="2021-04-05T17:15:30.918" v="1882" actId="478"/>
          <ac:spMkLst>
            <pc:docMk/>
            <pc:sldMk cId="857868495" sldId="273"/>
            <ac:spMk id="8946" creationId="{E4BF91CF-F934-411A-8DFD-D66BAC803059}"/>
          </ac:spMkLst>
        </pc:spChg>
        <pc:spChg chg="mod">
          <ac:chgData name="Vivek Saahil" userId="43ad321a-5946-4c44-869a-99c3331d9527" providerId="ADAL" clId="{EA813354-F016-409C-A55B-EB42D8BC8B73}" dt="2021-04-05T17:04:34.978" v="1495" actId="165"/>
          <ac:spMkLst>
            <pc:docMk/>
            <pc:sldMk cId="857868495" sldId="273"/>
            <ac:spMk id="8947" creationId="{23C292DC-5590-4BB3-8375-2F745B9838B0}"/>
          </ac:spMkLst>
        </pc:spChg>
        <pc:grpChg chg="add del mod">
          <ac:chgData name="Vivek Saahil" userId="43ad321a-5946-4c44-869a-99c3331d9527" providerId="ADAL" clId="{EA813354-F016-409C-A55B-EB42D8BC8B73}" dt="2021-04-05T17:05:40.761" v="1547" actId="165"/>
          <ac:grpSpMkLst>
            <pc:docMk/>
            <pc:sldMk cId="857868495" sldId="273"/>
            <ac:grpSpMk id="2" creationId="{47FB7D6A-D54B-4BDC-A53A-B9BB228D5615}"/>
          </ac:grpSpMkLst>
        </pc:grpChg>
        <pc:grpChg chg="add del mod ord">
          <ac:chgData name="Vivek Saahil" userId="43ad321a-5946-4c44-869a-99c3331d9527" providerId="ADAL" clId="{EA813354-F016-409C-A55B-EB42D8BC8B73}" dt="2021-04-05T18:24:13.828" v="2502" actId="478"/>
          <ac:grpSpMkLst>
            <pc:docMk/>
            <pc:sldMk cId="857868495" sldId="273"/>
            <ac:grpSpMk id="2" creationId="{6C0AAA84-77F1-49D8-A43D-B357428175AC}"/>
          </ac:grpSpMkLst>
        </pc:grpChg>
        <pc:grpChg chg="add del mod">
          <ac:chgData name="Vivek Saahil" userId="43ad321a-5946-4c44-869a-99c3331d9527" providerId="ADAL" clId="{EA813354-F016-409C-A55B-EB42D8BC8B73}" dt="2021-04-05T17:07:06.819" v="1562" actId="165"/>
          <ac:grpSpMkLst>
            <pc:docMk/>
            <pc:sldMk cId="857868495" sldId="273"/>
            <ac:grpSpMk id="3" creationId="{C0D3A25D-2D3E-4437-A1AB-563636C8FB69}"/>
          </ac:grpSpMkLst>
        </pc:grpChg>
        <pc:grpChg chg="add del mod">
          <ac:chgData name="Vivek Saahil" userId="43ad321a-5946-4c44-869a-99c3331d9527" providerId="ADAL" clId="{EA813354-F016-409C-A55B-EB42D8BC8B73}" dt="2021-04-05T17:04:34.978" v="1495" actId="165"/>
          <ac:grpSpMkLst>
            <pc:docMk/>
            <pc:sldMk cId="857868495" sldId="273"/>
            <ac:grpSpMk id="4" creationId="{33D29E35-3962-4A50-AA2A-45F50691F06A}"/>
          </ac:grpSpMkLst>
        </pc:grpChg>
        <pc:grpChg chg="add del mod">
          <ac:chgData name="Vivek Saahil" userId="43ad321a-5946-4c44-869a-99c3331d9527" providerId="ADAL" clId="{EA813354-F016-409C-A55B-EB42D8BC8B73}" dt="2021-04-05T17:05:48.992" v="1548" actId="165"/>
          <ac:grpSpMkLst>
            <pc:docMk/>
            <pc:sldMk cId="857868495" sldId="273"/>
            <ac:grpSpMk id="5" creationId="{F005E4FD-5619-49AD-B563-B85CDF5EB399}"/>
          </ac:grpSpMkLst>
        </pc:grpChg>
        <pc:grpChg chg="add mod">
          <ac:chgData name="Vivek Saahil" userId="43ad321a-5946-4c44-869a-99c3331d9527" providerId="ADAL" clId="{EA813354-F016-409C-A55B-EB42D8BC8B73}" dt="2021-04-05T18:08:49.908" v="2192" actId="1076"/>
          <ac:grpSpMkLst>
            <pc:docMk/>
            <pc:sldMk cId="857868495" sldId="273"/>
            <ac:grpSpMk id="151" creationId="{8E26887E-6C2B-4D6E-B356-5A01766ED023}"/>
          </ac:grpSpMkLst>
        </pc:grpChg>
        <pc:grpChg chg="add mod ord">
          <ac:chgData name="Vivek Saahil" userId="43ad321a-5946-4c44-869a-99c3331d9527" providerId="ADAL" clId="{EA813354-F016-409C-A55B-EB42D8BC8B73}" dt="2021-04-05T18:23:18.938" v="2460" actId="164"/>
          <ac:grpSpMkLst>
            <pc:docMk/>
            <pc:sldMk cId="857868495" sldId="273"/>
            <ac:grpSpMk id="154" creationId="{85E6F56A-176B-45C6-91A3-A266EF7D9E23}"/>
          </ac:grpSpMkLst>
        </pc:grpChg>
        <pc:grpChg chg="add del mod topLvl">
          <ac:chgData name="Vivek Saahil" userId="43ad321a-5946-4c44-869a-99c3331d9527" providerId="ADAL" clId="{EA813354-F016-409C-A55B-EB42D8BC8B73}" dt="2021-04-05T17:10:38.068" v="1736" actId="478"/>
          <ac:grpSpMkLst>
            <pc:docMk/>
            <pc:sldMk cId="857868495" sldId="273"/>
            <ac:grpSpMk id="155" creationId="{D2C8F473-31B1-42F0-AF3B-E967FCE61C67}"/>
          </ac:grpSpMkLst>
        </pc:grpChg>
        <pc:grpChg chg="del">
          <ac:chgData name="Vivek Saahil" userId="43ad321a-5946-4c44-869a-99c3331d9527" providerId="ADAL" clId="{EA813354-F016-409C-A55B-EB42D8BC8B73}" dt="2021-04-05T17:05:13.658" v="1543" actId="165"/>
          <ac:grpSpMkLst>
            <pc:docMk/>
            <pc:sldMk cId="857868495" sldId="273"/>
            <ac:grpSpMk id="157" creationId="{FD7FB0FA-CFBB-4C3C-BFAE-EA888D7AA4EA}"/>
          </ac:grpSpMkLst>
        </pc:grpChg>
        <pc:grpChg chg="add mod ord">
          <ac:chgData name="Vivek Saahil" userId="43ad321a-5946-4c44-869a-99c3331d9527" providerId="ADAL" clId="{EA813354-F016-409C-A55B-EB42D8BC8B73}" dt="2021-04-05T18:23:18.938" v="2460" actId="164"/>
          <ac:grpSpMkLst>
            <pc:docMk/>
            <pc:sldMk cId="857868495" sldId="273"/>
            <ac:grpSpMk id="162" creationId="{D10E96B9-369F-4E9F-AD07-3389F3A0AAB7}"/>
          </ac:grpSpMkLst>
        </pc:grpChg>
        <pc:grpChg chg="add mod ord">
          <ac:chgData name="Vivek Saahil" userId="43ad321a-5946-4c44-869a-99c3331d9527" providerId="ADAL" clId="{EA813354-F016-409C-A55B-EB42D8BC8B73}" dt="2021-04-05T18:23:18.938" v="2460" actId="164"/>
          <ac:grpSpMkLst>
            <pc:docMk/>
            <pc:sldMk cId="857868495" sldId="273"/>
            <ac:grpSpMk id="168" creationId="{37A5F607-CA30-4C54-A7D6-9F0BD935EAA9}"/>
          </ac:grpSpMkLst>
        </pc:grpChg>
        <pc:grpChg chg="mod ord">
          <ac:chgData name="Vivek Saahil" userId="43ad321a-5946-4c44-869a-99c3331d9527" providerId="ADAL" clId="{EA813354-F016-409C-A55B-EB42D8BC8B73}" dt="2021-04-05T18:23:18.938" v="2460" actId="164"/>
          <ac:grpSpMkLst>
            <pc:docMk/>
            <pc:sldMk cId="857868495" sldId="273"/>
            <ac:grpSpMk id="463" creationId="{E529C804-0E13-497E-8A93-5370618AF0CC}"/>
          </ac:grpSpMkLst>
        </pc:grpChg>
        <pc:grpChg chg="del">
          <ac:chgData name="Vivek Saahil" userId="43ad321a-5946-4c44-869a-99c3331d9527" providerId="ADAL" clId="{EA813354-F016-409C-A55B-EB42D8BC8B73}" dt="2021-04-05T18:21:37.424" v="2437" actId="478"/>
          <ac:grpSpMkLst>
            <pc:docMk/>
            <pc:sldMk cId="857868495" sldId="273"/>
            <ac:grpSpMk id="551" creationId="{5BE75DB8-090E-47B5-92FB-AD4D7ED29A9F}"/>
          </ac:grpSpMkLst>
        </pc:grpChg>
        <pc:grpChg chg="del">
          <ac:chgData name="Vivek Saahil" userId="43ad321a-5946-4c44-869a-99c3331d9527" providerId="ADAL" clId="{EA813354-F016-409C-A55B-EB42D8BC8B73}" dt="2021-04-05T18:21:34.425" v="2436" actId="478"/>
          <ac:grpSpMkLst>
            <pc:docMk/>
            <pc:sldMk cId="857868495" sldId="273"/>
            <ac:grpSpMk id="555" creationId="{037C590D-2AAD-4324-A500-6FACCBFB44C4}"/>
          </ac:grpSpMkLst>
        </pc:grpChg>
        <pc:grpChg chg="del mod topLvl">
          <ac:chgData name="Vivek Saahil" userId="43ad321a-5946-4c44-869a-99c3331d9527" providerId="ADAL" clId="{EA813354-F016-409C-A55B-EB42D8BC8B73}" dt="2021-04-05T17:04:39.918" v="1496" actId="478"/>
          <ac:grpSpMkLst>
            <pc:docMk/>
            <pc:sldMk cId="857868495" sldId="273"/>
            <ac:grpSpMk id="8996" creationId="{EFA32CB9-8716-460F-BE7E-2DED4C39FB51}"/>
          </ac:grpSpMkLst>
        </pc:grpChg>
        <pc:grpChg chg="del mod">
          <ac:chgData name="Vivek Saahil" userId="43ad321a-5946-4c44-869a-99c3331d9527" providerId="ADAL" clId="{EA813354-F016-409C-A55B-EB42D8BC8B73}" dt="2021-04-05T17:06:58.890" v="1559" actId="478"/>
          <ac:grpSpMkLst>
            <pc:docMk/>
            <pc:sldMk cId="857868495" sldId="273"/>
            <ac:grpSpMk id="8997" creationId="{6FFDDA42-2458-4B46-8369-33A4ED0A97C4}"/>
          </ac:grpSpMkLst>
        </pc:grpChg>
        <pc:picChg chg="mod">
          <ac:chgData name="Vivek Saahil" userId="43ad321a-5946-4c44-869a-99c3331d9527" providerId="ADAL" clId="{EA813354-F016-409C-A55B-EB42D8BC8B73}" dt="2021-04-06T04:38:36.300" v="5352" actId="14861"/>
          <ac:picMkLst>
            <pc:docMk/>
            <pc:sldMk cId="857868495" sldId="273"/>
            <ac:picMk id="2" creationId="{EECA0AEB-1316-4A1D-B6CC-AF69081A2F58}"/>
          </ac:picMkLst>
        </pc:picChg>
        <pc:picChg chg="add del mod">
          <ac:chgData name="Vivek Saahil" userId="43ad321a-5946-4c44-869a-99c3331d9527" providerId="ADAL" clId="{EA813354-F016-409C-A55B-EB42D8BC8B73}" dt="2021-04-05T17:03:29.134" v="1487" actId="478"/>
          <ac:picMkLst>
            <pc:docMk/>
            <pc:sldMk cId="857868495" sldId="273"/>
            <ac:picMk id="9" creationId="{193A0F79-ABCF-41A0-98FA-C361BF5D143F}"/>
          </ac:picMkLst>
        </pc:picChg>
        <pc:picChg chg="add del mod">
          <ac:chgData name="Vivek Saahil" userId="43ad321a-5946-4c44-869a-99c3331d9527" providerId="ADAL" clId="{EA813354-F016-409C-A55B-EB42D8BC8B73}" dt="2021-04-05T17:03:56.144" v="1489" actId="478"/>
          <ac:picMkLst>
            <pc:docMk/>
            <pc:sldMk cId="857868495" sldId="273"/>
            <ac:picMk id="11" creationId="{1C1F036D-0DCF-4FE5-8837-ECFDE44405DA}"/>
          </ac:picMkLst>
        </pc:picChg>
        <pc:picChg chg="add mod">
          <ac:chgData name="Vivek Saahil" userId="43ad321a-5946-4c44-869a-99c3331d9527" providerId="ADAL" clId="{EA813354-F016-409C-A55B-EB42D8BC8B73}" dt="2021-04-06T04:38:36.300" v="5352" actId="14861"/>
          <ac:picMkLst>
            <pc:docMk/>
            <pc:sldMk cId="857868495" sldId="273"/>
            <ac:picMk id="13" creationId="{F573D499-4534-4D81-8FC9-D8966E9B8503}"/>
          </ac:picMkLst>
        </pc:picChg>
        <pc:picChg chg="add mod">
          <ac:chgData name="Vivek Saahil" userId="43ad321a-5946-4c44-869a-99c3331d9527" providerId="ADAL" clId="{EA813354-F016-409C-A55B-EB42D8BC8B73}" dt="2021-04-06T04:38:36.300" v="5352" actId="14861"/>
          <ac:picMkLst>
            <pc:docMk/>
            <pc:sldMk cId="857868495" sldId="273"/>
            <ac:picMk id="15" creationId="{71A56711-0C7D-47BC-8654-0FA2DFBEAC87}"/>
          </ac:picMkLst>
        </pc:picChg>
        <pc:picChg chg="add mod ord">
          <ac:chgData name="Vivek Saahil" userId="43ad321a-5946-4c44-869a-99c3331d9527" providerId="ADAL" clId="{EA813354-F016-409C-A55B-EB42D8BC8B73}" dt="2021-04-06T04:38:36.300" v="5352" actId="14861"/>
          <ac:picMkLst>
            <pc:docMk/>
            <pc:sldMk cId="857868495" sldId="273"/>
            <ac:picMk id="17" creationId="{96FA0E76-DFEC-4675-93A8-38E0E183C359}"/>
          </ac:picMkLst>
        </pc:picChg>
        <pc:picChg chg="add mod">
          <ac:chgData name="Vivek Saahil" userId="43ad321a-5946-4c44-869a-99c3331d9527" providerId="ADAL" clId="{EA813354-F016-409C-A55B-EB42D8BC8B73}" dt="2021-04-05T17:11:54.680" v="1853"/>
          <ac:picMkLst>
            <pc:docMk/>
            <pc:sldMk cId="857868495" sldId="273"/>
            <ac:picMk id="19" creationId="{048192A5-D288-4BE0-9CE2-59D301D50827}"/>
          </ac:picMkLst>
        </pc:picChg>
        <pc:picChg chg="mod">
          <ac:chgData name="Vivek Saahil" userId="43ad321a-5946-4c44-869a-99c3331d9527" providerId="ADAL" clId="{EA813354-F016-409C-A55B-EB42D8BC8B73}" dt="2021-04-05T18:08:44.114" v="2191"/>
          <ac:picMkLst>
            <pc:docMk/>
            <pc:sldMk cId="857868495" sldId="273"/>
            <ac:picMk id="152" creationId="{16563BA7-FBC3-44E9-B83A-2C0A3DDF99C5}"/>
          </ac:picMkLst>
        </pc:picChg>
        <pc:picChg chg="mod">
          <ac:chgData name="Vivek Saahil" userId="43ad321a-5946-4c44-869a-99c3331d9527" providerId="ADAL" clId="{EA813354-F016-409C-A55B-EB42D8BC8B73}" dt="2021-04-05T17:05:40.761" v="1547" actId="165"/>
          <ac:picMkLst>
            <pc:docMk/>
            <pc:sldMk cId="857868495" sldId="273"/>
            <ac:picMk id="162" creationId="{6183DCF1-A923-48E9-ABA9-C78F4B3F9096}"/>
          </ac:picMkLst>
        </pc:picChg>
        <pc:picChg chg="del mod">
          <ac:chgData name="Vivek Saahil" userId="43ad321a-5946-4c44-869a-99c3331d9527" providerId="ADAL" clId="{EA813354-F016-409C-A55B-EB42D8BC8B73}" dt="2021-04-05T17:06:58.890" v="1559" actId="478"/>
          <ac:picMkLst>
            <pc:docMk/>
            <pc:sldMk cId="857868495" sldId="273"/>
            <ac:picMk id="535" creationId="{A860EFFF-98A8-44F1-8B75-929FF1C424ED}"/>
          </ac:picMkLst>
        </pc:picChg>
        <pc:picChg chg="mod">
          <ac:chgData name="Vivek Saahil" userId="43ad321a-5946-4c44-869a-99c3331d9527" providerId="ADAL" clId="{EA813354-F016-409C-A55B-EB42D8BC8B73}" dt="2021-04-05T17:04:34.978" v="1495" actId="165"/>
          <ac:picMkLst>
            <pc:docMk/>
            <pc:sldMk cId="857868495" sldId="273"/>
            <ac:picMk id="537" creationId="{FB57B47D-760A-44DA-AB19-278EE8E6441F}"/>
          </ac:picMkLst>
        </pc:picChg>
        <pc:picChg chg="del mod topLvl">
          <ac:chgData name="Vivek Saahil" userId="43ad321a-5946-4c44-869a-99c3331d9527" providerId="ADAL" clId="{EA813354-F016-409C-A55B-EB42D8BC8B73}" dt="2021-04-05T17:05:50.900" v="1549" actId="478"/>
          <ac:picMkLst>
            <pc:docMk/>
            <pc:sldMk cId="857868495" sldId="273"/>
            <ac:picMk id="541" creationId="{CAE2F8E1-A7FA-4F5F-9FEA-E0606008571C}"/>
          </ac:picMkLst>
        </pc:picChg>
      </pc:sldChg>
      <pc:sldChg chg="add del modTransition">
        <pc:chgData name="Vivek Saahil" userId="43ad321a-5946-4c44-869a-99c3331d9527" providerId="ADAL" clId="{EA813354-F016-409C-A55B-EB42D8BC8B73}" dt="2021-04-05T16:56:36.324" v="1354" actId="2696"/>
        <pc:sldMkLst>
          <pc:docMk/>
          <pc:sldMk cId="3369558833" sldId="273"/>
        </pc:sldMkLst>
      </pc:sldChg>
      <pc:sldChg chg="addSp delSp modSp add mod setBg modNotesTx">
        <pc:chgData name="Vivek Saahil" userId="43ad321a-5946-4c44-869a-99c3331d9527" providerId="ADAL" clId="{EA813354-F016-409C-A55B-EB42D8BC8B73}" dt="2021-04-06T05:37:34.680" v="5457" actId="13926"/>
        <pc:sldMkLst>
          <pc:docMk/>
          <pc:sldMk cId="1407979706" sldId="274"/>
        </pc:sldMkLst>
        <pc:spChg chg="mod">
          <ac:chgData name="Vivek Saahil" userId="43ad321a-5946-4c44-869a-99c3331d9527" providerId="ADAL" clId="{EA813354-F016-409C-A55B-EB42D8BC8B73}" dt="2021-04-05T21:57:38.416" v="4681" actId="14100"/>
          <ac:spMkLst>
            <pc:docMk/>
            <pc:sldMk cId="1407979706" sldId="274"/>
            <ac:spMk id="2" creationId="{CA25404D-A549-4180-846D-69F73E3A53EC}"/>
          </ac:spMkLst>
        </pc:spChg>
        <pc:spChg chg="del">
          <ac:chgData name="Vivek Saahil" userId="43ad321a-5946-4c44-869a-99c3331d9527" providerId="ADAL" clId="{EA813354-F016-409C-A55B-EB42D8BC8B73}" dt="2021-04-05T18:03:40.712" v="2148" actId="478"/>
          <ac:spMkLst>
            <pc:docMk/>
            <pc:sldMk cId="1407979706" sldId="274"/>
            <ac:spMk id="3" creationId="{63357105-B3FC-4493-AA08-FC07CC75D6D8}"/>
          </ac:spMkLst>
        </pc:spChg>
        <pc:spChg chg="mod">
          <ac:chgData name="Vivek Saahil" userId="43ad321a-5946-4c44-869a-99c3331d9527" providerId="ADAL" clId="{EA813354-F016-409C-A55B-EB42D8BC8B73}" dt="2021-04-05T21:56:58.071" v="4675" actId="1076"/>
          <ac:spMkLst>
            <pc:docMk/>
            <pc:sldMk cId="1407979706" sldId="274"/>
            <ac:spMk id="4" creationId="{1617FC24-D3C1-4261-BC4F-80A82E45BB44}"/>
          </ac:spMkLst>
        </pc:spChg>
        <pc:spChg chg="mod">
          <ac:chgData name="Vivek Saahil" userId="43ad321a-5946-4c44-869a-99c3331d9527" providerId="ADAL" clId="{EA813354-F016-409C-A55B-EB42D8BC8B73}" dt="2021-04-05T21:57:32.697" v="4679" actId="14100"/>
          <ac:spMkLst>
            <pc:docMk/>
            <pc:sldMk cId="1407979706" sldId="274"/>
            <ac:spMk id="5" creationId="{0D9AE869-DA67-45A4-B6CC-3F08CE652CAF}"/>
          </ac:spMkLst>
        </pc:spChg>
        <pc:spChg chg="add mod">
          <ac:chgData name="Vivek Saahil" userId="43ad321a-5946-4c44-869a-99c3331d9527" providerId="ADAL" clId="{EA813354-F016-409C-A55B-EB42D8BC8B73}" dt="2021-04-05T18:02:49.619" v="2141"/>
          <ac:spMkLst>
            <pc:docMk/>
            <pc:sldMk cId="1407979706" sldId="274"/>
            <ac:spMk id="9" creationId="{A0F3B436-A6D1-4BAC-91AA-9E5D75C8A100}"/>
          </ac:spMkLst>
        </pc:spChg>
        <pc:spChg chg="mod">
          <ac:chgData name="Vivek Saahil" userId="43ad321a-5946-4c44-869a-99c3331d9527" providerId="ADAL" clId="{EA813354-F016-409C-A55B-EB42D8BC8B73}" dt="2021-04-05T18:02:49.619" v="2141"/>
          <ac:spMkLst>
            <pc:docMk/>
            <pc:sldMk cId="1407979706" sldId="274"/>
            <ac:spMk id="12" creationId="{CFDAD24C-8B1A-43F8-A1B5-6DD75C0428FA}"/>
          </ac:spMkLst>
        </pc:spChg>
        <pc:spChg chg="add del mod">
          <ac:chgData name="Vivek Saahil" userId="43ad321a-5946-4c44-869a-99c3331d9527" providerId="ADAL" clId="{EA813354-F016-409C-A55B-EB42D8BC8B73}" dt="2021-04-05T18:04:51.128" v="2151"/>
          <ac:spMkLst>
            <pc:docMk/>
            <pc:sldMk cId="1407979706" sldId="274"/>
            <ac:spMk id="14" creationId="{92FAA495-D05B-4898-B53B-9F2E6EE8A107}"/>
          </ac:spMkLst>
        </pc:spChg>
        <pc:spChg chg="add del mod">
          <ac:chgData name="Vivek Saahil" userId="43ad321a-5946-4c44-869a-99c3331d9527" providerId="ADAL" clId="{EA813354-F016-409C-A55B-EB42D8BC8B73}" dt="2021-04-05T18:04:51.128" v="2151"/>
          <ac:spMkLst>
            <pc:docMk/>
            <pc:sldMk cId="1407979706" sldId="274"/>
            <ac:spMk id="15" creationId="{C6969CB9-FC70-41A4-9F3C-79783772F975}"/>
          </ac:spMkLst>
        </pc:spChg>
        <pc:spChg chg="mod">
          <ac:chgData name="Vivek Saahil" userId="43ad321a-5946-4c44-869a-99c3331d9527" providerId="ADAL" clId="{EA813354-F016-409C-A55B-EB42D8BC8B73}" dt="2021-04-05T18:04:48.697" v="2150"/>
          <ac:spMkLst>
            <pc:docMk/>
            <pc:sldMk cId="1407979706" sldId="274"/>
            <ac:spMk id="17" creationId="{C6986122-13DC-4375-B3D3-6AFFBA48B60B}"/>
          </ac:spMkLst>
        </pc:spChg>
        <pc:spChg chg="add del mod ord topLvl">
          <ac:chgData name="Vivek Saahil" userId="43ad321a-5946-4c44-869a-99c3331d9527" providerId="ADAL" clId="{EA813354-F016-409C-A55B-EB42D8BC8B73}" dt="2021-04-05T18:07:12.541" v="2179" actId="478"/>
          <ac:spMkLst>
            <pc:docMk/>
            <pc:sldMk cId="1407979706" sldId="274"/>
            <ac:spMk id="19" creationId="{5F51E524-A6D1-4E43-8FF2-EF1121577CFA}"/>
          </ac:spMkLst>
        </pc:spChg>
        <pc:spChg chg="add mod ord topLvl">
          <ac:chgData name="Vivek Saahil" userId="43ad321a-5946-4c44-869a-99c3331d9527" providerId="ADAL" clId="{EA813354-F016-409C-A55B-EB42D8BC8B73}" dt="2021-04-05T21:48:26.048" v="4559" actId="14100"/>
          <ac:spMkLst>
            <pc:docMk/>
            <pc:sldMk cId="1407979706" sldId="274"/>
            <ac:spMk id="20" creationId="{0D675CC6-24B9-4CA7-ADFC-B9BABF559E6B}"/>
          </ac:spMkLst>
        </pc:spChg>
        <pc:spChg chg="mod">
          <ac:chgData name="Vivek Saahil" userId="43ad321a-5946-4c44-869a-99c3331d9527" providerId="ADAL" clId="{EA813354-F016-409C-A55B-EB42D8BC8B73}" dt="2021-04-05T18:27:42.491" v="2639" actId="165"/>
          <ac:spMkLst>
            <pc:docMk/>
            <pc:sldMk cId="1407979706" sldId="274"/>
            <ac:spMk id="22" creationId="{99550427-2962-4A4D-8699-8EE545223364}"/>
          </ac:spMkLst>
        </pc:spChg>
        <pc:spChg chg="add mod">
          <ac:chgData name="Vivek Saahil" userId="43ad321a-5946-4c44-869a-99c3331d9527" providerId="ADAL" clId="{EA813354-F016-409C-A55B-EB42D8BC8B73}" dt="2021-04-05T21:48:21.920" v="4558" actId="14100"/>
          <ac:spMkLst>
            <pc:docMk/>
            <pc:sldMk cId="1407979706" sldId="274"/>
            <ac:spMk id="26" creationId="{5ADC4824-AB2E-4871-A2D9-253A45A29A93}"/>
          </ac:spMkLst>
        </pc:spChg>
        <pc:spChg chg="add mod topLvl">
          <ac:chgData name="Vivek Saahil" userId="43ad321a-5946-4c44-869a-99c3331d9527" providerId="ADAL" clId="{EA813354-F016-409C-A55B-EB42D8BC8B73}" dt="2021-04-05T21:56:45.433" v="4644" actId="165"/>
          <ac:spMkLst>
            <pc:docMk/>
            <pc:sldMk cId="1407979706" sldId="274"/>
            <ac:spMk id="27" creationId="{F6185A9F-AABE-48B7-B884-B63B1C362C0A}"/>
          </ac:spMkLst>
        </pc:spChg>
        <pc:spChg chg="add mod topLvl">
          <ac:chgData name="Vivek Saahil" userId="43ad321a-5946-4c44-869a-99c3331d9527" providerId="ADAL" clId="{EA813354-F016-409C-A55B-EB42D8BC8B73}" dt="2021-04-05T21:56:45.433" v="4644" actId="165"/>
          <ac:spMkLst>
            <pc:docMk/>
            <pc:sldMk cId="1407979706" sldId="274"/>
            <ac:spMk id="28" creationId="{79A733D2-23CF-49FD-831B-7087386A843D}"/>
          </ac:spMkLst>
        </pc:spChg>
        <pc:spChg chg="mod">
          <ac:chgData name="Vivek Saahil" userId="43ad321a-5946-4c44-869a-99c3331d9527" providerId="ADAL" clId="{EA813354-F016-409C-A55B-EB42D8BC8B73}" dt="2021-04-05T18:14:46.558" v="2287"/>
          <ac:spMkLst>
            <pc:docMk/>
            <pc:sldMk cId="1407979706" sldId="274"/>
            <ac:spMk id="30" creationId="{83F1022F-7D9C-47EC-8855-4ACA913CAEAB}"/>
          </ac:spMkLst>
        </pc:spChg>
        <pc:spChg chg="mod">
          <ac:chgData name="Vivek Saahil" userId="43ad321a-5946-4c44-869a-99c3331d9527" providerId="ADAL" clId="{EA813354-F016-409C-A55B-EB42D8BC8B73}" dt="2021-04-05T21:53:57.001" v="4620" actId="408"/>
          <ac:spMkLst>
            <pc:docMk/>
            <pc:sldMk cId="1407979706" sldId="274"/>
            <ac:spMk id="31" creationId="{8BA80191-BC7B-45D3-9B80-DC98A41B3238}"/>
          </ac:spMkLst>
        </pc:spChg>
        <pc:spChg chg="del mod">
          <ac:chgData name="Vivek Saahil" userId="43ad321a-5946-4c44-869a-99c3331d9527" providerId="ADAL" clId="{EA813354-F016-409C-A55B-EB42D8BC8B73}" dt="2021-04-05T21:52:12.526" v="4601" actId="478"/>
          <ac:spMkLst>
            <pc:docMk/>
            <pc:sldMk cId="1407979706" sldId="274"/>
            <ac:spMk id="34" creationId="{F18396FD-A18D-4EA0-81B3-A5F039EA4D63}"/>
          </ac:spMkLst>
        </pc:spChg>
        <pc:spChg chg="add del mod">
          <ac:chgData name="Vivek Saahil" userId="43ad321a-5946-4c44-869a-99c3331d9527" providerId="ADAL" clId="{EA813354-F016-409C-A55B-EB42D8BC8B73}" dt="2021-04-05T18:30:15.973" v="2740" actId="478"/>
          <ac:spMkLst>
            <pc:docMk/>
            <pc:sldMk cId="1407979706" sldId="274"/>
            <ac:spMk id="35" creationId="{70591405-2318-4FD9-BE42-7709D3C3C644}"/>
          </ac:spMkLst>
        </pc:spChg>
        <pc:spChg chg="mod">
          <ac:chgData name="Vivek Saahil" userId="43ad321a-5946-4c44-869a-99c3331d9527" providerId="ADAL" clId="{EA813354-F016-409C-A55B-EB42D8BC8B73}" dt="2021-04-05T18:26:33.774" v="2517"/>
          <ac:spMkLst>
            <pc:docMk/>
            <pc:sldMk cId="1407979706" sldId="274"/>
            <ac:spMk id="38" creationId="{8920E60C-CD98-40BA-A8D5-6EAB713FBC88}"/>
          </ac:spMkLst>
        </pc:spChg>
        <pc:spChg chg="mod topLvl">
          <ac:chgData name="Vivek Saahil" userId="43ad321a-5946-4c44-869a-99c3331d9527" providerId="ADAL" clId="{EA813354-F016-409C-A55B-EB42D8BC8B73}" dt="2021-04-05T21:53:57.001" v="4620" actId="408"/>
          <ac:spMkLst>
            <pc:docMk/>
            <pc:sldMk cId="1407979706" sldId="274"/>
            <ac:spMk id="39" creationId="{92803D9F-25E4-48C5-ACAB-9CF3D1082B0E}"/>
          </ac:spMkLst>
        </pc:spChg>
        <pc:spChg chg="mod">
          <ac:chgData name="Vivek Saahil" userId="43ad321a-5946-4c44-869a-99c3331d9527" providerId="ADAL" clId="{EA813354-F016-409C-A55B-EB42D8BC8B73}" dt="2021-04-05T18:26:33.774" v="2517"/>
          <ac:spMkLst>
            <pc:docMk/>
            <pc:sldMk cId="1407979706" sldId="274"/>
            <ac:spMk id="40" creationId="{672AE50A-3B7F-40AA-9060-7D68EBEEB945}"/>
          </ac:spMkLst>
        </pc:spChg>
        <pc:spChg chg="mod topLvl">
          <ac:chgData name="Vivek Saahil" userId="43ad321a-5946-4c44-869a-99c3331d9527" providerId="ADAL" clId="{EA813354-F016-409C-A55B-EB42D8BC8B73}" dt="2021-04-05T21:53:57.001" v="4620" actId="408"/>
          <ac:spMkLst>
            <pc:docMk/>
            <pc:sldMk cId="1407979706" sldId="274"/>
            <ac:spMk id="40" creationId="{D4DF9D9D-E08A-4D9B-B75B-8D717220D96B}"/>
          </ac:spMkLst>
        </pc:spChg>
        <pc:spChg chg="add del mod">
          <ac:chgData name="Vivek Saahil" userId="43ad321a-5946-4c44-869a-99c3331d9527" providerId="ADAL" clId="{EA813354-F016-409C-A55B-EB42D8BC8B73}" dt="2021-04-05T18:30:21.056" v="2744" actId="478"/>
          <ac:spMkLst>
            <pc:docMk/>
            <pc:sldMk cId="1407979706" sldId="274"/>
            <ac:spMk id="42" creationId="{37CBD52A-2424-4A64-A40F-0D0D95A76684}"/>
          </ac:spMkLst>
        </pc:spChg>
        <pc:spChg chg="mod">
          <ac:chgData name="Vivek Saahil" userId="43ad321a-5946-4c44-869a-99c3331d9527" providerId="ADAL" clId="{EA813354-F016-409C-A55B-EB42D8BC8B73}" dt="2021-04-05T21:57:57.464" v="4687" actId="14100"/>
          <ac:spMkLst>
            <pc:docMk/>
            <pc:sldMk cId="1407979706" sldId="274"/>
            <ac:spMk id="42" creationId="{C87D9967-3089-48A9-890C-1BB8C9BBD034}"/>
          </ac:spMkLst>
        </pc:spChg>
        <pc:spChg chg="mod">
          <ac:chgData name="Vivek Saahil" userId="43ad321a-5946-4c44-869a-99c3331d9527" providerId="ADAL" clId="{EA813354-F016-409C-A55B-EB42D8BC8B73}" dt="2021-04-05T21:57:20.700" v="4677" actId="6549"/>
          <ac:spMkLst>
            <pc:docMk/>
            <pc:sldMk cId="1407979706" sldId="274"/>
            <ac:spMk id="43" creationId="{2CE20867-6C00-4EF5-8822-0924EFE1A066}"/>
          </ac:spMkLst>
        </pc:spChg>
        <pc:spChg chg="add del mod">
          <ac:chgData name="Vivek Saahil" userId="43ad321a-5946-4c44-869a-99c3331d9527" providerId="ADAL" clId="{EA813354-F016-409C-A55B-EB42D8BC8B73}" dt="2021-04-05T18:30:19.272" v="2743" actId="478"/>
          <ac:spMkLst>
            <pc:docMk/>
            <pc:sldMk cId="1407979706" sldId="274"/>
            <ac:spMk id="43" creationId="{5B1C90EC-0463-4BD3-86F8-91C5EF4558C8}"/>
          </ac:spMkLst>
        </pc:spChg>
        <pc:spChg chg="mod">
          <ac:chgData name="Vivek Saahil" userId="43ad321a-5946-4c44-869a-99c3331d9527" providerId="ADAL" clId="{EA813354-F016-409C-A55B-EB42D8BC8B73}" dt="2021-04-06T04:47:38.860" v="5366" actId="122"/>
          <ac:spMkLst>
            <pc:docMk/>
            <pc:sldMk cId="1407979706" sldId="274"/>
            <ac:spMk id="44" creationId="{4A0B16F3-0FE4-425A-8537-675D43A493BD}"/>
          </ac:spMkLst>
        </pc:spChg>
        <pc:spChg chg="add del mod">
          <ac:chgData name="Vivek Saahil" userId="43ad321a-5946-4c44-869a-99c3331d9527" providerId="ADAL" clId="{EA813354-F016-409C-A55B-EB42D8BC8B73}" dt="2021-04-05T18:31:49.364" v="2869" actId="478"/>
          <ac:spMkLst>
            <pc:docMk/>
            <pc:sldMk cId="1407979706" sldId="274"/>
            <ac:spMk id="46" creationId="{2B0F75C0-75D5-405B-878B-2065CA62283D}"/>
          </ac:spMkLst>
        </pc:spChg>
        <pc:spChg chg="mod topLvl">
          <ac:chgData name="Vivek Saahil" userId="43ad321a-5946-4c44-869a-99c3331d9527" providerId="ADAL" clId="{EA813354-F016-409C-A55B-EB42D8BC8B73}" dt="2021-04-05T21:56:45.433" v="4644" actId="165"/>
          <ac:spMkLst>
            <pc:docMk/>
            <pc:sldMk cId="1407979706" sldId="274"/>
            <ac:spMk id="46" creationId="{55868345-8273-4A42-B09A-4014E1D9B7BB}"/>
          </ac:spMkLst>
        </pc:spChg>
        <pc:spChg chg="add del mod">
          <ac:chgData name="Vivek Saahil" userId="43ad321a-5946-4c44-869a-99c3331d9527" providerId="ADAL" clId="{EA813354-F016-409C-A55B-EB42D8BC8B73}" dt="2021-04-05T18:31:50.013" v="2870" actId="478"/>
          <ac:spMkLst>
            <pc:docMk/>
            <pc:sldMk cId="1407979706" sldId="274"/>
            <ac:spMk id="48" creationId="{072095C9-7780-488D-BC16-EA0433D44377}"/>
          </ac:spMkLst>
        </pc:spChg>
        <pc:spChg chg="mod topLvl">
          <ac:chgData name="Vivek Saahil" userId="43ad321a-5946-4c44-869a-99c3331d9527" providerId="ADAL" clId="{EA813354-F016-409C-A55B-EB42D8BC8B73}" dt="2021-04-05T21:56:13.811" v="4643" actId="338"/>
          <ac:spMkLst>
            <pc:docMk/>
            <pc:sldMk cId="1407979706" sldId="274"/>
            <ac:spMk id="49" creationId="{204C1DC5-5CFA-4D3F-B88F-D2AFDE8280B9}"/>
          </ac:spMkLst>
        </pc:spChg>
        <pc:spChg chg="mod">
          <ac:chgData name="Vivek Saahil" userId="43ad321a-5946-4c44-869a-99c3331d9527" providerId="ADAL" clId="{EA813354-F016-409C-A55B-EB42D8BC8B73}" dt="2021-04-05T18:30:38.385" v="2747"/>
          <ac:spMkLst>
            <pc:docMk/>
            <pc:sldMk cId="1407979706" sldId="274"/>
            <ac:spMk id="50" creationId="{987A85F7-F88C-4A79-8FE5-A7EE081B4BF6}"/>
          </ac:spMkLst>
        </pc:spChg>
        <pc:spChg chg="add mod">
          <ac:chgData name="Vivek Saahil" userId="43ad321a-5946-4c44-869a-99c3331d9527" providerId="ADAL" clId="{EA813354-F016-409C-A55B-EB42D8BC8B73}" dt="2021-04-05T21:53:57.001" v="4620" actId="408"/>
          <ac:spMkLst>
            <pc:docMk/>
            <pc:sldMk cId="1407979706" sldId="274"/>
            <ac:spMk id="51" creationId="{CA9A73A7-AAC9-49CC-BBDD-5D1DB1483763}"/>
          </ac:spMkLst>
        </pc:spChg>
        <pc:spChg chg="mod">
          <ac:chgData name="Vivek Saahil" userId="43ad321a-5946-4c44-869a-99c3331d9527" providerId="ADAL" clId="{EA813354-F016-409C-A55B-EB42D8BC8B73}" dt="2021-04-05T18:30:38.385" v="2747"/>
          <ac:spMkLst>
            <pc:docMk/>
            <pc:sldMk cId="1407979706" sldId="274"/>
            <ac:spMk id="53" creationId="{1EF072FB-AC2A-4C62-AFE8-208636EDEB74}"/>
          </ac:spMkLst>
        </pc:spChg>
        <pc:spChg chg="mod">
          <ac:chgData name="Vivek Saahil" userId="43ad321a-5946-4c44-869a-99c3331d9527" providerId="ADAL" clId="{EA813354-F016-409C-A55B-EB42D8BC8B73}" dt="2021-04-05T21:53:57.001" v="4620" actId="408"/>
          <ac:spMkLst>
            <pc:docMk/>
            <pc:sldMk cId="1407979706" sldId="274"/>
            <ac:spMk id="53" creationId="{3D8B0379-E9E6-414F-980F-A9F83BD8BA8C}"/>
          </ac:spMkLst>
        </pc:spChg>
        <pc:spChg chg="mod">
          <ac:chgData name="Vivek Saahil" userId="43ad321a-5946-4c44-869a-99c3331d9527" providerId="ADAL" clId="{EA813354-F016-409C-A55B-EB42D8BC8B73}" dt="2021-04-05T18:30:38.385" v="2747"/>
          <ac:spMkLst>
            <pc:docMk/>
            <pc:sldMk cId="1407979706" sldId="274"/>
            <ac:spMk id="54" creationId="{66291402-7D05-44A0-85A9-01F23B47540B}"/>
          </ac:spMkLst>
        </pc:spChg>
        <pc:spChg chg="add mod">
          <ac:chgData name="Vivek Saahil" userId="43ad321a-5946-4c44-869a-99c3331d9527" providerId="ADAL" clId="{EA813354-F016-409C-A55B-EB42D8BC8B73}" dt="2021-04-05T21:56:57.739" v="4674" actId="1038"/>
          <ac:spMkLst>
            <pc:docMk/>
            <pc:sldMk cId="1407979706" sldId="274"/>
            <ac:spMk id="56" creationId="{4DDBB915-4971-4F7D-831D-8512706A9AE4}"/>
          </ac:spMkLst>
        </pc:spChg>
        <pc:spChg chg="add mod">
          <ac:chgData name="Vivek Saahil" userId="43ad321a-5946-4c44-869a-99c3331d9527" providerId="ADAL" clId="{EA813354-F016-409C-A55B-EB42D8BC8B73}" dt="2021-04-05T21:56:57.739" v="4674" actId="1038"/>
          <ac:spMkLst>
            <pc:docMk/>
            <pc:sldMk cId="1407979706" sldId="274"/>
            <ac:spMk id="58" creationId="{017D795E-B7BB-47BB-901A-B8C39FE1F8D6}"/>
          </ac:spMkLst>
        </pc:spChg>
        <pc:spChg chg="mod">
          <ac:chgData name="Vivek Saahil" userId="43ad321a-5946-4c44-869a-99c3331d9527" providerId="ADAL" clId="{EA813354-F016-409C-A55B-EB42D8BC8B73}" dt="2021-04-05T18:31:58.167" v="2873"/>
          <ac:spMkLst>
            <pc:docMk/>
            <pc:sldMk cId="1407979706" sldId="274"/>
            <ac:spMk id="60" creationId="{51DE0AEB-1E3E-4BE5-B75A-46472748695A}"/>
          </ac:spMkLst>
        </pc:spChg>
        <pc:spChg chg="mod topLvl">
          <ac:chgData name="Vivek Saahil" userId="43ad321a-5946-4c44-869a-99c3331d9527" providerId="ADAL" clId="{EA813354-F016-409C-A55B-EB42D8BC8B73}" dt="2021-04-05T21:56:13.811" v="4643" actId="338"/>
          <ac:spMkLst>
            <pc:docMk/>
            <pc:sldMk cId="1407979706" sldId="274"/>
            <ac:spMk id="63" creationId="{A6B338A8-8B6A-4DAB-B692-DA89146B2828}"/>
          </ac:spMkLst>
        </pc:spChg>
        <pc:spChg chg="mod topLvl">
          <ac:chgData name="Vivek Saahil" userId="43ad321a-5946-4c44-869a-99c3331d9527" providerId="ADAL" clId="{EA813354-F016-409C-A55B-EB42D8BC8B73}" dt="2021-04-05T21:56:13.811" v="4643" actId="338"/>
          <ac:spMkLst>
            <pc:docMk/>
            <pc:sldMk cId="1407979706" sldId="274"/>
            <ac:spMk id="64" creationId="{B7D743B0-86C3-4D1E-832F-282F1C161113}"/>
          </ac:spMkLst>
        </pc:spChg>
        <pc:spChg chg="mod">
          <ac:chgData name="Vivek Saahil" userId="43ad321a-5946-4c44-869a-99c3331d9527" providerId="ADAL" clId="{EA813354-F016-409C-A55B-EB42D8BC8B73}" dt="2021-04-05T18:35:22.286" v="3002"/>
          <ac:spMkLst>
            <pc:docMk/>
            <pc:sldMk cId="1407979706" sldId="274"/>
            <ac:spMk id="67" creationId="{488F7B3A-0F19-47D6-AC24-4257948DAC57}"/>
          </ac:spMkLst>
        </pc:spChg>
        <pc:spChg chg="add mod">
          <ac:chgData name="Vivek Saahil" userId="43ad321a-5946-4c44-869a-99c3331d9527" providerId="ADAL" clId="{EA813354-F016-409C-A55B-EB42D8BC8B73}" dt="2021-04-05T21:57:47.632" v="4684" actId="14100"/>
          <ac:spMkLst>
            <pc:docMk/>
            <pc:sldMk cId="1407979706" sldId="274"/>
            <ac:spMk id="69" creationId="{7CDF385C-9067-4FA0-B6B9-A65358D475C2}"/>
          </ac:spMkLst>
        </pc:spChg>
        <pc:grpChg chg="add del mod">
          <ac:chgData name="Vivek Saahil" userId="43ad321a-5946-4c44-869a-99c3331d9527" providerId="ADAL" clId="{EA813354-F016-409C-A55B-EB42D8BC8B73}" dt="2021-04-05T21:56:45.433" v="4644" actId="165"/>
          <ac:grpSpMkLst>
            <pc:docMk/>
            <pc:sldMk cId="1407979706" sldId="274"/>
            <ac:grpSpMk id="3" creationId="{553275DF-8125-45D5-AE14-BC101EBA1206}"/>
          </ac:grpSpMkLst>
        </pc:grpChg>
        <pc:grpChg chg="add del mod">
          <ac:chgData name="Vivek Saahil" userId="43ad321a-5946-4c44-869a-99c3331d9527" providerId="ADAL" clId="{EA813354-F016-409C-A55B-EB42D8BC8B73}" dt="2021-04-05T18:05:45.404" v="2157" actId="165"/>
          <ac:grpSpMkLst>
            <pc:docMk/>
            <pc:sldMk cId="1407979706" sldId="274"/>
            <ac:grpSpMk id="7" creationId="{686709D7-1BCC-4A96-B11C-11C8753E3AB8}"/>
          </ac:grpSpMkLst>
        </pc:grpChg>
        <pc:grpChg chg="add del mod">
          <ac:chgData name="Vivek Saahil" userId="43ad321a-5946-4c44-869a-99c3331d9527" providerId="ADAL" clId="{EA813354-F016-409C-A55B-EB42D8BC8B73}" dt="2021-04-05T21:56:45.433" v="4644" actId="165"/>
          <ac:grpSpMkLst>
            <pc:docMk/>
            <pc:sldMk cId="1407979706" sldId="274"/>
            <ac:grpSpMk id="7" creationId="{881AB552-F816-468E-B227-5EE305BB94AB}"/>
          </ac:grpSpMkLst>
        </pc:grpChg>
        <pc:grpChg chg="add mod">
          <ac:chgData name="Vivek Saahil" userId="43ad321a-5946-4c44-869a-99c3331d9527" providerId="ADAL" clId="{EA813354-F016-409C-A55B-EB42D8BC8B73}" dt="2021-04-06T04:47:30.598" v="5365" actId="1076"/>
          <ac:grpSpMkLst>
            <pc:docMk/>
            <pc:sldMk cId="1407979706" sldId="274"/>
            <ac:grpSpMk id="10" creationId="{97C383BD-7C9E-41BF-A496-43F1CF75EB3B}"/>
          </ac:grpSpMkLst>
        </pc:grpChg>
        <pc:grpChg chg="add del mod">
          <ac:chgData name="Vivek Saahil" userId="43ad321a-5946-4c44-869a-99c3331d9527" providerId="ADAL" clId="{EA813354-F016-409C-A55B-EB42D8BC8B73}" dt="2021-04-05T21:56:07.216" v="4642" actId="165"/>
          <ac:grpSpMkLst>
            <pc:docMk/>
            <pc:sldMk cId="1407979706" sldId="274"/>
            <ac:grpSpMk id="13" creationId="{806DFB34-7984-4066-B4DD-2C108AB49BAC}"/>
          </ac:grpSpMkLst>
        </pc:grpChg>
        <pc:grpChg chg="add mod">
          <ac:chgData name="Vivek Saahil" userId="43ad321a-5946-4c44-869a-99c3331d9527" providerId="ADAL" clId="{EA813354-F016-409C-A55B-EB42D8BC8B73}" dt="2021-04-05T21:56:57.739" v="4674" actId="1038"/>
          <ac:grpSpMkLst>
            <pc:docMk/>
            <pc:sldMk cId="1407979706" sldId="274"/>
            <ac:grpSpMk id="14" creationId="{0E25E693-955E-493C-B603-EC8EDFA91B16}"/>
          </ac:grpSpMkLst>
        </pc:grpChg>
        <pc:grpChg chg="add mod">
          <ac:chgData name="Vivek Saahil" userId="43ad321a-5946-4c44-869a-99c3331d9527" providerId="ADAL" clId="{EA813354-F016-409C-A55B-EB42D8BC8B73}" dt="2021-04-05T21:56:57.739" v="4674" actId="1038"/>
          <ac:grpSpMkLst>
            <pc:docMk/>
            <pc:sldMk cId="1407979706" sldId="274"/>
            <ac:grpSpMk id="15" creationId="{D13B41ED-87B8-4749-A6E7-6A952BE4D3B9}"/>
          </ac:grpSpMkLst>
        </pc:grpChg>
        <pc:grpChg chg="add del mod">
          <ac:chgData name="Vivek Saahil" userId="43ad321a-5946-4c44-869a-99c3331d9527" providerId="ADAL" clId="{EA813354-F016-409C-A55B-EB42D8BC8B73}" dt="2021-04-05T18:04:51.128" v="2151"/>
          <ac:grpSpMkLst>
            <pc:docMk/>
            <pc:sldMk cId="1407979706" sldId="274"/>
            <ac:grpSpMk id="16" creationId="{12B99807-BDEA-41E1-AA7A-1F097370E806}"/>
          </ac:grpSpMkLst>
        </pc:grpChg>
        <pc:grpChg chg="add del mod ord topLvl">
          <ac:chgData name="Vivek Saahil" userId="43ad321a-5946-4c44-869a-99c3331d9527" providerId="ADAL" clId="{EA813354-F016-409C-A55B-EB42D8BC8B73}" dt="2021-04-05T21:40:25.562" v="4454" actId="478"/>
          <ac:grpSpMkLst>
            <pc:docMk/>
            <pc:sldMk cId="1407979706" sldId="274"/>
            <ac:grpSpMk id="21" creationId="{9F8D8C51-9695-4F89-979B-A06D192F29BB}"/>
          </ac:grpSpMkLst>
        </pc:grpChg>
        <pc:grpChg chg="add del mod">
          <ac:chgData name="Vivek Saahil" userId="43ad321a-5946-4c44-869a-99c3331d9527" providerId="ADAL" clId="{EA813354-F016-409C-A55B-EB42D8BC8B73}" dt="2021-04-05T18:17:09.640" v="2412" actId="478"/>
          <ac:grpSpMkLst>
            <pc:docMk/>
            <pc:sldMk cId="1407979706" sldId="274"/>
            <ac:grpSpMk id="29" creationId="{2D646A61-54EB-4B7F-97D0-0E49B530CA2D}"/>
          </ac:grpSpMkLst>
        </pc:grpChg>
        <pc:grpChg chg="add del mod">
          <ac:chgData name="Vivek Saahil" userId="43ad321a-5946-4c44-869a-99c3331d9527" providerId="ADAL" clId="{EA813354-F016-409C-A55B-EB42D8BC8B73}" dt="2021-04-05T18:26:01.533" v="2511" actId="165"/>
          <ac:grpSpMkLst>
            <pc:docMk/>
            <pc:sldMk cId="1407979706" sldId="274"/>
            <ac:grpSpMk id="33" creationId="{D84DDD7F-FADD-428F-A59E-1398560C433D}"/>
          </ac:grpSpMkLst>
        </pc:grpChg>
        <pc:grpChg chg="add del mod">
          <ac:chgData name="Vivek Saahil" userId="43ad321a-5946-4c44-869a-99c3331d9527" providerId="ADAL" clId="{EA813354-F016-409C-A55B-EB42D8BC8B73}" dt="2021-04-05T18:27:42.491" v="2639" actId="165"/>
          <ac:grpSpMkLst>
            <pc:docMk/>
            <pc:sldMk cId="1407979706" sldId="274"/>
            <ac:grpSpMk id="34" creationId="{AED5CD6A-E986-4C2C-B947-ADE570A72D61}"/>
          </ac:grpSpMkLst>
        </pc:grpChg>
        <pc:grpChg chg="del mod">
          <ac:chgData name="Vivek Saahil" userId="43ad321a-5946-4c44-869a-99c3331d9527" providerId="ADAL" clId="{EA813354-F016-409C-A55B-EB42D8BC8B73}" dt="2021-04-05T21:52:13.592" v="4602" actId="478"/>
          <ac:grpSpMkLst>
            <pc:docMk/>
            <pc:sldMk cId="1407979706" sldId="274"/>
            <ac:grpSpMk id="35" creationId="{0D68BD76-6BDC-4687-9825-74C05BC9B7B7}"/>
          </ac:grpSpMkLst>
        </pc:grpChg>
        <pc:grpChg chg="add del mod">
          <ac:chgData name="Vivek Saahil" userId="43ad321a-5946-4c44-869a-99c3331d9527" providerId="ADAL" clId="{EA813354-F016-409C-A55B-EB42D8BC8B73}" dt="2021-04-05T18:30:15.373" v="2739" actId="478"/>
          <ac:grpSpMkLst>
            <pc:docMk/>
            <pc:sldMk cId="1407979706" sldId="274"/>
            <ac:grpSpMk id="37" creationId="{17541CBE-E4A1-4A38-A537-216A98284786}"/>
          </ac:grpSpMkLst>
        </pc:grpChg>
        <pc:grpChg chg="del">
          <ac:chgData name="Vivek Saahil" userId="43ad321a-5946-4c44-869a-99c3331d9527" providerId="ADAL" clId="{EA813354-F016-409C-A55B-EB42D8BC8B73}" dt="2021-04-05T21:53:18.311" v="4614" actId="165"/>
          <ac:grpSpMkLst>
            <pc:docMk/>
            <pc:sldMk cId="1407979706" sldId="274"/>
            <ac:grpSpMk id="38" creationId="{6E7EB7CF-56A2-4C75-9404-AFEC341F40A1}"/>
          </ac:grpSpMkLst>
        </pc:grpChg>
        <pc:grpChg chg="mod">
          <ac:chgData name="Vivek Saahil" userId="43ad321a-5946-4c44-869a-99c3331d9527" providerId="ADAL" clId="{EA813354-F016-409C-A55B-EB42D8BC8B73}" dt="2021-04-05T18:26:33.774" v="2517"/>
          <ac:grpSpMkLst>
            <pc:docMk/>
            <pc:sldMk cId="1407979706" sldId="274"/>
            <ac:grpSpMk id="39" creationId="{CB73D620-1295-412A-BD1D-A788CA07D362}"/>
          </ac:grpSpMkLst>
        </pc:grpChg>
        <pc:grpChg chg="add del mod">
          <ac:chgData name="Vivek Saahil" userId="43ad321a-5946-4c44-869a-99c3331d9527" providerId="ADAL" clId="{EA813354-F016-409C-A55B-EB42D8BC8B73}" dt="2021-04-05T21:55:11.126" v="4626" actId="165"/>
          <ac:grpSpMkLst>
            <pc:docMk/>
            <pc:sldMk cId="1407979706" sldId="274"/>
            <ac:grpSpMk id="44" creationId="{61EC3840-C7E8-499A-B1CF-BE31DAE7E7B0}"/>
          </ac:grpSpMkLst>
        </pc:grpChg>
        <pc:grpChg chg="add del mod">
          <ac:chgData name="Vivek Saahil" userId="43ad321a-5946-4c44-869a-99c3331d9527" providerId="ADAL" clId="{EA813354-F016-409C-A55B-EB42D8BC8B73}" dt="2021-04-05T21:49:24.704" v="4568" actId="165"/>
          <ac:grpSpMkLst>
            <pc:docMk/>
            <pc:sldMk cId="1407979706" sldId="274"/>
            <ac:grpSpMk id="45" creationId="{0F17E131-6FB8-4637-986D-607836753989}"/>
          </ac:grpSpMkLst>
        </pc:grpChg>
        <pc:grpChg chg="add del mod">
          <ac:chgData name="Vivek Saahil" userId="43ad321a-5946-4c44-869a-99c3331d9527" providerId="ADAL" clId="{EA813354-F016-409C-A55B-EB42D8BC8B73}" dt="2021-04-05T21:56:07.216" v="4642" actId="165"/>
          <ac:grpSpMkLst>
            <pc:docMk/>
            <pc:sldMk cId="1407979706" sldId="274"/>
            <ac:grpSpMk id="48" creationId="{2A979553-3264-4A42-8175-9BBEEDE6F511}"/>
          </ac:grpSpMkLst>
        </pc:grpChg>
        <pc:grpChg chg="add del mod">
          <ac:chgData name="Vivek Saahil" userId="43ad321a-5946-4c44-869a-99c3331d9527" providerId="ADAL" clId="{EA813354-F016-409C-A55B-EB42D8BC8B73}" dt="2021-04-05T18:31:51.487" v="2872" actId="478"/>
          <ac:grpSpMkLst>
            <pc:docMk/>
            <pc:sldMk cId="1407979706" sldId="274"/>
            <ac:grpSpMk id="49" creationId="{21280DA3-2F3F-4A33-80B0-F3CCC7BB65A8}"/>
          </ac:grpSpMkLst>
        </pc:grpChg>
        <pc:grpChg chg="add mod">
          <ac:chgData name="Vivek Saahil" userId="43ad321a-5946-4c44-869a-99c3331d9527" providerId="ADAL" clId="{EA813354-F016-409C-A55B-EB42D8BC8B73}" dt="2021-04-05T21:53:57.001" v="4620" actId="408"/>
          <ac:grpSpMkLst>
            <pc:docMk/>
            <pc:sldMk cId="1407979706" sldId="274"/>
            <ac:grpSpMk id="52" creationId="{ECD45306-63CE-4FDA-A649-E516AFDAD875}"/>
          </ac:grpSpMkLst>
        </pc:grpChg>
        <pc:grpChg chg="add del mod">
          <ac:chgData name="Vivek Saahil" userId="43ad321a-5946-4c44-869a-99c3331d9527" providerId="ADAL" clId="{EA813354-F016-409C-A55B-EB42D8BC8B73}" dt="2021-04-05T18:31:50.580" v="2871" actId="478"/>
          <ac:grpSpMkLst>
            <pc:docMk/>
            <pc:sldMk cId="1407979706" sldId="274"/>
            <ac:grpSpMk id="52" creationId="{F43FD684-92F9-46D0-8E81-C171081FA5E7}"/>
          </ac:grpSpMkLst>
        </pc:grpChg>
        <pc:grpChg chg="add del mod">
          <ac:chgData name="Vivek Saahil" userId="43ad321a-5946-4c44-869a-99c3331d9527" providerId="ADAL" clId="{EA813354-F016-409C-A55B-EB42D8BC8B73}" dt="2021-04-05T18:35:24.197" v="3003" actId="478"/>
          <ac:grpSpMkLst>
            <pc:docMk/>
            <pc:sldMk cId="1407979706" sldId="274"/>
            <ac:grpSpMk id="59" creationId="{E428825A-C36E-4566-B75A-1602EE3EF3B4}"/>
          </ac:grpSpMkLst>
        </pc:grpChg>
        <pc:grpChg chg="add del mod">
          <ac:chgData name="Vivek Saahil" userId="43ad321a-5946-4c44-869a-99c3331d9527" providerId="ADAL" clId="{EA813354-F016-409C-A55B-EB42D8BC8B73}" dt="2021-04-05T21:50:31.216" v="4577" actId="165"/>
          <ac:grpSpMkLst>
            <pc:docMk/>
            <pc:sldMk cId="1407979706" sldId="274"/>
            <ac:grpSpMk id="62" creationId="{5F66389F-1D69-4C74-8FD9-603208BAAB73}"/>
          </ac:grpSpMkLst>
        </pc:grpChg>
        <pc:grpChg chg="add del mod">
          <ac:chgData name="Vivek Saahil" userId="43ad321a-5946-4c44-869a-99c3331d9527" providerId="ADAL" clId="{EA813354-F016-409C-A55B-EB42D8BC8B73}" dt="2021-04-05T21:40:14.385" v="4449" actId="478"/>
          <ac:grpSpMkLst>
            <pc:docMk/>
            <pc:sldMk cId="1407979706" sldId="274"/>
            <ac:grpSpMk id="66" creationId="{73C6A24A-8FC4-4F6B-A2AD-7D6CC2FC5620}"/>
          </ac:grpSpMkLst>
        </pc:grpChg>
        <pc:graphicFrameChg chg="add del mod modGraphic">
          <ac:chgData name="Vivek Saahil" userId="43ad321a-5946-4c44-869a-99c3331d9527" providerId="ADAL" clId="{EA813354-F016-409C-A55B-EB42D8BC8B73}" dt="2021-04-05T18:18:31.508" v="2424" actId="478"/>
          <ac:graphicFrameMkLst>
            <pc:docMk/>
            <pc:sldMk cId="1407979706" sldId="274"/>
            <ac:graphicFrameMk id="13" creationId="{6A4B0699-788D-4BEB-88FB-F35115C69553}"/>
          </ac:graphicFrameMkLst>
        </pc:graphicFrameChg>
        <pc:graphicFrameChg chg="add del mod modGraphic">
          <ac:chgData name="Vivek Saahil" userId="43ad321a-5946-4c44-869a-99c3331d9527" providerId="ADAL" clId="{EA813354-F016-409C-A55B-EB42D8BC8B73}" dt="2021-04-05T18:07:44.881" v="2186" actId="478"/>
          <ac:graphicFrameMkLst>
            <pc:docMk/>
            <pc:sldMk cId="1407979706" sldId="274"/>
            <ac:graphicFrameMk id="24" creationId="{A490A685-66B9-4C99-862A-7026CB697D31}"/>
          </ac:graphicFrameMkLst>
        </pc:graphicFrameChg>
        <pc:graphicFrameChg chg="add mod ord modGraphic">
          <ac:chgData name="Vivek Saahil" userId="43ad321a-5946-4c44-869a-99c3331d9527" providerId="ADAL" clId="{EA813354-F016-409C-A55B-EB42D8BC8B73}" dt="2021-04-05T21:53:57.001" v="4620" actId="408"/>
          <ac:graphicFrameMkLst>
            <pc:docMk/>
            <pc:sldMk cId="1407979706" sldId="274"/>
            <ac:graphicFrameMk id="25" creationId="{B2F3E126-DFC2-456E-A73C-2C00A980740C}"/>
          </ac:graphicFrameMkLst>
        </pc:graphicFrameChg>
        <pc:graphicFrameChg chg="add mod modGraphic">
          <ac:chgData name="Vivek Saahil" userId="43ad321a-5946-4c44-869a-99c3331d9527" providerId="ADAL" clId="{EA813354-F016-409C-A55B-EB42D8BC8B73}" dt="2021-04-05T21:53:57.001" v="4620" actId="408"/>
          <ac:graphicFrameMkLst>
            <pc:docMk/>
            <pc:sldMk cId="1407979706" sldId="274"/>
            <ac:graphicFrameMk id="32" creationId="{2643DB48-7757-407F-BD9D-366A13A71D7C}"/>
          </ac:graphicFrameMkLst>
        </pc:graphicFrameChg>
        <pc:graphicFrameChg chg="mod modGraphic">
          <ac:chgData name="Vivek Saahil" userId="43ad321a-5946-4c44-869a-99c3331d9527" providerId="ADAL" clId="{EA813354-F016-409C-A55B-EB42D8BC8B73}" dt="2021-04-06T05:37:34.680" v="5457" actId="13926"/>
          <ac:graphicFrameMkLst>
            <pc:docMk/>
            <pc:sldMk cId="1407979706" sldId="274"/>
            <ac:graphicFrameMk id="33" creationId="{E8FAD8B9-2049-491E-945D-E1F33F02F02E}"/>
          </ac:graphicFrameMkLst>
        </pc:graphicFrameChg>
        <pc:graphicFrameChg chg="add del mod">
          <ac:chgData name="Vivek Saahil" userId="43ad321a-5946-4c44-869a-99c3331d9527" providerId="ADAL" clId="{EA813354-F016-409C-A55B-EB42D8BC8B73}" dt="2021-04-05T18:30:14.322" v="2738" actId="478"/>
          <ac:graphicFrameMkLst>
            <pc:docMk/>
            <pc:sldMk cId="1407979706" sldId="274"/>
            <ac:graphicFrameMk id="36" creationId="{3B3E80FC-3657-4F99-AA3B-0E08D12A5C96}"/>
          </ac:graphicFrameMkLst>
        </pc:graphicFrameChg>
        <pc:graphicFrameChg chg="mod modGraphic">
          <ac:chgData name="Vivek Saahil" userId="43ad321a-5946-4c44-869a-99c3331d9527" providerId="ADAL" clId="{EA813354-F016-409C-A55B-EB42D8BC8B73}" dt="2021-04-05T21:53:57.001" v="4620" actId="408"/>
          <ac:graphicFrameMkLst>
            <pc:docMk/>
            <pc:sldMk cId="1407979706" sldId="274"/>
            <ac:graphicFrameMk id="41" creationId="{AF44D505-19C1-4B09-84B8-C32459B3F9CD}"/>
          </ac:graphicFrameMkLst>
        </pc:graphicFrameChg>
        <pc:graphicFrameChg chg="add del mod modGraphic">
          <ac:chgData name="Vivek Saahil" userId="43ad321a-5946-4c44-869a-99c3331d9527" providerId="ADAL" clId="{EA813354-F016-409C-A55B-EB42D8BC8B73}" dt="2021-04-05T18:30:23.643" v="2745" actId="478"/>
          <ac:graphicFrameMkLst>
            <pc:docMk/>
            <pc:sldMk cId="1407979706" sldId="274"/>
            <ac:graphicFrameMk id="44" creationId="{D6394C9C-C79B-4CE7-AE17-65AB499FC792}"/>
          </ac:graphicFrameMkLst>
        </pc:graphicFrameChg>
        <pc:graphicFrameChg chg="add del mod">
          <ac:chgData name="Vivek Saahil" userId="43ad321a-5946-4c44-869a-99c3331d9527" providerId="ADAL" clId="{EA813354-F016-409C-A55B-EB42D8BC8B73}" dt="2021-04-05T18:31:48.567" v="2868" actId="478"/>
          <ac:graphicFrameMkLst>
            <pc:docMk/>
            <pc:sldMk cId="1407979706" sldId="274"/>
            <ac:graphicFrameMk id="47" creationId="{6665E0FD-EE8F-4DB9-8FA6-872728C800AC}"/>
          </ac:graphicFrameMkLst>
        </pc:graphicFrameChg>
        <pc:graphicFrameChg chg="add del mod">
          <ac:chgData name="Vivek Saahil" userId="43ad321a-5946-4c44-869a-99c3331d9527" providerId="ADAL" clId="{EA813354-F016-409C-A55B-EB42D8BC8B73}" dt="2021-04-05T18:31:48.567" v="2868" actId="478"/>
          <ac:graphicFrameMkLst>
            <pc:docMk/>
            <pc:sldMk cId="1407979706" sldId="274"/>
            <ac:graphicFrameMk id="55" creationId="{673B6D28-0223-464C-921C-50D355428C33}"/>
          </ac:graphicFrameMkLst>
        </pc:graphicFrameChg>
        <pc:graphicFrameChg chg="add mod modGraphic">
          <ac:chgData name="Vivek Saahil" userId="43ad321a-5946-4c44-869a-99c3331d9527" providerId="ADAL" clId="{EA813354-F016-409C-A55B-EB42D8BC8B73}" dt="2021-04-06T05:37:30.484" v="5456" actId="13926"/>
          <ac:graphicFrameMkLst>
            <pc:docMk/>
            <pc:sldMk cId="1407979706" sldId="274"/>
            <ac:graphicFrameMk id="57" creationId="{18696936-937A-47DB-BB3F-42840562E9A3}"/>
          </ac:graphicFrameMkLst>
        </pc:graphicFrameChg>
        <pc:graphicFrameChg chg="add mod modGraphic">
          <ac:chgData name="Vivek Saahil" userId="43ad321a-5946-4c44-869a-99c3331d9527" providerId="ADAL" clId="{EA813354-F016-409C-A55B-EB42D8BC8B73}" dt="2021-04-05T21:56:57.739" v="4674" actId="1038"/>
          <ac:graphicFrameMkLst>
            <pc:docMk/>
            <pc:sldMk cId="1407979706" sldId="274"/>
            <ac:graphicFrameMk id="65" creationId="{68740646-3B41-43F1-8D1B-7630E82801E5}"/>
          </ac:graphicFrameMkLst>
        </pc:graphicFrameChg>
        <pc:picChg chg="del">
          <ac:chgData name="Vivek Saahil" userId="43ad321a-5946-4c44-869a-99c3331d9527" providerId="ADAL" clId="{EA813354-F016-409C-A55B-EB42D8BC8B73}" dt="2021-04-05T18:03:00.800" v="2142" actId="478"/>
          <ac:picMkLst>
            <pc:docMk/>
            <pc:sldMk cId="1407979706" sldId="274"/>
            <ac:picMk id="6" creationId="{378CE742-47C6-460C-9089-DF8CBD6EC13D}"/>
          </ac:picMkLst>
        </pc:picChg>
        <pc:picChg chg="mod">
          <ac:chgData name="Vivek Saahil" userId="43ad321a-5946-4c44-869a-99c3331d9527" providerId="ADAL" clId="{EA813354-F016-409C-A55B-EB42D8BC8B73}" dt="2021-04-05T18:02:49.619" v="2141"/>
          <ac:picMkLst>
            <pc:docMk/>
            <pc:sldMk cId="1407979706" sldId="274"/>
            <ac:picMk id="11" creationId="{863FB485-1616-4F6A-93A4-C340239C8EBD}"/>
          </ac:picMkLst>
        </pc:picChg>
        <pc:picChg chg="mod">
          <ac:chgData name="Vivek Saahil" userId="43ad321a-5946-4c44-869a-99c3331d9527" providerId="ADAL" clId="{EA813354-F016-409C-A55B-EB42D8BC8B73}" dt="2021-04-05T18:04:48.697" v="2150"/>
          <ac:picMkLst>
            <pc:docMk/>
            <pc:sldMk cId="1407979706" sldId="274"/>
            <ac:picMk id="18" creationId="{C1536B3B-4396-4C11-858A-56A911B43063}"/>
          </ac:picMkLst>
        </pc:picChg>
        <pc:picChg chg="mod">
          <ac:chgData name="Vivek Saahil" userId="43ad321a-5946-4c44-869a-99c3331d9527" providerId="ADAL" clId="{EA813354-F016-409C-A55B-EB42D8BC8B73}" dt="2021-04-05T18:27:42.491" v="2639" actId="165"/>
          <ac:picMkLst>
            <pc:docMk/>
            <pc:sldMk cId="1407979706" sldId="274"/>
            <ac:picMk id="23" creationId="{FD5830C7-1A73-4590-8E23-A3D2A6147A9E}"/>
          </ac:picMkLst>
        </pc:picChg>
        <pc:picChg chg="mod">
          <ac:chgData name="Vivek Saahil" userId="43ad321a-5946-4c44-869a-99c3331d9527" providerId="ADAL" clId="{EA813354-F016-409C-A55B-EB42D8BC8B73}" dt="2021-04-05T18:14:46.558" v="2287"/>
          <ac:picMkLst>
            <pc:docMk/>
            <pc:sldMk cId="1407979706" sldId="274"/>
            <ac:picMk id="31" creationId="{CEAC9656-8CBC-41D9-835C-49AD82EFDD7A}"/>
          </ac:picMkLst>
        </pc:picChg>
        <pc:picChg chg="mod">
          <ac:chgData name="Vivek Saahil" userId="43ad321a-5946-4c44-869a-99c3331d9527" providerId="ADAL" clId="{EA813354-F016-409C-A55B-EB42D8BC8B73}" dt="2021-04-05T18:26:33.774" v="2517"/>
          <ac:picMkLst>
            <pc:docMk/>
            <pc:sldMk cId="1407979706" sldId="274"/>
            <ac:picMk id="41" creationId="{F99DD1A1-5543-4B28-9390-923FB31E337C}"/>
          </ac:picMkLst>
        </pc:picChg>
        <pc:picChg chg="mod topLvl">
          <ac:chgData name="Vivek Saahil" userId="43ad321a-5946-4c44-869a-99c3331d9527" providerId="ADAL" clId="{EA813354-F016-409C-A55B-EB42D8BC8B73}" dt="2021-04-05T21:56:45.433" v="4644" actId="165"/>
          <ac:picMkLst>
            <pc:docMk/>
            <pc:sldMk cId="1407979706" sldId="274"/>
            <ac:picMk id="47" creationId="{3E795853-544C-410F-8DE7-78F3DDF62051}"/>
          </ac:picMkLst>
        </pc:picChg>
        <pc:picChg chg="mod topLvl">
          <ac:chgData name="Vivek Saahil" userId="43ad321a-5946-4c44-869a-99c3331d9527" providerId="ADAL" clId="{EA813354-F016-409C-A55B-EB42D8BC8B73}" dt="2021-04-05T21:56:13.811" v="4643" actId="338"/>
          <ac:picMkLst>
            <pc:docMk/>
            <pc:sldMk cId="1407979706" sldId="274"/>
            <ac:picMk id="50" creationId="{A9ADE5C5-6D0A-47DB-A8B8-508877DC2FFC}"/>
          </ac:picMkLst>
        </pc:picChg>
        <pc:picChg chg="mod">
          <ac:chgData name="Vivek Saahil" userId="43ad321a-5946-4c44-869a-99c3331d9527" providerId="ADAL" clId="{EA813354-F016-409C-A55B-EB42D8BC8B73}" dt="2021-04-05T18:30:38.385" v="2747"/>
          <ac:picMkLst>
            <pc:docMk/>
            <pc:sldMk cId="1407979706" sldId="274"/>
            <ac:picMk id="51" creationId="{153AD134-3CBF-4605-A9C3-9AC6D3D51F50}"/>
          </ac:picMkLst>
        </pc:picChg>
        <pc:picChg chg="mod">
          <ac:chgData name="Vivek Saahil" userId="43ad321a-5946-4c44-869a-99c3331d9527" providerId="ADAL" clId="{EA813354-F016-409C-A55B-EB42D8BC8B73}" dt="2021-04-05T21:53:57.001" v="4620" actId="408"/>
          <ac:picMkLst>
            <pc:docMk/>
            <pc:sldMk cId="1407979706" sldId="274"/>
            <ac:picMk id="54" creationId="{49F9D32D-2620-4E3C-934A-4810EFC4FBE8}"/>
          </ac:picMkLst>
        </pc:picChg>
        <pc:picChg chg="mod">
          <ac:chgData name="Vivek Saahil" userId="43ad321a-5946-4c44-869a-99c3331d9527" providerId="ADAL" clId="{EA813354-F016-409C-A55B-EB42D8BC8B73}" dt="2021-04-05T18:31:58.167" v="2873"/>
          <ac:picMkLst>
            <pc:docMk/>
            <pc:sldMk cId="1407979706" sldId="274"/>
            <ac:picMk id="61" creationId="{05E2495C-BA99-488C-862A-848204615C1A}"/>
          </ac:picMkLst>
        </pc:picChg>
        <pc:picChg chg="mod">
          <ac:chgData name="Vivek Saahil" userId="43ad321a-5946-4c44-869a-99c3331d9527" providerId="ADAL" clId="{EA813354-F016-409C-A55B-EB42D8BC8B73}" dt="2021-04-05T18:35:22.286" v="3002"/>
          <ac:picMkLst>
            <pc:docMk/>
            <pc:sldMk cId="1407979706" sldId="274"/>
            <ac:picMk id="68" creationId="{60EF4CAC-EAD2-458B-8595-2B67E496814A}"/>
          </ac:picMkLst>
        </pc:picChg>
      </pc:sldChg>
      <pc:sldChg chg="addSp delSp modSp add del mod">
        <pc:chgData name="Vivek Saahil" userId="43ad321a-5946-4c44-869a-99c3331d9527" providerId="ADAL" clId="{EA813354-F016-409C-A55B-EB42D8BC8B73}" dt="2021-04-06T00:35:54.337" v="5256" actId="47"/>
        <pc:sldMkLst>
          <pc:docMk/>
          <pc:sldMk cId="1514460289" sldId="275"/>
        </pc:sldMkLst>
        <pc:spChg chg="mod">
          <ac:chgData name="Vivek Saahil" userId="43ad321a-5946-4c44-869a-99c3331d9527" providerId="ADAL" clId="{EA813354-F016-409C-A55B-EB42D8BC8B73}" dt="2021-04-05T18:36:44.177" v="3023" actId="20577"/>
          <ac:spMkLst>
            <pc:docMk/>
            <pc:sldMk cId="1514460289" sldId="275"/>
            <ac:spMk id="2" creationId="{CA25404D-A549-4180-846D-69F73E3A53EC}"/>
          </ac:spMkLst>
        </pc:spChg>
        <pc:spChg chg="mod">
          <ac:chgData name="Vivek Saahil" userId="43ad321a-5946-4c44-869a-99c3331d9527" providerId="ADAL" clId="{EA813354-F016-409C-A55B-EB42D8BC8B73}" dt="2021-04-05T18:36:55.950" v="3046" actId="20577"/>
          <ac:spMkLst>
            <pc:docMk/>
            <pc:sldMk cId="1514460289" sldId="275"/>
            <ac:spMk id="28" creationId="{79A733D2-23CF-49FD-831B-7087386A843D}"/>
          </ac:spMkLst>
        </pc:spChg>
        <pc:spChg chg="mod">
          <ac:chgData name="Vivek Saahil" userId="43ad321a-5946-4c44-869a-99c3331d9527" providerId="ADAL" clId="{EA813354-F016-409C-A55B-EB42D8BC8B73}" dt="2021-04-05T18:51:44.818" v="3314" actId="1076"/>
          <ac:spMkLst>
            <pc:docMk/>
            <pc:sldMk cId="1514460289" sldId="275"/>
            <ac:spMk id="33" creationId="{1E9C6505-2F73-4EBB-9E85-87449EBAFF44}"/>
          </ac:spMkLst>
        </pc:spChg>
        <pc:spChg chg="mod">
          <ac:chgData name="Vivek Saahil" userId="43ad321a-5946-4c44-869a-99c3331d9527" providerId="ADAL" clId="{EA813354-F016-409C-A55B-EB42D8BC8B73}" dt="2021-04-05T18:51:44.818" v="3314" actId="1076"/>
          <ac:spMkLst>
            <pc:docMk/>
            <pc:sldMk cId="1514460289" sldId="275"/>
            <ac:spMk id="34" creationId="{23BF67AA-0655-4B36-AF4E-6F575F3ABD2E}"/>
          </ac:spMkLst>
        </pc:spChg>
        <pc:spChg chg="mod">
          <ac:chgData name="Vivek Saahil" userId="43ad321a-5946-4c44-869a-99c3331d9527" providerId="ADAL" clId="{EA813354-F016-409C-A55B-EB42D8BC8B73}" dt="2021-04-05T18:51:44.818" v="3314" actId="1076"/>
          <ac:spMkLst>
            <pc:docMk/>
            <pc:sldMk cId="1514460289" sldId="275"/>
            <ac:spMk id="35" creationId="{4023C724-700D-4662-9FF6-0407621C5567}"/>
          </ac:spMkLst>
        </pc:spChg>
        <pc:spChg chg="mod">
          <ac:chgData name="Vivek Saahil" userId="43ad321a-5946-4c44-869a-99c3331d9527" providerId="ADAL" clId="{EA813354-F016-409C-A55B-EB42D8BC8B73}" dt="2021-04-05T18:51:44.818" v="3314" actId="1076"/>
          <ac:spMkLst>
            <pc:docMk/>
            <pc:sldMk cId="1514460289" sldId="275"/>
            <ac:spMk id="36" creationId="{E75D8857-A403-499B-9350-772A21239230}"/>
          </ac:spMkLst>
        </pc:spChg>
        <pc:spChg chg="mod">
          <ac:chgData name="Vivek Saahil" userId="43ad321a-5946-4c44-869a-99c3331d9527" providerId="ADAL" clId="{EA813354-F016-409C-A55B-EB42D8BC8B73}" dt="2021-04-05T18:51:44.818" v="3314" actId="1076"/>
          <ac:spMkLst>
            <pc:docMk/>
            <pc:sldMk cId="1514460289" sldId="275"/>
            <ac:spMk id="37" creationId="{B030FF29-CB0B-427E-9701-24398FD85DA8}"/>
          </ac:spMkLst>
        </pc:spChg>
        <pc:spChg chg="mod">
          <ac:chgData name="Vivek Saahil" userId="43ad321a-5946-4c44-869a-99c3331d9527" providerId="ADAL" clId="{EA813354-F016-409C-A55B-EB42D8BC8B73}" dt="2021-04-05T18:51:44.818" v="3314" actId="1076"/>
          <ac:spMkLst>
            <pc:docMk/>
            <pc:sldMk cId="1514460289" sldId="275"/>
            <ac:spMk id="38" creationId="{54707F43-1F30-43AC-8B5E-C06B12386985}"/>
          </ac:spMkLst>
        </pc:spChg>
        <pc:spChg chg="mod">
          <ac:chgData name="Vivek Saahil" userId="43ad321a-5946-4c44-869a-99c3331d9527" providerId="ADAL" clId="{EA813354-F016-409C-A55B-EB42D8BC8B73}" dt="2021-04-05T18:51:44.818" v="3314" actId="1076"/>
          <ac:spMkLst>
            <pc:docMk/>
            <pc:sldMk cId="1514460289" sldId="275"/>
            <ac:spMk id="39" creationId="{D748E908-8A3A-4068-9D57-DCD6612AB04B}"/>
          </ac:spMkLst>
        </pc:spChg>
        <pc:spChg chg="mod">
          <ac:chgData name="Vivek Saahil" userId="43ad321a-5946-4c44-869a-99c3331d9527" providerId="ADAL" clId="{EA813354-F016-409C-A55B-EB42D8BC8B73}" dt="2021-04-05T18:51:44.818" v="3314" actId="1076"/>
          <ac:spMkLst>
            <pc:docMk/>
            <pc:sldMk cId="1514460289" sldId="275"/>
            <ac:spMk id="40" creationId="{A0DA9E49-09F3-4210-B341-AD4BDB96C98E}"/>
          </ac:spMkLst>
        </pc:spChg>
        <pc:spChg chg="mod">
          <ac:chgData name="Vivek Saahil" userId="43ad321a-5946-4c44-869a-99c3331d9527" providerId="ADAL" clId="{EA813354-F016-409C-A55B-EB42D8BC8B73}" dt="2021-04-05T18:51:44.818" v="3314" actId="1076"/>
          <ac:spMkLst>
            <pc:docMk/>
            <pc:sldMk cId="1514460289" sldId="275"/>
            <ac:spMk id="41" creationId="{B74519D8-F3FD-4126-9AA4-2C03C0F9E9E1}"/>
          </ac:spMkLst>
        </pc:spChg>
        <pc:spChg chg="mod">
          <ac:chgData name="Vivek Saahil" userId="43ad321a-5946-4c44-869a-99c3331d9527" providerId="ADAL" clId="{EA813354-F016-409C-A55B-EB42D8BC8B73}" dt="2021-04-05T18:51:44.818" v="3314" actId="1076"/>
          <ac:spMkLst>
            <pc:docMk/>
            <pc:sldMk cId="1514460289" sldId="275"/>
            <ac:spMk id="42" creationId="{6E5F7383-4B4A-4F9C-83F2-696A672784C8}"/>
          </ac:spMkLst>
        </pc:spChg>
        <pc:spChg chg="mod">
          <ac:chgData name="Vivek Saahil" userId="43ad321a-5946-4c44-869a-99c3331d9527" providerId="ADAL" clId="{EA813354-F016-409C-A55B-EB42D8BC8B73}" dt="2021-04-05T18:51:44.818" v="3314" actId="1076"/>
          <ac:spMkLst>
            <pc:docMk/>
            <pc:sldMk cId="1514460289" sldId="275"/>
            <ac:spMk id="43" creationId="{8BFEC5FC-4033-4DA1-B03B-4EAD87DC930F}"/>
          </ac:spMkLst>
        </pc:spChg>
        <pc:spChg chg="mod">
          <ac:chgData name="Vivek Saahil" userId="43ad321a-5946-4c44-869a-99c3331d9527" providerId="ADAL" clId="{EA813354-F016-409C-A55B-EB42D8BC8B73}" dt="2021-04-05T18:51:44.818" v="3314" actId="1076"/>
          <ac:spMkLst>
            <pc:docMk/>
            <pc:sldMk cId="1514460289" sldId="275"/>
            <ac:spMk id="53" creationId="{57DD48E2-15CB-4D98-973A-44CED96EACE6}"/>
          </ac:spMkLst>
        </pc:spChg>
        <pc:spChg chg="mod">
          <ac:chgData name="Vivek Saahil" userId="43ad321a-5946-4c44-869a-99c3331d9527" providerId="ADAL" clId="{EA813354-F016-409C-A55B-EB42D8BC8B73}" dt="2021-04-05T18:51:44.818" v="3314" actId="1076"/>
          <ac:spMkLst>
            <pc:docMk/>
            <pc:sldMk cId="1514460289" sldId="275"/>
            <ac:spMk id="54" creationId="{EBC39D2B-ADAC-471E-9B64-B7CF8857360E}"/>
          </ac:spMkLst>
        </pc:spChg>
        <pc:spChg chg="mod">
          <ac:chgData name="Vivek Saahil" userId="43ad321a-5946-4c44-869a-99c3331d9527" providerId="ADAL" clId="{EA813354-F016-409C-A55B-EB42D8BC8B73}" dt="2021-04-05T18:51:44.818" v="3314" actId="1076"/>
          <ac:spMkLst>
            <pc:docMk/>
            <pc:sldMk cId="1514460289" sldId="275"/>
            <ac:spMk id="55" creationId="{3A16B9D5-347A-406E-95BD-315A67EC5101}"/>
          </ac:spMkLst>
        </pc:spChg>
        <pc:spChg chg="del">
          <ac:chgData name="Vivek Saahil" userId="43ad321a-5946-4c44-869a-99c3331d9527" providerId="ADAL" clId="{EA813354-F016-409C-A55B-EB42D8BC8B73}" dt="2021-04-05T18:36:50.149" v="3027" actId="478"/>
          <ac:spMkLst>
            <pc:docMk/>
            <pc:sldMk cId="1514460289" sldId="275"/>
            <ac:spMk id="56" creationId="{4DDBB915-4971-4F7D-831D-8512706A9AE4}"/>
          </ac:spMkLst>
        </pc:spChg>
        <pc:spChg chg="del">
          <ac:chgData name="Vivek Saahil" userId="43ad321a-5946-4c44-869a-99c3331d9527" providerId="ADAL" clId="{EA813354-F016-409C-A55B-EB42D8BC8B73}" dt="2021-04-05T18:36:50.819" v="3028" actId="478"/>
          <ac:spMkLst>
            <pc:docMk/>
            <pc:sldMk cId="1514460289" sldId="275"/>
            <ac:spMk id="58" creationId="{017D795E-B7BB-47BB-901A-B8C39FE1F8D6}"/>
          </ac:spMkLst>
        </pc:spChg>
        <pc:spChg chg="mod">
          <ac:chgData name="Vivek Saahil" userId="43ad321a-5946-4c44-869a-99c3331d9527" providerId="ADAL" clId="{EA813354-F016-409C-A55B-EB42D8BC8B73}" dt="2021-04-05T18:51:44.818" v="3314" actId="1076"/>
          <ac:spMkLst>
            <pc:docMk/>
            <pc:sldMk cId="1514460289" sldId="275"/>
            <ac:spMk id="59" creationId="{30B22516-3385-4C15-BAD2-9BD502921F2A}"/>
          </ac:spMkLst>
        </pc:spChg>
        <pc:spChg chg="mod">
          <ac:chgData name="Vivek Saahil" userId="43ad321a-5946-4c44-869a-99c3331d9527" providerId="ADAL" clId="{EA813354-F016-409C-A55B-EB42D8BC8B73}" dt="2021-04-05T18:51:44.818" v="3314" actId="1076"/>
          <ac:spMkLst>
            <pc:docMk/>
            <pc:sldMk cId="1514460289" sldId="275"/>
            <ac:spMk id="60" creationId="{67BF8262-93DE-469F-B4CA-7BDF51443441}"/>
          </ac:spMkLst>
        </pc:spChg>
        <pc:spChg chg="mod">
          <ac:chgData name="Vivek Saahil" userId="43ad321a-5946-4c44-869a-99c3331d9527" providerId="ADAL" clId="{EA813354-F016-409C-A55B-EB42D8BC8B73}" dt="2021-04-05T18:51:44.818" v="3314" actId="1076"/>
          <ac:spMkLst>
            <pc:docMk/>
            <pc:sldMk cId="1514460289" sldId="275"/>
            <ac:spMk id="61" creationId="{7D18C5AC-F6D5-483F-9A07-5F9EAF44C312}"/>
          </ac:spMkLst>
        </pc:spChg>
        <pc:spChg chg="del mod">
          <ac:chgData name="Vivek Saahil" userId="43ad321a-5946-4c44-869a-99c3331d9527" providerId="ADAL" clId="{EA813354-F016-409C-A55B-EB42D8BC8B73}" dt="2021-04-05T18:36:47.769" v="3025" actId="478"/>
          <ac:spMkLst>
            <pc:docMk/>
            <pc:sldMk cId="1514460289" sldId="275"/>
            <ac:spMk id="69" creationId="{7CDF385C-9067-4FA0-B6B9-A65358D475C2}"/>
          </ac:spMkLst>
        </pc:spChg>
        <pc:spChg chg="mod">
          <ac:chgData name="Vivek Saahil" userId="43ad321a-5946-4c44-869a-99c3331d9527" providerId="ADAL" clId="{EA813354-F016-409C-A55B-EB42D8BC8B73}" dt="2021-04-05T18:51:44.818" v="3314" actId="1076"/>
          <ac:spMkLst>
            <pc:docMk/>
            <pc:sldMk cId="1514460289" sldId="275"/>
            <ac:spMk id="70" creationId="{348A9A4A-52CB-4C12-A4AA-2B3150681FEC}"/>
          </ac:spMkLst>
        </pc:spChg>
        <pc:spChg chg="mod">
          <ac:chgData name="Vivek Saahil" userId="43ad321a-5946-4c44-869a-99c3331d9527" providerId="ADAL" clId="{EA813354-F016-409C-A55B-EB42D8BC8B73}" dt="2021-04-05T18:51:44.818" v="3314" actId="1076"/>
          <ac:spMkLst>
            <pc:docMk/>
            <pc:sldMk cId="1514460289" sldId="275"/>
            <ac:spMk id="71" creationId="{E8BDE905-A15C-4921-8867-B797711FFDCA}"/>
          </ac:spMkLst>
        </pc:spChg>
        <pc:spChg chg="mod">
          <ac:chgData name="Vivek Saahil" userId="43ad321a-5946-4c44-869a-99c3331d9527" providerId="ADAL" clId="{EA813354-F016-409C-A55B-EB42D8BC8B73}" dt="2021-04-05T18:51:44.818" v="3314" actId="1076"/>
          <ac:spMkLst>
            <pc:docMk/>
            <pc:sldMk cId="1514460289" sldId="275"/>
            <ac:spMk id="72" creationId="{05B79FDD-F6DF-45EE-83CF-CD2CAA3DC034}"/>
          </ac:spMkLst>
        </pc:spChg>
        <pc:spChg chg="mod">
          <ac:chgData name="Vivek Saahil" userId="43ad321a-5946-4c44-869a-99c3331d9527" providerId="ADAL" clId="{EA813354-F016-409C-A55B-EB42D8BC8B73}" dt="2021-04-05T18:51:44.818" v="3314" actId="1076"/>
          <ac:spMkLst>
            <pc:docMk/>
            <pc:sldMk cId="1514460289" sldId="275"/>
            <ac:spMk id="73" creationId="{8F7CB03E-7B44-416D-B768-055B7AD92296}"/>
          </ac:spMkLst>
        </pc:spChg>
        <pc:spChg chg="mod">
          <ac:chgData name="Vivek Saahil" userId="43ad321a-5946-4c44-869a-99c3331d9527" providerId="ADAL" clId="{EA813354-F016-409C-A55B-EB42D8BC8B73}" dt="2021-04-05T18:51:44.818" v="3314" actId="1076"/>
          <ac:spMkLst>
            <pc:docMk/>
            <pc:sldMk cId="1514460289" sldId="275"/>
            <ac:spMk id="74" creationId="{70B0C541-D102-4EEF-8F3F-D7AC2C362428}"/>
          </ac:spMkLst>
        </pc:spChg>
        <pc:spChg chg="mod">
          <ac:chgData name="Vivek Saahil" userId="43ad321a-5946-4c44-869a-99c3331d9527" providerId="ADAL" clId="{EA813354-F016-409C-A55B-EB42D8BC8B73}" dt="2021-04-05T18:51:44.818" v="3314" actId="1076"/>
          <ac:spMkLst>
            <pc:docMk/>
            <pc:sldMk cId="1514460289" sldId="275"/>
            <ac:spMk id="75" creationId="{C467B827-86EB-4C18-9165-CC3800913788}"/>
          </ac:spMkLst>
        </pc:spChg>
        <pc:spChg chg="mod">
          <ac:chgData name="Vivek Saahil" userId="43ad321a-5946-4c44-869a-99c3331d9527" providerId="ADAL" clId="{EA813354-F016-409C-A55B-EB42D8BC8B73}" dt="2021-04-05T18:51:44.818" v="3314" actId="1076"/>
          <ac:spMkLst>
            <pc:docMk/>
            <pc:sldMk cId="1514460289" sldId="275"/>
            <ac:spMk id="76" creationId="{F5B320E8-6D9B-4968-BF5A-646BE748E752}"/>
          </ac:spMkLst>
        </pc:spChg>
        <pc:spChg chg="mod">
          <ac:chgData name="Vivek Saahil" userId="43ad321a-5946-4c44-869a-99c3331d9527" providerId="ADAL" clId="{EA813354-F016-409C-A55B-EB42D8BC8B73}" dt="2021-04-05T18:51:44.818" v="3314" actId="1076"/>
          <ac:spMkLst>
            <pc:docMk/>
            <pc:sldMk cId="1514460289" sldId="275"/>
            <ac:spMk id="77" creationId="{37836B2D-73E3-4761-9F53-2124F600F7F5}"/>
          </ac:spMkLst>
        </pc:spChg>
        <pc:spChg chg="mod">
          <ac:chgData name="Vivek Saahil" userId="43ad321a-5946-4c44-869a-99c3331d9527" providerId="ADAL" clId="{EA813354-F016-409C-A55B-EB42D8BC8B73}" dt="2021-04-05T18:51:44.818" v="3314" actId="1076"/>
          <ac:spMkLst>
            <pc:docMk/>
            <pc:sldMk cId="1514460289" sldId="275"/>
            <ac:spMk id="78" creationId="{7942F062-CF94-40EF-8D7D-1B63454F08A8}"/>
          </ac:spMkLst>
        </pc:spChg>
        <pc:spChg chg="mod">
          <ac:chgData name="Vivek Saahil" userId="43ad321a-5946-4c44-869a-99c3331d9527" providerId="ADAL" clId="{EA813354-F016-409C-A55B-EB42D8BC8B73}" dt="2021-04-05T18:51:44.818" v="3314" actId="1076"/>
          <ac:spMkLst>
            <pc:docMk/>
            <pc:sldMk cId="1514460289" sldId="275"/>
            <ac:spMk id="79" creationId="{A6351511-A7AA-4433-BD05-D8D4D3706177}"/>
          </ac:spMkLst>
        </pc:spChg>
        <pc:grpChg chg="add mod">
          <ac:chgData name="Vivek Saahil" userId="43ad321a-5946-4c44-869a-99c3331d9527" providerId="ADAL" clId="{EA813354-F016-409C-A55B-EB42D8BC8B73}" dt="2021-04-05T18:51:44.818" v="3314" actId="1076"/>
          <ac:grpSpMkLst>
            <pc:docMk/>
            <pc:sldMk cId="1514460289" sldId="275"/>
            <ac:grpSpMk id="31" creationId="{01EB7BD8-D423-4762-A414-491276FD2EDA}"/>
          </ac:grpSpMkLst>
        </pc:grpChg>
        <pc:grpChg chg="mod">
          <ac:chgData name="Vivek Saahil" userId="43ad321a-5946-4c44-869a-99c3331d9527" providerId="ADAL" clId="{EA813354-F016-409C-A55B-EB42D8BC8B73}" dt="2021-04-05T18:51:44.818" v="3314" actId="1076"/>
          <ac:grpSpMkLst>
            <pc:docMk/>
            <pc:sldMk cId="1514460289" sldId="275"/>
            <ac:grpSpMk id="46" creationId="{EF679DE7-C6B3-4942-92A6-7B1F0CBFEF1F}"/>
          </ac:grpSpMkLst>
        </pc:grpChg>
        <pc:grpChg chg="mod">
          <ac:chgData name="Vivek Saahil" userId="43ad321a-5946-4c44-869a-99c3331d9527" providerId="ADAL" clId="{EA813354-F016-409C-A55B-EB42D8BC8B73}" dt="2021-04-05T18:51:44.818" v="3314" actId="1076"/>
          <ac:grpSpMkLst>
            <pc:docMk/>
            <pc:sldMk cId="1514460289" sldId="275"/>
            <ac:grpSpMk id="47" creationId="{CAFFFFFE-FCC5-4AB5-9DED-37D992AA0FEF}"/>
          </ac:grpSpMkLst>
        </pc:grpChg>
        <pc:grpChg chg="mod">
          <ac:chgData name="Vivek Saahil" userId="43ad321a-5946-4c44-869a-99c3331d9527" providerId="ADAL" clId="{EA813354-F016-409C-A55B-EB42D8BC8B73}" dt="2021-04-05T18:51:44.818" v="3314" actId="1076"/>
          <ac:grpSpMkLst>
            <pc:docMk/>
            <pc:sldMk cId="1514460289" sldId="275"/>
            <ac:grpSpMk id="48" creationId="{21782548-A9BC-4857-9A41-393AF03839D5}"/>
          </ac:grpSpMkLst>
        </pc:grpChg>
        <pc:grpChg chg="mod">
          <ac:chgData name="Vivek Saahil" userId="43ad321a-5946-4c44-869a-99c3331d9527" providerId="ADAL" clId="{EA813354-F016-409C-A55B-EB42D8BC8B73}" dt="2021-04-05T18:51:44.818" v="3314" actId="1076"/>
          <ac:grpSpMkLst>
            <pc:docMk/>
            <pc:sldMk cId="1514460289" sldId="275"/>
            <ac:grpSpMk id="49" creationId="{8F13FB6A-2F8E-4C62-9486-5992B63EB2A8}"/>
          </ac:grpSpMkLst>
        </pc:grpChg>
        <pc:grpChg chg="mod">
          <ac:chgData name="Vivek Saahil" userId="43ad321a-5946-4c44-869a-99c3331d9527" providerId="ADAL" clId="{EA813354-F016-409C-A55B-EB42D8BC8B73}" dt="2021-04-05T18:51:44.818" v="3314" actId="1076"/>
          <ac:grpSpMkLst>
            <pc:docMk/>
            <pc:sldMk cId="1514460289" sldId="275"/>
            <ac:grpSpMk id="50" creationId="{A1980748-AFBD-48F3-8E61-A23DA18D2F72}"/>
          </ac:grpSpMkLst>
        </pc:grpChg>
        <pc:grpChg chg="mod">
          <ac:chgData name="Vivek Saahil" userId="43ad321a-5946-4c44-869a-99c3331d9527" providerId="ADAL" clId="{EA813354-F016-409C-A55B-EB42D8BC8B73}" dt="2021-04-05T18:51:44.818" v="3314" actId="1076"/>
          <ac:grpSpMkLst>
            <pc:docMk/>
            <pc:sldMk cId="1514460289" sldId="275"/>
            <ac:grpSpMk id="51" creationId="{F46C8009-4B51-453A-93F9-0F9B9F1881D5}"/>
          </ac:grpSpMkLst>
        </pc:grpChg>
        <pc:grpChg chg="del">
          <ac:chgData name="Vivek Saahil" userId="43ad321a-5946-4c44-869a-99c3331d9527" providerId="ADAL" clId="{EA813354-F016-409C-A55B-EB42D8BC8B73}" dt="2021-04-05T18:36:49.383" v="3026" actId="478"/>
          <ac:grpSpMkLst>
            <pc:docMk/>
            <pc:sldMk cId="1514460289" sldId="275"/>
            <ac:grpSpMk id="62" creationId="{5F66389F-1D69-4C74-8FD9-603208BAAB73}"/>
          </ac:grpSpMkLst>
        </pc:grpChg>
        <pc:grpChg chg="del">
          <ac:chgData name="Vivek Saahil" userId="43ad321a-5946-4c44-869a-99c3331d9527" providerId="ADAL" clId="{EA813354-F016-409C-A55B-EB42D8BC8B73}" dt="2021-04-05T18:36:51.976" v="3029" actId="478"/>
          <ac:grpSpMkLst>
            <pc:docMk/>
            <pc:sldMk cId="1514460289" sldId="275"/>
            <ac:grpSpMk id="66" creationId="{73C6A24A-8FC4-4F6B-A2AD-7D6CC2FC5620}"/>
          </ac:grpSpMkLst>
        </pc:grpChg>
        <pc:graphicFrameChg chg="mod modGraphic">
          <ac:chgData name="Vivek Saahil" userId="43ad321a-5946-4c44-869a-99c3331d9527" providerId="ADAL" clId="{EA813354-F016-409C-A55B-EB42D8BC8B73}" dt="2021-04-05T18:38:10.259" v="3096" actId="113"/>
          <ac:graphicFrameMkLst>
            <pc:docMk/>
            <pc:sldMk cId="1514460289" sldId="275"/>
            <ac:graphicFrameMk id="25" creationId="{B2F3E126-DFC2-456E-A73C-2C00A980740C}"/>
          </ac:graphicFrameMkLst>
        </pc:graphicFrameChg>
        <pc:graphicFrameChg chg="mod modGraphic">
          <ac:chgData name="Vivek Saahil" userId="43ad321a-5946-4c44-869a-99c3331d9527" providerId="ADAL" clId="{EA813354-F016-409C-A55B-EB42D8BC8B73}" dt="2021-04-05T18:38:32.575" v="3104" actId="122"/>
          <ac:graphicFrameMkLst>
            <pc:docMk/>
            <pc:sldMk cId="1514460289" sldId="275"/>
            <ac:graphicFrameMk id="32" creationId="{2643DB48-7757-407F-BD9D-366A13A71D7C}"/>
          </ac:graphicFrameMkLst>
        </pc:graphicFrameChg>
        <pc:graphicFrameChg chg="del">
          <ac:chgData name="Vivek Saahil" userId="43ad321a-5946-4c44-869a-99c3331d9527" providerId="ADAL" clId="{EA813354-F016-409C-A55B-EB42D8BC8B73}" dt="2021-04-05T18:36:49.383" v="3026" actId="478"/>
          <ac:graphicFrameMkLst>
            <pc:docMk/>
            <pc:sldMk cId="1514460289" sldId="275"/>
            <ac:graphicFrameMk id="57" creationId="{18696936-937A-47DB-BB3F-42840562E9A3}"/>
          </ac:graphicFrameMkLst>
        </pc:graphicFrameChg>
        <pc:graphicFrameChg chg="del">
          <ac:chgData name="Vivek Saahil" userId="43ad321a-5946-4c44-869a-99c3331d9527" providerId="ADAL" clId="{EA813354-F016-409C-A55B-EB42D8BC8B73}" dt="2021-04-05T18:36:49.383" v="3026" actId="478"/>
          <ac:graphicFrameMkLst>
            <pc:docMk/>
            <pc:sldMk cId="1514460289" sldId="275"/>
            <ac:graphicFrameMk id="65" creationId="{68740646-3B41-43F1-8D1B-7630E82801E5}"/>
          </ac:graphicFrameMkLst>
        </pc:graphicFrameChg>
        <pc:picChg chg="mod">
          <ac:chgData name="Vivek Saahil" userId="43ad321a-5946-4c44-869a-99c3331d9527" providerId="ADAL" clId="{EA813354-F016-409C-A55B-EB42D8BC8B73}" dt="2021-04-05T18:51:44.818" v="3314" actId="1076"/>
          <ac:picMkLst>
            <pc:docMk/>
            <pc:sldMk cId="1514460289" sldId="275"/>
            <ac:picMk id="52" creationId="{3CA456D2-9AD7-4D5D-B7BA-EE278A23CCDA}"/>
          </ac:picMkLst>
        </pc:picChg>
        <pc:cxnChg chg="mod">
          <ac:chgData name="Vivek Saahil" userId="43ad321a-5946-4c44-869a-99c3331d9527" providerId="ADAL" clId="{EA813354-F016-409C-A55B-EB42D8BC8B73}" dt="2021-04-05T18:51:44.818" v="3314" actId="1076"/>
          <ac:cxnSpMkLst>
            <pc:docMk/>
            <pc:sldMk cId="1514460289" sldId="275"/>
            <ac:cxnSpMk id="44" creationId="{87A81A55-4EF2-44BF-8A23-22908DC474F6}"/>
          </ac:cxnSpMkLst>
        </pc:cxnChg>
      </pc:sldChg>
      <pc:sldChg chg="addSp delSp modSp add mod modTransition setBg modNotesTx">
        <pc:chgData name="Vivek Saahil" userId="43ad321a-5946-4c44-869a-99c3331d9527" providerId="ADAL" clId="{EA813354-F016-409C-A55B-EB42D8BC8B73}" dt="2021-04-06T05:50:02.252" v="5479" actId="14100"/>
        <pc:sldMkLst>
          <pc:docMk/>
          <pc:sldMk cId="92795886" sldId="276"/>
        </pc:sldMkLst>
        <pc:spChg chg="add del mod">
          <ac:chgData name="Vivek Saahil" userId="43ad321a-5946-4c44-869a-99c3331d9527" providerId="ADAL" clId="{EA813354-F016-409C-A55B-EB42D8BC8B73}" dt="2021-04-05T18:52:50.664" v="3318" actId="478"/>
          <ac:spMkLst>
            <pc:docMk/>
            <pc:sldMk cId="92795886" sldId="276"/>
            <ac:spMk id="2" creationId="{4FB7D1BC-4EFE-450D-B85D-3FE97DB613B2}"/>
          </ac:spMkLst>
        </pc:spChg>
        <pc:spChg chg="add del">
          <ac:chgData name="Vivek Saahil" userId="43ad321a-5946-4c44-869a-99c3331d9527" providerId="ADAL" clId="{EA813354-F016-409C-A55B-EB42D8BC8B73}" dt="2021-04-05T18:51:10.137" v="3308" actId="478"/>
          <ac:spMkLst>
            <pc:docMk/>
            <pc:sldMk cId="92795886" sldId="276"/>
            <ac:spMk id="7" creationId="{C129C990-6BB2-480E-9AD0-46C047498D6A}"/>
          </ac:spMkLst>
        </pc:spChg>
        <pc:spChg chg="mod">
          <ac:chgData name="Vivek Saahil" userId="43ad321a-5946-4c44-869a-99c3331d9527" providerId="ADAL" clId="{EA813354-F016-409C-A55B-EB42D8BC8B73}" dt="2021-04-05T22:00:52.641" v="4753" actId="14100"/>
          <ac:spMkLst>
            <pc:docMk/>
            <pc:sldMk cId="92795886" sldId="276"/>
            <ac:spMk id="11" creationId="{87C1D365-D0D2-4141-9494-7501AB837A3C}"/>
          </ac:spMkLst>
        </pc:spChg>
        <pc:spChg chg="mod">
          <ac:chgData name="Vivek Saahil" userId="43ad321a-5946-4c44-869a-99c3331d9527" providerId="ADAL" clId="{EA813354-F016-409C-A55B-EB42D8BC8B73}" dt="2021-04-05T22:00:52.641" v="4753" actId="14100"/>
          <ac:spMkLst>
            <pc:docMk/>
            <pc:sldMk cId="92795886" sldId="276"/>
            <ac:spMk id="19" creationId="{E6035540-4815-4737-B1FF-C4E5FF7103A4}"/>
          </ac:spMkLst>
        </pc:spChg>
        <pc:spChg chg="mod">
          <ac:chgData name="Vivek Saahil" userId="43ad321a-5946-4c44-869a-99c3331d9527" providerId="ADAL" clId="{EA813354-F016-409C-A55B-EB42D8BC8B73}" dt="2021-04-05T22:00:52.641" v="4753" actId="14100"/>
          <ac:spMkLst>
            <pc:docMk/>
            <pc:sldMk cId="92795886" sldId="276"/>
            <ac:spMk id="21" creationId="{ADE16A69-A155-4DC5-A657-719DC36C0FDA}"/>
          </ac:spMkLst>
        </pc:spChg>
        <pc:spChg chg="mod">
          <ac:chgData name="Vivek Saahil" userId="43ad321a-5946-4c44-869a-99c3331d9527" providerId="ADAL" clId="{EA813354-F016-409C-A55B-EB42D8BC8B73}" dt="2021-04-05T22:00:52.641" v="4753" actId="14100"/>
          <ac:spMkLst>
            <pc:docMk/>
            <pc:sldMk cId="92795886" sldId="276"/>
            <ac:spMk id="31" creationId="{8C361ECF-A4AF-4934-AC8F-9A8A4B1D0A17}"/>
          </ac:spMkLst>
        </pc:spChg>
        <pc:spChg chg="mod">
          <ac:chgData name="Vivek Saahil" userId="43ad321a-5946-4c44-869a-99c3331d9527" providerId="ADAL" clId="{EA813354-F016-409C-A55B-EB42D8BC8B73}" dt="2021-04-05T22:00:52.641" v="4753" actId="14100"/>
          <ac:spMkLst>
            <pc:docMk/>
            <pc:sldMk cId="92795886" sldId="276"/>
            <ac:spMk id="32" creationId="{B8627D8D-F950-4E9F-8955-CF753AE7B35E}"/>
          </ac:spMkLst>
        </pc:spChg>
        <pc:spChg chg="mod">
          <ac:chgData name="Vivek Saahil" userId="43ad321a-5946-4c44-869a-99c3331d9527" providerId="ADAL" clId="{EA813354-F016-409C-A55B-EB42D8BC8B73}" dt="2021-04-05T22:00:52.641" v="4753" actId="14100"/>
          <ac:spMkLst>
            <pc:docMk/>
            <pc:sldMk cId="92795886" sldId="276"/>
            <ac:spMk id="33" creationId="{B0C9A693-0DE9-4B93-919E-64615EDDEF5E}"/>
          </ac:spMkLst>
        </pc:spChg>
        <pc:spChg chg="mod">
          <ac:chgData name="Vivek Saahil" userId="43ad321a-5946-4c44-869a-99c3331d9527" providerId="ADAL" clId="{EA813354-F016-409C-A55B-EB42D8BC8B73}" dt="2021-04-05T22:00:52.641" v="4753" actId="14100"/>
          <ac:spMkLst>
            <pc:docMk/>
            <pc:sldMk cId="92795886" sldId="276"/>
            <ac:spMk id="34" creationId="{54B4BC47-F70F-4451-BA63-A3263036DF7B}"/>
          </ac:spMkLst>
        </pc:spChg>
        <pc:spChg chg="mod">
          <ac:chgData name="Vivek Saahil" userId="43ad321a-5946-4c44-869a-99c3331d9527" providerId="ADAL" clId="{EA813354-F016-409C-A55B-EB42D8BC8B73}" dt="2021-04-05T22:00:52.641" v="4753" actId="14100"/>
          <ac:spMkLst>
            <pc:docMk/>
            <pc:sldMk cId="92795886" sldId="276"/>
            <ac:spMk id="35" creationId="{4D05B87E-5ECD-44BD-AC47-F13236904DB8}"/>
          </ac:spMkLst>
        </pc:spChg>
        <pc:spChg chg="mod">
          <ac:chgData name="Vivek Saahil" userId="43ad321a-5946-4c44-869a-99c3331d9527" providerId="ADAL" clId="{EA813354-F016-409C-A55B-EB42D8BC8B73}" dt="2021-04-05T22:00:52.641" v="4753" actId="14100"/>
          <ac:spMkLst>
            <pc:docMk/>
            <pc:sldMk cId="92795886" sldId="276"/>
            <ac:spMk id="36" creationId="{09D47183-2179-4BD1-92FE-14B4F4880567}"/>
          </ac:spMkLst>
        </pc:spChg>
        <pc:spChg chg="mod">
          <ac:chgData name="Vivek Saahil" userId="43ad321a-5946-4c44-869a-99c3331d9527" providerId="ADAL" clId="{EA813354-F016-409C-A55B-EB42D8BC8B73}" dt="2021-04-05T22:00:52.641" v="4753" actId="14100"/>
          <ac:spMkLst>
            <pc:docMk/>
            <pc:sldMk cId="92795886" sldId="276"/>
            <ac:spMk id="37" creationId="{BA4CC621-5150-4795-8EA3-196533500D16}"/>
          </ac:spMkLst>
        </pc:spChg>
        <pc:spChg chg="mod">
          <ac:chgData name="Vivek Saahil" userId="43ad321a-5946-4c44-869a-99c3331d9527" providerId="ADAL" clId="{EA813354-F016-409C-A55B-EB42D8BC8B73}" dt="2021-04-05T22:00:52.641" v="4753" actId="14100"/>
          <ac:spMkLst>
            <pc:docMk/>
            <pc:sldMk cId="92795886" sldId="276"/>
            <ac:spMk id="38" creationId="{139ECEE0-4B80-4489-B4F2-A5013B1841C8}"/>
          </ac:spMkLst>
        </pc:spChg>
        <pc:spChg chg="mod">
          <ac:chgData name="Vivek Saahil" userId="43ad321a-5946-4c44-869a-99c3331d9527" providerId="ADAL" clId="{EA813354-F016-409C-A55B-EB42D8BC8B73}" dt="2021-04-05T22:00:52.641" v="4753" actId="14100"/>
          <ac:spMkLst>
            <pc:docMk/>
            <pc:sldMk cId="92795886" sldId="276"/>
            <ac:spMk id="39" creationId="{68E16A52-603A-42A4-9F7A-003240B76097}"/>
          </ac:spMkLst>
        </pc:spChg>
        <pc:spChg chg="mod">
          <ac:chgData name="Vivek Saahil" userId="43ad321a-5946-4c44-869a-99c3331d9527" providerId="ADAL" clId="{EA813354-F016-409C-A55B-EB42D8BC8B73}" dt="2021-04-05T22:00:52.641" v="4753" actId="14100"/>
          <ac:spMkLst>
            <pc:docMk/>
            <pc:sldMk cId="92795886" sldId="276"/>
            <ac:spMk id="40" creationId="{F77A15DA-371B-4A47-B47C-3311E4F47E24}"/>
          </ac:spMkLst>
        </pc:spChg>
        <pc:spChg chg="mod">
          <ac:chgData name="Vivek Saahil" userId="43ad321a-5946-4c44-869a-99c3331d9527" providerId="ADAL" clId="{EA813354-F016-409C-A55B-EB42D8BC8B73}" dt="2021-04-05T22:00:52.641" v="4753" actId="14100"/>
          <ac:spMkLst>
            <pc:docMk/>
            <pc:sldMk cId="92795886" sldId="276"/>
            <ac:spMk id="41" creationId="{72C2DEA9-03D9-417F-9B77-9A3E6B671EF9}"/>
          </ac:spMkLst>
        </pc:spChg>
        <pc:spChg chg="mod">
          <ac:chgData name="Vivek Saahil" userId="43ad321a-5946-4c44-869a-99c3331d9527" providerId="ADAL" clId="{EA813354-F016-409C-A55B-EB42D8BC8B73}" dt="2021-04-05T22:00:52.641" v="4753" actId="14100"/>
          <ac:spMkLst>
            <pc:docMk/>
            <pc:sldMk cId="92795886" sldId="276"/>
            <ac:spMk id="42" creationId="{9F740F0C-937D-453E-8EEB-16DF36D0D4D2}"/>
          </ac:spMkLst>
        </pc:spChg>
        <pc:spChg chg="mod">
          <ac:chgData name="Vivek Saahil" userId="43ad321a-5946-4c44-869a-99c3331d9527" providerId="ADAL" clId="{EA813354-F016-409C-A55B-EB42D8BC8B73}" dt="2021-04-05T22:00:52.641" v="4753" actId="14100"/>
          <ac:spMkLst>
            <pc:docMk/>
            <pc:sldMk cId="92795886" sldId="276"/>
            <ac:spMk id="43" creationId="{1AEB7F64-A130-4701-AF5F-36C6990434A0}"/>
          </ac:spMkLst>
        </pc:spChg>
        <pc:spChg chg="mod">
          <ac:chgData name="Vivek Saahil" userId="43ad321a-5946-4c44-869a-99c3331d9527" providerId="ADAL" clId="{EA813354-F016-409C-A55B-EB42D8BC8B73}" dt="2021-04-05T22:00:52.641" v="4753" actId="14100"/>
          <ac:spMkLst>
            <pc:docMk/>
            <pc:sldMk cId="92795886" sldId="276"/>
            <ac:spMk id="44" creationId="{2B12070E-78AD-4F1A-9111-919002FCDA9E}"/>
          </ac:spMkLst>
        </pc:spChg>
        <pc:spChg chg="mod">
          <ac:chgData name="Vivek Saahil" userId="43ad321a-5946-4c44-869a-99c3331d9527" providerId="ADAL" clId="{EA813354-F016-409C-A55B-EB42D8BC8B73}" dt="2021-04-05T22:00:52.641" v="4753" actId="14100"/>
          <ac:spMkLst>
            <pc:docMk/>
            <pc:sldMk cId="92795886" sldId="276"/>
            <ac:spMk id="45" creationId="{DF4F11E9-4DCB-4371-BD1A-C0236BD1A7B6}"/>
          </ac:spMkLst>
        </pc:spChg>
        <pc:spChg chg="mod">
          <ac:chgData name="Vivek Saahil" userId="43ad321a-5946-4c44-869a-99c3331d9527" providerId="ADAL" clId="{EA813354-F016-409C-A55B-EB42D8BC8B73}" dt="2021-04-05T22:00:52.641" v="4753" actId="14100"/>
          <ac:spMkLst>
            <pc:docMk/>
            <pc:sldMk cId="92795886" sldId="276"/>
            <ac:spMk id="46" creationId="{4905A679-469E-4C54-B47B-321529AA61AF}"/>
          </ac:spMkLst>
        </pc:spChg>
        <pc:spChg chg="mod">
          <ac:chgData name="Vivek Saahil" userId="43ad321a-5946-4c44-869a-99c3331d9527" providerId="ADAL" clId="{EA813354-F016-409C-A55B-EB42D8BC8B73}" dt="2021-04-05T22:00:52.641" v="4753" actId="14100"/>
          <ac:spMkLst>
            <pc:docMk/>
            <pc:sldMk cId="92795886" sldId="276"/>
            <ac:spMk id="47" creationId="{D4E37CCA-275D-401B-A9D2-69636EF69E09}"/>
          </ac:spMkLst>
        </pc:spChg>
        <pc:spChg chg="mod">
          <ac:chgData name="Vivek Saahil" userId="43ad321a-5946-4c44-869a-99c3331d9527" providerId="ADAL" clId="{EA813354-F016-409C-A55B-EB42D8BC8B73}" dt="2021-04-05T22:00:52.641" v="4753" actId="14100"/>
          <ac:spMkLst>
            <pc:docMk/>
            <pc:sldMk cId="92795886" sldId="276"/>
            <ac:spMk id="48" creationId="{6BB227B0-D4BD-428B-8844-12DDA80469B2}"/>
          </ac:spMkLst>
        </pc:spChg>
        <pc:spChg chg="mod">
          <ac:chgData name="Vivek Saahil" userId="43ad321a-5946-4c44-869a-99c3331d9527" providerId="ADAL" clId="{EA813354-F016-409C-A55B-EB42D8BC8B73}" dt="2021-04-05T22:00:52.641" v="4753" actId="14100"/>
          <ac:spMkLst>
            <pc:docMk/>
            <pc:sldMk cId="92795886" sldId="276"/>
            <ac:spMk id="49" creationId="{BACDEA17-21AE-497D-A3F2-7074FF3D5485}"/>
          </ac:spMkLst>
        </pc:spChg>
        <pc:spChg chg="mod">
          <ac:chgData name="Vivek Saahil" userId="43ad321a-5946-4c44-869a-99c3331d9527" providerId="ADAL" clId="{EA813354-F016-409C-A55B-EB42D8BC8B73}" dt="2021-04-05T22:00:52.641" v="4753" actId="14100"/>
          <ac:spMkLst>
            <pc:docMk/>
            <pc:sldMk cId="92795886" sldId="276"/>
            <ac:spMk id="50" creationId="{2A9A8345-772C-4F58-8CAE-742835FDD4E8}"/>
          </ac:spMkLst>
        </pc:spChg>
        <pc:spChg chg="mod">
          <ac:chgData name="Vivek Saahil" userId="43ad321a-5946-4c44-869a-99c3331d9527" providerId="ADAL" clId="{EA813354-F016-409C-A55B-EB42D8BC8B73}" dt="2021-04-05T22:00:52.641" v="4753" actId="14100"/>
          <ac:spMkLst>
            <pc:docMk/>
            <pc:sldMk cId="92795886" sldId="276"/>
            <ac:spMk id="51" creationId="{633E8C56-871E-4604-B179-FBA364A5B511}"/>
          </ac:spMkLst>
        </pc:spChg>
        <pc:spChg chg="mod">
          <ac:chgData name="Vivek Saahil" userId="43ad321a-5946-4c44-869a-99c3331d9527" providerId="ADAL" clId="{EA813354-F016-409C-A55B-EB42D8BC8B73}" dt="2021-04-05T22:00:52.641" v="4753" actId="14100"/>
          <ac:spMkLst>
            <pc:docMk/>
            <pc:sldMk cId="92795886" sldId="276"/>
            <ac:spMk id="52" creationId="{3EB8E323-E7DA-42C2-AE5F-95788F68384D}"/>
          </ac:spMkLst>
        </pc:spChg>
        <pc:spChg chg="mod">
          <ac:chgData name="Vivek Saahil" userId="43ad321a-5946-4c44-869a-99c3331d9527" providerId="ADAL" clId="{EA813354-F016-409C-A55B-EB42D8BC8B73}" dt="2021-04-05T22:00:52.641" v="4753" actId="14100"/>
          <ac:spMkLst>
            <pc:docMk/>
            <pc:sldMk cId="92795886" sldId="276"/>
            <ac:spMk id="53" creationId="{8220334C-21E0-4F4C-9BC1-69874EC0FCFB}"/>
          </ac:spMkLst>
        </pc:spChg>
        <pc:spChg chg="mod">
          <ac:chgData name="Vivek Saahil" userId="43ad321a-5946-4c44-869a-99c3331d9527" providerId="ADAL" clId="{EA813354-F016-409C-A55B-EB42D8BC8B73}" dt="2021-04-05T22:00:52.641" v="4753" actId="14100"/>
          <ac:spMkLst>
            <pc:docMk/>
            <pc:sldMk cId="92795886" sldId="276"/>
            <ac:spMk id="54" creationId="{CA935EFF-450B-448E-9D7B-CE4A036EE629}"/>
          </ac:spMkLst>
        </pc:spChg>
        <pc:spChg chg="mod">
          <ac:chgData name="Vivek Saahil" userId="43ad321a-5946-4c44-869a-99c3331d9527" providerId="ADAL" clId="{EA813354-F016-409C-A55B-EB42D8BC8B73}" dt="2021-04-05T22:00:52.641" v="4753" actId="14100"/>
          <ac:spMkLst>
            <pc:docMk/>
            <pc:sldMk cId="92795886" sldId="276"/>
            <ac:spMk id="55" creationId="{14B2ED08-6249-4610-B4AA-8FBA0D28807F}"/>
          </ac:spMkLst>
        </pc:spChg>
        <pc:spChg chg="mod">
          <ac:chgData name="Vivek Saahil" userId="43ad321a-5946-4c44-869a-99c3331d9527" providerId="ADAL" clId="{EA813354-F016-409C-A55B-EB42D8BC8B73}" dt="2021-04-05T22:00:52.641" v="4753" actId="14100"/>
          <ac:spMkLst>
            <pc:docMk/>
            <pc:sldMk cId="92795886" sldId="276"/>
            <ac:spMk id="56" creationId="{1410F3A2-FDE4-43CE-84C6-8C8BD857F75C}"/>
          </ac:spMkLst>
        </pc:spChg>
        <pc:spChg chg="mod">
          <ac:chgData name="Vivek Saahil" userId="43ad321a-5946-4c44-869a-99c3331d9527" providerId="ADAL" clId="{EA813354-F016-409C-A55B-EB42D8BC8B73}" dt="2021-04-05T22:00:52.641" v="4753" actId="14100"/>
          <ac:spMkLst>
            <pc:docMk/>
            <pc:sldMk cId="92795886" sldId="276"/>
            <ac:spMk id="57" creationId="{32746AB9-B1C0-4E82-972A-F8B20A35AEED}"/>
          </ac:spMkLst>
        </pc:spChg>
        <pc:spChg chg="mod">
          <ac:chgData name="Vivek Saahil" userId="43ad321a-5946-4c44-869a-99c3331d9527" providerId="ADAL" clId="{EA813354-F016-409C-A55B-EB42D8BC8B73}" dt="2021-04-05T22:00:52.641" v="4753" actId="14100"/>
          <ac:spMkLst>
            <pc:docMk/>
            <pc:sldMk cId="92795886" sldId="276"/>
            <ac:spMk id="58" creationId="{232B939D-45FC-4AAE-9C20-C1BF234B016D}"/>
          </ac:spMkLst>
        </pc:spChg>
        <pc:spChg chg="mod">
          <ac:chgData name="Vivek Saahil" userId="43ad321a-5946-4c44-869a-99c3331d9527" providerId="ADAL" clId="{EA813354-F016-409C-A55B-EB42D8BC8B73}" dt="2021-04-05T22:00:52.641" v="4753" actId="14100"/>
          <ac:spMkLst>
            <pc:docMk/>
            <pc:sldMk cId="92795886" sldId="276"/>
            <ac:spMk id="59" creationId="{4D35AC81-B47D-42EE-AE1C-845DFC9D6C9E}"/>
          </ac:spMkLst>
        </pc:spChg>
        <pc:spChg chg="mod">
          <ac:chgData name="Vivek Saahil" userId="43ad321a-5946-4c44-869a-99c3331d9527" providerId="ADAL" clId="{EA813354-F016-409C-A55B-EB42D8BC8B73}" dt="2021-04-05T22:00:52.641" v="4753" actId="14100"/>
          <ac:spMkLst>
            <pc:docMk/>
            <pc:sldMk cId="92795886" sldId="276"/>
            <ac:spMk id="60" creationId="{9509FF32-94CD-41B5-B3D3-35D30C247BA7}"/>
          </ac:spMkLst>
        </pc:spChg>
        <pc:spChg chg="mod">
          <ac:chgData name="Vivek Saahil" userId="43ad321a-5946-4c44-869a-99c3331d9527" providerId="ADAL" clId="{EA813354-F016-409C-A55B-EB42D8BC8B73}" dt="2021-04-05T22:00:52.641" v="4753" actId="14100"/>
          <ac:spMkLst>
            <pc:docMk/>
            <pc:sldMk cId="92795886" sldId="276"/>
            <ac:spMk id="61" creationId="{4BBB48FC-AC6D-405B-8B65-E3C813BAD292}"/>
          </ac:spMkLst>
        </pc:spChg>
        <pc:spChg chg="mod">
          <ac:chgData name="Vivek Saahil" userId="43ad321a-5946-4c44-869a-99c3331d9527" providerId="ADAL" clId="{EA813354-F016-409C-A55B-EB42D8BC8B73}" dt="2021-04-05T22:00:52.641" v="4753" actId="14100"/>
          <ac:spMkLst>
            <pc:docMk/>
            <pc:sldMk cId="92795886" sldId="276"/>
            <ac:spMk id="62" creationId="{0AC9DBBA-2ED5-4592-B1B0-D15673371659}"/>
          </ac:spMkLst>
        </pc:spChg>
        <pc:spChg chg="mod">
          <ac:chgData name="Vivek Saahil" userId="43ad321a-5946-4c44-869a-99c3331d9527" providerId="ADAL" clId="{EA813354-F016-409C-A55B-EB42D8BC8B73}" dt="2021-04-05T22:00:52.641" v="4753" actId="14100"/>
          <ac:spMkLst>
            <pc:docMk/>
            <pc:sldMk cId="92795886" sldId="276"/>
            <ac:spMk id="69" creationId="{CED16BD6-EA71-49AA-9E9F-E9AE953CCD56}"/>
          </ac:spMkLst>
        </pc:spChg>
        <pc:spChg chg="mod">
          <ac:chgData name="Vivek Saahil" userId="43ad321a-5946-4c44-869a-99c3331d9527" providerId="ADAL" clId="{EA813354-F016-409C-A55B-EB42D8BC8B73}" dt="2021-04-05T22:00:52.641" v="4753" actId="14100"/>
          <ac:spMkLst>
            <pc:docMk/>
            <pc:sldMk cId="92795886" sldId="276"/>
            <ac:spMk id="70" creationId="{62D2A488-C9A3-40BF-8E8E-FE81E5C60998}"/>
          </ac:spMkLst>
        </pc:spChg>
        <pc:spChg chg="mod">
          <ac:chgData name="Vivek Saahil" userId="43ad321a-5946-4c44-869a-99c3331d9527" providerId="ADAL" clId="{EA813354-F016-409C-A55B-EB42D8BC8B73}" dt="2021-04-05T22:00:52.641" v="4753" actId="14100"/>
          <ac:spMkLst>
            <pc:docMk/>
            <pc:sldMk cId="92795886" sldId="276"/>
            <ac:spMk id="84" creationId="{E1E61022-A869-416B-8361-D97057D223BF}"/>
          </ac:spMkLst>
        </pc:spChg>
        <pc:spChg chg="mod">
          <ac:chgData name="Vivek Saahil" userId="43ad321a-5946-4c44-869a-99c3331d9527" providerId="ADAL" clId="{EA813354-F016-409C-A55B-EB42D8BC8B73}" dt="2021-04-05T22:00:52.641" v="4753" actId="14100"/>
          <ac:spMkLst>
            <pc:docMk/>
            <pc:sldMk cId="92795886" sldId="276"/>
            <ac:spMk id="85" creationId="{E53FEB67-C829-4CEB-8DA1-3A2E47B78FF3}"/>
          </ac:spMkLst>
        </pc:spChg>
        <pc:spChg chg="mod">
          <ac:chgData name="Vivek Saahil" userId="43ad321a-5946-4c44-869a-99c3331d9527" providerId="ADAL" clId="{EA813354-F016-409C-A55B-EB42D8BC8B73}" dt="2021-04-05T22:00:52.641" v="4753" actId="14100"/>
          <ac:spMkLst>
            <pc:docMk/>
            <pc:sldMk cId="92795886" sldId="276"/>
            <ac:spMk id="86" creationId="{61465CB6-2565-40A3-B720-6316545F9559}"/>
          </ac:spMkLst>
        </pc:spChg>
        <pc:spChg chg="mod">
          <ac:chgData name="Vivek Saahil" userId="43ad321a-5946-4c44-869a-99c3331d9527" providerId="ADAL" clId="{EA813354-F016-409C-A55B-EB42D8BC8B73}" dt="2021-04-05T22:00:52.641" v="4753" actId="14100"/>
          <ac:spMkLst>
            <pc:docMk/>
            <pc:sldMk cId="92795886" sldId="276"/>
            <ac:spMk id="87" creationId="{0239C966-D145-4957-8BE5-0A095AF7CE3D}"/>
          </ac:spMkLst>
        </pc:spChg>
        <pc:spChg chg="mod">
          <ac:chgData name="Vivek Saahil" userId="43ad321a-5946-4c44-869a-99c3331d9527" providerId="ADAL" clId="{EA813354-F016-409C-A55B-EB42D8BC8B73}" dt="2021-04-05T22:00:52.641" v="4753" actId="14100"/>
          <ac:spMkLst>
            <pc:docMk/>
            <pc:sldMk cId="92795886" sldId="276"/>
            <ac:spMk id="88" creationId="{F12E1A9B-1525-4A1F-82B3-D2669D3D6D96}"/>
          </ac:spMkLst>
        </pc:spChg>
        <pc:spChg chg="mod">
          <ac:chgData name="Vivek Saahil" userId="43ad321a-5946-4c44-869a-99c3331d9527" providerId="ADAL" clId="{EA813354-F016-409C-A55B-EB42D8BC8B73}" dt="2021-04-05T22:00:52.641" v="4753" actId="14100"/>
          <ac:spMkLst>
            <pc:docMk/>
            <pc:sldMk cId="92795886" sldId="276"/>
            <ac:spMk id="89" creationId="{5150EAE8-8E29-41CC-B391-7DBA6C74228B}"/>
          </ac:spMkLst>
        </pc:spChg>
        <pc:spChg chg="mod">
          <ac:chgData name="Vivek Saahil" userId="43ad321a-5946-4c44-869a-99c3331d9527" providerId="ADAL" clId="{EA813354-F016-409C-A55B-EB42D8BC8B73}" dt="2021-04-05T22:00:52.641" v="4753" actId="14100"/>
          <ac:spMkLst>
            <pc:docMk/>
            <pc:sldMk cId="92795886" sldId="276"/>
            <ac:spMk id="90" creationId="{6C131B5E-8849-456E-AA8A-5BA5E5A906A7}"/>
          </ac:spMkLst>
        </pc:spChg>
        <pc:spChg chg="mod">
          <ac:chgData name="Vivek Saahil" userId="43ad321a-5946-4c44-869a-99c3331d9527" providerId="ADAL" clId="{EA813354-F016-409C-A55B-EB42D8BC8B73}" dt="2021-04-05T22:00:52.641" v="4753" actId="14100"/>
          <ac:spMkLst>
            <pc:docMk/>
            <pc:sldMk cId="92795886" sldId="276"/>
            <ac:spMk id="91" creationId="{91C06E6D-202A-44C6-8DC6-0F4EACAD89B5}"/>
          </ac:spMkLst>
        </pc:spChg>
        <pc:spChg chg="mod">
          <ac:chgData name="Vivek Saahil" userId="43ad321a-5946-4c44-869a-99c3331d9527" providerId="ADAL" clId="{EA813354-F016-409C-A55B-EB42D8BC8B73}" dt="2021-04-05T22:00:52.641" v="4753" actId="14100"/>
          <ac:spMkLst>
            <pc:docMk/>
            <pc:sldMk cId="92795886" sldId="276"/>
            <ac:spMk id="92" creationId="{D181FE6F-81EA-4714-9BAB-22DD3919BE98}"/>
          </ac:spMkLst>
        </pc:spChg>
        <pc:spChg chg="mod">
          <ac:chgData name="Vivek Saahil" userId="43ad321a-5946-4c44-869a-99c3331d9527" providerId="ADAL" clId="{EA813354-F016-409C-A55B-EB42D8BC8B73}" dt="2021-04-05T22:00:52.641" v="4753" actId="14100"/>
          <ac:spMkLst>
            <pc:docMk/>
            <pc:sldMk cId="92795886" sldId="276"/>
            <ac:spMk id="93" creationId="{64A0605A-3BED-401B-AF9F-DA8225D8F2A6}"/>
          </ac:spMkLst>
        </pc:spChg>
        <pc:spChg chg="mod">
          <ac:chgData name="Vivek Saahil" userId="43ad321a-5946-4c44-869a-99c3331d9527" providerId="ADAL" clId="{EA813354-F016-409C-A55B-EB42D8BC8B73}" dt="2021-04-05T22:00:52.641" v="4753" actId="14100"/>
          <ac:spMkLst>
            <pc:docMk/>
            <pc:sldMk cId="92795886" sldId="276"/>
            <ac:spMk id="94" creationId="{964D090A-068B-4FCD-A456-B3976BF71392}"/>
          </ac:spMkLst>
        </pc:spChg>
        <pc:spChg chg="mod">
          <ac:chgData name="Vivek Saahil" userId="43ad321a-5946-4c44-869a-99c3331d9527" providerId="ADAL" clId="{EA813354-F016-409C-A55B-EB42D8BC8B73}" dt="2021-04-05T22:00:52.641" v="4753" actId="14100"/>
          <ac:spMkLst>
            <pc:docMk/>
            <pc:sldMk cId="92795886" sldId="276"/>
            <ac:spMk id="95" creationId="{E289850A-D8BD-4575-8DB4-B6F21B59A0CE}"/>
          </ac:spMkLst>
        </pc:spChg>
        <pc:spChg chg="mod">
          <ac:chgData name="Vivek Saahil" userId="43ad321a-5946-4c44-869a-99c3331d9527" providerId="ADAL" clId="{EA813354-F016-409C-A55B-EB42D8BC8B73}" dt="2021-04-05T22:00:52.641" v="4753" actId="14100"/>
          <ac:spMkLst>
            <pc:docMk/>
            <pc:sldMk cId="92795886" sldId="276"/>
            <ac:spMk id="96" creationId="{ACA42CA7-D033-45E7-B37A-BF804399AA74}"/>
          </ac:spMkLst>
        </pc:spChg>
        <pc:spChg chg="mod">
          <ac:chgData name="Vivek Saahil" userId="43ad321a-5946-4c44-869a-99c3331d9527" providerId="ADAL" clId="{EA813354-F016-409C-A55B-EB42D8BC8B73}" dt="2021-04-05T22:00:52.641" v="4753" actId="14100"/>
          <ac:spMkLst>
            <pc:docMk/>
            <pc:sldMk cId="92795886" sldId="276"/>
            <ac:spMk id="97" creationId="{E2F784B3-599F-4102-87A2-8B4A46171151}"/>
          </ac:spMkLst>
        </pc:spChg>
        <pc:spChg chg="mod">
          <ac:chgData name="Vivek Saahil" userId="43ad321a-5946-4c44-869a-99c3331d9527" providerId="ADAL" clId="{EA813354-F016-409C-A55B-EB42D8BC8B73}" dt="2021-04-05T22:00:52.641" v="4753" actId="14100"/>
          <ac:spMkLst>
            <pc:docMk/>
            <pc:sldMk cId="92795886" sldId="276"/>
            <ac:spMk id="98" creationId="{58CF40F1-389A-49D4-B095-DD79F3EF1824}"/>
          </ac:spMkLst>
        </pc:spChg>
        <pc:spChg chg="mod">
          <ac:chgData name="Vivek Saahil" userId="43ad321a-5946-4c44-869a-99c3331d9527" providerId="ADAL" clId="{EA813354-F016-409C-A55B-EB42D8BC8B73}" dt="2021-04-05T22:00:52.641" v="4753" actId="14100"/>
          <ac:spMkLst>
            <pc:docMk/>
            <pc:sldMk cId="92795886" sldId="276"/>
            <ac:spMk id="99" creationId="{22BC96F0-1C9B-42AA-89CB-72C7497AEDA6}"/>
          </ac:spMkLst>
        </pc:spChg>
        <pc:spChg chg="mod">
          <ac:chgData name="Vivek Saahil" userId="43ad321a-5946-4c44-869a-99c3331d9527" providerId="ADAL" clId="{EA813354-F016-409C-A55B-EB42D8BC8B73}" dt="2021-04-05T22:00:52.641" v="4753" actId="14100"/>
          <ac:spMkLst>
            <pc:docMk/>
            <pc:sldMk cId="92795886" sldId="276"/>
            <ac:spMk id="100" creationId="{D35FFE74-4AD3-47C4-B528-A20EC6432FD3}"/>
          </ac:spMkLst>
        </pc:spChg>
        <pc:spChg chg="mod">
          <ac:chgData name="Vivek Saahil" userId="43ad321a-5946-4c44-869a-99c3331d9527" providerId="ADAL" clId="{EA813354-F016-409C-A55B-EB42D8BC8B73}" dt="2021-04-05T22:00:52.641" v="4753" actId="14100"/>
          <ac:spMkLst>
            <pc:docMk/>
            <pc:sldMk cId="92795886" sldId="276"/>
            <ac:spMk id="101" creationId="{6BA773C3-680F-4B8E-A41E-A0F4AB045A40}"/>
          </ac:spMkLst>
        </pc:spChg>
        <pc:spChg chg="mod">
          <ac:chgData name="Vivek Saahil" userId="43ad321a-5946-4c44-869a-99c3331d9527" providerId="ADAL" clId="{EA813354-F016-409C-A55B-EB42D8BC8B73}" dt="2021-04-05T22:00:52.641" v="4753" actId="14100"/>
          <ac:spMkLst>
            <pc:docMk/>
            <pc:sldMk cId="92795886" sldId="276"/>
            <ac:spMk id="102" creationId="{6884CDB4-0B40-45DC-8E80-AA255EF3702D}"/>
          </ac:spMkLst>
        </pc:spChg>
        <pc:spChg chg="del">
          <ac:chgData name="Vivek Saahil" userId="43ad321a-5946-4c44-869a-99c3331d9527" providerId="ADAL" clId="{EA813354-F016-409C-A55B-EB42D8BC8B73}" dt="2021-04-05T18:51:14.745" v="3311" actId="478"/>
          <ac:spMkLst>
            <pc:docMk/>
            <pc:sldMk cId="92795886" sldId="276"/>
            <ac:spMk id="103" creationId="{FAD9261C-263F-4F6A-BFBA-75AE5B2F713D}"/>
          </ac:spMkLst>
        </pc:spChg>
        <pc:spChg chg="del">
          <ac:chgData name="Vivek Saahil" userId="43ad321a-5946-4c44-869a-99c3331d9527" providerId="ADAL" clId="{EA813354-F016-409C-A55B-EB42D8BC8B73}" dt="2021-04-05T18:51:13.341" v="3310" actId="478"/>
          <ac:spMkLst>
            <pc:docMk/>
            <pc:sldMk cId="92795886" sldId="276"/>
            <ac:spMk id="104" creationId="{63E80EEC-7DC1-4177-AFEA-2676C11CA6FB}"/>
          </ac:spMkLst>
        </pc:spChg>
        <pc:spChg chg="mod">
          <ac:chgData name="Vivek Saahil" userId="43ad321a-5946-4c44-869a-99c3331d9527" providerId="ADAL" clId="{EA813354-F016-409C-A55B-EB42D8BC8B73}" dt="2021-04-05T22:00:52.641" v="4753" actId="14100"/>
          <ac:spMkLst>
            <pc:docMk/>
            <pc:sldMk cId="92795886" sldId="276"/>
            <ac:spMk id="105" creationId="{31E1B8ED-DC1F-484A-8599-BFBA8266651C}"/>
          </ac:spMkLst>
        </pc:spChg>
        <pc:spChg chg="mod">
          <ac:chgData name="Vivek Saahil" userId="43ad321a-5946-4c44-869a-99c3331d9527" providerId="ADAL" clId="{EA813354-F016-409C-A55B-EB42D8BC8B73}" dt="2021-04-05T22:00:52.641" v="4753" actId="14100"/>
          <ac:spMkLst>
            <pc:docMk/>
            <pc:sldMk cId="92795886" sldId="276"/>
            <ac:spMk id="106" creationId="{4B2ED005-3B00-4836-B3DB-8C63FBCF536D}"/>
          </ac:spMkLst>
        </pc:spChg>
        <pc:spChg chg="mod">
          <ac:chgData name="Vivek Saahil" userId="43ad321a-5946-4c44-869a-99c3331d9527" providerId="ADAL" clId="{EA813354-F016-409C-A55B-EB42D8BC8B73}" dt="2021-04-05T22:00:52.641" v="4753" actId="14100"/>
          <ac:spMkLst>
            <pc:docMk/>
            <pc:sldMk cId="92795886" sldId="276"/>
            <ac:spMk id="107" creationId="{56ADECF5-BA37-4C58-B411-64DD3F106196}"/>
          </ac:spMkLst>
        </pc:spChg>
        <pc:spChg chg="mod">
          <ac:chgData name="Vivek Saahil" userId="43ad321a-5946-4c44-869a-99c3331d9527" providerId="ADAL" clId="{EA813354-F016-409C-A55B-EB42D8BC8B73}" dt="2021-04-05T22:00:52.641" v="4753" actId="14100"/>
          <ac:spMkLst>
            <pc:docMk/>
            <pc:sldMk cId="92795886" sldId="276"/>
            <ac:spMk id="108" creationId="{9CAA8952-B1A5-4FF0-9373-A0181973BD59}"/>
          </ac:spMkLst>
        </pc:spChg>
        <pc:spChg chg="mod">
          <ac:chgData name="Vivek Saahil" userId="43ad321a-5946-4c44-869a-99c3331d9527" providerId="ADAL" clId="{EA813354-F016-409C-A55B-EB42D8BC8B73}" dt="2021-04-05T22:00:52.641" v="4753" actId="14100"/>
          <ac:spMkLst>
            <pc:docMk/>
            <pc:sldMk cId="92795886" sldId="276"/>
            <ac:spMk id="109" creationId="{CCFEFB6E-942E-4D53-A8A7-80360C3FDED0}"/>
          </ac:spMkLst>
        </pc:spChg>
        <pc:spChg chg="mod">
          <ac:chgData name="Vivek Saahil" userId="43ad321a-5946-4c44-869a-99c3331d9527" providerId="ADAL" clId="{EA813354-F016-409C-A55B-EB42D8BC8B73}" dt="2021-04-05T22:00:52.641" v="4753" actId="14100"/>
          <ac:spMkLst>
            <pc:docMk/>
            <pc:sldMk cId="92795886" sldId="276"/>
            <ac:spMk id="110" creationId="{789FFC4C-294E-44AE-B5EC-1E7A89272EFA}"/>
          </ac:spMkLst>
        </pc:spChg>
        <pc:spChg chg="mod">
          <ac:chgData name="Vivek Saahil" userId="43ad321a-5946-4c44-869a-99c3331d9527" providerId="ADAL" clId="{EA813354-F016-409C-A55B-EB42D8BC8B73}" dt="2021-04-05T22:00:52.641" v="4753" actId="14100"/>
          <ac:spMkLst>
            <pc:docMk/>
            <pc:sldMk cId="92795886" sldId="276"/>
            <ac:spMk id="111" creationId="{ACA90369-4BAC-4BE3-86F9-8F858B674470}"/>
          </ac:spMkLst>
        </pc:spChg>
        <pc:spChg chg="mod">
          <ac:chgData name="Vivek Saahil" userId="43ad321a-5946-4c44-869a-99c3331d9527" providerId="ADAL" clId="{EA813354-F016-409C-A55B-EB42D8BC8B73}" dt="2021-04-05T22:00:52.641" v="4753" actId="14100"/>
          <ac:spMkLst>
            <pc:docMk/>
            <pc:sldMk cId="92795886" sldId="276"/>
            <ac:spMk id="112" creationId="{2052C1DC-1A86-461A-87BC-02FABA70526A}"/>
          </ac:spMkLst>
        </pc:spChg>
        <pc:spChg chg="mod">
          <ac:chgData name="Vivek Saahil" userId="43ad321a-5946-4c44-869a-99c3331d9527" providerId="ADAL" clId="{EA813354-F016-409C-A55B-EB42D8BC8B73}" dt="2021-04-05T22:00:52.641" v="4753" actId="14100"/>
          <ac:spMkLst>
            <pc:docMk/>
            <pc:sldMk cId="92795886" sldId="276"/>
            <ac:spMk id="113" creationId="{F4E47E0F-B3A9-42BD-8292-BEFA09E7EFF2}"/>
          </ac:spMkLst>
        </pc:spChg>
        <pc:spChg chg="del">
          <ac:chgData name="Vivek Saahil" userId="43ad321a-5946-4c44-869a-99c3331d9527" providerId="ADAL" clId="{EA813354-F016-409C-A55B-EB42D8BC8B73}" dt="2021-04-05T18:51:12.021" v="3309" actId="478"/>
          <ac:spMkLst>
            <pc:docMk/>
            <pc:sldMk cId="92795886" sldId="276"/>
            <ac:spMk id="114" creationId="{552629B5-E4AD-4A4C-9320-16AC7AB83706}"/>
          </ac:spMkLst>
        </pc:spChg>
        <pc:spChg chg="mod">
          <ac:chgData name="Vivek Saahil" userId="43ad321a-5946-4c44-869a-99c3331d9527" providerId="ADAL" clId="{EA813354-F016-409C-A55B-EB42D8BC8B73}" dt="2021-04-05T22:00:52.641" v="4753" actId="14100"/>
          <ac:spMkLst>
            <pc:docMk/>
            <pc:sldMk cId="92795886" sldId="276"/>
            <ac:spMk id="115" creationId="{DDC54073-8883-4311-AEFF-24E443A75C76}"/>
          </ac:spMkLst>
        </pc:spChg>
        <pc:spChg chg="mod">
          <ac:chgData name="Vivek Saahil" userId="43ad321a-5946-4c44-869a-99c3331d9527" providerId="ADAL" clId="{EA813354-F016-409C-A55B-EB42D8BC8B73}" dt="2021-04-05T22:00:52.641" v="4753" actId="14100"/>
          <ac:spMkLst>
            <pc:docMk/>
            <pc:sldMk cId="92795886" sldId="276"/>
            <ac:spMk id="116" creationId="{C67F378E-79CA-48A9-83BA-8D7FEBF6DAC3}"/>
          </ac:spMkLst>
        </pc:spChg>
        <pc:spChg chg="mod">
          <ac:chgData name="Vivek Saahil" userId="43ad321a-5946-4c44-869a-99c3331d9527" providerId="ADAL" clId="{EA813354-F016-409C-A55B-EB42D8BC8B73}" dt="2021-04-05T22:00:52.641" v="4753" actId="14100"/>
          <ac:spMkLst>
            <pc:docMk/>
            <pc:sldMk cId="92795886" sldId="276"/>
            <ac:spMk id="117" creationId="{11E19C08-400C-4BC4-977D-48AD3FEBF77C}"/>
          </ac:spMkLst>
        </pc:spChg>
        <pc:spChg chg="mod">
          <ac:chgData name="Vivek Saahil" userId="43ad321a-5946-4c44-869a-99c3331d9527" providerId="ADAL" clId="{EA813354-F016-409C-A55B-EB42D8BC8B73}" dt="2021-04-05T22:00:52.641" v="4753" actId="14100"/>
          <ac:spMkLst>
            <pc:docMk/>
            <pc:sldMk cId="92795886" sldId="276"/>
            <ac:spMk id="118" creationId="{B3296EF5-B824-4661-9E0B-5BE42D9D5F02}"/>
          </ac:spMkLst>
        </pc:spChg>
        <pc:spChg chg="mod">
          <ac:chgData name="Vivek Saahil" userId="43ad321a-5946-4c44-869a-99c3331d9527" providerId="ADAL" clId="{EA813354-F016-409C-A55B-EB42D8BC8B73}" dt="2021-04-05T22:00:52.641" v="4753" actId="14100"/>
          <ac:spMkLst>
            <pc:docMk/>
            <pc:sldMk cId="92795886" sldId="276"/>
            <ac:spMk id="119" creationId="{603ACDF2-799E-42BA-963B-BCF0FBC6CD3F}"/>
          </ac:spMkLst>
        </pc:spChg>
        <pc:spChg chg="mod">
          <ac:chgData name="Vivek Saahil" userId="43ad321a-5946-4c44-869a-99c3331d9527" providerId="ADAL" clId="{EA813354-F016-409C-A55B-EB42D8BC8B73}" dt="2021-04-05T22:00:52.641" v="4753" actId="14100"/>
          <ac:spMkLst>
            <pc:docMk/>
            <pc:sldMk cId="92795886" sldId="276"/>
            <ac:spMk id="120" creationId="{AEFDAA6E-5B64-46FD-8EA2-5436D5FA0F2D}"/>
          </ac:spMkLst>
        </pc:spChg>
        <pc:spChg chg="mod">
          <ac:chgData name="Vivek Saahil" userId="43ad321a-5946-4c44-869a-99c3331d9527" providerId="ADAL" clId="{EA813354-F016-409C-A55B-EB42D8BC8B73}" dt="2021-04-05T22:00:52.641" v="4753" actId="14100"/>
          <ac:spMkLst>
            <pc:docMk/>
            <pc:sldMk cId="92795886" sldId="276"/>
            <ac:spMk id="121" creationId="{8FFFA221-BB2C-42CF-BD1C-0B4518A36903}"/>
          </ac:spMkLst>
        </pc:spChg>
        <pc:spChg chg="mod">
          <ac:chgData name="Vivek Saahil" userId="43ad321a-5946-4c44-869a-99c3331d9527" providerId="ADAL" clId="{EA813354-F016-409C-A55B-EB42D8BC8B73}" dt="2021-04-05T22:00:52.641" v="4753" actId="14100"/>
          <ac:spMkLst>
            <pc:docMk/>
            <pc:sldMk cId="92795886" sldId="276"/>
            <ac:spMk id="122" creationId="{6A555FB6-79FF-4D68-B4F2-635B8E68885F}"/>
          </ac:spMkLst>
        </pc:spChg>
        <pc:spChg chg="mod">
          <ac:chgData name="Vivek Saahil" userId="43ad321a-5946-4c44-869a-99c3331d9527" providerId="ADAL" clId="{EA813354-F016-409C-A55B-EB42D8BC8B73}" dt="2021-04-05T22:00:52.641" v="4753" actId="14100"/>
          <ac:spMkLst>
            <pc:docMk/>
            <pc:sldMk cId="92795886" sldId="276"/>
            <ac:spMk id="123" creationId="{E6003DF3-57CB-4090-83AC-EA2F62F3AA59}"/>
          </ac:spMkLst>
        </pc:spChg>
        <pc:spChg chg="mod">
          <ac:chgData name="Vivek Saahil" userId="43ad321a-5946-4c44-869a-99c3331d9527" providerId="ADAL" clId="{EA813354-F016-409C-A55B-EB42D8BC8B73}" dt="2021-04-05T22:00:52.641" v="4753" actId="14100"/>
          <ac:spMkLst>
            <pc:docMk/>
            <pc:sldMk cId="92795886" sldId="276"/>
            <ac:spMk id="124" creationId="{CB4B3CE8-3CFD-4C61-B71C-F377FE5D8B2E}"/>
          </ac:spMkLst>
        </pc:spChg>
        <pc:spChg chg="mod">
          <ac:chgData name="Vivek Saahil" userId="43ad321a-5946-4c44-869a-99c3331d9527" providerId="ADAL" clId="{EA813354-F016-409C-A55B-EB42D8BC8B73}" dt="2021-04-05T22:00:52.641" v="4753" actId="14100"/>
          <ac:spMkLst>
            <pc:docMk/>
            <pc:sldMk cId="92795886" sldId="276"/>
            <ac:spMk id="125" creationId="{9B15604B-EF9A-46A8-A48E-ECC1C7CC28DC}"/>
          </ac:spMkLst>
        </pc:spChg>
        <pc:spChg chg="mod">
          <ac:chgData name="Vivek Saahil" userId="43ad321a-5946-4c44-869a-99c3331d9527" providerId="ADAL" clId="{EA813354-F016-409C-A55B-EB42D8BC8B73}" dt="2021-04-05T22:00:52.641" v="4753" actId="14100"/>
          <ac:spMkLst>
            <pc:docMk/>
            <pc:sldMk cId="92795886" sldId="276"/>
            <ac:spMk id="126" creationId="{7A9F2DA2-D18A-43C9-9CAA-0693B375C8DF}"/>
          </ac:spMkLst>
        </pc:spChg>
        <pc:spChg chg="mod">
          <ac:chgData name="Vivek Saahil" userId="43ad321a-5946-4c44-869a-99c3331d9527" providerId="ADAL" clId="{EA813354-F016-409C-A55B-EB42D8BC8B73}" dt="2021-04-05T22:00:52.641" v="4753" actId="14100"/>
          <ac:spMkLst>
            <pc:docMk/>
            <pc:sldMk cId="92795886" sldId="276"/>
            <ac:spMk id="127" creationId="{88FB763F-8C38-4DED-BA20-0835562FC76C}"/>
          </ac:spMkLst>
        </pc:spChg>
        <pc:spChg chg="mod">
          <ac:chgData name="Vivek Saahil" userId="43ad321a-5946-4c44-869a-99c3331d9527" providerId="ADAL" clId="{EA813354-F016-409C-A55B-EB42D8BC8B73}" dt="2021-04-05T22:00:52.641" v="4753" actId="14100"/>
          <ac:spMkLst>
            <pc:docMk/>
            <pc:sldMk cId="92795886" sldId="276"/>
            <ac:spMk id="128" creationId="{82E5B318-5960-4184-8781-C516FA9E7BA4}"/>
          </ac:spMkLst>
        </pc:spChg>
        <pc:spChg chg="mod">
          <ac:chgData name="Vivek Saahil" userId="43ad321a-5946-4c44-869a-99c3331d9527" providerId="ADAL" clId="{EA813354-F016-409C-A55B-EB42D8BC8B73}" dt="2021-04-05T22:00:52.641" v="4753" actId="14100"/>
          <ac:spMkLst>
            <pc:docMk/>
            <pc:sldMk cId="92795886" sldId="276"/>
            <ac:spMk id="129" creationId="{5B7C8E7B-4EA9-4248-9732-7121C77CD6FD}"/>
          </ac:spMkLst>
        </pc:spChg>
        <pc:spChg chg="mod">
          <ac:chgData name="Vivek Saahil" userId="43ad321a-5946-4c44-869a-99c3331d9527" providerId="ADAL" clId="{EA813354-F016-409C-A55B-EB42D8BC8B73}" dt="2021-04-05T22:00:52.641" v="4753" actId="14100"/>
          <ac:spMkLst>
            <pc:docMk/>
            <pc:sldMk cId="92795886" sldId="276"/>
            <ac:spMk id="130" creationId="{D393C7F0-F11B-4FC3-8F36-C10E40BBA0FE}"/>
          </ac:spMkLst>
        </pc:spChg>
        <pc:spChg chg="mod">
          <ac:chgData name="Vivek Saahil" userId="43ad321a-5946-4c44-869a-99c3331d9527" providerId="ADAL" clId="{EA813354-F016-409C-A55B-EB42D8BC8B73}" dt="2021-04-05T22:00:52.641" v="4753" actId="14100"/>
          <ac:spMkLst>
            <pc:docMk/>
            <pc:sldMk cId="92795886" sldId="276"/>
            <ac:spMk id="131" creationId="{F0E61023-4E31-4F04-B599-2131F425B43C}"/>
          </ac:spMkLst>
        </pc:spChg>
        <pc:spChg chg="mod">
          <ac:chgData name="Vivek Saahil" userId="43ad321a-5946-4c44-869a-99c3331d9527" providerId="ADAL" clId="{EA813354-F016-409C-A55B-EB42D8BC8B73}" dt="2021-04-05T22:00:52.641" v="4753" actId="14100"/>
          <ac:spMkLst>
            <pc:docMk/>
            <pc:sldMk cId="92795886" sldId="276"/>
            <ac:spMk id="132" creationId="{F487FFE3-50FA-4AD6-A123-07501E2B6B0F}"/>
          </ac:spMkLst>
        </pc:spChg>
        <pc:spChg chg="del">
          <ac:chgData name="Vivek Saahil" userId="43ad321a-5946-4c44-869a-99c3331d9527" providerId="ADAL" clId="{EA813354-F016-409C-A55B-EB42D8BC8B73}" dt="2021-04-05T18:51:22.135" v="3313" actId="478"/>
          <ac:spMkLst>
            <pc:docMk/>
            <pc:sldMk cId="92795886" sldId="276"/>
            <ac:spMk id="133" creationId="{C0A7823F-E5F1-4B2A-8377-A216E2A801DE}"/>
          </ac:spMkLst>
        </pc:spChg>
        <pc:spChg chg="del">
          <ac:chgData name="Vivek Saahil" userId="43ad321a-5946-4c44-869a-99c3331d9527" providerId="ADAL" clId="{EA813354-F016-409C-A55B-EB42D8BC8B73}" dt="2021-04-05T18:51:16.698" v="3312" actId="478"/>
          <ac:spMkLst>
            <pc:docMk/>
            <pc:sldMk cId="92795886" sldId="276"/>
            <ac:spMk id="134" creationId="{3CEF2B21-B957-4D35-AEA9-FBEB4D89A58A}"/>
          </ac:spMkLst>
        </pc:spChg>
        <pc:spChg chg="add mod">
          <ac:chgData name="Vivek Saahil" userId="43ad321a-5946-4c44-869a-99c3331d9527" providerId="ADAL" clId="{EA813354-F016-409C-A55B-EB42D8BC8B73}" dt="2021-04-06T05:49:35.327" v="5474" actId="14100"/>
          <ac:spMkLst>
            <pc:docMk/>
            <pc:sldMk cId="92795886" sldId="276"/>
            <ac:spMk id="135" creationId="{0847D03D-8152-4A8F-99C5-FC165ECE5E02}"/>
          </ac:spMkLst>
        </pc:spChg>
        <pc:spChg chg="del mod">
          <ac:chgData name="Vivek Saahil" userId="43ad321a-5946-4c44-869a-99c3331d9527" providerId="ADAL" clId="{EA813354-F016-409C-A55B-EB42D8BC8B73}" dt="2021-04-05T18:55:17.719" v="3342" actId="478"/>
          <ac:spMkLst>
            <pc:docMk/>
            <pc:sldMk cId="92795886" sldId="276"/>
            <ac:spMk id="136" creationId="{F9387AB8-7E69-4ABB-A7E0-2EFC020DF2EC}"/>
          </ac:spMkLst>
        </pc:spChg>
        <pc:spChg chg="add mod">
          <ac:chgData name="Vivek Saahil" userId="43ad321a-5946-4c44-869a-99c3331d9527" providerId="ADAL" clId="{EA813354-F016-409C-A55B-EB42D8BC8B73}" dt="2021-04-05T19:11:03.129" v="3444" actId="14100"/>
          <ac:spMkLst>
            <pc:docMk/>
            <pc:sldMk cId="92795886" sldId="276"/>
            <ac:spMk id="137" creationId="{D59A4565-2DA2-461D-A5D3-F79D2F68EACE}"/>
          </ac:spMkLst>
        </pc:spChg>
        <pc:spChg chg="mod">
          <ac:chgData name="Vivek Saahil" userId="43ad321a-5946-4c44-869a-99c3331d9527" providerId="ADAL" clId="{EA813354-F016-409C-A55B-EB42D8BC8B73}" dt="2021-04-05T18:57:10.424" v="3369"/>
          <ac:spMkLst>
            <pc:docMk/>
            <pc:sldMk cId="92795886" sldId="276"/>
            <ac:spMk id="143" creationId="{799E6982-2577-46DA-B027-0B39E9ED3508}"/>
          </ac:spMkLst>
        </pc:spChg>
        <pc:spChg chg="add mod">
          <ac:chgData name="Vivek Saahil" userId="43ad321a-5946-4c44-869a-99c3331d9527" providerId="ADAL" clId="{EA813354-F016-409C-A55B-EB42D8BC8B73}" dt="2021-04-05T18:58:59.664" v="3391" actId="571"/>
          <ac:spMkLst>
            <pc:docMk/>
            <pc:sldMk cId="92795886" sldId="276"/>
            <ac:spMk id="144" creationId="{646E885E-2402-4EB2-9F43-9627E39073DE}"/>
          </ac:spMkLst>
        </pc:spChg>
        <pc:spChg chg="del">
          <ac:chgData name="Vivek Saahil" userId="43ad321a-5946-4c44-869a-99c3331d9527" providerId="ADAL" clId="{EA813354-F016-409C-A55B-EB42D8BC8B73}" dt="2021-04-05T18:51:05.927" v="3305" actId="478"/>
          <ac:spMkLst>
            <pc:docMk/>
            <pc:sldMk cId="92795886" sldId="276"/>
            <ac:spMk id="177" creationId="{616E2B3C-239B-4E73-BA5B-927EFC550D08}"/>
          </ac:spMkLst>
        </pc:spChg>
        <pc:spChg chg="del">
          <ac:chgData name="Vivek Saahil" userId="43ad321a-5946-4c44-869a-99c3331d9527" providerId="ADAL" clId="{EA813354-F016-409C-A55B-EB42D8BC8B73}" dt="2021-04-05T18:51:03.075" v="3302" actId="478"/>
          <ac:spMkLst>
            <pc:docMk/>
            <pc:sldMk cId="92795886" sldId="276"/>
            <ac:spMk id="179" creationId="{7F4B4CD4-068A-41D0-A636-C7CF098C3C90}"/>
          </ac:spMkLst>
        </pc:spChg>
        <pc:spChg chg="del">
          <ac:chgData name="Vivek Saahil" userId="43ad321a-5946-4c44-869a-99c3331d9527" providerId="ADAL" clId="{EA813354-F016-409C-A55B-EB42D8BC8B73}" dt="2021-04-05T18:50:59.668" v="3299" actId="478"/>
          <ac:spMkLst>
            <pc:docMk/>
            <pc:sldMk cId="92795886" sldId="276"/>
            <ac:spMk id="180" creationId="{FEE4B9F3-2BF3-453C-9B9C-0CDA60460F7A}"/>
          </ac:spMkLst>
        </pc:spChg>
        <pc:spChg chg="del mod">
          <ac:chgData name="Vivek Saahil" userId="43ad321a-5946-4c44-869a-99c3331d9527" providerId="ADAL" clId="{EA813354-F016-409C-A55B-EB42D8BC8B73}" dt="2021-04-05T18:51:05.256" v="3304" actId="478"/>
          <ac:spMkLst>
            <pc:docMk/>
            <pc:sldMk cId="92795886" sldId="276"/>
            <ac:spMk id="181" creationId="{90E146DD-A942-4CDE-843D-98D1415E9680}"/>
          </ac:spMkLst>
        </pc:spChg>
        <pc:spChg chg="del mod">
          <ac:chgData name="Vivek Saahil" userId="43ad321a-5946-4c44-869a-99c3331d9527" providerId="ADAL" clId="{EA813354-F016-409C-A55B-EB42D8BC8B73}" dt="2021-04-05T18:51:01.368" v="3301" actId="478"/>
          <ac:spMkLst>
            <pc:docMk/>
            <pc:sldMk cId="92795886" sldId="276"/>
            <ac:spMk id="182" creationId="{9D4CC1D4-FEFB-4AE6-B0F4-47F6F0A98B27}"/>
          </ac:spMkLst>
        </pc:spChg>
        <pc:spChg chg="del">
          <ac:chgData name="Vivek Saahil" userId="43ad321a-5946-4c44-869a-99c3331d9527" providerId="ADAL" clId="{EA813354-F016-409C-A55B-EB42D8BC8B73}" dt="2021-04-05T18:50:58.708" v="3298" actId="478"/>
          <ac:spMkLst>
            <pc:docMk/>
            <pc:sldMk cId="92795886" sldId="276"/>
            <ac:spMk id="183" creationId="{DF5CCD1B-A345-44F1-AA5A-ED8B78448AD1}"/>
          </ac:spMkLst>
        </pc:spChg>
        <pc:spChg chg="del">
          <ac:chgData name="Vivek Saahil" userId="43ad321a-5946-4c44-869a-99c3331d9527" providerId="ADAL" clId="{EA813354-F016-409C-A55B-EB42D8BC8B73}" dt="2021-04-05T18:50:53.975" v="3296" actId="478"/>
          <ac:spMkLst>
            <pc:docMk/>
            <pc:sldMk cId="92795886" sldId="276"/>
            <ac:spMk id="188" creationId="{14A485CC-3BC6-4DE9-A055-300CB7942588}"/>
          </ac:spMkLst>
        </pc:spChg>
        <pc:grpChg chg="add mod">
          <ac:chgData name="Vivek Saahil" userId="43ad321a-5946-4c44-869a-99c3331d9527" providerId="ADAL" clId="{EA813354-F016-409C-A55B-EB42D8BC8B73}" dt="2021-04-05T22:00:52.641" v="4753" actId="14100"/>
          <ac:grpSpMkLst>
            <pc:docMk/>
            <pc:sldMk cId="92795886" sldId="276"/>
            <ac:grpSpMk id="2" creationId="{10390044-85B5-4E1F-822C-AB91CBEAFDEB}"/>
          </ac:grpSpMkLst>
        </pc:grpChg>
        <pc:grpChg chg="add mod">
          <ac:chgData name="Vivek Saahil" userId="43ad321a-5946-4c44-869a-99c3331d9527" providerId="ADAL" clId="{EA813354-F016-409C-A55B-EB42D8BC8B73}" dt="2021-04-05T18:57:10.424" v="3369"/>
          <ac:grpSpMkLst>
            <pc:docMk/>
            <pc:sldMk cId="92795886" sldId="276"/>
            <ac:grpSpMk id="141" creationId="{3190C758-F421-4852-B5CE-6B3FEBB0A0F8}"/>
          </ac:grpSpMkLst>
        </pc:grpChg>
        <pc:picChg chg="mod">
          <ac:chgData name="Vivek Saahil" userId="43ad321a-5946-4c44-869a-99c3331d9527" providerId="ADAL" clId="{EA813354-F016-409C-A55B-EB42D8BC8B73}" dt="2021-04-06T05:50:02.252" v="5479" actId="14100"/>
          <ac:picMkLst>
            <pc:docMk/>
            <pc:sldMk cId="92795886" sldId="276"/>
            <ac:picMk id="3" creationId="{283CD4D9-6000-4BB3-93F4-5BD803708D4E}"/>
          </ac:picMkLst>
        </pc:picChg>
        <pc:picChg chg="add del mod">
          <ac:chgData name="Vivek Saahil" userId="43ad321a-5946-4c44-869a-99c3331d9527" providerId="ADAL" clId="{EA813354-F016-409C-A55B-EB42D8BC8B73}" dt="2021-04-06T05:49:08.431" v="5469" actId="21"/>
          <ac:picMkLst>
            <pc:docMk/>
            <pc:sldMk cId="92795886" sldId="276"/>
            <ac:picMk id="4" creationId="{399C739E-4DB2-462C-92D9-6E34129B66B5}"/>
          </ac:picMkLst>
        </pc:picChg>
        <pc:picChg chg="add mod">
          <ac:chgData name="Vivek Saahil" userId="43ad321a-5946-4c44-869a-99c3331d9527" providerId="ADAL" clId="{EA813354-F016-409C-A55B-EB42D8BC8B73}" dt="2021-04-05T19:11:26.650" v="3468" actId="1037"/>
          <ac:picMkLst>
            <pc:docMk/>
            <pc:sldMk cId="92795886" sldId="276"/>
            <ac:picMk id="138" creationId="{AF21877A-F4C9-4FD7-BC9E-AE1703F15733}"/>
          </ac:picMkLst>
        </pc:picChg>
        <pc:picChg chg="add mod">
          <ac:chgData name="Vivek Saahil" userId="43ad321a-5946-4c44-869a-99c3331d9527" providerId="ADAL" clId="{EA813354-F016-409C-A55B-EB42D8BC8B73}" dt="2021-04-05T19:11:39.454" v="3472" actId="1035"/>
          <ac:picMkLst>
            <pc:docMk/>
            <pc:sldMk cId="92795886" sldId="276"/>
            <ac:picMk id="139" creationId="{F014AB54-72AA-453E-BB96-8337557B1357}"/>
          </ac:picMkLst>
        </pc:picChg>
        <pc:picChg chg="add mod">
          <ac:chgData name="Vivek Saahil" userId="43ad321a-5946-4c44-869a-99c3331d9527" providerId="ADAL" clId="{EA813354-F016-409C-A55B-EB42D8BC8B73}" dt="2021-04-06T05:49:43.855" v="5476" actId="14100"/>
          <ac:picMkLst>
            <pc:docMk/>
            <pc:sldMk cId="92795886" sldId="276"/>
            <ac:picMk id="140" creationId="{53C9912A-C635-42B6-A6B9-1FD6A9E1CD43}"/>
          </ac:picMkLst>
        </pc:picChg>
        <pc:picChg chg="mod">
          <ac:chgData name="Vivek Saahil" userId="43ad321a-5946-4c44-869a-99c3331d9527" providerId="ADAL" clId="{EA813354-F016-409C-A55B-EB42D8BC8B73}" dt="2021-04-05T18:57:10.424" v="3369"/>
          <ac:picMkLst>
            <pc:docMk/>
            <pc:sldMk cId="92795886" sldId="276"/>
            <ac:picMk id="142" creationId="{74119EBE-6672-413A-8C98-A642B1B47925}"/>
          </ac:picMkLst>
        </pc:picChg>
        <pc:picChg chg="add mod">
          <ac:chgData name="Vivek Saahil" userId="43ad321a-5946-4c44-869a-99c3331d9527" providerId="ADAL" clId="{EA813354-F016-409C-A55B-EB42D8BC8B73}" dt="2021-04-05T18:58:59.664" v="3391" actId="571"/>
          <ac:picMkLst>
            <pc:docMk/>
            <pc:sldMk cId="92795886" sldId="276"/>
            <ac:picMk id="145" creationId="{8FD3C668-F408-4BF5-BD87-B8A9B5A7AE01}"/>
          </ac:picMkLst>
        </pc:picChg>
        <pc:cxnChg chg="del">
          <ac:chgData name="Vivek Saahil" userId="43ad321a-5946-4c44-869a-99c3331d9527" providerId="ADAL" clId="{EA813354-F016-409C-A55B-EB42D8BC8B73}" dt="2021-04-05T18:52:39.114" v="3315" actId="478"/>
          <ac:cxnSpMkLst>
            <pc:docMk/>
            <pc:sldMk cId="92795886" sldId="276"/>
            <ac:cxnSpMk id="187" creationId="{AE301E1D-5725-4D06-AFED-25DA0374CC35}"/>
          </ac:cxnSpMkLst>
        </pc:cxnChg>
        <pc:cxnChg chg="del">
          <ac:chgData name="Vivek Saahil" userId="43ad321a-5946-4c44-869a-99c3331d9527" providerId="ADAL" clId="{EA813354-F016-409C-A55B-EB42D8BC8B73}" dt="2021-04-05T18:51:06.766" v="3306" actId="478"/>
          <ac:cxnSpMkLst>
            <pc:docMk/>
            <pc:sldMk cId="92795886" sldId="276"/>
            <ac:cxnSpMk id="210" creationId="{6139C6AE-4271-4B63-8906-F908896AB011}"/>
          </ac:cxnSpMkLst>
        </pc:cxnChg>
        <pc:cxnChg chg="del">
          <ac:chgData name="Vivek Saahil" userId="43ad321a-5946-4c44-869a-99c3331d9527" providerId="ADAL" clId="{EA813354-F016-409C-A55B-EB42D8BC8B73}" dt="2021-04-05T18:51:00.662" v="3300" actId="478"/>
          <ac:cxnSpMkLst>
            <pc:docMk/>
            <pc:sldMk cId="92795886" sldId="276"/>
            <ac:cxnSpMk id="211" creationId="{612523FB-BF10-4A56-AD5C-7B9F1FE2696D}"/>
          </ac:cxnSpMkLst>
        </pc:cxnChg>
      </pc:sldChg>
      <pc:sldChg chg="addSp delSp modSp add mod modNotesTx">
        <pc:chgData name="Vivek Saahil" userId="43ad321a-5946-4c44-869a-99c3331d9527" providerId="ADAL" clId="{EA813354-F016-409C-A55B-EB42D8BC8B73}" dt="2021-04-06T05:03:06.852" v="5455" actId="1076"/>
        <pc:sldMkLst>
          <pc:docMk/>
          <pc:sldMk cId="2605101511" sldId="277"/>
        </pc:sldMkLst>
        <pc:spChg chg="add mod ord topLvl">
          <ac:chgData name="Vivek Saahil" userId="43ad321a-5946-4c44-869a-99c3331d9527" providerId="ADAL" clId="{EA813354-F016-409C-A55B-EB42D8BC8B73}" dt="2021-04-05T19:59:40.889" v="3921" actId="165"/>
          <ac:spMkLst>
            <pc:docMk/>
            <pc:sldMk cId="2605101511" sldId="277"/>
            <ac:spMk id="2" creationId="{66A81370-DE67-4F1F-89D8-4EB6DEA3749F}"/>
          </ac:spMkLst>
        </pc:spChg>
        <pc:spChg chg="mod">
          <ac:chgData name="Vivek Saahil" userId="43ad321a-5946-4c44-869a-99c3331d9527" providerId="ADAL" clId="{EA813354-F016-409C-A55B-EB42D8BC8B73}" dt="2021-04-05T19:59:29.463" v="3920" actId="14100"/>
          <ac:spMkLst>
            <pc:docMk/>
            <pc:sldMk cId="2605101511" sldId="277"/>
            <ac:spMk id="3" creationId="{D8FD779D-9219-44AB-AC2D-7EF50929D06E}"/>
          </ac:spMkLst>
        </pc:spChg>
        <pc:spChg chg="mod ord">
          <ac:chgData name="Vivek Saahil" userId="43ad321a-5946-4c44-869a-99c3331d9527" providerId="ADAL" clId="{EA813354-F016-409C-A55B-EB42D8BC8B73}" dt="2021-04-05T20:21:03.774" v="4433" actId="1076"/>
          <ac:spMkLst>
            <pc:docMk/>
            <pc:sldMk cId="2605101511" sldId="277"/>
            <ac:spMk id="4" creationId="{74F1F255-773B-4AEE-8178-E42D565512DF}"/>
          </ac:spMkLst>
        </pc:spChg>
        <pc:spChg chg="add del">
          <ac:chgData name="Vivek Saahil" userId="43ad321a-5946-4c44-869a-99c3331d9527" providerId="ADAL" clId="{EA813354-F016-409C-A55B-EB42D8BC8B73}" dt="2021-04-05T19:58:04.255" v="3847" actId="478"/>
          <ac:spMkLst>
            <pc:docMk/>
            <pc:sldMk cId="2605101511" sldId="277"/>
            <ac:spMk id="6" creationId="{72454CCB-0F50-4E73-BBEC-FDB1E82457D9}"/>
          </ac:spMkLst>
        </pc:spChg>
        <pc:spChg chg="add mod topLvl">
          <ac:chgData name="Vivek Saahil" userId="43ad321a-5946-4c44-869a-99c3331d9527" providerId="ADAL" clId="{EA813354-F016-409C-A55B-EB42D8BC8B73}" dt="2021-04-05T19:59:40.889" v="3921" actId="165"/>
          <ac:spMkLst>
            <pc:docMk/>
            <pc:sldMk cId="2605101511" sldId="277"/>
            <ac:spMk id="7" creationId="{12C58806-0EB1-49C9-8CB8-BDF46932FA60}"/>
          </ac:spMkLst>
        </pc:spChg>
        <pc:spChg chg="add mod">
          <ac:chgData name="Vivek Saahil" userId="43ad321a-5946-4c44-869a-99c3331d9527" providerId="ADAL" clId="{EA813354-F016-409C-A55B-EB42D8BC8B73}" dt="2021-04-05T20:01:08.348" v="3981" actId="1038"/>
          <ac:spMkLst>
            <pc:docMk/>
            <pc:sldMk cId="2605101511" sldId="277"/>
            <ac:spMk id="9" creationId="{D9AE9D7D-B5DF-4B56-A56D-AACCAB8D94C4}"/>
          </ac:spMkLst>
        </pc:spChg>
        <pc:spChg chg="del mod">
          <ac:chgData name="Vivek Saahil" userId="43ad321a-5946-4c44-869a-99c3331d9527" providerId="ADAL" clId="{EA813354-F016-409C-A55B-EB42D8BC8B73}" dt="2021-04-05T20:21:16.279" v="4435" actId="478"/>
          <ac:spMkLst>
            <pc:docMk/>
            <pc:sldMk cId="2605101511" sldId="277"/>
            <ac:spMk id="24" creationId="{0C875596-4548-42D6-B9C8-DECBCCE752D0}"/>
          </ac:spMkLst>
        </pc:spChg>
        <pc:spChg chg="mod topLvl">
          <ac:chgData name="Vivek Saahil" userId="43ad321a-5946-4c44-869a-99c3331d9527" providerId="ADAL" clId="{EA813354-F016-409C-A55B-EB42D8BC8B73}" dt="2021-04-05T20:11:41.303" v="4238" actId="164"/>
          <ac:spMkLst>
            <pc:docMk/>
            <pc:sldMk cId="2605101511" sldId="277"/>
            <ac:spMk id="27" creationId="{39527B26-5779-4A03-AD18-260EB1305902}"/>
          </ac:spMkLst>
        </pc:spChg>
        <pc:spChg chg="mod topLvl">
          <ac:chgData name="Vivek Saahil" userId="43ad321a-5946-4c44-869a-99c3331d9527" providerId="ADAL" clId="{EA813354-F016-409C-A55B-EB42D8BC8B73}" dt="2021-04-05T20:11:41.303" v="4238" actId="164"/>
          <ac:spMkLst>
            <pc:docMk/>
            <pc:sldMk cId="2605101511" sldId="277"/>
            <ac:spMk id="28" creationId="{FE8EC077-D7DE-482F-A7B6-A3E7339D662C}"/>
          </ac:spMkLst>
        </pc:spChg>
        <pc:spChg chg="mod topLvl">
          <ac:chgData name="Vivek Saahil" userId="43ad321a-5946-4c44-869a-99c3331d9527" providerId="ADAL" clId="{EA813354-F016-409C-A55B-EB42D8BC8B73}" dt="2021-04-05T20:11:41.303" v="4238" actId="164"/>
          <ac:spMkLst>
            <pc:docMk/>
            <pc:sldMk cId="2605101511" sldId="277"/>
            <ac:spMk id="29" creationId="{AB464867-1DD5-4993-91FD-82DF30259BCB}"/>
          </ac:spMkLst>
        </pc:spChg>
        <pc:spChg chg="mod">
          <ac:chgData name="Vivek Saahil" userId="43ad321a-5946-4c44-869a-99c3331d9527" providerId="ADAL" clId="{EA813354-F016-409C-A55B-EB42D8BC8B73}" dt="2021-04-05T19:49:51.430" v="3673" actId="14100"/>
          <ac:spMkLst>
            <pc:docMk/>
            <pc:sldMk cId="2605101511" sldId="277"/>
            <ac:spMk id="30" creationId="{CCBBB2E3-9C26-4830-97C7-0C757E165298}"/>
          </ac:spMkLst>
        </pc:spChg>
        <pc:spChg chg="mod topLvl">
          <ac:chgData name="Vivek Saahil" userId="43ad321a-5946-4c44-869a-99c3331d9527" providerId="ADAL" clId="{EA813354-F016-409C-A55B-EB42D8BC8B73}" dt="2021-04-05T19:56:59.551" v="3838" actId="1038"/>
          <ac:spMkLst>
            <pc:docMk/>
            <pc:sldMk cId="2605101511" sldId="277"/>
            <ac:spMk id="31" creationId="{F2AEB54F-BF8C-46AD-8DF2-A7EDF34021BF}"/>
          </ac:spMkLst>
        </pc:spChg>
        <pc:spChg chg="mod ord topLvl">
          <ac:chgData name="Vivek Saahil" userId="43ad321a-5946-4c44-869a-99c3331d9527" providerId="ADAL" clId="{EA813354-F016-409C-A55B-EB42D8BC8B73}" dt="2021-04-05T19:57:16.894" v="3840" actId="14100"/>
          <ac:spMkLst>
            <pc:docMk/>
            <pc:sldMk cId="2605101511" sldId="277"/>
            <ac:spMk id="32" creationId="{45375E3E-914E-4B83-B4FE-2739CD2F6F4E}"/>
          </ac:spMkLst>
        </pc:spChg>
        <pc:spChg chg="add mod">
          <ac:chgData name="Vivek Saahil" userId="43ad321a-5946-4c44-869a-99c3331d9527" providerId="ADAL" clId="{EA813354-F016-409C-A55B-EB42D8BC8B73}" dt="2021-04-05T19:56:59.551" v="3838" actId="1038"/>
          <ac:spMkLst>
            <pc:docMk/>
            <pc:sldMk cId="2605101511" sldId="277"/>
            <ac:spMk id="33" creationId="{8B0E0155-D680-4CE0-99F5-5CC6433614AC}"/>
          </ac:spMkLst>
        </pc:spChg>
        <pc:spChg chg="add mod">
          <ac:chgData name="Vivek Saahil" userId="43ad321a-5946-4c44-869a-99c3331d9527" providerId="ADAL" clId="{EA813354-F016-409C-A55B-EB42D8BC8B73}" dt="2021-04-05T19:56:11.662" v="3787" actId="14100"/>
          <ac:spMkLst>
            <pc:docMk/>
            <pc:sldMk cId="2605101511" sldId="277"/>
            <ac:spMk id="34" creationId="{8ECF3011-3E33-4E75-8968-E361F7E71710}"/>
          </ac:spMkLst>
        </pc:spChg>
        <pc:spChg chg="add del">
          <ac:chgData name="Vivek Saahil" userId="43ad321a-5946-4c44-869a-99c3331d9527" providerId="ADAL" clId="{EA813354-F016-409C-A55B-EB42D8BC8B73}" dt="2021-04-05T20:13:54.650" v="4280" actId="21"/>
          <ac:spMkLst>
            <pc:docMk/>
            <pc:sldMk cId="2605101511" sldId="277"/>
            <ac:spMk id="38" creationId="{616DCAB6-E973-48F0-8671-768F41441DA8}"/>
          </ac:spMkLst>
        </pc:spChg>
        <pc:spChg chg="add mod">
          <ac:chgData name="Vivek Saahil" userId="43ad321a-5946-4c44-869a-99c3331d9527" providerId="ADAL" clId="{EA813354-F016-409C-A55B-EB42D8BC8B73}" dt="2021-04-05T19:56:08.454" v="3786" actId="14100"/>
          <ac:spMkLst>
            <pc:docMk/>
            <pc:sldMk cId="2605101511" sldId="277"/>
            <ac:spMk id="42" creationId="{F7953F82-5A99-4BDD-ABD9-7052C04FBFD0}"/>
          </ac:spMkLst>
        </pc:spChg>
        <pc:spChg chg="add mod">
          <ac:chgData name="Vivek Saahil" userId="43ad321a-5946-4c44-869a-99c3331d9527" providerId="ADAL" clId="{EA813354-F016-409C-A55B-EB42D8BC8B73}" dt="2021-04-05T19:57:09.342" v="3839" actId="1076"/>
          <ac:spMkLst>
            <pc:docMk/>
            <pc:sldMk cId="2605101511" sldId="277"/>
            <ac:spMk id="43" creationId="{B297D3AF-2715-44D1-8C1F-DBDCEE5CF483}"/>
          </ac:spMkLst>
        </pc:spChg>
        <pc:spChg chg="add mod">
          <ac:chgData name="Vivek Saahil" userId="43ad321a-5946-4c44-869a-99c3331d9527" providerId="ADAL" clId="{EA813354-F016-409C-A55B-EB42D8BC8B73}" dt="2021-04-05T19:50:02.579" v="3676" actId="571"/>
          <ac:spMkLst>
            <pc:docMk/>
            <pc:sldMk cId="2605101511" sldId="277"/>
            <ac:spMk id="44" creationId="{98E3968A-109B-4522-B27A-EB84824ABD5A}"/>
          </ac:spMkLst>
        </pc:spChg>
        <pc:spChg chg="add mod">
          <ac:chgData name="Vivek Saahil" userId="43ad321a-5946-4c44-869a-99c3331d9527" providerId="ADAL" clId="{EA813354-F016-409C-A55B-EB42D8BC8B73}" dt="2021-04-05T19:50:02.579" v="3676" actId="571"/>
          <ac:spMkLst>
            <pc:docMk/>
            <pc:sldMk cId="2605101511" sldId="277"/>
            <ac:spMk id="45" creationId="{F0936292-3535-4985-AD70-0946D1971443}"/>
          </ac:spMkLst>
        </pc:spChg>
        <pc:spChg chg="add mod">
          <ac:chgData name="Vivek Saahil" userId="43ad321a-5946-4c44-869a-99c3331d9527" providerId="ADAL" clId="{EA813354-F016-409C-A55B-EB42D8BC8B73}" dt="2021-04-05T19:50:02.579" v="3676" actId="571"/>
          <ac:spMkLst>
            <pc:docMk/>
            <pc:sldMk cId="2605101511" sldId="277"/>
            <ac:spMk id="46" creationId="{E6977F03-C5E7-4D98-8BD1-8C16D1B953B4}"/>
          </ac:spMkLst>
        </pc:spChg>
        <pc:spChg chg="add mod">
          <ac:chgData name="Vivek Saahil" userId="43ad321a-5946-4c44-869a-99c3331d9527" providerId="ADAL" clId="{EA813354-F016-409C-A55B-EB42D8BC8B73}" dt="2021-04-05T19:50:02.579" v="3676" actId="571"/>
          <ac:spMkLst>
            <pc:docMk/>
            <pc:sldMk cId="2605101511" sldId="277"/>
            <ac:spMk id="47" creationId="{D23C2853-4B02-4E7D-8678-7ACF23F85E00}"/>
          </ac:spMkLst>
        </pc:spChg>
        <pc:spChg chg="add mod">
          <ac:chgData name="Vivek Saahil" userId="43ad321a-5946-4c44-869a-99c3331d9527" providerId="ADAL" clId="{EA813354-F016-409C-A55B-EB42D8BC8B73}" dt="2021-04-05T19:50:02.579" v="3676" actId="571"/>
          <ac:spMkLst>
            <pc:docMk/>
            <pc:sldMk cId="2605101511" sldId="277"/>
            <ac:spMk id="48" creationId="{4638FC49-0818-4D94-8141-AC962E979A53}"/>
          </ac:spMkLst>
        </pc:spChg>
        <pc:spChg chg="add mod">
          <ac:chgData name="Vivek Saahil" userId="43ad321a-5946-4c44-869a-99c3331d9527" providerId="ADAL" clId="{EA813354-F016-409C-A55B-EB42D8BC8B73}" dt="2021-04-05T19:59:56.769" v="3965" actId="207"/>
          <ac:spMkLst>
            <pc:docMk/>
            <pc:sldMk cId="2605101511" sldId="277"/>
            <ac:spMk id="49" creationId="{A3083556-BB9F-4D03-AFA5-4FF5970300AB}"/>
          </ac:spMkLst>
        </pc:spChg>
        <pc:spChg chg="add mod">
          <ac:chgData name="Vivek Saahil" userId="43ad321a-5946-4c44-869a-99c3331d9527" providerId="ADAL" clId="{EA813354-F016-409C-A55B-EB42D8BC8B73}" dt="2021-04-05T20:17:49.920" v="4394" actId="122"/>
          <ac:spMkLst>
            <pc:docMk/>
            <pc:sldMk cId="2605101511" sldId="277"/>
            <ac:spMk id="50" creationId="{AACE6100-7EFD-416C-8BB6-B7ED70C47653}"/>
          </ac:spMkLst>
        </pc:spChg>
        <pc:spChg chg="add mod">
          <ac:chgData name="Vivek Saahil" userId="43ad321a-5946-4c44-869a-99c3331d9527" providerId="ADAL" clId="{EA813354-F016-409C-A55B-EB42D8BC8B73}" dt="2021-04-05T20:15:59.314" v="4371" actId="1035"/>
          <ac:spMkLst>
            <pc:docMk/>
            <pc:sldMk cId="2605101511" sldId="277"/>
            <ac:spMk id="51" creationId="{A74EFE64-54F2-4FD9-8FA7-2D78139D58D9}"/>
          </ac:spMkLst>
        </pc:spChg>
        <pc:spChg chg="add mod ord">
          <ac:chgData name="Vivek Saahil" userId="43ad321a-5946-4c44-869a-99c3331d9527" providerId="ADAL" clId="{EA813354-F016-409C-A55B-EB42D8BC8B73}" dt="2021-04-05T20:15:59.314" v="4371" actId="1035"/>
          <ac:spMkLst>
            <pc:docMk/>
            <pc:sldMk cId="2605101511" sldId="277"/>
            <ac:spMk id="52" creationId="{812CC25E-764B-492E-B658-DA92C9B22E67}"/>
          </ac:spMkLst>
        </pc:spChg>
        <pc:spChg chg="add mod">
          <ac:chgData name="Vivek Saahil" userId="43ad321a-5946-4c44-869a-99c3331d9527" providerId="ADAL" clId="{EA813354-F016-409C-A55B-EB42D8BC8B73}" dt="2021-04-05T20:18:31.917" v="4412" actId="14100"/>
          <ac:spMkLst>
            <pc:docMk/>
            <pc:sldMk cId="2605101511" sldId="277"/>
            <ac:spMk id="53" creationId="{8A5AAA53-D051-427F-9B35-1393E82B7EEA}"/>
          </ac:spMkLst>
        </pc:spChg>
        <pc:spChg chg="add del mod ord">
          <ac:chgData name="Vivek Saahil" userId="43ad321a-5946-4c44-869a-99c3331d9527" providerId="ADAL" clId="{EA813354-F016-409C-A55B-EB42D8BC8B73}" dt="2021-04-05T20:14:27.098" v="4286" actId="478"/>
          <ac:spMkLst>
            <pc:docMk/>
            <pc:sldMk cId="2605101511" sldId="277"/>
            <ac:spMk id="54" creationId="{4F603D9E-3131-4476-89F3-10B4BDDEABF4}"/>
          </ac:spMkLst>
        </pc:spChg>
        <pc:spChg chg="mod">
          <ac:chgData name="Vivek Saahil" userId="43ad321a-5946-4c44-869a-99c3331d9527" providerId="ADAL" clId="{EA813354-F016-409C-A55B-EB42D8BC8B73}" dt="2021-04-05T20:18:59.509" v="4414" actId="1076"/>
          <ac:spMkLst>
            <pc:docMk/>
            <pc:sldMk cId="2605101511" sldId="277"/>
            <ac:spMk id="56" creationId="{F7ED6BFF-69D9-4F0C-880F-E19000D446B0}"/>
          </ac:spMkLst>
        </pc:spChg>
        <pc:spChg chg="mod">
          <ac:chgData name="Vivek Saahil" userId="43ad321a-5946-4c44-869a-99c3331d9527" providerId="ADAL" clId="{EA813354-F016-409C-A55B-EB42D8BC8B73}" dt="2021-04-05T20:18:59.509" v="4414" actId="1076"/>
          <ac:spMkLst>
            <pc:docMk/>
            <pc:sldMk cId="2605101511" sldId="277"/>
            <ac:spMk id="57" creationId="{FDE646AF-D232-4ED0-9970-15F18FEBC220}"/>
          </ac:spMkLst>
        </pc:spChg>
        <pc:spChg chg="add mod">
          <ac:chgData name="Vivek Saahil" userId="43ad321a-5946-4c44-869a-99c3331d9527" providerId="ADAL" clId="{EA813354-F016-409C-A55B-EB42D8BC8B73}" dt="2021-04-05T20:15:25.141" v="4299" actId="14100"/>
          <ac:spMkLst>
            <pc:docMk/>
            <pc:sldMk cId="2605101511" sldId="277"/>
            <ac:spMk id="58" creationId="{A2DEB1CA-2A36-41E9-B1EA-3FFAD06BA447}"/>
          </ac:spMkLst>
        </pc:spChg>
        <pc:spChg chg="add mod">
          <ac:chgData name="Vivek Saahil" userId="43ad321a-5946-4c44-869a-99c3331d9527" providerId="ADAL" clId="{EA813354-F016-409C-A55B-EB42D8BC8B73}" dt="2021-04-05T20:17:52.368" v="4395" actId="122"/>
          <ac:spMkLst>
            <pc:docMk/>
            <pc:sldMk cId="2605101511" sldId="277"/>
            <ac:spMk id="59" creationId="{A7F145F0-8BD5-4EEC-903A-70A57F6FF097}"/>
          </ac:spMkLst>
        </pc:spChg>
        <pc:spChg chg="add mod">
          <ac:chgData name="Vivek Saahil" userId="43ad321a-5946-4c44-869a-99c3331d9527" providerId="ADAL" clId="{EA813354-F016-409C-A55B-EB42D8BC8B73}" dt="2021-04-05T20:16:43.325" v="4377" actId="1076"/>
          <ac:spMkLst>
            <pc:docMk/>
            <pc:sldMk cId="2605101511" sldId="277"/>
            <ac:spMk id="60" creationId="{565356E2-9107-46B1-B04C-7BCD46978DA1}"/>
          </ac:spMkLst>
        </pc:spChg>
        <pc:spChg chg="add mod">
          <ac:chgData name="Vivek Saahil" userId="43ad321a-5946-4c44-869a-99c3331d9527" providerId="ADAL" clId="{EA813354-F016-409C-A55B-EB42D8BC8B73}" dt="2021-04-05T20:18:23.303" v="4411" actId="1035"/>
          <ac:spMkLst>
            <pc:docMk/>
            <pc:sldMk cId="2605101511" sldId="277"/>
            <ac:spMk id="61" creationId="{7696FABE-DC78-40F9-A623-93CE05459229}"/>
          </ac:spMkLst>
        </pc:spChg>
        <pc:spChg chg="add mod">
          <ac:chgData name="Vivek Saahil" userId="43ad321a-5946-4c44-869a-99c3331d9527" providerId="ADAL" clId="{EA813354-F016-409C-A55B-EB42D8BC8B73}" dt="2021-04-05T20:16:55.853" v="4379" actId="1076"/>
          <ac:spMkLst>
            <pc:docMk/>
            <pc:sldMk cId="2605101511" sldId="277"/>
            <ac:spMk id="62" creationId="{0D75417E-3926-4AFC-A6F1-76D67DDF055F}"/>
          </ac:spMkLst>
        </pc:spChg>
        <pc:spChg chg="add mod">
          <ac:chgData name="Vivek Saahil" userId="43ad321a-5946-4c44-869a-99c3331d9527" providerId="ADAL" clId="{EA813354-F016-409C-A55B-EB42D8BC8B73}" dt="2021-04-05T20:21:21.167" v="4438" actId="1036"/>
          <ac:spMkLst>
            <pc:docMk/>
            <pc:sldMk cId="2605101511" sldId="277"/>
            <ac:spMk id="63" creationId="{36AF0983-F4C4-4527-BBAA-D36BDC3C6A95}"/>
          </ac:spMkLst>
        </pc:spChg>
        <pc:grpChg chg="mod">
          <ac:chgData name="Vivek Saahil" userId="43ad321a-5946-4c44-869a-99c3331d9527" providerId="ADAL" clId="{EA813354-F016-409C-A55B-EB42D8BC8B73}" dt="2021-04-06T05:02:59.392" v="5454" actId="1036"/>
          <ac:grpSpMkLst>
            <pc:docMk/>
            <pc:sldMk cId="2605101511" sldId="277"/>
            <ac:grpSpMk id="5" creationId="{19D017F1-DE5E-4D9B-8068-F8EBA0769019}"/>
          </ac:grpSpMkLst>
        </pc:grpChg>
        <pc:grpChg chg="mod">
          <ac:chgData name="Vivek Saahil" userId="43ad321a-5946-4c44-869a-99c3331d9527" providerId="ADAL" clId="{EA813354-F016-409C-A55B-EB42D8BC8B73}" dt="2021-04-06T05:03:06.852" v="5455" actId="1076"/>
          <ac:grpSpMkLst>
            <pc:docMk/>
            <pc:sldMk cId="2605101511" sldId="277"/>
            <ac:grpSpMk id="6" creationId="{B5B63F74-B0F3-4786-BFAE-5143EBA8EBEF}"/>
          </ac:grpSpMkLst>
        </pc:grpChg>
        <pc:grpChg chg="add del mod">
          <ac:chgData name="Vivek Saahil" userId="43ad321a-5946-4c44-869a-99c3331d9527" providerId="ADAL" clId="{EA813354-F016-409C-A55B-EB42D8BC8B73}" dt="2021-04-05T19:59:40.889" v="3921" actId="165"/>
          <ac:grpSpMkLst>
            <pc:docMk/>
            <pc:sldMk cId="2605101511" sldId="277"/>
            <ac:grpSpMk id="8" creationId="{0F88E707-F550-40E0-ADF4-C8D4A2954BE6}"/>
          </ac:grpSpMkLst>
        </pc:grpChg>
        <pc:grpChg chg="add del mod">
          <ac:chgData name="Vivek Saahil" userId="43ad321a-5946-4c44-869a-99c3331d9527" providerId="ADAL" clId="{EA813354-F016-409C-A55B-EB42D8BC8B73}" dt="2021-04-05T20:11:37.532" v="4237" actId="165"/>
          <ac:grpSpMkLst>
            <pc:docMk/>
            <pc:sldMk cId="2605101511" sldId="277"/>
            <ac:grpSpMk id="10" creationId="{F0052719-924B-4C7D-A935-C36267F6DB26}"/>
          </ac:grpSpMkLst>
        </pc:grpChg>
        <pc:grpChg chg="add mod">
          <ac:chgData name="Vivek Saahil" userId="43ad321a-5946-4c44-869a-99c3331d9527" providerId="ADAL" clId="{EA813354-F016-409C-A55B-EB42D8BC8B73}" dt="2021-04-05T20:16:25.182" v="4375" actId="14100"/>
          <ac:grpSpMkLst>
            <pc:docMk/>
            <pc:sldMk cId="2605101511" sldId="277"/>
            <ac:grpSpMk id="11" creationId="{3FE796FA-4922-4602-B954-9F8AD3FCE0C5}"/>
          </ac:grpSpMkLst>
        </pc:grpChg>
        <pc:grpChg chg="add del mod">
          <ac:chgData name="Vivek Saahil" userId="43ad321a-5946-4c44-869a-99c3331d9527" providerId="ADAL" clId="{EA813354-F016-409C-A55B-EB42D8BC8B73}" dt="2021-04-05T19:41:21.968" v="3569" actId="165"/>
          <ac:grpSpMkLst>
            <pc:docMk/>
            <pc:sldMk cId="2605101511" sldId="277"/>
            <ac:grpSpMk id="25" creationId="{0E5AB5AB-192B-497D-88BA-2EEB82A083FA}"/>
          </ac:grpSpMkLst>
        </pc:grpChg>
        <pc:grpChg chg="del">
          <ac:chgData name="Vivek Saahil" userId="43ad321a-5946-4c44-869a-99c3331d9527" providerId="ADAL" clId="{EA813354-F016-409C-A55B-EB42D8BC8B73}" dt="2021-04-05T20:13:54.650" v="4280" actId="21"/>
          <ac:grpSpMkLst>
            <pc:docMk/>
            <pc:sldMk cId="2605101511" sldId="277"/>
            <ac:grpSpMk id="35" creationId="{A3527F12-95D8-447C-8B08-CEE0BB313D87}"/>
          </ac:grpSpMkLst>
        </pc:grpChg>
        <pc:grpChg chg="add del mod">
          <ac:chgData name="Vivek Saahil" userId="43ad321a-5946-4c44-869a-99c3331d9527" providerId="ADAL" clId="{EA813354-F016-409C-A55B-EB42D8BC8B73}" dt="2021-04-05T20:18:59.883" v="4415" actId="478"/>
          <ac:grpSpMkLst>
            <pc:docMk/>
            <pc:sldMk cId="2605101511" sldId="277"/>
            <ac:grpSpMk id="55" creationId="{AE0B2F39-04A8-482A-9693-AF953CC43CC3}"/>
          </ac:grpSpMkLst>
        </pc:grpChg>
        <pc:graphicFrameChg chg="del mod ord modGraphic">
          <ac:chgData name="Vivek Saahil" userId="43ad321a-5946-4c44-869a-99c3331d9527" providerId="ADAL" clId="{EA813354-F016-409C-A55B-EB42D8BC8B73}" dt="2021-04-05T19:51:16.942" v="3739" actId="478"/>
          <ac:graphicFrameMkLst>
            <pc:docMk/>
            <pc:sldMk cId="2605101511" sldId="277"/>
            <ac:graphicFrameMk id="5" creationId="{66533F6C-E27E-45DB-AE2E-E20C3FB61B46}"/>
          </ac:graphicFrameMkLst>
        </pc:graphicFrameChg>
        <pc:graphicFrameChg chg="del mod">
          <ac:chgData name="Vivek Saahil" userId="43ad321a-5946-4c44-869a-99c3331d9527" providerId="ADAL" clId="{EA813354-F016-409C-A55B-EB42D8BC8B73}" dt="2021-04-05T20:18:50.102" v="4413" actId="478"/>
          <ac:graphicFrameMkLst>
            <pc:docMk/>
            <pc:sldMk cId="2605101511" sldId="277"/>
            <ac:graphicFrameMk id="22" creationId="{B27766D2-2B6D-460B-A863-8A492D59AFF1}"/>
          </ac:graphicFrameMkLst>
        </pc:graphicFrameChg>
        <pc:graphicFrameChg chg="del mod">
          <ac:chgData name="Vivek Saahil" userId="43ad321a-5946-4c44-869a-99c3331d9527" providerId="ADAL" clId="{EA813354-F016-409C-A55B-EB42D8BC8B73}" dt="2021-04-05T20:18:50.102" v="4413" actId="478"/>
          <ac:graphicFrameMkLst>
            <pc:docMk/>
            <pc:sldMk cId="2605101511" sldId="277"/>
            <ac:graphicFrameMk id="23" creationId="{2F4F4B80-AD98-4D35-87FC-F5FBB3E55EDE}"/>
          </ac:graphicFrameMkLst>
        </pc:graphicFrameChg>
        <pc:picChg chg="mod">
          <ac:chgData name="Vivek Saahil" userId="43ad321a-5946-4c44-869a-99c3331d9527" providerId="ADAL" clId="{EA813354-F016-409C-A55B-EB42D8BC8B73}" dt="2021-04-05T20:16:06.333" v="4373" actId="14100"/>
          <ac:picMkLst>
            <pc:docMk/>
            <pc:sldMk cId="2605101511" sldId="277"/>
            <ac:picMk id="13" creationId="{3580E75B-3A94-4531-9139-C3F6F77E2CEA}"/>
          </ac:picMkLst>
        </pc:picChg>
        <pc:picChg chg="mod">
          <ac:chgData name="Vivek Saahil" userId="43ad321a-5946-4c44-869a-99c3331d9527" providerId="ADAL" clId="{EA813354-F016-409C-A55B-EB42D8BC8B73}" dt="2021-04-05T20:11:41.303" v="4238" actId="164"/>
          <ac:picMkLst>
            <pc:docMk/>
            <pc:sldMk cId="2605101511" sldId="277"/>
            <ac:picMk id="26" creationId="{AE27E8A4-8F15-43CA-B4EC-3876C175CE7B}"/>
          </ac:picMkLst>
        </pc:picChg>
      </pc:sldChg>
      <pc:sldChg chg="modNotesTx">
        <pc:chgData name="Vivek Saahil" userId="43ad321a-5946-4c44-869a-99c3331d9527" providerId="ADAL" clId="{EA813354-F016-409C-A55B-EB42D8BC8B73}" dt="2021-04-06T00:32:36.154" v="5222" actId="20577"/>
        <pc:sldMkLst>
          <pc:docMk/>
          <pc:sldMk cId="2791212801" sldId="278"/>
        </pc:sldMkLst>
      </pc:sldChg>
      <pc:sldChg chg="modSp mod modNotesTx">
        <pc:chgData name="Vivek Saahil" userId="43ad321a-5946-4c44-869a-99c3331d9527" providerId="ADAL" clId="{EA813354-F016-409C-A55B-EB42D8BC8B73}" dt="2021-04-06T04:44:22.267" v="5361" actId="14100"/>
        <pc:sldMkLst>
          <pc:docMk/>
          <pc:sldMk cId="1082808330" sldId="282"/>
        </pc:sldMkLst>
        <pc:spChg chg="mod">
          <ac:chgData name="Vivek Saahil" userId="43ad321a-5946-4c44-869a-99c3331d9527" providerId="ADAL" clId="{EA813354-F016-409C-A55B-EB42D8BC8B73}" dt="2021-04-06T04:43:10.119" v="5356" actId="1076"/>
          <ac:spMkLst>
            <pc:docMk/>
            <pc:sldMk cId="1082808330" sldId="282"/>
            <ac:spMk id="26" creationId="{5B0F41F5-6A4E-4C69-9573-D950ACF9FF2F}"/>
          </ac:spMkLst>
        </pc:spChg>
        <pc:picChg chg="mod">
          <ac:chgData name="Vivek Saahil" userId="43ad321a-5946-4c44-869a-99c3331d9527" providerId="ADAL" clId="{EA813354-F016-409C-A55B-EB42D8BC8B73}" dt="2021-04-06T04:44:22.267" v="5361" actId="14100"/>
          <ac:picMkLst>
            <pc:docMk/>
            <pc:sldMk cId="1082808330" sldId="282"/>
            <ac:picMk id="2" creationId="{DD5ECB06-67D4-44FD-B706-645F0EC9EECB}"/>
          </ac:picMkLst>
        </pc:picChg>
        <pc:picChg chg="mod">
          <ac:chgData name="Vivek Saahil" userId="43ad321a-5946-4c44-869a-99c3331d9527" providerId="ADAL" clId="{EA813354-F016-409C-A55B-EB42D8BC8B73}" dt="2021-04-06T04:43:13.964" v="5357" actId="14100"/>
          <ac:picMkLst>
            <pc:docMk/>
            <pc:sldMk cId="1082808330" sldId="282"/>
            <ac:picMk id="3" creationId="{28097E4F-6E27-4A54-AD63-358B58B83A38}"/>
          </ac:picMkLst>
        </pc:picChg>
        <pc:picChg chg="mod">
          <ac:chgData name="Vivek Saahil" userId="43ad321a-5946-4c44-869a-99c3331d9527" providerId="ADAL" clId="{EA813354-F016-409C-A55B-EB42D8BC8B73}" dt="2021-04-06T00:30:16.272" v="5213" actId="11530"/>
          <ac:picMkLst>
            <pc:docMk/>
            <pc:sldMk cId="1082808330" sldId="282"/>
            <ac:picMk id="7" creationId="{74810AA6-3FA5-405F-807B-5DE57551E5B2}"/>
          </ac:picMkLst>
        </pc:picChg>
        <pc:picChg chg="mod">
          <ac:chgData name="Vivek Saahil" userId="43ad321a-5946-4c44-869a-99c3331d9527" providerId="ADAL" clId="{EA813354-F016-409C-A55B-EB42D8BC8B73}" dt="2021-04-06T00:30:16.272" v="5213" actId="11530"/>
          <ac:picMkLst>
            <pc:docMk/>
            <pc:sldMk cId="1082808330" sldId="282"/>
            <ac:picMk id="12" creationId="{0D6BAC05-A83D-4CE7-919C-B07FA188DDE9}"/>
          </ac:picMkLst>
        </pc:picChg>
        <pc:picChg chg="mod">
          <ac:chgData name="Vivek Saahil" userId="43ad321a-5946-4c44-869a-99c3331d9527" providerId="ADAL" clId="{EA813354-F016-409C-A55B-EB42D8BC8B73}" dt="2021-04-06T00:30:08.413" v="5211" actId="14100"/>
          <ac:picMkLst>
            <pc:docMk/>
            <pc:sldMk cId="1082808330" sldId="282"/>
            <ac:picMk id="14" creationId="{5DB8B326-F746-46BC-AD2B-D19A7D53E7E8}"/>
          </ac:picMkLst>
        </pc:picChg>
        <pc:picChg chg="mod">
          <ac:chgData name="Vivek Saahil" userId="43ad321a-5946-4c44-869a-99c3331d9527" providerId="ADAL" clId="{EA813354-F016-409C-A55B-EB42D8BC8B73}" dt="2021-04-06T00:30:16.272" v="5213" actId="11530"/>
          <ac:picMkLst>
            <pc:docMk/>
            <pc:sldMk cId="1082808330" sldId="282"/>
            <ac:picMk id="21" creationId="{E8BE32C6-755F-45E9-BD30-FBF6F72EC698}"/>
          </ac:picMkLst>
        </pc:picChg>
        <pc:picChg chg="mod">
          <ac:chgData name="Vivek Saahil" userId="43ad321a-5946-4c44-869a-99c3331d9527" providerId="ADAL" clId="{EA813354-F016-409C-A55B-EB42D8BC8B73}" dt="2021-04-06T00:30:16.272" v="5213" actId="11530"/>
          <ac:picMkLst>
            <pc:docMk/>
            <pc:sldMk cId="1082808330" sldId="282"/>
            <ac:picMk id="25" creationId="{C9C89766-A15C-4695-A279-4C743913D3CC}"/>
          </ac:picMkLst>
        </pc:picChg>
        <pc:picChg chg="mod">
          <ac:chgData name="Vivek Saahil" userId="43ad321a-5946-4c44-869a-99c3331d9527" providerId="ADAL" clId="{EA813354-F016-409C-A55B-EB42D8BC8B73}" dt="2021-04-06T00:30:16.272" v="5213" actId="11530"/>
          <ac:picMkLst>
            <pc:docMk/>
            <pc:sldMk cId="1082808330" sldId="282"/>
            <ac:picMk id="27" creationId="{F00FC5CA-3874-4527-B38A-40D56C16EBDF}"/>
          </ac:picMkLst>
        </pc:picChg>
      </pc:sldChg>
      <pc:sldChg chg="addSp delSp modSp new del mod">
        <pc:chgData name="Vivek Saahil" userId="43ad321a-5946-4c44-869a-99c3331d9527" providerId="ADAL" clId="{EA813354-F016-409C-A55B-EB42D8BC8B73}" dt="2021-04-06T04:37:02.275" v="5344" actId="2696"/>
        <pc:sldMkLst>
          <pc:docMk/>
          <pc:sldMk cId="1830847363" sldId="283"/>
        </pc:sldMkLst>
        <pc:spChg chg="del">
          <ac:chgData name="Vivek Saahil" userId="43ad321a-5946-4c44-869a-99c3331d9527" providerId="ADAL" clId="{EA813354-F016-409C-A55B-EB42D8BC8B73}" dt="2021-04-06T04:32:15.999" v="5337" actId="931"/>
          <ac:spMkLst>
            <pc:docMk/>
            <pc:sldMk cId="1830847363" sldId="283"/>
            <ac:spMk id="3" creationId="{2D4B2450-C985-48EE-BFA1-87F443768FCE}"/>
          </ac:spMkLst>
        </pc:spChg>
        <pc:spChg chg="mod">
          <ac:chgData name="Vivek Saahil" userId="43ad321a-5946-4c44-869a-99c3331d9527" providerId="ADAL" clId="{EA813354-F016-409C-A55B-EB42D8BC8B73}" dt="2021-04-06T04:33:14.680" v="5341" actId="27803"/>
          <ac:spMkLst>
            <pc:docMk/>
            <pc:sldMk cId="1830847363" sldId="283"/>
            <ac:spMk id="9" creationId="{AC1F3EE6-B2BA-4B3E-BD57-68BD187CBA5D}"/>
          </ac:spMkLst>
        </pc:spChg>
        <pc:spChg chg="mod">
          <ac:chgData name="Vivek Saahil" userId="43ad321a-5946-4c44-869a-99c3331d9527" providerId="ADAL" clId="{EA813354-F016-409C-A55B-EB42D8BC8B73}" dt="2021-04-06T04:33:14.680" v="5341" actId="27803"/>
          <ac:spMkLst>
            <pc:docMk/>
            <pc:sldMk cId="1830847363" sldId="283"/>
            <ac:spMk id="10" creationId="{950DE588-CC8F-4624-93D2-37481E71ED9A}"/>
          </ac:spMkLst>
        </pc:spChg>
        <pc:spChg chg="mod">
          <ac:chgData name="Vivek Saahil" userId="43ad321a-5946-4c44-869a-99c3331d9527" providerId="ADAL" clId="{EA813354-F016-409C-A55B-EB42D8BC8B73}" dt="2021-04-06T04:33:14.680" v="5341" actId="27803"/>
          <ac:spMkLst>
            <pc:docMk/>
            <pc:sldMk cId="1830847363" sldId="283"/>
            <ac:spMk id="11" creationId="{66F16AC4-1878-4830-ADB2-CCF9A7846C45}"/>
          </ac:spMkLst>
        </pc:spChg>
        <pc:spChg chg="mod">
          <ac:chgData name="Vivek Saahil" userId="43ad321a-5946-4c44-869a-99c3331d9527" providerId="ADAL" clId="{EA813354-F016-409C-A55B-EB42D8BC8B73}" dt="2021-04-06T04:33:14.680" v="5341" actId="27803"/>
          <ac:spMkLst>
            <pc:docMk/>
            <pc:sldMk cId="1830847363" sldId="283"/>
            <ac:spMk id="12" creationId="{E810A3D4-B567-411D-81DA-DD30093BFF01}"/>
          </ac:spMkLst>
        </pc:spChg>
        <pc:spChg chg="mod">
          <ac:chgData name="Vivek Saahil" userId="43ad321a-5946-4c44-869a-99c3331d9527" providerId="ADAL" clId="{EA813354-F016-409C-A55B-EB42D8BC8B73}" dt="2021-04-06T04:33:14.680" v="5341" actId="27803"/>
          <ac:spMkLst>
            <pc:docMk/>
            <pc:sldMk cId="1830847363" sldId="283"/>
            <ac:spMk id="13" creationId="{17791025-5056-4130-98DF-94E3F68BAB6C}"/>
          </ac:spMkLst>
        </pc:spChg>
        <pc:spChg chg="mod">
          <ac:chgData name="Vivek Saahil" userId="43ad321a-5946-4c44-869a-99c3331d9527" providerId="ADAL" clId="{EA813354-F016-409C-A55B-EB42D8BC8B73}" dt="2021-04-06T04:33:14.680" v="5341" actId="27803"/>
          <ac:spMkLst>
            <pc:docMk/>
            <pc:sldMk cId="1830847363" sldId="283"/>
            <ac:spMk id="14" creationId="{1093CF66-D17C-4C0F-ACBD-767426469112}"/>
          </ac:spMkLst>
        </pc:spChg>
        <pc:spChg chg="mod">
          <ac:chgData name="Vivek Saahil" userId="43ad321a-5946-4c44-869a-99c3331d9527" providerId="ADAL" clId="{EA813354-F016-409C-A55B-EB42D8BC8B73}" dt="2021-04-06T04:33:14.680" v="5341" actId="27803"/>
          <ac:spMkLst>
            <pc:docMk/>
            <pc:sldMk cId="1830847363" sldId="283"/>
            <ac:spMk id="15" creationId="{DBC9942C-0F2C-4718-BA64-73A9BE66B3AE}"/>
          </ac:spMkLst>
        </pc:spChg>
        <pc:spChg chg="mod">
          <ac:chgData name="Vivek Saahil" userId="43ad321a-5946-4c44-869a-99c3331d9527" providerId="ADAL" clId="{EA813354-F016-409C-A55B-EB42D8BC8B73}" dt="2021-04-06T04:33:14.680" v="5341" actId="27803"/>
          <ac:spMkLst>
            <pc:docMk/>
            <pc:sldMk cId="1830847363" sldId="283"/>
            <ac:spMk id="16" creationId="{E778DA13-866E-4E8E-968B-B60BF0198AF7}"/>
          </ac:spMkLst>
        </pc:spChg>
        <pc:spChg chg="mod">
          <ac:chgData name="Vivek Saahil" userId="43ad321a-5946-4c44-869a-99c3331d9527" providerId="ADAL" clId="{EA813354-F016-409C-A55B-EB42D8BC8B73}" dt="2021-04-06T04:33:14.680" v="5341" actId="27803"/>
          <ac:spMkLst>
            <pc:docMk/>
            <pc:sldMk cId="1830847363" sldId="283"/>
            <ac:spMk id="17" creationId="{D3CA3BFC-15AE-4C6A-9343-7B6A4B3786DB}"/>
          </ac:spMkLst>
        </pc:spChg>
        <pc:spChg chg="mod">
          <ac:chgData name="Vivek Saahil" userId="43ad321a-5946-4c44-869a-99c3331d9527" providerId="ADAL" clId="{EA813354-F016-409C-A55B-EB42D8BC8B73}" dt="2021-04-06T04:33:14.680" v="5341" actId="27803"/>
          <ac:spMkLst>
            <pc:docMk/>
            <pc:sldMk cId="1830847363" sldId="283"/>
            <ac:spMk id="18" creationId="{2A9AC9AD-44C8-4E71-9621-8A115A33B626}"/>
          </ac:spMkLst>
        </pc:spChg>
        <pc:spChg chg="mod">
          <ac:chgData name="Vivek Saahil" userId="43ad321a-5946-4c44-869a-99c3331d9527" providerId="ADAL" clId="{EA813354-F016-409C-A55B-EB42D8BC8B73}" dt="2021-04-06T04:33:14.680" v="5341" actId="27803"/>
          <ac:spMkLst>
            <pc:docMk/>
            <pc:sldMk cId="1830847363" sldId="283"/>
            <ac:spMk id="19" creationId="{1A7B9598-03B5-4631-BCBE-8BC323241623}"/>
          </ac:spMkLst>
        </pc:spChg>
        <pc:spChg chg="mod">
          <ac:chgData name="Vivek Saahil" userId="43ad321a-5946-4c44-869a-99c3331d9527" providerId="ADAL" clId="{EA813354-F016-409C-A55B-EB42D8BC8B73}" dt="2021-04-06T04:33:14.680" v="5341" actId="27803"/>
          <ac:spMkLst>
            <pc:docMk/>
            <pc:sldMk cId="1830847363" sldId="283"/>
            <ac:spMk id="20" creationId="{2A11ED5E-6332-4870-8A43-B489DD576A24}"/>
          </ac:spMkLst>
        </pc:spChg>
        <pc:spChg chg="mod">
          <ac:chgData name="Vivek Saahil" userId="43ad321a-5946-4c44-869a-99c3331d9527" providerId="ADAL" clId="{EA813354-F016-409C-A55B-EB42D8BC8B73}" dt="2021-04-06T04:33:14.680" v="5341" actId="27803"/>
          <ac:spMkLst>
            <pc:docMk/>
            <pc:sldMk cId="1830847363" sldId="283"/>
            <ac:spMk id="21" creationId="{03108F3A-92C6-40EB-AACE-259A99559948}"/>
          </ac:spMkLst>
        </pc:spChg>
        <pc:spChg chg="mod">
          <ac:chgData name="Vivek Saahil" userId="43ad321a-5946-4c44-869a-99c3331d9527" providerId="ADAL" clId="{EA813354-F016-409C-A55B-EB42D8BC8B73}" dt="2021-04-06T04:33:14.680" v="5341" actId="27803"/>
          <ac:spMkLst>
            <pc:docMk/>
            <pc:sldMk cId="1830847363" sldId="283"/>
            <ac:spMk id="22" creationId="{C3AB5EC5-D1C9-4D40-A1D1-70A6F7429756}"/>
          </ac:spMkLst>
        </pc:spChg>
        <pc:spChg chg="mod">
          <ac:chgData name="Vivek Saahil" userId="43ad321a-5946-4c44-869a-99c3331d9527" providerId="ADAL" clId="{EA813354-F016-409C-A55B-EB42D8BC8B73}" dt="2021-04-06T04:33:14.680" v="5341" actId="27803"/>
          <ac:spMkLst>
            <pc:docMk/>
            <pc:sldMk cId="1830847363" sldId="283"/>
            <ac:spMk id="23" creationId="{6CD9D5DA-BBE0-44EF-9BEB-372BAA52ACE6}"/>
          </ac:spMkLst>
        </pc:spChg>
        <pc:spChg chg="mod">
          <ac:chgData name="Vivek Saahil" userId="43ad321a-5946-4c44-869a-99c3331d9527" providerId="ADAL" clId="{EA813354-F016-409C-A55B-EB42D8BC8B73}" dt="2021-04-06T04:33:14.680" v="5341" actId="27803"/>
          <ac:spMkLst>
            <pc:docMk/>
            <pc:sldMk cId="1830847363" sldId="283"/>
            <ac:spMk id="24" creationId="{A8496EB2-6715-47ED-BE7B-DB49D24657A5}"/>
          </ac:spMkLst>
        </pc:spChg>
        <pc:spChg chg="mod">
          <ac:chgData name="Vivek Saahil" userId="43ad321a-5946-4c44-869a-99c3331d9527" providerId="ADAL" clId="{EA813354-F016-409C-A55B-EB42D8BC8B73}" dt="2021-04-06T04:33:14.680" v="5341" actId="27803"/>
          <ac:spMkLst>
            <pc:docMk/>
            <pc:sldMk cId="1830847363" sldId="283"/>
            <ac:spMk id="25" creationId="{D625B413-737C-4F8C-94AD-CA5D422F5E1D}"/>
          </ac:spMkLst>
        </pc:spChg>
        <pc:spChg chg="mod">
          <ac:chgData name="Vivek Saahil" userId="43ad321a-5946-4c44-869a-99c3331d9527" providerId="ADAL" clId="{EA813354-F016-409C-A55B-EB42D8BC8B73}" dt="2021-04-06T04:33:14.680" v="5341" actId="27803"/>
          <ac:spMkLst>
            <pc:docMk/>
            <pc:sldMk cId="1830847363" sldId="283"/>
            <ac:spMk id="26" creationId="{F74CEF1D-2671-4137-A6B2-287427893497}"/>
          </ac:spMkLst>
        </pc:spChg>
        <pc:spChg chg="mod">
          <ac:chgData name="Vivek Saahil" userId="43ad321a-5946-4c44-869a-99c3331d9527" providerId="ADAL" clId="{EA813354-F016-409C-A55B-EB42D8BC8B73}" dt="2021-04-06T04:33:14.680" v="5341" actId="27803"/>
          <ac:spMkLst>
            <pc:docMk/>
            <pc:sldMk cId="1830847363" sldId="283"/>
            <ac:spMk id="27" creationId="{0E0875B5-8D3A-4011-8118-13E3D914F96D}"/>
          </ac:spMkLst>
        </pc:spChg>
        <pc:spChg chg="mod">
          <ac:chgData name="Vivek Saahil" userId="43ad321a-5946-4c44-869a-99c3331d9527" providerId="ADAL" clId="{EA813354-F016-409C-A55B-EB42D8BC8B73}" dt="2021-04-06T04:33:14.680" v="5341" actId="27803"/>
          <ac:spMkLst>
            <pc:docMk/>
            <pc:sldMk cId="1830847363" sldId="283"/>
            <ac:spMk id="28" creationId="{8A15B219-19A0-4162-ACA9-742E2B4F2DDA}"/>
          </ac:spMkLst>
        </pc:spChg>
        <pc:spChg chg="mod">
          <ac:chgData name="Vivek Saahil" userId="43ad321a-5946-4c44-869a-99c3331d9527" providerId="ADAL" clId="{EA813354-F016-409C-A55B-EB42D8BC8B73}" dt="2021-04-06T04:33:14.680" v="5341" actId="27803"/>
          <ac:spMkLst>
            <pc:docMk/>
            <pc:sldMk cId="1830847363" sldId="283"/>
            <ac:spMk id="29" creationId="{9E9540A7-FE3C-4F8F-A617-43D6A20D9A31}"/>
          </ac:spMkLst>
        </pc:spChg>
        <pc:spChg chg="mod">
          <ac:chgData name="Vivek Saahil" userId="43ad321a-5946-4c44-869a-99c3331d9527" providerId="ADAL" clId="{EA813354-F016-409C-A55B-EB42D8BC8B73}" dt="2021-04-06T04:33:14.680" v="5341" actId="27803"/>
          <ac:spMkLst>
            <pc:docMk/>
            <pc:sldMk cId="1830847363" sldId="283"/>
            <ac:spMk id="30" creationId="{E4D152BF-997D-4718-8319-B0541AD073A0}"/>
          </ac:spMkLst>
        </pc:spChg>
        <pc:spChg chg="mod">
          <ac:chgData name="Vivek Saahil" userId="43ad321a-5946-4c44-869a-99c3331d9527" providerId="ADAL" clId="{EA813354-F016-409C-A55B-EB42D8BC8B73}" dt="2021-04-06T04:33:14.680" v="5341" actId="27803"/>
          <ac:spMkLst>
            <pc:docMk/>
            <pc:sldMk cId="1830847363" sldId="283"/>
            <ac:spMk id="31" creationId="{075F19D6-DA40-4E40-A805-AF9FB40F0F2F}"/>
          </ac:spMkLst>
        </pc:spChg>
        <pc:spChg chg="mod">
          <ac:chgData name="Vivek Saahil" userId="43ad321a-5946-4c44-869a-99c3331d9527" providerId="ADAL" clId="{EA813354-F016-409C-A55B-EB42D8BC8B73}" dt="2021-04-06T04:33:14.680" v="5341" actId="27803"/>
          <ac:spMkLst>
            <pc:docMk/>
            <pc:sldMk cId="1830847363" sldId="283"/>
            <ac:spMk id="32" creationId="{008C2F35-3E39-4085-98AB-560FE4FCA430}"/>
          </ac:spMkLst>
        </pc:spChg>
        <pc:spChg chg="mod">
          <ac:chgData name="Vivek Saahil" userId="43ad321a-5946-4c44-869a-99c3331d9527" providerId="ADAL" clId="{EA813354-F016-409C-A55B-EB42D8BC8B73}" dt="2021-04-06T04:33:14.680" v="5341" actId="27803"/>
          <ac:spMkLst>
            <pc:docMk/>
            <pc:sldMk cId="1830847363" sldId="283"/>
            <ac:spMk id="33" creationId="{CA54FD90-86EB-42E9-8557-BD2F37BBE915}"/>
          </ac:spMkLst>
        </pc:spChg>
        <pc:spChg chg="mod">
          <ac:chgData name="Vivek Saahil" userId="43ad321a-5946-4c44-869a-99c3331d9527" providerId="ADAL" clId="{EA813354-F016-409C-A55B-EB42D8BC8B73}" dt="2021-04-06T04:33:14.680" v="5341" actId="27803"/>
          <ac:spMkLst>
            <pc:docMk/>
            <pc:sldMk cId="1830847363" sldId="283"/>
            <ac:spMk id="34" creationId="{45E445D3-F835-4CCB-BFA2-99E19F271061}"/>
          </ac:spMkLst>
        </pc:spChg>
        <pc:spChg chg="mod">
          <ac:chgData name="Vivek Saahil" userId="43ad321a-5946-4c44-869a-99c3331d9527" providerId="ADAL" clId="{EA813354-F016-409C-A55B-EB42D8BC8B73}" dt="2021-04-06T04:33:14.680" v="5341" actId="27803"/>
          <ac:spMkLst>
            <pc:docMk/>
            <pc:sldMk cId="1830847363" sldId="283"/>
            <ac:spMk id="35" creationId="{A6D1DADA-D977-4889-821F-8D962B63F933}"/>
          </ac:spMkLst>
        </pc:spChg>
        <pc:spChg chg="mod">
          <ac:chgData name="Vivek Saahil" userId="43ad321a-5946-4c44-869a-99c3331d9527" providerId="ADAL" clId="{EA813354-F016-409C-A55B-EB42D8BC8B73}" dt="2021-04-06T04:33:14.680" v="5341" actId="27803"/>
          <ac:spMkLst>
            <pc:docMk/>
            <pc:sldMk cId="1830847363" sldId="283"/>
            <ac:spMk id="36" creationId="{190B347A-7DC4-40CB-86A0-8EF6DFCC9310}"/>
          </ac:spMkLst>
        </pc:spChg>
        <pc:spChg chg="mod">
          <ac:chgData name="Vivek Saahil" userId="43ad321a-5946-4c44-869a-99c3331d9527" providerId="ADAL" clId="{EA813354-F016-409C-A55B-EB42D8BC8B73}" dt="2021-04-06T04:33:14.680" v="5341" actId="27803"/>
          <ac:spMkLst>
            <pc:docMk/>
            <pc:sldMk cId="1830847363" sldId="283"/>
            <ac:spMk id="37" creationId="{1D1BB416-E04B-4F0F-8937-7EE398A966CB}"/>
          </ac:spMkLst>
        </pc:spChg>
        <pc:spChg chg="mod">
          <ac:chgData name="Vivek Saahil" userId="43ad321a-5946-4c44-869a-99c3331d9527" providerId="ADAL" clId="{EA813354-F016-409C-A55B-EB42D8BC8B73}" dt="2021-04-06T04:33:14.680" v="5341" actId="27803"/>
          <ac:spMkLst>
            <pc:docMk/>
            <pc:sldMk cId="1830847363" sldId="283"/>
            <ac:spMk id="38" creationId="{7A152D7A-1D94-4812-A4FF-51797D27E39C}"/>
          </ac:spMkLst>
        </pc:spChg>
        <pc:spChg chg="mod">
          <ac:chgData name="Vivek Saahil" userId="43ad321a-5946-4c44-869a-99c3331d9527" providerId="ADAL" clId="{EA813354-F016-409C-A55B-EB42D8BC8B73}" dt="2021-04-06T04:33:14.680" v="5341" actId="27803"/>
          <ac:spMkLst>
            <pc:docMk/>
            <pc:sldMk cId="1830847363" sldId="283"/>
            <ac:spMk id="39" creationId="{11FBD630-6DEE-403E-9E64-37DC553837B0}"/>
          </ac:spMkLst>
        </pc:spChg>
        <pc:spChg chg="mod">
          <ac:chgData name="Vivek Saahil" userId="43ad321a-5946-4c44-869a-99c3331d9527" providerId="ADAL" clId="{EA813354-F016-409C-A55B-EB42D8BC8B73}" dt="2021-04-06T04:33:14.680" v="5341" actId="27803"/>
          <ac:spMkLst>
            <pc:docMk/>
            <pc:sldMk cId="1830847363" sldId="283"/>
            <ac:spMk id="40" creationId="{2D80F8F3-2CA2-435C-B9EF-36495ED159BF}"/>
          </ac:spMkLst>
        </pc:spChg>
        <pc:spChg chg="mod">
          <ac:chgData name="Vivek Saahil" userId="43ad321a-5946-4c44-869a-99c3331d9527" providerId="ADAL" clId="{EA813354-F016-409C-A55B-EB42D8BC8B73}" dt="2021-04-06T04:33:14.680" v="5341" actId="27803"/>
          <ac:spMkLst>
            <pc:docMk/>
            <pc:sldMk cId="1830847363" sldId="283"/>
            <ac:spMk id="41" creationId="{E012A931-85F8-4A43-B5CE-D3E252D1B65E}"/>
          </ac:spMkLst>
        </pc:spChg>
        <pc:spChg chg="mod">
          <ac:chgData name="Vivek Saahil" userId="43ad321a-5946-4c44-869a-99c3331d9527" providerId="ADAL" clId="{EA813354-F016-409C-A55B-EB42D8BC8B73}" dt="2021-04-06T04:33:14.680" v="5341" actId="27803"/>
          <ac:spMkLst>
            <pc:docMk/>
            <pc:sldMk cId="1830847363" sldId="283"/>
            <ac:spMk id="42" creationId="{1E841ED7-9BA5-4BAB-A246-14E9B2063052}"/>
          </ac:spMkLst>
        </pc:spChg>
        <pc:spChg chg="mod">
          <ac:chgData name="Vivek Saahil" userId="43ad321a-5946-4c44-869a-99c3331d9527" providerId="ADAL" clId="{EA813354-F016-409C-A55B-EB42D8BC8B73}" dt="2021-04-06T04:33:14.680" v="5341" actId="27803"/>
          <ac:spMkLst>
            <pc:docMk/>
            <pc:sldMk cId="1830847363" sldId="283"/>
            <ac:spMk id="43" creationId="{22FBF41E-DA7B-4FB0-B9DF-AC271916CCBB}"/>
          </ac:spMkLst>
        </pc:spChg>
        <pc:spChg chg="mod">
          <ac:chgData name="Vivek Saahil" userId="43ad321a-5946-4c44-869a-99c3331d9527" providerId="ADAL" clId="{EA813354-F016-409C-A55B-EB42D8BC8B73}" dt="2021-04-06T04:33:14.680" v="5341" actId="27803"/>
          <ac:spMkLst>
            <pc:docMk/>
            <pc:sldMk cId="1830847363" sldId="283"/>
            <ac:spMk id="44" creationId="{AEED5FD0-7DD3-4118-BFA8-DA4315671D9B}"/>
          </ac:spMkLst>
        </pc:spChg>
        <pc:spChg chg="mod">
          <ac:chgData name="Vivek Saahil" userId="43ad321a-5946-4c44-869a-99c3331d9527" providerId="ADAL" clId="{EA813354-F016-409C-A55B-EB42D8BC8B73}" dt="2021-04-06T04:33:14.680" v="5341" actId="27803"/>
          <ac:spMkLst>
            <pc:docMk/>
            <pc:sldMk cId="1830847363" sldId="283"/>
            <ac:spMk id="45" creationId="{76672950-F47F-4DD9-868A-104F9A10F576}"/>
          </ac:spMkLst>
        </pc:spChg>
        <pc:spChg chg="mod">
          <ac:chgData name="Vivek Saahil" userId="43ad321a-5946-4c44-869a-99c3331d9527" providerId="ADAL" clId="{EA813354-F016-409C-A55B-EB42D8BC8B73}" dt="2021-04-06T04:33:14.680" v="5341" actId="27803"/>
          <ac:spMkLst>
            <pc:docMk/>
            <pc:sldMk cId="1830847363" sldId="283"/>
            <ac:spMk id="46" creationId="{AAAF1C8E-7CB9-4081-8591-A796745C7A92}"/>
          </ac:spMkLst>
        </pc:spChg>
        <pc:spChg chg="mod">
          <ac:chgData name="Vivek Saahil" userId="43ad321a-5946-4c44-869a-99c3331d9527" providerId="ADAL" clId="{EA813354-F016-409C-A55B-EB42D8BC8B73}" dt="2021-04-06T04:33:14.680" v="5341" actId="27803"/>
          <ac:spMkLst>
            <pc:docMk/>
            <pc:sldMk cId="1830847363" sldId="283"/>
            <ac:spMk id="47" creationId="{CB26B653-B7A7-40A4-8DA5-8F8228EA445D}"/>
          </ac:spMkLst>
        </pc:spChg>
        <pc:spChg chg="mod">
          <ac:chgData name="Vivek Saahil" userId="43ad321a-5946-4c44-869a-99c3331d9527" providerId="ADAL" clId="{EA813354-F016-409C-A55B-EB42D8BC8B73}" dt="2021-04-06T04:33:14.680" v="5341" actId="27803"/>
          <ac:spMkLst>
            <pc:docMk/>
            <pc:sldMk cId="1830847363" sldId="283"/>
            <ac:spMk id="48" creationId="{7B57D4CF-2FD6-4DD7-ADD3-10A56DB20090}"/>
          </ac:spMkLst>
        </pc:spChg>
        <pc:spChg chg="mod">
          <ac:chgData name="Vivek Saahil" userId="43ad321a-5946-4c44-869a-99c3331d9527" providerId="ADAL" clId="{EA813354-F016-409C-A55B-EB42D8BC8B73}" dt="2021-04-06T04:33:14.680" v="5341" actId="27803"/>
          <ac:spMkLst>
            <pc:docMk/>
            <pc:sldMk cId="1830847363" sldId="283"/>
            <ac:spMk id="49" creationId="{3577F650-BDF3-4AE8-A2C2-6B2AB738F2E6}"/>
          </ac:spMkLst>
        </pc:spChg>
        <pc:spChg chg="mod">
          <ac:chgData name="Vivek Saahil" userId="43ad321a-5946-4c44-869a-99c3331d9527" providerId="ADAL" clId="{EA813354-F016-409C-A55B-EB42D8BC8B73}" dt="2021-04-06T04:33:14.680" v="5341" actId="27803"/>
          <ac:spMkLst>
            <pc:docMk/>
            <pc:sldMk cId="1830847363" sldId="283"/>
            <ac:spMk id="50" creationId="{20A4C893-16E9-44D4-BD26-F3CCEAF7450C}"/>
          </ac:spMkLst>
        </pc:spChg>
        <pc:spChg chg="mod">
          <ac:chgData name="Vivek Saahil" userId="43ad321a-5946-4c44-869a-99c3331d9527" providerId="ADAL" clId="{EA813354-F016-409C-A55B-EB42D8BC8B73}" dt="2021-04-06T04:33:14.680" v="5341" actId="27803"/>
          <ac:spMkLst>
            <pc:docMk/>
            <pc:sldMk cId="1830847363" sldId="283"/>
            <ac:spMk id="51" creationId="{5021B7AF-448B-4C2A-83FA-F2164D81F971}"/>
          </ac:spMkLst>
        </pc:spChg>
        <pc:spChg chg="mod">
          <ac:chgData name="Vivek Saahil" userId="43ad321a-5946-4c44-869a-99c3331d9527" providerId="ADAL" clId="{EA813354-F016-409C-A55B-EB42D8BC8B73}" dt="2021-04-06T04:33:14.680" v="5341" actId="27803"/>
          <ac:spMkLst>
            <pc:docMk/>
            <pc:sldMk cId="1830847363" sldId="283"/>
            <ac:spMk id="52" creationId="{B409391C-F657-42A2-988F-9D292B9C12AE}"/>
          </ac:spMkLst>
        </pc:spChg>
        <pc:spChg chg="mod">
          <ac:chgData name="Vivek Saahil" userId="43ad321a-5946-4c44-869a-99c3331d9527" providerId="ADAL" clId="{EA813354-F016-409C-A55B-EB42D8BC8B73}" dt="2021-04-06T04:33:14.680" v="5341" actId="27803"/>
          <ac:spMkLst>
            <pc:docMk/>
            <pc:sldMk cId="1830847363" sldId="283"/>
            <ac:spMk id="53" creationId="{ED0CBAAD-883C-4A8B-AFCC-18266855C19A}"/>
          </ac:spMkLst>
        </pc:spChg>
        <pc:spChg chg="mod">
          <ac:chgData name="Vivek Saahil" userId="43ad321a-5946-4c44-869a-99c3331d9527" providerId="ADAL" clId="{EA813354-F016-409C-A55B-EB42D8BC8B73}" dt="2021-04-06T04:33:14.680" v="5341" actId="27803"/>
          <ac:spMkLst>
            <pc:docMk/>
            <pc:sldMk cId="1830847363" sldId="283"/>
            <ac:spMk id="54" creationId="{BBC67DCF-1CA7-4CBD-ABD6-EF590C027B8A}"/>
          </ac:spMkLst>
        </pc:spChg>
        <pc:spChg chg="mod">
          <ac:chgData name="Vivek Saahil" userId="43ad321a-5946-4c44-869a-99c3331d9527" providerId="ADAL" clId="{EA813354-F016-409C-A55B-EB42D8BC8B73}" dt="2021-04-06T04:33:14.680" v="5341" actId="27803"/>
          <ac:spMkLst>
            <pc:docMk/>
            <pc:sldMk cId="1830847363" sldId="283"/>
            <ac:spMk id="55" creationId="{36BE5047-C82F-4AA4-8DA3-DBCE8B937EB1}"/>
          </ac:spMkLst>
        </pc:spChg>
        <pc:spChg chg="mod">
          <ac:chgData name="Vivek Saahil" userId="43ad321a-5946-4c44-869a-99c3331d9527" providerId="ADAL" clId="{EA813354-F016-409C-A55B-EB42D8BC8B73}" dt="2021-04-06T04:33:14.680" v="5341" actId="27803"/>
          <ac:spMkLst>
            <pc:docMk/>
            <pc:sldMk cId="1830847363" sldId="283"/>
            <ac:spMk id="56" creationId="{D631943C-3B3D-4914-9A05-4814A62503F4}"/>
          </ac:spMkLst>
        </pc:spChg>
        <pc:spChg chg="mod">
          <ac:chgData name="Vivek Saahil" userId="43ad321a-5946-4c44-869a-99c3331d9527" providerId="ADAL" clId="{EA813354-F016-409C-A55B-EB42D8BC8B73}" dt="2021-04-06T04:33:14.680" v="5341" actId="27803"/>
          <ac:spMkLst>
            <pc:docMk/>
            <pc:sldMk cId="1830847363" sldId="283"/>
            <ac:spMk id="57" creationId="{51041111-1A72-4222-A91A-76F54CB2A60F}"/>
          </ac:spMkLst>
        </pc:spChg>
        <pc:spChg chg="mod">
          <ac:chgData name="Vivek Saahil" userId="43ad321a-5946-4c44-869a-99c3331d9527" providerId="ADAL" clId="{EA813354-F016-409C-A55B-EB42D8BC8B73}" dt="2021-04-06T04:33:14.680" v="5341" actId="27803"/>
          <ac:spMkLst>
            <pc:docMk/>
            <pc:sldMk cId="1830847363" sldId="283"/>
            <ac:spMk id="58" creationId="{1A00DF46-EF9F-403B-9E91-BCABAFD5CD75}"/>
          </ac:spMkLst>
        </pc:spChg>
        <pc:spChg chg="mod">
          <ac:chgData name="Vivek Saahil" userId="43ad321a-5946-4c44-869a-99c3331d9527" providerId="ADAL" clId="{EA813354-F016-409C-A55B-EB42D8BC8B73}" dt="2021-04-06T04:33:14.680" v="5341" actId="27803"/>
          <ac:spMkLst>
            <pc:docMk/>
            <pc:sldMk cId="1830847363" sldId="283"/>
            <ac:spMk id="59" creationId="{B6DAF97F-58B9-49BD-9B7C-107068D892E7}"/>
          </ac:spMkLst>
        </pc:spChg>
        <pc:spChg chg="mod">
          <ac:chgData name="Vivek Saahil" userId="43ad321a-5946-4c44-869a-99c3331d9527" providerId="ADAL" clId="{EA813354-F016-409C-A55B-EB42D8BC8B73}" dt="2021-04-06T04:33:14.680" v="5341" actId="27803"/>
          <ac:spMkLst>
            <pc:docMk/>
            <pc:sldMk cId="1830847363" sldId="283"/>
            <ac:spMk id="60" creationId="{C62F3417-1D8F-4C64-9B9A-BC5240E7C685}"/>
          </ac:spMkLst>
        </pc:spChg>
        <pc:spChg chg="mod">
          <ac:chgData name="Vivek Saahil" userId="43ad321a-5946-4c44-869a-99c3331d9527" providerId="ADAL" clId="{EA813354-F016-409C-A55B-EB42D8BC8B73}" dt="2021-04-06T04:33:14.680" v="5341" actId="27803"/>
          <ac:spMkLst>
            <pc:docMk/>
            <pc:sldMk cId="1830847363" sldId="283"/>
            <ac:spMk id="61" creationId="{39BF5407-3CF1-44FD-97E7-C95DFD6FA0A1}"/>
          </ac:spMkLst>
        </pc:spChg>
        <pc:spChg chg="mod">
          <ac:chgData name="Vivek Saahil" userId="43ad321a-5946-4c44-869a-99c3331d9527" providerId="ADAL" clId="{EA813354-F016-409C-A55B-EB42D8BC8B73}" dt="2021-04-06T04:33:14.680" v="5341" actId="27803"/>
          <ac:spMkLst>
            <pc:docMk/>
            <pc:sldMk cId="1830847363" sldId="283"/>
            <ac:spMk id="62" creationId="{E293E6CC-6AB2-4F59-874B-74105CF29375}"/>
          </ac:spMkLst>
        </pc:spChg>
        <pc:spChg chg="mod">
          <ac:chgData name="Vivek Saahil" userId="43ad321a-5946-4c44-869a-99c3331d9527" providerId="ADAL" clId="{EA813354-F016-409C-A55B-EB42D8BC8B73}" dt="2021-04-06T04:33:14.680" v="5341" actId="27803"/>
          <ac:spMkLst>
            <pc:docMk/>
            <pc:sldMk cId="1830847363" sldId="283"/>
            <ac:spMk id="63" creationId="{FAA288EE-8D6C-48A2-9AE6-38C58E7B27B4}"/>
          </ac:spMkLst>
        </pc:spChg>
        <pc:spChg chg="mod">
          <ac:chgData name="Vivek Saahil" userId="43ad321a-5946-4c44-869a-99c3331d9527" providerId="ADAL" clId="{EA813354-F016-409C-A55B-EB42D8BC8B73}" dt="2021-04-06T04:33:14.680" v="5341" actId="27803"/>
          <ac:spMkLst>
            <pc:docMk/>
            <pc:sldMk cId="1830847363" sldId="283"/>
            <ac:spMk id="64" creationId="{94EAB869-202D-401B-8720-1D21AF699FBE}"/>
          </ac:spMkLst>
        </pc:spChg>
        <pc:spChg chg="mod">
          <ac:chgData name="Vivek Saahil" userId="43ad321a-5946-4c44-869a-99c3331d9527" providerId="ADAL" clId="{EA813354-F016-409C-A55B-EB42D8BC8B73}" dt="2021-04-06T04:33:14.680" v="5341" actId="27803"/>
          <ac:spMkLst>
            <pc:docMk/>
            <pc:sldMk cId="1830847363" sldId="283"/>
            <ac:spMk id="65" creationId="{66D695F2-7AA1-45A7-9AD8-31AB5CEDBE39}"/>
          </ac:spMkLst>
        </pc:spChg>
        <pc:spChg chg="mod">
          <ac:chgData name="Vivek Saahil" userId="43ad321a-5946-4c44-869a-99c3331d9527" providerId="ADAL" clId="{EA813354-F016-409C-A55B-EB42D8BC8B73}" dt="2021-04-06T04:33:14.680" v="5341" actId="27803"/>
          <ac:spMkLst>
            <pc:docMk/>
            <pc:sldMk cId="1830847363" sldId="283"/>
            <ac:spMk id="66" creationId="{E85D7DBB-76BF-4BAA-B5C8-0C48CEB6E0C4}"/>
          </ac:spMkLst>
        </pc:spChg>
        <pc:spChg chg="mod">
          <ac:chgData name="Vivek Saahil" userId="43ad321a-5946-4c44-869a-99c3331d9527" providerId="ADAL" clId="{EA813354-F016-409C-A55B-EB42D8BC8B73}" dt="2021-04-06T04:33:14.680" v="5341" actId="27803"/>
          <ac:spMkLst>
            <pc:docMk/>
            <pc:sldMk cId="1830847363" sldId="283"/>
            <ac:spMk id="67" creationId="{B6EA50E8-31B0-47AF-95AF-1FF17668A68B}"/>
          </ac:spMkLst>
        </pc:spChg>
        <pc:spChg chg="mod">
          <ac:chgData name="Vivek Saahil" userId="43ad321a-5946-4c44-869a-99c3331d9527" providerId="ADAL" clId="{EA813354-F016-409C-A55B-EB42D8BC8B73}" dt="2021-04-06T04:33:14.680" v="5341" actId="27803"/>
          <ac:spMkLst>
            <pc:docMk/>
            <pc:sldMk cId="1830847363" sldId="283"/>
            <ac:spMk id="68" creationId="{B23F393B-1F3A-4DD8-BA03-21B62665190F}"/>
          </ac:spMkLst>
        </pc:spChg>
        <pc:spChg chg="mod">
          <ac:chgData name="Vivek Saahil" userId="43ad321a-5946-4c44-869a-99c3331d9527" providerId="ADAL" clId="{EA813354-F016-409C-A55B-EB42D8BC8B73}" dt="2021-04-06T04:33:14.680" v="5341" actId="27803"/>
          <ac:spMkLst>
            <pc:docMk/>
            <pc:sldMk cId="1830847363" sldId="283"/>
            <ac:spMk id="69" creationId="{96FC2552-1359-432B-9159-329A294C4202}"/>
          </ac:spMkLst>
        </pc:spChg>
        <pc:spChg chg="mod">
          <ac:chgData name="Vivek Saahil" userId="43ad321a-5946-4c44-869a-99c3331d9527" providerId="ADAL" clId="{EA813354-F016-409C-A55B-EB42D8BC8B73}" dt="2021-04-06T04:33:14.680" v="5341" actId="27803"/>
          <ac:spMkLst>
            <pc:docMk/>
            <pc:sldMk cId="1830847363" sldId="283"/>
            <ac:spMk id="70" creationId="{2125DF0D-029E-4B02-911F-93D73C67B079}"/>
          </ac:spMkLst>
        </pc:spChg>
        <pc:spChg chg="mod">
          <ac:chgData name="Vivek Saahil" userId="43ad321a-5946-4c44-869a-99c3331d9527" providerId="ADAL" clId="{EA813354-F016-409C-A55B-EB42D8BC8B73}" dt="2021-04-06T04:33:14.680" v="5341" actId="27803"/>
          <ac:spMkLst>
            <pc:docMk/>
            <pc:sldMk cId="1830847363" sldId="283"/>
            <ac:spMk id="71" creationId="{AAB8034E-F026-4727-A197-31397DA30C0B}"/>
          </ac:spMkLst>
        </pc:spChg>
        <pc:spChg chg="mod">
          <ac:chgData name="Vivek Saahil" userId="43ad321a-5946-4c44-869a-99c3331d9527" providerId="ADAL" clId="{EA813354-F016-409C-A55B-EB42D8BC8B73}" dt="2021-04-06T04:33:14.680" v="5341" actId="27803"/>
          <ac:spMkLst>
            <pc:docMk/>
            <pc:sldMk cId="1830847363" sldId="283"/>
            <ac:spMk id="72" creationId="{C49343A3-8484-4A00-9CC1-EF773F0694C9}"/>
          </ac:spMkLst>
        </pc:spChg>
        <pc:spChg chg="mod">
          <ac:chgData name="Vivek Saahil" userId="43ad321a-5946-4c44-869a-99c3331d9527" providerId="ADAL" clId="{EA813354-F016-409C-A55B-EB42D8BC8B73}" dt="2021-04-06T04:33:14.680" v="5341" actId="27803"/>
          <ac:spMkLst>
            <pc:docMk/>
            <pc:sldMk cId="1830847363" sldId="283"/>
            <ac:spMk id="73" creationId="{822BB442-CE90-4CE4-BFBF-548C03C52FA5}"/>
          </ac:spMkLst>
        </pc:spChg>
        <pc:spChg chg="mod">
          <ac:chgData name="Vivek Saahil" userId="43ad321a-5946-4c44-869a-99c3331d9527" providerId="ADAL" clId="{EA813354-F016-409C-A55B-EB42D8BC8B73}" dt="2021-04-06T04:33:14.680" v="5341" actId="27803"/>
          <ac:spMkLst>
            <pc:docMk/>
            <pc:sldMk cId="1830847363" sldId="283"/>
            <ac:spMk id="74" creationId="{5E4F2AEC-1AAC-447A-9A67-7DCE04805AED}"/>
          </ac:spMkLst>
        </pc:spChg>
        <pc:spChg chg="mod">
          <ac:chgData name="Vivek Saahil" userId="43ad321a-5946-4c44-869a-99c3331d9527" providerId="ADAL" clId="{EA813354-F016-409C-A55B-EB42D8BC8B73}" dt="2021-04-06T04:33:14.680" v="5341" actId="27803"/>
          <ac:spMkLst>
            <pc:docMk/>
            <pc:sldMk cId="1830847363" sldId="283"/>
            <ac:spMk id="75" creationId="{4B249366-EBFA-4EFB-9B95-E5B0C2FD5EE9}"/>
          </ac:spMkLst>
        </pc:spChg>
        <pc:spChg chg="mod">
          <ac:chgData name="Vivek Saahil" userId="43ad321a-5946-4c44-869a-99c3331d9527" providerId="ADAL" clId="{EA813354-F016-409C-A55B-EB42D8BC8B73}" dt="2021-04-06T04:33:14.680" v="5341" actId="27803"/>
          <ac:spMkLst>
            <pc:docMk/>
            <pc:sldMk cId="1830847363" sldId="283"/>
            <ac:spMk id="76" creationId="{8EC55884-69D1-4F2E-93BF-4D91C649535F}"/>
          </ac:spMkLst>
        </pc:spChg>
        <pc:spChg chg="mod">
          <ac:chgData name="Vivek Saahil" userId="43ad321a-5946-4c44-869a-99c3331d9527" providerId="ADAL" clId="{EA813354-F016-409C-A55B-EB42D8BC8B73}" dt="2021-04-06T04:33:14.680" v="5341" actId="27803"/>
          <ac:spMkLst>
            <pc:docMk/>
            <pc:sldMk cId="1830847363" sldId="283"/>
            <ac:spMk id="77" creationId="{861AB6F9-DBEC-43CF-9978-442733D0B783}"/>
          </ac:spMkLst>
        </pc:spChg>
        <pc:spChg chg="mod">
          <ac:chgData name="Vivek Saahil" userId="43ad321a-5946-4c44-869a-99c3331d9527" providerId="ADAL" clId="{EA813354-F016-409C-A55B-EB42D8BC8B73}" dt="2021-04-06T04:33:14.680" v="5341" actId="27803"/>
          <ac:spMkLst>
            <pc:docMk/>
            <pc:sldMk cId="1830847363" sldId="283"/>
            <ac:spMk id="78" creationId="{6E0AC3AC-081B-42F6-8C54-330B195A377D}"/>
          </ac:spMkLst>
        </pc:spChg>
        <pc:spChg chg="mod">
          <ac:chgData name="Vivek Saahil" userId="43ad321a-5946-4c44-869a-99c3331d9527" providerId="ADAL" clId="{EA813354-F016-409C-A55B-EB42D8BC8B73}" dt="2021-04-06T04:33:14.680" v="5341" actId="27803"/>
          <ac:spMkLst>
            <pc:docMk/>
            <pc:sldMk cId="1830847363" sldId="283"/>
            <ac:spMk id="79" creationId="{6FDE86BB-E66F-474E-A089-BD948B055544}"/>
          </ac:spMkLst>
        </pc:spChg>
        <pc:spChg chg="mod">
          <ac:chgData name="Vivek Saahil" userId="43ad321a-5946-4c44-869a-99c3331d9527" providerId="ADAL" clId="{EA813354-F016-409C-A55B-EB42D8BC8B73}" dt="2021-04-06T04:33:14.680" v="5341" actId="27803"/>
          <ac:spMkLst>
            <pc:docMk/>
            <pc:sldMk cId="1830847363" sldId="283"/>
            <ac:spMk id="80" creationId="{6A2B050B-28E4-4A30-BD3D-3CF6BA66D4EE}"/>
          </ac:spMkLst>
        </pc:spChg>
        <pc:spChg chg="mod">
          <ac:chgData name="Vivek Saahil" userId="43ad321a-5946-4c44-869a-99c3331d9527" providerId="ADAL" clId="{EA813354-F016-409C-A55B-EB42D8BC8B73}" dt="2021-04-06T04:33:14.680" v="5341" actId="27803"/>
          <ac:spMkLst>
            <pc:docMk/>
            <pc:sldMk cId="1830847363" sldId="283"/>
            <ac:spMk id="81" creationId="{BE10E352-0ED8-439E-BC49-38746C102D47}"/>
          </ac:spMkLst>
        </pc:spChg>
        <pc:spChg chg="mod">
          <ac:chgData name="Vivek Saahil" userId="43ad321a-5946-4c44-869a-99c3331d9527" providerId="ADAL" clId="{EA813354-F016-409C-A55B-EB42D8BC8B73}" dt="2021-04-06T04:33:14.680" v="5341" actId="27803"/>
          <ac:spMkLst>
            <pc:docMk/>
            <pc:sldMk cId="1830847363" sldId="283"/>
            <ac:spMk id="82" creationId="{D52B3355-A93A-4047-BBCC-70A22A53E16B}"/>
          </ac:spMkLst>
        </pc:spChg>
        <pc:spChg chg="mod">
          <ac:chgData name="Vivek Saahil" userId="43ad321a-5946-4c44-869a-99c3331d9527" providerId="ADAL" clId="{EA813354-F016-409C-A55B-EB42D8BC8B73}" dt="2021-04-06T04:33:14.680" v="5341" actId="27803"/>
          <ac:spMkLst>
            <pc:docMk/>
            <pc:sldMk cId="1830847363" sldId="283"/>
            <ac:spMk id="83" creationId="{55193C64-A1EB-4042-A68B-97AA8EC13862}"/>
          </ac:spMkLst>
        </pc:spChg>
        <pc:spChg chg="mod">
          <ac:chgData name="Vivek Saahil" userId="43ad321a-5946-4c44-869a-99c3331d9527" providerId="ADAL" clId="{EA813354-F016-409C-A55B-EB42D8BC8B73}" dt="2021-04-06T04:33:14.680" v="5341" actId="27803"/>
          <ac:spMkLst>
            <pc:docMk/>
            <pc:sldMk cId="1830847363" sldId="283"/>
            <ac:spMk id="84" creationId="{1C6208D5-FAA8-47A1-992D-509226EC13EA}"/>
          </ac:spMkLst>
        </pc:spChg>
        <pc:spChg chg="mod">
          <ac:chgData name="Vivek Saahil" userId="43ad321a-5946-4c44-869a-99c3331d9527" providerId="ADAL" clId="{EA813354-F016-409C-A55B-EB42D8BC8B73}" dt="2021-04-06T04:33:14.680" v="5341" actId="27803"/>
          <ac:spMkLst>
            <pc:docMk/>
            <pc:sldMk cId="1830847363" sldId="283"/>
            <ac:spMk id="85" creationId="{FB556151-4E00-4923-B6A8-D827B6092BF8}"/>
          </ac:spMkLst>
        </pc:spChg>
        <pc:spChg chg="mod">
          <ac:chgData name="Vivek Saahil" userId="43ad321a-5946-4c44-869a-99c3331d9527" providerId="ADAL" clId="{EA813354-F016-409C-A55B-EB42D8BC8B73}" dt="2021-04-06T04:33:14.680" v="5341" actId="27803"/>
          <ac:spMkLst>
            <pc:docMk/>
            <pc:sldMk cId="1830847363" sldId="283"/>
            <ac:spMk id="86" creationId="{5ABBD735-EFAA-49DD-B861-B6E07A7CE3D6}"/>
          </ac:spMkLst>
        </pc:spChg>
        <pc:spChg chg="mod">
          <ac:chgData name="Vivek Saahil" userId="43ad321a-5946-4c44-869a-99c3331d9527" providerId="ADAL" clId="{EA813354-F016-409C-A55B-EB42D8BC8B73}" dt="2021-04-06T04:33:14.680" v="5341" actId="27803"/>
          <ac:spMkLst>
            <pc:docMk/>
            <pc:sldMk cId="1830847363" sldId="283"/>
            <ac:spMk id="87" creationId="{73D557F0-8B33-47B1-B145-2F136375AF74}"/>
          </ac:spMkLst>
        </pc:spChg>
        <pc:spChg chg="mod">
          <ac:chgData name="Vivek Saahil" userId="43ad321a-5946-4c44-869a-99c3331d9527" providerId="ADAL" clId="{EA813354-F016-409C-A55B-EB42D8BC8B73}" dt="2021-04-06T04:33:14.680" v="5341" actId="27803"/>
          <ac:spMkLst>
            <pc:docMk/>
            <pc:sldMk cId="1830847363" sldId="283"/>
            <ac:spMk id="88" creationId="{431B981C-EEA5-47F2-A4E2-5EF88731467C}"/>
          </ac:spMkLst>
        </pc:spChg>
        <pc:spChg chg="mod">
          <ac:chgData name="Vivek Saahil" userId="43ad321a-5946-4c44-869a-99c3331d9527" providerId="ADAL" clId="{EA813354-F016-409C-A55B-EB42D8BC8B73}" dt="2021-04-06T04:33:14.680" v="5341" actId="27803"/>
          <ac:spMkLst>
            <pc:docMk/>
            <pc:sldMk cId="1830847363" sldId="283"/>
            <ac:spMk id="89" creationId="{BDFDBB3A-1DB7-4019-B081-63306F342B16}"/>
          </ac:spMkLst>
        </pc:spChg>
        <pc:spChg chg="mod">
          <ac:chgData name="Vivek Saahil" userId="43ad321a-5946-4c44-869a-99c3331d9527" providerId="ADAL" clId="{EA813354-F016-409C-A55B-EB42D8BC8B73}" dt="2021-04-06T04:33:14.680" v="5341" actId="27803"/>
          <ac:spMkLst>
            <pc:docMk/>
            <pc:sldMk cId="1830847363" sldId="283"/>
            <ac:spMk id="90" creationId="{D090F0B4-BBD3-40DC-ADC7-C4FF278A58C6}"/>
          </ac:spMkLst>
        </pc:spChg>
        <pc:spChg chg="mod">
          <ac:chgData name="Vivek Saahil" userId="43ad321a-5946-4c44-869a-99c3331d9527" providerId="ADAL" clId="{EA813354-F016-409C-A55B-EB42D8BC8B73}" dt="2021-04-06T04:33:14.680" v="5341" actId="27803"/>
          <ac:spMkLst>
            <pc:docMk/>
            <pc:sldMk cId="1830847363" sldId="283"/>
            <ac:spMk id="91" creationId="{5E2D5F10-FF3D-4339-A38F-7BB5FAA08E56}"/>
          </ac:spMkLst>
        </pc:spChg>
        <pc:spChg chg="mod">
          <ac:chgData name="Vivek Saahil" userId="43ad321a-5946-4c44-869a-99c3331d9527" providerId="ADAL" clId="{EA813354-F016-409C-A55B-EB42D8BC8B73}" dt="2021-04-06T04:33:14.680" v="5341" actId="27803"/>
          <ac:spMkLst>
            <pc:docMk/>
            <pc:sldMk cId="1830847363" sldId="283"/>
            <ac:spMk id="92" creationId="{BC469683-772E-4EB6-8AD8-67CE0BF780F7}"/>
          </ac:spMkLst>
        </pc:spChg>
        <pc:spChg chg="mod">
          <ac:chgData name="Vivek Saahil" userId="43ad321a-5946-4c44-869a-99c3331d9527" providerId="ADAL" clId="{EA813354-F016-409C-A55B-EB42D8BC8B73}" dt="2021-04-06T04:33:14.680" v="5341" actId="27803"/>
          <ac:spMkLst>
            <pc:docMk/>
            <pc:sldMk cId="1830847363" sldId="283"/>
            <ac:spMk id="93" creationId="{4F2B4545-A63B-4177-85C5-5C1B324BE889}"/>
          </ac:spMkLst>
        </pc:spChg>
        <pc:spChg chg="mod">
          <ac:chgData name="Vivek Saahil" userId="43ad321a-5946-4c44-869a-99c3331d9527" providerId="ADAL" clId="{EA813354-F016-409C-A55B-EB42D8BC8B73}" dt="2021-04-06T04:33:14.680" v="5341" actId="27803"/>
          <ac:spMkLst>
            <pc:docMk/>
            <pc:sldMk cId="1830847363" sldId="283"/>
            <ac:spMk id="94" creationId="{688D0592-4108-4723-AD24-37FFDF9C1420}"/>
          </ac:spMkLst>
        </pc:spChg>
        <pc:spChg chg="mod">
          <ac:chgData name="Vivek Saahil" userId="43ad321a-5946-4c44-869a-99c3331d9527" providerId="ADAL" clId="{EA813354-F016-409C-A55B-EB42D8BC8B73}" dt="2021-04-06T04:33:14.680" v="5341" actId="27803"/>
          <ac:spMkLst>
            <pc:docMk/>
            <pc:sldMk cId="1830847363" sldId="283"/>
            <ac:spMk id="95" creationId="{AE11B052-62B9-4BE6-A37E-C4BFE28CC1AF}"/>
          </ac:spMkLst>
        </pc:spChg>
        <pc:spChg chg="mod">
          <ac:chgData name="Vivek Saahil" userId="43ad321a-5946-4c44-869a-99c3331d9527" providerId="ADAL" clId="{EA813354-F016-409C-A55B-EB42D8BC8B73}" dt="2021-04-06T04:33:14.680" v="5341" actId="27803"/>
          <ac:spMkLst>
            <pc:docMk/>
            <pc:sldMk cId="1830847363" sldId="283"/>
            <ac:spMk id="96" creationId="{86C0CCD4-9858-4BB4-96BC-41907FCB0169}"/>
          </ac:spMkLst>
        </pc:spChg>
        <pc:spChg chg="mod">
          <ac:chgData name="Vivek Saahil" userId="43ad321a-5946-4c44-869a-99c3331d9527" providerId="ADAL" clId="{EA813354-F016-409C-A55B-EB42D8BC8B73}" dt="2021-04-06T04:33:14.680" v="5341" actId="27803"/>
          <ac:spMkLst>
            <pc:docMk/>
            <pc:sldMk cId="1830847363" sldId="283"/>
            <ac:spMk id="97" creationId="{C4D63181-033B-430D-BE1C-5BD389985E19}"/>
          </ac:spMkLst>
        </pc:spChg>
        <pc:spChg chg="mod">
          <ac:chgData name="Vivek Saahil" userId="43ad321a-5946-4c44-869a-99c3331d9527" providerId="ADAL" clId="{EA813354-F016-409C-A55B-EB42D8BC8B73}" dt="2021-04-06T04:33:14.680" v="5341" actId="27803"/>
          <ac:spMkLst>
            <pc:docMk/>
            <pc:sldMk cId="1830847363" sldId="283"/>
            <ac:spMk id="98" creationId="{F6B01D1C-A82E-42FF-B035-F98B4CD89DBE}"/>
          </ac:spMkLst>
        </pc:spChg>
        <pc:spChg chg="mod">
          <ac:chgData name="Vivek Saahil" userId="43ad321a-5946-4c44-869a-99c3331d9527" providerId="ADAL" clId="{EA813354-F016-409C-A55B-EB42D8BC8B73}" dt="2021-04-06T04:33:14.680" v="5341" actId="27803"/>
          <ac:spMkLst>
            <pc:docMk/>
            <pc:sldMk cId="1830847363" sldId="283"/>
            <ac:spMk id="99" creationId="{5AEDA9A0-9BB7-4B8B-B053-5AC5CCFBC238}"/>
          </ac:spMkLst>
        </pc:spChg>
        <pc:spChg chg="mod">
          <ac:chgData name="Vivek Saahil" userId="43ad321a-5946-4c44-869a-99c3331d9527" providerId="ADAL" clId="{EA813354-F016-409C-A55B-EB42D8BC8B73}" dt="2021-04-06T04:33:14.680" v="5341" actId="27803"/>
          <ac:spMkLst>
            <pc:docMk/>
            <pc:sldMk cId="1830847363" sldId="283"/>
            <ac:spMk id="100" creationId="{A5D7F724-2AFB-4A84-947F-CA0BDBC56AB3}"/>
          </ac:spMkLst>
        </pc:spChg>
        <pc:spChg chg="mod">
          <ac:chgData name="Vivek Saahil" userId="43ad321a-5946-4c44-869a-99c3331d9527" providerId="ADAL" clId="{EA813354-F016-409C-A55B-EB42D8BC8B73}" dt="2021-04-06T04:33:14.680" v="5341" actId="27803"/>
          <ac:spMkLst>
            <pc:docMk/>
            <pc:sldMk cId="1830847363" sldId="283"/>
            <ac:spMk id="101" creationId="{9C44BF38-17E9-41D0-A1EE-32743EB6C82F}"/>
          </ac:spMkLst>
        </pc:spChg>
        <pc:spChg chg="mod">
          <ac:chgData name="Vivek Saahil" userId="43ad321a-5946-4c44-869a-99c3331d9527" providerId="ADAL" clId="{EA813354-F016-409C-A55B-EB42D8BC8B73}" dt="2021-04-06T04:33:14.680" v="5341" actId="27803"/>
          <ac:spMkLst>
            <pc:docMk/>
            <pc:sldMk cId="1830847363" sldId="283"/>
            <ac:spMk id="102" creationId="{E78D8936-D979-441E-A574-C9FE787B36EB}"/>
          </ac:spMkLst>
        </pc:spChg>
        <pc:spChg chg="mod">
          <ac:chgData name="Vivek Saahil" userId="43ad321a-5946-4c44-869a-99c3331d9527" providerId="ADAL" clId="{EA813354-F016-409C-A55B-EB42D8BC8B73}" dt="2021-04-06T04:33:14.680" v="5341" actId="27803"/>
          <ac:spMkLst>
            <pc:docMk/>
            <pc:sldMk cId="1830847363" sldId="283"/>
            <ac:spMk id="103" creationId="{F7C73900-5273-41AC-9C07-482F318C7E8B}"/>
          </ac:spMkLst>
        </pc:spChg>
        <pc:spChg chg="mod">
          <ac:chgData name="Vivek Saahil" userId="43ad321a-5946-4c44-869a-99c3331d9527" providerId="ADAL" clId="{EA813354-F016-409C-A55B-EB42D8BC8B73}" dt="2021-04-06T04:33:14.680" v="5341" actId="27803"/>
          <ac:spMkLst>
            <pc:docMk/>
            <pc:sldMk cId="1830847363" sldId="283"/>
            <ac:spMk id="104" creationId="{57D0CF9C-B158-4940-BCB2-5017CD4396F7}"/>
          </ac:spMkLst>
        </pc:spChg>
        <pc:spChg chg="mod">
          <ac:chgData name="Vivek Saahil" userId="43ad321a-5946-4c44-869a-99c3331d9527" providerId="ADAL" clId="{EA813354-F016-409C-A55B-EB42D8BC8B73}" dt="2021-04-06T04:33:14.680" v="5341" actId="27803"/>
          <ac:spMkLst>
            <pc:docMk/>
            <pc:sldMk cId="1830847363" sldId="283"/>
            <ac:spMk id="105" creationId="{CCEBC1C2-D4BA-4C13-90EA-BE1A644AB4A9}"/>
          </ac:spMkLst>
        </pc:spChg>
        <pc:spChg chg="mod">
          <ac:chgData name="Vivek Saahil" userId="43ad321a-5946-4c44-869a-99c3331d9527" providerId="ADAL" clId="{EA813354-F016-409C-A55B-EB42D8BC8B73}" dt="2021-04-06T04:33:14.680" v="5341" actId="27803"/>
          <ac:spMkLst>
            <pc:docMk/>
            <pc:sldMk cId="1830847363" sldId="283"/>
            <ac:spMk id="106" creationId="{9C85AB8E-59E8-457F-A455-0C538DDEFC13}"/>
          </ac:spMkLst>
        </pc:spChg>
        <pc:spChg chg="mod">
          <ac:chgData name="Vivek Saahil" userId="43ad321a-5946-4c44-869a-99c3331d9527" providerId="ADAL" clId="{EA813354-F016-409C-A55B-EB42D8BC8B73}" dt="2021-04-06T04:33:14.680" v="5341" actId="27803"/>
          <ac:spMkLst>
            <pc:docMk/>
            <pc:sldMk cId="1830847363" sldId="283"/>
            <ac:spMk id="107" creationId="{80204687-B7FE-41E0-B30A-00F916BB43F6}"/>
          </ac:spMkLst>
        </pc:spChg>
        <pc:spChg chg="mod">
          <ac:chgData name="Vivek Saahil" userId="43ad321a-5946-4c44-869a-99c3331d9527" providerId="ADAL" clId="{EA813354-F016-409C-A55B-EB42D8BC8B73}" dt="2021-04-06T04:33:14.680" v="5341" actId="27803"/>
          <ac:spMkLst>
            <pc:docMk/>
            <pc:sldMk cId="1830847363" sldId="283"/>
            <ac:spMk id="108" creationId="{93075444-764C-407F-BD67-EAC9BA71F503}"/>
          </ac:spMkLst>
        </pc:spChg>
        <pc:spChg chg="mod">
          <ac:chgData name="Vivek Saahil" userId="43ad321a-5946-4c44-869a-99c3331d9527" providerId="ADAL" clId="{EA813354-F016-409C-A55B-EB42D8BC8B73}" dt="2021-04-06T04:33:14.680" v="5341" actId="27803"/>
          <ac:spMkLst>
            <pc:docMk/>
            <pc:sldMk cId="1830847363" sldId="283"/>
            <ac:spMk id="109" creationId="{1A01D2EF-89D5-4712-BA61-41371E56F9BE}"/>
          </ac:spMkLst>
        </pc:spChg>
        <pc:spChg chg="mod">
          <ac:chgData name="Vivek Saahil" userId="43ad321a-5946-4c44-869a-99c3331d9527" providerId="ADAL" clId="{EA813354-F016-409C-A55B-EB42D8BC8B73}" dt="2021-04-06T04:33:14.680" v="5341" actId="27803"/>
          <ac:spMkLst>
            <pc:docMk/>
            <pc:sldMk cId="1830847363" sldId="283"/>
            <ac:spMk id="110" creationId="{2889FCEE-AF65-4DAC-B2EB-6339123F8779}"/>
          </ac:spMkLst>
        </pc:spChg>
        <pc:spChg chg="mod">
          <ac:chgData name="Vivek Saahil" userId="43ad321a-5946-4c44-869a-99c3331d9527" providerId="ADAL" clId="{EA813354-F016-409C-A55B-EB42D8BC8B73}" dt="2021-04-06T04:33:14.680" v="5341" actId="27803"/>
          <ac:spMkLst>
            <pc:docMk/>
            <pc:sldMk cId="1830847363" sldId="283"/>
            <ac:spMk id="111" creationId="{9CE76502-C621-428F-93D8-A44302F13170}"/>
          </ac:spMkLst>
        </pc:spChg>
        <pc:spChg chg="mod">
          <ac:chgData name="Vivek Saahil" userId="43ad321a-5946-4c44-869a-99c3331d9527" providerId="ADAL" clId="{EA813354-F016-409C-A55B-EB42D8BC8B73}" dt="2021-04-06T04:33:14.680" v="5341" actId="27803"/>
          <ac:spMkLst>
            <pc:docMk/>
            <pc:sldMk cId="1830847363" sldId="283"/>
            <ac:spMk id="112" creationId="{84C832F9-1A75-45B3-9EFE-CB0FF6630884}"/>
          </ac:spMkLst>
        </pc:spChg>
        <pc:spChg chg="mod">
          <ac:chgData name="Vivek Saahil" userId="43ad321a-5946-4c44-869a-99c3331d9527" providerId="ADAL" clId="{EA813354-F016-409C-A55B-EB42D8BC8B73}" dt="2021-04-06T04:33:14.680" v="5341" actId="27803"/>
          <ac:spMkLst>
            <pc:docMk/>
            <pc:sldMk cId="1830847363" sldId="283"/>
            <ac:spMk id="113" creationId="{ECD4D764-6F36-47D8-9006-7D328028DB2A}"/>
          </ac:spMkLst>
        </pc:spChg>
        <pc:spChg chg="mod">
          <ac:chgData name="Vivek Saahil" userId="43ad321a-5946-4c44-869a-99c3331d9527" providerId="ADAL" clId="{EA813354-F016-409C-A55B-EB42D8BC8B73}" dt="2021-04-06T04:33:14.680" v="5341" actId="27803"/>
          <ac:spMkLst>
            <pc:docMk/>
            <pc:sldMk cId="1830847363" sldId="283"/>
            <ac:spMk id="114" creationId="{E9D6A9B8-BD0B-406E-B4AB-66E6021E9B67}"/>
          </ac:spMkLst>
        </pc:spChg>
        <pc:spChg chg="mod">
          <ac:chgData name="Vivek Saahil" userId="43ad321a-5946-4c44-869a-99c3331d9527" providerId="ADAL" clId="{EA813354-F016-409C-A55B-EB42D8BC8B73}" dt="2021-04-06T04:33:14.680" v="5341" actId="27803"/>
          <ac:spMkLst>
            <pc:docMk/>
            <pc:sldMk cId="1830847363" sldId="283"/>
            <ac:spMk id="115" creationId="{43B6836B-33B6-44FE-9E0F-5240CF3B8329}"/>
          </ac:spMkLst>
        </pc:spChg>
        <pc:spChg chg="mod">
          <ac:chgData name="Vivek Saahil" userId="43ad321a-5946-4c44-869a-99c3331d9527" providerId="ADAL" clId="{EA813354-F016-409C-A55B-EB42D8BC8B73}" dt="2021-04-06T04:33:14.680" v="5341" actId="27803"/>
          <ac:spMkLst>
            <pc:docMk/>
            <pc:sldMk cId="1830847363" sldId="283"/>
            <ac:spMk id="116" creationId="{73CD58E3-4F68-45A9-90B7-241AF3DDD312}"/>
          </ac:spMkLst>
        </pc:spChg>
        <pc:spChg chg="mod">
          <ac:chgData name="Vivek Saahil" userId="43ad321a-5946-4c44-869a-99c3331d9527" providerId="ADAL" clId="{EA813354-F016-409C-A55B-EB42D8BC8B73}" dt="2021-04-06T04:33:14.680" v="5341" actId="27803"/>
          <ac:spMkLst>
            <pc:docMk/>
            <pc:sldMk cId="1830847363" sldId="283"/>
            <ac:spMk id="117" creationId="{FFDF8BE3-1681-4A23-8D47-027FA8CDAABE}"/>
          </ac:spMkLst>
        </pc:spChg>
        <pc:spChg chg="mod">
          <ac:chgData name="Vivek Saahil" userId="43ad321a-5946-4c44-869a-99c3331d9527" providerId="ADAL" clId="{EA813354-F016-409C-A55B-EB42D8BC8B73}" dt="2021-04-06T04:33:14.680" v="5341" actId="27803"/>
          <ac:spMkLst>
            <pc:docMk/>
            <pc:sldMk cId="1830847363" sldId="283"/>
            <ac:spMk id="118" creationId="{A408DF17-17A1-4159-8DD7-036B555CE522}"/>
          </ac:spMkLst>
        </pc:spChg>
        <pc:spChg chg="mod">
          <ac:chgData name="Vivek Saahil" userId="43ad321a-5946-4c44-869a-99c3331d9527" providerId="ADAL" clId="{EA813354-F016-409C-A55B-EB42D8BC8B73}" dt="2021-04-06T04:33:14.680" v="5341" actId="27803"/>
          <ac:spMkLst>
            <pc:docMk/>
            <pc:sldMk cId="1830847363" sldId="283"/>
            <ac:spMk id="119" creationId="{D5A318B3-C1A6-4D88-95DF-3B046F0E4CAB}"/>
          </ac:spMkLst>
        </pc:spChg>
        <pc:spChg chg="mod">
          <ac:chgData name="Vivek Saahil" userId="43ad321a-5946-4c44-869a-99c3331d9527" providerId="ADAL" clId="{EA813354-F016-409C-A55B-EB42D8BC8B73}" dt="2021-04-06T04:33:14.680" v="5341" actId="27803"/>
          <ac:spMkLst>
            <pc:docMk/>
            <pc:sldMk cId="1830847363" sldId="283"/>
            <ac:spMk id="120" creationId="{F4267114-D0A4-428E-8039-FFE7BEFDC4AF}"/>
          </ac:spMkLst>
        </pc:spChg>
        <pc:spChg chg="mod">
          <ac:chgData name="Vivek Saahil" userId="43ad321a-5946-4c44-869a-99c3331d9527" providerId="ADAL" clId="{EA813354-F016-409C-A55B-EB42D8BC8B73}" dt="2021-04-06T04:33:14.680" v="5341" actId="27803"/>
          <ac:spMkLst>
            <pc:docMk/>
            <pc:sldMk cId="1830847363" sldId="283"/>
            <ac:spMk id="121" creationId="{4751F21D-278B-49F9-9BCE-A8185022754D}"/>
          </ac:spMkLst>
        </pc:spChg>
        <pc:spChg chg="mod">
          <ac:chgData name="Vivek Saahil" userId="43ad321a-5946-4c44-869a-99c3331d9527" providerId="ADAL" clId="{EA813354-F016-409C-A55B-EB42D8BC8B73}" dt="2021-04-06T04:33:14.680" v="5341" actId="27803"/>
          <ac:spMkLst>
            <pc:docMk/>
            <pc:sldMk cId="1830847363" sldId="283"/>
            <ac:spMk id="122" creationId="{72AF33EF-EC58-4234-A525-5D1375D69915}"/>
          </ac:spMkLst>
        </pc:spChg>
        <pc:spChg chg="mod">
          <ac:chgData name="Vivek Saahil" userId="43ad321a-5946-4c44-869a-99c3331d9527" providerId="ADAL" clId="{EA813354-F016-409C-A55B-EB42D8BC8B73}" dt="2021-04-06T04:33:14.680" v="5341" actId="27803"/>
          <ac:spMkLst>
            <pc:docMk/>
            <pc:sldMk cId="1830847363" sldId="283"/>
            <ac:spMk id="123" creationId="{D6F607EB-19D1-4511-996A-0D0957C66590}"/>
          </ac:spMkLst>
        </pc:spChg>
        <pc:spChg chg="mod">
          <ac:chgData name="Vivek Saahil" userId="43ad321a-5946-4c44-869a-99c3331d9527" providerId="ADAL" clId="{EA813354-F016-409C-A55B-EB42D8BC8B73}" dt="2021-04-06T04:33:14.680" v="5341" actId="27803"/>
          <ac:spMkLst>
            <pc:docMk/>
            <pc:sldMk cId="1830847363" sldId="283"/>
            <ac:spMk id="124" creationId="{4AB65817-72B1-4248-90D2-668BAD925735}"/>
          </ac:spMkLst>
        </pc:spChg>
        <pc:spChg chg="mod">
          <ac:chgData name="Vivek Saahil" userId="43ad321a-5946-4c44-869a-99c3331d9527" providerId="ADAL" clId="{EA813354-F016-409C-A55B-EB42D8BC8B73}" dt="2021-04-06T04:33:14.680" v="5341" actId="27803"/>
          <ac:spMkLst>
            <pc:docMk/>
            <pc:sldMk cId="1830847363" sldId="283"/>
            <ac:spMk id="125" creationId="{DADBE791-D2A8-4341-88A8-ECFC43F0B43F}"/>
          </ac:spMkLst>
        </pc:spChg>
        <pc:spChg chg="mod">
          <ac:chgData name="Vivek Saahil" userId="43ad321a-5946-4c44-869a-99c3331d9527" providerId="ADAL" clId="{EA813354-F016-409C-A55B-EB42D8BC8B73}" dt="2021-04-06T04:33:14.680" v="5341" actId="27803"/>
          <ac:spMkLst>
            <pc:docMk/>
            <pc:sldMk cId="1830847363" sldId="283"/>
            <ac:spMk id="126" creationId="{41890B7A-E244-4010-BC15-42B9A57644C1}"/>
          </ac:spMkLst>
        </pc:spChg>
        <pc:spChg chg="mod">
          <ac:chgData name="Vivek Saahil" userId="43ad321a-5946-4c44-869a-99c3331d9527" providerId="ADAL" clId="{EA813354-F016-409C-A55B-EB42D8BC8B73}" dt="2021-04-06T04:33:14.680" v="5341" actId="27803"/>
          <ac:spMkLst>
            <pc:docMk/>
            <pc:sldMk cId="1830847363" sldId="283"/>
            <ac:spMk id="127" creationId="{025A4CF4-2E67-470B-B83F-1A1FF54AE448}"/>
          </ac:spMkLst>
        </pc:spChg>
        <pc:spChg chg="mod">
          <ac:chgData name="Vivek Saahil" userId="43ad321a-5946-4c44-869a-99c3331d9527" providerId="ADAL" clId="{EA813354-F016-409C-A55B-EB42D8BC8B73}" dt="2021-04-06T04:33:14.680" v="5341" actId="27803"/>
          <ac:spMkLst>
            <pc:docMk/>
            <pc:sldMk cId="1830847363" sldId="283"/>
            <ac:spMk id="128" creationId="{51C9C075-2B43-4191-B28A-643E4122DAA9}"/>
          </ac:spMkLst>
        </pc:spChg>
        <pc:spChg chg="mod">
          <ac:chgData name="Vivek Saahil" userId="43ad321a-5946-4c44-869a-99c3331d9527" providerId="ADAL" clId="{EA813354-F016-409C-A55B-EB42D8BC8B73}" dt="2021-04-06T04:33:14.680" v="5341" actId="27803"/>
          <ac:spMkLst>
            <pc:docMk/>
            <pc:sldMk cId="1830847363" sldId="283"/>
            <ac:spMk id="129" creationId="{1DBB11CE-0917-4417-8617-F6FD5C04F1EE}"/>
          </ac:spMkLst>
        </pc:spChg>
        <pc:spChg chg="mod">
          <ac:chgData name="Vivek Saahil" userId="43ad321a-5946-4c44-869a-99c3331d9527" providerId="ADAL" clId="{EA813354-F016-409C-A55B-EB42D8BC8B73}" dt="2021-04-06T04:33:14.680" v="5341" actId="27803"/>
          <ac:spMkLst>
            <pc:docMk/>
            <pc:sldMk cId="1830847363" sldId="283"/>
            <ac:spMk id="130" creationId="{32B71453-713B-41B6-997D-E24987C708C0}"/>
          </ac:spMkLst>
        </pc:spChg>
        <pc:spChg chg="mod">
          <ac:chgData name="Vivek Saahil" userId="43ad321a-5946-4c44-869a-99c3331d9527" providerId="ADAL" clId="{EA813354-F016-409C-A55B-EB42D8BC8B73}" dt="2021-04-06T04:33:14.680" v="5341" actId="27803"/>
          <ac:spMkLst>
            <pc:docMk/>
            <pc:sldMk cId="1830847363" sldId="283"/>
            <ac:spMk id="131" creationId="{A94FC327-CB07-4BB4-A9B1-FC6FC59BBD0E}"/>
          </ac:spMkLst>
        </pc:spChg>
        <pc:spChg chg="mod">
          <ac:chgData name="Vivek Saahil" userId="43ad321a-5946-4c44-869a-99c3331d9527" providerId="ADAL" clId="{EA813354-F016-409C-A55B-EB42D8BC8B73}" dt="2021-04-06T04:33:14.680" v="5341" actId="27803"/>
          <ac:spMkLst>
            <pc:docMk/>
            <pc:sldMk cId="1830847363" sldId="283"/>
            <ac:spMk id="132" creationId="{29CBD12B-C16A-43A1-86B3-61E9E76E9779}"/>
          </ac:spMkLst>
        </pc:spChg>
        <pc:spChg chg="mod">
          <ac:chgData name="Vivek Saahil" userId="43ad321a-5946-4c44-869a-99c3331d9527" providerId="ADAL" clId="{EA813354-F016-409C-A55B-EB42D8BC8B73}" dt="2021-04-06T04:33:14.680" v="5341" actId="27803"/>
          <ac:spMkLst>
            <pc:docMk/>
            <pc:sldMk cId="1830847363" sldId="283"/>
            <ac:spMk id="133" creationId="{5EF74617-5223-4BA8-8C64-47F27E21FE87}"/>
          </ac:spMkLst>
        </pc:spChg>
        <pc:spChg chg="mod">
          <ac:chgData name="Vivek Saahil" userId="43ad321a-5946-4c44-869a-99c3331d9527" providerId="ADAL" clId="{EA813354-F016-409C-A55B-EB42D8BC8B73}" dt="2021-04-06T04:33:14.680" v="5341" actId="27803"/>
          <ac:spMkLst>
            <pc:docMk/>
            <pc:sldMk cId="1830847363" sldId="283"/>
            <ac:spMk id="134" creationId="{61EBD87C-2718-4243-B0CC-31BDAC249BC0}"/>
          </ac:spMkLst>
        </pc:spChg>
        <pc:spChg chg="mod">
          <ac:chgData name="Vivek Saahil" userId="43ad321a-5946-4c44-869a-99c3331d9527" providerId="ADAL" clId="{EA813354-F016-409C-A55B-EB42D8BC8B73}" dt="2021-04-06T04:33:14.680" v="5341" actId="27803"/>
          <ac:spMkLst>
            <pc:docMk/>
            <pc:sldMk cId="1830847363" sldId="283"/>
            <ac:spMk id="135" creationId="{0B896797-581E-4604-881C-3FDDB59AA0E4}"/>
          </ac:spMkLst>
        </pc:spChg>
        <pc:spChg chg="mod">
          <ac:chgData name="Vivek Saahil" userId="43ad321a-5946-4c44-869a-99c3331d9527" providerId="ADAL" clId="{EA813354-F016-409C-A55B-EB42D8BC8B73}" dt="2021-04-06T04:33:14.680" v="5341" actId="27803"/>
          <ac:spMkLst>
            <pc:docMk/>
            <pc:sldMk cId="1830847363" sldId="283"/>
            <ac:spMk id="136" creationId="{F63E3C8E-103D-4482-A5FF-44B59779EF8A}"/>
          </ac:spMkLst>
        </pc:spChg>
        <pc:spChg chg="mod">
          <ac:chgData name="Vivek Saahil" userId="43ad321a-5946-4c44-869a-99c3331d9527" providerId="ADAL" clId="{EA813354-F016-409C-A55B-EB42D8BC8B73}" dt="2021-04-06T04:33:14.680" v="5341" actId="27803"/>
          <ac:spMkLst>
            <pc:docMk/>
            <pc:sldMk cId="1830847363" sldId="283"/>
            <ac:spMk id="137" creationId="{0D44323A-4E9E-4FF0-9BA9-D9144B514419}"/>
          </ac:spMkLst>
        </pc:spChg>
        <pc:spChg chg="mod">
          <ac:chgData name="Vivek Saahil" userId="43ad321a-5946-4c44-869a-99c3331d9527" providerId="ADAL" clId="{EA813354-F016-409C-A55B-EB42D8BC8B73}" dt="2021-04-06T04:33:14.680" v="5341" actId="27803"/>
          <ac:spMkLst>
            <pc:docMk/>
            <pc:sldMk cId="1830847363" sldId="283"/>
            <ac:spMk id="138" creationId="{FA7F9020-BB46-4E44-8F55-2969FEA868B2}"/>
          </ac:spMkLst>
        </pc:spChg>
        <pc:spChg chg="mod">
          <ac:chgData name="Vivek Saahil" userId="43ad321a-5946-4c44-869a-99c3331d9527" providerId="ADAL" clId="{EA813354-F016-409C-A55B-EB42D8BC8B73}" dt="2021-04-06T04:33:14.680" v="5341" actId="27803"/>
          <ac:spMkLst>
            <pc:docMk/>
            <pc:sldMk cId="1830847363" sldId="283"/>
            <ac:spMk id="139" creationId="{E92E8A7E-2386-49C9-A0D6-9DD564B4B234}"/>
          </ac:spMkLst>
        </pc:spChg>
        <pc:spChg chg="mod">
          <ac:chgData name="Vivek Saahil" userId="43ad321a-5946-4c44-869a-99c3331d9527" providerId="ADAL" clId="{EA813354-F016-409C-A55B-EB42D8BC8B73}" dt="2021-04-06T04:33:14.680" v="5341" actId="27803"/>
          <ac:spMkLst>
            <pc:docMk/>
            <pc:sldMk cId="1830847363" sldId="283"/>
            <ac:spMk id="140" creationId="{2BC02716-1255-4DB9-8E87-76D7412EADAA}"/>
          </ac:spMkLst>
        </pc:spChg>
        <pc:spChg chg="mod">
          <ac:chgData name="Vivek Saahil" userId="43ad321a-5946-4c44-869a-99c3331d9527" providerId="ADAL" clId="{EA813354-F016-409C-A55B-EB42D8BC8B73}" dt="2021-04-06T04:33:14.680" v="5341" actId="27803"/>
          <ac:spMkLst>
            <pc:docMk/>
            <pc:sldMk cId="1830847363" sldId="283"/>
            <ac:spMk id="141" creationId="{105C2782-81F9-42AE-8CBB-20E959F16D17}"/>
          </ac:spMkLst>
        </pc:spChg>
        <pc:spChg chg="mod">
          <ac:chgData name="Vivek Saahil" userId="43ad321a-5946-4c44-869a-99c3331d9527" providerId="ADAL" clId="{EA813354-F016-409C-A55B-EB42D8BC8B73}" dt="2021-04-06T04:33:14.680" v="5341" actId="27803"/>
          <ac:spMkLst>
            <pc:docMk/>
            <pc:sldMk cId="1830847363" sldId="283"/>
            <ac:spMk id="142" creationId="{67187824-2824-4318-9481-4B4749C1823B}"/>
          </ac:spMkLst>
        </pc:spChg>
        <pc:spChg chg="mod">
          <ac:chgData name="Vivek Saahil" userId="43ad321a-5946-4c44-869a-99c3331d9527" providerId="ADAL" clId="{EA813354-F016-409C-A55B-EB42D8BC8B73}" dt="2021-04-06T04:33:14.680" v="5341" actId="27803"/>
          <ac:spMkLst>
            <pc:docMk/>
            <pc:sldMk cId="1830847363" sldId="283"/>
            <ac:spMk id="143" creationId="{F1925C94-C02A-4B90-A685-AD894847AB68}"/>
          </ac:spMkLst>
        </pc:spChg>
        <pc:spChg chg="mod">
          <ac:chgData name="Vivek Saahil" userId="43ad321a-5946-4c44-869a-99c3331d9527" providerId="ADAL" clId="{EA813354-F016-409C-A55B-EB42D8BC8B73}" dt="2021-04-06T04:33:14.680" v="5341" actId="27803"/>
          <ac:spMkLst>
            <pc:docMk/>
            <pc:sldMk cId="1830847363" sldId="283"/>
            <ac:spMk id="144" creationId="{217EB70D-5EF1-4DA7-95A4-C31DC5D4D81F}"/>
          </ac:spMkLst>
        </pc:spChg>
        <pc:spChg chg="mod">
          <ac:chgData name="Vivek Saahil" userId="43ad321a-5946-4c44-869a-99c3331d9527" providerId="ADAL" clId="{EA813354-F016-409C-A55B-EB42D8BC8B73}" dt="2021-04-06T04:33:14.680" v="5341" actId="27803"/>
          <ac:spMkLst>
            <pc:docMk/>
            <pc:sldMk cId="1830847363" sldId="283"/>
            <ac:spMk id="145" creationId="{BC1CF499-C27D-44E1-9CF3-7900F44EFA5E}"/>
          </ac:spMkLst>
        </pc:spChg>
        <pc:spChg chg="mod">
          <ac:chgData name="Vivek Saahil" userId="43ad321a-5946-4c44-869a-99c3331d9527" providerId="ADAL" clId="{EA813354-F016-409C-A55B-EB42D8BC8B73}" dt="2021-04-06T04:33:14.680" v="5341" actId="27803"/>
          <ac:spMkLst>
            <pc:docMk/>
            <pc:sldMk cId="1830847363" sldId="283"/>
            <ac:spMk id="146" creationId="{05D53AF0-F9F3-474C-AE27-891DA38EDE32}"/>
          </ac:spMkLst>
        </pc:spChg>
        <pc:spChg chg="mod">
          <ac:chgData name="Vivek Saahil" userId="43ad321a-5946-4c44-869a-99c3331d9527" providerId="ADAL" clId="{EA813354-F016-409C-A55B-EB42D8BC8B73}" dt="2021-04-06T04:33:14.680" v="5341" actId="27803"/>
          <ac:spMkLst>
            <pc:docMk/>
            <pc:sldMk cId="1830847363" sldId="283"/>
            <ac:spMk id="147" creationId="{F76E2154-A865-4341-ABD4-1EED56209BE1}"/>
          </ac:spMkLst>
        </pc:spChg>
        <pc:spChg chg="mod">
          <ac:chgData name="Vivek Saahil" userId="43ad321a-5946-4c44-869a-99c3331d9527" providerId="ADAL" clId="{EA813354-F016-409C-A55B-EB42D8BC8B73}" dt="2021-04-06T04:33:14.680" v="5341" actId="27803"/>
          <ac:spMkLst>
            <pc:docMk/>
            <pc:sldMk cId="1830847363" sldId="283"/>
            <ac:spMk id="148" creationId="{8777C2AB-9897-4DBC-807B-EB57D22C61EE}"/>
          </ac:spMkLst>
        </pc:spChg>
        <pc:spChg chg="mod">
          <ac:chgData name="Vivek Saahil" userId="43ad321a-5946-4c44-869a-99c3331d9527" providerId="ADAL" clId="{EA813354-F016-409C-A55B-EB42D8BC8B73}" dt="2021-04-06T04:33:14.680" v="5341" actId="27803"/>
          <ac:spMkLst>
            <pc:docMk/>
            <pc:sldMk cId="1830847363" sldId="283"/>
            <ac:spMk id="149" creationId="{9061FEE7-D8C0-4F58-81D3-1B24E24AD4E2}"/>
          </ac:spMkLst>
        </pc:spChg>
        <pc:spChg chg="mod">
          <ac:chgData name="Vivek Saahil" userId="43ad321a-5946-4c44-869a-99c3331d9527" providerId="ADAL" clId="{EA813354-F016-409C-A55B-EB42D8BC8B73}" dt="2021-04-06T04:33:14.680" v="5341" actId="27803"/>
          <ac:spMkLst>
            <pc:docMk/>
            <pc:sldMk cId="1830847363" sldId="283"/>
            <ac:spMk id="150" creationId="{5576A06A-5BA4-46ED-9922-BCB282B528CF}"/>
          </ac:spMkLst>
        </pc:spChg>
        <pc:spChg chg="mod">
          <ac:chgData name="Vivek Saahil" userId="43ad321a-5946-4c44-869a-99c3331d9527" providerId="ADAL" clId="{EA813354-F016-409C-A55B-EB42D8BC8B73}" dt="2021-04-06T04:33:14.680" v="5341" actId="27803"/>
          <ac:spMkLst>
            <pc:docMk/>
            <pc:sldMk cId="1830847363" sldId="283"/>
            <ac:spMk id="151" creationId="{8B02E011-7244-4E16-8B9B-4759BF53986B}"/>
          </ac:spMkLst>
        </pc:spChg>
        <pc:spChg chg="mod">
          <ac:chgData name="Vivek Saahil" userId="43ad321a-5946-4c44-869a-99c3331d9527" providerId="ADAL" clId="{EA813354-F016-409C-A55B-EB42D8BC8B73}" dt="2021-04-06T04:33:14.680" v="5341" actId="27803"/>
          <ac:spMkLst>
            <pc:docMk/>
            <pc:sldMk cId="1830847363" sldId="283"/>
            <ac:spMk id="152" creationId="{9C5B1468-6B0C-49AB-855F-0E8F1E1A4B5A}"/>
          </ac:spMkLst>
        </pc:spChg>
        <pc:spChg chg="mod">
          <ac:chgData name="Vivek Saahil" userId="43ad321a-5946-4c44-869a-99c3331d9527" providerId="ADAL" clId="{EA813354-F016-409C-A55B-EB42D8BC8B73}" dt="2021-04-06T04:33:14.680" v="5341" actId="27803"/>
          <ac:spMkLst>
            <pc:docMk/>
            <pc:sldMk cId="1830847363" sldId="283"/>
            <ac:spMk id="153" creationId="{2A5BCFB3-B8F9-4424-B449-38FD892C7C4C}"/>
          </ac:spMkLst>
        </pc:spChg>
        <pc:spChg chg="mod">
          <ac:chgData name="Vivek Saahil" userId="43ad321a-5946-4c44-869a-99c3331d9527" providerId="ADAL" clId="{EA813354-F016-409C-A55B-EB42D8BC8B73}" dt="2021-04-06T04:33:14.680" v="5341" actId="27803"/>
          <ac:spMkLst>
            <pc:docMk/>
            <pc:sldMk cId="1830847363" sldId="283"/>
            <ac:spMk id="154" creationId="{0A309378-C63B-4261-9C5F-966EAEF056DE}"/>
          </ac:spMkLst>
        </pc:spChg>
        <pc:spChg chg="mod">
          <ac:chgData name="Vivek Saahil" userId="43ad321a-5946-4c44-869a-99c3331d9527" providerId="ADAL" clId="{EA813354-F016-409C-A55B-EB42D8BC8B73}" dt="2021-04-06T04:33:14.680" v="5341" actId="27803"/>
          <ac:spMkLst>
            <pc:docMk/>
            <pc:sldMk cId="1830847363" sldId="283"/>
            <ac:spMk id="155" creationId="{4DCA4141-8258-475F-979A-36ACFB7D30E3}"/>
          </ac:spMkLst>
        </pc:spChg>
        <pc:spChg chg="mod">
          <ac:chgData name="Vivek Saahil" userId="43ad321a-5946-4c44-869a-99c3331d9527" providerId="ADAL" clId="{EA813354-F016-409C-A55B-EB42D8BC8B73}" dt="2021-04-06T04:33:14.680" v="5341" actId="27803"/>
          <ac:spMkLst>
            <pc:docMk/>
            <pc:sldMk cId="1830847363" sldId="283"/>
            <ac:spMk id="156" creationId="{C782854D-1662-44F2-83AD-909C0DCFB8A6}"/>
          </ac:spMkLst>
        </pc:spChg>
        <pc:spChg chg="mod">
          <ac:chgData name="Vivek Saahil" userId="43ad321a-5946-4c44-869a-99c3331d9527" providerId="ADAL" clId="{EA813354-F016-409C-A55B-EB42D8BC8B73}" dt="2021-04-06T04:33:14.680" v="5341" actId="27803"/>
          <ac:spMkLst>
            <pc:docMk/>
            <pc:sldMk cId="1830847363" sldId="283"/>
            <ac:spMk id="157" creationId="{71E80552-0535-4889-BE0F-9AD1D188F793}"/>
          </ac:spMkLst>
        </pc:spChg>
        <pc:spChg chg="mod">
          <ac:chgData name="Vivek Saahil" userId="43ad321a-5946-4c44-869a-99c3331d9527" providerId="ADAL" clId="{EA813354-F016-409C-A55B-EB42D8BC8B73}" dt="2021-04-06T04:33:14.680" v="5341" actId="27803"/>
          <ac:spMkLst>
            <pc:docMk/>
            <pc:sldMk cId="1830847363" sldId="283"/>
            <ac:spMk id="158" creationId="{35784A7F-01DD-450D-BB6E-87CF55A939B6}"/>
          </ac:spMkLst>
        </pc:spChg>
        <pc:spChg chg="mod">
          <ac:chgData name="Vivek Saahil" userId="43ad321a-5946-4c44-869a-99c3331d9527" providerId="ADAL" clId="{EA813354-F016-409C-A55B-EB42D8BC8B73}" dt="2021-04-06T04:33:14.680" v="5341" actId="27803"/>
          <ac:spMkLst>
            <pc:docMk/>
            <pc:sldMk cId="1830847363" sldId="283"/>
            <ac:spMk id="159" creationId="{67D6D3F7-71B7-4F0D-A044-A981EFEDD4EE}"/>
          </ac:spMkLst>
        </pc:spChg>
        <pc:spChg chg="mod">
          <ac:chgData name="Vivek Saahil" userId="43ad321a-5946-4c44-869a-99c3331d9527" providerId="ADAL" clId="{EA813354-F016-409C-A55B-EB42D8BC8B73}" dt="2021-04-06T04:33:14.680" v="5341" actId="27803"/>
          <ac:spMkLst>
            <pc:docMk/>
            <pc:sldMk cId="1830847363" sldId="283"/>
            <ac:spMk id="160" creationId="{A4D19679-A365-44B1-8352-C430506A4593}"/>
          </ac:spMkLst>
        </pc:spChg>
        <pc:spChg chg="mod">
          <ac:chgData name="Vivek Saahil" userId="43ad321a-5946-4c44-869a-99c3331d9527" providerId="ADAL" clId="{EA813354-F016-409C-A55B-EB42D8BC8B73}" dt="2021-04-06T04:33:14.680" v="5341" actId="27803"/>
          <ac:spMkLst>
            <pc:docMk/>
            <pc:sldMk cId="1830847363" sldId="283"/>
            <ac:spMk id="161" creationId="{39FB5DD1-71DE-4EE2-9084-DBF66030C0DE}"/>
          </ac:spMkLst>
        </pc:spChg>
        <pc:spChg chg="mod">
          <ac:chgData name="Vivek Saahil" userId="43ad321a-5946-4c44-869a-99c3331d9527" providerId="ADAL" clId="{EA813354-F016-409C-A55B-EB42D8BC8B73}" dt="2021-04-06T04:33:14.680" v="5341" actId="27803"/>
          <ac:spMkLst>
            <pc:docMk/>
            <pc:sldMk cId="1830847363" sldId="283"/>
            <ac:spMk id="162" creationId="{99EACC9C-F78F-42DF-B40D-6E0802BD4B41}"/>
          </ac:spMkLst>
        </pc:spChg>
        <pc:spChg chg="mod">
          <ac:chgData name="Vivek Saahil" userId="43ad321a-5946-4c44-869a-99c3331d9527" providerId="ADAL" clId="{EA813354-F016-409C-A55B-EB42D8BC8B73}" dt="2021-04-06T04:33:14.680" v="5341" actId="27803"/>
          <ac:spMkLst>
            <pc:docMk/>
            <pc:sldMk cId="1830847363" sldId="283"/>
            <ac:spMk id="163" creationId="{8788AA24-BFA9-4BDB-AF71-11088159A5DC}"/>
          </ac:spMkLst>
        </pc:spChg>
        <pc:spChg chg="mod">
          <ac:chgData name="Vivek Saahil" userId="43ad321a-5946-4c44-869a-99c3331d9527" providerId="ADAL" clId="{EA813354-F016-409C-A55B-EB42D8BC8B73}" dt="2021-04-06T04:33:14.680" v="5341" actId="27803"/>
          <ac:spMkLst>
            <pc:docMk/>
            <pc:sldMk cId="1830847363" sldId="283"/>
            <ac:spMk id="164" creationId="{F9456789-6097-49CA-B7CA-31D4D1F832FC}"/>
          </ac:spMkLst>
        </pc:spChg>
        <pc:spChg chg="mod">
          <ac:chgData name="Vivek Saahil" userId="43ad321a-5946-4c44-869a-99c3331d9527" providerId="ADAL" clId="{EA813354-F016-409C-A55B-EB42D8BC8B73}" dt="2021-04-06T04:33:14.680" v="5341" actId="27803"/>
          <ac:spMkLst>
            <pc:docMk/>
            <pc:sldMk cId="1830847363" sldId="283"/>
            <ac:spMk id="165" creationId="{46DBB839-4DC0-4FF5-89CC-BE4DBCED4A74}"/>
          </ac:spMkLst>
        </pc:spChg>
        <pc:spChg chg="mod">
          <ac:chgData name="Vivek Saahil" userId="43ad321a-5946-4c44-869a-99c3331d9527" providerId="ADAL" clId="{EA813354-F016-409C-A55B-EB42D8BC8B73}" dt="2021-04-06T04:33:14.680" v="5341" actId="27803"/>
          <ac:spMkLst>
            <pc:docMk/>
            <pc:sldMk cId="1830847363" sldId="283"/>
            <ac:spMk id="166" creationId="{36B964EF-714F-4E58-8624-419695DF0C8B}"/>
          </ac:spMkLst>
        </pc:spChg>
        <pc:spChg chg="mod">
          <ac:chgData name="Vivek Saahil" userId="43ad321a-5946-4c44-869a-99c3331d9527" providerId="ADAL" clId="{EA813354-F016-409C-A55B-EB42D8BC8B73}" dt="2021-04-06T04:33:14.680" v="5341" actId="27803"/>
          <ac:spMkLst>
            <pc:docMk/>
            <pc:sldMk cId="1830847363" sldId="283"/>
            <ac:spMk id="167" creationId="{CFFD5A66-193C-4A0C-B435-5A4E62397D00}"/>
          </ac:spMkLst>
        </pc:spChg>
        <pc:spChg chg="mod">
          <ac:chgData name="Vivek Saahil" userId="43ad321a-5946-4c44-869a-99c3331d9527" providerId="ADAL" clId="{EA813354-F016-409C-A55B-EB42D8BC8B73}" dt="2021-04-06T04:33:14.680" v="5341" actId="27803"/>
          <ac:spMkLst>
            <pc:docMk/>
            <pc:sldMk cId="1830847363" sldId="283"/>
            <ac:spMk id="168" creationId="{5EDE8775-2276-4E73-B75C-A833A7C02EB3}"/>
          </ac:spMkLst>
        </pc:spChg>
        <pc:spChg chg="mod">
          <ac:chgData name="Vivek Saahil" userId="43ad321a-5946-4c44-869a-99c3331d9527" providerId="ADAL" clId="{EA813354-F016-409C-A55B-EB42D8BC8B73}" dt="2021-04-06T04:33:14.680" v="5341" actId="27803"/>
          <ac:spMkLst>
            <pc:docMk/>
            <pc:sldMk cId="1830847363" sldId="283"/>
            <ac:spMk id="169" creationId="{E3CB324F-6AC5-498E-9B7C-CBB3FEFC0257}"/>
          </ac:spMkLst>
        </pc:spChg>
        <pc:spChg chg="mod">
          <ac:chgData name="Vivek Saahil" userId="43ad321a-5946-4c44-869a-99c3331d9527" providerId="ADAL" clId="{EA813354-F016-409C-A55B-EB42D8BC8B73}" dt="2021-04-06T04:33:14.680" v="5341" actId="27803"/>
          <ac:spMkLst>
            <pc:docMk/>
            <pc:sldMk cId="1830847363" sldId="283"/>
            <ac:spMk id="170" creationId="{B0830381-6A5B-40FA-971D-FDCCDB53F33B}"/>
          </ac:spMkLst>
        </pc:spChg>
        <pc:spChg chg="mod">
          <ac:chgData name="Vivek Saahil" userId="43ad321a-5946-4c44-869a-99c3331d9527" providerId="ADAL" clId="{EA813354-F016-409C-A55B-EB42D8BC8B73}" dt="2021-04-06T04:33:14.680" v="5341" actId="27803"/>
          <ac:spMkLst>
            <pc:docMk/>
            <pc:sldMk cId="1830847363" sldId="283"/>
            <ac:spMk id="171" creationId="{029D3D09-713C-4BCF-984B-C28BEBF20FB8}"/>
          </ac:spMkLst>
        </pc:spChg>
        <pc:spChg chg="mod">
          <ac:chgData name="Vivek Saahil" userId="43ad321a-5946-4c44-869a-99c3331d9527" providerId="ADAL" clId="{EA813354-F016-409C-A55B-EB42D8BC8B73}" dt="2021-04-06T04:33:14.680" v="5341" actId="27803"/>
          <ac:spMkLst>
            <pc:docMk/>
            <pc:sldMk cId="1830847363" sldId="283"/>
            <ac:spMk id="172" creationId="{69954991-B30F-49C4-A22A-2AD3D49954A3}"/>
          </ac:spMkLst>
        </pc:spChg>
        <pc:spChg chg="mod">
          <ac:chgData name="Vivek Saahil" userId="43ad321a-5946-4c44-869a-99c3331d9527" providerId="ADAL" clId="{EA813354-F016-409C-A55B-EB42D8BC8B73}" dt="2021-04-06T04:33:14.680" v="5341" actId="27803"/>
          <ac:spMkLst>
            <pc:docMk/>
            <pc:sldMk cId="1830847363" sldId="283"/>
            <ac:spMk id="173" creationId="{93604582-F0CF-495B-A414-A16AE866F2C1}"/>
          </ac:spMkLst>
        </pc:spChg>
        <pc:spChg chg="mod">
          <ac:chgData name="Vivek Saahil" userId="43ad321a-5946-4c44-869a-99c3331d9527" providerId="ADAL" clId="{EA813354-F016-409C-A55B-EB42D8BC8B73}" dt="2021-04-06T04:33:14.680" v="5341" actId="27803"/>
          <ac:spMkLst>
            <pc:docMk/>
            <pc:sldMk cId="1830847363" sldId="283"/>
            <ac:spMk id="174" creationId="{5694CB9E-110D-4BB3-812B-0AE61D622CC0}"/>
          </ac:spMkLst>
        </pc:spChg>
        <pc:spChg chg="mod">
          <ac:chgData name="Vivek Saahil" userId="43ad321a-5946-4c44-869a-99c3331d9527" providerId="ADAL" clId="{EA813354-F016-409C-A55B-EB42D8BC8B73}" dt="2021-04-06T04:33:14.680" v="5341" actId="27803"/>
          <ac:spMkLst>
            <pc:docMk/>
            <pc:sldMk cId="1830847363" sldId="283"/>
            <ac:spMk id="175" creationId="{82045B7F-6879-403E-A1CD-AEF08B3EC4DB}"/>
          </ac:spMkLst>
        </pc:spChg>
        <pc:spChg chg="mod">
          <ac:chgData name="Vivek Saahil" userId="43ad321a-5946-4c44-869a-99c3331d9527" providerId="ADAL" clId="{EA813354-F016-409C-A55B-EB42D8BC8B73}" dt="2021-04-06T04:33:14.680" v="5341" actId="27803"/>
          <ac:spMkLst>
            <pc:docMk/>
            <pc:sldMk cId="1830847363" sldId="283"/>
            <ac:spMk id="176" creationId="{5498D3F4-830A-496A-AA73-0163BF13E8A7}"/>
          </ac:spMkLst>
        </pc:spChg>
        <pc:spChg chg="mod">
          <ac:chgData name="Vivek Saahil" userId="43ad321a-5946-4c44-869a-99c3331d9527" providerId="ADAL" clId="{EA813354-F016-409C-A55B-EB42D8BC8B73}" dt="2021-04-06T04:33:14.680" v="5341" actId="27803"/>
          <ac:spMkLst>
            <pc:docMk/>
            <pc:sldMk cId="1830847363" sldId="283"/>
            <ac:spMk id="177" creationId="{8274BB02-5897-404A-B11C-6F6B68538D97}"/>
          </ac:spMkLst>
        </pc:spChg>
        <pc:spChg chg="mod">
          <ac:chgData name="Vivek Saahil" userId="43ad321a-5946-4c44-869a-99c3331d9527" providerId="ADAL" clId="{EA813354-F016-409C-A55B-EB42D8BC8B73}" dt="2021-04-06T04:33:14.680" v="5341" actId="27803"/>
          <ac:spMkLst>
            <pc:docMk/>
            <pc:sldMk cId="1830847363" sldId="283"/>
            <ac:spMk id="178" creationId="{CEB342D1-D4F7-4BDB-930C-E55D9DBAE952}"/>
          </ac:spMkLst>
        </pc:spChg>
        <pc:spChg chg="mod">
          <ac:chgData name="Vivek Saahil" userId="43ad321a-5946-4c44-869a-99c3331d9527" providerId="ADAL" clId="{EA813354-F016-409C-A55B-EB42D8BC8B73}" dt="2021-04-06T04:33:14.680" v="5341" actId="27803"/>
          <ac:spMkLst>
            <pc:docMk/>
            <pc:sldMk cId="1830847363" sldId="283"/>
            <ac:spMk id="179" creationId="{D0B90AB6-4973-4553-9E9A-408CDAC9CE88}"/>
          </ac:spMkLst>
        </pc:spChg>
        <pc:spChg chg="mod">
          <ac:chgData name="Vivek Saahil" userId="43ad321a-5946-4c44-869a-99c3331d9527" providerId="ADAL" clId="{EA813354-F016-409C-A55B-EB42D8BC8B73}" dt="2021-04-06T04:33:14.680" v="5341" actId="27803"/>
          <ac:spMkLst>
            <pc:docMk/>
            <pc:sldMk cId="1830847363" sldId="283"/>
            <ac:spMk id="180" creationId="{28A5B6A7-7A29-46CE-9255-76B6C97BF4A6}"/>
          </ac:spMkLst>
        </pc:spChg>
        <pc:spChg chg="mod">
          <ac:chgData name="Vivek Saahil" userId="43ad321a-5946-4c44-869a-99c3331d9527" providerId="ADAL" clId="{EA813354-F016-409C-A55B-EB42D8BC8B73}" dt="2021-04-06T04:33:14.680" v="5341" actId="27803"/>
          <ac:spMkLst>
            <pc:docMk/>
            <pc:sldMk cId="1830847363" sldId="283"/>
            <ac:spMk id="181" creationId="{C05EB74C-3E7D-4E5F-855B-BD74629E722F}"/>
          </ac:spMkLst>
        </pc:spChg>
        <pc:spChg chg="mod">
          <ac:chgData name="Vivek Saahil" userId="43ad321a-5946-4c44-869a-99c3331d9527" providerId="ADAL" clId="{EA813354-F016-409C-A55B-EB42D8BC8B73}" dt="2021-04-06T04:33:14.680" v="5341" actId="27803"/>
          <ac:spMkLst>
            <pc:docMk/>
            <pc:sldMk cId="1830847363" sldId="283"/>
            <ac:spMk id="182" creationId="{5C1C6675-D67E-4D42-B49E-A2F7DF4A9255}"/>
          </ac:spMkLst>
        </pc:spChg>
        <pc:spChg chg="mod">
          <ac:chgData name="Vivek Saahil" userId="43ad321a-5946-4c44-869a-99c3331d9527" providerId="ADAL" clId="{EA813354-F016-409C-A55B-EB42D8BC8B73}" dt="2021-04-06T04:33:14.680" v="5341" actId="27803"/>
          <ac:spMkLst>
            <pc:docMk/>
            <pc:sldMk cId="1830847363" sldId="283"/>
            <ac:spMk id="183" creationId="{0055EA49-D59F-4AF2-AAB3-D7AC155BD35D}"/>
          </ac:spMkLst>
        </pc:spChg>
        <pc:spChg chg="mod">
          <ac:chgData name="Vivek Saahil" userId="43ad321a-5946-4c44-869a-99c3331d9527" providerId="ADAL" clId="{EA813354-F016-409C-A55B-EB42D8BC8B73}" dt="2021-04-06T04:33:14.680" v="5341" actId="27803"/>
          <ac:spMkLst>
            <pc:docMk/>
            <pc:sldMk cId="1830847363" sldId="283"/>
            <ac:spMk id="184" creationId="{2CB3BBB3-7A65-4BEA-B583-331998C56881}"/>
          </ac:spMkLst>
        </pc:spChg>
        <pc:spChg chg="mod">
          <ac:chgData name="Vivek Saahil" userId="43ad321a-5946-4c44-869a-99c3331d9527" providerId="ADAL" clId="{EA813354-F016-409C-A55B-EB42D8BC8B73}" dt="2021-04-06T04:33:14.680" v="5341" actId="27803"/>
          <ac:spMkLst>
            <pc:docMk/>
            <pc:sldMk cId="1830847363" sldId="283"/>
            <ac:spMk id="185" creationId="{6F8C330B-A0C3-43DE-A6F9-F83D2087A0B8}"/>
          </ac:spMkLst>
        </pc:spChg>
        <pc:spChg chg="mod">
          <ac:chgData name="Vivek Saahil" userId="43ad321a-5946-4c44-869a-99c3331d9527" providerId="ADAL" clId="{EA813354-F016-409C-A55B-EB42D8BC8B73}" dt="2021-04-06T04:33:14.680" v="5341" actId="27803"/>
          <ac:spMkLst>
            <pc:docMk/>
            <pc:sldMk cId="1830847363" sldId="283"/>
            <ac:spMk id="186" creationId="{444A9C2F-63FA-41AD-A650-5D37D125C224}"/>
          </ac:spMkLst>
        </pc:spChg>
        <pc:spChg chg="mod">
          <ac:chgData name="Vivek Saahil" userId="43ad321a-5946-4c44-869a-99c3331d9527" providerId="ADAL" clId="{EA813354-F016-409C-A55B-EB42D8BC8B73}" dt="2021-04-06T04:33:14.680" v="5341" actId="27803"/>
          <ac:spMkLst>
            <pc:docMk/>
            <pc:sldMk cId="1830847363" sldId="283"/>
            <ac:spMk id="187" creationId="{1320AA2B-55FD-4B02-9E0A-B7A5608AE0F0}"/>
          </ac:spMkLst>
        </pc:spChg>
        <pc:spChg chg="mod">
          <ac:chgData name="Vivek Saahil" userId="43ad321a-5946-4c44-869a-99c3331d9527" providerId="ADAL" clId="{EA813354-F016-409C-A55B-EB42D8BC8B73}" dt="2021-04-06T04:33:14.680" v="5341" actId="27803"/>
          <ac:spMkLst>
            <pc:docMk/>
            <pc:sldMk cId="1830847363" sldId="283"/>
            <ac:spMk id="188" creationId="{4F95CB48-F5FF-49C9-A8D9-1DBF2DEBCF8D}"/>
          </ac:spMkLst>
        </pc:spChg>
        <pc:spChg chg="mod">
          <ac:chgData name="Vivek Saahil" userId="43ad321a-5946-4c44-869a-99c3331d9527" providerId="ADAL" clId="{EA813354-F016-409C-A55B-EB42D8BC8B73}" dt="2021-04-06T04:33:14.680" v="5341" actId="27803"/>
          <ac:spMkLst>
            <pc:docMk/>
            <pc:sldMk cId="1830847363" sldId="283"/>
            <ac:spMk id="189" creationId="{B8F49BB3-F778-4378-AFA9-319C07814697}"/>
          </ac:spMkLst>
        </pc:spChg>
        <pc:spChg chg="mod">
          <ac:chgData name="Vivek Saahil" userId="43ad321a-5946-4c44-869a-99c3331d9527" providerId="ADAL" clId="{EA813354-F016-409C-A55B-EB42D8BC8B73}" dt="2021-04-06T04:33:14.680" v="5341" actId="27803"/>
          <ac:spMkLst>
            <pc:docMk/>
            <pc:sldMk cId="1830847363" sldId="283"/>
            <ac:spMk id="190" creationId="{28280ED8-5E58-415B-822F-DDE229BB2AA8}"/>
          </ac:spMkLst>
        </pc:spChg>
        <pc:spChg chg="mod">
          <ac:chgData name="Vivek Saahil" userId="43ad321a-5946-4c44-869a-99c3331d9527" providerId="ADAL" clId="{EA813354-F016-409C-A55B-EB42D8BC8B73}" dt="2021-04-06T04:33:14.680" v="5341" actId="27803"/>
          <ac:spMkLst>
            <pc:docMk/>
            <pc:sldMk cId="1830847363" sldId="283"/>
            <ac:spMk id="191" creationId="{668135E1-0F99-49A0-A82C-1D28F5881DA1}"/>
          </ac:spMkLst>
        </pc:spChg>
        <pc:spChg chg="mod">
          <ac:chgData name="Vivek Saahil" userId="43ad321a-5946-4c44-869a-99c3331d9527" providerId="ADAL" clId="{EA813354-F016-409C-A55B-EB42D8BC8B73}" dt="2021-04-06T04:33:14.680" v="5341" actId="27803"/>
          <ac:spMkLst>
            <pc:docMk/>
            <pc:sldMk cId="1830847363" sldId="283"/>
            <ac:spMk id="192" creationId="{491F762A-DA62-4FEC-8F8B-FFE0156432C4}"/>
          </ac:spMkLst>
        </pc:spChg>
        <pc:spChg chg="mod">
          <ac:chgData name="Vivek Saahil" userId="43ad321a-5946-4c44-869a-99c3331d9527" providerId="ADAL" clId="{EA813354-F016-409C-A55B-EB42D8BC8B73}" dt="2021-04-06T04:33:14.680" v="5341" actId="27803"/>
          <ac:spMkLst>
            <pc:docMk/>
            <pc:sldMk cId="1830847363" sldId="283"/>
            <ac:spMk id="193" creationId="{E3790319-8C95-4F68-A505-2FFDAC310601}"/>
          </ac:spMkLst>
        </pc:spChg>
        <pc:spChg chg="mod">
          <ac:chgData name="Vivek Saahil" userId="43ad321a-5946-4c44-869a-99c3331d9527" providerId="ADAL" clId="{EA813354-F016-409C-A55B-EB42D8BC8B73}" dt="2021-04-06T04:33:14.680" v="5341" actId="27803"/>
          <ac:spMkLst>
            <pc:docMk/>
            <pc:sldMk cId="1830847363" sldId="283"/>
            <ac:spMk id="194" creationId="{0B6E789C-5B4C-4E4D-B48F-CA0E32D8CBE1}"/>
          </ac:spMkLst>
        </pc:spChg>
        <pc:spChg chg="mod">
          <ac:chgData name="Vivek Saahil" userId="43ad321a-5946-4c44-869a-99c3331d9527" providerId="ADAL" clId="{EA813354-F016-409C-A55B-EB42D8BC8B73}" dt="2021-04-06T04:33:14.680" v="5341" actId="27803"/>
          <ac:spMkLst>
            <pc:docMk/>
            <pc:sldMk cId="1830847363" sldId="283"/>
            <ac:spMk id="195" creationId="{21FACCE0-A077-4885-BF0C-CB07148ACE95}"/>
          </ac:spMkLst>
        </pc:spChg>
        <pc:spChg chg="mod">
          <ac:chgData name="Vivek Saahil" userId="43ad321a-5946-4c44-869a-99c3331d9527" providerId="ADAL" clId="{EA813354-F016-409C-A55B-EB42D8BC8B73}" dt="2021-04-06T04:33:14.680" v="5341" actId="27803"/>
          <ac:spMkLst>
            <pc:docMk/>
            <pc:sldMk cId="1830847363" sldId="283"/>
            <ac:spMk id="196" creationId="{C1F02B71-B920-4CAE-BA98-A13E919589EB}"/>
          </ac:spMkLst>
        </pc:spChg>
        <pc:spChg chg="mod">
          <ac:chgData name="Vivek Saahil" userId="43ad321a-5946-4c44-869a-99c3331d9527" providerId="ADAL" clId="{EA813354-F016-409C-A55B-EB42D8BC8B73}" dt="2021-04-06T04:33:14.680" v="5341" actId="27803"/>
          <ac:spMkLst>
            <pc:docMk/>
            <pc:sldMk cId="1830847363" sldId="283"/>
            <ac:spMk id="197" creationId="{7DFB58D2-2DC2-4932-A344-36278F2A95EA}"/>
          </ac:spMkLst>
        </pc:spChg>
        <pc:spChg chg="mod">
          <ac:chgData name="Vivek Saahil" userId="43ad321a-5946-4c44-869a-99c3331d9527" providerId="ADAL" clId="{EA813354-F016-409C-A55B-EB42D8BC8B73}" dt="2021-04-06T04:33:14.680" v="5341" actId="27803"/>
          <ac:spMkLst>
            <pc:docMk/>
            <pc:sldMk cId="1830847363" sldId="283"/>
            <ac:spMk id="198" creationId="{ABBD9941-1EC2-47D2-9F8D-7F9313434CB4}"/>
          </ac:spMkLst>
        </pc:spChg>
        <pc:spChg chg="mod">
          <ac:chgData name="Vivek Saahil" userId="43ad321a-5946-4c44-869a-99c3331d9527" providerId="ADAL" clId="{EA813354-F016-409C-A55B-EB42D8BC8B73}" dt="2021-04-06T04:33:14.680" v="5341" actId="27803"/>
          <ac:spMkLst>
            <pc:docMk/>
            <pc:sldMk cId="1830847363" sldId="283"/>
            <ac:spMk id="199" creationId="{F07C3942-7578-4A99-969D-91FFCE07DF3D}"/>
          </ac:spMkLst>
        </pc:spChg>
        <pc:spChg chg="mod">
          <ac:chgData name="Vivek Saahil" userId="43ad321a-5946-4c44-869a-99c3331d9527" providerId="ADAL" clId="{EA813354-F016-409C-A55B-EB42D8BC8B73}" dt="2021-04-06T04:33:14.680" v="5341" actId="27803"/>
          <ac:spMkLst>
            <pc:docMk/>
            <pc:sldMk cId="1830847363" sldId="283"/>
            <ac:spMk id="200" creationId="{04B565AE-65A5-4C2E-9420-79B1C630D141}"/>
          </ac:spMkLst>
        </pc:spChg>
        <pc:spChg chg="mod">
          <ac:chgData name="Vivek Saahil" userId="43ad321a-5946-4c44-869a-99c3331d9527" providerId="ADAL" clId="{EA813354-F016-409C-A55B-EB42D8BC8B73}" dt="2021-04-06T04:33:14.680" v="5341" actId="27803"/>
          <ac:spMkLst>
            <pc:docMk/>
            <pc:sldMk cId="1830847363" sldId="283"/>
            <ac:spMk id="201" creationId="{0151AF6D-011D-4CAA-B974-6702BCD1720D}"/>
          </ac:spMkLst>
        </pc:spChg>
        <pc:spChg chg="mod">
          <ac:chgData name="Vivek Saahil" userId="43ad321a-5946-4c44-869a-99c3331d9527" providerId="ADAL" clId="{EA813354-F016-409C-A55B-EB42D8BC8B73}" dt="2021-04-06T04:33:14.680" v="5341" actId="27803"/>
          <ac:spMkLst>
            <pc:docMk/>
            <pc:sldMk cId="1830847363" sldId="283"/>
            <ac:spMk id="202" creationId="{22AB0795-2C9A-4C42-9759-E807D6711E4E}"/>
          </ac:spMkLst>
        </pc:spChg>
        <pc:spChg chg="mod">
          <ac:chgData name="Vivek Saahil" userId="43ad321a-5946-4c44-869a-99c3331d9527" providerId="ADAL" clId="{EA813354-F016-409C-A55B-EB42D8BC8B73}" dt="2021-04-06T04:33:14.680" v="5341" actId="27803"/>
          <ac:spMkLst>
            <pc:docMk/>
            <pc:sldMk cId="1830847363" sldId="283"/>
            <ac:spMk id="203" creationId="{A183F68F-6036-4FD2-9B9F-FA4B45F68025}"/>
          </ac:spMkLst>
        </pc:spChg>
        <pc:spChg chg="mod">
          <ac:chgData name="Vivek Saahil" userId="43ad321a-5946-4c44-869a-99c3331d9527" providerId="ADAL" clId="{EA813354-F016-409C-A55B-EB42D8BC8B73}" dt="2021-04-06T04:33:14.680" v="5341" actId="27803"/>
          <ac:spMkLst>
            <pc:docMk/>
            <pc:sldMk cId="1830847363" sldId="283"/>
            <ac:spMk id="204" creationId="{2377CC6D-2C99-485F-9507-4B9AA9957DC6}"/>
          </ac:spMkLst>
        </pc:spChg>
        <pc:spChg chg="mod">
          <ac:chgData name="Vivek Saahil" userId="43ad321a-5946-4c44-869a-99c3331d9527" providerId="ADAL" clId="{EA813354-F016-409C-A55B-EB42D8BC8B73}" dt="2021-04-06T04:33:14.680" v="5341" actId="27803"/>
          <ac:spMkLst>
            <pc:docMk/>
            <pc:sldMk cId="1830847363" sldId="283"/>
            <ac:spMk id="205" creationId="{DEBE650B-90E0-43CB-9783-EBF2A91BA68F}"/>
          </ac:spMkLst>
        </pc:spChg>
        <pc:spChg chg="mod">
          <ac:chgData name="Vivek Saahil" userId="43ad321a-5946-4c44-869a-99c3331d9527" providerId="ADAL" clId="{EA813354-F016-409C-A55B-EB42D8BC8B73}" dt="2021-04-06T04:33:14.680" v="5341" actId="27803"/>
          <ac:spMkLst>
            <pc:docMk/>
            <pc:sldMk cId="1830847363" sldId="283"/>
            <ac:spMk id="206" creationId="{4399B87A-EC52-4F22-9ABA-2AE604F1B871}"/>
          </ac:spMkLst>
        </pc:spChg>
        <pc:spChg chg="mod">
          <ac:chgData name="Vivek Saahil" userId="43ad321a-5946-4c44-869a-99c3331d9527" providerId="ADAL" clId="{EA813354-F016-409C-A55B-EB42D8BC8B73}" dt="2021-04-06T04:33:14.680" v="5341" actId="27803"/>
          <ac:spMkLst>
            <pc:docMk/>
            <pc:sldMk cId="1830847363" sldId="283"/>
            <ac:spMk id="207" creationId="{8B2EEBE6-1892-4B88-ADEA-09C285538DE6}"/>
          </ac:spMkLst>
        </pc:spChg>
        <pc:spChg chg="mod">
          <ac:chgData name="Vivek Saahil" userId="43ad321a-5946-4c44-869a-99c3331d9527" providerId="ADAL" clId="{EA813354-F016-409C-A55B-EB42D8BC8B73}" dt="2021-04-06T04:33:14.680" v="5341" actId="27803"/>
          <ac:spMkLst>
            <pc:docMk/>
            <pc:sldMk cId="1830847363" sldId="283"/>
            <ac:spMk id="208" creationId="{3C544E5D-4A55-4F17-8B8E-B02EE0395C65}"/>
          </ac:spMkLst>
        </pc:spChg>
        <pc:spChg chg="mod">
          <ac:chgData name="Vivek Saahil" userId="43ad321a-5946-4c44-869a-99c3331d9527" providerId="ADAL" clId="{EA813354-F016-409C-A55B-EB42D8BC8B73}" dt="2021-04-06T04:33:14.680" v="5341" actId="27803"/>
          <ac:spMkLst>
            <pc:docMk/>
            <pc:sldMk cId="1830847363" sldId="283"/>
            <ac:spMk id="209" creationId="{23F960CE-3397-4905-BE60-261670AEE5A1}"/>
          </ac:spMkLst>
        </pc:spChg>
        <pc:spChg chg="mod">
          <ac:chgData name="Vivek Saahil" userId="43ad321a-5946-4c44-869a-99c3331d9527" providerId="ADAL" clId="{EA813354-F016-409C-A55B-EB42D8BC8B73}" dt="2021-04-06T04:33:14.680" v="5341" actId="27803"/>
          <ac:spMkLst>
            <pc:docMk/>
            <pc:sldMk cId="1830847363" sldId="283"/>
            <ac:spMk id="210" creationId="{B527EB80-A86C-417D-B830-409E9395D339}"/>
          </ac:spMkLst>
        </pc:spChg>
        <pc:spChg chg="mod">
          <ac:chgData name="Vivek Saahil" userId="43ad321a-5946-4c44-869a-99c3331d9527" providerId="ADAL" clId="{EA813354-F016-409C-A55B-EB42D8BC8B73}" dt="2021-04-06T04:33:14.680" v="5341" actId="27803"/>
          <ac:spMkLst>
            <pc:docMk/>
            <pc:sldMk cId="1830847363" sldId="283"/>
            <ac:spMk id="211" creationId="{28C86488-8A66-45C9-B343-F96A79A34DD3}"/>
          </ac:spMkLst>
        </pc:spChg>
        <pc:spChg chg="mod">
          <ac:chgData name="Vivek Saahil" userId="43ad321a-5946-4c44-869a-99c3331d9527" providerId="ADAL" clId="{EA813354-F016-409C-A55B-EB42D8BC8B73}" dt="2021-04-06T04:33:14.680" v="5341" actId="27803"/>
          <ac:spMkLst>
            <pc:docMk/>
            <pc:sldMk cId="1830847363" sldId="283"/>
            <ac:spMk id="212" creationId="{8E71A134-7E4F-4221-A2A3-B62D19084970}"/>
          </ac:spMkLst>
        </pc:spChg>
        <pc:spChg chg="mod">
          <ac:chgData name="Vivek Saahil" userId="43ad321a-5946-4c44-869a-99c3331d9527" providerId="ADAL" clId="{EA813354-F016-409C-A55B-EB42D8BC8B73}" dt="2021-04-06T04:33:14.680" v="5341" actId="27803"/>
          <ac:spMkLst>
            <pc:docMk/>
            <pc:sldMk cId="1830847363" sldId="283"/>
            <ac:spMk id="213" creationId="{DAB78C69-B2C5-45E1-BA8D-BC02F2F4913B}"/>
          </ac:spMkLst>
        </pc:spChg>
        <pc:spChg chg="mod">
          <ac:chgData name="Vivek Saahil" userId="43ad321a-5946-4c44-869a-99c3331d9527" providerId="ADAL" clId="{EA813354-F016-409C-A55B-EB42D8BC8B73}" dt="2021-04-06T04:33:14.680" v="5341" actId="27803"/>
          <ac:spMkLst>
            <pc:docMk/>
            <pc:sldMk cId="1830847363" sldId="283"/>
            <ac:spMk id="214" creationId="{389A6FC4-917E-473B-AB72-F9065DFF0E1A}"/>
          </ac:spMkLst>
        </pc:spChg>
        <pc:spChg chg="mod">
          <ac:chgData name="Vivek Saahil" userId="43ad321a-5946-4c44-869a-99c3331d9527" providerId="ADAL" clId="{EA813354-F016-409C-A55B-EB42D8BC8B73}" dt="2021-04-06T04:33:14.680" v="5341" actId="27803"/>
          <ac:spMkLst>
            <pc:docMk/>
            <pc:sldMk cId="1830847363" sldId="283"/>
            <ac:spMk id="215" creationId="{5E621337-A34F-49A7-BA37-F9E61780FBFF}"/>
          </ac:spMkLst>
        </pc:spChg>
        <pc:spChg chg="mod">
          <ac:chgData name="Vivek Saahil" userId="43ad321a-5946-4c44-869a-99c3331d9527" providerId="ADAL" clId="{EA813354-F016-409C-A55B-EB42D8BC8B73}" dt="2021-04-06T04:33:14.680" v="5341" actId="27803"/>
          <ac:spMkLst>
            <pc:docMk/>
            <pc:sldMk cId="1830847363" sldId="283"/>
            <ac:spMk id="216" creationId="{9D3AD073-E686-4A06-98CC-9415F41A9AA3}"/>
          </ac:spMkLst>
        </pc:spChg>
        <pc:spChg chg="mod">
          <ac:chgData name="Vivek Saahil" userId="43ad321a-5946-4c44-869a-99c3331d9527" providerId="ADAL" clId="{EA813354-F016-409C-A55B-EB42D8BC8B73}" dt="2021-04-06T04:33:14.680" v="5341" actId="27803"/>
          <ac:spMkLst>
            <pc:docMk/>
            <pc:sldMk cId="1830847363" sldId="283"/>
            <ac:spMk id="217" creationId="{14BCCAF6-EA91-4D37-8F7E-6511AF78345E}"/>
          </ac:spMkLst>
        </pc:spChg>
        <pc:spChg chg="mod">
          <ac:chgData name="Vivek Saahil" userId="43ad321a-5946-4c44-869a-99c3331d9527" providerId="ADAL" clId="{EA813354-F016-409C-A55B-EB42D8BC8B73}" dt="2021-04-06T04:33:14.680" v="5341" actId="27803"/>
          <ac:spMkLst>
            <pc:docMk/>
            <pc:sldMk cId="1830847363" sldId="283"/>
            <ac:spMk id="218" creationId="{29E770EF-BAB6-4599-BC5E-9249A856D76B}"/>
          </ac:spMkLst>
        </pc:spChg>
        <pc:spChg chg="mod">
          <ac:chgData name="Vivek Saahil" userId="43ad321a-5946-4c44-869a-99c3331d9527" providerId="ADAL" clId="{EA813354-F016-409C-A55B-EB42D8BC8B73}" dt="2021-04-06T04:33:14.680" v="5341" actId="27803"/>
          <ac:spMkLst>
            <pc:docMk/>
            <pc:sldMk cId="1830847363" sldId="283"/>
            <ac:spMk id="219" creationId="{E7B4A28C-0C05-493E-92F1-ED69B2A79CD5}"/>
          </ac:spMkLst>
        </pc:spChg>
        <pc:spChg chg="mod">
          <ac:chgData name="Vivek Saahil" userId="43ad321a-5946-4c44-869a-99c3331d9527" providerId="ADAL" clId="{EA813354-F016-409C-A55B-EB42D8BC8B73}" dt="2021-04-06T04:33:14.680" v="5341" actId="27803"/>
          <ac:spMkLst>
            <pc:docMk/>
            <pc:sldMk cId="1830847363" sldId="283"/>
            <ac:spMk id="220" creationId="{F9E39A9A-4C0B-45C2-AA03-9B5324CB77A0}"/>
          </ac:spMkLst>
        </pc:spChg>
        <pc:spChg chg="mod">
          <ac:chgData name="Vivek Saahil" userId="43ad321a-5946-4c44-869a-99c3331d9527" providerId="ADAL" clId="{EA813354-F016-409C-A55B-EB42D8BC8B73}" dt="2021-04-06T04:33:14.680" v="5341" actId="27803"/>
          <ac:spMkLst>
            <pc:docMk/>
            <pc:sldMk cId="1830847363" sldId="283"/>
            <ac:spMk id="221" creationId="{2AAEDFD1-F96F-45E2-9F57-7D74780C02D2}"/>
          </ac:spMkLst>
        </pc:spChg>
        <pc:spChg chg="mod">
          <ac:chgData name="Vivek Saahil" userId="43ad321a-5946-4c44-869a-99c3331d9527" providerId="ADAL" clId="{EA813354-F016-409C-A55B-EB42D8BC8B73}" dt="2021-04-06T04:33:14.680" v="5341" actId="27803"/>
          <ac:spMkLst>
            <pc:docMk/>
            <pc:sldMk cId="1830847363" sldId="283"/>
            <ac:spMk id="222" creationId="{532F4839-5B38-4214-97F8-36A8FD279C86}"/>
          </ac:spMkLst>
        </pc:spChg>
        <pc:spChg chg="mod">
          <ac:chgData name="Vivek Saahil" userId="43ad321a-5946-4c44-869a-99c3331d9527" providerId="ADAL" clId="{EA813354-F016-409C-A55B-EB42D8BC8B73}" dt="2021-04-06T04:33:14.680" v="5341" actId="27803"/>
          <ac:spMkLst>
            <pc:docMk/>
            <pc:sldMk cId="1830847363" sldId="283"/>
            <ac:spMk id="223" creationId="{0C01CF0B-7372-485C-B0A5-F8BFBC330D89}"/>
          </ac:spMkLst>
        </pc:spChg>
        <pc:spChg chg="mod">
          <ac:chgData name="Vivek Saahil" userId="43ad321a-5946-4c44-869a-99c3331d9527" providerId="ADAL" clId="{EA813354-F016-409C-A55B-EB42D8BC8B73}" dt="2021-04-06T04:33:14.680" v="5341" actId="27803"/>
          <ac:spMkLst>
            <pc:docMk/>
            <pc:sldMk cId="1830847363" sldId="283"/>
            <ac:spMk id="224" creationId="{38B13EB6-74BC-42EC-89D4-BBB42F0FFD42}"/>
          </ac:spMkLst>
        </pc:spChg>
        <pc:spChg chg="mod">
          <ac:chgData name="Vivek Saahil" userId="43ad321a-5946-4c44-869a-99c3331d9527" providerId="ADAL" clId="{EA813354-F016-409C-A55B-EB42D8BC8B73}" dt="2021-04-06T04:33:14.680" v="5341" actId="27803"/>
          <ac:spMkLst>
            <pc:docMk/>
            <pc:sldMk cId="1830847363" sldId="283"/>
            <ac:spMk id="225" creationId="{04BBBBB2-E8DA-401A-B167-8F7A95381959}"/>
          </ac:spMkLst>
        </pc:spChg>
        <pc:spChg chg="mod">
          <ac:chgData name="Vivek Saahil" userId="43ad321a-5946-4c44-869a-99c3331d9527" providerId="ADAL" clId="{EA813354-F016-409C-A55B-EB42D8BC8B73}" dt="2021-04-06T04:33:14.680" v="5341" actId="27803"/>
          <ac:spMkLst>
            <pc:docMk/>
            <pc:sldMk cId="1830847363" sldId="283"/>
            <ac:spMk id="226" creationId="{B6F16A6D-8335-4C0A-BB23-F1C8B3D9EC32}"/>
          </ac:spMkLst>
        </pc:spChg>
        <pc:spChg chg="mod">
          <ac:chgData name="Vivek Saahil" userId="43ad321a-5946-4c44-869a-99c3331d9527" providerId="ADAL" clId="{EA813354-F016-409C-A55B-EB42D8BC8B73}" dt="2021-04-06T04:33:14.680" v="5341" actId="27803"/>
          <ac:spMkLst>
            <pc:docMk/>
            <pc:sldMk cId="1830847363" sldId="283"/>
            <ac:spMk id="227" creationId="{59565E90-4EE8-482D-B8CD-52C5E17CC6E4}"/>
          </ac:spMkLst>
        </pc:spChg>
        <pc:spChg chg="mod">
          <ac:chgData name="Vivek Saahil" userId="43ad321a-5946-4c44-869a-99c3331d9527" providerId="ADAL" clId="{EA813354-F016-409C-A55B-EB42D8BC8B73}" dt="2021-04-06T04:33:14.680" v="5341" actId="27803"/>
          <ac:spMkLst>
            <pc:docMk/>
            <pc:sldMk cId="1830847363" sldId="283"/>
            <ac:spMk id="228" creationId="{3BB57D1D-59B7-41E3-B923-F87DA915ECAF}"/>
          </ac:spMkLst>
        </pc:spChg>
        <pc:spChg chg="mod">
          <ac:chgData name="Vivek Saahil" userId="43ad321a-5946-4c44-869a-99c3331d9527" providerId="ADAL" clId="{EA813354-F016-409C-A55B-EB42D8BC8B73}" dt="2021-04-06T04:33:14.680" v="5341" actId="27803"/>
          <ac:spMkLst>
            <pc:docMk/>
            <pc:sldMk cId="1830847363" sldId="283"/>
            <ac:spMk id="229" creationId="{8503E589-01DB-41BE-95BA-FAEEE9C9060F}"/>
          </ac:spMkLst>
        </pc:spChg>
        <pc:spChg chg="mod">
          <ac:chgData name="Vivek Saahil" userId="43ad321a-5946-4c44-869a-99c3331d9527" providerId="ADAL" clId="{EA813354-F016-409C-A55B-EB42D8BC8B73}" dt="2021-04-06T04:33:14.680" v="5341" actId="27803"/>
          <ac:spMkLst>
            <pc:docMk/>
            <pc:sldMk cId="1830847363" sldId="283"/>
            <ac:spMk id="230" creationId="{CAC341EE-4A22-4E98-81DB-5E403B636384}"/>
          </ac:spMkLst>
        </pc:spChg>
        <pc:spChg chg="mod">
          <ac:chgData name="Vivek Saahil" userId="43ad321a-5946-4c44-869a-99c3331d9527" providerId="ADAL" clId="{EA813354-F016-409C-A55B-EB42D8BC8B73}" dt="2021-04-06T04:33:14.680" v="5341" actId="27803"/>
          <ac:spMkLst>
            <pc:docMk/>
            <pc:sldMk cId="1830847363" sldId="283"/>
            <ac:spMk id="231" creationId="{A5693E1A-CBC1-4094-93CA-E857FAA8F829}"/>
          </ac:spMkLst>
        </pc:spChg>
        <pc:spChg chg="mod">
          <ac:chgData name="Vivek Saahil" userId="43ad321a-5946-4c44-869a-99c3331d9527" providerId="ADAL" clId="{EA813354-F016-409C-A55B-EB42D8BC8B73}" dt="2021-04-06T04:33:14.680" v="5341" actId="27803"/>
          <ac:spMkLst>
            <pc:docMk/>
            <pc:sldMk cId="1830847363" sldId="283"/>
            <ac:spMk id="232" creationId="{039DC175-18D7-41DD-8853-2DF97E3818DC}"/>
          </ac:spMkLst>
        </pc:spChg>
        <pc:spChg chg="mod">
          <ac:chgData name="Vivek Saahil" userId="43ad321a-5946-4c44-869a-99c3331d9527" providerId="ADAL" clId="{EA813354-F016-409C-A55B-EB42D8BC8B73}" dt="2021-04-06T04:33:14.680" v="5341" actId="27803"/>
          <ac:spMkLst>
            <pc:docMk/>
            <pc:sldMk cId="1830847363" sldId="283"/>
            <ac:spMk id="233" creationId="{BF1BCC77-9033-48B6-8FEF-4EDD11A402BA}"/>
          </ac:spMkLst>
        </pc:spChg>
        <pc:spChg chg="mod">
          <ac:chgData name="Vivek Saahil" userId="43ad321a-5946-4c44-869a-99c3331d9527" providerId="ADAL" clId="{EA813354-F016-409C-A55B-EB42D8BC8B73}" dt="2021-04-06T04:33:14.680" v="5341" actId="27803"/>
          <ac:spMkLst>
            <pc:docMk/>
            <pc:sldMk cId="1830847363" sldId="283"/>
            <ac:spMk id="234" creationId="{4B9D5CF5-F317-4126-90D3-F8D658EF8EC1}"/>
          </ac:spMkLst>
        </pc:spChg>
        <pc:spChg chg="mod">
          <ac:chgData name="Vivek Saahil" userId="43ad321a-5946-4c44-869a-99c3331d9527" providerId="ADAL" clId="{EA813354-F016-409C-A55B-EB42D8BC8B73}" dt="2021-04-06T04:33:14.680" v="5341" actId="27803"/>
          <ac:spMkLst>
            <pc:docMk/>
            <pc:sldMk cId="1830847363" sldId="283"/>
            <ac:spMk id="235" creationId="{43E418DF-66A9-4DB6-B081-13DBE6BA6C3B}"/>
          </ac:spMkLst>
        </pc:spChg>
        <pc:spChg chg="mod">
          <ac:chgData name="Vivek Saahil" userId="43ad321a-5946-4c44-869a-99c3331d9527" providerId="ADAL" clId="{EA813354-F016-409C-A55B-EB42D8BC8B73}" dt="2021-04-06T04:33:14.680" v="5341" actId="27803"/>
          <ac:spMkLst>
            <pc:docMk/>
            <pc:sldMk cId="1830847363" sldId="283"/>
            <ac:spMk id="236" creationId="{FCBE8158-9D88-4891-B9E7-D6BC0F7B7026}"/>
          </ac:spMkLst>
        </pc:spChg>
        <pc:spChg chg="mod">
          <ac:chgData name="Vivek Saahil" userId="43ad321a-5946-4c44-869a-99c3331d9527" providerId="ADAL" clId="{EA813354-F016-409C-A55B-EB42D8BC8B73}" dt="2021-04-06T04:33:14.680" v="5341" actId="27803"/>
          <ac:spMkLst>
            <pc:docMk/>
            <pc:sldMk cId="1830847363" sldId="283"/>
            <ac:spMk id="237" creationId="{355FF050-DA5A-438E-8A58-2D9090247019}"/>
          </ac:spMkLst>
        </pc:spChg>
        <pc:spChg chg="mod">
          <ac:chgData name="Vivek Saahil" userId="43ad321a-5946-4c44-869a-99c3331d9527" providerId="ADAL" clId="{EA813354-F016-409C-A55B-EB42D8BC8B73}" dt="2021-04-06T04:33:14.680" v="5341" actId="27803"/>
          <ac:spMkLst>
            <pc:docMk/>
            <pc:sldMk cId="1830847363" sldId="283"/>
            <ac:spMk id="238" creationId="{76F9C0B7-79E9-4FA7-B58D-C742A337CBA3}"/>
          </ac:spMkLst>
        </pc:spChg>
        <pc:spChg chg="mod">
          <ac:chgData name="Vivek Saahil" userId="43ad321a-5946-4c44-869a-99c3331d9527" providerId="ADAL" clId="{EA813354-F016-409C-A55B-EB42D8BC8B73}" dt="2021-04-06T04:33:14.680" v="5341" actId="27803"/>
          <ac:spMkLst>
            <pc:docMk/>
            <pc:sldMk cId="1830847363" sldId="283"/>
            <ac:spMk id="239" creationId="{C0260C8A-DEA2-4ABA-B899-31385377247F}"/>
          </ac:spMkLst>
        </pc:spChg>
        <pc:spChg chg="mod">
          <ac:chgData name="Vivek Saahil" userId="43ad321a-5946-4c44-869a-99c3331d9527" providerId="ADAL" clId="{EA813354-F016-409C-A55B-EB42D8BC8B73}" dt="2021-04-06T04:33:14.680" v="5341" actId="27803"/>
          <ac:spMkLst>
            <pc:docMk/>
            <pc:sldMk cId="1830847363" sldId="283"/>
            <ac:spMk id="240" creationId="{7D6F73F5-2DE7-4B20-A918-D81F5641112A}"/>
          </ac:spMkLst>
        </pc:spChg>
        <pc:spChg chg="mod">
          <ac:chgData name="Vivek Saahil" userId="43ad321a-5946-4c44-869a-99c3331d9527" providerId="ADAL" clId="{EA813354-F016-409C-A55B-EB42D8BC8B73}" dt="2021-04-06T04:33:14.680" v="5341" actId="27803"/>
          <ac:spMkLst>
            <pc:docMk/>
            <pc:sldMk cId="1830847363" sldId="283"/>
            <ac:spMk id="241" creationId="{DBD7B3BE-AD67-4F50-BFF9-96164B49CC05}"/>
          </ac:spMkLst>
        </pc:spChg>
        <pc:spChg chg="mod">
          <ac:chgData name="Vivek Saahil" userId="43ad321a-5946-4c44-869a-99c3331d9527" providerId="ADAL" clId="{EA813354-F016-409C-A55B-EB42D8BC8B73}" dt="2021-04-06T04:33:14.680" v="5341" actId="27803"/>
          <ac:spMkLst>
            <pc:docMk/>
            <pc:sldMk cId="1830847363" sldId="283"/>
            <ac:spMk id="242" creationId="{8C4A4CF5-7756-473D-8F54-042539D98E6D}"/>
          </ac:spMkLst>
        </pc:spChg>
        <pc:spChg chg="mod">
          <ac:chgData name="Vivek Saahil" userId="43ad321a-5946-4c44-869a-99c3331d9527" providerId="ADAL" clId="{EA813354-F016-409C-A55B-EB42D8BC8B73}" dt="2021-04-06T04:33:14.680" v="5341" actId="27803"/>
          <ac:spMkLst>
            <pc:docMk/>
            <pc:sldMk cId="1830847363" sldId="283"/>
            <ac:spMk id="243" creationId="{55F95A8E-24D2-4E20-96EF-C6C462C1A475}"/>
          </ac:spMkLst>
        </pc:spChg>
        <pc:spChg chg="mod">
          <ac:chgData name="Vivek Saahil" userId="43ad321a-5946-4c44-869a-99c3331d9527" providerId="ADAL" clId="{EA813354-F016-409C-A55B-EB42D8BC8B73}" dt="2021-04-06T04:33:14.680" v="5341" actId="27803"/>
          <ac:spMkLst>
            <pc:docMk/>
            <pc:sldMk cId="1830847363" sldId="283"/>
            <ac:spMk id="244" creationId="{BC3726FA-2C9F-4D7C-9B21-ED5E1142C4C4}"/>
          </ac:spMkLst>
        </pc:spChg>
        <pc:spChg chg="mod">
          <ac:chgData name="Vivek Saahil" userId="43ad321a-5946-4c44-869a-99c3331d9527" providerId="ADAL" clId="{EA813354-F016-409C-A55B-EB42D8BC8B73}" dt="2021-04-06T04:33:14.680" v="5341" actId="27803"/>
          <ac:spMkLst>
            <pc:docMk/>
            <pc:sldMk cId="1830847363" sldId="283"/>
            <ac:spMk id="245" creationId="{7331ABDA-44ED-4FE3-925C-5F7710E005B5}"/>
          </ac:spMkLst>
        </pc:spChg>
        <pc:spChg chg="mod">
          <ac:chgData name="Vivek Saahil" userId="43ad321a-5946-4c44-869a-99c3331d9527" providerId="ADAL" clId="{EA813354-F016-409C-A55B-EB42D8BC8B73}" dt="2021-04-06T04:33:14.680" v="5341" actId="27803"/>
          <ac:spMkLst>
            <pc:docMk/>
            <pc:sldMk cId="1830847363" sldId="283"/>
            <ac:spMk id="246" creationId="{23384FB4-72E9-4E79-ABEA-BACD410F17EF}"/>
          </ac:spMkLst>
        </pc:spChg>
        <pc:spChg chg="mod">
          <ac:chgData name="Vivek Saahil" userId="43ad321a-5946-4c44-869a-99c3331d9527" providerId="ADAL" clId="{EA813354-F016-409C-A55B-EB42D8BC8B73}" dt="2021-04-06T04:33:14.680" v="5341" actId="27803"/>
          <ac:spMkLst>
            <pc:docMk/>
            <pc:sldMk cId="1830847363" sldId="283"/>
            <ac:spMk id="247" creationId="{FD9F1F43-B07F-4870-AEFB-DA37582EEF1B}"/>
          </ac:spMkLst>
        </pc:spChg>
        <pc:spChg chg="mod">
          <ac:chgData name="Vivek Saahil" userId="43ad321a-5946-4c44-869a-99c3331d9527" providerId="ADAL" clId="{EA813354-F016-409C-A55B-EB42D8BC8B73}" dt="2021-04-06T04:33:14.680" v="5341" actId="27803"/>
          <ac:spMkLst>
            <pc:docMk/>
            <pc:sldMk cId="1830847363" sldId="283"/>
            <ac:spMk id="248" creationId="{528C9540-8E30-4114-9A1E-614CDB1F8149}"/>
          </ac:spMkLst>
        </pc:spChg>
        <pc:spChg chg="mod">
          <ac:chgData name="Vivek Saahil" userId="43ad321a-5946-4c44-869a-99c3331d9527" providerId="ADAL" clId="{EA813354-F016-409C-A55B-EB42D8BC8B73}" dt="2021-04-06T04:33:14.680" v="5341" actId="27803"/>
          <ac:spMkLst>
            <pc:docMk/>
            <pc:sldMk cId="1830847363" sldId="283"/>
            <ac:spMk id="249" creationId="{B480D2DB-0C0A-4B26-A114-A346BBB77934}"/>
          </ac:spMkLst>
        </pc:spChg>
        <pc:spChg chg="mod">
          <ac:chgData name="Vivek Saahil" userId="43ad321a-5946-4c44-869a-99c3331d9527" providerId="ADAL" clId="{EA813354-F016-409C-A55B-EB42D8BC8B73}" dt="2021-04-06T04:33:14.680" v="5341" actId="27803"/>
          <ac:spMkLst>
            <pc:docMk/>
            <pc:sldMk cId="1830847363" sldId="283"/>
            <ac:spMk id="250" creationId="{C5371ACD-3BDB-46F1-8192-7D2F0190CB9B}"/>
          </ac:spMkLst>
        </pc:spChg>
        <pc:spChg chg="mod">
          <ac:chgData name="Vivek Saahil" userId="43ad321a-5946-4c44-869a-99c3331d9527" providerId="ADAL" clId="{EA813354-F016-409C-A55B-EB42D8BC8B73}" dt="2021-04-06T04:33:14.680" v="5341" actId="27803"/>
          <ac:spMkLst>
            <pc:docMk/>
            <pc:sldMk cId="1830847363" sldId="283"/>
            <ac:spMk id="251" creationId="{B56BA039-CCA0-4BC4-B84D-4AE9BC7A69BA}"/>
          </ac:spMkLst>
        </pc:spChg>
        <pc:spChg chg="mod">
          <ac:chgData name="Vivek Saahil" userId="43ad321a-5946-4c44-869a-99c3331d9527" providerId="ADAL" clId="{EA813354-F016-409C-A55B-EB42D8BC8B73}" dt="2021-04-06T04:33:14.680" v="5341" actId="27803"/>
          <ac:spMkLst>
            <pc:docMk/>
            <pc:sldMk cId="1830847363" sldId="283"/>
            <ac:spMk id="252" creationId="{500AF2CB-8960-4F06-BC5E-B5A6836C4D64}"/>
          </ac:spMkLst>
        </pc:spChg>
        <pc:spChg chg="mod">
          <ac:chgData name="Vivek Saahil" userId="43ad321a-5946-4c44-869a-99c3331d9527" providerId="ADAL" clId="{EA813354-F016-409C-A55B-EB42D8BC8B73}" dt="2021-04-06T04:33:14.680" v="5341" actId="27803"/>
          <ac:spMkLst>
            <pc:docMk/>
            <pc:sldMk cId="1830847363" sldId="283"/>
            <ac:spMk id="253" creationId="{9AE62901-D5D2-4128-BB0C-F034162D5216}"/>
          </ac:spMkLst>
        </pc:spChg>
        <pc:spChg chg="mod">
          <ac:chgData name="Vivek Saahil" userId="43ad321a-5946-4c44-869a-99c3331d9527" providerId="ADAL" clId="{EA813354-F016-409C-A55B-EB42D8BC8B73}" dt="2021-04-06T04:33:14.680" v="5341" actId="27803"/>
          <ac:spMkLst>
            <pc:docMk/>
            <pc:sldMk cId="1830847363" sldId="283"/>
            <ac:spMk id="254" creationId="{91E47D22-AFED-4AB9-A0B3-A0688A1B913B}"/>
          </ac:spMkLst>
        </pc:spChg>
        <pc:spChg chg="mod">
          <ac:chgData name="Vivek Saahil" userId="43ad321a-5946-4c44-869a-99c3331d9527" providerId="ADAL" clId="{EA813354-F016-409C-A55B-EB42D8BC8B73}" dt="2021-04-06T04:33:14.680" v="5341" actId="27803"/>
          <ac:spMkLst>
            <pc:docMk/>
            <pc:sldMk cId="1830847363" sldId="283"/>
            <ac:spMk id="255" creationId="{6984BA9E-6533-4A3D-BBAF-26516012AC65}"/>
          </ac:spMkLst>
        </pc:spChg>
        <pc:spChg chg="mod">
          <ac:chgData name="Vivek Saahil" userId="43ad321a-5946-4c44-869a-99c3331d9527" providerId="ADAL" clId="{EA813354-F016-409C-A55B-EB42D8BC8B73}" dt="2021-04-06T04:33:14.680" v="5341" actId="27803"/>
          <ac:spMkLst>
            <pc:docMk/>
            <pc:sldMk cId="1830847363" sldId="283"/>
            <ac:spMk id="256" creationId="{637B5D27-C5C7-478E-B117-7BA372A1DA7E}"/>
          </ac:spMkLst>
        </pc:spChg>
        <pc:spChg chg="mod">
          <ac:chgData name="Vivek Saahil" userId="43ad321a-5946-4c44-869a-99c3331d9527" providerId="ADAL" clId="{EA813354-F016-409C-A55B-EB42D8BC8B73}" dt="2021-04-06T04:33:14.680" v="5341" actId="27803"/>
          <ac:spMkLst>
            <pc:docMk/>
            <pc:sldMk cId="1830847363" sldId="283"/>
            <ac:spMk id="257" creationId="{8CA7D52C-97F0-4481-BBE5-B46EF9271442}"/>
          </ac:spMkLst>
        </pc:spChg>
        <pc:spChg chg="mod">
          <ac:chgData name="Vivek Saahil" userId="43ad321a-5946-4c44-869a-99c3331d9527" providerId="ADAL" clId="{EA813354-F016-409C-A55B-EB42D8BC8B73}" dt="2021-04-06T04:33:14.680" v="5341" actId="27803"/>
          <ac:spMkLst>
            <pc:docMk/>
            <pc:sldMk cId="1830847363" sldId="283"/>
            <ac:spMk id="258" creationId="{A6DAA106-98FC-43B2-BBB6-10C978C9B44E}"/>
          </ac:spMkLst>
        </pc:spChg>
        <pc:spChg chg="mod">
          <ac:chgData name="Vivek Saahil" userId="43ad321a-5946-4c44-869a-99c3331d9527" providerId="ADAL" clId="{EA813354-F016-409C-A55B-EB42D8BC8B73}" dt="2021-04-06T04:33:14.680" v="5341" actId="27803"/>
          <ac:spMkLst>
            <pc:docMk/>
            <pc:sldMk cId="1830847363" sldId="283"/>
            <ac:spMk id="259" creationId="{35FA0D37-72DD-45B2-9D80-864A73F501E0}"/>
          </ac:spMkLst>
        </pc:spChg>
        <pc:spChg chg="mod">
          <ac:chgData name="Vivek Saahil" userId="43ad321a-5946-4c44-869a-99c3331d9527" providerId="ADAL" clId="{EA813354-F016-409C-A55B-EB42D8BC8B73}" dt="2021-04-06T04:33:14.680" v="5341" actId="27803"/>
          <ac:spMkLst>
            <pc:docMk/>
            <pc:sldMk cId="1830847363" sldId="283"/>
            <ac:spMk id="260" creationId="{3E03B5B6-BEAC-4988-81FF-9574424FC695}"/>
          </ac:spMkLst>
        </pc:spChg>
        <pc:spChg chg="mod">
          <ac:chgData name="Vivek Saahil" userId="43ad321a-5946-4c44-869a-99c3331d9527" providerId="ADAL" clId="{EA813354-F016-409C-A55B-EB42D8BC8B73}" dt="2021-04-06T04:33:14.680" v="5341" actId="27803"/>
          <ac:spMkLst>
            <pc:docMk/>
            <pc:sldMk cId="1830847363" sldId="283"/>
            <ac:spMk id="261" creationId="{7DB887F8-9C42-4040-B805-D802365CFCF6}"/>
          </ac:spMkLst>
        </pc:spChg>
        <pc:spChg chg="mod">
          <ac:chgData name="Vivek Saahil" userId="43ad321a-5946-4c44-869a-99c3331d9527" providerId="ADAL" clId="{EA813354-F016-409C-A55B-EB42D8BC8B73}" dt="2021-04-06T04:33:14.680" v="5341" actId="27803"/>
          <ac:spMkLst>
            <pc:docMk/>
            <pc:sldMk cId="1830847363" sldId="283"/>
            <ac:spMk id="262" creationId="{92EA4CF2-284C-4D52-BB09-A46902ACBACF}"/>
          </ac:spMkLst>
        </pc:spChg>
        <pc:spChg chg="mod">
          <ac:chgData name="Vivek Saahil" userId="43ad321a-5946-4c44-869a-99c3331d9527" providerId="ADAL" clId="{EA813354-F016-409C-A55B-EB42D8BC8B73}" dt="2021-04-06T04:33:14.680" v="5341" actId="27803"/>
          <ac:spMkLst>
            <pc:docMk/>
            <pc:sldMk cId="1830847363" sldId="283"/>
            <ac:spMk id="263" creationId="{414664DF-B624-48C8-BD58-CDF95EC73E73}"/>
          </ac:spMkLst>
        </pc:spChg>
        <pc:spChg chg="mod">
          <ac:chgData name="Vivek Saahil" userId="43ad321a-5946-4c44-869a-99c3331d9527" providerId="ADAL" clId="{EA813354-F016-409C-A55B-EB42D8BC8B73}" dt="2021-04-06T04:33:14.680" v="5341" actId="27803"/>
          <ac:spMkLst>
            <pc:docMk/>
            <pc:sldMk cId="1830847363" sldId="283"/>
            <ac:spMk id="264" creationId="{5740EC6A-45C5-42F9-98B0-4F389D7D6EB5}"/>
          </ac:spMkLst>
        </pc:spChg>
        <pc:spChg chg="mod">
          <ac:chgData name="Vivek Saahil" userId="43ad321a-5946-4c44-869a-99c3331d9527" providerId="ADAL" clId="{EA813354-F016-409C-A55B-EB42D8BC8B73}" dt="2021-04-06T04:33:14.680" v="5341" actId="27803"/>
          <ac:spMkLst>
            <pc:docMk/>
            <pc:sldMk cId="1830847363" sldId="283"/>
            <ac:spMk id="265" creationId="{3E25C92F-8143-41DF-82BE-357220B26F46}"/>
          </ac:spMkLst>
        </pc:spChg>
        <pc:spChg chg="mod">
          <ac:chgData name="Vivek Saahil" userId="43ad321a-5946-4c44-869a-99c3331d9527" providerId="ADAL" clId="{EA813354-F016-409C-A55B-EB42D8BC8B73}" dt="2021-04-06T04:33:14.680" v="5341" actId="27803"/>
          <ac:spMkLst>
            <pc:docMk/>
            <pc:sldMk cId="1830847363" sldId="283"/>
            <ac:spMk id="266" creationId="{ADAA5B5A-4FDB-4260-8110-FC813D9DF747}"/>
          </ac:spMkLst>
        </pc:spChg>
        <pc:spChg chg="mod">
          <ac:chgData name="Vivek Saahil" userId="43ad321a-5946-4c44-869a-99c3331d9527" providerId="ADAL" clId="{EA813354-F016-409C-A55B-EB42D8BC8B73}" dt="2021-04-06T04:33:14.680" v="5341" actId="27803"/>
          <ac:spMkLst>
            <pc:docMk/>
            <pc:sldMk cId="1830847363" sldId="283"/>
            <ac:spMk id="267" creationId="{EB58B2C4-8F39-4A35-9023-EA72C7E2356B}"/>
          </ac:spMkLst>
        </pc:spChg>
        <pc:spChg chg="mod">
          <ac:chgData name="Vivek Saahil" userId="43ad321a-5946-4c44-869a-99c3331d9527" providerId="ADAL" clId="{EA813354-F016-409C-A55B-EB42D8BC8B73}" dt="2021-04-06T04:33:14.680" v="5341" actId="27803"/>
          <ac:spMkLst>
            <pc:docMk/>
            <pc:sldMk cId="1830847363" sldId="283"/>
            <ac:spMk id="268" creationId="{FBB75DCF-56B1-49E5-A2C1-BDEB54BCEC79}"/>
          </ac:spMkLst>
        </pc:spChg>
        <pc:spChg chg="mod">
          <ac:chgData name="Vivek Saahil" userId="43ad321a-5946-4c44-869a-99c3331d9527" providerId="ADAL" clId="{EA813354-F016-409C-A55B-EB42D8BC8B73}" dt="2021-04-06T04:33:14.680" v="5341" actId="27803"/>
          <ac:spMkLst>
            <pc:docMk/>
            <pc:sldMk cId="1830847363" sldId="283"/>
            <ac:spMk id="269" creationId="{159DBD83-B5AF-4943-8C53-958A1011B32E}"/>
          </ac:spMkLst>
        </pc:spChg>
        <pc:spChg chg="mod">
          <ac:chgData name="Vivek Saahil" userId="43ad321a-5946-4c44-869a-99c3331d9527" providerId="ADAL" clId="{EA813354-F016-409C-A55B-EB42D8BC8B73}" dt="2021-04-06T04:33:14.680" v="5341" actId="27803"/>
          <ac:spMkLst>
            <pc:docMk/>
            <pc:sldMk cId="1830847363" sldId="283"/>
            <ac:spMk id="270" creationId="{E60F9764-A2F0-4D70-943C-41DC08E88D64}"/>
          </ac:spMkLst>
        </pc:spChg>
        <pc:spChg chg="mod">
          <ac:chgData name="Vivek Saahil" userId="43ad321a-5946-4c44-869a-99c3331d9527" providerId="ADAL" clId="{EA813354-F016-409C-A55B-EB42D8BC8B73}" dt="2021-04-06T04:33:14.680" v="5341" actId="27803"/>
          <ac:spMkLst>
            <pc:docMk/>
            <pc:sldMk cId="1830847363" sldId="283"/>
            <ac:spMk id="271" creationId="{CC6E03A3-9980-4217-8F75-6E55785FC34E}"/>
          </ac:spMkLst>
        </pc:spChg>
        <pc:spChg chg="mod">
          <ac:chgData name="Vivek Saahil" userId="43ad321a-5946-4c44-869a-99c3331d9527" providerId="ADAL" clId="{EA813354-F016-409C-A55B-EB42D8BC8B73}" dt="2021-04-06T04:33:14.680" v="5341" actId="27803"/>
          <ac:spMkLst>
            <pc:docMk/>
            <pc:sldMk cId="1830847363" sldId="283"/>
            <ac:spMk id="272" creationId="{6EAC6AA0-2CE4-4540-9045-FF50B20AF4D7}"/>
          </ac:spMkLst>
        </pc:spChg>
        <pc:spChg chg="mod">
          <ac:chgData name="Vivek Saahil" userId="43ad321a-5946-4c44-869a-99c3331d9527" providerId="ADAL" clId="{EA813354-F016-409C-A55B-EB42D8BC8B73}" dt="2021-04-06T04:33:14.680" v="5341" actId="27803"/>
          <ac:spMkLst>
            <pc:docMk/>
            <pc:sldMk cId="1830847363" sldId="283"/>
            <ac:spMk id="273" creationId="{E3D71C70-788D-493B-A046-41F722F7C586}"/>
          </ac:spMkLst>
        </pc:spChg>
        <pc:spChg chg="mod">
          <ac:chgData name="Vivek Saahil" userId="43ad321a-5946-4c44-869a-99c3331d9527" providerId="ADAL" clId="{EA813354-F016-409C-A55B-EB42D8BC8B73}" dt="2021-04-06T04:33:14.680" v="5341" actId="27803"/>
          <ac:spMkLst>
            <pc:docMk/>
            <pc:sldMk cId="1830847363" sldId="283"/>
            <ac:spMk id="274" creationId="{8ABF8BDB-2A16-4D6A-ACC3-CF4E8D880C9A}"/>
          </ac:spMkLst>
        </pc:spChg>
        <pc:spChg chg="mod">
          <ac:chgData name="Vivek Saahil" userId="43ad321a-5946-4c44-869a-99c3331d9527" providerId="ADAL" clId="{EA813354-F016-409C-A55B-EB42D8BC8B73}" dt="2021-04-06T04:33:14.680" v="5341" actId="27803"/>
          <ac:spMkLst>
            <pc:docMk/>
            <pc:sldMk cId="1830847363" sldId="283"/>
            <ac:spMk id="275" creationId="{11E2849B-8320-4B4D-9195-B3F8A7D6B5D0}"/>
          </ac:spMkLst>
        </pc:spChg>
        <pc:spChg chg="mod">
          <ac:chgData name="Vivek Saahil" userId="43ad321a-5946-4c44-869a-99c3331d9527" providerId="ADAL" clId="{EA813354-F016-409C-A55B-EB42D8BC8B73}" dt="2021-04-06T04:33:14.680" v="5341" actId="27803"/>
          <ac:spMkLst>
            <pc:docMk/>
            <pc:sldMk cId="1830847363" sldId="283"/>
            <ac:spMk id="276" creationId="{2DF43999-EFD5-49AD-A031-991337565019}"/>
          </ac:spMkLst>
        </pc:spChg>
        <pc:spChg chg="mod">
          <ac:chgData name="Vivek Saahil" userId="43ad321a-5946-4c44-869a-99c3331d9527" providerId="ADAL" clId="{EA813354-F016-409C-A55B-EB42D8BC8B73}" dt="2021-04-06T04:33:14.680" v="5341" actId="27803"/>
          <ac:spMkLst>
            <pc:docMk/>
            <pc:sldMk cId="1830847363" sldId="283"/>
            <ac:spMk id="277" creationId="{38790578-15EC-4879-89F8-76E66D1BF5BF}"/>
          </ac:spMkLst>
        </pc:spChg>
        <pc:spChg chg="mod">
          <ac:chgData name="Vivek Saahil" userId="43ad321a-5946-4c44-869a-99c3331d9527" providerId="ADAL" clId="{EA813354-F016-409C-A55B-EB42D8BC8B73}" dt="2021-04-06T04:33:14.680" v="5341" actId="27803"/>
          <ac:spMkLst>
            <pc:docMk/>
            <pc:sldMk cId="1830847363" sldId="283"/>
            <ac:spMk id="278" creationId="{1DC1D6A6-DDA8-4328-B2D3-91262382EACE}"/>
          </ac:spMkLst>
        </pc:spChg>
        <pc:spChg chg="mod">
          <ac:chgData name="Vivek Saahil" userId="43ad321a-5946-4c44-869a-99c3331d9527" providerId="ADAL" clId="{EA813354-F016-409C-A55B-EB42D8BC8B73}" dt="2021-04-06T04:33:14.680" v="5341" actId="27803"/>
          <ac:spMkLst>
            <pc:docMk/>
            <pc:sldMk cId="1830847363" sldId="283"/>
            <ac:spMk id="279" creationId="{7F62F81C-6C1C-4AF5-AE2D-025913A8E83D}"/>
          </ac:spMkLst>
        </pc:spChg>
        <pc:spChg chg="mod">
          <ac:chgData name="Vivek Saahil" userId="43ad321a-5946-4c44-869a-99c3331d9527" providerId="ADAL" clId="{EA813354-F016-409C-A55B-EB42D8BC8B73}" dt="2021-04-06T04:33:14.680" v="5341" actId="27803"/>
          <ac:spMkLst>
            <pc:docMk/>
            <pc:sldMk cId="1830847363" sldId="283"/>
            <ac:spMk id="280" creationId="{08FE2682-84E0-43A6-BB8C-38A3D887D43F}"/>
          </ac:spMkLst>
        </pc:spChg>
        <pc:spChg chg="mod">
          <ac:chgData name="Vivek Saahil" userId="43ad321a-5946-4c44-869a-99c3331d9527" providerId="ADAL" clId="{EA813354-F016-409C-A55B-EB42D8BC8B73}" dt="2021-04-06T04:33:14.680" v="5341" actId="27803"/>
          <ac:spMkLst>
            <pc:docMk/>
            <pc:sldMk cId="1830847363" sldId="283"/>
            <ac:spMk id="281" creationId="{81E885DE-C3AC-4A55-82C6-784B7046F701}"/>
          </ac:spMkLst>
        </pc:spChg>
        <pc:spChg chg="mod">
          <ac:chgData name="Vivek Saahil" userId="43ad321a-5946-4c44-869a-99c3331d9527" providerId="ADAL" clId="{EA813354-F016-409C-A55B-EB42D8BC8B73}" dt="2021-04-06T04:33:14.680" v="5341" actId="27803"/>
          <ac:spMkLst>
            <pc:docMk/>
            <pc:sldMk cId="1830847363" sldId="283"/>
            <ac:spMk id="282" creationId="{79E636A3-DC5D-43C1-84B4-98BDDC6F0B01}"/>
          </ac:spMkLst>
        </pc:spChg>
        <pc:spChg chg="mod">
          <ac:chgData name="Vivek Saahil" userId="43ad321a-5946-4c44-869a-99c3331d9527" providerId="ADAL" clId="{EA813354-F016-409C-A55B-EB42D8BC8B73}" dt="2021-04-06T04:33:14.680" v="5341" actId="27803"/>
          <ac:spMkLst>
            <pc:docMk/>
            <pc:sldMk cId="1830847363" sldId="283"/>
            <ac:spMk id="283" creationId="{B05FC8DD-3D9D-41FE-B17E-2FAEDBA6625E}"/>
          </ac:spMkLst>
        </pc:spChg>
        <pc:spChg chg="mod">
          <ac:chgData name="Vivek Saahil" userId="43ad321a-5946-4c44-869a-99c3331d9527" providerId="ADAL" clId="{EA813354-F016-409C-A55B-EB42D8BC8B73}" dt="2021-04-06T04:33:14.680" v="5341" actId="27803"/>
          <ac:spMkLst>
            <pc:docMk/>
            <pc:sldMk cId="1830847363" sldId="283"/>
            <ac:spMk id="284" creationId="{C05936D8-79CB-484B-B41D-32124D47C7A9}"/>
          </ac:spMkLst>
        </pc:spChg>
        <pc:spChg chg="mod">
          <ac:chgData name="Vivek Saahil" userId="43ad321a-5946-4c44-869a-99c3331d9527" providerId="ADAL" clId="{EA813354-F016-409C-A55B-EB42D8BC8B73}" dt="2021-04-06T04:33:14.680" v="5341" actId="27803"/>
          <ac:spMkLst>
            <pc:docMk/>
            <pc:sldMk cId="1830847363" sldId="283"/>
            <ac:spMk id="285" creationId="{A10B4744-9BAE-4241-B59D-37B28B3A893F}"/>
          </ac:spMkLst>
        </pc:spChg>
        <pc:spChg chg="mod">
          <ac:chgData name="Vivek Saahil" userId="43ad321a-5946-4c44-869a-99c3331d9527" providerId="ADAL" clId="{EA813354-F016-409C-A55B-EB42D8BC8B73}" dt="2021-04-06T04:33:14.680" v="5341" actId="27803"/>
          <ac:spMkLst>
            <pc:docMk/>
            <pc:sldMk cId="1830847363" sldId="283"/>
            <ac:spMk id="286" creationId="{5032FCEB-4F76-423E-9872-1329D24CF955}"/>
          </ac:spMkLst>
        </pc:spChg>
        <pc:spChg chg="mod">
          <ac:chgData name="Vivek Saahil" userId="43ad321a-5946-4c44-869a-99c3331d9527" providerId="ADAL" clId="{EA813354-F016-409C-A55B-EB42D8BC8B73}" dt="2021-04-06T04:33:14.680" v="5341" actId="27803"/>
          <ac:spMkLst>
            <pc:docMk/>
            <pc:sldMk cId="1830847363" sldId="283"/>
            <ac:spMk id="287" creationId="{7B62F6AC-9E02-4531-BF3B-19833D4947C5}"/>
          </ac:spMkLst>
        </pc:spChg>
        <pc:spChg chg="mod">
          <ac:chgData name="Vivek Saahil" userId="43ad321a-5946-4c44-869a-99c3331d9527" providerId="ADAL" clId="{EA813354-F016-409C-A55B-EB42D8BC8B73}" dt="2021-04-06T04:33:14.680" v="5341" actId="27803"/>
          <ac:spMkLst>
            <pc:docMk/>
            <pc:sldMk cId="1830847363" sldId="283"/>
            <ac:spMk id="288" creationId="{DFA336DE-CFC4-47EE-A48D-31FB43AD61F3}"/>
          </ac:spMkLst>
        </pc:spChg>
        <pc:spChg chg="mod">
          <ac:chgData name="Vivek Saahil" userId="43ad321a-5946-4c44-869a-99c3331d9527" providerId="ADAL" clId="{EA813354-F016-409C-A55B-EB42D8BC8B73}" dt="2021-04-06T04:33:14.680" v="5341" actId="27803"/>
          <ac:spMkLst>
            <pc:docMk/>
            <pc:sldMk cId="1830847363" sldId="283"/>
            <ac:spMk id="289" creationId="{76198669-D6E1-47D3-9A5E-F9054AAFA991}"/>
          </ac:spMkLst>
        </pc:spChg>
        <pc:spChg chg="mod">
          <ac:chgData name="Vivek Saahil" userId="43ad321a-5946-4c44-869a-99c3331d9527" providerId="ADAL" clId="{EA813354-F016-409C-A55B-EB42D8BC8B73}" dt="2021-04-06T04:33:14.680" v="5341" actId="27803"/>
          <ac:spMkLst>
            <pc:docMk/>
            <pc:sldMk cId="1830847363" sldId="283"/>
            <ac:spMk id="290" creationId="{9B0B47B4-08D8-47C4-8B55-DAEA127CA5B6}"/>
          </ac:spMkLst>
        </pc:spChg>
        <pc:spChg chg="mod">
          <ac:chgData name="Vivek Saahil" userId="43ad321a-5946-4c44-869a-99c3331d9527" providerId="ADAL" clId="{EA813354-F016-409C-A55B-EB42D8BC8B73}" dt="2021-04-06T04:33:14.680" v="5341" actId="27803"/>
          <ac:spMkLst>
            <pc:docMk/>
            <pc:sldMk cId="1830847363" sldId="283"/>
            <ac:spMk id="291" creationId="{8FB9D826-91F9-461F-BA48-7D841CA5589D}"/>
          </ac:spMkLst>
        </pc:spChg>
        <pc:spChg chg="mod">
          <ac:chgData name="Vivek Saahil" userId="43ad321a-5946-4c44-869a-99c3331d9527" providerId="ADAL" clId="{EA813354-F016-409C-A55B-EB42D8BC8B73}" dt="2021-04-06T04:33:14.680" v="5341" actId="27803"/>
          <ac:spMkLst>
            <pc:docMk/>
            <pc:sldMk cId="1830847363" sldId="283"/>
            <ac:spMk id="292" creationId="{264B6502-1E59-458A-9723-9662722DDEE0}"/>
          </ac:spMkLst>
        </pc:spChg>
        <pc:spChg chg="mod">
          <ac:chgData name="Vivek Saahil" userId="43ad321a-5946-4c44-869a-99c3331d9527" providerId="ADAL" clId="{EA813354-F016-409C-A55B-EB42D8BC8B73}" dt="2021-04-06T04:33:14.680" v="5341" actId="27803"/>
          <ac:spMkLst>
            <pc:docMk/>
            <pc:sldMk cId="1830847363" sldId="283"/>
            <ac:spMk id="293" creationId="{F82F8060-DBD6-4DBA-9E9F-B3E2A389F805}"/>
          </ac:spMkLst>
        </pc:spChg>
        <pc:spChg chg="mod">
          <ac:chgData name="Vivek Saahil" userId="43ad321a-5946-4c44-869a-99c3331d9527" providerId="ADAL" clId="{EA813354-F016-409C-A55B-EB42D8BC8B73}" dt="2021-04-06T04:33:14.680" v="5341" actId="27803"/>
          <ac:spMkLst>
            <pc:docMk/>
            <pc:sldMk cId="1830847363" sldId="283"/>
            <ac:spMk id="294" creationId="{74BFBD22-E8A4-49F9-AED7-8DC9DA6F0D27}"/>
          </ac:spMkLst>
        </pc:spChg>
        <pc:spChg chg="mod">
          <ac:chgData name="Vivek Saahil" userId="43ad321a-5946-4c44-869a-99c3331d9527" providerId="ADAL" clId="{EA813354-F016-409C-A55B-EB42D8BC8B73}" dt="2021-04-06T04:33:14.680" v="5341" actId="27803"/>
          <ac:spMkLst>
            <pc:docMk/>
            <pc:sldMk cId="1830847363" sldId="283"/>
            <ac:spMk id="295" creationId="{649C682E-1967-4D90-855F-13F1EBB62DA3}"/>
          </ac:spMkLst>
        </pc:spChg>
        <pc:spChg chg="mod">
          <ac:chgData name="Vivek Saahil" userId="43ad321a-5946-4c44-869a-99c3331d9527" providerId="ADAL" clId="{EA813354-F016-409C-A55B-EB42D8BC8B73}" dt="2021-04-06T04:33:14.680" v="5341" actId="27803"/>
          <ac:spMkLst>
            <pc:docMk/>
            <pc:sldMk cId="1830847363" sldId="283"/>
            <ac:spMk id="296" creationId="{967ACA93-D920-43D9-8A8D-20C066842347}"/>
          </ac:spMkLst>
        </pc:spChg>
        <pc:spChg chg="mod">
          <ac:chgData name="Vivek Saahil" userId="43ad321a-5946-4c44-869a-99c3331d9527" providerId="ADAL" clId="{EA813354-F016-409C-A55B-EB42D8BC8B73}" dt="2021-04-06T04:33:14.680" v="5341" actId="27803"/>
          <ac:spMkLst>
            <pc:docMk/>
            <pc:sldMk cId="1830847363" sldId="283"/>
            <ac:spMk id="297" creationId="{ACEEBF0F-CAA8-4502-A498-EC2CE3B91894}"/>
          </ac:spMkLst>
        </pc:spChg>
        <pc:spChg chg="mod">
          <ac:chgData name="Vivek Saahil" userId="43ad321a-5946-4c44-869a-99c3331d9527" providerId="ADAL" clId="{EA813354-F016-409C-A55B-EB42D8BC8B73}" dt="2021-04-06T04:33:14.680" v="5341" actId="27803"/>
          <ac:spMkLst>
            <pc:docMk/>
            <pc:sldMk cId="1830847363" sldId="283"/>
            <ac:spMk id="298" creationId="{DD827940-4B46-4C80-8319-A0981C7DDEEE}"/>
          </ac:spMkLst>
        </pc:spChg>
        <pc:spChg chg="mod">
          <ac:chgData name="Vivek Saahil" userId="43ad321a-5946-4c44-869a-99c3331d9527" providerId="ADAL" clId="{EA813354-F016-409C-A55B-EB42D8BC8B73}" dt="2021-04-06T04:33:14.680" v="5341" actId="27803"/>
          <ac:spMkLst>
            <pc:docMk/>
            <pc:sldMk cId="1830847363" sldId="283"/>
            <ac:spMk id="299" creationId="{EA641479-480B-48CD-BCA9-8C6F5DFDE995}"/>
          </ac:spMkLst>
        </pc:spChg>
        <pc:spChg chg="mod">
          <ac:chgData name="Vivek Saahil" userId="43ad321a-5946-4c44-869a-99c3331d9527" providerId="ADAL" clId="{EA813354-F016-409C-A55B-EB42D8BC8B73}" dt="2021-04-06T04:33:14.680" v="5341" actId="27803"/>
          <ac:spMkLst>
            <pc:docMk/>
            <pc:sldMk cId="1830847363" sldId="283"/>
            <ac:spMk id="300" creationId="{DEFF8EC4-72A4-4539-BC6C-3885982EFDEF}"/>
          </ac:spMkLst>
        </pc:spChg>
        <pc:spChg chg="mod">
          <ac:chgData name="Vivek Saahil" userId="43ad321a-5946-4c44-869a-99c3331d9527" providerId="ADAL" clId="{EA813354-F016-409C-A55B-EB42D8BC8B73}" dt="2021-04-06T04:33:14.680" v="5341" actId="27803"/>
          <ac:spMkLst>
            <pc:docMk/>
            <pc:sldMk cId="1830847363" sldId="283"/>
            <ac:spMk id="301" creationId="{7D41AF12-0263-4A46-AA21-4728EAF5487C}"/>
          </ac:spMkLst>
        </pc:spChg>
        <pc:spChg chg="mod">
          <ac:chgData name="Vivek Saahil" userId="43ad321a-5946-4c44-869a-99c3331d9527" providerId="ADAL" clId="{EA813354-F016-409C-A55B-EB42D8BC8B73}" dt="2021-04-06T04:33:14.680" v="5341" actId="27803"/>
          <ac:spMkLst>
            <pc:docMk/>
            <pc:sldMk cId="1830847363" sldId="283"/>
            <ac:spMk id="302" creationId="{52E4B9A7-5175-448F-B8B6-C8F44E62EAF6}"/>
          </ac:spMkLst>
        </pc:spChg>
        <pc:spChg chg="mod">
          <ac:chgData name="Vivek Saahil" userId="43ad321a-5946-4c44-869a-99c3331d9527" providerId="ADAL" clId="{EA813354-F016-409C-A55B-EB42D8BC8B73}" dt="2021-04-06T04:33:14.680" v="5341" actId="27803"/>
          <ac:spMkLst>
            <pc:docMk/>
            <pc:sldMk cId="1830847363" sldId="283"/>
            <ac:spMk id="303" creationId="{21F7C994-7BB9-4A62-AD3D-589A1F4FE956}"/>
          </ac:spMkLst>
        </pc:spChg>
        <pc:spChg chg="mod">
          <ac:chgData name="Vivek Saahil" userId="43ad321a-5946-4c44-869a-99c3331d9527" providerId="ADAL" clId="{EA813354-F016-409C-A55B-EB42D8BC8B73}" dt="2021-04-06T04:33:14.680" v="5341" actId="27803"/>
          <ac:spMkLst>
            <pc:docMk/>
            <pc:sldMk cId="1830847363" sldId="283"/>
            <ac:spMk id="304" creationId="{0C4151DE-3158-40D2-A3F5-DE3D7FAD5372}"/>
          </ac:spMkLst>
        </pc:spChg>
        <pc:spChg chg="mod">
          <ac:chgData name="Vivek Saahil" userId="43ad321a-5946-4c44-869a-99c3331d9527" providerId="ADAL" clId="{EA813354-F016-409C-A55B-EB42D8BC8B73}" dt="2021-04-06T04:33:14.680" v="5341" actId="27803"/>
          <ac:spMkLst>
            <pc:docMk/>
            <pc:sldMk cId="1830847363" sldId="283"/>
            <ac:spMk id="305" creationId="{1ADF882F-DF5D-478E-AF9A-17B37D334ADD}"/>
          </ac:spMkLst>
        </pc:spChg>
        <pc:spChg chg="mod">
          <ac:chgData name="Vivek Saahil" userId="43ad321a-5946-4c44-869a-99c3331d9527" providerId="ADAL" clId="{EA813354-F016-409C-A55B-EB42D8BC8B73}" dt="2021-04-06T04:33:14.680" v="5341" actId="27803"/>
          <ac:spMkLst>
            <pc:docMk/>
            <pc:sldMk cId="1830847363" sldId="283"/>
            <ac:spMk id="306" creationId="{6D558C02-31F9-42FC-88A2-1461E0AAD0FB}"/>
          </ac:spMkLst>
        </pc:spChg>
        <pc:spChg chg="mod">
          <ac:chgData name="Vivek Saahil" userId="43ad321a-5946-4c44-869a-99c3331d9527" providerId="ADAL" clId="{EA813354-F016-409C-A55B-EB42D8BC8B73}" dt="2021-04-06T04:33:14.680" v="5341" actId="27803"/>
          <ac:spMkLst>
            <pc:docMk/>
            <pc:sldMk cId="1830847363" sldId="283"/>
            <ac:spMk id="307" creationId="{60DD8540-35E5-4543-8B7A-0585B2D53CB3}"/>
          </ac:spMkLst>
        </pc:spChg>
        <pc:spChg chg="mod">
          <ac:chgData name="Vivek Saahil" userId="43ad321a-5946-4c44-869a-99c3331d9527" providerId="ADAL" clId="{EA813354-F016-409C-A55B-EB42D8BC8B73}" dt="2021-04-06T04:33:14.680" v="5341" actId="27803"/>
          <ac:spMkLst>
            <pc:docMk/>
            <pc:sldMk cId="1830847363" sldId="283"/>
            <ac:spMk id="308" creationId="{CFF79793-A12C-4A20-BA98-37187FDEE986}"/>
          </ac:spMkLst>
        </pc:spChg>
        <pc:spChg chg="mod">
          <ac:chgData name="Vivek Saahil" userId="43ad321a-5946-4c44-869a-99c3331d9527" providerId="ADAL" clId="{EA813354-F016-409C-A55B-EB42D8BC8B73}" dt="2021-04-06T04:33:14.680" v="5341" actId="27803"/>
          <ac:spMkLst>
            <pc:docMk/>
            <pc:sldMk cId="1830847363" sldId="283"/>
            <ac:spMk id="309" creationId="{D6D7A364-FA10-4603-8CB1-BCA034A77425}"/>
          </ac:spMkLst>
        </pc:spChg>
        <pc:spChg chg="mod">
          <ac:chgData name="Vivek Saahil" userId="43ad321a-5946-4c44-869a-99c3331d9527" providerId="ADAL" clId="{EA813354-F016-409C-A55B-EB42D8BC8B73}" dt="2021-04-06T04:33:14.680" v="5341" actId="27803"/>
          <ac:spMkLst>
            <pc:docMk/>
            <pc:sldMk cId="1830847363" sldId="283"/>
            <ac:spMk id="310" creationId="{27D194BC-DF04-414C-B1D2-A01203D86269}"/>
          </ac:spMkLst>
        </pc:spChg>
        <pc:spChg chg="mod">
          <ac:chgData name="Vivek Saahil" userId="43ad321a-5946-4c44-869a-99c3331d9527" providerId="ADAL" clId="{EA813354-F016-409C-A55B-EB42D8BC8B73}" dt="2021-04-06T04:33:14.680" v="5341" actId="27803"/>
          <ac:spMkLst>
            <pc:docMk/>
            <pc:sldMk cId="1830847363" sldId="283"/>
            <ac:spMk id="311" creationId="{2AE1FF5D-8193-46DB-BDE8-81AB73A21EC5}"/>
          </ac:spMkLst>
        </pc:spChg>
        <pc:spChg chg="mod">
          <ac:chgData name="Vivek Saahil" userId="43ad321a-5946-4c44-869a-99c3331d9527" providerId="ADAL" clId="{EA813354-F016-409C-A55B-EB42D8BC8B73}" dt="2021-04-06T04:33:14.680" v="5341" actId="27803"/>
          <ac:spMkLst>
            <pc:docMk/>
            <pc:sldMk cId="1830847363" sldId="283"/>
            <ac:spMk id="312" creationId="{39AA2792-EC14-4882-B47D-F805739AF811}"/>
          </ac:spMkLst>
        </pc:spChg>
        <pc:spChg chg="mod">
          <ac:chgData name="Vivek Saahil" userId="43ad321a-5946-4c44-869a-99c3331d9527" providerId="ADAL" clId="{EA813354-F016-409C-A55B-EB42D8BC8B73}" dt="2021-04-06T04:33:14.680" v="5341" actId="27803"/>
          <ac:spMkLst>
            <pc:docMk/>
            <pc:sldMk cId="1830847363" sldId="283"/>
            <ac:spMk id="313" creationId="{E7F74F5B-6141-42C8-BA25-533A2E69859E}"/>
          </ac:spMkLst>
        </pc:spChg>
        <pc:spChg chg="mod">
          <ac:chgData name="Vivek Saahil" userId="43ad321a-5946-4c44-869a-99c3331d9527" providerId="ADAL" clId="{EA813354-F016-409C-A55B-EB42D8BC8B73}" dt="2021-04-06T04:33:14.680" v="5341" actId="27803"/>
          <ac:spMkLst>
            <pc:docMk/>
            <pc:sldMk cId="1830847363" sldId="283"/>
            <ac:spMk id="314" creationId="{D66439E3-97F0-4B5D-8444-2CB3690A8401}"/>
          </ac:spMkLst>
        </pc:spChg>
        <pc:spChg chg="mod">
          <ac:chgData name="Vivek Saahil" userId="43ad321a-5946-4c44-869a-99c3331d9527" providerId="ADAL" clId="{EA813354-F016-409C-A55B-EB42D8BC8B73}" dt="2021-04-06T04:33:14.680" v="5341" actId="27803"/>
          <ac:spMkLst>
            <pc:docMk/>
            <pc:sldMk cId="1830847363" sldId="283"/>
            <ac:spMk id="315" creationId="{4B44034D-ED35-454C-A18E-B81116FF48EC}"/>
          </ac:spMkLst>
        </pc:spChg>
        <pc:spChg chg="mod">
          <ac:chgData name="Vivek Saahil" userId="43ad321a-5946-4c44-869a-99c3331d9527" providerId="ADAL" clId="{EA813354-F016-409C-A55B-EB42D8BC8B73}" dt="2021-04-06T04:33:14.680" v="5341" actId="27803"/>
          <ac:spMkLst>
            <pc:docMk/>
            <pc:sldMk cId="1830847363" sldId="283"/>
            <ac:spMk id="316" creationId="{4E778470-C916-48AD-AF20-50F70BEF6627}"/>
          </ac:spMkLst>
        </pc:spChg>
        <pc:spChg chg="mod">
          <ac:chgData name="Vivek Saahil" userId="43ad321a-5946-4c44-869a-99c3331d9527" providerId="ADAL" clId="{EA813354-F016-409C-A55B-EB42D8BC8B73}" dt="2021-04-06T04:33:14.680" v="5341" actId="27803"/>
          <ac:spMkLst>
            <pc:docMk/>
            <pc:sldMk cId="1830847363" sldId="283"/>
            <ac:spMk id="317" creationId="{3B745D24-D492-421C-8CC9-533526FE8C12}"/>
          </ac:spMkLst>
        </pc:spChg>
        <pc:spChg chg="mod">
          <ac:chgData name="Vivek Saahil" userId="43ad321a-5946-4c44-869a-99c3331d9527" providerId="ADAL" clId="{EA813354-F016-409C-A55B-EB42D8BC8B73}" dt="2021-04-06T04:33:14.680" v="5341" actId="27803"/>
          <ac:spMkLst>
            <pc:docMk/>
            <pc:sldMk cId="1830847363" sldId="283"/>
            <ac:spMk id="318" creationId="{3EF3159A-D124-49C8-983D-63B96C0CB45E}"/>
          </ac:spMkLst>
        </pc:spChg>
        <pc:spChg chg="mod">
          <ac:chgData name="Vivek Saahil" userId="43ad321a-5946-4c44-869a-99c3331d9527" providerId="ADAL" clId="{EA813354-F016-409C-A55B-EB42D8BC8B73}" dt="2021-04-06T04:33:14.680" v="5341" actId="27803"/>
          <ac:spMkLst>
            <pc:docMk/>
            <pc:sldMk cId="1830847363" sldId="283"/>
            <ac:spMk id="319" creationId="{CEEA20F5-F732-4045-B229-3FEDA83AE416}"/>
          </ac:spMkLst>
        </pc:spChg>
        <pc:spChg chg="mod">
          <ac:chgData name="Vivek Saahil" userId="43ad321a-5946-4c44-869a-99c3331d9527" providerId="ADAL" clId="{EA813354-F016-409C-A55B-EB42D8BC8B73}" dt="2021-04-06T04:33:14.680" v="5341" actId="27803"/>
          <ac:spMkLst>
            <pc:docMk/>
            <pc:sldMk cId="1830847363" sldId="283"/>
            <ac:spMk id="320" creationId="{E96B3229-971C-47AC-85DF-1339654E27EE}"/>
          </ac:spMkLst>
        </pc:spChg>
        <pc:spChg chg="mod">
          <ac:chgData name="Vivek Saahil" userId="43ad321a-5946-4c44-869a-99c3331d9527" providerId="ADAL" clId="{EA813354-F016-409C-A55B-EB42D8BC8B73}" dt="2021-04-06T04:33:14.680" v="5341" actId="27803"/>
          <ac:spMkLst>
            <pc:docMk/>
            <pc:sldMk cId="1830847363" sldId="283"/>
            <ac:spMk id="321" creationId="{997DDF26-A5CF-45B8-ABA8-0A86B41FF5B0}"/>
          </ac:spMkLst>
        </pc:spChg>
        <pc:spChg chg="mod">
          <ac:chgData name="Vivek Saahil" userId="43ad321a-5946-4c44-869a-99c3331d9527" providerId="ADAL" clId="{EA813354-F016-409C-A55B-EB42D8BC8B73}" dt="2021-04-06T04:33:14.680" v="5341" actId="27803"/>
          <ac:spMkLst>
            <pc:docMk/>
            <pc:sldMk cId="1830847363" sldId="283"/>
            <ac:spMk id="322" creationId="{4212A71A-78D1-4112-8D40-F8144F5360AC}"/>
          </ac:spMkLst>
        </pc:spChg>
        <pc:spChg chg="mod">
          <ac:chgData name="Vivek Saahil" userId="43ad321a-5946-4c44-869a-99c3331d9527" providerId="ADAL" clId="{EA813354-F016-409C-A55B-EB42D8BC8B73}" dt="2021-04-06T04:33:14.680" v="5341" actId="27803"/>
          <ac:spMkLst>
            <pc:docMk/>
            <pc:sldMk cId="1830847363" sldId="283"/>
            <ac:spMk id="323" creationId="{13FB8C64-7399-4973-BCEF-B6C6058BB568}"/>
          </ac:spMkLst>
        </pc:spChg>
        <pc:spChg chg="mod">
          <ac:chgData name="Vivek Saahil" userId="43ad321a-5946-4c44-869a-99c3331d9527" providerId="ADAL" clId="{EA813354-F016-409C-A55B-EB42D8BC8B73}" dt="2021-04-06T04:33:14.680" v="5341" actId="27803"/>
          <ac:spMkLst>
            <pc:docMk/>
            <pc:sldMk cId="1830847363" sldId="283"/>
            <ac:spMk id="324" creationId="{C5996E5D-E069-49AE-8694-25A04A77436D}"/>
          </ac:spMkLst>
        </pc:spChg>
        <pc:spChg chg="mod">
          <ac:chgData name="Vivek Saahil" userId="43ad321a-5946-4c44-869a-99c3331d9527" providerId="ADAL" clId="{EA813354-F016-409C-A55B-EB42D8BC8B73}" dt="2021-04-06T04:33:14.680" v="5341" actId="27803"/>
          <ac:spMkLst>
            <pc:docMk/>
            <pc:sldMk cId="1830847363" sldId="283"/>
            <ac:spMk id="325" creationId="{A47D372A-16D7-41B1-B52B-6B6D8E465E53}"/>
          </ac:spMkLst>
        </pc:spChg>
        <pc:spChg chg="mod">
          <ac:chgData name="Vivek Saahil" userId="43ad321a-5946-4c44-869a-99c3331d9527" providerId="ADAL" clId="{EA813354-F016-409C-A55B-EB42D8BC8B73}" dt="2021-04-06T04:33:14.680" v="5341" actId="27803"/>
          <ac:spMkLst>
            <pc:docMk/>
            <pc:sldMk cId="1830847363" sldId="283"/>
            <ac:spMk id="326" creationId="{61152249-296B-41A8-8261-152C0EB44DD2}"/>
          </ac:spMkLst>
        </pc:spChg>
        <pc:spChg chg="mod">
          <ac:chgData name="Vivek Saahil" userId="43ad321a-5946-4c44-869a-99c3331d9527" providerId="ADAL" clId="{EA813354-F016-409C-A55B-EB42D8BC8B73}" dt="2021-04-06T04:33:14.680" v="5341" actId="27803"/>
          <ac:spMkLst>
            <pc:docMk/>
            <pc:sldMk cId="1830847363" sldId="283"/>
            <ac:spMk id="327" creationId="{61DD38D2-0EE2-4794-A452-FD17A454F3BD}"/>
          </ac:spMkLst>
        </pc:spChg>
        <pc:spChg chg="mod">
          <ac:chgData name="Vivek Saahil" userId="43ad321a-5946-4c44-869a-99c3331d9527" providerId="ADAL" clId="{EA813354-F016-409C-A55B-EB42D8BC8B73}" dt="2021-04-06T04:33:14.680" v="5341" actId="27803"/>
          <ac:spMkLst>
            <pc:docMk/>
            <pc:sldMk cId="1830847363" sldId="283"/>
            <ac:spMk id="328" creationId="{250A00A5-CF30-49C2-91BD-16AC92E63097}"/>
          </ac:spMkLst>
        </pc:spChg>
        <pc:spChg chg="mod">
          <ac:chgData name="Vivek Saahil" userId="43ad321a-5946-4c44-869a-99c3331d9527" providerId="ADAL" clId="{EA813354-F016-409C-A55B-EB42D8BC8B73}" dt="2021-04-06T04:33:14.680" v="5341" actId="27803"/>
          <ac:spMkLst>
            <pc:docMk/>
            <pc:sldMk cId="1830847363" sldId="283"/>
            <ac:spMk id="329" creationId="{98CEEA15-54EA-40A4-BB15-3F4BADC74ACB}"/>
          </ac:spMkLst>
        </pc:spChg>
        <pc:spChg chg="mod">
          <ac:chgData name="Vivek Saahil" userId="43ad321a-5946-4c44-869a-99c3331d9527" providerId="ADAL" clId="{EA813354-F016-409C-A55B-EB42D8BC8B73}" dt="2021-04-06T04:33:14.680" v="5341" actId="27803"/>
          <ac:spMkLst>
            <pc:docMk/>
            <pc:sldMk cId="1830847363" sldId="283"/>
            <ac:spMk id="330" creationId="{93FB0C5A-26CA-4B52-AC34-5B7E4AB7DC9E}"/>
          </ac:spMkLst>
        </pc:spChg>
        <pc:spChg chg="mod">
          <ac:chgData name="Vivek Saahil" userId="43ad321a-5946-4c44-869a-99c3331d9527" providerId="ADAL" clId="{EA813354-F016-409C-A55B-EB42D8BC8B73}" dt="2021-04-06T04:33:14.680" v="5341" actId="27803"/>
          <ac:spMkLst>
            <pc:docMk/>
            <pc:sldMk cId="1830847363" sldId="283"/>
            <ac:spMk id="331" creationId="{C897161B-6EE1-49CF-99A1-48746BF7A067}"/>
          </ac:spMkLst>
        </pc:spChg>
        <pc:spChg chg="mod">
          <ac:chgData name="Vivek Saahil" userId="43ad321a-5946-4c44-869a-99c3331d9527" providerId="ADAL" clId="{EA813354-F016-409C-A55B-EB42D8BC8B73}" dt="2021-04-06T04:33:14.680" v="5341" actId="27803"/>
          <ac:spMkLst>
            <pc:docMk/>
            <pc:sldMk cId="1830847363" sldId="283"/>
            <ac:spMk id="332" creationId="{F7A55E24-5F0B-455B-87D6-ACB59DA8DDFB}"/>
          </ac:spMkLst>
        </pc:spChg>
        <pc:spChg chg="mod">
          <ac:chgData name="Vivek Saahil" userId="43ad321a-5946-4c44-869a-99c3331d9527" providerId="ADAL" clId="{EA813354-F016-409C-A55B-EB42D8BC8B73}" dt="2021-04-06T04:33:14.680" v="5341" actId="27803"/>
          <ac:spMkLst>
            <pc:docMk/>
            <pc:sldMk cId="1830847363" sldId="283"/>
            <ac:spMk id="333" creationId="{32406165-34CC-4250-AFF2-FD7AAF6AFE2E}"/>
          </ac:spMkLst>
        </pc:spChg>
        <pc:spChg chg="mod">
          <ac:chgData name="Vivek Saahil" userId="43ad321a-5946-4c44-869a-99c3331d9527" providerId="ADAL" clId="{EA813354-F016-409C-A55B-EB42D8BC8B73}" dt="2021-04-06T04:33:14.680" v="5341" actId="27803"/>
          <ac:spMkLst>
            <pc:docMk/>
            <pc:sldMk cId="1830847363" sldId="283"/>
            <ac:spMk id="334" creationId="{9E9A222C-92BA-4D6F-85BB-8B282B34C174}"/>
          </ac:spMkLst>
        </pc:spChg>
        <pc:spChg chg="mod">
          <ac:chgData name="Vivek Saahil" userId="43ad321a-5946-4c44-869a-99c3331d9527" providerId="ADAL" clId="{EA813354-F016-409C-A55B-EB42D8BC8B73}" dt="2021-04-06T04:33:14.680" v="5341" actId="27803"/>
          <ac:spMkLst>
            <pc:docMk/>
            <pc:sldMk cId="1830847363" sldId="283"/>
            <ac:spMk id="335" creationId="{7AC5E7B2-F491-42B7-9C6D-CEFFFEAAAF8B}"/>
          </ac:spMkLst>
        </pc:spChg>
        <pc:spChg chg="mod">
          <ac:chgData name="Vivek Saahil" userId="43ad321a-5946-4c44-869a-99c3331d9527" providerId="ADAL" clId="{EA813354-F016-409C-A55B-EB42D8BC8B73}" dt="2021-04-06T04:33:14.680" v="5341" actId="27803"/>
          <ac:spMkLst>
            <pc:docMk/>
            <pc:sldMk cId="1830847363" sldId="283"/>
            <ac:spMk id="336" creationId="{9849E49C-3EC6-469F-98C6-EC279B52698A}"/>
          </ac:spMkLst>
        </pc:spChg>
        <pc:spChg chg="mod">
          <ac:chgData name="Vivek Saahil" userId="43ad321a-5946-4c44-869a-99c3331d9527" providerId="ADAL" clId="{EA813354-F016-409C-A55B-EB42D8BC8B73}" dt="2021-04-06T04:33:14.680" v="5341" actId="27803"/>
          <ac:spMkLst>
            <pc:docMk/>
            <pc:sldMk cId="1830847363" sldId="283"/>
            <ac:spMk id="337" creationId="{D4D28367-F548-4BD3-B846-9A37BF207788}"/>
          </ac:spMkLst>
        </pc:spChg>
        <pc:spChg chg="mod">
          <ac:chgData name="Vivek Saahil" userId="43ad321a-5946-4c44-869a-99c3331d9527" providerId="ADAL" clId="{EA813354-F016-409C-A55B-EB42D8BC8B73}" dt="2021-04-06T04:33:14.680" v="5341" actId="27803"/>
          <ac:spMkLst>
            <pc:docMk/>
            <pc:sldMk cId="1830847363" sldId="283"/>
            <ac:spMk id="338" creationId="{8FD721B6-95A6-46B1-83F5-148B5A315DC9}"/>
          </ac:spMkLst>
        </pc:spChg>
        <pc:spChg chg="mod">
          <ac:chgData name="Vivek Saahil" userId="43ad321a-5946-4c44-869a-99c3331d9527" providerId="ADAL" clId="{EA813354-F016-409C-A55B-EB42D8BC8B73}" dt="2021-04-06T04:33:14.680" v="5341" actId="27803"/>
          <ac:spMkLst>
            <pc:docMk/>
            <pc:sldMk cId="1830847363" sldId="283"/>
            <ac:spMk id="339" creationId="{2A7B9CD7-7308-4F37-967C-36DC94F6D4CB}"/>
          </ac:spMkLst>
        </pc:spChg>
        <pc:spChg chg="mod">
          <ac:chgData name="Vivek Saahil" userId="43ad321a-5946-4c44-869a-99c3331d9527" providerId="ADAL" clId="{EA813354-F016-409C-A55B-EB42D8BC8B73}" dt="2021-04-06T04:33:14.680" v="5341" actId="27803"/>
          <ac:spMkLst>
            <pc:docMk/>
            <pc:sldMk cId="1830847363" sldId="283"/>
            <ac:spMk id="340" creationId="{46763412-B3FC-485B-829F-038FD5BBDF35}"/>
          </ac:spMkLst>
        </pc:spChg>
        <pc:spChg chg="mod">
          <ac:chgData name="Vivek Saahil" userId="43ad321a-5946-4c44-869a-99c3331d9527" providerId="ADAL" clId="{EA813354-F016-409C-A55B-EB42D8BC8B73}" dt="2021-04-06T04:33:14.680" v="5341" actId="27803"/>
          <ac:spMkLst>
            <pc:docMk/>
            <pc:sldMk cId="1830847363" sldId="283"/>
            <ac:spMk id="341" creationId="{28EC6AA7-0940-4FDF-9016-9E85071E2C6E}"/>
          </ac:spMkLst>
        </pc:spChg>
        <pc:spChg chg="mod">
          <ac:chgData name="Vivek Saahil" userId="43ad321a-5946-4c44-869a-99c3331d9527" providerId="ADAL" clId="{EA813354-F016-409C-A55B-EB42D8BC8B73}" dt="2021-04-06T04:33:14.680" v="5341" actId="27803"/>
          <ac:spMkLst>
            <pc:docMk/>
            <pc:sldMk cId="1830847363" sldId="283"/>
            <ac:spMk id="342" creationId="{065D284A-530D-418C-B425-EDAECADE5B91}"/>
          </ac:spMkLst>
        </pc:spChg>
        <pc:spChg chg="mod">
          <ac:chgData name="Vivek Saahil" userId="43ad321a-5946-4c44-869a-99c3331d9527" providerId="ADAL" clId="{EA813354-F016-409C-A55B-EB42D8BC8B73}" dt="2021-04-06T04:33:14.680" v="5341" actId="27803"/>
          <ac:spMkLst>
            <pc:docMk/>
            <pc:sldMk cId="1830847363" sldId="283"/>
            <ac:spMk id="343" creationId="{03BDF34E-1D3C-4F74-A549-375F89AA9DF4}"/>
          </ac:spMkLst>
        </pc:spChg>
        <pc:spChg chg="mod">
          <ac:chgData name="Vivek Saahil" userId="43ad321a-5946-4c44-869a-99c3331d9527" providerId="ADAL" clId="{EA813354-F016-409C-A55B-EB42D8BC8B73}" dt="2021-04-06T04:33:14.680" v="5341" actId="27803"/>
          <ac:spMkLst>
            <pc:docMk/>
            <pc:sldMk cId="1830847363" sldId="283"/>
            <ac:spMk id="344" creationId="{DC198579-1E57-40FD-A64B-713F3A00F6CA}"/>
          </ac:spMkLst>
        </pc:spChg>
        <pc:spChg chg="mod">
          <ac:chgData name="Vivek Saahil" userId="43ad321a-5946-4c44-869a-99c3331d9527" providerId="ADAL" clId="{EA813354-F016-409C-A55B-EB42D8BC8B73}" dt="2021-04-06T04:33:14.680" v="5341" actId="27803"/>
          <ac:spMkLst>
            <pc:docMk/>
            <pc:sldMk cId="1830847363" sldId="283"/>
            <ac:spMk id="345" creationId="{1EEB0F47-1163-476B-B813-5E320FF91423}"/>
          </ac:spMkLst>
        </pc:spChg>
        <pc:spChg chg="mod">
          <ac:chgData name="Vivek Saahil" userId="43ad321a-5946-4c44-869a-99c3331d9527" providerId="ADAL" clId="{EA813354-F016-409C-A55B-EB42D8BC8B73}" dt="2021-04-06T04:33:14.680" v="5341" actId="27803"/>
          <ac:spMkLst>
            <pc:docMk/>
            <pc:sldMk cId="1830847363" sldId="283"/>
            <ac:spMk id="346" creationId="{265A63E5-C02D-436D-A1C5-A13187C2CCC5}"/>
          </ac:spMkLst>
        </pc:spChg>
        <pc:spChg chg="mod">
          <ac:chgData name="Vivek Saahil" userId="43ad321a-5946-4c44-869a-99c3331d9527" providerId="ADAL" clId="{EA813354-F016-409C-A55B-EB42D8BC8B73}" dt="2021-04-06T04:33:14.680" v="5341" actId="27803"/>
          <ac:spMkLst>
            <pc:docMk/>
            <pc:sldMk cId="1830847363" sldId="283"/>
            <ac:spMk id="347" creationId="{6AA96DE4-F53B-49B9-B5DB-8378CE67E04E}"/>
          </ac:spMkLst>
        </pc:spChg>
        <pc:spChg chg="mod">
          <ac:chgData name="Vivek Saahil" userId="43ad321a-5946-4c44-869a-99c3331d9527" providerId="ADAL" clId="{EA813354-F016-409C-A55B-EB42D8BC8B73}" dt="2021-04-06T04:33:14.680" v="5341" actId="27803"/>
          <ac:spMkLst>
            <pc:docMk/>
            <pc:sldMk cId="1830847363" sldId="283"/>
            <ac:spMk id="348" creationId="{D91CF86A-5ACC-4B95-9FD8-56B5FDFCEA5F}"/>
          </ac:spMkLst>
        </pc:spChg>
        <pc:spChg chg="mod">
          <ac:chgData name="Vivek Saahil" userId="43ad321a-5946-4c44-869a-99c3331d9527" providerId="ADAL" clId="{EA813354-F016-409C-A55B-EB42D8BC8B73}" dt="2021-04-06T04:33:14.680" v="5341" actId="27803"/>
          <ac:spMkLst>
            <pc:docMk/>
            <pc:sldMk cId="1830847363" sldId="283"/>
            <ac:spMk id="349" creationId="{9E472965-D55C-4722-B6B4-08A64EA7F2C3}"/>
          </ac:spMkLst>
        </pc:spChg>
        <pc:spChg chg="mod">
          <ac:chgData name="Vivek Saahil" userId="43ad321a-5946-4c44-869a-99c3331d9527" providerId="ADAL" clId="{EA813354-F016-409C-A55B-EB42D8BC8B73}" dt="2021-04-06T04:33:14.680" v="5341" actId="27803"/>
          <ac:spMkLst>
            <pc:docMk/>
            <pc:sldMk cId="1830847363" sldId="283"/>
            <ac:spMk id="350" creationId="{D0FF6A06-2AD5-441C-A348-31FFF047832C}"/>
          </ac:spMkLst>
        </pc:spChg>
        <pc:spChg chg="mod">
          <ac:chgData name="Vivek Saahil" userId="43ad321a-5946-4c44-869a-99c3331d9527" providerId="ADAL" clId="{EA813354-F016-409C-A55B-EB42D8BC8B73}" dt="2021-04-06T04:33:14.680" v="5341" actId="27803"/>
          <ac:spMkLst>
            <pc:docMk/>
            <pc:sldMk cId="1830847363" sldId="283"/>
            <ac:spMk id="351" creationId="{5E34F634-3904-48CA-91AE-7D0E4F77CA0B}"/>
          </ac:spMkLst>
        </pc:spChg>
        <pc:spChg chg="mod">
          <ac:chgData name="Vivek Saahil" userId="43ad321a-5946-4c44-869a-99c3331d9527" providerId="ADAL" clId="{EA813354-F016-409C-A55B-EB42D8BC8B73}" dt="2021-04-06T04:33:14.680" v="5341" actId="27803"/>
          <ac:spMkLst>
            <pc:docMk/>
            <pc:sldMk cId="1830847363" sldId="283"/>
            <ac:spMk id="352" creationId="{83CBB36D-9D70-4AFA-A9EB-988B03D4CEDD}"/>
          </ac:spMkLst>
        </pc:spChg>
        <pc:spChg chg="mod">
          <ac:chgData name="Vivek Saahil" userId="43ad321a-5946-4c44-869a-99c3331d9527" providerId="ADAL" clId="{EA813354-F016-409C-A55B-EB42D8BC8B73}" dt="2021-04-06T04:33:14.680" v="5341" actId="27803"/>
          <ac:spMkLst>
            <pc:docMk/>
            <pc:sldMk cId="1830847363" sldId="283"/>
            <ac:spMk id="353" creationId="{5893EE4E-1DA0-4645-8425-97536BFE69D0}"/>
          </ac:spMkLst>
        </pc:spChg>
        <pc:spChg chg="mod">
          <ac:chgData name="Vivek Saahil" userId="43ad321a-5946-4c44-869a-99c3331d9527" providerId="ADAL" clId="{EA813354-F016-409C-A55B-EB42D8BC8B73}" dt="2021-04-06T04:33:14.680" v="5341" actId="27803"/>
          <ac:spMkLst>
            <pc:docMk/>
            <pc:sldMk cId="1830847363" sldId="283"/>
            <ac:spMk id="354" creationId="{233FB801-7FD3-43AD-B5E0-77F91DC9DF7F}"/>
          </ac:spMkLst>
        </pc:spChg>
        <pc:spChg chg="mod">
          <ac:chgData name="Vivek Saahil" userId="43ad321a-5946-4c44-869a-99c3331d9527" providerId="ADAL" clId="{EA813354-F016-409C-A55B-EB42D8BC8B73}" dt="2021-04-06T04:33:14.680" v="5341" actId="27803"/>
          <ac:spMkLst>
            <pc:docMk/>
            <pc:sldMk cId="1830847363" sldId="283"/>
            <ac:spMk id="355" creationId="{C1CF0F43-A0D5-4398-B493-58544C2D74CB}"/>
          </ac:spMkLst>
        </pc:spChg>
        <pc:spChg chg="mod">
          <ac:chgData name="Vivek Saahil" userId="43ad321a-5946-4c44-869a-99c3331d9527" providerId="ADAL" clId="{EA813354-F016-409C-A55B-EB42D8BC8B73}" dt="2021-04-06T04:33:14.680" v="5341" actId="27803"/>
          <ac:spMkLst>
            <pc:docMk/>
            <pc:sldMk cId="1830847363" sldId="283"/>
            <ac:spMk id="356" creationId="{2293B983-1E8F-4093-88B6-4E6F32A29D0C}"/>
          </ac:spMkLst>
        </pc:spChg>
        <pc:spChg chg="mod">
          <ac:chgData name="Vivek Saahil" userId="43ad321a-5946-4c44-869a-99c3331d9527" providerId="ADAL" clId="{EA813354-F016-409C-A55B-EB42D8BC8B73}" dt="2021-04-06T04:33:14.680" v="5341" actId="27803"/>
          <ac:spMkLst>
            <pc:docMk/>
            <pc:sldMk cId="1830847363" sldId="283"/>
            <ac:spMk id="357" creationId="{2CF4EC16-8C24-4FED-B55E-654D6CE695BC}"/>
          </ac:spMkLst>
        </pc:spChg>
        <pc:spChg chg="mod">
          <ac:chgData name="Vivek Saahil" userId="43ad321a-5946-4c44-869a-99c3331d9527" providerId="ADAL" clId="{EA813354-F016-409C-A55B-EB42D8BC8B73}" dt="2021-04-06T04:33:14.680" v="5341" actId="27803"/>
          <ac:spMkLst>
            <pc:docMk/>
            <pc:sldMk cId="1830847363" sldId="283"/>
            <ac:spMk id="358" creationId="{F95FBD57-CE0B-426A-BB4D-F5D7B01064EE}"/>
          </ac:spMkLst>
        </pc:spChg>
        <pc:spChg chg="mod">
          <ac:chgData name="Vivek Saahil" userId="43ad321a-5946-4c44-869a-99c3331d9527" providerId="ADAL" clId="{EA813354-F016-409C-A55B-EB42D8BC8B73}" dt="2021-04-06T04:33:14.680" v="5341" actId="27803"/>
          <ac:spMkLst>
            <pc:docMk/>
            <pc:sldMk cId="1830847363" sldId="283"/>
            <ac:spMk id="359" creationId="{C233B17D-858F-4353-9244-AB73339C2BB2}"/>
          </ac:spMkLst>
        </pc:spChg>
        <pc:spChg chg="mod">
          <ac:chgData name="Vivek Saahil" userId="43ad321a-5946-4c44-869a-99c3331d9527" providerId="ADAL" clId="{EA813354-F016-409C-A55B-EB42D8BC8B73}" dt="2021-04-06T04:33:14.680" v="5341" actId="27803"/>
          <ac:spMkLst>
            <pc:docMk/>
            <pc:sldMk cId="1830847363" sldId="283"/>
            <ac:spMk id="360" creationId="{AB88FA98-AA74-475A-9DE8-945F90A23F6B}"/>
          </ac:spMkLst>
        </pc:spChg>
        <pc:spChg chg="mod">
          <ac:chgData name="Vivek Saahil" userId="43ad321a-5946-4c44-869a-99c3331d9527" providerId="ADAL" clId="{EA813354-F016-409C-A55B-EB42D8BC8B73}" dt="2021-04-06T04:33:14.680" v="5341" actId="27803"/>
          <ac:spMkLst>
            <pc:docMk/>
            <pc:sldMk cId="1830847363" sldId="283"/>
            <ac:spMk id="361" creationId="{3BE31917-854D-4877-B613-99F978E3EC62}"/>
          </ac:spMkLst>
        </pc:spChg>
        <pc:spChg chg="mod">
          <ac:chgData name="Vivek Saahil" userId="43ad321a-5946-4c44-869a-99c3331d9527" providerId="ADAL" clId="{EA813354-F016-409C-A55B-EB42D8BC8B73}" dt="2021-04-06T04:33:14.680" v="5341" actId="27803"/>
          <ac:spMkLst>
            <pc:docMk/>
            <pc:sldMk cId="1830847363" sldId="283"/>
            <ac:spMk id="362" creationId="{CB5A0C4A-F5D6-4FA4-B00B-6411610C87DB}"/>
          </ac:spMkLst>
        </pc:spChg>
        <pc:spChg chg="mod">
          <ac:chgData name="Vivek Saahil" userId="43ad321a-5946-4c44-869a-99c3331d9527" providerId="ADAL" clId="{EA813354-F016-409C-A55B-EB42D8BC8B73}" dt="2021-04-06T04:33:14.680" v="5341" actId="27803"/>
          <ac:spMkLst>
            <pc:docMk/>
            <pc:sldMk cId="1830847363" sldId="283"/>
            <ac:spMk id="363" creationId="{00BA057D-7280-40BF-AFB7-56920D2B631C}"/>
          </ac:spMkLst>
        </pc:spChg>
        <pc:spChg chg="mod">
          <ac:chgData name="Vivek Saahil" userId="43ad321a-5946-4c44-869a-99c3331d9527" providerId="ADAL" clId="{EA813354-F016-409C-A55B-EB42D8BC8B73}" dt="2021-04-06T04:33:14.680" v="5341" actId="27803"/>
          <ac:spMkLst>
            <pc:docMk/>
            <pc:sldMk cId="1830847363" sldId="283"/>
            <ac:spMk id="364" creationId="{B007DDA4-20A5-4FC0-8B53-89409B534634}"/>
          </ac:spMkLst>
        </pc:spChg>
        <pc:spChg chg="mod">
          <ac:chgData name="Vivek Saahil" userId="43ad321a-5946-4c44-869a-99c3331d9527" providerId="ADAL" clId="{EA813354-F016-409C-A55B-EB42D8BC8B73}" dt="2021-04-06T04:33:14.680" v="5341" actId="27803"/>
          <ac:spMkLst>
            <pc:docMk/>
            <pc:sldMk cId="1830847363" sldId="283"/>
            <ac:spMk id="365" creationId="{57CD3865-369C-4A2D-A6C4-E8A4E88E8D88}"/>
          </ac:spMkLst>
        </pc:spChg>
        <pc:spChg chg="mod">
          <ac:chgData name="Vivek Saahil" userId="43ad321a-5946-4c44-869a-99c3331d9527" providerId="ADAL" clId="{EA813354-F016-409C-A55B-EB42D8BC8B73}" dt="2021-04-06T04:33:14.680" v="5341" actId="27803"/>
          <ac:spMkLst>
            <pc:docMk/>
            <pc:sldMk cId="1830847363" sldId="283"/>
            <ac:spMk id="366" creationId="{F74DF648-C8BF-4C4C-AD31-821234F3B233}"/>
          </ac:spMkLst>
        </pc:spChg>
        <pc:spChg chg="mod">
          <ac:chgData name="Vivek Saahil" userId="43ad321a-5946-4c44-869a-99c3331d9527" providerId="ADAL" clId="{EA813354-F016-409C-A55B-EB42D8BC8B73}" dt="2021-04-06T04:33:14.680" v="5341" actId="27803"/>
          <ac:spMkLst>
            <pc:docMk/>
            <pc:sldMk cId="1830847363" sldId="283"/>
            <ac:spMk id="367" creationId="{25F06EE6-5631-4EC6-A872-AF22D8CA6A8B}"/>
          </ac:spMkLst>
        </pc:spChg>
        <pc:spChg chg="mod">
          <ac:chgData name="Vivek Saahil" userId="43ad321a-5946-4c44-869a-99c3331d9527" providerId="ADAL" clId="{EA813354-F016-409C-A55B-EB42D8BC8B73}" dt="2021-04-06T04:33:14.680" v="5341" actId="27803"/>
          <ac:spMkLst>
            <pc:docMk/>
            <pc:sldMk cId="1830847363" sldId="283"/>
            <ac:spMk id="368" creationId="{1187A6A6-C504-488E-B19F-A012C558A26D}"/>
          </ac:spMkLst>
        </pc:spChg>
        <pc:spChg chg="mod">
          <ac:chgData name="Vivek Saahil" userId="43ad321a-5946-4c44-869a-99c3331d9527" providerId="ADAL" clId="{EA813354-F016-409C-A55B-EB42D8BC8B73}" dt="2021-04-06T04:33:14.680" v="5341" actId="27803"/>
          <ac:spMkLst>
            <pc:docMk/>
            <pc:sldMk cId="1830847363" sldId="283"/>
            <ac:spMk id="369" creationId="{C981A2C0-3DC0-43A2-A47A-A714B333BDCA}"/>
          </ac:spMkLst>
        </pc:spChg>
        <pc:spChg chg="mod">
          <ac:chgData name="Vivek Saahil" userId="43ad321a-5946-4c44-869a-99c3331d9527" providerId="ADAL" clId="{EA813354-F016-409C-A55B-EB42D8BC8B73}" dt="2021-04-06T04:33:14.680" v="5341" actId="27803"/>
          <ac:spMkLst>
            <pc:docMk/>
            <pc:sldMk cId="1830847363" sldId="283"/>
            <ac:spMk id="370" creationId="{9C2F1F9A-B671-4FAD-A666-5365C407B414}"/>
          </ac:spMkLst>
        </pc:spChg>
        <pc:spChg chg="mod">
          <ac:chgData name="Vivek Saahil" userId="43ad321a-5946-4c44-869a-99c3331d9527" providerId="ADAL" clId="{EA813354-F016-409C-A55B-EB42D8BC8B73}" dt="2021-04-06T04:33:14.680" v="5341" actId="27803"/>
          <ac:spMkLst>
            <pc:docMk/>
            <pc:sldMk cId="1830847363" sldId="283"/>
            <ac:spMk id="371" creationId="{B3B01C5A-E559-4C46-B944-9A3301685BF0}"/>
          </ac:spMkLst>
        </pc:spChg>
        <pc:spChg chg="mod">
          <ac:chgData name="Vivek Saahil" userId="43ad321a-5946-4c44-869a-99c3331d9527" providerId="ADAL" clId="{EA813354-F016-409C-A55B-EB42D8BC8B73}" dt="2021-04-06T04:33:14.680" v="5341" actId="27803"/>
          <ac:spMkLst>
            <pc:docMk/>
            <pc:sldMk cId="1830847363" sldId="283"/>
            <ac:spMk id="372" creationId="{1D7E6B7E-439C-47A3-ACA8-AC3C30580460}"/>
          </ac:spMkLst>
        </pc:spChg>
        <pc:spChg chg="mod">
          <ac:chgData name="Vivek Saahil" userId="43ad321a-5946-4c44-869a-99c3331d9527" providerId="ADAL" clId="{EA813354-F016-409C-A55B-EB42D8BC8B73}" dt="2021-04-06T04:33:14.680" v="5341" actId="27803"/>
          <ac:spMkLst>
            <pc:docMk/>
            <pc:sldMk cId="1830847363" sldId="283"/>
            <ac:spMk id="373" creationId="{A9F35E07-FCA3-4761-BABC-963CA598EF17}"/>
          </ac:spMkLst>
        </pc:spChg>
        <pc:spChg chg="mod">
          <ac:chgData name="Vivek Saahil" userId="43ad321a-5946-4c44-869a-99c3331d9527" providerId="ADAL" clId="{EA813354-F016-409C-A55B-EB42D8BC8B73}" dt="2021-04-06T04:33:14.680" v="5341" actId="27803"/>
          <ac:spMkLst>
            <pc:docMk/>
            <pc:sldMk cId="1830847363" sldId="283"/>
            <ac:spMk id="374" creationId="{FAE53B48-3F9A-4279-9E7E-BE6A230317A8}"/>
          </ac:spMkLst>
        </pc:spChg>
        <pc:spChg chg="mod">
          <ac:chgData name="Vivek Saahil" userId="43ad321a-5946-4c44-869a-99c3331d9527" providerId="ADAL" clId="{EA813354-F016-409C-A55B-EB42D8BC8B73}" dt="2021-04-06T04:33:14.680" v="5341" actId="27803"/>
          <ac:spMkLst>
            <pc:docMk/>
            <pc:sldMk cId="1830847363" sldId="283"/>
            <ac:spMk id="375" creationId="{E1F5165E-4F0F-45BB-9EDA-D99AB7FEFB26}"/>
          </ac:spMkLst>
        </pc:spChg>
        <pc:spChg chg="mod">
          <ac:chgData name="Vivek Saahil" userId="43ad321a-5946-4c44-869a-99c3331d9527" providerId="ADAL" clId="{EA813354-F016-409C-A55B-EB42D8BC8B73}" dt="2021-04-06T04:33:14.680" v="5341" actId="27803"/>
          <ac:spMkLst>
            <pc:docMk/>
            <pc:sldMk cId="1830847363" sldId="283"/>
            <ac:spMk id="376" creationId="{E8A47AA9-EC72-46E3-A705-C558D05E6F73}"/>
          </ac:spMkLst>
        </pc:spChg>
        <pc:spChg chg="mod">
          <ac:chgData name="Vivek Saahil" userId="43ad321a-5946-4c44-869a-99c3331d9527" providerId="ADAL" clId="{EA813354-F016-409C-A55B-EB42D8BC8B73}" dt="2021-04-06T04:33:14.680" v="5341" actId="27803"/>
          <ac:spMkLst>
            <pc:docMk/>
            <pc:sldMk cId="1830847363" sldId="283"/>
            <ac:spMk id="377" creationId="{701C3523-318F-4A44-AD82-B33A88E7F98C}"/>
          </ac:spMkLst>
        </pc:spChg>
        <pc:spChg chg="mod">
          <ac:chgData name="Vivek Saahil" userId="43ad321a-5946-4c44-869a-99c3331d9527" providerId="ADAL" clId="{EA813354-F016-409C-A55B-EB42D8BC8B73}" dt="2021-04-06T04:33:14.680" v="5341" actId="27803"/>
          <ac:spMkLst>
            <pc:docMk/>
            <pc:sldMk cId="1830847363" sldId="283"/>
            <ac:spMk id="378" creationId="{1AF95759-0C35-472C-A983-99C6B10B1324}"/>
          </ac:spMkLst>
        </pc:spChg>
        <pc:spChg chg="mod">
          <ac:chgData name="Vivek Saahil" userId="43ad321a-5946-4c44-869a-99c3331d9527" providerId="ADAL" clId="{EA813354-F016-409C-A55B-EB42D8BC8B73}" dt="2021-04-06T04:33:14.680" v="5341" actId="27803"/>
          <ac:spMkLst>
            <pc:docMk/>
            <pc:sldMk cId="1830847363" sldId="283"/>
            <ac:spMk id="379" creationId="{9EE0ABAF-EF75-487A-9D90-DA9198168D13}"/>
          </ac:spMkLst>
        </pc:spChg>
        <pc:spChg chg="mod">
          <ac:chgData name="Vivek Saahil" userId="43ad321a-5946-4c44-869a-99c3331d9527" providerId="ADAL" clId="{EA813354-F016-409C-A55B-EB42D8BC8B73}" dt="2021-04-06T04:33:14.680" v="5341" actId="27803"/>
          <ac:spMkLst>
            <pc:docMk/>
            <pc:sldMk cId="1830847363" sldId="283"/>
            <ac:spMk id="380" creationId="{8C08FD8D-A206-4380-A5E4-F03B3211A91E}"/>
          </ac:spMkLst>
        </pc:spChg>
        <pc:spChg chg="mod">
          <ac:chgData name="Vivek Saahil" userId="43ad321a-5946-4c44-869a-99c3331d9527" providerId="ADAL" clId="{EA813354-F016-409C-A55B-EB42D8BC8B73}" dt="2021-04-06T04:33:14.680" v="5341" actId="27803"/>
          <ac:spMkLst>
            <pc:docMk/>
            <pc:sldMk cId="1830847363" sldId="283"/>
            <ac:spMk id="381" creationId="{C6400629-9806-45FE-98D0-6F3F6203B9D0}"/>
          </ac:spMkLst>
        </pc:spChg>
        <pc:spChg chg="mod">
          <ac:chgData name="Vivek Saahil" userId="43ad321a-5946-4c44-869a-99c3331d9527" providerId="ADAL" clId="{EA813354-F016-409C-A55B-EB42D8BC8B73}" dt="2021-04-06T04:33:14.680" v="5341" actId="27803"/>
          <ac:spMkLst>
            <pc:docMk/>
            <pc:sldMk cId="1830847363" sldId="283"/>
            <ac:spMk id="382" creationId="{A35A9243-476A-47E6-9CC7-320A28F3AB06}"/>
          </ac:spMkLst>
        </pc:spChg>
        <pc:spChg chg="mod">
          <ac:chgData name="Vivek Saahil" userId="43ad321a-5946-4c44-869a-99c3331d9527" providerId="ADAL" clId="{EA813354-F016-409C-A55B-EB42D8BC8B73}" dt="2021-04-06T04:33:14.680" v="5341" actId="27803"/>
          <ac:spMkLst>
            <pc:docMk/>
            <pc:sldMk cId="1830847363" sldId="283"/>
            <ac:spMk id="383" creationId="{27E2A84B-2274-4FDD-A44D-94436D588E62}"/>
          </ac:spMkLst>
        </pc:spChg>
        <pc:spChg chg="mod">
          <ac:chgData name="Vivek Saahil" userId="43ad321a-5946-4c44-869a-99c3331d9527" providerId="ADAL" clId="{EA813354-F016-409C-A55B-EB42D8BC8B73}" dt="2021-04-06T04:33:14.680" v="5341" actId="27803"/>
          <ac:spMkLst>
            <pc:docMk/>
            <pc:sldMk cId="1830847363" sldId="283"/>
            <ac:spMk id="384" creationId="{70CBF3BE-5EDE-4289-8DF3-3BE1BEB5709A}"/>
          </ac:spMkLst>
        </pc:spChg>
        <pc:spChg chg="mod">
          <ac:chgData name="Vivek Saahil" userId="43ad321a-5946-4c44-869a-99c3331d9527" providerId="ADAL" clId="{EA813354-F016-409C-A55B-EB42D8BC8B73}" dt="2021-04-06T04:33:14.680" v="5341" actId="27803"/>
          <ac:spMkLst>
            <pc:docMk/>
            <pc:sldMk cId="1830847363" sldId="283"/>
            <ac:spMk id="385" creationId="{5C662B9C-8DC3-4E3E-87C1-9326D65241AB}"/>
          </ac:spMkLst>
        </pc:spChg>
        <pc:spChg chg="mod">
          <ac:chgData name="Vivek Saahil" userId="43ad321a-5946-4c44-869a-99c3331d9527" providerId="ADAL" clId="{EA813354-F016-409C-A55B-EB42D8BC8B73}" dt="2021-04-06T04:33:14.680" v="5341" actId="27803"/>
          <ac:spMkLst>
            <pc:docMk/>
            <pc:sldMk cId="1830847363" sldId="283"/>
            <ac:spMk id="386" creationId="{F59C3FB3-6CAE-484B-B522-F6750F3F6A74}"/>
          </ac:spMkLst>
        </pc:spChg>
        <pc:spChg chg="mod">
          <ac:chgData name="Vivek Saahil" userId="43ad321a-5946-4c44-869a-99c3331d9527" providerId="ADAL" clId="{EA813354-F016-409C-A55B-EB42D8BC8B73}" dt="2021-04-06T04:33:14.680" v="5341" actId="27803"/>
          <ac:spMkLst>
            <pc:docMk/>
            <pc:sldMk cId="1830847363" sldId="283"/>
            <ac:spMk id="387" creationId="{A051CA6F-A17B-433D-AE9E-90B4765D7EB6}"/>
          </ac:spMkLst>
        </pc:spChg>
        <pc:spChg chg="mod">
          <ac:chgData name="Vivek Saahil" userId="43ad321a-5946-4c44-869a-99c3331d9527" providerId="ADAL" clId="{EA813354-F016-409C-A55B-EB42D8BC8B73}" dt="2021-04-06T04:33:14.680" v="5341" actId="27803"/>
          <ac:spMkLst>
            <pc:docMk/>
            <pc:sldMk cId="1830847363" sldId="283"/>
            <ac:spMk id="388" creationId="{DAD11618-5C95-48DA-A0A6-5DBD22F3D464}"/>
          </ac:spMkLst>
        </pc:spChg>
        <pc:spChg chg="mod">
          <ac:chgData name="Vivek Saahil" userId="43ad321a-5946-4c44-869a-99c3331d9527" providerId="ADAL" clId="{EA813354-F016-409C-A55B-EB42D8BC8B73}" dt="2021-04-06T04:33:14.680" v="5341" actId="27803"/>
          <ac:spMkLst>
            <pc:docMk/>
            <pc:sldMk cId="1830847363" sldId="283"/>
            <ac:spMk id="389" creationId="{ABA11BAC-3AB4-4EB5-A7AD-456FD08E811B}"/>
          </ac:spMkLst>
        </pc:spChg>
        <pc:spChg chg="mod">
          <ac:chgData name="Vivek Saahil" userId="43ad321a-5946-4c44-869a-99c3331d9527" providerId="ADAL" clId="{EA813354-F016-409C-A55B-EB42D8BC8B73}" dt="2021-04-06T04:33:14.680" v="5341" actId="27803"/>
          <ac:spMkLst>
            <pc:docMk/>
            <pc:sldMk cId="1830847363" sldId="283"/>
            <ac:spMk id="390" creationId="{BBE47292-9E6B-497B-812F-E8B59E28B9D6}"/>
          </ac:spMkLst>
        </pc:spChg>
        <pc:spChg chg="mod">
          <ac:chgData name="Vivek Saahil" userId="43ad321a-5946-4c44-869a-99c3331d9527" providerId="ADAL" clId="{EA813354-F016-409C-A55B-EB42D8BC8B73}" dt="2021-04-06T04:33:14.680" v="5341" actId="27803"/>
          <ac:spMkLst>
            <pc:docMk/>
            <pc:sldMk cId="1830847363" sldId="283"/>
            <ac:spMk id="391" creationId="{75BE5BC5-5AA2-4DAC-BF40-67BD104EB8E1}"/>
          </ac:spMkLst>
        </pc:spChg>
        <pc:spChg chg="mod">
          <ac:chgData name="Vivek Saahil" userId="43ad321a-5946-4c44-869a-99c3331d9527" providerId="ADAL" clId="{EA813354-F016-409C-A55B-EB42D8BC8B73}" dt="2021-04-06T04:33:14.680" v="5341" actId="27803"/>
          <ac:spMkLst>
            <pc:docMk/>
            <pc:sldMk cId="1830847363" sldId="283"/>
            <ac:spMk id="392" creationId="{D6716FA7-AB91-4DAF-A60F-DB3ACF073D46}"/>
          </ac:spMkLst>
        </pc:spChg>
        <pc:spChg chg="mod">
          <ac:chgData name="Vivek Saahil" userId="43ad321a-5946-4c44-869a-99c3331d9527" providerId="ADAL" clId="{EA813354-F016-409C-A55B-EB42D8BC8B73}" dt="2021-04-06T04:33:14.680" v="5341" actId="27803"/>
          <ac:spMkLst>
            <pc:docMk/>
            <pc:sldMk cId="1830847363" sldId="283"/>
            <ac:spMk id="393" creationId="{C8654B5F-234F-4ABF-AE53-3779924C5771}"/>
          </ac:spMkLst>
        </pc:spChg>
        <pc:spChg chg="mod">
          <ac:chgData name="Vivek Saahil" userId="43ad321a-5946-4c44-869a-99c3331d9527" providerId="ADAL" clId="{EA813354-F016-409C-A55B-EB42D8BC8B73}" dt="2021-04-06T04:33:14.680" v="5341" actId="27803"/>
          <ac:spMkLst>
            <pc:docMk/>
            <pc:sldMk cId="1830847363" sldId="283"/>
            <ac:spMk id="394" creationId="{72ADF4A6-088F-411D-9B69-433D11C883BC}"/>
          </ac:spMkLst>
        </pc:spChg>
        <pc:spChg chg="mod">
          <ac:chgData name="Vivek Saahil" userId="43ad321a-5946-4c44-869a-99c3331d9527" providerId="ADAL" clId="{EA813354-F016-409C-A55B-EB42D8BC8B73}" dt="2021-04-06T04:33:14.680" v="5341" actId="27803"/>
          <ac:spMkLst>
            <pc:docMk/>
            <pc:sldMk cId="1830847363" sldId="283"/>
            <ac:spMk id="395" creationId="{093C8430-D534-400F-B29E-21F2C16BDF96}"/>
          </ac:spMkLst>
        </pc:spChg>
        <pc:spChg chg="mod">
          <ac:chgData name="Vivek Saahil" userId="43ad321a-5946-4c44-869a-99c3331d9527" providerId="ADAL" clId="{EA813354-F016-409C-A55B-EB42D8BC8B73}" dt="2021-04-06T04:33:14.680" v="5341" actId="27803"/>
          <ac:spMkLst>
            <pc:docMk/>
            <pc:sldMk cId="1830847363" sldId="283"/>
            <ac:spMk id="396" creationId="{173E1CEE-60FB-407C-98F8-06F752C492F3}"/>
          </ac:spMkLst>
        </pc:spChg>
        <pc:spChg chg="mod">
          <ac:chgData name="Vivek Saahil" userId="43ad321a-5946-4c44-869a-99c3331d9527" providerId="ADAL" clId="{EA813354-F016-409C-A55B-EB42D8BC8B73}" dt="2021-04-06T04:33:14.680" v="5341" actId="27803"/>
          <ac:spMkLst>
            <pc:docMk/>
            <pc:sldMk cId="1830847363" sldId="283"/>
            <ac:spMk id="397" creationId="{529BBD59-C969-4D45-8E9A-1F383FC7BA3B}"/>
          </ac:spMkLst>
        </pc:spChg>
        <pc:spChg chg="mod">
          <ac:chgData name="Vivek Saahil" userId="43ad321a-5946-4c44-869a-99c3331d9527" providerId="ADAL" clId="{EA813354-F016-409C-A55B-EB42D8BC8B73}" dt="2021-04-06T04:33:14.680" v="5341" actId="27803"/>
          <ac:spMkLst>
            <pc:docMk/>
            <pc:sldMk cId="1830847363" sldId="283"/>
            <ac:spMk id="398" creationId="{C86CBAA8-AF58-4758-92D0-5F699031C5BF}"/>
          </ac:spMkLst>
        </pc:spChg>
        <pc:spChg chg="mod">
          <ac:chgData name="Vivek Saahil" userId="43ad321a-5946-4c44-869a-99c3331d9527" providerId="ADAL" clId="{EA813354-F016-409C-A55B-EB42D8BC8B73}" dt="2021-04-06T04:33:14.680" v="5341" actId="27803"/>
          <ac:spMkLst>
            <pc:docMk/>
            <pc:sldMk cId="1830847363" sldId="283"/>
            <ac:spMk id="399" creationId="{C2739C1A-FB17-4057-B0CF-B9EF6A173029}"/>
          </ac:spMkLst>
        </pc:spChg>
        <pc:spChg chg="mod">
          <ac:chgData name="Vivek Saahil" userId="43ad321a-5946-4c44-869a-99c3331d9527" providerId="ADAL" clId="{EA813354-F016-409C-A55B-EB42D8BC8B73}" dt="2021-04-06T04:33:14.680" v="5341" actId="27803"/>
          <ac:spMkLst>
            <pc:docMk/>
            <pc:sldMk cId="1830847363" sldId="283"/>
            <ac:spMk id="400" creationId="{B07C3C78-E5F3-4BBD-9841-AFA22B07DDBB}"/>
          </ac:spMkLst>
        </pc:spChg>
        <pc:spChg chg="mod">
          <ac:chgData name="Vivek Saahil" userId="43ad321a-5946-4c44-869a-99c3331d9527" providerId="ADAL" clId="{EA813354-F016-409C-A55B-EB42D8BC8B73}" dt="2021-04-06T04:33:14.680" v="5341" actId="27803"/>
          <ac:spMkLst>
            <pc:docMk/>
            <pc:sldMk cId="1830847363" sldId="283"/>
            <ac:spMk id="401" creationId="{8157B2E4-47BD-40CA-9859-585A59803D24}"/>
          </ac:spMkLst>
        </pc:spChg>
        <pc:spChg chg="mod">
          <ac:chgData name="Vivek Saahil" userId="43ad321a-5946-4c44-869a-99c3331d9527" providerId="ADAL" clId="{EA813354-F016-409C-A55B-EB42D8BC8B73}" dt="2021-04-06T04:33:14.680" v="5341" actId="27803"/>
          <ac:spMkLst>
            <pc:docMk/>
            <pc:sldMk cId="1830847363" sldId="283"/>
            <ac:spMk id="402" creationId="{0E3C7916-73C7-43C0-9EE4-72334C72127B}"/>
          </ac:spMkLst>
        </pc:spChg>
        <pc:spChg chg="mod">
          <ac:chgData name="Vivek Saahil" userId="43ad321a-5946-4c44-869a-99c3331d9527" providerId="ADAL" clId="{EA813354-F016-409C-A55B-EB42D8BC8B73}" dt="2021-04-06T04:33:14.680" v="5341" actId="27803"/>
          <ac:spMkLst>
            <pc:docMk/>
            <pc:sldMk cId="1830847363" sldId="283"/>
            <ac:spMk id="403" creationId="{A02CB59E-CD60-4178-B0C0-FD55D4DD9AB3}"/>
          </ac:spMkLst>
        </pc:spChg>
        <pc:spChg chg="mod">
          <ac:chgData name="Vivek Saahil" userId="43ad321a-5946-4c44-869a-99c3331d9527" providerId="ADAL" clId="{EA813354-F016-409C-A55B-EB42D8BC8B73}" dt="2021-04-06T04:33:14.680" v="5341" actId="27803"/>
          <ac:spMkLst>
            <pc:docMk/>
            <pc:sldMk cId="1830847363" sldId="283"/>
            <ac:spMk id="404" creationId="{09D3329F-38EB-4979-9B18-8160F7E0EFE8}"/>
          </ac:spMkLst>
        </pc:spChg>
        <pc:spChg chg="mod">
          <ac:chgData name="Vivek Saahil" userId="43ad321a-5946-4c44-869a-99c3331d9527" providerId="ADAL" clId="{EA813354-F016-409C-A55B-EB42D8BC8B73}" dt="2021-04-06T04:33:14.680" v="5341" actId="27803"/>
          <ac:spMkLst>
            <pc:docMk/>
            <pc:sldMk cId="1830847363" sldId="283"/>
            <ac:spMk id="405" creationId="{026C7924-9012-46C0-820D-6D5DD339F57C}"/>
          </ac:spMkLst>
        </pc:spChg>
        <pc:spChg chg="mod">
          <ac:chgData name="Vivek Saahil" userId="43ad321a-5946-4c44-869a-99c3331d9527" providerId="ADAL" clId="{EA813354-F016-409C-A55B-EB42D8BC8B73}" dt="2021-04-06T04:33:14.680" v="5341" actId="27803"/>
          <ac:spMkLst>
            <pc:docMk/>
            <pc:sldMk cId="1830847363" sldId="283"/>
            <ac:spMk id="406" creationId="{D97B12E1-F35E-42A1-A5EE-77E8741FFD2A}"/>
          </ac:spMkLst>
        </pc:spChg>
        <pc:spChg chg="mod">
          <ac:chgData name="Vivek Saahil" userId="43ad321a-5946-4c44-869a-99c3331d9527" providerId="ADAL" clId="{EA813354-F016-409C-A55B-EB42D8BC8B73}" dt="2021-04-06T04:33:14.680" v="5341" actId="27803"/>
          <ac:spMkLst>
            <pc:docMk/>
            <pc:sldMk cId="1830847363" sldId="283"/>
            <ac:spMk id="407" creationId="{F65CAC92-C1B5-4F26-B7A6-9A3E192E1DE1}"/>
          </ac:spMkLst>
        </pc:spChg>
        <pc:spChg chg="mod">
          <ac:chgData name="Vivek Saahil" userId="43ad321a-5946-4c44-869a-99c3331d9527" providerId="ADAL" clId="{EA813354-F016-409C-A55B-EB42D8BC8B73}" dt="2021-04-06T04:33:14.680" v="5341" actId="27803"/>
          <ac:spMkLst>
            <pc:docMk/>
            <pc:sldMk cId="1830847363" sldId="283"/>
            <ac:spMk id="408" creationId="{15919129-D6DC-4B5A-8A88-0A8E42FAF117}"/>
          </ac:spMkLst>
        </pc:spChg>
        <pc:spChg chg="mod">
          <ac:chgData name="Vivek Saahil" userId="43ad321a-5946-4c44-869a-99c3331d9527" providerId="ADAL" clId="{EA813354-F016-409C-A55B-EB42D8BC8B73}" dt="2021-04-06T04:33:14.680" v="5341" actId="27803"/>
          <ac:spMkLst>
            <pc:docMk/>
            <pc:sldMk cId="1830847363" sldId="283"/>
            <ac:spMk id="409" creationId="{42A5D2A8-85E9-47CF-919B-8277B8D041E4}"/>
          </ac:spMkLst>
        </pc:spChg>
        <pc:spChg chg="mod">
          <ac:chgData name="Vivek Saahil" userId="43ad321a-5946-4c44-869a-99c3331d9527" providerId="ADAL" clId="{EA813354-F016-409C-A55B-EB42D8BC8B73}" dt="2021-04-06T04:33:14.680" v="5341" actId="27803"/>
          <ac:spMkLst>
            <pc:docMk/>
            <pc:sldMk cId="1830847363" sldId="283"/>
            <ac:spMk id="410" creationId="{D2E9A470-37F2-4168-B6E0-A506653EAB1A}"/>
          </ac:spMkLst>
        </pc:spChg>
        <pc:spChg chg="mod">
          <ac:chgData name="Vivek Saahil" userId="43ad321a-5946-4c44-869a-99c3331d9527" providerId="ADAL" clId="{EA813354-F016-409C-A55B-EB42D8BC8B73}" dt="2021-04-06T04:33:14.680" v="5341" actId="27803"/>
          <ac:spMkLst>
            <pc:docMk/>
            <pc:sldMk cId="1830847363" sldId="283"/>
            <ac:spMk id="411" creationId="{35BE2F03-282F-4664-BF6E-7AB38A7FE3FD}"/>
          </ac:spMkLst>
        </pc:spChg>
        <pc:spChg chg="mod">
          <ac:chgData name="Vivek Saahil" userId="43ad321a-5946-4c44-869a-99c3331d9527" providerId="ADAL" clId="{EA813354-F016-409C-A55B-EB42D8BC8B73}" dt="2021-04-06T04:33:14.680" v="5341" actId="27803"/>
          <ac:spMkLst>
            <pc:docMk/>
            <pc:sldMk cId="1830847363" sldId="283"/>
            <ac:spMk id="412" creationId="{AA123471-2990-4F93-9048-FE70CFEE4E52}"/>
          </ac:spMkLst>
        </pc:spChg>
        <pc:spChg chg="mod">
          <ac:chgData name="Vivek Saahil" userId="43ad321a-5946-4c44-869a-99c3331d9527" providerId="ADAL" clId="{EA813354-F016-409C-A55B-EB42D8BC8B73}" dt="2021-04-06T04:33:14.680" v="5341" actId="27803"/>
          <ac:spMkLst>
            <pc:docMk/>
            <pc:sldMk cId="1830847363" sldId="283"/>
            <ac:spMk id="413" creationId="{71196A2D-1055-47ED-BF7F-895226C4D9B3}"/>
          </ac:spMkLst>
        </pc:spChg>
        <pc:spChg chg="mod">
          <ac:chgData name="Vivek Saahil" userId="43ad321a-5946-4c44-869a-99c3331d9527" providerId="ADAL" clId="{EA813354-F016-409C-A55B-EB42D8BC8B73}" dt="2021-04-06T04:33:14.680" v="5341" actId="27803"/>
          <ac:spMkLst>
            <pc:docMk/>
            <pc:sldMk cId="1830847363" sldId="283"/>
            <ac:spMk id="414" creationId="{0F834A6D-3056-4E8B-B349-C78293FFF306}"/>
          </ac:spMkLst>
        </pc:spChg>
        <pc:spChg chg="mod">
          <ac:chgData name="Vivek Saahil" userId="43ad321a-5946-4c44-869a-99c3331d9527" providerId="ADAL" clId="{EA813354-F016-409C-A55B-EB42D8BC8B73}" dt="2021-04-06T04:33:14.680" v="5341" actId="27803"/>
          <ac:spMkLst>
            <pc:docMk/>
            <pc:sldMk cId="1830847363" sldId="283"/>
            <ac:spMk id="415" creationId="{41743BF3-9E3A-44AF-9F95-E45D1E041085}"/>
          </ac:spMkLst>
        </pc:spChg>
        <pc:spChg chg="mod">
          <ac:chgData name="Vivek Saahil" userId="43ad321a-5946-4c44-869a-99c3331d9527" providerId="ADAL" clId="{EA813354-F016-409C-A55B-EB42D8BC8B73}" dt="2021-04-06T04:33:14.680" v="5341" actId="27803"/>
          <ac:spMkLst>
            <pc:docMk/>
            <pc:sldMk cId="1830847363" sldId="283"/>
            <ac:spMk id="416" creationId="{A84C6F42-3677-497F-B401-FD32D3BC2C39}"/>
          </ac:spMkLst>
        </pc:spChg>
        <pc:spChg chg="mod">
          <ac:chgData name="Vivek Saahil" userId="43ad321a-5946-4c44-869a-99c3331d9527" providerId="ADAL" clId="{EA813354-F016-409C-A55B-EB42D8BC8B73}" dt="2021-04-06T04:33:14.680" v="5341" actId="27803"/>
          <ac:spMkLst>
            <pc:docMk/>
            <pc:sldMk cId="1830847363" sldId="283"/>
            <ac:spMk id="417" creationId="{AC3632C4-F7E0-44B1-BE9A-A88D9A1129BF}"/>
          </ac:spMkLst>
        </pc:spChg>
        <pc:spChg chg="mod">
          <ac:chgData name="Vivek Saahil" userId="43ad321a-5946-4c44-869a-99c3331d9527" providerId="ADAL" clId="{EA813354-F016-409C-A55B-EB42D8BC8B73}" dt="2021-04-06T04:33:14.680" v="5341" actId="27803"/>
          <ac:spMkLst>
            <pc:docMk/>
            <pc:sldMk cId="1830847363" sldId="283"/>
            <ac:spMk id="418" creationId="{65BE2A6E-375C-4B18-BECE-AFA084F89E20}"/>
          </ac:spMkLst>
        </pc:spChg>
        <pc:spChg chg="mod">
          <ac:chgData name="Vivek Saahil" userId="43ad321a-5946-4c44-869a-99c3331d9527" providerId="ADAL" clId="{EA813354-F016-409C-A55B-EB42D8BC8B73}" dt="2021-04-06T04:33:14.680" v="5341" actId="27803"/>
          <ac:spMkLst>
            <pc:docMk/>
            <pc:sldMk cId="1830847363" sldId="283"/>
            <ac:spMk id="419" creationId="{76AFD9C9-BC20-415E-A9E9-AB540FEA311C}"/>
          </ac:spMkLst>
        </pc:spChg>
        <pc:spChg chg="mod">
          <ac:chgData name="Vivek Saahil" userId="43ad321a-5946-4c44-869a-99c3331d9527" providerId="ADAL" clId="{EA813354-F016-409C-A55B-EB42D8BC8B73}" dt="2021-04-06T04:33:14.680" v="5341" actId="27803"/>
          <ac:spMkLst>
            <pc:docMk/>
            <pc:sldMk cId="1830847363" sldId="283"/>
            <ac:spMk id="420" creationId="{8ADA7C96-923E-489C-A3F6-FDD0D37D68C9}"/>
          </ac:spMkLst>
        </pc:spChg>
        <pc:spChg chg="mod">
          <ac:chgData name="Vivek Saahil" userId="43ad321a-5946-4c44-869a-99c3331d9527" providerId="ADAL" clId="{EA813354-F016-409C-A55B-EB42D8BC8B73}" dt="2021-04-06T04:33:14.680" v="5341" actId="27803"/>
          <ac:spMkLst>
            <pc:docMk/>
            <pc:sldMk cId="1830847363" sldId="283"/>
            <ac:spMk id="421" creationId="{E23CA118-EF5B-44FE-BC64-C3609919A04A}"/>
          </ac:spMkLst>
        </pc:spChg>
        <pc:spChg chg="mod">
          <ac:chgData name="Vivek Saahil" userId="43ad321a-5946-4c44-869a-99c3331d9527" providerId="ADAL" clId="{EA813354-F016-409C-A55B-EB42D8BC8B73}" dt="2021-04-06T04:33:14.680" v="5341" actId="27803"/>
          <ac:spMkLst>
            <pc:docMk/>
            <pc:sldMk cId="1830847363" sldId="283"/>
            <ac:spMk id="422" creationId="{163B58B7-CC13-412D-8DE5-93D8880E2C47}"/>
          </ac:spMkLst>
        </pc:spChg>
        <pc:spChg chg="mod">
          <ac:chgData name="Vivek Saahil" userId="43ad321a-5946-4c44-869a-99c3331d9527" providerId="ADAL" clId="{EA813354-F016-409C-A55B-EB42D8BC8B73}" dt="2021-04-06T04:33:14.680" v="5341" actId="27803"/>
          <ac:spMkLst>
            <pc:docMk/>
            <pc:sldMk cId="1830847363" sldId="283"/>
            <ac:spMk id="423" creationId="{1E1C453B-F404-47EC-AE7F-413241C6E9C5}"/>
          </ac:spMkLst>
        </pc:spChg>
        <pc:spChg chg="mod">
          <ac:chgData name="Vivek Saahil" userId="43ad321a-5946-4c44-869a-99c3331d9527" providerId="ADAL" clId="{EA813354-F016-409C-A55B-EB42D8BC8B73}" dt="2021-04-06T04:33:14.680" v="5341" actId="27803"/>
          <ac:spMkLst>
            <pc:docMk/>
            <pc:sldMk cId="1830847363" sldId="283"/>
            <ac:spMk id="424" creationId="{692EC470-387D-4758-8222-44571EB5A185}"/>
          </ac:spMkLst>
        </pc:spChg>
        <pc:spChg chg="mod">
          <ac:chgData name="Vivek Saahil" userId="43ad321a-5946-4c44-869a-99c3331d9527" providerId="ADAL" clId="{EA813354-F016-409C-A55B-EB42D8BC8B73}" dt="2021-04-06T04:33:14.680" v="5341" actId="27803"/>
          <ac:spMkLst>
            <pc:docMk/>
            <pc:sldMk cId="1830847363" sldId="283"/>
            <ac:spMk id="425" creationId="{9C5C70B3-0717-4680-9BA0-BC7F49E62F43}"/>
          </ac:spMkLst>
        </pc:spChg>
        <pc:spChg chg="mod">
          <ac:chgData name="Vivek Saahil" userId="43ad321a-5946-4c44-869a-99c3331d9527" providerId="ADAL" clId="{EA813354-F016-409C-A55B-EB42D8BC8B73}" dt="2021-04-06T04:33:14.680" v="5341" actId="27803"/>
          <ac:spMkLst>
            <pc:docMk/>
            <pc:sldMk cId="1830847363" sldId="283"/>
            <ac:spMk id="426" creationId="{ADD6E9FD-1F20-4FD0-9A51-8BB9611191A0}"/>
          </ac:spMkLst>
        </pc:spChg>
        <pc:spChg chg="mod">
          <ac:chgData name="Vivek Saahil" userId="43ad321a-5946-4c44-869a-99c3331d9527" providerId="ADAL" clId="{EA813354-F016-409C-A55B-EB42D8BC8B73}" dt="2021-04-06T04:33:14.680" v="5341" actId="27803"/>
          <ac:spMkLst>
            <pc:docMk/>
            <pc:sldMk cId="1830847363" sldId="283"/>
            <ac:spMk id="427" creationId="{A3EBD3B3-8AD7-478D-91F0-0576C9AD01A5}"/>
          </ac:spMkLst>
        </pc:spChg>
        <pc:spChg chg="mod">
          <ac:chgData name="Vivek Saahil" userId="43ad321a-5946-4c44-869a-99c3331d9527" providerId="ADAL" clId="{EA813354-F016-409C-A55B-EB42D8BC8B73}" dt="2021-04-06T04:33:14.680" v="5341" actId="27803"/>
          <ac:spMkLst>
            <pc:docMk/>
            <pc:sldMk cId="1830847363" sldId="283"/>
            <ac:spMk id="428" creationId="{AF8BABCD-4BE4-4BFB-A3B5-6B78B1D6F66E}"/>
          </ac:spMkLst>
        </pc:spChg>
        <pc:spChg chg="mod">
          <ac:chgData name="Vivek Saahil" userId="43ad321a-5946-4c44-869a-99c3331d9527" providerId="ADAL" clId="{EA813354-F016-409C-A55B-EB42D8BC8B73}" dt="2021-04-06T04:33:14.680" v="5341" actId="27803"/>
          <ac:spMkLst>
            <pc:docMk/>
            <pc:sldMk cId="1830847363" sldId="283"/>
            <ac:spMk id="429" creationId="{604D39F4-1C86-48C0-B063-C22A72BF49E4}"/>
          </ac:spMkLst>
        </pc:spChg>
        <pc:spChg chg="mod">
          <ac:chgData name="Vivek Saahil" userId="43ad321a-5946-4c44-869a-99c3331d9527" providerId="ADAL" clId="{EA813354-F016-409C-A55B-EB42D8BC8B73}" dt="2021-04-06T04:33:14.680" v="5341" actId="27803"/>
          <ac:spMkLst>
            <pc:docMk/>
            <pc:sldMk cId="1830847363" sldId="283"/>
            <ac:spMk id="430" creationId="{E438712C-0328-42C0-962B-28FB60A2502F}"/>
          </ac:spMkLst>
        </pc:spChg>
        <pc:spChg chg="mod">
          <ac:chgData name="Vivek Saahil" userId="43ad321a-5946-4c44-869a-99c3331d9527" providerId="ADAL" clId="{EA813354-F016-409C-A55B-EB42D8BC8B73}" dt="2021-04-06T04:33:14.680" v="5341" actId="27803"/>
          <ac:spMkLst>
            <pc:docMk/>
            <pc:sldMk cId="1830847363" sldId="283"/>
            <ac:spMk id="431" creationId="{A4880764-6104-4BE6-816F-3AE4E0C7E153}"/>
          </ac:spMkLst>
        </pc:spChg>
        <pc:spChg chg="mod">
          <ac:chgData name="Vivek Saahil" userId="43ad321a-5946-4c44-869a-99c3331d9527" providerId="ADAL" clId="{EA813354-F016-409C-A55B-EB42D8BC8B73}" dt="2021-04-06T04:33:14.680" v="5341" actId="27803"/>
          <ac:spMkLst>
            <pc:docMk/>
            <pc:sldMk cId="1830847363" sldId="283"/>
            <ac:spMk id="432" creationId="{744E65EA-E086-4B91-8961-5C9EC536DBAE}"/>
          </ac:spMkLst>
        </pc:spChg>
        <pc:spChg chg="mod">
          <ac:chgData name="Vivek Saahil" userId="43ad321a-5946-4c44-869a-99c3331d9527" providerId="ADAL" clId="{EA813354-F016-409C-A55B-EB42D8BC8B73}" dt="2021-04-06T04:33:14.680" v="5341" actId="27803"/>
          <ac:spMkLst>
            <pc:docMk/>
            <pc:sldMk cId="1830847363" sldId="283"/>
            <ac:spMk id="433" creationId="{9C989775-5D2B-4204-A331-F04ACD5DBA45}"/>
          </ac:spMkLst>
        </pc:spChg>
        <pc:spChg chg="mod">
          <ac:chgData name="Vivek Saahil" userId="43ad321a-5946-4c44-869a-99c3331d9527" providerId="ADAL" clId="{EA813354-F016-409C-A55B-EB42D8BC8B73}" dt="2021-04-06T04:33:14.680" v="5341" actId="27803"/>
          <ac:spMkLst>
            <pc:docMk/>
            <pc:sldMk cId="1830847363" sldId="283"/>
            <ac:spMk id="434" creationId="{F41A5C59-DF8E-4E8D-B5F6-96E0F65C5A42}"/>
          </ac:spMkLst>
        </pc:spChg>
        <pc:spChg chg="mod">
          <ac:chgData name="Vivek Saahil" userId="43ad321a-5946-4c44-869a-99c3331d9527" providerId="ADAL" clId="{EA813354-F016-409C-A55B-EB42D8BC8B73}" dt="2021-04-06T04:33:14.680" v="5341" actId="27803"/>
          <ac:spMkLst>
            <pc:docMk/>
            <pc:sldMk cId="1830847363" sldId="283"/>
            <ac:spMk id="435" creationId="{7A4E886F-F87A-46B6-9196-1ABF9F873113}"/>
          </ac:spMkLst>
        </pc:spChg>
        <pc:spChg chg="mod">
          <ac:chgData name="Vivek Saahil" userId="43ad321a-5946-4c44-869a-99c3331d9527" providerId="ADAL" clId="{EA813354-F016-409C-A55B-EB42D8BC8B73}" dt="2021-04-06T04:33:14.680" v="5341" actId="27803"/>
          <ac:spMkLst>
            <pc:docMk/>
            <pc:sldMk cId="1830847363" sldId="283"/>
            <ac:spMk id="436" creationId="{7F1F47CC-2F9C-4878-896D-7C1CD2C9231C}"/>
          </ac:spMkLst>
        </pc:spChg>
        <pc:spChg chg="mod">
          <ac:chgData name="Vivek Saahil" userId="43ad321a-5946-4c44-869a-99c3331d9527" providerId="ADAL" clId="{EA813354-F016-409C-A55B-EB42D8BC8B73}" dt="2021-04-06T04:33:14.680" v="5341" actId="27803"/>
          <ac:spMkLst>
            <pc:docMk/>
            <pc:sldMk cId="1830847363" sldId="283"/>
            <ac:spMk id="437" creationId="{EADA6986-C969-4C08-943E-578B008FED60}"/>
          </ac:spMkLst>
        </pc:spChg>
        <pc:spChg chg="mod">
          <ac:chgData name="Vivek Saahil" userId="43ad321a-5946-4c44-869a-99c3331d9527" providerId="ADAL" clId="{EA813354-F016-409C-A55B-EB42D8BC8B73}" dt="2021-04-06T04:33:14.680" v="5341" actId="27803"/>
          <ac:spMkLst>
            <pc:docMk/>
            <pc:sldMk cId="1830847363" sldId="283"/>
            <ac:spMk id="438" creationId="{9B4FB399-066A-41DF-B097-D3E8F24BFC8B}"/>
          </ac:spMkLst>
        </pc:spChg>
        <pc:spChg chg="mod">
          <ac:chgData name="Vivek Saahil" userId="43ad321a-5946-4c44-869a-99c3331d9527" providerId="ADAL" clId="{EA813354-F016-409C-A55B-EB42D8BC8B73}" dt="2021-04-06T04:33:14.680" v="5341" actId="27803"/>
          <ac:spMkLst>
            <pc:docMk/>
            <pc:sldMk cId="1830847363" sldId="283"/>
            <ac:spMk id="439" creationId="{4161F8B2-3F78-4FC3-AFA4-7EFDCBE60F05}"/>
          </ac:spMkLst>
        </pc:spChg>
        <pc:spChg chg="mod">
          <ac:chgData name="Vivek Saahil" userId="43ad321a-5946-4c44-869a-99c3331d9527" providerId="ADAL" clId="{EA813354-F016-409C-A55B-EB42D8BC8B73}" dt="2021-04-06T04:33:14.680" v="5341" actId="27803"/>
          <ac:spMkLst>
            <pc:docMk/>
            <pc:sldMk cId="1830847363" sldId="283"/>
            <ac:spMk id="440" creationId="{EAB1E2AB-EFEB-49E2-AD63-3E033CF75421}"/>
          </ac:spMkLst>
        </pc:spChg>
        <pc:spChg chg="mod">
          <ac:chgData name="Vivek Saahil" userId="43ad321a-5946-4c44-869a-99c3331d9527" providerId="ADAL" clId="{EA813354-F016-409C-A55B-EB42D8BC8B73}" dt="2021-04-06T04:33:14.680" v="5341" actId="27803"/>
          <ac:spMkLst>
            <pc:docMk/>
            <pc:sldMk cId="1830847363" sldId="283"/>
            <ac:spMk id="441" creationId="{C4D03F07-6165-4DC0-8D00-2A0E63F31E49}"/>
          </ac:spMkLst>
        </pc:spChg>
        <pc:spChg chg="mod">
          <ac:chgData name="Vivek Saahil" userId="43ad321a-5946-4c44-869a-99c3331d9527" providerId="ADAL" clId="{EA813354-F016-409C-A55B-EB42D8BC8B73}" dt="2021-04-06T04:33:14.680" v="5341" actId="27803"/>
          <ac:spMkLst>
            <pc:docMk/>
            <pc:sldMk cId="1830847363" sldId="283"/>
            <ac:spMk id="442" creationId="{AA70FA01-6D6B-4D39-BB3F-8174FDC070A4}"/>
          </ac:spMkLst>
        </pc:spChg>
        <pc:spChg chg="mod">
          <ac:chgData name="Vivek Saahil" userId="43ad321a-5946-4c44-869a-99c3331d9527" providerId="ADAL" clId="{EA813354-F016-409C-A55B-EB42D8BC8B73}" dt="2021-04-06T04:33:14.680" v="5341" actId="27803"/>
          <ac:spMkLst>
            <pc:docMk/>
            <pc:sldMk cId="1830847363" sldId="283"/>
            <ac:spMk id="443" creationId="{6AE09161-91FF-45D5-8CE0-CAAC520F3867}"/>
          </ac:spMkLst>
        </pc:spChg>
        <pc:spChg chg="mod">
          <ac:chgData name="Vivek Saahil" userId="43ad321a-5946-4c44-869a-99c3331d9527" providerId="ADAL" clId="{EA813354-F016-409C-A55B-EB42D8BC8B73}" dt="2021-04-06T04:33:14.680" v="5341" actId="27803"/>
          <ac:spMkLst>
            <pc:docMk/>
            <pc:sldMk cId="1830847363" sldId="283"/>
            <ac:spMk id="444" creationId="{E821A3A0-3556-486F-BD83-7EA6E5C8B5AA}"/>
          </ac:spMkLst>
        </pc:spChg>
        <pc:spChg chg="mod">
          <ac:chgData name="Vivek Saahil" userId="43ad321a-5946-4c44-869a-99c3331d9527" providerId="ADAL" clId="{EA813354-F016-409C-A55B-EB42D8BC8B73}" dt="2021-04-06T04:33:14.680" v="5341" actId="27803"/>
          <ac:spMkLst>
            <pc:docMk/>
            <pc:sldMk cId="1830847363" sldId="283"/>
            <ac:spMk id="445" creationId="{9B22D650-B307-4080-9D05-09B5E7695E2C}"/>
          </ac:spMkLst>
        </pc:spChg>
        <pc:spChg chg="mod">
          <ac:chgData name="Vivek Saahil" userId="43ad321a-5946-4c44-869a-99c3331d9527" providerId="ADAL" clId="{EA813354-F016-409C-A55B-EB42D8BC8B73}" dt="2021-04-06T04:33:14.680" v="5341" actId="27803"/>
          <ac:spMkLst>
            <pc:docMk/>
            <pc:sldMk cId="1830847363" sldId="283"/>
            <ac:spMk id="446" creationId="{303FD76D-165F-426A-958D-D1EFEA6F5550}"/>
          </ac:spMkLst>
        </pc:spChg>
        <pc:spChg chg="mod">
          <ac:chgData name="Vivek Saahil" userId="43ad321a-5946-4c44-869a-99c3331d9527" providerId="ADAL" clId="{EA813354-F016-409C-A55B-EB42D8BC8B73}" dt="2021-04-06T04:33:14.680" v="5341" actId="27803"/>
          <ac:spMkLst>
            <pc:docMk/>
            <pc:sldMk cId="1830847363" sldId="283"/>
            <ac:spMk id="447" creationId="{3FA08EBE-1EF4-4407-A02D-8CF286DDA3DD}"/>
          </ac:spMkLst>
        </pc:spChg>
        <pc:spChg chg="mod">
          <ac:chgData name="Vivek Saahil" userId="43ad321a-5946-4c44-869a-99c3331d9527" providerId="ADAL" clId="{EA813354-F016-409C-A55B-EB42D8BC8B73}" dt="2021-04-06T04:33:14.680" v="5341" actId="27803"/>
          <ac:spMkLst>
            <pc:docMk/>
            <pc:sldMk cId="1830847363" sldId="283"/>
            <ac:spMk id="448" creationId="{5E64D334-4B7D-4A0D-ACC7-767C717A676F}"/>
          </ac:spMkLst>
        </pc:spChg>
        <pc:spChg chg="mod">
          <ac:chgData name="Vivek Saahil" userId="43ad321a-5946-4c44-869a-99c3331d9527" providerId="ADAL" clId="{EA813354-F016-409C-A55B-EB42D8BC8B73}" dt="2021-04-06T04:33:14.680" v="5341" actId="27803"/>
          <ac:spMkLst>
            <pc:docMk/>
            <pc:sldMk cId="1830847363" sldId="283"/>
            <ac:spMk id="449" creationId="{B7DF13CC-B1FA-487D-800C-5C91EF9C0E9E}"/>
          </ac:spMkLst>
        </pc:spChg>
        <pc:spChg chg="mod">
          <ac:chgData name="Vivek Saahil" userId="43ad321a-5946-4c44-869a-99c3331d9527" providerId="ADAL" clId="{EA813354-F016-409C-A55B-EB42D8BC8B73}" dt="2021-04-06T04:33:14.680" v="5341" actId="27803"/>
          <ac:spMkLst>
            <pc:docMk/>
            <pc:sldMk cId="1830847363" sldId="283"/>
            <ac:spMk id="450" creationId="{FC1F43AC-821E-490F-99C3-4F7108CF7526}"/>
          </ac:spMkLst>
        </pc:spChg>
        <pc:spChg chg="mod">
          <ac:chgData name="Vivek Saahil" userId="43ad321a-5946-4c44-869a-99c3331d9527" providerId="ADAL" clId="{EA813354-F016-409C-A55B-EB42D8BC8B73}" dt="2021-04-06T04:33:14.680" v="5341" actId="27803"/>
          <ac:spMkLst>
            <pc:docMk/>
            <pc:sldMk cId="1830847363" sldId="283"/>
            <ac:spMk id="451" creationId="{5CA92B0B-99B4-4A36-A639-5D6E38275087}"/>
          </ac:spMkLst>
        </pc:spChg>
        <pc:spChg chg="mod">
          <ac:chgData name="Vivek Saahil" userId="43ad321a-5946-4c44-869a-99c3331d9527" providerId="ADAL" clId="{EA813354-F016-409C-A55B-EB42D8BC8B73}" dt="2021-04-06T04:33:14.680" v="5341" actId="27803"/>
          <ac:spMkLst>
            <pc:docMk/>
            <pc:sldMk cId="1830847363" sldId="283"/>
            <ac:spMk id="452" creationId="{931C2BFD-43E7-4535-AFEC-C10F38765AC7}"/>
          </ac:spMkLst>
        </pc:spChg>
        <pc:spChg chg="mod">
          <ac:chgData name="Vivek Saahil" userId="43ad321a-5946-4c44-869a-99c3331d9527" providerId="ADAL" clId="{EA813354-F016-409C-A55B-EB42D8BC8B73}" dt="2021-04-06T04:33:14.680" v="5341" actId="27803"/>
          <ac:spMkLst>
            <pc:docMk/>
            <pc:sldMk cId="1830847363" sldId="283"/>
            <ac:spMk id="453" creationId="{0ACBED02-AF86-4689-8C23-30757377F917}"/>
          </ac:spMkLst>
        </pc:spChg>
        <pc:spChg chg="mod">
          <ac:chgData name="Vivek Saahil" userId="43ad321a-5946-4c44-869a-99c3331d9527" providerId="ADAL" clId="{EA813354-F016-409C-A55B-EB42D8BC8B73}" dt="2021-04-06T04:33:14.680" v="5341" actId="27803"/>
          <ac:spMkLst>
            <pc:docMk/>
            <pc:sldMk cId="1830847363" sldId="283"/>
            <ac:spMk id="454" creationId="{1152A174-D0A3-42B2-9B01-344FF4837140}"/>
          </ac:spMkLst>
        </pc:spChg>
        <pc:spChg chg="mod">
          <ac:chgData name="Vivek Saahil" userId="43ad321a-5946-4c44-869a-99c3331d9527" providerId="ADAL" clId="{EA813354-F016-409C-A55B-EB42D8BC8B73}" dt="2021-04-06T04:33:14.680" v="5341" actId="27803"/>
          <ac:spMkLst>
            <pc:docMk/>
            <pc:sldMk cId="1830847363" sldId="283"/>
            <ac:spMk id="455" creationId="{D8849579-1510-45AD-81EE-D24D7D469876}"/>
          </ac:spMkLst>
        </pc:spChg>
        <pc:spChg chg="mod">
          <ac:chgData name="Vivek Saahil" userId="43ad321a-5946-4c44-869a-99c3331d9527" providerId="ADAL" clId="{EA813354-F016-409C-A55B-EB42D8BC8B73}" dt="2021-04-06T04:33:14.680" v="5341" actId="27803"/>
          <ac:spMkLst>
            <pc:docMk/>
            <pc:sldMk cId="1830847363" sldId="283"/>
            <ac:spMk id="456" creationId="{4ADBE6BA-80EC-4546-9FB4-D457F60AF9C8}"/>
          </ac:spMkLst>
        </pc:spChg>
        <pc:spChg chg="mod">
          <ac:chgData name="Vivek Saahil" userId="43ad321a-5946-4c44-869a-99c3331d9527" providerId="ADAL" clId="{EA813354-F016-409C-A55B-EB42D8BC8B73}" dt="2021-04-06T04:33:14.680" v="5341" actId="27803"/>
          <ac:spMkLst>
            <pc:docMk/>
            <pc:sldMk cId="1830847363" sldId="283"/>
            <ac:spMk id="457" creationId="{7552312F-621A-44BA-9C03-88C4458ADCD7}"/>
          </ac:spMkLst>
        </pc:spChg>
        <pc:spChg chg="mod">
          <ac:chgData name="Vivek Saahil" userId="43ad321a-5946-4c44-869a-99c3331d9527" providerId="ADAL" clId="{EA813354-F016-409C-A55B-EB42D8BC8B73}" dt="2021-04-06T04:33:14.680" v="5341" actId="27803"/>
          <ac:spMkLst>
            <pc:docMk/>
            <pc:sldMk cId="1830847363" sldId="283"/>
            <ac:spMk id="458" creationId="{16381ABE-08C1-4420-9377-6C5CD1322C38}"/>
          </ac:spMkLst>
        </pc:spChg>
        <pc:spChg chg="mod">
          <ac:chgData name="Vivek Saahil" userId="43ad321a-5946-4c44-869a-99c3331d9527" providerId="ADAL" clId="{EA813354-F016-409C-A55B-EB42D8BC8B73}" dt="2021-04-06T04:33:14.680" v="5341" actId="27803"/>
          <ac:spMkLst>
            <pc:docMk/>
            <pc:sldMk cId="1830847363" sldId="283"/>
            <ac:spMk id="459" creationId="{E6BA021A-DACA-4EF7-ADAE-A41AB49635BD}"/>
          </ac:spMkLst>
        </pc:spChg>
        <pc:spChg chg="mod">
          <ac:chgData name="Vivek Saahil" userId="43ad321a-5946-4c44-869a-99c3331d9527" providerId="ADAL" clId="{EA813354-F016-409C-A55B-EB42D8BC8B73}" dt="2021-04-06T04:33:14.680" v="5341" actId="27803"/>
          <ac:spMkLst>
            <pc:docMk/>
            <pc:sldMk cId="1830847363" sldId="283"/>
            <ac:spMk id="460" creationId="{56E9681E-B8E6-4DD4-8360-0C14850F4B5C}"/>
          </ac:spMkLst>
        </pc:spChg>
        <pc:spChg chg="mod">
          <ac:chgData name="Vivek Saahil" userId="43ad321a-5946-4c44-869a-99c3331d9527" providerId="ADAL" clId="{EA813354-F016-409C-A55B-EB42D8BC8B73}" dt="2021-04-06T04:33:14.680" v="5341" actId="27803"/>
          <ac:spMkLst>
            <pc:docMk/>
            <pc:sldMk cId="1830847363" sldId="283"/>
            <ac:spMk id="461" creationId="{4D27485D-E707-4E70-9E3B-53EF710EFAE9}"/>
          </ac:spMkLst>
        </pc:spChg>
        <pc:spChg chg="mod">
          <ac:chgData name="Vivek Saahil" userId="43ad321a-5946-4c44-869a-99c3331d9527" providerId="ADAL" clId="{EA813354-F016-409C-A55B-EB42D8BC8B73}" dt="2021-04-06T04:33:14.680" v="5341" actId="27803"/>
          <ac:spMkLst>
            <pc:docMk/>
            <pc:sldMk cId="1830847363" sldId="283"/>
            <ac:spMk id="462" creationId="{6539E3C8-CBD5-4C47-A711-5A0E42B21805}"/>
          </ac:spMkLst>
        </pc:spChg>
        <pc:spChg chg="mod">
          <ac:chgData name="Vivek Saahil" userId="43ad321a-5946-4c44-869a-99c3331d9527" providerId="ADAL" clId="{EA813354-F016-409C-A55B-EB42D8BC8B73}" dt="2021-04-06T04:33:14.680" v="5341" actId="27803"/>
          <ac:spMkLst>
            <pc:docMk/>
            <pc:sldMk cId="1830847363" sldId="283"/>
            <ac:spMk id="463" creationId="{0EA136BB-E63B-47D6-850C-6362582DDD4D}"/>
          </ac:spMkLst>
        </pc:spChg>
        <pc:spChg chg="mod">
          <ac:chgData name="Vivek Saahil" userId="43ad321a-5946-4c44-869a-99c3331d9527" providerId="ADAL" clId="{EA813354-F016-409C-A55B-EB42D8BC8B73}" dt="2021-04-06T04:33:14.680" v="5341" actId="27803"/>
          <ac:spMkLst>
            <pc:docMk/>
            <pc:sldMk cId="1830847363" sldId="283"/>
            <ac:spMk id="464" creationId="{F568438D-D0EF-46B1-A2B0-AC0872F118CB}"/>
          </ac:spMkLst>
        </pc:spChg>
        <pc:spChg chg="mod">
          <ac:chgData name="Vivek Saahil" userId="43ad321a-5946-4c44-869a-99c3331d9527" providerId="ADAL" clId="{EA813354-F016-409C-A55B-EB42D8BC8B73}" dt="2021-04-06T04:33:14.680" v="5341" actId="27803"/>
          <ac:spMkLst>
            <pc:docMk/>
            <pc:sldMk cId="1830847363" sldId="283"/>
            <ac:spMk id="465" creationId="{1385D560-5B9C-4971-9DE0-7A988CAD47D7}"/>
          </ac:spMkLst>
        </pc:spChg>
        <pc:spChg chg="mod">
          <ac:chgData name="Vivek Saahil" userId="43ad321a-5946-4c44-869a-99c3331d9527" providerId="ADAL" clId="{EA813354-F016-409C-A55B-EB42D8BC8B73}" dt="2021-04-06T04:33:14.680" v="5341" actId="27803"/>
          <ac:spMkLst>
            <pc:docMk/>
            <pc:sldMk cId="1830847363" sldId="283"/>
            <ac:spMk id="466" creationId="{B8A7E481-BA74-4722-81EA-D7A3E43FE6AF}"/>
          </ac:spMkLst>
        </pc:spChg>
        <pc:spChg chg="mod">
          <ac:chgData name="Vivek Saahil" userId="43ad321a-5946-4c44-869a-99c3331d9527" providerId="ADAL" clId="{EA813354-F016-409C-A55B-EB42D8BC8B73}" dt="2021-04-06T04:33:14.680" v="5341" actId="27803"/>
          <ac:spMkLst>
            <pc:docMk/>
            <pc:sldMk cId="1830847363" sldId="283"/>
            <ac:spMk id="467" creationId="{5035740B-4BC9-47D6-81BA-64E0ADDA0902}"/>
          </ac:spMkLst>
        </pc:spChg>
        <pc:spChg chg="mod">
          <ac:chgData name="Vivek Saahil" userId="43ad321a-5946-4c44-869a-99c3331d9527" providerId="ADAL" clId="{EA813354-F016-409C-A55B-EB42D8BC8B73}" dt="2021-04-06T04:33:14.680" v="5341" actId="27803"/>
          <ac:spMkLst>
            <pc:docMk/>
            <pc:sldMk cId="1830847363" sldId="283"/>
            <ac:spMk id="468" creationId="{AA5D8E49-B1C6-42BB-9A0C-6B677E408EC5}"/>
          </ac:spMkLst>
        </pc:spChg>
        <pc:spChg chg="mod">
          <ac:chgData name="Vivek Saahil" userId="43ad321a-5946-4c44-869a-99c3331d9527" providerId="ADAL" clId="{EA813354-F016-409C-A55B-EB42D8BC8B73}" dt="2021-04-06T04:33:14.680" v="5341" actId="27803"/>
          <ac:spMkLst>
            <pc:docMk/>
            <pc:sldMk cId="1830847363" sldId="283"/>
            <ac:spMk id="469" creationId="{D968A3EB-21F1-45FB-BED7-9F1E393938F4}"/>
          </ac:spMkLst>
        </pc:spChg>
        <pc:spChg chg="mod">
          <ac:chgData name="Vivek Saahil" userId="43ad321a-5946-4c44-869a-99c3331d9527" providerId="ADAL" clId="{EA813354-F016-409C-A55B-EB42D8BC8B73}" dt="2021-04-06T04:33:14.680" v="5341" actId="27803"/>
          <ac:spMkLst>
            <pc:docMk/>
            <pc:sldMk cId="1830847363" sldId="283"/>
            <ac:spMk id="470" creationId="{9D51BEE6-AF84-4E30-B89A-DCA9F1A85FB4}"/>
          </ac:spMkLst>
        </pc:spChg>
        <pc:spChg chg="mod">
          <ac:chgData name="Vivek Saahil" userId="43ad321a-5946-4c44-869a-99c3331d9527" providerId="ADAL" clId="{EA813354-F016-409C-A55B-EB42D8BC8B73}" dt="2021-04-06T04:33:14.680" v="5341" actId="27803"/>
          <ac:spMkLst>
            <pc:docMk/>
            <pc:sldMk cId="1830847363" sldId="283"/>
            <ac:spMk id="471" creationId="{1C027987-B7C2-4606-AB3A-F2EF5F9AAE46}"/>
          </ac:spMkLst>
        </pc:spChg>
        <pc:spChg chg="mod">
          <ac:chgData name="Vivek Saahil" userId="43ad321a-5946-4c44-869a-99c3331d9527" providerId="ADAL" clId="{EA813354-F016-409C-A55B-EB42D8BC8B73}" dt="2021-04-06T04:33:14.680" v="5341" actId="27803"/>
          <ac:spMkLst>
            <pc:docMk/>
            <pc:sldMk cId="1830847363" sldId="283"/>
            <ac:spMk id="472" creationId="{9B4A479D-20C3-44C8-937C-01FA6EE7E534}"/>
          </ac:spMkLst>
        </pc:spChg>
        <pc:spChg chg="mod">
          <ac:chgData name="Vivek Saahil" userId="43ad321a-5946-4c44-869a-99c3331d9527" providerId="ADAL" clId="{EA813354-F016-409C-A55B-EB42D8BC8B73}" dt="2021-04-06T04:33:14.680" v="5341" actId="27803"/>
          <ac:spMkLst>
            <pc:docMk/>
            <pc:sldMk cId="1830847363" sldId="283"/>
            <ac:spMk id="473" creationId="{C0B3BEEA-A374-499F-90BD-C261BA39DB2E}"/>
          </ac:spMkLst>
        </pc:spChg>
        <pc:spChg chg="mod">
          <ac:chgData name="Vivek Saahil" userId="43ad321a-5946-4c44-869a-99c3331d9527" providerId="ADAL" clId="{EA813354-F016-409C-A55B-EB42D8BC8B73}" dt="2021-04-06T04:33:14.680" v="5341" actId="27803"/>
          <ac:spMkLst>
            <pc:docMk/>
            <pc:sldMk cId="1830847363" sldId="283"/>
            <ac:spMk id="474" creationId="{EFA8A54C-69FA-4FBC-93BC-3CBCA966B1DE}"/>
          </ac:spMkLst>
        </pc:spChg>
        <pc:spChg chg="mod">
          <ac:chgData name="Vivek Saahil" userId="43ad321a-5946-4c44-869a-99c3331d9527" providerId="ADAL" clId="{EA813354-F016-409C-A55B-EB42D8BC8B73}" dt="2021-04-06T04:33:14.680" v="5341" actId="27803"/>
          <ac:spMkLst>
            <pc:docMk/>
            <pc:sldMk cId="1830847363" sldId="283"/>
            <ac:spMk id="475" creationId="{9C0B332F-5178-45D9-8253-206B81FCF51E}"/>
          </ac:spMkLst>
        </pc:spChg>
        <pc:spChg chg="mod">
          <ac:chgData name="Vivek Saahil" userId="43ad321a-5946-4c44-869a-99c3331d9527" providerId="ADAL" clId="{EA813354-F016-409C-A55B-EB42D8BC8B73}" dt="2021-04-06T04:33:14.680" v="5341" actId="27803"/>
          <ac:spMkLst>
            <pc:docMk/>
            <pc:sldMk cId="1830847363" sldId="283"/>
            <ac:spMk id="476" creationId="{E84DF6C6-FE93-45D8-BC6C-221D950B9BCD}"/>
          </ac:spMkLst>
        </pc:spChg>
        <pc:spChg chg="mod">
          <ac:chgData name="Vivek Saahil" userId="43ad321a-5946-4c44-869a-99c3331d9527" providerId="ADAL" clId="{EA813354-F016-409C-A55B-EB42D8BC8B73}" dt="2021-04-06T04:33:14.680" v="5341" actId="27803"/>
          <ac:spMkLst>
            <pc:docMk/>
            <pc:sldMk cId="1830847363" sldId="283"/>
            <ac:spMk id="477" creationId="{D7FEBE0A-70D0-4521-9389-B3D197DFAF71}"/>
          </ac:spMkLst>
        </pc:spChg>
        <pc:spChg chg="mod">
          <ac:chgData name="Vivek Saahil" userId="43ad321a-5946-4c44-869a-99c3331d9527" providerId="ADAL" clId="{EA813354-F016-409C-A55B-EB42D8BC8B73}" dt="2021-04-06T04:33:14.680" v="5341" actId="27803"/>
          <ac:spMkLst>
            <pc:docMk/>
            <pc:sldMk cId="1830847363" sldId="283"/>
            <ac:spMk id="478" creationId="{21EE8F01-414E-4CB9-8AD2-8116358F6B06}"/>
          </ac:spMkLst>
        </pc:spChg>
        <pc:spChg chg="mod">
          <ac:chgData name="Vivek Saahil" userId="43ad321a-5946-4c44-869a-99c3331d9527" providerId="ADAL" clId="{EA813354-F016-409C-A55B-EB42D8BC8B73}" dt="2021-04-06T04:33:14.680" v="5341" actId="27803"/>
          <ac:spMkLst>
            <pc:docMk/>
            <pc:sldMk cId="1830847363" sldId="283"/>
            <ac:spMk id="479" creationId="{AFC7C77F-1C68-4D59-BE5F-7354BC611209}"/>
          </ac:spMkLst>
        </pc:spChg>
        <pc:spChg chg="mod">
          <ac:chgData name="Vivek Saahil" userId="43ad321a-5946-4c44-869a-99c3331d9527" providerId="ADAL" clId="{EA813354-F016-409C-A55B-EB42D8BC8B73}" dt="2021-04-06T04:33:14.680" v="5341" actId="27803"/>
          <ac:spMkLst>
            <pc:docMk/>
            <pc:sldMk cId="1830847363" sldId="283"/>
            <ac:spMk id="480" creationId="{8A5118FF-9C0C-460E-A163-5F4D923626D8}"/>
          </ac:spMkLst>
        </pc:spChg>
        <pc:spChg chg="mod">
          <ac:chgData name="Vivek Saahil" userId="43ad321a-5946-4c44-869a-99c3331d9527" providerId="ADAL" clId="{EA813354-F016-409C-A55B-EB42D8BC8B73}" dt="2021-04-06T04:33:14.680" v="5341" actId="27803"/>
          <ac:spMkLst>
            <pc:docMk/>
            <pc:sldMk cId="1830847363" sldId="283"/>
            <ac:spMk id="481" creationId="{E1A07122-49F5-4BA1-ACE4-B9CD3FAFE8C7}"/>
          </ac:spMkLst>
        </pc:spChg>
        <pc:spChg chg="mod">
          <ac:chgData name="Vivek Saahil" userId="43ad321a-5946-4c44-869a-99c3331d9527" providerId="ADAL" clId="{EA813354-F016-409C-A55B-EB42D8BC8B73}" dt="2021-04-06T04:33:14.680" v="5341" actId="27803"/>
          <ac:spMkLst>
            <pc:docMk/>
            <pc:sldMk cId="1830847363" sldId="283"/>
            <ac:spMk id="482" creationId="{EF2D269A-DBE0-4BDF-9B44-8996488BC493}"/>
          </ac:spMkLst>
        </pc:spChg>
        <pc:spChg chg="mod">
          <ac:chgData name="Vivek Saahil" userId="43ad321a-5946-4c44-869a-99c3331d9527" providerId="ADAL" clId="{EA813354-F016-409C-A55B-EB42D8BC8B73}" dt="2021-04-06T04:33:14.680" v="5341" actId="27803"/>
          <ac:spMkLst>
            <pc:docMk/>
            <pc:sldMk cId="1830847363" sldId="283"/>
            <ac:spMk id="483" creationId="{05195BB0-F3C0-440B-A137-D9DC4B4575F8}"/>
          </ac:spMkLst>
        </pc:spChg>
        <pc:spChg chg="mod">
          <ac:chgData name="Vivek Saahil" userId="43ad321a-5946-4c44-869a-99c3331d9527" providerId="ADAL" clId="{EA813354-F016-409C-A55B-EB42D8BC8B73}" dt="2021-04-06T04:33:14.680" v="5341" actId="27803"/>
          <ac:spMkLst>
            <pc:docMk/>
            <pc:sldMk cId="1830847363" sldId="283"/>
            <ac:spMk id="484" creationId="{2D7EA581-2579-482D-B2DF-603204BEA4EE}"/>
          </ac:spMkLst>
        </pc:spChg>
        <pc:spChg chg="mod">
          <ac:chgData name="Vivek Saahil" userId="43ad321a-5946-4c44-869a-99c3331d9527" providerId="ADAL" clId="{EA813354-F016-409C-A55B-EB42D8BC8B73}" dt="2021-04-06T04:33:14.680" v="5341" actId="27803"/>
          <ac:spMkLst>
            <pc:docMk/>
            <pc:sldMk cId="1830847363" sldId="283"/>
            <ac:spMk id="485" creationId="{160BBE39-862B-41BD-8243-DFF588150D15}"/>
          </ac:spMkLst>
        </pc:spChg>
        <pc:spChg chg="mod">
          <ac:chgData name="Vivek Saahil" userId="43ad321a-5946-4c44-869a-99c3331d9527" providerId="ADAL" clId="{EA813354-F016-409C-A55B-EB42D8BC8B73}" dt="2021-04-06T04:33:14.680" v="5341" actId="27803"/>
          <ac:spMkLst>
            <pc:docMk/>
            <pc:sldMk cId="1830847363" sldId="283"/>
            <ac:spMk id="486" creationId="{8C8A5504-7019-45AE-8BAA-56CC3C2F363D}"/>
          </ac:spMkLst>
        </pc:spChg>
        <pc:spChg chg="mod">
          <ac:chgData name="Vivek Saahil" userId="43ad321a-5946-4c44-869a-99c3331d9527" providerId="ADAL" clId="{EA813354-F016-409C-A55B-EB42D8BC8B73}" dt="2021-04-06T04:33:14.680" v="5341" actId="27803"/>
          <ac:spMkLst>
            <pc:docMk/>
            <pc:sldMk cId="1830847363" sldId="283"/>
            <ac:spMk id="487" creationId="{B6377083-E4BF-40CD-A8AB-43DD3F98BF2D}"/>
          </ac:spMkLst>
        </pc:spChg>
        <pc:spChg chg="mod">
          <ac:chgData name="Vivek Saahil" userId="43ad321a-5946-4c44-869a-99c3331d9527" providerId="ADAL" clId="{EA813354-F016-409C-A55B-EB42D8BC8B73}" dt="2021-04-06T04:33:14.680" v="5341" actId="27803"/>
          <ac:spMkLst>
            <pc:docMk/>
            <pc:sldMk cId="1830847363" sldId="283"/>
            <ac:spMk id="488" creationId="{C4A8078B-B9EA-4AB8-B4EA-FEDDBCE33F0F}"/>
          </ac:spMkLst>
        </pc:spChg>
        <pc:spChg chg="mod">
          <ac:chgData name="Vivek Saahil" userId="43ad321a-5946-4c44-869a-99c3331d9527" providerId="ADAL" clId="{EA813354-F016-409C-A55B-EB42D8BC8B73}" dt="2021-04-06T04:33:14.680" v="5341" actId="27803"/>
          <ac:spMkLst>
            <pc:docMk/>
            <pc:sldMk cId="1830847363" sldId="283"/>
            <ac:spMk id="489" creationId="{8D9370C9-8CE0-400C-B42A-7905F41C4E96}"/>
          </ac:spMkLst>
        </pc:spChg>
        <pc:spChg chg="mod">
          <ac:chgData name="Vivek Saahil" userId="43ad321a-5946-4c44-869a-99c3331d9527" providerId="ADAL" clId="{EA813354-F016-409C-A55B-EB42D8BC8B73}" dt="2021-04-06T04:33:14.680" v="5341" actId="27803"/>
          <ac:spMkLst>
            <pc:docMk/>
            <pc:sldMk cId="1830847363" sldId="283"/>
            <ac:spMk id="490" creationId="{03F1F4FE-F7C6-43DD-875C-E6B8B759CCCF}"/>
          </ac:spMkLst>
        </pc:spChg>
        <pc:spChg chg="mod">
          <ac:chgData name="Vivek Saahil" userId="43ad321a-5946-4c44-869a-99c3331d9527" providerId="ADAL" clId="{EA813354-F016-409C-A55B-EB42D8BC8B73}" dt="2021-04-06T04:33:14.680" v="5341" actId="27803"/>
          <ac:spMkLst>
            <pc:docMk/>
            <pc:sldMk cId="1830847363" sldId="283"/>
            <ac:spMk id="491" creationId="{85291706-D7E6-4D4B-8EB2-9B19617D6B3C}"/>
          </ac:spMkLst>
        </pc:spChg>
        <pc:spChg chg="mod">
          <ac:chgData name="Vivek Saahil" userId="43ad321a-5946-4c44-869a-99c3331d9527" providerId="ADAL" clId="{EA813354-F016-409C-A55B-EB42D8BC8B73}" dt="2021-04-06T04:33:14.680" v="5341" actId="27803"/>
          <ac:spMkLst>
            <pc:docMk/>
            <pc:sldMk cId="1830847363" sldId="283"/>
            <ac:spMk id="492" creationId="{25AC954B-BB55-43D6-BF19-996997C46DB5}"/>
          </ac:spMkLst>
        </pc:spChg>
        <pc:spChg chg="mod">
          <ac:chgData name="Vivek Saahil" userId="43ad321a-5946-4c44-869a-99c3331d9527" providerId="ADAL" clId="{EA813354-F016-409C-A55B-EB42D8BC8B73}" dt="2021-04-06T04:33:14.680" v="5341" actId="27803"/>
          <ac:spMkLst>
            <pc:docMk/>
            <pc:sldMk cId="1830847363" sldId="283"/>
            <ac:spMk id="493" creationId="{2CA9AC87-F9FC-4C78-976A-20DB51A81ED6}"/>
          </ac:spMkLst>
        </pc:spChg>
        <pc:spChg chg="mod">
          <ac:chgData name="Vivek Saahil" userId="43ad321a-5946-4c44-869a-99c3331d9527" providerId="ADAL" clId="{EA813354-F016-409C-A55B-EB42D8BC8B73}" dt="2021-04-06T04:33:14.680" v="5341" actId="27803"/>
          <ac:spMkLst>
            <pc:docMk/>
            <pc:sldMk cId="1830847363" sldId="283"/>
            <ac:spMk id="494" creationId="{97050009-3983-4460-8B5F-80D3C89EB946}"/>
          </ac:spMkLst>
        </pc:spChg>
        <pc:spChg chg="mod">
          <ac:chgData name="Vivek Saahil" userId="43ad321a-5946-4c44-869a-99c3331d9527" providerId="ADAL" clId="{EA813354-F016-409C-A55B-EB42D8BC8B73}" dt="2021-04-06T04:33:14.680" v="5341" actId="27803"/>
          <ac:spMkLst>
            <pc:docMk/>
            <pc:sldMk cId="1830847363" sldId="283"/>
            <ac:spMk id="495" creationId="{E03A5E49-B3C3-4EC1-BCE2-D2CA871B591C}"/>
          </ac:spMkLst>
        </pc:spChg>
        <pc:spChg chg="mod">
          <ac:chgData name="Vivek Saahil" userId="43ad321a-5946-4c44-869a-99c3331d9527" providerId="ADAL" clId="{EA813354-F016-409C-A55B-EB42D8BC8B73}" dt="2021-04-06T04:33:14.680" v="5341" actId="27803"/>
          <ac:spMkLst>
            <pc:docMk/>
            <pc:sldMk cId="1830847363" sldId="283"/>
            <ac:spMk id="496" creationId="{19EF23DB-E3D5-40F1-B860-6D82C29085B9}"/>
          </ac:spMkLst>
        </pc:spChg>
        <pc:spChg chg="mod">
          <ac:chgData name="Vivek Saahil" userId="43ad321a-5946-4c44-869a-99c3331d9527" providerId="ADAL" clId="{EA813354-F016-409C-A55B-EB42D8BC8B73}" dt="2021-04-06T04:33:14.680" v="5341" actId="27803"/>
          <ac:spMkLst>
            <pc:docMk/>
            <pc:sldMk cId="1830847363" sldId="283"/>
            <ac:spMk id="497" creationId="{55014812-F4E1-4029-B273-BD53794874D6}"/>
          </ac:spMkLst>
        </pc:spChg>
        <pc:spChg chg="mod">
          <ac:chgData name="Vivek Saahil" userId="43ad321a-5946-4c44-869a-99c3331d9527" providerId="ADAL" clId="{EA813354-F016-409C-A55B-EB42D8BC8B73}" dt="2021-04-06T04:33:14.680" v="5341" actId="27803"/>
          <ac:spMkLst>
            <pc:docMk/>
            <pc:sldMk cId="1830847363" sldId="283"/>
            <ac:spMk id="498" creationId="{DEE02269-A655-4EA4-8291-35D9098B8A02}"/>
          </ac:spMkLst>
        </pc:spChg>
        <pc:spChg chg="mod">
          <ac:chgData name="Vivek Saahil" userId="43ad321a-5946-4c44-869a-99c3331d9527" providerId="ADAL" clId="{EA813354-F016-409C-A55B-EB42D8BC8B73}" dt="2021-04-06T04:33:14.680" v="5341" actId="27803"/>
          <ac:spMkLst>
            <pc:docMk/>
            <pc:sldMk cId="1830847363" sldId="283"/>
            <ac:spMk id="499" creationId="{7B573550-4461-49FB-ABC7-EEA21FE94406}"/>
          </ac:spMkLst>
        </pc:spChg>
        <pc:spChg chg="mod">
          <ac:chgData name="Vivek Saahil" userId="43ad321a-5946-4c44-869a-99c3331d9527" providerId="ADAL" clId="{EA813354-F016-409C-A55B-EB42D8BC8B73}" dt="2021-04-06T04:33:14.680" v="5341" actId="27803"/>
          <ac:spMkLst>
            <pc:docMk/>
            <pc:sldMk cId="1830847363" sldId="283"/>
            <ac:spMk id="500" creationId="{7B0C87DF-D91B-4282-AC6C-C4F8EBAF1149}"/>
          </ac:spMkLst>
        </pc:spChg>
        <pc:spChg chg="mod">
          <ac:chgData name="Vivek Saahil" userId="43ad321a-5946-4c44-869a-99c3331d9527" providerId="ADAL" clId="{EA813354-F016-409C-A55B-EB42D8BC8B73}" dt="2021-04-06T04:33:14.680" v="5341" actId="27803"/>
          <ac:spMkLst>
            <pc:docMk/>
            <pc:sldMk cId="1830847363" sldId="283"/>
            <ac:spMk id="501" creationId="{9C6B085A-4964-429B-9C42-D5EDE709E665}"/>
          </ac:spMkLst>
        </pc:spChg>
        <pc:spChg chg="mod">
          <ac:chgData name="Vivek Saahil" userId="43ad321a-5946-4c44-869a-99c3331d9527" providerId="ADAL" clId="{EA813354-F016-409C-A55B-EB42D8BC8B73}" dt="2021-04-06T04:33:14.680" v="5341" actId="27803"/>
          <ac:spMkLst>
            <pc:docMk/>
            <pc:sldMk cId="1830847363" sldId="283"/>
            <ac:spMk id="502" creationId="{812AFA74-638B-47A5-A1D9-1FB4CF3FB8BB}"/>
          </ac:spMkLst>
        </pc:spChg>
        <pc:spChg chg="mod">
          <ac:chgData name="Vivek Saahil" userId="43ad321a-5946-4c44-869a-99c3331d9527" providerId="ADAL" clId="{EA813354-F016-409C-A55B-EB42D8BC8B73}" dt="2021-04-06T04:33:14.680" v="5341" actId="27803"/>
          <ac:spMkLst>
            <pc:docMk/>
            <pc:sldMk cId="1830847363" sldId="283"/>
            <ac:spMk id="503" creationId="{4B390D57-9D5B-453C-9497-06C4423DB518}"/>
          </ac:spMkLst>
        </pc:spChg>
        <pc:spChg chg="mod">
          <ac:chgData name="Vivek Saahil" userId="43ad321a-5946-4c44-869a-99c3331d9527" providerId="ADAL" clId="{EA813354-F016-409C-A55B-EB42D8BC8B73}" dt="2021-04-06T04:33:14.680" v="5341" actId="27803"/>
          <ac:spMkLst>
            <pc:docMk/>
            <pc:sldMk cId="1830847363" sldId="283"/>
            <ac:spMk id="504" creationId="{4C62C89C-9638-4483-8F2B-7310D2693C47}"/>
          </ac:spMkLst>
        </pc:spChg>
        <pc:spChg chg="mod">
          <ac:chgData name="Vivek Saahil" userId="43ad321a-5946-4c44-869a-99c3331d9527" providerId="ADAL" clId="{EA813354-F016-409C-A55B-EB42D8BC8B73}" dt="2021-04-06T04:33:14.680" v="5341" actId="27803"/>
          <ac:spMkLst>
            <pc:docMk/>
            <pc:sldMk cId="1830847363" sldId="283"/>
            <ac:spMk id="505" creationId="{8833B091-D20A-40FA-B22C-0C6EBC6C54BB}"/>
          </ac:spMkLst>
        </pc:spChg>
        <pc:spChg chg="mod">
          <ac:chgData name="Vivek Saahil" userId="43ad321a-5946-4c44-869a-99c3331d9527" providerId="ADAL" clId="{EA813354-F016-409C-A55B-EB42D8BC8B73}" dt="2021-04-06T04:33:14.680" v="5341" actId="27803"/>
          <ac:spMkLst>
            <pc:docMk/>
            <pc:sldMk cId="1830847363" sldId="283"/>
            <ac:spMk id="506" creationId="{96041521-697D-432E-9FE4-712B6A6AE061}"/>
          </ac:spMkLst>
        </pc:spChg>
        <pc:spChg chg="mod">
          <ac:chgData name="Vivek Saahil" userId="43ad321a-5946-4c44-869a-99c3331d9527" providerId="ADAL" clId="{EA813354-F016-409C-A55B-EB42D8BC8B73}" dt="2021-04-06T04:33:14.680" v="5341" actId="27803"/>
          <ac:spMkLst>
            <pc:docMk/>
            <pc:sldMk cId="1830847363" sldId="283"/>
            <ac:spMk id="507" creationId="{83DC1CA6-400C-4DD8-86C3-178FD8B90F3A}"/>
          </ac:spMkLst>
        </pc:spChg>
        <pc:spChg chg="mod">
          <ac:chgData name="Vivek Saahil" userId="43ad321a-5946-4c44-869a-99c3331d9527" providerId="ADAL" clId="{EA813354-F016-409C-A55B-EB42D8BC8B73}" dt="2021-04-06T04:33:14.680" v="5341" actId="27803"/>
          <ac:spMkLst>
            <pc:docMk/>
            <pc:sldMk cId="1830847363" sldId="283"/>
            <ac:spMk id="508" creationId="{142F2632-9DCB-4A5E-B7DD-91B546FD1FC5}"/>
          </ac:spMkLst>
        </pc:spChg>
        <pc:spChg chg="mod">
          <ac:chgData name="Vivek Saahil" userId="43ad321a-5946-4c44-869a-99c3331d9527" providerId="ADAL" clId="{EA813354-F016-409C-A55B-EB42D8BC8B73}" dt="2021-04-06T04:33:14.680" v="5341" actId="27803"/>
          <ac:spMkLst>
            <pc:docMk/>
            <pc:sldMk cId="1830847363" sldId="283"/>
            <ac:spMk id="509" creationId="{A0B186F3-60AD-4085-B8FC-8913110F8666}"/>
          </ac:spMkLst>
        </pc:spChg>
        <pc:spChg chg="mod">
          <ac:chgData name="Vivek Saahil" userId="43ad321a-5946-4c44-869a-99c3331d9527" providerId="ADAL" clId="{EA813354-F016-409C-A55B-EB42D8BC8B73}" dt="2021-04-06T04:33:14.680" v="5341" actId="27803"/>
          <ac:spMkLst>
            <pc:docMk/>
            <pc:sldMk cId="1830847363" sldId="283"/>
            <ac:spMk id="510" creationId="{F755A351-4F97-489B-837D-C7335A5518CB}"/>
          </ac:spMkLst>
        </pc:spChg>
        <pc:spChg chg="mod">
          <ac:chgData name="Vivek Saahil" userId="43ad321a-5946-4c44-869a-99c3331d9527" providerId="ADAL" clId="{EA813354-F016-409C-A55B-EB42D8BC8B73}" dt="2021-04-06T04:33:14.680" v="5341" actId="27803"/>
          <ac:spMkLst>
            <pc:docMk/>
            <pc:sldMk cId="1830847363" sldId="283"/>
            <ac:spMk id="511" creationId="{94023AEC-CAD6-4BC4-A2DB-4B43E62874FF}"/>
          </ac:spMkLst>
        </pc:spChg>
        <pc:spChg chg="mod">
          <ac:chgData name="Vivek Saahil" userId="43ad321a-5946-4c44-869a-99c3331d9527" providerId="ADAL" clId="{EA813354-F016-409C-A55B-EB42D8BC8B73}" dt="2021-04-06T04:33:14.680" v="5341" actId="27803"/>
          <ac:spMkLst>
            <pc:docMk/>
            <pc:sldMk cId="1830847363" sldId="283"/>
            <ac:spMk id="512" creationId="{92D4D972-8058-40CB-A24F-D8BD15687BF5}"/>
          </ac:spMkLst>
        </pc:spChg>
        <pc:spChg chg="mod">
          <ac:chgData name="Vivek Saahil" userId="43ad321a-5946-4c44-869a-99c3331d9527" providerId="ADAL" clId="{EA813354-F016-409C-A55B-EB42D8BC8B73}" dt="2021-04-06T04:33:14.680" v="5341" actId="27803"/>
          <ac:spMkLst>
            <pc:docMk/>
            <pc:sldMk cId="1830847363" sldId="283"/>
            <ac:spMk id="513" creationId="{F5B296A6-1EA2-47BE-A230-2D59F18A90B2}"/>
          </ac:spMkLst>
        </pc:spChg>
        <pc:spChg chg="mod">
          <ac:chgData name="Vivek Saahil" userId="43ad321a-5946-4c44-869a-99c3331d9527" providerId="ADAL" clId="{EA813354-F016-409C-A55B-EB42D8BC8B73}" dt="2021-04-06T04:33:14.680" v="5341" actId="27803"/>
          <ac:spMkLst>
            <pc:docMk/>
            <pc:sldMk cId="1830847363" sldId="283"/>
            <ac:spMk id="514" creationId="{1C2EDBA3-9A98-4723-8D47-6C33F005D96A}"/>
          </ac:spMkLst>
        </pc:spChg>
        <pc:spChg chg="mod">
          <ac:chgData name="Vivek Saahil" userId="43ad321a-5946-4c44-869a-99c3331d9527" providerId="ADAL" clId="{EA813354-F016-409C-A55B-EB42D8BC8B73}" dt="2021-04-06T04:33:14.680" v="5341" actId="27803"/>
          <ac:spMkLst>
            <pc:docMk/>
            <pc:sldMk cId="1830847363" sldId="283"/>
            <ac:spMk id="515" creationId="{0B6F19E6-CECD-4723-AF7E-5E0D9773A1B5}"/>
          </ac:spMkLst>
        </pc:spChg>
        <pc:spChg chg="mod">
          <ac:chgData name="Vivek Saahil" userId="43ad321a-5946-4c44-869a-99c3331d9527" providerId="ADAL" clId="{EA813354-F016-409C-A55B-EB42D8BC8B73}" dt="2021-04-06T04:33:14.680" v="5341" actId="27803"/>
          <ac:spMkLst>
            <pc:docMk/>
            <pc:sldMk cId="1830847363" sldId="283"/>
            <ac:spMk id="516" creationId="{F68A64D1-4EF7-4434-86A8-F92E57BD974D}"/>
          </ac:spMkLst>
        </pc:spChg>
        <pc:spChg chg="mod">
          <ac:chgData name="Vivek Saahil" userId="43ad321a-5946-4c44-869a-99c3331d9527" providerId="ADAL" clId="{EA813354-F016-409C-A55B-EB42D8BC8B73}" dt="2021-04-06T04:33:14.680" v="5341" actId="27803"/>
          <ac:spMkLst>
            <pc:docMk/>
            <pc:sldMk cId="1830847363" sldId="283"/>
            <ac:spMk id="517" creationId="{8674D6D3-55DF-4127-BD6E-B8982D991690}"/>
          </ac:spMkLst>
        </pc:spChg>
        <pc:spChg chg="mod">
          <ac:chgData name="Vivek Saahil" userId="43ad321a-5946-4c44-869a-99c3331d9527" providerId="ADAL" clId="{EA813354-F016-409C-A55B-EB42D8BC8B73}" dt="2021-04-06T04:33:14.680" v="5341" actId="27803"/>
          <ac:spMkLst>
            <pc:docMk/>
            <pc:sldMk cId="1830847363" sldId="283"/>
            <ac:spMk id="518" creationId="{E8ACAE1F-0477-4EC5-AB76-37681FC38331}"/>
          </ac:spMkLst>
        </pc:spChg>
        <pc:spChg chg="mod">
          <ac:chgData name="Vivek Saahil" userId="43ad321a-5946-4c44-869a-99c3331d9527" providerId="ADAL" clId="{EA813354-F016-409C-A55B-EB42D8BC8B73}" dt="2021-04-06T04:33:14.680" v="5341" actId="27803"/>
          <ac:spMkLst>
            <pc:docMk/>
            <pc:sldMk cId="1830847363" sldId="283"/>
            <ac:spMk id="519" creationId="{5B162E5C-E5A8-4038-B521-EFD3362353E4}"/>
          </ac:spMkLst>
        </pc:spChg>
        <pc:spChg chg="mod">
          <ac:chgData name="Vivek Saahil" userId="43ad321a-5946-4c44-869a-99c3331d9527" providerId="ADAL" clId="{EA813354-F016-409C-A55B-EB42D8BC8B73}" dt="2021-04-06T04:33:14.680" v="5341" actId="27803"/>
          <ac:spMkLst>
            <pc:docMk/>
            <pc:sldMk cId="1830847363" sldId="283"/>
            <ac:spMk id="520" creationId="{E4FDB448-434E-452C-B038-60AF24941AD9}"/>
          </ac:spMkLst>
        </pc:spChg>
        <pc:spChg chg="mod">
          <ac:chgData name="Vivek Saahil" userId="43ad321a-5946-4c44-869a-99c3331d9527" providerId="ADAL" clId="{EA813354-F016-409C-A55B-EB42D8BC8B73}" dt="2021-04-06T04:33:14.680" v="5341" actId="27803"/>
          <ac:spMkLst>
            <pc:docMk/>
            <pc:sldMk cId="1830847363" sldId="283"/>
            <ac:spMk id="521" creationId="{ACBFE262-E622-4704-8D27-29C3EF7CDE3E}"/>
          </ac:spMkLst>
        </pc:spChg>
        <pc:spChg chg="mod">
          <ac:chgData name="Vivek Saahil" userId="43ad321a-5946-4c44-869a-99c3331d9527" providerId="ADAL" clId="{EA813354-F016-409C-A55B-EB42D8BC8B73}" dt="2021-04-06T04:33:14.680" v="5341" actId="27803"/>
          <ac:spMkLst>
            <pc:docMk/>
            <pc:sldMk cId="1830847363" sldId="283"/>
            <ac:spMk id="522" creationId="{77FF296B-A3D4-44BB-8695-6243934D4DAB}"/>
          </ac:spMkLst>
        </pc:spChg>
        <pc:spChg chg="mod">
          <ac:chgData name="Vivek Saahil" userId="43ad321a-5946-4c44-869a-99c3331d9527" providerId="ADAL" clId="{EA813354-F016-409C-A55B-EB42D8BC8B73}" dt="2021-04-06T04:33:14.680" v="5341" actId="27803"/>
          <ac:spMkLst>
            <pc:docMk/>
            <pc:sldMk cId="1830847363" sldId="283"/>
            <ac:spMk id="523" creationId="{3CA346C3-8098-486A-95C1-893B168CC2A6}"/>
          </ac:spMkLst>
        </pc:spChg>
        <pc:spChg chg="mod">
          <ac:chgData name="Vivek Saahil" userId="43ad321a-5946-4c44-869a-99c3331d9527" providerId="ADAL" clId="{EA813354-F016-409C-A55B-EB42D8BC8B73}" dt="2021-04-06T04:33:14.680" v="5341" actId="27803"/>
          <ac:spMkLst>
            <pc:docMk/>
            <pc:sldMk cId="1830847363" sldId="283"/>
            <ac:spMk id="524" creationId="{653364EE-E8AA-45C7-84EB-079BAC9C9C33}"/>
          </ac:spMkLst>
        </pc:spChg>
        <pc:spChg chg="mod">
          <ac:chgData name="Vivek Saahil" userId="43ad321a-5946-4c44-869a-99c3331d9527" providerId="ADAL" clId="{EA813354-F016-409C-A55B-EB42D8BC8B73}" dt="2021-04-06T04:33:14.680" v="5341" actId="27803"/>
          <ac:spMkLst>
            <pc:docMk/>
            <pc:sldMk cId="1830847363" sldId="283"/>
            <ac:spMk id="525" creationId="{0EC4061F-FA2E-4D75-876A-A086A4DE4ACF}"/>
          </ac:spMkLst>
        </pc:spChg>
        <pc:spChg chg="mod">
          <ac:chgData name="Vivek Saahil" userId="43ad321a-5946-4c44-869a-99c3331d9527" providerId="ADAL" clId="{EA813354-F016-409C-A55B-EB42D8BC8B73}" dt="2021-04-06T04:33:14.680" v="5341" actId="27803"/>
          <ac:spMkLst>
            <pc:docMk/>
            <pc:sldMk cId="1830847363" sldId="283"/>
            <ac:spMk id="526" creationId="{715AFF87-27FD-47D9-A7FA-4AA61A21D8E7}"/>
          </ac:spMkLst>
        </pc:spChg>
        <pc:spChg chg="mod">
          <ac:chgData name="Vivek Saahil" userId="43ad321a-5946-4c44-869a-99c3331d9527" providerId="ADAL" clId="{EA813354-F016-409C-A55B-EB42D8BC8B73}" dt="2021-04-06T04:33:14.680" v="5341" actId="27803"/>
          <ac:spMkLst>
            <pc:docMk/>
            <pc:sldMk cId="1830847363" sldId="283"/>
            <ac:spMk id="527" creationId="{D5472339-48B0-4F19-B6CD-A4979F0F217E}"/>
          </ac:spMkLst>
        </pc:spChg>
        <pc:spChg chg="mod">
          <ac:chgData name="Vivek Saahil" userId="43ad321a-5946-4c44-869a-99c3331d9527" providerId="ADAL" clId="{EA813354-F016-409C-A55B-EB42D8BC8B73}" dt="2021-04-06T04:33:14.680" v="5341" actId="27803"/>
          <ac:spMkLst>
            <pc:docMk/>
            <pc:sldMk cId="1830847363" sldId="283"/>
            <ac:spMk id="528" creationId="{84FC4DC3-81C0-4FE2-8794-E2E979249499}"/>
          </ac:spMkLst>
        </pc:spChg>
        <pc:spChg chg="mod">
          <ac:chgData name="Vivek Saahil" userId="43ad321a-5946-4c44-869a-99c3331d9527" providerId="ADAL" clId="{EA813354-F016-409C-A55B-EB42D8BC8B73}" dt="2021-04-06T04:33:14.680" v="5341" actId="27803"/>
          <ac:spMkLst>
            <pc:docMk/>
            <pc:sldMk cId="1830847363" sldId="283"/>
            <ac:spMk id="529" creationId="{C8DE8333-B841-4D36-878F-C5CB7F90445B}"/>
          </ac:spMkLst>
        </pc:spChg>
        <pc:spChg chg="mod">
          <ac:chgData name="Vivek Saahil" userId="43ad321a-5946-4c44-869a-99c3331d9527" providerId="ADAL" clId="{EA813354-F016-409C-A55B-EB42D8BC8B73}" dt="2021-04-06T04:33:14.680" v="5341" actId="27803"/>
          <ac:spMkLst>
            <pc:docMk/>
            <pc:sldMk cId="1830847363" sldId="283"/>
            <ac:spMk id="530" creationId="{AFBCA588-7CBA-4E43-9577-5FA74C9E5B69}"/>
          </ac:spMkLst>
        </pc:spChg>
        <pc:spChg chg="mod">
          <ac:chgData name="Vivek Saahil" userId="43ad321a-5946-4c44-869a-99c3331d9527" providerId="ADAL" clId="{EA813354-F016-409C-A55B-EB42D8BC8B73}" dt="2021-04-06T04:33:14.680" v="5341" actId="27803"/>
          <ac:spMkLst>
            <pc:docMk/>
            <pc:sldMk cId="1830847363" sldId="283"/>
            <ac:spMk id="531" creationId="{551BE844-5324-46B0-AE3B-8097DF844344}"/>
          </ac:spMkLst>
        </pc:spChg>
        <pc:spChg chg="mod">
          <ac:chgData name="Vivek Saahil" userId="43ad321a-5946-4c44-869a-99c3331d9527" providerId="ADAL" clId="{EA813354-F016-409C-A55B-EB42D8BC8B73}" dt="2021-04-06T04:33:14.680" v="5341" actId="27803"/>
          <ac:spMkLst>
            <pc:docMk/>
            <pc:sldMk cId="1830847363" sldId="283"/>
            <ac:spMk id="532" creationId="{AD8890CB-D0E7-46F7-8EC2-99AFF895CFC1}"/>
          </ac:spMkLst>
        </pc:spChg>
        <pc:spChg chg="mod">
          <ac:chgData name="Vivek Saahil" userId="43ad321a-5946-4c44-869a-99c3331d9527" providerId="ADAL" clId="{EA813354-F016-409C-A55B-EB42D8BC8B73}" dt="2021-04-06T04:33:14.680" v="5341" actId="27803"/>
          <ac:spMkLst>
            <pc:docMk/>
            <pc:sldMk cId="1830847363" sldId="283"/>
            <ac:spMk id="533" creationId="{062704DC-1FF3-4305-B3E9-9249B72FE433}"/>
          </ac:spMkLst>
        </pc:spChg>
        <pc:spChg chg="mod">
          <ac:chgData name="Vivek Saahil" userId="43ad321a-5946-4c44-869a-99c3331d9527" providerId="ADAL" clId="{EA813354-F016-409C-A55B-EB42D8BC8B73}" dt="2021-04-06T04:33:14.680" v="5341" actId="27803"/>
          <ac:spMkLst>
            <pc:docMk/>
            <pc:sldMk cId="1830847363" sldId="283"/>
            <ac:spMk id="534" creationId="{89D23499-F848-4107-B3EF-AB796C3A901F}"/>
          </ac:spMkLst>
        </pc:spChg>
        <pc:spChg chg="mod">
          <ac:chgData name="Vivek Saahil" userId="43ad321a-5946-4c44-869a-99c3331d9527" providerId="ADAL" clId="{EA813354-F016-409C-A55B-EB42D8BC8B73}" dt="2021-04-06T04:33:14.680" v="5341" actId="27803"/>
          <ac:spMkLst>
            <pc:docMk/>
            <pc:sldMk cId="1830847363" sldId="283"/>
            <ac:spMk id="535" creationId="{E5194520-2D1B-447C-9693-092F98C01E65}"/>
          </ac:spMkLst>
        </pc:spChg>
        <pc:spChg chg="mod">
          <ac:chgData name="Vivek Saahil" userId="43ad321a-5946-4c44-869a-99c3331d9527" providerId="ADAL" clId="{EA813354-F016-409C-A55B-EB42D8BC8B73}" dt="2021-04-06T04:33:14.680" v="5341" actId="27803"/>
          <ac:spMkLst>
            <pc:docMk/>
            <pc:sldMk cId="1830847363" sldId="283"/>
            <ac:spMk id="536" creationId="{C25CB5FA-51B6-43C6-9879-F8FC16CD83B5}"/>
          </ac:spMkLst>
        </pc:spChg>
        <pc:spChg chg="mod">
          <ac:chgData name="Vivek Saahil" userId="43ad321a-5946-4c44-869a-99c3331d9527" providerId="ADAL" clId="{EA813354-F016-409C-A55B-EB42D8BC8B73}" dt="2021-04-06T04:33:14.680" v="5341" actId="27803"/>
          <ac:spMkLst>
            <pc:docMk/>
            <pc:sldMk cId="1830847363" sldId="283"/>
            <ac:spMk id="537" creationId="{89BC7A56-C642-4C31-BC61-E04D8419F31B}"/>
          </ac:spMkLst>
        </pc:spChg>
        <pc:spChg chg="mod">
          <ac:chgData name="Vivek Saahil" userId="43ad321a-5946-4c44-869a-99c3331d9527" providerId="ADAL" clId="{EA813354-F016-409C-A55B-EB42D8BC8B73}" dt="2021-04-06T04:33:14.680" v="5341" actId="27803"/>
          <ac:spMkLst>
            <pc:docMk/>
            <pc:sldMk cId="1830847363" sldId="283"/>
            <ac:spMk id="538" creationId="{B3BBB4EC-43AA-43C4-BBC6-B2D1EA42B294}"/>
          </ac:spMkLst>
        </pc:spChg>
        <pc:spChg chg="mod">
          <ac:chgData name="Vivek Saahil" userId="43ad321a-5946-4c44-869a-99c3331d9527" providerId="ADAL" clId="{EA813354-F016-409C-A55B-EB42D8BC8B73}" dt="2021-04-06T04:33:14.680" v="5341" actId="27803"/>
          <ac:spMkLst>
            <pc:docMk/>
            <pc:sldMk cId="1830847363" sldId="283"/>
            <ac:spMk id="539" creationId="{58F85B0A-9993-4654-80A3-50A117E13270}"/>
          </ac:spMkLst>
        </pc:spChg>
        <pc:spChg chg="mod">
          <ac:chgData name="Vivek Saahil" userId="43ad321a-5946-4c44-869a-99c3331d9527" providerId="ADAL" clId="{EA813354-F016-409C-A55B-EB42D8BC8B73}" dt="2021-04-06T04:33:14.680" v="5341" actId="27803"/>
          <ac:spMkLst>
            <pc:docMk/>
            <pc:sldMk cId="1830847363" sldId="283"/>
            <ac:spMk id="540" creationId="{4C35F925-88AB-4354-8698-03D8DC0A0414}"/>
          </ac:spMkLst>
        </pc:spChg>
        <pc:spChg chg="mod">
          <ac:chgData name="Vivek Saahil" userId="43ad321a-5946-4c44-869a-99c3331d9527" providerId="ADAL" clId="{EA813354-F016-409C-A55B-EB42D8BC8B73}" dt="2021-04-06T04:33:14.680" v="5341" actId="27803"/>
          <ac:spMkLst>
            <pc:docMk/>
            <pc:sldMk cId="1830847363" sldId="283"/>
            <ac:spMk id="541" creationId="{1BBD64E1-3373-4ED3-B716-B670ADFCF339}"/>
          </ac:spMkLst>
        </pc:spChg>
        <pc:spChg chg="mod">
          <ac:chgData name="Vivek Saahil" userId="43ad321a-5946-4c44-869a-99c3331d9527" providerId="ADAL" clId="{EA813354-F016-409C-A55B-EB42D8BC8B73}" dt="2021-04-06T04:33:14.680" v="5341" actId="27803"/>
          <ac:spMkLst>
            <pc:docMk/>
            <pc:sldMk cId="1830847363" sldId="283"/>
            <ac:spMk id="542" creationId="{D2CFA741-DB3D-4FE6-A6B3-EB44A69E4191}"/>
          </ac:spMkLst>
        </pc:spChg>
        <pc:spChg chg="mod">
          <ac:chgData name="Vivek Saahil" userId="43ad321a-5946-4c44-869a-99c3331d9527" providerId="ADAL" clId="{EA813354-F016-409C-A55B-EB42D8BC8B73}" dt="2021-04-06T04:33:14.680" v="5341" actId="27803"/>
          <ac:spMkLst>
            <pc:docMk/>
            <pc:sldMk cId="1830847363" sldId="283"/>
            <ac:spMk id="543" creationId="{94777604-23FC-4D08-BFAA-24E5D027DE45}"/>
          </ac:spMkLst>
        </pc:spChg>
        <pc:spChg chg="mod">
          <ac:chgData name="Vivek Saahil" userId="43ad321a-5946-4c44-869a-99c3331d9527" providerId="ADAL" clId="{EA813354-F016-409C-A55B-EB42D8BC8B73}" dt="2021-04-06T04:33:14.680" v="5341" actId="27803"/>
          <ac:spMkLst>
            <pc:docMk/>
            <pc:sldMk cId="1830847363" sldId="283"/>
            <ac:spMk id="544" creationId="{9D57B690-B5B6-4CEF-AECB-A46F66C75479}"/>
          </ac:spMkLst>
        </pc:spChg>
        <pc:spChg chg="mod">
          <ac:chgData name="Vivek Saahil" userId="43ad321a-5946-4c44-869a-99c3331d9527" providerId="ADAL" clId="{EA813354-F016-409C-A55B-EB42D8BC8B73}" dt="2021-04-06T04:33:14.680" v="5341" actId="27803"/>
          <ac:spMkLst>
            <pc:docMk/>
            <pc:sldMk cId="1830847363" sldId="283"/>
            <ac:spMk id="545" creationId="{51E8E53E-4387-4F7B-AA3B-37FAC0ADAF95}"/>
          </ac:spMkLst>
        </pc:spChg>
        <pc:spChg chg="mod">
          <ac:chgData name="Vivek Saahil" userId="43ad321a-5946-4c44-869a-99c3331d9527" providerId="ADAL" clId="{EA813354-F016-409C-A55B-EB42D8BC8B73}" dt="2021-04-06T04:33:14.680" v="5341" actId="27803"/>
          <ac:spMkLst>
            <pc:docMk/>
            <pc:sldMk cId="1830847363" sldId="283"/>
            <ac:spMk id="546" creationId="{55823AB6-9FF8-401E-A49E-97D48DCF7909}"/>
          </ac:spMkLst>
        </pc:spChg>
        <pc:spChg chg="mod">
          <ac:chgData name="Vivek Saahil" userId="43ad321a-5946-4c44-869a-99c3331d9527" providerId="ADAL" clId="{EA813354-F016-409C-A55B-EB42D8BC8B73}" dt="2021-04-06T04:33:14.680" v="5341" actId="27803"/>
          <ac:spMkLst>
            <pc:docMk/>
            <pc:sldMk cId="1830847363" sldId="283"/>
            <ac:spMk id="547" creationId="{7638B156-D18E-4254-9BC9-9753CC7564A4}"/>
          </ac:spMkLst>
        </pc:spChg>
        <pc:spChg chg="mod">
          <ac:chgData name="Vivek Saahil" userId="43ad321a-5946-4c44-869a-99c3331d9527" providerId="ADAL" clId="{EA813354-F016-409C-A55B-EB42D8BC8B73}" dt="2021-04-06T04:33:14.680" v="5341" actId="27803"/>
          <ac:spMkLst>
            <pc:docMk/>
            <pc:sldMk cId="1830847363" sldId="283"/>
            <ac:spMk id="548" creationId="{838DC487-E2AB-4EA1-BC1E-5BE9F562F5EF}"/>
          </ac:spMkLst>
        </pc:spChg>
        <pc:spChg chg="mod">
          <ac:chgData name="Vivek Saahil" userId="43ad321a-5946-4c44-869a-99c3331d9527" providerId="ADAL" clId="{EA813354-F016-409C-A55B-EB42D8BC8B73}" dt="2021-04-06T04:33:14.680" v="5341" actId="27803"/>
          <ac:spMkLst>
            <pc:docMk/>
            <pc:sldMk cId="1830847363" sldId="283"/>
            <ac:spMk id="549" creationId="{341530B3-5BF8-4A26-B5AC-1565E62C0CA6}"/>
          </ac:spMkLst>
        </pc:spChg>
        <pc:spChg chg="mod">
          <ac:chgData name="Vivek Saahil" userId="43ad321a-5946-4c44-869a-99c3331d9527" providerId="ADAL" clId="{EA813354-F016-409C-A55B-EB42D8BC8B73}" dt="2021-04-06T04:33:14.680" v="5341" actId="27803"/>
          <ac:spMkLst>
            <pc:docMk/>
            <pc:sldMk cId="1830847363" sldId="283"/>
            <ac:spMk id="550" creationId="{9ABE411D-9867-4609-9799-488606EF57C6}"/>
          </ac:spMkLst>
        </pc:spChg>
        <pc:spChg chg="mod">
          <ac:chgData name="Vivek Saahil" userId="43ad321a-5946-4c44-869a-99c3331d9527" providerId="ADAL" clId="{EA813354-F016-409C-A55B-EB42D8BC8B73}" dt="2021-04-06T04:33:14.680" v="5341" actId="27803"/>
          <ac:spMkLst>
            <pc:docMk/>
            <pc:sldMk cId="1830847363" sldId="283"/>
            <ac:spMk id="551" creationId="{CC80C43C-4117-4835-912B-C86B70E5A8C5}"/>
          </ac:spMkLst>
        </pc:spChg>
        <pc:spChg chg="mod">
          <ac:chgData name="Vivek Saahil" userId="43ad321a-5946-4c44-869a-99c3331d9527" providerId="ADAL" clId="{EA813354-F016-409C-A55B-EB42D8BC8B73}" dt="2021-04-06T04:33:14.680" v="5341" actId="27803"/>
          <ac:spMkLst>
            <pc:docMk/>
            <pc:sldMk cId="1830847363" sldId="283"/>
            <ac:spMk id="552" creationId="{CDEAF1C8-FC1D-4C50-B742-EF5B711AC7E5}"/>
          </ac:spMkLst>
        </pc:spChg>
        <pc:spChg chg="mod">
          <ac:chgData name="Vivek Saahil" userId="43ad321a-5946-4c44-869a-99c3331d9527" providerId="ADAL" clId="{EA813354-F016-409C-A55B-EB42D8BC8B73}" dt="2021-04-06T04:33:14.680" v="5341" actId="27803"/>
          <ac:spMkLst>
            <pc:docMk/>
            <pc:sldMk cId="1830847363" sldId="283"/>
            <ac:spMk id="553" creationId="{4654D224-34FF-40AB-80B4-BFA1907C8BC4}"/>
          </ac:spMkLst>
        </pc:spChg>
        <pc:spChg chg="mod">
          <ac:chgData name="Vivek Saahil" userId="43ad321a-5946-4c44-869a-99c3331d9527" providerId="ADAL" clId="{EA813354-F016-409C-A55B-EB42D8BC8B73}" dt="2021-04-06T04:33:14.680" v="5341" actId="27803"/>
          <ac:spMkLst>
            <pc:docMk/>
            <pc:sldMk cId="1830847363" sldId="283"/>
            <ac:spMk id="554" creationId="{17C2A671-C8F0-4205-B642-311409F6C7D2}"/>
          </ac:spMkLst>
        </pc:spChg>
        <pc:spChg chg="mod">
          <ac:chgData name="Vivek Saahil" userId="43ad321a-5946-4c44-869a-99c3331d9527" providerId="ADAL" clId="{EA813354-F016-409C-A55B-EB42D8BC8B73}" dt="2021-04-06T04:33:14.680" v="5341" actId="27803"/>
          <ac:spMkLst>
            <pc:docMk/>
            <pc:sldMk cId="1830847363" sldId="283"/>
            <ac:spMk id="555" creationId="{96BC4D72-05E6-42CE-8714-A0031D8AB905}"/>
          </ac:spMkLst>
        </pc:spChg>
        <pc:spChg chg="mod">
          <ac:chgData name="Vivek Saahil" userId="43ad321a-5946-4c44-869a-99c3331d9527" providerId="ADAL" clId="{EA813354-F016-409C-A55B-EB42D8BC8B73}" dt="2021-04-06T04:33:14.680" v="5341" actId="27803"/>
          <ac:spMkLst>
            <pc:docMk/>
            <pc:sldMk cId="1830847363" sldId="283"/>
            <ac:spMk id="556" creationId="{577F19F7-CE15-4D97-88D4-E387DC677CDB}"/>
          </ac:spMkLst>
        </pc:spChg>
        <pc:spChg chg="mod">
          <ac:chgData name="Vivek Saahil" userId="43ad321a-5946-4c44-869a-99c3331d9527" providerId="ADAL" clId="{EA813354-F016-409C-A55B-EB42D8BC8B73}" dt="2021-04-06T04:33:14.680" v="5341" actId="27803"/>
          <ac:spMkLst>
            <pc:docMk/>
            <pc:sldMk cId="1830847363" sldId="283"/>
            <ac:spMk id="557" creationId="{9DE59E63-8DCF-43CD-8056-5C408D18AB7A}"/>
          </ac:spMkLst>
        </pc:spChg>
        <pc:spChg chg="mod">
          <ac:chgData name="Vivek Saahil" userId="43ad321a-5946-4c44-869a-99c3331d9527" providerId="ADAL" clId="{EA813354-F016-409C-A55B-EB42D8BC8B73}" dt="2021-04-06T04:33:14.680" v="5341" actId="27803"/>
          <ac:spMkLst>
            <pc:docMk/>
            <pc:sldMk cId="1830847363" sldId="283"/>
            <ac:spMk id="558" creationId="{1D45CA00-1632-4640-AEA2-4FF87C955FB5}"/>
          </ac:spMkLst>
        </pc:spChg>
        <pc:spChg chg="mod">
          <ac:chgData name="Vivek Saahil" userId="43ad321a-5946-4c44-869a-99c3331d9527" providerId="ADAL" clId="{EA813354-F016-409C-A55B-EB42D8BC8B73}" dt="2021-04-06T04:33:14.680" v="5341" actId="27803"/>
          <ac:spMkLst>
            <pc:docMk/>
            <pc:sldMk cId="1830847363" sldId="283"/>
            <ac:spMk id="559" creationId="{25C7300B-0B7B-4930-A3B6-30C5474E71D5}"/>
          </ac:spMkLst>
        </pc:spChg>
        <pc:spChg chg="mod">
          <ac:chgData name="Vivek Saahil" userId="43ad321a-5946-4c44-869a-99c3331d9527" providerId="ADAL" clId="{EA813354-F016-409C-A55B-EB42D8BC8B73}" dt="2021-04-06T04:33:14.680" v="5341" actId="27803"/>
          <ac:spMkLst>
            <pc:docMk/>
            <pc:sldMk cId="1830847363" sldId="283"/>
            <ac:spMk id="560" creationId="{C95808DE-C9CA-4B0B-9BF1-C76032736B81}"/>
          </ac:spMkLst>
        </pc:spChg>
        <pc:spChg chg="mod">
          <ac:chgData name="Vivek Saahil" userId="43ad321a-5946-4c44-869a-99c3331d9527" providerId="ADAL" clId="{EA813354-F016-409C-A55B-EB42D8BC8B73}" dt="2021-04-06T04:33:14.680" v="5341" actId="27803"/>
          <ac:spMkLst>
            <pc:docMk/>
            <pc:sldMk cId="1830847363" sldId="283"/>
            <ac:spMk id="561" creationId="{1AC0FF90-68BF-4A9F-8D4F-6F89817B2BA5}"/>
          </ac:spMkLst>
        </pc:spChg>
        <pc:spChg chg="mod">
          <ac:chgData name="Vivek Saahil" userId="43ad321a-5946-4c44-869a-99c3331d9527" providerId="ADAL" clId="{EA813354-F016-409C-A55B-EB42D8BC8B73}" dt="2021-04-06T04:33:14.680" v="5341" actId="27803"/>
          <ac:spMkLst>
            <pc:docMk/>
            <pc:sldMk cId="1830847363" sldId="283"/>
            <ac:spMk id="562" creationId="{3FC8F3F4-B814-43D3-A98D-6F8D6015883A}"/>
          </ac:spMkLst>
        </pc:spChg>
        <pc:spChg chg="mod">
          <ac:chgData name="Vivek Saahil" userId="43ad321a-5946-4c44-869a-99c3331d9527" providerId="ADAL" clId="{EA813354-F016-409C-A55B-EB42D8BC8B73}" dt="2021-04-06T04:33:14.680" v="5341" actId="27803"/>
          <ac:spMkLst>
            <pc:docMk/>
            <pc:sldMk cId="1830847363" sldId="283"/>
            <ac:spMk id="563" creationId="{8B710A00-B047-474E-83F5-01700D64775E}"/>
          </ac:spMkLst>
        </pc:spChg>
        <pc:spChg chg="mod">
          <ac:chgData name="Vivek Saahil" userId="43ad321a-5946-4c44-869a-99c3331d9527" providerId="ADAL" clId="{EA813354-F016-409C-A55B-EB42D8BC8B73}" dt="2021-04-06T04:33:14.680" v="5341" actId="27803"/>
          <ac:spMkLst>
            <pc:docMk/>
            <pc:sldMk cId="1830847363" sldId="283"/>
            <ac:spMk id="564" creationId="{E620B498-23B1-45BB-9EA0-57D1451E8070}"/>
          </ac:spMkLst>
        </pc:spChg>
        <pc:spChg chg="mod">
          <ac:chgData name="Vivek Saahil" userId="43ad321a-5946-4c44-869a-99c3331d9527" providerId="ADAL" clId="{EA813354-F016-409C-A55B-EB42D8BC8B73}" dt="2021-04-06T04:33:14.680" v="5341" actId="27803"/>
          <ac:spMkLst>
            <pc:docMk/>
            <pc:sldMk cId="1830847363" sldId="283"/>
            <ac:spMk id="565" creationId="{A8D172E9-9029-4F2D-8DA3-5846D9A6F2C0}"/>
          </ac:spMkLst>
        </pc:spChg>
        <pc:spChg chg="mod">
          <ac:chgData name="Vivek Saahil" userId="43ad321a-5946-4c44-869a-99c3331d9527" providerId="ADAL" clId="{EA813354-F016-409C-A55B-EB42D8BC8B73}" dt="2021-04-06T04:33:14.680" v="5341" actId="27803"/>
          <ac:spMkLst>
            <pc:docMk/>
            <pc:sldMk cId="1830847363" sldId="283"/>
            <ac:spMk id="566" creationId="{2CAEC79D-A21A-45F3-B064-3556B068B4AD}"/>
          </ac:spMkLst>
        </pc:spChg>
        <pc:spChg chg="mod">
          <ac:chgData name="Vivek Saahil" userId="43ad321a-5946-4c44-869a-99c3331d9527" providerId="ADAL" clId="{EA813354-F016-409C-A55B-EB42D8BC8B73}" dt="2021-04-06T04:33:14.680" v="5341" actId="27803"/>
          <ac:spMkLst>
            <pc:docMk/>
            <pc:sldMk cId="1830847363" sldId="283"/>
            <ac:spMk id="567" creationId="{5DEC3A77-2264-4661-8E9C-D01093A63DE6}"/>
          </ac:spMkLst>
        </pc:spChg>
        <pc:spChg chg="mod">
          <ac:chgData name="Vivek Saahil" userId="43ad321a-5946-4c44-869a-99c3331d9527" providerId="ADAL" clId="{EA813354-F016-409C-A55B-EB42D8BC8B73}" dt="2021-04-06T04:33:14.680" v="5341" actId="27803"/>
          <ac:spMkLst>
            <pc:docMk/>
            <pc:sldMk cId="1830847363" sldId="283"/>
            <ac:spMk id="568" creationId="{D695DD79-6E4B-4EAF-820E-3A365CAE32A8}"/>
          </ac:spMkLst>
        </pc:spChg>
        <pc:spChg chg="mod">
          <ac:chgData name="Vivek Saahil" userId="43ad321a-5946-4c44-869a-99c3331d9527" providerId="ADAL" clId="{EA813354-F016-409C-A55B-EB42D8BC8B73}" dt="2021-04-06T04:33:14.680" v="5341" actId="27803"/>
          <ac:spMkLst>
            <pc:docMk/>
            <pc:sldMk cId="1830847363" sldId="283"/>
            <ac:spMk id="569" creationId="{F1F29285-0019-410E-8B03-C7F4F6F64569}"/>
          </ac:spMkLst>
        </pc:spChg>
        <pc:spChg chg="mod">
          <ac:chgData name="Vivek Saahil" userId="43ad321a-5946-4c44-869a-99c3331d9527" providerId="ADAL" clId="{EA813354-F016-409C-A55B-EB42D8BC8B73}" dt="2021-04-06T04:33:14.680" v="5341" actId="27803"/>
          <ac:spMkLst>
            <pc:docMk/>
            <pc:sldMk cId="1830847363" sldId="283"/>
            <ac:spMk id="570" creationId="{DC34634F-DCE4-4A28-86CC-D4CB22D88897}"/>
          </ac:spMkLst>
        </pc:spChg>
        <pc:spChg chg="mod">
          <ac:chgData name="Vivek Saahil" userId="43ad321a-5946-4c44-869a-99c3331d9527" providerId="ADAL" clId="{EA813354-F016-409C-A55B-EB42D8BC8B73}" dt="2021-04-06T04:33:14.680" v="5341" actId="27803"/>
          <ac:spMkLst>
            <pc:docMk/>
            <pc:sldMk cId="1830847363" sldId="283"/>
            <ac:spMk id="571" creationId="{0744F3C9-B62C-4582-8CBB-5025473AD355}"/>
          </ac:spMkLst>
        </pc:spChg>
        <pc:spChg chg="mod">
          <ac:chgData name="Vivek Saahil" userId="43ad321a-5946-4c44-869a-99c3331d9527" providerId="ADAL" clId="{EA813354-F016-409C-A55B-EB42D8BC8B73}" dt="2021-04-06T04:33:14.680" v="5341" actId="27803"/>
          <ac:spMkLst>
            <pc:docMk/>
            <pc:sldMk cId="1830847363" sldId="283"/>
            <ac:spMk id="572" creationId="{E24B4577-F407-4B0C-B84F-0D00273137ED}"/>
          </ac:spMkLst>
        </pc:spChg>
        <pc:spChg chg="mod">
          <ac:chgData name="Vivek Saahil" userId="43ad321a-5946-4c44-869a-99c3331d9527" providerId="ADAL" clId="{EA813354-F016-409C-A55B-EB42D8BC8B73}" dt="2021-04-06T04:33:14.680" v="5341" actId="27803"/>
          <ac:spMkLst>
            <pc:docMk/>
            <pc:sldMk cId="1830847363" sldId="283"/>
            <ac:spMk id="573" creationId="{53ECE9D5-328D-497F-AE03-CD72411CC532}"/>
          </ac:spMkLst>
        </pc:spChg>
        <pc:spChg chg="mod">
          <ac:chgData name="Vivek Saahil" userId="43ad321a-5946-4c44-869a-99c3331d9527" providerId="ADAL" clId="{EA813354-F016-409C-A55B-EB42D8BC8B73}" dt="2021-04-06T04:33:14.680" v="5341" actId="27803"/>
          <ac:spMkLst>
            <pc:docMk/>
            <pc:sldMk cId="1830847363" sldId="283"/>
            <ac:spMk id="574" creationId="{FFEC7B4E-A9A9-48BA-AD30-AA59B302943C}"/>
          </ac:spMkLst>
        </pc:spChg>
        <pc:spChg chg="mod">
          <ac:chgData name="Vivek Saahil" userId="43ad321a-5946-4c44-869a-99c3331d9527" providerId="ADAL" clId="{EA813354-F016-409C-A55B-EB42D8BC8B73}" dt="2021-04-06T04:33:14.680" v="5341" actId="27803"/>
          <ac:spMkLst>
            <pc:docMk/>
            <pc:sldMk cId="1830847363" sldId="283"/>
            <ac:spMk id="575" creationId="{40C7E17E-BB41-4A43-9E3D-F2540952F522}"/>
          </ac:spMkLst>
        </pc:spChg>
        <pc:spChg chg="mod">
          <ac:chgData name="Vivek Saahil" userId="43ad321a-5946-4c44-869a-99c3331d9527" providerId="ADAL" clId="{EA813354-F016-409C-A55B-EB42D8BC8B73}" dt="2021-04-06T04:33:14.680" v="5341" actId="27803"/>
          <ac:spMkLst>
            <pc:docMk/>
            <pc:sldMk cId="1830847363" sldId="283"/>
            <ac:spMk id="576" creationId="{01A5F072-BD7D-4886-BDBA-568B9AF796A9}"/>
          </ac:spMkLst>
        </pc:spChg>
        <pc:spChg chg="mod">
          <ac:chgData name="Vivek Saahil" userId="43ad321a-5946-4c44-869a-99c3331d9527" providerId="ADAL" clId="{EA813354-F016-409C-A55B-EB42D8BC8B73}" dt="2021-04-06T04:33:14.680" v="5341" actId="27803"/>
          <ac:spMkLst>
            <pc:docMk/>
            <pc:sldMk cId="1830847363" sldId="283"/>
            <ac:spMk id="577" creationId="{7C0B1B38-E7F8-4FAB-8B45-738EC18DEA36}"/>
          </ac:spMkLst>
        </pc:spChg>
        <pc:spChg chg="mod">
          <ac:chgData name="Vivek Saahil" userId="43ad321a-5946-4c44-869a-99c3331d9527" providerId="ADAL" clId="{EA813354-F016-409C-A55B-EB42D8BC8B73}" dt="2021-04-06T04:33:14.680" v="5341" actId="27803"/>
          <ac:spMkLst>
            <pc:docMk/>
            <pc:sldMk cId="1830847363" sldId="283"/>
            <ac:spMk id="578" creationId="{88338759-C564-40D0-90F1-395892333275}"/>
          </ac:spMkLst>
        </pc:spChg>
        <pc:spChg chg="mod">
          <ac:chgData name="Vivek Saahil" userId="43ad321a-5946-4c44-869a-99c3331d9527" providerId="ADAL" clId="{EA813354-F016-409C-A55B-EB42D8BC8B73}" dt="2021-04-06T04:33:14.680" v="5341" actId="27803"/>
          <ac:spMkLst>
            <pc:docMk/>
            <pc:sldMk cId="1830847363" sldId="283"/>
            <ac:spMk id="579" creationId="{44CBB807-2707-40D6-8C5E-48299A8FD166}"/>
          </ac:spMkLst>
        </pc:spChg>
        <pc:spChg chg="mod">
          <ac:chgData name="Vivek Saahil" userId="43ad321a-5946-4c44-869a-99c3331d9527" providerId="ADAL" clId="{EA813354-F016-409C-A55B-EB42D8BC8B73}" dt="2021-04-06T04:33:14.680" v="5341" actId="27803"/>
          <ac:spMkLst>
            <pc:docMk/>
            <pc:sldMk cId="1830847363" sldId="283"/>
            <ac:spMk id="580" creationId="{21AE312B-E92A-4486-B957-DEAE2C76A34E}"/>
          </ac:spMkLst>
        </pc:spChg>
        <pc:spChg chg="mod">
          <ac:chgData name="Vivek Saahil" userId="43ad321a-5946-4c44-869a-99c3331d9527" providerId="ADAL" clId="{EA813354-F016-409C-A55B-EB42D8BC8B73}" dt="2021-04-06T04:33:14.680" v="5341" actId="27803"/>
          <ac:spMkLst>
            <pc:docMk/>
            <pc:sldMk cId="1830847363" sldId="283"/>
            <ac:spMk id="581" creationId="{D2D5D42A-6D27-4D40-89FE-7614F91D6077}"/>
          </ac:spMkLst>
        </pc:spChg>
        <pc:spChg chg="mod">
          <ac:chgData name="Vivek Saahil" userId="43ad321a-5946-4c44-869a-99c3331d9527" providerId="ADAL" clId="{EA813354-F016-409C-A55B-EB42D8BC8B73}" dt="2021-04-06T04:33:14.680" v="5341" actId="27803"/>
          <ac:spMkLst>
            <pc:docMk/>
            <pc:sldMk cId="1830847363" sldId="283"/>
            <ac:spMk id="582" creationId="{4511F886-981F-436F-B79F-E64FBA87E6EB}"/>
          </ac:spMkLst>
        </pc:spChg>
        <pc:spChg chg="mod">
          <ac:chgData name="Vivek Saahil" userId="43ad321a-5946-4c44-869a-99c3331d9527" providerId="ADAL" clId="{EA813354-F016-409C-A55B-EB42D8BC8B73}" dt="2021-04-06T04:33:14.680" v="5341" actId="27803"/>
          <ac:spMkLst>
            <pc:docMk/>
            <pc:sldMk cId="1830847363" sldId="283"/>
            <ac:spMk id="583" creationId="{91C2D6E0-0EDC-4445-A0C3-632226958494}"/>
          </ac:spMkLst>
        </pc:spChg>
        <pc:spChg chg="mod">
          <ac:chgData name="Vivek Saahil" userId="43ad321a-5946-4c44-869a-99c3331d9527" providerId="ADAL" clId="{EA813354-F016-409C-A55B-EB42D8BC8B73}" dt="2021-04-06T04:33:14.680" v="5341" actId="27803"/>
          <ac:spMkLst>
            <pc:docMk/>
            <pc:sldMk cId="1830847363" sldId="283"/>
            <ac:spMk id="584" creationId="{9BE26ACE-7D92-4425-9143-345CE6DCA6E8}"/>
          </ac:spMkLst>
        </pc:spChg>
        <pc:spChg chg="mod">
          <ac:chgData name="Vivek Saahil" userId="43ad321a-5946-4c44-869a-99c3331d9527" providerId="ADAL" clId="{EA813354-F016-409C-A55B-EB42D8BC8B73}" dt="2021-04-06T04:33:14.680" v="5341" actId="27803"/>
          <ac:spMkLst>
            <pc:docMk/>
            <pc:sldMk cId="1830847363" sldId="283"/>
            <ac:spMk id="585" creationId="{77C8339C-953C-47D3-9367-6F44FEB4F309}"/>
          </ac:spMkLst>
        </pc:spChg>
        <pc:spChg chg="mod">
          <ac:chgData name="Vivek Saahil" userId="43ad321a-5946-4c44-869a-99c3331d9527" providerId="ADAL" clId="{EA813354-F016-409C-A55B-EB42D8BC8B73}" dt="2021-04-06T04:33:14.680" v="5341" actId="27803"/>
          <ac:spMkLst>
            <pc:docMk/>
            <pc:sldMk cId="1830847363" sldId="283"/>
            <ac:spMk id="586" creationId="{C5AA240A-1953-42CE-B380-6C1DCB92832D}"/>
          </ac:spMkLst>
        </pc:spChg>
        <pc:spChg chg="mod">
          <ac:chgData name="Vivek Saahil" userId="43ad321a-5946-4c44-869a-99c3331d9527" providerId="ADAL" clId="{EA813354-F016-409C-A55B-EB42D8BC8B73}" dt="2021-04-06T04:33:14.680" v="5341" actId="27803"/>
          <ac:spMkLst>
            <pc:docMk/>
            <pc:sldMk cId="1830847363" sldId="283"/>
            <ac:spMk id="587" creationId="{CF228B00-585D-41E7-A1E8-650C1EF14745}"/>
          </ac:spMkLst>
        </pc:spChg>
        <pc:spChg chg="mod">
          <ac:chgData name="Vivek Saahil" userId="43ad321a-5946-4c44-869a-99c3331d9527" providerId="ADAL" clId="{EA813354-F016-409C-A55B-EB42D8BC8B73}" dt="2021-04-06T04:33:14.680" v="5341" actId="27803"/>
          <ac:spMkLst>
            <pc:docMk/>
            <pc:sldMk cId="1830847363" sldId="283"/>
            <ac:spMk id="588" creationId="{92CC8178-AB2F-47BC-984C-216C4C986060}"/>
          </ac:spMkLst>
        </pc:spChg>
        <pc:spChg chg="mod">
          <ac:chgData name="Vivek Saahil" userId="43ad321a-5946-4c44-869a-99c3331d9527" providerId="ADAL" clId="{EA813354-F016-409C-A55B-EB42D8BC8B73}" dt="2021-04-06T04:33:14.680" v="5341" actId="27803"/>
          <ac:spMkLst>
            <pc:docMk/>
            <pc:sldMk cId="1830847363" sldId="283"/>
            <ac:spMk id="589" creationId="{000D38C1-22B7-4863-9588-BEC503A4DEDC}"/>
          </ac:spMkLst>
        </pc:spChg>
        <pc:spChg chg="mod">
          <ac:chgData name="Vivek Saahil" userId="43ad321a-5946-4c44-869a-99c3331d9527" providerId="ADAL" clId="{EA813354-F016-409C-A55B-EB42D8BC8B73}" dt="2021-04-06T04:33:14.680" v="5341" actId="27803"/>
          <ac:spMkLst>
            <pc:docMk/>
            <pc:sldMk cId="1830847363" sldId="283"/>
            <ac:spMk id="590" creationId="{2BB3ABA5-C8F9-421E-899B-D536198F8069}"/>
          </ac:spMkLst>
        </pc:spChg>
        <pc:spChg chg="mod">
          <ac:chgData name="Vivek Saahil" userId="43ad321a-5946-4c44-869a-99c3331d9527" providerId="ADAL" clId="{EA813354-F016-409C-A55B-EB42D8BC8B73}" dt="2021-04-06T04:33:14.680" v="5341" actId="27803"/>
          <ac:spMkLst>
            <pc:docMk/>
            <pc:sldMk cId="1830847363" sldId="283"/>
            <ac:spMk id="591" creationId="{D6E9D53E-B235-4EA1-9AB4-9BA9CF294FCC}"/>
          </ac:spMkLst>
        </pc:spChg>
        <pc:spChg chg="mod">
          <ac:chgData name="Vivek Saahil" userId="43ad321a-5946-4c44-869a-99c3331d9527" providerId="ADAL" clId="{EA813354-F016-409C-A55B-EB42D8BC8B73}" dt="2021-04-06T04:33:14.680" v="5341" actId="27803"/>
          <ac:spMkLst>
            <pc:docMk/>
            <pc:sldMk cId="1830847363" sldId="283"/>
            <ac:spMk id="592" creationId="{7676F356-C93B-4D9D-8F76-2358D729D527}"/>
          </ac:spMkLst>
        </pc:spChg>
        <pc:spChg chg="mod">
          <ac:chgData name="Vivek Saahil" userId="43ad321a-5946-4c44-869a-99c3331d9527" providerId="ADAL" clId="{EA813354-F016-409C-A55B-EB42D8BC8B73}" dt="2021-04-06T04:33:14.680" v="5341" actId="27803"/>
          <ac:spMkLst>
            <pc:docMk/>
            <pc:sldMk cId="1830847363" sldId="283"/>
            <ac:spMk id="593" creationId="{3DF7CE97-385D-42C7-850B-C0CF2CF21DA5}"/>
          </ac:spMkLst>
        </pc:spChg>
        <pc:spChg chg="mod">
          <ac:chgData name="Vivek Saahil" userId="43ad321a-5946-4c44-869a-99c3331d9527" providerId="ADAL" clId="{EA813354-F016-409C-A55B-EB42D8BC8B73}" dt="2021-04-06T04:33:14.680" v="5341" actId="27803"/>
          <ac:spMkLst>
            <pc:docMk/>
            <pc:sldMk cId="1830847363" sldId="283"/>
            <ac:spMk id="594" creationId="{183696BC-BCC5-483C-97B6-88951E81A560}"/>
          </ac:spMkLst>
        </pc:spChg>
        <pc:spChg chg="mod">
          <ac:chgData name="Vivek Saahil" userId="43ad321a-5946-4c44-869a-99c3331d9527" providerId="ADAL" clId="{EA813354-F016-409C-A55B-EB42D8BC8B73}" dt="2021-04-06T04:33:14.680" v="5341" actId="27803"/>
          <ac:spMkLst>
            <pc:docMk/>
            <pc:sldMk cId="1830847363" sldId="283"/>
            <ac:spMk id="595" creationId="{D848C5CE-ADEC-4289-B5F5-855C7046CE42}"/>
          </ac:spMkLst>
        </pc:spChg>
        <pc:spChg chg="mod">
          <ac:chgData name="Vivek Saahil" userId="43ad321a-5946-4c44-869a-99c3331d9527" providerId="ADAL" clId="{EA813354-F016-409C-A55B-EB42D8BC8B73}" dt="2021-04-06T04:33:14.680" v="5341" actId="27803"/>
          <ac:spMkLst>
            <pc:docMk/>
            <pc:sldMk cId="1830847363" sldId="283"/>
            <ac:spMk id="596" creationId="{C4EDE658-5F80-4023-AFAA-4E44364D6E49}"/>
          </ac:spMkLst>
        </pc:spChg>
        <pc:spChg chg="mod">
          <ac:chgData name="Vivek Saahil" userId="43ad321a-5946-4c44-869a-99c3331d9527" providerId="ADAL" clId="{EA813354-F016-409C-A55B-EB42D8BC8B73}" dt="2021-04-06T04:33:14.680" v="5341" actId="27803"/>
          <ac:spMkLst>
            <pc:docMk/>
            <pc:sldMk cId="1830847363" sldId="283"/>
            <ac:spMk id="597" creationId="{5982E616-4653-4A20-8477-6ECE92F59BC5}"/>
          </ac:spMkLst>
        </pc:spChg>
        <pc:spChg chg="mod">
          <ac:chgData name="Vivek Saahil" userId="43ad321a-5946-4c44-869a-99c3331d9527" providerId="ADAL" clId="{EA813354-F016-409C-A55B-EB42D8BC8B73}" dt="2021-04-06T04:33:14.680" v="5341" actId="27803"/>
          <ac:spMkLst>
            <pc:docMk/>
            <pc:sldMk cId="1830847363" sldId="283"/>
            <ac:spMk id="598" creationId="{BA2C1018-1A4E-46CA-A0C0-36967221A8DD}"/>
          </ac:spMkLst>
        </pc:spChg>
        <pc:spChg chg="mod">
          <ac:chgData name="Vivek Saahil" userId="43ad321a-5946-4c44-869a-99c3331d9527" providerId="ADAL" clId="{EA813354-F016-409C-A55B-EB42D8BC8B73}" dt="2021-04-06T04:33:14.680" v="5341" actId="27803"/>
          <ac:spMkLst>
            <pc:docMk/>
            <pc:sldMk cId="1830847363" sldId="283"/>
            <ac:spMk id="599" creationId="{350F90F2-4ADD-4D66-857B-74D90BD7C4C5}"/>
          </ac:spMkLst>
        </pc:spChg>
        <pc:spChg chg="mod">
          <ac:chgData name="Vivek Saahil" userId="43ad321a-5946-4c44-869a-99c3331d9527" providerId="ADAL" clId="{EA813354-F016-409C-A55B-EB42D8BC8B73}" dt="2021-04-06T04:33:14.680" v="5341" actId="27803"/>
          <ac:spMkLst>
            <pc:docMk/>
            <pc:sldMk cId="1830847363" sldId="283"/>
            <ac:spMk id="600" creationId="{9C2080AF-741C-4913-8C04-4863F02312AC}"/>
          </ac:spMkLst>
        </pc:spChg>
        <pc:spChg chg="mod">
          <ac:chgData name="Vivek Saahil" userId="43ad321a-5946-4c44-869a-99c3331d9527" providerId="ADAL" clId="{EA813354-F016-409C-A55B-EB42D8BC8B73}" dt="2021-04-06T04:33:14.680" v="5341" actId="27803"/>
          <ac:spMkLst>
            <pc:docMk/>
            <pc:sldMk cId="1830847363" sldId="283"/>
            <ac:spMk id="601" creationId="{02BD05EF-3450-4B64-BF9D-14660593CF4E}"/>
          </ac:spMkLst>
        </pc:spChg>
        <pc:spChg chg="mod">
          <ac:chgData name="Vivek Saahil" userId="43ad321a-5946-4c44-869a-99c3331d9527" providerId="ADAL" clId="{EA813354-F016-409C-A55B-EB42D8BC8B73}" dt="2021-04-06T04:33:14.680" v="5341" actId="27803"/>
          <ac:spMkLst>
            <pc:docMk/>
            <pc:sldMk cId="1830847363" sldId="283"/>
            <ac:spMk id="602" creationId="{9E9FBDAC-D1A0-42E4-B2C9-A7625D406D7D}"/>
          </ac:spMkLst>
        </pc:spChg>
        <pc:spChg chg="mod">
          <ac:chgData name="Vivek Saahil" userId="43ad321a-5946-4c44-869a-99c3331d9527" providerId="ADAL" clId="{EA813354-F016-409C-A55B-EB42D8BC8B73}" dt="2021-04-06T04:33:14.680" v="5341" actId="27803"/>
          <ac:spMkLst>
            <pc:docMk/>
            <pc:sldMk cId="1830847363" sldId="283"/>
            <ac:spMk id="603" creationId="{B935748C-E712-473C-970C-136D7A72EC64}"/>
          </ac:spMkLst>
        </pc:spChg>
        <pc:spChg chg="mod">
          <ac:chgData name="Vivek Saahil" userId="43ad321a-5946-4c44-869a-99c3331d9527" providerId="ADAL" clId="{EA813354-F016-409C-A55B-EB42D8BC8B73}" dt="2021-04-06T04:33:14.680" v="5341" actId="27803"/>
          <ac:spMkLst>
            <pc:docMk/>
            <pc:sldMk cId="1830847363" sldId="283"/>
            <ac:spMk id="604" creationId="{5BAE3E0C-9B2B-4CBC-9817-BB82AB667F9D}"/>
          </ac:spMkLst>
        </pc:spChg>
        <pc:spChg chg="mod">
          <ac:chgData name="Vivek Saahil" userId="43ad321a-5946-4c44-869a-99c3331d9527" providerId="ADAL" clId="{EA813354-F016-409C-A55B-EB42D8BC8B73}" dt="2021-04-06T04:33:14.680" v="5341" actId="27803"/>
          <ac:spMkLst>
            <pc:docMk/>
            <pc:sldMk cId="1830847363" sldId="283"/>
            <ac:spMk id="605" creationId="{DE0582F6-4056-49ED-98BE-16872B5287D0}"/>
          </ac:spMkLst>
        </pc:spChg>
        <pc:spChg chg="mod">
          <ac:chgData name="Vivek Saahil" userId="43ad321a-5946-4c44-869a-99c3331d9527" providerId="ADAL" clId="{EA813354-F016-409C-A55B-EB42D8BC8B73}" dt="2021-04-06T04:33:14.680" v="5341" actId="27803"/>
          <ac:spMkLst>
            <pc:docMk/>
            <pc:sldMk cId="1830847363" sldId="283"/>
            <ac:spMk id="606" creationId="{99F7907F-E15A-4DAA-AD82-3B87F9180FA0}"/>
          </ac:spMkLst>
        </pc:spChg>
        <pc:spChg chg="mod">
          <ac:chgData name="Vivek Saahil" userId="43ad321a-5946-4c44-869a-99c3331d9527" providerId="ADAL" clId="{EA813354-F016-409C-A55B-EB42D8BC8B73}" dt="2021-04-06T04:33:14.680" v="5341" actId="27803"/>
          <ac:spMkLst>
            <pc:docMk/>
            <pc:sldMk cId="1830847363" sldId="283"/>
            <ac:spMk id="607" creationId="{1C9745D8-5EA6-43A5-B238-B351FE092C08}"/>
          </ac:spMkLst>
        </pc:spChg>
        <pc:spChg chg="mod">
          <ac:chgData name="Vivek Saahil" userId="43ad321a-5946-4c44-869a-99c3331d9527" providerId="ADAL" clId="{EA813354-F016-409C-A55B-EB42D8BC8B73}" dt="2021-04-06T04:33:14.680" v="5341" actId="27803"/>
          <ac:spMkLst>
            <pc:docMk/>
            <pc:sldMk cId="1830847363" sldId="283"/>
            <ac:spMk id="608" creationId="{C62C2AEB-07A6-46BD-A7D2-E60888F029E4}"/>
          </ac:spMkLst>
        </pc:spChg>
        <pc:spChg chg="mod">
          <ac:chgData name="Vivek Saahil" userId="43ad321a-5946-4c44-869a-99c3331d9527" providerId="ADAL" clId="{EA813354-F016-409C-A55B-EB42D8BC8B73}" dt="2021-04-06T04:33:14.680" v="5341" actId="27803"/>
          <ac:spMkLst>
            <pc:docMk/>
            <pc:sldMk cId="1830847363" sldId="283"/>
            <ac:spMk id="609" creationId="{458B2665-6053-4C73-AC33-64A0DF97EF88}"/>
          </ac:spMkLst>
        </pc:spChg>
        <pc:spChg chg="mod">
          <ac:chgData name="Vivek Saahil" userId="43ad321a-5946-4c44-869a-99c3331d9527" providerId="ADAL" clId="{EA813354-F016-409C-A55B-EB42D8BC8B73}" dt="2021-04-06T04:33:14.680" v="5341" actId="27803"/>
          <ac:spMkLst>
            <pc:docMk/>
            <pc:sldMk cId="1830847363" sldId="283"/>
            <ac:spMk id="610" creationId="{9CE571D0-B5B3-42ED-BC36-9AC47A471622}"/>
          </ac:spMkLst>
        </pc:spChg>
        <pc:spChg chg="mod">
          <ac:chgData name="Vivek Saahil" userId="43ad321a-5946-4c44-869a-99c3331d9527" providerId="ADAL" clId="{EA813354-F016-409C-A55B-EB42D8BC8B73}" dt="2021-04-06T04:33:14.680" v="5341" actId="27803"/>
          <ac:spMkLst>
            <pc:docMk/>
            <pc:sldMk cId="1830847363" sldId="283"/>
            <ac:spMk id="611" creationId="{C48901A2-E574-44F3-A298-5A5B452AAFDA}"/>
          </ac:spMkLst>
        </pc:spChg>
        <pc:spChg chg="mod">
          <ac:chgData name="Vivek Saahil" userId="43ad321a-5946-4c44-869a-99c3331d9527" providerId="ADAL" clId="{EA813354-F016-409C-A55B-EB42D8BC8B73}" dt="2021-04-06T04:33:14.680" v="5341" actId="27803"/>
          <ac:spMkLst>
            <pc:docMk/>
            <pc:sldMk cId="1830847363" sldId="283"/>
            <ac:spMk id="612" creationId="{A3A4CBEE-8EEC-4224-82BE-67EE03B1A048}"/>
          </ac:spMkLst>
        </pc:spChg>
        <pc:spChg chg="mod">
          <ac:chgData name="Vivek Saahil" userId="43ad321a-5946-4c44-869a-99c3331d9527" providerId="ADAL" clId="{EA813354-F016-409C-A55B-EB42D8BC8B73}" dt="2021-04-06T04:33:14.680" v="5341" actId="27803"/>
          <ac:spMkLst>
            <pc:docMk/>
            <pc:sldMk cId="1830847363" sldId="283"/>
            <ac:spMk id="613" creationId="{2AD11996-AA3F-4959-89C9-0A8CD440F775}"/>
          </ac:spMkLst>
        </pc:spChg>
        <pc:spChg chg="mod">
          <ac:chgData name="Vivek Saahil" userId="43ad321a-5946-4c44-869a-99c3331d9527" providerId="ADAL" clId="{EA813354-F016-409C-A55B-EB42D8BC8B73}" dt="2021-04-06T04:33:14.680" v="5341" actId="27803"/>
          <ac:spMkLst>
            <pc:docMk/>
            <pc:sldMk cId="1830847363" sldId="283"/>
            <ac:spMk id="614" creationId="{4AF84CD2-21D8-49BB-A8BE-BA58B714A4D6}"/>
          </ac:spMkLst>
        </pc:spChg>
        <pc:spChg chg="mod">
          <ac:chgData name="Vivek Saahil" userId="43ad321a-5946-4c44-869a-99c3331d9527" providerId="ADAL" clId="{EA813354-F016-409C-A55B-EB42D8BC8B73}" dt="2021-04-06T04:33:14.680" v="5341" actId="27803"/>
          <ac:spMkLst>
            <pc:docMk/>
            <pc:sldMk cId="1830847363" sldId="283"/>
            <ac:spMk id="615" creationId="{535438B3-0CC5-49FD-97AE-F718C01ABC2F}"/>
          </ac:spMkLst>
        </pc:spChg>
        <pc:spChg chg="mod">
          <ac:chgData name="Vivek Saahil" userId="43ad321a-5946-4c44-869a-99c3331d9527" providerId="ADAL" clId="{EA813354-F016-409C-A55B-EB42D8BC8B73}" dt="2021-04-06T04:33:14.680" v="5341" actId="27803"/>
          <ac:spMkLst>
            <pc:docMk/>
            <pc:sldMk cId="1830847363" sldId="283"/>
            <ac:spMk id="616" creationId="{B50DFDBE-914F-471C-9BE4-3849FC4FDA45}"/>
          </ac:spMkLst>
        </pc:spChg>
        <pc:spChg chg="mod">
          <ac:chgData name="Vivek Saahil" userId="43ad321a-5946-4c44-869a-99c3331d9527" providerId="ADAL" clId="{EA813354-F016-409C-A55B-EB42D8BC8B73}" dt="2021-04-06T04:33:14.680" v="5341" actId="27803"/>
          <ac:spMkLst>
            <pc:docMk/>
            <pc:sldMk cId="1830847363" sldId="283"/>
            <ac:spMk id="617" creationId="{B836216B-C69C-40B3-BEF8-F3105F78757D}"/>
          </ac:spMkLst>
        </pc:spChg>
        <pc:spChg chg="mod">
          <ac:chgData name="Vivek Saahil" userId="43ad321a-5946-4c44-869a-99c3331d9527" providerId="ADAL" clId="{EA813354-F016-409C-A55B-EB42D8BC8B73}" dt="2021-04-06T04:33:14.680" v="5341" actId="27803"/>
          <ac:spMkLst>
            <pc:docMk/>
            <pc:sldMk cId="1830847363" sldId="283"/>
            <ac:spMk id="618" creationId="{8DA2AC44-983C-4571-9487-286431A8CAE0}"/>
          </ac:spMkLst>
        </pc:spChg>
        <pc:spChg chg="mod">
          <ac:chgData name="Vivek Saahil" userId="43ad321a-5946-4c44-869a-99c3331d9527" providerId="ADAL" clId="{EA813354-F016-409C-A55B-EB42D8BC8B73}" dt="2021-04-06T04:33:14.680" v="5341" actId="27803"/>
          <ac:spMkLst>
            <pc:docMk/>
            <pc:sldMk cId="1830847363" sldId="283"/>
            <ac:spMk id="619" creationId="{4FE75A54-71F1-42C2-944D-140A779635D0}"/>
          </ac:spMkLst>
        </pc:spChg>
        <pc:spChg chg="mod">
          <ac:chgData name="Vivek Saahil" userId="43ad321a-5946-4c44-869a-99c3331d9527" providerId="ADAL" clId="{EA813354-F016-409C-A55B-EB42D8BC8B73}" dt="2021-04-06T04:33:14.680" v="5341" actId="27803"/>
          <ac:spMkLst>
            <pc:docMk/>
            <pc:sldMk cId="1830847363" sldId="283"/>
            <ac:spMk id="620" creationId="{C6988D73-C3BF-4FAE-88E3-921EDA1A4235}"/>
          </ac:spMkLst>
        </pc:spChg>
        <pc:spChg chg="mod">
          <ac:chgData name="Vivek Saahil" userId="43ad321a-5946-4c44-869a-99c3331d9527" providerId="ADAL" clId="{EA813354-F016-409C-A55B-EB42D8BC8B73}" dt="2021-04-06T04:33:14.680" v="5341" actId="27803"/>
          <ac:spMkLst>
            <pc:docMk/>
            <pc:sldMk cId="1830847363" sldId="283"/>
            <ac:spMk id="621" creationId="{392F1BE1-A460-42D1-98F9-CB5381A15BAC}"/>
          </ac:spMkLst>
        </pc:spChg>
        <pc:spChg chg="mod">
          <ac:chgData name="Vivek Saahil" userId="43ad321a-5946-4c44-869a-99c3331d9527" providerId="ADAL" clId="{EA813354-F016-409C-A55B-EB42D8BC8B73}" dt="2021-04-06T04:33:14.680" v="5341" actId="27803"/>
          <ac:spMkLst>
            <pc:docMk/>
            <pc:sldMk cId="1830847363" sldId="283"/>
            <ac:spMk id="622" creationId="{6A46A35A-1B7F-4B53-8EEB-9178AFDB72EA}"/>
          </ac:spMkLst>
        </pc:spChg>
        <pc:spChg chg="mod">
          <ac:chgData name="Vivek Saahil" userId="43ad321a-5946-4c44-869a-99c3331d9527" providerId="ADAL" clId="{EA813354-F016-409C-A55B-EB42D8BC8B73}" dt="2021-04-06T04:33:14.680" v="5341" actId="27803"/>
          <ac:spMkLst>
            <pc:docMk/>
            <pc:sldMk cId="1830847363" sldId="283"/>
            <ac:spMk id="623" creationId="{C111DE07-4B62-4588-80DD-E13B4398BE74}"/>
          </ac:spMkLst>
        </pc:spChg>
        <pc:spChg chg="mod">
          <ac:chgData name="Vivek Saahil" userId="43ad321a-5946-4c44-869a-99c3331d9527" providerId="ADAL" clId="{EA813354-F016-409C-A55B-EB42D8BC8B73}" dt="2021-04-06T04:33:14.680" v="5341" actId="27803"/>
          <ac:spMkLst>
            <pc:docMk/>
            <pc:sldMk cId="1830847363" sldId="283"/>
            <ac:spMk id="624" creationId="{E70EB565-4203-489D-A3A0-0FC4BD1C986B}"/>
          </ac:spMkLst>
        </pc:spChg>
        <pc:spChg chg="mod">
          <ac:chgData name="Vivek Saahil" userId="43ad321a-5946-4c44-869a-99c3331d9527" providerId="ADAL" clId="{EA813354-F016-409C-A55B-EB42D8BC8B73}" dt="2021-04-06T04:33:14.680" v="5341" actId="27803"/>
          <ac:spMkLst>
            <pc:docMk/>
            <pc:sldMk cId="1830847363" sldId="283"/>
            <ac:spMk id="625" creationId="{894C63DF-77C8-4D8F-A22D-B6ECFDD16897}"/>
          </ac:spMkLst>
        </pc:spChg>
        <pc:spChg chg="mod">
          <ac:chgData name="Vivek Saahil" userId="43ad321a-5946-4c44-869a-99c3331d9527" providerId="ADAL" clId="{EA813354-F016-409C-A55B-EB42D8BC8B73}" dt="2021-04-06T04:33:14.680" v="5341" actId="27803"/>
          <ac:spMkLst>
            <pc:docMk/>
            <pc:sldMk cId="1830847363" sldId="283"/>
            <ac:spMk id="626" creationId="{9C356E23-8F97-4FA4-B0FC-8B7FA9173BF6}"/>
          </ac:spMkLst>
        </pc:spChg>
        <pc:spChg chg="mod">
          <ac:chgData name="Vivek Saahil" userId="43ad321a-5946-4c44-869a-99c3331d9527" providerId="ADAL" clId="{EA813354-F016-409C-A55B-EB42D8BC8B73}" dt="2021-04-06T04:33:14.680" v="5341" actId="27803"/>
          <ac:spMkLst>
            <pc:docMk/>
            <pc:sldMk cId="1830847363" sldId="283"/>
            <ac:spMk id="627" creationId="{2D7B7A24-CD8F-4E20-A65B-71DE358D822A}"/>
          </ac:spMkLst>
        </pc:spChg>
        <pc:spChg chg="mod">
          <ac:chgData name="Vivek Saahil" userId="43ad321a-5946-4c44-869a-99c3331d9527" providerId="ADAL" clId="{EA813354-F016-409C-A55B-EB42D8BC8B73}" dt="2021-04-06T04:33:14.680" v="5341" actId="27803"/>
          <ac:spMkLst>
            <pc:docMk/>
            <pc:sldMk cId="1830847363" sldId="283"/>
            <ac:spMk id="628" creationId="{DD3103A5-48C4-40A8-B159-1D6658E91A3D}"/>
          </ac:spMkLst>
        </pc:spChg>
        <pc:spChg chg="mod">
          <ac:chgData name="Vivek Saahil" userId="43ad321a-5946-4c44-869a-99c3331d9527" providerId="ADAL" clId="{EA813354-F016-409C-A55B-EB42D8BC8B73}" dt="2021-04-06T04:33:14.680" v="5341" actId="27803"/>
          <ac:spMkLst>
            <pc:docMk/>
            <pc:sldMk cId="1830847363" sldId="283"/>
            <ac:spMk id="629" creationId="{A441AFAA-07F1-472D-9575-DF58B1FF1F1E}"/>
          </ac:spMkLst>
        </pc:spChg>
        <pc:spChg chg="mod">
          <ac:chgData name="Vivek Saahil" userId="43ad321a-5946-4c44-869a-99c3331d9527" providerId="ADAL" clId="{EA813354-F016-409C-A55B-EB42D8BC8B73}" dt="2021-04-06T04:33:14.680" v="5341" actId="27803"/>
          <ac:spMkLst>
            <pc:docMk/>
            <pc:sldMk cId="1830847363" sldId="283"/>
            <ac:spMk id="630" creationId="{29BBF33F-DBB1-479F-9086-A43CCAB2B303}"/>
          </ac:spMkLst>
        </pc:spChg>
        <pc:spChg chg="mod">
          <ac:chgData name="Vivek Saahil" userId="43ad321a-5946-4c44-869a-99c3331d9527" providerId="ADAL" clId="{EA813354-F016-409C-A55B-EB42D8BC8B73}" dt="2021-04-06T04:33:14.680" v="5341" actId="27803"/>
          <ac:spMkLst>
            <pc:docMk/>
            <pc:sldMk cId="1830847363" sldId="283"/>
            <ac:spMk id="631" creationId="{83262660-0B02-4750-A07E-D174EB6A7B8B}"/>
          </ac:spMkLst>
        </pc:spChg>
        <pc:spChg chg="mod">
          <ac:chgData name="Vivek Saahil" userId="43ad321a-5946-4c44-869a-99c3331d9527" providerId="ADAL" clId="{EA813354-F016-409C-A55B-EB42D8BC8B73}" dt="2021-04-06T04:33:14.680" v="5341" actId="27803"/>
          <ac:spMkLst>
            <pc:docMk/>
            <pc:sldMk cId="1830847363" sldId="283"/>
            <ac:spMk id="632" creationId="{65FF3740-E27A-4BB1-B5C4-B1476E4EAA77}"/>
          </ac:spMkLst>
        </pc:spChg>
        <pc:spChg chg="mod">
          <ac:chgData name="Vivek Saahil" userId="43ad321a-5946-4c44-869a-99c3331d9527" providerId="ADAL" clId="{EA813354-F016-409C-A55B-EB42D8BC8B73}" dt="2021-04-06T04:33:14.680" v="5341" actId="27803"/>
          <ac:spMkLst>
            <pc:docMk/>
            <pc:sldMk cId="1830847363" sldId="283"/>
            <ac:spMk id="633" creationId="{0020B74C-E1D6-4148-ACAA-E93DBDB3B8DF}"/>
          </ac:spMkLst>
        </pc:spChg>
        <pc:spChg chg="mod">
          <ac:chgData name="Vivek Saahil" userId="43ad321a-5946-4c44-869a-99c3331d9527" providerId="ADAL" clId="{EA813354-F016-409C-A55B-EB42D8BC8B73}" dt="2021-04-06T04:33:14.680" v="5341" actId="27803"/>
          <ac:spMkLst>
            <pc:docMk/>
            <pc:sldMk cId="1830847363" sldId="283"/>
            <ac:spMk id="634" creationId="{7DBC5EE7-6163-4D53-8CFE-4AEE8E5BB770}"/>
          </ac:spMkLst>
        </pc:spChg>
        <pc:spChg chg="mod">
          <ac:chgData name="Vivek Saahil" userId="43ad321a-5946-4c44-869a-99c3331d9527" providerId="ADAL" clId="{EA813354-F016-409C-A55B-EB42D8BC8B73}" dt="2021-04-06T04:33:14.680" v="5341" actId="27803"/>
          <ac:spMkLst>
            <pc:docMk/>
            <pc:sldMk cId="1830847363" sldId="283"/>
            <ac:spMk id="635" creationId="{9E8DC76C-FE21-4E6D-959B-62092F4B1598}"/>
          </ac:spMkLst>
        </pc:spChg>
        <pc:spChg chg="mod">
          <ac:chgData name="Vivek Saahil" userId="43ad321a-5946-4c44-869a-99c3331d9527" providerId="ADAL" clId="{EA813354-F016-409C-A55B-EB42D8BC8B73}" dt="2021-04-06T04:33:14.680" v="5341" actId="27803"/>
          <ac:spMkLst>
            <pc:docMk/>
            <pc:sldMk cId="1830847363" sldId="283"/>
            <ac:spMk id="636" creationId="{887A9A4C-279A-40D5-B3F3-D844E067B67E}"/>
          </ac:spMkLst>
        </pc:spChg>
        <pc:spChg chg="mod">
          <ac:chgData name="Vivek Saahil" userId="43ad321a-5946-4c44-869a-99c3331d9527" providerId="ADAL" clId="{EA813354-F016-409C-A55B-EB42D8BC8B73}" dt="2021-04-06T04:33:14.680" v="5341" actId="27803"/>
          <ac:spMkLst>
            <pc:docMk/>
            <pc:sldMk cId="1830847363" sldId="283"/>
            <ac:spMk id="637" creationId="{FF6F6D82-67F9-4A17-B03E-54958C71E1ED}"/>
          </ac:spMkLst>
        </pc:spChg>
        <pc:spChg chg="mod">
          <ac:chgData name="Vivek Saahil" userId="43ad321a-5946-4c44-869a-99c3331d9527" providerId="ADAL" clId="{EA813354-F016-409C-A55B-EB42D8BC8B73}" dt="2021-04-06T04:33:14.680" v="5341" actId="27803"/>
          <ac:spMkLst>
            <pc:docMk/>
            <pc:sldMk cId="1830847363" sldId="283"/>
            <ac:spMk id="638" creationId="{A83402ED-DD9F-41F9-9959-D85C2BDC32AA}"/>
          </ac:spMkLst>
        </pc:spChg>
        <pc:spChg chg="mod">
          <ac:chgData name="Vivek Saahil" userId="43ad321a-5946-4c44-869a-99c3331d9527" providerId="ADAL" clId="{EA813354-F016-409C-A55B-EB42D8BC8B73}" dt="2021-04-06T04:33:14.680" v="5341" actId="27803"/>
          <ac:spMkLst>
            <pc:docMk/>
            <pc:sldMk cId="1830847363" sldId="283"/>
            <ac:spMk id="639" creationId="{1F8F2BE7-94AA-43D1-AC33-030D8EC874A2}"/>
          </ac:spMkLst>
        </pc:spChg>
        <pc:spChg chg="mod">
          <ac:chgData name="Vivek Saahil" userId="43ad321a-5946-4c44-869a-99c3331d9527" providerId="ADAL" clId="{EA813354-F016-409C-A55B-EB42D8BC8B73}" dt="2021-04-06T04:33:14.680" v="5341" actId="27803"/>
          <ac:spMkLst>
            <pc:docMk/>
            <pc:sldMk cId="1830847363" sldId="283"/>
            <ac:spMk id="640" creationId="{8CBE48F5-6EE6-489E-8996-C2698F5B52E1}"/>
          </ac:spMkLst>
        </pc:spChg>
        <pc:spChg chg="mod">
          <ac:chgData name="Vivek Saahil" userId="43ad321a-5946-4c44-869a-99c3331d9527" providerId="ADAL" clId="{EA813354-F016-409C-A55B-EB42D8BC8B73}" dt="2021-04-06T04:33:14.680" v="5341" actId="27803"/>
          <ac:spMkLst>
            <pc:docMk/>
            <pc:sldMk cId="1830847363" sldId="283"/>
            <ac:spMk id="641" creationId="{7A3CA9A5-BAD0-4489-AAF5-16F3F4B0C934}"/>
          </ac:spMkLst>
        </pc:spChg>
        <pc:spChg chg="mod">
          <ac:chgData name="Vivek Saahil" userId="43ad321a-5946-4c44-869a-99c3331d9527" providerId="ADAL" clId="{EA813354-F016-409C-A55B-EB42D8BC8B73}" dt="2021-04-06T04:33:14.680" v="5341" actId="27803"/>
          <ac:spMkLst>
            <pc:docMk/>
            <pc:sldMk cId="1830847363" sldId="283"/>
            <ac:spMk id="642" creationId="{FDE70E9C-0104-4EC9-BA82-A7A7A869A5AC}"/>
          </ac:spMkLst>
        </pc:spChg>
        <pc:spChg chg="mod">
          <ac:chgData name="Vivek Saahil" userId="43ad321a-5946-4c44-869a-99c3331d9527" providerId="ADAL" clId="{EA813354-F016-409C-A55B-EB42D8BC8B73}" dt="2021-04-06T04:33:14.680" v="5341" actId="27803"/>
          <ac:spMkLst>
            <pc:docMk/>
            <pc:sldMk cId="1830847363" sldId="283"/>
            <ac:spMk id="643" creationId="{128D3406-CDBD-4975-B090-F6283ED48ACB}"/>
          </ac:spMkLst>
        </pc:spChg>
        <pc:spChg chg="mod">
          <ac:chgData name="Vivek Saahil" userId="43ad321a-5946-4c44-869a-99c3331d9527" providerId="ADAL" clId="{EA813354-F016-409C-A55B-EB42D8BC8B73}" dt="2021-04-06T04:33:14.680" v="5341" actId="27803"/>
          <ac:spMkLst>
            <pc:docMk/>
            <pc:sldMk cId="1830847363" sldId="283"/>
            <ac:spMk id="644" creationId="{5B077940-4339-423C-A8D1-F1DFE2173BD8}"/>
          </ac:spMkLst>
        </pc:spChg>
        <pc:spChg chg="mod">
          <ac:chgData name="Vivek Saahil" userId="43ad321a-5946-4c44-869a-99c3331d9527" providerId="ADAL" clId="{EA813354-F016-409C-A55B-EB42D8BC8B73}" dt="2021-04-06T04:33:14.680" v="5341" actId="27803"/>
          <ac:spMkLst>
            <pc:docMk/>
            <pc:sldMk cId="1830847363" sldId="283"/>
            <ac:spMk id="645" creationId="{AB8D2863-CC17-4AEB-9045-56AD08F1E8F7}"/>
          </ac:spMkLst>
        </pc:spChg>
        <pc:spChg chg="mod">
          <ac:chgData name="Vivek Saahil" userId="43ad321a-5946-4c44-869a-99c3331d9527" providerId="ADAL" clId="{EA813354-F016-409C-A55B-EB42D8BC8B73}" dt="2021-04-06T04:33:14.680" v="5341" actId="27803"/>
          <ac:spMkLst>
            <pc:docMk/>
            <pc:sldMk cId="1830847363" sldId="283"/>
            <ac:spMk id="646" creationId="{466369DE-58B7-44D3-9C90-3081836CC990}"/>
          </ac:spMkLst>
        </pc:spChg>
        <pc:spChg chg="mod">
          <ac:chgData name="Vivek Saahil" userId="43ad321a-5946-4c44-869a-99c3331d9527" providerId="ADAL" clId="{EA813354-F016-409C-A55B-EB42D8BC8B73}" dt="2021-04-06T04:33:14.680" v="5341" actId="27803"/>
          <ac:spMkLst>
            <pc:docMk/>
            <pc:sldMk cId="1830847363" sldId="283"/>
            <ac:spMk id="647" creationId="{E47D94FD-5367-4CB0-9F4A-C18EB0E97362}"/>
          </ac:spMkLst>
        </pc:spChg>
        <pc:spChg chg="mod">
          <ac:chgData name="Vivek Saahil" userId="43ad321a-5946-4c44-869a-99c3331d9527" providerId="ADAL" clId="{EA813354-F016-409C-A55B-EB42D8BC8B73}" dt="2021-04-06T04:33:14.680" v="5341" actId="27803"/>
          <ac:spMkLst>
            <pc:docMk/>
            <pc:sldMk cId="1830847363" sldId="283"/>
            <ac:spMk id="648" creationId="{91550B80-5CE7-4963-A5BD-7F965A3ACA7C}"/>
          </ac:spMkLst>
        </pc:spChg>
        <pc:spChg chg="mod">
          <ac:chgData name="Vivek Saahil" userId="43ad321a-5946-4c44-869a-99c3331d9527" providerId="ADAL" clId="{EA813354-F016-409C-A55B-EB42D8BC8B73}" dt="2021-04-06T04:33:14.680" v="5341" actId="27803"/>
          <ac:spMkLst>
            <pc:docMk/>
            <pc:sldMk cId="1830847363" sldId="283"/>
            <ac:spMk id="649" creationId="{F9C89A5E-3539-4E66-B559-D07AC7AD7B9E}"/>
          </ac:spMkLst>
        </pc:spChg>
        <pc:spChg chg="mod">
          <ac:chgData name="Vivek Saahil" userId="43ad321a-5946-4c44-869a-99c3331d9527" providerId="ADAL" clId="{EA813354-F016-409C-A55B-EB42D8BC8B73}" dt="2021-04-06T04:33:14.680" v="5341" actId="27803"/>
          <ac:spMkLst>
            <pc:docMk/>
            <pc:sldMk cId="1830847363" sldId="283"/>
            <ac:spMk id="650" creationId="{EF990A52-9E76-453A-B2C1-C9878FBD5A06}"/>
          </ac:spMkLst>
        </pc:spChg>
        <pc:spChg chg="mod">
          <ac:chgData name="Vivek Saahil" userId="43ad321a-5946-4c44-869a-99c3331d9527" providerId="ADAL" clId="{EA813354-F016-409C-A55B-EB42D8BC8B73}" dt="2021-04-06T04:33:14.680" v="5341" actId="27803"/>
          <ac:spMkLst>
            <pc:docMk/>
            <pc:sldMk cId="1830847363" sldId="283"/>
            <ac:spMk id="651" creationId="{43219EA7-5064-4180-AE1D-8CCF48B5A174}"/>
          </ac:spMkLst>
        </pc:spChg>
        <pc:spChg chg="mod">
          <ac:chgData name="Vivek Saahil" userId="43ad321a-5946-4c44-869a-99c3331d9527" providerId="ADAL" clId="{EA813354-F016-409C-A55B-EB42D8BC8B73}" dt="2021-04-06T04:33:14.680" v="5341" actId="27803"/>
          <ac:spMkLst>
            <pc:docMk/>
            <pc:sldMk cId="1830847363" sldId="283"/>
            <ac:spMk id="652" creationId="{67E37EC1-1DBC-496E-8C24-5E0DA5B6E6F9}"/>
          </ac:spMkLst>
        </pc:spChg>
        <pc:spChg chg="mod">
          <ac:chgData name="Vivek Saahil" userId="43ad321a-5946-4c44-869a-99c3331d9527" providerId="ADAL" clId="{EA813354-F016-409C-A55B-EB42D8BC8B73}" dt="2021-04-06T04:33:14.680" v="5341" actId="27803"/>
          <ac:spMkLst>
            <pc:docMk/>
            <pc:sldMk cId="1830847363" sldId="283"/>
            <ac:spMk id="653" creationId="{1868241F-1A97-48DC-8C47-3AEDCF6A158F}"/>
          </ac:spMkLst>
        </pc:spChg>
        <pc:spChg chg="mod">
          <ac:chgData name="Vivek Saahil" userId="43ad321a-5946-4c44-869a-99c3331d9527" providerId="ADAL" clId="{EA813354-F016-409C-A55B-EB42D8BC8B73}" dt="2021-04-06T04:33:14.680" v="5341" actId="27803"/>
          <ac:spMkLst>
            <pc:docMk/>
            <pc:sldMk cId="1830847363" sldId="283"/>
            <ac:spMk id="654" creationId="{75575F2E-18B6-4BC7-A653-88C77D41F9C4}"/>
          </ac:spMkLst>
        </pc:spChg>
        <pc:spChg chg="mod">
          <ac:chgData name="Vivek Saahil" userId="43ad321a-5946-4c44-869a-99c3331d9527" providerId="ADAL" clId="{EA813354-F016-409C-A55B-EB42D8BC8B73}" dt="2021-04-06T04:33:14.680" v="5341" actId="27803"/>
          <ac:spMkLst>
            <pc:docMk/>
            <pc:sldMk cId="1830847363" sldId="283"/>
            <ac:spMk id="655" creationId="{E2B72BFB-30DC-4AEE-A7BD-698F2FDC9740}"/>
          </ac:spMkLst>
        </pc:spChg>
        <pc:spChg chg="mod">
          <ac:chgData name="Vivek Saahil" userId="43ad321a-5946-4c44-869a-99c3331d9527" providerId="ADAL" clId="{EA813354-F016-409C-A55B-EB42D8BC8B73}" dt="2021-04-06T04:33:14.680" v="5341" actId="27803"/>
          <ac:spMkLst>
            <pc:docMk/>
            <pc:sldMk cId="1830847363" sldId="283"/>
            <ac:spMk id="656" creationId="{AA75CC6A-B713-4859-9129-28F1D8658251}"/>
          </ac:spMkLst>
        </pc:spChg>
        <pc:spChg chg="mod">
          <ac:chgData name="Vivek Saahil" userId="43ad321a-5946-4c44-869a-99c3331d9527" providerId="ADAL" clId="{EA813354-F016-409C-A55B-EB42D8BC8B73}" dt="2021-04-06T04:33:14.680" v="5341" actId="27803"/>
          <ac:spMkLst>
            <pc:docMk/>
            <pc:sldMk cId="1830847363" sldId="283"/>
            <ac:spMk id="657" creationId="{9662E3EA-4918-41BA-8460-DFD2CA971A34}"/>
          </ac:spMkLst>
        </pc:spChg>
        <pc:spChg chg="mod">
          <ac:chgData name="Vivek Saahil" userId="43ad321a-5946-4c44-869a-99c3331d9527" providerId="ADAL" clId="{EA813354-F016-409C-A55B-EB42D8BC8B73}" dt="2021-04-06T04:33:14.680" v="5341" actId="27803"/>
          <ac:spMkLst>
            <pc:docMk/>
            <pc:sldMk cId="1830847363" sldId="283"/>
            <ac:spMk id="658" creationId="{D0D4D75E-D952-4AC8-AADD-0FB85B5A4B18}"/>
          </ac:spMkLst>
        </pc:spChg>
        <pc:spChg chg="mod">
          <ac:chgData name="Vivek Saahil" userId="43ad321a-5946-4c44-869a-99c3331d9527" providerId="ADAL" clId="{EA813354-F016-409C-A55B-EB42D8BC8B73}" dt="2021-04-06T04:33:14.680" v="5341" actId="27803"/>
          <ac:spMkLst>
            <pc:docMk/>
            <pc:sldMk cId="1830847363" sldId="283"/>
            <ac:spMk id="659" creationId="{A531F5FB-26B6-4E2B-874D-56D59768AE7F}"/>
          </ac:spMkLst>
        </pc:spChg>
        <pc:spChg chg="mod">
          <ac:chgData name="Vivek Saahil" userId="43ad321a-5946-4c44-869a-99c3331d9527" providerId="ADAL" clId="{EA813354-F016-409C-A55B-EB42D8BC8B73}" dt="2021-04-06T04:33:14.680" v="5341" actId="27803"/>
          <ac:spMkLst>
            <pc:docMk/>
            <pc:sldMk cId="1830847363" sldId="283"/>
            <ac:spMk id="660" creationId="{4BBD17F5-6860-4274-8FAA-66DFD0300B08}"/>
          </ac:spMkLst>
        </pc:spChg>
        <pc:spChg chg="mod">
          <ac:chgData name="Vivek Saahil" userId="43ad321a-5946-4c44-869a-99c3331d9527" providerId="ADAL" clId="{EA813354-F016-409C-A55B-EB42D8BC8B73}" dt="2021-04-06T04:33:14.680" v="5341" actId="27803"/>
          <ac:spMkLst>
            <pc:docMk/>
            <pc:sldMk cId="1830847363" sldId="283"/>
            <ac:spMk id="661" creationId="{261BE194-C0ED-4175-A6AD-CB5FCC8078E1}"/>
          </ac:spMkLst>
        </pc:spChg>
        <pc:spChg chg="mod">
          <ac:chgData name="Vivek Saahil" userId="43ad321a-5946-4c44-869a-99c3331d9527" providerId="ADAL" clId="{EA813354-F016-409C-A55B-EB42D8BC8B73}" dt="2021-04-06T04:33:14.680" v="5341" actId="27803"/>
          <ac:spMkLst>
            <pc:docMk/>
            <pc:sldMk cId="1830847363" sldId="283"/>
            <ac:spMk id="662" creationId="{25D9C2CB-EA13-4BB0-AA3D-7B464FA8DE9A}"/>
          </ac:spMkLst>
        </pc:spChg>
        <pc:spChg chg="mod">
          <ac:chgData name="Vivek Saahil" userId="43ad321a-5946-4c44-869a-99c3331d9527" providerId="ADAL" clId="{EA813354-F016-409C-A55B-EB42D8BC8B73}" dt="2021-04-06T04:33:14.680" v="5341" actId="27803"/>
          <ac:spMkLst>
            <pc:docMk/>
            <pc:sldMk cId="1830847363" sldId="283"/>
            <ac:spMk id="663" creationId="{C1D21F93-F8FF-409C-ADA2-3C56ACE56D16}"/>
          </ac:spMkLst>
        </pc:spChg>
        <pc:spChg chg="mod">
          <ac:chgData name="Vivek Saahil" userId="43ad321a-5946-4c44-869a-99c3331d9527" providerId="ADAL" clId="{EA813354-F016-409C-A55B-EB42D8BC8B73}" dt="2021-04-06T04:33:14.680" v="5341" actId="27803"/>
          <ac:spMkLst>
            <pc:docMk/>
            <pc:sldMk cId="1830847363" sldId="283"/>
            <ac:spMk id="664" creationId="{485C16A8-9ED7-434B-B2A9-15DF6CF9118F}"/>
          </ac:spMkLst>
        </pc:spChg>
        <pc:spChg chg="mod">
          <ac:chgData name="Vivek Saahil" userId="43ad321a-5946-4c44-869a-99c3331d9527" providerId="ADAL" clId="{EA813354-F016-409C-A55B-EB42D8BC8B73}" dt="2021-04-06T04:33:14.680" v="5341" actId="27803"/>
          <ac:spMkLst>
            <pc:docMk/>
            <pc:sldMk cId="1830847363" sldId="283"/>
            <ac:spMk id="665" creationId="{39C5499E-F548-4F14-ADA6-230CD70EC19F}"/>
          </ac:spMkLst>
        </pc:spChg>
        <pc:spChg chg="mod">
          <ac:chgData name="Vivek Saahil" userId="43ad321a-5946-4c44-869a-99c3331d9527" providerId="ADAL" clId="{EA813354-F016-409C-A55B-EB42D8BC8B73}" dt="2021-04-06T04:33:14.680" v="5341" actId="27803"/>
          <ac:spMkLst>
            <pc:docMk/>
            <pc:sldMk cId="1830847363" sldId="283"/>
            <ac:spMk id="666" creationId="{C55786EA-4E95-4C14-B54C-970911396277}"/>
          </ac:spMkLst>
        </pc:spChg>
        <pc:spChg chg="mod">
          <ac:chgData name="Vivek Saahil" userId="43ad321a-5946-4c44-869a-99c3331d9527" providerId="ADAL" clId="{EA813354-F016-409C-A55B-EB42D8BC8B73}" dt="2021-04-06T04:33:14.680" v="5341" actId="27803"/>
          <ac:spMkLst>
            <pc:docMk/>
            <pc:sldMk cId="1830847363" sldId="283"/>
            <ac:spMk id="667" creationId="{C6B44CA6-6F77-483D-A5E4-85B51D04A7A0}"/>
          </ac:spMkLst>
        </pc:spChg>
        <pc:spChg chg="mod">
          <ac:chgData name="Vivek Saahil" userId="43ad321a-5946-4c44-869a-99c3331d9527" providerId="ADAL" clId="{EA813354-F016-409C-A55B-EB42D8BC8B73}" dt="2021-04-06T04:33:14.680" v="5341" actId="27803"/>
          <ac:spMkLst>
            <pc:docMk/>
            <pc:sldMk cId="1830847363" sldId="283"/>
            <ac:spMk id="668" creationId="{8F4CAA18-00F5-428E-AA0D-16B1BA2B84B7}"/>
          </ac:spMkLst>
        </pc:spChg>
        <pc:spChg chg="mod">
          <ac:chgData name="Vivek Saahil" userId="43ad321a-5946-4c44-869a-99c3331d9527" providerId="ADAL" clId="{EA813354-F016-409C-A55B-EB42D8BC8B73}" dt="2021-04-06T04:33:14.680" v="5341" actId="27803"/>
          <ac:spMkLst>
            <pc:docMk/>
            <pc:sldMk cId="1830847363" sldId="283"/>
            <ac:spMk id="669" creationId="{CC312401-752F-4CD1-8EF6-DCD9A067C5BE}"/>
          </ac:spMkLst>
        </pc:spChg>
        <pc:spChg chg="mod">
          <ac:chgData name="Vivek Saahil" userId="43ad321a-5946-4c44-869a-99c3331d9527" providerId="ADAL" clId="{EA813354-F016-409C-A55B-EB42D8BC8B73}" dt="2021-04-06T04:33:14.680" v="5341" actId="27803"/>
          <ac:spMkLst>
            <pc:docMk/>
            <pc:sldMk cId="1830847363" sldId="283"/>
            <ac:spMk id="670" creationId="{ABB231BB-24F6-43CB-BC12-136E2AD86015}"/>
          </ac:spMkLst>
        </pc:spChg>
        <pc:spChg chg="mod">
          <ac:chgData name="Vivek Saahil" userId="43ad321a-5946-4c44-869a-99c3331d9527" providerId="ADAL" clId="{EA813354-F016-409C-A55B-EB42D8BC8B73}" dt="2021-04-06T04:33:14.680" v="5341" actId="27803"/>
          <ac:spMkLst>
            <pc:docMk/>
            <pc:sldMk cId="1830847363" sldId="283"/>
            <ac:spMk id="671" creationId="{E526A8B7-7497-4459-8C48-C248D7F4DAAC}"/>
          </ac:spMkLst>
        </pc:spChg>
        <pc:spChg chg="mod">
          <ac:chgData name="Vivek Saahil" userId="43ad321a-5946-4c44-869a-99c3331d9527" providerId="ADAL" clId="{EA813354-F016-409C-A55B-EB42D8BC8B73}" dt="2021-04-06T04:33:14.680" v="5341" actId="27803"/>
          <ac:spMkLst>
            <pc:docMk/>
            <pc:sldMk cId="1830847363" sldId="283"/>
            <ac:spMk id="672" creationId="{9F85EC80-8396-4B0F-BA20-100BDFFA8109}"/>
          </ac:spMkLst>
        </pc:spChg>
        <pc:spChg chg="mod">
          <ac:chgData name="Vivek Saahil" userId="43ad321a-5946-4c44-869a-99c3331d9527" providerId="ADAL" clId="{EA813354-F016-409C-A55B-EB42D8BC8B73}" dt="2021-04-06T04:33:14.680" v="5341" actId="27803"/>
          <ac:spMkLst>
            <pc:docMk/>
            <pc:sldMk cId="1830847363" sldId="283"/>
            <ac:spMk id="673" creationId="{EC9DB53F-DD25-46B9-9CBE-89B8C6314968}"/>
          </ac:spMkLst>
        </pc:spChg>
        <pc:spChg chg="mod">
          <ac:chgData name="Vivek Saahil" userId="43ad321a-5946-4c44-869a-99c3331d9527" providerId="ADAL" clId="{EA813354-F016-409C-A55B-EB42D8BC8B73}" dt="2021-04-06T04:33:14.680" v="5341" actId="27803"/>
          <ac:spMkLst>
            <pc:docMk/>
            <pc:sldMk cId="1830847363" sldId="283"/>
            <ac:spMk id="674" creationId="{B4B6BC9A-1A72-4231-9FE6-BC8344BF911D}"/>
          </ac:spMkLst>
        </pc:spChg>
        <pc:spChg chg="mod">
          <ac:chgData name="Vivek Saahil" userId="43ad321a-5946-4c44-869a-99c3331d9527" providerId="ADAL" clId="{EA813354-F016-409C-A55B-EB42D8BC8B73}" dt="2021-04-06T04:33:14.680" v="5341" actId="27803"/>
          <ac:spMkLst>
            <pc:docMk/>
            <pc:sldMk cId="1830847363" sldId="283"/>
            <ac:spMk id="675" creationId="{7ECCAD1A-B1C1-4B31-85EC-A1F4F0ED77F0}"/>
          </ac:spMkLst>
        </pc:spChg>
        <pc:spChg chg="mod">
          <ac:chgData name="Vivek Saahil" userId="43ad321a-5946-4c44-869a-99c3331d9527" providerId="ADAL" clId="{EA813354-F016-409C-A55B-EB42D8BC8B73}" dt="2021-04-06T04:33:14.680" v="5341" actId="27803"/>
          <ac:spMkLst>
            <pc:docMk/>
            <pc:sldMk cId="1830847363" sldId="283"/>
            <ac:spMk id="676" creationId="{562A4968-99B3-4545-BD28-D6D9A069E2BE}"/>
          </ac:spMkLst>
        </pc:spChg>
        <pc:spChg chg="mod">
          <ac:chgData name="Vivek Saahil" userId="43ad321a-5946-4c44-869a-99c3331d9527" providerId="ADAL" clId="{EA813354-F016-409C-A55B-EB42D8BC8B73}" dt="2021-04-06T04:33:14.680" v="5341" actId="27803"/>
          <ac:spMkLst>
            <pc:docMk/>
            <pc:sldMk cId="1830847363" sldId="283"/>
            <ac:spMk id="677" creationId="{9D0E0B62-5029-4A80-A527-2C23A84ED2E1}"/>
          </ac:spMkLst>
        </pc:spChg>
        <pc:spChg chg="mod">
          <ac:chgData name="Vivek Saahil" userId="43ad321a-5946-4c44-869a-99c3331d9527" providerId="ADAL" clId="{EA813354-F016-409C-A55B-EB42D8BC8B73}" dt="2021-04-06T04:33:14.680" v="5341" actId="27803"/>
          <ac:spMkLst>
            <pc:docMk/>
            <pc:sldMk cId="1830847363" sldId="283"/>
            <ac:spMk id="678" creationId="{7CFF58D0-0CB6-42E1-9886-6F772AC713B6}"/>
          </ac:spMkLst>
        </pc:spChg>
        <pc:spChg chg="mod">
          <ac:chgData name="Vivek Saahil" userId="43ad321a-5946-4c44-869a-99c3331d9527" providerId="ADAL" clId="{EA813354-F016-409C-A55B-EB42D8BC8B73}" dt="2021-04-06T04:33:14.680" v="5341" actId="27803"/>
          <ac:spMkLst>
            <pc:docMk/>
            <pc:sldMk cId="1830847363" sldId="283"/>
            <ac:spMk id="679" creationId="{C8ABF9CA-B1C0-43EB-9E3A-68764A2DD30F}"/>
          </ac:spMkLst>
        </pc:spChg>
        <pc:spChg chg="mod">
          <ac:chgData name="Vivek Saahil" userId="43ad321a-5946-4c44-869a-99c3331d9527" providerId="ADAL" clId="{EA813354-F016-409C-A55B-EB42D8BC8B73}" dt="2021-04-06T04:33:14.680" v="5341" actId="27803"/>
          <ac:spMkLst>
            <pc:docMk/>
            <pc:sldMk cId="1830847363" sldId="283"/>
            <ac:spMk id="680" creationId="{6C1D1127-75ED-47FA-968F-C66BF1DBB07D}"/>
          </ac:spMkLst>
        </pc:spChg>
        <pc:spChg chg="mod">
          <ac:chgData name="Vivek Saahil" userId="43ad321a-5946-4c44-869a-99c3331d9527" providerId="ADAL" clId="{EA813354-F016-409C-A55B-EB42D8BC8B73}" dt="2021-04-06T04:33:14.680" v="5341" actId="27803"/>
          <ac:spMkLst>
            <pc:docMk/>
            <pc:sldMk cId="1830847363" sldId="283"/>
            <ac:spMk id="681" creationId="{FF81DEA5-EF13-4640-8340-96F373F6450B}"/>
          </ac:spMkLst>
        </pc:spChg>
        <pc:spChg chg="mod">
          <ac:chgData name="Vivek Saahil" userId="43ad321a-5946-4c44-869a-99c3331d9527" providerId="ADAL" clId="{EA813354-F016-409C-A55B-EB42D8BC8B73}" dt="2021-04-06T04:33:14.680" v="5341" actId="27803"/>
          <ac:spMkLst>
            <pc:docMk/>
            <pc:sldMk cId="1830847363" sldId="283"/>
            <ac:spMk id="682" creationId="{F1496A36-E1AE-46AA-A63D-39BFDF2BB555}"/>
          </ac:spMkLst>
        </pc:spChg>
        <pc:spChg chg="mod">
          <ac:chgData name="Vivek Saahil" userId="43ad321a-5946-4c44-869a-99c3331d9527" providerId="ADAL" clId="{EA813354-F016-409C-A55B-EB42D8BC8B73}" dt="2021-04-06T04:33:14.680" v="5341" actId="27803"/>
          <ac:spMkLst>
            <pc:docMk/>
            <pc:sldMk cId="1830847363" sldId="283"/>
            <ac:spMk id="683" creationId="{BB3D3014-1B7B-46C3-9FB9-7F71CBC43A76}"/>
          </ac:spMkLst>
        </pc:spChg>
        <pc:spChg chg="mod">
          <ac:chgData name="Vivek Saahil" userId="43ad321a-5946-4c44-869a-99c3331d9527" providerId="ADAL" clId="{EA813354-F016-409C-A55B-EB42D8BC8B73}" dt="2021-04-06T04:33:14.680" v="5341" actId="27803"/>
          <ac:spMkLst>
            <pc:docMk/>
            <pc:sldMk cId="1830847363" sldId="283"/>
            <ac:spMk id="684" creationId="{4FF56FF8-B42C-45B0-BABD-2A5364F30C32}"/>
          </ac:spMkLst>
        </pc:spChg>
        <pc:spChg chg="mod">
          <ac:chgData name="Vivek Saahil" userId="43ad321a-5946-4c44-869a-99c3331d9527" providerId="ADAL" clId="{EA813354-F016-409C-A55B-EB42D8BC8B73}" dt="2021-04-06T04:33:14.680" v="5341" actId="27803"/>
          <ac:spMkLst>
            <pc:docMk/>
            <pc:sldMk cId="1830847363" sldId="283"/>
            <ac:spMk id="685" creationId="{EFE2E816-7994-4226-A49C-7E79DF813170}"/>
          </ac:spMkLst>
        </pc:spChg>
        <pc:spChg chg="mod">
          <ac:chgData name="Vivek Saahil" userId="43ad321a-5946-4c44-869a-99c3331d9527" providerId="ADAL" clId="{EA813354-F016-409C-A55B-EB42D8BC8B73}" dt="2021-04-06T04:33:14.680" v="5341" actId="27803"/>
          <ac:spMkLst>
            <pc:docMk/>
            <pc:sldMk cId="1830847363" sldId="283"/>
            <ac:spMk id="686" creationId="{1A60EE3F-78EF-407D-BFE8-D92AE72F58C6}"/>
          </ac:spMkLst>
        </pc:spChg>
        <pc:spChg chg="mod">
          <ac:chgData name="Vivek Saahil" userId="43ad321a-5946-4c44-869a-99c3331d9527" providerId="ADAL" clId="{EA813354-F016-409C-A55B-EB42D8BC8B73}" dt="2021-04-06T04:33:14.680" v="5341" actId="27803"/>
          <ac:spMkLst>
            <pc:docMk/>
            <pc:sldMk cId="1830847363" sldId="283"/>
            <ac:spMk id="687" creationId="{F9A42172-0234-49FD-87B3-A7439AB117D7}"/>
          </ac:spMkLst>
        </pc:spChg>
        <pc:spChg chg="mod">
          <ac:chgData name="Vivek Saahil" userId="43ad321a-5946-4c44-869a-99c3331d9527" providerId="ADAL" clId="{EA813354-F016-409C-A55B-EB42D8BC8B73}" dt="2021-04-06T04:33:14.680" v="5341" actId="27803"/>
          <ac:spMkLst>
            <pc:docMk/>
            <pc:sldMk cId="1830847363" sldId="283"/>
            <ac:spMk id="688" creationId="{8668F78D-B1E9-446A-9FEC-DDABAC717F1D}"/>
          </ac:spMkLst>
        </pc:spChg>
        <pc:spChg chg="mod">
          <ac:chgData name="Vivek Saahil" userId="43ad321a-5946-4c44-869a-99c3331d9527" providerId="ADAL" clId="{EA813354-F016-409C-A55B-EB42D8BC8B73}" dt="2021-04-06T04:33:14.680" v="5341" actId="27803"/>
          <ac:spMkLst>
            <pc:docMk/>
            <pc:sldMk cId="1830847363" sldId="283"/>
            <ac:spMk id="689" creationId="{042BE4A8-DEF5-444F-B425-ACE9BD94E631}"/>
          </ac:spMkLst>
        </pc:spChg>
        <pc:spChg chg="mod">
          <ac:chgData name="Vivek Saahil" userId="43ad321a-5946-4c44-869a-99c3331d9527" providerId="ADAL" clId="{EA813354-F016-409C-A55B-EB42D8BC8B73}" dt="2021-04-06T04:33:14.680" v="5341" actId="27803"/>
          <ac:spMkLst>
            <pc:docMk/>
            <pc:sldMk cId="1830847363" sldId="283"/>
            <ac:spMk id="690" creationId="{18851F01-3167-47C8-99E2-8FC4986D696F}"/>
          </ac:spMkLst>
        </pc:spChg>
        <pc:spChg chg="mod">
          <ac:chgData name="Vivek Saahil" userId="43ad321a-5946-4c44-869a-99c3331d9527" providerId="ADAL" clId="{EA813354-F016-409C-A55B-EB42D8BC8B73}" dt="2021-04-06T04:33:14.680" v="5341" actId="27803"/>
          <ac:spMkLst>
            <pc:docMk/>
            <pc:sldMk cId="1830847363" sldId="283"/>
            <ac:spMk id="691" creationId="{B073CEE2-AA26-4CE3-A02E-0ED11ADD10C7}"/>
          </ac:spMkLst>
        </pc:spChg>
        <pc:spChg chg="mod">
          <ac:chgData name="Vivek Saahil" userId="43ad321a-5946-4c44-869a-99c3331d9527" providerId="ADAL" clId="{EA813354-F016-409C-A55B-EB42D8BC8B73}" dt="2021-04-06T04:33:14.680" v="5341" actId="27803"/>
          <ac:spMkLst>
            <pc:docMk/>
            <pc:sldMk cId="1830847363" sldId="283"/>
            <ac:spMk id="692" creationId="{F768BB3A-40C6-496C-BCF3-D355E747695C}"/>
          </ac:spMkLst>
        </pc:spChg>
        <pc:spChg chg="mod">
          <ac:chgData name="Vivek Saahil" userId="43ad321a-5946-4c44-869a-99c3331d9527" providerId="ADAL" clId="{EA813354-F016-409C-A55B-EB42D8BC8B73}" dt="2021-04-06T04:33:14.680" v="5341" actId="27803"/>
          <ac:spMkLst>
            <pc:docMk/>
            <pc:sldMk cId="1830847363" sldId="283"/>
            <ac:spMk id="693" creationId="{42EE01F0-9ED3-4C01-813D-1C5FA5149C2B}"/>
          </ac:spMkLst>
        </pc:spChg>
        <pc:spChg chg="mod">
          <ac:chgData name="Vivek Saahil" userId="43ad321a-5946-4c44-869a-99c3331d9527" providerId="ADAL" clId="{EA813354-F016-409C-A55B-EB42D8BC8B73}" dt="2021-04-06T04:33:14.680" v="5341" actId="27803"/>
          <ac:spMkLst>
            <pc:docMk/>
            <pc:sldMk cId="1830847363" sldId="283"/>
            <ac:spMk id="694" creationId="{9D2F9B5D-D44F-4E9C-BF2F-AE0FFB9FE978}"/>
          </ac:spMkLst>
        </pc:spChg>
        <pc:spChg chg="mod">
          <ac:chgData name="Vivek Saahil" userId="43ad321a-5946-4c44-869a-99c3331d9527" providerId="ADAL" clId="{EA813354-F016-409C-A55B-EB42D8BC8B73}" dt="2021-04-06T04:33:14.680" v="5341" actId="27803"/>
          <ac:spMkLst>
            <pc:docMk/>
            <pc:sldMk cId="1830847363" sldId="283"/>
            <ac:spMk id="695" creationId="{12DC0C19-0B37-4138-AE41-E8FCB1B5278B}"/>
          </ac:spMkLst>
        </pc:spChg>
        <pc:spChg chg="mod">
          <ac:chgData name="Vivek Saahil" userId="43ad321a-5946-4c44-869a-99c3331d9527" providerId="ADAL" clId="{EA813354-F016-409C-A55B-EB42D8BC8B73}" dt="2021-04-06T04:33:14.680" v="5341" actId="27803"/>
          <ac:spMkLst>
            <pc:docMk/>
            <pc:sldMk cId="1830847363" sldId="283"/>
            <ac:spMk id="696" creationId="{389153A7-B8F7-4CE0-BE0E-66F3ADAC58C8}"/>
          </ac:spMkLst>
        </pc:spChg>
        <pc:spChg chg="mod">
          <ac:chgData name="Vivek Saahil" userId="43ad321a-5946-4c44-869a-99c3331d9527" providerId="ADAL" clId="{EA813354-F016-409C-A55B-EB42D8BC8B73}" dt="2021-04-06T04:33:14.680" v="5341" actId="27803"/>
          <ac:spMkLst>
            <pc:docMk/>
            <pc:sldMk cId="1830847363" sldId="283"/>
            <ac:spMk id="697" creationId="{C2736B0D-8217-4DF6-AA09-C1F080053830}"/>
          </ac:spMkLst>
        </pc:spChg>
        <pc:spChg chg="mod">
          <ac:chgData name="Vivek Saahil" userId="43ad321a-5946-4c44-869a-99c3331d9527" providerId="ADAL" clId="{EA813354-F016-409C-A55B-EB42D8BC8B73}" dt="2021-04-06T04:33:14.680" v="5341" actId="27803"/>
          <ac:spMkLst>
            <pc:docMk/>
            <pc:sldMk cId="1830847363" sldId="283"/>
            <ac:spMk id="698" creationId="{E041C42D-81EE-46E9-8A9B-0A6849CAE052}"/>
          </ac:spMkLst>
        </pc:spChg>
        <pc:spChg chg="mod">
          <ac:chgData name="Vivek Saahil" userId="43ad321a-5946-4c44-869a-99c3331d9527" providerId="ADAL" clId="{EA813354-F016-409C-A55B-EB42D8BC8B73}" dt="2021-04-06T04:33:14.680" v="5341" actId="27803"/>
          <ac:spMkLst>
            <pc:docMk/>
            <pc:sldMk cId="1830847363" sldId="283"/>
            <ac:spMk id="699" creationId="{CF630990-6D13-4B86-958F-E0EC67D33C2E}"/>
          </ac:spMkLst>
        </pc:spChg>
        <pc:spChg chg="mod">
          <ac:chgData name="Vivek Saahil" userId="43ad321a-5946-4c44-869a-99c3331d9527" providerId="ADAL" clId="{EA813354-F016-409C-A55B-EB42D8BC8B73}" dt="2021-04-06T04:33:14.680" v="5341" actId="27803"/>
          <ac:spMkLst>
            <pc:docMk/>
            <pc:sldMk cId="1830847363" sldId="283"/>
            <ac:spMk id="700" creationId="{4E274D71-D5D5-41C7-ACB1-8C677EAB3733}"/>
          </ac:spMkLst>
        </pc:spChg>
        <pc:spChg chg="mod">
          <ac:chgData name="Vivek Saahil" userId="43ad321a-5946-4c44-869a-99c3331d9527" providerId="ADAL" clId="{EA813354-F016-409C-A55B-EB42D8BC8B73}" dt="2021-04-06T04:33:14.680" v="5341" actId="27803"/>
          <ac:spMkLst>
            <pc:docMk/>
            <pc:sldMk cId="1830847363" sldId="283"/>
            <ac:spMk id="701" creationId="{8BA10CB6-C728-4829-84C2-021ECABCA385}"/>
          </ac:spMkLst>
        </pc:spChg>
        <pc:spChg chg="mod">
          <ac:chgData name="Vivek Saahil" userId="43ad321a-5946-4c44-869a-99c3331d9527" providerId="ADAL" clId="{EA813354-F016-409C-A55B-EB42D8BC8B73}" dt="2021-04-06T04:33:14.680" v="5341" actId="27803"/>
          <ac:spMkLst>
            <pc:docMk/>
            <pc:sldMk cId="1830847363" sldId="283"/>
            <ac:spMk id="702" creationId="{27863E54-D1A7-4712-A4BC-FE2B4C562D05}"/>
          </ac:spMkLst>
        </pc:spChg>
        <pc:spChg chg="mod">
          <ac:chgData name="Vivek Saahil" userId="43ad321a-5946-4c44-869a-99c3331d9527" providerId="ADAL" clId="{EA813354-F016-409C-A55B-EB42D8BC8B73}" dt="2021-04-06T04:33:14.680" v="5341" actId="27803"/>
          <ac:spMkLst>
            <pc:docMk/>
            <pc:sldMk cId="1830847363" sldId="283"/>
            <ac:spMk id="703" creationId="{D03F5D68-DC86-42DB-8A8A-2E7CF9DE6492}"/>
          </ac:spMkLst>
        </pc:spChg>
        <pc:spChg chg="mod">
          <ac:chgData name="Vivek Saahil" userId="43ad321a-5946-4c44-869a-99c3331d9527" providerId="ADAL" clId="{EA813354-F016-409C-A55B-EB42D8BC8B73}" dt="2021-04-06T04:33:14.680" v="5341" actId="27803"/>
          <ac:spMkLst>
            <pc:docMk/>
            <pc:sldMk cId="1830847363" sldId="283"/>
            <ac:spMk id="704" creationId="{C0817CEC-3BF7-4667-ACE3-ECACF8DC5ABB}"/>
          </ac:spMkLst>
        </pc:spChg>
        <pc:spChg chg="mod">
          <ac:chgData name="Vivek Saahil" userId="43ad321a-5946-4c44-869a-99c3331d9527" providerId="ADAL" clId="{EA813354-F016-409C-A55B-EB42D8BC8B73}" dt="2021-04-06T04:33:14.680" v="5341" actId="27803"/>
          <ac:spMkLst>
            <pc:docMk/>
            <pc:sldMk cId="1830847363" sldId="283"/>
            <ac:spMk id="705" creationId="{E3F8FA07-B31E-4B95-8C72-EF1FC1EBC45F}"/>
          </ac:spMkLst>
        </pc:spChg>
        <pc:spChg chg="mod">
          <ac:chgData name="Vivek Saahil" userId="43ad321a-5946-4c44-869a-99c3331d9527" providerId="ADAL" clId="{EA813354-F016-409C-A55B-EB42D8BC8B73}" dt="2021-04-06T04:33:14.680" v="5341" actId="27803"/>
          <ac:spMkLst>
            <pc:docMk/>
            <pc:sldMk cId="1830847363" sldId="283"/>
            <ac:spMk id="706" creationId="{9D7393F6-B6F5-4B32-94CC-6515A07F096F}"/>
          </ac:spMkLst>
        </pc:spChg>
        <pc:spChg chg="mod">
          <ac:chgData name="Vivek Saahil" userId="43ad321a-5946-4c44-869a-99c3331d9527" providerId="ADAL" clId="{EA813354-F016-409C-A55B-EB42D8BC8B73}" dt="2021-04-06T04:33:14.680" v="5341" actId="27803"/>
          <ac:spMkLst>
            <pc:docMk/>
            <pc:sldMk cId="1830847363" sldId="283"/>
            <ac:spMk id="707" creationId="{4E6B7FB1-6DCE-4253-8844-DF7B9D519748}"/>
          </ac:spMkLst>
        </pc:spChg>
        <pc:spChg chg="mod">
          <ac:chgData name="Vivek Saahil" userId="43ad321a-5946-4c44-869a-99c3331d9527" providerId="ADAL" clId="{EA813354-F016-409C-A55B-EB42D8BC8B73}" dt="2021-04-06T04:33:14.680" v="5341" actId="27803"/>
          <ac:spMkLst>
            <pc:docMk/>
            <pc:sldMk cId="1830847363" sldId="283"/>
            <ac:spMk id="708" creationId="{772CCA01-E79D-4163-84B8-3790B7F0A3FA}"/>
          </ac:spMkLst>
        </pc:spChg>
        <pc:spChg chg="mod">
          <ac:chgData name="Vivek Saahil" userId="43ad321a-5946-4c44-869a-99c3331d9527" providerId="ADAL" clId="{EA813354-F016-409C-A55B-EB42D8BC8B73}" dt="2021-04-06T04:33:14.680" v="5341" actId="27803"/>
          <ac:spMkLst>
            <pc:docMk/>
            <pc:sldMk cId="1830847363" sldId="283"/>
            <ac:spMk id="709" creationId="{506C222D-6CDB-4606-BF32-683964F821C2}"/>
          </ac:spMkLst>
        </pc:spChg>
        <pc:spChg chg="mod">
          <ac:chgData name="Vivek Saahil" userId="43ad321a-5946-4c44-869a-99c3331d9527" providerId="ADAL" clId="{EA813354-F016-409C-A55B-EB42D8BC8B73}" dt="2021-04-06T04:33:14.680" v="5341" actId="27803"/>
          <ac:spMkLst>
            <pc:docMk/>
            <pc:sldMk cId="1830847363" sldId="283"/>
            <ac:spMk id="710" creationId="{B3081731-F1DD-4B33-B135-13DE08004817}"/>
          </ac:spMkLst>
        </pc:spChg>
        <pc:spChg chg="mod">
          <ac:chgData name="Vivek Saahil" userId="43ad321a-5946-4c44-869a-99c3331d9527" providerId="ADAL" clId="{EA813354-F016-409C-A55B-EB42D8BC8B73}" dt="2021-04-06T04:33:14.680" v="5341" actId="27803"/>
          <ac:spMkLst>
            <pc:docMk/>
            <pc:sldMk cId="1830847363" sldId="283"/>
            <ac:spMk id="711" creationId="{EC4540C4-410D-4159-8AA6-7772562D052A}"/>
          </ac:spMkLst>
        </pc:spChg>
        <pc:spChg chg="mod">
          <ac:chgData name="Vivek Saahil" userId="43ad321a-5946-4c44-869a-99c3331d9527" providerId="ADAL" clId="{EA813354-F016-409C-A55B-EB42D8BC8B73}" dt="2021-04-06T04:33:14.680" v="5341" actId="27803"/>
          <ac:spMkLst>
            <pc:docMk/>
            <pc:sldMk cId="1830847363" sldId="283"/>
            <ac:spMk id="712" creationId="{D6777B15-986C-4284-A1BA-8A68348783A4}"/>
          </ac:spMkLst>
        </pc:spChg>
        <pc:spChg chg="mod">
          <ac:chgData name="Vivek Saahil" userId="43ad321a-5946-4c44-869a-99c3331d9527" providerId="ADAL" clId="{EA813354-F016-409C-A55B-EB42D8BC8B73}" dt="2021-04-06T04:33:14.680" v="5341" actId="27803"/>
          <ac:spMkLst>
            <pc:docMk/>
            <pc:sldMk cId="1830847363" sldId="283"/>
            <ac:spMk id="713" creationId="{F95FC00D-B97A-4597-A3B1-A1FEBA5C40A0}"/>
          </ac:spMkLst>
        </pc:spChg>
        <pc:spChg chg="mod">
          <ac:chgData name="Vivek Saahil" userId="43ad321a-5946-4c44-869a-99c3331d9527" providerId="ADAL" clId="{EA813354-F016-409C-A55B-EB42D8BC8B73}" dt="2021-04-06T04:33:14.680" v="5341" actId="27803"/>
          <ac:spMkLst>
            <pc:docMk/>
            <pc:sldMk cId="1830847363" sldId="283"/>
            <ac:spMk id="714" creationId="{87C952AA-806A-444A-851F-0EA82956FF5D}"/>
          </ac:spMkLst>
        </pc:spChg>
        <pc:spChg chg="mod">
          <ac:chgData name="Vivek Saahil" userId="43ad321a-5946-4c44-869a-99c3331d9527" providerId="ADAL" clId="{EA813354-F016-409C-A55B-EB42D8BC8B73}" dt="2021-04-06T04:33:14.680" v="5341" actId="27803"/>
          <ac:spMkLst>
            <pc:docMk/>
            <pc:sldMk cId="1830847363" sldId="283"/>
            <ac:spMk id="715" creationId="{7C2706A3-73B8-4C41-B5CE-4CEA32BF7B44}"/>
          </ac:spMkLst>
        </pc:spChg>
        <pc:spChg chg="mod">
          <ac:chgData name="Vivek Saahil" userId="43ad321a-5946-4c44-869a-99c3331d9527" providerId="ADAL" clId="{EA813354-F016-409C-A55B-EB42D8BC8B73}" dt="2021-04-06T04:33:14.680" v="5341" actId="27803"/>
          <ac:spMkLst>
            <pc:docMk/>
            <pc:sldMk cId="1830847363" sldId="283"/>
            <ac:spMk id="716" creationId="{570067B8-4CA8-42F8-B7BA-B7C643AE15C2}"/>
          </ac:spMkLst>
        </pc:spChg>
        <pc:spChg chg="mod">
          <ac:chgData name="Vivek Saahil" userId="43ad321a-5946-4c44-869a-99c3331d9527" providerId="ADAL" clId="{EA813354-F016-409C-A55B-EB42D8BC8B73}" dt="2021-04-06T04:33:14.680" v="5341" actId="27803"/>
          <ac:spMkLst>
            <pc:docMk/>
            <pc:sldMk cId="1830847363" sldId="283"/>
            <ac:spMk id="717" creationId="{4B41AA17-E858-4D42-A479-13439495B008}"/>
          </ac:spMkLst>
        </pc:spChg>
        <pc:spChg chg="mod">
          <ac:chgData name="Vivek Saahil" userId="43ad321a-5946-4c44-869a-99c3331d9527" providerId="ADAL" clId="{EA813354-F016-409C-A55B-EB42D8BC8B73}" dt="2021-04-06T04:33:14.680" v="5341" actId="27803"/>
          <ac:spMkLst>
            <pc:docMk/>
            <pc:sldMk cId="1830847363" sldId="283"/>
            <ac:spMk id="718" creationId="{94DC79CD-6F58-4DD0-9A54-B9F82AF66AF6}"/>
          </ac:spMkLst>
        </pc:spChg>
        <pc:spChg chg="mod">
          <ac:chgData name="Vivek Saahil" userId="43ad321a-5946-4c44-869a-99c3331d9527" providerId="ADAL" clId="{EA813354-F016-409C-A55B-EB42D8BC8B73}" dt="2021-04-06T04:33:14.680" v="5341" actId="27803"/>
          <ac:spMkLst>
            <pc:docMk/>
            <pc:sldMk cId="1830847363" sldId="283"/>
            <ac:spMk id="719" creationId="{0E37594E-1886-43C0-A005-4F1C1FFE4B07}"/>
          </ac:spMkLst>
        </pc:spChg>
        <pc:spChg chg="mod">
          <ac:chgData name="Vivek Saahil" userId="43ad321a-5946-4c44-869a-99c3331d9527" providerId="ADAL" clId="{EA813354-F016-409C-A55B-EB42D8BC8B73}" dt="2021-04-06T04:33:14.680" v="5341" actId="27803"/>
          <ac:spMkLst>
            <pc:docMk/>
            <pc:sldMk cId="1830847363" sldId="283"/>
            <ac:spMk id="720" creationId="{8DDE01F8-BE2B-49AF-8599-D5F5DD20F982}"/>
          </ac:spMkLst>
        </pc:spChg>
        <pc:spChg chg="mod">
          <ac:chgData name="Vivek Saahil" userId="43ad321a-5946-4c44-869a-99c3331d9527" providerId="ADAL" clId="{EA813354-F016-409C-A55B-EB42D8BC8B73}" dt="2021-04-06T04:33:14.680" v="5341" actId="27803"/>
          <ac:spMkLst>
            <pc:docMk/>
            <pc:sldMk cId="1830847363" sldId="283"/>
            <ac:spMk id="721" creationId="{BED75469-9F0E-4156-B8CE-9862B349B997}"/>
          </ac:spMkLst>
        </pc:spChg>
        <pc:spChg chg="mod">
          <ac:chgData name="Vivek Saahil" userId="43ad321a-5946-4c44-869a-99c3331d9527" providerId="ADAL" clId="{EA813354-F016-409C-A55B-EB42D8BC8B73}" dt="2021-04-06T04:33:14.680" v="5341" actId="27803"/>
          <ac:spMkLst>
            <pc:docMk/>
            <pc:sldMk cId="1830847363" sldId="283"/>
            <ac:spMk id="722" creationId="{A64F9AA3-2212-4B4C-96F2-84C7C64C1C44}"/>
          </ac:spMkLst>
        </pc:spChg>
        <pc:spChg chg="mod">
          <ac:chgData name="Vivek Saahil" userId="43ad321a-5946-4c44-869a-99c3331d9527" providerId="ADAL" clId="{EA813354-F016-409C-A55B-EB42D8BC8B73}" dt="2021-04-06T04:33:14.680" v="5341" actId="27803"/>
          <ac:spMkLst>
            <pc:docMk/>
            <pc:sldMk cId="1830847363" sldId="283"/>
            <ac:spMk id="723" creationId="{444A44A2-C74C-4A61-A4E3-0178D039714C}"/>
          </ac:spMkLst>
        </pc:spChg>
        <pc:spChg chg="mod">
          <ac:chgData name="Vivek Saahil" userId="43ad321a-5946-4c44-869a-99c3331d9527" providerId="ADAL" clId="{EA813354-F016-409C-A55B-EB42D8BC8B73}" dt="2021-04-06T04:33:14.680" v="5341" actId="27803"/>
          <ac:spMkLst>
            <pc:docMk/>
            <pc:sldMk cId="1830847363" sldId="283"/>
            <ac:spMk id="724" creationId="{A0C84DBB-8B5A-4469-A654-DEF3DE432EB7}"/>
          </ac:spMkLst>
        </pc:spChg>
        <pc:spChg chg="mod">
          <ac:chgData name="Vivek Saahil" userId="43ad321a-5946-4c44-869a-99c3331d9527" providerId="ADAL" clId="{EA813354-F016-409C-A55B-EB42D8BC8B73}" dt="2021-04-06T04:33:14.680" v="5341" actId="27803"/>
          <ac:spMkLst>
            <pc:docMk/>
            <pc:sldMk cId="1830847363" sldId="283"/>
            <ac:spMk id="725" creationId="{E59E3EEE-8E81-4150-865A-90493958AD6E}"/>
          </ac:spMkLst>
        </pc:spChg>
        <pc:spChg chg="mod">
          <ac:chgData name="Vivek Saahil" userId="43ad321a-5946-4c44-869a-99c3331d9527" providerId="ADAL" clId="{EA813354-F016-409C-A55B-EB42D8BC8B73}" dt="2021-04-06T04:33:14.680" v="5341" actId="27803"/>
          <ac:spMkLst>
            <pc:docMk/>
            <pc:sldMk cId="1830847363" sldId="283"/>
            <ac:spMk id="726" creationId="{2490954E-34E3-4488-AD53-844A46299CB7}"/>
          </ac:spMkLst>
        </pc:spChg>
        <pc:spChg chg="mod">
          <ac:chgData name="Vivek Saahil" userId="43ad321a-5946-4c44-869a-99c3331d9527" providerId="ADAL" clId="{EA813354-F016-409C-A55B-EB42D8BC8B73}" dt="2021-04-06T04:33:14.680" v="5341" actId="27803"/>
          <ac:spMkLst>
            <pc:docMk/>
            <pc:sldMk cId="1830847363" sldId="283"/>
            <ac:spMk id="727" creationId="{AE9A490A-B4A3-4E1E-92BA-FF793204304C}"/>
          </ac:spMkLst>
        </pc:spChg>
        <pc:spChg chg="mod">
          <ac:chgData name="Vivek Saahil" userId="43ad321a-5946-4c44-869a-99c3331d9527" providerId="ADAL" clId="{EA813354-F016-409C-A55B-EB42D8BC8B73}" dt="2021-04-06T04:33:14.680" v="5341" actId="27803"/>
          <ac:spMkLst>
            <pc:docMk/>
            <pc:sldMk cId="1830847363" sldId="283"/>
            <ac:spMk id="728" creationId="{07BDE2BE-1919-4402-9715-F5FBD5F9F44B}"/>
          </ac:spMkLst>
        </pc:spChg>
        <pc:spChg chg="mod">
          <ac:chgData name="Vivek Saahil" userId="43ad321a-5946-4c44-869a-99c3331d9527" providerId="ADAL" clId="{EA813354-F016-409C-A55B-EB42D8BC8B73}" dt="2021-04-06T04:33:14.680" v="5341" actId="27803"/>
          <ac:spMkLst>
            <pc:docMk/>
            <pc:sldMk cId="1830847363" sldId="283"/>
            <ac:spMk id="729" creationId="{AFEEB10E-A44E-465C-8F2B-E7F3B7ACB462}"/>
          </ac:spMkLst>
        </pc:spChg>
        <pc:spChg chg="mod">
          <ac:chgData name="Vivek Saahil" userId="43ad321a-5946-4c44-869a-99c3331d9527" providerId="ADAL" clId="{EA813354-F016-409C-A55B-EB42D8BC8B73}" dt="2021-04-06T04:33:14.680" v="5341" actId="27803"/>
          <ac:spMkLst>
            <pc:docMk/>
            <pc:sldMk cId="1830847363" sldId="283"/>
            <ac:spMk id="730" creationId="{2764DFE0-6254-4E8E-9871-2343FABD7D46}"/>
          </ac:spMkLst>
        </pc:spChg>
        <pc:spChg chg="mod">
          <ac:chgData name="Vivek Saahil" userId="43ad321a-5946-4c44-869a-99c3331d9527" providerId="ADAL" clId="{EA813354-F016-409C-A55B-EB42D8BC8B73}" dt="2021-04-06T04:33:14.680" v="5341" actId="27803"/>
          <ac:spMkLst>
            <pc:docMk/>
            <pc:sldMk cId="1830847363" sldId="283"/>
            <ac:spMk id="731" creationId="{BE0CBC65-2007-447C-966D-2B82C36028DB}"/>
          </ac:spMkLst>
        </pc:spChg>
        <pc:spChg chg="mod">
          <ac:chgData name="Vivek Saahil" userId="43ad321a-5946-4c44-869a-99c3331d9527" providerId="ADAL" clId="{EA813354-F016-409C-A55B-EB42D8BC8B73}" dt="2021-04-06T04:33:14.680" v="5341" actId="27803"/>
          <ac:spMkLst>
            <pc:docMk/>
            <pc:sldMk cId="1830847363" sldId="283"/>
            <ac:spMk id="732" creationId="{F065D0AD-3D26-465A-880F-CF5E09F5D3ED}"/>
          </ac:spMkLst>
        </pc:spChg>
        <pc:spChg chg="mod">
          <ac:chgData name="Vivek Saahil" userId="43ad321a-5946-4c44-869a-99c3331d9527" providerId="ADAL" clId="{EA813354-F016-409C-A55B-EB42D8BC8B73}" dt="2021-04-06T04:33:14.680" v="5341" actId="27803"/>
          <ac:spMkLst>
            <pc:docMk/>
            <pc:sldMk cId="1830847363" sldId="283"/>
            <ac:spMk id="733" creationId="{C1B1CBE2-171E-4121-BD71-5891ACC122FE}"/>
          </ac:spMkLst>
        </pc:spChg>
        <pc:spChg chg="mod">
          <ac:chgData name="Vivek Saahil" userId="43ad321a-5946-4c44-869a-99c3331d9527" providerId="ADAL" clId="{EA813354-F016-409C-A55B-EB42D8BC8B73}" dt="2021-04-06T04:33:14.680" v="5341" actId="27803"/>
          <ac:spMkLst>
            <pc:docMk/>
            <pc:sldMk cId="1830847363" sldId="283"/>
            <ac:spMk id="734" creationId="{1ACE6BB9-F6D6-426A-A05E-FA35049AB59C}"/>
          </ac:spMkLst>
        </pc:spChg>
        <pc:spChg chg="mod">
          <ac:chgData name="Vivek Saahil" userId="43ad321a-5946-4c44-869a-99c3331d9527" providerId="ADAL" clId="{EA813354-F016-409C-A55B-EB42D8BC8B73}" dt="2021-04-06T04:33:14.680" v="5341" actId="27803"/>
          <ac:spMkLst>
            <pc:docMk/>
            <pc:sldMk cId="1830847363" sldId="283"/>
            <ac:spMk id="735" creationId="{3B82E1F9-A25C-4D1E-9ACC-47385F9E68C2}"/>
          </ac:spMkLst>
        </pc:spChg>
        <pc:spChg chg="mod">
          <ac:chgData name="Vivek Saahil" userId="43ad321a-5946-4c44-869a-99c3331d9527" providerId="ADAL" clId="{EA813354-F016-409C-A55B-EB42D8BC8B73}" dt="2021-04-06T04:33:14.680" v="5341" actId="27803"/>
          <ac:spMkLst>
            <pc:docMk/>
            <pc:sldMk cId="1830847363" sldId="283"/>
            <ac:spMk id="736" creationId="{6497745D-EE0B-443B-99C9-78821B828172}"/>
          </ac:spMkLst>
        </pc:spChg>
        <pc:spChg chg="mod">
          <ac:chgData name="Vivek Saahil" userId="43ad321a-5946-4c44-869a-99c3331d9527" providerId="ADAL" clId="{EA813354-F016-409C-A55B-EB42D8BC8B73}" dt="2021-04-06T04:33:14.680" v="5341" actId="27803"/>
          <ac:spMkLst>
            <pc:docMk/>
            <pc:sldMk cId="1830847363" sldId="283"/>
            <ac:spMk id="737" creationId="{B190214B-ED88-4B22-BFCB-ED1D13BAA06F}"/>
          </ac:spMkLst>
        </pc:spChg>
        <pc:spChg chg="mod">
          <ac:chgData name="Vivek Saahil" userId="43ad321a-5946-4c44-869a-99c3331d9527" providerId="ADAL" clId="{EA813354-F016-409C-A55B-EB42D8BC8B73}" dt="2021-04-06T04:33:14.680" v="5341" actId="27803"/>
          <ac:spMkLst>
            <pc:docMk/>
            <pc:sldMk cId="1830847363" sldId="283"/>
            <ac:spMk id="738" creationId="{B612608D-653A-4773-873C-351ABCEDADE5}"/>
          </ac:spMkLst>
        </pc:spChg>
        <pc:spChg chg="mod">
          <ac:chgData name="Vivek Saahil" userId="43ad321a-5946-4c44-869a-99c3331d9527" providerId="ADAL" clId="{EA813354-F016-409C-A55B-EB42D8BC8B73}" dt="2021-04-06T04:33:14.680" v="5341" actId="27803"/>
          <ac:spMkLst>
            <pc:docMk/>
            <pc:sldMk cId="1830847363" sldId="283"/>
            <ac:spMk id="739" creationId="{04A18C21-7A7B-4B00-B65A-AFAEDC51E663}"/>
          </ac:spMkLst>
        </pc:spChg>
        <pc:spChg chg="mod">
          <ac:chgData name="Vivek Saahil" userId="43ad321a-5946-4c44-869a-99c3331d9527" providerId="ADAL" clId="{EA813354-F016-409C-A55B-EB42D8BC8B73}" dt="2021-04-06T04:33:14.680" v="5341" actId="27803"/>
          <ac:spMkLst>
            <pc:docMk/>
            <pc:sldMk cId="1830847363" sldId="283"/>
            <ac:spMk id="740" creationId="{67F912B3-32AD-4C12-9728-677C922A6F58}"/>
          </ac:spMkLst>
        </pc:spChg>
        <pc:spChg chg="mod">
          <ac:chgData name="Vivek Saahil" userId="43ad321a-5946-4c44-869a-99c3331d9527" providerId="ADAL" clId="{EA813354-F016-409C-A55B-EB42D8BC8B73}" dt="2021-04-06T04:33:14.680" v="5341" actId="27803"/>
          <ac:spMkLst>
            <pc:docMk/>
            <pc:sldMk cId="1830847363" sldId="283"/>
            <ac:spMk id="741" creationId="{3ED37CB6-1885-48DB-B2ED-B51E4BBDDB25}"/>
          </ac:spMkLst>
        </pc:spChg>
        <pc:spChg chg="mod">
          <ac:chgData name="Vivek Saahil" userId="43ad321a-5946-4c44-869a-99c3331d9527" providerId="ADAL" clId="{EA813354-F016-409C-A55B-EB42D8BC8B73}" dt="2021-04-06T04:33:14.680" v="5341" actId="27803"/>
          <ac:spMkLst>
            <pc:docMk/>
            <pc:sldMk cId="1830847363" sldId="283"/>
            <ac:spMk id="742" creationId="{3E2215E2-0C8F-4724-A053-04950A3DFA52}"/>
          </ac:spMkLst>
        </pc:spChg>
        <pc:spChg chg="mod">
          <ac:chgData name="Vivek Saahil" userId="43ad321a-5946-4c44-869a-99c3331d9527" providerId="ADAL" clId="{EA813354-F016-409C-A55B-EB42D8BC8B73}" dt="2021-04-06T04:33:14.680" v="5341" actId="27803"/>
          <ac:spMkLst>
            <pc:docMk/>
            <pc:sldMk cId="1830847363" sldId="283"/>
            <ac:spMk id="743" creationId="{6FC8DAFC-97E8-4E16-8887-D0BF53B5C882}"/>
          </ac:spMkLst>
        </pc:spChg>
        <pc:spChg chg="mod">
          <ac:chgData name="Vivek Saahil" userId="43ad321a-5946-4c44-869a-99c3331d9527" providerId="ADAL" clId="{EA813354-F016-409C-A55B-EB42D8BC8B73}" dt="2021-04-06T04:33:14.680" v="5341" actId="27803"/>
          <ac:spMkLst>
            <pc:docMk/>
            <pc:sldMk cId="1830847363" sldId="283"/>
            <ac:spMk id="744" creationId="{B6C99591-44FD-40EC-9473-C0BB34286A8A}"/>
          </ac:spMkLst>
        </pc:spChg>
        <pc:spChg chg="mod">
          <ac:chgData name="Vivek Saahil" userId="43ad321a-5946-4c44-869a-99c3331d9527" providerId="ADAL" clId="{EA813354-F016-409C-A55B-EB42D8BC8B73}" dt="2021-04-06T04:33:14.680" v="5341" actId="27803"/>
          <ac:spMkLst>
            <pc:docMk/>
            <pc:sldMk cId="1830847363" sldId="283"/>
            <ac:spMk id="745" creationId="{0CD7F25C-0F31-4265-B37F-A94DFC189D16}"/>
          </ac:spMkLst>
        </pc:spChg>
        <pc:spChg chg="mod">
          <ac:chgData name="Vivek Saahil" userId="43ad321a-5946-4c44-869a-99c3331d9527" providerId="ADAL" clId="{EA813354-F016-409C-A55B-EB42D8BC8B73}" dt="2021-04-06T04:33:14.680" v="5341" actId="27803"/>
          <ac:spMkLst>
            <pc:docMk/>
            <pc:sldMk cId="1830847363" sldId="283"/>
            <ac:spMk id="746" creationId="{C844E80E-441F-4246-9C34-C6AFE14116B5}"/>
          </ac:spMkLst>
        </pc:spChg>
        <pc:spChg chg="mod">
          <ac:chgData name="Vivek Saahil" userId="43ad321a-5946-4c44-869a-99c3331d9527" providerId="ADAL" clId="{EA813354-F016-409C-A55B-EB42D8BC8B73}" dt="2021-04-06T04:33:14.680" v="5341" actId="27803"/>
          <ac:spMkLst>
            <pc:docMk/>
            <pc:sldMk cId="1830847363" sldId="283"/>
            <ac:spMk id="747" creationId="{D961C545-4B34-447A-ADC7-A3403D0F8749}"/>
          </ac:spMkLst>
        </pc:spChg>
        <pc:spChg chg="mod">
          <ac:chgData name="Vivek Saahil" userId="43ad321a-5946-4c44-869a-99c3331d9527" providerId="ADAL" clId="{EA813354-F016-409C-A55B-EB42D8BC8B73}" dt="2021-04-06T04:33:14.680" v="5341" actId="27803"/>
          <ac:spMkLst>
            <pc:docMk/>
            <pc:sldMk cId="1830847363" sldId="283"/>
            <ac:spMk id="748" creationId="{72ED342D-5E84-4D8B-92F6-88827696B855}"/>
          </ac:spMkLst>
        </pc:spChg>
        <pc:spChg chg="mod">
          <ac:chgData name="Vivek Saahil" userId="43ad321a-5946-4c44-869a-99c3331d9527" providerId="ADAL" clId="{EA813354-F016-409C-A55B-EB42D8BC8B73}" dt="2021-04-06T04:33:14.680" v="5341" actId="27803"/>
          <ac:spMkLst>
            <pc:docMk/>
            <pc:sldMk cId="1830847363" sldId="283"/>
            <ac:spMk id="749" creationId="{9DD28146-6A67-4501-A1EB-EEB2EA1E6CA3}"/>
          </ac:spMkLst>
        </pc:spChg>
        <pc:spChg chg="mod">
          <ac:chgData name="Vivek Saahil" userId="43ad321a-5946-4c44-869a-99c3331d9527" providerId="ADAL" clId="{EA813354-F016-409C-A55B-EB42D8BC8B73}" dt="2021-04-06T04:33:14.680" v="5341" actId="27803"/>
          <ac:spMkLst>
            <pc:docMk/>
            <pc:sldMk cId="1830847363" sldId="283"/>
            <ac:spMk id="750" creationId="{36E50C6A-69F3-4C1B-A290-304F56AE888A}"/>
          </ac:spMkLst>
        </pc:spChg>
        <pc:spChg chg="mod">
          <ac:chgData name="Vivek Saahil" userId="43ad321a-5946-4c44-869a-99c3331d9527" providerId="ADAL" clId="{EA813354-F016-409C-A55B-EB42D8BC8B73}" dt="2021-04-06T04:33:14.680" v="5341" actId="27803"/>
          <ac:spMkLst>
            <pc:docMk/>
            <pc:sldMk cId="1830847363" sldId="283"/>
            <ac:spMk id="751" creationId="{FD86FC98-395B-465D-AB2D-6CAA7B95594E}"/>
          </ac:spMkLst>
        </pc:spChg>
        <pc:spChg chg="mod">
          <ac:chgData name="Vivek Saahil" userId="43ad321a-5946-4c44-869a-99c3331d9527" providerId="ADAL" clId="{EA813354-F016-409C-A55B-EB42D8BC8B73}" dt="2021-04-06T04:33:14.680" v="5341" actId="27803"/>
          <ac:spMkLst>
            <pc:docMk/>
            <pc:sldMk cId="1830847363" sldId="283"/>
            <ac:spMk id="752" creationId="{7B3C27A3-91CD-4DF8-ADE5-6B1FABDB5196}"/>
          </ac:spMkLst>
        </pc:spChg>
        <pc:spChg chg="mod">
          <ac:chgData name="Vivek Saahil" userId="43ad321a-5946-4c44-869a-99c3331d9527" providerId="ADAL" clId="{EA813354-F016-409C-A55B-EB42D8BC8B73}" dt="2021-04-06T04:33:14.680" v="5341" actId="27803"/>
          <ac:spMkLst>
            <pc:docMk/>
            <pc:sldMk cId="1830847363" sldId="283"/>
            <ac:spMk id="753" creationId="{827FC16B-427B-4DBE-A012-563D8776BF00}"/>
          </ac:spMkLst>
        </pc:spChg>
        <pc:spChg chg="mod">
          <ac:chgData name="Vivek Saahil" userId="43ad321a-5946-4c44-869a-99c3331d9527" providerId="ADAL" clId="{EA813354-F016-409C-A55B-EB42D8BC8B73}" dt="2021-04-06T04:33:14.680" v="5341" actId="27803"/>
          <ac:spMkLst>
            <pc:docMk/>
            <pc:sldMk cId="1830847363" sldId="283"/>
            <ac:spMk id="754" creationId="{D8E30174-B111-4D6B-B417-2776663ECD61}"/>
          </ac:spMkLst>
        </pc:spChg>
        <pc:spChg chg="mod">
          <ac:chgData name="Vivek Saahil" userId="43ad321a-5946-4c44-869a-99c3331d9527" providerId="ADAL" clId="{EA813354-F016-409C-A55B-EB42D8BC8B73}" dt="2021-04-06T04:33:14.680" v="5341" actId="27803"/>
          <ac:spMkLst>
            <pc:docMk/>
            <pc:sldMk cId="1830847363" sldId="283"/>
            <ac:spMk id="755" creationId="{9297998A-591B-401A-B009-DB8049E66314}"/>
          </ac:spMkLst>
        </pc:spChg>
        <pc:spChg chg="mod">
          <ac:chgData name="Vivek Saahil" userId="43ad321a-5946-4c44-869a-99c3331d9527" providerId="ADAL" clId="{EA813354-F016-409C-A55B-EB42D8BC8B73}" dt="2021-04-06T04:33:14.680" v="5341" actId="27803"/>
          <ac:spMkLst>
            <pc:docMk/>
            <pc:sldMk cId="1830847363" sldId="283"/>
            <ac:spMk id="756" creationId="{0B784DFF-B32E-4F6B-B29B-E29477972076}"/>
          </ac:spMkLst>
        </pc:spChg>
        <pc:spChg chg="mod">
          <ac:chgData name="Vivek Saahil" userId="43ad321a-5946-4c44-869a-99c3331d9527" providerId="ADAL" clId="{EA813354-F016-409C-A55B-EB42D8BC8B73}" dt="2021-04-06T04:33:14.680" v="5341" actId="27803"/>
          <ac:spMkLst>
            <pc:docMk/>
            <pc:sldMk cId="1830847363" sldId="283"/>
            <ac:spMk id="757" creationId="{CCF96CA3-AC24-4FD9-B3C7-E23D301CF979}"/>
          </ac:spMkLst>
        </pc:spChg>
        <pc:spChg chg="mod">
          <ac:chgData name="Vivek Saahil" userId="43ad321a-5946-4c44-869a-99c3331d9527" providerId="ADAL" clId="{EA813354-F016-409C-A55B-EB42D8BC8B73}" dt="2021-04-06T04:33:14.680" v="5341" actId="27803"/>
          <ac:spMkLst>
            <pc:docMk/>
            <pc:sldMk cId="1830847363" sldId="283"/>
            <ac:spMk id="758" creationId="{F5088740-4CAD-4C62-9401-A841C902174C}"/>
          </ac:spMkLst>
        </pc:spChg>
        <pc:spChg chg="mod">
          <ac:chgData name="Vivek Saahil" userId="43ad321a-5946-4c44-869a-99c3331d9527" providerId="ADAL" clId="{EA813354-F016-409C-A55B-EB42D8BC8B73}" dt="2021-04-06T04:33:14.680" v="5341" actId="27803"/>
          <ac:spMkLst>
            <pc:docMk/>
            <pc:sldMk cId="1830847363" sldId="283"/>
            <ac:spMk id="759" creationId="{22A55760-908A-4862-B188-C51021C555DC}"/>
          </ac:spMkLst>
        </pc:spChg>
        <pc:spChg chg="mod">
          <ac:chgData name="Vivek Saahil" userId="43ad321a-5946-4c44-869a-99c3331d9527" providerId="ADAL" clId="{EA813354-F016-409C-A55B-EB42D8BC8B73}" dt="2021-04-06T04:33:14.680" v="5341" actId="27803"/>
          <ac:spMkLst>
            <pc:docMk/>
            <pc:sldMk cId="1830847363" sldId="283"/>
            <ac:spMk id="760" creationId="{DEF71769-D1C8-4764-BE04-C854FB19FCDF}"/>
          </ac:spMkLst>
        </pc:spChg>
        <pc:spChg chg="mod">
          <ac:chgData name="Vivek Saahil" userId="43ad321a-5946-4c44-869a-99c3331d9527" providerId="ADAL" clId="{EA813354-F016-409C-A55B-EB42D8BC8B73}" dt="2021-04-06T04:33:14.680" v="5341" actId="27803"/>
          <ac:spMkLst>
            <pc:docMk/>
            <pc:sldMk cId="1830847363" sldId="283"/>
            <ac:spMk id="761" creationId="{2334ABFF-04CA-4FA6-9950-8FB33F8DE43A}"/>
          </ac:spMkLst>
        </pc:spChg>
        <pc:spChg chg="mod">
          <ac:chgData name="Vivek Saahil" userId="43ad321a-5946-4c44-869a-99c3331d9527" providerId="ADAL" clId="{EA813354-F016-409C-A55B-EB42D8BC8B73}" dt="2021-04-06T04:33:14.680" v="5341" actId="27803"/>
          <ac:spMkLst>
            <pc:docMk/>
            <pc:sldMk cId="1830847363" sldId="283"/>
            <ac:spMk id="762" creationId="{C8901219-F46B-4270-BD70-E576A04D5C24}"/>
          </ac:spMkLst>
        </pc:spChg>
        <pc:spChg chg="mod">
          <ac:chgData name="Vivek Saahil" userId="43ad321a-5946-4c44-869a-99c3331d9527" providerId="ADAL" clId="{EA813354-F016-409C-A55B-EB42D8BC8B73}" dt="2021-04-06T04:33:14.680" v="5341" actId="27803"/>
          <ac:spMkLst>
            <pc:docMk/>
            <pc:sldMk cId="1830847363" sldId="283"/>
            <ac:spMk id="763" creationId="{0BB940FF-7304-41E4-9DCA-54CCBEE48031}"/>
          </ac:spMkLst>
        </pc:spChg>
        <pc:spChg chg="mod">
          <ac:chgData name="Vivek Saahil" userId="43ad321a-5946-4c44-869a-99c3331d9527" providerId="ADAL" clId="{EA813354-F016-409C-A55B-EB42D8BC8B73}" dt="2021-04-06T04:33:14.680" v="5341" actId="27803"/>
          <ac:spMkLst>
            <pc:docMk/>
            <pc:sldMk cId="1830847363" sldId="283"/>
            <ac:spMk id="764" creationId="{03CEDC92-B408-4ABE-B351-E97F0E5829F5}"/>
          </ac:spMkLst>
        </pc:spChg>
        <pc:spChg chg="mod">
          <ac:chgData name="Vivek Saahil" userId="43ad321a-5946-4c44-869a-99c3331d9527" providerId="ADAL" clId="{EA813354-F016-409C-A55B-EB42D8BC8B73}" dt="2021-04-06T04:33:14.680" v="5341" actId="27803"/>
          <ac:spMkLst>
            <pc:docMk/>
            <pc:sldMk cId="1830847363" sldId="283"/>
            <ac:spMk id="765" creationId="{0252E6A8-7DD0-4B7C-875E-394000AE6870}"/>
          </ac:spMkLst>
        </pc:spChg>
        <pc:spChg chg="mod">
          <ac:chgData name="Vivek Saahil" userId="43ad321a-5946-4c44-869a-99c3331d9527" providerId="ADAL" clId="{EA813354-F016-409C-A55B-EB42D8BC8B73}" dt="2021-04-06T04:33:14.680" v="5341" actId="27803"/>
          <ac:spMkLst>
            <pc:docMk/>
            <pc:sldMk cId="1830847363" sldId="283"/>
            <ac:spMk id="766" creationId="{2EA82E24-B9EA-4A13-921D-5747243AE83B}"/>
          </ac:spMkLst>
        </pc:spChg>
        <pc:spChg chg="mod">
          <ac:chgData name="Vivek Saahil" userId="43ad321a-5946-4c44-869a-99c3331d9527" providerId="ADAL" clId="{EA813354-F016-409C-A55B-EB42D8BC8B73}" dt="2021-04-06T04:33:14.680" v="5341" actId="27803"/>
          <ac:spMkLst>
            <pc:docMk/>
            <pc:sldMk cId="1830847363" sldId="283"/>
            <ac:spMk id="767" creationId="{ADBDA35E-660F-4536-AF60-19A7DCEB139D}"/>
          </ac:spMkLst>
        </pc:spChg>
        <pc:spChg chg="mod">
          <ac:chgData name="Vivek Saahil" userId="43ad321a-5946-4c44-869a-99c3331d9527" providerId="ADAL" clId="{EA813354-F016-409C-A55B-EB42D8BC8B73}" dt="2021-04-06T04:33:14.680" v="5341" actId="27803"/>
          <ac:spMkLst>
            <pc:docMk/>
            <pc:sldMk cId="1830847363" sldId="283"/>
            <ac:spMk id="768" creationId="{352F93C9-F115-4945-8580-2E082C0B8877}"/>
          </ac:spMkLst>
        </pc:spChg>
        <pc:spChg chg="mod">
          <ac:chgData name="Vivek Saahil" userId="43ad321a-5946-4c44-869a-99c3331d9527" providerId="ADAL" clId="{EA813354-F016-409C-A55B-EB42D8BC8B73}" dt="2021-04-06T04:33:14.680" v="5341" actId="27803"/>
          <ac:spMkLst>
            <pc:docMk/>
            <pc:sldMk cId="1830847363" sldId="283"/>
            <ac:spMk id="769" creationId="{E42B3EFA-42ED-4F85-B2A4-69222E5D1915}"/>
          </ac:spMkLst>
        </pc:spChg>
        <pc:spChg chg="mod">
          <ac:chgData name="Vivek Saahil" userId="43ad321a-5946-4c44-869a-99c3331d9527" providerId="ADAL" clId="{EA813354-F016-409C-A55B-EB42D8BC8B73}" dt="2021-04-06T04:33:14.680" v="5341" actId="27803"/>
          <ac:spMkLst>
            <pc:docMk/>
            <pc:sldMk cId="1830847363" sldId="283"/>
            <ac:spMk id="770" creationId="{1EAA5C39-0446-4D1F-AF5E-544961A136AC}"/>
          </ac:spMkLst>
        </pc:spChg>
        <pc:spChg chg="mod">
          <ac:chgData name="Vivek Saahil" userId="43ad321a-5946-4c44-869a-99c3331d9527" providerId="ADAL" clId="{EA813354-F016-409C-A55B-EB42D8BC8B73}" dt="2021-04-06T04:33:14.680" v="5341" actId="27803"/>
          <ac:spMkLst>
            <pc:docMk/>
            <pc:sldMk cId="1830847363" sldId="283"/>
            <ac:spMk id="771" creationId="{7E0D8E66-CF40-43D9-9DB9-7D00CC46AB11}"/>
          </ac:spMkLst>
        </pc:spChg>
        <pc:spChg chg="mod">
          <ac:chgData name="Vivek Saahil" userId="43ad321a-5946-4c44-869a-99c3331d9527" providerId="ADAL" clId="{EA813354-F016-409C-A55B-EB42D8BC8B73}" dt="2021-04-06T04:33:14.680" v="5341" actId="27803"/>
          <ac:spMkLst>
            <pc:docMk/>
            <pc:sldMk cId="1830847363" sldId="283"/>
            <ac:spMk id="772" creationId="{F605A22F-DBC4-4DB5-842D-B7C06AF2FA42}"/>
          </ac:spMkLst>
        </pc:spChg>
        <pc:spChg chg="mod">
          <ac:chgData name="Vivek Saahil" userId="43ad321a-5946-4c44-869a-99c3331d9527" providerId="ADAL" clId="{EA813354-F016-409C-A55B-EB42D8BC8B73}" dt="2021-04-06T04:33:14.680" v="5341" actId="27803"/>
          <ac:spMkLst>
            <pc:docMk/>
            <pc:sldMk cId="1830847363" sldId="283"/>
            <ac:spMk id="773" creationId="{4AFEE02B-41E9-46F4-94B4-5D0F57DD8670}"/>
          </ac:spMkLst>
        </pc:spChg>
        <pc:spChg chg="mod">
          <ac:chgData name="Vivek Saahil" userId="43ad321a-5946-4c44-869a-99c3331d9527" providerId="ADAL" clId="{EA813354-F016-409C-A55B-EB42D8BC8B73}" dt="2021-04-06T04:33:14.680" v="5341" actId="27803"/>
          <ac:spMkLst>
            <pc:docMk/>
            <pc:sldMk cId="1830847363" sldId="283"/>
            <ac:spMk id="774" creationId="{6C61FA39-E19E-4C9E-93E9-2214607FD8F0}"/>
          </ac:spMkLst>
        </pc:spChg>
        <pc:spChg chg="mod">
          <ac:chgData name="Vivek Saahil" userId="43ad321a-5946-4c44-869a-99c3331d9527" providerId="ADAL" clId="{EA813354-F016-409C-A55B-EB42D8BC8B73}" dt="2021-04-06T04:33:14.680" v="5341" actId="27803"/>
          <ac:spMkLst>
            <pc:docMk/>
            <pc:sldMk cId="1830847363" sldId="283"/>
            <ac:spMk id="775" creationId="{084B7E8D-CB66-4220-BD14-5B1630E0B0DE}"/>
          </ac:spMkLst>
        </pc:spChg>
        <pc:spChg chg="mod">
          <ac:chgData name="Vivek Saahil" userId="43ad321a-5946-4c44-869a-99c3331d9527" providerId="ADAL" clId="{EA813354-F016-409C-A55B-EB42D8BC8B73}" dt="2021-04-06T04:33:14.680" v="5341" actId="27803"/>
          <ac:spMkLst>
            <pc:docMk/>
            <pc:sldMk cId="1830847363" sldId="283"/>
            <ac:spMk id="776" creationId="{1A9625D8-600E-4B06-BA04-9DF3CEC08EFB}"/>
          </ac:spMkLst>
        </pc:spChg>
        <pc:spChg chg="mod">
          <ac:chgData name="Vivek Saahil" userId="43ad321a-5946-4c44-869a-99c3331d9527" providerId="ADAL" clId="{EA813354-F016-409C-A55B-EB42D8BC8B73}" dt="2021-04-06T04:33:14.680" v="5341" actId="27803"/>
          <ac:spMkLst>
            <pc:docMk/>
            <pc:sldMk cId="1830847363" sldId="283"/>
            <ac:spMk id="777" creationId="{35778E5B-AAE6-44B6-8456-E4871932F8B1}"/>
          </ac:spMkLst>
        </pc:spChg>
        <pc:spChg chg="mod">
          <ac:chgData name="Vivek Saahil" userId="43ad321a-5946-4c44-869a-99c3331d9527" providerId="ADAL" clId="{EA813354-F016-409C-A55B-EB42D8BC8B73}" dt="2021-04-06T04:33:14.680" v="5341" actId="27803"/>
          <ac:spMkLst>
            <pc:docMk/>
            <pc:sldMk cId="1830847363" sldId="283"/>
            <ac:spMk id="778" creationId="{EFF33CD9-A8B0-4FC9-9CB9-EEFDF4F18BD9}"/>
          </ac:spMkLst>
        </pc:spChg>
        <pc:spChg chg="mod">
          <ac:chgData name="Vivek Saahil" userId="43ad321a-5946-4c44-869a-99c3331d9527" providerId="ADAL" clId="{EA813354-F016-409C-A55B-EB42D8BC8B73}" dt="2021-04-06T04:33:14.680" v="5341" actId="27803"/>
          <ac:spMkLst>
            <pc:docMk/>
            <pc:sldMk cId="1830847363" sldId="283"/>
            <ac:spMk id="779" creationId="{46977B18-0585-43BD-A61E-061233C4F3E1}"/>
          </ac:spMkLst>
        </pc:spChg>
        <pc:spChg chg="mod">
          <ac:chgData name="Vivek Saahil" userId="43ad321a-5946-4c44-869a-99c3331d9527" providerId="ADAL" clId="{EA813354-F016-409C-A55B-EB42D8BC8B73}" dt="2021-04-06T04:33:14.680" v="5341" actId="27803"/>
          <ac:spMkLst>
            <pc:docMk/>
            <pc:sldMk cId="1830847363" sldId="283"/>
            <ac:spMk id="780" creationId="{9955C086-83D0-4E8B-8E7E-380E4DB82D8B}"/>
          </ac:spMkLst>
        </pc:spChg>
        <pc:spChg chg="mod">
          <ac:chgData name="Vivek Saahil" userId="43ad321a-5946-4c44-869a-99c3331d9527" providerId="ADAL" clId="{EA813354-F016-409C-A55B-EB42D8BC8B73}" dt="2021-04-06T04:33:14.680" v="5341" actId="27803"/>
          <ac:spMkLst>
            <pc:docMk/>
            <pc:sldMk cId="1830847363" sldId="283"/>
            <ac:spMk id="781" creationId="{B3E61F7F-A436-4C15-9351-2770A40CC0E1}"/>
          </ac:spMkLst>
        </pc:spChg>
        <pc:spChg chg="mod">
          <ac:chgData name="Vivek Saahil" userId="43ad321a-5946-4c44-869a-99c3331d9527" providerId="ADAL" clId="{EA813354-F016-409C-A55B-EB42D8BC8B73}" dt="2021-04-06T04:33:14.680" v="5341" actId="27803"/>
          <ac:spMkLst>
            <pc:docMk/>
            <pc:sldMk cId="1830847363" sldId="283"/>
            <ac:spMk id="782" creationId="{2386DEB6-6E36-498F-9AF8-C2E25A3A89B1}"/>
          </ac:spMkLst>
        </pc:spChg>
        <pc:spChg chg="mod">
          <ac:chgData name="Vivek Saahil" userId="43ad321a-5946-4c44-869a-99c3331d9527" providerId="ADAL" clId="{EA813354-F016-409C-A55B-EB42D8BC8B73}" dt="2021-04-06T04:33:14.680" v="5341" actId="27803"/>
          <ac:spMkLst>
            <pc:docMk/>
            <pc:sldMk cId="1830847363" sldId="283"/>
            <ac:spMk id="783" creationId="{A988CD7A-82B9-455D-A894-9C16503D94FB}"/>
          </ac:spMkLst>
        </pc:spChg>
        <pc:spChg chg="mod">
          <ac:chgData name="Vivek Saahil" userId="43ad321a-5946-4c44-869a-99c3331d9527" providerId="ADAL" clId="{EA813354-F016-409C-A55B-EB42D8BC8B73}" dt="2021-04-06T04:33:14.680" v="5341" actId="27803"/>
          <ac:spMkLst>
            <pc:docMk/>
            <pc:sldMk cId="1830847363" sldId="283"/>
            <ac:spMk id="784" creationId="{8DED313C-1386-4C7B-A593-C1A8109DCC82}"/>
          </ac:spMkLst>
        </pc:spChg>
        <pc:spChg chg="mod">
          <ac:chgData name="Vivek Saahil" userId="43ad321a-5946-4c44-869a-99c3331d9527" providerId="ADAL" clId="{EA813354-F016-409C-A55B-EB42D8BC8B73}" dt="2021-04-06T04:33:14.680" v="5341" actId="27803"/>
          <ac:spMkLst>
            <pc:docMk/>
            <pc:sldMk cId="1830847363" sldId="283"/>
            <ac:spMk id="785" creationId="{12C7D4BF-BFF3-4788-AE8B-AEE6AC2EC455}"/>
          </ac:spMkLst>
        </pc:spChg>
        <pc:spChg chg="mod">
          <ac:chgData name="Vivek Saahil" userId="43ad321a-5946-4c44-869a-99c3331d9527" providerId="ADAL" clId="{EA813354-F016-409C-A55B-EB42D8BC8B73}" dt="2021-04-06T04:33:14.680" v="5341" actId="27803"/>
          <ac:spMkLst>
            <pc:docMk/>
            <pc:sldMk cId="1830847363" sldId="283"/>
            <ac:spMk id="786" creationId="{F47A647C-0938-4548-8840-F1DCC85A7290}"/>
          </ac:spMkLst>
        </pc:spChg>
        <pc:spChg chg="mod">
          <ac:chgData name="Vivek Saahil" userId="43ad321a-5946-4c44-869a-99c3331d9527" providerId="ADAL" clId="{EA813354-F016-409C-A55B-EB42D8BC8B73}" dt="2021-04-06T04:33:14.680" v="5341" actId="27803"/>
          <ac:spMkLst>
            <pc:docMk/>
            <pc:sldMk cId="1830847363" sldId="283"/>
            <ac:spMk id="787" creationId="{9DCF05B0-85A2-4492-A3F1-4A0FE16EE86D}"/>
          </ac:spMkLst>
        </pc:spChg>
        <pc:spChg chg="mod">
          <ac:chgData name="Vivek Saahil" userId="43ad321a-5946-4c44-869a-99c3331d9527" providerId="ADAL" clId="{EA813354-F016-409C-A55B-EB42D8BC8B73}" dt="2021-04-06T04:33:14.680" v="5341" actId="27803"/>
          <ac:spMkLst>
            <pc:docMk/>
            <pc:sldMk cId="1830847363" sldId="283"/>
            <ac:spMk id="788" creationId="{025FC77F-D979-48B9-B926-BF187E82AEF4}"/>
          </ac:spMkLst>
        </pc:spChg>
        <pc:spChg chg="mod">
          <ac:chgData name="Vivek Saahil" userId="43ad321a-5946-4c44-869a-99c3331d9527" providerId="ADAL" clId="{EA813354-F016-409C-A55B-EB42D8BC8B73}" dt="2021-04-06T04:33:14.680" v="5341" actId="27803"/>
          <ac:spMkLst>
            <pc:docMk/>
            <pc:sldMk cId="1830847363" sldId="283"/>
            <ac:spMk id="789" creationId="{7E4C59F6-D5BC-40F7-8BC5-9E0F9844A02A}"/>
          </ac:spMkLst>
        </pc:spChg>
        <pc:spChg chg="mod">
          <ac:chgData name="Vivek Saahil" userId="43ad321a-5946-4c44-869a-99c3331d9527" providerId="ADAL" clId="{EA813354-F016-409C-A55B-EB42D8BC8B73}" dt="2021-04-06T04:33:14.680" v="5341" actId="27803"/>
          <ac:spMkLst>
            <pc:docMk/>
            <pc:sldMk cId="1830847363" sldId="283"/>
            <ac:spMk id="790" creationId="{F86B05A1-994E-48D7-B0A1-2F3C7930BB05}"/>
          </ac:spMkLst>
        </pc:spChg>
        <pc:spChg chg="mod">
          <ac:chgData name="Vivek Saahil" userId="43ad321a-5946-4c44-869a-99c3331d9527" providerId="ADAL" clId="{EA813354-F016-409C-A55B-EB42D8BC8B73}" dt="2021-04-06T04:33:14.680" v="5341" actId="27803"/>
          <ac:spMkLst>
            <pc:docMk/>
            <pc:sldMk cId="1830847363" sldId="283"/>
            <ac:spMk id="791" creationId="{DBF87A3D-6830-4EC7-9C3C-E7D73B813613}"/>
          </ac:spMkLst>
        </pc:spChg>
        <pc:spChg chg="mod">
          <ac:chgData name="Vivek Saahil" userId="43ad321a-5946-4c44-869a-99c3331d9527" providerId="ADAL" clId="{EA813354-F016-409C-A55B-EB42D8BC8B73}" dt="2021-04-06T04:33:14.680" v="5341" actId="27803"/>
          <ac:spMkLst>
            <pc:docMk/>
            <pc:sldMk cId="1830847363" sldId="283"/>
            <ac:spMk id="792" creationId="{06CC8331-749A-49BB-86AC-BFA582EFA160}"/>
          </ac:spMkLst>
        </pc:spChg>
        <pc:spChg chg="mod">
          <ac:chgData name="Vivek Saahil" userId="43ad321a-5946-4c44-869a-99c3331d9527" providerId="ADAL" clId="{EA813354-F016-409C-A55B-EB42D8BC8B73}" dt="2021-04-06T04:33:14.680" v="5341" actId="27803"/>
          <ac:spMkLst>
            <pc:docMk/>
            <pc:sldMk cId="1830847363" sldId="283"/>
            <ac:spMk id="793" creationId="{6062A056-6842-4571-A155-C4A2D0633AB6}"/>
          </ac:spMkLst>
        </pc:spChg>
        <pc:spChg chg="mod">
          <ac:chgData name="Vivek Saahil" userId="43ad321a-5946-4c44-869a-99c3331d9527" providerId="ADAL" clId="{EA813354-F016-409C-A55B-EB42D8BC8B73}" dt="2021-04-06T04:33:14.680" v="5341" actId="27803"/>
          <ac:spMkLst>
            <pc:docMk/>
            <pc:sldMk cId="1830847363" sldId="283"/>
            <ac:spMk id="794" creationId="{568889D5-D7A7-4D8A-B7F9-415110EAFD0B}"/>
          </ac:spMkLst>
        </pc:spChg>
        <pc:spChg chg="mod">
          <ac:chgData name="Vivek Saahil" userId="43ad321a-5946-4c44-869a-99c3331d9527" providerId="ADAL" clId="{EA813354-F016-409C-A55B-EB42D8BC8B73}" dt="2021-04-06T04:33:14.680" v="5341" actId="27803"/>
          <ac:spMkLst>
            <pc:docMk/>
            <pc:sldMk cId="1830847363" sldId="283"/>
            <ac:spMk id="795" creationId="{E848F4D0-1501-42DE-9117-09B4BCEC0B48}"/>
          </ac:spMkLst>
        </pc:spChg>
        <pc:spChg chg="mod">
          <ac:chgData name="Vivek Saahil" userId="43ad321a-5946-4c44-869a-99c3331d9527" providerId="ADAL" clId="{EA813354-F016-409C-A55B-EB42D8BC8B73}" dt="2021-04-06T04:33:14.680" v="5341" actId="27803"/>
          <ac:spMkLst>
            <pc:docMk/>
            <pc:sldMk cId="1830847363" sldId="283"/>
            <ac:spMk id="796" creationId="{E0C8E0BB-4E4E-4F09-9483-4BC12A949ED2}"/>
          </ac:spMkLst>
        </pc:spChg>
        <pc:spChg chg="mod">
          <ac:chgData name="Vivek Saahil" userId="43ad321a-5946-4c44-869a-99c3331d9527" providerId="ADAL" clId="{EA813354-F016-409C-A55B-EB42D8BC8B73}" dt="2021-04-06T04:33:14.680" v="5341" actId="27803"/>
          <ac:spMkLst>
            <pc:docMk/>
            <pc:sldMk cId="1830847363" sldId="283"/>
            <ac:spMk id="797" creationId="{174A6388-E30B-461D-BAE9-CB323A58A62F}"/>
          </ac:spMkLst>
        </pc:spChg>
        <pc:spChg chg="mod">
          <ac:chgData name="Vivek Saahil" userId="43ad321a-5946-4c44-869a-99c3331d9527" providerId="ADAL" clId="{EA813354-F016-409C-A55B-EB42D8BC8B73}" dt="2021-04-06T04:33:14.680" v="5341" actId="27803"/>
          <ac:spMkLst>
            <pc:docMk/>
            <pc:sldMk cId="1830847363" sldId="283"/>
            <ac:spMk id="798" creationId="{C366A264-0E25-49DA-B2B3-84F6F2442201}"/>
          </ac:spMkLst>
        </pc:spChg>
        <pc:spChg chg="mod">
          <ac:chgData name="Vivek Saahil" userId="43ad321a-5946-4c44-869a-99c3331d9527" providerId="ADAL" clId="{EA813354-F016-409C-A55B-EB42D8BC8B73}" dt="2021-04-06T04:33:14.680" v="5341" actId="27803"/>
          <ac:spMkLst>
            <pc:docMk/>
            <pc:sldMk cId="1830847363" sldId="283"/>
            <ac:spMk id="799" creationId="{494F01CA-021A-4128-9923-0E8FB82EF390}"/>
          </ac:spMkLst>
        </pc:spChg>
        <pc:spChg chg="mod">
          <ac:chgData name="Vivek Saahil" userId="43ad321a-5946-4c44-869a-99c3331d9527" providerId="ADAL" clId="{EA813354-F016-409C-A55B-EB42D8BC8B73}" dt="2021-04-06T04:33:14.680" v="5341" actId="27803"/>
          <ac:spMkLst>
            <pc:docMk/>
            <pc:sldMk cId="1830847363" sldId="283"/>
            <ac:spMk id="800" creationId="{0075532C-E202-4D77-945F-2703391FE2DD}"/>
          </ac:spMkLst>
        </pc:spChg>
        <pc:spChg chg="mod">
          <ac:chgData name="Vivek Saahil" userId="43ad321a-5946-4c44-869a-99c3331d9527" providerId="ADAL" clId="{EA813354-F016-409C-A55B-EB42D8BC8B73}" dt="2021-04-06T04:33:14.680" v="5341" actId="27803"/>
          <ac:spMkLst>
            <pc:docMk/>
            <pc:sldMk cId="1830847363" sldId="283"/>
            <ac:spMk id="801" creationId="{C04D2E2C-772A-4547-B96B-6D5824CF26C5}"/>
          </ac:spMkLst>
        </pc:spChg>
        <pc:spChg chg="mod">
          <ac:chgData name="Vivek Saahil" userId="43ad321a-5946-4c44-869a-99c3331d9527" providerId="ADAL" clId="{EA813354-F016-409C-A55B-EB42D8BC8B73}" dt="2021-04-06T04:33:14.680" v="5341" actId="27803"/>
          <ac:spMkLst>
            <pc:docMk/>
            <pc:sldMk cId="1830847363" sldId="283"/>
            <ac:spMk id="802" creationId="{4A75A5EC-FAF1-4D6D-9815-14C7E457B8C7}"/>
          </ac:spMkLst>
        </pc:spChg>
        <pc:spChg chg="mod">
          <ac:chgData name="Vivek Saahil" userId="43ad321a-5946-4c44-869a-99c3331d9527" providerId="ADAL" clId="{EA813354-F016-409C-A55B-EB42D8BC8B73}" dt="2021-04-06T04:33:14.680" v="5341" actId="27803"/>
          <ac:spMkLst>
            <pc:docMk/>
            <pc:sldMk cId="1830847363" sldId="283"/>
            <ac:spMk id="803" creationId="{2A16BE92-4645-4240-87FE-C16A9B7D2FD5}"/>
          </ac:spMkLst>
        </pc:spChg>
        <pc:spChg chg="mod">
          <ac:chgData name="Vivek Saahil" userId="43ad321a-5946-4c44-869a-99c3331d9527" providerId="ADAL" clId="{EA813354-F016-409C-A55B-EB42D8BC8B73}" dt="2021-04-06T04:33:14.680" v="5341" actId="27803"/>
          <ac:spMkLst>
            <pc:docMk/>
            <pc:sldMk cId="1830847363" sldId="283"/>
            <ac:spMk id="804" creationId="{24B0B244-9BB7-4CAF-BAA4-2C24D9F8F999}"/>
          </ac:spMkLst>
        </pc:spChg>
        <pc:spChg chg="mod">
          <ac:chgData name="Vivek Saahil" userId="43ad321a-5946-4c44-869a-99c3331d9527" providerId="ADAL" clId="{EA813354-F016-409C-A55B-EB42D8BC8B73}" dt="2021-04-06T04:33:14.680" v="5341" actId="27803"/>
          <ac:spMkLst>
            <pc:docMk/>
            <pc:sldMk cId="1830847363" sldId="283"/>
            <ac:spMk id="805" creationId="{8E3492A0-83B4-4A3A-B85A-507070F14AF8}"/>
          </ac:spMkLst>
        </pc:spChg>
        <pc:spChg chg="mod">
          <ac:chgData name="Vivek Saahil" userId="43ad321a-5946-4c44-869a-99c3331d9527" providerId="ADAL" clId="{EA813354-F016-409C-A55B-EB42D8BC8B73}" dt="2021-04-06T04:33:14.680" v="5341" actId="27803"/>
          <ac:spMkLst>
            <pc:docMk/>
            <pc:sldMk cId="1830847363" sldId="283"/>
            <ac:spMk id="806" creationId="{9F850FBA-7DFB-40BC-BF0F-2E775C53DEFD}"/>
          </ac:spMkLst>
        </pc:spChg>
        <pc:spChg chg="mod">
          <ac:chgData name="Vivek Saahil" userId="43ad321a-5946-4c44-869a-99c3331d9527" providerId="ADAL" clId="{EA813354-F016-409C-A55B-EB42D8BC8B73}" dt="2021-04-06T04:33:14.680" v="5341" actId="27803"/>
          <ac:spMkLst>
            <pc:docMk/>
            <pc:sldMk cId="1830847363" sldId="283"/>
            <ac:spMk id="807" creationId="{09706CE3-DAC3-4DFB-B390-78454FCCCBE9}"/>
          </ac:spMkLst>
        </pc:spChg>
        <pc:spChg chg="mod">
          <ac:chgData name="Vivek Saahil" userId="43ad321a-5946-4c44-869a-99c3331d9527" providerId="ADAL" clId="{EA813354-F016-409C-A55B-EB42D8BC8B73}" dt="2021-04-06T04:33:14.680" v="5341" actId="27803"/>
          <ac:spMkLst>
            <pc:docMk/>
            <pc:sldMk cId="1830847363" sldId="283"/>
            <ac:spMk id="808" creationId="{887243CD-F15C-408C-AD94-0BA4DDAC3AF9}"/>
          </ac:spMkLst>
        </pc:spChg>
        <pc:spChg chg="mod">
          <ac:chgData name="Vivek Saahil" userId="43ad321a-5946-4c44-869a-99c3331d9527" providerId="ADAL" clId="{EA813354-F016-409C-A55B-EB42D8BC8B73}" dt="2021-04-06T04:33:14.680" v="5341" actId="27803"/>
          <ac:spMkLst>
            <pc:docMk/>
            <pc:sldMk cId="1830847363" sldId="283"/>
            <ac:spMk id="809" creationId="{D2D277C8-3097-401C-9EFD-7EF19481DE2A}"/>
          </ac:spMkLst>
        </pc:spChg>
        <pc:spChg chg="mod">
          <ac:chgData name="Vivek Saahil" userId="43ad321a-5946-4c44-869a-99c3331d9527" providerId="ADAL" clId="{EA813354-F016-409C-A55B-EB42D8BC8B73}" dt="2021-04-06T04:33:14.680" v="5341" actId="27803"/>
          <ac:spMkLst>
            <pc:docMk/>
            <pc:sldMk cId="1830847363" sldId="283"/>
            <ac:spMk id="810" creationId="{6379E2C3-DFD5-469A-A5A1-F1ED6B71BE1A}"/>
          </ac:spMkLst>
        </pc:spChg>
        <pc:spChg chg="mod">
          <ac:chgData name="Vivek Saahil" userId="43ad321a-5946-4c44-869a-99c3331d9527" providerId="ADAL" clId="{EA813354-F016-409C-A55B-EB42D8BC8B73}" dt="2021-04-06T04:33:14.680" v="5341" actId="27803"/>
          <ac:spMkLst>
            <pc:docMk/>
            <pc:sldMk cId="1830847363" sldId="283"/>
            <ac:spMk id="811" creationId="{94EE7B82-EA6D-4E24-8A1E-90630A3A8459}"/>
          </ac:spMkLst>
        </pc:spChg>
        <pc:spChg chg="mod">
          <ac:chgData name="Vivek Saahil" userId="43ad321a-5946-4c44-869a-99c3331d9527" providerId="ADAL" clId="{EA813354-F016-409C-A55B-EB42D8BC8B73}" dt="2021-04-06T04:33:14.680" v="5341" actId="27803"/>
          <ac:spMkLst>
            <pc:docMk/>
            <pc:sldMk cId="1830847363" sldId="283"/>
            <ac:spMk id="812" creationId="{36F24194-9541-4717-89EB-C0F1DBA41C37}"/>
          </ac:spMkLst>
        </pc:spChg>
        <pc:spChg chg="mod">
          <ac:chgData name="Vivek Saahil" userId="43ad321a-5946-4c44-869a-99c3331d9527" providerId="ADAL" clId="{EA813354-F016-409C-A55B-EB42D8BC8B73}" dt="2021-04-06T04:33:14.680" v="5341" actId="27803"/>
          <ac:spMkLst>
            <pc:docMk/>
            <pc:sldMk cId="1830847363" sldId="283"/>
            <ac:spMk id="813" creationId="{14BDC7B3-FEBF-4752-A509-77DE187B44C1}"/>
          </ac:spMkLst>
        </pc:spChg>
        <pc:spChg chg="mod">
          <ac:chgData name="Vivek Saahil" userId="43ad321a-5946-4c44-869a-99c3331d9527" providerId="ADAL" clId="{EA813354-F016-409C-A55B-EB42D8BC8B73}" dt="2021-04-06T04:33:14.680" v="5341" actId="27803"/>
          <ac:spMkLst>
            <pc:docMk/>
            <pc:sldMk cId="1830847363" sldId="283"/>
            <ac:spMk id="814" creationId="{C4A0BA8C-96F3-429C-90A8-85F4567D2B75}"/>
          </ac:spMkLst>
        </pc:spChg>
        <pc:spChg chg="mod">
          <ac:chgData name="Vivek Saahil" userId="43ad321a-5946-4c44-869a-99c3331d9527" providerId="ADAL" clId="{EA813354-F016-409C-A55B-EB42D8BC8B73}" dt="2021-04-06T04:33:14.680" v="5341" actId="27803"/>
          <ac:spMkLst>
            <pc:docMk/>
            <pc:sldMk cId="1830847363" sldId="283"/>
            <ac:spMk id="815" creationId="{F2F40E26-8D44-4796-A153-3F38BBFD5DC9}"/>
          </ac:spMkLst>
        </pc:spChg>
        <pc:spChg chg="mod">
          <ac:chgData name="Vivek Saahil" userId="43ad321a-5946-4c44-869a-99c3331d9527" providerId="ADAL" clId="{EA813354-F016-409C-A55B-EB42D8BC8B73}" dt="2021-04-06T04:33:14.680" v="5341" actId="27803"/>
          <ac:spMkLst>
            <pc:docMk/>
            <pc:sldMk cId="1830847363" sldId="283"/>
            <ac:spMk id="816" creationId="{663DD07E-448C-4A0E-8C61-30F61FEC1A0C}"/>
          </ac:spMkLst>
        </pc:spChg>
        <pc:spChg chg="mod">
          <ac:chgData name="Vivek Saahil" userId="43ad321a-5946-4c44-869a-99c3331d9527" providerId="ADAL" clId="{EA813354-F016-409C-A55B-EB42D8BC8B73}" dt="2021-04-06T04:33:14.680" v="5341" actId="27803"/>
          <ac:spMkLst>
            <pc:docMk/>
            <pc:sldMk cId="1830847363" sldId="283"/>
            <ac:spMk id="817" creationId="{BA0203E0-38AB-4C73-8BB9-9109A536D41F}"/>
          </ac:spMkLst>
        </pc:spChg>
        <pc:spChg chg="mod">
          <ac:chgData name="Vivek Saahil" userId="43ad321a-5946-4c44-869a-99c3331d9527" providerId="ADAL" clId="{EA813354-F016-409C-A55B-EB42D8BC8B73}" dt="2021-04-06T04:33:14.680" v="5341" actId="27803"/>
          <ac:spMkLst>
            <pc:docMk/>
            <pc:sldMk cId="1830847363" sldId="283"/>
            <ac:spMk id="818" creationId="{313FDEFF-53F9-41CB-AF9D-2535D7B409C3}"/>
          </ac:spMkLst>
        </pc:spChg>
        <pc:spChg chg="mod">
          <ac:chgData name="Vivek Saahil" userId="43ad321a-5946-4c44-869a-99c3331d9527" providerId="ADAL" clId="{EA813354-F016-409C-A55B-EB42D8BC8B73}" dt="2021-04-06T04:33:14.680" v="5341" actId="27803"/>
          <ac:spMkLst>
            <pc:docMk/>
            <pc:sldMk cId="1830847363" sldId="283"/>
            <ac:spMk id="819" creationId="{52AD6CB6-2DF2-4587-A8E9-81C36E4CCCB4}"/>
          </ac:spMkLst>
        </pc:spChg>
        <pc:spChg chg="mod">
          <ac:chgData name="Vivek Saahil" userId="43ad321a-5946-4c44-869a-99c3331d9527" providerId="ADAL" clId="{EA813354-F016-409C-A55B-EB42D8BC8B73}" dt="2021-04-06T04:33:14.680" v="5341" actId="27803"/>
          <ac:spMkLst>
            <pc:docMk/>
            <pc:sldMk cId="1830847363" sldId="283"/>
            <ac:spMk id="820" creationId="{E2870F50-2291-4172-A44B-75ADB17D52F3}"/>
          </ac:spMkLst>
        </pc:spChg>
        <pc:spChg chg="mod">
          <ac:chgData name="Vivek Saahil" userId="43ad321a-5946-4c44-869a-99c3331d9527" providerId="ADAL" clId="{EA813354-F016-409C-A55B-EB42D8BC8B73}" dt="2021-04-06T04:33:14.680" v="5341" actId="27803"/>
          <ac:spMkLst>
            <pc:docMk/>
            <pc:sldMk cId="1830847363" sldId="283"/>
            <ac:spMk id="821" creationId="{209F7E00-1756-42BF-B51A-91DC8E8B06BD}"/>
          </ac:spMkLst>
        </pc:spChg>
        <pc:spChg chg="mod">
          <ac:chgData name="Vivek Saahil" userId="43ad321a-5946-4c44-869a-99c3331d9527" providerId="ADAL" clId="{EA813354-F016-409C-A55B-EB42D8BC8B73}" dt="2021-04-06T04:33:14.680" v="5341" actId="27803"/>
          <ac:spMkLst>
            <pc:docMk/>
            <pc:sldMk cId="1830847363" sldId="283"/>
            <ac:spMk id="822" creationId="{F5BE687E-7358-4DD6-AF30-76B5B51FE4BE}"/>
          </ac:spMkLst>
        </pc:spChg>
        <pc:spChg chg="mod">
          <ac:chgData name="Vivek Saahil" userId="43ad321a-5946-4c44-869a-99c3331d9527" providerId="ADAL" clId="{EA813354-F016-409C-A55B-EB42D8BC8B73}" dt="2021-04-06T04:33:14.680" v="5341" actId="27803"/>
          <ac:spMkLst>
            <pc:docMk/>
            <pc:sldMk cId="1830847363" sldId="283"/>
            <ac:spMk id="823" creationId="{3E5C633D-AD50-4DDF-8115-08E29CECA617}"/>
          </ac:spMkLst>
        </pc:spChg>
        <pc:spChg chg="mod">
          <ac:chgData name="Vivek Saahil" userId="43ad321a-5946-4c44-869a-99c3331d9527" providerId="ADAL" clId="{EA813354-F016-409C-A55B-EB42D8BC8B73}" dt="2021-04-06T04:33:14.680" v="5341" actId="27803"/>
          <ac:spMkLst>
            <pc:docMk/>
            <pc:sldMk cId="1830847363" sldId="283"/>
            <ac:spMk id="824" creationId="{148BD678-3161-42F4-85A6-9F3BABA62F0C}"/>
          </ac:spMkLst>
        </pc:spChg>
        <pc:spChg chg="mod">
          <ac:chgData name="Vivek Saahil" userId="43ad321a-5946-4c44-869a-99c3331d9527" providerId="ADAL" clId="{EA813354-F016-409C-A55B-EB42D8BC8B73}" dt="2021-04-06T04:33:14.680" v="5341" actId="27803"/>
          <ac:spMkLst>
            <pc:docMk/>
            <pc:sldMk cId="1830847363" sldId="283"/>
            <ac:spMk id="825" creationId="{24D43396-92D1-4D57-8011-A213C4AB01AC}"/>
          </ac:spMkLst>
        </pc:spChg>
        <pc:spChg chg="mod">
          <ac:chgData name="Vivek Saahil" userId="43ad321a-5946-4c44-869a-99c3331d9527" providerId="ADAL" clId="{EA813354-F016-409C-A55B-EB42D8BC8B73}" dt="2021-04-06T04:33:14.680" v="5341" actId="27803"/>
          <ac:spMkLst>
            <pc:docMk/>
            <pc:sldMk cId="1830847363" sldId="283"/>
            <ac:spMk id="826" creationId="{D59AC262-C461-451C-99A6-EC8D0E545194}"/>
          </ac:spMkLst>
        </pc:spChg>
        <pc:spChg chg="mod">
          <ac:chgData name="Vivek Saahil" userId="43ad321a-5946-4c44-869a-99c3331d9527" providerId="ADAL" clId="{EA813354-F016-409C-A55B-EB42D8BC8B73}" dt="2021-04-06T04:33:14.680" v="5341" actId="27803"/>
          <ac:spMkLst>
            <pc:docMk/>
            <pc:sldMk cId="1830847363" sldId="283"/>
            <ac:spMk id="827" creationId="{B323B203-61DD-49DD-A246-B7F86E9122BE}"/>
          </ac:spMkLst>
        </pc:spChg>
        <pc:spChg chg="mod">
          <ac:chgData name="Vivek Saahil" userId="43ad321a-5946-4c44-869a-99c3331d9527" providerId="ADAL" clId="{EA813354-F016-409C-A55B-EB42D8BC8B73}" dt="2021-04-06T04:33:14.680" v="5341" actId="27803"/>
          <ac:spMkLst>
            <pc:docMk/>
            <pc:sldMk cId="1830847363" sldId="283"/>
            <ac:spMk id="828" creationId="{EF1087A2-A043-4FA9-AAF7-96D93EB298F6}"/>
          </ac:spMkLst>
        </pc:spChg>
        <pc:spChg chg="mod">
          <ac:chgData name="Vivek Saahil" userId="43ad321a-5946-4c44-869a-99c3331d9527" providerId="ADAL" clId="{EA813354-F016-409C-A55B-EB42D8BC8B73}" dt="2021-04-06T04:33:14.680" v="5341" actId="27803"/>
          <ac:spMkLst>
            <pc:docMk/>
            <pc:sldMk cId="1830847363" sldId="283"/>
            <ac:spMk id="829" creationId="{DF16D89D-A4EA-498D-B4DD-9E3BA67A6CF7}"/>
          </ac:spMkLst>
        </pc:spChg>
        <pc:spChg chg="mod">
          <ac:chgData name="Vivek Saahil" userId="43ad321a-5946-4c44-869a-99c3331d9527" providerId="ADAL" clId="{EA813354-F016-409C-A55B-EB42D8BC8B73}" dt="2021-04-06T04:33:14.680" v="5341" actId="27803"/>
          <ac:spMkLst>
            <pc:docMk/>
            <pc:sldMk cId="1830847363" sldId="283"/>
            <ac:spMk id="830" creationId="{7A563A46-1CF6-4A56-B0C3-A9E3A91BE1A0}"/>
          </ac:spMkLst>
        </pc:spChg>
        <pc:spChg chg="mod">
          <ac:chgData name="Vivek Saahil" userId="43ad321a-5946-4c44-869a-99c3331d9527" providerId="ADAL" clId="{EA813354-F016-409C-A55B-EB42D8BC8B73}" dt="2021-04-06T04:33:14.680" v="5341" actId="27803"/>
          <ac:spMkLst>
            <pc:docMk/>
            <pc:sldMk cId="1830847363" sldId="283"/>
            <ac:spMk id="831" creationId="{0B267466-EA1B-4F88-9578-0CC2D8A4D886}"/>
          </ac:spMkLst>
        </pc:spChg>
        <pc:spChg chg="mod">
          <ac:chgData name="Vivek Saahil" userId="43ad321a-5946-4c44-869a-99c3331d9527" providerId="ADAL" clId="{EA813354-F016-409C-A55B-EB42D8BC8B73}" dt="2021-04-06T04:33:14.680" v="5341" actId="27803"/>
          <ac:spMkLst>
            <pc:docMk/>
            <pc:sldMk cId="1830847363" sldId="283"/>
            <ac:spMk id="832" creationId="{72B7D48A-4072-4609-A7A9-B76C23EA101D}"/>
          </ac:spMkLst>
        </pc:spChg>
        <pc:spChg chg="mod">
          <ac:chgData name="Vivek Saahil" userId="43ad321a-5946-4c44-869a-99c3331d9527" providerId="ADAL" clId="{EA813354-F016-409C-A55B-EB42D8BC8B73}" dt="2021-04-06T04:33:14.680" v="5341" actId="27803"/>
          <ac:spMkLst>
            <pc:docMk/>
            <pc:sldMk cId="1830847363" sldId="283"/>
            <ac:spMk id="833" creationId="{FED63424-2197-49E5-AF3E-AAB8B534ACB0}"/>
          </ac:spMkLst>
        </pc:spChg>
        <pc:spChg chg="mod">
          <ac:chgData name="Vivek Saahil" userId="43ad321a-5946-4c44-869a-99c3331d9527" providerId="ADAL" clId="{EA813354-F016-409C-A55B-EB42D8BC8B73}" dt="2021-04-06T04:33:14.680" v="5341" actId="27803"/>
          <ac:spMkLst>
            <pc:docMk/>
            <pc:sldMk cId="1830847363" sldId="283"/>
            <ac:spMk id="834" creationId="{8241F3A5-E213-4E69-A3E5-66FDDC184ADC}"/>
          </ac:spMkLst>
        </pc:spChg>
        <pc:spChg chg="mod">
          <ac:chgData name="Vivek Saahil" userId="43ad321a-5946-4c44-869a-99c3331d9527" providerId="ADAL" clId="{EA813354-F016-409C-A55B-EB42D8BC8B73}" dt="2021-04-06T04:33:14.680" v="5341" actId="27803"/>
          <ac:spMkLst>
            <pc:docMk/>
            <pc:sldMk cId="1830847363" sldId="283"/>
            <ac:spMk id="835" creationId="{191BCF09-0FA4-4683-A392-10403A016CD9}"/>
          </ac:spMkLst>
        </pc:spChg>
        <pc:spChg chg="mod">
          <ac:chgData name="Vivek Saahil" userId="43ad321a-5946-4c44-869a-99c3331d9527" providerId="ADAL" clId="{EA813354-F016-409C-A55B-EB42D8BC8B73}" dt="2021-04-06T04:33:14.680" v="5341" actId="27803"/>
          <ac:spMkLst>
            <pc:docMk/>
            <pc:sldMk cId="1830847363" sldId="283"/>
            <ac:spMk id="836" creationId="{5788149E-A477-47F7-89EA-139C8C719F83}"/>
          </ac:spMkLst>
        </pc:spChg>
        <pc:spChg chg="mod">
          <ac:chgData name="Vivek Saahil" userId="43ad321a-5946-4c44-869a-99c3331d9527" providerId="ADAL" clId="{EA813354-F016-409C-A55B-EB42D8BC8B73}" dt="2021-04-06T04:33:14.680" v="5341" actId="27803"/>
          <ac:spMkLst>
            <pc:docMk/>
            <pc:sldMk cId="1830847363" sldId="283"/>
            <ac:spMk id="837" creationId="{A941BAEB-07E8-4540-B5BB-9FCB3EE6C2E5}"/>
          </ac:spMkLst>
        </pc:spChg>
        <pc:spChg chg="mod">
          <ac:chgData name="Vivek Saahil" userId="43ad321a-5946-4c44-869a-99c3331d9527" providerId="ADAL" clId="{EA813354-F016-409C-A55B-EB42D8BC8B73}" dt="2021-04-06T04:33:14.680" v="5341" actId="27803"/>
          <ac:spMkLst>
            <pc:docMk/>
            <pc:sldMk cId="1830847363" sldId="283"/>
            <ac:spMk id="838" creationId="{4E0738DE-B48E-4803-8E0A-82245BEDFA3A}"/>
          </ac:spMkLst>
        </pc:spChg>
        <pc:spChg chg="mod">
          <ac:chgData name="Vivek Saahil" userId="43ad321a-5946-4c44-869a-99c3331d9527" providerId="ADAL" clId="{EA813354-F016-409C-A55B-EB42D8BC8B73}" dt="2021-04-06T04:33:14.680" v="5341" actId="27803"/>
          <ac:spMkLst>
            <pc:docMk/>
            <pc:sldMk cId="1830847363" sldId="283"/>
            <ac:spMk id="839" creationId="{7E94F9FF-965D-4712-B084-2B91B38E280B}"/>
          </ac:spMkLst>
        </pc:spChg>
        <pc:spChg chg="mod">
          <ac:chgData name="Vivek Saahil" userId="43ad321a-5946-4c44-869a-99c3331d9527" providerId="ADAL" clId="{EA813354-F016-409C-A55B-EB42D8BC8B73}" dt="2021-04-06T04:33:14.680" v="5341" actId="27803"/>
          <ac:spMkLst>
            <pc:docMk/>
            <pc:sldMk cId="1830847363" sldId="283"/>
            <ac:spMk id="840" creationId="{9D223E5F-D462-4C6C-8E1B-3F15CA14DDCB}"/>
          </ac:spMkLst>
        </pc:spChg>
        <pc:spChg chg="mod">
          <ac:chgData name="Vivek Saahil" userId="43ad321a-5946-4c44-869a-99c3331d9527" providerId="ADAL" clId="{EA813354-F016-409C-A55B-EB42D8BC8B73}" dt="2021-04-06T04:33:14.680" v="5341" actId="27803"/>
          <ac:spMkLst>
            <pc:docMk/>
            <pc:sldMk cId="1830847363" sldId="283"/>
            <ac:spMk id="841" creationId="{9E8DCBEB-0561-4C19-A9A7-0EC9BB178526}"/>
          </ac:spMkLst>
        </pc:spChg>
        <pc:spChg chg="mod">
          <ac:chgData name="Vivek Saahil" userId="43ad321a-5946-4c44-869a-99c3331d9527" providerId="ADAL" clId="{EA813354-F016-409C-A55B-EB42D8BC8B73}" dt="2021-04-06T04:33:14.680" v="5341" actId="27803"/>
          <ac:spMkLst>
            <pc:docMk/>
            <pc:sldMk cId="1830847363" sldId="283"/>
            <ac:spMk id="842" creationId="{C72A9EAE-F8AA-4FB2-A6FF-1C104B54EEDD}"/>
          </ac:spMkLst>
        </pc:spChg>
        <pc:spChg chg="mod">
          <ac:chgData name="Vivek Saahil" userId="43ad321a-5946-4c44-869a-99c3331d9527" providerId="ADAL" clId="{EA813354-F016-409C-A55B-EB42D8BC8B73}" dt="2021-04-06T04:33:14.680" v="5341" actId="27803"/>
          <ac:spMkLst>
            <pc:docMk/>
            <pc:sldMk cId="1830847363" sldId="283"/>
            <ac:spMk id="843" creationId="{E9D401E1-DE06-4D61-BE44-E488570092E6}"/>
          </ac:spMkLst>
        </pc:spChg>
        <pc:spChg chg="mod">
          <ac:chgData name="Vivek Saahil" userId="43ad321a-5946-4c44-869a-99c3331d9527" providerId="ADAL" clId="{EA813354-F016-409C-A55B-EB42D8BC8B73}" dt="2021-04-06T04:33:14.680" v="5341" actId="27803"/>
          <ac:spMkLst>
            <pc:docMk/>
            <pc:sldMk cId="1830847363" sldId="283"/>
            <ac:spMk id="844" creationId="{229EE401-9605-4DAA-9581-69A5822BE843}"/>
          </ac:spMkLst>
        </pc:spChg>
        <pc:spChg chg="mod">
          <ac:chgData name="Vivek Saahil" userId="43ad321a-5946-4c44-869a-99c3331d9527" providerId="ADAL" clId="{EA813354-F016-409C-A55B-EB42D8BC8B73}" dt="2021-04-06T04:33:14.680" v="5341" actId="27803"/>
          <ac:spMkLst>
            <pc:docMk/>
            <pc:sldMk cId="1830847363" sldId="283"/>
            <ac:spMk id="845" creationId="{1ED5F082-86DA-4FF1-BB44-1EF08E3F1318}"/>
          </ac:spMkLst>
        </pc:spChg>
        <pc:spChg chg="mod">
          <ac:chgData name="Vivek Saahil" userId="43ad321a-5946-4c44-869a-99c3331d9527" providerId="ADAL" clId="{EA813354-F016-409C-A55B-EB42D8BC8B73}" dt="2021-04-06T04:33:14.680" v="5341" actId="27803"/>
          <ac:spMkLst>
            <pc:docMk/>
            <pc:sldMk cId="1830847363" sldId="283"/>
            <ac:spMk id="846" creationId="{FE122315-740D-413C-A8A0-471CE0CEA926}"/>
          </ac:spMkLst>
        </pc:spChg>
        <pc:spChg chg="mod">
          <ac:chgData name="Vivek Saahil" userId="43ad321a-5946-4c44-869a-99c3331d9527" providerId="ADAL" clId="{EA813354-F016-409C-A55B-EB42D8BC8B73}" dt="2021-04-06T04:33:14.680" v="5341" actId="27803"/>
          <ac:spMkLst>
            <pc:docMk/>
            <pc:sldMk cId="1830847363" sldId="283"/>
            <ac:spMk id="847" creationId="{4F09966F-98BD-49C1-BD73-963F6E30C8A5}"/>
          </ac:spMkLst>
        </pc:spChg>
        <pc:spChg chg="mod">
          <ac:chgData name="Vivek Saahil" userId="43ad321a-5946-4c44-869a-99c3331d9527" providerId="ADAL" clId="{EA813354-F016-409C-A55B-EB42D8BC8B73}" dt="2021-04-06T04:33:14.680" v="5341" actId="27803"/>
          <ac:spMkLst>
            <pc:docMk/>
            <pc:sldMk cId="1830847363" sldId="283"/>
            <ac:spMk id="848" creationId="{59BA3745-E48C-4B64-87DE-E2DFF55F5EE1}"/>
          </ac:spMkLst>
        </pc:spChg>
        <pc:spChg chg="mod">
          <ac:chgData name="Vivek Saahil" userId="43ad321a-5946-4c44-869a-99c3331d9527" providerId="ADAL" clId="{EA813354-F016-409C-A55B-EB42D8BC8B73}" dt="2021-04-06T04:33:14.680" v="5341" actId="27803"/>
          <ac:spMkLst>
            <pc:docMk/>
            <pc:sldMk cId="1830847363" sldId="283"/>
            <ac:spMk id="849" creationId="{881BF4B0-E4FF-4553-943F-55261AD32495}"/>
          </ac:spMkLst>
        </pc:spChg>
        <pc:spChg chg="mod">
          <ac:chgData name="Vivek Saahil" userId="43ad321a-5946-4c44-869a-99c3331d9527" providerId="ADAL" clId="{EA813354-F016-409C-A55B-EB42D8BC8B73}" dt="2021-04-06T04:33:14.680" v="5341" actId="27803"/>
          <ac:spMkLst>
            <pc:docMk/>
            <pc:sldMk cId="1830847363" sldId="283"/>
            <ac:spMk id="850" creationId="{21DFCCD0-45D1-4838-90BF-B495518D91C9}"/>
          </ac:spMkLst>
        </pc:spChg>
        <pc:spChg chg="mod">
          <ac:chgData name="Vivek Saahil" userId="43ad321a-5946-4c44-869a-99c3331d9527" providerId="ADAL" clId="{EA813354-F016-409C-A55B-EB42D8BC8B73}" dt="2021-04-06T04:33:14.680" v="5341" actId="27803"/>
          <ac:spMkLst>
            <pc:docMk/>
            <pc:sldMk cId="1830847363" sldId="283"/>
            <ac:spMk id="851" creationId="{E4DFFD06-F1D4-466B-84A8-F7BBDE8B1BF3}"/>
          </ac:spMkLst>
        </pc:spChg>
        <pc:spChg chg="mod">
          <ac:chgData name="Vivek Saahil" userId="43ad321a-5946-4c44-869a-99c3331d9527" providerId="ADAL" clId="{EA813354-F016-409C-A55B-EB42D8BC8B73}" dt="2021-04-06T04:33:14.680" v="5341" actId="27803"/>
          <ac:spMkLst>
            <pc:docMk/>
            <pc:sldMk cId="1830847363" sldId="283"/>
            <ac:spMk id="852" creationId="{7B05C758-8CA7-4E7E-A3F3-3C2CB6415053}"/>
          </ac:spMkLst>
        </pc:spChg>
        <pc:spChg chg="mod">
          <ac:chgData name="Vivek Saahil" userId="43ad321a-5946-4c44-869a-99c3331d9527" providerId="ADAL" clId="{EA813354-F016-409C-A55B-EB42D8BC8B73}" dt="2021-04-06T04:33:14.680" v="5341" actId="27803"/>
          <ac:spMkLst>
            <pc:docMk/>
            <pc:sldMk cId="1830847363" sldId="283"/>
            <ac:spMk id="853" creationId="{C72ADC55-2BBF-4143-912F-F3F7A7AC8D02}"/>
          </ac:spMkLst>
        </pc:spChg>
        <pc:spChg chg="mod">
          <ac:chgData name="Vivek Saahil" userId="43ad321a-5946-4c44-869a-99c3331d9527" providerId="ADAL" clId="{EA813354-F016-409C-A55B-EB42D8BC8B73}" dt="2021-04-06T04:33:14.680" v="5341" actId="27803"/>
          <ac:spMkLst>
            <pc:docMk/>
            <pc:sldMk cId="1830847363" sldId="283"/>
            <ac:spMk id="854" creationId="{F6B85B3E-DC7A-47D5-99CD-7E21C504B95B}"/>
          </ac:spMkLst>
        </pc:spChg>
        <pc:spChg chg="mod">
          <ac:chgData name="Vivek Saahil" userId="43ad321a-5946-4c44-869a-99c3331d9527" providerId="ADAL" clId="{EA813354-F016-409C-A55B-EB42D8BC8B73}" dt="2021-04-06T04:33:14.680" v="5341" actId="27803"/>
          <ac:spMkLst>
            <pc:docMk/>
            <pc:sldMk cId="1830847363" sldId="283"/>
            <ac:spMk id="855" creationId="{A1D88DCB-5ED5-42D7-AF0C-37250C2C297C}"/>
          </ac:spMkLst>
        </pc:spChg>
        <pc:spChg chg="mod">
          <ac:chgData name="Vivek Saahil" userId="43ad321a-5946-4c44-869a-99c3331d9527" providerId="ADAL" clId="{EA813354-F016-409C-A55B-EB42D8BC8B73}" dt="2021-04-06T04:33:14.680" v="5341" actId="27803"/>
          <ac:spMkLst>
            <pc:docMk/>
            <pc:sldMk cId="1830847363" sldId="283"/>
            <ac:spMk id="856" creationId="{3C32146D-8AB2-4D8D-A903-9A4860E6669B}"/>
          </ac:spMkLst>
        </pc:spChg>
        <pc:spChg chg="mod">
          <ac:chgData name="Vivek Saahil" userId="43ad321a-5946-4c44-869a-99c3331d9527" providerId="ADAL" clId="{EA813354-F016-409C-A55B-EB42D8BC8B73}" dt="2021-04-06T04:33:14.680" v="5341" actId="27803"/>
          <ac:spMkLst>
            <pc:docMk/>
            <pc:sldMk cId="1830847363" sldId="283"/>
            <ac:spMk id="857" creationId="{09B5F3FE-445E-4911-BDD5-85F6E9590285}"/>
          </ac:spMkLst>
        </pc:spChg>
        <pc:spChg chg="mod">
          <ac:chgData name="Vivek Saahil" userId="43ad321a-5946-4c44-869a-99c3331d9527" providerId="ADAL" clId="{EA813354-F016-409C-A55B-EB42D8BC8B73}" dt="2021-04-06T04:33:14.680" v="5341" actId="27803"/>
          <ac:spMkLst>
            <pc:docMk/>
            <pc:sldMk cId="1830847363" sldId="283"/>
            <ac:spMk id="858" creationId="{CE865A0A-50EE-4A8D-B1F2-C676D6A6CC12}"/>
          </ac:spMkLst>
        </pc:spChg>
        <pc:spChg chg="mod">
          <ac:chgData name="Vivek Saahil" userId="43ad321a-5946-4c44-869a-99c3331d9527" providerId="ADAL" clId="{EA813354-F016-409C-A55B-EB42D8BC8B73}" dt="2021-04-06T04:33:14.680" v="5341" actId="27803"/>
          <ac:spMkLst>
            <pc:docMk/>
            <pc:sldMk cId="1830847363" sldId="283"/>
            <ac:spMk id="859" creationId="{41639F46-1E33-48DA-BA13-8CB1C8C829D6}"/>
          </ac:spMkLst>
        </pc:spChg>
        <pc:spChg chg="mod">
          <ac:chgData name="Vivek Saahil" userId="43ad321a-5946-4c44-869a-99c3331d9527" providerId="ADAL" clId="{EA813354-F016-409C-A55B-EB42D8BC8B73}" dt="2021-04-06T04:33:14.680" v="5341" actId="27803"/>
          <ac:spMkLst>
            <pc:docMk/>
            <pc:sldMk cId="1830847363" sldId="283"/>
            <ac:spMk id="860" creationId="{B259951F-2F2A-4AEC-A502-0F75952B4DEE}"/>
          </ac:spMkLst>
        </pc:spChg>
        <pc:spChg chg="mod">
          <ac:chgData name="Vivek Saahil" userId="43ad321a-5946-4c44-869a-99c3331d9527" providerId="ADAL" clId="{EA813354-F016-409C-A55B-EB42D8BC8B73}" dt="2021-04-06T04:33:14.680" v="5341" actId="27803"/>
          <ac:spMkLst>
            <pc:docMk/>
            <pc:sldMk cId="1830847363" sldId="283"/>
            <ac:spMk id="861" creationId="{38611C3D-2F01-4025-9613-0368FAA6E0F6}"/>
          </ac:spMkLst>
        </pc:spChg>
        <pc:spChg chg="mod">
          <ac:chgData name="Vivek Saahil" userId="43ad321a-5946-4c44-869a-99c3331d9527" providerId="ADAL" clId="{EA813354-F016-409C-A55B-EB42D8BC8B73}" dt="2021-04-06T04:33:14.680" v="5341" actId="27803"/>
          <ac:spMkLst>
            <pc:docMk/>
            <pc:sldMk cId="1830847363" sldId="283"/>
            <ac:spMk id="862" creationId="{5A2B1976-29BA-4499-86B3-1F2D3E94824B}"/>
          </ac:spMkLst>
        </pc:spChg>
        <pc:spChg chg="mod">
          <ac:chgData name="Vivek Saahil" userId="43ad321a-5946-4c44-869a-99c3331d9527" providerId="ADAL" clId="{EA813354-F016-409C-A55B-EB42D8BC8B73}" dt="2021-04-06T04:33:14.680" v="5341" actId="27803"/>
          <ac:spMkLst>
            <pc:docMk/>
            <pc:sldMk cId="1830847363" sldId="283"/>
            <ac:spMk id="863" creationId="{46DC7C5C-86FE-4E1A-B382-87A0E7D4460B}"/>
          </ac:spMkLst>
        </pc:spChg>
        <pc:spChg chg="mod">
          <ac:chgData name="Vivek Saahil" userId="43ad321a-5946-4c44-869a-99c3331d9527" providerId="ADAL" clId="{EA813354-F016-409C-A55B-EB42D8BC8B73}" dt="2021-04-06T04:33:14.680" v="5341" actId="27803"/>
          <ac:spMkLst>
            <pc:docMk/>
            <pc:sldMk cId="1830847363" sldId="283"/>
            <ac:spMk id="864" creationId="{8AC8DB0B-04A1-4889-847D-8EDC47FA843A}"/>
          </ac:spMkLst>
        </pc:spChg>
        <pc:spChg chg="mod">
          <ac:chgData name="Vivek Saahil" userId="43ad321a-5946-4c44-869a-99c3331d9527" providerId="ADAL" clId="{EA813354-F016-409C-A55B-EB42D8BC8B73}" dt="2021-04-06T04:33:14.680" v="5341" actId="27803"/>
          <ac:spMkLst>
            <pc:docMk/>
            <pc:sldMk cId="1830847363" sldId="283"/>
            <ac:spMk id="865" creationId="{1638AC88-F084-40BF-90A3-40E08804BAA8}"/>
          </ac:spMkLst>
        </pc:spChg>
        <pc:spChg chg="mod">
          <ac:chgData name="Vivek Saahil" userId="43ad321a-5946-4c44-869a-99c3331d9527" providerId="ADAL" clId="{EA813354-F016-409C-A55B-EB42D8BC8B73}" dt="2021-04-06T04:33:14.680" v="5341" actId="27803"/>
          <ac:spMkLst>
            <pc:docMk/>
            <pc:sldMk cId="1830847363" sldId="283"/>
            <ac:spMk id="866" creationId="{F246D997-742C-4A11-A77E-1F7D8580EA2E}"/>
          </ac:spMkLst>
        </pc:spChg>
        <pc:spChg chg="mod">
          <ac:chgData name="Vivek Saahil" userId="43ad321a-5946-4c44-869a-99c3331d9527" providerId="ADAL" clId="{EA813354-F016-409C-A55B-EB42D8BC8B73}" dt="2021-04-06T04:33:14.680" v="5341" actId="27803"/>
          <ac:spMkLst>
            <pc:docMk/>
            <pc:sldMk cId="1830847363" sldId="283"/>
            <ac:spMk id="867" creationId="{C1B30492-B70B-4A86-95A8-E466351A36AA}"/>
          </ac:spMkLst>
        </pc:spChg>
        <pc:spChg chg="mod">
          <ac:chgData name="Vivek Saahil" userId="43ad321a-5946-4c44-869a-99c3331d9527" providerId="ADAL" clId="{EA813354-F016-409C-A55B-EB42D8BC8B73}" dt="2021-04-06T04:33:14.680" v="5341" actId="27803"/>
          <ac:spMkLst>
            <pc:docMk/>
            <pc:sldMk cId="1830847363" sldId="283"/>
            <ac:spMk id="868" creationId="{8B56D71B-36AD-498F-9DB1-D4BCEB4E5A3D}"/>
          </ac:spMkLst>
        </pc:spChg>
        <pc:spChg chg="mod">
          <ac:chgData name="Vivek Saahil" userId="43ad321a-5946-4c44-869a-99c3331d9527" providerId="ADAL" clId="{EA813354-F016-409C-A55B-EB42D8BC8B73}" dt="2021-04-06T04:33:14.680" v="5341" actId="27803"/>
          <ac:spMkLst>
            <pc:docMk/>
            <pc:sldMk cId="1830847363" sldId="283"/>
            <ac:spMk id="869" creationId="{1524202A-530B-4C8E-9614-39D4C16BADAB}"/>
          </ac:spMkLst>
        </pc:spChg>
        <pc:spChg chg="mod">
          <ac:chgData name="Vivek Saahil" userId="43ad321a-5946-4c44-869a-99c3331d9527" providerId="ADAL" clId="{EA813354-F016-409C-A55B-EB42D8BC8B73}" dt="2021-04-06T04:33:14.680" v="5341" actId="27803"/>
          <ac:spMkLst>
            <pc:docMk/>
            <pc:sldMk cId="1830847363" sldId="283"/>
            <ac:spMk id="870" creationId="{7DAC28E5-F56A-4DFE-B5C9-8D8AC863B315}"/>
          </ac:spMkLst>
        </pc:spChg>
        <pc:spChg chg="mod">
          <ac:chgData name="Vivek Saahil" userId="43ad321a-5946-4c44-869a-99c3331d9527" providerId="ADAL" clId="{EA813354-F016-409C-A55B-EB42D8BC8B73}" dt="2021-04-06T04:33:14.680" v="5341" actId="27803"/>
          <ac:spMkLst>
            <pc:docMk/>
            <pc:sldMk cId="1830847363" sldId="283"/>
            <ac:spMk id="871" creationId="{F8D01519-481F-4510-BC21-6694D9AC7633}"/>
          </ac:spMkLst>
        </pc:spChg>
        <pc:spChg chg="mod">
          <ac:chgData name="Vivek Saahil" userId="43ad321a-5946-4c44-869a-99c3331d9527" providerId="ADAL" clId="{EA813354-F016-409C-A55B-EB42D8BC8B73}" dt="2021-04-06T04:33:14.680" v="5341" actId="27803"/>
          <ac:spMkLst>
            <pc:docMk/>
            <pc:sldMk cId="1830847363" sldId="283"/>
            <ac:spMk id="872" creationId="{9D86A61F-D3EF-413B-9347-4BAEE9462787}"/>
          </ac:spMkLst>
        </pc:spChg>
        <pc:spChg chg="mod">
          <ac:chgData name="Vivek Saahil" userId="43ad321a-5946-4c44-869a-99c3331d9527" providerId="ADAL" clId="{EA813354-F016-409C-A55B-EB42D8BC8B73}" dt="2021-04-06T04:33:14.680" v="5341" actId="27803"/>
          <ac:spMkLst>
            <pc:docMk/>
            <pc:sldMk cId="1830847363" sldId="283"/>
            <ac:spMk id="873" creationId="{AF1FEEE5-0E27-4CDE-B64F-361CDF8467EF}"/>
          </ac:spMkLst>
        </pc:spChg>
        <pc:spChg chg="mod">
          <ac:chgData name="Vivek Saahil" userId="43ad321a-5946-4c44-869a-99c3331d9527" providerId="ADAL" clId="{EA813354-F016-409C-A55B-EB42D8BC8B73}" dt="2021-04-06T04:33:14.680" v="5341" actId="27803"/>
          <ac:spMkLst>
            <pc:docMk/>
            <pc:sldMk cId="1830847363" sldId="283"/>
            <ac:spMk id="874" creationId="{B0EFD07A-7829-4565-957D-30BF8A579143}"/>
          </ac:spMkLst>
        </pc:spChg>
        <pc:spChg chg="mod">
          <ac:chgData name="Vivek Saahil" userId="43ad321a-5946-4c44-869a-99c3331d9527" providerId="ADAL" clId="{EA813354-F016-409C-A55B-EB42D8BC8B73}" dt="2021-04-06T04:33:14.680" v="5341" actId="27803"/>
          <ac:spMkLst>
            <pc:docMk/>
            <pc:sldMk cId="1830847363" sldId="283"/>
            <ac:spMk id="875" creationId="{F16668BB-FCB8-460C-9E55-FA8EE7C9219F}"/>
          </ac:spMkLst>
        </pc:spChg>
        <pc:spChg chg="mod">
          <ac:chgData name="Vivek Saahil" userId="43ad321a-5946-4c44-869a-99c3331d9527" providerId="ADAL" clId="{EA813354-F016-409C-A55B-EB42D8BC8B73}" dt="2021-04-06T04:33:14.680" v="5341" actId="27803"/>
          <ac:spMkLst>
            <pc:docMk/>
            <pc:sldMk cId="1830847363" sldId="283"/>
            <ac:spMk id="876" creationId="{9B8BBFDF-A003-4237-AFF9-F2F2A922A43D}"/>
          </ac:spMkLst>
        </pc:spChg>
        <pc:spChg chg="mod">
          <ac:chgData name="Vivek Saahil" userId="43ad321a-5946-4c44-869a-99c3331d9527" providerId="ADAL" clId="{EA813354-F016-409C-A55B-EB42D8BC8B73}" dt="2021-04-06T04:33:14.680" v="5341" actId="27803"/>
          <ac:spMkLst>
            <pc:docMk/>
            <pc:sldMk cId="1830847363" sldId="283"/>
            <ac:spMk id="877" creationId="{41EE8BEA-38C7-4B98-A79A-5F9E8E359EE9}"/>
          </ac:spMkLst>
        </pc:spChg>
        <pc:spChg chg="mod">
          <ac:chgData name="Vivek Saahil" userId="43ad321a-5946-4c44-869a-99c3331d9527" providerId="ADAL" clId="{EA813354-F016-409C-A55B-EB42D8BC8B73}" dt="2021-04-06T04:33:14.680" v="5341" actId="27803"/>
          <ac:spMkLst>
            <pc:docMk/>
            <pc:sldMk cId="1830847363" sldId="283"/>
            <ac:spMk id="878" creationId="{E6CBF439-94ED-40E4-94A8-D233B5E1CEC5}"/>
          </ac:spMkLst>
        </pc:spChg>
        <pc:spChg chg="mod">
          <ac:chgData name="Vivek Saahil" userId="43ad321a-5946-4c44-869a-99c3331d9527" providerId="ADAL" clId="{EA813354-F016-409C-A55B-EB42D8BC8B73}" dt="2021-04-06T04:33:14.680" v="5341" actId="27803"/>
          <ac:spMkLst>
            <pc:docMk/>
            <pc:sldMk cId="1830847363" sldId="283"/>
            <ac:spMk id="879" creationId="{5519F26A-8AFB-403E-B79D-63141D36FDBD}"/>
          </ac:spMkLst>
        </pc:spChg>
        <pc:spChg chg="mod">
          <ac:chgData name="Vivek Saahil" userId="43ad321a-5946-4c44-869a-99c3331d9527" providerId="ADAL" clId="{EA813354-F016-409C-A55B-EB42D8BC8B73}" dt="2021-04-06T04:33:14.680" v="5341" actId="27803"/>
          <ac:spMkLst>
            <pc:docMk/>
            <pc:sldMk cId="1830847363" sldId="283"/>
            <ac:spMk id="880" creationId="{2D6C2E70-283E-4B14-A07B-0A2CC4C3323D}"/>
          </ac:spMkLst>
        </pc:spChg>
        <pc:spChg chg="mod">
          <ac:chgData name="Vivek Saahil" userId="43ad321a-5946-4c44-869a-99c3331d9527" providerId="ADAL" clId="{EA813354-F016-409C-A55B-EB42D8BC8B73}" dt="2021-04-06T04:33:14.680" v="5341" actId="27803"/>
          <ac:spMkLst>
            <pc:docMk/>
            <pc:sldMk cId="1830847363" sldId="283"/>
            <ac:spMk id="881" creationId="{FF318E2C-782F-4D0E-A090-FA96E2256733}"/>
          </ac:spMkLst>
        </pc:spChg>
        <pc:spChg chg="mod">
          <ac:chgData name="Vivek Saahil" userId="43ad321a-5946-4c44-869a-99c3331d9527" providerId="ADAL" clId="{EA813354-F016-409C-A55B-EB42D8BC8B73}" dt="2021-04-06T04:33:14.680" v="5341" actId="27803"/>
          <ac:spMkLst>
            <pc:docMk/>
            <pc:sldMk cId="1830847363" sldId="283"/>
            <ac:spMk id="882" creationId="{6E211BE0-142C-4453-9905-476E03E86661}"/>
          </ac:spMkLst>
        </pc:spChg>
        <pc:spChg chg="mod">
          <ac:chgData name="Vivek Saahil" userId="43ad321a-5946-4c44-869a-99c3331d9527" providerId="ADAL" clId="{EA813354-F016-409C-A55B-EB42D8BC8B73}" dt="2021-04-06T04:33:14.680" v="5341" actId="27803"/>
          <ac:spMkLst>
            <pc:docMk/>
            <pc:sldMk cId="1830847363" sldId="283"/>
            <ac:spMk id="883" creationId="{3B82F6A0-40D5-44FE-B1D2-FE86946D6AE3}"/>
          </ac:spMkLst>
        </pc:spChg>
        <pc:spChg chg="mod">
          <ac:chgData name="Vivek Saahil" userId="43ad321a-5946-4c44-869a-99c3331d9527" providerId="ADAL" clId="{EA813354-F016-409C-A55B-EB42D8BC8B73}" dt="2021-04-06T04:33:14.680" v="5341" actId="27803"/>
          <ac:spMkLst>
            <pc:docMk/>
            <pc:sldMk cId="1830847363" sldId="283"/>
            <ac:spMk id="884" creationId="{A9D1749B-FB2C-469B-9B4F-7B0B1EB23E5F}"/>
          </ac:spMkLst>
        </pc:spChg>
        <pc:spChg chg="mod">
          <ac:chgData name="Vivek Saahil" userId="43ad321a-5946-4c44-869a-99c3331d9527" providerId="ADAL" clId="{EA813354-F016-409C-A55B-EB42D8BC8B73}" dt="2021-04-06T04:33:14.680" v="5341" actId="27803"/>
          <ac:spMkLst>
            <pc:docMk/>
            <pc:sldMk cId="1830847363" sldId="283"/>
            <ac:spMk id="885" creationId="{E0D1C933-2CD9-49E3-BEFC-E393B6F19DD6}"/>
          </ac:spMkLst>
        </pc:spChg>
        <pc:spChg chg="mod">
          <ac:chgData name="Vivek Saahil" userId="43ad321a-5946-4c44-869a-99c3331d9527" providerId="ADAL" clId="{EA813354-F016-409C-A55B-EB42D8BC8B73}" dt="2021-04-06T04:33:14.680" v="5341" actId="27803"/>
          <ac:spMkLst>
            <pc:docMk/>
            <pc:sldMk cId="1830847363" sldId="283"/>
            <ac:spMk id="886" creationId="{7AC67713-C157-428B-98A5-C788D5C20DE4}"/>
          </ac:spMkLst>
        </pc:spChg>
        <pc:spChg chg="mod">
          <ac:chgData name="Vivek Saahil" userId="43ad321a-5946-4c44-869a-99c3331d9527" providerId="ADAL" clId="{EA813354-F016-409C-A55B-EB42D8BC8B73}" dt="2021-04-06T04:33:14.680" v="5341" actId="27803"/>
          <ac:spMkLst>
            <pc:docMk/>
            <pc:sldMk cId="1830847363" sldId="283"/>
            <ac:spMk id="887" creationId="{FABA0B85-832B-4C0C-AF12-0B95419C956E}"/>
          </ac:spMkLst>
        </pc:spChg>
        <pc:spChg chg="mod">
          <ac:chgData name="Vivek Saahil" userId="43ad321a-5946-4c44-869a-99c3331d9527" providerId="ADAL" clId="{EA813354-F016-409C-A55B-EB42D8BC8B73}" dt="2021-04-06T04:33:14.680" v="5341" actId="27803"/>
          <ac:spMkLst>
            <pc:docMk/>
            <pc:sldMk cId="1830847363" sldId="283"/>
            <ac:spMk id="888" creationId="{2EAA093E-9953-4D86-9FD7-1EAEBF00920F}"/>
          </ac:spMkLst>
        </pc:spChg>
        <pc:spChg chg="mod">
          <ac:chgData name="Vivek Saahil" userId="43ad321a-5946-4c44-869a-99c3331d9527" providerId="ADAL" clId="{EA813354-F016-409C-A55B-EB42D8BC8B73}" dt="2021-04-06T04:33:14.680" v="5341" actId="27803"/>
          <ac:spMkLst>
            <pc:docMk/>
            <pc:sldMk cId="1830847363" sldId="283"/>
            <ac:spMk id="889" creationId="{7C65A954-B3B8-42C5-9884-2E47B684B497}"/>
          </ac:spMkLst>
        </pc:spChg>
        <pc:spChg chg="mod">
          <ac:chgData name="Vivek Saahil" userId="43ad321a-5946-4c44-869a-99c3331d9527" providerId="ADAL" clId="{EA813354-F016-409C-A55B-EB42D8BC8B73}" dt="2021-04-06T04:33:14.680" v="5341" actId="27803"/>
          <ac:spMkLst>
            <pc:docMk/>
            <pc:sldMk cId="1830847363" sldId="283"/>
            <ac:spMk id="890" creationId="{4BCE0E23-CBDC-41FE-AF71-1BBBD2084EF6}"/>
          </ac:spMkLst>
        </pc:spChg>
        <pc:spChg chg="mod">
          <ac:chgData name="Vivek Saahil" userId="43ad321a-5946-4c44-869a-99c3331d9527" providerId="ADAL" clId="{EA813354-F016-409C-A55B-EB42D8BC8B73}" dt="2021-04-06T04:33:14.680" v="5341" actId="27803"/>
          <ac:spMkLst>
            <pc:docMk/>
            <pc:sldMk cId="1830847363" sldId="283"/>
            <ac:spMk id="891" creationId="{23580D39-CDB4-4758-8828-EA8DE3418531}"/>
          </ac:spMkLst>
        </pc:spChg>
        <pc:spChg chg="mod">
          <ac:chgData name="Vivek Saahil" userId="43ad321a-5946-4c44-869a-99c3331d9527" providerId="ADAL" clId="{EA813354-F016-409C-A55B-EB42D8BC8B73}" dt="2021-04-06T04:33:14.680" v="5341" actId="27803"/>
          <ac:spMkLst>
            <pc:docMk/>
            <pc:sldMk cId="1830847363" sldId="283"/>
            <ac:spMk id="892" creationId="{D82895F0-0D92-47C5-9C59-2423E8AF93E1}"/>
          </ac:spMkLst>
        </pc:spChg>
        <pc:spChg chg="mod">
          <ac:chgData name="Vivek Saahil" userId="43ad321a-5946-4c44-869a-99c3331d9527" providerId="ADAL" clId="{EA813354-F016-409C-A55B-EB42D8BC8B73}" dt="2021-04-06T04:33:14.680" v="5341" actId="27803"/>
          <ac:spMkLst>
            <pc:docMk/>
            <pc:sldMk cId="1830847363" sldId="283"/>
            <ac:spMk id="893" creationId="{3731AFF9-1AD3-4467-B728-792864DD99A7}"/>
          </ac:spMkLst>
        </pc:spChg>
        <pc:spChg chg="mod">
          <ac:chgData name="Vivek Saahil" userId="43ad321a-5946-4c44-869a-99c3331d9527" providerId="ADAL" clId="{EA813354-F016-409C-A55B-EB42D8BC8B73}" dt="2021-04-06T04:33:14.680" v="5341" actId="27803"/>
          <ac:spMkLst>
            <pc:docMk/>
            <pc:sldMk cId="1830847363" sldId="283"/>
            <ac:spMk id="894" creationId="{11D4A548-7C9E-4EB8-BDF9-A4460CF5D8E2}"/>
          </ac:spMkLst>
        </pc:spChg>
        <pc:spChg chg="mod">
          <ac:chgData name="Vivek Saahil" userId="43ad321a-5946-4c44-869a-99c3331d9527" providerId="ADAL" clId="{EA813354-F016-409C-A55B-EB42D8BC8B73}" dt="2021-04-06T04:33:14.680" v="5341" actId="27803"/>
          <ac:spMkLst>
            <pc:docMk/>
            <pc:sldMk cId="1830847363" sldId="283"/>
            <ac:spMk id="895" creationId="{23F2F457-707A-4D86-BB58-9401270D61DA}"/>
          </ac:spMkLst>
        </pc:spChg>
        <pc:spChg chg="mod">
          <ac:chgData name="Vivek Saahil" userId="43ad321a-5946-4c44-869a-99c3331d9527" providerId="ADAL" clId="{EA813354-F016-409C-A55B-EB42D8BC8B73}" dt="2021-04-06T04:33:14.680" v="5341" actId="27803"/>
          <ac:spMkLst>
            <pc:docMk/>
            <pc:sldMk cId="1830847363" sldId="283"/>
            <ac:spMk id="896" creationId="{37C76D43-76EA-458D-9DA9-FA6A32EBE017}"/>
          </ac:spMkLst>
        </pc:spChg>
        <pc:spChg chg="mod">
          <ac:chgData name="Vivek Saahil" userId="43ad321a-5946-4c44-869a-99c3331d9527" providerId="ADAL" clId="{EA813354-F016-409C-A55B-EB42D8BC8B73}" dt="2021-04-06T04:33:14.680" v="5341" actId="27803"/>
          <ac:spMkLst>
            <pc:docMk/>
            <pc:sldMk cId="1830847363" sldId="283"/>
            <ac:spMk id="897" creationId="{6A0E253C-8500-4F1B-ACF3-2D9D5A8F8435}"/>
          </ac:spMkLst>
        </pc:spChg>
        <pc:spChg chg="mod">
          <ac:chgData name="Vivek Saahil" userId="43ad321a-5946-4c44-869a-99c3331d9527" providerId="ADAL" clId="{EA813354-F016-409C-A55B-EB42D8BC8B73}" dt="2021-04-06T04:33:14.680" v="5341" actId="27803"/>
          <ac:spMkLst>
            <pc:docMk/>
            <pc:sldMk cId="1830847363" sldId="283"/>
            <ac:spMk id="898" creationId="{614D72F7-C84A-48FA-A943-AAEF90CD7990}"/>
          </ac:spMkLst>
        </pc:spChg>
        <pc:spChg chg="mod">
          <ac:chgData name="Vivek Saahil" userId="43ad321a-5946-4c44-869a-99c3331d9527" providerId="ADAL" clId="{EA813354-F016-409C-A55B-EB42D8BC8B73}" dt="2021-04-06T04:33:14.680" v="5341" actId="27803"/>
          <ac:spMkLst>
            <pc:docMk/>
            <pc:sldMk cId="1830847363" sldId="283"/>
            <ac:spMk id="899" creationId="{05682E47-1FF6-45F2-8A64-EDFAD600BC78}"/>
          </ac:spMkLst>
        </pc:spChg>
        <pc:spChg chg="mod">
          <ac:chgData name="Vivek Saahil" userId="43ad321a-5946-4c44-869a-99c3331d9527" providerId="ADAL" clId="{EA813354-F016-409C-A55B-EB42D8BC8B73}" dt="2021-04-06T04:33:14.680" v="5341" actId="27803"/>
          <ac:spMkLst>
            <pc:docMk/>
            <pc:sldMk cId="1830847363" sldId="283"/>
            <ac:spMk id="900" creationId="{4DD9AFB8-433A-426F-900D-BB21BE3B6610}"/>
          </ac:spMkLst>
        </pc:spChg>
        <pc:spChg chg="mod">
          <ac:chgData name="Vivek Saahil" userId="43ad321a-5946-4c44-869a-99c3331d9527" providerId="ADAL" clId="{EA813354-F016-409C-A55B-EB42D8BC8B73}" dt="2021-04-06T04:33:14.680" v="5341" actId="27803"/>
          <ac:spMkLst>
            <pc:docMk/>
            <pc:sldMk cId="1830847363" sldId="283"/>
            <ac:spMk id="901" creationId="{E3CE2C9E-7983-4706-8EDF-3E2AC4EB1230}"/>
          </ac:spMkLst>
        </pc:spChg>
        <pc:spChg chg="mod">
          <ac:chgData name="Vivek Saahil" userId="43ad321a-5946-4c44-869a-99c3331d9527" providerId="ADAL" clId="{EA813354-F016-409C-A55B-EB42D8BC8B73}" dt="2021-04-06T04:33:14.680" v="5341" actId="27803"/>
          <ac:spMkLst>
            <pc:docMk/>
            <pc:sldMk cId="1830847363" sldId="283"/>
            <ac:spMk id="902" creationId="{693AB6D3-64FA-4936-BCF5-8E0EF4D65048}"/>
          </ac:spMkLst>
        </pc:spChg>
        <pc:spChg chg="mod">
          <ac:chgData name="Vivek Saahil" userId="43ad321a-5946-4c44-869a-99c3331d9527" providerId="ADAL" clId="{EA813354-F016-409C-A55B-EB42D8BC8B73}" dt="2021-04-06T04:33:14.680" v="5341" actId="27803"/>
          <ac:spMkLst>
            <pc:docMk/>
            <pc:sldMk cId="1830847363" sldId="283"/>
            <ac:spMk id="903" creationId="{C8CCA244-2FB3-40CC-B1A6-25D8A0A7F6AC}"/>
          </ac:spMkLst>
        </pc:spChg>
        <pc:spChg chg="mod">
          <ac:chgData name="Vivek Saahil" userId="43ad321a-5946-4c44-869a-99c3331d9527" providerId="ADAL" clId="{EA813354-F016-409C-A55B-EB42D8BC8B73}" dt="2021-04-06T04:33:14.680" v="5341" actId="27803"/>
          <ac:spMkLst>
            <pc:docMk/>
            <pc:sldMk cId="1830847363" sldId="283"/>
            <ac:spMk id="904" creationId="{DE78982D-9088-43FF-81C1-C50939ABDA0F}"/>
          </ac:spMkLst>
        </pc:spChg>
        <pc:spChg chg="mod">
          <ac:chgData name="Vivek Saahil" userId="43ad321a-5946-4c44-869a-99c3331d9527" providerId="ADAL" clId="{EA813354-F016-409C-A55B-EB42D8BC8B73}" dt="2021-04-06T04:33:14.680" v="5341" actId="27803"/>
          <ac:spMkLst>
            <pc:docMk/>
            <pc:sldMk cId="1830847363" sldId="283"/>
            <ac:spMk id="905" creationId="{3DFB9C3D-F6BA-4A84-BD43-D3C95C4B1645}"/>
          </ac:spMkLst>
        </pc:spChg>
        <pc:spChg chg="mod">
          <ac:chgData name="Vivek Saahil" userId="43ad321a-5946-4c44-869a-99c3331d9527" providerId="ADAL" clId="{EA813354-F016-409C-A55B-EB42D8BC8B73}" dt="2021-04-06T04:33:14.680" v="5341" actId="27803"/>
          <ac:spMkLst>
            <pc:docMk/>
            <pc:sldMk cId="1830847363" sldId="283"/>
            <ac:spMk id="906" creationId="{63970AAE-976D-4471-9001-0B03278E52C5}"/>
          </ac:spMkLst>
        </pc:spChg>
        <pc:spChg chg="mod">
          <ac:chgData name="Vivek Saahil" userId="43ad321a-5946-4c44-869a-99c3331d9527" providerId="ADAL" clId="{EA813354-F016-409C-A55B-EB42D8BC8B73}" dt="2021-04-06T04:33:14.680" v="5341" actId="27803"/>
          <ac:spMkLst>
            <pc:docMk/>
            <pc:sldMk cId="1830847363" sldId="283"/>
            <ac:spMk id="907" creationId="{AE8DC30C-9AE5-4928-89B7-7F96B90E5CD4}"/>
          </ac:spMkLst>
        </pc:spChg>
        <pc:spChg chg="mod">
          <ac:chgData name="Vivek Saahil" userId="43ad321a-5946-4c44-869a-99c3331d9527" providerId="ADAL" clId="{EA813354-F016-409C-A55B-EB42D8BC8B73}" dt="2021-04-06T04:33:14.680" v="5341" actId="27803"/>
          <ac:spMkLst>
            <pc:docMk/>
            <pc:sldMk cId="1830847363" sldId="283"/>
            <ac:spMk id="908" creationId="{37EA26F0-BE7D-4B4C-A7A7-C8C7788BE097}"/>
          </ac:spMkLst>
        </pc:spChg>
        <pc:spChg chg="mod">
          <ac:chgData name="Vivek Saahil" userId="43ad321a-5946-4c44-869a-99c3331d9527" providerId="ADAL" clId="{EA813354-F016-409C-A55B-EB42D8BC8B73}" dt="2021-04-06T04:33:14.680" v="5341" actId="27803"/>
          <ac:spMkLst>
            <pc:docMk/>
            <pc:sldMk cId="1830847363" sldId="283"/>
            <ac:spMk id="909" creationId="{DD85A75B-CE9E-409F-AFEC-F68EC895E89E}"/>
          </ac:spMkLst>
        </pc:spChg>
        <pc:spChg chg="mod">
          <ac:chgData name="Vivek Saahil" userId="43ad321a-5946-4c44-869a-99c3331d9527" providerId="ADAL" clId="{EA813354-F016-409C-A55B-EB42D8BC8B73}" dt="2021-04-06T04:33:14.680" v="5341" actId="27803"/>
          <ac:spMkLst>
            <pc:docMk/>
            <pc:sldMk cId="1830847363" sldId="283"/>
            <ac:spMk id="910" creationId="{65D0B85B-6E9D-47F5-A140-BDBF27C209B6}"/>
          </ac:spMkLst>
        </pc:spChg>
        <pc:spChg chg="mod">
          <ac:chgData name="Vivek Saahil" userId="43ad321a-5946-4c44-869a-99c3331d9527" providerId="ADAL" clId="{EA813354-F016-409C-A55B-EB42D8BC8B73}" dt="2021-04-06T04:33:14.680" v="5341" actId="27803"/>
          <ac:spMkLst>
            <pc:docMk/>
            <pc:sldMk cId="1830847363" sldId="283"/>
            <ac:spMk id="911" creationId="{971DDE90-493C-4E0D-911F-5F8A83B7D59A}"/>
          </ac:spMkLst>
        </pc:spChg>
        <pc:spChg chg="mod">
          <ac:chgData name="Vivek Saahil" userId="43ad321a-5946-4c44-869a-99c3331d9527" providerId="ADAL" clId="{EA813354-F016-409C-A55B-EB42D8BC8B73}" dt="2021-04-06T04:33:14.680" v="5341" actId="27803"/>
          <ac:spMkLst>
            <pc:docMk/>
            <pc:sldMk cId="1830847363" sldId="283"/>
            <ac:spMk id="912" creationId="{C5587886-A96D-499E-B69A-7321BE9BD756}"/>
          </ac:spMkLst>
        </pc:spChg>
        <pc:spChg chg="mod">
          <ac:chgData name="Vivek Saahil" userId="43ad321a-5946-4c44-869a-99c3331d9527" providerId="ADAL" clId="{EA813354-F016-409C-A55B-EB42D8BC8B73}" dt="2021-04-06T04:33:14.680" v="5341" actId="27803"/>
          <ac:spMkLst>
            <pc:docMk/>
            <pc:sldMk cId="1830847363" sldId="283"/>
            <ac:spMk id="913" creationId="{B883AEDC-A410-4D7A-9DFF-0C748DAF83CB}"/>
          </ac:spMkLst>
        </pc:spChg>
        <pc:spChg chg="mod">
          <ac:chgData name="Vivek Saahil" userId="43ad321a-5946-4c44-869a-99c3331d9527" providerId="ADAL" clId="{EA813354-F016-409C-A55B-EB42D8BC8B73}" dt="2021-04-06T04:33:14.680" v="5341" actId="27803"/>
          <ac:spMkLst>
            <pc:docMk/>
            <pc:sldMk cId="1830847363" sldId="283"/>
            <ac:spMk id="914" creationId="{04175F84-ED99-4974-AA57-651C2515982B}"/>
          </ac:spMkLst>
        </pc:spChg>
        <pc:spChg chg="mod">
          <ac:chgData name="Vivek Saahil" userId="43ad321a-5946-4c44-869a-99c3331d9527" providerId="ADAL" clId="{EA813354-F016-409C-A55B-EB42D8BC8B73}" dt="2021-04-06T04:33:14.680" v="5341" actId="27803"/>
          <ac:spMkLst>
            <pc:docMk/>
            <pc:sldMk cId="1830847363" sldId="283"/>
            <ac:spMk id="915" creationId="{85B09838-9449-4109-A0D9-A0F2AED4EAA7}"/>
          </ac:spMkLst>
        </pc:spChg>
        <pc:spChg chg="mod">
          <ac:chgData name="Vivek Saahil" userId="43ad321a-5946-4c44-869a-99c3331d9527" providerId="ADAL" clId="{EA813354-F016-409C-A55B-EB42D8BC8B73}" dt="2021-04-06T04:33:14.680" v="5341" actId="27803"/>
          <ac:spMkLst>
            <pc:docMk/>
            <pc:sldMk cId="1830847363" sldId="283"/>
            <ac:spMk id="916" creationId="{4218900C-088A-4B91-855E-A3E9583946F8}"/>
          </ac:spMkLst>
        </pc:spChg>
        <pc:spChg chg="mod">
          <ac:chgData name="Vivek Saahil" userId="43ad321a-5946-4c44-869a-99c3331d9527" providerId="ADAL" clId="{EA813354-F016-409C-A55B-EB42D8BC8B73}" dt="2021-04-06T04:33:14.680" v="5341" actId="27803"/>
          <ac:spMkLst>
            <pc:docMk/>
            <pc:sldMk cId="1830847363" sldId="283"/>
            <ac:spMk id="917" creationId="{1117DC9E-018B-4C1B-B4BF-9C728ED3350C}"/>
          </ac:spMkLst>
        </pc:spChg>
        <pc:spChg chg="mod">
          <ac:chgData name="Vivek Saahil" userId="43ad321a-5946-4c44-869a-99c3331d9527" providerId="ADAL" clId="{EA813354-F016-409C-A55B-EB42D8BC8B73}" dt="2021-04-06T04:33:14.680" v="5341" actId="27803"/>
          <ac:spMkLst>
            <pc:docMk/>
            <pc:sldMk cId="1830847363" sldId="283"/>
            <ac:spMk id="918" creationId="{24347293-5FF8-4EB1-8508-F7A34C30B857}"/>
          </ac:spMkLst>
        </pc:spChg>
        <pc:spChg chg="mod">
          <ac:chgData name="Vivek Saahil" userId="43ad321a-5946-4c44-869a-99c3331d9527" providerId="ADAL" clId="{EA813354-F016-409C-A55B-EB42D8BC8B73}" dt="2021-04-06T04:33:14.680" v="5341" actId="27803"/>
          <ac:spMkLst>
            <pc:docMk/>
            <pc:sldMk cId="1830847363" sldId="283"/>
            <ac:spMk id="919" creationId="{E975A9BA-9D13-4679-AE1D-7B371FA9E234}"/>
          </ac:spMkLst>
        </pc:spChg>
        <pc:spChg chg="mod">
          <ac:chgData name="Vivek Saahil" userId="43ad321a-5946-4c44-869a-99c3331d9527" providerId="ADAL" clId="{EA813354-F016-409C-A55B-EB42D8BC8B73}" dt="2021-04-06T04:33:14.680" v="5341" actId="27803"/>
          <ac:spMkLst>
            <pc:docMk/>
            <pc:sldMk cId="1830847363" sldId="283"/>
            <ac:spMk id="920" creationId="{1023657C-B3D7-48EB-A623-D921DA937CDC}"/>
          </ac:spMkLst>
        </pc:spChg>
        <pc:spChg chg="mod">
          <ac:chgData name="Vivek Saahil" userId="43ad321a-5946-4c44-869a-99c3331d9527" providerId="ADAL" clId="{EA813354-F016-409C-A55B-EB42D8BC8B73}" dt="2021-04-06T04:33:14.680" v="5341" actId="27803"/>
          <ac:spMkLst>
            <pc:docMk/>
            <pc:sldMk cId="1830847363" sldId="283"/>
            <ac:spMk id="921" creationId="{A2804812-E4D8-4B36-BE1D-5AA1ABDD1475}"/>
          </ac:spMkLst>
        </pc:spChg>
        <pc:spChg chg="mod">
          <ac:chgData name="Vivek Saahil" userId="43ad321a-5946-4c44-869a-99c3331d9527" providerId="ADAL" clId="{EA813354-F016-409C-A55B-EB42D8BC8B73}" dt="2021-04-06T04:33:14.680" v="5341" actId="27803"/>
          <ac:spMkLst>
            <pc:docMk/>
            <pc:sldMk cId="1830847363" sldId="283"/>
            <ac:spMk id="922" creationId="{E0A980CB-5CC4-4B88-A2AC-CD0BCF7A09E7}"/>
          </ac:spMkLst>
        </pc:spChg>
        <pc:spChg chg="mod">
          <ac:chgData name="Vivek Saahil" userId="43ad321a-5946-4c44-869a-99c3331d9527" providerId="ADAL" clId="{EA813354-F016-409C-A55B-EB42D8BC8B73}" dt="2021-04-06T04:33:14.680" v="5341" actId="27803"/>
          <ac:spMkLst>
            <pc:docMk/>
            <pc:sldMk cId="1830847363" sldId="283"/>
            <ac:spMk id="923" creationId="{E514C728-DA44-4374-8DA7-AEB77212D2E9}"/>
          </ac:spMkLst>
        </pc:spChg>
        <pc:spChg chg="mod">
          <ac:chgData name="Vivek Saahil" userId="43ad321a-5946-4c44-869a-99c3331d9527" providerId="ADAL" clId="{EA813354-F016-409C-A55B-EB42D8BC8B73}" dt="2021-04-06T04:33:14.680" v="5341" actId="27803"/>
          <ac:spMkLst>
            <pc:docMk/>
            <pc:sldMk cId="1830847363" sldId="283"/>
            <ac:spMk id="924" creationId="{6B5EB87C-22A6-47C4-B7D2-7A8041952E7C}"/>
          </ac:spMkLst>
        </pc:spChg>
        <pc:spChg chg="mod">
          <ac:chgData name="Vivek Saahil" userId="43ad321a-5946-4c44-869a-99c3331d9527" providerId="ADAL" clId="{EA813354-F016-409C-A55B-EB42D8BC8B73}" dt="2021-04-06T04:33:14.680" v="5341" actId="27803"/>
          <ac:spMkLst>
            <pc:docMk/>
            <pc:sldMk cId="1830847363" sldId="283"/>
            <ac:spMk id="925" creationId="{7D7AA29E-1F20-4071-8064-B6BD7684486F}"/>
          </ac:spMkLst>
        </pc:spChg>
        <pc:spChg chg="mod">
          <ac:chgData name="Vivek Saahil" userId="43ad321a-5946-4c44-869a-99c3331d9527" providerId="ADAL" clId="{EA813354-F016-409C-A55B-EB42D8BC8B73}" dt="2021-04-06T04:33:14.680" v="5341" actId="27803"/>
          <ac:spMkLst>
            <pc:docMk/>
            <pc:sldMk cId="1830847363" sldId="283"/>
            <ac:spMk id="926" creationId="{717A9D4D-A6EA-474E-90BD-7E0A29C9A841}"/>
          </ac:spMkLst>
        </pc:spChg>
        <pc:spChg chg="mod">
          <ac:chgData name="Vivek Saahil" userId="43ad321a-5946-4c44-869a-99c3331d9527" providerId="ADAL" clId="{EA813354-F016-409C-A55B-EB42D8BC8B73}" dt="2021-04-06T04:33:14.680" v="5341" actId="27803"/>
          <ac:spMkLst>
            <pc:docMk/>
            <pc:sldMk cId="1830847363" sldId="283"/>
            <ac:spMk id="927" creationId="{F50E928D-48DA-495F-83A3-EB23D083A582}"/>
          </ac:spMkLst>
        </pc:spChg>
        <pc:spChg chg="mod">
          <ac:chgData name="Vivek Saahil" userId="43ad321a-5946-4c44-869a-99c3331d9527" providerId="ADAL" clId="{EA813354-F016-409C-A55B-EB42D8BC8B73}" dt="2021-04-06T04:33:14.680" v="5341" actId="27803"/>
          <ac:spMkLst>
            <pc:docMk/>
            <pc:sldMk cId="1830847363" sldId="283"/>
            <ac:spMk id="928" creationId="{AB847F2E-AFC5-4A5E-A7E2-EBAFB314A330}"/>
          </ac:spMkLst>
        </pc:spChg>
        <pc:spChg chg="mod">
          <ac:chgData name="Vivek Saahil" userId="43ad321a-5946-4c44-869a-99c3331d9527" providerId="ADAL" clId="{EA813354-F016-409C-A55B-EB42D8BC8B73}" dt="2021-04-06T04:33:14.680" v="5341" actId="27803"/>
          <ac:spMkLst>
            <pc:docMk/>
            <pc:sldMk cId="1830847363" sldId="283"/>
            <ac:spMk id="929" creationId="{CE33A3C2-5ECE-479B-A69C-3FC0EB6DAEF4}"/>
          </ac:spMkLst>
        </pc:spChg>
        <pc:spChg chg="mod">
          <ac:chgData name="Vivek Saahil" userId="43ad321a-5946-4c44-869a-99c3331d9527" providerId="ADAL" clId="{EA813354-F016-409C-A55B-EB42D8BC8B73}" dt="2021-04-06T04:33:14.680" v="5341" actId="27803"/>
          <ac:spMkLst>
            <pc:docMk/>
            <pc:sldMk cId="1830847363" sldId="283"/>
            <ac:spMk id="930" creationId="{9F618947-E755-4DAA-B758-A6D8DF407177}"/>
          </ac:spMkLst>
        </pc:spChg>
        <pc:spChg chg="mod">
          <ac:chgData name="Vivek Saahil" userId="43ad321a-5946-4c44-869a-99c3331d9527" providerId="ADAL" clId="{EA813354-F016-409C-A55B-EB42D8BC8B73}" dt="2021-04-06T04:33:14.680" v="5341" actId="27803"/>
          <ac:spMkLst>
            <pc:docMk/>
            <pc:sldMk cId="1830847363" sldId="283"/>
            <ac:spMk id="931" creationId="{CB7875AE-B7FB-43D0-9281-9A5FF3A562AA}"/>
          </ac:spMkLst>
        </pc:spChg>
        <pc:spChg chg="mod">
          <ac:chgData name="Vivek Saahil" userId="43ad321a-5946-4c44-869a-99c3331d9527" providerId="ADAL" clId="{EA813354-F016-409C-A55B-EB42D8BC8B73}" dt="2021-04-06T04:33:14.680" v="5341" actId="27803"/>
          <ac:spMkLst>
            <pc:docMk/>
            <pc:sldMk cId="1830847363" sldId="283"/>
            <ac:spMk id="932" creationId="{8ADBDDC3-A277-4904-A2C0-5C52E64EF1FF}"/>
          </ac:spMkLst>
        </pc:spChg>
        <pc:spChg chg="mod">
          <ac:chgData name="Vivek Saahil" userId="43ad321a-5946-4c44-869a-99c3331d9527" providerId="ADAL" clId="{EA813354-F016-409C-A55B-EB42D8BC8B73}" dt="2021-04-06T04:33:14.680" v="5341" actId="27803"/>
          <ac:spMkLst>
            <pc:docMk/>
            <pc:sldMk cId="1830847363" sldId="283"/>
            <ac:spMk id="933" creationId="{00E76751-F971-49D4-AE90-B21D3447CB30}"/>
          </ac:spMkLst>
        </pc:spChg>
        <pc:spChg chg="mod">
          <ac:chgData name="Vivek Saahil" userId="43ad321a-5946-4c44-869a-99c3331d9527" providerId="ADAL" clId="{EA813354-F016-409C-A55B-EB42D8BC8B73}" dt="2021-04-06T04:33:14.680" v="5341" actId="27803"/>
          <ac:spMkLst>
            <pc:docMk/>
            <pc:sldMk cId="1830847363" sldId="283"/>
            <ac:spMk id="934" creationId="{6D838959-E81F-4F93-8CCB-72E3CD3DB27C}"/>
          </ac:spMkLst>
        </pc:spChg>
        <pc:spChg chg="mod">
          <ac:chgData name="Vivek Saahil" userId="43ad321a-5946-4c44-869a-99c3331d9527" providerId="ADAL" clId="{EA813354-F016-409C-A55B-EB42D8BC8B73}" dt="2021-04-06T04:33:14.680" v="5341" actId="27803"/>
          <ac:spMkLst>
            <pc:docMk/>
            <pc:sldMk cId="1830847363" sldId="283"/>
            <ac:spMk id="935" creationId="{C4728BFA-69B7-4F61-849E-17F00B7B4167}"/>
          </ac:spMkLst>
        </pc:spChg>
        <pc:spChg chg="mod">
          <ac:chgData name="Vivek Saahil" userId="43ad321a-5946-4c44-869a-99c3331d9527" providerId="ADAL" clId="{EA813354-F016-409C-A55B-EB42D8BC8B73}" dt="2021-04-06T04:33:14.680" v="5341" actId="27803"/>
          <ac:spMkLst>
            <pc:docMk/>
            <pc:sldMk cId="1830847363" sldId="283"/>
            <ac:spMk id="936" creationId="{71965EDD-65D0-4F6B-90D6-8ED012637306}"/>
          </ac:spMkLst>
        </pc:spChg>
        <pc:spChg chg="mod">
          <ac:chgData name="Vivek Saahil" userId="43ad321a-5946-4c44-869a-99c3331d9527" providerId="ADAL" clId="{EA813354-F016-409C-A55B-EB42D8BC8B73}" dt="2021-04-06T04:33:14.680" v="5341" actId="27803"/>
          <ac:spMkLst>
            <pc:docMk/>
            <pc:sldMk cId="1830847363" sldId="283"/>
            <ac:spMk id="937" creationId="{52328503-5407-4CE7-A67F-CB2EB7ACC308}"/>
          </ac:spMkLst>
        </pc:spChg>
        <pc:spChg chg="mod">
          <ac:chgData name="Vivek Saahil" userId="43ad321a-5946-4c44-869a-99c3331d9527" providerId="ADAL" clId="{EA813354-F016-409C-A55B-EB42D8BC8B73}" dt="2021-04-06T04:33:14.680" v="5341" actId="27803"/>
          <ac:spMkLst>
            <pc:docMk/>
            <pc:sldMk cId="1830847363" sldId="283"/>
            <ac:spMk id="938" creationId="{048CBE53-DACE-452F-9E83-89EFE4611274}"/>
          </ac:spMkLst>
        </pc:spChg>
        <pc:spChg chg="mod">
          <ac:chgData name="Vivek Saahil" userId="43ad321a-5946-4c44-869a-99c3331d9527" providerId="ADAL" clId="{EA813354-F016-409C-A55B-EB42D8BC8B73}" dt="2021-04-06T04:33:14.680" v="5341" actId="27803"/>
          <ac:spMkLst>
            <pc:docMk/>
            <pc:sldMk cId="1830847363" sldId="283"/>
            <ac:spMk id="939" creationId="{F0199D1F-4204-460C-A804-DE586E86D308}"/>
          </ac:spMkLst>
        </pc:spChg>
        <pc:spChg chg="mod">
          <ac:chgData name="Vivek Saahil" userId="43ad321a-5946-4c44-869a-99c3331d9527" providerId="ADAL" clId="{EA813354-F016-409C-A55B-EB42D8BC8B73}" dt="2021-04-06T04:33:14.680" v="5341" actId="27803"/>
          <ac:spMkLst>
            <pc:docMk/>
            <pc:sldMk cId="1830847363" sldId="283"/>
            <ac:spMk id="940" creationId="{7A975BF4-E307-43CE-93C6-C004D6882F18}"/>
          </ac:spMkLst>
        </pc:spChg>
        <pc:spChg chg="mod">
          <ac:chgData name="Vivek Saahil" userId="43ad321a-5946-4c44-869a-99c3331d9527" providerId="ADAL" clId="{EA813354-F016-409C-A55B-EB42D8BC8B73}" dt="2021-04-06T04:33:14.680" v="5341" actId="27803"/>
          <ac:spMkLst>
            <pc:docMk/>
            <pc:sldMk cId="1830847363" sldId="283"/>
            <ac:spMk id="941" creationId="{4AD1F5A4-9265-4249-94DD-C715078F4FB5}"/>
          </ac:spMkLst>
        </pc:spChg>
        <pc:spChg chg="mod">
          <ac:chgData name="Vivek Saahil" userId="43ad321a-5946-4c44-869a-99c3331d9527" providerId="ADAL" clId="{EA813354-F016-409C-A55B-EB42D8BC8B73}" dt="2021-04-06T04:33:14.680" v="5341" actId="27803"/>
          <ac:spMkLst>
            <pc:docMk/>
            <pc:sldMk cId="1830847363" sldId="283"/>
            <ac:spMk id="942" creationId="{D980BB46-211E-4D93-BD0E-89B698D05E8A}"/>
          </ac:spMkLst>
        </pc:spChg>
        <pc:spChg chg="mod">
          <ac:chgData name="Vivek Saahil" userId="43ad321a-5946-4c44-869a-99c3331d9527" providerId="ADAL" clId="{EA813354-F016-409C-A55B-EB42D8BC8B73}" dt="2021-04-06T04:33:14.680" v="5341" actId="27803"/>
          <ac:spMkLst>
            <pc:docMk/>
            <pc:sldMk cId="1830847363" sldId="283"/>
            <ac:spMk id="943" creationId="{06886D33-81A3-47FD-861C-FD7FFD2FB220}"/>
          </ac:spMkLst>
        </pc:spChg>
        <pc:spChg chg="mod">
          <ac:chgData name="Vivek Saahil" userId="43ad321a-5946-4c44-869a-99c3331d9527" providerId="ADAL" clId="{EA813354-F016-409C-A55B-EB42D8BC8B73}" dt="2021-04-06T04:33:14.680" v="5341" actId="27803"/>
          <ac:spMkLst>
            <pc:docMk/>
            <pc:sldMk cId="1830847363" sldId="283"/>
            <ac:spMk id="944" creationId="{70323D04-BBAF-44CC-990F-B6E36BDCF22A}"/>
          </ac:spMkLst>
        </pc:spChg>
        <pc:spChg chg="mod">
          <ac:chgData name="Vivek Saahil" userId="43ad321a-5946-4c44-869a-99c3331d9527" providerId="ADAL" clId="{EA813354-F016-409C-A55B-EB42D8BC8B73}" dt="2021-04-06T04:33:14.680" v="5341" actId="27803"/>
          <ac:spMkLst>
            <pc:docMk/>
            <pc:sldMk cId="1830847363" sldId="283"/>
            <ac:spMk id="945" creationId="{80561B53-AD35-4FD1-A458-D1E7EE7FFE12}"/>
          </ac:spMkLst>
        </pc:spChg>
        <pc:spChg chg="mod">
          <ac:chgData name="Vivek Saahil" userId="43ad321a-5946-4c44-869a-99c3331d9527" providerId="ADAL" clId="{EA813354-F016-409C-A55B-EB42D8BC8B73}" dt="2021-04-06T04:33:14.680" v="5341" actId="27803"/>
          <ac:spMkLst>
            <pc:docMk/>
            <pc:sldMk cId="1830847363" sldId="283"/>
            <ac:spMk id="946" creationId="{2A87C878-5708-4810-ABA7-FCFFA2862F87}"/>
          </ac:spMkLst>
        </pc:spChg>
        <pc:spChg chg="mod">
          <ac:chgData name="Vivek Saahil" userId="43ad321a-5946-4c44-869a-99c3331d9527" providerId="ADAL" clId="{EA813354-F016-409C-A55B-EB42D8BC8B73}" dt="2021-04-06T04:33:14.680" v="5341" actId="27803"/>
          <ac:spMkLst>
            <pc:docMk/>
            <pc:sldMk cId="1830847363" sldId="283"/>
            <ac:spMk id="947" creationId="{A9D61E87-793D-48D7-9D4D-D19B52206AB8}"/>
          </ac:spMkLst>
        </pc:spChg>
        <pc:spChg chg="mod">
          <ac:chgData name="Vivek Saahil" userId="43ad321a-5946-4c44-869a-99c3331d9527" providerId="ADAL" clId="{EA813354-F016-409C-A55B-EB42D8BC8B73}" dt="2021-04-06T04:33:14.680" v="5341" actId="27803"/>
          <ac:spMkLst>
            <pc:docMk/>
            <pc:sldMk cId="1830847363" sldId="283"/>
            <ac:spMk id="948" creationId="{AB358631-90E9-401B-A012-167A1BC9A482}"/>
          </ac:spMkLst>
        </pc:spChg>
        <pc:spChg chg="mod">
          <ac:chgData name="Vivek Saahil" userId="43ad321a-5946-4c44-869a-99c3331d9527" providerId="ADAL" clId="{EA813354-F016-409C-A55B-EB42D8BC8B73}" dt="2021-04-06T04:33:14.680" v="5341" actId="27803"/>
          <ac:spMkLst>
            <pc:docMk/>
            <pc:sldMk cId="1830847363" sldId="283"/>
            <ac:spMk id="949" creationId="{5E121E02-B0DF-4E7B-8593-3E7EC6D2F090}"/>
          </ac:spMkLst>
        </pc:spChg>
        <pc:spChg chg="mod">
          <ac:chgData name="Vivek Saahil" userId="43ad321a-5946-4c44-869a-99c3331d9527" providerId="ADAL" clId="{EA813354-F016-409C-A55B-EB42D8BC8B73}" dt="2021-04-06T04:33:14.680" v="5341" actId="27803"/>
          <ac:spMkLst>
            <pc:docMk/>
            <pc:sldMk cId="1830847363" sldId="283"/>
            <ac:spMk id="950" creationId="{0D3332A1-59D2-435F-845B-3279A58A3ADA}"/>
          </ac:spMkLst>
        </pc:spChg>
        <pc:spChg chg="mod">
          <ac:chgData name="Vivek Saahil" userId="43ad321a-5946-4c44-869a-99c3331d9527" providerId="ADAL" clId="{EA813354-F016-409C-A55B-EB42D8BC8B73}" dt="2021-04-06T04:33:14.680" v="5341" actId="27803"/>
          <ac:spMkLst>
            <pc:docMk/>
            <pc:sldMk cId="1830847363" sldId="283"/>
            <ac:spMk id="951" creationId="{92D3CEC3-58F0-4B01-A5FC-6C4B1416C5F7}"/>
          </ac:spMkLst>
        </pc:spChg>
        <pc:spChg chg="mod">
          <ac:chgData name="Vivek Saahil" userId="43ad321a-5946-4c44-869a-99c3331d9527" providerId="ADAL" clId="{EA813354-F016-409C-A55B-EB42D8BC8B73}" dt="2021-04-06T04:33:14.680" v="5341" actId="27803"/>
          <ac:spMkLst>
            <pc:docMk/>
            <pc:sldMk cId="1830847363" sldId="283"/>
            <ac:spMk id="952" creationId="{AFAEADEA-748A-4CFF-8E8B-75B814E08851}"/>
          </ac:spMkLst>
        </pc:spChg>
        <pc:spChg chg="mod">
          <ac:chgData name="Vivek Saahil" userId="43ad321a-5946-4c44-869a-99c3331d9527" providerId="ADAL" clId="{EA813354-F016-409C-A55B-EB42D8BC8B73}" dt="2021-04-06T04:33:14.680" v="5341" actId="27803"/>
          <ac:spMkLst>
            <pc:docMk/>
            <pc:sldMk cId="1830847363" sldId="283"/>
            <ac:spMk id="953" creationId="{5EB5356B-EB29-46C0-BA01-C3AD63C7C2EB}"/>
          </ac:spMkLst>
        </pc:spChg>
        <pc:spChg chg="mod">
          <ac:chgData name="Vivek Saahil" userId="43ad321a-5946-4c44-869a-99c3331d9527" providerId="ADAL" clId="{EA813354-F016-409C-A55B-EB42D8BC8B73}" dt="2021-04-06T04:33:14.680" v="5341" actId="27803"/>
          <ac:spMkLst>
            <pc:docMk/>
            <pc:sldMk cId="1830847363" sldId="283"/>
            <ac:spMk id="954" creationId="{F85F7EE2-ADCE-4798-A80C-B53901845960}"/>
          </ac:spMkLst>
        </pc:spChg>
        <pc:spChg chg="mod">
          <ac:chgData name="Vivek Saahil" userId="43ad321a-5946-4c44-869a-99c3331d9527" providerId="ADAL" clId="{EA813354-F016-409C-A55B-EB42D8BC8B73}" dt="2021-04-06T04:33:14.680" v="5341" actId="27803"/>
          <ac:spMkLst>
            <pc:docMk/>
            <pc:sldMk cId="1830847363" sldId="283"/>
            <ac:spMk id="955" creationId="{1FF5FD8C-F895-4700-BFD7-0A677B84491A}"/>
          </ac:spMkLst>
        </pc:spChg>
        <pc:spChg chg="mod">
          <ac:chgData name="Vivek Saahil" userId="43ad321a-5946-4c44-869a-99c3331d9527" providerId="ADAL" clId="{EA813354-F016-409C-A55B-EB42D8BC8B73}" dt="2021-04-06T04:33:14.680" v="5341" actId="27803"/>
          <ac:spMkLst>
            <pc:docMk/>
            <pc:sldMk cId="1830847363" sldId="283"/>
            <ac:spMk id="956" creationId="{C3231EFD-9BAE-4384-91E4-D321D1811AA3}"/>
          </ac:spMkLst>
        </pc:spChg>
        <pc:spChg chg="mod">
          <ac:chgData name="Vivek Saahil" userId="43ad321a-5946-4c44-869a-99c3331d9527" providerId="ADAL" clId="{EA813354-F016-409C-A55B-EB42D8BC8B73}" dt="2021-04-06T04:33:14.680" v="5341" actId="27803"/>
          <ac:spMkLst>
            <pc:docMk/>
            <pc:sldMk cId="1830847363" sldId="283"/>
            <ac:spMk id="957" creationId="{292B44C6-CB97-455E-9051-A7D6DF576850}"/>
          </ac:spMkLst>
        </pc:spChg>
        <pc:spChg chg="mod">
          <ac:chgData name="Vivek Saahil" userId="43ad321a-5946-4c44-869a-99c3331d9527" providerId="ADAL" clId="{EA813354-F016-409C-A55B-EB42D8BC8B73}" dt="2021-04-06T04:33:14.680" v="5341" actId="27803"/>
          <ac:spMkLst>
            <pc:docMk/>
            <pc:sldMk cId="1830847363" sldId="283"/>
            <ac:spMk id="958" creationId="{9759A920-CEAB-484C-9F1C-F8C3777E6BF0}"/>
          </ac:spMkLst>
        </pc:spChg>
        <pc:spChg chg="mod">
          <ac:chgData name="Vivek Saahil" userId="43ad321a-5946-4c44-869a-99c3331d9527" providerId="ADAL" clId="{EA813354-F016-409C-A55B-EB42D8BC8B73}" dt="2021-04-06T04:33:14.680" v="5341" actId="27803"/>
          <ac:spMkLst>
            <pc:docMk/>
            <pc:sldMk cId="1830847363" sldId="283"/>
            <ac:spMk id="959" creationId="{7E2CB875-5A29-4A0F-BBB4-DB83436E40FC}"/>
          </ac:spMkLst>
        </pc:spChg>
        <pc:spChg chg="mod">
          <ac:chgData name="Vivek Saahil" userId="43ad321a-5946-4c44-869a-99c3331d9527" providerId="ADAL" clId="{EA813354-F016-409C-A55B-EB42D8BC8B73}" dt="2021-04-06T04:33:14.680" v="5341" actId="27803"/>
          <ac:spMkLst>
            <pc:docMk/>
            <pc:sldMk cId="1830847363" sldId="283"/>
            <ac:spMk id="960" creationId="{0B7DC1DC-885B-4DDE-A29B-67C5D08C10DA}"/>
          </ac:spMkLst>
        </pc:spChg>
        <pc:spChg chg="mod">
          <ac:chgData name="Vivek Saahil" userId="43ad321a-5946-4c44-869a-99c3331d9527" providerId="ADAL" clId="{EA813354-F016-409C-A55B-EB42D8BC8B73}" dt="2021-04-06T04:33:14.680" v="5341" actId="27803"/>
          <ac:spMkLst>
            <pc:docMk/>
            <pc:sldMk cId="1830847363" sldId="283"/>
            <ac:spMk id="961" creationId="{1347A21F-C2FF-432A-839E-7B49586EC8CD}"/>
          </ac:spMkLst>
        </pc:spChg>
        <pc:spChg chg="mod">
          <ac:chgData name="Vivek Saahil" userId="43ad321a-5946-4c44-869a-99c3331d9527" providerId="ADAL" clId="{EA813354-F016-409C-A55B-EB42D8BC8B73}" dt="2021-04-06T04:33:14.680" v="5341" actId="27803"/>
          <ac:spMkLst>
            <pc:docMk/>
            <pc:sldMk cId="1830847363" sldId="283"/>
            <ac:spMk id="962" creationId="{D5482164-4E18-40EE-A7BD-3EA3064D856D}"/>
          </ac:spMkLst>
        </pc:spChg>
        <pc:spChg chg="mod">
          <ac:chgData name="Vivek Saahil" userId="43ad321a-5946-4c44-869a-99c3331d9527" providerId="ADAL" clId="{EA813354-F016-409C-A55B-EB42D8BC8B73}" dt="2021-04-06T04:33:14.680" v="5341" actId="27803"/>
          <ac:spMkLst>
            <pc:docMk/>
            <pc:sldMk cId="1830847363" sldId="283"/>
            <ac:spMk id="963" creationId="{E3E9B4CA-300E-460B-905D-32B90850A6FF}"/>
          </ac:spMkLst>
        </pc:spChg>
        <pc:spChg chg="mod">
          <ac:chgData name="Vivek Saahil" userId="43ad321a-5946-4c44-869a-99c3331d9527" providerId="ADAL" clId="{EA813354-F016-409C-A55B-EB42D8BC8B73}" dt="2021-04-06T04:33:14.680" v="5341" actId="27803"/>
          <ac:spMkLst>
            <pc:docMk/>
            <pc:sldMk cId="1830847363" sldId="283"/>
            <ac:spMk id="964" creationId="{33A37D52-F8BD-48E4-B582-E3372E801357}"/>
          </ac:spMkLst>
        </pc:spChg>
        <pc:spChg chg="mod">
          <ac:chgData name="Vivek Saahil" userId="43ad321a-5946-4c44-869a-99c3331d9527" providerId="ADAL" clId="{EA813354-F016-409C-A55B-EB42D8BC8B73}" dt="2021-04-06T04:33:14.680" v="5341" actId="27803"/>
          <ac:spMkLst>
            <pc:docMk/>
            <pc:sldMk cId="1830847363" sldId="283"/>
            <ac:spMk id="965" creationId="{D3AB860E-A22C-4C0C-8C98-155D68BEF6B9}"/>
          </ac:spMkLst>
        </pc:spChg>
        <pc:spChg chg="mod">
          <ac:chgData name="Vivek Saahil" userId="43ad321a-5946-4c44-869a-99c3331d9527" providerId="ADAL" clId="{EA813354-F016-409C-A55B-EB42D8BC8B73}" dt="2021-04-06T04:33:14.680" v="5341" actId="27803"/>
          <ac:spMkLst>
            <pc:docMk/>
            <pc:sldMk cId="1830847363" sldId="283"/>
            <ac:spMk id="966" creationId="{06980DC1-C47F-43B8-BAEB-86DB42ED6755}"/>
          </ac:spMkLst>
        </pc:spChg>
        <pc:spChg chg="mod">
          <ac:chgData name="Vivek Saahil" userId="43ad321a-5946-4c44-869a-99c3331d9527" providerId="ADAL" clId="{EA813354-F016-409C-A55B-EB42D8BC8B73}" dt="2021-04-06T04:33:14.680" v="5341" actId="27803"/>
          <ac:spMkLst>
            <pc:docMk/>
            <pc:sldMk cId="1830847363" sldId="283"/>
            <ac:spMk id="967" creationId="{06D42C79-3626-4755-8385-8A57599794DC}"/>
          </ac:spMkLst>
        </pc:spChg>
        <pc:spChg chg="mod">
          <ac:chgData name="Vivek Saahil" userId="43ad321a-5946-4c44-869a-99c3331d9527" providerId="ADAL" clId="{EA813354-F016-409C-A55B-EB42D8BC8B73}" dt="2021-04-06T04:33:14.680" v="5341" actId="27803"/>
          <ac:spMkLst>
            <pc:docMk/>
            <pc:sldMk cId="1830847363" sldId="283"/>
            <ac:spMk id="968" creationId="{16127214-6CF2-457A-B876-07986E41D4A5}"/>
          </ac:spMkLst>
        </pc:spChg>
        <pc:spChg chg="mod">
          <ac:chgData name="Vivek Saahil" userId="43ad321a-5946-4c44-869a-99c3331d9527" providerId="ADAL" clId="{EA813354-F016-409C-A55B-EB42D8BC8B73}" dt="2021-04-06T04:33:14.680" v="5341" actId="27803"/>
          <ac:spMkLst>
            <pc:docMk/>
            <pc:sldMk cId="1830847363" sldId="283"/>
            <ac:spMk id="969" creationId="{2C56F4FB-72C0-4131-9B41-B8469EB18EC2}"/>
          </ac:spMkLst>
        </pc:spChg>
        <pc:spChg chg="mod">
          <ac:chgData name="Vivek Saahil" userId="43ad321a-5946-4c44-869a-99c3331d9527" providerId="ADAL" clId="{EA813354-F016-409C-A55B-EB42D8BC8B73}" dt="2021-04-06T04:33:14.680" v="5341" actId="27803"/>
          <ac:spMkLst>
            <pc:docMk/>
            <pc:sldMk cId="1830847363" sldId="283"/>
            <ac:spMk id="970" creationId="{ACEE7F70-B8F6-4F74-910A-6D144F3663CB}"/>
          </ac:spMkLst>
        </pc:spChg>
        <pc:spChg chg="mod">
          <ac:chgData name="Vivek Saahil" userId="43ad321a-5946-4c44-869a-99c3331d9527" providerId="ADAL" clId="{EA813354-F016-409C-A55B-EB42D8BC8B73}" dt="2021-04-06T04:33:14.680" v="5341" actId="27803"/>
          <ac:spMkLst>
            <pc:docMk/>
            <pc:sldMk cId="1830847363" sldId="283"/>
            <ac:spMk id="971" creationId="{C04CE3E8-F11D-4BE1-8C10-899836825D74}"/>
          </ac:spMkLst>
        </pc:spChg>
        <pc:spChg chg="mod">
          <ac:chgData name="Vivek Saahil" userId="43ad321a-5946-4c44-869a-99c3331d9527" providerId="ADAL" clId="{EA813354-F016-409C-A55B-EB42D8BC8B73}" dt="2021-04-06T04:33:14.680" v="5341" actId="27803"/>
          <ac:spMkLst>
            <pc:docMk/>
            <pc:sldMk cId="1830847363" sldId="283"/>
            <ac:spMk id="972" creationId="{C3A159A1-1941-496F-859C-3AB5BC0411FC}"/>
          </ac:spMkLst>
        </pc:spChg>
        <pc:spChg chg="mod">
          <ac:chgData name="Vivek Saahil" userId="43ad321a-5946-4c44-869a-99c3331d9527" providerId="ADAL" clId="{EA813354-F016-409C-A55B-EB42D8BC8B73}" dt="2021-04-06T04:33:14.680" v="5341" actId="27803"/>
          <ac:spMkLst>
            <pc:docMk/>
            <pc:sldMk cId="1830847363" sldId="283"/>
            <ac:spMk id="973" creationId="{800E8882-DA7A-4176-B104-F9998BD5F80D}"/>
          </ac:spMkLst>
        </pc:spChg>
        <pc:spChg chg="mod">
          <ac:chgData name="Vivek Saahil" userId="43ad321a-5946-4c44-869a-99c3331d9527" providerId="ADAL" clId="{EA813354-F016-409C-A55B-EB42D8BC8B73}" dt="2021-04-06T04:33:14.680" v="5341" actId="27803"/>
          <ac:spMkLst>
            <pc:docMk/>
            <pc:sldMk cId="1830847363" sldId="283"/>
            <ac:spMk id="974" creationId="{7E90A280-79B3-4ED3-B011-77130A3D9879}"/>
          </ac:spMkLst>
        </pc:spChg>
        <pc:spChg chg="mod">
          <ac:chgData name="Vivek Saahil" userId="43ad321a-5946-4c44-869a-99c3331d9527" providerId="ADAL" clId="{EA813354-F016-409C-A55B-EB42D8BC8B73}" dt="2021-04-06T04:33:14.680" v="5341" actId="27803"/>
          <ac:spMkLst>
            <pc:docMk/>
            <pc:sldMk cId="1830847363" sldId="283"/>
            <ac:spMk id="975" creationId="{89BDC11B-29B6-4870-809B-E3FFD64D767E}"/>
          </ac:spMkLst>
        </pc:spChg>
        <pc:spChg chg="mod">
          <ac:chgData name="Vivek Saahil" userId="43ad321a-5946-4c44-869a-99c3331d9527" providerId="ADAL" clId="{EA813354-F016-409C-A55B-EB42D8BC8B73}" dt="2021-04-06T04:33:14.680" v="5341" actId="27803"/>
          <ac:spMkLst>
            <pc:docMk/>
            <pc:sldMk cId="1830847363" sldId="283"/>
            <ac:spMk id="976" creationId="{34FF67C8-0ED1-4D48-8315-0E9B81CA062F}"/>
          </ac:spMkLst>
        </pc:spChg>
        <pc:spChg chg="mod">
          <ac:chgData name="Vivek Saahil" userId="43ad321a-5946-4c44-869a-99c3331d9527" providerId="ADAL" clId="{EA813354-F016-409C-A55B-EB42D8BC8B73}" dt="2021-04-06T04:33:14.680" v="5341" actId="27803"/>
          <ac:spMkLst>
            <pc:docMk/>
            <pc:sldMk cId="1830847363" sldId="283"/>
            <ac:spMk id="977" creationId="{C610A8B3-A798-49E2-B869-E8D4CDF07266}"/>
          </ac:spMkLst>
        </pc:spChg>
        <pc:spChg chg="mod">
          <ac:chgData name="Vivek Saahil" userId="43ad321a-5946-4c44-869a-99c3331d9527" providerId="ADAL" clId="{EA813354-F016-409C-A55B-EB42D8BC8B73}" dt="2021-04-06T04:33:14.680" v="5341" actId="27803"/>
          <ac:spMkLst>
            <pc:docMk/>
            <pc:sldMk cId="1830847363" sldId="283"/>
            <ac:spMk id="978" creationId="{35D98536-9685-4B5A-A68A-360E8ED0985E}"/>
          </ac:spMkLst>
        </pc:spChg>
        <pc:spChg chg="mod">
          <ac:chgData name="Vivek Saahil" userId="43ad321a-5946-4c44-869a-99c3331d9527" providerId="ADAL" clId="{EA813354-F016-409C-A55B-EB42D8BC8B73}" dt="2021-04-06T04:33:14.680" v="5341" actId="27803"/>
          <ac:spMkLst>
            <pc:docMk/>
            <pc:sldMk cId="1830847363" sldId="283"/>
            <ac:spMk id="979" creationId="{1F102D3D-B16E-4554-8DAE-595095129B79}"/>
          </ac:spMkLst>
        </pc:spChg>
        <pc:spChg chg="mod">
          <ac:chgData name="Vivek Saahil" userId="43ad321a-5946-4c44-869a-99c3331d9527" providerId="ADAL" clId="{EA813354-F016-409C-A55B-EB42D8BC8B73}" dt="2021-04-06T04:33:14.680" v="5341" actId="27803"/>
          <ac:spMkLst>
            <pc:docMk/>
            <pc:sldMk cId="1830847363" sldId="283"/>
            <ac:spMk id="980" creationId="{55DEA745-7795-49E5-8447-DFF48B2F8280}"/>
          </ac:spMkLst>
        </pc:spChg>
        <pc:spChg chg="mod">
          <ac:chgData name="Vivek Saahil" userId="43ad321a-5946-4c44-869a-99c3331d9527" providerId="ADAL" clId="{EA813354-F016-409C-A55B-EB42D8BC8B73}" dt="2021-04-06T04:33:14.680" v="5341" actId="27803"/>
          <ac:spMkLst>
            <pc:docMk/>
            <pc:sldMk cId="1830847363" sldId="283"/>
            <ac:spMk id="981" creationId="{D6392624-1482-425A-84B1-CC0449007D35}"/>
          </ac:spMkLst>
        </pc:spChg>
        <pc:spChg chg="mod">
          <ac:chgData name="Vivek Saahil" userId="43ad321a-5946-4c44-869a-99c3331d9527" providerId="ADAL" clId="{EA813354-F016-409C-A55B-EB42D8BC8B73}" dt="2021-04-06T04:33:14.680" v="5341" actId="27803"/>
          <ac:spMkLst>
            <pc:docMk/>
            <pc:sldMk cId="1830847363" sldId="283"/>
            <ac:spMk id="982" creationId="{6367E773-3499-4DBA-9E4D-3BAE3C6CF0BF}"/>
          </ac:spMkLst>
        </pc:spChg>
        <pc:spChg chg="mod">
          <ac:chgData name="Vivek Saahil" userId="43ad321a-5946-4c44-869a-99c3331d9527" providerId="ADAL" clId="{EA813354-F016-409C-A55B-EB42D8BC8B73}" dt="2021-04-06T04:33:14.680" v="5341" actId="27803"/>
          <ac:spMkLst>
            <pc:docMk/>
            <pc:sldMk cId="1830847363" sldId="283"/>
            <ac:spMk id="983" creationId="{F979150A-9118-40D3-925B-C2C9120A6801}"/>
          </ac:spMkLst>
        </pc:spChg>
        <pc:spChg chg="mod">
          <ac:chgData name="Vivek Saahil" userId="43ad321a-5946-4c44-869a-99c3331d9527" providerId="ADAL" clId="{EA813354-F016-409C-A55B-EB42D8BC8B73}" dt="2021-04-06T04:33:14.680" v="5341" actId="27803"/>
          <ac:spMkLst>
            <pc:docMk/>
            <pc:sldMk cId="1830847363" sldId="283"/>
            <ac:spMk id="984" creationId="{89FC3470-A34F-46AD-BD4F-8B4CF4799DFB}"/>
          </ac:spMkLst>
        </pc:spChg>
        <pc:spChg chg="mod">
          <ac:chgData name="Vivek Saahil" userId="43ad321a-5946-4c44-869a-99c3331d9527" providerId="ADAL" clId="{EA813354-F016-409C-A55B-EB42D8BC8B73}" dt="2021-04-06T04:33:14.680" v="5341" actId="27803"/>
          <ac:spMkLst>
            <pc:docMk/>
            <pc:sldMk cId="1830847363" sldId="283"/>
            <ac:spMk id="985" creationId="{B2C849A4-973F-461D-9C48-A2886DC154DD}"/>
          </ac:spMkLst>
        </pc:spChg>
        <pc:spChg chg="mod">
          <ac:chgData name="Vivek Saahil" userId="43ad321a-5946-4c44-869a-99c3331d9527" providerId="ADAL" clId="{EA813354-F016-409C-A55B-EB42D8BC8B73}" dt="2021-04-06T04:33:14.680" v="5341" actId="27803"/>
          <ac:spMkLst>
            <pc:docMk/>
            <pc:sldMk cId="1830847363" sldId="283"/>
            <ac:spMk id="986" creationId="{BFCFD4BC-0D92-4393-B5D2-8FAC097E7336}"/>
          </ac:spMkLst>
        </pc:spChg>
        <pc:spChg chg="mod">
          <ac:chgData name="Vivek Saahil" userId="43ad321a-5946-4c44-869a-99c3331d9527" providerId="ADAL" clId="{EA813354-F016-409C-A55B-EB42D8BC8B73}" dt="2021-04-06T04:33:14.680" v="5341" actId="27803"/>
          <ac:spMkLst>
            <pc:docMk/>
            <pc:sldMk cId="1830847363" sldId="283"/>
            <ac:spMk id="987" creationId="{86037706-B4A4-4515-909B-F5CB5C49D13D}"/>
          </ac:spMkLst>
        </pc:spChg>
        <pc:spChg chg="mod">
          <ac:chgData name="Vivek Saahil" userId="43ad321a-5946-4c44-869a-99c3331d9527" providerId="ADAL" clId="{EA813354-F016-409C-A55B-EB42D8BC8B73}" dt="2021-04-06T04:33:14.680" v="5341" actId="27803"/>
          <ac:spMkLst>
            <pc:docMk/>
            <pc:sldMk cId="1830847363" sldId="283"/>
            <ac:spMk id="988" creationId="{3AD8706E-0FDD-4CEF-A1A0-FB93FAE0DE9D}"/>
          </ac:spMkLst>
        </pc:spChg>
        <pc:spChg chg="mod">
          <ac:chgData name="Vivek Saahil" userId="43ad321a-5946-4c44-869a-99c3331d9527" providerId="ADAL" clId="{EA813354-F016-409C-A55B-EB42D8BC8B73}" dt="2021-04-06T04:33:14.680" v="5341" actId="27803"/>
          <ac:spMkLst>
            <pc:docMk/>
            <pc:sldMk cId="1830847363" sldId="283"/>
            <ac:spMk id="989" creationId="{ACFA2BD4-C9EA-4FF5-A3F8-F64278AD0A93}"/>
          </ac:spMkLst>
        </pc:spChg>
        <pc:spChg chg="mod">
          <ac:chgData name="Vivek Saahil" userId="43ad321a-5946-4c44-869a-99c3331d9527" providerId="ADAL" clId="{EA813354-F016-409C-A55B-EB42D8BC8B73}" dt="2021-04-06T04:33:14.680" v="5341" actId="27803"/>
          <ac:spMkLst>
            <pc:docMk/>
            <pc:sldMk cId="1830847363" sldId="283"/>
            <ac:spMk id="990" creationId="{758D01C1-218F-40E5-BF95-C55C34E0BF19}"/>
          </ac:spMkLst>
        </pc:spChg>
        <pc:spChg chg="mod">
          <ac:chgData name="Vivek Saahil" userId="43ad321a-5946-4c44-869a-99c3331d9527" providerId="ADAL" clId="{EA813354-F016-409C-A55B-EB42D8BC8B73}" dt="2021-04-06T04:33:14.680" v="5341" actId="27803"/>
          <ac:spMkLst>
            <pc:docMk/>
            <pc:sldMk cId="1830847363" sldId="283"/>
            <ac:spMk id="991" creationId="{EEC16398-1A49-48E9-BA27-D2B711AB69DD}"/>
          </ac:spMkLst>
        </pc:spChg>
        <pc:spChg chg="mod">
          <ac:chgData name="Vivek Saahil" userId="43ad321a-5946-4c44-869a-99c3331d9527" providerId="ADAL" clId="{EA813354-F016-409C-A55B-EB42D8BC8B73}" dt="2021-04-06T04:33:14.680" v="5341" actId="27803"/>
          <ac:spMkLst>
            <pc:docMk/>
            <pc:sldMk cId="1830847363" sldId="283"/>
            <ac:spMk id="992" creationId="{C4793222-22C8-445D-BCF5-E0BCCFA22A51}"/>
          </ac:spMkLst>
        </pc:spChg>
        <pc:spChg chg="mod">
          <ac:chgData name="Vivek Saahil" userId="43ad321a-5946-4c44-869a-99c3331d9527" providerId="ADAL" clId="{EA813354-F016-409C-A55B-EB42D8BC8B73}" dt="2021-04-06T04:33:14.680" v="5341" actId="27803"/>
          <ac:spMkLst>
            <pc:docMk/>
            <pc:sldMk cId="1830847363" sldId="283"/>
            <ac:spMk id="993" creationId="{2C36FB69-563E-47E6-895C-25A46EFAB93E}"/>
          </ac:spMkLst>
        </pc:spChg>
        <pc:spChg chg="mod">
          <ac:chgData name="Vivek Saahil" userId="43ad321a-5946-4c44-869a-99c3331d9527" providerId="ADAL" clId="{EA813354-F016-409C-A55B-EB42D8BC8B73}" dt="2021-04-06T04:33:14.680" v="5341" actId="27803"/>
          <ac:spMkLst>
            <pc:docMk/>
            <pc:sldMk cId="1830847363" sldId="283"/>
            <ac:spMk id="994" creationId="{CD7C266A-BDE7-4D4E-8C26-F70426A69E66}"/>
          </ac:spMkLst>
        </pc:spChg>
        <pc:spChg chg="mod">
          <ac:chgData name="Vivek Saahil" userId="43ad321a-5946-4c44-869a-99c3331d9527" providerId="ADAL" clId="{EA813354-F016-409C-A55B-EB42D8BC8B73}" dt="2021-04-06T04:33:14.680" v="5341" actId="27803"/>
          <ac:spMkLst>
            <pc:docMk/>
            <pc:sldMk cId="1830847363" sldId="283"/>
            <ac:spMk id="995" creationId="{7FA6DDB0-5839-4146-A7AB-1EA88AAD7DEC}"/>
          </ac:spMkLst>
        </pc:spChg>
        <pc:spChg chg="mod">
          <ac:chgData name="Vivek Saahil" userId="43ad321a-5946-4c44-869a-99c3331d9527" providerId="ADAL" clId="{EA813354-F016-409C-A55B-EB42D8BC8B73}" dt="2021-04-06T04:33:14.680" v="5341" actId="27803"/>
          <ac:spMkLst>
            <pc:docMk/>
            <pc:sldMk cId="1830847363" sldId="283"/>
            <ac:spMk id="996" creationId="{05B98E7D-4488-4CFA-8FDB-8E1C6C3BECBB}"/>
          </ac:spMkLst>
        </pc:spChg>
        <pc:spChg chg="mod">
          <ac:chgData name="Vivek Saahil" userId="43ad321a-5946-4c44-869a-99c3331d9527" providerId="ADAL" clId="{EA813354-F016-409C-A55B-EB42D8BC8B73}" dt="2021-04-06T04:33:14.680" v="5341" actId="27803"/>
          <ac:spMkLst>
            <pc:docMk/>
            <pc:sldMk cId="1830847363" sldId="283"/>
            <ac:spMk id="997" creationId="{B22BED73-9FB1-4E89-A2B7-8CED1E52184D}"/>
          </ac:spMkLst>
        </pc:spChg>
        <pc:spChg chg="mod">
          <ac:chgData name="Vivek Saahil" userId="43ad321a-5946-4c44-869a-99c3331d9527" providerId="ADAL" clId="{EA813354-F016-409C-A55B-EB42D8BC8B73}" dt="2021-04-06T04:33:14.680" v="5341" actId="27803"/>
          <ac:spMkLst>
            <pc:docMk/>
            <pc:sldMk cId="1830847363" sldId="283"/>
            <ac:spMk id="998" creationId="{B7E8F6E6-545F-417B-A9E0-56EC67B9A946}"/>
          </ac:spMkLst>
        </pc:spChg>
        <pc:spChg chg="mod">
          <ac:chgData name="Vivek Saahil" userId="43ad321a-5946-4c44-869a-99c3331d9527" providerId="ADAL" clId="{EA813354-F016-409C-A55B-EB42D8BC8B73}" dt="2021-04-06T04:33:14.680" v="5341" actId="27803"/>
          <ac:spMkLst>
            <pc:docMk/>
            <pc:sldMk cId="1830847363" sldId="283"/>
            <ac:spMk id="999" creationId="{0E3EA6E5-80DA-4777-B983-38F901EEB392}"/>
          </ac:spMkLst>
        </pc:spChg>
        <pc:spChg chg="mod">
          <ac:chgData name="Vivek Saahil" userId="43ad321a-5946-4c44-869a-99c3331d9527" providerId="ADAL" clId="{EA813354-F016-409C-A55B-EB42D8BC8B73}" dt="2021-04-06T04:33:14.680" v="5341" actId="27803"/>
          <ac:spMkLst>
            <pc:docMk/>
            <pc:sldMk cId="1830847363" sldId="283"/>
            <ac:spMk id="1000" creationId="{188BDBB0-536F-48CC-9C26-A2F3D9BE2172}"/>
          </ac:spMkLst>
        </pc:spChg>
        <pc:spChg chg="mod">
          <ac:chgData name="Vivek Saahil" userId="43ad321a-5946-4c44-869a-99c3331d9527" providerId="ADAL" clId="{EA813354-F016-409C-A55B-EB42D8BC8B73}" dt="2021-04-06T04:33:14.680" v="5341" actId="27803"/>
          <ac:spMkLst>
            <pc:docMk/>
            <pc:sldMk cId="1830847363" sldId="283"/>
            <ac:spMk id="1001" creationId="{49F2C46D-33BB-4109-9C80-95B3D1DE2C25}"/>
          </ac:spMkLst>
        </pc:spChg>
        <pc:spChg chg="mod">
          <ac:chgData name="Vivek Saahil" userId="43ad321a-5946-4c44-869a-99c3331d9527" providerId="ADAL" clId="{EA813354-F016-409C-A55B-EB42D8BC8B73}" dt="2021-04-06T04:33:14.680" v="5341" actId="27803"/>
          <ac:spMkLst>
            <pc:docMk/>
            <pc:sldMk cId="1830847363" sldId="283"/>
            <ac:spMk id="1002" creationId="{042FAF17-3470-4B6C-A432-FF60AA3913FF}"/>
          </ac:spMkLst>
        </pc:spChg>
        <pc:spChg chg="mod">
          <ac:chgData name="Vivek Saahil" userId="43ad321a-5946-4c44-869a-99c3331d9527" providerId="ADAL" clId="{EA813354-F016-409C-A55B-EB42D8BC8B73}" dt="2021-04-06T04:33:14.680" v="5341" actId="27803"/>
          <ac:spMkLst>
            <pc:docMk/>
            <pc:sldMk cId="1830847363" sldId="283"/>
            <ac:spMk id="1003" creationId="{8D863F71-81F4-40A1-BEFA-9BD96AD5D8FF}"/>
          </ac:spMkLst>
        </pc:spChg>
        <pc:spChg chg="mod">
          <ac:chgData name="Vivek Saahil" userId="43ad321a-5946-4c44-869a-99c3331d9527" providerId="ADAL" clId="{EA813354-F016-409C-A55B-EB42D8BC8B73}" dt="2021-04-06T04:33:14.680" v="5341" actId="27803"/>
          <ac:spMkLst>
            <pc:docMk/>
            <pc:sldMk cId="1830847363" sldId="283"/>
            <ac:spMk id="1004" creationId="{192FE3DB-6153-4AD2-8A4E-22BB22F6385C}"/>
          </ac:spMkLst>
        </pc:spChg>
        <pc:spChg chg="mod">
          <ac:chgData name="Vivek Saahil" userId="43ad321a-5946-4c44-869a-99c3331d9527" providerId="ADAL" clId="{EA813354-F016-409C-A55B-EB42D8BC8B73}" dt="2021-04-06T04:33:14.680" v="5341" actId="27803"/>
          <ac:spMkLst>
            <pc:docMk/>
            <pc:sldMk cId="1830847363" sldId="283"/>
            <ac:spMk id="1005" creationId="{7C60B46B-F30F-4B32-BE34-591D3B0A2A1E}"/>
          </ac:spMkLst>
        </pc:spChg>
        <pc:spChg chg="mod">
          <ac:chgData name="Vivek Saahil" userId="43ad321a-5946-4c44-869a-99c3331d9527" providerId="ADAL" clId="{EA813354-F016-409C-A55B-EB42D8BC8B73}" dt="2021-04-06T04:33:14.680" v="5341" actId="27803"/>
          <ac:spMkLst>
            <pc:docMk/>
            <pc:sldMk cId="1830847363" sldId="283"/>
            <ac:spMk id="1006" creationId="{CB945E4D-6E01-46E2-A310-638AA44043EC}"/>
          </ac:spMkLst>
        </pc:spChg>
        <pc:spChg chg="mod">
          <ac:chgData name="Vivek Saahil" userId="43ad321a-5946-4c44-869a-99c3331d9527" providerId="ADAL" clId="{EA813354-F016-409C-A55B-EB42D8BC8B73}" dt="2021-04-06T04:33:14.680" v="5341" actId="27803"/>
          <ac:spMkLst>
            <pc:docMk/>
            <pc:sldMk cId="1830847363" sldId="283"/>
            <ac:spMk id="1007" creationId="{F36CFE9D-1315-4BC5-B3D7-5A41C345571B}"/>
          </ac:spMkLst>
        </pc:spChg>
        <pc:spChg chg="mod">
          <ac:chgData name="Vivek Saahil" userId="43ad321a-5946-4c44-869a-99c3331d9527" providerId="ADAL" clId="{EA813354-F016-409C-A55B-EB42D8BC8B73}" dt="2021-04-06T04:33:14.680" v="5341" actId="27803"/>
          <ac:spMkLst>
            <pc:docMk/>
            <pc:sldMk cId="1830847363" sldId="283"/>
            <ac:spMk id="1008" creationId="{BA6A0AE9-C9CB-4AFA-9382-AD463C968021}"/>
          </ac:spMkLst>
        </pc:spChg>
        <pc:spChg chg="mod">
          <ac:chgData name="Vivek Saahil" userId="43ad321a-5946-4c44-869a-99c3331d9527" providerId="ADAL" clId="{EA813354-F016-409C-A55B-EB42D8BC8B73}" dt="2021-04-06T04:33:14.680" v="5341" actId="27803"/>
          <ac:spMkLst>
            <pc:docMk/>
            <pc:sldMk cId="1830847363" sldId="283"/>
            <ac:spMk id="1009" creationId="{7D46B155-1847-433E-9F51-A710670B38AC}"/>
          </ac:spMkLst>
        </pc:spChg>
        <pc:spChg chg="mod">
          <ac:chgData name="Vivek Saahil" userId="43ad321a-5946-4c44-869a-99c3331d9527" providerId="ADAL" clId="{EA813354-F016-409C-A55B-EB42D8BC8B73}" dt="2021-04-06T04:33:14.680" v="5341" actId="27803"/>
          <ac:spMkLst>
            <pc:docMk/>
            <pc:sldMk cId="1830847363" sldId="283"/>
            <ac:spMk id="1010" creationId="{B72FC798-9623-462E-B3A1-269884B5EC63}"/>
          </ac:spMkLst>
        </pc:spChg>
        <pc:spChg chg="mod">
          <ac:chgData name="Vivek Saahil" userId="43ad321a-5946-4c44-869a-99c3331d9527" providerId="ADAL" clId="{EA813354-F016-409C-A55B-EB42D8BC8B73}" dt="2021-04-06T04:33:14.680" v="5341" actId="27803"/>
          <ac:spMkLst>
            <pc:docMk/>
            <pc:sldMk cId="1830847363" sldId="283"/>
            <ac:spMk id="1011" creationId="{A4B401E3-099E-47F4-833B-25779C51E1F7}"/>
          </ac:spMkLst>
        </pc:spChg>
        <pc:spChg chg="mod">
          <ac:chgData name="Vivek Saahil" userId="43ad321a-5946-4c44-869a-99c3331d9527" providerId="ADAL" clId="{EA813354-F016-409C-A55B-EB42D8BC8B73}" dt="2021-04-06T04:33:14.680" v="5341" actId="27803"/>
          <ac:spMkLst>
            <pc:docMk/>
            <pc:sldMk cId="1830847363" sldId="283"/>
            <ac:spMk id="1012" creationId="{BA9DB177-E304-4888-803E-CAB12F7F7CEB}"/>
          </ac:spMkLst>
        </pc:spChg>
        <pc:spChg chg="mod">
          <ac:chgData name="Vivek Saahil" userId="43ad321a-5946-4c44-869a-99c3331d9527" providerId="ADAL" clId="{EA813354-F016-409C-A55B-EB42D8BC8B73}" dt="2021-04-06T04:33:14.680" v="5341" actId="27803"/>
          <ac:spMkLst>
            <pc:docMk/>
            <pc:sldMk cId="1830847363" sldId="283"/>
            <ac:spMk id="1013" creationId="{307EE20C-E5B9-4C17-A428-BFA6A418BAF0}"/>
          </ac:spMkLst>
        </pc:spChg>
        <pc:spChg chg="mod">
          <ac:chgData name="Vivek Saahil" userId="43ad321a-5946-4c44-869a-99c3331d9527" providerId="ADAL" clId="{EA813354-F016-409C-A55B-EB42D8BC8B73}" dt="2021-04-06T04:33:14.680" v="5341" actId="27803"/>
          <ac:spMkLst>
            <pc:docMk/>
            <pc:sldMk cId="1830847363" sldId="283"/>
            <ac:spMk id="1014" creationId="{1D83E6C7-C25A-4CAC-8DDE-B7767AB633F5}"/>
          </ac:spMkLst>
        </pc:spChg>
        <pc:spChg chg="mod">
          <ac:chgData name="Vivek Saahil" userId="43ad321a-5946-4c44-869a-99c3331d9527" providerId="ADAL" clId="{EA813354-F016-409C-A55B-EB42D8BC8B73}" dt="2021-04-06T04:33:14.680" v="5341" actId="27803"/>
          <ac:spMkLst>
            <pc:docMk/>
            <pc:sldMk cId="1830847363" sldId="283"/>
            <ac:spMk id="1015" creationId="{CD7A3B43-0C19-4255-A550-79FD9CFECCED}"/>
          </ac:spMkLst>
        </pc:spChg>
        <pc:spChg chg="mod">
          <ac:chgData name="Vivek Saahil" userId="43ad321a-5946-4c44-869a-99c3331d9527" providerId="ADAL" clId="{EA813354-F016-409C-A55B-EB42D8BC8B73}" dt="2021-04-06T04:33:14.680" v="5341" actId="27803"/>
          <ac:spMkLst>
            <pc:docMk/>
            <pc:sldMk cId="1830847363" sldId="283"/>
            <ac:spMk id="1016" creationId="{59F49121-FD72-403C-83DA-F5419C93CA84}"/>
          </ac:spMkLst>
        </pc:spChg>
        <pc:spChg chg="mod">
          <ac:chgData name="Vivek Saahil" userId="43ad321a-5946-4c44-869a-99c3331d9527" providerId="ADAL" clId="{EA813354-F016-409C-A55B-EB42D8BC8B73}" dt="2021-04-06T04:33:14.680" v="5341" actId="27803"/>
          <ac:spMkLst>
            <pc:docMk/>
            <pc:sldMk cId="1830847363" sldId="283"/>
            <ac:spMk id="1017" creationId="{ACCF296D-4559-4227-A655-0C05D5400868}"/>
          </ac:spMkLst>
        </pc:spChg>
        <pc:spChg chg="mod">
          <ac:chgData name="Vivek Saahil" userId="43ad321a-5946-4c44-869a-99c3331d9527" providerId="ADAL" clId="{EA813354-F016-409C-A55B-EB42D8BC8B73}" dt="2021-04-06T04:33:14.680" v="5341" actId="27803"/>
          <ac:spMkLst>
            <pc:docMk/>
            <pc:sldMk cId="1830847363" sldId="283"/>
            <ac:spMk id="1018" creationId="{D9E1D0C8-0AA4-44E1-B96C-6E96FC8436A2}"/>
          </ac:spMkLst>
        </pc:spChg>
        <pc:spChg chg="mod">
          <ac:chgData name="Vivek Saahil" userId="43ad321a-5946-4c44-869a-99c3331d9527" providerId="ADAL" clId="{EA813354-F016-409C-A55B-EB42D8BC8B73}" dt="2021-04-06T04:33:14.680" v="5341" actId="27803"/>
          <ac:spMkLst>
            <pc:docMk/>
            <pc:sldMk cId="1830847363" sldId="283"/>
            <ac:spMk id="1019" creationId="{1F1A6685-6D35-4867-BF26-C3ABD1A6D52B}"/>
          </ac:spMkLst>
        </pc:spChg>
        <pc:spChg chg="mod">
          <ac:chgData name="Vivek Saahil" userId="43ad321a-5946-4c44-869a-99c3331d9527" providerId="ADAL" clId="{EA813354-F016-409C-A55B-EB42D8BC8B73}" dt="2021-04-06T04:33:14.680" v="5341" actId="27803"/>
          <ac:spMkLst>
            <pc:docMk/>
            <pc:sldMk cId="1830847363" sldId="283"/>
            <ac:spMk id="1020" creationId="{F81DE0E9-FDAF-4569-9059-502F56F4B8D1}"/>
          </ac:spMkLst>
        </pc:spChg>
        <pc:spChg chg="mod">
          <ac:chgData name="Vivek Saahil" userId="43ad321a-5946-4c44-869a-99c3331d9527" providerId="ADAL" clId="{EA813354-F016-409C-A55B-EB42D8BC8B73}" dt="2021-04-06T04:33:14.680" v="5341" actId="27803"/>
          <ac:spMkLst>
            <pc:docMk/>
            <pc:sldMk cId="1830847363" sldId="283"/>
            <ac:spMk id="1021" creationId="{A5EF31F2-2647-427C-9DAD-6F241C5CD707}"/>
          </ac:spMkLst>
        </pc:spChg>
        <pc:spChg chg="mod">
          <ac:chgData name="Vivek Saahil" userId="43ad321a-5946-4c44-869a-99c3331d9527" providerId="ADAL" clId="{EA813354-F016-409C-A55B-EB42D8BC8B73}" dt="2021-04-06T04:33:14.680" v="5341" actId="27803"/>
          <ac:spMkLst>
            <pc:docMk/>
            <pc:sldMk cId="1830847363" sldId="283"/>
            <ac:spMk id="1022" creationId="{69C8A87B-CC0B-403E-A65C-080A95956613}"/>
          </ac:spMkLst>
        </pc:spChg>
        <pc:spChg chg="mod">
          <ac:chgData name="Vivek Saahil" userId="43ad321a-5946-4c44-869a-99c3331d9527" providerId="ADAL" clId="{EA813354-F016-409C-A55B-EB42D8BC8B73}" dt="2021-04-06T04:33:14.680" v="5341" actId="27803"/>
          <ac:spMkLst>
            <pc:docMk/>
            <pc:sldMk cId="1830847363" sldId="283"/>
            <ac:spMk id="1023" creationId="{89A807D3-579A-4D12-9822-78A73E6D465B}"/>
          </ac:spMkLst>
        </pc:spChg>
        <pc:spChg chg="mod">
          <ac:chgData name="Vivek Saahil" userId="43ad321a-5946-4c44-869a-99c3331d9527" providerId="ADAL" clId="{EA813354-F016-409C-A55B-EB42D8BC8B73}" dt="2021-04-06T04:33:14.680" v="5341" actId="27803"/>
          <ac:spMkLst>
            <pc:docMk/>
            <pc:sldMk cId="1830847363" sldId="283"/>
            <ac:spMk id="1024" creationId="{212047EB-D21F-4291-BE38-C388696C2A52}"/>
          </ac:spMkLst>
        </pc:spChg>
        <pc:spChg chg="mod">
          <ac:chgData name="Vivek Saahil" userId="43ad321a-5946-4c44-869a-99c3331d9527" providerId="ADAL" clId="{EA813354-F016-409C-A55B-EB42D8BC8B73}" dt="2021-04-06T04:33:14.680" v="5341" actId="27803"/>
          <ac:spMkLst>
            <pc:docMk/>
            <pc:sldMk cId="1830847363" sldId="283"/>
            <ac:spMk id="1025" creationId="{2FB14E53-2B18-4CC4-81AA-98C1744DD189}"/>
          </ac:spMkLst>
        </pc:spChg>
        <pc:spChg chg="mod">
          <ac:chgData name="Vivek Saahil" userId="43ad321a-5946-4c44-869a-99c3331d9527" providerId="ADAL" clId="{EA813354-F016-409C-A55B-EB42D8BC8B73}" dt="2021-04-06T04:33:14.680" v="5341" actId="27803"/>
          <ac:spMkLst>
            <pc:docMk/>
            <pc:sldMk cId="1830847363" sldId="283"/>
            <ac:spMk id="1026" creationId="{3E56EE0B-8E6E-4D84-BC73-3369F4E874BD}"/>
          </ac:spMkLst>
        </pc:spChg>
        <pc:spChg chg="mod">
          <ac:chgData name="Vivek Saahil" userId="43ad321a-5946-4c44-869a-99c3331d9527" providerId="ADAL" clId="{EA813354-F016-409C-A55B-EB42D8BC8B73}" dt="2021-04-06T04:33:14.680" v="5341" actId="27803"/>
          <ac:spMkLst>
            <pc:docMk/>
            <pc:sldMk cId="1830847363" sldId="283"/>
            <ac:spMk id="1027" creationId="{F204B02D-4B4F-4ECE-B356-32EA74985CD3}"/>
          </ac:spMkLst>
        </pc:spChg>
        <pc:spChg chg="mod">
          <ac:chgData name="Vivek Saahil" userId="43ad321a-5946-4c44-869a-99c3331d9527" providerId="ADAL" clId="{EA813354-F016-409C-A55B-EB42D8BC8B73}" dt="2021-04-06T04:33:14.680" v="5341" actId="27803"/>
          <ac:spMkLst>
            <pc:docMk/>
            <pc:sldMk cId="1830847363" sldId="283"/>
            <ac:spMk id="1028" creationId="{3116BBDD-45D3-496C-87F3-DEE2F59B8D44}"/>
          </ac:spMkLst>
        </pc:spChg>
        <pc:spChg chg="mod">
          <ac:chgData name="Vivek Saahil" userId="43ad321a-5946-4c44-869a-99c3331d9527" providerId="ADAL" clId="{EA813354-F016-409C-A55B-EB42D8BC8B73}" dt="2021-04-06T04:33:14.680" v="5341" actId="27803"/>
          <ac:spMkLst>
            <pc:docMk/>
            <pc:sldMk cId="1830847363" sldId="283"/>
            <ac:spMk id="1029" creationId="{D4D2B3BA-3D66-483D-9DB4-CF61DB41594F}"/>
          </ac:spMkLst>
        </pc:spChg>
        <pc:spChg chg="mod">
          <ac:chgData name="Vivek Saahil" userId="43ad321a-5946-4c44-869a-99c3331d9527" providerId="ADAL" clId="{EA813354-F016-409C-A55B-EB42D8BC8B73}" dt="2021-04-06T04:33:14.680" v="5341" actId="27803"/>
          <ac:spMkLst>
            <pc:docMk/>
            <pc:sldMk cId="1830847363" sldId="283"/>
            <ac:spMk id="1030" creationId="{C92BC344-4C80-416F-A711-E37C82D87D30}"/>
          </ac:spMkLst>
        </pc:spChg>
        <pc:spChg chg="mod">
          <ac:chgData name="Vivek Saahil" userId="43ad321a-5946-4c44-869a-99c3331d9527" providerId="ADAL" clId="{EA813354-F016-409C-A55B-EB42D8BC8B73}" dt="2021-04-06T04:33:14.680" v="5341" actId="27803"/>
          <ac:spMkLst>
            <pc:docMk/>
            <pc:sldMk cId="1830847363" sldId="283"/>
            <ac:spMk id="1031" creationId="{E0706185-E0DE-4FBB-961B-728496490E2A}"/>
          </ac:spMkLst>
        </pc:spChg>
        <pc:spChg chg="mod">
          <ac:chgData name="Vivek Saahil" userId="43ad321a-5946-4c44-869a-99c3331d9527" providerId="ADAL" clId="{EA813354-F016-409C-A55B-EB42D8BC8B73}" dt="2021-04-06T04:33:14.680" v="5341" actId="27803"/>
          <ac:spMkLst>
            <pc:docMk/>
            <pc:sldMk cId="1830847363" sldId="283"/>
            <ac:spMk id="1032" creationId="{E3311DD9-4F44-4A13-AB32-28903A45C646}"/>
          </ac:spMkLst>
        </pc:spChg>
        <pc:spChg chg="mod">
          <ac:chgData name="Vivek Saahil" userId="43ad321a-5946-4c44-869a-99c3331d9527" providerId="ADAL" clId="{EA813354-F016-409C-A55B-EB42D8BC8B73}" dt="2021-04-06T04:33:14.680" v="5341" actId="27803"/>
          <ac:spMkLst>
            <pc:docMk/>
            <pc:sldMk cId="1830847363" sldId="283"/>
            <ac:spMk id="1033" creationId="{AF2956BE-48D5-4010-8E7F-4EDC0270378E}"/>
          </ac:spMkLst>
        </pc:spChg>
        <pc:spChg chg="mod">
          <ac:chgData name="Vivek Saahil" userId="43ad321a-5946-4c44-869a-99c3331d9527" providerId="ADAL" clId="{EA813354-F016-409C-A55B-EB42D8BC8B73}" dt="2021-04-06T04:33:14.680" v="5341" actId="27803"/>
          <ac:spMkLst>
            <pc:docMk/>
            <pc:sldMk cId="1830847363" sldId="283"/>
            <ac:spMk id="1034" creationId="{27DE642F-B9FC-4D1B-96F7-CBDB738C4CDB}"/>
          </ac:spMkLst>
        </pc:spChg>
        <pc:spChg chg="mod">
          <ac:chgData name="Vivek Saahil" userId="43ad321a-5946-4c44-869a-99c3331d9527" providerId="ADAL" clId="{EA813354-F016-409C-A55B-EB42D8BC8B73}" dt="2021-04-06T04:33:14.680" v="5341" actId="27803"/>
          <ac:spMkLst>
            <pc:docMk/>
            <pc:sldMk cId="1830847363" sldId="283"/>
            <ac:spMk id="1035" creationId="{5C22BEC5-59B2-4F1B-B931-E4021B9B184E}"/>
          </ac:spMkLst>
        </pc:spChg>
        <pc:spChg chg="mod">
          <ac:chgData name="Vivek Saahil" userId="43ad321a-5946-4c44-869a-99c3331d9527" providerId="ADAL" clId="{EA813354-F016-409C-A55B-EB42D8BC8B73}" dt="2021-04-06T04:33:14.680" v="5341" actId="27803"/>
          <ac:spMkLst>
            <pc:docMk/>
            <pc:sldMk cId="1830847363" sldId="283"/>
            <ac:spMk id="1036" creationId="{06E0F415-9922-4AD1-8F7E-0570081205E8}"/>
          </ac:spMkLst>
        </pc:spChg>
        <pc:spChg chg="mod">
          <ac:chgData name="Vivek Saahil" userId="43ad321a-5946-4c44-869a-99c3331d9527" providerId="ADAL" clId="{EA813354-F016-409C-A55B-EB42D8BC8B73}" dt="2021-04-06T04:33:14.680" v="5341" actId="27803"/>
          <ac:spMkLst>
            <pc:docMk/>
            <pc:sldMk cId="1830847363" sldId="283"/>
            <ac:spMk id="1037" creationId="{4DB47D97-25B2-4035-B3D0-19061BBFD899}"/>
          </ac:spMkLst>
        </pc:spChg>
        <pc:spChg chg="mod">
          <ac:chgData name="Vivek Saahil" userId="43ad321a-5946-4c44-869a-99c3331d9527" providerId="ADAL" clId="{EA813354-F016-409C-A55B-EB42D8BC8B73}" dt="2021-04-06T04:33:14.680" v="5341" actId="27803"/>
          <ac:spMkLst>
            <pc:docMk/>
            <pc:sldMk cId="1830847363" sldId="283"/>
            <ac:spMk id="1038" creationId="{8D703E1E-DCB3-4010-B1FF-1FBCE4B9BB81}"/>
          </ac:spMkLst>
        </pc:spChg>
        <pc:spChg chg="mod">
          <ac:chgData name="Vivek Saahil" userId="43ad321a-5946-4c44-869a-99c3331d9527" providerId="ADAL" clId="{EA813354-F016-409C-A55B-EB42D8BC8B73}" dt="2021-04-06T04:33:14.680" v="5341" actId="27803"/>
          <ac:spMkLst>
            <pc:docMk/>
            <pc:sldMk cId="1830847363" sldId="283"/>
            <ac:spMk id="1039" creationId="{08E63BDA-D441-40A8-9C8A-CEB8899364AD}"/>
          </ac:spMkLst>
        </pc:spChg>
        <pc:spChg chg="mod">
          <ac:chgData name="Vivek Saahil" userId="43ad321a-5946-4c44-869a-99c3331d9527" providerId="ADAL" clId="{EA813354-F016-409C-A55B-EB42D8BC8B73}" dt="2021-04-06T04:33:14.680" v="5341" actId="27803"/>
          <ac:spMkLst>
            <pc:docMk/>
            <pc:sldMk cId="1830847363" sldId="283"/>
            <ac:spMk id="1040" creationId="{031C692A-B20B-404E-8056-8968A9B18F76}"/>
          </ac:spMkLst>
        </pc:spChg>
        <pc:spChg chg="mod">
          <ac:chgData name="Vivek Saahil" userId="43ad321a-5946-4c44-869a-99c3331d9527" providerId="ADAL" clId="{EA813354-F016-409C-A55B-EB42D8BC8B73}" dt="2021-04-06T04:33:14.680" v="5341" actId="27803"/>
          <ac:spMkLst>
            <pc:docMk/>
            <pc:sldMk cId="1830847363" sldId="283"/>
            <ac:spMk id="1041" creationId="{3CBC02F2-BDAE-45D4-B2B6-E81A59286996}"/>
          </ac:spMkLst>
        </pc:spChg>
        <pc:spChg chg="mod">
          <ac:chgData name="Vivek Saahil" userId="43ad321a-5946-4c44-869a-99c3331d9527" providerId="ADAL" clId="{EA813354-F016-409C-A55B-EB42D8BC8B73}" dt="2021-04-06T04:33:14.680" v="5341" actId="27803"/>
          <ac:spMkLst>
            <pc:docMk/>
            <pc:sldMk cId="1830847363" sldId="283"/>
            <ac:spMk id="1042" creationId="{CEF94BDF-0398-4B2A-9C12-9B03B96A0062}"/>
          </ac:spMkLst>
        </pc:spChg>
        <pc:spChg chg="mod">
          <ac:chgData name="Vivek Saahil" userId="43ad321a-5946-4c44-869a-99c3331d9527" providerId="ADAL" clId="{EA813354-F016-409C-A55B-EB42D8BC8B73}" dt="2021-04-06T04:33:14.680" v="5341" actId="27803"/>
          <ac:spMkLst>
            <pc:docMk/>
            <pc:sldMk cId="1830847363" sldId="283"/>
            <ac:spMk id="1043" creationId="{97D11A63-537E-44C1-AE8F-E1E338B3B37D}"/>
          </ac:spMkLst>
        </pc:spChg>
        <pc:spChg chg="mod">
          <ac:chgData name="Vivek Saahil" userId="43ad321a-5946-4c44-869a-99c3331d9527" providerId="ADAL" clId="{EA813354-F016-409C-A55B-EB42D8BC8B73}" dt="2021-04-06T04:33:14.680" v="5341" actId="27803"/>
          <ac:spMkLst>
            <pc:docMk/>
            <pc:sldMk cId="1830847363" sldId="283"/>
            <ac:spMk id="1044" creationId="{1320DAF1-E7B2-4513-94CA-4F89FB9E545C}"/>
          </ac:spMkLst>
        </pc:spChg>
        <pc:spChg chg="mod">
          <ac:chgData name="Vivek Saahil" userId="43ad321a-5946-4c44-869a-99c3331d9527" providerId="ADAL" clId="{EA813354-F016-409C-A55B-EB42D8BC8B73}" dt="2021-04-06T04:33:14.680" v="5341" actId="27803"/>
          <ac:spMkLst>
            <pc:docMk/>
            <pc:sldMk cId="1830847363" sldId="283"/>
            <ac:spMk id="1045" creationId="{9A4C3B54-EF82-451A-884D-1FA75082948C}"/>
          </ac:spMkLst>
        </pc:spChg>
        <pc:spChg chg="mod">
          <ac:chgData name="Vivek Saahil" userId="43ad321a-5946-4c44-869a-99c3331d9527" providerId="ADAL" clId="{EA813354-F016-409C-A55B-EB42D8BC8B73}" dt="2021-04-06T04:33:14.680" v="5341" actId="27803"/>
          <ac:spMkLst>
            <pc:docMk/>
            <pc:sldMk cId="1830847363" sldId="283"/>
            <ac:spMk id="1046" creationId="{5CA143CC-97C8-48EA-8FFD-5870AFA5D60C}"/>
          </ac:spMkLst>
        </pc:spChg>
        <pc:spChg chg="mod">
          <ac:chgData name="Vivek Saahil" userId="43ad321a-5946-4c44-869a-99c3331d9527" providerId="ADAL" clId="{EA813354-F016-409C-A55B-EB42D8BC8B73}" dt="2021-04-06T04:33:14.680" v="5341" actId="27803"/>
          <ac:spMkLst>
            <pc:docMk/>
            <pc:sldMk cId="1830847363" sldId="283"/>
            <ac:spMk id="1047" creationId="{D955EE1A-6DA3-40A1-A59A-639BD571E166}"/>
          </ac:spMkLst>
        </pc:spChg>
        <pc:spChg chg="mod">
          <ac:chgData name="Vivek Saahil" userId="43ad321a-5946-4c44-869a-99c3331d9527" providerId="ADAL" clId="{EA813354-F016-409C-A55B-EB42D8BC8B73}" dt="2021-04-06T04:33:14.680" v="5341" actId="27803"/>
          <ac:spMkLst>
            <pc:docMk/>
            <pc:sldMk cId="1830847363" sldId="283"/>
            <ac:spMk id="1048" creationId="{43A4F3EE-7058-4E03-9FE4-383ADF06F64B}"/>
          </ac:spMkLst>
        </pc:spChg>
        <pc:spChg chg="mod">
          <ac:chgData name="Vivek Saahil" userId="43ad321a-5946-4c44-869a-99c3331d9527" providerId="ADAL" clId="{EA813354-F016-409C-A55B-EB42D8BC8B73}" dt="2021-04-06T04:33:14.680" v="5341" actId="27803"/>
          <ac:spMkLst>
            <pc:docMk/>
            <pc:sldMk cId="1830847363" sldId="283"/>
            <ac:spMk id="1049" creationId="{AD0F2BA4-25BE-4E9F-9630-95181D4E24F5}"/>
          </ac:spMkLst>
        </pc:spChg>
        <pc:spChg chg="mod">
          <ac:chgData name="Vivek Saahil" userId="43ad321a-5946-4c44-869a-99c3331d9527" providerId="ADAL" clId="{EA813354-F016-409C-A55B-EB42D8BC8B73}" dt="2021-04-06T04:33:14.680" v="5341" actId="27803"/>
          <ac:spMkLst>
            <pc:docMk/>
            <pc:sldMk cId="1830847363" sldId="283"/>
            <ac:spMk id="1050" creationId="{7967D285-2BAA-45B7-BC4E-397267CE3BC1}"/>
          </ac:spMkLst>
        </pc:spChg>
        <pc:spChg chg="mod">
          <ac:chgData name="Vivek Saahil" userId="43ad321a-5946-4c44-869a-99c3331d9527" providerId="ADAL" clId="{EA813354-F016-409C-A55B-EB42D8BC8B73}" dt="2021-04-06T04:33:14.680" v="5341" actId="27803"/>
          <ac:spMkLst>
            <pc:docMk/>
            <pc:sldMk cId="1830847363" sldId="283"/>
            <ac:spMk id="1051" creationId="{FDE9A3D4-A540-49AC-8F75-2D0F5C7EED29}"/>
          </ac:spMkLst>
        </pc:spChg>
        <pc:spChg chg="mod">
          <ac:chgData name="Vivek Saahil" userId="43ad321a-5946-4c44-869a-99c3331d9527" providerId="ADAL" clId="{EA813354-F016-409C-A55B-EB42D8BC8B73}" dt="2021-04-06T04:33:14.680" v="5341" actId="27803"/>
          <ac:spMkLst>
            <pc:docMk/>
            <pc:sldMk cId="1830847363" sldId="283"/>
            <ac:spMk id="1052" creationId="{229D1587-0B1B-44F4-9F49-BD6B1438B781}"/>
          </ac:spMkLst>
        </pc:spChg>
        <pc:spChg chg="mod">
          <ac:chgData name="Vivek Saahil" userId="43ad321a-5946-4c44-869a-99c3331d9527" providerId="ADAL" clId="{EA813354-F016-409C-A55B-EB42D8BC8B73}" dt="2021-04-06T04:33:14.680" v="5341" actId="27803"/>
          <ac:spMkLst>
            <pc:docMk/>
            <pc:sldMk cId="1830847363" sldId="283"/>
            <ac:spMk id="1053" creationId="{EDC73CCB-024F-42DD-9DCE-70FCDCD39A1E}"/>
          </ac:spMkLst>
        </pc:spChg>
        <pc:spChg chg="mod">
          <ac:chgData name="Vivek Saahil" userId="43ad321a-5946-4c44-869a-99c3331d9527" providerId="ADAL" clId="{EA813354-F016-409C-A55B-EB42D8BC8B73}" dt="2021-04-06T04:33:14.680" v="5341" actId="27803"/>
          <ac:spMkLst>
            <pc:docMk/>
            <pc:sldMk cId="1830847363" sldId="283"/>
            <ac:spMk id="1054" creationId="{DA15597B-F35D-4E80-B082-934CA8915ECE}"/>
          </ac:spMkLst>
        </pc:spChg>
        <pc:spChg chg="mod">
          <ac:chgData name="Vivek Saahil" userId="43ad321a-5946-4c44-869a-99c3331d9527" providerId="ADAL" clId="{EA813354-F016-409C-A55B-EB42D8BC8B73}" dt="2021-04-06T04:33:14.680" v="5341" actId="27803"/>
          <ac:spMkLst>
            <pc:docMk/>
            <pc:sldMk cId="1830847363" sldId="283"/>
            <ac:spMk id="1055" creationId="{6A84B445-3384-4EB3-8AD9-766AB23CC67E}"/>
          </ac:spMkLst>
        </pc:spChg>
        <pc:spChg chg="mod">
          <ac:chgData name="Vivek Saahil" userId="43ad321a-5946-4c44-869a-99c3331d9527" providerId="ADAL" clId="{EA813354-F016-409C-A55B-EB42D8BC8B73}" dt="2021-04-06T04:33:14.680" v="5341" actId="27803"/>
          <ac:spMkLst>
            <pc:docMk/>
            <pc:sldMk cId="1830847363" sldId="283"/>
            <ac:spMk id="1056" creationId="{6320464E-A082-4561-8165-91B23FBEC6FD}"/>
          </ac:spMkLst>
        </pc:spChg>
        <pc:spChg chg="mod">
          <ac:chgData name="Vivek Saahil" userId="43ad321a-5946-4c44-869a-99c3331d9527" providerId="ADAL" clId="{EA813354-F016-409C-A55B-EB42D8BC8B73}" dt="2021-04-06T04:33:14.680" v="5341" actId="27803"/>
          <ac:spMkLst>
            <pc:docMk/>
            <pc:sldMk cId="1830847363" sldId="283"/>
            <ac:spMk id="1057" creationId="{39422859-275C-4D49-A1BD-0719BE183EE4}"/>
          </ac:spMkLst>
        </pc:spChg>
        <pc:spChg chg="mod">
          <ac:chgData name="Vivek Saahil" userId="43ad321a-5946-4c44-869a-99c3331d9527" providerId="ADAL" clId="{EA813354-F016-409C-A55B-EB42D8BC8B73}" dt="2021-04-06T04:33:14.680" v="5341" actId="27803"/>
          <ac:spMkLst>
            <pc:docMk/>
            <pc:sldMk cId="1830847363" sldId="283"/>
            <ac:spMk id="1058" creationId="{FE627AF6-0FC3-49BE-8626-FC33DDBE8636}"/>
          </ac:spMkLst>
        </pc:spChg>
        <pc:spChg chg="mod">
          <ac:chgData name="Vivek Saahil" userId="43ad321a-5946-4c44-869a-99c3331d9527" providerId="ADAL" clId="{EA813354-F016-409C-A55B-EB42D8BC8B73}" dt="2021-04-06T04:33:14.680" v="5341" actId="27803"/>
          <ac:spMkLst>
            <pc:docMk/>
            <pc:sldMk cId="1830847363" sldId="283"/>
            <ac:spMk id="1059" creationId="{46A50F92-5EE0-4D00-888B-263E1DBDAA71}"/>
          </ac:spMkLst>
        </pc:spChg>
        <pc:spChg chg="mod">
          <ac:chgData name="Vivek Saahil" userId="43ad321a-5946-4c44-869a-99c3331d9527" providerId="ADAL" clId="{EA813354-F016-409C-A55B-EB42D8BC8B73}" dt="2021-04-06T04:33:14.680" v="5341" actId="27803"/>
          <ac:spMkLst>
            <pc:docMk/>
            <pc:sldMk cId="1830847363" sldId="283"/>
            <ac:spMk id="1060" creationId="{9935920E-97FD-4FC4-B1CD-397FE1D94209}"/>
          </ac:spMkLst>
        </pc:spChg>
        <pc:spChg chg="mod">
          <ac:chgData name="Vivek Saahil" userId="43ad321a-5946-4c44-869a-99c3331d9527" providerId="ADAL" clId="{EA813354-F016-409C-A55B-EB42D8BC8B73}" dt="2021-04-06T04:33:14.680" v="5341" actId="27803"/>
          <ac:spMkLst>
            <pc:docMk/>
            <pc:sldMk cId="1830847363" sldId="283"/>
            <ac:spMk id="1061" creationId="{F17EE8E1-552C-424B-A310-E36FEAAA0322}"/>
          </ac:spMkLst>
        </pc:spChg>
        <pc:spChg chg="mod">
          <ac:chgData name="Vivek Saahil" userId="43ad321a-5946-4c44-869a-99c3331d9527" providerId="ADAL" clId="{EA813354-F016-409C-A55B-EB42D8BC8B73}" dt="2021-04-06T04:33:14.680" v="5341" actId="27803"/>
          <ac:spMkLst>
            <pc:docMk/>
            <pc:sldMk cId="1830847363" sldId="283"/>
            <ac:spMk id="1062" creationId="{7D7D1624-7CF9-4C1C-8CB2-9821DFD37EC9}"/>
          </ac:spMkLst>
        </pc:spChg>
        <pc:spChg chg="mod">
          <ac:chgData name="Vivek Saahil" userId="43ad321a-5946-4c44-869a-99c3331d9527" providerId="ADAL" clId="{EA813354-F016-409C-A55B-EB42D8BC8B73}" dt="2021-04-06T04:33:14.680" v="5341" actId="27803"/>
          <ac:spMkLst>
            <pc:docMk/>
            <pc:sldMk cId="1830847363" sldId="283"/>
            <ac:spMk id="1063" creationId="{32FFFC70-4857-4D62-ABD8-0F682016FC92}"/>
          </ac:spMkLst>
        </pc:spChg>
        <pc:spChg chg="mod">
          <ac:chgData name="Vivek Saahil" userId="43ad321a-5946-4c44-869a-99c3331d9527" providerId="ADAL" clId="{EA813354-F016-409C-A55B-EB42D8BC8B73}" dt="2021-04-06T04:33:14.680" v="5341" actId="27803"/>
          <ac:spMkLst>
            <pc:docMk/>
            <pc:sldMk cId="1830847363" sldId="283"/>
            <ac:spMk id="1064" creationId="{769528EC-7342-4097-8830-52499D99C1E2}"/>
          </ac:spMkLst>
        </pc:spChg>
        <pc:spChg chg="mod">
          <ac:chgData name="Vivek Saahil" userId="43ad321a-5946-4c44-869a-99c3331d9527" providerId="ADAL" clId="{EA813354-F016-409C-A55B-EB42D8BC8B73}" dt="2021-04-06T04:33:14.680" v="5341" actId="27803"/>
          <ac:spMkLst>
            <pc:docMk/>
            <pc:sldMk cId="1830847363" sldId="283"/>
            <ac:spMk id="1065" creationId="{59266E4A-3A3C-477A-AC66-37EF71D81128}"/>
          </ac:spMkLst>
        </pc:spChg>
        <pc:spChg chg="mod">
          <ac:chgData name="Vivek Saahil" userId="43ad321a-5946-4c44-869a-99c3331d9527" providerId="ADAL" clId="{EA813354-F016-409C-A55B-EB42D8BC8B73}" dt="2021-04-06T04:33:14.680" v="5341" actId="27803"/>
          <ac:spMkLst>
            <pc:docMk/>
            <pc:sldMk cId="1830847363" sldId="283"/>
            <ac:spMk id="1066" creationId="{EB49E93F-B3FC-4E8D-8A90-6534C180AC15}"/>
          </ac:spMkLst>
        </pc:spChg>
        <pc:spChg chg="mod">
          <ac:chgData name="Vivek Saahil" userId="43ad321a-5946-4c44-869a-99c3331d9527" providerId="ADAL" clId="{EA813354-F016-409C-A55B-EB42D8BC8B73}" dt="2021-04-06T04:33:14.680" v="5341" actId="27803"/>
          <ac:spMkLst>
            <pc:docMk/>
            <pc:sldMk cId="1830847363" sldId="283"/>
            <ac:spMk id="1067" creationId="{B63C54A9-D032-436B-988A-CCA02EC96AB4}"/>
          </ac:spMkLst>
        </pc:spChg>
        <pc:spChg chg="mod">
          <ac:chgData name="Vivek Saahil" userId="43ad321a-5946-4c44-869a-99c3331d9527" providerId="ADAL" clId="{EA813354-F016-409C-A55B-EB42D8BC8B73}" dt="2021-04-06T04:33:14.680" v="5341" actId="27803"/>
          <ac:spMkLst>
            <pc:docMk/>
            <pc:sldMk cId="1830847363" sldId="283"/>
            <ac:spMk id="1068" creationId="{A32B5441-1DA2-4FF8-B7DA-313E636B9ED7}"/>
          </ac:spMkLst>
        </pc:spChg>
        <pc:spChg chg="mod">
          <ac:chgData name="Vivek Saahil" userId="43ad321a-5946-4c44-869a-99c3331d9527" providerId="ADAL" clId="{EA813354-F016-409C-A55B-EB42D8BC8B73}" dt="2021-04-06T04:33:14.680" v="5341" actId="27803"/>
          <ac:spMkLst>
            <pc:docMk/>
            <pc:sldMk cId="1830847363" sldId="283"/>
            <ac:spMk id="1069" creationId="{AB3733DB-C709-45FB-A7A6-F320D3E3537E}"/>
          </ac:spMkLst>
        </pc:spChg>
        <pc:spChg chg="mod">
          <ac:chgData name="Vivek Saahil" userId="43ad321a-5946-4c44-869a-99c3331d9527" providerId="ADAL" clId="{EA813354-F016-409C-A55B-EB42D8BC8B73}" dt="2021-04-06T04:33:14.680" v="5341" actId="27803"/>
          <ac:spMkLst>
            <pc:docMk/>
            <pc:sldMk cId="1830847363" sldId="283"/>
            <ac:spMk id="1070" creationId="{C7F90AFD-D639-4AB5-85AB-AC1FA817CCAD}"/>
          </ac:spMkLst>
        </pc:spChg>
        <pc:spChg chg="mod">
          <ac:chgData name="Vivek Saahil" userId="43ad321a-5946-4c44-869a-99c3331d9527" providerId="ADAL" clId="{EA813354-F016-409C-A55B-EB42D8BC8B73}" dt="2021-04-06T04:33:14.680" v="5341" actId="27803"/>
          <ac:spMkLst>
            <pc:docMk/>
            <pc:sldMk cId="1830847363" sldId="283"/>
            <ac:spMk id="1071" creationId="{76EAE068-3134-41DD-B761-0BA3E164CA7A}"/>
          </ac:spMkLst>
        </pc:spChg>
        <pc:spChg chg="mod">
          <ac:chgData name="Vivek Saahil" userId="43ad321a-5946-4c44-869a-99c3331d9527" providerId="ADAL" clId="{EA813354-F016-409C-A55B-EB42D8BC8B73}" dt="2021-04-06T04:33:14.680" v="5341" actId="27803"/>
          <ac:spMkLst>
            <pc:docMk/>
            <pc:sldMk cId="1830847363" sldId="283"/>
            <ac:spMk id="1072" creationId="{CE2088EE-5CBA-4E01-B61A-0B34782B74C2}"/>
          </ac:spMkLst>
        </pc:spChg>
        <pc:spChg chg="mod">
          <ac:chgData name="Vivek Saahil" userId="43ad321a-5946-4c44-869a-99c3331d9527" providerId="ADAL" clId="{EA813354-F016-409C-A55B-EB42D8BC8B73}" dt="2021-04-06T04:33:14.680" v="5341" actId="27803"/>
          <ac:spMkLst>
            <pc:docMk/>
            <pc:sldMk cId="1830847363" sldId="283"/>
            <ac:spMk id="1073" creationId="{8D975499-B4AE-4F9F-9B2F-EE68A50A67BB}"/>
          </ac:spMkLst>
        </pc:spChg>
        <pc:spChg chg="mod">
          <ac:chgData name="Vivek Saahil" userId="43ad321a-5946-4c44-869a-99c3331d9527" providerId="ADAL" clId="{EA813354-F016-409C-A55B-EB42D8BC8B73}" dt="2021-04-06T04:33:14.680" v="5341" actId="27803"/>
          <ac:spMkLst>
            <pc:docMk/>
            <pc:sldMk cId="1830847363" sldId="283"/>
            <ac:spMk id="1074" creationId="{1C9BCD2F-FA0D-4831-9740-8D7218A6B1EE}"/>
          </ac:spMkLst>
        </pc:spChg>
        <pc:spChg chg="mod">
          <ac:chgData name="Vivek Saahil" userId="43ad321a-5946-4c44-869a-99c3331d9527" providerId="ADAL" clId="{EA813354-F016-409C-A55B-EB42D8BC8B73}" dt="2021-04-06T04:33:14.680" v="5341" actId="27803"/>
          <ac:spMkLst>
            <pc:docMk/>
            <pc:sldMk cId="1830847363" sldId="283"/>
            <ac:spMk id="1075" creationId="{AF93B92F-0C90-4F1D-806B-B07EA108B7FE}"/>
          </ac:spMkLst>
        </pc:spChg>
        <pc:spChg chg="mod">
          <ac:chgData name="Vivek Saahil" userId="43ad321a-5946-4c44-869a-99c3331d9527" providerId="ADAL" clId="{EA813354-F016-409C-A55B-EB42D8BC8B73}" dt="2021-04-06T04:33:14.680" v="5341" actId="27803"/>
          <ac:spMkLst>
            <pc:docMk/>
            <pc:sldMk cId="1830847363" sldId="283"/>
            <ac:spMk id="1076" creationId="{E99BB1ED-A123-451A-BF97-4ACE320A4256}"/>
          </ac:spMkLst>
        </pc:spChg>
        <pc:spChg chg="mod">
          <ac:chgData name="Vivek Saahil" userId="43ad321a-5946-4c44-869a-99c3331d9527" providerId="ADAL" clId="{EA813354-F016-409C-A55B-EB42D8BC8B73}" dt="2021-04-06T04:33:14.680" v="5341" actId="27803"/>
          <ac:spMkLst>
            <pc:docMk/>
            <pc:sldMk cId="1830847363" sldId="283"/>
            <ac:spMk id="1077" creationId="{3DDABE5D-A817-4416-B375-239B0D09402E}"/>
          </ac:spMkLst>
        </pc:spChg>
        <pc:spChg chg="mod">
          <ac:chgData name="Vivek Saahil" userId="43ad321a-5946-4c44-869a-99c3331d9527" providerId="ADAL" clId="{EA813354-F016-409C-A55B-EB42D8BC8B73}" dt="2021-04-06T04:33:14.680" v="5341" actId="27803"/>
          <ac:spMkLst>
            <pc:docMk/>
            <pc:sldMk cId="1830847363" sldId="283"/>
            <ac:spMk id="1078" creationId="{15DA1278-85F2-45BD-8883-269AF8A0052F}"/>
          </ac:spMkLst>
        </pc:spChg>
        <pc:spChg chg="mod">
          <ac:chgData name="Vivek Saahil" userId="43ad321a-5946-4c44-869a-99c3331d9527" providerId="ADAL" clId="{EA813354-F016-409C-A55B-EB42D8BC8B73}" dt="2021-04-06T04:33:14.680" v="5341" actId="27803"/>
          <ac:spMkLst>
            <pc:docMk/>
            <pc:sldMk cId="1830847363" sldId="283"/>
            <ac:spMk id="1079" creationId="{AD6EE98F-A8CA-4E19-ADC3-24CA33446763}"/>
          </ac:spMkLst>
        </pc:spChg>
        <pc:spChg chg="mod">
          <ac:chgData name="Vivek Saahil" userId="43ad321a-5946-4c44-869a-99c3331d9527" providerId="ADAL" clId="{EA813354-F016-409C-A55B-EB42D8BC8B73}" dt="2021-04-06T04:33:14.680" v="5341" actId="27803"/>
          <ac:spMkLst>
            <pc:docMk/>
            <pc:sldMk cId="1830847363" sldId="283"/>
            <ac:spMk id="1080" creationId="{296B4C46-15CE-4277-B7FF-128D9565197E}"/>
          </ac:spMkLst>
        </pc:spChg>
        <pc:spChg chg="mod">
          <ac:chgData name="Vivek Saahil" userId="43ad321a-5946-4c44-869a-99c3331d9527" providerId="ADAL" clId="{EA813354-F016-409C-A55B-EB42D8BC8B73}" dt="2021-04-06T04:33:14.680" v="5341" actId="27803"/>
          <ac:spMkLst>
            <pc:docMk/>
            <pc:sldMk cId="1830847363" sldId="283"/>
            <ac:spMk id="1081" creationId="{43668B2E-F781-4C9B-B900-72C29FF654C8}"/>
          </ac:spMkLst>
        </pc:spChg>
        <pc:spChg chg="mod">
          <ac:chgData name="Vivek Saahil" userId="43ad321a-5946-4c44-869a-99c3331d9527" providerId="ADAL" clId="{EA813354-F016-409C-A55B-EB42D8BC8B73}" dt="2021-04-06T04:33:14.680" v="5341" actId="27803"/>
          <ac:spMkLst>
            <pc:docMk/>
            <pc:sldMk cId="1830847363" sldId="283"/>
            <ac:spMk id="1082" creationId="{1AB971C1-47BE-418D-9232-598033E07751}"/>
          </ac:spMkLst>
        </pc:spChg>
        <pc:spChg chg="mod">
          <ac:chgData name="Vivek Saahil" userId="43ad321a-5946-4c44-869a-99c3331d9527" providerId="ADAL" clId="{EA813354-F016-409C-A55B-EB42D8BC8B73}" dt="2021-04-06T04:33:14.680" v="5341" actId="27803"/>
          <ac:spMkLst>
            <pc:docMk/>
            <pc:sldMk cId="1830847363" sldId="283"/>
            <ac:spMk id="1083" creationId="{C9B245C0-FD72-432B-A284-E8204D0B4C9A}"/>
          </ac:spMkLst>
        </pc:spChg>
        <pc:spChg chg="mod">
          <ac:chgData name="Vivek Saahil" userId="43ad321a-5946-4c44-869a-99c3331d9527" providerId="ADAL" clId="{EA813354-F016-409C-A55B-EB42D8BC8B73}" dt="2021-04-06T04:33:14.680" v="5341" actId="27803"/>
          <ac:spMkLst>
            <pc:docMk/>
            <pc:sldMk cId="1830847363" sldId="283"/>
            <ac:spMk id="1084" creationId="{E568E82F-C24B-4204-B817-3BE86D71EC05}"/>
          </ac:spMkLst>
        </pc:spChg>
        <pc:spChg chg="mod">
          <ac:chgData name="Vivek Saahil" userId="43ad321a-5946-4c44-869a-99c3331d9527" providerId="ADAL" clId="{EA813354-F016-409C-A55B-EB42D8BC8B73}" dt="2021-04-06T04:33:14.680" v="5341" actId="27803"/>
          <ac:spMkLst>
            <pc:docMk/>
            <pc:sldMk cId="1830847363" sldId="283"/>
            <ac:spMk id="1085" creationId="{E64251B4-230E-40D6-A88F-0C9730AD4E2A}"/>
          </ac:spMkLst>
        </pc:spChg>
        <pc:spChg chg="mod">
          <ac:chgData name="Vivek Saahil" userId="43ad321a-5946-4c44-869a-99c3331d9527" providerId="ADAL" clId="{EA813354-F016-409C-A55B-EB42D8BC8B73}" dt="2021-04-06T04:33:14.680" v="5341" actId="27803"/>
          <ac:spMkLst>
            <pc:docMk/>
            <pc:sldMk cId="1830847363" sldId="283"/>
            <ac:spMk id="1086" creationId="{699DFAF1-FBBD-4FA9-9F94-76C3EA20AA7D}"/>
          </ac:spMkLst>
        </pc:spChg>
        <pc:spChg chg="mod">
          <ac:chgData name="Vivek Saahil" userId="43ad321a-5946-4c44-869a-99c3331d9527" providerId="ADAL" clId="{EA813354-F016-409C-A55B-EB42D8BC8B73}" dt="2021-04-06T04:33:14.680" v="5341" actId="27803"/>
          <ac:spMkLst>
            <pc:docMk/>
            <pc:sldMk cId="1830847363" sldId="283"/>
            <ac:spMk id="1087" creationId="{D3AE59AF-7A84-4A79-AA0B-7A26063DD926}"/>
          </ac:spMkLst>
        </pc:spChg>
        <pc:spChg chg="mod">
          <ac:chgData name="Vivek Saahil" userId="43ad321a-5946-4c44-869a-99c3331d9527" providerId="ADAL" clId="{EA813354-F016-409C-A55B-EB42D8BC8B73}" dt="2021-04-06T04:33:14.680" v="5341" actId="27803"/>
          <ac:spMkLst>
            <pc:docMk/>
            <pc:sldMk cId="1830847363" sldId="283"/>
            <ac:spMk id="1088" creationId="{04A4E199-81A0-46CB-92BE-1B0E36D7F87E}"/>
          </ac:spMkLst>
        </pc:spChg>
        <pc:spChg chg="mod">
          <ac:chgData name="Vivek Saahil" userId="43ad321a-5946-4c44-869a-99c3331d9527" providerId="ADAL" clId="{EA813354-F016-409C-A55B-EB42D8BC8B73}" dt="2021-04-06T04:33:14.680" v="5341" actId="27803"/>
          <ac:spMkLst>
            <pc:docMk/>
            <pc:sldMk cId="1830847363" sldId="283"/>
            <ac:spMk id="1089" creationId="{E59DB845-AB9E-4E54-A5A3-87534FEA1F2A}"/>
          </ac:spMkLst>
        </pc:spChg>
        <pc:spChg chg="mod">
          <ac:chgData name="Vivek Saahil" userId="43ad321a-5946-4c44-869a-99c3331d9527" providerId="ADAL" clId="{EA813354-F016-409C-A55B-EB42D8BC8B73}" dt="2021-04-06T04:33:14.680" v="5341" actId="27803"/>
          <ac:spMkLst>
            <pc:docMk/>
            <pc:sldMk cId="1830847363" sldId="283"/>
            <ac:spMk id="1090" creationId="{6BE309E8-9728-4EBC-9078-684735C07580}"/>
          </ac:spMkLst>
        </pc:spChg>
        <pc:spChg chg="mod">
          <ac:chgData name="Vivek Saahil" userId="43ad321a-5946-4c44-869a-99c3331d9527" providerId="ADAL" clId="{EA813354-F016-409C-A55B-EB42D8BC8B73}" dt="2021-04-06T04:33:14.680" v="5341" actId="27803"/>
          <ac:spMkLst>
            <pc:docMk/>
            <pc:sldMk cId="1830847363" sldId="283"/>
            <ac:spMk id="1091" creationId="{7E03D991-69A8-43B9-8A23-4EFA1BAA6366}"/>
          </ac:spMkLst>
        </pc:spChg>
        <pc:spChg chg="mod">
          <ac:chgData name="Vivek Saahil" userId="43ad321a-5946-4c44-869a-99c3331d9527" providerId="ADAL" clId="{EA813354-F016-409C-A55B-EB42D8BC8B73}" dt="2021-04-06T04:33:14.680" v="5341" actId="27803"/>
          <ac:spMkLst>
            <pc:docMk/>
            <pc:sldMk cId="1830847363" sldId="283"/>
            <ac:spMk id="1092" creationId="{77AEC9F6-2870-43C2-9F51-B1C1C306DAA5}"/>
          </ac:spMkLst>
        </pc:spChg>
        <pc:spChg chg="mod">
          <ac:chgData name="Vivek Saahil" userId="43ad321a-5946-4c44-869a-99c3331d9527" providerId="ADAL" clId="{EA813354-F016-409C-A55B-EB42D8BC8B73}" dt="2021-04-06T04:33:14.680" v="5341" actId="27803"/>
          <ac:spMkLst>
            <pc:docMk/>
            <pc:sldMk cId="1830847363" sldId="283"/>
            <ac:spMk id="1093" creationId="{FBA64B1E-D255-4C63-831B-F9FFAD35A865}"/>
          </ac:spMkLst>
        </pc:spChg>
        <pc:spChg chg="mod">
          <ac:chgData name="Vivek Saahil" userId="43ad321a-5946-4c44-869a-99c3331d9527" providerId="ADAL" clId="{EA813354-F016-409C-A55B-EB42D8BC8B73}" dt="2021-04-06T04:33:14.680" v="5341" actId="27803"/>
          <ac:spMkLst>
            <pc:docMk/>
            <pc:sldMk cId="1830847363" sldId="283"/>
            <ac:spMk id="1094" creationId="{56A4DF55-1BDA-4949-9498-7C71509D7E12}"/>
          </ac:spMkLst>
        </pc:spChg>
        <pc:spChg chg="mod">
          <ac:chgData name="Vivek Saahil" userId="43ad321a-5946-4c44-869a-99c3331d9527" providerId="ADAL" clId="{EA813354-F016-409C-A55B-EB42D8BC8B73}" dt="2021-04-06T04:33:14.680" v="5341" actId="27803"/>
          <ac:spMkLst>
            <pc:docMk/>
            <pc:sldMk cId="1830847363" sldId="283"/>
            <ac:spMk id="1095" creationId="{8EB26B85-1085-4EC0-9DC9-9F6551DD47A9}"/>
          </ac:spMkLst>
        </pc:spChg>
        <pc:spChg chg="mod">
          <ac:chgData name="Vivek Saahil" userId="43ad321a-5946-4c44-869a-99c3331d9527" providerId="ADAL" clId="{EA813354-F016-409C-A55B-EB42D8BC8B73}" dt="2021-04-06T04:33:14.680" v="5341" actId="27803"/>
          <ac:spMkLst>
            <pc:docMk/>
            <pc:sldMk cId="1830847363" sldId="283"/>
            <ac:spMk id="1096" creationId="{FFCB71C8-66F9-4DE1-B973-69CF20C3280D}"/>
          </ac:spMkLst>
        </pc:spChg>
        <pc:spChg chg="mod">
          <ac:chgData name="Vivek Saahil" userId="43ad321a-5946-4c44-869a-99c3331d9527" providerId="ADAL" clId="{EA813354-F016-409C-A55B-EB42D8BC8B73}" dt="2021-04-06T04:33:14.680" v="5341" actId="27803"/>
          <ac:spMkLst>
            <pc:docMk/>
            <pc:sldMk cId="1830847363" sldId="283"/>
            <ac:spMk id="1097" creationId="{97DCE92E-1FAE-442C-AF37-592CE8DFD6FE}"/>
          </ac:spMkLst>
        </pc:spChg>
        <pc:spChg chg="mod">
          <ac:chgData name="Vivek Saahil" userId="43ad321a-5946-4c44-869a-99c3331d9527" providerId="ADAL" clId="{EA813354-F016-409C-A55B-EB42D8BC8B73}" dt="2021-04-06T04:33:14.680" v="5341" actId="27803"/>
          <ac:spMkLst>
            <pc:docMk/>
            <pc:sldMk cId="1830847363" sldId="283"/>
            <ac:spMk id="1098" creationId="{BADB0232-FAF9-431A-BC88-11A5AAA542A9}"/>
          </ac:spMkLst>
        </pc:spChg>
        <pc:spChg chg="mod">
          <ac:chgData name="Vivek Saahil" userId="43ad321a-5946-4c44-869a-99c3331d9527" providerId="ADAL" clId="{EA813354-F016-409C-A55B-EB42D8BC8B73}" dt="2021-04-06T04:33:14.680" v="5341" actId="27803"/>
          <ac:spMkLst>
            <pc:docMk/>
            <pc:sldMk cId="1830847363" sldId="283"/>
            <ac:spMk id="1099" creationId="{B8712251-2492-4E5F-89D6-BE4427C87873}"/>
          </ac:spMkLst>
        </pc:spChg>
        <pc:spChg chg="mod">
          <ac:chgData name="Vivek Saahil" userId="43ad321a-5946-4c44-869a-99c3331d9527" providerId="ADAL" clId="{EA813354-F016-409C-A55B-EB42D8BC8B73}" dt="2021-04-06T04:33:14.680" v="5341" actId="27803"/>
          <ac:spMkLst>
            <pc:docMk/>
            <pc:sldMk cId="1830847363" sldId="283"/>
            <ac:spMk id="1100" creationId="{63186033-1C62-4BAD-8176-357DD681F9F0}"/>
          </ac:spMkLst>
        </pc:spChg>
        <pc:spChg chg="mod">
          <ac:chgData name="Vivek Saahil" userId="43ad321a-5946-4c44-869a-99c3331d9527" providerId="ADAL" clId="{EA813354-F016-409C-A55B-EB42D8BC8B73}" dt="2021-04-06T04:33:14.680" v="5341" actId="27803"/>
          <ac:spMkLst>
            <pc:docMk/>
            <pc:sldMk cId="1830847363" sldId="283"/>
            <ac:spMk id="1101" creationId="{935D5095-1BDF-4511-BC1C-7D2D2E6D3D0D}"/>
          </ac:spMkLst>
        </pc:spChg>
        <pc:spChg chg="mod">
          <ac:chgData name="Vivek Saahil" userId="43ad321a-5946-4c44-869a-99c3331d9527" providerId="ADAL" clId="{EA813354-F016-409C-A55B-EB42D8BC8B73}" dt="2021-04-06T04:33:14.680" v="5341" actId="27803"/>
          <ac:spMkLst>
            <pc:docMk/>
            <pc:sldMk cId="1830847363" sldId="283"/>
            <ac:spMk id="1102" creationId="{3EB02DEC-DC65-4298-87EC-B15644A06B44}"/>
          </ac:spMkLst>
        </pc:spChg>
        <pc:spChg chg="mod">
          <ac:chgData name="Vivek Saahil" userId="43ad321a-5946-4c44-869a-99c3331d9527" providerId="ADAL" clId="{EA813354-F016-409C-A55B-EB42D8BC8B73}" dt="2021-04-06T04:33:14.680" v="5341" actId="27803"/>
          <ac:spMkLst>
            <pc:docMk/>
            <pc:sldMk cId="1830847363" sldId="283"/>
            <ac:spMk id="1103" creationId="{895E6DCE-6C34-449A-8EFB-52B35CEA0B42}"/>
          </ac:spMkLst>
        </pc:spChg>
        <pc:spChg chg="mod">
          <ac:chgData name="Vivek Saahil" userId="43ad321a-5946-4c44-869a-99c3331d9527" providerId="ADAL" clId="{EA813354-F016-409C-A55B-EB42D8BC8B73}" dt="2021-04-06T04:33:14.680" v="5341" actId="27803"/>
          <ac:spMkLst>
            <pc:docMk/>
            <pc:sldMk cId="1830847363" sldId="283"/>
            <ac:spMk id="1104" creationId="{AEAD2160-FC43-4565-9D66-26ACC93DB7E6}"/>
          </ac:spMkLst>
        </pc:spChg>
        <pc:spChg chg="mod">
          <ac:chgData name="Vivek Saahil" userId="43ad321a-5946-4c44-869a-99c3331d9527" providerId="ADAL" clId="{EA813354-F016-409C-A55B-EB42D8BC8B73}" dt="2021-04-06T04:33:14.680" v="5341" actId="27803"/>
          <ac:spMkLst>
            <pc:docMk/>
            <pc:sldMk cId="1830847363" sldId="283"/>
            <ac:spMk id="1105" creationId="{F3062C76-2AF6-4EB7-9C29-4A373ADB3A9E}"/>
          </ac:spMkLst>
        </pc:spChg>
        <pc:spChg chg="mod">
          <ac:chgData name="Vivek Saahil" userId="43ad321a-5946-4c44-869a-99c3331d9527" providerId="ADAL" clId="{EA813354-F016-409C-A55B-EB42D8BC8B73}" dt="2021-04-06T04:33:14.680" v="5341" actId="27803"/>
          <ac:spMkLst>
            <pc:docMk/>
            <pc:sldMk cId="1830847363" sldId="283"/>
            <ac:spMk id="1106" creationId="{AE4F9901-8116-4A0A-B85E-C7CB088F1468}"/>
          </ac:spMkLst>
        </pc:spChg>
        <pc:spChg chg="mod">
          <ac:chgData name="Vivek Saahil" userId="43ad321a-5946-4c44-869a-99c3331d9527" providerId="ADAL" clId="{EA813354-F016-409C-A55B-EB42D8BC8B73}" dt="2021-04-06T04:33:14.680" v="5341" actId="27803"/>
          <ac:spMkLst>
            <pc:docMk/>
            <pc:sldMk cId="1830847363" sldId="283"/>
            <ac:spMk id="1107" creationId="{0D586018-728E-4069-BA35-7A3F89C5FD72}"/>
          </ac:spMkLst>
        </pc:spChg>
        <pc:spChg chg="mod">
          <ac:chgData name="Vivek Saahil" userId="43ad321a-5946-4c44-869a-99c3331d9527" providerId="ADAL" clId="{EA813354-F016-409C-A55B-EB42D8BC8B73}" dt="2021-04-06T04:33:14.680" v="5341" actId="27803"/>
          <ac:spMkLst>
            <pc:docMk/>
            <pc:sldMk cId="1830847363" sldId="283"/>
            <ac:spMk id="1108" creationId="{008A807E-0A31-4280-ACC4-6C69F830F9FD}"/>
          </ac:spMkLst>
        </pc:spChg>
        <pc:spChg chg="mod">
          <ac:chgData name="Vivek Saahil" userId="43ad321a-5946-4c44-869a-99c3331d9527" providerId="ADAL" clId="{EA813354-F016-409C-A55B-EB42D8BC8B73}" dt="2021-04-06T04:33:14.680" v="5341" actId="27803"/>
          <ac:spMkLst>
            <pc:docMk/>
            <pc:sldMk cId="1830847363" sldId="283"/>
            <ac:spMk id="1109" creationId="{D5C69790-36E7-4433-849B-D5C1040D7EB2}"/>
          </ac:spMkLst>
        </pc:spChg>
        <pc:spChg chg="mod">
          <ac:chgData name="Vivek Saahil" userId="43ad321a-5946-4c44-869a-99c3331d9527" providerId="ADAL" clId="{EA813354-F016-409C-A55B-EB42D8BC8B73}" dt="2021-04-06T04:33:14.680" v="5341" actId="27803"/>
          <ac:spMkLst>
            <pc:docMk/>
            <pc:sldMk cId="1830847363" sldId="283"/>
            <ac:spMk id="1110" creationId="{1EE1F1BA-2BDE-4FAC-8C14-810C4382DB7F}"/>
          </ac:spMkLst>
        </pc:spChg>
        <pc:spChg chg="mod">
          <ac:chgData name="Vivek Saahil" userId="43ad321a-5946-4c44-869a-99c3331d9527" providerId="ADAL" clId="{EA813354-F016-409C-A55B-EB42D8BC8B73}" dt="2021-04-06T04:33:14.680" v="5341" actId="27803"/>
          <ac:spMkLst>
            <pc:docMk/>
            <pc:sldMk cId="1830847363" sldId="283"/>
            <ac:spMk id="1111" creationId="{2617ED93-3CE3-4410-839E-3A0EB714E408}"/>
          </ac:spMkLst>
        </pc:spChg>
        <pc:spChg chg="mod">
          <ac:chgData name="Vivek Saahil" userId="43ad321a-5946-4c44-869a-99c3331d9527" providerId="ADAL" clId="{EA813354-F016-409C-A55B-EB42D8BC8B73}" dt="2021-04-06T04:33:14.680" v="5341" actId="27803"/>
          <ac:spMkLst>
            <pc:docMk/>
            <pc:sldMk cId="1830847363" sldId="283"/>
            <ac:spMk id="1112" creationId="{58CCD6AC-839E-484E-ADDB-5EA464E86722}"/>
          </ac:spMkLst>
        </pc:spChg>
        <pc:spChg chg="mod">
          <ac:chgData name="Vivek Saahil" userId="43ad321a-5946-4c44-869a-99c3331d9527" providerId="ADAL" clId="{EA813354-F016-409C-A55B-EB42D8BC8B73}" dt="2021-04-06T04:33:14.680" v="5341" actId="27803"/>
          <ac:spMkLst>
            <pc:docMk/>
            <pc:sldMk cId="1830847363" sldId="283"/>
            <ac:spMk id="1113" creationId="{E9E63316-67A0-488B-A0E0-00ED81C6528D}"/>
          </ac:spMkLst>
        </pc:spChg>
        <pc:spChg chg="mod">
          <ac:chgData name="Vivek Saahil" userId="43ad321a-5946-4c44-869a-99c3331d9527" providerId="ADAL" clId="{EA813354-F016-409C-A55B-EB42D8BC8B73}" dt="2021-04-06T04:33:14.680" v="5341" actId="27803"/>
          <ac:spMkLst>
            <pc:docMk/>
            <pc:sldMk cId="1830847363" sldId="283"/>
            <ac:spMk id="1114" creationId="{0D05DCD7-F64B-41D9-8B23-092BD73F5240}"/>
          </ac:spMkLst>
        </pc:spChg>
        <pc:spChg chg="mod">
          <ac:chgData name="Vivek Saahil" userId="43ad321a-5946-4c44-869a-99c3331d9527" providerId="ADAL" clId="{EA813354-F016-409C-A55B-EB42D8BC8B73}" dt="2021-04-06T04:33:14.680" v="5341" actId="27803"/>
          <ac:spMkLst>
            <pc:docMk/>
            <pc:sldMk cId="1830847363" sldId="283"/>
            <ac:spMk id="1115" creationId="{49E02B4A-1FAD-4C11-B323-AC27D17C7B70}"/>
          </ac:spMkLst>
        </pc:spChg>
        <pc:spChg chg="mod">
          <ac:chgData name="Vivek Saahil" userId="43ad321a-5946-4c44-869a-99c3331d9527" providerId="ADAL" clId="{EA813354-F016-409C-A55B-EB42D8BC8B73}" dt="2021-04-06T04:33:14.680" v="5341" actId="27803"/>
          <ac:spMkLst>
            <pc:docMk/>
            <pc:sldMk cId="1830847363" sldId="283"/>
            <ac:spMk id="1116" creationId="{9529BE50-D46D-4C86-BA0D-CF714432F292}"/>
          </ac:spMkLst>
        </pc:spChg>
        <pc:spChg chg="mod">
          <ac:chgData name="Vivek Saahil" userId="43ad321a-5946-4c44-869a-99c3331d9527" providerId="ADAL" clId="{EA813354-F016-409C-A55B-EB42D8BC8B73}" dt="2021-04-06T04:33:14.680" v="5341" actId="27803"/>
          <ac:spMkLst>
            <pc:docMk/>
            <pc:sldMk cId="1830847363" sldId="283"/>
            <ac:spMk id="1117" creationId="{7D46DF11-A77A-4951-B413-C474F01801FC}"/>
          </ac:spMkLst>
        </pc:spChg>
        <pc:spChg chg="mod">
          <ac:chgData name="Vivek Saahil" userId="43ad321a-5946-4c44-869a-99c3331d9527" providerId="ADAL" clId="{EA813354-F016-409C-A55B-EB42D8BC8B73}" dt="2021-04-06T04:33:14.680" v="5341" actId="27803"/>
          <ac:spMkLst>
            <pc:docMk/>
            <pc:sldMk cId="1830847363" sldId="283"/>
            <ac:spMk id="1118" creationId="{790D177F-A8E9-48D7-B155-312456D962E4}"/>
          </ac:spMkLst>
        </pc:spChg>
        <pc:spChg chg="mod">
          <ac:chgData name="Vivek Saahil" userId="43ad321a-5946-4c44-869a-99c3331d9527" providerId="ADAL" clId="{EA813354-F016-409C-A55B-EB42D8BC8B73}" dt="2021-04-06T04:33:14.680" v="5341" actId="27803"/>
          <ac:spMkLst>
            <pc:docMk/>
            <pc:sldMk cId="1830847363" sldId="283"/>
            <ac:spMk id="1119" creationId="{B6C54582-CA86-40EF-9A5F-13E610913E95}"/>
          </ac:spMkLst>
        </pc:spChg>
        <pc:spChg chg="mod">
          <ac:chgData name="Vivek Saahil" userId="43ad321a-5946-4c44-869a-99c3331d9527" providerId="ADAL" clId="{EA813354-F016-409C-A55B-EB42D8BC8B73}" dt="2021-04-06T04:33:14.680" v="5341" actId="27803"/>
          <ac:spMkLst>
            <pc:docMk/>
            <pc:sldMk cId="1830847363" sldId="283"/>
            <ac:spMk id="1120" creationId="{6528FD6E-7EC2-46AA-9134-C99DBFB2348B}"/>
          </ac:spMkLst>
        </pc:spChg>
        <pc:spChg chg="mod">
          <ac:chgData name="Vivek Saahil" userId="43ad321a-5946-4c44-869a-99c3331d9527" providerId="ADAL" clId="{EA813354-F016-409C-A55B-EB42D8BC8B73}" dt="2021-04-06T04:33:14.680" v="5341" actId="27803"/>
          <ac:spMkLst>
            <pc:docMk/>
            <pc:sldMk cId="1830847363" sldId="283"/>
            <ac:spMk id="1121" creationId="{129AD627-97AF-4AFD-AE25-BAEBF597B6E9}"/>
          </ac:spMkLst>
        </pc:spChg>
        <pc:spChg chg="mod">
          <ac:chgData name="Vivek Saahil" userId="43ad321a-5946-4c44-869a-99c3331d9527" providerId="ADAL" clId="{EA813354-F016-409C-A55B-EB42D8BC8B73}" dt="2021-04-06T04:33:14.680" v="5341" actId="27803"/>
          <ac:spMkLst>
            <pc:docMk/>
            <pc:sldMk cId="1830847363" sldId="283"/>
            <ac:spMk id="1122" creationId="{49E16B2D-B4E3-4DAC-AF51-CE582B73F8CA}"/>
          </ac:spMkLst>
        </pc:spChg>
        <pc:spChg chg="mod">
          <ac:chgData name="Vivek Saahil" userId="43ad321a-5946-4c44-869a-99c3331d9527" providerId="ADAL" clId="{EA813354-F016-409C-A55B-EB42D8BC8B73}" dt="2021-04-06T04:33:14.680" v="5341" actId="27803"/>
          <ac:spMkLst>
            <pc:docMk/>
            <pc:sldMk cId="1830847363" sldId="283"/>
            <ac:spMk id="1123" creationId="{B80932EC-6C72-48B3-8232-A65491D7D3A6}"/>
          </ac:spMkLst>
        </pc:spChg>
        <pc:spChg chg="mod">
          <ac:chgData name="Vivek Saahil" userId="43ad321a-5946-4c44-869a-99c3331d9527" providerId="ADAL" clId="{EA813354-F016-409C-A55B-EB42D8BC8B73}" dt="2021-04-06T04:33:14.680" v="5341" actId="27803"/>
          <ac:spMkLst>
            <pc:docMk/>
            <pc:sldMk cId="1830847363" sldId="283"/>
            <ac:spMk id="1124" creationId="{6D79282B-2B3A-4D00-9968-2380AC2B17A3}"/>
          </ac:spMkLst>
        </pc:spChg>
        <pc:spChg chg="mod">
          <ac:chgData name="Vivek Saahil" userId="43ad321a-5946-4c44-869a-99c3331d9527" providerId="ADAL" clId="{EA813354-F016-409C-A55B-EB42D8BC8B73}" dt="2021-04-06T04:33:14.680" v="5341" actId="27803"/>
          <ac:spMkLst>
            <pc:docMk/>
            <pc:sldMk cId="1830847363" sldId="283"/>
            <ac:spMk id="1125" creationId="{51D8993B-5435-4001-B0CE-08A95ACBAA2E}"/>
          </ac:spMkLst>
        </pc:spChg>
        <pc:spChg chg="mod">
          <ac:chgData name="Vivek Saahil" userId="43ad321a-5946-4c44-869a-99c3331d9527" providerId="ADAL" clId="{EA813354-F016-409C-A55B-EB42D8BC8B73}" dt="2021-04-06T04:33:14.680" v="5341" actId="27803"/>
          <ac:spMkLst>
            <pc:docMk/>
            <pc:sldMk cId="1830847363" sldId="283"/>
            <ac:spMk id="1126" creationId="{8AE2CCBE-7C55-408A-8C1A-B36823A196EB}"/>
          </ac:spMkLst>
        </pc:spChg>
        <pc:spChg chg="mod">
          <ac:chgData name="Vivek Saahil" userId="43ad321a-5946-4c44-869a-99c3331d9527" providerId="ADAL" clId="{EA813354-F016-409C-A55B-EB42D8BC8B73}" dt="2021-04-06T04:33:14.680" v="5341" actId="27803"/>
          <ac:spMkLst>
            <pc:docMk/>
            <pc:sldMk cId="1830847363" sldId="283"/>
            <ac:spMk id="1127" creationId="{40EB854B-9628-4723-ADAB-7D07C84930EF}"/>
          </ac:spMkLst>
        </pc:spChg>
        <pc:spChg chg="mod">
          <ac:chgData name="Vivek Saahil" userId="43ad321a-5946-4c44-869a-99c3331d9527" providerId="ADAL" clId="{EA813354-F016-409C-A55B-EB42D8BC8B73}" dt="2021-04-06T04:33:14.680" v="5341" actId="27803"/>
          <ac:spMkLst>
            <pc:docMk/>
            <pc:sldMk cId="1830847363" sldId="283"/>
            <ac:spMk id="1128" creationId="{93885D3C-A082-454B-89DA-A8D373C7B36D}"/>
          </ac:spMkLst>
        </pc:spChg>
        <pc:spChg chg="mod">
          <ac:chgData name="Vivek Saahil" userId="43ad321a-5946-4c44-869a-99c3331d9527" providerId="ADAL" clId="{EA813354-F016-409C-A55B-EB42D8BC8B73}" dt="2021-04-06T04:33:14.680" v="5341" actId="27803"/>
          <ac:spMkLst>
            <pc:docMk/>
            <pc:sldMk cId="1830847363" sldId="283"/>
            <ac:spMk id="1129" creationId="{A5068EB1-B44D-4875-8515-90038D343715}"/>
          </ac:spMkLst>
        </pc:spChg>
        <pc:spChg chg="mod">
          <ac:chgData name="Vivek Saahil" userId="43ad321a-5946-4c44-869a-99c3331d9527" providerId="ADAL" clId="{EA813354-F016-409C-A55B-EB42D8BC8B73}" dt="2021-04-06T04:33:14.680" v="5341" actId="27803"/>
          <ac:spMkLst>
            <pc:docMk/>
            <pc:sldMk cId="1830847363" sldId="283"/>
            <ac:spMk id="1130" creationId="{C7C72D97-4A3A-4EA2-9CBF-42B12005F875}"/>
          </ac:spMkLst>
        </pc:spChg>
        <pc:spChg chg="mod">
          <ac:chgData name="Vivek Saahil" userId="43ad321a-5946-4c44-869a-99c3331d9527" providerId="ADAL" clId="{EA813354-F016-409C-A55B-EB42D8BC8B73}" dt="2021-04-06T04:33:14.680" v="5341" actId="27803"/>
          <ac:spMkLst>
            <pc:docMk/>
            <pc:sldMk cId="1830847363" sldId="283"/>
            <ac:spMk id="1131" creationId="{7CC734F6-E4C3-4356-8F45-1FE0E5DEF4B0}"/>
          </ac:spMkLst>
        </pc:spChg>
        <pc:spChg chg="mod">
          <ac:chgData name="Vivek Saahil" userId="43ad321a-5946-4c44-869a-99c3331d9527" providerId="ADAL" clId="{EA813354-F016-409C-A55B-EB42D8BC8B73}" dt="2021-04-06T04:33:14.680" v="5341" actId="27803"/>
          <ac:spMkLst>
            <pc:docMk/>
            <pc:sldMk cId="1830847363" sldId="283"/>
            <ac:spMk id="1132" creationId="{9545A108-0530-49A5-A174-17338858C4F6}"/>
          </ac:spMkLst>
        </pc:spChg>
        <pc:spChg chg="mod">
          <ac:chgData name="Vivek Saahil" userId="43ad321a-5946-4c44-869a-99c3331d9527" providerId="ADAL" clId="{EA813354-F016-409C-A55B-EB42D8BC8B73}" dt="2021-04-06T04:33:14.680" v="5341" actId="27803"/>
          <ac:spMkLst>
            <pc:docMk/>
            <pc:sldMk cId="1830847363" sldId="283"/>
            <ac:spMk id="1133" creationId="{DE23FE31-9F92-4926-89DE-9C2CC461BD32}"/>
          </ac:spMkLst>
        </pc:spChg>
        <pc:spChg chg="mod">
          <ac:chgData name="Vivek Saahil" userId="43ad321a-5946-4c44-869a-99c3331d9527" providerId="ADAL" clId="{EA813354-F016-409C-A55B-EB42D8BC8B73}" dt="2021-04-06T04:33:14.680" v="5341" actId="27803"/>
          <ac:spMkLst>
            <pc:docMk/>
            <pc:sldMk cId="1830847363" sldId="283"/>
            <ac:spMk id="1134" creationId="{9A51044C-352A-44D4-9BAF-85E4F728A38D}"/>
          </ac:spMkLst>
        </pc:spChg>
        <pc:spChg chg="mod">
          <ac:chgData name="Vivek Saahil" userId="43ad321a-5946-4c44-869a-99c3331d9527" providerId="ADAL" clId="{EA813354-F016-409C-A55B-EB42D8BC8B73}" dt="2021-04-06T04:33:14.680" v="5341" actId="27803"/>
          <ac:spMkLst>
            <pc:docMk/>
            <pc:sldMk cId="1830847363" sldId="283"/>
            <ac:spMk id="1135" creationId="{16D4B02B-1F4F-4B3E-8091-AD3C9FC9E7D8}"/>
          </ac:spMkLst>
        </pc:spChg>
        <pc:spChg chg="mod">
          <ac:chgData name="Vivek Saahil" userId="43ad321a-5946-4c44-869a-99c3331d9527" providerId="ADAL" clId="{EA813354-F016-409C-A55B-EB42D8BC8B73}" dt="2021-04-06T04:33:14.680" v="5341" actId="27803"/>
          <ac:spMkLst>
            <pc:docMk/>
            <pc:sldMk cId="1830847363" sldId="283"/>
            <ac:spMk id="1136" creationId="{C9B3AB93-DDF6-4621-90CA-B5CE9E00BB46}"/>
          </ac:spMkLst>
        </pc:spChg>
        <pc:spChg chg="mod">
          <ac:chgData name="Vivek Saahil" userId="43ad321a-5946-4c44-869a-99c3331d9527" providerId="ADAL" clId="{EA813354-F016-409C-A55B-EB42D8BC8B73}" dt="2021-04-06T04:33:14.680" v="5341" actId="27803"/>
          <ac:spMkLst>
            <pc:docMk/>
            <pc:sldMk cId="1830847363" sldId="283"/>
            <ac:spMk id="1137" creationId="{B0C081AB-26E8-41EA-8886-B9CB1BADF72F}"/>
          </ac:spMkLst>
        </pc:spChg>
        <pc:spChg chg="mod">
          <ac:chgData name="Vivek Saahil" userId="43ad321a-5946-4c44-869a-99c3331d9527" providerId="ADAL" clId="{EA813354-F016-409C-A55B-EB42D8BC8B73}" dt="2021-04-06T04:33:14.680" v="5341" actId="27803"/>
          <ac:spMkLst>
            <pc:docMk/>
            <pc:sldMk cId="1830847363" sldId="283"/>
            <ac:spMk id="1138" creationId="{2677E403-89B0-4669-B736-7A0273F9F0F4}"/>
          </ac:spMkLst>
        </pc:spChg>
        <pc:spChg chg="mod">
          <ac:chgData name="Vivek Saahil" userId="43ad321a-5946-4c44-869a-99c3331d9527" providerId="ADAL" clId="{EA813354-F016-409C-A55B-EB42D8BC8B73}" dt="2021-04-06T04:33:14.680" v="5341" actId="27803"/>
          <ac:spMkLst>
            <pc:docMk/>
            <pc:sldMk cId="1830847363" sldId="283"/>
            <ac:spMk id="1139" creationId="{E932257B-09CB-4191-905A-C73F20CB31EE}"/>
          </ac:spMkLst>
        </pc:spChg>
        <pc:spChg chg="mod">
          <ac:chgData name="Vivek Saahil" userId="43ad321a-5946-4c44-869a-99c3331d9527" providerId="ADAL" clId="{EA813354-F016-409C-A55B-EB42D8BC8B73}" dt="2021-04-06T04:33:14.680" v="5341" actId="27803"/>
          <ac:spMkLst>
            <pc:docMk/>
            <pc:sldMk cId="1830847363" sldId="283"/>
            <ac:spMk id="1140" creationId="{AED4E023-1B96-4E36-921B-3A3195E67EC2}"/>
          </ac:spMkLst>
        </pc:spChg>
        <pc:spChg chg="mod">
          <ac:chgData name="Vivek Saahil" userId="43ad321a-5946-4c44-869a-99c3331d9527" providerId="ADAL" clId="{EA813354-F016-409C-A55B-EB42D8BC8B73}" dt="2021-04-06T04:33:14.680" v="5341" actId="27803"/>
          <ac:spMkLst>
            <pc:docMk/>
            <pc:sldMk cId="1830847363" sldId="283"/>
            <ac:spMk id="1141" creationId="{885E42B8-C772-48EC-A78E-4CB73EC40BE7}"/>
          </ac:spMkLst>
        </pc:spChg>
        <pc:spChg chg="mod">
          <ac:chgData name="Vivek Saahil" userId="43ad321a-5946-4c44-869a-99c3331d9527" providerId="ADAL" clId="{EA813354-F016-409C-A55B-EB42D8BC8B73}" dt="2021-04-06T04:33:14.680" v="5341" actId="27803"/>
          <ac:spMkLst>
            <pc:docMk/>
            <pc:sldMk cId="1830847363" sldId="283"/>
            <ac:spMk id="1142" creationId="{F9C7F768-30B5-4180-AA16-A5DC74F4BAA5}"/>
          </ac:spMkLst>
        </pc:spChg>
        <pc:spChg chg="mod">
          <ac:chgData name="Vivek Saahil" userId="43ad321a-5946-4c44-869a-99c3331d9527" providerId="ADAL" clId="{EA813354-F016-409C-A55B-EB42D8BC8B73}" dt="2021-04-06T04:33:14.680" v="5341" actId="27803"/>
          <ac:spMkLst>
            <pc:docMk/>
            <pc:sldMk cId="1830847363" sldId="283"/>
            <ac:spMk id="1143" creationId="{699BC061-3C81-46AC-9E30-C6825B1EC8C4}"/>
          </ac:spMkLst>
        </pc:spChg>
        <pc:spChg chg="mod">
          <ac:chgData name="Vivek Saahil" userId="43ad321a-5946-4c44-869a-99c3331d9527" providerId="ADAL" clId="{EA813354-F016-409C-A55B-EB42D8BC8B73}" dt="2021-04-06T04:33:14.680" v="5341" actId="27803"/>
          <ac:spMkLst>
            <pc:docMk/>
            <pc:sldMk cId="1830847363" sldId="283"/>
            <ac:spMk id="1144" creationId="{44665D19-016E-40CF-9BEC-2635D61313C9}"/>
          </ac:spMkLst>
        </pc:spChg>
        <pc:spChg chg="mod">
          <ac:chgData name="Vivek Saahil" userId="43ad321a-5946-4c44-869a-99c3331d9527" providerId="ADAL" clId="{EA813354-F016-409C-A55B-EB42D8BC8B73}" dt="2021-04-06T04:33:14.680" v="5341" actId="27803"/>
          <ac:spMkLst>
            <pc:docMk/>
            <pc:sldMk cId="1830847363" sldId="283"/>
            <ac:spMk id="1145" creationId="{4FC55E9B-4D84-4EAE-83FE-7E39473135E5}"/>
          </ac:spMkLst>
        </pc:spChg>
        <pc:spChg chg="mod">
          <ac:chgData name="Vivek Saahil" userId="43ad321a-5946-4c44-869a-99c3331d9527" providerId="ADAL" clId="{EA813354-F016-409C-A55B-EB42D8BC8B73}" dt="2021-04-06T04:33:14.680" v="5341" actId="27803"/>
          <ac:spMkLst>
            <pc:docMk/>
            <pc:sldMk cId="1830847363" sldId="283"/>
            <ac:spMk id="1146" creationId="{EC343532-5F03-4711-B1CF-99B9B8AB2CAF}"/>
          </ac:spMkLst>
        </pc:spChg>
        <pc:spChg chg="mod">
          <ac:chgData name="Vivek Saahil" userId="43ad321a-5946-4c44-869a-99c3331d9527" providerId="ADAL" clId="{EA813354-F016-409C-A55B-EB42D8BC8B73}" dt="2021-04-06T04:33:14.680" v="5341" actId="27803"/>
          <ac:spMkLst>
            <pc:docMk/>
            <pc:sldMk cId="1830847363" sldId="283"/>
            <ac:spMk id="1147" creationId="{DE7EB82B-1BFE-4738-AC8C-C0964FB1C653}"/>
          </ac:spMkLst>
        </pc:spChg>
        <pc:spChg chg="mod">
          <ac:chgData name="Vivek Saahil" userId="43ad321a-5946-4c44-869a-99c3331d9527" providerId="ADAL" clId="{EA813354-F016-409C-A55B-EB42D8BC8B73}" dt="2021-04-06T04:33:14.680" v="5341" actId="27803"/>
          <ac:spMkLst>
            <pc:docMk/>
            <pc:sldMk cId="1830847363" sldId="283"/>
            <ac:spMk id="1148" creationId="{C29D890E-5A47-4ED8-A1DA-7C7659832512}"/>
          </ac:spMkLst>
        </pc:spChg>
        <pc:spChg chg="mod">
          <ac:chgData name="Vivek Saahil" userId="43ad321a-5946-4c44-869a-99c3331d9527" providerId="ADAL" clId="{EA813354-F016-409C-A55B-EB42D8BC8B73}" dt="2021-04-06T04:33:14.680" v="5341" actId="27803"/>
          <ac:spMkLst>
            <pc:docMk/>
            <pc:sldMk cId="1830847363" sldId="283"/>
            <ac:spMk id="1149" creationId="{257B88C4-DDBF-4299-B483-225A4BAF23F5}"/>
          </ac:spMkLst>
        </pc:spChg>
        <pc:spChg chg="mod">
          <ac:chgData name="Vivek Saahil" userId="43ad321a-5946-4c44-869a-99c3331d9527" providerId="ADAL" clId="{EA813354-F016-409C-A55B-EB42D8BC8B73}" dt="2021-04-06T04:33:14.680" v="5341" actId="27803"/>
          <ac:spMkLst>
            <pc:docMk/>
            <pc:sldMk cId="1830847363" sldId="283"/>
            <ac:spMk id="1150" creationId="{D941718B-8B4F-4812-8111-699A7F920297}"/>
          </ac:spMkLst>
        </pc:spChg>
        <pc:spChg chg="mod">
          <ac:chgData name="Vivek Saahil" userId="43ad321a-5946-4c44-869a-99c3331d9527" providerId="ADAL" clId="{EA813354-F016-409C-A55B-EB42D8BC8B73}" dt="2021-04-06T04:33:14.680" v="5341" actId="27803"/>
          <ac:spMkLst>
            <pc:docMk/>
            <pc:sldMk cId="1830847363" sldId="283"/>
            <ac:spMk id="1151" creationId="{C71F193E-9049-46C8-8D34-F8ABE181C1AA}"/>
          </ac:spMkLst>
        </pc:spChg>
        <pc:spChg chg="mod">
          <ac:chgData name="Vivek Saahil" userId="43ad321a-5946-4c44-869a-99c3331d9527" providerId="ADAL" clId="{EA813354-F016-409C-A55B-EB42D8BC8B73}" dt="2021-04-06T04:33:14.680" v="5341" actId="27803"/>
          <ac:spMkLst>
            <pc:docMk/>
            <pc:sldMk cId="1830847363" sldId="283"/>
            <ac:spMk id="1152" creationId="{2B2A7F6A-A57E-4C23-A9E5-8FF1EBD637B9}"/>
          </ac:spMkLst>
        </pc:spChg>
        <pc:spChg chg="mod">
          <ac:chgData name="Vivek Saahil" userId="43ad321a-5946-4c44-869a-99c3331d9527" providerId="ADAL" clId="{EA813354-F016-409C-A55B-EB42D8BC8B73}" dt="2021-04-06T04:33:14.680" v="5341" actId="27803"/>
          <ac:spMkLst>
            <pc:docMk/>
            <pc:sldMk cId="1830847363" sldId="283"/>
            <ac:spMk id="1153" creationId="{3080F6E5-8339-4135-B7D2-4129E823EC4D}"/>
          </ac:spMkLst>
        </pc:spChg>
        <pc:spChg chg="mod">
          <ac:chgData name="Vivek Saahil" userId="43ad321a-5946-4c44-869a-99c3331d9527" providerId="ADAL" clId="{EA813354-F016-409C-A55B-EB42D8BC8B73}" dt="2021-04-06T04:33:14.680" v="5341" actId="27803"/>
          <ac:spMkLst>
            <pc:docMk/>
            <pc:sldMk cId="1830847363" sldId="283"/>
            <ac:spMk id="1154" creationId="{896832EF-C4DA-4669-9EEE-68CA44836A5B}"/>
          </ac:spMkLst>
        </pc:spChg>
        <pc:spChg chg="mod">
          <ac:chgData name="Vivek Saahil" userId="43ad321a-5946-4c44-869a-99c3331d9527" providerId="ADAL" clId="{EA813354-F016-409C-A55B-EB42D8BC8B73}" dt="2021-04-06T04:33:14.680" v="5341" actId="27803"/>
          <ac:spMkLst>
            <pc:docMk/>
            <pc:sldMk cId="1830847363" sldId="283"/>
            <ac:spMk id="1155" creationId="{92DBEC46-CA5F-4962-BB9E-BA276B2A1F46}"/>
          </ac:spMkLst>
        </pc:spChg>
        <pc:spChg chg="mod">
          <ac:chgData name="Vivek Saahil" userId="43ad321a-5946-4c44-869a-99c3331d9527" providerId="ADAL" clId="{EA813354-F016-409C-A55B-EB42D8BC8B73}" dt="2021-04-06T04:33:14.680" v="5341" actId="27803"/>
          <ac:spMkLst>
            <pc:docMk/>
            <pc:sldMk cId="1830847363" sldId="283"/>
            <ac:spMk id="1156" creationId="{2A6ABF0B-8ED4-40AB-8D7B-FB336118107E}"/>
          </ac:spMkLst>
        </pc:spChg>
        <pc:spChg chg="mod">
          <ac:chgData name="Vivek Saahil" userId="43ad321a-5946-4c44-869a-99c3331d9527" providerId="ADAL" clId="{EA813354-F016-409C-A55B-EB42D8BC8B73}" dt="2021-04-06T04:33:14.680" v="5341" actId="27803"/>
          <ac:spMkLst>
            <pc:docMk/>
            <pc:sldMk cId="1830847363" sldId="283"/>
            <ac:spMk id="1157" creationId="{7CCF7A38-4A39-4FAD-988C-0C415EC119F1}"/>
          </ac:spMkLst>
        </pc:spChg>
        <pc:spChg chg="mod">
          <ac:chgData name="Vivek Saahil" userId="43ad321a-5946-4c44-869a-99c3331d9527" providerId="ADAL" clId="{EA813354-F016-409C-A55B-EB42D8BC8B73}" dt="2021-04-06T04:33:14.680" v="5341" actId="27803"/>
          <ac:spMkLst>
            <pc:docMk/>
            <pc:sldMk cId="1830847363" sldId="283"/>
            <ac:spMk id="1158" creationId="{7A4287E9-4884-47A7-B362-18275F0646FB}"/>
          </ac:spMkLst>
        </pc:spChg>
        <pc:spChg chg="mod">
          <ac:chgData name="Vivek Saahil" userId="43ad321a-5946-4c44-869a-99c3331d9527" providerId="ADAL" clId="{EA813354-F016-409C-A55B-EB42D8BC8B73}" dt="2021-04-06T04:33:14.680" v="5341" actId="27803"/>
          <ac:spMkLst>
            <pc:docMk/>
            <pc:sldMk cId="1830847363" sldId="283"/>
            <ac:spMk id="1159" creationId="{3B31A280-B124-48C2-A47E-CF6FAB82AC97}"/>
          </ac:spMkLst>
        </pc:spChg>
        <pc:spChg chg="mod">
          <ac:chgData name="Vivek Saahil" userId="43ad321a-5946-4c44-869a-99c3331d9527" providerId="ADAL" clId="{EA813354-F016-409C-A55B-EB42D8BC8B73}" dt="2021-04-06T04:33:14.680" v="5341" actId="27803"/>
          <ac:spMkLst>
            <pc:docMk/>
            <pc:sldMk cId="1830847363" sldId="283"/>
            <ac:spMk id="1160" creationId="{62C2DE25-2A7A-47F2-911E-B81303BDB9B2}"/>
          </ac:spMkLst>
        </pc:spChg>
        <pc:spChg chg="mod">
          <ac:chgData name="Vivek Saahil" userId="43ad321a-5946-4c44-869a-99c3331d9527" providerId="ADAL" clId="{EA813354-F016-409C-A55B-EB42D8BC8B73}" dt="2021-04-06T04:33:14.680" v="5341" actId="27803"/>
          <ac:spMkLst>
            <pc:docMk/>
            <pc:sldMk cId="1830847363" sldId="283"/>
            <ac:spMk id="1161" creationId="{3F298D7B-4691-4980-971A-8CA2C07163B6}"/>
          </ac:spMkLst>
        </pc:spChg>
        <pc:spChg chg="mod">
          <ac:chgData name="Vivek Saahil" userId="43ad321a-5946-4c44-869a-99c3331d9527" providerId="ADAL" clId="{EA813354-F016-409C-A55B-EB42D8BC8B73}" dt="2021-04-06T04:33:14.680" v="5341" actId="27803"/>
          <ac:spMkLst>
            <pc:docMk/>
            <pc:sldMk cId="1830847363" sldId="283"/>
            <ac:spMk id="1162" creationId="{E09767BF-B552-4EFF-94B1-32893B663F83}"/>
          </ac:spMkLst>
        </pc:spChg>
        <pc:spChg chg="mod">
          <ac:chgData name="Vivek Saahil" userId="43ad321a-5946-4c44-869a-99c3331d9527" providerId="ADAL" clId="{EA813354-F016-409C-A55B-EB42D8BC8B73}" dt="2021-04-06T04:33:14.680" v="5341" actId="27803"/>
          <ac:spMkLst>
            <pc:docMk/>
            <pc:sldMk cId="1830847363" sldId="283"/>
            <ac:spMk id="1163" creationId="{E6E16F7D-D3D5-455A-A913-8439846BF5B7}"/>
          </ac:spMkLst>
        </pc:spChg>
        <pc:spChg chg="mod">
          <ac:chgData name="Vivek Saahil" userId="43ad321a-5946-4c44-869a-99c3331d9527" providerId="ADAL" clId="{EA813354-F016-409C-A55B-EB42D8BC8B73}" dt="2021-04-06T04:33:14.680" v="5341" actId="27803"/>
          <ac:spMkLst>
            <pc:docMk/>
            <pc:sldMk cId="1830847363" sldId="283"/>
            <ac:spMk id="1164" creationId="{223E03A4-BCE1-45AF-B5E5-DA4BCA2B5961}"/>
          </ac:spMkLst>
        </pc:spChg>
        <pc:spChg chg="mod">
          <ac:chgData name="Vivek Saahil" userId="43ad321a-5946-4c44-869a-99c3331d9527" providerId="ADAL" clId="{EA813354-F016-409C-A55B-EB42D8BC8B73}" dt="2021-04-06T04:33:14.680" v="5341" actId="27803"/>
          <ac:spMkLst>
            <pc:docMk/>
            <pc:sldMk cId="1830847363" sldId="283"/>
            <ac:spMk id="1165" creationId="{91EE650C-C65A-4D1B-9C7E-054C3BC7CEDA}"/>
          </ac:spMkLst>
        </pc:spChg>
        <pc:spChg chg="mod">
          <ac:chgData name="Vivek Saahil" userId="43ad321a-5946-4c44-869a-99c3331d9527" providerId="ADAL" clId="{EA813354-F016-409C-A55B-EB42D8BC8B73}" dt="2021-04-06T04:33:14.680" v="5341" actId="27803"/>
          <ac:spMkLst>
            <pc:docMk/>
            <pc:sldMk cId="1830847363" sldId="283"/>
            <ac:spMk id="1166" creationId="{334970F0-D0C1-4C01-A7C0-A82317F44A46}"/>
          </ac:spMkLst>
        </pc:spChg>
        <pc:spChg chg="mod">
          <ac:chgData name="Vivek Saahil" userId="43ad321a-5946-4c44-869a-99c3331d9527" providerId="ADAL" clId="{EA813354-F016-409C-A55B-EB42D8BC8B73}" dt="2021-04-06T04:33:14.680" v="5341" actId="27803"/>
          <ac:spMkLst>
            <pc:docMk/>
            <pc:sldMk cId="1830847363" sldId="283"/>
            <ac:spMk id="1167" creationId="{F6648D07-8789-40F9-96BC-F09485FD0289}"/>
          </ac:spMkLst>
        </pc:spChg>
        <pc:spChg chg="mod">
          <ac:chgData name="Vivek Saahil" userId="43ad321a-5946-4c44-869a-99c3331d9527" providerId="ADAL" clId="{EA813354-F016-409C-A55B-EB42D8BC8B73}" dt="2021-04-06T04:33:14.680" v="5341" actId="27803"/>
          <ac:spMkLst>
            <pc:docMk/>
            <pc:sldMk cId="1830847363" sldId="283"/>
            <ac:spMk id="1168" creationId="{D2875DE4-1490-41AE-91F0-ED650BEA39F4}"/>
          </ac:spMkLst>
        </pc:spChg>
        <pc:spChg chg="mod">
          <ac:chgData name="Vivek Saahil" userId="43ad321a-5946-4c44-869a-99c3331d9527" providerId="ADAL" clId="{EA813354-F016-409C-A55B-EB42D8BC8B73}" dt="2021-04-06T04:33:14.680" v="5341" actId="27803"/>
          <ac:spMkLst>
            <pc:docMk/>
            <pc:sldMk cId="1830847363" sldId="283"/>
            <ac:spMk id="1169" creationId="{BC58783C-3EA6-4297-A5CD-912D5C2BBB68}"/>
          </ac:spMkLst>
        </pc:spChg>
        <pc:spChg chg="mod">
          <ac:chgData name="Vivek Saahil" userId="43ad321a-5946-4c44-869a-99c3331d9527" providerId="ADAL" clId="{EA813354-F016-409C-A55B-EB42D8BC8B73}" dt="2021-04-06T04:33:14.680" v="5341" actId="27803"/>
          <ac:spMkLst>
            <pc:docMk/>
            <pc:sldMk cId="1830847363" sldId="283"/>
            <ac:spMk id="1170" creationId="{07E9376A-E2D8-47D0-AC57-E8C49220874A}"/>
          </ac:spMkLst>
        </pc:spChg>
        <pc:spChg chg="mod">
          <ac:chgData name="Vivek Saahil" userId="43ad321a-5946-4c44-869a-99c3331d9527" providerId="ADAL" clId="{EA813354-F016-409C-A55B-EB42D8BC8B73}" dt="2021-04-06T04:33:14.680" v="5341" actId="27803"/>
          <ac:spMkLst>
            <pc:docMk/>
            <pc:sldMk cId="1830847363" sldId="283"/>
            <ac:spMk id="1171" creationId="{C2E6BC28-FFB6-4DBA-A925-0E49CC14C105}"/>
          </ac:spMkLst>
        </pc:spChg>
        <pc:spChg chg="mod">
          <ac:chgData name="Vivek Saahil" userId="43ad321a-5946-4c44-869a-99c3331d9527" providerId="ADAL" clId="{EA813354-F016-409C-A55B-EB42D8BC8B73}" dt="2021-04-06T04:33:14.680" v="5341" actId="27803"/>
          <ac:spMkLst>
            <pc:docMk/>
            <pc:sldMk cId="1830847363" sldId="283"/>
            <ac:spMk id="1172" creationId="{75F4BADB-AC56-401C-BB1A-27BEE1C96C35}"/>
          </ac:spMkLst>
        </pc:spChg>
        <pc:spChg chg="mod">
          <ac:chgData name="Vivek Saahil" userId="43ad321a-5946-4c44-869a-99c3331d9527" providerId="ADAL" clId="{EA813354-F016-409C-A55B-EB42D8BC8B73}" dt="2021-04-06T04:33:14.680" v="5341" actId="27803"/>
          <ac:spMkLst>
            <pc:docMk/>
            <pc:sldMk cId="1830847363" sldId="283"/>
            <ac:spMk id="1173" creationId="{4B794E84-0FF6-4346-A002-02444EE3FB89}"/>
          </ac:spMkLst>
        </pc:spChg>
        <pc:spChg chg="mod">
          <ac:chgData name="Vivek Saahil" userId="43ad321a-5946-4c44-869a-99c3331d9527" providerId="ADAL" clId="{EA813354-F016-409C-A55B-EB42D8BC8B73}" dt="2021-04-06T04:33:14.680" v="5341" actId="27803"/>
          <ac:spMkLst>
            <pc:docMk/>
            <pc:sldMk cId="1830847363" sldId="283"/>
            <ac:spMk id="1174" creationId="{7722B0E7-CFC0-46EE-97DA-B5EA856C9B6D}"/>
          </ac:spMkLst>
        </pc:spChg>
        <pc:spChg chg="mod">
          <ac:chgData name="Vivek Saahil" userId="43ad321a-5946-4c44-869a-99c3331d9527" providerId="ADAL" clId="{EA813354-F016-409C-A55B-EB42D8BC8B73}" dt="2021-04-06T04:33:14.680" v="5341" actId="27803"/>
          <ac:spMkLst>
            <pc:docMk/>
            <pc:sldMk cId="1830847363" sldId="283"/>
            <ac:spMk id="1175" creationId="{F0D94FB5-46D5-45FF-B86F-36698F18434E}"/>
          </ac:spMkLst>
        </pc:spChg>
        <pc:spChg chg="mod">
          <ac:chgData name="Vivek Saahil" userId="43ad321a-5946-4c44-869a-99c3331d9527" providerId="ADAL" clId="{EA813354-F016-409C-A55B-EB42D8BC8B73}" dt="2021-04-06T04:33:14.680" v="5341" actId="27803"/>
          <ac:spMkLst>
            <pc:docMk/>
            <pc:sldMk cId="1830847363" sldId="283"/>
            <ac:spMk id="1176" creationId="{5327908A-8AF1-4B3D-8F09-096AB0985210}"/>
          </ac:spMkLst>
        </pc:spChg>
        <pc:spChg chg="mod">
          <ac:chgData name="Vivek Saahil" userId="43ad321a-5946-4c44-869a-99c3331d9527" providerId="ADAL" clId="{EA813354-F016-409C-A55B-EB42D8BC8B73}" dt="2021-04-06T04:33:14.680" v="5341" actId="27803"/>
          <ac:spMkLst>
            <pc:docMk/>
            <pc:sldMk cId="1830847363" sldId="283"/>
            <ac:spMk id="1177" creationId="{5F37BFA9-C2A1-424A-B67C-AEB4D17661C7}"/>
          </ac:spMkLst>
        </pc:spChg>
        <pc:spChg chg="mod">
          <ac:chgData name="Vivek Saahil" userId="43ad321a-5946-4c44-869a-99c3331d9527" providerId="ADAL" clId="{EA813354-F016-409C-A55B-EB42D8BC8B73}" dt="2021-04-06T04:33:14.680" v="5341" actId="27803"/>
          <ac:spMkLst>
            <pc:docMk/>
            <pc:sldMk cId="1830847363" sldId="283"/>
            <ac:spMk id="1178" creationId="{5A0ABE27-37C0-4ACA-AEA2-CF08D020F075}"/>
          </ac:spMkLst>
        </pc:spChg>
        <pc:spChg chg="mod">
          <ac:chgData name="Vivek Saahil" userId="43ad321a-5946-4c44-869a-99c3331d9527" providerId="ADAL" clId="{EA813354-F016-409C-A55B-EB42D8BC8B73}" dt="2021-04-06T04:33:14.680" v="5341" actId="27803"/>
          <ac:spMkLst>
            <pc:docMk/>
            <pc:sldMk cId="1830847363" sldId="283"/>
            <ac:spMk id="1179" creationId="{5A19C5E1-F14B-4054-AA81-BF1989CA7E88}"/>
          </ac:spMkLst>
        </pc:spChg>
        <pc:spChg chg="mod">
          <ac:chgData name="Vivek Saahil" userId="43ad321a-5946-4c44-869a-99c3331d9527" providerId="ADAL" clId="{EA813354-F016-409C-A55B-EB42D8BC8B73}" dt="2021-04-06T04:33:14.680" v="5341" actId="27803"/>
          <ac:spMkLst>
            <pc:docMk/>
            <pc:sldMk cId="1830847363" sldId="283"/>
            <ac:spMk id="1180" creationId="{C90FC74E-E226-4EAD-AC1A-915C1F951D3F}"/>
          </ac:spMkLst>
        </pc:spChg>
        <pc:spChg chg="mod">
          <ac:chgData name="Vivek Saahil" userId="43ad321a-5946-4c44-869a-99c3331d9527" providerId="ADAL" clId="{EA813354-F016-409C-A55B-EB42D8BC8B73}" dt="2021-04-06T04:33:14.680" v="5341" actId="27803"/>
          <ac:spMkLst>
            <pc:docMk/>
            <pc:sldMk cId="1830847363" sldId="283"/>
            <ac:spMk id="1181" creationId="{9141C797-8B18-496A-942E-04E0EB8D812B}"/>
          </ac:spMkLst>
        </pc:spChg>
        <pc:spChg chg="mod">
          <ac:chgData name="Vivek Saahil" userId="43ad321a-5946-4c44-869a-99c3331d9527" providerId="ADAL" clId="{EA813354-F016-409C-A55B-EB42D8BC8B73}" dt="2021-04-06T04:33:14.680" v="5341" actId="27803"/>
          <ac:spMkLst>
            <pc:docMk/>
            <pc:sldMk cId="1830847363" sldId="283"/>
            <ac:spMk id="1182" creationId="{3E7250E8-5BB5-4A61-A794-CF329EA56C77}"/>
          </ac:spMkLst>
        </pc:spChg>
        <pc:spChg chg="mod">
          <ac:chgData name="Vivek Saahil" userId="43ad321a-5946-4c44-869a-99c3331d9527" providerId="ADAL" clId="{EA813354-F016-409C-A55B-EB42D8BC8B73}" dt="2021-04-06T04:33:14.680" v="5341" actId="27803"/>
          <ac:spMkLst>
            <pc:docMk/>
            <pc:sldMk cId="1830847363" sldId="283"/>
            <ac:spMk id="1183" creationId="{9397F3AD-76D6-4DA3-8FE7-A16E9653989C}"/>
          </ac:spMkLst>
        </pc:spChg>
        <pc:spChg chg="mod">
          <ac:chgData name="Vivek Saahil" userId="43ad321a-5946-4c44-869a-99c3331d9527" providerId="ADAL" clId="{EA813354-F016-409C-A55B-EB42D8BC8B73}" dt="2021-04-06T04:33:14.680" v="5341" actId="27803"/>
          <ac:spMkLst>
            <pc:docMk/>
            <pc:sldMk cId="1830847363" sldId="283"/>
            <ac:spMk id="1184" creationId="{E508719A-8069-4CD7-8D50-F9BFB728FB41}"/>
          </ac:spMkLst>
        </pc:spChg>
        <pc:spChg chg="mod">
          <ac:chgData name="Vivek Saahil" userId="43ad321a-5946-4c44-869a-99c3331d9527" providerId="ADAL" clId="{EA813354-F016-409C-A55B-EB42D8BC8B73}" dt="2021-04-06T04:33:14.680" v="5341" actId="27803"/>
          <ac:spMkLst>
            <pc:docMk/>
            <pc:sldMk cId="1830847363" sldId="283"/>
            <ac:spMk id="1185" creationId="{6EE54C40-A950-4AEF-B905-288862EE9CB1}"/>
          </ac:spMkLst>
        </pc:spChg>
        <pc:spChg chg="mod">
          <ac:chgData name="Vivek Saahil" userId="43ad321a-5946-4c44-869a-99c3331d9527" providerId="ADAL" clId="{EA813354-F016-409C-A55B-EB42D8BC8B73}" dt="2021-04-06T04:33:14.680" v="5341" actId="27803"/>
          <ac:spMkLst>
            <pc:docMk/>
            <pc:sldMk cId="1830847363" sldId="283"/>
            <ac:spMk id="1186" creationId="{6DE3E36F-E161-4A5D-8F81-2C3FF4266973}"/>
          </ac:spMkLst>
        </pc:spChg>
        <pc:spChg chg="mod">
          <ac:chgData name="Vivek Saahil" userId="43ad321a-5946-4c44-869a-99c3331d9527" providerId="ADAL" clId="{EA813354-F016-409C-A55B-EB42D8BC8B73}" dt="2021-04-06T04:33:14.680" v="5341" actId="27803"/>
          <ac:spMkLst>
            <pc:docMk/>
            <pc:sldMk cId="1830847363" sldId="283"/>
            <ac:spMk id="1187" creationId="{A76CE36B-5AEB-41D4-9A02-AD90F5D5A887}"/>
          </ac:spMkLst>
        </pc:spChg>
        <pc:spChg chg="mod">
          <ac:chgData name="Vivek Saahil" userId="43ad321a-5946-4c44-869a-99c3331d9527" providerId="ADAL" clId="{EA813354-F016-409C-A55B-EB42D8BC8B73}" dt="2021-04-06T04:33:14.680" v="5341" actId="27803"/>
          <ac:spMkLst>
            <pc:docMk/>
            <pc:sldMk cId="1830847363" sldId="283"/>
            <ac:spMk id="1188" creationId="{295F07BB-AC5F-442F-B104-038B01A31C4A}"/>
          </ac:spMkLst>
        </pc:spChg>
        <pc:spChg chg="mod">
          <ac:chgData name="Vivek Saahil" userId="43ad321a-5946-4c44-869a-99c3331d9527" providerId="ADAL" clId="{EA813354-F016-409C-A55B-EB42D8BC8B73}" dt="2021-04-06T04:33:14.680" v="5341" actId="27803"/>
          <ac:spMkLst>
            <pc:docMk/>
            <pc:sldMk cId="1830847363" sldId="283"/>
            <ac:spMk id="1189" creationId="{F9F76E94-5783-46A4-A703-27DD343B2E99}"/>
          </ac:spMkLst>
        </pc:spChg>
        <pc:spChg chg="mod">
          <ac:chgData name="Vivek Saahil" userId="43ad321a-5946-4c44-869a-99c3331d9527" providerId="ADAL" clId="{EA813354-F016-409C-A55B-EB42D8BC8B73}" dt="2021-04-06T04:33:14.680" v="5341" actId="27803"/>
          <ac:spMkLst>
            <pc:docMk/>
            <pc:sldMk cId="1830847363" sldId="283"/>
            <ac:spMk id="1190" creationId="{ED1487C5-9621-4F3D-B25F-3E75A48FF8FA}"/>
          </ac:spMkLst>
        </pc:spChg>
        <pc:spChg chg="mod">
          <ac:chgData name="Vivek Saahil" userId="43ad321a-5946-4c44-869a-99c3331d9527" providerId="ADAL" clId="{EA813354-F016-409C-A55B-EB42D8BC8B73}" dt="2021-04-06T04:33:14.680" v="5341" actId="27803"/>
          <ac:spMkLst>
            <pc:docMk/>
            <pc:sldMk cId="1830847363" sldId="283"/>
            <ac:spMk id="1191" creationId="{9D42A129-D427-47F7-8DB9-51AA8346D9D5}"/>
          </ac:spMkLst>
        </pc:spChg>
        <pc:spChg chg="mod">
          <ac:chgData name="Vivek Saahil" userId="43ad321a-5946-4c44-869a-99c3331d9527" providerId="ADAL" clId="{EA813354-F016-409C-A55B-EB42D8BC8B73}" dt="2021-04-06T04:33:14.680" v="5341" actId="27803"/>
          <ac:spMkLst>
            <pc:docMk/>
            <pc:sldMk cId="1830847363" sldId="283"/>
            <ac:spMk id="1192" creationId="{4B452399-85C0-4856-8596-4560BED52547}"/>
          </ac:spMkLst>
        </pc:spChg>
        <pc:spChg chg="mod">
          <ac:chgData name="Vivek Saahil" userId="43ad321a-5946-4c44-869a-99c3331d9527" providerId="ADAL" clId="{EA813354-F016-409C-A55B-EB42D8BC8B73}" dt="2021-04-06T04:33:14.680" v="5341" actId="27803"/>
          <ac:spMkLst>
            <pc:docMk/>
            <pc:sldMk cId="1830847363" sldId="283"/>
            <ac:spMk id="1193" creationId="{266D7D97-108E-4B41-ACE3-8343F41A7DEC}"/>
          </ac:spMkLst>
        </pc:spChg>
        <pc:spChg chg="mod">
          <ac:chgData name="Vivek Saahil" userId="43ad321a-5946-4c44-869a-99c3331d9527" providerId="ADAL" clId="{EA813354-F016-409C-A55B-EB42D8BC8B73}" dt="2021-04-06T04:33:14.680" v="5341" actId="27803"/>
          <ac:spMkLst>
            <pc:docMk/>
            <pc:sldMk cId="1830847363" sldId="283"/>
            <ac:spMk id="1194" creationId="{B0F2EAFE-915A-4F83-A24B-F1AC9ADD51B3}"/>
          </ac:spMkLst>
        </pc:spChg>
        <pc:spChg chg="mod">
          <ac:chgData name="Vivek Saahil" userId="43ad321a-5946-4c44-869a-99c3331d9527" providerId="ADAL" clId="{EA813354-F016-409C-A55B-EB42D8BC8B73}" dt="2021-04-06T04:33:14.680" v="5341" actId="27803"/>
          <ac:spMkLst>
            <pc:docMk/>
            <pc:sldMk cId="1830847363" sldId="283"/>
            <ac:spMk id="1195" creationId="{1060B809-1A47-4B1D-AD67-5A36C37B3A8F}"/>
          </ac:spMkLst>
        </pc:spChg>
        <pc:spChg chg="mod">
          <ac:chgData name="Vivek Saahil" userId="43ad321a-5946-4c44-869a-99c3331d9527" providerId="ADAL" clId="{EA813354-F016-409C-A55B-EB42D8BC8B73}" dt="2021-04-06T04:33:14.680" v="5341" actId="27803"/>
          <ac:spMkLst>
            <pc:docMk/>
            <pc:sldMk cId="1830847363" sldId="283"/>
            <ac:spMk id="1196" creationId="{505836CE-4513-499F-9376-7788EFD42124}"/>
          </ac:spMkLst>
        </pc:spChg>
        <pc:spChg chg="mod">
          <ac:chgData name="Vivek Saahil" userId="43ad321a-5946-4c44-869a-99c3331d9527" providerId="ADAL" clId="{EA813354-F016-409C-A55B-EB42D8BC8B73}" dt="2021-04-06T04:33:14.680" v="5341" actId="27803"/>
          <ac:spMkLst>
            <pc:docMk/>
            <pc:sldMk cId="1830847363" sldId="283"/>
            <ac:spMk id="1197" creationId="{094CFCC4-AF15-48C1-B703-EBC916F2FD2D}"/>
          </ac:spMkLst>
        </pc:spChg>
        <pc:spChg chg="mod">
          <ac:chgData name="Vivek Saahil" userId="43ad321a-5946-4c44-869a-99c3331d9527" providerId="ADAL" clId="{EA813354-F016-409C-A55B-EB42D8BC8B73}" dt="2021-04-06T04:33:14.680" v="5341" actId="27803"/>
          <ac:spMkLst>
            <pc:docMk/>
            <pc:sldMk cId="1830847363" sldId="283"/>
            <ac:spMk id="1198" creationId="{A997B3FD-8B0D-438E-AC53-9A1EDC120861}"/>
          </ac:spMkLst>
        </pc:spChg>
        <pc:spChg chg="mod">
          <ac:chgData name="Vivek Saahil" userId="43ad321a-5946-4c44-869a-99c3331d9527" providerId="ADAL" clId="{EA813354-F016-409C-A55B-EB42D8BC8B73}" dt="2021-04-06T04:33:14.680" v="5341" actId="27803"/>
          <ac:spMkLst>
            <pc:docMk/>
            <pc:sldMk cId="1830847363" sldId="283"/>
            <ac:spMk id="1199" creationId="{EB37E56C-B1A8-42F8-8E02-46B11231311B}"/>
          </ac:spMkLst>
        </pc:spChg>
        <pc:spChg chg="mod">
          <ac:chgData name="Vivek Saahil" userId="43ad321a-5946-4c44-869a-99c3331d9527" providerId="ADAL" clId="{EA813354-F016-409C-A55B-EB42D8BC8B73}" dt="2021-04-06T04:33:14.680" v="5341" actId="27803"/>
          <ac:spMkLst>
            <pc:docMk/>
            <pc:sldMk cId="1830847363" sldId="283"/>
            <ac:spMk id="1200" creationId="{D1DB8011-5FA0-4A31-B6DC-C384E858C811}"/>
          </ac:spMkLst>
        </pc:spChg>
        <pc:spChg chg="mod">
          <ac:chgData name="Vivek Saahil" userId="43ad321a-5946-4c44-869a-99c3331d9527" providerId="ADAL" clId="{EA813354-F016-409C-A55B-EB42D8BC8B73}" dt="2021-04-06T04:33:14.680" v="5341" actId="27803"/>
          <ac:spMkLst>
            <pc:docMk/>
            <pc:sldMk cId="1830847363" sldId="283"/>
            <ac:spMk id="1201" creationId="{89D3AC2F-AC7E-4585-BE38-76769CBF45E0}"/>
          </ac:spMkLst>
        </pc:spChg>
        <pc:spChg chg="mod">
          <ac:chgData name="Vivek Saahil" userId="43ad321a-5946-4c44-869a-99c3331d9527" providerId="ADAL" clId="{EA813354-F016-409C-A55B-EB42D8BC8B73}" dt="2021-04-06T04:33:14.680" v="5341" actId="27803"/>
          <ac:spMkLst>
            <pc:docMk/>
            <pc:sldMk cId="1830847363" sldId="283"/>
            <ac:spMk id="1202" creationId="{C2F656D5-1F76-40F3-A488-8D59208F5927}"/>
          </ac:spMkLst>
        </pc:spChg>
        <pc:spChg chg="mod">
          <ac:chgData name="Vivek Saahil" userId="43ad321a-5946-4c44-869a-99c3331d9527" providerId="ADAL" clId="{EA813354-F016-409C-A55B-EB42D8BC8B73}" dt="2021-04-06T04:33:14.680" v="5341" actId="27803"/>
          <ac:spMkLst>
            <pc:docMk/>
            <pc:sldMk cId="1830847363" sldId="283"/>
            <ac:spMk id="1203" creationId="{8EF37EA7-05DC-4A37-8FDF-071F96F23A4A}"/>
          </ac:spMkLst>
        </pc:spChg>
        <pc:spChg chg="mod">
          <ac:chgData name="Vivek Saahil" userId="43ad321a-5946-4c44-869a-99c3331d9527" providerId="ADAL" clId="{EA813354-F016-409C-A55B-EB42D8BC8B73}" dt="2021-04-06T04:33:14.680" v="5341" actId="27803"/>
          <ac:spMkLst>
            <pc:docMk/>
            <pc:sldMk cId="1830847363" sldId="283"/>
            <ac:spMk id="1204" creationId="{906EA31A-67B1-4E01-B2BB-F42505CE89B7}"/>
          </ac:spMkLst>
        </pc:spChg>
        <pc:spChg chg="mod">
          <ac:chgData name="Vivek Saahil" userId="43ad321a-5946-4c44-869a-99c3331d9527" providerId="ADAL" clId="{EA813354-F016-409C-A55B-EB42D8BC8B73}" dt="2021-04-06T04:33:14.680" v="5341" actId="27803"/>
          <ac:spMkLst>
            <pc:docMk/>
            <pc:sldMk cId="1830847363" sldId="283"/>
            <ac:spMk id="1205" creationId="{CD0CF43B-C060-427F-AFAC-B4347B7AE4A6}"/>
          </ac:spMkLst>
        </pc:spChg>
        <pc:spChg chg="mod">
          <ac:chgData name="Vivek Saahil" userId="43ad321a-5946-4c44-869a-99c3331d9527" providerId="ADAL" clId="{EA813354-F016-409C-A55B-EB42D8BC8B73}" dt="2021-04-06T04:33:14.680" v="5341" actId="27803"/>
          <ac:spMkLst>
            <pc:docMk/>
            <pc:sldMk cId="1830847363" sldId="283"/>
            <ac:spMk id="1206" creationId="{05714D23-12E5-404E-B983-C52E24415079}"/>
          </ac:spMkLst>
        </pc:spChg>
        <pc:spChg chg="mod">
          <ac:chgData name="Vivek Saahil" userId="43ad321a-5946-4c44-869a-99c3331d9527" providerId="ADAL" clId="{EA813354-F016-409C-A55B-EB42D8BC8B73}" dt="2021-04-06T04:33:14.680" v="5341" actId="27803"/>
          <ac:spMkLst>
            <pc:docMk/>
            <pc:sldMk cId="1830847363" sldId="283"/>
            <ac:spMk id="1207" creationId="{1723AC51-FEF4-411F-8559-06838BB6E8F9}"/>
          </ac:spMkLst>
        </pc:spChg>
        <pc:spChg chg="mod">
          <ac:chgData name="Vivek Saahil" userId="43ad321a-5946-4c44-869a-99c3331d9527" providerId="ADAL" clId="{EA813354-F016-409C-A55B-EB42D8BC8B73}" dt="2021-04-06T04:33:14.680" v="5341" actId="27803"/>
          <ac:spMkLst>
            <pc:docMk/>
            <pc:sldMk cId="1830847363" sldId="283"/>
            <ac:spMk id="1208" creationId="{C53444BE-35D3-4E86-8809-1AB496905F36}"/>
          </ac:spMkLst>
        </pc:spChg>
        <pc:spChg chg="mod">
          <ac:chgData name="Vivek Saahil" userId="43ad321a-5946-4c44-869a-99c3331d9527" providerId="ADAL" clId="{EA813354-F016-409C-A55B-EB42D8BC8B73}" dt="2021-04-06T04:33:14.680" v="5341" actId="27803"/>
          <ac:spMkLst>
            <pc:docMk/>
            <pc:sldMk cId="1830847363" sldId="283"/>
            <ac:spMk id="1209" creationId="{373711BF-7A17-4AC8-9175-7809FEA0BA0C}"/>
          </ac:spMkLst>
        </pc:spChg>
        <pc:spChg chg="mod">
          <ac:chgData name="Vivek Saahil" userId="43ad321a-5946-4c44-869a-99c3331d9527" providerId="ADAL" clId="{EA813354-F016-409C-A55B-EB42D8BC8B73}" dt="2021-04-06T04:33:14.680" v="5341" actId="27803"/>
          <ac:spMkLst>
            <pc:docMk/>
            <pc:sldMk cId="1830847363" sldId="283"/>
            <ac:spMk id="1210" creationId="{BE5CD926-A8BE-4F95-A5E8-E0EEEF326171}"/>
          </ac:spMkLst>
        </pc:spChg>
        <pc:spChg chg="mod">
          <ac:chgData name="Vivek Saahil" userId="43ad321a-5946-4c44-869a-99c3331d9527" providerId="ADAL" clId="{EA813354-F016-409C-A55B-EB42D8BC8B73}" dt="2021-04-06T04:33:14.680" v="5341" actId="27803"/>
          <ac:spMkLst>
            <pc:docMk/>
            <pc:sldMk cId="1830847363" sldId="283"/>
            <ac:spMk id="1211" creationId="{474AB440-51F0-4CBF-A46C-D022631E20B5}"/>
          </ac:spMkLst>
        </pc:spChg>
        <pc:spChg chg="mod">
          <ac:chgData name="Vivek Saahil" userId="43ad321a-5946-4c44-869a-99c3331d9527" providerId="ADAL" clId="{EA813354-F016-409C-A55B-EB42D8BC8B73}" dt="2021-04-06T04:33:14.680" v="5341" actId="27803"/>
          <ac:spMkLst>
            <pc:docMk/>
            <pc:sldMk cId="1830847363" sldId="283"/>
            <ac:spMk id="1212" creationId="{33FEB90B-A596-4D82-951A-4A8A8C794C79}"/>
          </ac:spMkLst>
        </pc:spChg>
        <pc:spChg chg="mod">
          <ac:chgData name="Vivek Saahil" userId="43ad321a-5946-4c44-869a-99c3331d9527" providerId="ADAL" clId="{EA813354-F016-409C-A55B-EB42D8BC8B73}" dt="2021-04-06T04:33:14.680" v="5341" actId="27803"/>
          <ac:spMkLst>
            <pc:docMk/>
            <pc:sldMk cId="1830847363" sldId="283"/>
            <ac:spMk id="1213" creationId="{71D13473-0C6F-4317-8EEB-4BF0F08DA62B}"/>
          </ac:spMkLst>
        </pc:spChg>
        <pc:spChg chg="mod">
          <ac:chgData name="Vivek Saahil" userId="43ad321a-5946-4c44-869a-99c3331d9527" providerId="ADAL" clId="{EA813354-F016-409C-A55B-EB42D8BC8B73}" dt="2021-04-06T04:33:14.680" v="5341" actId="27803"/>
          <ac:spMkLst>
            <pc:docMk/>
            <pc:sldMk cId="1830847363" sldId="283"/>
            <ac:spMk id="1214" creationId="{EA22939E-D3A7-4D15-AAA7-23279306C56C}"/>
          </ac:spMkLst>
        </pc:spChg>
        <pc:spChg chg="mod">
          <ac:chgData name="Vivek Saahil" userId="43ad321a-5946-4c44-869a-99c3331d9527" providerId="ADAL" clId="{EA813354-F016-409C-A55B-EB42D8BC8B73}" dt="2021-04-06T04:33:14.680" v="5341" actId="27803"/>
          <ac:spMkLst>
            <pc:docMk/>
            <pc:sldMk cId="1830847363" sldId="283"/>
            <ac:spMk id="1215" creationId="{C0982C52-6415-4F58-B6F1-39191868156C}"/>
          </ac:spMkLst>
        </pc:spChg>
        <pc:spChg chg="mod">
          <ac:chgData name="Vivek Saahil" userId="43ad321a-5946-4c44-869a-99c3331d9527" providerId="ADAL" clId="{EA813354-F016-409C-A55B-EB42D8BC8B73}" dt="2021-04-06T04:33:14.680" v="5341" actId="27803"/>
          <ac:spMkLst>
            <pc:docMk/>
            <pc:sldMk cId="1830847363" sldId="283"/>
            <ac:spMk id="1216" creationId="{87446C2A-0A49-4B92-B014-04ABC8A0317A}"/>
          </ac:spMkLst>
        </pc:spChg>
        <pc:spChg chg="mod">
          <ac:chgData name="Vivek Saahil" userId="43ad321a-5946-4c44-869a-99c3331d9527" providerId="ADAL" clId="{EA813354-F016-409C-A55B-EB42D8BC8B73}" dt="2021-04-06T04:33:14.680" v="5341" actId="27803"/>
          <ac:spMkLst>
            <pc:docMk/>
            <pc:sldMk cId="1830847363" sldId="283"/>
            <ac:spMk id="1217" creationId="{DFE7F976-A8D7-4FB3-BFAD-C9C3595F3532}"/>
          </ac:spMkLst>
        </pc:spChg>
        <pc:spChg chg="mod">
          <ac:chgData name="Vivek Saahil" userId="43ad321a-5946-4c44-869a-99c3331d9527" providerId="ADAL" clId="{EA813354-F016-409C-A55B-EB42D8BC8B73}" dt="2021-04-06T04:33:14.680" v="5341" actId="27803"/>
          <ac:spMkLst>
            <pc:docMk/>
            <pc:sldMk cId="1830847363" sldId="283"/>
            <ac:spMk id="1218" creationId="{D0D9514D-432A-4C59-91E1-9E63F9D821DE}"/>
          </ac:spMkLst>
        </pc:spChg>
        <pc:spChg chg="mod">
          <ac:chgData name="Vivek Saahil" userId="43ad321a-5946-4c44-869a-99c3331d9527" providerId="ADAL" clId="{EA813354-F016-409C-A55B-EB42D8BC8B73}" dt="2021-04-06T04:33:14.680" v="5341" actId="27803"/>
          <ac:spMkLst>
            <pc:docMk/>
            <pc:sldMk cId="1830847363" sldId="283"/>
            <ac:spMk id="1219" creationId="{7C503A3C-185D-48A7-849D-8C8003BC5DB7}"/>
          </ac:spMkLst>
        </pc:spChg>
        <pc:spChg chg="mod">
          <ac:chgData name="Vivek Saahil" userId="43ad321a-5946-4c44-869a-99c3331d9527" providerId="ADAL" clId="{EA813354-F016-409C-A55B-EB42D8BC8B73}" dt="2021-04-06T04:33:14.680" v="5341" actId="27803"/>
          <ac:spMkLst>
            <pc:docMk/>
            <pc:sldMk cId="1830847363" sldId="283"/>
            <ac:spMk id="1220" creationId="{85D6B817-3611-487C-AFCB-B7C8676364B3}"/>
          </ac:spMkLst>
        </pc:spChg>
        <pc:spChg chg="mod">
          <ac:chgData name="Vivek Saahil" userId="43ad321a-5946-4c44-869a-99c3331d9527" providerId="ADAL" clId="{EA813354-F016-409C-A55B-EB42D8BC8B73}" dt="2021-04-06T04:33:14.680" v="5341" actId="27803"/>
          <ac:spMkLst>
            <pc:docMk/>
            <pc:sldMk cId="1830847363" sldId="283"/>
            <ac:spMk id="1221" creationId="{775A8A0E-37C5-4ECF-998A-12AF6A19655D}"/>
          </ac:spMkLst>
        </pc:spChg>
        <pc:spChg chg="mod">
          <ac:chgData name="Vivek Saahil" userId="43ad321a-5946-4c44-869a-99c3331d9527" providerId="ADAL" clId="{EA813354-F016-409C-A55B-EB42D8BC8B73}" dt="2021-04-06T04:33:14.680" v="5341" actId="27803"/>
          <ac:spMkLst>
            <pc:docMk/>
            <pc:sldMk cId="1830847363" sldId="283"/>
            <ac:spMk id="1222" creationId="{029BEBA5-20EE-4BA6-83EA-F3FBDC471C6B}"/>
          </ac:spMkLst>
        </pc:spChg>
        <pc:spChg chg="mod">
          <ac:chgData name="Vivek Saahil" userId="43ad321a-5946-4c44-869a-99c3331d9527" providerId="ADAL" clId="{EA813354-F016-409C-A55B-EB42D8BC8B73}" dt="2021-04-06T04:33:14.680" v="5341" actId="27803"/>
          <ac:spMkLst>
            <pc:docMk/>
            <pc:sldMk cId="1830847363" sldId="283"/>
            <ac:spMk id="1223" creationId="{A17769EE-7C8E-44C4-8AE0-D1962BEE4E91}"/>
          </ac:spMkLst>
        </pc:spChg>
        <pc:spChg chg="mod">
          <ac:chgData name="Vivek Saahil" userId="43ad321a-5946-4c44-869a-99c3331d9527" providerId="ADAL" clId="{EA813354-F016-409C-A55B-EB42D8BC8B73}" dt="2021-04-06T04:33:14.680" v="5341" actId="27803"/>
          <ac:spMkLst>
            <pc:docMk/>
            <pc:sldMk cId="1830847363" sldId="283"/>
            <ac:spMk id="1224" creationId="{CF37C325-0521-4C5A-9D15-DFDF6A2D1942}"/>
          </ac:spMkLst>
        </pc:spChg>
        <pc:spChg chg="mod">
          <ac:chgData name="Vivek Saahil" userId="43ad321a-5946-4c44-869a-99c3331d9527" providerId="ADAL" clId="{EA813354-F016-409C-A55B-EB42D8BC8B73}" dt="2021-04-06T04:33:14.680" v="5341" actId="27803"/>
          <ac:spMkLst>
            <pc:docMk/>
            <pc:sldMk cId="1830847363" sldId="283"/>
            <ac:spMk id="1225" creationId="{42057025-DF84-4016-B098-4EBB0A49865C}"/>
          </ac:spMkLst>
        </pc:spChg>
        <pc:spChg chg="mod">
          <ac:chgData name="Vivek Saahil" userId="43ad321a-5946-4c44-869a-99c3331d9527" providerId="ADAL" clId="{EA813354-F016-409C-A55B-EB42D8BC8B73}" dt="2021-04-06T04:33:14.680" v="5341" actId="27803"/>
          <ac:spMkLst>
            <pc:docMk/>
            <pc:sldMk cId="1830847363" sldId="283"/>
            <ac:spMk id="1226" creationId="{E622F11E-821A-4A25-B9D4-387E59F1A906}"/>
          </ac:spMkLst>
        </pc:spChg>
        <pc:spChg chg="mod">
          <ac:chgData name="Vivek Saahil" userId="43ad321a-5946-4c44-869a-99c3331d9527" providerId="ADAL" clId="{EA813354-F016-409C-A55B-EB42D8BC8B73}" dt="2021-04-06T04:33:14.680" v="5341" actId="27803"/>
          <ac:spMkLst>
            <pc:docMk/>
            <pc:sldMk cId="1830847363" sldId="283"/>
            <ac:spMk id="1227" creationId="{C3BA333D-5B0D-4497-BDF8-6E482A0A5B81}"/>
          </ac:spMkLst>
        </pc:spChg>
        <pc:spChg chg="mod">
          <ac:chgData name="Vivek Saahil" userId="43ad321a-5946-4c44-869a-99c3331d9527" providerId="ADAL" clId="{EA813354-F016-409C-A55B-EB42D8BC8B73}" dt="2021-04-06T04:33:14.680" v="5341" actId="27803"/>
          <ac:spMkLst>
            <pc:docMk/>
            <pc:sldMk cId="1830847363" sldId="283"/>
            <ac:spMk id="1228" creationId="{C44FC48E-62BD-47FB-86A7-821B31C38C8D}"/>
          </ac:spMkLst>
        </pc:spChg>
        <pc:spChg chg="mod">
          <ac:chgData name="Vivek Saahil" userId="43ad321a-5946-4c44-869a-99c3331d9527" providerId="ADAL" clId="{EA813354-F016-409C-A55B-EB42D8BC8B73}" dt="2021-04-06T04:33:14.680" v="5341" actId="27803"/>
          <ac:spMkLst>
            <pc:docMk/>
            <pc:sldMk cId="1830847363" sldId="283"/>
            <ac:spMk id="1229" creationId="{86C1BBD1-0E07-435A-95CE-766403E7B975}"/>
          </ac:spMkLst>
        </pc:spChg>
        <pc:spChg chg="mod">
          <ac:chgData name="Vivek Saahil" userId="43ad321a-5946-4c44-869a-99c3331d9527" providerId="ADAL" clId="{EA813354-F016-409C-A55B-EB42D8BC8B73}" dt="2021-04-06T04:33:14.680" v="5341" actId="27803"/>
          <ac:spMkLst>
            <pc:docMk/>
            <pc:sldMk cId="1830847363" sldId="283"/>
            <ac:spMk id="1230" creationId="{DDBCE87C-8361-4C4C-BE8F-312468B6C4C0}"/>
          </ac:spMkLst>
        </pc:spChg>
        <pc:spChg chg="mod">
          <ac:chgData name="Vivek Saahil" userId="43ad321a-5946-4c44-869a-99c3331d9527" providerId="ADAL" clId="{EA813354-F016-409C-A55B-EB42D8BC8B73}" dt="2021-04-06T04:33:14.680" v="5341" actId="27803"/>
          <ac:spMkLst>
            <pc:docMk/>
            <pc:sldMk cId="1830847363" sldId="283"/>
            <ac:spMk id="1231" creationId="{C9BEE4DB-65B4-410B-B22B-D24544370CE6}"/>
          </ac:spMkLst>
        </pc:spChg>
        <pc:spChg chg="mod">
          <ac:chgData name="Vivek Saahil" userId="43ad321a-5946-4c44-869a-99c3331d9527" providerId="ADAL" clId="{EA813354-F016-409C-A55B-EB42D8BC8B73}" dt="2021-04-06T04:33:14.680" v="5341" actId="27803"/>
          <ac:spMkLst>
            <pc:docMk/>
            <pc:sldMk cId="1830847363" sldId="283"/>
            <ac:spMk id="1232" creationId="{5264FAF1-EA1E-4D67-A77E-936F3D99B1E9}"/>
          </ac:spMkLst>
        </pc:spChg>
        <pc:spChg chg="mod">
          <ac:chgData name="Vivek Saahil" userId="43ad321a-5946-4c44-869a-99c3331d9527" providerId="ADAL" clId="{EA813354-F016-409C-A55B-EB42D8BC8B73}" dt="2021-04-06T04:33:14.680" v="5341" actId="27803"/>
          <ac:spMkLst>
            <pc:docMk/>
            <pc:sldMk cId="1830847363" sldId="283"/>
            <ac:spMk id="1233" creationId="{FF9F5F80-09E3-412B-8337-45D6F0D9ECE7}"/>
          </ac:spMkLst>
        </pc:spChg>
        <pc:spChg chg="mod">
          <ac:chgData name="Vivek Saahil" userId="43ad321a-5946-4c44-869a-99c3331d9527" providerId="ADAL" clId="{EA813354-F016-409C-A55B-EB42D8BC8B73}" dt="2021-04-06T04:33:14.680" v="5341" actId="27803"/>
          <ac:spMkLst>
            <pc:docMk/>
            <pc:sldMk cId="1830847363" sldId="283"/>
            <ac:spMk id="1234" creationId="{28376977-C2DE-4369-9BB1-2F766D12B6E9}"/>
          </ac:spMkLst>
        </pc:spChg>
        <pc:spChg chg="mod">
          <ac:chgData name="Vivek Saahil" userId="43ad321a-5946-4c44-869a-99c3331d9527" providerId="ADAL" clId="{EA813354-F016-409C-A55B-EB42D8BC8B73}" dt="2021-04-06T04:33:14.680" v="5341" actId="27803"/>
          <ac:spMkLst>
            <pc:docMk/>
            <pc:sldMk cId="1830847363" sldId="283"/>
            <ac:spMk id="1235" creationId="{58A62893-BB77-4FA5-9464-6C127317BCC2}"/>
          </ac:spMkLst>
        </pc:spChg>
        <pc:spChg chg="mod">
          <ac:chgData name="Vivek Saahil" userId="43ad321a-5946-4c44-869a-99c3331d9527" providerId="ADAL" clId="{EA813354-F016-409C-A55B-EB42D8BC8B73}" dt="2021-04-06T04:33:14.680" v="5341" actId="27803"/>
          <ac:spMkLst>
            <pc:docMk/>
            <pc:sldMk cId="1830847363" sldId="283"/>
            <ac:spMk id="1236" creationId="{7996DDD8-B70C-4DCE-9FEB-DD7AAA1DE6CF}"/>
          </ac:spMkLst>
        </pc:spChg>
        <pc:spChg chg="mod">
          <ac:chgData name="Vivek Saahil" userId="43ad321a-5946-4c44-869a-99c3331d9527" providerId="ADAL" clId="{EA813354-F016-409C-A55B-EB42D8BC8B73}" dt="2021-04-06T04:33:14.680" v="5341" actId="27803"/>
          <ac:spMkLst>
            <pc:docMk/>
            <pc:sldMk cId="1830847363" sldId="283"/>
            <ac:spMk id="1237" creationId="{203A373B-34D5-4D24-B23B-EB1F1B603CD8}"/>
          </ac:spMkLst>
        </pc:spChg>
        <pc:spChg chg="mod">
          <ac:chgData name="Vivek Saahil" userId="43ad321a-5946-4c44-869a-99c3331d9527" providerId="ADAL" clId="{EA813354-F016-409C-A55B-EB42D8BC8B73}" dt="2021-04-06T04:33:14.680" v="5341" actId="27803"/>
          <ac:spMkLst>
            <pc:docMk/>
            <pc:sldMk cId="1830847363" sldId="283"/>
            <ac:spMk id="1238" creationId="{3CE10697-F550-446B-9164-644B1EAAEE5B}"/>
          </ac:spMkLst>
        </pc:spChg>
        <pc:spChg chg="mod">
          <ac:chgData name="Vivek Saahil" userId="43ad321a-5946-4c44-869a-99c3331d9527" providerId="ADAL" clId="{EA813354-F016-409C-A55B-EB42D8BC8B73}" dt="2021-04-06T04:33:14.680" v="5341" actId="27803"/>
          <ac:spMkLst>
            <pc:docMk/>
            <pc:sldMk cId="1830847363" sldId="283"/>
            <ac:spMk id="1239" creationId="{4FCE78CC-832E-4E8E-81AE-38EB3EC4C7C6}"/>
          </ac:spMkLst>
        </pc:spChg>
        <pc:spChg chg="mod">
          <ac:chgData name="Vivek Saahil" userId="43ad321a-5946-4c44-869a-99c3331d9527" providerId="ADAL" clId="{EA813354-F016-409C-A55B-EB42D8BC8B73}" dt="2021-04-06T04:33:14.680" v="5341" actId="27803"/>
          <ac:spMkLst>
            <pc:docMk/>
            <pc:sldMk cId="1830847363" sldId="283"/>
            <ac:spMk id="1240" creationId="{6CB0E748-9D5E-45BE-B0CD-8DD851500041}"/>
          </ac:spMkLst>
        </pc:spChg>
        <pc:spChg chg="mod">
          <ac:chgData name="Vivek Saahil" userId="43ad321a-5946-4c44-869a-99c3331d9527" providerId="ADAL" clId="{EA813354-F016-409C-A55B-EB42D8BC8B73}" dt="2021-04-06T04:33:14.680" v="5341" actId="27803"/>
          <ac:spMkLst>
            <pc:docMk/>
            <pc:sldMk cId="1830847363" sldId="283"/>
            <ac:spMk id="1241" creationId="{D57AC7D9-BFDE-4D43-BE9E-AEADD609BB82}"/>
          </ac:spMkLst>
        </pc:spChg>
        <pc:spChg chg="mod">
          <ac:chgData name="Vivek Saahil" userId="43ad321a-5946-4c44-869a-99c3331d9527" providerId="ADAL" clId="{EA813354-F016-409C-A55B-EB42D8BC8B73}" dt="2021-04-06T04:33:14.680" v="5341" actId="27803"/>
          <ac:spMkLst>
            <pc:docMk/>
            <pc:sldMk cId="1830847363" sldId="283"/>
            <ac:spMk id="1242" creationId="{5DA39B82-0C45-4DAE-8A3B-EFC8C587E932}"/>
          </ac:spMkLst>
        </pc:spChg>
        <pc:spChg chg="mod">
          <ac:chgData name="Vivek Saahil" userId="43ad321a-5946-4c44-869a-99c3331d9527" providerId="ADAL" clId="{EA813354-F016-409C-A55B-EB42D8BC8B73}" dt="2021-04-06T04:33:14.680" v="5341" actId="27803"/>
          <ac:spMkLst>
            <pc:docMk/>
            <pc:sldMk cId="1830847363" sldId="283"/>
            <ac:spMk id="1243" creationId="{4ACA4872-37D2-4028-B9B4-8415946E83EE}"/>
          </ac:spMkLst>
        </pc:spChg>
        <pc:spChg chg="mod">
          <ac:chgData name="Vivek Saahil" userId="43ad321a-5946-4c44-869a-99c3331d9527" providerId="ADAL" clId="{EA813354-F016-409C-A55B-EB42D8BC8B73}" dt="2021-04-06T04:33:14.680" v="5341" actId="27803"/>
          <ac:spMkLst>
            <pc:docMk/>
            <pc:sldMk cId="1830847363" sldId="283"/>
            <ac:spMk id="1244" creationId="{EA3494F5-0E2E-4941-BD51-9AC299ACEBB2}"/>
          </ac:spMkLst>
        </pc:spChg>
        <pc:spChg chg="mod">
          <ac:chgData name="Vivek Saahil" userId="43ad321a-5946-4c44-869a-99c3331d9527" providerId="ADAL" clId="{EA813354-F016-409C-A55B-EB42D8BC8B73}" dt="2021-04-06T04:33:14.680" v="5341" actId="27803"/>
          <ac:spMkLst>
            <pc:docMk/>
            <pc:sldMk cId="1830847363" sldId="283"/>
            <ac:spMk id="1245" creationId="{E4F0F15D-4BDE-4744-BFF6-F31A5C46721A}"/>
          </ac:spMkLst>
        </pc:spChg>
        <pc:spChg chg="mod">
          <ac:chgData name="Vivek Saahil" userId="43ad321a-5946-4c44-869a-99c3331d9527" providerId="ADAL" clId="{EA813354-F016-409C-A55B-EB42D8BC8B73}" dt="2021-04-06T04:33:14.680" v="5341" actId="27803"/>
          <ac:spMkLst>
            <pc:docMk/>
            <pc:sldMk cId="1830847363" sldId="283"/>
            <ac:spMk id="1246" creationId="{768030D3-2301-4EF5-B709-01524582273C}"/>
          </ac:spMkLst>
        </pc:spChg>
        <pc:spChg chg="mod">
          <ac:chgData name="Vivek Saahil" userId="43ad321a-5946-4c44-869a-99c3331d9527" providerId="ADAL" clId="{EA813354-F016-409C-A55B-EB42D8BC8B73}" dt="2021-04-06T04:33:14.680" v="5341" actId="27803"/>
          <ac:spMkLst>
            <pc:docMk/>
            <pc:sldMk cId="1830847363" sldId="283"/>
            <ac:spMk id="1247" creationId="{31554AD1-0AE7-47E7-A127-197F1570BA85}"/>
          </ac:spMkLst>
        </pc:spChg>
        <pc:spChg chg="mod">
          <ac:chgData name="Vivek Saahil" userId="43ad321a-5946-4c44-869a-99c3331d9527" providerId="ADAL" clId="{EA813354-F016-409C-A55B-EB42D8BC8B73}" dt="2021-04-06T04:33:14.680" v="5341" actId="27803"/>
          <ac:spMkLst>
            <pc:docMk/>
            <pc:sldMk cId="1830847363" sldId="283"/>
            <ac:spMk id="1248" creationId="{6E365960-7483-49F5-ACCD-4E81037F8AC4}"/>
          </ac:spMkLst>
        </pc:spChg>
        <pc:spChg chg="mod">
          <ac:chgData name="Vivek Saahil" userId="43ad321a-5946-4c44-869a-99c3331d9527" providerId="ADAL" clId="{EA813354-F016-409C-A55B-EB42D8BC8B73}" dt="2021-04-06T04:33:14.680" v="5341" actId="27803"/>
          <ac:spMkLst>
            <pc:docMk/>
            <pc:sldMk cId="1830847363" sldId="283"/>
            <ac:spMk id="1249" creationId="{D9404189-2EA2-487C-9D10-99DDFD019D4E}"/>
          </ac:spMkLst>
        </pc:spChg>
        <pc:spChg chg="mod">
          <ac:chgData name="Vivek Saahil" userId="43ad321a-5946-4c44-869a-99c3331d9527" providerId="ADAL" clId="{EA813354-F016-409C-A55B-EB42D8BC8B73}" dt="2021-04-06T04:33:14.680" v="5341" actId="27803"/>
          <ac:spMkLst>
            <pc:docMk/>
            <pc:sldMk cId="1830847363" sldId="283"/>
            <ac:spMk id="1250" creationId="{830FF367-0578-4E13-88B4-E4A9E9FEEFAB}"/>
          </ac:spMkLst>
        </pc:spChg>
        <pc:spChg chg="mod">
          <ac:chgData name="Vivek Saahil" userId="43ad321a-5946-4c44-869a-99c3331d9527" providerId="ADAL" clId="{EA813354-F016-409C-A55B-EB42D8BC8B73}" dt="2021-04-06T04:33:14.680" v="5341" actId="27803"/>
          <ac:spMkLst>
            <pc:docMk/>
            <pc:sldMk cId="1830847363" sldId="283"/>
            <ac:spMk id="1251" creationId="{40C9EFE4-4C4E-47F4-8E4D-20FE8F67EBE8}"/>
          </ac:spMkLst>
        </pc:spChg>
        <pc:spChg chg="mod">
          <ac:chgData name="Vivek Saahil" userId="43ad321a-5946-4c44-869a-99c3331d9527" providerId="ADAL" clId="{EA813354-F016-409C-A55B-EB42D8BC8B73}" dt="2021-04-06T04:33:14.680" v="5341" actId="27803"/>
          <ac:spMkLst>
            <pc:docMk/>
            <pc:sldMk cId="1830847363" sldId="283"/>
            <ac:spMk id="1252" creationId="{794E0F94-5531-4007-B4B1-D0E47AF3B8A7}"/>
          </ac:spMkLst>
        </pc:spChg>
        <pc:spChg chg="mod">
          <ac:chgData name="Vivek Saahil" userId="43ad321a-5946-4c44-869a-99c3331d9527" providerId="ADAL" clId="{EA813354-F016-409C-A55B-EB42D8BC8B73}" dt="2021-04-06T04:33:14.680" v="5341" actId="27803"/>
          <ac:spMkLst>
            <pc:docMk/>
            <pc:sldMk cId="1830847363" sldId="283"/>
            <ac:spMk id="1253" creationId="{B82E524E-36B1-449D-88B8-C82E3A689F94}"/>
          </ac:spMkLst>
        </pc:spChg>
        <pc:spChg chg="mod">
          <ac:chgData name="Vivek Saahil" userId="43ad321a-5946-4c44-869a-99c3331d9527" providerId="ADAL" clId="{EA813354-F016-409C-A55B-EB42D8BC8B73}" dt="2021-04-06T04:33:14.680" v="5341" actId="27803"/>
          <ac:spMkLst>
            <pc:docMk/>
            <pc:sldMk cId="1830847363" sldId="283"/>
            <ac:spMk id="1254" creationId="{AD39644D-DA8F-414D-B63D-2C97E566ADD3}"/>
          </ac:spMkLst>
        </pc:spChg>
        <pc:spChg chg="mod">
          <ac:chgData name="Vivek Saahil" userId="43ad321a-5946-4c44-869a-99c3331d9527" providerId="ADAL" clId="{EA813354-F016-409C-A55B-EB42D8BC8B73}" dt="2021-04-06T04:33:14.680" v="5341" actId="27803"/>
          <ac:spMkLst>
            <pc:docMk/>
            <pc:sldMk cId="1830847363" sldId="283"/>
            <ac:spMk id="1255" creationId="{02FC0F1C-9F5E-42A9-9901-1026983463CA}"/>
          </ac:spMkLst>
        </pc:spChg>
        <pc:spChg chg="mod">
          <ac:chgData name="Vivek Saahil" userId="43ad321a-5946-4c44-869a-99c3331d9527" providerId="ADAL" clId="{EA813354-F016-409C-A55B-EB42D8BC8B73}" dt="2021-04-06T04:33:14.680" v="5341" actId="27803"/>
          <ac:spMkLst>
            <pc:docMk/>
            <pc:sldMk cId="1830847363" sldId="283"/>
            <ac:spMk id="1256" creationId="{A5E3E4BD-3F98-4E8B-A7A6-922ED232E430}"/>
          </ac:spMkLst>
        </pc:spChg>
        <pc:spChg chg="mod">
          <ac:chgData name="Vivek Saahil" userId="43ad321a-5946-4c44-869a-99c3331d9527" providerId="ADAL" clId="{EA813354-F016-409C-A55B-EB42D8BC8B73}" dt="2021-04-06T04:33:14.680" v="5341" actId="27803"/>
          <ac:spMkLst>
            <pc:docMk/>
            <pc:sldMk cId="1830847363" sldId="283"/>
            <ac:spMk id="1257" creationId="{876E2866-9897-43EB-A312-A0D762F20723}"/>
          </ac:spMkLst>
        </pc:spChg>
        <pc:spChg chg="mod">
          <ac:chgData name="Vivek Saahil" userId="43ad321a-5946-4c44-869a-99c3331d9527" providerId="ADAL" clId="{EA813354-F016-409C-A55B-EB42D8BC8B73}" dt="2021-04-06T04:33:14.680" v="5341" actId="27803"/>
          <ac:spMkLst>
            <pc:docMk/>
            <pc:sldMk cId="1830847363" sldId="283"/>
            <ac:spMk id="1258" creationId="{C3E9C390-6D73-4B5E-87A7-F92CBB3AD04A}"/>
          </ac:spMkLst>
        </pc:spChg>
        <pc:spChg chg="mod">
          <ac:chgData name="Vivek Saahil" userId="43ad321a-5946-4c44-869a-99c3331d9527" providerId="ADAL" clId="{EA813354-F016-409C-A55B-EB42D8BC8B73}" dt="2021-04-06T04:33:14.680" v="5341" actId="27803"/>
          <ac:spMkLst>
            <pc:docMk/>
            <pc:sldMk cId="1830847363" sldId="283"/>
            <ac:spMk id="1259" creationId="{95570709-600B-44DA-9122-F65E9F634B8A}"/>
          </ac:spMkLst>
        </pc:spChg>
        <pc:spChg chg="mod">
          <ac:chgData name="Vivek Saahil" userId="43ad321a-5946-4c44-869a-99c3331d9527" providerId="ADAL" clId="{EA813354-F016-409C-A55B-EB42D8BC8B73}" dt="2021-04-06T04:33:14.680" v="5341" actId="27803"/>
          <ac:spMkLst>
            <pc:docMk/>
            <pc:sldMk cId="1830847363" sldId="283"/>
            <ac:spMk id="1260" creationId="{1E929687-CA95-4BA7-949E-44A6CCD85C0C}"/>
          </ac:spMkLst>
        </pc:spChg>
        <pc:spChg chg="mod">
          <ac:chgData name="Vivek Saahil" userId="43ad321a-5946-4c44-869a-99c3331d9527" providerId="ADAL" clId="{EA813354-F016-409C-A55B-EB42D8BC8B73}" dt="2021-04-06T04:33:14.680" v="5341" actId="27803"/>
          <ac:spMkLst>
            <pc:docMk/>
            <pc:sldMk cId="1830847363" sldId="283"/>
            <ac:spMk id="1261" creationId="{F013A1EC-67B5-43E3-A896-E1D31F18BAD7}"/>
          </ac:spMkLst>
        </pc:spChg>
        <pc:spChg chg="mod">
          <ac:chgData name="Vivek Saahil" userId="43ad321a-5946-4c44-869a-99c3331d9527" providerId="ADAL" clId="{EA813354-F016-409C-A55B-EB42D8BC8B73}" dt="2021-04-06T04:33:14.680" v="5341" actId="27803"/>
          <ac:spMkLst>
            <pc:docMk/>
            <pc:sldMk cId="1830847363" sldId="283"/>
            <ac:spMk id="1262" creationId="{FF6B9C0B-23AE-457C-BFB5-014C187A6B30}"/>
          </ac:spMkLst>
        </pc:spChg>
        <pc:spChg chg="mod">
          <ac:chgData name="Vivek Saahil" userId="43ad321a-5946-4c44-869a-99c3331d9527" providerId="ADAL" clId="{EA813354-F016-409C-A55B-EB42D8BC8B73}" dt="2021-04-06T04:33:14.680" v="5341" actId="27803"/>
          <ac:spMkLst>
            <pc:docMk/>
            <pc:sldMk cId="1830847363" sldId="283"/>
            <ac:spMk id="1263" creationId="{23E1A292-5F77-4997-A7A5-BEBCDB398AE0}"/>
          </ac:spMkLst>
        </pc:spChg>
        <pc:spChg chg="mod">
          <ac:chgData name="Vivek Saahil" userId="43ad321a-5946-4c44-869a-99c3331d9527" providerId="ADAL" clId="{EA813354-F016-409C-A55B-EB42D8BC8B73}" dt="2021-04-06T04:33:14.680" v="5341" actId="27803"/>
          <ac:spMkLst>
            <pc:docMk/>
            <pc:sldMk cId="1830847363" sldId="283"/>
            <ac:spMk id="1264" creationId="{613D8660-74A2-4844-858B-540C30C6C2E2}"/>
          </ac:spMkLst>
        </pc:spChg>
        <pc:spChg chg="mod">
          <ac:chgData name="Vivek Saahil" userId="43ad321a-5946-4c44-869a-99c3331d9527" providerId="ADAL" clId="{EA813354-F016-409C-A55B-EB42D8BC8B73}" dt="2021-04-06T04:33:14.680" v="5341" actId="27803"/>
          <ac:spMkLst>
            <pc:docMk/>
            <pc:sldMk cId="1830847363" sldId="283"/>
            <ac:spMk id="1265" creationId="{9357C0CF-D9EF-4675-9B26-57A46A2AC0C7}"/>
          </ac:spMkLst>
        </pc:spChg>
        <pc:spChg chg="mod">
          <ac:chgData name="Vivek Saahil" userId="43ad321a-5946-4c44-869a-99c3331d9527" providerId="ADAL" clId="{EA813354-F016-409C-A55B-EB42D8BC8B73}" dt="2021-04-06T04:33:14.680" v="5341" actId="27803"/>
          <ac:spMkLst>
            <pc:docMk/>
            <pc:sldMk cId="1830847363" sldId="283"/>
            <ac:spMk id="1266" creationId="{2891CDBB-39B9-4E26-B5EA-675F17217AAC}"/>
          </ac:spMkLst>
        </pc:spChg>
        <pc:spChg chg="mod">
          <ac:chgData name="Vivek Saahil" userId="43ad321a-5946-4c44-869a-99c3331d9527" providerId="ADAL" clId="{EA813354-F016-409C-A55B-EB42D8BC8B73}" dt="2021-04-06T04:33:14.680" v="5341" actId="27803"/>
          <ac:spMkLst>
            <pc:docMk/>
            <pc:sldMk cId="1830847363" sldId="283"/>
            <ac:spMk id="1267" creationId="{7DD2EA9C-9215-4BC8-AA93-6E7E5C3B8E48}"/>
          </ac:spMkLst>
        </pc:spChg>
        <pc:spChg chg="mod">
          <ac:chgData name="Vivek Saahil" userId="43ad321a-5946-4c44-869a-99c3331d9527" providerId="ADAL" clId="{EA813354-F016-409C-A55B-EB42D8BC8B73}" dt="2021-04-06T04:33:14.680" v="5341" actId="27803"/>
          <ac:spMkLst>
            <pc:docMk/>
            <pc:sldMk cId="1830847363" sldId="283"/>
            <ac:spMk id="1268" creationId="{0BCE7B39-392F-49BE-BBFF-A921704A118E}"/>
          </ac:spMkLst>
        </pc:spChg>
        <pc:spChg chg="mod">
          <ac:chgData name="Vivek Saahil" userId="43ad321a-5946-4c44-869a-99c3331d9527" providerId="ADAL" clId="{EA813354-F016-409C-A55B-EB42D8BC8B73}" dt="2021-04-06T04:33:14.680" v="5341" actId="27803"/>
          <ac:spMkLst>
            <pc:docMk/>
            <pc:sldMk cId="1830847363" sldId="283"/>
            <ac:spMk id="1269" creationId="{E0CABD2D-EEB0-43DC-90DF-31E07D5245CC}"/>
          </ac:spMkLst>
        </pc:spChg>
        <pc:spChg chg="mod">
          <ac:chgData name="Vivek Saahil" userId="43ad321a-5946-4c44-869a-99c3331d9527" providerId="ADAL" clId="{EA813354-F016-409C-A55B-EB42D8BC8B73}" dt="2021-04-06T04:33:14.680" v="5341" actId="27803"/>
          <ac:spMkLst>
            <pc:docMk/>
            <pc:sldMk cId="1830847363" sldId="283"/>
            <ac:spMk id="1270" creationId="{9BEA5B76-5FF8-45B4-8A9D-E5B1BE392067}"/>
          </ac:spMkLst>
        </pc:spChg>
        <pc:spChg chg="mod">
          <ac:chgData name="Vivek Saahil" userId="43ad321a-5946-4c44-869a-99c3331d9527" providerId="ADAL" clId="{EA813354-F016-409C-A55B-EB42D8BC8B73}" dt="2021-04-06T04:33:14.680" v="5341" actId="27803"/>
          <ac:spMkLst>
            <pc:docMk/>
            <pc:sldMk cId="1830847363" sldId="283"/>
            <ac:spMk id="1271" creationId="{DFCCE657-8F54-4DF9-A8C4-075C49EC984F}"/>
          </ac:spMkLst>
        </pc:spChg>
        <pc:spChg chg="mod">
          <ac:chgData name="Vivek Saahil" userId="43ad321a-5946-4c44-869a-99c3331d9527" providerId="ADAL" clId="{EA813354-F016-409C-A55B-EB42D8BC8B73}" dt="2021-04-06T04:33:14.680" v="5341" actId="27803"/>
          <ac:spMkLst>
            <pc:docMk/>
            <pc:sldMk cId="1830847363" sldId="283"/>
            <ac:spMk id="1272" creationId="{99E6B0D7-29F0-4E03-B156-B2EAD8E67F77}"/>
          </ac:spMkLst>
        </pc:spChg>
        <pc:spChg chg="mod">
          <ac:chgData name="Vivek Saahil" userId="43ad321a-5946-4c44-869a-99c3331d9527" providerId="ADAL" clId="{EA813354-F016-409C-A55B-EB42D8BC8B73}" dt="2021-04-06T04:33:14.680" v="5341" actId="27803"/>
          <ac:spMkLst>
            <pc:docMk/>
            <pc:sldMk cId="1830847363" sldId="283"/>
            <ac:spMk id="1273" creationId="{9F75187B-D4DF-456C-B616-70D29D28C973}"/>
          </ac:spMkLst>
        </pc:spChg>
        <pc:spChg chg="mod">
          <ac:chgData name="Vivek Saahil" userId="43ad321a-5946-4c44-869a-99c3331d9527" providerId="ADAL" clId="{EA813354-F016-409C-A55B-EB42D8BC8B73}" dt="2021-04-06T04:33:14.680" v="5341" actId="27803"/>
          <ac:spMkLst>
            <pc:docMk/>
            <pc:sldMk cId="1830847363" sldId="283"/>
            <ac:spMk id="1274" creationId="{48C0CBF4-616C-40E6-8F2E-2AB507985A47}"/>
          </ac:spMkLst>
        </pc:spChg>
        <pc:spChg chg="mod">
          <ac:chgData name="Vivek Saahil" userId="43ad321a-5946-4c44-869a-99c3331d9527" providerId="ADAL" clId="{EA813354-F016-409C-A55B-EB42D8BC8B73}" dt="2021-04-06T04:33:14.680" v="5341" actId="27803"/>
          <ac:spMkLst>
            <pc:docMk/>
            <pc:sldMk cId="1830847363" sldId="283"/>
            <ac:spMk id="1275" creationId="{9E3A7182-FB32-41C4-A41C-52312F33636D}"/>
          </ac:spMkLst>
        </pc:spChg>
        <pc:spChg chg="mod">
          <ac:chgData name="Vivek Saahil" userId="43ad321a-5946-4c44-869a-99c3331d9527" providerId="ADAL" clId="{EA813354-F016-409C-A55B-EB42D8BC8B73}" dt="2021-04-06T04:33:14.680" v="5341" actId="27803"/>
          <ac:spMkLst>
            <pc:docMk/>
            <pc:sldMk cId="1830847363" sldId="283"/>
            <ac:spMk id="1276" creationId="{A7937C08-6F9F-48EA-A975-BD6A17D9E2C9}"/>
          </ac:spMkLst>
        </pc:spChg>
        <pc:spChg chg="mod">
          <ac:chgData name="Vivek Saahil" userId="43ad321a-5946-4c44-869a-99c3331d9527" providerId="ADAL" clId="{EA813354-F016-409C-A55B-EB42D8BC8B73}" dt="2021-04-06T04:33:14.680" v="5341" actId="27803"/>
          <ac:spMkLst>
            <pc:docMk/>
            <pc:sldMk cId="1830847363" sldId="283"/>
            <ac:spMk id="1277" creationId="{47C5F8B8-FB56-41F6-B8FB-CFBBA579CADE}"/>
          </ac:spMkLst>
        </pc:spChg>
        <pc:spChg chg="mod">
          <ac:chgData name="Vivek Saahil" userId="43ad321a-5946-4c44-869a-99c3331d9527" providerId="ADAL" clId="{EA813354-F016-409C-A55B-EB42D8BC8B73}" dt="2021-04-06T04:33:14.680" v="5341" actId="27803"/>
          <ac:spMkLst>
            <pc:docMk/>
            <pc:sldMk cId="1830847363" sldId="283"/>
            <ac:spMk id="1278" creationId="{32C25F0B-F963-426B-99F4-D042715C8E7D}"/>
          </ac:spMkLst>
        </pc:spChg>
        <pc:spChg chg="mod">
          <ac:chgData name="Vivek Saahil" userId="43ad321a-5946-4c44-869a-99c3331d9527" providerId="ADAL" clId="{EA813354-F016-409C-A55B-EB42D8BC8B73}" dt="2021-04-06T04:33:14.680" v="5341" actId="27803"/>
          <ac:spMkLst>
            <pc:docMk/>
            <pc:sldMk cId="1830847363" sldId="283"/>
            <ac:spMk id="1279" creationId="{F39B71F6-C7AE-4ED5-84CD-84C1BA037A9C}"/>
          </ac:spMkLst>
        </pc:spChg>
        <pc:spChg chg="mod">
          <ac:chgData name="Vivek Saahil" userId="43ad321a-5946-4c44-869a-99c3331d9527" providerId="ADAL" clId="{EA813354-F016-409C-A55B-EB42D8BC8B73}" dt="2021-04-06T04:33:14.680" v="5341" actId="27803"/>
          <ac:spMkLst>
            <pc:docMk/>
            <pc:sldMk cId="1830847363" sldId="283"/>
            <ac:spMk id="1280" creationId="{ED38AF31-F0DB-4E10-B12E-C1B37A5995EF}"/>
          </ac:spMkLst>
        </pc:spChg>
        <pc:spChg chg="mod">
          <ac:chgData name="Vivek Saahil" userId="43ad321a-5946-4c44-869a-99c3331d9527" providerId="ADAL" clId="{EA813354-F016-409C-A55B-EB42D8BC8B73}" dt="2021-04-06T04:33:14.680" v="5341" actId="27803"/>
          <ac:spMkLst>
            <pc:docMk/>
            <pc:sldMk cId="1830847363" sldId="283"/>
            <ac:spMk id="1281" creationId="{943B645C-6938-4001-890D-59A581EB6E07}"/>
          </ac:spMkLst>
        </pc:spChg>
        <pc:spChg chg="mod">
          <ac:chgData name="Vivek Saahil" userId="43ad321a-5946-4c44-869a-99c3331d9527" providerId="ADAL" clId="{EA813354-F016-409C-A55B-EB42D8BC8B73}" dt="2021-04-06T04:33:14.680" v="5341" actId="27803"/>
          <ac:spMkLst>
            <pc:docMk/>
            <pc:sldMk cId="1830847363" sldId="283"/>
            <ac:spMk id="1282" creationId="{917CD153-0325-4E5B-A097-4849DDB4718E}"/>
          </ac:spMkLst>
        </pc:spChg>
        <pc:spChg chg="mod">
          <ac:chgData name="Vivek Saahil" userId="43ad321a-5946-4c44-869a-99c3331d9527" providerId="ADAL" clId="{EA813354-F016-409C-A55B-EB42D8BC8B73}" dt="2021-04-06T04:33:14.680" v="5341" actId="27803"/>
          <ac:spMkLst>
            <pc:docMk/>
            <pc:sldMk cId="1830847363" sldId="283"/>
            <ac:spMk id="1283" creationId="{7D33219C-3315-4FAB-9B9C-4C8082AEAEBC}"/>
          </ac:spMkLst>
        </pc:spChg>
        <pc:spChg chg="mod">
          <ac:chgData name="Vivek Saahil" userId="43ad321a-5946-4c44-869a-99c3331d9527" providerId="ADAL" clId="{EA813354-F016-409C-A55B-EB42D8BC8B73}" dt="2021-04-06T04:33:14.680" v="5341" actId="27803"/>
          <ac:spMkLst>
            <pc:docMk/>
            <pc:sldMk cId="1830847363" sldId="283"/>
            <ac:spMk id="1284" creationId="{2D95A3E7-280D-48E5-A7FA-28357AC2636A}"/>
          </ac:spMkLst>
        </pc:spChg>
        <pc:spChg chg="mod">
          <ac:chgData name="Vivek Saahil" userId="43ad321a-5946-4c44-869a-99c3331d9527" providerId="ADAL" clId="{EA813354-F016-409C-A55B-EB42D8BC8B73}" dt="2021-04-06T04:33:14.680" v="5341" actId="27803"/>
          <ac:spMkLst>
            <pc:docMk/>
            <pc:sldMk cId="1830847363" sldId="283"/>
            <ac:spMk id="1285" creationId="{B2EEEE00-25BE-4E38-835D-5EE76EDFD481}"/>
          </ac:spMkLst>
        </pc:spChg>
        <pc:spChg chg="mod">
          <ac:chgData name="Vivek Saahil" userId="43ad321a-5946-4c44-869a-99c3331d9527" providerId="ADAL" clId="{EA813354-F016-409C-A55B-EB42D8BC8B73}" dt="2021-04-06T04:33:14.680" v="5341" actId="27803"/>
          <ac:spMkLst>
            <pc:docMk/>
            <pc:sldMk cId="1830847363" sldId="283"/>
            <ac:spMk id="1286" creationId="{FCB8FBD9-CA81-4DA4-A797-BB20BF9F7A9C}"/>
          </ac:spMkLst>
        </pc:spChg>
        <pc:spChg chg="mod">
          <ac:chgData name="Vivek Saahil" userId="43ad321a-5946-4c44-869a-99c3331d9527" providerId="ADAL" clId="{EA813354-F016-409C-A55B-EB42D8BC8B73}" dt="2021-04-06T04:33:14.680" v="5341" actId="27803"/>
          <ac:spMkLst>
            <pc:docMk/>
            <pc:sldMk cId="1830847363" sldId="283"/>
            <ac:spMk id="1287" creationId="{6CD4C3F4-15E2-46FC-BEB2-807A5078B382}"/>
          </ac:spMkLst>
        </pc:spChg>
        <pc:spChg chg="mod">
          <ac:chgData name="Vivek Saahil" userId="43ad321a-5946-4c44-869a-99c3331d9527" providerId="ADAL" clId="{EA813354-F016-409C-A55B-EB42D8BC8B73}" dt="2021-04-06T04:33:14.680" v="5341" actId="27803"/>
          <ac:spMkLst>
            <pc:docMk/>
            <pc:sldMk cId="1830847363" sldId="283"/>
            <ac:spMk id="1288" creationId="{4A3BBB18-E28C-419B-8A09-6B9C502E8650}"/>
          </ac:spMkLst>
        </pc:spChg>
        <pc:spChg chg="mod">
          <ac:chgData name="Vivek Saahil" userId="43ad321a-5946-4c44-869a-99c3331d9527" providerId="ADAL" clId="{EA813354-F016-409C-A55B-EB42D8BC8B73}" dt="2021-04-06T04:33:14.680" v="5341" actId="27803"/>
          <ac:spMkLst>
            <pc:docMk/>
            <pc:sldMk cId="1830847363" sldId="283"/>
            <ac:spMk id="1289" creationId="{595829E8-A402-4132-BDEC-386104898B5B}"/>
          </ac:spMkLst>
        </pc:spChg>
        <pc:spChg chg="mod">
          <ac:chgData name="Vivek Saahil" userId="43ad321a-5946-4c44-869a-99c3331d9527" providerId="ADAL" clId="{EA813354-F016-409C-A55B-EB42D8BC8B73}" dt="2021-04-06T04:33:14.680" v="5341" actId="27803"/>
          <ac:spMkLst>
            <pc:docMk/>
            <pc:sldMk cId="1830847363" sldId="283"/>
            <ac:spMk id="1290" creationId="{31E81521-EDB4-4DA9-AE0C-13EE00E35BBA}"/>
          </ac:spMkLst>
        </pc:spChg>
        <pc:spChg chg="mod">
          <ac:chgData name="Vivek Saahil" userId="43ad321a-5946-4c44-869a-99c3331d9527" providerId="ADAL" clId="{EA813354-F016-409C-A55B-EB42D8BC8B73}" dt="2021-04-06T04:33:14.680" v="5341" actId="27803"/>
          <ac:spMkLst>
            <pc:docMk/>
            <pc:sldMk cId="1830847363" sldId="283"/>
            <ac:spMk id="1291" creationId="{B8CA7483-A0AC-4CC3-8163-E13583433F51}"/>
          </ac:spMkLst>
        </pc:spChg>
        <pc:spChg chg="mod">
          <ac:chgData name="Vivek Saahil" userId="43ad321a-5946-4c44-869a-99c3331d9527" providerId="ADAL" clId="{EA813354-F016-409C-A55B-EB42D8BC8B73}" dt="2021-04-06T04:33:14.680" v="5341" actId="27803"/>
          <ac:spMkLst>
            <pc:docMk/>
            <pc:sldMk cId="1830847363" sldId="283"/>
            <ac:spMk id="1292" creationId="{EE461027-0A39-467C-8900-E7CC2B0D45C0}"/>
          </ac:spMkLst>
        </pc:spChg>
        <pc:spChg chg="mod">
          <ac:chgData name="Vivek Saahil" userId="43ad321a-5946-4c44-869a-99c3331d9527" providerId="ADAL" clId="{EA813354-F016-409C-A55B-EB42D8BC8B73}" dt="2021-04-06T04:33:14.680" v="5341" actId="27803"/>
          <ac:spMkLst>
            <pc:docMk/>
            <pc:sldMk cId="1830847363" sldId="283"/>
            <ac:spMk id="1293" creationId="{C059FAAB-E699-4D4C-B9A9-A065E6017CF6}"/>
          </ac:spMkLst>
        </pc:spChg>
        <pc:spChg chg="mod">
          <ac:chgData name="Vivek Saahil" userId="43ad321a-5946-4c44-869a-99c3331d9527" providerId="ADAL" clId="{EA813354-F016-409C-A55B-EB42D8BC8B73}" dt="2021-04-06T04:33:14.680" v="5341" actId="27803"/>
          <ac:spMkLst>
            <pc:docMk/>
            <pc:sldMk cId="1830847363" sldId="283"/>
            <ac:spMk id="1294" creationId="{AF974D08-3BE6-4163-8387-477AEA594DCF}"/>
          </ac:spMkLst>
        </pc:spChg>
        <pc:spChg chg="mod">
          <ac:chgData name="Vivek Saahil" userId="43ad321a-5946-4c44-869a-99c3331d9527" providerId="ADAL" clId="{EA813354-F016-409C-A55B-EB42D8BC8B73}" dt="2021-04-06T04:33:14.680" v="5341" actId="27803"/>
          <ac:spMkLst>
            <pc:docMk/>
            <pc:sldMk cId="1830847363" sldId="283"/>
            <ac:spMk id="1295" creationId="{68C55B02-9335-4FDE-BCDE-D6BE187858F7}"/>
          </ac:spMkLst>
        </pc:spChg>
        <pc:spChg chg="mod">
          <ac:chgData name="Vivek Saahil" userId="43ad321a-5946-4c44-869a-99c3331d9527" providerId="ADAL" clId="{EA813354-F016-409C-A55B-EB42D8BC8B73}" dt="2021-04-06T04:33:14.680" v="5341" actId="27803"/>
          <ac:spMkLst>
            <pc:docMk/>
            <pc:sldMk cId="1830847363" sldId="283"/>
            <ac:spMk id="1296" creationId="{1B3552A5-67A7-4B5E-AFFF-EB27DA9EC27A}"/>
          </ac:spMkLst>
        </pc:spChg>
        <pc:spChg chg="mod">
          <ac:chgData name="Vivek Saahil" userId="43ad321a-5946-4c44-869a-99c3331d9527" providerId="ADAL" clId="{EA813354-F016-409C-A55B-EB42D8BC8B73}" dt="2021-04-06T04:33:14.680" v="5341" actId="27803"/>
          <ac:spMkLst>
            <pc:docMk/>
            <pc:sldMk cId="1830847363" sldId="283"/>
            <ac:spMk id="1297" creationId="{1CDDFB0B-AF50-4FD7-81AC-68EB3E8C3C4C}"/>
          </ac:spMkLst>
        </pc:spChg>
        <pc:spChg chg="mod">
          <ac:chgData name="Vivek Saahil" userId="43ad321a-5946-4c44-869a-99c3331d9527" providerId="ADAL" clId="{EA813354-F016-409C-A55B-EB42D8BC8B73}" dt="2021-04-06T04:33:14.680" v="5341" actId="27803"/>
          <ac:spMkLst>
            <pc:docMk/>
            <pc:sldMk cId="1830847363" sldId="283"/>
            <ac:spMk id="1298" creationId="{0B81EED9-8E59-4586-B40E-A9EBBC125386}"/>
          </ac:spMkLst>
        </pc:spChg>
        <pc:spChg chg="mod">
          <ac:chgData name="Vivek Saahil" userId="43ad321a-5946-4c44-869a-99c3331d9527" providerId="ADAL" clId="{EA813354-F016-409C-A55B-EB42D8BC8B73}" dt="2021-04-06T04:33:14.680" v="5341" actId="27803"/>
          <ac:spMkLst>
            <pc:docMk/>
            <pc:sldMk cId="1830847363" sldId="283"/>
            <ac:spMk id="1299" creationId="{B19B2286-4041-4EED-A9DA-6ED194AEE801}"/>
          </ac:spMkLst>
        </pc:spChg>
        <pc:spChg chg="mod">
          <ac:chgData name="Vivek Saahil" userId="43ad321a-5946-4c44-869a-99c3331d9527" providerId="ADAL" clId="{EA813354-F016-409C-A55B-EB42D8BC8B73}" dt="2021-04-06T04:33:14.680" v="5341" actId="27803"/>
          <ac:spMkLst>
            <pc:docMk/>
            <pc:sldMk cId="1830847363" sldId="283"/>
            <ac:spMk id="1300" creationId="{079593E8-CEAF-4613-8C17-B6C45F8DEF02}"/>
          </ac:spMkLst>
        </pc:spChg>
        <pc:spChg chg="mod">
          <ac:chgData name="Vivek Saahil" userId="43ad321a-5946-4c44-869a-99c3331d9527" providerId="ADAL" clId="{EA813354-F016-409C-A55B-EB42D8BC8B73}" dt="2021-04-06T04:33:14.680" v="5341" actId="27803"/>
          <ac:spMkLst>
            <pc:docMk/>
            <pc:sldMk cId="1830847363" sldId="283"/>
            <ac:spMk id="1301" creationId="{F703520B-DB49-4A3F-96A5-AC5FE8EEC27B}"/>
          </ac:spMkLst>
        </pc:spChg>
        <pc:spChg chg="mod">
          <ac:chgData name="Vivek Saahil" userId="43ad321a-5946-4c44-869a-99c3331d9527" providerId="ADAL" clId="{EA813354-F016-409C-A55B-EB42D8BC8B73}" dt="2021-04-06T04:33:14.680" v="5341" actId="27803"/>
          <ac:spMkLst>
            <pc:docMk/>
            <pc:sldMk cId="1830847363" sldId="283"/>
            <ac:spMk id="1302" creationId="{C0E42CBF-5990-418F-8399-A98C6DE5EDF8}"/>
          </ac:spMkLst>
        </pc:spChg>
        <pc:spChg chg="mod">
          <ac:chgData name="Vivek Saahil" userId="43ad321a-5946-4c44-869a-99c3331d9527" providerId="ADAL" clId="{EA813354-F016-409C-A55B-EB42D8BC8B73}" dt="2021-04-06T04:33:14.680" v="5341" actId="27803"/>
          <ac:spMkLst>
            <pc:docMk/>
            <pc:sldMk cId="1830847363" sldId="283"/>
            <ac:spMk id="1303" creationId="{1C8926FF-0CD3-4537-9F2F-CCF94804FB4D}"/>
          </ac:spMkLst>
        </pc:spChg>
        <pc:spChg chg="mod">
          <ac:chgData name="Vivek Saahil" userId="43ad321a-5946-4c44-869a-99c3331d9527" providerId="ADAL" clId="{EA813354-F016-409C-A55B-EB42D8BC8B73}" dt="2021-04-06T04:33:14.680" v="5341" actId="27803"/>
          <ac:spMkLst>
            <pc:docMk/>
            <pc:sldMk cId="1830847363" sldId="283"/>
            <ac:spMk id="1304" creationId="{71D7C979-9162-44E6-8FE8-BFBA0CA763C0}"/>
          </ac:spMkLst>
        </pc:spChg>
        <pc:spChg chg="mod">
          <ac:chgData name="Vivek Saahil" userId="43ad321a-5946-4c44-869a-99c3331d9527" providerId="ADAL" clId="{EA813354-F016-409C-A55B-EB42D8BC8B73}" dt="2021-04-06T04:33:14.680" v="5341" actId="27803"/>
          <ac:spMkLst>
            <pc:docMk/>
            <pc:sldMk cId="1830847363" sldId="283"/>
            <ac:spMk id="1305" creationId="{DFFEF2B8-E423-4B92-BA52-72E3B5A50BD8}"/>
          </ac:spMkLst>
        </pc:spChg>
        <pc:spChg chg="mod">
          <ac:chgData name="Vivek Saahil" userId="43ad321a-5946-4c44-869a-99c3331d9527" providerId="ADAL" clId="{EA813354-F016-409C-A55B-EB42D8BC8B73}" dt="2021-04-06T04:33:14.680" v="5341" actId="27803"/>
          <ac:spMkLst>
            <pc:docMk/>
            <pc:sldMk cId="1830847363" sldId="283"/>
            <ac:spMk id="1306" creationId="{5D482380-A4F2-443F-B3AF-9DC194B21208}"/>
          </ac:spMkLst>
        </pc:spChg>
        <pc:spChg chg="mod">
          <ac:chgData name="Vivek Saahil" userId="43ad321a-5946-4c44-869a-99c3331d9527" providerId="ADAL" clId="{EA813354-F016-409C-A55B-EB42D8BC8B73}" dt="2021-04-06T04:33:14.680" v="5341" actId="27803"/>
          <ac:spMkLst>
            <pc:docMk/>
            <pc:sldMk cId="1830847363" sldId="283"/>
            <ac:spMk id="1307" creationId="{AFA43AE8-6D89-4E24-B8D7-7B05C3FDF955}"/>
          </ac:spMkLst>
        </pc:spChg>
        <pc:spChg chg="mod">
          <ac:chgData name="Vivek Saahil" userId="43ad321a-5946-4c44-869a-99c3331d9527" providerId="ADAL" clId="{EA813354-F016-409C-A55B-EB42D8BC8B73}" dt="2021-04-06T04:33:14.680" v="5341" actId="27803"/>
          <ac:spMkLst>
            <pc:docMk/>
            <pc:sldMk cId="1830847363" sldId="283"/>
            <ac:spMk id="1308" creationId="{D6DA7DD7-1317-429C-A4A8-1655C0F6953C}"/>
          </ac:spMkLst>
        </pc:spChg>
        <pc:spChg chg="mod">
          <ac:chgData name="Vivek Saahil" userId="43ad321a-5946-4c44-869a-99c3331d9527" providerId="ADAL" clId="{EA813354-F016-409C-A55B-EB42D8BC8B73}" dt="2021-04-06T04:33:14.680" v="5341" actId="27803"/>
          <ac:spMkLst>
            <pc:docMk/>
            <pc:sldMk cId="1830847363" sldId="283"/>
            <ac:spMk id="1309" creationId="{082434F4-1F12-421F-9EE1-59483645F9B9}"/>
          </ac:spMkLst>
        </pc:spChg>
        <pc:spChg chg="mod">
          <ac:chgData name="Vivek Saahil" userId="43ad321a-5946-4c44-869a-99c3331d9527" providerId="ADAL" clId="{EA813354-F016-409C-A55B-EB42D8BC8B73}" dt="2021-04-06T04:33:14.680" v="5341" actId="27803"/>
          <ac:spMkLst>
            <pc:docMk/>
            <pc:sldMk cId="1830847363" sldId="283"/>
            <ac:spMk id="1310" creationId="{A30D586F-D948-4189-B661-CD510CBDDE1E}"/>
          </ac:spMkLst>
        </pc:spChg>
        <pc:spChg chg="mod">
          <ac:chgData name="Vivek Saahil" userId="43ad321a-5946-4c44-869a-99c3331d9527" providerId="ADAL" clId="{EA813354-F016-409C-A55B-EB42D8BC8B73}" dt="2021-04-06T04:33:14.680" v="5341" actId="27803"/>
          <ac:spMkLst>
            <pc:docMk/>
            <pc:sldMk cId="1830847363" sldId="283"/>
            <ac:spMk id="1311" creationId="{40EA4FF7-1C77-403B-BCEA-D2D11056B9FA}"/>
          </ac:spMkLst>
        </pc:spChg>
        <pc:spChg chg="mod">
          <ac:chgData name="Vivek Saahil" userId="43ad321a-5946-4c44-869a-99c3331d9527" providerId="ADAL" clId="{EA813354-F016-409C-A55B-EB42D8BC8B73}" dt="2021-04-06T04:33:14.680" v="5341" actId="27803"/>
          <ac:spMkLst>
            <pc:docMk/>
            <pc:sldMk cId="1830847363" sldId="283"/>
            <ac:spMk id="1312" creationId="{0FA0CA94-1987-468B-830C-DA23A2604B37}"/>
          </ac:spMkLst>
        </pc:spChg>
        <pc:spChg chg="mod">
          <ac:chgData name="Vivek Saahil" userId="43ad321a-5946-4c44-869a-99c3331d9527" providerId="ADAL" clId="{EA813354-F016-409C-A55B-EB42D8BC8B73}" dt="2021-04-06T04:33:14.680" v="5341" actId="27803"/>
          <ac:spMkLst>
            <pc:docMk/>
            <pc:sldMk cId="1830847363" sldId="283"/>
            <ac:spMk id="1313" creationId="{84C96042-7813-4603-871B-B93E8E8AC50E}"/>
          </ac:spMkLst>
        </pc:spChg>
        <pc:spChg chg="mod">
          <ac:chgData name="Vivek Saahil" userId="43ad321a-5946-4c44-869a-99c3331d9527" providerId="ADAL" clId="{EA813354-F016-409C-A55B-EB42D8BC8B73}" dt="2021-04-06T04:33:14.680" v="5341" actId="27803"/>
          <ac:spMkLst>
            <pc:docMk/>
            <pc:sldMk cId="1830847363" sldId="283"/>
            <ac:spMk id="1314" creationId="{C1E387CA-D244-4FF8-9EEE-BE6527A00E54}"/>
          </ac:spMkLst>
        </pc:spChg>
        <pc:spChg chg="mod">
          <ac:chgData name="Vivek Saahil" userId="43ad321a-5946-4c44-869a-99c3331d9527" providerId="ADAL" clId="{EA813354-F016-409C-A55B-EB42D8BC8B73}" dt="2021-04-06T04:33:14.680" v="5341" actId="27803"/>
          <ac:spMkLst>
            <pc:docMk/>
            <pc:sldMk cId="1830847363" sldId="283"/>
            <ac:spMk id="1315" creationId="{AF7B8BFA-82BB-4AC4-8E11-545E349F85BE}"/>
          </ac:spMkLst>
        </pc:spChg>
        <pc:spChg chg="mod">
          <ac:chgData name="Vivek Saahil" userId="43ad321a-5946-4c44-869a-99c3331d9527" providerId="ADAL" clId="{EA813354-F016-409C-A55B-EB42D8BC8B73}" dt="2021-04-06T04:33:14.680" v="5341" actId="27803"/>
          <ac:spMkLst>
            <pc:docMk/>
            <pc:sldMk cId="1830847363" sldId="283"/>
            <ac:spMk id="1316" creationId="{F4322B79-F160-4EC2-94D8-E6C2E39CDA86}"/>
          </ac:spMkLst>
        </pc:spChg>
        <pc:spChg chg="mod">
          <ac:chgData name="Vivek Saahil" userId="43ad321a-5946-4c44-869a-99c3331d9527" providerId="ADAL" clId="{EA813354-F016-409C-A55B-EB42D8BC8B73}" dt="2021-04-06T04:33:14.680" v="5341" actId="27803"/>
          <ac:spMkLst>
            <pc:docMk/>
            <pc:sldMk cId="1830847363" sldId="283"/>
            <ac:spMk id="1317" creationId="{16AC11A7-112B-4024-9663-9D7CFED8962C}"/>
          </ac:spMkLst>
        </pc:spChg>
        <pc:spChg chg="mod">
          <ac:chgData name="Vivek Saahil" userId="43ad321a-5946-4c44-869a-99c3331d9527" providerId="ADAL" clId="{EA813354-F016-409C-A55B-EB42D8BC8B73}" dt="2021-04-06T04:33:14.680" v="5341" actId="27803"/>
          <ac:spMkLst>
            <pc:docMk/>
            <pc:sldMk cId="1830847363" sldId="283"/>
            <ac:spMk id="1318" creationId="{BBB04CD9-A459-4B87-89E9-B3B16B34B4B9}"/>
          </ac:spMkLst>
        </pc:spChg>
        <pc:spChg chg="mod">
          <ac:chgData name="Vivek Saahil" userId="43ad321a-5946-4c44-869a-99c3331d9527" providerId="ADAL" clId="{EA813354-F016-409C-A55B-EB42D8BC8B73}" dt="2021-04-06T04:33:14.680" v="5341" actId="27803"/>
          <ac:spMkLst>
            <pc:docMk/>
            <pc:sldMk cId="1830847363" sldId="283"/>
            <ac:spMk id="1319" creationId="{1A69E78A-2C84-4D43-8D38-64BE3921FC78}"/>
          </ac:spMkLst>
        </pc:spChg>
        <pc:spChg chg="mod">
          <ac:chgData name="Vivek Saahil" userId="43ad321a-5946-4c44-869a-99c3331d9527" providerId="ADAL" clId="{EA813354-F016-409C-A55B-EB42D8BC8B73}" dt="2021-04-06T04:33:14.680" v="5341" actId="27803"/>
          <ac:spMkLst>
            <pc:docMk/>
            <pc:sldMk cId="1830847363" sldId="283"/>
            <ac:spMk id="1320" creationId="{FB35C758-0F1E-4B97-AFA0-4F1C55452E77}"/>
          </ac:spMkLst>
        </pc:spChg>
        <pc:spChg chg="mod">
          <ac:chgData name="Vivek Saahil" userId="43ad321a-5946-4c44-869a-99c3331d9527" providerId="ADAL" clId="{EA813354-F016-409C-A55B-EB42D8BC8B73}" dt="2021-04-06T04:33:14.680" v="5341" actId="27803"/>
          <ac:spMkLst>
            <pc:docMk/>
            <pc:sldMk cId="1830847363" sldId="283"/>
            <ac:spMk id="1321" creationId="{FE934551-EBF5-4915-A677-069C1D583594}"/>
          </ac:spMkLst>
        </pc:spChg>
        <pc:spChg chg="mod">
          <ac:chgData name="Vivek Saahil" userId="43ad321a-5946-4c44-869a-99c3331d9527" providerId="ADAL" clId="{EA813354-F016-409C-A55B-EB42D8BC8B73}" dt="2021-04-06T04:33:14.680" v="5341" actId="27803"/>
          <ac:spMkLst>
            <pc:docMk/>
            <pc:sldMk cId="1830847363" sldId="283"/>
            <ac:spMk id="1322" creationId="{0E39825B-6107-4683-97B3-35F9F5147D8B}"/>
          </ac:spMkLst>
        </pc:spChg>
        <pc:spChg chg="mod">
          <ac:chgData name="Vivek Saahil" userId="43ad321a-5946-4c44-869a-99c3331d9527" providerId="ADAL" clId="{EA813354-F016-409C-A55B-EB42D8BC8B73}" dt="2021-04-06T04:33:14.680" v="5341" actId="27803"/>
          <ac:spMkLst>
            <pc:docMk/>
            <pc:sldMk cId="1830847363" sldId="283"/>
            <ac:spMk id="1323" creationId="{417921A1-9AD4-483A-B8E5-793C5919FA1A}"/>
          </ac:spMkLst>
        </pc:spChg>
        <pc:spChg chg="mod">
          <ac:chgData name="Vivek Saahil" userId="43ad321a-5946-4c44-869a-99c3331d9527" providerId="ADAL" clId="{EA813354-F016-409C-A55B-EB42D8BC8B73}" dt="2021-04-06T04:33:14.680" v="5341" actId="27803"/>
          <ac:spMkLst>
            <pc:docMk/>
            <pc:sldMk cId="1830847363" sldId="283"/>
            <ac:spMk id="1324" creationId="{1B3CFDC3-5C69-4B1C-BF88-817185B02D9A}"/>
          </ac:spMkLst>
        </pc:spChg>
        <pc:spChg chg="mod">
          <ac:chgData name="Vivek Saahil" userId="43ad321a-5946-4c44-869a-99c3331d9527" providerId="ADAL" clId="{EA813354-F016-409C-A55B-EB42D8BC8B73}" dt="2021-04-06T04:33:14.680" v="5341" actId="27803"/>
          <ac:spMkLst>
            <pc:docMk/>
            <pc:sldMk cId="1830847363" sldId="283"/>
            <ac:spMk id="1325" creationId="{43B56F7F-16C0-49DF-B858-6790A3C13B07}"/>
          </ac:spMkLst>
        </pc:spChg>
        <pc:spChg chg="mod">
          <ac:chgData name="Vivek Saahil" userId="43ad321a-5946-4c44-869a-99c3331d9527" providerId="ADAL" clId="{EA813354-F016-409C-A55B-EB42D8BC8B73}" dt="2021-04-06T04:33:14.680" v="5341" actId="27803"/>
          <ac:spMkLst>
            <pc:docMk/>
            <pc:sldMk cId="1830847363" sldId="283"/>
            <ac:spMk id="1326" creationId="{C6B8B4EC-6CA5-4EB1-9B2F-51953E416D8B}"/>
          </ac:spMkLst>
        </pc:spChg>
        <pc:spChg chg="mod">
          <ac:chgData name="Vivek Saahil" userId="43ad321a-5946-4c44-869a-99c3331d9527" providerId="ADAL" clId="{EA813354-F016-409C-A55B-EB42D8BC8B73}" dt="2021-04-06T04:33:14.680" v="5341" actId="27803"/>
          <ac:spMkLst>
            <pc:docMk/>
            <pc:sldMk cId="1830847363" sldId="283"/>
            <ac:spMk id="1327" creationId="{2F7117F2-4C51-466C-A822-0F876E1F99ED}"/>
          </ac:spMkLst>
        </pc:spChg>
        <pc:spChg chg="mod">
          <ac:chgData name="Vivek Saahil" userId="43ad321a-5946-4c44-869a-99c3331d9527" providerId="ADAL" clId="{EA813354-F016-409C-A55B-EB42D8BC8B73}" dt="2021-04-06T04:33:14.680" v="5341" actId="27803"/>
          <ac:spMkLst>
            <pc:docMk/>
            <pc:sldMk cId="1830847363" sldId="283"/>
            <ac:spMk id="1328" creationId="{0F7FF966-EBCF-4B32-B08B-E873A3847C32}"/>
          </ac:spMkLst>
        </pc:spChg>
        <pc:spChg chg="mod">
          <ac:chgData name="Vivek Saahil" userId="43ad321a-5946-4c44-869a-99c3331d9527" providerId="ADAL" clId="{EA813354-F016-409C-A55B-EB42D8BC8B73}" dt="2021-04-06T04:33:14.680" v="5341" actId="27803"/>
          <ac:spMkLst>
            <pc:docMk/>
            <pc:sldMk cId="1830847363" sldId="283"/>
            <ac:spMk id="1329" creationId="{AC27D820-7422-452C-9746-3B50E9F1F65A}"/>
          </ac:spMkLst>
        </pc:spChg>
        <pc:spChg chg="mod">
          <ac:chgData name="Vivek Saahil" userId="43ad321a-5946-4c44-869a-99c3331d9527" providerId="ADAL" clId="{EA813354-F016-409C-A55B-EB42D8BC8B73}" dt="2021-04-06T04:33:14.680" v="5341" actId="27803"/>
          <ac:spMkLst>
            <pc:docMk/>
            <pc:sldMk cId="1830847363" sldId="283"/>
            <ac:spMk id="1330" creationId="{6F663E19-0F0D-44DB-9E5E-BB13527A9558}"/>
          </ac:spMkLst>
        </pc:spChg>
        <pc:spChg chg="mod">
          <ac:chgData name="Vivek Saahil" userId="43ad321a-5946-4c44-869a-99c3331d9527" providerId="ADAL" clId="{EA813354-F016-409C-A55B-EB42D8BC8B73}" dt="2021-04-06T04:33:14.680" v="5341" actId="27803"/>
          <ac:spMkLst>
            <pc:docMk/>
            <pc:sldMk cId="1830847363" sldId="283"/>
            <ac:spMk id="1331" creationId="{F97FC8D7-E6BF-4369-85E7-6B193928D9BA}"/>
          </ac:spMkLst>
        </pc:spChg>
        <pc:spChg chg="mod">
          <ac:chgData name="Vivek Saahil" userId="43ad321a-5946-4c44-869a-99c3331d9527" providerId="ADAL" clId="{EA813354-F016-409C-A55B-EB42D8BC8B73}" dt="2021-04-06T04:33:14.680" v="5341" actId="27803"/>
          <ac:spMkLst>
            <pc:docMk/>
            <pc:sldMk cId="1830847363" sldId="283"/>
            <ac:spMk id="1332" creationId="{24C38F4A-635C-4AF6-A5C8-7B80FD9D5C54}"/>
          </ac:spMkLst>
        </pc:spChg>
        <pc:spChg chg="mod">
          <ac:chgData name="Vivek Saahil" userId="43ad321a-5946-4c44-869a-99c3331d9527" providerId="ADAL" clId="{EA813354-F016-409C-A55B-EB42D8BC8B73}" dt="2021-04-06T04:33:14.680" v="5341" actId="27803"/>
          <ac:spMkLst>
            <pc:docMk/>
            <pc:sldMk cId="1830847363" sldId="283"/>
            <ac:spMk id="1333" creationId="{4B0A5648-406E-444C-9282-0677953357C9}"/>
          </ac:spMkLst>
        </pc:spChg>
        <pc:spChg chg="mod">
          <ac:chgData name="Vivek Saahil" userId="43ad321a-5946-4c44-869a-99c3331d9527" providerId="ADAL" clId="{EA813354-F016-409C-A55B-EB42D8BC8B73}" dt="2021-04-06T04:33:14.680" v="5341" actId="27803"/>
          <ac:spMkLst>
            <pc:docMk/>
            <pc:sldMk cId="1830847363" sldId="283"/>
            <ac:spMk id="1334" creationId="{A5CD504C-3C44-436E-A25B-B06F60EAB78F}"/>
          </ac:spMkLst>
        </pc:spChg>
        <pc:spChg chg="mod">
          <ac:chgData name="Vivek Saahil" userId="43ad321a-5946-4c44-869a-99c3331d9527" providerId="ADAL" clId="{EA813354-F016-409C-A55B-EB42D8BC8B73}" dt="2021-04-06T04:33:14.680" v="5341" actId="27803"/>
          <ac:spMkLst>
            <pc:docMk/>
            <pc:sldMk cId="1830847363" sldId="283"/>
            <ac:spMk id="1335" creationId="{E2B1D9B1-3266-4A0B-8069-49CCF6B6971E}"/>
          </ac:spMkLst>
        </pc:spChg>
        <pc:spChg chg="mod">
          <ac:chgData name="Vivek Saahil" userId="43ad321a-5946-4c44-869a-99c3331d9527" providerId="ADAL" clId="{EA813354-F016-409C-A55B-EB42D8BC8B73}" dt="2021-04-06T04:33:14.680" v="5341" actId="27803"/>
          <ac:spMkLst>
            <pc:docMk/>
            <pc:sldMk cId="1830847363" sldId="283"/>
            <ac:spMk id="1336" creationId="{57C56E76-0EE6-4187-A032-C399CD77B693}"/>
          </ac:spMkLst>
        </pc:spChg>
        <pc:spChg chg="mod">
          <ac:chgData name="Vivek Saahil" userId="43ad321a-5946-4c44-869a-99c3331d9527" providerId="ADAL" clId="{EA813354-F016-409C-A55B-EB42D8BC8B73}" dt="2021-04-06T04:33:14.680" v="5341" actId="27803"/>
          <ac:spMkLst>
            <pc:docMk/>
            <pc:sldMk cId="1830847363" sldId="283"/>
            <ac:spMk id="1337" creationId="{B0359F10-5439-449C-A253-DFD72A6E181D}"/>
          </ac:spMkLst>
        </pc:spChg>
        <pc:spChg chg="mod">
          <ac:chgData name="Vivek Saahil" userId="43ad321a-5946-4c44-869a-99c3331d9527" providerId="ADAL" clId="{EA813354-F016-409C-A55B-EB42D8BC8B73}" dt="2021-04-06T04:33:14.680" v="5341" actId="27803"/>
          <ac:spMkLst>
            <pc:docMk/>
            <pc:sldMk cId="1830847363" sldId="283"/>
            <ac:spMk id="1338" creationId="{663D883D-7917-4679-9018-EAA3D925E0CD}"/>
          </ac:spMkLst>
        </pc:spChg>
        <pc:spChg chg="mod">
          <ac:chgData name="Vivek Saahil" userId="43ad321a-5946-4c44-869a-99c3331d9527" providerId="ADAL" clId="{EA813354-F016-409C-A55B-EB42D8BC8B73}" dt="2021-04-06T04:33:14.680" v="5341" actId="27803"/>
          <ac:spMkLst>
            <pc:docMk/>
            <pc:sldMk cId="1830847363" sldId="283"/>
            <ac:spMk id="1339" creationId="{0CC52EBF-0D21-470A-BCFC-139EA837498C}"/>
          </ac:spMkLst>
        </pc:spChg>
        <pc:spChg chg="mod">
          <ac:chgData name="Vivek Saahil" userId="43ad321a-5946-4c44-869a-99c3331d9527" providerId="ADAL" clId="{EA813354-F016-409C-A55B-EB42D8BC8B73}" dt="2021-04-06T04:33:14.680" v="5341" actId="27803"/>
          <ac:spMkLst>
            <pc:docMk/>
            <pc:sldMk cId="1830847363" sldId="283"/>
            <ac:spMk id="1340" creationId="{B8870569-530C-4F4A-9CE1-2516F7306D5D}"/>
          </ac:spMkLst>
        </pc:spChg>
        <pc:spChg chg="mod">
          <ac:chgData name="Vivek Saahil" userId="43ad321a-5946-4c44-869a-99c3331d9527" providerId="ADAL" clId="{EA813354-F016-409C-A55B-EB42D8BC8B73}" dt="2021-04-06T04:33:14.680" v="5341" actId="27803"/>
          <ac:spMkLst>
            <pc:docMk/>
            <pc:sldMk cId="1830847363" sldId="283"/>
            <ac:spMk id="1341" creationId="{0149F702-BFDE-4E01-A381-A13D03033302}"/>
          </ac:spMkLst>
        </pc:spChg>
        <pc:spChg chg="mod">
          <ac:chgData name="Vivek Saahil" userId="43ad321a-5946-4c44-869a-99c3331d9527" providerId="ADAL" clId="{EA813354-F016-409C-A55B-EB42D8BC8B73}" dt="2021-04-06T04:33:14.680" v="5341" actId="27803"/>
          <ac:spMkLst>
            <pc:docMk/>
            <pc:sldMk cId="1830847363" sldId="283"/>
            <ac:spMk id="1342" creationId="{DE605F12-2A7B-475A-9948-5AD7990A15AA}"/>
          </ac:spMkLst>
        </pc:spChg>
        <pc:spChg chg="mod">
          <ac:chgData name="Vivek Saahil" userId="43ad321a-5946-4c44-869a-99c3331d9527" providerId="ADAL" clId="{EA813354-F016-409C-A55B-EB42D8BC8B73}" dt="2021-04-06T04:33:14.680" v="5341" actId="27803"/>
          <ac:spMkLst>
            <pc:docMk/>
            <pc:sldMk cId="1830847363" sldId="283"/>
            <ac:spMk id="1343" creationId="{91E30D8F-85A3-474C-A1A2-7DDE89B7929E}"/>
          </ac:spMkLst>
        </pc:spChg>
        <pc:spChg chg="mod">
          <ac:chgData name="Vivek Saahil" userId="43ad321a-5946-4c44-869a-99c3331d9527" providerId="ADAL" clId="{EA813354-F016-409C-A55B-EB42D8BC8B73}" dt="2021-04-06T04:33:14.680" v="5341" actId="27803"/>
          <ac:spMkLst>
            <pc:docMk/>
            <pc:sldMk cId="1830847363" sldId="283"/>
            <ac:spMk id="1344" creationId="{BCE254CC-71A3-475C-8D99-3434555AA1D2}"/>
          </ac:spMkLst>
        </pc:spChg>
        <pc:spChg chg="mod">
          <ac:chgData name="Vivek Saahil" userId="43ad321a-5946-4c44-869a-99c3331d9527" providerId="ADAL" clId="{EA813354-F016-409C-A55B-EB42D8BC8B73}" dt="2021-04-06T04:33:14.680" v="5341" actId="27803"/>
          <ac:spMkLst>
            <pc:docMk/>
            <pc:sldMk cId="1830847363" sldId="283"/>
            <ac:spMk id="1345" creationId="{74A133AA-567E-45AF-9AD4-F46E63640D01}"/>
          </ac:spMkLst>
        </pc:spChg>
        <pc:spChg chg="mod">
          <ac:chgData name="Vivek Saahil" userId="43ad321a-5946-4c44-869a-99c3331d9527" providerId="ADAL" clId="{EA813354-F016-409C-A55B-EB42D8BC8B73}" dt="2021-04-06T04:33:14.680" v="5341" actId="27803"/>
          <ac:spMkLst>
            <pc:docMk/>
            <pc:sldMk cId="1830847363" sldId="283"/>
            <ac:spMk id="1346" creationId="{C8BE5C93-F97E-4339-861F-CD871A6358C0}"/>
          </ac:spMkLst>
        </pc:spChg>
        <pc:spChg chg="mod">
          <ac:chgData name="Vivek Saahil" userId="43ad321a-5946-4c44-869a-99c3331d9527" providerId="ADAL" clId="{EA813354-F016-409C-A55B-EB42D8BC8B73}" dt="2021-04-06T04:33:14.680" v="5341" actId="27803"/>
          <ac:spMkLst>
            <pc:docMk/>
            <pc:sldMk cId="1830847363" sldId="283"/>
            <ac:spMk id="1347" creationId="{A3F626C7-AEB1-4FCA-873C-78552E45026C}"/>
          </ac:spMkLst>
        </pc:spChg>
        <pc:spChg chg="mod">
          <ac:chgData name="Vivek Saahil" userId="43ad321a-5946-4c44-869a-99c3331d9527" providerId="ADAL" clId="{EA813354-F016-409C-A55B-EB42D8BC8B73}" dt="2021-04-06T04:33:14.680" v="5341" actId="27803"/>
          <ac:spMkLst>
            <pc:docMk/>
            <pc:sldMk cId="1830847363" sldId="283"/>
            <ac:spMk id="1348" creationId="{8DC6B368-1C7F-4C01-8582-BCF90ABA3A26}"/>
          </ac:spMkLst>
        </pc:spChg>
        <pc:spChg chg="mod">
          <ac:chgData name="Vivek Saahil" userId="43ad321a-5946-4c44-869a-99c3331d9527" providerId="ADAL" clId="{EA813354-F016-409C-A55B-EB42D8BC8B73}" dt="2021-04-06T04:33:14.680" v="5341" actId="27803"/>
          <ac:spMkLst>
            <pc:docMk/>
            <pc:sldMk cId="1830847363" sldId="283"/>
            <ac:spMk id="1349" creationId="{717B0E70-C026-41FF-8D96-CF41D8576782}"/>
          </ac:spMkLst>
        </pc:spChg>
        <pc:spChg chg="mod">
          <ac:chgData name="Vivek Saahil" userId="43ad321a-5946-4c44-869a-99c3331d9527" providerId="ADAL" clId="{EA813354-F016-409C-A55B-EB42D8BC8B73}" dt="2021-04-06T04:33:14.680" v="5341" actId="27803"/>
          <ac:spMkLst>
            <pc:docMk/>
            <pc:sldMk cId="1830847363" sldId="283"/>
            <ac:spMk id="1350" creationId="{26FA5B3B-9252-47A4-B69C-2E06598A9BB3}"/>
          </ac:spMkLst>
        </pc:spChg>
        <pc:spChg chg="mod">
          <ac:chgData name="Vivek Saahil" userId="43ad321a-5946-4c44-869a-99c3331d9527" providerId="ADAL" clId="{EA813354-F016-409C-A55B-EB42D8BC8B73}" dt="2021-04-06T04:33:14.680" v="5341" actId="27803"/>
          <ac:spMkLst>
            <pc:docMk/>
            <pc:sldMk cId="1830847363" sldId="283"/>
            <ac:spMk id="1351" creationId="{7FFA188F-FF5A-450E-8269-E9A1E95AAA59}"/>
          </ac:spMkLst>
        </pc:spChg>
        <pc:spChg chg="mod">
          <ac:chgData name="Vivek Saahil" userId="43ad321a-5946-4c44-869a-99c3331d9527" providerId="ADAL" clId="{EA813354-F016-409C-A55B-EB42D8BC8B73}" dt="2021-04-06T04:33:14.680" v="5341" actId="27803"/>
          <ac:spMkLst>
            <pc:docMk/>
            <pc:sldMk cId="1830847363" sldId="283"/>
            <ac:spMk id="1352" creationId="{E86FA850-681E-4A26-AE3E-E1BCDAE11FF5}"/>
          </ac:spMkLst>
        </pc:spChg>
        <pc:spChg chg="mod">
          <ac:chgData name="Vivek Saahil" userId="43ad321a-5946-4c44-869a-99c3331d9527" providerId="ADAL" clId="{EA813354-F016-409C-A55B-EB42D8BC8B73}" dt="2021-04-06T04:33:14.680" v="5341" actId="27803"/>
          <ac:spMkLst>
            <pc:docMk/>
            <pc:sldMk cId="1830847363" sldId="283"/>
            <ac:spMk id="1353" creationId="{37B87435-550A-4122-ACD0-F817CFF43D47}"/>
          </ac:spMkLst>
        </pc:spChg>
        <pc:spChg chg="mod">
          <ac:chgData name="Vivek Saahil" userId="43ad321a-5946-4c44-869a-99c3331d9527" providerId="ADAL" clId="{EA813354-F016-409C-A55B-EB42D8BC8B73}" dt="2021-04-06T04:33:14.680" v="5341" actId="27803"/>
          <ac:spMkLst>
            <pc:docMk/>
            <pc:sldMk cId="1830847363" sldId="283"/>
            <ac:spMk id="1354" creationId="{91361DD5-014F-4F8A-ABC5-7CDE939A613E}"/>
          </ac:spMkLst>
        </pc:spChg>
        <pc:spChg chg="mod">
          <ac:chgData name="Vivek Saahil" userId="43ad321a-5946-4c44-869a-99c3331d9527" providerId="ADAL" clId="{EA813354-F016-409C-A55B-EB42D8BC8B73}" dt="2021-04-06T04:33:14.680" v="5341" actId="27803"/>
          <ac:spMkLst>
            <pc:docMk/>
            <pc:sldMk cId="1830847363" sldId="283"/>
            <ac:spMk id="1355" creationId="{7E91C54D-FEFD-4638-9190-9A4C2E2547A4}"/>
          </ac:spMkLst>
        </pc:spChg>
        <pc:spChg chg="mod">
          <ac:chgData name="Vivek Saahil" userId="43ad321a-5946-4c44-869a-99c3331d9527" providerId="ADAL" clId="{EA813354-F016-409C-A55B-EB42D8BC8B73}" dt="2021-04-06T04:33:14.680" v="5341" actId="27803"/>
          <ac:spMkLst>
            <pc:docMk/>
            <pc:sldMk cId="1830847363" sldId="283"/>
            <ac:spMk id="1356" creationId="{9A92A93B-3561-41EF-BAC0-4C1EFEE418CA}"/>
          </ac:spMkLst>
        </pc:spChg>
        <pc:spChg chg="mod">
          <ac:chgData name="Vivek Saahil" userId="43ad321a-5946-4c44-869a-99c3331d9527" providerId="ADAL" clId="{EA813354-F016-409C-A55B-EB42D8BC8B73}" dt="2021-04-06T04:33:14.680" v="5341" actId="27803"/>
          <ac:spMkLst>
            <pc:docMk/>
            <pc:sldMk cId="1830847363" sldId="283"/>
            <ac:spMk id="1357" creationId="{2548A7EF-B1EE-42A3-B92D-B428D2066E41}"/>
          </ac:spMkLst>
        </pc:spChg>
        <pc:spChg chg="mod">
          <ac:chgData name="Vivek Saahil" userId="43ad321a-5946-4c44-869a-99c3331d9527" providerId="ADAL" clId="{EA813354-F016-409C-A55B-EB42D8BC8B73}" dt="2021-04-06T04:33:14.680" v="5341" actId="27803"/>
          <ac:spMkLst>
            <pc:docMk/>
            <pc:sldMk cId="1830847363" sldId="283"/>
            <ac:spMk id="1358" creationId="{7EE1BC7F-6E4B-48AE-914A-2495B15C5385}"/>
          </ac:spMkLst>
        </pc:spChg>
        <pc:spChg chg="mod">
          <ac:chgData name="Vivek Saahil" userId="43ad321a-5946-4c44-869a-99c3331d9527" providerId="ADAL" clId="{EA813354-F016-409C-A55B-EB42D8BC8B73}" dt="2021-04-06T04:33:14.680" v="5341" actId="27803"/>
          <ac:spMkLst>
            <pc:docMk/>
            <pc:sldMk cId="1830847363" sldId="283"/>
            <ac:spMk id="1359" creationId="{A40E227E-B105-41DD-9395-0224EA11FB4C}"/>
          </ac:spMkLst>
        </pc:spChg>
        <pc:spChg chg="mod">
          <ac:chgData name="Vivek Saahil" userId="43ad321a-5946-4c44-869a-99c3331d9527" providerId="ADAL" clId="{EA813354-F016-409C-A55B-EB42D8BC8B73}" dt="2021-04-06T04:33:14.680" v="5341" actId="27803"/>
          <ac:spMkLst>
            <pc:docMk/>
            <pc:sldMk cId="1830847363" sldId="283"/>
            <ac:spMk id="1360" creationId="{38BDF359-543E-4450-966A-979A80F0EAFC}"/>
          </ac:spMkLst>
        </pc:spChg>
        <pc:spChg chg="mod">
          <ac:chgData name="Vivek Saahil" userId="43ad321a-5946-4c44-869a-99c3331d9527" providerId="ADAL" clId="{EA813354-F016-409C-A55B-EB42D8BC8B73}" dt="2021-04-06T04:33:14.680" v="5341" actId="27803"/>
          <ac:spMkLst>
            <pc:docMk/>
            <pc:sldMk cId="1830847363" sldId="283"/>
            <ac:spMk id="1361" creationId="{B17AE556-E2BD-4231-AB7A-6A9BD4E556D2}"/>
          </ac:spMkLst>
        </pc:spChg>
        <pc:spChg chg="mod">
          <ac:chgData name="Vivek Saahil" userId="43ad321a-5946-4c44-869a-99c3331d9527" providerId="ADAL" clId="{EA813354-F016-409C-A55B-EB42D8BC8B73}" dt="2021-04-06T04:33:14.680" v="5341" actId="27803"/>
          <ac:spMkLst>
            <pc:docMk/>
            <pc:sldMk cId="1830847363" sldId="283"/>
            <ac:spMk id="1362" creationId="{DAFFCBC7-6FF9-470C-8061-C2F8D0A5F00D}"/>
          </ac:spMkLst>
        </pc:spChg>
        <pc:spChg chg="mod">
          <ac:chgData name="Vivek Saahil" userId="43ad321a-5946-4c44-869a-99c3331d9527" providerId="ADAL" clId="{EA813354-F016-409C-A55B-EB42D8BC8B73}" dt="2021-04-06T04:33:14.680" v="5341" actId="27803"/>
          <ac:spMkLst>
            <pc:docMk/>
            <pc:sldMk cId="1830847363" sldId="283"/>
            <ac:spMk id="1363" creationId="{0131BB33-15F4-4444-9FC3-9ACF3AB62B90}"/>
          </ac:spMkLst>
        </pc:spChg>
        <pc:spChg chg="mod">
          <ac:chgData name="Vivek Saahil" userId="43ad321a-5946-4c44-869a-99c3331d9527" providerId="ADAL" clId="{EA813354-F016-409C-A55B-EB42D8BC8B73}" dt="2021-04-06T04:33:14.680" v="5341" actId="27803"/>
          <ac:spMkLst>
            <pc:docMk/>
            <pc:sldMk cId="1830847363" sldId="283"/>
            <ac:spMk id="1364" creationId="{F2AC0F0D-229A-4211-9046-2D51C31693ED}"/>
          </ac:spMkLst>
        </pc:spChg>
        <pc:spChg chg="mod">
          <ac:chgData name="Vivek Saahil" userId="43ad321a-5946-4c44-869a-99c3331d9527" providerId="ADAL" clId="{EA813354-F016-409C-A55B-EB42D8BC8B73}" dt="2021-04-06T04:33:14.680" v="5341" actId="27803"/>
          <ac:spMkLst>
            <pc:docMk/>
            <pc:sldMk cId="1830847363" sldId="283"/>
            <ac:spMk id="1365" creationId="{E64D8CB6-0AA8-4A93-9873-FACF2EE92AEE}"/>
          </ac:spMkLst>
        </pc:spChg>
        <pc:spChg chg="mod">
          <ac:chgData name="Vivek Saahil" userId="43ad321a-5946-4c44-869a-99c3331d9527" providerId="ADAL" clId="{EA813354-F016-409C-A55B-EB42D8BC8B73}" dt="2021-04-06T04:33:14.680" v="5341" actId="27803"/>
          <ac:spMkLst>
            <pc:docMk/>
            <pc:sldMk cId="1830847363" sldId="283"/>
            <ac:spMk id="1366" creationId="{F370DCDA-AD78-48F3-910C-6ABD6EC7DD79}"/>
          </ac:spMkLst>
        </pc:spChg>
        <pc:spChg chg="mod">
          <ac:chgData name="Vivek Saahil" userId="43ad321a-5946-4c44-869a-99c3331d9527" providerId="ADAL" clId="{EA813354-F016-409C-A55B-EB42D8BC8B73}" dt="2021-04-06T04:33:14.680" v="5341" actId="27803"/>
          <ac:spMkLst>
            <pc:docMk/>
            <pc:sldMk cId="1830847363" sldId="283"/>
            <ac:spMk id="1367" creationId="{43FD6189-4BDE-400E-9A3C-28BE330DACA9}"/>
          </ac:spMkLst>
        </pc:spChg>
        <pc:spChg chg="mod">
          <ac:chgData name="Vivek Saahil" userId="43ad321a-5946-4c44-869a-99c3331d9527" providerId="ADAL" clId="{EA813354-F016-409C-A55B-EB42D8BC8B73}" dt="2021-04-06T04:33:14.680" v="5341" actId="27803"/>
          <ac:spMkLst>
            <pc:docMk/>
            <pc:sldMk cId="1830847363" sldId="283"/>
            <ac:spMk id="1368" creationId="{DED7B82E-CC4C-4913-937D-8631F6DEE7F8}"/>
          </ac:spMkLst>
        </pc:spChg>
        <pc:spChg chg="mod">
          <ac:chgData name="Vivek Saahil" userId="43ad321a-5946-4c44-869a-99c3331d9527" providerId="ADAL" clId="{EA813354-F016-409C-A55B-EB42D8BC8B73}" dt="2021-04-06T04:33:14.680" v="5341" actId="27803"/>
          <ac:spMkLst>
            <pc:docMk/>
            <pc:sldMk cId="1830847363" sldId="283"/>
            <ac:spMk id="1369" creationId="{4F738F18-FF4A-4331-B1F4-FCC051914184}"/>
          </ac:spMkLst>
        </pc:spChg>
        <pc:spChg chg="mod">
          <ac:chgData name="Vivek Saahil" userId="43ad321a-5946-4c44-869a-99c3331d9527" providerId="ADAL" clId="{EA813354-F016-409C-A55B-EB42D8BC8B73}" dt="2021-04-06T04:33:14.680" v="5341" actId="27803"/>
          <ac:spMkLst>
            <pc:docMk/>
            <pc:sldMk cId="1830847363" sldId="283"/>
            <ac:spMk id="1370" creationId="{B6F68342-9A97-4C3A-8EA2-6FC3538CCFD9}"/>
          </ac:spMkLst>
        </pc:spChg>
        <pc:spChg chg="mod">
          <ac:chgData name="Vivek Saahil" userId="43ad321a-5946-4c44-869a-99c3331d9527" providerId="ADAL" clId="{EA813354-F016-409C-A55B-EB42D8BC8B73}" dt="2021-04-06T04:33:14.680" v="5341" actId="27803"/>
          <ac:spMkLst>
            <pc:docMk/>
            <pc:sldMk cId="1830847363" sldId="283"/>
            <ac:spMk id="1371" creationId="{F132F402-C87B-4164-80AB-3E31583FF307}"/>
          </ac:spMkLst>
        </pc:spChg>
        <pc:spChg chg="mod">
          <ac:chgData name="Vivek Saahil" userId="43ad321a-5946-4c44-869a-99c3331d9527" providerId="ADAL" clId="{EA813354-F016-409C-A55B-EB42D8BC8B73}" dt="2021-04-06T04:33:14.680" v="5341" actId="27803"/>
          <ac:spMkLst>
            <pc:docMk/>
            <pc:sldMk cId="1830847363" sldId="283"/>
            <ac:spMk id="1372" creationId="{5F8FC9A4-0079-4BC7-8DCF-D92D53572A44}"/>
          </ac:spMkLst>
        </pc:spChg>
        <pc:spChg chg="mod">
          <ac:chgData name="Vivek Saahil" userId="43ad321a-5946-4c44-869a-99c3331d9527" providerId="ADAL" clId="{EA813354-F016-409C-A55B-EB42D8BC8B73}" dt="2021-04-06T04:33:14.680" v="5341" actId="27803"/>
          <ac:spMkLst>
            <pc:docMk/>
            <pc:sldMk cId="1830847363" sldId="283"/>
            <ac:spMk id="1373" creationId="{06A1DC9F-C965-4AC1-93D5-8844F8C92456}"/>
          </ac:spMkLst>
        </pc:spChg>
        <pc:spChg chg="mod">
          <ac:chgData name="Vivek Saahil" userId="43ad321a-5946-4c44-869a-99c3331d9527" providerId="ADAL" clId="{EA813354-F016-409C-A55B-EB42D8BC8B73}" dt="2021-04-06T04:33:14.680" v="5341" actId="27803"/>
          <ac:spMkLst>
            <pc:docMk/>
            <pc:sldMk cId="1830847363" sldId="283"/>
            <ac:spMk id="1374" creationId="{8D40E4A3-5646-4E6B-BE8B-42D09ADA6345}"/>
          </ac:spMkLst>
        </pc:spChg>
        <pc:spChg chg="mod">
          <ac:chgData name="Vivek Saahil" userId="43ad321a-5946-4c44-869a-99c3331d9527" providerId="ADAL" clId="{EA813354-F016-409C-A55B-EB42D8BC8B73}" dt="2021-04-06T04:33:14.680" v="5341" actId="27803"/>
          <ac:spMkLst>
            <pc:docMk/>
            <pc:sldMk cId="1830847363" sldId="283"/>
            <ac:spMk id="1375" creationId="{EBA1D47D-541E-4E65-90F4-8D80797562E1}"/>
          </ac:spMkLst>
        </pc:spChg>
        <pc:spChg chg="mod">
          <ac:chgData name="Vivek Saahil" userId="43ad321a-5946-4c44-869a-99c3331d9527" providerId="ADAL" clId="{EA813354-F016-409C-A55B-EB42D8BC8B73}" dt="2021-04-06T04:33:14.680" v="5341" actId="27803"/>
          <ac:spMkLst>
            <pc:docMk/>
            <pc:sldMk cId="1830847363" sldId="283"/>
            <ac:spMk id="1376" creationId="{B5D73B32-4682-4C12-9BDD-0D6141343AEB}"/>
          </ac:spMkLst>
        </pc:spChg>
        <pc:spChg chg="mod">
          <ac:chgData name="Vivek Saahil" userId="43ad321a-5946-4c44-869a-99c3331d9527" providerId="ADAL" clId="{EA813354-F016-409C-A55B-EB42D8BC8B73}" dt="2021-04-06T04:33:14.680" v="5341" actId="27803"/>
          <ac:spMkLst>
            <pc:docMk/>
            <pc:sldMk cId="1830847363" sldId="283"/>
            <ac:spMk id="1377" creationId="{1B43EA13-6DA3-4135-8AE4-83ABBB7307E0}"/>
          </ac:spMkLst>
        </pc:spChg>
        <pc:spChg chg="mod">
          <ac:chgData name="Vivek Saahil" userId="43ad321a-5946-4c44-869a-99c3331d9527" providerId="ADAL" clId="{EA813354-F016-409C-A55B-EB42D8BC8B73}" dt="2021-04-06T04:33:14.680" v="5341" actId="27803"/>
          <ac:spMkLst>
            <pc:docMk/>
            <pc:sldMk cId="1830847363" sldId="283"/>
            <ac:spMk id="1378" creationId="{7A70E76D-4BE4-43C3-8F30-D7A68198464C}"/>
          </ac:spMkLst>
        </pc:spChg>
        <pc:spChg chg="mod">
          <ac:chgData name="Vivek Saahil" userId="43ad321a-5946-4c44-869a-99c3331d9527" providerId="ADAL" clId="{EA813354-F016-409C-A55B-EB42D8BC8B73}" dt="2021-04-06T04:33:14.680" v="5341" actId="27803"/>
          <ac:spMkLst>
            <pc:docMk/>
            <pc:sldMk cId="1830847363" sldId="283"/>
            <ac:spMk id="1379" creationId="{D5FE150A-B48A-465E-8CB7-AAF36019D911}"/>
          </ac:spMkLst>
        </pc:spChg>
        <pc:spChg chg="mod">
          <ac:chgData name="Vivek Saahil" userId="43ad321a-5946-4c44-869a-99c3331d9527" providerId="ADAL" clId="{EA813354-F016-409C-A55B-EB42D8BC8B73}" dt="2021-04-06T04:33:14.680" v="5341" actId="27803"/>
          <ac:spMkLst>
            <pc:docMk/>
            <pc:sldMk cId="1830847363" sldId="283"/>
            <ac:spMk id="1380" creationId="{DC4E709D-D37B-4F1E-9F98-BB1339F5D21C}"/>
          </ac:spMkLst>
        </pc:spChg>
        <pc:spChg chg="mod">
          <ac:chgData name="Vivek Saahil" userId="43ad321a-5946-4c44-869a-99c3331d9527" providerId="ADAL" clId="{EA813354-F016-409C-A55B-EB42D8BC8B73}" dt="2021-04-06T04:33:14.680" v="5341" actId="27803"/>
          <ac:spMkLst>
            <pc:docMk/>
            <pc:sldMk cId="1830847363" sldId="283"/>
            <ac:spMk id="1381" creationId="{D2AD6B1B-E730-4CCD-A4E0-9A0E12137944}"/>
          </ac:spMkLst>
        </pc:spChg>
        <pc:spChg chg="mod">
          <ac:chgData name="Vivek Saahil" userId="43ad321a-5946-4c44-869a-99c3331d9527" providerId="ADAL" clId="{EA813354-F016-409C-A55B-EB42D8BC8B73}" dt="2021-04-06T04:33:14.680" v="5341" actId="27803"/>
          <ac:spMkLst>
            <pc:docMk/>
            <pc:sldMk cId="1830847363" sldId="283"/>
            <ac:spMk id="1382" creationId="{BCB6E6CB-9180-4A66-BDD4-03692BD24760}"/>
          </ac:spMkLst>
        </pc:spChg>
        <pc:spChg chg="mod">
          <ac:chgData name="Vivek Saahil" userId="43ad321a-5946-4c44-869a-99c3331d9527" providerId="ADAL" clId="{EA813354-F016-409C-A55B-EB42D8BC8B73}" dt="2021-04-06T04:33:14.680" v="5341" actId="27803"/>
          <ac:spMkLst>
            <pc:docMk/>
            <pc:sldMk cId="1830847363" sldId="283"/>
            <ac:spMk id="1383" creationId="{A6DEF6BD-5DD7-40C1-8644-0C1B122FF511}"/>
          </ac:spMkLst>
        </pc:spChg>
        <pc:spChg chg="mod">
          <ac:chgData name="Vivek Saahil" userId="43ad321a-5946-4c44-869a-99c3331d9527" providerId="ADAL" clId="{EA813354-F016-409C-A55B-EB42D8BC8B73}" dt="2021-04-06T04:33:14.680" v="5341" actId="27803"/>
          <ac:spMkLst>
            <pc:docMk/>
            <pc:sldMk cId="1830847363" sldId="283"/>
            <ac:spMk id="1384" creationId="{D7EB8454-4E11-484B-A2D5-40E26595A515}"/>
          </ac:spMkLst>
        </pc:spChg>
        <pc:spChg chg="mod">
          <ac:chgData name="Vivek Saahil" userId="43ad321a-5946-4c44-869a-99c3331d9527" providerId="ADAL" clId="{EA813354-F016-409C-A55B-EB42D8BC8B73}" dt="2021-04-06T04:33:14.680" v="5341" actId="27803"/>
          <ac:spMkLst>
            <pc:docMk/>
            <pc:sldMk cId="1830847363" sldId="283"/>
            <ac:spMk id="1385" creationId="{FDE3EC03-3EA8-4E23-9895-7085AF4A0373}"/>
          </ac:spMkLst>
        </pc:spChg>
        <pc:spChg chg="mod">
          <ac:chgData name="Vivek Saahil" userId="43ad321a-5946-4c44-869a-99c3331d9527" providerId="ADAL" clId="{EA813354-F016-409C-A55B-EB42D8BC8B73}" dt="2021-04-06T04:33:14.680" v="5341" actId="27803"/>
          <ac:spMkLst>
            <pc:docMk/>
            <pc:sldMk cId="1830847363" sldId="283"/>
            <ac:spMk id="1386" creationId="{17E72ABB-47B6-406C-B449-19922291823A}"/>
          </ac:spMkLst>
        </pc:spChg>
        <pc:spChg chg="mod">
          <ac:chgData name="Vivek Saahil" userId="43ad321a-5946-4c44-869a-99c3331d9527" providerId="ADAL" clId="{EA813354-F016-409C-A55B-EB42D8BC8B73}" dt="2021-04-06T04:33:14.680" v="5341" actId="27803"/>
          <ac:spMkLst>
            <pc:docMk/>
            <pc:sldMk cId="1830847363" sldId="283"/>
            <ac:spMk id="1387" creationId="{CDD911CD-E3E5-4132-A7DE-2F5D7C18B879}"/>
          </ac:spMkLst>
        </pc:spChg>
        <pc:spChg chg="mod">
          <ac:chgData name="Vivek Saahil" userId="43ad321a-5946-4c44-869a-99c3331d9527" providerId="ADAL" clId="{EA813354-F016-409C-A55B-EB42D8BC8B73}" dt="2021-04-06T04:33:14.680" v="5341" actId="27803"/>
          <ac:spMkLst>
            <pc:docMk/>
            <pc:sldMk cId="1830847363" sldId="283"/>
            <ac:spMk id="1388" creationId="{ECA1B929-5FC0-4B9E-BE88-CD784E1CEFA0}"/>
          </ac:spMkLst>
        </pc:spChg>
        <pc:spChg chg="mod">
          <ac:chgData name="Vivek Saahil" userId="43ad321a-5946-4c44-869a-99c3331d9527" providerId="ADAL" clId="{EA813354-F016-409C-A55B-EB42D8BC8B73}" dt="2021-04-06T04:33:14.680" v="5341" actId="27803"/>
          <ac:spMkLst>
            <pc:docMk/>
            <pc:sldMk cId="1830847363" sldId="283"/>
            <ac:spMk id="1389" creationId="{963E293A-28EE-46B1-B5D0-AF8D91238974}"/>
          </ac:spMkLst>
        </pc:spChg>
        <pc:spChg chg="mod">
          <ac:chgData name="Vivek Saahil" userId="43ad321a-5946-4c44-869a-99c3331d9527" providerId="ADAL" clId="{EA813354-F016-409C-A55B-EB42D8BC8B73}" dt="2021-04-06T04:33:14.680" v="5341" actId="27803"/>
          <ac:spMkLst>
            <pc:docMk/>
            <pc:sldMk cId="1830847363" sldId="283"/>
            <ac:spMk id="1390" creationId="{09465A52-4255-49A9-9CBE-832F10A95C48}"/>
          </ac:spMkLst>
        </pc:spChg>
        <pc:spChg chg="mod">
          <ac:chgData name="Vivek Saahil" userId="43ad321a-5946-4c44-869a-99c3331d9527" providerId="ADAL" clId="{EA813354-F016-409C-A55B-EB42D8BC8B73}" dt="2021-04-06T04:33:14.680" v="5341" actId="27803"/>
          <ac:spMkLst>
            <pc:docMk/>
            <pc:sldMk cId="1830847363" sldId="283"/>
            <ac:spMk id="1391" creationId="{8F3A735F-29F4-4E5A-A970-74164F5B9B63}"/>
          </ac:spMkLst>
        </pc:spChg>
        <pc:spChg chg="mod">
          <ac:chgData name="Vivek Saahil" userId="43ad321a-5946-4c44-869a-99c3331d9527" providerId="ADAL" clId="{EA813354-F016-409C-A55B-EB42D8BC8B73}" dt="2021-04-06T04:33:14.680" v="5341" actId="27803"/>
          <ac:spMkLst>
            <pc:docMk/>
            <pc:sldMk cId="1830847363" sldId="283"/>
            <ac:spMk id="1392" creationId="{6843BEC6-3C5C-4543-A5BE-A02702EC47FC}"/>
          </ac:spMkLst>
        </pc:spChg>
        <pc:spChg chg="mod">
          <ac:chgData name="Vivek Saahil" userId="43ad321a-5946-4c44-869a-99c3331d9527" providerId="ADAL" clId="{EA813354-F016-409C-A55B-EB42D8BC8B73}" dt="2021-04-06T04:33:14.680" v="5341" actId="27803"/>
          <ac:spMkLst>
            <pc:docMk/>
            <pc:sldMk cId="1830847363" sldId="283"/>
            <ac:spMk id="1393" creationId="{C343BF17-F749-4497-B9AC-BD30193DCD06}"/>
          </ac:spMkLst>
        </pc:spChg>
        <pc:spChg chg="mod">
          <ac:chgData name="Vivek Saahil" userId="43ad321a-5946-4c44-869a-99c3331d9527" providerId="ADAL" clId="{EA813354-F016-409C-A55B-EB42D8BC8B73}" dt="2021-04-06T04:33:14.680" v="5341" actId="27803"/>
          <ac:spMkLst>
            <pc:docMk/>
            <pc:sldMk cId="1830847363" sldId="283"/>
            <ac:spMk id="1394" creationId="{732C98BF-AABE-4436-8C9F-57AB67701797}"/>
          </ac:spMkLst>
        </pc:spChg>
        <pc:spChg chg="mod">
          <ac:chgData name="Vivek Saahil" userId="43ad321a-5946-4c44-869a-99c3331d9527" providerId="ADAL" clId="{EA813354-F016-409C-A55B-EB42D8BC8B73}" dt="2021-04-06T04:33:14.680" v="5341" actId="27803"/>
          <ac:spMkLst>
            <pc:docMk/>
            <pc:sldMk cId="1830847363" sldId="283"/>
            <ac:spMk id="1395" creationId="{364462E5-F103-4D78-BC2B-4FDF15A61028}"/>
          </ac:spMkLst>
        </pc:spChg>
        <pc:spChg chg="mod">
          <ac:chgData name="Vivek Saahil" userId="43ad321a-5946-4c44-869a-99c3331d9527" providerId="ADAL" clId="{EA813354-F016-409C-A55B-EB42D8BC8B73}" dt="2021-04-06T04:33:14.680" v="5341" actId="27803"/>
          <ac:spMkLst>
            <pc:docMk/>
            <pc:sldMk cId="1830847363" sldId="283"/>
            <ac:spMk id="1396" creationId="{6804D6BA-A2BB-4F14-A6C0-26C56E786C92}"/>
          </ac:spMkLst>
        </pc:spChg>
        <pc:spChg chg="mod">
          <ac:chgData name="Vivek Saahil" userId="43ad321a-5946-4c44-869a-99c3331d9527" providerId="ADAL" clId="{EA813354-F016-409C-A55B-EB42D8BC8B73}" dt="2021-04-06T04:33:14.680" v="5341" actId="27803"/>
          <ac:spMkLst>
            <pc:docMk/>
            <pc:sldMk cId="1830847363" sldId="283"/>
            <ac:spMk id="1397" creationId="{E1157058-BD33-4B2D-A9AC-B346E5A2CD58}"/>
          </ac:spMkLst>
        </pc:spChg>
        <pc:spChg chg="mod">
          <ac:chgData name="Vivek Saahil" userId="43ad321a-5946-4c44-869a-99c3331d9527" providerId="ADAL" clId="{EA813354-F016-409C-A55B-EB42D8BC8B73}" dt="2021-04-06T04:33:14.680" v="5341" actId="27803"/>
          <ac:spMkLst>
            <pc:docMk/>
            <pc:sldMk cId="1830847363" sldId="283"/>
            <ac:spMk id="1398" creationId="{65D57085-F334-4907-BE39-4528F615973E}"/>
          </ac:spMkLst>
        </pc:spChg>
        <pc:spChg chg="mod">
          <ac:chgData name="Vivek Saahil" userId="43ad321a-5946-4c44-869a-99c3331d9527" providerId="ADAL" clId="{EA813354-F016-409C-A55B-EB42D8BC8B73}" dt="2021-04-06T04:33:14.680" v="5341" actId="27803"/>
          <ac:spMkLst>
            <pc:docMk/>
            <pc:sldMk cId="1830847363" sldId="283"/>
            <ac:spMk id="1399" creationId="{F0E415D2-CF36-4AE0-BBB7-D60E7045DBB5}"/>
          </ac:spMkLst>
        </pc:spChg>
        <pc:spChg chg="mod">
          <ac:chgData name="Vivek Saahil" userId="43ad321a-5946-4c44-869a-99c3331d9527" providerId="ADAL" clId="{EA813354-F016-409C-A55B-EB42D8BC8B73}" dt="2021-04-06T04:33:14.680" v="5341" actId="27803"/>
          <ac:spMkLst>
            <pc:docMk/>
            <pc:sldMk cId="1830847363" sldId="283"/>
            <ac:spMk id="1400" creationId="{92211657-2855-4C91-A7C1-B0937FBB086F}"/>
          </ac:spMkLst>
        </pc:spChg>
        <pc:spChg chg="mod">
          <ac:chgData name="Vivek Saahil" userId="43ad321a-5946-4c44-869a-99c3331d9527" providerId="ADAL" clId="{EA813354-F016-409C-A55B-EB42D8BC8B73}" dt="2021-04-06T04:33:14.680" v="5341" actId="27803"/>
          <ac:spMkLst>
            <pc:docMk/>
            <pc:sldMk cId="1830847363" sldId="283"/>
            <ac:spMk id="1401" creationId="{390D206E-B75E-4E0E-8AA7-49FE8087E391}"/>
          </ac:spMkLst>
        </pc:spChg>
        <pc:spChg chg="mod">
          <ac:chgData name="Vivek Saahil" userId="43ad321a-5946-4c44-869a-99c3331d9527" providerId="ADAL" clId="{EA813354-F016-409C-A55B-EB42D8BC8B73}" dt="2021-04-06T04:33:14.680" v="5341" actId="27803"/>
          <ac:spMkLst>
            <pc:docMk/>
            <pc:sldMk cId="1830847363" sldId="283"/>
            <ac:spMk id="1402" creationId="{6209DDE0-A1FC-43E8-B0CA-E0F836C1616A}"/>
          </ac:spMkLst>
        </pc:spChg>
        <pc:spChg chg="mod">
          <ac:chgData name="Vivek Saahil" userId="43ad321a-5946-4c44-869a-99c3331d9527" providerId="ADAL" clId="{EA813354-F016-409C-A55B-EB42D8BC8B73}" dt="2021-04-06T04:33:14.680" v="5341" actId="27803"/>
          <ac:spMkLst>
            <pc:docMk/>
            <pc:sldMk cId="1830847363" sldId="283"/>
            <ac:spMk id="1403" creationId="{2A207952-878A-4A70-A915-F33F5758398E}"/>
          </ac:spMkLst>
        </pc:spChg>
        <pc:spChg chg="mod">
          <ac:chgData name="Vivek Saahil" userId="43ad321a-5946-4c44-869a-99c3331d9527" providerId="ADAL" clId="{EA813354-F016-409C-A55B-EB42D8BC8B73}" dt="2021-04-06T04:33:14.680" v="5341" actId="27803"/>
          <ac:spMkLst>
            <pc:docMk/>
            <pc:sldMk cId="1830847363" sldId="283"/>
            <ac:spMk id="1404" creationId="{4E3E02FB-626B-4A31-BD4E-BE2063906358}"/>
          </ac:spMkLst>
        </pc:spChg>
        <pc:spChg chg="mod">
          <ac:chgData name="Vivek Saahil" userId="43ad321a-5946-4c44-869a-99c3331d9527" providerId="ADAL" clId="{EA813354-F016-409C-A55B-EB42D8BC8B73}" dt="2021-04-06T04:33:14.680" v="5341" actId="27803"/>
          <ac:spMkLst>
            <pc:docMk/>
            <pc:sldMk cId="1830847363" sldId="283"/>
            <ac:spMk id="1405" creationId="{BA7B9007-2FBC-43C9-A54F-94A13B49AC99}"/>
          </ac:spMkLst>
        </pc:spChg>
        <pc:spChg chg="mod">
          <ac:chgData name="Vivek Saahil" userId="43ad321a-5946-4c44-869a-99c3331d9527" providerId="ADAL" clId="{EA813354-F016-409C-A55B-EB42D8BC8B73}" dt="2021-04-06T04:33:14.680" v="5341" actId="27803"/>
          <ac:spMkLst>
            <pc:docMk/>
            <pc:sldMk cId="1830847363" sldId="283"/>
            <ac:spMk id="1406" creationId="{7E6677CF-5BE3-40BD-AB43-7B48ECEECF93}"/>
          </ac:spMkLst>
        </pc:spChg>
        <pc:spChg chg="mod">
          <ac:chgData name="Vivek Saahil" userId="43ad321a-5946-4c44-869a-99c3331d9527" providerId="ADAL" clId="{EA813354-F016-409C-A55B-EB42D8BC8B73}" dt="2021-04-06T04:33:14.680" v="5341" actId="27803"/>
          <ac:spMkLst>
            <pc:docMk/>
            <pc:sldMk cId="1830847363" sldId="283"/>
            <ac:spMk id="1407" creationId="{2FDAA90C-E045-4B71-836F-D0691BB10CA2}"/>
          </ac:spMkLst>
        </pc:spChg>
        <pc:spChg chg="mod">
          <ac:chgData name="Vivek Saahil" userId="43ad321a-5946-4c44-869a-99c3331d9527" providerId="ADAL" clId="{EA813354-F016-409C-A55B-EB42D8BC8B73}" dt="2021-04-06T04:33:14.680" v="5341" actId="27803"/>
          <ac:spMkLst>
            <pc:docMk/>
            <pc:sldMk cId="1830847363" sldId="283"/>
            <ac:spMk id="1408" creationId="{54EA2CFB-10F7-447F-B531-A0B80AADE767}"/>
          </ac:spMkLst>
        </pc:spChg>
        <pc:spChg chg="mod">
          <ac:chgData name="Vivek Saahil" userId="43ad321a-5946-4c44-869a-99c3331d9527" providerId="ADAL" clId="{EA813354-F016-409C-A55B-EB42D8BC8B73}" dt="2021-04-06T04:33:14.680" v="5341" actId="27803"/>
          <ac:spMkLst>
            <pc:docMk/>
            <pc:sldMk cId="1830847363" sldId="283"/>
            <ac:spMk id="1409" creationId="{7602B3A1-6AB3-428F-B9DC-F90ED96A577C}"/>
          </ac:spMkLst>
        </pc:spChg>
        <pc:spChg chg="mod">
          <ac:chgData name="Vivek Saahil" userId="43ad321a-5946-4c44-869a-99c3331d9527" providerId="ADAL" clId="{EA813354-F016-409C-A55B-EB42D8BC8B73}" dt="2021-04-06T04:33:14.680" v="5341" actId="27803"/>
          <ac:spMkLst>
            <pc:docMk/>
            <pc:sldMk cId="1830847363" sldId="283"/>
            <ac:spMk id="1410" creationId="{06EFEB85-9FEF-4B7E-A297-76BA5CAEB6D4}"/>
          </ac:spMkLst>
        </pc:spChg>
        <pc:spChg chg="mod">
          <ac:chgData name="Vivek Saahil" userId="43ad321a-5946-4c44-869a-99c3331d9527" providerId="ADAL" clId="{EA813354-F016-409C-A55B-EB42D8BC8B73}" dt="2021-04-06T04:33:14.680" v="5341" actId="27803"/>
          <ac:spMkLst>
            <pc:docMk/>
            <pc:sldMk cId="1830847363" sldId="283"/>
            <ac:spMk id="1411" creationId="{71D6B0D5-2067-401E-A282-59F1D6671B26}"/>
          </ac:spMkLst>
        </pc:spChg>
        <pc:spChg chg="mod">
          <ac:chgData name="Vivek Saahil" userId="43ad321a-5946-4c44-869a-99c3331d9527" providerId="ADAL" clId="{EA813354-F016-409C-A55B-EB42D8BC8B73}" dt="2021-04-06T04:33:14.680" v="5341" actId="27803"/>
          <ac:spMkLst>
            <pc:docMk/>
            <pc:sldMk cId="1830847363" sldId="283"/>
            <ac:spMk id="1412" creationId="{4C82F3E6-11A3-4A21-B584-D8A079BC23C1}"/>
          </ac:spMkLst>
        </pc:spChg>
        <pc:spChg chg="mod">
          <ac:chgData name="Vivek Saahil" userId="43ad321a-5946-4c44-869a-99c3331d9527" providerId="ADAL" clId="{EA813354-F016-409C-A55B-EB42D8BC8B73}" dt="2021-04-06T04:33:14.680" v="5341" actId="27803"/>
          <ac:spMkLst>
            <pc:docMk/>
            <pc:sldMk cId="1830847363" sldId="283"/>
            <ac:spMk id="1413" creationId="{EB304575-2FA9-419A-88B3-EB90235CD15A}"/>
          </ac:spMkLst>
        </pc:spChg>
        <pc:spChg chg="mod">
          <ac:chgData name="Vivek Saahil" userId="43ad321a-5946-4c44-869a-99c3331d9527" providerId="ADAL" clId="{EA813354-F016-409C-A55B-EB42D8BC8B73}" dt="2021-04-06T04:33:14.680" v="5341" actId="27803"/>
          <ac:spMkLst>
            <pc:docMk/>
            <pc:sldMk cId="1830847363" sldId="283"/>
            <ac:spMk id="1414" creationId="{75C495B6-6115-419D-9105-7892D9BB6057}"/>
          </ac:spMkLst>
        </pc:spChg>
        <pc:spChg chg="mod">
          <ac:chgData name="Vivek Saahil" userId="43ad321a-5946-4c44-869a-99c3331d9527" providerId="ADAL" clId="{EA813354-F016-409C-A55B-EB42D8BC8B73}" dt="2021-04-06T04:33:14.680" v="5341" actId="27803"/>
          <ac:spMkLst>
            <pc:docMk/>
            <pc:sldMk cId="1830847363" sldId="283"/>
            <ac:spMk id="1415" creationId="{72252ADF-C95D-422A-899B-A565A9C0CCAB}"/>
          </ac:spMkLst>
        </pc:spChg>
        <pc:spChg chg="mod">
          <ac:chgData name="Vivek Saahil" userId="43ad321a-5946-4c44-869a-99c3331d9527" providerId="ADAL" clId="{EA813354-F016-409C-A55B-EB42D8BC8B73}" dt="2021-04-06T04:33:14.680" v="5341" actId="27803"/>
          <ac:spMkLst>
            <pc:docMk/>
            <pc:sldMk cId="1830847363" sldId="283"/>
            <ac:spMk id="1416" creationId="{7DE7655E-B570-459A-9D98-5627BA579E8E}"/>
          </ac:spMkLst>
        </pc:spChg>
        <pc:spChg chg="mod">
          <ac:chgData name="Vivek Saahil" userId="43ad321a-5946-4c44-869a-99c3331d9527" providerId="ADAL" clId="{EA813354-F016-409C-A55B-EB42D8BC8B73}" dt="2021-04-06T04:33:14.680" v="5341" actId="27803"/>
          <ac:spMkLst>
            <pc:docMk/>
            <pc:sldMk cId="1830847363" sldId="283"/>
            <ac:spMk id="1417" creationId="{AE63F5BC-68B0-448E-8D31-8A4BA5CFAEE5}"/>
          </ac:spMkLst>
        </pc:spChg>
        <pc:spChg chg="mod">
          <ac:chgData name="Vivek Saahil" userId="43ad321a-5946-4c44-869a-99c3331d9527" providerId="ADAL" clId="{EA813354-F016-409C-A55B-EB42D8BC8B73}" dt="2021-04-06T04:33:14.680" v="5341" actId="27803"/>
          <ac:spMkLst>
            <pc:docMk/>
            <pc:sldMk cId="1830847363" sldId="283"/>
            <ac:spMk id="1418" creationId="{D282A535-81B9-4AB5-9E6B-376881CEA701}"/>
          </ac:spMkLst>
        </pc:spChg>
        <pc:spChg chg="mod">
          <ac:chgData name="Vivek Saahil" userId="43ad321a-5946-4c44-869a-99c3331d9527" providerId="ADAL" clId="{EA813354-F016-409C-A55B-EB42D8BC8B73}" dt="2021-04-06T04:33:14.680" v="5341" actId="27803"/>
          <ac:spMkLst>
            <pc:docMk/>
            <pc:sldMk cId="1830847363" sldId="283"/>
            <ac:spMk id="1419" creationId="{6AF2FE8C-9B28-4983-99A4-9560FF9C2E80}"/>
          </ac:spMkLst>
        </pc:spChg>
        <pc:spChg chg="mod">
          <ac:chgData name="Vivek Saahil" userId="43ad321a-5946-4c44-869a-99c3331d9527" providerId="ADAL" clId="{EA813354-F016-409C-A55B-EB42D8BC8B73}" dt="2021-04-06T04:33:14.680" v="5341" actId="27803"/>
          <ac:spMkLst>
            <pc:docMk/>
            <pc:sldMk cId="1830847363" sldId="283"/>
            <ac:spMk id="1420" creationId="{F7C8C855-4643-432C-8CC8-F97BF845C175}"/>
          </ac:spMkLst>
        </pc:spChg>
        <pc:spChg chg="mod">
          <ac:chgData name="Vivek Saahil" userId="43ad321a-5946-4c44-869a-99c3331d9527" providerId="ADAL" clId="{EA813354-F016-409C-A55B-EB42D8BC8B73}" dt="2021-04-06T04:33:14.680" v="5341" actId="27803"/>
          <ac:spMkLst>
            <pc:docMk/>
            <pc:sldMk cId="1830847363" sldId="283"/>
            <ac:spMk id="1421" creationId="{F1A6F7D1-93BC-40BF-A951-3BB07021EEB0}"/>
          </ac:spMkLst>
        </pc:spChg>
        <pc:spChg chg="mod">
          <ac:chgData name="Vivek Saahil" userId="43ad321a-5946-4c44-869a-99c3331d9527" providerId="ADAL" clId="{EA813354-F016-409C-A55B-EB42D8BC8B73}" dt="2021-04-06T04:33:14.680" v="5341" actId="27803"/>
          <ac:spMkLst>
            <pc:docMk/>
            <pc:sldMk cId="1830847363" sldId="283"/>
            <ac:spMk id="1422" creationId="{EBCB9D5E-4DAF-47BE-A516-DC80CCA29384}"/>
          </ac:spMkLst>
        </pc:spChg>
        <pc:spChg chg="mod">
          <ac:chgData name="Vivek Saahil" userId="43ad321a-5946-4c44-869a-99c3331d9527" providerId="ADAL" clId="{EA813354-F016-409C-A55B-EB42D8BC8B73}" dt="2021-04-06T04:33:14.680" v="5341" actId="27803"/>
          <ac:spMkLst>
            <pc:docMk/>
            <pc:sldMk cId="1830847363" sldId="283"/>
            <ac:spMk id="1423" creationId="{E4936DF8-078A-471F-B68B-DFB6E92C93BF}"/>
          </ac:spMkLst>
        </pc:spChg>
        <pc:spChg chg="mod">
          <ac:chgData name="Vivek Saahil" userId="43ad321a-5946-4c44-869a-99c3331d9527" providerId="ADAL" clId="{EA813354-F016-409C-A55B-EB42D8BC8B73}" dt="2021-04-06T04:33:14.680" v="5341" actId="27803"/>
          <ac:spMkLst>
            <pc:docMk/>
            <pc:sldMk cId="1830847363" sldId="283"/>
            <ac:spMk id="1424" creationId="{B696B5AD-E9E3-4FA7-AB9D-2F8B5F5B8BE5}"/>
          </ac:spMkLst>
        </pc:spChg>
        <pc:spChg chg="mod">
          <ac:chgData name="Vivek Saahil" userId="43ad321a-5946-4c44-869a-99c3331d9527" providerId="ADAL" clId="{EA813354-F016-409C-A55B-EB42D8BC8B73}" dt="2021-04-06T04:33:14.680" v="5341" actId="27803"/>
          <ac:spMkLst>
            <pc:docMk/>
            <pc:sldMk cId="1830847363" sldId="283"/>
            <ac:spMk id="1425" creationId="{1323DEF8-BB9D-41EA-845D-EF96437FB6B4}"/>
          </ac:spMkLst>
        </pc:spChg>
        <pc:spChg chg="mod">
          <ac:chgData name="Vivek Saahil" userId="43ad321a-5946-4c44-869a-99c3331d9527" providerId="ADAL" clId="{EA813354-F016-409C-A55B-EB42D8BC8B73}" dt="2021-04-06T04:33:14.680" v="5341" actId="27803"/>
          <ac:spMkLst>
            <pc:docMk/>
            <pc:sldMk cId="1830847363" sldId="283"/>
            <ac:spMk id="1426" creationId="{5B582557-21C8-4D79-AF39-7FA12F5293DA}"/>
          </ac:spMkLst>
        </pc:spChg>
        <pc:spChg chg="mod">
          <ac:chgData name="Vivek Saahil" userId="43ad321a-5946-4c44-869a-99c3331d9527" providerId="ADAL" clId="{EA813354-F016-409C-A55B-EB42D8BC8B73}" dt="2021-04-06T04:33:14.680" v="5341" actId="27803"/>
          <ac:spMkLst>
            <pc:docMk/>
            <pc:sldMk cId="1830847363" sldId="283"/>
            <ac:spMk id="1427" creationId="{6C111689-F391-4AC5-878B-9CCDC5E37861}"/>
          </ac:spMkLst>
        </pc:spChg>
        <pc:spChg chg="mod">
          <ac:chgData name="Vivek Saahil" userId="43ad321a-5946-4c44-869a-99c3331d9527" providerId="ADAL" clId="{EA813354-F016-409C-A55B-EB42D8BC8B73}" dt="2021-04-06T04:33:14.680" v="5341" actId="27803"/>
          <ac:spMkLst>
            <pc:docMk/>
            <pc:sldMk cId="1830847363" sldId="283"/>
            <ac:spMk id="1428" creationId="{41749C23-01CB-4EFD-946C-9DB219FEC365}"/>
          </ac:spMkLst>
        </pc:spChg>
        <pc:spChg chg="mod">
          <ac:chgData name="Vivek Saahil" userId="43ad321a-5946-4c44-869a-99c3331d9527" providerId="ADAL" clId="{EA813354-F016-409C-A55B-EB42D8BC8B73}" dt="2021-04-06T04:33:14.680" v="5341" actId="27803"/>
          <ac:spMkLst>
            <pc:docMk/>
            <pc:sldMk cId="1830847363" sldId="283"/>
            <ac:spMk id="1429" creationId="{FBC8315B-2364-48D2-9C63-8366AF088D91}"/>
          </ac:spMkLst>
        </pc:spChg>
        <pc:spChg chg="mod">
          <ac:chgData name="Vivek Saahil" userId="43ad321a-5946-4c44-869a-99c3331d9527" providerId="ADAL" clId="{EA813354-F016-409C-A55B-EB42D8BC8B73}" dt="2021-04-06T04:33:14.680" v="5341" actId="27803"/>
          <ac:spMkLst>
            <pc:docMk/>
            <pc:sldMk cId="1830847363" sldId="283"/>
            <ac:spMk id="1430" creationId="{75433CA6-99ED-45A9-B133-83159206B194}"/>
          </ac:spMkLst>
        </pc:spChg>
        <pc:spChg chg="mod">
          <ac:chgData name="Vivek Saahil" userId="43ad321a-5946-4c44-869a-99c3331d9527" providerId="ADAL" clId="{EA813354-F016-409C-A55B-EB42D8BC8B73}" dt="2021-04-06T04:33:14.680" v="5341" actId="27803"/>
          <ac:spMkLst>
            <pc:docMk/>
            <pc:sldMk cId="1830847363" sldId="283"/>
            <ac:spMk id="1431" creationId="{F684BE13-1EFC-4206-9925-824A78851914}"/>
          </ac:spMkLst>
        </pc:spChg>
        <pc:spChg chg="mod">
          <ac:chgData name="Vivek Saahil" userId="43ad321a-5946-4c44-869a-99c3331d9527" providerId="ADAL" clId="{EA813354-F016-409C-A55B-EB42D8BC8B73}" dt="2021-04-06T04:33:14.680" v="5341" actId="27803"/>
          <ac:spMkLst>
            <pc:docMk/>
            <pc:sldMk cId="1830847363" sldId="283"/>
            <ac:spMk id="1432" creationId="{046C6E0D-F8E3-492C-96A6-EE719C0435E3}"/>
          </ac:spMkLst>
        </pc:spChg>
        <pc:spChg chg="mod">
          <ac:chgData name="Vivek Saahil" userId="43ad321a-5946-4c44-869a-99c3331d9527" providerId="ADAL" clId="{EA813354-F016-409C-A55B-EB42D8BC8B73}" dt="2021-04-06T04:33:14.680" v="5341" actId="27803"/>
          <ac:spMkLst>
            <pc:docMk/>
            <pc:sldMk cId="1830847363" sldId="283"/>
            <ac:spMk id="1433" creationId="{027A5192-E6B2-47C0-BDFB-8CECAAC97AE8}"/>
          </ac:spMkLst>
        </pc:spChg>
        <pc:spChg chg="mod">
          <ac:chgData name="Vivek Saahil" userId="43ad321a-5946-4c44-869a-99c3331d9527" providerId="ADAL" clId="{EA813354-F016-409C-A55B-EB42D8BC8B73}" dt="2021-04-06T04:33:14.680" v="5341" actId="27803"/>
          <ac:spMkLst>
            <pc:docMk/>
            <pc:sldMk cId="1830847363" sldId="283"/>
            <ac:spMk id="1434" creationId="{28864293-8370-4483-85CC-EFF31F651A83}"/>
          </ac:spMkLst>
        </pc:spChg>
        <pc:spChg chg="mod">
          <ac:chgData name="Vivek Saahil" userId="43ad321a-5946-4c44-869a-99c3331d9527" providerId="ADAL" clId="{EA813354-F016-409C-A55B-EB42D8BC8B73}" dt="2021-04-06T04:33:14.680" v="5341" actId="27803"/>
          <ac:spMkLst>
            <pc:docMk/>
            <pc:sldMk cId="1830847363" sldId="283"/>
            <ac:spMk id="1435" creationId="{BE9DE237-2B94-4823-B692-E2C5CFDC6986}"/>
          </ac:spMkLst>
        </pc:spChg>
        <pc:spChg chg="mod">
          <ac:chgData name="Vivek Saahil" userId="43ad321a-5946-4c44-869a-99c3331d9527" providerId="ADAL" clId="{EA813354-F016-409C-A55B-EB42D8BC8B73}" dt="2021-04-06T04:33:14.680" v="5341" actId="27803"/>
          <ac:spMkLst>
            <pc:docMk/>
            <pc:sldMk cId="1830847363" sldId="283"/>
            <ac:spMk id="1436" creationId="{AE650EEE-9D68-4D85-83F8-A77E52C88F9E}"/>
          </ac:spMkLst>
        </pc:spChg>
        <pc:spChg chg="mod">
          <ac:chgData name="Vivek Saahil" userId="43ad321a-5946-4c44-869a-99c3331d9527" providerId="ADAL" clId="{EA813354-F016-409C-A55B-EB42D8BC8B73}" dt="2021-04-06T04:33:14.680" v="5341" actId="27803"/>
          <ac:spMkLst>
            <pc:docMk/>
            <pc:sldMk cId="1830847363" sldId="283"/>
            <ac:spMk id="1437" creationId="{7EFF6477-74A6-488E-86BF-625D0B3BE61C}"/>
          </ac:spMkLst>
        </pc:spChg>
        <pc:spChg chg="mod">
          <ac:chgData name="Vivek Saahil" userId="43ad321a-5946-4c44-869a-99c3331d9527" providerId="ADAL" clId="{EA813354-F016-409C-A55B-EB42D8BC8B73}" dt="2021-04-06T04:33:14.680" v="5341" actId="27803"/>
          <ac:spMkLst>
            <pc:docMk/>
            <pc:sldMk cId="1830847363" sldId="283"/>
            <ac:spMk id="1438" creationId="{B1492B74-6BD2-4C82-A433-A66287D8E8A0}"/>
          </ac:spMkLst>
        </pc:spChg>
        <pc:spChg chg="mod">
          <ac:chgData name="Vivek Saahil" userId="43ad321a-5946-4c44-869a-99c3331d9527" providerId="ADAL" clId="{EA813354-F016-409C-A55B-EB42D8BC8B73}" dt="2021-04-06T04:33:14.680" v="5341" actId="27803"/>
          <ac:spMkLst>
            <pc:docMk/>
            <pc:sldMk cId="1830847363" sldId="283"/>
            <ac:spMk id="1439" creationId="{279032CA-6836-4927-83BB-EA078D6EA905}"/>
          </ac:spMkLst>
        </pc:spChg>
        <pc:spChg chg="mod">
          <ac:chgData name="Vivek Saahil" userId="43ad321a-5946-4c44-869a-99c3331d9527" providerId="ADAL" clId="{EA813354-F016-409C-A55B-EB42D8BC8B73}" dt="2021-04-06T04:33:14.680" v="5341" actId="27803"/>
          <ac:spMkLst>
            <pc:docMk/>
            <pc:sldMk cId="1830847363" sldId="283"/>
            <ac:spMk id="1440" creationId="{369470F8-3E2A-4550-A235-ACEC022DACC7}"/>
          </ac:spMkLst>
        </pc:spChg>
        <pc:spChg chg="mod">
          <ac:chgData name="Vivek Saahil" userId="43ad321a-5946-4c44-869a-99c3331d9527" providerId="ADAL" clId="{EA813354-F016-409C-A55B-EB42D8BC8B73}" dt="2021-04-06T04:33:14.680" v="5341" actId="27803"/>
          <ac:spMkLst>
            <pc:docMk/>
            <pc:sldMk cId="1830847363" sldId="283"/>
            <ac:spMk id="1441" creationId="{86F26FCD-13E6-4CBD-AB57-128BD372938A}"/>
          </ac:spMkLst>
        </pc:spChg>
        <pc:spChg chg="mod">
          <ac:chgData name="Vivek Saahil" userId="43ad321a-5946-4c44-869a-99c3331d9527" providerId="ADAL" clId="{EA813354-F016-409C-A55B-EB42D8BC8B73}" dt="2021-04-06T04:33:14.680" v="5341" actId="27803"/>
          <ac:spMkLst>
            <pc:docMk/>
            <pc:sldMk cId="1830847363" sldId="283"/>
            <ac:spMk id="1442" creationId="{13AC5144-79FE-4C8F-AA11-1D1D55381BB2}"/>
          </ac:spMkLst>
        </pc:spChg>
        <pc:spChg chg="mod">
          <ac:chgData name="Vivek Saahil" userId="43ad321a-5946-4c44-869a-99c3331d9527" providerId="ADAL" clId="{EA813354-F016-409C-A55B-EB42D8BC8B73}" dt="2021-04-06T04:33:14.680" v="5341" actId="27803"/>
          <ac:spMkLst>
            <pc:docMk/>
            <pc:sldMk cId="1830847363" sldId="283"/>
            <ac:spMk id="1443" creationId="{A0040088-C6E0-4C39-9B22-37D97CFAFF76}"/>
          </ac:spMkLst>
        </pc:spChg>
        <pc:spChg chg="mod">
          <ac:chgData name="Vivek Saahil" userId="43ad321a-5946-4c44-869a-99c3331d9527" providerId="ADAL" clId="{EA813354-F016-409C-A55B-EB42D8BC8B73}" dt="2021-04-06T04:33:14.680" v="5341" actId="27803"/>
          <ac:spMkLst>
            <pc:docMk/>
            <pc:sldMk cId="1830847363" sldId="283"/>
            <ac:spMk id="1444" creationId="{413FAA6A-485C-4842-B9EE-C32D06D874E4}"/>
          </ac:spMkLst>
        </pc:spChg>
        <pc:spChg chg="mod">
          <ac:chgData name="Vivek Saahil" userId="43ad321a-5946-4c44-869a-99c3331d9527" providerId="ADAL" clId="{EA813354-F016-409C-A55B-EB42D8BC8B73}" dt="2021-04-06T04:33:14.680" v="5341" actId="27803"/>
          <ac:spMkLst>
            <pc:docMk/>
            <pc:sldMk cId="1830847363" sldId="283"/>
            <ac:spMk id="1445" creationId="{7825F482-ED18-4D21-8D25-D7FE178EB1AC}"/>
          </ac:spMkLst>
        </pc:spChg>
        <pc:spChg chg="mod">
          <ac:chgData name="Vivek Saahil" userId="43ad321a-5946-4c44-869a-99c3331d9527" providerId="ADAL" clId="{EA813354-F016-409C-A55B-EB42D8BC8B73}" dt="2021-04-06T04:33:14.680" v="5341" actId="27803"/>
          <ac:spMkLst>
            <pc:docMk/>
            <pc:sldMk cId="1830847363" sldId="283"/>
            <ac:spMk id="1446" creationId="{0DFFE7CA-4EEB-4B34-A904-3A6F0F7AD3B4}"/>
          </ac:spMkLst>
        </pc:spChg>
        <pc:spChg chg="mod">
          <ac:chgData name="Vivek Saahil" userId="43ad321a-5946-4c44-869a-99c3331d9527" providerId="ADAL" clId="{EA813354-F016-409C-A55B-EB42D8BC8B73}" dt="2021-04-06T04:33:14.680" v="5341" actId="27803"/>
          <ac:spMkLst>
            <pc:docMk/>
            <pc:sldMk cId="1830847363" sldId="283"/>
            <ac:spMk id="1447" creationId="{C3458B6D-2188-4538-B070-893E2D1D7F04}"/>
          </ac:spMkLst>
        </pc:spChg>
        <pc:spChg chg="mod">
          <ac:chgData name="Vivek Saahil" userId="43ad321a-5946-4c44-869a-99c3331d9527" providerId="ADAL" clId="{EA813354-F016-409C-A55B-EB42D8BC8B73}" dt="2021-04-06T04:33:14.680" v="5341" actId="27803"/>
          <ac:spMkLst>
            <pc:docMk/>
            <pc:sldMk cId="1830847363" sldId="283"/>
            <ac:spMk id="1448" creationId="{92C18AB2-D9F7-4AE4-88E1-3360FF4365A6}"/>
          </ac:spMkLst>
        </pc:spChg>
        <pc:spChg chg="mod">
          <ac:chgData name="Vivek Saahil" userId="43ad321a-5946-4c44-869a-99c3331d9527" providerId="ADAL" clId="{EA813354-F016-409C-A55B-EB42D8BC8B73}" dt="2021-04-06T04:33:14.680" v="5341" actId="27803"/>
          <ac:spMkLst>
            <pc:docMk/>
            <pc:sldMk cId="1830847363" sldId="283"/>
            <ac:spMk id="1449" creationId="{F6BDAE1A-FA27-4CF1-BD71-09BE1F720427}"/>
          </ac:spMkLst>
        </pc:spChg>
        <pc:spChg chg="mod">
          <ac:chgData name="Vivek Saahil" userId="43ad321a-5946-4c44-869a-99c3331d9527" providerId="ADAL" clId="{EA813354-F016-409C-A55B-EB42D8BC8B73}" dt="2021-04-06T04:33:14.680" v="5341" actId="27803"/>
          <ac:spMkLst>
            <pc:docMk/>
            <pc:sldMk cId="1830847363" sldId="283"/>
            <ac:spMk id="1450" creationId="{EB0AF983-8C2D-469B-912D-94B7B9EF8EC7}"/>
          </ac:spMkLst>
        </pc:spChg>
        <pc:spChg chg="mod">
          <ac:chgData name="Vivek Saahil" userId="43ad321a-5946-4c44-869a-99c3331d9527" providerId="ADAL" clId="{EA813354-F016-409C-A55B-EB42D8BC8B73}" dt="2021-04-06T04:33:14.680" v="5341" actId="27803"/>
          <ac:spMkLst>
            <pc:docMk/>
            <pc:sldMk cId="1830847363" sldId="283"/>
            <ac:spMk id="1451" creationId="{47BC6CE2-9BDF-4E03-B639-96021DBA064B}"/>
          </ac:spMkLst>
        </pc:spChg>
        <pc:spChg chg="mod">
          <ac:chgData name="Vivek Saahil" userId="43ad321a-5946-4c44-869a-99c3331d9527" providerId="ADAL" clId="{EA813354-F016-409C-A55B-EB42D8BC8B73}" dt="2021-04-06T04:33:14.680" v="5341" actId="27803"/>
          <ac:spMkLst>
            <pc:docMk/>
            <pc:sldMk cId="1830847363" sldId="283"/>
            <ac:spMk id="1452" creationId="{DA1A8500-118F-4395-BDEA-ADD4C567A280}"/>
          </ac:spMkLst>
        </pc:spChg>
        <pc:spChg chg="mod">
          <ac:chgData name="Vivek Saahil" userId="43ad321a-5946-4c44-869a-99c3331d9527" providerId="ADAL" clId="{EA813354-F016-409C-A55B-EB42D8BC8B73}" dt="2021-04-06T04:33:14.680" v="5341" actId="27803"/>
          <ac:spMkLst>
            <pc:docMk/>
            <pc:sldMk cId="1830847363" sldId="283"/>
            <ac:spMk id="1453" creationId="{C901363A-3599-4624-8F21-D925B69C2AD2}"/>
          </ac:spMkLst>
        </pc:spChg>
        <pc:spChg chg="mod">
          <ac:chgData name="Vivek Saahil" userId="43ad321a-5946-4c44-869a-99c3331d9527" providerId="ADAL" clId="{EA813354-F016-409C-A55B-EB42D8BC8B73}" dt="2021-04-06T04:33:14.680" v="5341" actId="27803"/>
          <ac:spMkLst>
            <pc:docMk/>
            <pc:sldMk cId="1830847363" sldId="283"/>
            <ac:spMk id="1454" creationId="{723D0785-60AA-4F89-9D2E-29E1DD1A226E}"/>
          </ac:spMkLst>
        </pc:spChg>
        <pc:spChg chg="mod">
          <ac:chgData name="Vivek Saahil" userId="43ad321a-5946-4c44-869a-99c3331d9527" providerId="ADAL" clId="{EA813354-F016-409C-A55B-EB42D8BC8B73}" dt="2021-04-06T04:33:14.680" v="5341" actId="27803"/>
          <ac:spMkLst>
            <pc:docMk/>
            <pc:sldMk cId="1830847363" sldId="283"/>
            <ac:spMk id="1455" creationId="{7B36698C-7CCD-4948-82EA-3A2493C7EC20}"/>
          </ac:spMkLst>
        </pc:spChg>
        <pc:spChg chg="mod">
          <ac:chgData name="Vivek Saahil" userId="43ad321a-5946-4c44-869a-99c3331d9527" providerId="ADAL" clId="{EA813354-F016-409C-A55B-EB42D8BC8B73}" dt="2021-04-06T04:33:14.680" v="5341" actId="27803"/>
          <ac:spMkLst>
            <pc:docMk/>
            <pc:sldMk cId="1830847363" sldId="283"/>
            <ac:spMk id="1456" creationId="{E93D37B5-107A-4460-8576-4335168AB399}"/>
          </ac:spMkLst>
        </pc:spChg>
        <pc:spChg chg="mod">
          <ac:chgData name="Vivek Saahil" userId="43ad321a-5946-4c44-869a-99c3331d9527" providerId="ADAL" clId="{EA813354-F016-409C-A55B-EB42D8BC8B73}" dt="2021-04-06T04:33:14.680" v="5341" actId="27803"/>
          <ac:spMkLst>
            <pc:docMk/>
            <pc:sldMk cId="1830847363" sldId="283"/>
            <ac:spMk id="1457" creationId="{5DFCAF1A-5F66-4B6B-983D-43CF4081AC9A}"/>
          </ac:spMkLst>
        </pc:spChg>
        <pc:spChg chg="mod">
          <ac:chgData name="Vivek Saahil" userId="43ad321a-5946-4c44-869a-99c3331d9527" providerId="ADAL" clId="{EA813354-F016-409C-A55B-EB42D8BC8B73}" dt="2021-04-06T04:33:14.680" v="5341" actId="27803"/>
          <ac:spMkLst>
            <pc:docMk/>
            <pc:sldMk cId="1830847363" sldId="283"/>
            <ac:spMk id="1458" creationId="{6226FEC7-D2B9-47D2-ADE5-6187A165517C}"/>
          </ac:spMkLst>
        </pc:spChg>
        <pc:spChg chg="mod">
          <ac:chgData name="Vivek Saahil" userId="43ad321a-5946-4c44-869a-99c3331d9527" providerId="ADAL" clId="{EA813354-F016-409C-A55B-EB42D8BC8B73}" dt="2021-04-06T04:33:14.680" v="5341" actId="27803"/>
          <ac:spMkLst>
            <pc:docMk/>
            <pc:sldMk cId="1830847363" sldId="283"/>
            <ac:spMk id="1459" creationId="{DC32E993-C766-48C2-9CDB-D2CD6CB2335E}"/>
          </ac:spMkLst>
        </pc:spChg>
        <pc:spChg chg="mod">
          <ac:chgData name="Vivek Saahil" userId="43ad321a-5946-4c44-869a-99c3331d9527" providerId="ADAL" clId="{EA813354-F016-409C-A55B-EB42D8BC8B73}" dt="2021-04-06T04:33:14.680" v="5341" actId="27803"/>
          <ac:spMkLst>
            <pc:docMk/>
            <pc:sldMk cId="1830847363" sldId="283"/>
            <ac:spMk id="1460" creationId="{9F47455E-3048-45D6-BCB5-60D193DBDFB5}"/>
          </ac:spMkLst>
        </pc:spChg>
        <pc:spChg chg="mod">
          <ac:chgData name="Vivek Saahil" userId="43ad321a-5946-4c44-869a-99c3331d9527" providerId="ADAL" clId="{EA813354-F016-409C-A55B-EB42D8BC8B73}" dt="2021-04-06T04:33:14.680" v="5341" actId="27803"/>
          <ac:spMkLst>
            <pc:docMk/>
            <pc:sldMk cId="1830847363" sldId="283"/>
            <ac:spMk id="1461" creationId="{95A2DD63-A2F9-4953-AEC9-59878936C761}"/>
          </ac:spMkLst>
        </pc:spChg>
        <pc:spChg chg="mod">
          <ac:chgData name="Vivek Saahil" userId="43ad321a-5946-4c44-869a-99c3331d9527" providerId="ADAL" clId="{EA813354-F016-409C-A55B-EB42D8BC8B73}" dt="2021-04-06T04:33:14.680" v="5341" actId="27803"/>
          <ac:spMkLst>
            <pc:docMk/>
            <pc:sldMk cId="1830847363" sldId="283"/>
            <ac:spMk id="1462" creationId="{E548E4AD-FF1F-4E9E-AAE8-4A4AE84CA827}"/>
          </ac:spMkLst>
        </pc:spChg>
        <pc:spChg chg="mod">
          <ac:chgData name="Vivek Saahil" userId="43ad321a-5946-4c44-869a-99c3331d9527" providerId="ADAL" clId="{EA813354-F016-409C-A55B-EB42D8BC8B73}" dt="2021-04-06T04:33:14.680" v="5341" actId="27803"/>
          <ac:spMkLst>
            <pc:docMk/>
            <pc:sldMk cId="1830847363" sldId="283"/>
            <ac:spMk id="1463" creationId="{B9942F57-AB72-4813-BDF7-A5DDAAE189BC}"/>
          </ac:spMkLst>
        </pc:spChg>
        <pc:spChg chg="mod">
          <ac:chgData name="Vivek Saahil" userId="43ad321a-5946-4c44-869a-99c3331d9527" providerId="ADAL" clId="{EA813354-F016-409C-A55B-EB42D8BC8B73}" dt="2021-04-06T04:33:14.680" v="5341" actId="27803"/>
          <ac:spMkLst>
            <pc:docMk/>
            <pc:sldMk cId="1830847363" sldId="283"/>
            <ac:spMk id="1464" creationId="{2A69B0DF-BF73-4ABD-A373-02015380E0F9}"/>
          </ac:spMkLst>
        </pc:spChg>
        <pc:spChg chg="mod">
          <ac:chgData name="Vivek Saahil" userId="43ad321a-5946-4c44-869a-99c3331d9527" providerId="ADAL" clId="{EA813354-F016-409C-A55B-EB42D8BC8B73}" dt="2021-04-06T04:33:14.680" v="5341" actId="27803"/>
          <ac:spMkLst>
            <pc:docMk/>
            <pc:sldMk cId="1830847363" sldId="283"/>
            <ac:spMk id="1465" creationId="{77EF38E0-9C55-47EB-B874-129B33361FDE}"/>
          </ac:spMkLst>
        </pc:spChg>
        <pc:spChg chg="mod">
          <ac:chgData name="Vivek Saahil" userId="43ad321a-5946-4c44-869a-99c3331d9527" providerId="ADAL" clId="{EA813354-F016-409C-A55B-EB42D8BC8B73}" dt="2021-04-06T04:33:14.680" v="5341" actId="27803"/>
          <ac:spMkLst>
            <pc:docMk/>
            <pc:sldMk cId="1830847363" sldId="283"/>
            <ac:spMk id="1466" creationId="{23FB8612-9885-422F-B077-169BFCCEA897}"/>
          </ac:spMkLst>
        </pc:spChg>
        <pc:spChg chg="mod">
          <ac:chgData name="Vivek Saahil" userId="43ad321a-5946-4c44-869a-99c3331d9527" providerId="ADAL" clId="{EA813354-F016-409C-A55B-EB42D8BC8B73}" dt="2021-04-06T04:33:14.680" v="5341" actId="27803"/>
          <ac:spMkLst>
            <pc:docMk/>
            <pc:sldMk cId="1830847363" sldId="283"/>
            <ac:spMk id="1467" creationId="{36366CA2-4DBC-4797-9750-9E6346BFD27C}"/>
          </ac:spMkLst>
        </pc:spChg>
        <pc:spChg chg="mod">
          <ac:chgData name="Vivek Saahil" userId="43ad321a-5946-4c44-869a-99c3331d9527" providerId="ADAL" clId="{EA813354-F016-409C-A55B-EB42D8BC8B73}" dt="2021-04-06T04:33:14.680" v="5341" actId="27803"/>
          <ac:spMkLst>
            <pc:docMk/>
            <pc:sldMk cId="1830847363" sldId="283"/>
            <ac:spMk id="1468" creationId="{086F9CD4-C280-40A5-A9FF-4BBD15D13748}"/>
          </ac:spMkLst>
        </pc:spChg>
        <pc:spChg chg="mod">
          <ac:chgData name="Vivek Saahil" userId="43ad321a-5946-4c44-869a-99c3331d9527" providerId="ADAL" clId="{EA813354-F016-409C-A55B-EB42D8BC8B73}" dt="2021-04-06T04:33:14.680" v="5341" actId="27803"/>
          <ac:spMkLst>
            <pc:docMk/>
            <pc:sldMk cId="1830847363" sldId="283"/>
            <ac:spMk id="1469" creationId="{A4BEDE89-D436-470F-BBCB-4CB4EB889D99}"/>
          </ac:spMkLst>
        </pc:spChg>
        <pc:spChg chg="mod">
          <ac:chgData name="Vivek Saahil" userId="43ad321a-5946-4c44-869a-99c3331d9527" providerId="ADAL" clId="{EA813354-F016-409C-A55B-EB42D8BC8B73}" dt="2021-04-06T04:33:14.680" v="5341" actId="27803"/>
          <ac:spMkLst>
            <pc:docMk/>
            <pc:sldMk cId="1830847363" sldId="283"/>
            <ac:spMk id="1470" creationId="{94901B21-BD66-4539-BEEA-3244284B0835}"/>
          </ac:spMkLst>
        </pc:spChg>
        <pc:spChg chg="mod">
          <ac:chgData name="Vivek Saahil" userId="43ad321a-5946-4c44-869a-99c3331d9527" providerId="ADAL" clId="{EA813354-F016-409C-A55B-EB42D8BC8B73}" dt="2021-04-06T04:33:14.680" v="5341" actId="27803"/>
          <ac:spMkLst>
            <pc:docMk/>
            <pc:sldMk cId="1830847363" sldId="283"/>
            <ac:spMk id="1471" creationId="{EBA5FDDD-F03D-4DD7-BC5F-ABADB2DB3FFB}"/>
          </ac:spMkLst>
        </pc:spChg>
        <pc:spChg chg="mod">
          <ac:chgData name="Vivek Saahil" userId="43ad321a-5946-4c44-869a-99c3331d9527" providerId="ADAL" clId="{EA813354-F016-409C-A55B-EB42D8BC8B73}" dt="2021-04-06T04:33:14.680" v="5341" actId="27803"/>
          <ac:spMkLst>
            <pc:docMk/>
            <pc:sldMk cId="1830847363" sldId="283"/>
            <ac:spMk id="1472" creationId="{4F811CD4-130C-46DC-B12C-0DEF797EF8F6}"/>
          </ac:spMkLst>
        </pc:spChg>
        <pc:spChg chg="mod">
          <ac:chgData name="Vivek Saahil" userId="43ad321a-5946-4c44-869a-99c3331d9527" providerId="ADAL" clId="{EA813354-F016-409C-A55B-EB42D8BC8B73}" dt="2021-04-06T04:33:14.680" v="5341" actId="27803"/>
          <ac:spMkLst>
            <pc:docMk/>
            <pc:sldMk cId="1830847363" sldId="283"/>
            <ac:spMk id="1473" creationId="{F4755BF8-6BE3-456B-A8B0-EDD39071E119}"/>
          </ac:spMkLst>
        </pc:spChg>
        <pc:spChg chg="mod">
          <ac:chgData name="Vivek Saahil" userId="43ad321a-5946-4c44-869a-99c3331d9527" providerId="ADAL" clId="{EA813354-F016-409C-A55B-EB42D8BC8B73}" dt="2021-04-06T04:33:14.680" v="5341" actId="27803"/>
          <ac:spMkLst>
            <pc:docMk/>
            <pc:sldMk cId="1830847363" sldId="283"/>
            <ac:spMk id="1474" creationId="{A0A76292-DE61-4CE3-A095-34D6C9BBB4F8}"/>
          </ac:spMkLst>
        </pc:spChg>
        <pc:spChg chg="mod">
          <ac:chgData name="Vivek Saahil" userId="43ad321a-5946-4c44-869a-99c3331d9527" providerId="ADAL" clId="{EA813354-F016-409C-A55B-EB42D8BC8B73}" dt="2021-04-06T04:33:14.680" v="5341" actId="27803"/>
          <ac:spMkLst>
            <pc:docMk/>
            <pc:sldMk cId="1830847363" sldId="283"/>
            <ac:spMk id="1475" creationId="{C8B77E31-63B6-4CEF-9C7D-640D04693459}"/>
          </ac:spMkLst>
        </pc:spChg>
        <pc:spChg chg="mod">
          <ac:chgData name="Vivek Saahil" userId="43ad321a-5946-4c44-869a-99c3331d9527" providerId="ADAL" clId="{EA813354-F016-409C-A55B-EB42D8BC8B73}" dt="2021-04-06T04:33:14.680" v="5341" actId="27803"/>
          <ac:spMkLst>
            <pc:docMk/>
            <pc:sldMk cId="1830847363" sldId="283"/>
            <ac:spMk id="1476" creationId="{FBFB8B1D-0685-4CBF-ACB6-7ABBD3CF14C8}"/>
          </ac:spMkLst>
        </pc:spChg>
        <pc:spChg chg="mod">
          <ac:chgData name="Vivek Saahil" userId="43ad321a-5946-4c44-869a-99c3331d9527" providerId="ADAL" clId="{EA813354-F016-409C-A55B-EB42D8BC8B73}" dt="2021-04-06T04:33:14.680" v="5341" actId="27803"/>
          <ac:spMkLst>
            <pc:docMk/>
            <pc:sldMk cId="1830847363" sldId="283"/>
            <ac:spMk id="1477" creationId="{3621AC41-93A2-4208-BBAD-02A271D0BE80}"/>
          </ac:spMkLst>
        </pc:spChg>
        <pc:spChg chg="mod">
          <ac:chgData name="Vivek Saahil" userId="43ad321a-5946-4c44-869a-99c3331d9527" providerId="ADAL" clId="{EA813354-F016-409C-A55B-EB42D8BC8B73}" dt="2021-04-06T04:33:14.680" v="5341" actId="27803"/>
          <ac:spMkLst>
            <pc:docMk/>
            <pc:sldMk cId="1830847363" sldId="283"/>
            <ac:spMk id="1478" creationId="{CDEE9B6F-DBEE-425C-A204-2BA16C7F3378}"/>
          </ac:spMkLst>
        </pc:spChg>
        <pc:spChg chg="mod">
          <ac:chgData name="Vivek Saahil" userId="43ad321a-5946-4c44-869a-99c3331d9527" providerId="ADAL" clId="{EA813354-F016-409C-A55B-EB42D8BC8B73}" dt="2021-04-06T04:33:14.680" v="5341" actId="27803"/>
          <ac:spMkLst>
            <pc:docMk/>
            <pc:sldMk cId="1830847363" sldId="283"/>
            <ac:spMk id="1479" creationId="{53B40AF5-1716-4DC7-91C2-841A04433429}"/>
          </ac:spMkLst>
        </pc:spChg>
        <pc:spChg chg="mod">
          <ac:chgData name="Vivek Saahil" userId="43ad321a-5946-4c44-869a-99c3331d9527" providerId="ADAL" clId="{EA813354-F016-409C-A55B-EB42D8BC8B73}" dt="2021-04-06T04:33:14.680" v="5341" actId="27803"/>
          <ac:spMkLst>
            <pc:docMk/>
            <pc:sldMk cId="1830847363" sldId="283"/>
            <ac:spMk id="1480" creationId="{564748E3-9519-46C9-B3CD-649F83CB29F8}"/>
          </ac:spMkLst>
        </pc:spChg>
        <pc:spChg chg="mod">
          <ac:chgData name="Vivek Saahil" userId="43ad321a-5946-4c44-869a-99c3331d9527" providerId="ADAL" clId="{EA813354-F016-409C-A55B-EB42D8BC8B73}" dt="2021-04-06T04:33:14.680" v="5341" actId="27803"/>
          <ac:spMkLst>
            <pc:docMk/>
            <pc:sldMk cId="1830847363" sldId="283"/>
            <ac:spMk id="1481" creationId="{7650ECA3-3FDC-4A54-B4B8-728EE139ED47}"/>
          </ac:spMkLst>
        </pc:spChg>
        <pc:spChg chg="mod">
          <ac:chgData name="Vivek Saahil" userId="43ad321a-5946-4c44-869a-99c3331d9527" providerId="ADAL" clId="{EA813354-F016-409C-A55B-EB42D8BC8B73}" dt="2021-04-06T04:33:14.680" v="5341" actId="27803"/>
          <ac:spMkLst>
            <pc:docMk/>
            <pc:sldMk cId="1830847363" sldId="283"/>
            <ac:spMk id="1482" creationId="{DE9B43A2-6E6A-4728-B689-82D05389020E}"/>
          </ac:spMkLst>
        </pc:spChg>
        <pc:spChg chg="mod">
          <ac:chgData name="Vivek Saahil" userId="43ad321a-5946-4c44-869a-99c3331d9527" providerId="ADAL" clId="{EA813354-F016-409C-A55B-EB42D8BC8B73}" dt="2021-04-06T04:33:14.680" v="5341" actId="27803"/>
          <ac:spMkLst>
            <pc:docMk/>
            <pc:sldMk cId="1830847363" sldId="283"/>
            <ac:spMk id="1483" creationId="{B16061F2-CBE4-4D3F-A7FC-15B24C1B833D}"/>
          </ac:spMkLst>
        </pc:spChg>
        <pc:spChg chg="mod">
          <ac:chgData name="Vivek Saahil" userId="43ad321a-5946-4c44-869a-99c3331d9527" providerId="ADAL" clId="{EA813354-F016-409C-A55B-EB42D8BC8B73}" dt="2021-04-06T04:33:14.680" v="5341" actId="27803"/>
          <ac:spMkLst>
            <pc:docMk/>
            <pc:sldMk cId="1830847363" sldId="283"/>
            <ac:spMk id="1484" creationId="{8FB71E1C-E561-444A-B9E0-28234CE5E112}"/>
          </ac:spMkLst>
        </pc:spChg>
        <pc:spChg chg="mod">
          <ac:chgData name="Vivek Saahil" userId="43ad321a-5946-4c44-869a-99c3331d9527" providerId="ADAL" clId="{EA813354-F016-409C-A55B-EB42D8BC8B73}" dt="2021-04-06T04:33:14.680" v="5341" actId="27803"/>
          <ac:spMkLst>
            <pc:docMk/>
            <pc:sldMk cId="1830847363" sldId="283"/>
            <ac:spMk id="1485" creationId="{FB2358D6-ECEB-48BB-A050-542A9764E578}"/>
          </ac:spMkLst>
        </pc:spChg>
        <pc:spChg chg="mod">
          <ac:chgData name="Vivek Saahil" userId="43ad321a-5946-4c44-869a-99c3331d9527" providerId="ADAL" clId="{EA813354-F016-409C-A55B-EB42D8BC8B73}" dt="2021-04-06T04:33:14.680" v="5341" actId="27803"/>
          <ac:spMkLst>
            <pc:docMk/>
            <pc:sldMk cId="1830847363" sldId="283"/>
            <ac:spMk id="1486" creationId="{98F9D969-6D5F-4846-9E42-3F65914AC2FC}"/>
          </ac:spMkLst>
        </pc:spChg>
        <pc:spChg chg="mod">
          <ac:chgData name="Vivek Saahil" userId="43ad321a-5946-4c44-869a-99c3331d9527" providerId="ADAL" clId="{EA813354-F016-409C-A55B-EB42D8BC8B73}" dt="2021-04-06T04:33:14.680" v="5341" actId="27803"/>
          <ac:spMkLst>
            <pc:docMk/>
            <pc:sldMk cId="1830847363" sldId="283"/>
            <ac:spMk id="1487" creationId="{B105B50B-A541-4003-80B7-CCC40D5BD430}"/>
          </ac:spMkLst>
        </pc:spChg>
        <pc:spChg chg="mod">
          <ac:chgData name="Vivek Saahil" userId="43ad321a-5946-4c44-869a-99c3331d9527" providerId="ADAL" clId="{EA813354-F016-409C-A55B-EB42D8BC8B73}" dt="2021-04-06T04:33:14.680" v="5341" actId="27803"/>
          <ac:spMkLst>
            <pc:docMk/>
            <pc:sldMk cId="1830847363" sldId="283"/>
            <ac:spMk id="1488" creationId="{4202CACE-90CF-4017-A998-1B93E3A322E8}"/>
          </ac:spMkLst>
        </pc:spChg>
        <pc:spChg chg="mod">
          <ac:chgData name="Vivek Saahil" userId="43ad321a-5946-4c44-869a-99c3331d9527" providerId="ADAL" clId="{EA813354-F016-409C-A55B-EB42D8BC8B73}" dt="2021-04-06T04:33:14.680" v="5341" actId="27803"/>
          <ac:spMkLst>
            <pc:docMk/>
            <pc:sldMk cId="1830847363" sldId="283"/>
            <ac:spMk id="1489" creationId="{2985C765-1D74-48FA-B1DA-7B520ACA6C2C}"/>
          </ac:spMkLst>
        </pc:spChg>
        <pc:spChg chg="mod">
          <ac:chgData name="Vivek Saahil" userId="43ad321a-5946-4c44-869a-99c3331d9527" providerId="ADAL" clId="{EA813354-F016-409C-A55B-EB42D8BC8B73}" dt="2021-04-06T04:33:14.680" v="5341" actId="27803"/>
          <ac:spMkLst>
            <pc:docMk/>
            <pc:sldMk cId="1830847363" sldId="283"/>
            <ac:spMk id="1490" creationId="{D2392DAF-528A-4E12-947B-4A05A904597C}"/>
          </ac:spMkLst>
        </pc:spChg>
        <pc:spChg chg="mod">
          <ac:chgData name="Vivek Saahil" userId="43ad321a-5946-4c44-869a-99c3331d9527" providerId="ADAL" clId="{EA813354-F016-409C-A55B-EB42D8BC8B73}" dt="2021-04-06T04:33:14.680" v="5341" actId="27803"/>
          <ac:spMkLst>
            <pc:docMk/>
            <pc:sldMk cId="1830847363" sldId="283"/>
            <ac:spMk id="1491" creationId="{67C1110C-4739-4765-AAA7-1FE4765C7497}"/>
          </ac:spMkLst>
        </pc:spChg>
        <pc:spChg chg="mod">
          <ac:chgData name="Vivek Saahil" userId="43ad321a-5946-4c44-869a-99c3331d9527" providerId="ADAL" clId="{EA813354-F016-409C-A55B-EB42D8BC8B73}" dt="2021-04-06T04:33:14.680" v="5341" actId="27803"/>
          <ac:spMkLst>
            <pc:docMk/>
            <pc:sldMk cId="1830847363" sldId="283"/>
            <ac:spMk id="1492" creationId="{6A72FC0C-FC8F-40D3-A862-DCD91EA3862C}"/>
          </ac:spMkLst>
        </pc:spChg>
        <pc:spChg chg="mod">
          <ac:chgData name="Vivek Saahil" userId="43ad321a-5946-4c44-869a-99c3331d9527" providerId="ADAL" clId="{EA813354-F016-409C-A55B-EB42D8BC8B73}" dt="2021-04-06T04:33:14.680" v="5341" actId="27803"/>
          <ac:spMkLst>
            <pc:docMk/>
            <pc:sldMk cId="1830847363" sldId="283"/>
            <ac:spMk id="1493" creationId="{C9A30850-C533-4849-832E-4A21FA5682EA}"/>
          </ac:spMkLst>
        </pc:spChg>
        <pc:spChg chg="mod">
          <ac:chgData name="Vivek Saahil" userId="43ad321a-5946-4c44-869a-99c3331d9527" providerId="ADAL" clId="{EA813354-F016-409C-A55B-EB42D8BC8B73}" dt="2021-04-06T04:33:14.680" v="5341" actId="27803"/>
          <ac:spMkLst>
            <pc:docMk/>
            <pc:sldMk cId="1830847363" sldId="283"/>
            <ac:spMk id="1494" creationId="{1FD19D9B-F5DD-455A-8C63-7AF798EF87EF}"/>
          </ac:spMkLst>
        </pc:spChg>
        <pc:spChg chg="mod">
          <ac:chgData name="Vivek Saahil" userId="43ad321a-5946-4c44-869a-99c3331d9527" providerId="ADAL" clId="{EA813354-F016-409C-A55B-EB42D8BC8B73}" dt="2021-04-06T04:33:14.680" v="5341" actId="27803"/>
          <ac:spMkLst>
            <pc:docMk/>
            <pc:sldMk cId="1830847363" sldId="283"/>
            <ac:spMk id="1495" creationId="{4C17773B-ED85-48CA-8C47-298967D56E06}"/>
          </ac:spMkLst>
        </pc:spChg>
        <pc:spChg chg="mod">
          <ac:chgData name="Vivek Saahil" userId="43ad321a-5946-4c44-869a-99c3331d9527" providerId="ADAL" clId="{EA813354-F016-409C-A55B-EB42D8BC8B73}" dt="2021-04-06T04:33:14.680" v="5341" actId="27803"/>
          <ac:spMkLst>
            <pc:docMk/>
            <pc:sldMk cId="1830847363" sldId="283"/>
            <ac:spMk id="1496" creationId="{2C98A508-9B20-4554-A5C1-D586D5BB6530}"/>
          </ac:spMkLst>
        </pc:spChg>
        <pc:spChg chg="mod">
          <ac:chgData name="Vivek Saahil" userId="43ad321a-5946-4c44-869a-99c3331d9527" providerId="ADAL" clId="{EA813354-F016-409C-A55B-EB42D8BC8B73}" dt="2021-04-06T04:33:14.680" v="5341" actId="27803"/>
          <ac:spMkLst>
            <pc:docMk/>
            <pc:sldMk cId="1830847363" sldId="283"/>
            <ac:spMk id="1497" creationId="{066967A7-06E8-4EE1-ABF1-38E38245A08D}"/>
          </ac:spMkLst>
        </pc:spChg>
        <pc:spChg chg="mod">
          <ac:chgData name="Vivek Saahil" userId="43ad321a-5946-4c44-869a-99c3331d9527" providerId="ADAL" clId="{EA813354-F016-409C-A55B-EB42D8BC8B73}" dt="2021-04-06T04:33:14.680" v="5341" actId="27803"/>
          <ac:spMkLst>
            <pc:docMk/>
            <pc:sldMk cId="1830847363" sldId="283"/>
            <ac:spMk id="1498" creationId="{FCEF01A0-C074-470F-9398-1C583FD8539B}"/>
          </ac:spMkLst>
        </pc:spChg>
        <pc:spChg chg="mod">
          <ac:chgData name="Vivek Saahil" userId="43ad321a-5946-4c44-869a-99c3331d9527" providerId="ADAL" clId="{EA813354-F016-409C-A55B-EB42D8BC8B73}" dt="2021-04-06T04:33:14.680" v="5341" actId="27803"/>
          <ac:spMkLst>
            <pc:docMk/>
            <pc:sldMk cId="1830847363" sldId="283"/>
            <ac:spMk id="1499" creationId="{730C4F86-1C23-4BE9-9E64-644F67B38AF1}"/>
          </ac:spMkLst>
        </pc:spChg>
        <pc:spChg chg="mod">
          <ac:chgData name="Vivek Saahil" userId="43ad321a-5946-4c44-869a-99c3331d9527" providerId="ADAL" clId="{EA813354-F016-409C-A55B-EB42D8BC8B73}" dt="2021-04-06T04:33:14.680" v="5341" actId="27803"/>
          <ac:spMkLst>
            <pc:docMk/>
            <pc:sldMk cId="1830847363" sldId="283"/>
            <ac:spMk id="1500" creationId="{177D5F32-5AD1-46E9-A58F-B36DAF446F1A}"/>
          </ac:spMkLst>
        </pc:spChg>
        <pc:spChg chg="mod">
          <ac:chgData name="Vivek Saahil" userId="43ad321a-5946-4c44-869a-99c3331d9527" providerId="ADAL" clId="{EA813354-F016-409C-A55B-EB42D8BC8B73}" dt="2021-04-06T04:33:14.680" v="5341" actId="27803"/>
          <ac:spMkLst>
            <pc:docMk/>
            <pc:sldMk cId="1830847363" sldId="283"/>
            <ac:spMk id="1501" creationId="{0E166094-561A-4D86-9314-AF71A54C989D}"/>
          </ac:spMkLst>
        </pc:spChg>
        <pc:spChg chg="mod">
          <ac:chgData name="Vivek Saahil" userId="43ad321a-5946-4c44-869a-99c3331d9527" providerId="ADAL" clId="{EA813354-F016-409C-A55B-EB42D8BC8B73}" dt="2021-04-06T04:33:14.680" v="5341" actId="27803"/>
          <ac:spMkLst>
            <pc:docMk/>
            <pc:sldMk cId="1830847363" sldId="283"/>
            <ac:spMk id="1502" creationId="{5DD1BC03-A7E4-47B3-8139-BAD15F2DDC3C}"/>
          </ac:spMkLst>
        </pc:spChg>
        <pc:spChg chg="mod">
          <ac:chgData name="Vivek Saahil" userId="43ad321a-5946-4c44-869a-99c3331d9527" providerId="ADAL" clId="{EA813354-F016-409C-A55B-EB42D8BC8B73}" dt="2021-04-06T04:33:14.680" v="5341" actId="27803"/>
          <ac:spMkLst>
            <pc:docMk/>
            <pc:sldMk cId="1830847363" sldId="283"/>
            <ac:spMk id="1503" creationId="{DC2BDE98-A476-4C32-924E-B9DF418B530E}"/>
          </ac:spMkLst>
        </pc:spChg>
        <pc:spChg chg="mod">
          <ac:chgData name="Vivek Saahil" userId="43ad321a-5946-4c44-869a-99c3331d9527" providerId="ADAL" clId="{EA813354-F016-409C-A55B-EB42D8BC8B73}" dt="2021-04-06T04:33:14.680" v="5341" actId="27803"/>
          <ac:spMkLst>
            <pc:docMk/>
            <pc:sldMk cId="1830847363" sldId="283"/>
            <ac:spMk id="1504" creationId="{EC01C80F-95BF-475D-8774-962C18DF4C5B}"/>
          </ac:spMkLst>
        </pc:spChg>
        <pc:spChg chg="mod">
          <ac:chgData name="Vivek Saahil" userId="43ad321a-5946-4c44-869a-99c3331d9527" providerId="ADAL" clId="{EA813354-F016-409C-A55B-EB42D8BC8B73}" dt="2021-04-06T04:33:14.680" v="5341" actId="27803"/>
          <ac:spMkLst>
            <pc:docMk/>
            <pc:sldMk cId="1830847363" sldId="283"/>
            <ac:spMk id="1505" creationId="{E533AC05-2269-443A-9361-F98BABBE8309}"/>
          </ac:spMkLst>
        </pc:spChg>
        <pc:spChg chg="mod">
          <ac:chgData name="Vivek Saahil" userId="43ad321a-5946-4c44-869a-99c3331d9527" providerId="ADAL" clId="{EA813354-F016-409C-A55B-EB42D8BC8B73}" dt="2021-04-06T04:33:14.680" v="5341" actId="27803"/>
          <ac:spMkLst>
            <pc:docMk/>
            <pc:sldMk cId="1830847363" sldId="283"/>
            <ac:spMk id="1506" creationId="{3F5B4CDC-9719-42CB-A774-38C6C6E7D0B4}"/>
          </ac:spMkLst>
        </pc:spChg>
        <pc:spChg chg="mod">
          <ac:chgData name="Vivek Saahil" userId="43ad321a-5946-4c44-869a-99c3331d9527" providerId="ADAL" clId="{EA813354-F016-409C-A55B-EB42D8BC8B73}" dt="2021-04-06T04:33:14.680" v="5341" actId="27803"/>
          <ac:spMkLst>
            <pc:docMk/>
            <pc:sldMk cId="1830847363" sldId="283"/>
            <ac:spMk id="1507" creationId="{F45B64F9-0732-48E4-9B85-894B59C3687B}"/>
          </ac:spMkLst>
        </pc:spChg>
        <pc:spChg chg="mod">
          <ac:chgData name="Vivek Saahil" userId="43ad321a-5946-4c44-869a-99c3331d9527" providerId="ADAL" clId="{EA813354-F016-409C-A55B-EB42D8BC8B73}" dt="2021-04-06T04:33:14.680" v="5341" actId="27803"/>
          <ac:spMkLst>
            <pc:docMk/>
            <pc:sldMk cId="1830847363" sldId="283"/>
            <ac:spMk id="1508" creationId="{DFD54523-D8FC-4842-8F6A-4D4C23A14B30}"/>
          </ac:spMkLst>
        </pc:spChg>
        <pc:spChg chg="mod">
          <ac:chgData name="Vivek Saahil" userId="43ad321a-5946-4c44-869a-99c3331d9527" providerId="ADAL" clId="{EA813354-F016-409C-A55B-EB42D8BC8B73}" dt="2021-04-06T04:33:14.680" v="5341" actId="27803"/>
          <ac:spMkLst>
            <pc:docMk/>
            <pc:sldMk cId="1830847363" sldId="283"/>
            <ac:spMk id="1509" creationId="{332D5A26-B1D6-45F4-AC69-5B5654D066BF}"/>
          </ac:spMkLst>
        </pc:spChg>
        <pc:spChg chg="mod">
          <ac:chgData name="Vivek Saahil" userId="43ad321a-5946-4c44-869a-99c3331d9527" providerId="ADAL" clId="{EA813354-F016-409C-A55B-EB42D8BC8B73}" dt="2021-04-06T04:33:14.680" v="5341" actId="27803"/>
          <ac:spMkLst>
            <pc:docMk/>
            <pc:sldMk cId="1830847363" sldId="283"/>
            <ac:spMk id="1510" creationId="{1E80F314-130A-4890-81B6-23BA5A2FDC31}"/>
          </ac:spMkLst>
        </pc:spChg>
        <pc:spChg chg="mod">
          <ac:chgData name="Vivek Saahil" userId="43ad321a-5946-4c44-869a-99c3331d9527" providerId="ADAL" clId="{EA813354-F016-409C-A55B-EB42D8BC8B73}" dt="2021-04-06T04:33:14.680" v="5341" actId="27803"/>
          <ac:spMkLst>
            <pc:docMk/>
            <pc:sldMk cId="1830847363" sldId="283"/>
            <ac:spMk id="1511" creationId="{E4EFE71D-E938-49C8-B950-E6A7B621BF0F}"/>
          </ac:spMkLst>
        </pc:spChg>
        <pc:spChg chg="mod">
          <ac:chgData name="Vivek Saahil" userId="43ad321a-5946-4c44-869a-99c3331d9527" providerId="ADAL" clId="{EA813354-F016-409C-A55B-EB42D8BC8B73}" dt="2021-04-06T04:33:14.680" v="5341" actId="27803"/>
          <ac:spMkLst>
            <pc:docMk/>
            <pc:sldMk cId="1830847363" sldId="283"/>
            <ac:spMk id="1512" creationId="{6DAEE6F8-41AE-457F-B099-C12B9F4DB1BE}"/>
          </ac:spMkLst>
        </pc:spChg>
        <pc:spChg chg="mod">
          <ac:chgData name="Vivek Saahil" userId="43ad321a-5946-4c44-869a-99c3331d9527" providerId="ADAL" clId="{EA813354-F016-409C-A55B-EB42D8BC8B73}" dt="2021-04-06T04:33:14.680" v="5341" actId="27803"/>
          <ac:spMkLst>
            <pc:docMk/>
            <pc:sldMk cId="1830847363" sldId="283"/>
            <ac:spMk id="1513" creationId="{C1E53E26-DDDA-4A51-9E49-EDF52625DB40}"/>
          </ac:spMkLst>
        </pc:spChg>
        <pc:spChg chg="mod">
          <ac:chgData name="Vivek Saahil" userId="43ad321a-5946-4c44-869a-99c3331d9527" providerId="ADAL" clId="{EA813354-F016-409C-A55B-EB42D8BC8B73}" dt="2021-04-06T04:33:14.680" v="5341" actId="27803"/>
          <ac:spMkLst>
            <pc:docMk/>
            <pc:sldMk cId="1830847363" sldId="283"/>
            <ac:spMk id="1514" creationId="{D863F09C-0DFE-4AC2-9667-BC5D2361DA9A}"/>
          </ac:spMkLst>
        </pc:spChg>
        <pc:spChg chg="mod">
          <ac:chgData name="Vivek Saahil" userId="43ad321a-5946-4c44-869a-99c3331d9527" providerId="ADAL" clId="{EA813354-F016-409C-A55B-EB42D8BC8B73}" dt="2021-04-06T04:33:14.680" v="5341" actId="27803"/>
          <ac:spMkLst>
            <pc:docMk/>
            <pc:sldMk cId="1830847363" sldId="283"/>
            <ac:spMk id="1515" creationId="{EC994A87-1152-4FA2-8429-3681891F49D8}"/>
          </ac:spMkLst>
        </pc:spChg>
        <pc:spChg chg="mod">
          <ac:chgData name="Vivek Saahil" userId="43ad321a-5946-4c44-869a-99c3331d9527" providerId="ADAL" clId="{EA813354-F016-409C-A55B-EB42D8BC8B73}" dt="2021-04-06T04:33:14.680" v="5341" actId="27803"/>
          <ac:spMkLst>
            <pc:docMk/>
            <pc:sldMk cId="1830847363" sldId="283"/>
            <ac:spMk id="1516" creationId="{5C73BC9A-9C0E-4408-A8C6-914D8FD24849}"/>
          </ac:spMkLst>
        </pc:spChg>
        <pc:spChg chg="mod">
          <ac:chgData name="Vivek Saahil" userId="43ad321a-5946-4c44-869a-99c3331d9527" providerId="ADAL" clId="{EA813354-F016-409C-A55B-EB42D8BC8B73}" dt="2021-04-06T04:33:14.680" v="5341" actId="27803"/>
          <ac:spMkLst>
            <pc:docMk/>
            <pc:sldMk cId="1830847363" sldId="283"/>
            <ac:spMk id="1517" creationId="{25AAF6CF-19C5-47E4-A93F-587D7B5A7916}"/>
          </ac:spMkLst>
        </pc:spChg>
        <pc:spChg chg="mod">
          <ac:chgData name="Vivek Saahil" userId="43ad321a-5946-4c44-869a-99c3331d9527" providerId="ADAL" clId="{EA813354-F016-409C-A55B-EB42D8BC8B73}" dt="2021-04-06T04:33:14.680" v="5341" actId="27803"/>
          <ac:spMkLst>
            <pc:docMk/>
            <pc:sldMk cId="1830847363" sldId="283"/>
            <ac:spMk id="1518" creationId="{2B62C9DC-764C-4674-B93B-394ADA9B57C1}"/>
          </ac:spMkLst>
        </pc:spChg>
        <pc:spChg chg="mod">
          <ac:chgData name="Vivek Saahil" userId="43ad321a-5946-4c44-869a-99c3331d9527" providerId="ADAL" clId="{EA813354-F016-409C-A55B-EB42D8BC8B73}" dt="2021-04-06T04:33:14.680" v="5341" actId="27803"/>
          <ac:spMkLst>
            <pc:docMk/>
            <pc:sldMk cId="1830847363" sldId="283"/>
            <ac:spMk id="1519" creationId="{411DB619-31F8-4488-B06A-F586600D71DA}"/>
          </ac:spMkLst>
        </pc:spChg>
        <pc:spChg chg="mod">
          <ac:chgData name="Vivek Saahil" userId="43ad321a-5946-4c44-869a-99c3331d9527" providerId="ADAL" clId="{EA813354-F016-409C-A55B-EB42D8BC8B73}" dt="2021-04-06T04:33:14.680" v="5341" actId="27803"/>
          <ac:spMkLst>
            <pc:docMk/>
            <pc:sldMk cId="1830847363" sldId="283"/>
            <ac:spMk id="1520" creationId="{0F5C2858-9AA3-4155-8464-49B0210AC96F}"/>
          </ac:spMkLst>
        </pc:spChg>
        <pc:spChg chg="mod">
          <ac:chgData name="Vivek Saahil" userId="43ad321a-5946-4c44-869a-99c3331d9527" providerId="ADAL" clId="{EA813354-F016-409C-A55B-EB42D8BC8B73}" dt="2021-04-06T04:33:14.680" v="5341" actId="27803"/>
          <ac:spMkLst>
            <pc:docMk/>
            <pc:sldMk cId="1830847363" sldId="283"/>
            <ac:spMk id="1521" creationId="{DD9B3451-897F-459A-835A-0CB466418F48}"/>
          </ac:spMkLst>
        </pc:spChg>
        <pc:spChg chg="mod">
          <ac:chgData name="Vivek Saahil" userId="43ad321a-5946-4c44-869a-99c3331d9527" providerId="ADAL" clId="{EA813354-F016-409C-A55B-EB42D8BC8B73}" dt="2021-04-06T04:33:14.680" v="5341" actId="27803"/>
          <ac:spMkLst>
            <pc:docMk/>
            <pc:sldMk cId="1830847363" sldId="283"/>
            <ac:spMk id="1522" creationId="{EAB6A405-74BF-4CEA-94B8-6815524E12C5}"/>
          </ac:spMkLst>
        </pc:spChg>
        <pc:spChg chg="mod">
          <ac:chgData name="Vivek Saahil" userId="43ad321a-5946-4c44-869a-99c3331d9527" providerId="ADAL" clId="{EA813354-F016-409C-A55B-EB42D8BC8B73}" dt="2021-04-06T04:33:14.680" v="5341" actId="27803"/>
          <ac:spMkLst>
            <pc:docMk/>
            <pc:sldMk cId="1830847363" sldId="283"/>
            <ac:spMk id="1523" creationId="{90B23883-A715-4BB2-B5FD-075EAACD2FF8}"/>
          </ac:spMkLst>
        </pc:spChg>
        <pc:spChg chg="mod">
          <ac:chgData name="Vivek Saahil" userId="43ad321a-5946-4c44-869a-99c3331d9527" providerId="ADAL" clId="{EA813354-F016-409C-A55B-EB42D8BC8B73}" dt="2021-04-06T04:33:14.680" v="5341" actId="27803"/>
          <ac:spMkLst>
            <pc:docMk/>
            <pc:sldMk cId="1830847363" sldId="283"/>
            <ac:spMk id="1524" creationId="{D72B24DD-D7A7-4B19-AA33-A362AE895EAD}"/>
          </ac:spMkLst>
        </pc:spChg>
        <pc:spChg chg="mod">
          <ac:chgData name="Vivek Saahil" userId="43ad321a-5946-4c44-869a-99c3331d9527" providerId="ADAL" clId="{EA813354-F016-409C-A55B-EB42D8BC8B73}" dt="2021-04-06T04:33:14.680" v="5341" actId="27803"/>
          <ac:spMkLst>
            <pc:docMk/>
            <pc:sldMk cId="1830847363" sldId="283"/>
            <ac:spMk id="1525" creationId="{E950E5B5-46BA-4EAC-810A-683BDD1E74D0}"/>
          </ac:spMkLst>
        </pc:spChg>
        <pc:spChg chg="mod">
          <ac:chgData name="Vivek Saahil" userId="43ad321a-5946-4c44-869a-99c3331d9527" providerId="ADAL" clId="{EA813354-F016-409C-A55B-EB42D8BC8B73}" dt="2021-04-06T04:33:14.680" v="5341" actId="27803"/>
          <ac:spMkLst>
            <pc:docMk/>
            <pc:sldMk cId="1830847363" sldId="283"/>
            <ac:spMk id="1526" creationId="{48E56DD4-4451-4207-993E-29D4BCAD5C47}"/>
          </ac:spMkLst>
        </pc:spChg>
        <pc:spChg chg="mod">
          <ac:chgData name="Vivek Saahil" userId="43ad321a-5946-4c44-869a-99c3331d9527" providerId="ADAL" clId="{EA813354-F016-409C-A55B-EB42D8BC8B73}" dt="2021-04-06T04:33:14.680" v="5341" actId="27803"/>
          <ac:spMkLst>
            <pc:docMk/>
            <pc:sldMk cId="1830847363" sldId="283"/>
            <ac:spMk id="1527" creationId="{42E415DA-8FFA-4A15-B0AA-39811AB18CB0}"/>
          </ac:spMkLst>
        </pc:spChg>
        <pc:spChg chg="mod">
          <ac:chgData name="Vivek Saahil" userId="43ad321a-5946-4c44-869a-99c3331d9527" providerId="ADAL" clId="{EA813354-F016-409C-A55B-EB42D8BC8B73}" dt="2021-04-06T04:33:14.680" v="5341" actId="27803"/>
          <ac:spMkLst>
            <pc:docMk/>
            <pc:sldMk cId="1830847363" sldId="283"/>
            <ac:spMk id="1528" creationId="{040B0173-DEFA-4D30-ADFD-8AFC4D4C412F}"/>
          </ac:spMkLst>
        </pc:spChg>
        <pc:spChg chg="mod">
          <ac:chgData name="Vivek Saahil" userId="43ad321a-5946-4c44-869a-99c3331d9527" providerId="ADAL" clId="{EA813354-F016-409C-A55B-EB42D8BC8B73}" dt="2021-04-06T04:33:14.680" v="5341" actId="27803"/>
          <ac:spMkLst>
            <pc:docMk/>
            <pc:sldMk cId="1830847363" sldId="283"/>
            <ac:spMk id="1529" creationId="{41588184-C4CB-4ABF-B47A-FB27849362B5}"/>
          </ac:spMkLst>
        </pc:spChg>
        <pc:spChg chg="mod">
          <ac:chgData name="Vivek Saahil" userId="43ad321a-5946-4c44-869a-99c3331d9527" providerId="ADAL" clId="{EA813354-F016-409C-A55B-EB42D8BC8B73}" dt="2021-04-06T04:33:14.680" v="5341" actId="27803"/>
          <ac:spMkLst>
            <pc:docMk/>
            <pc:sldMk cId="1830847363" sldId="283"/>
            <ac:spMk id="1530" creationId="{19A4B9A2-D886-4785-B987-54108D6E361D}"/>
          </ac:spMkLst>
        </pc:spChg>
        <pc:spChg chg="mod">
          <ac:chgData name="Vivek Saahil" userId="43ad321a-5946-4c44-869a-99c3331d9527" providerId="ADAL" clId="{EA813354-F016-409C-A55B-EB42D8BC8B73}" dt="2021-04-06T04:33:14.680" v="5341" actId="27803"/>
          <ac:spMkLst>
            <pc:docMk/>
            <pc:sldMk cId="1830847363" sldId="283"/>
            <ac:spMk id="1531" creationId="{359FDB68-F121-4761-A248-67D8A661A128}"/>
          </ac:spMkLst>
        </pc:spChg>
        <pc:spChg chg="mod">
          <ac:chgData name="Vivek Saahil" userId="43ad321a-5946-4c44-869a-99c3331d9527" providerId="ADAL" clId="{EA813354-F016-409C-A55B-EB42D8BC8B73}" dt="2021-04-06T04:33:14.680" v="5341" actId="27803"/>
          <ac:spMkLst>
            <pc:docMk/>
            <pc:sldMk cId="1830847363" sldId="283"/>
            <ac:spMk id="1532" creationId="{49199D5B-40F9-4824-BE13-2260D16515BF}"/>
          </ac:spMkLst>
        </pc:spChg>
        <pc:spChg chg="mod">
          <ac:chgData name="Vivek Saahil" userId="43ad321a-5946-4c44-869a-99c3331d9527" providerId="ADAL" clId="{EA813354-F016-409C-A55B-EB42D8BC8B73}" dt="2021-04-06T04:33:14.680" v="5341" actId="27803"/>
          <ac:spMkLst>
            <pc:docMk/>
            <pc:sldMk cId="1830847363" sldId="283"/>
            <ac:spMk id="1533" creationId="{D56A7AC6-3217-4C08-9A7D-43CCA21101AE}"/>
          </ac:spMkLst>
        </pc:spChg>
        <pc:spChg chg="mod">
          <ac:chgData name="Vivek Saahil" userId="43ad321a-5946-4c44-869a-99c3331d9527" providerId="ADAL" clId="{EA813354-F016-409C-A55B-EB42D8BC8B73}" dt="2021-04-06T04:33:14.680" v="5341" actId="27803"/>
          <ac:spMkLst>
            <pc:docMk/>
            <pc:sldMk cId="1830847363" sldId="283"/>
            <ac:spMk id="1534" creationId="{3ED04DE3-E386-4755-9E70-EDD582E308D3}"/>
          </ac:spMkLst>
        </pc:spChg>
        <pc:spChg chg="mod">
          <ac:chgData name="Vivek Saahil" userId="43ad321a-5946-4c44-869a-99c3331d9527" providerId="ADAL" clId="{EA813354-F016-409C-A55B-EB42D8BC8B73}" dt="2021-04-06T04:33:14.680" v="5341" actId="27803"/>
          <ac:spMkLst>
            <pc:docMk/>
            <pc:sldMk cId="1830847363" sldId="283"/>
            <ac:spMk id="1535" creationId="{4B7D0795-CA6A-4AC3-B032-B0FF0335C733}"/>
          </ac:spMkLst>
        </pc:spChg>
        <pc:spChg chg="mod">
          <ac:chgData name="Vivek Saahil" userId="43ad321a-5946-4c44-869a-99c3331d9527" providerId="ADAL" clId="{EA813354-F016-409C-A55B-EB42D8BC8B73}" dt="2021-04-06T04:33:14.680" v="5341" actId="27803"/>
          <ac:spMkLst>
            <pc:docMk/>
            <pc:sldMk cId="1830847363" sldId="283"/>
            <ac:spMk id="1536" creationId="{13F7FB81-DD63-4D9C-9872-122EC3202AC3}"/>
          </ac:spMkLst>
        </pc:spChg>
        <pc:spChg chg="mod">
          <ac:chgData name="Vivek Saahil" userId="43ad321a-5946-4c44-869a-99c3331d9527" providerId="ADAL" clId="{EA813354-F016-409C-A55B-EB42D8BC8B73}" dt="2021-04-06T04:33:14.680" v="5341" actId="27803"/>
          <ac:spMkLst>
            <pc:docMk/>
            <pc:sldMk cId="1830847363" sldId="283"/>
            <ac:spMk id="1537" creationId="{D6D29F06-CD03-4152-815F-4B854D462ACE}"/>
          </ac:spMkLst>
        </pc:spChg>
        <pc:spChg chg="mod">
          <ac:chgData name="Vivek Saahil" userId="43ad321a-5946-4c44-869a-99c3331d9527" providerId="ADAL" clId="{EA813354-F016-409C-A55B-EB42D8BC8B73}" dt="2021-04-06T04:33:14.680" v="5341" actId="27803"/>
          <ac:spMkLst>
            <pc:docMk/>
            <pc:sldMk cId="1830847363" sldId="283"/>
            <ac:spMk id="1538" creationId="{4C30C8AD-3359-4FF9-B118-3453608D28E3}"/>
          </ac:spMkLst>
        </pc:spChg>
        <pc:spChg chg="mod">
          <ac:chgData name="Vivek Saahil" userId="43ad321a-5946-4c44-869a-99c3331d9527" providerId="ADAL" clId="{EA813354-F016-409C-A55B-EB42D8BC8B73}" dt="2021-04-06T04:33:14.680" v="5341" actId="27803"/>
          <ac:spMkLst>
            <pc:docMk/>
            <pc:sldMk cId="1830847363" sldId="283"/>
            <ac:spMk id="1539" creationId="{3FB65595-3350-4758-B07B-6B65A6DBB5E5}"/>
          </ac:spMkLst>
        </pc:spChg>
        <pc:spChg chg="mod">
          <ac:chgData name="Vivek Saahil" userId="43ad321a-5946-4c44-869a-99c3331d9527" providerId="ADAL" clId="{EA813354-F016-409C-A55B-EB42D8BC8B73}" dt="2021-04-06T04:33:14.680" v="5341" actId="27803"/>
          <ac:spMkLst>
            <pc:docMk/>
            <pc:sldMk cId="1830847363" sldId="283"/>
            <ac:spMk id="1540" creationId="{9C546FD1-92C5-4495-B36D-56C1EECD9BA5}"/>
          </ac:spMkLst>
        </pc:spChg>
        <pc:spChg chg="mod">
          <ac:chgData name="Vivek Saahil" userId="43ad321a-5946-4c44-869a-99c3331d9527" providerId="ADAL" clId="{EA813354-F016-409C-A55B-EB42D8BC8B73}" dt="2021-04-06T04:33:14.680" v="5341" actId="27803"/>
          <ac:spMkLst>
            <pc:docMk/>
            <pc:sldMk cId="1830847363" sldId="283"/>
            <ac:spMk id="1541" creationId="{8C9F1556-49BA-46E2-B51B-672EC118B898}"/>
          </ac:spMkLst>
        </pc:spChg>
        <pc:spChg chg="mod">
          <ac:chgData name="Vivek Saahil" userId="43ad321a-5946-4c44-869a-99c3331d9527" providerId="ADAL" clId="{EA813354-F016-409C-A55B-EB42D8BC8B73}" dt="2021-04-06T04:33:14.680" v="5341" actId="27803"/>
          <ac:spMkLst>
            <pc:docMk/>
            <pc:sldMk cId="1830847363" sldId="283"/>
            <ac:spMk id="1542" creationId="{AF99CB18-4B3E-4437-BB15-AA71AA21ADE6}"/>
          </ac:spMkLst>
        </pc:spChg>
        <pc:spChg chg="mod">
          <ac:chgData name="Vivek Saahil" userId="43ad321a-5946-4c44-869a-99c3331d9527" providerId="ADAL" clId="{EA813354-F016-409C-A55B-EB42D8BC8B73}" dt="2021-04-06T04:33:14.680" v="5341" actId="27803"/>
          <ac:spMkLst>
            <pc:docMk/>
            <pc:sldMk cId="1830847363" sldId="283"/>
            <ac:spMk id="1543" creationId="{B22EACBB-7D2D-4ED4-8D9E-292779290B76}"/>
          </ac:spMkLst>
        </pc:spChg>
        <pc:spChg chg="mod">
          <ac:chgData name="Vivek Saahil" userId="43ad321a-5946-4c44-869a-99c3331d9527" providerId="ADAL" clId="{EA813354-F016-409C-A55B-EB42D8BC8B73}" dt="2021-04-06T04:33:14.680" v="5341" actId="27803"/>
          <ac:spMkLst>
            <pc:docMk/>
            <pc:sldMk cId="1830847363" sldId="283"/>
            <ac:spMk id="1544" creationId="{1AB7DEDA-0003-437C-9CFF-1A26E55A6D50}"/>
          </ac:spMkLst>
        </pc:spChg>
        <pc:spChg chg="mod">
          <ac:chgData name="Vivek Saahil" userId="43ad321a-5946-4c44-869a-99c3331d9527" providerId="ADAL" clId="{EA813354-F016-409C-A55B-EB42D8BC8B73}" dt="2021-04-06T04:33:14.680" v="5341" actId="27803"/>
          <ac:spMkLst>
            <pc:docMk/>
            <pc:sldMk cId="1830847363" sldId="283"/>
            <ac:spMk id="1545" creationId="{E038A8BB-DF9C-43CF-92D8-AAF23BF43AF7}"/>
          </ac:spMkLst>
        </pc:spChg>
        <pc:spChg chg="mod">
          <ac:chgData name="Vivek Saahil" userId="43ad321a-5946-4c44-869a-99c3331d9527" providerId="ADAL" clId="{EA813354-F016-409C-A55B-EB42D8BC8B73}" dt="2021-04-06T04:33:14.680" v="5341" actId="27803"/>
          <ac:spMkLst>
            <pc:docMk/>
            <pc:sldMk cId="1830847363" sldId="283"/>
            <ac:spMk id="1546" creationId="{538A280F-DC51-41E6-8F03-FBAD145BFE09}"/>
          </ac:spMkLst>
        </pc:spChg>
        <pc:spChg chg="mod">
          <ac:chgData name="Vivek Saahil" userId="43ad321a-5946-4c44-869a-99c3331d9527" providerId="ADAL" clId="{EA813354-F016-409C-A55B-EB42D8BC8B73}" dt="2021-04-06T04:33:14.680" v="5341" actId="27803"/>
          <ac:spMkLst>
            <pc:docMk/>
            <pc:sldMk cId="1830847363" sldId="283"/>
            <ac:spMk id="1547" creationId="{57B8CCDE-828F-44F3-A434-69E319163924}"/>
          </ac:spMkLst>
        </pc:spChg>
        <pc:spChg chg="mod">
          <ac:chgData name="Vivek Saahil" userId="43ad321a-5946-4c44-869a-99c3331d9527" providerId="ADAL" clId="{EA813354-F016-409C-A55B-EB42D8BC8B73}" dt="2021-04-06T04:33:14.680" v="5341" actId="27803"/>
          <ac:spMkLst>
            <pc:docMk/>
            <pc:sldMk cId="1830847363" sldId="283"/>
            <ac:spMk id="1548" creationId="{65F232C5-F86F-4F3E-8B09-4735BB30F2CE}"/>
          </ac:spMkLst>
        </pc:spChg>
        <pc:spChg chg="mod">
          <ac:chgData name="Vivek Saahil" userId="43ad321a-5946-4c44-869a-99c3331d9527" providerId="ADAL" clId="{EA813354-F016-409C-A55B-EB42D8BC8B73}" dt="2021-04-06T04:33:14.680" v="5341" actId="27803"/>
          <ac:spMkLst>
            <pc:docMk/>
            <pc:sldMk cId="1830847363" sldId="283"/>
            <ac:spMk id="1549" creationId="{F37BEBF2-8FE4-4BCF-A785-2AF7A52536CC}"/>
          </ac:spMkLst>
        </pc:spChg>
        <pc:spChg chg="mod">
          <ac:chgData name="Vivek Saahil" userId="43ad321a-5946-4c44-869a-99c3331d9527" providerId="ADAL" clId="{EA813354-F016-409C-A55B-EB42D8BC8B73}" dt="2021-04-06T04:33:14.680" v="5341" actId="27803"/>
          <ac:spMkLst>
            <pc:docMk/>
            <pc:sldMk cId="1830847363" sldId="283"/>
            <ac:spMk id="1550" creationId="{57A8024D-5ED3-460B-9106-6A67AFEE3478}"/>
          </ac:spMkLst>
        </pc:spChg>
        <pc:spChg chg="mod">
          <ac:chgData name="Vivek Saahil" userId="43ad321a-5946-4c44-869a-99c3331d9527" providerId="ADAL" clId="{EA813354-F016-409C-A55B-EB42D8BC8B73}" dt="2021-04-06T04:33:14.680" v="5341" actId="27803"/>
          <ac:spMkLst>
            <pc:docMk/>
            <pc:sldMk cId="1830847363" sldId="283"/>
            <ac:spMk id="1551" creationId="{63BDD1EB-F9F5-4B53-9719-3E0A4F494301}"/>
          </ac:spMkLst>
        </pc:spChg>
        <pc:spChg chg="mod">
          <ac:chgData name="Vivek Saahil" userId="43ad321a-5946-4c44-869a-99c3331d9527" providerId="ADAL" clId="{EA813354-F016-409C-A55B-EB42D8BC8B73}" dt="2021-04-06T04:33:14.680" v="5341" actId="27803"/>
          <ac:spMkLst>
            <pc:docMk/>
            <pc:sldMk cId="1830847363" sldId="283"/>
            <ac:spMk id="1552" creationId="{CD56B2E6-5E53-4E5F-A7AF-8D195B4B0479}"/>
          </ac:spMkLst>
        </pc:spChg>
        <pc:spChg chg="mod">
          <ac:chgData name="Vivek Saahil" userId="43ad321a-5946-4c44-869a-99c3331d9527" providerId="ADAL" clId="{EA813354-F016-409C-A55B-EB42D8BC8B73}" dt="2021-04-06T04:33:14.680" v="5341" actId="27803"/>
          <ac:spMkLst>
            <pc:docMk/>
            <pc:sldMk cId="1830847363" sldId="283"/>
            <ac:spMk id="1553" creationId="{CAD4850C-3FE0-43CE-B4F9-BAC289CFCDA0}"/>
          </ac:spMkLst>
        </pc:spChg>
        <pc:spChg chg="mod">
          <ac:chgData name="Vivek Saahil" userId="43ad321a-5946-4c44-869a-99c3331d9527" providerId="ADAL" clId="{EA813354-F016-409C-A55B-EB42D8BC8B73}" dt="2021-04-06T04:33:14.680" v="5341" actId="27803"/>
          <ac:spMkLst>
            <pc:docMk/>
            <pc:sldMk cId="1830847363" sldId="283"/>
            <ac:spMk id="1554" creationId="{262D8820-F086-400E-83AD-8917FA3F0EE5}"/>
          </ac:spMkLst>
        </pc:spChg>
        <pc:spChg chg="mod">
          <ac:chgData name="Vivek Saahil" userId="43ad321a-5946-4c44-869a-99c3331d9527" providerId="ADAL" clId="{EA813354-F016-409C-A55B-EB42D8BC8B73}" dt="2021-04-06T04:33:14.680" v="5341" actId="27803"/>
          <ac:spMkLst>
            <pc:docMk/>
            <pc:sldMk cId="1830847363" sldId="283"/>
            <ac:spMk id="1555" creationId="{1BB1D903-2FAF-4F64-BFC8-9E4744E64B69}"/>
          </ac:spMkLst>
        </pc:spChg>
        <pc:spChg chg="mod">
          <ac:chgData name="Vivek Saahil" userId="43ad321a-5946-4c44-869a-99c3331d9527" providerId="ADAL" clId="{EA813354-F016-409C-A55B-EB42D8BC8B73}" dt="2021-04-06T04:33:14.680" v="5341" actId="27803"/>
          <ac:spMkLst>
            <pc:docMk/>
            <pc:sldMk cId="1830847363" sldId="283"/>
            <ac:spMk id="1556" creationId="{BF157806-47C8-4113-BF1E-741E541BF730}"/>
          </ac:spMkLst>
        </pc:spChg>
        <pc:spChg chg="mod">
          <ac:chgData name="Vivek Saahil" userId="43ad321a-5946-4c44-869a-99c3331d9527" providerId="ADAL" clId="{EA813354-F016-409C-A55B-EB42D8BC8B73}" dt="2021-04-06T04:33:14.680" v="5341" actId="27803"/>
          <ac:spMkLst>
            <pc:docMk/>
            <pc:sldMk cId="1830847363" sldId="283"/>
            <ac:spMk id="1557" creationId="{D75D4763-32E9-427B-AA99-7894B09228FE}"/>
          </ac:spMkLst>
        </pc:spChg>
        <pc:spChg chg="mod">
          <ac:chgData name="Vivek Saahil" userId="43ad321a-5946-4c44-869a-99c3331d9527" providerId="ADAL" clId="{EA813354-F016-409C-A55B-EB42D8BC8B73}" dt="2021-04-06T04:33:14.680" v="5341" actId="27803"/>
          <ac:spMkLst>
            <pc:docMk/>
            <pc:sldMk cId="1830847363" sldId="283"/>
            <ac:spMk id="1558" creationId="{A71B14DF-9593-4F65-960D-55BC8C1E8E04}"/>
          </ac:spMkLst>
        </pc:spChg>
        <pc:spChg chg="mod">
          <ac:chgData name="Vivek Saahil" userId="43ad321a-5946-4c44-869a-99c3331d9527" providerId="ADAL" clId="{EA813354-F016-409C-A55B-EB42D8BC8B73}" dt="2021-04-06T04:33:14.680" v="5341" actId="27803"/>
          <ac:spMkLst>
            <pc:docMk/>
            <pc:sldMk cId="1830847363" sldId="283"/>
            <ac:spMk id="1559" creationId="{E46F7016-C789-4C5A-8BB7-AE4E6DDDBEF0}"/>
          </ac:spMkLst>
        </pc:spChg>
        <pc:spChg chg="mod">
          <ac:chgData name="Vivek Saahil" userId="43ad321a-5946-4c44-869a-99c3331d9527" providerId="ADAL" clId="{EA813354-F016-409C-A55B-EB42D8BC8B73}" dt="2021-04-06T04:33:14.680" v="5341" actId="27803"/>
          <ac:spMkLst>
            <pc:docMk/>
            <pc:sldMk cId="1830847363" sldId="283"/>
            <ac:spMk id="1560" creationId="{5D1DFF6F-D287-4719-95D5-C2FAB4C93A04}"/>
          </ac:spMkLst>
        </pc:spChg>
        <pc:spChg chg="mod">
          <ac:chgData name="Vivek Saahil" userId="43ad321a-5946-4c44-869a-99c3331d9527" providerId="ADAL" clId="{EA813354-F016-409C-A55B-EB42D8BC8B73}" dt="2021-04-06T04:33:14.680" v="5341" actId="27803"/>
          <ac:spMkLst>
            <pc:docMk/>
            <pc:sldMk cId="1830847363" sldId="283"/>
            <ac:spMk id="1561" creationId="{FB62E277-F813-40F8-B7A2-178A11B74EA8}"/>
          </ac:spMkLst>
        </pc:spChg>
        <pc:spChg chg="mod">
          <ac:chgData name="Vivek Saahil" userId="43ad321a-5946-4c44-869a-99c3331d9527" providerId="ADAL" clId="{EA813354-F016-409C-A55B-EB42D8BC8B73}" dt="2021-04-06T04:33:14.680" v="5341" actId="27803"/>
          <ac:spMkLst>
            <pc:docMk/>
            <pc:sldMk cId="1830847363" sldId="283"/>
            <ac:spMk id="1562" creationId="{017ED566-D295-4734-8A73-FDF4B7BE944B}"/>
          </ac:spMkLst>
        </pc:spChg>
        <pc:spChg chg="mod">
          <ac:chgData name="Vivek Saahil" userId="43ad321a-5946-4c44-869a-99c3331d9527" providerId="ADAL" clId="{EA813354-F016-409C-A55B-EB42D8BC8B73}" dt="2021-04-06T04:33:14.680" v="5341" actId="27803"/>
          <ac:spMkLst>
            <pc:docMk/>
            <pc:sldMk cId="1830847363" sldId="283"/>
            <ac:spMk id="1563" creationId="{AD222A2E-FD91-4257-8B1B-863842028582}"/>
          </ac:spMkLst>
        </pc:spChg>
        <pc:spChg chg="mod">
          <ac:chgData name="Vivek Saahil" userId="43ad321a-5946-4c44-869a-99c3331d9527" providerId="ADAL" clId="{EA813354-F016-409C-A55B-EB42D8BC8B73}" dt="2021-04-06T04:33:14.680" v="5341" actId="27803"/>
          <ac:spMkLst>
            <pc:docMk/>
            <pc:sldMk cId="1830847363" sldId="283"/>
            <ac:spMk id="1564" creationId="{E4CFC3A2-41AF-45DD-B8A9-8DD294E32426}"/>
          </ac:spMkLst>
        </pc:spChg>
        <pc:spChg chg="mod">
          <ac:chgData name="Vivek Saahil" userId="43ad321a-5946-4c44-869a-99c3331d9527" providerId="ADAL" clId="{EA813354-F016-409C-A55B-EB42D8BC8B73}" dt="2021-04-06T04:33:14.680" v="5341" actId="27803"/>
          <ac:spMkLst>
            <pc:docMk/>
            <pc:sldMk cId="1830847363" sldId="283"/>
            <ac:spMk id="1565" creationId="{EDFCD8CD-228C-4A9D-9997-AD1CFFE3C722}"/>
          </ac:spMkLst>
        </pc:spChg>
        <pc:spChg chg="mod">
          <ac:chgData name="Vivek Saahil" userId="43ad321a-5946-4c44-869a-99c3331d9527" providerId="ADAL" clId="{EA813354-F016-409C-A55B-EB42D8BC8B73}" dt="2021-04-06T04:33:14.680" v="5341" actId="27803"/>
          <ac:spMkLst>
            <pc:docMk/>
            <pc:sldMk cId="1830847363" sldId="283"/>
            <ac:spMk id="1566" creationId="{C977142A-C4C3-48C3-B879-BF83677B89CA}"/>
          </ac:spMkLst>
        </pc:spChg>
        <pc:spChg chg="mod">
          <ac:chgData name="Vivek Saahil" userId="43ad321a-5946-4c44-869a-99c3331d9527" providerId="ADAL" clId="{EA813354-F016-409C-A55B-EB42D8BC8B73}" dt="2021-04-06T04:33:14.680" v="5341" actId="27803"/>
          <ac:spMkLst>
            <pc:docMk/>
            <pc:sldMk cId="1830847363" sldId="283"/>
            <ac:spMk id="1567" creationId="{150BD193-10EA-4E7A-B241-F8AFCB88CFD7}"/>
          </ac:spMkLst>
        </pc:spChg>
        <pc:spChg chg="mod">
          <ac:chgData name="Vivek Saahil" userId="43ad321a-5946-4c44-869a-99c3331d9527" providerId="ADAL" clId="{EA813354-F016-409C-A55B-EB42D8BC8B73}" dt="2021-04-06T04:33:14.680" v="5341" actId="27803"/>
          <ac:spMkLst>
            <pc:docMk/>
            <pc:sldMk cId="1830847363" sldId="283"/>
            <ac:spMk id="1568" creationId="{00F240D3-0E00-4F40-98F3-55971216E3FE}"/>
          </ac:spMkLst>
        </pc:spChg>
        <pc:spChg chg="mod">
          <ac:chgData name="Vivek Saahil" userId="43ad321a-5946-4c44-869a-99c3331d9527" providerId="ADAL" clId="{EA813354-F016-409C-A55B-EB42D8BC8B73}" dt="2021-04-06T04:33:14.680" v="5341" actId="27803"/>
          <ac:spMkLst>
            <pc:docMk/>
            <pc:sldMk cId="1830847363" sldId="283"/>
            <ac:spMk id="1569" creationId="{96505DBE-B7C5-4838-BFF3-8EF3E14FA388}"/>
          </ac:spMkLst>
        </pc:spChg>
        <pc:spChg chg="mod">
          <ac:chgData name="Vivek Saahil" userId="43ad321a-5946-4c44-869a-99c3331d9527" providerId="ADAL" clId="{EA813354-F016-409C-A55B-EB42D8BC8B73}" dt="2021-04-06T04:33:14.680" v="5341" actId="27803"/>
          <ac:spMkLst>
            <pc:docMk/>
            <pc:sldMk cId="1830847363" sldId="283"/>
            <ac:spMk id="1570" creationId="{108B19FB-19C5-4616-8407-F54CCC5C2720}"/>
          </ac:spMkLst>
        </pc:spChg>
        <pc:spChg chg="mod">
          <ac:chgData name="Vivek Saahil" userId="43ad321a-5946-4c44-869a-99c3331d9527" providerId="ADAL" clId="{EA813354-F016-409C-A55B-EB42D8BC8B73}" dt="2021-04-06T04:33:14.680" v="5341" actId="27803"/>
          <ac:spMkLst>
            <pc:docMk/>
            <pc:sldMk cId="1830847363" sldId="283"/>
            <ac:spMk id="1571" creationId="{4C0F873D-7014-4A4A-9AF4-9F43AC81954E}"/>
          </ac:spMkLst>
        </pc:spChg>
        <pc:spChg chg="mod">
          <ac:chgData name="Vivek Saahil" userId="43ad321a-5946-4c44-869a-99c3331d9527" providerId="ADAL" clId="{EA813354-F016-409C-A55B-EB42D8BC8B73}" dt="2021-04-06T04:33:14.680" v="5341" actId="27803"/>
          <ac:spMkLst>
            <pc:docMk/>
            <pc:sldMk cId="1830847363" sldId="283"/>
            <ac:spMk id="1572" creationId="{A5D512B7-B0EC-409C-9DA2-BC341651AC00}"/>
          </ac:spMkLst>
        </pc:spChg>
        <pc:spChg chg="mod">
          <ac:chgData name="Vivek Saahil" userId="43ad321a-5946-4c44-869a-99c3331d9527" providerId="ADAL" clId="{EA813354-F016-409C-A55B-EB42D8BC8B73}" dt="2021-04-06T04:33:14.680" v="5341" actId="27803"/>
          <ac:spMkLst>
            <pc:docMk/>
            <pc:sldMk cId="1830847363" sldId="283"/>
            <ac:spMk id="1573" creationId="{4BBC6CF9-BAD8-419F-814D-B437B8778568}"/>
          </ac:spMkLst>
        </pc:spChg>
        <pc:spChg chg="mod">
          <ac:chgData name="Vivek Saahil" userId="43ad321a-5946-4c44-869a-99c3331d9527" providerId="ADAL" clId="{EA813354-F016-409C-A55B-EB42D8BC8B73}" dt="2021-04-06T04:33:14.680" v="5341" actId="27803"/>
          <ac:spMkLst>
            <pc:docMk/>
            <pc:sldMk cId="1830847363" sldId="283"/>
            <ac:spMk id="1574" creationId="{E503D815-5B99-40E7-B295-8B171DDFD55B}"/>
          </ac:spMkLst>
        </pc:spChg>
        <pc:spChg chg="mod">
          <ac:chgData name="Vivek Saahil" userId="43ad321a-5946-4c44-869a-99c3331d9527" providerId="ADAL" clId="{EA813354-F016-409C-A55B-EB42D8BC8B73}" dt="2021-04-06T04:33:14.680" v="5341" actId="27803"/>
          <ac:spMkLst>
            <pc:docMk/>
            <pc:sldMk cId="1830847363" sldId="283"/>
            <ac:spMk id="1575" creationId="{51658E0A-A0AF-4B27-A1B8-7583C3A23808}"/>
          </ac:spMkLst>
        </pc:spChg>
        <pc:spChg chg="mod">
          <ac:chgData name="Vivek Saahil" userId="43ad321a-5946-4c44-869a-99c3331d9527" providerId="ADAL" clId="{EA813354-F016-409C-A55B-EB42D8BC8B73}" dt="2021-04-06T04:33:14.680" v="5341" actId="27803"/>
          <ac:spMkLst>
            <pc:docMk/>
            <pc:sldMk cId="1830847363" sldId="283"/>
            <ac:spMk id="1576" creationId="{83214C31-1C1C-424C-A586-0AFFAEADB419}"/>
          </ac:spMkLst>
        </pc:spChg>
        <pc:spChg chg="mod">
          <ac:chgData name="Vivek Saahil" userId="43ad321a-5946-4c44-869a-99c3331d9527" providerId="ADAL" clId="{EA813354-F016-409C-A55B-EB42D8BC8B73}" dt="2021-04-06T04:33:14.680" v="5341" actId="27803"/>
          <ac:spMkLst>
            <pc:docMk/>
            <pc:sldMk cId="1830847363" sldId="283"/>
            <ac:spMk id="1577" creationId="{6FBBCC23-B21E-479C-9EF9-9136E28CAD73}"/>
          </ac:spMkLst>
        </pc:spChg>
        <pc:spChg chg="mod">
          <ac:chgData name="Vivek Saahil" userId="43ad321a-5946-4c44-869a-99c3331d9527" providerId="ADAL" clId="{EA813354-F016-409C-A55B-EB42D8BC8B73}" dt="2021-04-06T04:33:14.680" v="5341" actId="27803"/>
          <ac:spMkLst>
            <pc:docMk/>
            <pc:sldMk cId="1830847363" sldId="283"/>
            <ac:spMk id="1578" creationId="{DE8760C5-869C-4989-A905-6B504573DAA4}"/>
          </ac:spMkLst>
        </pc:spChg>
        <pc:spChg chg="mod">
          <ac:chgData name="Vivek Saahil" userId="43ad321a-5946-4c44-869a-99c3331d9527" providerId="ADAL" clId="{EA813354-F016-409C-A55B-EB42D8BC8B73}" dt="2021-04-06T04:33:14.680" v="5341" actId="27803"/>
          <ac:spMkLst>
            <pc:docMk/>
            <pc:sldMk cId="1830847363" sldId="283"/>
            <ac:spMk id="1579" creationId="{36C1E92A-87A9-474B-86D2-7F205AA5D7BB}"/>
          </ac:spMkLst>
        </pc:spChg>
        <pc:spChg chg="mod">
          <ac:chgData name="Vivek Saahil" userId="43ad321a-5946-4c44-869a-99c3331d9527" providerId="ADAL" clId="{EA813354-F016-409C-A55B-EB42D8BC8B73}" dt="2021-04-06T04:33:14.680" v="5341" actId="27803"/>
          <ac:spMkLst>
            <pc:docMk/>
            <pc:sldMk cId="1830847363" sldId="283"/>
            <ac:spMk id="1580" creationId="{A6F3080B-B00D-4E9A-885A-33DF44100C7F}"/>
          </ac:spMkLst>
        </pc:spChg>
        <pc:spChg chg="mod">
          <ac:chgData name="Vivek Saahil" userId="43ad321a-5946-4c44-869a-99c3331d9527" providerId="ADAL" clId="{EA813354-F016-409C-A55B-EB42D8BC8B73}" dt="2021-04-06T04:33:14.680" v="5341" actId="27803"/>
          <ac:spMkLst>
            <pc:docMk/>
            <pc:sldMk cId="1830847363" sldId="283"/>
            <ac:spMk id="1581" creationId="{077180F2-98A4-49B3-8DC2-443010C56F8D}"/>
          </ac:spMkLst>
        </pc:spChg>
        <pc:spChg chg="mod">
          <ac:chgData name="Vivek Saahil" userId="43ad321a-5946-4c44-869a-99c3331d9527" providerId="ADAL" clId="{EA813354-F016-409C-A55B-EB42D8BC8B73}" dt="2021-04-06T04:33:14.680" v="5341" actId="27803"/>
          <ac:spMkLst>
            <pc:docMk/>
            <pc:sldMk cId="1830847363" sldId="283"/>
            <ac:spMk id="1582" creationId="{CFF1908B-2ECC-49E5-B371-0C2F70B885D9}"/>
          </ac:spMkLst>
        </pc:spChg>
        <pc:spChg chg="mod">
          <ac:chgData name="Vivek Saahil" userId="43ad321a-5946-4c44-869a-99c3331d9527" providerId="ADAL" clId="{EA813354-F016-409C-A55B-EB42D8BC8B73}" dt="2021-04-06T04:33:14.680" v="5341" actId="27803"/>
          <ac:spMkLst>
            <pc:docMk/>
            <pc:sldMk cId="1830847363" sldId="283"/>
            <ac:spMk id="1583" creationId="{75994D4C-3600-433E-B157-E3CE7B4A700C}"/>
          </ac:spMkLst>
        </pc:spChg>
        <pc:spChg chg="mod">
          <ac:chgData name="Vivek Saahil" userId="43ad321a-5946-4c44-869a-99c3331d9527" providerId="ADAL" clId="{EA813354-F016-409C-A55B-EB42D8BC8B73}" dt="2021-04-06T04:33:14.680" v="5341" actId="27803"/>
          <ac:spMkLst>
            <pc:docMk/>
            <pc:sldMk cId="1830847363" sldId="283"/>
            <ac:spMk id="1584" creationId="{0693DD95-23B7-4911-B419-6447773F3862}"/>
          </ac:spMkLst>
        </pc:spChg>
        <pc:spChg chg="mod">
          <ac:chgData name="Vivek Saahil" userId="43ad321a-5946-4c44-869a-99c3331d9527" providerId="ADAL" clId="{EA813354-F016-409C-A55B-EB42D8BC8B73}" dt="2021-04-06T04:33:14.680" v="5341" actId="27803"/>
          <ac:spMkLst>
            <pc:docMk/>
            <pc:sldMk cId="1830847363" sldId="283"/>
            <ac:spMk id="1585" creationId="{12ED29F4-3CDA-4D4B-A431-757A775617FA}"/>
          </ac:spMkLst>
        </pc:spChg>
        <pc:spChg chg="mod">
          <ac:chgData name="Vivek Saahil" userId="43ad321a-5946-4c44-869a-99c3331d9527" providerId="ADAL" clId="{EA813354-F016-409C-A55B-EB42D8BC8B73}" dt="2021-04-06T04:33:14.680" v="5341" actId="27803"/>
          <ac:spMkLst>
            <pc:docMk/>
            <pc:sldMk cId="1830847363" sldId="283"/>
            <ac:spMk id="1586" creationId="{05193224-9548-4951-B91D-6141D9548BC8}"/>
          </ac:spMkLst>
        </pc:spChg>
        <pc:spChg chg="mod">
          <ac:chgData name="Vivek Saahil" userId="43ad321a-5946-4c44-869a-99c3331d9527" providerId="ADAL" clId="{EA813354-F016-409C-A55B-EB42D8BC8B73}" dt="2021-04-06T04:33:14.680" v="5341" actId="27803"/>
          <ac:spMkLst>
            <pc:docMk/>
            <pc:sldMk cId="1830847363" sldId="283"/>
            <ac:spMk id="1587" creationId="{4C206F47-B497-4C39-B3C3-CEC030CAB35F}"/>
          </ac:spMkLst>
        </pc:spChg>
        <pc:spChg chg="mod">
          <ac:chgData name="Vivek Saahil" userId="43ad321a-5946-4c44-869a-99c3331d9527" providerId="ADAL" clId="{EA813354-F016-409C-A55B-EB42D8BC8B73}" dt="2021-04-06T04:33:14.680" v="5341" actId="27803"/>
          <ac:spMkLst>
            <pc:docMk/>
            <pc:sldMk cId="1830847363" sldId="283"/>
            <ac:spMk id="1588" creationId="{50575173-C2CF-41A4-BA89-26503AB52149}"/>
          </ac:spMkLst>
        </pc:spChg>
        <pc:spChg chg="mod">
          <ac:chgData name="Vivek Saahil" userId="43ad321a-5946-4c44-869a-99c3331d9527" providerId="ADAL" clId="{EA813354-F016-409C-A55B-EB42D8BC8B73}" dt="2021-04-06T04:33:14.680" v="5341" actId="27803"/>
          <ac:spMkLst>
            <pc:docMk/>
            <pc:sldMk cId="1830847363" sldId="283"/>
            <ac:spMk id="1589" creationId="{EBD0A1E6-9611-4F5A-903D-57C47FFEEEA7}"/>
          </ac:spMkLst>
        </pc:spChg>
        <pc:spChg chg="mod">
          <ac:chgData name="Vivek Saahil" userId="43ad321a-5946-4c44-869a-99c3331d9527" providerId="ADAL" clId="{EA813354-F016-409C-A55B-EB42D8BC8B73}" dt="2021-04-06T04:33:14.680" v="5341" actId="27803"/>
          <ac:spMkLst>
            <pc:docMk/>
            <pc:sldMk cId="1830847363" sldId="283"/>
            <ac:spMk id="1590" creationId="{CCF469BD-7883-419C-B9A8-8CD62247486B}"/>
          </ac:spMkLst>
        </pc:spChg>
        <pc:spChg chg="mod">
          <ac:chgData name="Vivek Saahil" userId="43ad321a-5946-4c44-869a-99c3331d9527" providerId="ADAL" clId="{EA813354-F016-409C-A55B-EB42D8BC8B73}" dt="2021-04-06T04:33:14.680" v="5341" actId="27803"/>
          <ac:spMkLst>
            <pc:docMk/>
            <pc:sldMk cId="1830847363" sldId="283"/>
            <ac:spMk id="1591" creationId="{96D5B937-0360-4343-97F0-E2DC1B465170}"/>
          </ac:spMkLst>
        </pc:spChg>
        <pc:spChg chg="mod">
          <ac:chgData name="Vivek Saahil" userId="43ad321a-5946-4c44-869a-99c3331d9527" providerId="ADAL" clId="{EA813354-F016-409C-A55B-EB42D8BC8B73}" dt="2021-04-06T04:33:14.680" v="5341" actId="27803"/>
          <ac:spMkLst>
            <pc:docMk/>
            <pc:sldMk cId="1830847363" sldId="283"/>
            <ac:spMk id="1592" creationId="{675EEC65-CB1B-4AC5-8350-08EFC4212AF8}"/>
          </ac:spMkLst>
        </pc:spChg>
        <pc:spChg chg="mod">
          <ac:chgData name="Vivek Saahil" userId="43ad321a-5946-4c44-869a-99c3331d9527" providerId="ADAL" clId="{EA813354-F016-409C-A55B-EB42D8BC8B73}" dt="2021-04-06T04:33:14.680" v="5341" actId="27803"/>
          <ac:spMkLst>
            <pc:docMk/>
            <pc:sldMk cId="1830847363" sldId="283"/>
            <ac:spMk id="1593" creationId="{220FE29E-271A-49B2-9FB5-0A2790C39C06}"/>
          </ac:spMkLst>
        </pc:spChg>
        <pc:spChg chg="mod">
          <ac:chgData name="Vivek Saahil" userId="43ad321a-5946-4c44-869a-99c3331d9527" providerId="ADAL" clId="{EA813354-F016-409C-A55B-EB42D8BC8B73}" dt="2021-04-06T04:33:14.680" v="5341" actId="27803"/>
          <ac:spMkLst>
            <pc:docMk/>
            <pc:sldMk cId="1830847363" sldId="283"/>
            <ac:spMk id="1594" creationId="{1403BA7E-07D6-413C-B30F-1096D14D6208}"/>
          </ac:spMkLst>
        </pc:spChg>
        <pc:spChg chg="mod">
          <ac:chgData name="Vivek Saahil" userId="43ad321a-5946-4c44-869a-99c3331d9527" providerId="ADAL" clId="{EA813354-F016-409C-A55B-EB42D8BC8B73}" dt="2021-04-06T04:33:14.680" v="5341" actId="27803"/>
          <ac:spMkLst>
            <pc:docMk/>
            <pc:sldMk cId="1830847363" sldId="283"/>
            <ac:spMk id="1595" creationId="{E5BCEB7A-461C-4C80-B39F-5C715C89EE9E}"/>
          </ac:spMkLst>
        </pc:spChg>
        <pc:spChg chg="mod">
          <ac:chgData name="Vivek Saahil" userId="43ad321a-5946-4c44-869a-99c3331d9527" providerId="ADAL" clId="{EA813354-F016-409C-A55B-EB42D8BC8B73}" dt="2021-04-06T04:33:14.680" v="5341" actId="27803"/>
          <ac:spMkLst>
            <pc:docMk/>
            <pc:sldMk cId="1830847363" sldId="283"/>
            <ac:spMk id="1596" creationId="{AAD57666-2868-4115-A6B3-8F66936154B4}"/>
          </ac:spMkLst>
        </pc:spChg>
        <pc:spChg chg="mod">
          <ac:chgData name="Vivek Saahil" userId="43ad321a-5946-4c44-869a-99c3331d9527" providerId="ADAL" clId="{EA813354-F016-409C-A55B-EB42D8BC8B73}" dt="2021-04-06T04:33:14.680" v="5341" actId="27803"/>
          <ac:spMkLst>
            <pc:docMk/>
            <pc:sldMk cId="1830847363" sldId="283"/>
            <ac:spMk id="1597" creationId="{302F2E8F-E003-4FFA-8DAA-7DBC60C50DA3}"/>
          </ac:spMkLst>
        </pc:spChg>
        <pc:spChg chg="mod">
          <ac:chgData name="Vivek Saahil" userId="43ad321a-5946-4c44-869a-99c3331d9527" providerId="ADAL" clId="{EA813354-F016-409C-A55B-EB42D8BC8B73}" dt="2021-04-06T04:33:14.680" v="5341" actId="27803"/>
          <ac:spMkLst>
            <pc:docMk/>
            <pc:sldMk cId="1830847363" sldId="283"/>
            <ac:spMk id="1598" creationId="{7A16ACBA-F9F4-4A12-ABE1-DAF9DCE89DBC}"/>
          </ac:spMkLst>
        </pc:spChg>
        <pc:spChg chg="mod">
          <ac:chgData name="Vivek Saahil" userId="43ad321a-5946-4c44-869a-99c3331d9527" providerId="ADAL" clId="{EA813354-F016-409C-A55B-EB42D8BC8B73}" dt="2021-04-06T04:33:14.680" v="5341" actId="27803"/>
          <ac:spMkLst>
            <pc:docMk/>
            <pc:sldMk cId="1830847363" sldId="283"/>
            <ac:spMk id="1599" creationId="{C904ED5A-A930-4957-AC23-7E9BF857512C}"/>
          </ac:spMkLst>
        </pc:spChg>
        <pc:spChg chg="mod">
          <ac:chgData name="Vivek Saahil" userId="43ad321a-5946-4c44-869a-99c3331d9527" providerId="ADAL" clId="{EA813354-F016-409C-A55B-EB42D8BC8B73}" dt="2021-04-06T04:33:14.680" v="5341" actId="27803"/>
          <ac:spMkLst>
            <pc:docMk/>
            <pc:sldMk cId="1830847363" sldId="283"/>
            <ac:spMk id="1600" creationId="{8342A327-FBC4-4B38-83C5-B021DF61BD6C}"/>
          </ac:spMkLst>
        </pc:spChg>
        <pc:spChg chg="mod">
          <ac:chgData name="Vivek Saahil" userId="43ad321a-5946-4c44-869a-99c3331d9527" providerId="ADAL" clId="{EA813354-F016-409C-A55B-EB42D8BC8B73}" dt="2021-04-06T04:33:14.680" v="5341" actId="27803"/>
          <ac:spMkLst>
            <pc:docMk/>
            <pc:sldMk cId="1830847363" sldId="283"/>
            <ac:spMk id="1601" creationId="{B9A565E1-FC6B-42C7-9F0A-03EF65396305}"/>
          </ac:spMkLst>
        </pc:spChg>
        <pc:spChg chg="mod">
          <ac:chgData name="Vivek Saahil" userId="43ad321a-5946-4c44-869a-99c3331d9527" providerId="ADAL" clId="{EA813354-F016-409C-A55B-EB42D8BC8B73}" dt="2021-04-06T04:33:14.680" v="5341" actId="27803"/>
          <ac:spMkLst>
            <pc:docMk/>
            <pc:sldMk cId="1830847363" sldId="283"/>
            <ac:spMk id="1602" creationId="{053CABA6-7C34-4B9D-BD16-2719A5A755AB}"/>
          </ac:spMkLst>
        </pc:spChg>
        <pc:spChg chg="mod">
          <ac:chgData name="Vivek Saahil" userId="43ad321a-5946-4c44-869a-99c3331d9527" providerId="ADAL" clId="{EA813354-F016-409C-A55B-EB42D8BC8B73}" dt="2021-04-06T04:33:14.680" v="5341" actId="27803"/>
          <ac:spMkLst>
            <pc:docMk/>
            <pc:sldMk cId="1830847363" sldId="283"/>
            <ac:spMk id="1603" creationId="{A85F40F7-B09E-45F4-A099-695B4BEFA510}"/>
          </ac:spMkLst>
        </pc:spChg>
        <pc:spChg chg="mod">
          <ac:chgData name="Vivek Saahil" userId="43ad321a-5946-4c44-869a-99c3331d9527" providerId="ADAL" clId="{EA813354-F016-409C-A55B-EB42D8BC8B73}" dt="2021-04-06T04:33:14.680" v="5341" actId="27803"/>
          <ac:spMkLst>
            <pc:docMk/>
            <pc:sldMk cId="1830847363" sldId="283"/>
            <ac:spMk id="1604" creationId="{73645774-AFFD-466B-98F4-BD30CD734539}"/>
          </ac:spMkLst>
        </pc:spChg>
        <pc:spChg chg="mod">
          <ac:chgData name="Vivek Saahil" userId="43ad321a-5946-4c44-869a-99c3331d9527" providerId="ADAL" clId="{EA813354-F016-409C-A55B-EB42D8BC8B73}" dt="2021-04-06T04:33:14.680" v="5341" actId="27803"/>
          <ac:spMkLst>
            <pc:docMk/>
            <pc:sldMk cId="1830847363" sldId="283"/>
            <ac:spMk id="1605" creationId="{A4B98B67-A41B-4BB5-9DAC-80A1614E41B5}"/>
          </ac:spMkLst>
        </pc:spChg>
        <pc:spChg chg="mod">
          <ac:chgData name="Vivek Saahil" userId="43ad321a-5946-4c44-869a-99c3331d9527" providerId="ADAL" clId="{EA813354-F016-409C-A55B-EB42D8BC8B73}" dt="2021-04-06T04:33:14.680" v="5341" actId="27803"/>
          <ac:spMkLst>
            <pc:docMk/>
            <pc:sldMk cId="1830847363" sldId="283"/>
            <ac:spMk id="1606" creationId="{355B1327-95A2-4223-8ED3-8446CF16056E}"/>
          </ac:spMkLst>
        </pc:spChg>
        <pc:spChg chg="mod">
          <ac:chgData name="Vivek Saahil" userId="43ad321a-5946-4c44-869a-99c3331d9527" providerId="ADAL" clId="{EA813354-F016-409C-A55B-EB42D8BC8B73}" dt="2021-04-06T04:33:14.680" v="5341" actId="27803"/>
          <ac:spMkLst>
            <pc:docMk/>
            <pc:sldMk cId="1830847363" sldId="283"/>
            <ac:spMk id="1607" creationId="{64E1ED73-280E-40A9-B6D7-A30FDEF071AD}"/>
          </ac:spMkLst>
        </pc:spChg>
        <pc:spChg chg="mod">
          <ac:chgData name="Vivek Saahil" userId="43ad321a-5946-4c44-869a-99c3331d9527" providerId="ADAL" clId="{EA813354-F016-409C-A55B-EB42D8BC8B73}" dt="2021-04-06T04:33:14.680" v="5341" actId="27803"/>
          <ac:spMkLst>
            <pc:docMk/>
            <pc:sldMk cId="1830847363" sldId="283"/>
            <ac:spMk id="1608" creationId="{BBFF2117-F569-4293-A7B5-14CF2BE966D3}"/>
          </ac:spMkLst>
        </pc:spChg>
        <pc:spChg chg="mod">
          <ac:chgData name="Vivek Saahil" userId="43ad321a-5946-4c44-869a-99c3331d9527" providerId="ADAL" clId="{EA813354-F016-409C-A55B-EB42D8BC8B73}" dt="2021-04-06T04:33:14.680" v="5341" actId="27803"/>
          <ac:spMkLst>
            <pc:docMk/>
            <pc:sldMk cId="1830847363" sldId="283"/>
            <ac:spMk id="1609" creationId="{7216E9D0-54EE-4B65-8107-743451F96840}"/>
          </ac:spMkLst>
        </pc:spChg>
        <pc:spChg chg="mod">
          <ac:chgData name="Vivek Saahil" userId="43ad321a-5946-4c44-869a-99c3331d9527" providerId="ADAL" clId="{EA813354-F016-409C-A55B-EB42D8BC8B73}" dt="2021-04-06T04:33:14.680" v="5341" actId="27803"/>
          <ac:spMkLst>
            <pc:docMk/>
            <pc:sldMk cId="1830847363" sldId="283"/>
            <ac:spMk id="1610" creationId="{D4FFB52B-4418-43CF-A32D-88AD4D3C779A}"/>
          </ac:spMkLst>
        </pc:spChg>
        <pc:spChg chg="mod">
          <ac:chgData name="Vivek Saahil" userId="43ad321a-5946-4c44-869a-99c3331d9527" providerId="ADAL" clId="{EA813354-F016-409C-A55B-EB42D8BC8B73}" dt="2021-04-06T04:33:14.680" v="5341" actId="27803"/>
          <ac:spMkLst>
            <pc:docMk/>
            <pc:sldMk cId="1830847363" sldId="283"/>
            <ac:spMk id="1611" creationId="{12EBA051-4940-4F35-8621-4A9414E96E8D}"/>
          </ac:spMkLst>
        </pc:spChg>
        <pc:spChg chg="mod">
          <ac:chgData name="Vivek Saahil" userId="43ad321a-5946-4c44-869a-99c3331d9527" providerId="ADAL" clId="{EA813354-F016-409C-A55B-EB42D8BC8B73}" dt="2021-04-06T04:33:14.680" v="5341" actId="27803"/>
          <ac:spMkLst>
            <pc:docMk/>
            <pc:sldMk cId="1830847363" sldId="283"/>
            <ac:spMk id="1612" creationId="{954BCB8C-D967-4E97-B8ED-B95056133737}"/>
          </ac:spMkLst>
        </pc:spChg>
        <pc:spChg chg="mod">
          <ac:chgData name="Vivek Saahil" userId="43ad321a-5946-4c44-869a-99c3331d9527" providerId="ADAL" clId="{EA813354-F016-409C-A55B-EB42D8BC8B73}" dt="2021-04-06T04:33:14.680" v="5341" actId="27803"/>
          <ac:spMkLst>
            <pc:docMk/>
            <pc:sldMk cId="1830847363" sldId="283"/>
            <ac:spMk id="1613" creationId="{13CDF0C8-15DD-456A-BA11-A7C5C5CEB29B}"/>
          </ac:spMkLst>
        </pc:spChg>
        <pc:spChg chg="mod">
          <ac:chgData name="Vivek Saahil" userId="43ad321a-5946-4c44-869a-99c3331d9527" providerId="ADAL" clId="{EA813354-F016-409C-A55B-EB42D8BC8B73}" dt="2021-04-06T04:33:14.680" v="5341" actId="27803"/>
          <ac:spMkLst>
            <pc:docMk/>
            <pc:sldMk cId="1830847363" sldId="283"/>
            <ac:spMk id="1614" creationId="{B29F5EBB-9BAE-446B-8403-911CB271CF0D}"/>
          </ac:spMkLst>
        </pc:spChg>
        <pc:spChg chg="mod">
          <ac:chgData name="Vivek Saahil" userId="43ad321a-5946-4c44-869a-99c3331d9527" providerId="ADAL" clId="{EA813354-F016-409C-A55B-EB42D8BC8B73}" dt="2021-04-06T04:33:14.680" v="5341" actId="27803"/>
          <ac:spMkLst>
            <pc:docMk/>
            <pc:sldMk cId="1830847363" sldId="283"/>
            <ac:spMk id="1615" creationId="{B2D67D2C-131C-4E28-B2C7-EC6C87DE53D3}"/>
          </ac:spMkLst>
        </pc:spChg>
        <pc:spChg chg="mod">
          <ac:chgData name="Vivek Saahil" userId="43ad321a-5946-4c44-869a-99c3331d9527" providerId="ADAL" clId="{EA813354-F016-409C-A55B-EB42D8BC8B73}" dt="2021-04-06T04:33:14.680" v="5341" actId="27803"/>
          <ac:spMkLst>
            <pc:docMk/>
            <pc:sldMk cId="1830847363" sldId="283"/>
            <ac:spMk id="1616" creationId="{396ABC29-28D1-430D-B9D2-7BD211422CDA}"/>
          </ac:spMkLst>
        </pc:spChg>
        <pc:spChg chg="mod">
          <ac:chgData name="Vivek Saahil" userId="43ad321a-5946-4c44-869a-99c3331d9527" providerId="ADAL" clId="{EA813354-F016-409C-A55B-EB42D8BC8B73}" dt="2021-04-06T04:33:14.680" v="5341" actId="27803"/>
          <ac:spMkLst>
            <pc:docMk/>
            <pc:sldMk cId="1830847363" sldId="283"/>
            <ac:spMk id="1617" creationId="{0A67AD2E-FB06-4F73-84CB-B686E2C606DA}"/>
          </ac:spMkLst>
        </pc:spChg>
        <pc:spChg chg="mod">
          <ac:chgData name="Vivek Saahil" userId="43ad321a-5946-4c44-869a-99c3331d9527" providerId="ADAL" clId="{EA813354-F016-409C-A55B-EB42D8BC8B73}" dt="2021-04-06T04:33:14.680" v="5341" actId="27803"/>
          <ac:spMkLst>
            <pc:docMk/>
            <pc:sldMk cId="1830847363" sldId="283"/>
            <ac:spMk id="1618" creationId="{57839842-6B76-4926-A382-FEE39BE93332}"/>
          </ac:spMkLst>
        </pc:spChg>
        <pc:spChg chg="mod">
          <ac:chgData name="Vivek Saahil" userId="43ad321a-5946-4c44-869a-99c3331d9527" providerId="ADAL" clId="{EA813354-F016-409C-A55B-EB42D8BC8B73}" dt="2021-04-06T04:33:14.680" v="5341" actId="27803"/>
          <ac:spMkLst>
            <pc:docMk/>
            <pc:sldMk cId="1830847363" sldId="283"/>
            <ac:spMk id="1619" creationId="{635B2BBE-4F7E-4E98-8F8B-4BF3F30B67FD}"/>
          </ac:spMkLst>
        </pc:spChg>
        <pc:spChg chg="mod">
          <ac:chgData name="Vivek Saahil" userId="43ad321a-5946-4c44-869a-99c3331d9527" providerId="ADAL" clId="{EA813354-F016-409C-A55B-EB42D8BC8B73}" dt="2021-04-06T04:33:14.680" v="5341" actId="27803"/>
          <ac:spMkLst>
            <pc:docMk/>
            <pc:sldMk cId="1830847363" sldId="283"/>
            <ac:spMk id="1620" creationId="{ED39EDE2-077B-41F4-9490-48312A4B7B28}"/>
          </ac:spMkLst>
        </pc:spChg>
        <pc:spChg chg="mod">
          <ac:chgData name="Vivek Saahil" userId="43ad321a-5946-4c44-869a-99c3331d9527" providerId="ADAL" clId="{EA813354-F016-409C-A55B-EB42D8BC8B73}" dt="2021-04-06T04:33:14.680" v="5341" actId="27803"/>
          <ac:spMkLst>
            <pc:docMk/>
            <pc:sldMk cId="1830847363" sldId="283"/>
            <ac:spMk id="1621" creationId="{B8CD7559-ACC3-4A2C-9CD2-CBA29A0B0E0B}"/>
          </ac:spMkLst>
        </pc:spChg>
        <pc:spChg chg="mod">
          <ac:chgData name="Vivek Saahil" userId="43ad321a-5946-4c44-869a-99c3331d9527" providerId="ADAL" clId="{EA813354-F016-409C-A55B-EB42D8BC8B73}" dt="2021-04-06T04:33:14.680" v="5341" actId="27803"/>
          <ac:spMkLst>
            <pc:docMk/>
            <pc:sldMk cId="1830847363" sldId="283"/>
            <ac:spMk id="1622" creationId="{D48549C6-FB1D-47F2-A86E-4579D4679A05}"/>
          </ac:spMkLst>
        </pc:spChg>
        <pc:spChg chg="mod">
          <ac:chgData name="Vivek Saahil" userId="43ad321a-5946-4c44-869a-99c3331d9527" providerId="ADAL" clId="{EA813354-F016-409C-A55B-EB42D8BC8B73}" dt="2021-04-06T04:33:14.680" v="5341" actId="27803"/>
          <ac:spMkLst>
            <pc:docMk/>
            <pc:sldMk cId="1830847363" sldId="283"/>
            <ac:spMk id="1623" creationId="{3F2CFF7F-A554-42BA-9B3F-601218F1F6A4}"/>
          </ac:spMkLst>
        </pc:spChg>
        <pc:spChg chg="mod">
          <ac:chgData name="Vivek Saahil" userId="43ad321a-5946-4c44-869a-99c3331d9527" providerId="ADAL" clId="{EA813354-F016-409C-A55B-EB42D8BC8B73}" dt="2021-04-06T04:33:14.680" v="5341" actId="27803"/>
          <ac:spMkLst>
            <pc:docMk/>
            <pc:sldMk cId="1830847363" sldId="283"/>
            <ac:spMk id="1624" creationId="{59EE3D78-77B6-4565-B576-8CA69034CA58}"/>
          </ac:spMkLst>
        </pc:spChg>
        <pc:spChg chg="mod">
          <ac:chgData name="Vivek Saahil" userId="43ad321a-5946-4c44-869a-99c3331d9527" providerId="ADAL" clId="{EA813354-F016-409C-A55B-EB42D8BC8B73}" dt="2021-04-06T04:33:14.680" v="5341" actId="27803"/>
          <ac:spMkLst>
            <pc:docMk/>
            <pc:sldMk cId="1830847363" sldId="283"/>
            <ac:spMk id="1625" creationId="{22F18381-F912-4A06-85E6-16990C2AFD62}"/>
          </ac:spMkLst>
        </pc:spChg>
        <pc:spChg chg="mod">
          <ac:chgData name="Vivek Saahil" userId="43ad321a-5946-4c44-869a-99c3331d9527" providerId="ADAL" clId="{EA813354-F016-409C-A55B-EB42D8BC8B73}" dt="2021-04-06T04:33:14.680" v="5341" actId="27803"/>
          <ac:spMkLst>
            <pc:docMk/>
            <pc:sldMk cId="1830847363" sldId="283"/>
            <ac:spMk id="1626" creationId="{B614F6F9-1FEF-458E-8750-2D6E799FEA06}"/>
          </ac:spMkLst>
        </pc:spChg>
        <pc:spChg chg="mod">
          <ac:chgData name="Vivek Saahil" userId="43ad321a-5946-4c44-869a-99c3331d9527" providerId="ADAL" clId="{EA813354-F016-409C-A55B-EB42D8BC8B73}" dt="2021-04-06T04:33:14.680" v="5341" actId="27803"/>
          <ac:spMkLst>
            <pc:docMk/>
            <pc:sldMk cId="1830847363" sldId="283"/>
            <ac:spMk id="1627" creationId="{7D5A9BF3-8544-4B16-A5A2-D59B365B77AE}"/>
          </ac:spMkLst>
        </pc:spChg>
        <pc:spChg chg="mod">
          <ac:chgData name="Vivek Saahil" userId="43ad321a-5946-4c44-869a-99c3331d9527" providerId="ADAL" clId="{EA813354-F016-409C-A55B-EB42D8BC8B73}" dt="2021-04-06T04:33:14.680" v="5341" actId="27803"/>
          <ac:spMkLst>
            <pc:docMk/>
            <pc:sldMk cId="1830847363" sldId="283"/>
            <ac:spMk id="1628" creationId="{EA498D6A-850E-4525-A324-6D14661B4CAE}"/>
          </ac:spMkLst>
        </pc:spChg>
        <pc:spChg chg="mod">
          <ac:chgData name="Vivek Saahil" userId="43ad321a-5946-4c44-869a-99c3331d9527" providerId="ADAL" clId="{EA813354-F016-409C-A55B-EB42D8BC8B73}" dt="2021-04-06T04:33:14.680" v="5341" actId="27803"/>
          <ac:spMkLst>
            <pc:docMk/>
            <pc:sldMk cId="1830847363" sldId="283"/>
            <ac:spMk id="1629" creationId="{106ED363-754E-4726-B95A-3D70EF1B0602}"/>
          </ac:spMkLst>
        </pc:spChg>
        <pc:spChg chg="mod">
          <ac:chgData name="Vivek Saahil" userId="43ad321a-5946-4c44-869a-99c3331d9527" providerId="ADAL" clId="{EA813354-F016-409C-A55B-EB42D8BC8B73}" dt="2021-04-06T04:33:14.680" v="5341" actId="27803"/>
          <ac:spMkLst>
            <pc:docMk/>
            <pc:sldMk cId="1830847363" sldId="283"/>
            <ac:spMk id="1630" creationId="{C50AF6D1-C280-4F2A-AC76-847EF9C1DB1E}"/>
          </ac:spMkLst>
        </pc:spChg>
        <pc:spChg chg="mod">
          <ac:chgData name="Vivek Saahil" userId="43ad321a-5946-4c44-869a-99c3331d9527" providerId="ADAL" clId="{EA813354-F016-409C-A55B-EB42D8BC8B73}" dt="2021-04-06T04:33:14.680" v="5341" actId="27803"/>
          <ac:spMkLst>
            <pc:docMk/>
            <pc:sldMk cId="1830847363" sldId="283"/>
            <ac:spMk id="1631" creationId="{0734D42E-0CC2-489C-9FCE-9CD132997B2D}"/>
          </ac:spMkLst>
        </pc:spChg>
        <pc:spChg chg="mod">
          <ac:chgData name="Vivek Saahil" userId="43ad321a-5946-4c44-869a-99c3331d9527" providerId="ADAL" clId="{EA813354-F016-409C-A55B-EB42D8BC8B73}" dt="2021-04-06T04:33:14.680" v="5341" actId="27803"/>
          <ac:spMkLst>
            <pc:docMk/>
            <pc:sldMk cId="1830847363" sldId="283"/>
            <ac:spMk id="1632" creationId="{ED7BBEE9-03B6-4A0E-A3C7-E4FD4F06EF14}"/>
          </ac:spMkLst>
        </pc:spChg>
        <pc:spChg chg="mod">
          <ac:chgData name="Vivek Saahil" userId="43ad321a-5946-4c44-869a-99c3331d9527" providerId="ADAL" clId="{EA813354-F016-409C-A55B-EB42D8BC8B73}" dt="2021-04-06T04:33:14.680" v="5341" actId="27803"/>
          <ac:spMkLst>
            <pc:docMk/>
            <pc:sldMk cId="1830847363" sldId="283"/>
            <ac:spMk id="1633" creationId="{BCC61918-B892-435C-8F23-B5767B0AED94}"/>
          </ac:spMkLst>
        </pc:spChg>
        <pc:spChg chg="mod">
          <ac:chgData name="Vivek Saahil" userId="43ad321a-5946-4c44-869a-99c3331d9527" providerId="ADAL" clId="{EA813354-F016-409C-A55B-EB42D8BC8B73}" dt="2021-04-06T04:33:14.680" v="5341" actId="27803"/>
          <ac:spMkLst>
            <pc:docMk/>
            <pc:sldMk cId="1830847363" sldId="283"/>
            <ac:spMk id="1634" creationId="{B62670A2-8C68-48E9-9AAD-2056617C3DE4}"/>
          </ac:spMkLst>
        </pc:spChg>
        <pc:spChg chg="mod">
          <ac:chgData name="Vivek Saahil" userId="43ad321a-5946-4c44-869a-99c3331d9527" providerId="ADAL" clId="{EA813354-F016-409C-A55B-EB42D8BC8B73}" dt="2021-04-06T04:33:14.680" v="5341" actId="27803"/>
          <ac:spMkLst>
            <pc:docMk/>
            <pc:sldMk cId="1830847363" sldId="283"/>
            <ac:spMk id="1635" creationId="{C386A7E8-1061-4A88-9EA0-AE519904870C}"/>
          </ac:spMkLst>
        </pc:spChg>
        <pc:spChg chg="mod">
          <ac:chgData name="Vivek Saahil" userId="43ad321a-5946-4c44-869a-99c3331d9527" providerId="ADAL" clId="{EA813354-F016-409C-A55B-EB42D8BC8B73}" dt="2021-04-06T04:33:14.680" v="5341" actId="27803"/>
          <ac:spMkLst>
            <pc:docMk/>
            <pc:sldMk cId="1830847363" sldId="283"/>
            <ac:spMk id="1636" creationId="{1C3F4826-EB78-4068-8261-442E9AB49623}"/>
          </ac:spMkLst>
        </pc:spChg>
        <pc:spChg chg="mod">
          <ac:chgData name="Vivek Saahil" userId="43ad321a-5946-4c44-869a-99c3331d9527" providerId="ADAL" clId="{EA813354-F016-409C-A55B-EB42D8BC8B73}" dt="2021-04-06T04:33:14.680" v="5341" actId="27803"/>
          <ac:spMkLst>
            <pc:docMk/>
            <pc:sldMk cId="1830847363" sldId="283"/>
            <ac:spMk id="1637" creationId="{40EB523B-769B-464D-B6FF-3B6F1DDA52E4}"/>
          </ac:spMkLst>
        </pc:spChg>
        <pc:spChg chg="mod">
          <ac:chgData name="Vivek Saahil" userId="43ad321a-5946-4c44-869a-99c3331d9527" providerId="ADAL" clId="{EA813354-F016-409C-A55B-EB42D8BC8B73}" dt="2021-04-06T04:33:14.680" v="5341" actId="27803"/>
          <ac:spMkLst>
            <pc:docMk/>
            <pc:sldMk cId="1830847363" sldId="283"/>
            <ac:spMk id="1638" creationId="{42CEE0F0-E06E-4A7F-863F-44BB150CB1EC}"/>
          </ac:spMkLst>
        </pc:spChg>
        <pc:spChg chg="mod">
          <ac:chgData name="Vivek Saahil" userId="43ad321a-5946-4c44-869a-99c3331d9527" providerId="ADAL" clId="{EA813354-F016-409C-A55B-EB42D8BC8B73}" dt="2021-04-06T04:33:14.680" v="5341" actId="27803"/>
          <ac:spMkLst>
            <pc:docMk/>
            <pc:sldMk cId="1830847363" sldId="283"/>
            <ac:spMk id="1639" creationId="{F43A6DAE-920F-4BC5-9364-EF8A817B6F6B}"/>
          </ac:spMkLst>
        </pc:spChg>
        <pc:spChg chg="mod">
          <ac:chgData name="Vivek Saahil" userId="43ad321a-5946-4c44-869a-99c3331d9527" providerId="ADAL" clId="{EA813354-F016-409C-A55B-EB42D8BC8B73}" dt="2021-04-06T04:33:14.680" v="5341" actId="27803"/>
          <ac:spMkLst>
            <pc:docMk/>
            <pc:sldMk cId="1830847363" sldId="283"/>
            <ac:spMk id="1640" creationId="{C82947E1-8F82-478B-89B3-73BDE6B529B5}"/>
          </ac:spMkLst>
        </pc:spChg>
        <pc:spChg chg="mod">
          <ac:chgData name="Vivek Saahil" userId="43ad321a-5946-4c44-869a-99c3331d9527" providerId="ADAL" clId="{EA813354-F016-409C-A55B-EB42D8BC8B73}" dt="2021-04-06T04:33:14.680" v="5341" actId="27803"/>
          <ac:spMkLst>
            <pc:docMk/>
            <pc:sldMk cId="1830847363" sldId="283"/>
            <ac:spMk id="1641" creationId="{00D59267-3E75-492D-B442-6851A6BFBE92}"/>
          </ac:spMkLst>
        </pc:spChg>
        <pc:spChg chg="mod">
          <ac:chgData name="Vivek Saahil" userId="43ad321a-5946-4c44-869a-99c3331d9527" providerId="ADAL" clId="{EA813354-F016-409C-A55B-EB42D8BC8B73}" dt="2021-04-06T04:33:14.680" v="5341" actId="27803"/>
          <ac:spMkLst>
            <pc:docMk/>
            <pc:sldMk cId="1830847363" sldId="283"/>
            <ac:spMk id="1642" creationId="{809112E1-C5B7-4727-B7A1-51362B665234}"/>
          </ac:spMkLst>
        </pc:spChg>
        <pc:spChg chg="mod">
          <ac:chgData name="Vivek Saahil" userId="43ad321a-5946-4c44-869a-99c3331d9527" providerId="ADAL" clId="{EA813354-F016-409C-A55B-EB42D8BC8B73}" dt="2021-04-06T04:33:14.680" v="5341" actId="27803"/>
          <ac:spMkLst>
            <pc:docMk/>
            <pc:sldMk cId="1830847363" sldId="283"/>
            <ac:spMk id="1643" creationId="{B2FFD0CA-E38F-4F0C-8E59-4CB6E9796748}"/>
          </ac:spMkLst>
        </pc:spChg>
        <pc:spChg chg="mod">
          <ac:chgData name="Vivek Saahil" userId="43ad321a-5946-4c44-869a-99c3331d9527" providerId="ADAL" clId="{EA813354-F016-409C-A55B-EB42D8BC8B73}" dt="2021-04-06T04:33:14.680" v="5341" actId="27803"/>
          <ac:spMkLst>
            <pc:docMk/>
            <pc:sldMk cId="1830847363" sldId="283"/>
            <ac:spMk id="1644" creationId="{2EF875E9-679C-47FF-B2E1-2919F07584EF}"/>
          </ac:spMkLst>
        </pc:spChg>
        <pc:spChg chg="mod">
          <ac:chgData name="Vivek Saahil" userId="43ad321a-5946-4c44-869a-99c3331d9527" providerId="ADAL" clId="{EA813354-F016-409C-A55B-EB42D8BC8B73}" dt="2021-04-06T04:33:14.680" v="5341" actId="27803"/>
          <ac:spMkLst>
            <pc:docMk/>
            <pc:sldMk cId="1830847363" sldId="283"/>
            <ac:spMk id="1645" creationId="{DE4F3645-E566-4F56-B6D0-14D26F15D529}"/>
          </ac:spMkLst>
        </pc:spChg>
        <pc:spChg chg="mod">
          <ac:chgData name="Vivek Saahil" userId="43ad321a-5946-4c44-869a-99c3331d9527" providerId="ADAL" clId="{EA813354-F016-409C-A55B-EB42D8BC8B73}" dt="2021-04-06T04:33:14.680" v="5341" actId="27803"/>
          <ac:spMkLst>
            <pc:docMk/>
            <pc:sldMk cId="1830847363" sldId="283"/>
            <ac:spMk id="1646" creationId="{C8E069E6-FDD9-4705-859F-2B88E00610CB}"/>
          </ac:spMkLst>
        </pc:spChg>
        <pc:spChg chg="mod">
          <ac:chgData name="Vivek Saahil" userId="43ad321a-5946-4c44-869a-99c3331d9527" providerId="ADAL" clId="{EA813354-F016-409C-A55B-EB42D8BC8B73}" dt="2021-04-06T04:33:14.680" v="5341" actId="27803"/>
          <ac:spMkLst>
            <pc:docMk/>
            <pc:sldMk cId="1830847363" sldId="283"/>
            <ac:spMk id="1647" creationId="{4338148A-F77E-40A2-99C3-B1F63CF41129}"/>
          </ac:spMkLst>
        </pc:spChg>
        <pc:spChg chg="mod">
          <ac:chgData name="Vivek Saahil" userId="43ad321a-5946-4c44-869a-99c3331d9527" providerId="ADAL" clId="{EA813354-F016-409C-A55B-EB42D8BC8B73}" dt="2021-04-06T04:33:14.680" v="5341" actId="27803"/>
          <ac:spMkLst>
            <pc:docMk/>
            <pc:sldMk cId="1830847363" sldId="283"/>
            <ac:spMk id="1648" creationId="{9C4056F5-9075-4EB7-B325-078C7D64BC81}"/>
          </ac:spMkLst>
        </pc:spChg>
        <pc:spChg chg="mod">
          <ac:chgData name="Vivek Saahil" userId="43ad321a-5946-4c44-869a-99c3331d9527" providerId="ADAL" clId="{EA813354-F016-409C-A55B-EB42D8BC8B73}" dt="2021-04-06T04:33:14.680" v="5341" actId="27803"/>
          <ac:spMkLst>
            <pc:docMk/>
            <pc:sldMk cId="1830847363" sldId="283"/>
            <ac:spMk id="1649" creationId="{61E31621-1BB1-4ADF-8C54-D8EA1C9132BA}"/>
          </ac:spMkLst>
        </pc:spChg>
        <pc:spChg chg="mod">
          <ac:chgData name="Vivek Saahil" userId="43ad321a-5946-4c44-869a-99c3331d9527" providerId="ADAL" clId="{EA813354-F016-409C-A55B-EB42D8BC8B73}" dt="2021-04-06T04:33:14.680" v="5341" actId="27803"/>
          <ac:spMkLst>
            <pc:docMk/>
            <pc:sldMk cId="1830847363" sldId="283"/>
            <ac:spMk id="1650" creationId="{3598A927-E758-42C6-A18A-D0C16C29DAE2}"/>
          </ac:spMkLst>
        </pc:spChg>
        <pc:spChg chg="mod">
          <ac:chgData name="Vivek Saahil" userId="43ad321a-5946-4c44-869a-99c3331d9527" providerId="ADAL" clId="{EA813354-F016-409C-A55B-EB42D8BC8B73}" dt="2021-04-06T04:33:14.680" v="5341" actId="27803"/>
          <ac:spMkLst>
            <pc:docMk/>
            <pc:sldMk cId="1830847363" sldId="283"/>
            <ac:spMk id="1651" creationId="{51206A22-9BDB-4D97-AE65-47C51E96CE2A}"/>
          </ac:spMkLst>
        </pc:spChg>
        <pc:spChg chg="mod">
          <ac:chgData name="Vivek Saahil" userId="43ad321a-5946-4c44-869a-99c3331d9527" providerId="ADAL" clId="{EA813354-F016-409C-A55B-EB42D8BC8B73}" dt="2021-04-06T04:33:14.680" v="5341" actId="27803"/>
          <ac:spMkLst>
            <pc:docMk/>
            <pc:sldMk cId="1830847363" sldId="283"/>
            <ac:spMk id="1652" creationId="{3FCEB739-FD9C-40F5-B3DE-5D69CD3F8D73}"/>
          </ac:spMkLst>
        </pc:spChg>
        <pc:spChg chg="mod">
          <ac:chgData name="Vivek Saahil" userId="43ad321a-5946-4c44-869a-99c3331d9527" providerId="ADAL" clId="{EA813354-F016-409C-A55B-EB42D8BC8B73}" dt="2021-04-06T04:33:14.680" v="5341" actId="27803"/>
          <ac:spMkLst>
            <pc:docMk/>
            <pc:sldMk cId="1830847363" sldId="283"/>
            <ac:spMk id="1653" creationId="{5110B065-B2D7-47AE-9C5F-C805049A1F21}"/>
          </ac:spMkLst>
        </pc:spChg>
        <pc:spChg chg="mod">
          <ac:chgData name="Vivek Saahil" userId="43ad321a-5946-4c44-869a-99c3331d9527" providerId="ADAL" clId="{EA813354-F016-409C-A55B-EB42D8BC8B73}" dt="2021-04-06T04:33:14.680" v="5341" actId="27803"/>
          <ac:spMkLst>
            <pc:docMk/>
            <pc:sldMk cId="1830847363" sldId="283"/>
            <ac:spMk id="1654" creationId="{25B7D0CD-C5E6-4CEE-97A9-D1904D26439A}"/>
          </ac:spMkLst>
        </pc:spChg>
        <pc:spChg chg="mod">
          <ac:chgData name="Vivek Saahil" userId="43ad321a-5946-4c44-869a-99c3331d9527" providerId="ADAL" clId="{EA813354-F016-409C-A55B-EB42D8BC8B73}" dt="2021-04-06T04:33:14.680" v="5341" actId="27803"/>
          <ac:spMkLst>
            <pc:docMk/>
            <pc:sldMk cId="1830847363" sldId="283"/>
            <ac:spMk id="1655" creationId="{C41C97DF-7DE2-40C7-AA37-A11E6B50916C}"/>
          </ac:spMkLst>
        </pc:spChg>
        <pc:spChg chg="mod">
          <ac:chgData name="Vivek Saahil" userId="43ad321a-5946-4c44-869a-99c3331d9527" providerId="ADAL" clId="{EA813354-F016-409C-A55B-EB42D8BC8B73}" dt="2021-04-06T04:33:14.680" v="5341" actId="27803"/>
          <ac:spMkLst>
            <pc:docMk/>
            <pc:sldMk cId="1830847363" sldId="283"/>
            <ac:spMk id="1656" creationId="{0DCE9F68-8C29-4B03-9BC5-27C8C1D54216}"/>
          </ac:spMkLst>
        </pc:spChg>
        <pc:spChg chg="mod">
          <ac:chgData name="Vivek Saahil" userId="43ad321a-5946-4c44-869a-99c3331d9527" providerId="ADAL" clId="{EA813354-F016-409C-A55B-EB42D8BC8B73}" dt="2021-04-06T04:33:14.680" v="5341" actId="27803"/>
          <ac:spMkLst>
            <pc:docMk/>
            <pc:sldMk cId="1830847363" sldId="283"/>
            <ac:spMk id="1657" creationId="{7D10342A-4C4F-44E1-832A-B38D1D58D8F8}"/>
          </ac:spMkLst>
        </pc:spChg>
        <pc:spChg chg="mod">
          <ac:chgData name="Vivek Saahil" userId="43ad321a-5946-4c44-869a-99c3331d9527" providerId="ADAL" clId="{EA813354-F016-409C-A55B-EB42D8BC8B73}" dt="2021-04-06T04:33:14.680" v="5341" actId="27803"/>
          <ac:spMkLst>
            <pc:docMk/>
            <pc:sldMk cId="1830847363" sldId="283"/>
            <ac:spMk id="1658" creationId="{F5F2F02D-5CE5-4EBC-8912-62D9F0FC7CFA}"/>
          </ac:spMkLst>
        </pc:spChg>
        <pc:spChg chg="mod">
          <ac:chgData name="Vivek Saahil" userId="43ad321a-5946-4c44-869a-99c3331d9527" providerId="ADAL" clId="{EA813354-F016-409C-A55B-EB42D8BC8B73}" dt="2021-04-06T04:33:14.680" v="5341" actId="27803"/>
          <ac:spMkLst>
            <pc:docMk/>
            <pc:sldMk cId="1830847363" sldId="283"/>
            <ac:spMk id="1659" creationId="{417A6484-61D8-4D40-983D-194A9302E42E}"/>
          </ac:spMkLst>
        </pc:spChg>
        <pc:spChg chg="mod">
          <ac:chgData name="Vivek Saahil" userId="43ad321a-5946-4c44-869a-99c3331d9527" providerId="ADAL" clId="{EA813354-F016-409C-A55B-EB42D8BC8B73}" dt="2021-04-06T04:33:14.680" v="5341" actId="27803"/>
          <ac:spMkLst>
            <pc:docMk/>
            <pc:sldMk cId="1830847363" sldId="283"/>
            <ac:spMk id="1660" creationId="{9F8363D4-B3DC-402E-B563-1FD5238A0323}"/>
          </ac:spMkLst>
        </pc:spChg>
        <pc:spChg chg="mod">
          <ac:chgData name="Vivek Saahil" userId="43ad321a-5946-4c44-869a-99c3331d9527" providerId="ADAL" clId="{EA813354-F016-409C-A55B-EB42D8BC8B73}" dt="2021-04-06T04:33:14.680" v="5341" actId="27803"/>
          <ac:spMkLst>
            <pc:docMk/>
            <pc:sldMk cId="1830847363" sldId="283"/>
            <ac:spMk id="1661" creationId="{99210E7A-731E-4A71-9976-AA4028DFB825}"/>
          </ac:spMkLst>
        </pc:spChg>
        <pc:spChg chg="mod">
          <ac:chgData name="Vivek Saahil" userId="43ad321a-5946-4c44-869a-99c3331d9527" providerId="ADAL" clId="{EA813354-F016-409C-A55B-EB42D8BC8B73}" dt="2021-04-06T04:33:14.680" v="5341" actId="27803"/>
          <ac:spMkLst>
            <pc:docMk/>
            <pc:sldMk cId="1830847363" sldId="283"/>
            <ac:spMk id="1662" creationId="{65E41554-FAA1-447D-AB58-8545922E063A}"/>
          </ac:spMkLst>
        </pc:spChg>
        <pc:spChg chg="mod">
          <ac:chgData name="Vivek Saahil" userId="43ad321a-5946-4c44-869a-99c3331d9527" providerId="ADAL" clId="{EA813354-F016-409C-A55B-EB42D8BC8B73}" dt="2021-04-06T04:33:14.680" v="5341" actId="27803"/>
          <ac:spMkLst>
            <pc:docMk/>
            <pc:sldMk cId="1830847363" sldId="283"/>
            <ac:spMk id="1663" creationId="{311FD3E8-0B41-4E60-B1F9-DE5446A87426}"/>
          </ac:spMkLst>
        </pc:spChg>
        <pc:spChg chg="mod">
          <ac:chgData name="Vivek Saahil" userId="43ad321a-5946-4c44-869a-99c3331d9527" providerId="ADAL" clId="{EA813354-F016-409C-A55B-EB42D8BC8B73}" dt="2021-04-06T04:33:14.680" v="5341" actId="27803"/>
          <ac:spMkLst>
            <pc:docMk/>
            <pc:sldMk cId="1830847363" sldId="283"/>
            <ac:spMk id="1664" creationId="{C7212D9C-DF46-431E-A2A4-DFD88D99E0BB}"/>
          </ac:spMkLst>
        </pc:spChg>
        <pc:spChg chg="mod">
          <ac:chgData name="Vivek Saahil" userId="43ad321a-5946-4c44-869a-99c3331d9527" providerId="ADAL" clId="{EA813354-F016-409C-A55B-EB42D8BC8B73}" dt="2021-04-06T04:33:14.680" v="5341" actId="27803"/>
          <ac:spMkLst>
            <pc:docMk/>
            <pc:sldMk cId="1830847363" sldId="283"/>
            <ac:spMk id="1665" creationId="{4D042870-EB80-4258-B2F2-51BC58585D3E}"/>
          </ac:spMkLst>
        </pc:spChg>
        <pc:spChg chg="mod">
          <ac:chgData name="Vivek Saahil" userId="43ad321a-5946-4c44-869a-99c3331d9527" providerId="ADAL" clId="{EA813354-F016-409C-A55B-EB42D8BC8B73}" dt="2021-04-06T04:33:14.680" v="5341" actId="27803"/>
          <ac:spMkLst>
            <pc:docMk/>
            <pc:sldMk cId="1830847363" sldId="283"/>
            <ac:spMk id="1666" creationId="{BC6ACAE4-B3EE-4934-A6A5-FAB5D5C23CA1}"/>
          </ac:spMkLst>
        </pc:spChg>
        <pc:spChg chg="mod">
          <ac:chgData name="Vivek Saahil" userId="43ad321a-5946-4c44-869a-99c3331d9527" providerId="ADAL" clId="{EA813354-F016-409C-A55B-EB42D8BC8B73}" dt="2021-04-06T04:33:14.680" v="5341" actId="27803"/>
          <ac:spMkLst>
            <pc:docMk/>
            <pc:sldMk cId="1830847363" sldId="283"/>
            <ac:spMk id="1667" creationId="{4EB06DC8-4815-4B07-A3C6-A0D9BDA6F67D}"/>
          </ac:spMkLst>
        </pc:spChg>
        <pc:spChg chg="mod">
          <ac:chgData name="Vivek Saahil" userId="43ad321a-5946-4c44-869a-99c3331d9527" providerId="ADAL" clId="{EA813354-F016-409C-A55B-EB42D8BC8B73}" dt="2021-04-06T04:33:14.680" v="5341" actId="27803"/>
          <ac:spMkLst>
            <pc:docMk/>
            <pc:sldMk cId="1830847363" sldId="283"/>
            <ac:spMk id="1668" creationId="{B49C2EB4-BD52-456E-B147-2DDC3F076466}"/>
          </ac:spMkLst>
        </pc:spChg>
        <pc:spChg chg="mod">
          <ac:chgData name="Vivek Saahil" userId="43ad321a-5946-4c44-869a-99c3331d9527" providerId="ADAL" clId="{EA813354-F016-409C-A55B-EB42D8BC8B73}" dt="2021-04-06T04:33:14.680" v="5341" actId="27803"/>
          <ac:spMkLst>
            <pc:docMk/>
            <pc:sldMk cId="1830847363" sldId="283"/>
            <ac:spMk id="1669" creationId="{BD5AE354-2EEF-4178-8AF5-86E00CCB31D4}"/>
          </ac:spMkLst>
        </pc:spChg>
        <pc:spChg chg="mod">
          <ac:chgData name="Vivek Saahil" userId="43ad321a-5946-4c44-869a-99c3331d9527" providerId="ADAL" clId="{EA813354-F016-409C-A55B-EB42D8BC8B73}" dt="2021-04-06T04:33:14.680" v="5341" actId="27803"/>
          <ac:spMkLst>
            <pc:docMk/>
            <pc:sldMk cId="1830847363" sldId="283"/>
            <ac:spMk id="1670" creationId="{73658A50-8332-4C78-87A7-880748526BB8}"/>
          </ac:spMkLst>
        </pc:spChg>
        <pc:spChg chg="mod">
          <ac:chgData name="Vivek Saahil" userId="43ad321a-5946-4c44-869a-99c3331d9527" providerId="ADAL" clId="{EA813354-F016-409C-A55B-EB42D8BC8B73}" dt="2021-04-06T04:33:14.680" v="5341" actId="27803"/>
          <ac:spMkLst>
            <pc:docMk/>
            <pc:sldMk cId="1830847363" sldId="283"/>
            <ac:spMk id="1671" creationId="{0B170139-2ED6-4E5A-B008-A4374DBBD819}"/>
          </ac:spMkLst>
        </pc:spChg>
        <pc:spChg chg="mod">
          <ac:chgData name="Vivek Saahil" userId="43ad321a-5946-4c44-869a-99c3331d9527" providerId="ADAL" clId="{EA813354-F016-409C-A55B-EB42D8BC8B73}" dt="2021-04-06T04:33:14.680" v="5341" actId="27803"/>
          <ac:spMkLst>
            <pc:docMk/>
            <pc:sldMk cId="1830847363" sldId="283"/>
            <ac:spMk id="1672" creationId="{62E9FA31-DA0B-44AD-98A5-E3C4B1718F86}"/>
          </ac:spMkLst>
        </pc:spChg>
        <pc:spChg chg="mod">
          <ac:chgData name="Vivek Saahil" userId="43ad321a-5946-4c44-869a-99c3331d9527" providerId="ADAL" clId="{EA813354-F016-409C-A55B-EB42D8BC8B73}" dt="2021-04-06T04:33:14.680" v="5341" actId="27803"/>
          <ac:spMkLst>
            <pc:docMk/>
            <pc:sldMk cId="1830847363" sldId="283"/>
            <ac:spMk id="1673" creationId="{AF2DB738-A8C6-4886-84AF-2577BC14977E}"/>
          </ac:spMkLst>
        </pc:spChg>
        <pc:spChg chg="mod">
          <ac:chgData name="Vivek Saahil" userId="43ad321a-5946-4c44-869a-99c3331d9527" providerId="ADAL" clId="{EA813354-F016-409C-A55B-EB42D8BC8B73}" dt="2021-04-06T04:33:14.680" v="5341" actId="27803"/>
          <ac:spMkLst>
            <pc:docMk/>
            <pc:sldMk cId="1830847363" sldId="283"/>
            <ac:spMk id="1674" creationId="{59D76A59-9574-44CA-92B1-7BE943C56AE8}"/>
          </ac:spMkLst>
        </pc:spChg>
        <pc:spChg chg="mod">
          <ac:chgData name="Vivek Saahil" userId="43ad321a-5946-4c44-869a-99c3331d9527" providerId="ADAL" clId="{EA813354-F016-409C-A55B-EB42D8BC8B73}" dt="2021-04-06T04:33:14.680" v="5341" actId="27803"/>
          <ac:spMkLst>
            <pc:docMk/>
            <pc:sldMk cId="1830847363" sldId="283"/>
            <ac:spMk id="1675" creationId="{28248973-903B-4FE5-8436-23B20D1B00C3}"/>
          </ac:spMkLst>
        </pc:spChg>
        <pc:spChg chg="mod">
          <ac:chgData name="Vivek Saahil" userId="43ad321a-5946-4c44-869a-99c3331d9527" providerId="ADAL" clId="{EA813354-F016-409C-A55B-EB42D8BC8B73}" dt="2021-04-06T04:33:14.680" v="5341" actId="27803"/>
          <ac:spMkLst>
            <pc:docMk/>
            <pc:sldMk cId="1830847363" sldId="283"/>
            <ac:spMk id="1676" creationId="{D2165EFB-C26D-4B3E-BEFD-A2D65E3E775F}"/>
          </ac:spMkLst>
        </pc:spChg>
        <pc:spChg chg="mod">
          <ac:chgData name="Vivek Saahil" userId="43ad321a-5946-4c44-869a-99c3331d9527" providerId="ADAL" clId="{EA813354-F016-409C-A55B-EB42D8BC8B73}" dt="2021-04-06T04:33:14.680" v="5341" actId="27803"/>
          <ac:spMkLst>
            <pc:docMk/>
            <pc:sldMk cId="1830847363" sldId="283"/>
            <ac:spMk id="1677" creationId="{84208791-2558-4024-8973-A4BBB1D8B092}"/>
          </ac:spMkLst>
        </pc:spChg>
        <pc:spChg chg="mod">
          <ac:chgData name="Vivek Saahil" userId="43ad321a-5946-4c44-869a-99c3331d9527" providerId="ADAL" clId="{EA813354-F016-409C-A55B-EB42D8BC8B73}" dt="2021-04-06T04:33:14.680" v="5341" actId="27803"/>
          <ac:spMkLst>
            <pc:docMk/>
            <pc:sldMk cId="1830847363" sldId="283"/>
            <ac:spMk id="1678" creationId="{D7271A3C-AE13-41FC-BD08-2272B78FA724}"/>
          </ac:spMkLst>
        </pc:spChg>
        <pc:spChg chg="mod">
          <ac:chgData name="Vivek Saahil" userId="43ad321a-5946-4c44-869a-99c3331d9527" providerId="ADAL" clId="{EA813354-F016-409C-A55B-EB42D8BC8B73}" dt="2021-04-06T04:33:14.680" v="5341" actId="27803"/>
          <ac:spMkLst>
            <pc:docMk/>
            <pc:sldMk cId="1830847363" sldId="283"/>
            <ac:spMk id="1679" creationId="{CD8D3C75-1447-43DE-B152-97C960FFDBB2}"/>
          </ac:spMkLst>
        </pc:spChg>
        <pc:spChg chg="mod">
          <ac:chgData name="Vivek Saahil" userId="43ad321a-5946-4c44-869a-99c3331d9527" providerId="ADAL" clId="{EA813354-F016-409C-A55B-EB42D8BC8B73}" dt="2021-04-06T04:33:14.680" v="5341" actId="27803"/>
          <ac:spMkLst>
            <pc:docMk/>
            <pc:sldMk cId="1830847363" sldId="283"/>
            <ac:spMk id="1680" creationId="{F693E655-F576-45D0-BF3A-E9301818ACC9}"/>
          </ac:spMkLst>
        </pc:spChg>
        <pc:spChg chg="mod">
          <ac:chgData name="Vivek Saahil" userId="43ad321a-5946-4c44-869a-99c3331d9527" providerId="ADAL" clId="{EA813354-F016-409C-A55B-EB42D8BC8B73}" dt="2021-04-06T04:33:14.680" v="5341" actId="27803"/>
          <ac:spMkLst>
            <pc:docMk/>
            <pc:sldMk cId="1830847363" sldId="283"/>
            <ac:spMk id="1681" creationId="{E8019ADF-65F9-420B-A869-27240D78B247}"/>
          </ac:spMkLst>
        </pc:spChg>
        <pc:spChg chg="mod">
          <ac:chgData name="Vivek Saahil" userId="43ad321a-5946-4c44-869a-99c3331d9527" providerId="ADAL" clId="{EA813354-F016-409C-A55B-EB42D8BC8B73}" dt="2021-04-06T04:33:14.680" v="5341" actId="27803"/>
          <ac:spMkLst>
            <pc:docMk/>
            <pc:sldMk cId="1830847363" sldId="283"/>
            <ac:spMk id="1682" creationId="{7E60D7D1-B2E6-4D03-AFCD-889B5B698C7E}"/>
          </ac:spMkLst>
        </pc:spChg>
        <pc:spChg chg="mod">
          <ac:chgData name="Vivek Saahil" userId="43ad321a-5946-4c44-869a-99c3331d9527" providerId="ADAL" clId="{EA813354-F016-409C-A55B-EB42D8BC8B73}" dt="2021-04-06T04:33:14.680" v="5341" actId="27803"/>
          <ac:spMkLst>
            <pc:docMk/>
            <pc:sldMk cId="1830847363" sldId="283"/>
            <ac:spMk id="1683" creationId="{2382CBFF-1CA5-42E0-A59D-92B4021ED200}"/>
          </ac:spMkLst>
        </pc:spChg>
        <pc:spChg chg="mod">
          <ac:chgData name="Vivek Saahil" userId="43ad321a-5946-4c44-869a-99c3331d9527" providerId="ADAL" clId="{EA813354-F016-409C-A55B-EB42D8BC8B73}" dt="2021-04-06T04:33:14.680" v="5341" actId="27803"/>
          <ac:spMkLst>
            <pc:docMk/>
            <pc:sldMk cId="1830847363" sldId="283"/>
            <ac:spMk id="1684" creationId="{CD80DB62-CD2E-4F52-89ED-A4A50039B4E7}"/>
          </ac:spMkLst>
        </pc:spChg>
        <pc:spChg chg="mod">
          <ac:chgData name="Vivek Saahil" userId="43ad321a-5946-4c44-869a-99c3331d9527" providerId="ADAL" clId="{EA813354-F016-409C-A55B-EB42D8BC8B73}" dt="2021-04-06T04:33:14.680" v="5341" actId="27803"/>
          <ac:spMkLst>
            <pc:docMk/>
            <pc:sldMk cId="1830847363" sldId="283"/>
            <ac:spMk id="1685" creationId="{9E3576E9-3ED8-456C-9BCB-B77BA9B1CAE1}"/>
          </ac:spMkLst>
        </pc:spChg>
        <pc:spChg chg="mod">
          <ac:chgData name="Vivek Saahil" userId="43ad321a-5946-4c44-869a-99c3331d9527" providerId="ADAL" clId="{EA813354-F016-409C-A55B-EB42D8BC8B73}" dt="2021-04-06T04:33:14.680" v="5341" actId="27803"/>
          <ac:spMkLst>
            <pc:docMk/>
            <pc:sldMk cId="1830847363" sldId="283"/>
            <ac:spMk id="1686" creationId="{475A918E-C393-45BD-B12D-8EB30E0EEF30}"/>
          </ac:spMkLst>
        </pc:spChg>
        <pc:spChg chg="mod">
          <ac:chgData name="Vivek Saahil" userId="43ad321a-5946-4c44-869a-99c3331d9527" providerId="ADAL" clId="{EA813354-F016-409C-A55B-EB42D8BC8B73}" dt="2021-04-06T04:33:14.680" v="5341" actId="27803"/>
          <ac:spMkLst>
            <pc:docMk/>
            <pc:sldMk cId="1830847363" sldId="283"/>
            <ac:spMk id="1687" creationId="{2656CC10-DC94-4F30-A151-792DD4E6A2AC}"/>
          </ac:spMkLst>
        </pc:spChg>
        <pc:spChg chg="mod">
          <ac:chgData name="Vivek Saahil" userId="43ad321a-5946-4c44-869a-99c3331d9527" providerId="ADAL" clId="{EA813354-F016-409C-A55B-EB42D8BC8B73}" dt="2021-04-06T04:33:14.680" v="5341" actId="27803"/>
          <ac:spMkLst>
            <pc:docMk/>
            <pc:sldMk cId="1830847363" sldId="283"/>
            <ac:spMk id="1688" creationId="{5732CD58-3890-47EC-9C87-30A22EC679A1}"/>
          </ac:spMkLst>
        </pc:spChg>
        <pc:spChg chg="mod">
          <ac:chgData name="Vivek Saahil" userId="43ad321a-5946-4c44-869a-99c3331d9527" providerId="ADAL" clId="{EA813354-F016-409C-A55B-EB42D8BC8B73}" dt="2021-04-06T04:33:14.680" v="5341" actId="27803"/>
          <ac:spMkLst>
            <pc:docMk/>
            <pc:sldMk cId="1830847363" sldId="283"/>
            <ac:spMk id="1689" creationId="{F75C2A48-42D4-4C34-A729-3FEE5FC4CFE8}"/>
          </ac:spMkLst>
        </pc:spChg>
        <pc:spChg chg="mod">
          <ac:chgData name="Vivek Saahil" userId="43ad321a-5946-4c44-869a-99c3331d9527" providerId="ADAL" clId="{EA813354-F016-409C-A55B-EB42D8BC8B73}" dt="2021-04-06T04:33:14.680" v="5341" actId="27803"/>
          <ac:spMkLst>
            <pc:docMk/>
            <pc:sldMk cId="1830847363" sldId="283"/>
            <ac:spMk id="1690" creationId="{02F3588C-5E1E-4D76-9658-CAC680142C83}"/>
          </ac:spMkLst>
        </pc:spChg>
        <pc:spChg chg="mod">
          <ac:chgData name="Vivek Saahil" userId="43ad321a-5946-4c44-869a-99c3331d9527" providerId="ADAL" clId="{EA813354-F016-409C-A55B-EB42D8BC8B73}" dt="2021-04-06T04:33:14.680" v="5341" actId="27803"/>
          <ac:spMkLst>
            <pc:docMk/>
            <pc:sldMk cId="1830847363" sldId="283"/>
            <ac:spMk id="1691" creationId="{55196E22-DFC7-437E-A2E0-2BECAB765B27}"/>
          </ac:spMkLst>
        </pc:spChg>
        <pc:spChg chg="mod">
          <ac:chgData name="Vivek Saahil" userId="43ad321a-5946-4c44-869a-99c3331d9527" providerId="ADAL" clId="{EA813354-F016-409C-A55B-EB42D8BC8B73}" dt="2021-04-06T04:33:14.680" v="5341" actId="27803"/>
          <ac:spMkLst>
            <pc:docMk/>
            <pc:sldMk cId="1830847363" sldId="283"/>
            <ac:spMk id="1692" creationId="{698441CD-BBF1-4119-946E-81EC016F96AA}"/>
          </ac:spMkLst>
        </pc:spChg>
        <pc:spChg chg="mod">
          <ac:chgData name="Vivek Saahil" userId="43ad321a-5946-4c44-869a-99c3331d9527" providerId="ADAL" clId="{EA813354-F016-409C-A55B-EB42D8BC8B73}" dt="2021-04-06T04:33:14.680" v="5341" actId="27803"/>
          <ac:spMkLst>
            <pc:docMk/>
            <pc:sldMk cId="1830847363" sldId="283"/>
            <ac:spMk id="1693" creationId="{9858C76F-DEA8-49C2-AAFD-0C851D12A5E9}"/>
          </ac:spMkLst>
        </pc:spChg>
        <pc:spChg chg="mod">
          <ac:chgData name="Vivek Saahil" userId="43ad321a-5946-4c44-869a-99c3331d9527" providerId="ADAL" clId="{EA813354-F016-409C-A55B-EB42D8BC8B73}" dt="2021-04-06T04:33:14.680" v="5341" actId="27803"/>
          <ac:spMkLst>
            <pc:docMk/>
            <pc:sldMk cId="1830847363" sldId="283"/>
            <ac:spMk id="1694" creationId="{C787FB07-0DF0-4842-BC36-2D6B72F6DE3E}"/>
          </ac:spMkLst>
        </pc:spChg>
        <pc:spChg chg="mod">
          <ac:chgData name="Vivek Saahil" userId="43ad321a-5946-4c44-869a-99c3331d9527" providerId="ADAL" clId="{EA813354-F016-409C-A55B-EB42D8BC8B73}" dt="2021-04-06T04:33:14.680" v="5341" actId="27803"/>
          <ac:spMkLst>
            <pc:docMk/>
            <pc:sldMk cId="1830847363" sldId="283"/>
            <ac:spMk id="1695" creationId="{FE591F11-D7A2-45CE-8D58-AE4FC839FBD1}"/>
          </ac:spMkLst>
        </pc:spChg>
        <pc:spChg chg="mod">
          <ac:chgData name="Vivek Saahil" userId="43ad321a-5946-4c44-869a-99c3331d9527" providerId="ADAL" clId="{EA813354-F016-409C-A55B-EB42D8BC8B73}" dt="2021-04-06T04:33:14.680" v="5341" actId="27803"/>
          <ac:spMkLst>
            <pc:docMk/>
            <pc:sldMk cId="1830847363" sldId="283"/>
            <ac:spMk id="1696" creationId="{78AA6D03-2097-48C2-8461-820B802FBBE7}"/>
          </ac:spMkLst>
        </pc:spChg>
        <pc:spChg chg="mod">
          <ac:chgData name="Vivek Saahil" userId="43ad321a-5946-4c44-869a-99c3331d9527" providerId="ADAL" clId="{EA813354-F016-409C-A55B-EB42D8BC8B73}" dt="2021-04-06T04:33:14.680" v="5341" actId="27803"/>
          <ac:spMkLst>
            <pc:docMk/>
            <pc:sldMk cId="1830847363" sldId="283"/>
            <ac:spMk id="1697" creationId="{8F84E52A-02E6-4220-9AC2-63F0CBAA62EE}"/>
          </ac:spMkLst>
        </pc:spChg>
        <pc:spChg chg="mod">
          <ac:chgData name="Vivek Saahil" userId="43ad321a-5946-4c44-869a-99c3331d9527" providerId="ADAL" clId="{EA813354-F016-409C-A55B-EB42D8BC8B73}" dt="2021-04-06T04:33:14.680" v="5341" actId="27803"/>
          <ac:spMkLst>
            <pc:docMk/>
            <pc:sldMk cId="1830847363" sldId="283"/>
            <ac:spMk id="1698" creationId="{1F2CE855-20C2-4D65-8D7E-07C3A63515D3}"/>
          </ac:spMkLst>
        </pc:spChg>
        <pc:spChg chg="mod">
          <ac:chgData name="Vivek Saahil" userId="43ad321a-5946-4c44-869a-99c3331d9527" providerId="ADAL" clId="{EA813354-F016-409C-A55B-EB42D8BC8B73}" dt="2021-04-06T04:33:14.680" v="5341" actId="27803"/>
          <ac:spMkLst>
            <pc:docMk/>
            <pc:sldMk cId="1830847363" sldId="283"/>
            <ac:spMk id="1699" creationId="{641859D4-0226-4D1E-A6FE-482FB770F20B}"/>
          </ac:spMkLst>
        </pc:spChg>
        <pc:spChg chg="mod">
          <ac:chgData name="Vivek Saahil" userId="43ad321a-5946-4c44-869a-99c3331d9527" providerId="ADAL" clId="{EA813354-F016-409C-A55B-EB42D8BC8B73}" dt="2021-04-06T04:33:14.680" v="5341" actId="27803"/>
          <ac:spMkLst>
            <pc:docMk/>
            <pc:sldMk cId="1830847363" sldId="283"/>
            <ac:spMk id="1700" creationId="{47AAAB5E-B6E8-4B13-8EE9-87889C159506}"/>
          </ac:spMkLst>
        </pc:spChg>
        <pc:spChg chg="mod">
          <ac:chgData name="Vivek Saahil" userId="43ad321a-5946-4c44-869a-99c3331d9527" providerId="ADAL" clId="{EA813354-F016-409C-A55B-EB42D8BC8B73}" dt="2021-04-06T04:33:14.680" v="5341" actId="27803"/>
          <ac:spMkLst>
            <pc:docMk/>
            <pc:sldMk cId="1830847363" sldId="283"/>
            <ac:spMk id="1701" creationId="{1B2C0D3B-166B-42DF-8BE0-E31C886E9904}"/>
          </ac:spMkLst>
        </pc:spChg>
        <pc:spChg chg="mod">
          <ac:chgData name="Vivek Saahil" userId="43ad321a-5946-4c44-869a-99c3331d9527" providerId="ADAL" clId="{EA813354-F016-409C-A55B-EB42D8BC8B73}" dt="2021-04-06T04:33:14.680" v="5341" actId="27803"/>
          <ac:spMkLst>
            <pc:docMk/>
            <pc:sldMk cId="1830847363" sldId="283"/>
            <ac:spMk id="1702" creationId="{41B584F8-21D9-47D7-A7C2-E0F158E48BB0}"/>
          </ac:spMkLst>
        </pc:spChg>
        <pc:spChg chg="mod">
          <ac:chgData name="Vivek Saahil" userId="43ad321a-5946-4c44-869a-99c3331d9527" providerId="ADAL" clId="{EA813354-F016-409C-A55B-EB42D8BC8B73}" dt="2021-04-06T04:33:14.680" v="5341" actId="27803"/>
          <ac:spMkLst>
            <pc:docMk/>
            <pc:sldMk cId="1830847363" sldId="283"/>
            <ac:spMk id="1703" creationId="{8F139C1A-A835-4CC4-BAAA-C33771B6DEF2}"/>
          </ac:spMkLst>
        </pc:spChg>
        <pc:spChg chg="mod">
          <ac:chgData name="Vivek Saahil" userId="43ad321a-5946-4c44-869a-99c3331d9527" providerId="ADAL" clId="{EA813354-F016-409C-A55B-EB42D8BC8B73}" dt="2021-04-06T04:33:14.680" v="5341" actId="27803"/>
          <ac:spMkLst>
            <pc:docMk/>
            <pc:sldMk cId="1830847363" sldId="283"/>
            <ac:spMk id="1704" creationId="{24B5A36A-A3BF-451E-A090-9215FC4B52D3}"/>
          </ac:spMkLst>
        </pc:spChg>
        <pc:spChg chg="mod">
          <ac:chgData name="Vivek Saahil" userId="43ad321a-5946-4c44-869a-99c3331d9527" providerId="ADAL" clId="{EA813354-F016-409C-A55B-EB42D8BC8B73}" dt="2021-04-06T04:33:14.680" v="5341" actId="27803"/>
          <ac:spMkLst>
            <pc:docMk/>
            <pc:sldMk cId="1830847363" sldId="283"/>
            <ac:spMk id="1705" creationId="{FEFCC280-89FB-45D8-9BF3-C39D86525CF3}"/>
          </ac:spMkLst>
        </pc:spChg>
        <pc:spChg chg="mod">
          <ac:chgData name="Vivek Saahil" userId="43ad321a-5946-4c44-869a-99c3331d9527" providerId="ADAL" clId="{EA813354-F016-409C-A55B-EB42D8BC8B73}" dt="2021-04-06T04:33:14.680" v="5341" actId="27803"/>
          <ac:spMkLst>
            <pc:docMk/>
            <pc:sldMk cId="1830847363" sldId="283"/>
            <ac:spMk id="1706" creationId="{ADC5A8C7-AB5E-4326-A45B-902053A95BA4}"/>
          </ac:spMkLst>
        </pc:spChg>
        <pc:spChg chg="mod">
          <ac:chgData name="Vivek Saahil" userId="43ad321a-5946-4c44-869a-99c3331d9527" providerId="ADAL" clId="{EA813354-F016-409C-A55B-EB42D8BC8B73}" dt="2021-04-06T04:33:14.680" v="5341" actId="27803"/>
          <ac:spMkLst>
            <pc:docMk/>
            <pc:sldMk cId="1830847363" sldId="283"/>
            <ac:spMk id="1707" creationId="{25ECB52D-5032-4691-917B-89411B0E65C0}"/>
          </ac:spMkLst>
        </pc:spChg>
        <pc:spChg chg="mod">
          <ac:chgData name="Vivek Saahil" userId="43ad321a-5946-4c44-869a-99c3331d9527" providerId="ADAL" clId="{EA813354-F016-409C-A55B-EB42D8BC8B73}" dt="2021-04-06T04:33:14.680" v="5341" actId="27803"/>
          <ac:spMkLst>
            <pc:docMk/>
            <pc:sldMk cId="1830847363" sldId="283"/>
            <ac:spMk id="1708" creationId="{000C5459-EAA1-49C7-A5B0-3FFE901A3CB1}"/>
          </ac:spMkLst>
        </pc:spChg>
        <pc:spChg chg="mod">
          <ac:chgData name="Vivek Saahil" userId="43ad321a-5946-4c44-869a-99c3331d9527" providerId="ADAL" clId="{EA813354-F016-409C-A55B-EB42D8BC8B73}" dt="2021-04-06T04:33:14.680" v="5341" actId="27803"/>
          <ac:spMkLst>
            <pc:docMk/>
            <pc:sldMk cId="1830847363" sldId="283"/>
            <ac:spMk id="1709" creationId="{E44FAF3C-DACE-49DB-A02C-78B230B65E48}"/>
          </ac:spMkLst>
        </pc:spChg>
        <pc:spChg chg="mod">
          <ac:chgData name="Vivek Saahil" userId="43ad321a-5946-4c44-869a-99c3331d9527" providerId="ADAL" clId="{EA813354-F016-409C-A55B-EB42D8BC8B73}" dt="2021-04-06T04:33:14.680" v="5341" actId="27803"/>
          <ac:spMkLst>
            <pc:docMk/>
            <pc:sldMk cId="1830847363" sldId="283"/>
            <ac:spMk id="1710" creationId="{D9B92400-2E62-445F-BFBB-08F8CCE7C025}"/>
          </ac:spMkLst>
        </pc:spChg>
        <pc:spChg chg="mod">
          <ac:chgData name="Vivek Saahil" userId="43ad321a-5946-4c44-869a-99c3331d9527" providerId="ADAL" clId="{EA813354-F016-409C-A55B-EB42D8BC8B73}" dt="2021-04-06T04:33:14.680" v="5341" actId="27803"/>
          <ac:spMkLst>
            <pc:docMk/>
            <pc:sldMk cId="1830847363" sldId="283"/>
            <ac:spMk id="1711" creationId="{72F3AC4B-C7A3-4933-B123-5C1608732D01}"/>
          </ac:spMkLst>
        </pc:spChg>
        <pc:spChg chg="mod">
          <ac:chgData name="Vivek Saahil" userId="43ad321a-5946-4c44-869a-99c3331d9527" providerId="ADAL" clId="{EA813354-F016-409C-A55B-EB42D8BC8B73}" dt="2021-04-06T04:33:14.680" v="5341" actId="27803"/>
          <ac:spMkLst>
            <pc:docMk/>
            <pc:sldMk cId="1830847363" sldId="283"/>
            <ac:spMk id="1712" creationId="{1486DEAF-A56B-4DD7-BE7B-0EA7F284471E}"/>
          </ac:spMkLst>
        </pc:spChg>
        <pc:spChg chg="mod">
          <ac:chgData name="Vivek Saahil" userId="43ad321a-5946-4c44-869a-99c3331d9527" providerId="ADAL" clId="{EA813354-F016-409C-A55B-EB42D8BC8B73}" dt="2021-04-06T04:33:14.680" v="5341" actId="27803"/>
          <ac:spMkLst>
            <pc:docMk/>
            <pc:sldMk cId="1830847363" sldId="283"/>
            <ac:spMk id="1713" creationId="{62781BD4-8710-4A5C-ABB2-4A6DC1050176}"/>
          </ac:spMkLst>
        </pc:spChg>
        <pc:spChg chg="mod">
          <ac:chgData name="Vivek Saahil" userId="43ad321a-5946-4c44-869a-99c3331d9527" providerId="ADAL" clId="{EA813354-F016-409C-A55B-EB42D8BC8B73}" dt="2021-04-06T04:33:14.680" v="5341" actId="27803"/>
          <ac:spMkLst>
            <pc:docMk/>
            <pc:sldMk cId="1830847363" sldId="283"/>
            <ac:spMk id="1714" creationId="{2A8EEECD-567A-4A13-8ED7-77CFBB98197D}"/>
          </ac:spMkLst>
        </pc:spChg>
        <pc:spChg chg="mod">
          <ac:chgData name="Vivek Saahil" userId="43ad321a-5946-4c44-869a-99c3331d9527" providerId="ADAL" clId="{EA813354-F016-409C-A55B-EB42D8BC8B73}" dt="2021-04-06T04:33:14.680" v="5341" actId="27803"/>
          <ac:spMkLst>
            <pc:docMk/>
            <pc:sldMk cId="1830847363" sldId="283"/>
            <ac:spMk id="1715" creationId="{1232F699-762F-4CBA-BAB2-521BB218262E}"/>
          </ac:spMkLst>
        </pc:spChg>
        <pc:spChg chg="mod">
          <ac:chgData name="Vivek Saahil" userId="43ad321a-5946-4c44-869a-99c3331d9527" providerId="ADAL" clId="{EA813354-F016-409C-A55B-EB42D8BC8B73}" dt="2021-04-06T04:33:14.680" v="5341" actId="27803"/>
          <ac:spMkLst>
            <pc:docMk/>
            <pc:sldMk cId="1830847363" sldId="283"/>
            <ac:spMk id="1716" creationId="{0A6E8A52-15D1-4C57-903E-9A9284ADE950}"/>
          </ac:spMkLst>
        </pc:spChg>
        <pc:spChg chg="mod">
          <ac:chgData name="Vivek Saahil" userId="43ad321a-5946-4c44-869a-99c3331d9527" providerId="ADAL" clId="{EA813354-F016-409C-A55B-EB42D8BC8B73}" dt="2021-04-06T04:33:14.680" v="5341" actId="27803"/>
          <ac:spMkLst>
            <pc:docMk/>
            <pc:sldMk cId="1830847363" sldId="283"/>
            <ac:spMk id="1717" creationId="{D27CB217-E3F0-4684-8818-50B81A3CF753}"/>
          </ac:spMkLst>
        </pc:spChg>
        <pc:spChg chg="mod">
          <ac:chgData name="Vivek Saahil" userId="43ad321a-5946-4c44-869a-99c3331d9527" providerId="ADAL" clId="{EA813354-F016-409C-A55B-EB42D8BC8B73}" dt="2021-04-06T04:33:14.680" v="5341" actId="27803"/>
          <ac:spMkLst>
            <pc:docMk/>
            <pc:sldMk cId="1830847363" sldId="283"/>
            <ac:spMk id="1718" creationId="{C231EA24-1B3B-4D7A-9598-938EECC1AD82}"/>
          </ac:spMkLst>
        </pc:spChg>
        <pc:spChg chg="mod">
          <ac:chgData name="Vivek Saahil" userId="43ad321a-5946-4c44-869a-99c3331d9527" providerId="ADAL" clId="{EA813354-F016-409C-A55B-EB42D8BC8B73}" dt="2021-04-06T04:33:14.680" v="5341" actId="27803"/>
          <ac:spMkLst>
            <pc:docMk/>
            <pc:sldMk cId="1830847363" sldId="283"/>
            <ac:spMk id="1719" creationId="{97964EB4-3A82-41F5-9DE3-4DF210163049}"/>
          </ac:spMkLst>
        </pc:spChg>
        <pc:spChg chg="mod">
          <ac:chgData name="Vivek Saahil" userId="43ad321a-5946-4c44-869a-99c3331d9527" providerId="ADAL" clId="{EA813354-F016-409C-A55B-EB42D8BC8B73}" dt="2021-04-06T04:33:14.680" v="5341" actId="27803"/>
          <ac:spMkLst>
            <pc:docMk/>
            <pc:sldMk cId="1830847363" sldId="283"/>
            <ac:spMk id="1720" creationId="{9A94160B-72CD-4B6F-AEFE-E0A5A6F6F49B}"/>
          </ac:spMkLst>
        </pc:spChg>
        <pc:spChg chg="mod">
          <ac:chgData name="Vivek Saahil" userId="43ad321a-5946-4c44-869a-99c3331d9527" providerId="ADAL" clId="{EA813354-F016-409C-A55B-EB42D8BC8B73}" dt="2021-04-06T04:33:14.680" v="5341" actId="27803"/>
          <ac:spMkLst>
            <pc:docMk/>
            <pc:sldMk cId="1830847363" sldId="283"/>
            <ac:spMk id="1721" creationId="{90FC99EB-FDCC-45C9-B20B-C91EC6D44C9C}"/>
          </ac:spMkLst>
        </pc:spChg>
        <pc:spChg chg="mod">
          <ac:chgData name="Vivek Saahil" userId="43ad321a-5946-4c44-869a-99c3331d9527" providerId="ADAL" clId="{EA813354-F016-409C-A55B-EB42D8BC8B73}" dt="2021-04-06T04:33:14.680" v="5341" actId="27803"/>
          <ac:spMkLst>
            <pc:docMk/>
            <pc:sldMk cId="1830847363" sldId="283"/>
            <ac:spMk id="1722" creationId="{B413671B-E9FE-45C4-98DD-1059B874BA6C}"/>
          </ac:spMkLst>
        </pc:spChg>
        <pc:spChg chg="mod">
          <ac:chgData name="Vivek Saahil" userId="43ad321a-5946-4c44-869a-99c3331d9527" providerId="ADAL" clId="{EA813354-F016-409C-A55B-EB42D8BC8B73}" dt="2021-04-06T04:33:14.680" v="5341" actId="27803"/>
          <ac:spMkLst>
            <pc:docMk/>
            <pc:sldMk cId="1830847363" sldId="283"/>
            <ac:spMk id="1723" creationId="{8A06C350-F221-4152-9F79-7AD597B99404}"/>
          </ac:spMkLst>
        </pc:spChg>
        <pc:spChg chg="mod">
          <ac:chgData name="Vivek Saahil" userId="43ad321a-5946-4c44-869a-99c3331d9527" providerId="ADAL" clId="{EA813354-F016-409C-A55B-EB42D8BC8B73}" dt="2021-04-06T04:33:14.680" v="5341" actId="27803"/>
          <ac:spMkLst>
            <pc:docMk/>
            <pc:sldMk cId="1830847363" sldId="283"/>
            <ac:spMk id="1724" creationId="{8C689920-4F9E-473C-B581-73027CADD657}"/>
          </ac:spMkLst>
        </pc:spChg>
        <pc:spChg chg="mod">
          <ac:chgData name="Vivek Saahil" userId="43ad321a-5946-4c44-869a-99c3331d9527" providerId="ADAL" clId="{EA813354-F016-409C-A55B-EB42D8BC8B73}" dt="2021-04-06T04:33:14.680" v="5341" actId="27803"/>
          <ac:spMkLst>
            <pc:docMk/>
            <pc:sldMk cId="1830847363" sldId="283"/>
            <ac:spMk id="1725" creationId="{2E0DA108-396B-422B-BC56-83F7270201F6}"/>
          </ac:spMkLst>
        </pc:spChg>
        <pc:spChg chg="mod">
          <ac:chgData name="Vivek Saahil" userId="43ad321a-5946-4c44-869a-99c3331d9527" providerId="ADAL" clId="{EA813354-F016-409C-A55B-EB42D8BC8B73}" dt="2021-04-06T04:33:14.680" v="5341" actId="27803"/>
          <ac:spMkLst>
            <pc:docMk/>
            <pc:sldMk cId="1830847363" sldId="283"/>
            <ac:spMk id="1726" creationId="{BE103E66-B9A0-45F8-A548-87CD8DDDB241}"/>
          </ac:spMkLst>
        </pc:spChg>
        <pc:spChg chg="mod">
          <ac:chgData name="Vivek Saahil" userId="43ad321a-5946-4c44-869a-99c3331d9527" providerId="ADAL" clId="{EA813354-F016-409C-A55B-EB42D8BC8B73}" dt="2021-04-06T04:33:14.680" v="5341" actId="27803"/>
          <ac:spMkLst>
            <pc:docMk/>
            <pc:sldMk cId="1830847363" sldId="283"/>
            <ac:spMk id="1727" creationId="{DD1CEBB8-66DA-4FF7-ACBE-988A3E1C198C}"/>
          </ac:spMkLst>
        </pc:spChg>
        <pc:spChg chg="mod">
          <ac:chgData name="Vivek Saahil" userId="43ad321a-5946-4c44-869a-99c3331d9527" providerId="ADAL" clId="{EA813354-F016-409C-A55B-EB42D8BC8B73}" dt="2021-04-06T04:33:14.680" v="5341" actId="27803"/>
          <ac:spMkLst>
            <pc:docMk/>
            <pc:sldMk cId="1830847363" sldId="283"/>
            <ac:spMk id="1728" creationId="{3F9443CC-B19A-438F-BF69-6961D64A49EF}"/>
          </ac:spMkLst>
        </pc:spChg>
        <pc:spChg chg="mod">
          <ac:chgData name="Vivek Saahil" userId="43ad321a-5946-4c44-869a-99c3331d9527" providerId="ADAL" clId="{EA813354-F016-409C-A55B-EB42D8BC8B73}" dt="2021-04-06T04:33:14.680" v="5341" actId="27803"/>
          <ac:spMkLst>
            <pc:docMk/>
            <pc:sldMk cId="1830847363" sldId="283"/>
            <ac:spMk id="1729" creationId="{B2F45B2C-1D22-42E4-A29E-3BD7BDAE1989}"/>
          </ac:spMkLst>
        </pc:spChg>
        <pc:spChg chg="mod">
          <ac:chgData name="Vivek Saahil" userId="43ad321a-5946-4c44-869a-99c3331d9527" providerId="ADAL" clId="{EA813354-F016-409C-A55B-EB42D8BC8B73}" dt="2021-04-06T04:33:14.680" v="5341" actId="27803"/>
          <ac:spMkLst>
            <pc:docMk/>
            <pc:sldMk cId="1830847363" sldId="283"/>
            <ac:spMk id="1730" creationId="{284E2B03-94F4-48E1-813A-92B7DDB26560}"/>
          </ac:spMkLst>
        </pc:spChg>
        <pc:spChg chg="mod">
          <ac:chgData name="Vivek Saahil" userId="43ad321a-5946-4c44-869a-99c3331d9527" providerId="ADAL" clId="{EA813354-F016-409C-A55B-EB42D8BC8B73}" dt="2021-04-06T04:33:14.680" v="5341" actId="27803"/>
          <ac:spMkLst>
            <pc:docMk/>
            <pc:sldMk cId="1830847363" sldId="283"/>
            <ac:spMk id="1731" creationId="{BD7EAB46-0F51-4680-B1E6-449921CB41E7}"/>
          </ac:spMkLst>
        </pc:spChg>
        <pc:spChg chg="mod">
          <ac:chgData name="Vivek Saahil" userId="43ad321a-5946-4c44-869a-99c3331d9527" providerId="ADAL" clId="{EA813354-F016-409C-A55B-EB42D8BC8B73}" dt="2021-04-06T04:33:14.680" v="5341" actId="27803"/>
          <ac:spMkLst>
            <pc:docMk/>
            <pc:sldMk cId="1830847363" sldId="283"/>
            <ac:spMk id="1732" creationId="{66944BE7-068D-4B55-BAD4-6D8175C40624}"/>
          </ac:spMkLst>
        </pc:spChg>
        <pc:spChg chg="mod">
          <ac:chgData name="Vivek Saahil" userId="43ad321a-5946-4c44-869a-99c3331d9527" providerId="ADAL" clId="{EA813354-F016-409C-A55B-EB42D8BC8B73}" dt="2021-04-06T04:33:14.680" v="5341" actId="27803"/>
          <ac:spMkLst>
            <pc:docMk/>
            <pc:sldMk cId="1830847363" sldId="283"/>
            <ac:spMk id="1733" creationId="{18423148-FCA1-42FD-99FE-BDE31A001F00}"/>
          </ac:spMkLst>
        </pc:spChg>
        <pc:spChg chg="mod">
          <ac:chgData name="Vivek Saahil" userId="43ad321a-5946-4c44-869a-99c3331d9527" providerId="ADAL" clId="{EA813354-F016-409C-A55B-EB42D8BC8B73}" dt="2021-04-06T04:33:14.680" v="5341" actId="27803"/>
          <ac:spMkLst>
            <pc:docMk/>
            <pc:sldMk cId="1830847363" sldId="283"/>
            <ac:spMk id="1734" creationId="{2B081133-9748-41F5-9F80-21517ECB4C14}"/>
          </ac:spMkLst>
        </pc:spChg>
        <pc:spChg chg="mod">
          <ac:chgData name="Vivek Saahil" userId="43ad321a-5946-4c44-869a-99c3331d9527" providerId="ADAL" clId="{EA813354-F016-409C-A55B-EB42D8BC8B73}" dt="2021-04-06T04:33:14.680" v="5341" actId="27803"/>
          <ac:spMkLst>
            <pc:docMk/>
            <pc:sldMk cId="1830847363" sldId="283"/>
            <ac:spMk id="1735" creationId="{D6F01DD3-C054-4663-8D44-58E9A118D4C6}"/>
          </ac:spMkLst>
        </pc:spChg>
        <pc:spChg chg="mod">
          <ac:chgData name="Vivek Saahil" userId="43ad321a-5946-4c44-869a-99c3331d9527" providerId="ADAL" clId="{EA813354-F016-409C-A55B-EB42D8BC8B73}" dt="2021-04-06T04:33:14.680" v="5341" actId="27803"/>
          <ac:spMkLst>
            <pc:docMk/>
            <pc:sldMk cId="1830847363" sldId="283"/>
            <ac:spMk id="1736" creationId="{C438847D-1917-421A-8207-BA78499F9D60}"/>
          </ac:spMkLst>
        </pc:spChg>
        <pc:spChg chg="mod">
          <ac:chgData name="Vivek Saahil" userId="43ad321a-5946-4c44-869a-99c3331d9527" providerId="ADAL" clId="{EA813354-F016-409C-A55B-EB42D8BC8B73}" dt="2021-04-06T04:33:14.680" v="5341" actId="27803"/>
          <ac:spMkLst>
            <pc:docMk/>
            <pc:sldMk cId="1830847363" sldId="283"/>
            <ac:spMk id="1737" creationId="{DE55B5FE-6B00-4C8A-AF18-27D645AE3E99}"/>
          </ac:spMkLst>
        </pc:spChg>
        <pc:spChg chg="mod">
          <ac:chgData name="Vivek Saahil" userId="43ad321a-5946-4c44-869a-99c3331d9527" providerId="ADAL" clId="{EA813354-F016-409C-A55B-EB42D8BC8B73}" dt="2021-04-06T04:33:14.680" v="5341" actId="27803"/>
          <ac:spMkLst>
            <pc:docMk/>
            <pc:sldMk cId="1830847363" sldId="283"/>
            <ac:spMk id="1738" creationId="{D1A0B1D1-16E7-433F-BC33-7AA87444E1B8}"/>
          </ac:spMkLst>
        </pc:spChg>
        <pc:spChg chg="mod">
          <ac:chgData name="Vivek Saahil" userId="43ad321a-5946-4c44-869a-99c3331d9527" providerId="ADAL" clId="{EA813354-F016-409C-A55B-EB42D8BC8B73}" dt="2021-04-06T04:33:14.680" v="5341" actId="27803"/>
          <ac:spMkLst>
            <pc:docMk/>
            <pc:sldMk cId="1830847363" sldId="283"/>
            <ac:spMk id="1739" creationId="{144DC9CF-A56F-4472-97C6-D45BB986D2DD}"/>
          </ac:spMkLst>
        </pc:spChg>
        <pc:spChg chg="mod">
          <ac:chgData name="Vivek Saahil" userId="43ad321a-5946-4c44-869a-99c3331d9527" providerId="ADAL" clId="{EA813354-F016-409C-A55B-EB42D8BC8B73}" dt="2021-04-06T04:33:14.680" v="5341" actId="27803"/>
          <ac:spMkLst>
            <pc:docMk/>
            <pc:sldMk cId="1830847363" sldId="283"/>
            <ac:spMk id="1740" creationId="{DAB6FF56-9CAC-4652-80C2-F46FF072E7CB}"/>
          </ac:spMkLst>
        </pc:spChg>
        <pc:spChg chg="mod">
          <ac:chgData name="Vivek Saahil" userId="43ad321a-5946-4c44-869a-99c3331d9527" providerId="ADAL" clId="{EA813354-F016-409C-A55B-EB42D8BC8B73}" dt="2021-04-06T04:33:14.680" v="5341" actId="27803"/>
          <ac:spMkLst>
            <pc:docMk/>
            <pc:sldMk cId="1830847363" sldId="283"/>
            <ac:spMk id="1741" creationId="{79158F73-7D0B-4ABA-9EB7-9BAE805652B6}"/>
          </ac:spMkLst>
        </pc:spChg>
        <pc:spChg chg="mod">
          <ac:chgData name="Vivek Saahil" userId="43ad321a-5946-4c44-869a-99c3331d9527" providerId="ADAL" clId="{EA813354-F016-409C-A55B-EB42D8BC8B73}" dt="2021-04-06T04:33:14.680" v="5341" actId="27803"/>
          <ac:spMkLst>
            <pc:docMk/>
            <pc:sldMk cId="1830847363" sldId="283"/>
            <ac:spMk id="1742" creationId="{6D5D84DB-1135-43C6-807C-E2D8B9DB6E99}"/>
          </ac:spMkLst>
        </pc:spChg>
        <pc:spChg chg="mod">
          <ac:chgData name="Vivek Saahil" userId="43ad321a-5946-4c44-869a-99c3331d9527" providerId="ADAL" clId="{EA813354-F016-409C-A55B-EB42D8BC8B73}" dt="2021-04-06T04:33:14.680" v="5341" actId="27803"/>
          <ac:spMkLst>
            <pc:docMk/>
            <pc:sldMk cId="1830847363" sldId="283"/>
            <ac:spMk id="1743" creationId="{72E55E74-9E1F-4E5A-8AE0-5D480E5FFBE7}"/>
          </ac:spMkLst>
        </pc:spChg>
        <pc:spChg chg="mod">
          <ac:chgData name="Vivek Saahil" userId="43ad321a-5946-4c44-869a-99c3331d9527" providerId="ADAL" clId="{EA813354-F016-409C-A55B-EB42D8BC8B73}" dt="2021-04-06T04:33:14.680" v="5341" actId="27803"/>
          <ac:spMkLst>
            <pc:docMk/>
            <pc:sldMk cId="1830847363" sldId="283"/>
            <ac:spMk id="1744" creationId="{C721D9C2-0512-4C4A-853A-77BC2F30626C}"/>
          </ac:spMkLst>
        </pc:spChg>
        <pc:spChg chg="mod">
          <ac:chgData name="Vivek Saahil" userId="43ad321a-5946-4c44-869a-99c3331d9527" providerId="ADAL" clId="{EA813354-F016-409C-A55B-EB42D8BC8B73}" dt="2021-04-06T04:33:14.680" v="5341" actId="27803"/>
          <ac:spMkLst>
            <pc:docMk/>
            <pc:sldMk cId="1830847363" sldId="283"/>
            <ac:spMk id="1745" creationId="{3C39D546-7A9E-43FB-9FB9-10D949677E1A}"/>
          </ac:spMkLst>
        </pc:spChg>
        <pc:spChg chg="mod">
          <ac:chgData name="Vivek Saahil" userId="43ad321a-5946-4c44-869a-99c3331d9527" providerId="ADAL" clId="{EA813354-F016-409C-A55B-EB42D8BC8B73}" dt="2021-04-06T04:33:14.680" v="5341" actId="27803"/>
          <ac:spMkLst>
            <pc:docMk/>
            <pc:sldMk cId="1830847363" sldId="283"/>
            <ac:spMk id="1746" creationId="{DA86A5A8-A24E-48E7-9056-60DE7E14EEB2}"/>
          </ac:spMkLst>
        </pc:spChg>
        <pc:spChg chg="mod">
          <ac:chgData name="Vivek Saahil" userId="43ad321a-5946-4c44-869a-99c3331d9527" providerId="ADAL" clId="{EA813354-F016-409C-A55B-EB42D8BC8B73}" dt="2021-04-06T04:33:14.680" v="5341" actId="27803"/>
          <ac:spMkLst>
            <pc:docMk/>
            <pc:sldMk cId="1830847363" sldId="283"/>
            <ac:spMk id="1747" creationId="{DFF35BE7-F336-47BE-A31F-1714666B3A21}"/>
          </ac:spMkLst>
        </pc:spChg>
        <pc:spChg chg="mod">
          <ac:chgData name="Vivek Saahil" userId="43ad321a-5946-4c44-869a-99c3331d9527" providerId="ADAL" clId="{EA813354-F016-409C-A55B-EB42D8BC8B73}" dt="2021-04-06T04:33:14.680" v="5341" actId="27803"/>
          <ac:spMkLst>
            <pc:docMk/>
            <pc:sldMk cId="1830847363" sldId="283"/>
            <ac:spMk id="1748" creationId="{A6784C5F-62FE-4E49-9E41-3F04705DCFF5}"/>
          </ac:spMkLst>
        </pc:spChg>
        <pc:spChg chg="mod">
          <ac:chgData name="Vivek Saahil" userId="43ad321a-5946-4c44-869a-99c3331d9527" providerId="ADAL" clId="{EA813354-F016-409C-A55B-EB42D8BC8B73}" dt="2021-04-06T04:33:14.680" v="5341" actId="27803"/>
          <ac:spMkLst>
            <pc:docMk/>
            <pc:sldMk cId="1830847363" sldId="283"/>
            <ac:spMk id="1749" creationId="{D7743553-DD14-4093-BE75-F24FE9905DED}"/>
          </ac:spMkLst>
        </pc:spChg>
        <pc:spChg chg="mod">
          <ac:chgData name="Vivek Saahil" userId="43ad321a-5946-4c44-869a-99c3331d9527" providerId="ADAL" clId="{EA813354-F016-409C-A55B-EB42D8BC8B73}" dt="2021-04-06T04:33:14.680" v="5341" actId="27803"/>
          <ac:spMkLst>
            <pc:docMk/>
            <pc:sldMk cId="1830847363" sldId="283"/>
            <ac:spMk id="1750" creationId="{4877CE5B-BA21-406A-903A-3D658518EBA9}"/>
          </ac:spMkLst>
        </pc:spChg>
        <pc:spChg chg="mod">
          <ac:chgData name="Vivek Saahil" userId="43ad321a-5946-4c44-869a-99c3331d9527" providerId="ADAL" clId="{EA813354-F016-409C-A55B-EB42D8BC8B73}" dt="2021-04-06T04:33:14.680" v="5341" actId="27803"/>
          <ac:spMkLst>
            <pc:docMk/>
            <pc:sldMk cId="1830847363" sldId="283"/>
            <ac:spMk id="1751" creationId="{A4721C4B-8FB8-4A05-AB37-D001A905CF0F}"/>
          </ac:spMkLst>
        </pc:spChg>
        <pc:spChg chg="mod">
          <ac:chgData name="Vivek Saahil" userId="43ad321a-5946-4c44-869a-99c3331d9527" providerId="ADAL" clId="{EA813354-F016-409C-A55B-EB42D8BC8B73}" dt="2021-04-06T04:33:14.680" v="5341" actId="27803"/>
          <ac:spMkLst>
            <pc:docMk/>
            <pc:sldMk cId="1830847363" sldId="283"/>
            <ac:spMk id="1752" creationId="{B7C44102-A075-4E16-AD21-B0A377D651D9}"/>
          </ac:spMkLst>
        </pc:spChg>
        <pc:spChg chg="mod">
          <ac:chgData name="Vivek Saahil" userId="43ad321a-5946-4c44-869a-99c3331d9527" providerId="ADAL" clId="{EA813354-F016-409C-A55B-EB42D8BC8B73}" dt="2021-04-06T04:33:14.680" v="5341" actId="27803"/>
          <ac:spMkLst>
            <pc:docMk/>
            <pc:sldMk cId="1830847363" sldId="283"/>
            <ac:spMk id="1753" creationId="{2D9313AE-00C5-4CC1-882E-079BC76F2E2F}"/>
          </ac:spMkLst>
        </pc:spChg>
        <pc:spChg chg="mod">
          <ac:chgData name="Vivek Saahil" userId="43ad321a-5946-4c44-869a-99c3331d9527" providerId="ADAL" clId="{EA813354-F016-409C-A55B-EB42D8BC8B73}" dt="2021-04-06T04:33:14.680" v="5341" actId="27803"/>
          <ac:spMkLst>
            <pc:docMk/>
            <pc:sldMk cId="1830847363" sldId="283"/>
            <ac:spMk id="1754" creationId="{CF9F558B-1DD6-4C96-99FE-BE311B961AEF}"/>
          </ac:spMkLst>
        </pc:spChg>
        <pc:spChg chg="mod">
          <ac:chgData name="Vivek Saahil" userId="43ad321a-5946-4c44-869a-99c3331d9527" providerId="ADAL" clId="{EA813354-F016-409C-A55B-EB42D8BC8B73}" dt="2021-04-06T04:33:14.680" v="5341" actId="27803"/>
          <ac:spMkLst>
            <pc:docMk/>
            <pc:sldMk cId="1830847363" sldId="283"/>
            <ac:spMk id="1755" creationId="{98D3250D-C359-4141-A6D2-18A6CCE72BC7}"/>
          </ac:spMkLst>
        </pc:spChg>
        <pc:spChg chg="mod">
          <ac:chgData name="Vivek Saahil" userId="43ad321a-5946-4c44-869a-99c3331d9527" providerId="ADAL" clId="{EA813354-F016-409C-A55B-EB42D8BC8B73}" dt="2021-04-06T04:33:14.680" v="5341" actId="27803"/>
          <ac:spMkLst>
            <pc:docMk/>
            <pc:sldMk cId="1830847363" sldId="283"/>
            <ac:spMk id="1756" creationId="{752BE312-0ED8-4A25-8BFE-15EF3BE7A8A0}"/>
          </ac:spMkLst>
        </pc:spChg>
        <pc:spChg chg="mod">
          <ac:chgData name="Vivek Saahil" userId="43ad321a-5946-4c44-869a-99c3331d9527" providerId="ADAL" clId="{EA813354-F016-409C-A55B-EB42D8BC8B73}" dt="2021-04-06T04:33:14.680" v="5341" actId="27803"/>
          <ac:spMkLst>
            <pc:docMk/>
            <pc:sldMk cId="1830847363" sldId="283"/>
            <ac:spMk id="1757" creationId="{DDFD830D-C0C0-4BD8-A14D-E66728C10C12}"/>
          </ac:spMkLst>
        </pc:spChg>
        <pc:spChg chg="mod">
          <ac:chgData name="Vivek Saahil" userId="43ad321a-5946-4c44-869a-99c3331d9527" providerId="ADAL" clId="{EA813354-F016-409C-A55B-EB42D8BC8B73}" dt="2021-04-06T04:33:14.680" v="5341" actId="27803"/>
          <ac:spMkLst>
            <pc:docMk/>
            <pc:sldMk cId="1830847363" sldId="283"/>
            <ac:spMk id="1758" creationId="{2FB768A8-4F8C-4E19-A394-25F04EEB8C66}"/>
          </ac:spMkLst>
        </pc:spChg>
        <pc:spChg chg="mod">
          <ac:chgData name="Vivek Saahil" userId="43ad321a-5946-4c44-869a-99c3331d9527" providerId="ADAL" clId="{EA813354-F016-409C-A55B-EB42D8BC8B73}" dt="2021-04-06T04:33:14.680" v="5341" actId="27803"/>
          <ac:spMkLst>
            <pc:docMk/>
            <pc:sldMk cId="1830847363" sldId="283"/>
            <ac:spMk id="1759" creationId="{6D916340-8F20-4D77-8301-6C94149E2DDB}"/>
          </ac:spMkLst>
        </pc:spChg>
        <pc:spChg chg="mod">
          <ac:chgData name="Vivek Saahil" userId="43ad321a-5946-4c44-869a-99c3331d9527" providerId="ADAL" clId="{EA813354-F016-409C-A55B-EB42D8BC8B73}" dt="2021-04-06T04:33:14.680" v="5341" actId="27803"/>
          <ac:spMkLst>
            <pc:docMk/>
            <pc:sldMk cId="1830847363" sldId="283"/>
            <ac:spMk id="1760" creationId="{E9CD9C66-AE6B-400B-8134-876D59BB5A2C}"/>
          </ac:spMkLst>
        </pc:spChg>
        <pc:spChg chg="mod">
          <ac:chgData name="Vivek Saahil" userId="43ad321a-5946-4c44-869a-99c3331d9527" providerId="ADAL" clId="{EA813354-F016-409C-A55B-EB42D8BC8B73}" dt="2021-04-06T04:33:14.680" v="5341" actId="27803"/>
          <ac:spMkLst>
            <pc:docMk/>
            <pc:sldMk cId="1830847363" sldId="283"/>
            <ac:spMk id="1761" creationId="{7CF2A66A-11BE-42FB-A990-D8F6CD200869}"/>
          </ac:spMkLst>
        </pc:spChg>
        <pc:spChg chg="mod">
          <ac:chgData name="Vivek Saahil" userId="43ad321a-5946-4c44-869a-99c3331d9527" providerId="ADAL" clId="{EA813354-F016-409C-A55B-EB42D8BC8B73}" dt="2021-04-06T04:33:14.680" v="5341" actId="27803"/>
          <ac:spMkLst>
            <pc:docMk/>
            <pc:sldMk cId="1830847363" sldId="283"/>
            <ac:spMk id="1762" creationId="{C1F844FF-62CD-49DA-894D-7D7566232BB3}"/>
          </ac:spMkLst>
        </pc:spChg>
        <pc:spChg chg="mod">
          <ac:chgData name="Vivek Saahil" userId="43ad321a-5946-4c44-869a-99c3331d9527" providerId="ADAL" clId="{EA813354-F016-409C-A55B-EB42D8BC8B73}" dt="2021-04-06T04:33:14.680" v="5341" actId="27803"/>
          <ac:spMkLst>
            <pc:docMk/>
            <pc:sldMk cId="1830847363" sldId="283"/>
            <ac:spMk id="1763" creationId="{95A7F441-D8CF-4489-9763-C1998DA59E33}"/>
          </ac:spMkLst>
        </pc:spChg>
        <pc:spChg chg="mod">
          <ac:chgData name="Vivek Saahil" userId="43ad321a-5946-4c44-869a-99c3331d9527" providerId="ADAL" clId="{EA813354-F016-409C-A55B-EB42D8BC8B73}" dt="2021-04-06T04:33:14.680" v="5341" actId="27803"/>
          <ac:spMkLst>
            <pc:docMk/>
            <pc:sldMk cId="1830847363" sldId="283"/>
            <ac:spMk id="1764" creationId="{D881C936-4B59-4C6A-96BB-9DBFB8D2B9DB}"/>
          </ac:spMkLst>
        </pc:spChg>
        <pc:spChg chg="mod">
          <ac:chgData name="Vivek Saahil" userId="43ad321a-5946-4c44-869a-99c3331d9527" providerId="ADAL" clId="{EA813354-F016-409C-A55B-EB42D8BC8B73}" dt="2021-04-06T04:33:14.680" v="5341" actId="27803"/>
          <ac:spMkLst>
            <pc:docMk/>
            <pc:sldMk cId="1830847363" sldId="283"/>
            <ac:spMk id="1765" creationId="{069F035C-EB93-4AAA-97B6-7C87CF54D6C2}"/>
          </ac:spMkLst>
        </pc:spChg>
        <pc:spChg chg="mod">
          <ac:chgData name="Vivek Saahil" userId="43ad321a-5946-4c44-869a-99c3331d9527" providerId="ADAL" clId="{EA813354-F016-409C-A55B-EB42D8BC8B73}" dt="2021-04-06T04:33:14.680" v="5341" actId="27803"/>
          <ac:spMkLst>
            <pc:docMk/>
            <pc:sldMk cId="1830847363" sldId="283"/>
            <ac:spMk id="1766" creationId="{0E3BD86E-6FDD-4780-91C5-EF295CB535C7}"/>
          </ac:spMkLst>
        </pc:spChg>
        <pc:spChg chg="mod">
          <ac:chgData name="Vivek Saahil" userId="43ad321a-5946-4c44-869a-99c3331d9527" providerId="ADAL" clId="{EA813354-F016-409C-A55B-EB42D8BC8B73}" dt="2021-04-06T04:33:14.680" v="5341" actId="27803"/>
          <ac:spMkLst>
            <pc:docMk/>
            <pc:sldMk cId="1830847363" sldId="283"/>
            <ac:spMk id="1767" creationId="{D3B3F3F2-6F86-45DD-9AA1-433578EAF693}"/>
          </ac:spMkLst>
        </pc:spChg>
        <pc:spChg chg="mod">
          <ac:chgData name="Vivek Saahil" userId="43ad321a-5946-4c44-869a-99c3331d9527" providerId="ADAL" clId="{EA813354-F016-409C-A55B-EB42D8BC8B73}" dt="2021-04-06T04:33:14.680" v="5341" actId="27803"/>
          <ac:spMkLst>
            <pc:docMk/>
            <pc:sldMk cId="1830847363" sldId="283"/>
            <ac:spMk id="1768" creationId="{146FEFFB-7214-409F-A677-28153AB79BDA}"/>
          </ac:spMkLst>
        </pc:spChg>
        <pc:spChg chg="mod">
          <ac:chgData name="Vivek Saahil" userId="43ad321a-5946-4c44-869a-99c3331d9527" providerId="ADAL" clId="{EA813354-F016-409C-A55B-EB42D8BC8B73}" dt="2021-04-06T04:33:14.680" v="5341" actId="27803"/>
          <ac:spMkLst>
            <pc:docMk/>
            <pc:sldMk cId="1830847363" sldId="283"/>
            <ac:spMk id="1769" creationId="{18472F71-CF3D-45D8-90CD-A56496ACE06A}"/>
          </ac:spMkLst>
        </pc:spChg>
        <pc:spChg chg="mod">
          <ac:chgData name="Vivek Saahil" userId="43ad321a-5946-4c44-869a-99c3331d9527" providerId="ADAL" clId="{EA813354-F016-409C-A55B-EB42D8BC8B73}" dt="2021-04-06T04:33:14.680" v="5341" actId="27803"/>
          <ac:spMkLst>
            <pc:docMk/>
            <pc:sldMk cId="1830847363" sldId="283"/>
            <ac:spMk id="1770" creationId="{CE291668-66BB-46EB-A27D-A52F0E6973DC}"/>
          </ac:spMkLst>
        </pc:spChg>
        <pc:spChg chg="mod">
          <ac:chgData name="Vivek Saahil" userId="43ad321a-5946-4c44-869a-99c3331d9527" providerId="ADAL" clId="{EA813354-F016-409C-A55B-EB42D8BC8B73}" dt="2021-04-06T04:33:14.680" v="5341" actId="27803"/>
          <ac:spMkLst>
            <pc:docMk/>
            <pc:sldMk cId="1830847363" sldId="283"/>
            <ac:spMk id="1771" creationId="{D238E4EC-2A02-47D3-8D9C-738C10C7CBEA}"/>
          </ac:spMkLst>
        </pc:spChg>
        <pc:spChg chg="mod">
          <ac:chgData name="Vivek Saahil" userId="43ad321a-5946-4c44-869a-99c3331d9527" providerId="ADAL" clId="{EA813354-F016-409C-A55B-EB42D8BC8B73}" dt="2021-04-06T04:33:14.680" v="5341" actId="27803"/>
          <ac:spMkLst>
            <pc:docMk/>
            <pc:sldMk cId="1830847363" sldId="283"/>
            <ac:spMk id="1772" creationId="{7389B3E1-E3E8-4CD1-BFF8-50F5B6C4BEF8}"/>
          </ac:spMkLst>
        </pc:spChg>
        <pc:spChg chg="mod">
          <ac:chgData name="Vivek Saahil" userId="43ad321a-5946-4c44-869a-99c3331d9527" providerId="ADAL" clId="{EA813354-F016-409C-A55B-EB42D8BC8B73}" dt="2021-04-06T04:33:14.680" v="5341" actId="27803"/>
          <ac:spMkLst>
            <pc:docMk/>
            <pc:sldMk cId="1830847363" sldId="283"/>
            <ac:spMk id="1773" creationId="{DEF66623-CC7D-4C51-A435-2386D6AB38E4}"/>
          </ac:spMkLst>
        </pc:spChg>
        <pc:spChg chg="mod">
          <ac:chgData name="Vivek Saahil" userId="43ad321a-5946-4c44-869a-99c3331d9527" providerId="ADAL" clId="{EA813354-F016-409C-A55B-EB42D8BC8B73}" dt="2021-04-06T04:33:14.680" v="5341" actId="27803"/>
          <ac:spMkLst>
            <pc:docMk/>
            <pc:sldMk cId="1830847363" sldId="283"/>
            <ac:spMk id="1774" creationId="{706A3C41-3346-4FD3-AE44-55000317E1EB}"/>
          </ac:spMkLst>
        </pc:spChg>
        <pc:spChg chg="mod">
          <ac:chgData name="Vivek Saahil" userId="43ad321a-5946-4c44-869a-99c3331d9527" providerId="ADAL" clId="{EA813354-F016-409C-A55B-EB42D8BC8B73}" dt="2021-04-06T04:33:14.680" v="5341" actId="27803"/>
          <ac:spMkLst>
            <pc:docMk/>
            <pc:sldMk cId="1830847363" sldId="283"/>
            <ac:spMk id="1775" creationId="{14E78F54-BF97-47C3-A793-77405B7C54E7}"/>
          </ac:spMkLst>
        </pc:spChg>
        <pc:spChg chg="mod">
          <ac:chgData name="Vivek Saahil" userId="43ad321a-5946-4c44-869a-99c3331d9527" providerId="ADAL" clId="{EA813354-F016-409C-A55B-EB42D8BC8B73}" dt="2021-04-06T04:33:14.680" v="5341" actId="27803"/>
          <ac:spMkLst>
            <pc:docMk/>
            <pc:sldMk cId="1830847363" sldId="283"/>
            <ac:spMk id="1776" creationId="{AECB58E3-9B0C-41DC-8D60-79236AC09B9C}"/>
          </ac:spMkLst>
        </pc:spChg>
        <pc:spChg chg="mod">
          <ac:chgData name="Vivek Saahil" userId="43ad321a-5946-4c44-869a-99c3331d9527" providerId="ADAL" clId="{EA813354-F016-409C-A55B-EB42D8BC8B73}" dt="2021-04-06T04:33:14.680" v="5341" actId="27803"/>
          <ac:spMkLst>
            <pc:docMk/>
            <pc:sldMk cId="1830847363" sldId="283"/>
            <ac:spMk id="1777" creationId="{6D0F0039-F16A-4578-B27A-1039D200495A}"/>
          </ac:spMkLst>
        </pc:spChg>
        <pc:spChg chg="mod">
          <ac:chgData name="Vivek Saahil" userId="43ad321a-5946-4c44-869a-99c3331d9527" providerId="ADAL" clId="{EA813354-F016-409C-A55B-EB42D8BC8B73}" dt="2021-04-06T04:33:14.680" v="5341" actId="27803"/>
          <ac:spMkLst>
            <pc:docMk/>
            <pc:sldMk cId="1830847363" sldId="283"/>
            <ac:spMk id="1778" creationId="{2B42BCD2-C3AA-49A6-91BF-DA2A15EBF9E5}"/>
          </ac:spMkLst>
        </pc:spChg>
        <pc:spChg chg="mod">
          <ac:chgData name="Vivek Saahil" userId="43ad321a-5946-4c44-869a-99c3331d9527" providerId="ADAL" clId="{EA813354-F016-409C-A55B-EB42D8BC8B73}" dt="2021-04-06T04:33:14.680" v="5341" actId="27803"/>
          <ac:spMkLst>
            <pc:docMk/>
            <pc:sldMk cId="1830847363" sldId="283"/>
            <ac:spMk id="1779" creationId="{7CB545FA-B6B1-4BC5-B001-CCF95330EB99}"/>
          </ac:spMkLst>
        </pc:spChg>
        <pc:spChg chg="mod">
          <ac:chgData name="Vivek Saahil" userId="43ad321a-5946-4c44-869a-99c3331d9527" providerId="ADAL" clId="{EA813354-F016-409C-A55B-EB42D8BC8B73}" dt="2021-04-06T04:33:14.680" v="5341" actId="27803"/>
          <ac:spMkLst>
            <pc:docMk/>
            <pc:sldMk cId="1830847363" sldId="283"/>
            <ac:spMk id="1780" creationId="{93253AD7-F432-4AE9-A8E2-EECC81EFFB82}"/>
          </ac:spMkLst>
        </pc:spChg>
        <pc:spChg chg="mod">
          <ac:chgData name="Vivek Saahil" userId="43ad321a-5946-4c44-869a-99c3331d9527" providerId="ADAL" clId="{EA813354-F016-409C-A55B-EB42D8BC8B73}" dt="2021-04-06T04:33:14.680" v="5341" actId="27803"/>
          <ac:spMkLst>
            <pc:docMk/>
            <pc:sldMk cId="1830847363" sldId="283"/>
            <ac:spMk id="1781" creationId="{8DB7AB6A-654F-4EC9-99F3-A0B65FACB80D}"/>
          </ac:spMkLst>
        </pc:spChg>
        <pc:spChg chg="mod">
          <ac:chgData name="Vivek Saahil" userId="43ad321a-5946-4c44-869a-99c3331d9527" providerId="ADAL" clId="{EA813354-F016-409C-A55B-EB42D8BC8B73}" dt="2021-04-06T04:33:14.680" v="5341" actId="27803"/>
          <ac:spMkLst>
            <pc:docMk/>
            <pc:sldMk cId="1830847363" sldId="283"/>
            <ac:spMk id="1782" creationId="{A5B53164-6BF7-4CDD-8C1B-5A7900BDC773}"/>
          </ac:spMkLst>
        </pc:spChg>
        <pc:spChg chg="mod">
          <ac:chgData name="Vivek Saahil" userId="43ad321a-5946-4c44-869a-99c3331d9527" providerId="ADAL" clId="{EA813354-F016-409C-A55B-EB42D8BC8B73}" dt="2021-04-06T04:33:14.680" v="5341" actId="27803"/>
          <ac:spMkLst>
            <pc:docMk/>
            <pc:sldMk cId="1830847363" sldId="283"/>
            <ac:spMk id="1783" creationId="{5197F857-B722-4FF3-ACEE-B40148502F83}"/>
          </ac:spMkLst>
        </pc:spChg>
        <pc:spChg chg="mod">
          <ac:chgData name="Vivek Saahil" userId="43ad321a-5946-4c44-869a-99c3331d9527" providerId="ADAL" clId="{EA813354-F016-409C-A55B-EB42D8BC8B73}" dt="2021-04-06T04:33:14.680" v="5341" actId="27803"/>
          <ac:spMkLst>
            <pc:docMk/>
            <pc:sldMk cId="1830847363" sldId="283"/>
            <ac:spMk id="1784" creationId="{618E78D9-2E18-4C84-9438-B19D9907FB1E}"/>
          </ac:spMkLst>
        </pc:spChg>
        <pc:spChg chg="mod">
          <ac:chgData name="Vivek Saahil" userId="43ad321a-5946-4c44-869a-99c3331d9527" providerId="ADAL" clId="{EA813354-F016-409C-A55B-EB42D8BC8B73}" dt="2021-04-06T04:33:14.680" v="5341" actId="27803"/>
          <ac:spMkLst>
            <pc:docMk/>
            <pc:sldMk cId="1830847363" sldId="283"/>
            <ac:spMk id="1785" creationId="{CABCE7A4-DB85-4B25-B4C4-4011FCEF0274}"/>
          </ac:spMkLst>
        </pc:spChg>
        <pc:spChg chg="mod">
          <ac:chgData name="Vivek Saahil" userId="43ad321a-5946-4c44-869a-99c3331d9527" providerId="ADAL" clId="{EA813354-F016-409C-A55B-EB42D8BC8B73}" dt="2021-04-06T04:33:14.680" v="5341" actId="27803"/>
          <ac:spMkLst>
            <pc:docMk/>
            <pc:sldMk cId="1830847363" sldId="283"/>
            <ac:spMk id="1786" creationId="{34EFFD19-38B6-44A0-AF46-07DA783AAE79}"/>
          </ac:spMkLst>
        </pc:spChg>
        <pc:spChg chg="mod">
          <ac:chgData name="Vivek Saahil" userId="43ad321a-5946-4c44-869a-99c3331d9527" providerId="ADAL" clId="{EA813354-F016-409C-A55B-EB42D8BC8B73}" dt="2021-04-06T04:33:14.680" v="5341" actId="27803"/>
          <ac:spMkLst>
            <pc:docMk/>
            <pc:sldMk cId="1830847363" sldId="283"/>
            <ac:spMk id="1787" creationId="{791A8B7C-41DF-4674-A3C2-BB9054A2F6DF}"/>
          </ac:spMkLst>
        </pc:spChg>
        <pc:spChg chg="mod">
          <ac:chgData name="Vivek Saahil" userId="43ad321a-5946-4c44-869a-99c3331d9527" providerId="ADAL" clId="{EA813354-F016-409C-A55B-EB42D8BC8B73}" dt="2021-04-06T04:33:14.680" v="5341" actId="27803"/>
          <ac:spMkLst>
            <pc:docMk/>
            <pc:sldMk cId="1830847363" sldId="283"/>
            <ac:spMk id="1788" creationId="{50C244C2-9F40-4B41-874C-DC8BF86E6E46}"/>
          </ac:spMkLst>
        </pc:spChg>
        <pc:spChg chg="mod">
          <ac:chgData name="Vivek Saahil" userId="43ad321a-5946-4c44-869a-99c3331d9527" providerId="ADAL" clId="{EA813354-F016-409C-A55B-EB42D8BC8B73}" dt="2021-04-06T04:33:14.680" v="5341" actId="27803"/>
          <ac:spMkLst>
            <pc:docMk/>
            <pc:sldMk cId="1830847363" sldId="283"/>
            <ac:spMk id="1789" creationId="{EA38919A-FFF7-4BE2-AF84-1E3D5FDCA760}"/>
          </ac:spMkLst>
        </pc:spChg>
        <pc:spChg chg="mod">
          <ac:chgData name="Vivek Saahil" userId="43ad321a-5946-4c44-869a-99c3331d9527" providerId="ADAL" clId="{EA813354-F016-409C-A55B-EB42D8BC8B73}" dt="2021-04-06T04:33:14.680" v="5341" actId="27803"/>
          <ac:spMkLst>
            <pc:docMk/>
            <pc:sldMk cId="1830847363" sldId="283"/>
            <ac:spMk id="1790" creationId="{437EC230-B494-4110-958B-BD19609DB8BE}"/>
          </ac:spMkLst>
        </pc:spChg>
        <pc:spChg chg="mod">
          <ac:chgData name="Vivek Saahil" userId="43ad321a-5946-4c44-869a-99c3331d9527" providerId="ADAL" clId="{EA813354-F016-409C-A55B-EB42D8BC8B73}" dt="2021-04-06T04:33:14.680" v="5341" actId="27803"/>
          <ac:spMkLst>
            <pc:docMk/>
            <pc:sldMk cId="1830847363" sldId="283"/>
            <ac:spMk id="1791" creationId="{DF6E072C-3DE0-4205-9795-31CD8B19703E}"/>
          </ac:spMkLst>
        </pc:spChg>
        <pc:spChg chg="mod">
          <ac:chgData name="Vivek Saahil" userId="43ad321a-5946-4c44-869a-99c3331d9527" providerId="ADAL" clId="{EA813354-F016-409C-A55B-EB42D8BC8B73}" dt="2021-04-06T04:33:14.680" v="5341" actId="27803"/>
          <ac:spMkLst>
            <pc:docMk/>
            <pc:sldMk cId="1830847363" sldId="283"/>
            <ac:spMk id="1792" creationId="{0D5D0CB9-4B81-4E67-A8D8-2AD1C15571FE}"/>
          </ac:spMkLst>
        </pc:spChg>
        <pc:spChg chg="mod">
          <ac:chgData name="Vivek Saahil" userId="43ad321a-5946-4c44-869a-99c3331d9527" providerId="ADAL" clId="{EA813354-F016-409C-A55B-EB42D8BC8B73}" dt="2021-04-06T04:33:14.680" v="5341" actId="27803"/>
          <ac:spMkLst>
            <pc:docMk/>
            <pc:sldMk cId="1830847363" sldId="283"/>
            <ac:spMk id="1793" creationId="{A4E82EEE-7465-4523-8CA7-1D87C03A8F07}"/>
          </ac:spMkLst>
        </pc:spChg>
        <pc:spChg chg="mod">
          <ac:chgData name="Vivek Saahil" userId="43ad321a-5946-4c44-869a-99c3331d9527" providerId="ADAL" clId="{EA813354-F016-409C-A55B-EB42D8BC8B73}" dt="2021-04-06T04:33:14.680" v="5341" actId="27803"/>
          <ac:spMkLst>
            <pc:docMk/>
            <pc:sldMk cId="1830847363" sldId="283"/>
            <ac:spMk id="1794" creationId="{2ED72E51-D7BC-44DF-8AF9-D2DA28592242}"/>
          </ac:spMkLst>
        </pc:spChg>
        <pc:spChg chg="mod">
          <ac:chgData name="Vivek Saahil" userId="43ad321a-5946-4c44-869a-99c3331d9527" providerId="ADAL" clId="{EA813354-F016-409C-A55B-EB42D8BC8B73}" dt="2021-04-06T04:33:14.680" v="5341" actId="27803"/>
          <ac:spMkLst>
            <pc:docMk/>
            <pc:sldMk cId="1830847363" sldId="283"/>
            <ac:spMk id="1795" creationId="{467CE457-AB1D-4F1B-90AB-EEE338EEC932}"/>
          </ac:spMkLst>
        </pc:spChg>
        <pc:spChg chg="mod">
          <ac:chgData name="Vivek Saahil" userId="43ad321a-5946-4c44-869a-99c3331d9527" providerId="ADAL" clId="{EA813354-F016-409C-A55B-EB42D8BC8B73}" dt="2021-04-06T04:33:14.680" v="5341" actId="27803"/>
          <ac:spMkLst>
            <pc:docMk/>
            <pc:sldMk cId="1830847363" sldId="283"/>
            <ac:spMk id="1796" creationId="{553831FD-A31D-4737-9A82-103BAF537AFD}"/>
          </ac:spMkLst>
        </pc:spChg>
        <pc:spChg chg="mod">
          <ac:chgData name="Vivek Saahil" userId="43ad321a-5946-4c44-869a-99c3331d9527" providerId="ADAL" clId="{EA813354-F016-409C-A55B-EB42D8BC8B73}" dt="2021-04-06T04:33:14.680" v="5341" actId="27803"/>
          <ac:spMkLst>
            <pc:docMk/>
            <pc:sldMk cId="1830847363" sldId="283"/>
            <ac:spMk id="1797" creationId="{00C926E6-9477-4013-8F56-E76ED5660CE0}"/>
          </ac:spMkLst>
        </pc:spChg>
        <pc:spChg chg="mod">
          <ac:chgData name="Vivek Saahil" userId="43ad321a-5946-4c44-869a-99c3331d9527" providerId="ADAL" clId="{EA813354-F016-409C-A55B-EB42D8BC8B73}" dt="2021-04-06T04:33:14.680" v="5341" actId="27803"/>
          <ac:spMkLst>
            <pc:docMk/>
            <pc:sldMk cId="1830847363" sldId="283"/>
            <ac:spMk id="1798" creationId="{35B0ED15-BA61-422F-A461-601F2D25CCD3}"/>
          </ac:spMkLst>
        </pc:spChg>
        <pc:spChg chg="mod">
          <ac:chgData name="Vivek Saahil" userId="43ad321a-5946-4c44-869a-99c3331d9527" providerId="ADAL" clId="{EA813354-F016-409C-A55B-EB42D8BC8B73}" dt="2021-04-06T04:33:14.680" v="5341" actId="27803"/>
          <ac:spMkLst>
            <pc:docMk/>
            <pc:sldMk cId="1830847363" sldId="283"/>
            <ac:spMk id="1799" creationId="{BE7859AF-1697-4C5E-A057-009E1D8A2002}"/>
          </ac:spMkLst>
        </pc:spChg>
        <pc:spChg chg="mod">
          <ac:chgData name="Vivek Saahil" userId="43ad321a-5946-4c44-869a-99c3331d9527" providerId="ADAL" clId="{EA813354-F016-409C-A55B-EB42D8BC8B73}" dt="2021-04-06T04:33:14.680" v="5341" actId="27803"/>
          <ac:spMkLst>
            <pc:docMk/>
            <pc:sldMk cId="1830847363" sldId="283"/>
            <ac:spMk id="1800" creationId="{570919CB-12C4-4639-99DD-F162F1FF97C2}"/>
          </ac:spMkLst>
        </pc:spChg>
        <pc:spChg chg="mod">
          <ac:chgData name="Vivek Saahil" userId="43ad321a-5946-4c44-869a-99c3331d9527" providerId="ADAL" clId="{EA813354-F016-409C-A55B-EB42D8BC8B73}" dt="2021-04-06T04:33:14.680" v="5341" actId="27803"/>
          <ac:spMkLst>
            <pc:docMk/>
            <pc:sldMk cId="1830847363" sldId="283"/>
            <ac:spMk id="1801" creationId="{00E15872-8A51-43CD-9BE4-46A76E18CC17}"/>
          </ac:spMkLst>
        </pc:spChg>
        <pc:spChg chg="mod">
          <ac:chgData name="Vivek Saahil" userId="43ad321a-5946-4c44-869a-99c3331d9527" providerId="ADAL" clId="{EA813354-F016-409C-A55B-EB42D8BC8B73}" dt="2021-04-06T04:33:14.680" v="5341" actId="27803"/>
          <ac:spMkLst>
            <pc:docMk/>
            <pc:sldMk cId="1830847363" sldId="283"/>
            <ac:spMk id="1802" creationId="{A3B5898D-FBD3-42DD-AAD2-3C5C6F91A6FA}"/>
          </ac:spMkLst>
        </pc:spChg>
        <pc:spChg chg="mod">
          <ac:chgData name="Vivek Saahil" userId="43ad321a-5946-4c44-869a-99c3331d9527" providerId="ADAL" clId="{EA813354-F016-409C-A55B-EB42D8BC8B73}" dt="2021-04-06T04:33:14.680" v="5341" actId="27803"/>
          <ac:spMkLst>
            <pc:docMk/>
            <pc:sldMk cId="1830847363" sldId="283"/>
            <ac:spMk id="1803" creationId="{1DB6F652-8DED-43B3-AC2C-BCBA55052D1A}"/>
          </ac:spMkLst>
        </pc:spChg>
        <pc:spChg chg="mod">
          <ac:chgData name="Vivek Saahil" userId="43ad321a-5946-4c44-869a-99c3331d9527" providerId="ADAL" clId="{EA813354-F016-409C-A55B-EB42D8BC8B73}" dt="2021-04-06T04:33:14.680" v="5341" actId="27803"/>
          <ac:spMkLst>
            <pc:docMk/>
            <pc:sldMk cId="1830847363" sldId="283"/>
            <ac:spMk id="1804" creationId="{219CE98B-121B-488B-8816-BCE79C93EB41}"/>
          </ac:spMkLst>
        </pc:spChg>
        <pc:spChg chg="mod">
          <ac:chgData name="Vivek Saahil" userId="43ad321a-5946-4c44-869a-99c3331d9527" providerId="ADAL" clId="{EA813354-F016-409C-A55B-EB42D8BC8B73}" dt="2021-04-06T04:33:14.680" v="5341" actId="27803"/>
          <ac:spMkLst>
            <pc:docMk/>
            <pc:sldMk cId="1830847363" sldId="283"/>
            <ac:spMk id="1805" creationId="{A0BC77C0-FDFB-41B5-9F75-90BC8F7A1E9A}"/>
          </ac:spMkLst>
        </pc:spChg>
        <pc:spChg chg="mod">
          <ac:chgData name="Vivek Saahil" userId="43ad321a-5946-4c44-869a-99c3331d9527" providerId="ADAL" clId="{EA813354-F016-409C-A55B-EB42D8BC8B73}" dt="2021-04-06T04:33:14.680" v="5341" actId="27803"/>
          <ac:spMkLst>
            <pc:docMk/>
            <pc:sldMk cId="1830847363" sldId="283"/>
            <ac:spMk id="1806" creationId="{08B0FBD3-3D26-4DBC-AA8B-01581A200507}"/>
          </ac:spMkLst>
        </pc:spChg>
        <pc:spChg chg="mod">
          <ac:chgData name="Vivek Saahil" userId="43ad321a-5946-4c44-869a-99c3331d9527" providerId="ADAL" clId="{EA813354-F016-409C-A55B-EB42D8BC8B73}" dt="2021-04-06T04:33:14.680" v="5341" actId="27803"/>
          <ac:spMkLst>
            <pc:docMk/>
            <pc:sldMk cId="1830847363" sldId="283"/>
            <ac:spMk id="1807" creationId="{2500674A-406E-493B-B31D-228A35158537}"/>
          </ac:spMkLst>
        </pc:spChg>
        <pc:spChg chg="mod">
          <ac:chgData name="Vivek Saahil" userId="43ad321a-5946-4c44-869a-99c3331d9527" providerId="ADAL" clId="{EA813354-F016-409C-A55B-EB42D8BC8B73}" dt="2021-04-06T04:33:14.680" v="5341" actId="27803"/>
          <ac:spMkLst>
            <pc:docMk/>
            <pc:sldMk cId="1830847363" sldId="283"/>
            <ac:spMk id="1808" creationId="{5EB7AE85-DFF8-408E-B6EF-169E50975645}"/>
          </ac:spMkLst>
        </pc:spChg>
        <pc:spChg chg="mod">
          <ac:chgData name="Vivek Saahil" userId="43ad321a-5946-4c44-869a-99c3331d9527" providerId="ADAL" clId="{EA813354-F016-409C-A55B-EB42D8BC8B73}" dt="2021-04-06T04:33:14.680" v="5341" actId="27803"/>
          <ac:spMkLst>
            <pc:docMk/>
            <pc:sldMk cId="1830847363" sldId="283"/>
            <ac:spMk id="1809" creationId="{402F4719-FC0E-4774-ABAF-D29056593180}"/>
          </ac:spMkLst>
        </pc:spChg>
        <pc:spChg chg="mod">
          <ac:chgData name="Vivek Saahil" userId="43ad321a-5946-4c44-869a-99c3331d9527" providerId="ADAL" clId="{EA813354-F016-409C-A55B-EB42D8BC8B73}" dt="2021-04-06T04:33:14.680" v="5341" actId="27803"/>
          <ac:spMkLst>
            <pc:docMk/>
            <pc:sldMk cId="1830847363" sldId="283"/>
            <ac:spMk id="1810" creationId="{58975622-05DC-4668-8BA7-776CE4AE7B98}"/>
          </ac:spMkLst>
        </pc:spChg>
        <pc:spChg chg="mod">
          <ac:chgData name="Vivek Saahil" userId="43ad321a-5946-4c44-869a-99c3331d9527" providerId="ADAL" clId="{EA813354-F016-409C-A55B-EB42D8BC8B73}" dt="2021-04-06T04:33:14.680" v="5341" actId="27803"/>
          <ac:spMkLst>
            <pc:docMk/>
            <pc:sldMk cId="1830847363" sldId="283"/>
            <ac:spMk id="1811" creationId="{043F2367-9A19-467E-9B27-32057C55039A}"/>
          </ac:spMkLst>
        </pc:spChg>
        <pc:spChg chg="mod">
          <ac:chgData name="Vivek Saahil" userId="43ad321a-5946-4c44-869a-99c3331d9527" providerId="ADAL" clId="{EA813354-F016-409C-A55B-EB42D8BC8B73}" dt="2021-04-06T04:33:14.680" v="5341" actId="27803"/>
          <ac:spMkLst>
            <pc:docMk/>
            <pc:sldMk cId="1830847363" sldId="283"/>
            <ac:spMk id="1812" creationId="{8145AE58-0F16-4CE4-B7E1-E6A766F380B8}"/>
          </ac:spMkLst>
        </pc:spChg>
        <pc:spChg chg="mod">
          <ac:chgData name="Vivek Saahil" userId="43ad321a-5946-4c44-869a-99c3331d9527" providerId="ADAL" clId="{EA813354-F016-409C-A55B-EB42D8BC8B73}" dt="2021-04-06T04:33:14.680" v="5341" actId="27803"/>
          <ac:spMkLst>
            <pc:docMk/>
            <pc:sldMk cId="1830847363" sldId="283"/>
            <ac:spMk id="1813" creationId="{174525CD-30EC-4E19-A7CE-37DE2CBCABF0}"/>
          </ac:spMkLst>
        </pc:spChg>
        <pc:spChg chg="mod">
          <ac:chgData name="Vivek Saahil" userId="43ad321a-5946-4c44-869a-99c3331d9527" providerId="ADAL" clId="{EA813354-F016-409C-A55B-EB42D8BC8B73}" dt="2021-04-06T04:33:14.680" v="5341" actId="27803"/>
          <ac:spMkLst>
            <pc:docMk/>
            <pc:sldMk cId="1830847363" sldId="283"/>
            <ac:spMk id="1814" creationId="{BC4603C9-069B-48FC-A4D5-C7E7C63F6DAE}"/>
          </ac:spMkLst>
        </pc:spChg>
        <pc:spChg chg="mod">
          <ac:chgData name="Vivek Saahil" userId="43ad321a-5946-4c44-869a-99c3331d9527" providerId="ADAL" clId="{EA813354-F016-409C-A55B-EB42D8BC8B73}" dt="2021-04-06T04:33:14.680" v="5341" actId="27803"/>
          <ac:spMkLst>
            <pc:docMk/>
            <pc:sldMk cId="1830847363" sldId="283"/>
            <ac:spMk id="1815" creationId="{0683429C-33EB-49E2-A389-9E345E8C7205}"/>
          </ac:spMkLst>
        </pc:spChg>
        <pc:spChg chg="mod">
          <ac:chgData name="Vivek Saahil" userId="43ad321a-5946-4c44-869a-99c3331d9527" providerId="ADAL" clId="{EA813354-F016-409C-A55B-EB42D8BC8B73}" dt="2021-04-06T04:33:14.680" v="5341" actId="27803"/>
          <ac:spMkLst>
            <pc:docMk/>
            <pc:sldMk cId="1830847363" sldId="283"/>
            <ac:spMk id="1816" creationId="{0FD3A952-9163-41D1-8313-2058B7C95326}"/>
          </ac:spMkLst>
        </pc:spChg>
        <pc:spChg chg="mod">
          <ac:chgData name="Vivek Saahil" userId="43ad321a-5946-4c44-869a-99c3331d9527" providerId="ADAL" clId="{EA813354-F016-409C-A55B-EB42D8BC8B73}" dt="2021-04-06T04:33:14.680" v="5341" actId="27803"/>
          <ac:spMkLst>
            <pc:docMk/>
            <pc:sldMk cId="1830847363" sldId="283"/>
            <ac:spMk id="1817" creationId="{072EBBF3-1D75-4657-8713-330D0E510DA7}"/>
          </ac:spMkLst>
        </pc:spChg>
        <pc:spChg chg="mod">
          <ac:chgData name="Vivek Saahil" userId="43ad321a-5946-4c44-869a-99c3331d9527" providerId="ADAL" clId="{EA813354-F016-409C-A55B-EB42D8BC8B73}" dt="2021-04-06T04:33:14.680" v="5341" actId="27803"/>
          <ac:spMkLst>
            <pc:docMk/>
            <pc:sldMk cId="1830847363" sldId="283"/>
            <ac:spMk id="1818" creationId="{54DC6F0E-E01D-40D2-9A2B-511BD03B7E88}"/>
          </ac:spMkLst>
        </pc:spChg>
        <pc:spChg chg="mod">
          <ac:chgData name="Vivek Saahil" userId="43ad321a-5946-4c44-869a-99c3331d9527" providerId="ADAL" clId="{EA813354-F016-409C-A55B-EB42D8BC8B73}" dt="2021-04-06T04:33:14.680" v="5341" actId="27803"/>
          <ac:spMkLst>
            <pc:docMk/>
            <pc:sldMk cId="1830847363" sldId="283"/>
            <ac:spMk id="1819" creationId="{991F8AE6-FBE1-4110-BBCC-4F25B9DC620E}"/>
          </ac:spMkLst>
        </pc:spChg>
        <pc:spChg chg="mod">
          <ac:chgData name="Vivek Saahil" userId="43ad321a-5946-4c44-869a-99c3331d9527" providerId="ADAL" clId="{EA813354-F016-409C-A55B-EB42D8BC8B73}" dt="2021-04-06T04:33:14.680" v="5341" actId="27803"/>
          <ac:spMkLst>
            <pc:docMk/>
            <pc:sldMk cId="1830847363" sldId="283"/>
            <ac:spMk id="1820" creationId="{D9CAD105-11AB-400E-AB79-B551B09FC39F}"/>
          </ac:spMkLst>
        </pc:spChg>
        <pc:spChg chg="mod">
          <ac:chgData name="Vivek Saahil" userId="43ad321a-5946-4c44-869a-99c3331d9527" providerId="ADAL" clId="{EA813354-F016-409C-A55B-EB42D8BC8B73}" dt="2021-04-06T04:33:14.680" v="5341" actId="27803"/>
          <ac:spMkLst>
            <pc:docMk/>
            <pc:sldMk cId="1830847363" sldId="283"/>
            <ac:spMk id="1821" creationId="{929F97D8-B4AD-434D-8E43-04A570309AEF}"/>
          </ac:spMkLst>
        </pc:spChg>
        <pc:spChg chg="mod">
          <ac:chgData name="Vivek Saahil" userId="43ad321a-5946-4c44-869a-99c3331d9527" providerId="ADAL" clId="{EA813354-F016-409C-A55B-EB42D8BC8B73}" dt="2021-04-06T04:33:14.680" v="5341" actId="27803"/>
          <ac:spMkLst>
            <pc:docMk/>
            <pc:sldMk cId="1830847363" sldId="283"/>
            <ac:spMk id="1822" creationId="{9F4E8964-62EF-4DD1-B605-EF7C6F53351B}"/>
          </ac:spMkLst>
        </pc:spChg>
        <pc:spChg chg="mod">
          <ac:chgData name="Vivek Saahil" userId="43ad321a-5946-4c44-869a-99c3331d9527" providerId="ADAL" clId="{EA813354-F016-409C-A55B-EB42D8BC8B73}" dt="2021-04-06T04:33:14.680" v="5341" actId="27803"/>
          <ac:spMkLst>
            <pc:docMk/>
            <pc:sldMk cId="1830847363" sldId="283"/>
            <ac:spMk id="1823" creationId="{D72CE997-317B-4CAE-A0D7-F7FEEE0A4FCB}"/>
          </ac:spMkLst>
        </pc:spChg>
        <pc:spChg chg="mod">
          <ac:chgData name="Vivek Saahil" userId="43ad321a-5946-4c44-869a-99c3331d9527" providerId="ADAL" clId="{EA813354-F016-409C-A55B-EB42D8BC8B73}" dt="2021-04-06T04:33:14.680" v="5341" actId="27803"/>
          <ac:spMkLst>
            <pc:docMk/>
            <pc:sldMk cId="1830847363" sldId="283"/>
            <ac:spMk id="1824" creationId="{8EA588FC-0730-4369-8F5E-CCBDE24F031D}"/>
          </ac:spMkLst>
        </pc:spChg>
        <pc:spChg chg="mod">
          <ac:chgData name="Vivek Saahil" userId="43ad321a-5946-4c44-869a-99c3331d9527" providerId="ADAL" clId="{EA813354-F016-409C-A55B-EB42D8BC8B73}" dt="2021-04-06T04:33:14.680" v="5341" actId="27803"/>
          <ac:spMkLst>
            <pc:docMk/>
            <pc:sldMk cId="1830847363" sldId="283"/>
            <ac:spMk id="1825" creationId="{FD0F1E87-02BD-43F1-949A-868A8FEDE284}"/>
          </ac:spMkLst>
        </pc:spChg>
        <pc:spChg chg="mod">
          <ac:chgData name="Vivek Saahil" userId="43ad321a-5946-4c44-869a-99c3331d9527" providerId="ADAL" clId="{EA813354-F016-409C-A55B-EB42D8BC8B73}" dt="2021-04-06T04:33:14.680" v="5341" actId="27803"/>
          <ac:spMkLst>
            <pc:docMk/>
            <pc:sldMk cId="1830847363" sldId="283"/>
            <ac:spMk id="1826" creationId="{214E5D7A-6988-4EED-8F83-FE6F72EFB33D}"/>
          </ac:spMkLst>
        </pc:spChg>
        <pc:spChg chg="mod">
          <ac:chgData name="Vivek Saahil" userId="43ad321a-5946-4c44-869a-99c3331d9527" providerId="ADAL" clId="{EA813354-F016-409C-A55B-EB42D8BC8B73}" dt="2021-04-06T04:33:14.680" v="5341" actId="27803"/>
          <ac:spMkLst>
            <pc:docMk/>
            <pc:sldMk cId="1830847363" sldId="283"/>
            <ac:spMk id="1827" creationId="{FE196805-DA04-4926-8C6D-0FEDFAAB1495}"/>
          </ac:spMkLst>
        </pc:spChg>
        <pc:spChg chg="mod">
          <ac:chgData name="Vivek Saahil" userId="43ad321a-5946-4c44-869a-99c3331d9527" providerId="ADAL" clId="{EA813354-F016-409C-A55B-EB42D8BC8B73}" dt="2021-04-06T04:33:14.680" v="5341" actId="27803"/>
          <ac:spMkLst>
            <pc:docMk/>
            <pc:sldMk cId="1830847363" sldId="283"/>
            <ac:spMk id="1828" creationId="{B89E4489-B71A-4D35-817A-368B9DB1E8C2}"/>
          </ac:spMkLst>
        </pc:spChg>
        <pc:spChg chg="mod">
          <ac:chgData name="Vivek Saahil" userId="43ad321a-5946-4c44-869a-99c3331d9527" providerId="ADAL" clId="{EA813354-F016-409C-A55B-EB42D8BC8B73}" dt="2021-04-06T04:33:14.680" v="5341" actId="27803"/>
          <ac:spMkLst>
            <pc:docMk/>
            <pc:sldMk cId="1830847363" sldId="283"/>
            <ac:spMk id="1829" creationId="{557BCD02-60F8-4B17-8787-E998BBAA74B4}"/>
          </ac:spMkLst>
        </pc:spChg>
        <pc:spChg chg="mod">
          <ac:chgData name="Vivek Saahil" userId="43ad321a-5946-4c44-869a-99c3331d9527" providerId="ADAL" clId="{EA813354-F016-409C-A55B-EB42D8BC8B73}" dt="2021-04-06T04:33:14.680" v="5341" actId="27803"/>
          <ac:spMkLst>
            <pc:docMk/>
            <pc:sldMk cId="1830847363" sldId="283"/>
            <ac:spMk id="1830" creationId="{04EBF145-1F9D-4D8F-B2A6-6620919273BE}"/>
          </ac:spMkLst>
        </pc:spChg>
        <pc:spChg chg="mod">
          <ac:chgData name="Vivek Saahil" userId="43ad321a-5946-4c44-869a-99c3331d9527" providerId="ADAL" clId="{EA813354-F016-409C-A55B-EB42D8BC8B73}" dt="2021-04-06T04:33:14.680" v="5341" actId="27803"/>
          <ac:spMkLst>
            <pc:docMk/>
            <pc:sldMk cId="1830847363" sldId="283"/>
            <ac:spMk id="1831" creationId="{0D1356ED-729C-4F39-AF8C-F45968118EAF}"/>
          </ac:spMkLst>
        </pc:spChg>
        <pc:spChg chg="mod">
          <ac:chgData name="Vivek Saahil" userId="43ad321a-5946-4c44-869a-99c3331d9527" providerId="ADAL" clId="{EA813354-F016-409C-A55B-EB42D8BC8B73}" dt="2021-04-06T04:33:14.680" v="5341" actId="27803"/>
          <ac:spMkLst>
            <pc:docMk/>
            <pc:sldMk cId="1830847363" sldId="283"/>
            <ac:spMk id="1832" creationId="{6EE40ADA-E66D-4A94-8384-A7C6BC747D67}"/>
          </ac:spMkLst>
        </pc:spChg>
        <pc:spChg chg="mod">
          <ac:chgData name="Vivek Saahil" userId="43ad321a-5946-4c44-869a-99c3331d9527" providerId="ADAL" clId="{EA813354-F016-409C-A55B-EB42D8BC8B73}" dt="2021-04-06T04:33:14.680" v="5341" actId="27803"/>
          <ac:spMkLst>
            <pc:docMk/>
            <pc:sldMk cId="1830847363" sldId="283"/>
            <ac:spMk id="1833" creationId="{2EF29D51-B6B9-4D27-9AB0-CFCEF150AEC7}"/>
          </ac:spMkLst>
        </pc:spChg>
        <pc:spChg chg="mod">
          <ac:chgData name="Vivek Saahil" userId="43ad321a-5946-4c44-869a-99c3331d9527" providerId="ADAL" clId="{EA813354-F016-409C-A55B-EB42D8BC8B73}" dt="2021-04-06T04:33:14.680" v="5341" actId="27803"/>
          <ac:spMkLst>
            <pc:docMk/>
            <pc:sldMk cId="1830847363" sldId="283"/>
            <ac:spMk id="1834" creationId="{A20BD899-FD51-4370-A2AD-30C2E1138200}"/>
          </ac:spMkLst>
        </pc:spChg>
        <pc:spChg chg="mod">
          <ac:chgData name="Vivek Saahil" userId="43ad321a-5946-4c44-869a-99c3331d9527" providerId="ADAL" clId="{EA813354-F016-409C-A55B-EB42D8BC8B73}" dt="2021-04-06T04:33:14.680" v="5341" actId="27803"/>
          <ac:spMkLst>
            <pc:docMk/>
            <pc:sldMk cId="1830847363" sldId="283"/>
            <ac:spMk id="1835" creationId="{660C6868-D2CB-442B-9B6B-88F1BB99CA58}"/>
          </ac:spMkLst>
        </pc:spChg>
        <pc:spChg chg="mod">
          <ac:chgData name="Vivek Saahil" userId="43ad321a-5946-4c44-869a-99c3331d9527" providerId="ADAL" clId="{EA813354-F016-409C-A55B-EB42D8BC8B73}" dt="2021-04-06T04:33:14.680" v="5341" actId="27803"/>
          <ac:spMkLst>
            <pc:docMk/>
            <pc:sldMk cId="1830847363" sldId="283"/>
            <ac:spMk id="1836" creationId="{69846C3A-7A43-48E2-B066-E67ECB344C7B}"/>
          </ac:spMkLst>
        </pc:spChg>
        <pc:spChg chg="mod">
          <ac:chgData name="Vivek Saahil" userId="43ad321a-5946-4c44-869a-99c3331d9527" providerId="ADAL" clId="{EA813354-F016-409C-A55B-EB42D8BC8B73}" dt="2021-04-06T04:33:14.680" v="5341" actId="27803"/>
          <ac:spMkLst>
            <pc:docMk/>
            <pc:sldMk cId="1830847363" sldId="283"/>
            <ac:spMk id="1837" creationId="{191B4B33-CB50-4EB6-B0B8-E3D4611931AC}"/>
          </ac:spMkLst>
        </pc:spChg>
        <pc:spChg chg="mod">
          <ac:chgData name="Vivek Saahil" userId="43ad321a-5946-4c44-869a-99c3331d9527" providerId="ADAL" clId="{EA813354-F016-409C-A55B-EB42D8BC8B73}" dt="2021-04-06T04:33:14.680" v="5341" actId="27803"/>
          <ac:spMkLst>
            <pc:docMk/>
            <pc:sldMk cId="1830847363" sldId="283"/>
            <ac:spMk id="1838" creationId="{99C9DF7B-4EFB-4D09-9D16-3E2ECA03AE8E}"/>
          </ac:spMkLst>
        </pc:spChg>
        <pc:spChg chg="mod">
          <ac:chgData name="Vivek Saahil" userId="43ad321a-5946-4c44-869a-99c3331d9527" providerId="ADAL" clId="{EA813354-F016-409C-A55B-EB42D8BC8B73}" dt="2021-04-06T04:33:14.680" v="5341" actId="27803"/>
          <ac:spMkLst>
            <pc:docMk/>
            <pc:sldMk cId="1830847363" sldId="283"/>
            <ac:spMk id="1839" creationId="{0C9345C1-1301-4173-9955-F20838EB7912}"/>
          </ac:spMkLst>
        </pc:spChg>
        <pc:spChg chg="mod">
          <ac:chgData name="Vivek Saahil" userId="43ad321a-5946-4c44-869a-99c3331d9527" providerId="ADAL" clId="{EA813354-F016-409C-A55B-EB42D8BC8B73}" dt="2021-04-06T04:33:14.680" v="5341" actId="27803"/>
          <ac:spMkLst>
            <pc:docMk/>
            <pc:sldMk cId="1830847363" sldId="283"/>
            <ac:spMk id="1840" creationId="{CFEB4BD7-417B-4DA3-BC4D-D220C49122FC}"/>
          </ac:spMkLst>
        </pc:spChg>
        <pc:spChg chg="mod">
          <ac:chgData name="Vivek Saahil" userId="43ad321a-5946-4c44-869a-99c3331d9527" providerId="ADAL" clId="{EA813354-F016-409C-A55B-EB42D8BC8B73}" dt="2021-04-06T04:33:14.680" v="5341" actId="27803"/>
          <ac:spMkLst>
            <pc:docMk/>
            <pc:sldMk cId="1830847363" sldId="283"/>
            <ac:spMk id="1841" creationId="{FD13A330-0947-4D1A-947A-1C7E93163524}"/>
          </ac:spMkLst>
        </pc:spChg>
        <pc:spChg chg="mod">
          <ac:chgData name="Vivek Saahil" userId="43ad321a-5946-4c44-869a-99c3331d9527" providerId="ADAL" clId="{EA813354-F016-409C-A55B-EB42D8BC8B73}" dt="2021-04-06T04:33:14.680" v="5341" actId="27803"/>
          <ac:spMkLst>
            <pc:docMk/>
            <pc:sldMk cId="1830847363" sldId="283"/>
            <ac:spMk id="1842" creationId="{3A3FC9E0-ECE7-4255-842E-1221AAC41832}"/>
          </ac:spMkLst>
        </pc:spChg>
        <pc:spChg chg="mod">
          <ac:chgData name="Vivek Saahil" userId="43ad321a-5946-4c44-869a-99c3331d9527" providerId="ADAL" clId="{EA813354-F016-409C-A55B-EB42D8BC8B73}" dt="2021-04-06T04:33:14.680" v="5341" actId="27803"/>
          <ac:spMkLst>
            <pc:docMk/>
            <pc:sldMk cId="1830847363" sldId="283"/>
            <ac:spMk id="1843" creationId="{ED00DFBB-5120-44AB-997F-51B2635AB449}"/>
          </ac:spMkLst>
        </pc:spChg>
        <pc:spChg chg="mod">
          <ac:chgData name="Vivek Saahil" userId="43ad321a-5946-4c44-869a-99c3331d9527" providerId="ADAL" clId="{EA813354-F016-409C-A55B-EB42D8BC8B73}" dt="2021-04-06T04:33:14.680" v="5341" actId="27803"/>
          <ac:spMkLst>
            <pc:docMk/>
            <pc:sldMk cId="1830847363" sldId="283"/>
            <ac:spMk id="1844" creationId="{4625AF6A-EA45-41B4-ADF9-F17D96899E41}"/>
          </ac:spMkLst>
        </pc:spChg>
        <pc:spChg chg="mod">
          <ac:chgData name="Vivek Saahil" userId="43ad321a-5946-4c44-869a-99c3331d9527" providerId="ADAL" clId="{EA813354-F016-409C-A55B-EB42D8BC8B73}" dt="2021-04-06T04:33:14.680" v="5341" actId="27803"/>
          <ac:spMkLst>
            <pc:docMk/>
            <pc:sldMk cId="1830847363" sldId="283"/>
            <ac:spMk id="1845" creationId="{8B7BF1EB-8F17-4512-A481-9AF6DE3DFF37}"/>
          </ac:spMkLst>
        </pc:spChg>
        <pc:spChg chg="mod">
          <ac:chgData name="Vivek Saahil" userId="43ad321a-5946-4c44-869a-99c3331d9527" providerId="ADAL" clId="{EA813354-F016-409C-A55B-EB42D8BC8B73}" dt="2021-04-06T04:33:14.680" v="5341" actId="27803"/>
          <ac:spMkLst>
            <pc:docMk/>
            <pc:sldMk cId="1830847363" sldId="283"/>
            <ac:spMk id="1846" creationId="{D9BC38D4-76AA-4C0B-9D62-43C815301E9D}"/>
          </ac:spMkLst>
        </pc:spChg>
        <pc:spChg chg="mod">
          <ac:chgData name="Vivek Saahil" userId="43ad321a-5946-4c44-869a-99c3331d9527" providerId="ADAL" clId="{EA813354-F016-409C-A55B-EB42D8BC8B73}" dt="2021-04-06T04:33:14.680" v="5341" actId="27803"/>
          <ac:spMkLst>
            <pc:docMk/>
            <pc:sldMk cId="1830847363" sldId="283"/>
            <ac:spMk id="1847" creationId="{F4A60D6D-E835-4FF2-A7A4-1E56BF5DB2FE}"/>
          </ac:spMkLst>
        </pc:spChg>
        <pc:spChg chg="mod">
          <ac:chgData name="Vivek Saahil" userId="43ad321a-5946-4c44-869a-99c3331d9527" providerId="ADAL" clId="{EA813354-F016-409C-A55B-EB42D8BC8B73}" dt="2021-04-06T04:33:14.680" v="5341" actId="27803"/>
          <ac:spMkLst>
            <pc:docMk/>
            <pc:sldMk cId="1830847363" sldId="283"/>
            <ac:spMk id="1848" creationId="{3090931F-F3AC-4D8F-88B9-30B979C93E75}"/>
          </ac:spMkLst>
        </pc:spChg>
        <pc:spChg chg="mod">
          <ac:chgData name="Vivek Saahil" userId="43ad321a-5946-4c44-869a-99c3331d9527" providerId="ADAL" clId="{EA813354-F016-409C-A55B-EB42D8BC8B73}" dt="2021-04-06T04:33:14.680" v="5341" actId="27803"/>
          <ac:spMkLst>
            <pc:docMk/>
            <pc:sldMk cId="1830847363" sldId="283"/>
            <ac:spMk id="1849" creationId="{DC810672-0C69-4880-8950-CC63E41368BC}"/>
          </ac:spMkLst>
        </pc:spChg>
        <pc:spChg chg="mod">
          <ac:chgData name="Vivek Saahil" userId="43ad321a-5946-4c44-869a-99c3331d9527" providerId="ADAL" clId="{EA813354-F016-409C-A55B-EB42D8BC8B73}" dt="2021-04-06T04:33:14.680" v="5341" actId="27803"/>
          <ac:spMkLst>
            <pc:docMk/>
            <pc:sldMk cId="1830847363" sldId="283"/>
            <ac:spMk id="1850" creationId="{879C70B6-C3D1-491C-8906-DCFF23955ECF}"/>
          </ac:spMkLst>
        </pc:spChg>
        <pc:spChg chg="mod">
          <ac:chgData name="Vivek Saahil" userId="43ad321a-5946-4c44-869a-99c3331d9527" providerId="ADAL" clId="{EA813354-F016-409C-A55B-EB42D8BC8B73}" dt="2021-04-06T04:33:14.680" v="5341" actId="27803"/>
          <ac:spMkLst>
            <pc:docMk/>
            <pc:sldMk cId="1830847363" sldId="283"/>
            <ac:spMk id="1851" creationId="{74D591CD-C532-401C-B7AA-F2007FA343DE}"/>
          </ac:spMkLst>
        </pc:spChg>
        <pc:spChg chg="mod">
          <ac:chgData name="Vivek Saahil" userId="43ad321a-5946-4c44-869a-99c3331d9527" providerId="ADAL" clId="{EA813354-F016-409C-A55B-EB42D8BC8B73}" dt="2021-04-06T04:33:14.680" v="5341" actId="27803"/>
          <ac:spMkLst>
            <pc:docMk/>
            <pc:sldMk cId="1830847363" sldId="283"/>
            <ac:spMk id="1852" creationId="{84ED9461-3155-4002-853F-AD9C6F8CB61B}"/>
          </ac:spMkLst>
        </pc:spChg>
        <pc:spChg chg="mod">
          <ac:chgData name="Vivek Saahil" userId="43ad321a-5946-4c44-869a-99c3331d9527" providerId="ADAL" clId="{EA813354-F016-409C-A55B-EB42D8BC8B73}" dt="2021-04-06T04:33:14.680" v="5341" actId="27803"/>
          <ac:spMkLst>
            <pc:docMk/>
            <pc:sldMk cId="1830847363" sldId="283"/>
            <ac:spMk id="1853" creationId="{D2F828A6-2E2C-465C-8319-445F8FDA0556}"/>
          </ac:spMkLst>
        </pc:spChg>
        <pc:spChg chg="mod">
          <ac:chgData name="Vivek Saahil" userId="43ad321a-5946-4c44-869a-99c3331d9527" providerId="ADAL" clId="{EA813354-F016-409C-A55B-EB42D8BC8B73}" dt="2021-04-06T04:33:14.680" v="5341" actId="27803"/>
          <ac:spMkLst>
            <pc:docMk/>
            <pc:sldMk cId="1830847363" sldId="283"/>
            <ac:spMk id="1854" creationId="{ABBBB421-4CB3-4506-AACF-7871350CAD50}"/>
          </ac:spMkLst>
        </pc:spChg>
        <pc:spChg chg="mod">
          <ac:chgData name="Vivek Saahil" userId="43ad321a-5946-4c44-869a-99c3331d9527" providerId="ADAL" clId="{EA813354-F016-409C-A55B-EB42D8BC8B73}" dt="2021-04-06T04:33:14.680" v="5341" actId="27803"/>
          <ac:spMkLst>
            <pc:docMk/>
            <pc:sldMk cId="1830847363" sldId="283"/>
            <ac:spMk id="1855" creationId="{D6A8F808-7840-4DD0-849B-E0728715E696}"/>
          </ac:spMkLst>
        </pc:spChg>
        <pc:spChg chg="mod">
          <ac:chgData name="Vivek Saahil" userId="43ad321a-5946-4c44-869a-99c3331d9527" providerId="ADAL" clId="{EA813354-F016-409C-A55B-EB42D8BC8B73}" dt="2021-04-06T04:33:14.680" v="5341" actId="27803"/>
          <ac:spMkLst>
            <pc:docMk/>
            <pc:sldMk cId="1830847363" sldId="283"/>
            <ac:spMk id="1856" creationId="{AB8BC3C2-F3CA-4749-A38A-AD275C8CA433}"/>
          </ac:spMkLst>
        </pc:spChg>
        <pc:spChg chg="mod">
          <ac:chgData name="Vivek Saahil" userId="43ad321a-5946-4c44-869a-99c3331d9527" providerId="ADAL" clId="{EA813354-F016-409C-A55B-EB42D8BC8B73}" dt="2021-04-06T04:33:14.680" v="5341" actId="27803"/>
          <ac:spMkLst>
            <pc:docMk/>
            <pc:sldMk cId="1830847363" sldId="283"/>
            <ac:spMk id="1857" creationId="{76AEE25F-582D-490C-BF7E-B212585FFFEC}"/>
          </ac:spMkLst>
        </pc:spChg>
        <pc:spChg chg="mod">
          <ac:chgData name="Vivek Saahil" userId="43ad321a-5946-4c44-869a-99c3331d9527" providerId="ADAL" clId="{EA813354-F016-409C-A55B-EB42D8BC8B73}" dt="2021-04-06T04:33:14.680" v="5341" actId="27803"/>
          <ac:spMkLst>
            <pc:docMk/>
            <pc:sldMk cId="1830847363" sldId="283"/>
            <ac:spMk id="1858" creationId="{4FA319FB-98E0-4AFA-80AE-86AB3E727E02}"/>
          </ac:spMkLst>
        </pc:spChg>
        <pc:spChg chg="mod">
          <ac:chgData name="Vivek Saahil" userId="43ad321a-5946-4c44-869a-99c3331d9527" providerId="ADAL" clId="{EA813354-F016-409C-A55B-EB42D8BC8B73}" dt="2021-04-06T04:33:14.680" v="5341" actId="27803"/>
          <ac:spMkLst>
            <pc:docMk/>
            <pc:sldMk cId="1830847363" sldId="283"/>
            <ac:spMk id="1859" creationId="{87BE274B-D892-486C-A5CB-C393978E20FE}"/>
          </ac:spMkLst>
        </pc:spChg>
        <pc:spChg chg="mod">
          <ac:chgData name="Vivek Saahil" userId="43ad321a-5946-4c44-869a-99c3331d9527" providerId="ADAL" clId="{EA813354-F016-409C-A55B-EB42D8BC8B73}" dt="2021-04-06T04:33:14.680" v="5341" actId="27803"/>
          <ac:spMkLst>
            <pc:docMk/>
            <pc:sldMk cId="1830847363" sldId="283"/>
            <ac:spMk id="1860" creationId="{877E27FE-6375-4D19-8CB5-A788DA10B0DB}"/>
          </ac:spMkLst>
        </pc:spChg>
        <pc:spChg chg="mod">
          <ac:chgData name="Vivek Saahil" userId="43ad321a-5946-4c44-869a-99c3331d9527" providerId="ADAL" clId="{EA813354-F016-409C-A55B-EB42D8BC8B73}" dt="2021-04-06T04:33:14.680" v="5341" actId="27803"/>
          <ac:spMkLst>
            <pc:docMk/>
            <pc:sldMk cId="1830847363" sldId="283"/>
            <ac:spMk id="1861" creationId="{5E0D7E22-A23E-4655-938D-819F3EB36427}"/>
          </ac:spMkLst>
        </pc:spChg>
        <pc:spChg chg="mod">
          <ac:chgData name="Vivek Saahil" userId="43ad321a-5946-4c44-869a-99c3331d9527" providerId="ADAL" clId="{EA813354-F016-409C-A55B-EB42D8BC8B73}" dt="2021-04-06T04:33:14.680" v="5341" actId="27803"/>
          <ac:spMkLst>
            <pc:docMk/>
            <pc:sldMk cId="1830847363" sldId="283"/>
            <ac:spMk id="1862" creationId="{270A834B-4B37-4DA3-A491-AF7C3C0D5A8D}"/>
          </ac:spMkLst>
        </pc:spChg>
        <pc:spChg chg="mod">
          <ac:chgData name="Vivek Saahil" userId="43ad321a-5946-4c44-869a-99c3331d9527" providerId="ADAL" clId="{EA813354-F016-409C-A55B-EB42D8BC8B73}" dt="2021-04-06T04:33:14.680" v="5341" actId="27803"/>
          <ac:spMkLst>
            <pc:docMk/>
            <pc:sldMk cId="1830847363" sldId="283"/>
            <ac:spMk id="1863" creationId="{40A4B6EE-3C50-4056-9CCA-7D4F8156DC5C}"/>
          </ac:spMkLst>
        </pc:spChg>
        <pc:spChg chg="mod">
          <ac:chgData name="Vivek Saahil" userId="43ad321a-5946-4c44-869a-99c3331d9527" providerId="ADAL" clId="{EA813354-F016-409C-A55B-EB42D8BC8B73}" dt="2021-04-06T04:33:14.680" v="5341" actId="27803"/>
          <ac:spMkLst>
            <pc:docMk/>
            <pc:sldMk cId="1830847363" sldId="283"/>
            <ac:spMk id="1864" creationId="{2A2110DB-4E50-42B7-A508-A7FD6DC00D9F}"/>
          </ac:spMkLst>
        </pc:spChg>
        <pc:spChg chg="mod">
          <ac:chgData name="Vivek Saahil" userId="43ad321a-5946-4c44-869a-99c3331d9527" providerId="ADAL" clId="{EA813354-F016-409C-A55B-EB42D8BC8B73}" dt="2021-04-06T04:33:14.680" v="5341" actId="27803"/>
          <ac:spMkLst>
            <pc:docMk/>
            <pc:sldMk cId="1830847363" sldId="283"/>
            <ac:spMk id="1865" creationId="{4E00F6C2-F3AF-49E4-9AF1-8523F2B483B2}"/>
          </ac:spMkLst>
        </pc:spChg>
        <pc:spChg chg="mod">
          <ac:chgData name="Vivek Saahil" userId="43ad321a-5946-4c44-869a-99c3331d9527" providerId="ADAL" clId="{EA813354-F016-409C-A55B-EB42D8BC8B73}" dt="2021-04-06T04:33:14.680" v="5341" actId="27803"/>
          <ac:spMkLst>
            <pc:docMk/>
            <pc:sldMk cId="1830847363" sldId="283"/>
            <ac:spMk id="1866" creationId="{0E9E680F-1E8B-4C0D-868B-33E3BA47317B}"/>
          </ac:spMkLst>
        </pc:spChg>
        <pc:spChg chg="mod">
          <ac:chgData name="Vivek Saahil" userId="43ad321a-5946-4c44-869a-99c3331d9527" providerId="ADAL" clId="{EA813354-F016-409C-A55B-EB42D8BC8B73}" dt="2021-04-06T04:33:14.680" v="5341" actId="27803"/>
          <ac:spMkLst>
            <pc:docMk/>
            <pc:sldMk cId="1830847363" sldId="283"/>
            <ac:spMk id="1867" creationId="{B41AAB24-7178-4971-8790-1204112B6D6C}"/>
          </ac:spMkLst>
        </pc:spChg>
        <pc:spChg chg="mod">
          <ac:chgData name="Vivek Saahil" userId="43ad321a-5946-4c44-869a-99c3331d9527" providerId="ADAL" clId="{EA813354-F016-409C-A55B-EB42D8BC8B73}" dt="2021-04-06T04:33:14.680" v="5341" actId="27803"/>
          <ac:spMkLst>
            <pc:docMk/>
            <pc:sldMk cId="1830847363" sldId="283"/>
            <ac:spMk id="1868" creationId="{1EE4D197-8499-49EC-8733-DC492B388D97}"/>
          </ac:spMkLst>
        </pc:spChg>
        <pc:spChg chg="mod">
          <ac:chgData name="Vivek Saahil" userId="43ad321a-5946-4c44-869a-99c3331d9527" providerId="ADAL" clId="{EA813354-F016-409C-A55B-EB42D8BC8B73}" dt="2021-04-06T04:33:14.680" v="5341" actId="27803"/>
          <ac:spMkLst>
            <pc:docMk/>
            <pc:sldMk cId="1830847363" sldId="283"/>
            <ac:spMk id="1869" creationId="{521BB7E5-0E69-4C02-ADEE-8EE06530709A}"/>
          </ac:spMkLst>
        </pc:spChg>
        <pc:spChg chg="mod">
          <ac:chgData name="Vivek Saahil" userId="43ad321a-5946-4c44-869a-99c3331d9527" providerId="ADAL" clId="{EA813354-F016-409C-A55B-EB42D8BC8B73}" dt="2021-04-06T04:33:14.680" v="5341" actId="27803"/>
          <ac:spMkLst>
            <pc:docMk/>
            <pc:sldMk cId="1830847363" sldId="283"/>
            <ac:spMk id="1870" creationId="{06C52975-D5F6-447F-B134-681EF6F5DAFE}"/>
          </ac:spMkLst>
        </pc:spChg>
        <pc:spChg chg="mod">
          <ac:chgData name="Vivek Saahil" userId="43ad321a-5946-4c44-869a-99c3331d9527" providerId="ADAL" clId="{EA813354-F016-409C-A55B-EB42D8BC8B73}" dt="2021-04-06T04:33:14.680" v="5341" actId="27803"/>
          <ac:spMkLst>
            <pc:docMk/>
            <pc:sldMk cId="1830847363" sldId="283"/>
            <ac:spMk id="1871" creationId="{A170DC6A-9B73-4D8A-9B0D-CBEB429FA56A}"/>
          </ac:spMkLst>
        </pc:spChg>
        <pc:spChg chg="mod">
          <ac:chgData name="Vivek Saahil" userId="43ad321a-5946-4c44-869a-99c3331d9527" providerId="ADAL" clId="{EA813354-F016-409C-A55B-EB42D8BC8B73}" dt="2021-04-06T04:33:14.680" v="5341" actId="27803"/>
          <ac:spMkLst>
            <pc:docMk/>
            <pc:sldMk cId="1830847363" sldId="283"/>
            <ac:spMk id="1872" creationId="{0157A5DA-6242-4A33-A99F-E92881493D01}"/>
          </ac:spMkLst>
        </pc:spChg>
        <pc:spChg chg="mod">
          <ac:chgData name="Vivek Saahil" userId="43ad321a-5946-4c44-869a-99c3331d9527" providerId="ADAL" clId="{EA813354-F016-409C-A55B-EB42D8BC8B73}" dt="2021-04-06T04:33:14.680" v="5341" actId="27803"/>
          <ac:spMkLst>
            <pc:docMk/>
            <pc:sldMk cId="1830847363" sldId="283"/>
            <ac:spMk id="1873" creationId="{A4C606A8-6C4B-4DF0-BC7B-B56A78B1DEEB}"/>
          </ac:spMkLst>
        </pc:spChg>
        <pc:spChg chg="mod">
          <ac:chgData name="Vivek Saahil" userId="43ad321a-5946-4c44-869a-99c3331d9527" providerId="ADAL" clId="{EA813354-F016-409C-A55B-EB42D8BC8B73}" dt="2021-04-06T04:33:14.680" v="5341" actId="27803"/>
          <ac:spMkLst>
            <pc:docMk/>
            <pc:sldMk cId="1830847363" sldId="283"/>
            <ac:spMk id="1874" creationId="{5184F462-DA4A-40BD-B443-B2523CF05939}"/>
          </ac:spMkLst>
        </pc:spChg>
        <pc:spChg chg="mod">
          <ac:chgData name="Vivek Saahil" userId="43ad321a-5946-4c44-869a-99c3331d9527" providerId="ADAL" clId="{EA813354-F016-409C-A55B-EB42D8BC8B73}" dt="2021-04-06T04:33:14.680" v="5341" actId="27803"/>
          <ac:spMkLst>
            <pc:docMk/>
            <pc:sldMk cId="1830847363" sldId="283"/>
            <ac:spMk id="1875" creationId="{7230F175-CCD0-4B45-AE6D-804B0781F256}"/>
          </ac:spMkLst>
        </pc:spChg>
        <pc:spChg chg="mod">
          <ac:chgData name="Vivek Saahil" userId="43ad321a-5946-4c44-869a-99c3331d9527" providerId="ADAL" clId="{EA813354-F016-409C-A55B-EB42D8BC8B73}" dt="2021-04-06T04:33:14.680" v="5341" actId="27803"/>
          <ac:spMkLst>
            <pc:docMk/>
            <pc:sldMk cId="1830847363" sldId="283"/>
            <ac:spMk id="1876" creationId="{16D3CB7F-E329-4188-9BC4-7CBE6E833DC8}"/>
          </ac:spMkLst>
        </pc:spChg>
        <pc:spChg chg="mod">
          <ac:chgData name="Vivek Saahil" userId="43ad321a-5946-4c44-869a-99c3331d9527" providerId="ADAL" clId="{EA813354-F016-409C-A55B-EB42D8BC8B73}" dt="2021-04-06T04:33:14.680" v="5341" actId="27803"/>
          <ac:spMkLst>
            <pc:docMk/>
            <pc:sldMk cId="1830847363" sldId="283"/>
            <ac:spMk id="1877" creationId="{79059248-5FEC-459B-8A77-7DA756FE8B0F}"/>
          </ac:spMkLst>
        </pc:spChg>
        <pc:spChg chg="mod">
          <ac:chgData name="Vivek Saahil" userId="43ad321a-5946-4c44-869a-99c3331d9527" providerId="ADAL" clId="{EA813354-F016-409C-A55B-EB42D8BC8B73}" dt="2021-04-06T04:33:14.680" v="5341" actId="27803"/>
          <ac:spMkLst>
            <pc:docMk/>
            <pc:sldMk cId="1830847363" sldId="283"/>
            <ac:spMk id="1878" creationId="{EB1136FA-D260-48F6-B99D-463E5C1C3DC7}"/>
          </ac:spMkLst>
        </pc:spChg>
        <pc:spChg chg="mod">
          <ac:chgData name="Vivek Saahil" userId="43ad321a-5946-4c44-869a-99c3331d9527" providerId="ADAL" clId="{EA813354-F016-409C-A55B-EB42D8BC8B73}" dt="2021-04-06T04:33:14.680" v="5341" actId="27803"/>
          <ac:spMkLst>
            <pc:docMk/>
            <pc:sldMk cId="1830847363" sldId="283"/>
            <ac:spMk id="1879" creationId="{76BA132D-C25D-409C-A6E2-D08B9D96E616}"/>
          </ac:spMkLst>
        </pc:spChg>
        <pc:spChg chg="mod">
          <ac:chgData name="Vivek Saahil" userId="43ad321a-5946-4c44-869a-99c3331d9527" providerId="ADAL" clId="{EA813354-F016-409C-A55B-EB42D8BC8B73}" dt="2021-04-06T04:33:14.680" v="5341" actId="27803"/>
          <ac:spMkLst>
            <pc:docMk/>
            <pc:sldMk cId="1830847363" sldId="283"/>
            <ac:spMk id="1880" creationId="{7EE05C26-132F-44D0-8490-A9A8510C86D8}"/>
          </ac:spMkLst>
        </pc:spChg>
        <pc:spChg chg="mod">
          <ac:chgData name="Vivek Saahil" userId="43ad321a-5946-4c44-869a-99c3331d9527" providerId="ADAL" clId="{EA813354-F016-409C-A55B-EB42D8BC8B73}" dt="2021-04-06T04:33:14.680" v="5341" actId="27803"/>
          <ac:spMkLst>
            <pc:docMk/>
            <pc:sldMk cId="1830847363" sldId="283"/>
            <ac:spMk id="1881" creationId="{33E1F69D-63E7-4113-9B25-1491F5582A88}"/>
          </ac:spMkLst>
        </pc:spChg>
        <pc:spChg chg="mod">
          <ac:chgData name="Vivek Saahil" userId="43ad321a-5946-4c44-869a-99c3331d9527" providerId="ADAL" clId="{EA813354-F016-409C-A55B-EB42D8BC8B73}" dt="2021-04-06T04:33:14.680" v="5341" actId="27803"/>
          <ac:spMkLst>
            <pc:docMk/>
            <pc:sldMk cId="1830847363" sldId="283"/>
            <ac:spMk id="1882" creationId="{A3930F9E-5ABA-43CA-894B-362C4B7DF8D9}"/>
          </ac:spMkLst>
        </pc:spChg>
        <pc:spChg chg="mod">
          <ac:chgData name="Vivek Saahil" userId="43ad321a-5946-4c44-869a-99c3331d9527" providerId="ADAL" clId="{EA813354-F016-409C-A55B-EB42D8BC8B73}" dt="2021-04-06T04:33:14.680" v="5341" actId="27803"/>
          <ac:spMkLst>
            <pc:docMk/>
            <pc:sldMk cId="1830847363" sldId="283"/>
            <ac:spMk id="1883" creationId="{367CE900-BBCE-4392-93A7-1C34F1290A79}"/>
          </ac:spMkLst>
        </pc:spChg>
        <pc:spChg chg="mod">
          <ac:chgData name="Vivek Saahil" userId="43ad321a-5946-4c44-869a-99c3331d9527" providerId="ADAL" clId="{EA813354-F016-409C-A55B-EB42D8BC8B73}" dt="2021-04-06T04:33:14.680" v="5341" actId="27803"/>
          <ac:spMkLst>
            <pc:docMk/>
            <pc:sldMk cId="1830847363" sldId="283"/>
            <ac:spMk id="1884" creationId="{C7D2B920-32A6-4E52-85A2-7212398437D9}"/>
          </ac:spMkLst>
        </pc:spChg>
        <pc:spChg chg="mod">
          <ac:chgData name="Vivek Saahil" userId="43ad321a-5946-4c44-869a-99c3331d9527" providerId="ADAL" clId="{EA813354-F016-409C-A55B-EB42D8BC8B73}" dt="2021-04-06T04:33:14.680" v="5341" actId="27803"/>
          <ac:spMkLst>
            <pc:docMk/>
            <pc:sldMk cId="1830847363" sldId="283"/>
            <ac:spMk id="1885" creationId="{CC6E78CB-149A-419C-A5E5-27500D4CB2A8}"/>
          </ac:spMkLst>
        </pc:spChg>
        <pc:spChg chg="mod">
          <ac:chgData name="Vivek Saahil" userId="43ad321a-5946-4c44-869a-99c3331d9527" providerId="ADAL" clId="{EA813354-F016-409C-A55B-EB42D8BC8B73}" dt="2021-04-06T04:33:14.680" v="5341" actId="27803"/>
          <ac:spMkLst>
            <pc:docMk/>
            <pc:sldMk cId="1830847363" sldId="283"/>
            <ac:spMk id="1886" creationId="{DC9BF17D-3085-4FF7-9D33-3D7136758078}"/>
          </ac:spMkLst>
        </pc:spChg>
        <pc:spChg chg="mod">
          <ac:chgData name="Vivek Saahil" userId="43ad321a-5946-4c44-869a-99c3331d9527" providerId="ADAL" clId="{EA813354-F016-409C-A55B-EB42D8BC8B73}" dt="2021-04-06T04:33:14.680" v="5341" actId="27803"/>
          <ac:spMkLst>
            <pc:docMk/>
            <pc:sldMk cId="1830847363" sldId="283"/>
            <ac:spMk id="1887" creationId="{B6FD8C65-FF77-432D-9A96-13CDAEFA0320}"/>
          </ac:spMkLst>
        </pc:spChg>
        <pc:spChg chg="mod">
          <ac:chgData name="Vivek Saahil" userId="43ad321a-5946-4c44-869a-99c3331d9527" providerId="ADAL" clId="{EA813354-F016-409C-A55B-EB42D8BC8B73}" dt="2021-04-06T04:33:14.680" v="5341" actId="27803"/>
          <ac:spMkLst>
            <pc:docMk/>
            <pc:sldMk cId="1830847363" sldId="283"/>
            <ac:spMk id="1888" creationId="{71474527-B25C-4E2E-9D91-C624237340E3}"/>
          </ac:spMkLst>
        </pc:spChg>
        <pc:spChg chg="mod">
          <ac:chgData name="Vivek Saahil" userId="43ad321a-5946-4c44-869a-99c3331d9527" providerId="ADAL" clId="{EA813354-F016-409C-A55B-EB42D8BC8B73}" dt="2021-04-06T04:33:14.680" v="5341" actId="27803"/>
          <ac:spMkLst>
            <pc:docMk/>
            <pc:sldMk cId="1830847363" sldId="283"/>
            <ac:spMk id="1889" creationId="{3ACB27A3-B7B8-4D3D-816D-2C1072942FDE}"/>
          </ac:spMkLst>
        </pc:spChg>
        <pc:spChg chg="mod">
          <ac:chgData name="Vivek Saahil" userId="43ad321a-5946-4c44-869a-99c3331d9527" providerId="ADAL" clId="{EA813354-F016-409C-A55B-EB42D8BC8B73}" dt="2021-04-06T04:33:14.680" v="5341" actId="27803"/>
          <ac:spMkLst>
            <pc:docMk/>
            <pc:sldMk cId="1830847363" sldId="283"/>
            <ac:spMk id="1890" creationId="{91C0D166-0539-4669-8126-0CD5188ABB41}"/>
          </ac:spMkLst>
        </pc:spChg>
        <pc:spChg chg="mod">
          <ac:chgData name="Vivek Saahil" userId="43ad321a-5946-4c44-869a-99c3331d9527" providerId="ADAL" clId="{EA813354-F016-409C-A55B-EB42D8BC8B73}" dt="2021-04-06T04:33:14.680" v="5341" actId="27803"/>
          <ac:spMkLst>
            <pc:docMk/>
            <pc:sldMk cId="1830847363" sldId="283"/>
            <ac:spMk id="1891" creationId="{4088BC9C-A0E4-40E2-8834-CE49AA806593}"/>
          </ac:spMkLst>
        </pc:spChg>
        <pc:spChg chg="mod">
          <ac:chgData name="Vivek Saahil" userId="43ad321a-5946-4c44-869a-99c3331d9527" providerId="ADAL" clId="{EA813354-F016-409C-A55B-EB42D8BC8B73}" dt="2021-04-06T04:33:14.680" v="5341" actId="27803"/>
          <ac:spMkLst>
            <pc:docMk/>
            <pc:sldMk cId="1830847363" sldId="283"/>
            <ac:spMk id="1892" creationId="{BC1C6B16-08EB-418D-9907-F5CEDB8BE71F}"/>
          </ac:spMkLst>
        </pc:spChg>
        <pc:spChg chg="mod">
          <ac:chgData name="Vivek Saahil" userId="43ad321a-5946-4c44-869a-99c3331d9527" providerId="ADAL" clId="{EA813354-F016-409C-A55B-EB42D8BC8B73}" dt="2021-04-06T04:33:14.680" v="5341" actId="27803"/>
          <ac:spMkLst>
            <pc:docMk/>
            <pc:sldMk cId="1830847363" sldId="283"/>
            <ac:spMk id="1893" creationId="{21F86DD1-13B2-4C75-84AA-BC5FAF27774E}"/>
          </ac:spMkLst>
        </pc:spChg>
        <pc:spChg chg="mod">
          <ac:chgData name="Vivek Saahil" userId="43ad321a-5946-4c44-869a-99c3331d9527" providerId="ADAL" clId="{EA813354-F016-409C-A55B-EB42D8BC8B73}" dt="2021-04-06T04:33:14.680" v="5341" actId="27803"/>
          <ac:spMkLst>
            <pc:docMk/>
            <pc:sldMk cId="1830847363" sldId="283"/>
            <ac:spMk id="1894" creationId="{CE9DB95F-E3C3-4854-8EA5-AE27A9551918}"/>
          </ac:spMkLst>
        </pc:spChg>
        <pc:spChg chg="mod">
          <ac:chgData name="Vivek Saahil" userId="43ad321a-5946-4c44-869a-99c3331d9527" providerId="ADAL" clId="{EA813354-F016-409C-A55B-EB42D8BC8B73}" dt="2021-04-06T04:33:14.680" v="5341" actId="27803"/>
          <ac:spMkLst>
            <pc:docMk/>
            <pc:sldMk cId="1830847363" sldId="283"/>
            <ac:spMk id="1895" creationId="{EC3231E2-739C-4740-937C-548B4B6B8130}"/>
          </ac:spMkLst>
        </pc:spChg>
        <pc:spChg chg="mod">
          <ac:chgData name="Vivek Saahil" userId="43ad321a-5946-4c44-869a-99c3331d9527" providerId="ADAL" clId="{EA813354-F016-409C-A55B-EB42D8BC8B73}" dt="2021-04-06T04:33:14.680" v="5341" actId="27803"/>
          <ac:spMkLst>
            <pc:docMk/>
            <pc:sldMk cId="1830847363" sldId="283"/>
            <ac:spMk id="1896" creationId="{7F9B8F04-385D-4063-ABEB-FCC89E1BFEF9}"/>
          </ac:spMkLst>
        </pc:spChg>
        <pc:spChg chg="mod">
          <ac:chgData name="Vivek Saahil" userId="43ad321a-5946-4c44-869a-99c3331d9527" providerId="ADAL" clId="{EA813354-F016-409C-A55B-EB42D8BC8B73}" dt="2021-04-06T04:33:14.680" v="5341" actId="27803"/>
          <ac:spMkLst>
            <pc:docMk/>
            <pc:sldMk cId="1830847363" sldId="283"/>
            <ac:spMk id="1897" creationId="{0F9BA22B-E9D7-4612-8C49-D51CC88EB81B}"/>
          </ac:spMkLst>
        </pc:spChg>
        <pc:spChg chg="mod">
          <ac:chgData name="Vivek Saahil" userId="43ad321a-5946-4c44-869a-99c3331d9527" providerId="ADAL" clId="{EA813354-F016-409C-A55B-EB42D8BC8B73}" dt="2021-04-06T04:33:14.680" v="5341" actId="27803"/>
          <ac:spMkLst>
            <pc:docMk/>
            <pc:sldMk cId="1830847363" sldId="283"/>
            <ac:spMk id="1898" creationId="{470BB51E-F1DA-4460-8C2B-252D7DBF7E33}"/>
          </ac:spMkLst>
        </pc:spChg>
        <pc:spChg chg="mod">
          <ac:chgData name="Vivek Saahil" userId="43ad321a-5946-4c44-869a-99c3331d9527" providerId="ADAL" clId="{EA813354-F016-409C-A55B-EB42D8BC8B73}" dt="2021-04-06T04:33:14.680" v="5341" actId="27803"/>
          <ac:spMkLst>
            <pc:docMk/>
            <pc:sldMk cId="1830847363" sldId="283"/>
            <ac:spMk id="1899" creationId="{B539BC13-4FE0-4C21-87E1-2A20417F138B}"/>
          </ac:spMkLst>
        </pc:spChg>
        <pc:spChg chg="mod">
          <ac:chgData name="Vivek Saahil" userId="43ad321a-5946-4c44-869a-99c3331d9527" providerId="ADAL" clId="{EA813354-F016-409C-A55B-EB42D8BC8B73}" dt="2021-04-06T04:33:14.680" v="5341" actId="27803"/>
          <ac:spMkLst>
            <pc:docMk/>
            <pc:sldMk cId="1830847363" sldId="283"/>
            <ac:spMk id="1900" creationId="{492DA102-3C68-4D48-B259-062AD824F8F8}"/>
          </ac:spMkLst>
        </pc:spChg>
        <pc:spChg chg="mod">
          <ac:chgData name="Vivek Saahil" userId="43ad321a-5946-4c44-869a-99c3331d9527" providerId="ADAL" clId="{EA813354-F016-409C-A55B-EB42D8BC8B73}" dt="2021-04-06T04:33:14.680" v="5341" actId="27803"/>
          <ac:spMkLst>
            <pc:docMk/>
            <pc:sldMk cId="1830847363" sldId="283"/>
            <ac:spMk id="1901" creationId="{0C2D1E0E-D465-4304-8314-0E3BBF5799BF}"/>
          </ac:spMkLst>
        </pc:spChg>
        <pc:spChg chg="mod">
          <ac:chgData name="Vivek Saahil" userId="43ad321a-5946-4c44-869a-99c3331d9527" providerId="ADAL" clId="{EA813354-F016-409C-A55B-EB42D8BC8B73}" dt="2021-04-06T04:33:14.680" v="5341" actId="27803"/>
          <ac:spMkLst>
            <pc:docMk/>
            <pc:sldMk cId="1830847363" sldId="283"/>
            <ac:spMk id="1902" creationId="{8F893203-2195-4D71-A392-0028AC7457F8}"/>
          </ac:spMkLst>
        </pc:spChg>
        <pc:spChg chg="mod">
          <ac:chgData name="Vivek Saahil" userId="43ad321a-5946-4c44-869a-99c3331d9527" providerId="ADAL" clId="{EA813354-F016-409C-A55B-EB42D8BC8B73}" dt="2021-04-06T04:33:14.680" v="5341" actId="27803"/>
          <ac:spMkLst>
            <pc:docMk/>
            <pc:sldMk cId="1830847363" sldId="283"/>
            <ac:spMk id="1903" creationId="{FCBE8ECC-D4BC-4449-B534-115651DBD7FA}"/>
          </ac:spMkLst>
        </pc:spChg>
        <pc:spChg chg="mod">
          <ac:chgData name="Vivek Saahil" userId="43ad321a-5946-4c44-869a-99c3331d9527" providerId="ADAL" clId="{EA813354-F016-409C-A55B-EB42D8BC8B73}" dt="2021-04-06T04:33:14.680" v="5341" actId="27803"/>
          <ac:spMkLst>
            <pc:docMk/>
            <pc:sldMk cId="1830847363" sldId="283"/>
            <ac:spMk id="1904" creationId="{57344DFA-B8F0-4CBD-87E8-FB298ABF30A3}"/>
          </ac:spMkLst>
        </pc:spChg>
        <pc:spChg chg="mod">
          <ac:chgData name="Vivek Saahil" userId="43ad321a-5946-4c44-869a-99c3331d9527" providerId="ADAL" clId="{EA813354-F016-409C-A55B-EB42D8BC8B73}" dt="2021-04-06T04:33:14.680" v="5341" actId="27803"/>
          <ac:spMkLst>
            <pc:docMk/>
            <pc:sldMk cId="1830847363" sldId="283"/>
            <ac:spMk id="1905" creationId="{08157C51-8E84-41F5-80DD-4533CFB88466}"/>
          </ac:spMkLst>
        </pc:spChg>
        <pc:spChg chg="mod">
          <ac:chgData name="Vivek Saahil" userId="43ad321a-5946-4c44-869a-99c3331d9527" providerId="ADAL" clId="{EA813354-F016-409C-A55B-EB42D8BC8B73}" dt="2021-04-06T04:33:14.680" v="5341" actId="27803"/>
          <ac:spMkLst>
            <pc:docMk/>
            <pc:sldMk cId="1830847363" sldId="283"/>
            <ac:spMk id="1906" creationId="{E23CD7DF-F881-49DB-89F5-4BB82487EBE8}"/>
          </ac:spMkLst>
        </pc:spChg>
        <pc:spChg chg="mod">
          <ac:chgData name="Vivek Saahil" userId="43ad321a-5946-4c44-869a-99c3331d9527" providerId="ADAL" clId="{EA813354-F016-409C-A55B-EB42D8BC8B73}" dt="2021-04-06T04:33:14.680" v="5341" actId="27803"/>
          <ac:spMkLst>
            <pc:docMk/>
            <pc:sldMk cId="1830847363" sldId="283"/>
            <ac:spMk id="1907" creationId="{A9F345AF-2BCE-49A6-8737-AA46BCF336D7}"/>
          </ac:spMkLst>
        </pc:spChg>
        <pc:spChg chg="mod">
          <ac:chgData name="Vivek Saahil" userId="43ad321a-5946-4c44-869a-99c3331d9527" providerId="ADAL" clId="{EA813354-F016-409C-A55B-EB42D8BC8B73}" dt="2021-04-06T04:33:14.680" v="5341" actId="27803"/>
          <ac:spMkLst>
            <pc:docMk/>
            <pc:sldMk cId="1830847363" sldId="283"/>
            <ac:spMk id="1908" creationId="{6A80D2FD-3883-4878-B8FE-58BB9722A1F3}"/>
          </ac:spMkLst>
        </pc:spChg>
        <pc:spChg chg="mod">
          <ac:chgData name="Vivek Saahil" userId="43ad321a-5946-4c44-869a-99c3331d9527" providerId="ADAL" clId="{EA813354-F016-409C-A55B-EB42D8BC8B73}" dt="2021-04-06T04:33:14.680" v="5341" actId="27803"/>
          <ac:spMkLst>
            <pc:docMk/>
            <pc:sldMk cId="1830847363" sldId="283"/>
            <ac:spMk id="1909" creationId="{23FAF01B-65AE-4EE5-BE3B-82B9FDEF1325}"/>
          </ac:spMkLst>
        </pc:spChg>
        <pc:spChg chg="mod">
          <ac:chgData name="Vivek Saahil" userId="43ad321a-5946-4c44-869a-99c3331d9527" providerId="ADAL" clId="{EA813354-F016-409C-A55B-EB42D8BC8B73}" dt="2021-04-06T04:33:14.680" v="5341" actId="27803"/>
          <ac:spMkLst>
            <pc:docMk/>
            <pc:sldMk cId="1830847363" sldId="283"/>
            <ac:spMk id="1910" creationId="{13973F73-88BC-4DB9-9279-0D8A8E25114A}"/>
          </ac:spMkLst>
        </pc:spChg>
        <pc:spChg chg="mod">
          <ac:chgData name="Vivek Saahil" userId="43ad321a-5946-4c44-869a-99c3331d9527" providerId="ADAL" clId="{EA813354-F016-409C-A55B-EB42D8BC8B73}" dt="2021-04-06T04:33:14.680" v="5341" actId="27803"/>
          <ac:spMkLst>
            <pc:docMk/>
            <pc:sldMk cId="1830847363" sldId="283"/>
            <ac:spMk id="1911" creationId="{FAD3ED46-3830-4F5F-9A4D-B8E0F4C151E7}"/>
          </ac:spMkLst>
        </pc:spChg>
        <pc:spChg chg="mod">
          <ac:chgData name="Vivek Saahil" userId="43ad321a-5946-4c44-869a-99c3331d9527" providerId="ADAL" clId="{EA813354-F016-409C-A55B-EB42D8BC8B73}" dt="2021-04-06T04:33:14.680" v="5341" actId="27803"/>
          <ac:spMkLst>
            <pc:docMk/>
            <pc:sldMk cId="1830847363" sldId="283"/>
            <ac:spMk id="1912" creationId="{79693CCF-BEC4-46F1-BCF5-2F772965DEAE}"/>
          </ac:spMkLst>
        </pc:spChg>
        <pc:spChg chg="mod">
          <ac:chgData name="Vivek Saahil" userId="43ad321a-5946-4c44-869a-99c3331d9527" providerId="ADAL" clId="{EA813354-F016-409C-A55B-EB42D8BC8B73}" dt="2021-04-06T04:33:14.680" v="5341" actId="27803"/>
          <ac:spMkLst>
            <pc:docMk/>
            <pc:sldMk cId="1830847363" sldId="283"/>
            <ac:spMk id="1913" creationId="{42D6F069-9BC9-4E08-85D7-937EAD9816C3}"/>
          </ac:spMkLst>
        </pc:spChg>
        <pc:spChg chg="mod">
          <ac:chgData name="Vivek Saahil" userId="43ad321a-5946-4c44-869a-99c3331d9527" providerId="ADAL" clId="{EA813354-F016-409C-A55B-EB42D8BC8B73}" dt="2021-04-06T04:33:14.680" v="5341" actId="27803"/>
          <ac:spMkLst>
            <pc:docMk/>
            <pc:sldMk cId="1830847363" sldId="283"/>
            <ac:spMk id="1914" creationId="{3407A60B-655E-4329-9C2C-2EFE600FDE48}"/>
          </ac:spMkLst>
        </pc:spChg>
        <pc:spChg chg="mod">
          <ac:chgData name="Vivek Saahil" userId="43ad321a-5946-4c44-869a-99c3331d9527" providerId="ADAL" clId="{EA813354-F016-409C-A55B-EB42D8BC8B73}" dt="2021-04-06T04:33:14.680" v="5341" actId="27803"/>
          <ac:spMkLst>
            <pc:docMk/>
            <pc:sldMk cId="1830847363" sldId="283"/>
            <ac:spMk id="1915" creationId="{2E5598BF-D86A-4007-BF33-2061F82FA820}"/>
          </ac:spMkLst>
        </pc:spChg>
        <pc:spChg chg="mod">
          <ac:chgData name="Vivek Saahil" userId="43ad321a-5946-4c44-869a-99c3331d9527" providerId="ADAL" clId="{EA813354-F016-409C-A55B-EB42D8BC8B73}" dt="2021-04-06T04:33:14.680" v="5341" actId="27803"/>
          <ac:spMkLst>
            <pc:docMk/>
            <pc:sldMk cId="1830847363" sldId="283"/>
            <ac:spMk id="1916" creationId="{086EEF20-3C02-4562-AFDA-16C55552962A}"/>
          </ac:spMkLst>
        </pc:spChg>
        <pc:spChg chg="mod">
          <ac:chgData name="Vivek Saahil" userId="43ad321a-5946-4c44-869a-99c3331d9527" providerId="ADAL" clId="{EA813354-F016-409C-A55B-EB42D8BC8B73}" dt="2021-04-06T04:33:14.680" v="5341" actId="27803"/>
          <ac:spMkLst>
            <pc:docMk/>
            <pc:sldMk cId="1830847363" sldId="283"/>
            <ac:spMk id="1917" creationId="{A2338630-E9AE-4B48-BFC9-45F6917079E9}"/>
          </ac:spMkLst>
        </pc:spChg>
        <pc:spChg chg="mod">
          <ac:chgData name="Vivek Saahil" userId="43ad321a-5946-4c44-869a-99c3331d9527" providerId="ADAL" clId="{EA813354-F016-409C-A55B-EB42D8BC8B73}" dt="2021-04-06T04:33:14.680" v="5341" actId="27803"/>
          <ac:spMkLst>
            <pc:docMk/>
            <pc:sldMk cId="1830847363" sldId="283"/>
            <ac:spMk id="1918" creationId="{BC094C70-6F67-4202-BF30-8B60054FBE3D}"/>
          </ac:spMkLst>
        </pc:spChg>
        <pc:spChg chg="mod">
          <ac:chgData name="Vivek Saahil" userId="43ad321a-5946-4c44-869a-99c3331d9527" providerId="ADAL" clId="{EA813354-F016-409C-A55B-EB42D8BC8B73}" dt="2021-04-06T04:33:14.680" v="5341" actId="27803"/>
          <ac:spMkLst>
            <pc:docMk/>
            <pc:sldMk cId="1830847363" sldId="283"/>
            <ac:spMk id="1919" creationId="{18A71D74-9F72-4EB6-A908-4652196EE824}"/>
          </ac:spMkLst>
        </pc:spChg>
        <pc:spChg chg="mod">
          <ac:chgData name="Vivek Saahil" userId="43ad321a-5946-4c44-869a-99c3331d9527" providerId="ADAL" clId="{EA813354-F016-409C-A55B-EB42D8BC8B73}" dt="2021-04-06T04:33:14.680" v="5341" actId="27803"/>
          <ac:spMkLst>
            <pc:docMk/>
            <pc:sldMk cId="1830847363" sldId="283"/>
            <ac:spMk id="1920" creationId="{834B8DAD-6597-4D89-96CA-063DD0417F6B}"/>
          </ac:spMkLst>
        </pc:spChg>
        <pc:spChg chg="mod">
          <ac:chgData name="Vivek Saahil" userId="43ad321a-5946-4c44-869a-99c3331d9527" providerId="ADAL" clId="{EA813354-F016-409C-A55B-EB42D8BC8B73}" dt="2021-04-06T04:33:14.680" v="5341" actId="27803"/>
          <ac:spMkLst>
            <pc:docMk/>
            <pc:sldMk cId="1830847363" sldId="283"/>
            <ac:spMk id="1921" creationId="{8F8406E3-3D36-4B77-9212-C1A76B7D6007}"/>
          </ac:spMkLst>
        </pc:spChg>
        <pc:spChg chg="mod">
          <ac:chgData name="Vivek Saahil" userId="43ad321a-5946-4c44-869a-99c3331d9527" providerId="ADAL" clId="{EA813354-F016-409C-A55B-EB42D8BC8B73}" dt="2021-04-06T04:33:14.680" v="5341" actId="27803"/>
          <ac:spMkLst>
            <pc:docMk/>
            <pc:sldMk cId="1830847363" sldId="283"/>
            <ac:spMk id="1922" creationId="{BCD2AB2A-1578-4147-B890-659FB028EA5A}"/>
          </ac:spMkLst>
        </pc:spChg>
        <pc:spChg chg="mod">
          <ac:chgData name="Vivek Saahil" userId="43ad321a-5946-4c44-869a-99c3331d9527" providerId="ADAL" clId="{EA813354-F016-409C-A55B-EB42D8BC8B73}" dt="2021-04-06T04:33:14.680" v="5341" actId="27803"/>
          <ac:spMkLst>
            <pc:docMk/>
            <pc:sldMk cId="1830847363" sldId="283"/>
            <ac:spMk id="1923" creationId="{F71C9A4A-99B2-44BE-BF93-86512A9DB280}"/>
          </ac:spMkLst>
        </pc:spChg>
        <pc:spChg chg="mod">
          <ac:chgData name="Vivek Saahil" userId="43ad321a-5946-4c44-869a-99c3331d9527" providerId="ADAL" clId="{EA813354-F016-409C-A55B-EB42D8BC8B73}" dt="2021-04-06T04:33:14.680" v="5341" actId="27803"/>
          <ac:spMkLst>
            <pc:docMk/>
            <pc:sldMk cId="1830847363" sldId="283"/>
            <ac:spMk id="1924" creationId="{D72D2961-B742-4842-821B-9D9811207DFD}"/>
          </ac:spMkLst>
        </pc:spChg>
        <pc:spChg chg="mod">
          <ac:chgData name="Vivek Saahil" userId="43ad321a-5946-4c44-869a-99c3331d9527" providerId="ADAL" clId="{EA813354-F016-409C-A55B-EB42D8BC8B73}" dt="2021-04-06T04:33:14.680" v="5341" actId="27803"/>
          <ac:spMkLst>
            <pc:docMk/>
            <pc:sldMk cId="1830847363" sldId="283"/>
            <ac:spMk id="1925" creationId="{81003476-4F24-4E49-A777-517EECBA2532}"/>
          </ac:spMkLst>
        </pc:spChg>
        <pc:spChg chg="mod">
          <ac:chgData name="Vivek Saahil" userId="43ad321a-5946-4c44-869a-99c3331d9527" providerId="ADAL" clId="{EA813354-F016-409C-A55B-EB42D8BC8B73}" dt="2021-04-06T04:33:14.680" v="5341" actId="27803"/>
          <ac:spMkLst>
            <pc:docMk/>
            <pc:sldMk cId="1830847363" sldId="283"/>
            <ac:spMk id="1926" creationId="{A29569D4-BD58-4C12-AB2D-1FE4CAB9517D}"/>
          </ac:spMkLst>
        </pc:spChg>
        <pc:spChg chg="mod">
          <ac:chgData name="Vivek Saahil" userId="43ad321a-5946-4c44-869a-99c3331d9527" providerId="ADAL" clId="{EA813354-F016-409C-A55B-EB42D8BC8B73}" dt="2021-04-06T04:33:14.680" v="5341" actId="27803"/>
          <ac:spMkLst>
            <pc:docMk/>
            <pc:sldMk cId="1830847363" sldId="283"/>
            <ac:spMk id="1927" creationId="{82D446AA-17D2-4D58-8C53-92E128C9DFA8}"/>
          </ac:spMkLst>
        </pc:spChg>
        <pc:spChg chg="mod">
          <ac:chgData name="Vivek Saahil" userId="43ad321a-5946-4c44-869a-99c3331d9527" providerId="ADAL" clId="{EA813354-F016-409C-A55B-EB42D8BC8B73}" dt="2021-04-06T04:33:14.680" v="5341" actId="27803"/>
          <ac:spMkLst>
            <pc:docMk/>
            <pc:sldMk cId="1830847363" sldId="283"/>
            <ac:spMk id="1928" creationId="{8EF1249F-E357-4BB0-AE72-22A87018E3C0}"/>
          </ac:spMkLst>
        </pc:spChg>
        <pc:spChg chg="mod">
          <ac:chgData name="Vivek Saahil" userId="43ad321a-5946-4c44-869a-99c3331d9527" providerId="ADAL" clId="{EA813354-F016-409C-A55B-EB42D8BC8B73}" dt="2021-04-06T04:33:14.680" v="5341" actId="27803"/>
          <ac:spMkLst>
            <pc:docMk/>
            <pc:sldMk cId="1830847363" sldId="283"/>
            <ac:spMk id="1929" creationId="{C622E8E5-A18D-4293-B31F-53E89BB38C4C}"/>
          </ac:spMkLst>
        </pc:spChg>
        <pc:spChg chg="mod">
          <ac:chgData name="Vivek Saahil" userId="43ad321a-5946-4c44-869a-99c3331d9527" providerId="ADAL" clId="{EA813354-F016-409C-A55B-EB42D8BC8B73}" dt="2021-04-06T04:33:14.680" v="5341" actId="27803"/>
          <ac:spMkLst>
            <pc:docMk/>
            <pc:sldMk cId="1830847363" sldId="283"/>
            <ac:spMk id="1930" creationId="{9835D4E0-01A9-4A12-8274-1CA832536297}"/>
          </ac:spMkLst>
        </pc:spChg>
        <pc:spChg chg="mod">
          <ac:chgData name="Vivek Saahil" userId="43ad321a-5946-4c44-869a-99c3331d9527" providerId="ADAL" clId="{EA813354-F016-409C-A55B-EB42D8BC8B73}" dt="2021-04-06T04:33:14.680" v="5341" actId="27803"/>
          <ac:spMkLst>
            <pc:docMk/>
            <pc:sldMk cId="1830847363" sldId="283"/>
            <ac:spMk id="1931" creationId="{202C71C0-7619-4FB1-BEB0-3B4C87F903B3}"/>
          </ac:spMkLst>
        </pc:spChg>
        <pc:spChg chg="mod">
          <ac:chgData name="Vivek Saahil" userId="43ad321a-5946-4c44-869a-99c3331d9527" providerId="ADAL" clId="{EA813354-F016-409C-A55B-EB42D8BC8B73}" dt="2021-04-06T04:33:14.680" v="5341" actId="27803"/>
          <ac:spMkLst>
            <pc:docMk/>
            <pc:sldMk cId="1830847363" sldId="283"/>
            <ac:spMk id="1932" creationId="{8EFE41C3-699C-4B30-93D7-11C19EEE718C}"/>
          </ac:spMkLst>
        </pc:spChg>
        <pc:spChg chg="mod">
          <ac:chgData name="Vivek Saahil" userId="43ad321a-5946-4c44-869a-99c3331d9527" providerId="ADAL" clId="{EA813354-F016-409C-A55B-EB42D8BC8B73}" dt="2021-04-06T04:33:14.680" v="5341" actId="27803"/>
          <ac:spMkLst>
            <pc:docMk/>
            <pc:sldMk cId="1830847363" sldId="283"/>
            <ac:spMk id="1933" creationId="{6D0D1196-105E-43B7-81E4-1A02639988C9}"/>
          </ac:spMkLst>
        </pc:spChg>
        <pc:spChg chg="mod">
          <ac:chgData name="Vivek Saahil" userId="43ad321a-5946-4c44-869a-99c3331d9527" providerId="ADAL" clId="{EA813354-F016-409C-A55B-EB42D8BC8B73}" dt="2021-04-06T04:33:14.680" v="5341" actId="27803"/>
          <ac:spMkLst>
            <pc:docMk/>
            <pc:sldMk cId="1830847363" sldId="283"/>
            <ac:spMk id="1934" creationId="{C6ECCE80-AB24-4FC7-BEE7-BF3A20B5997F}"/>
          </ac:spMkLst>
        </pc:spChg>
        <pc:spChg chg="mod">
          <ac:chgData name="Vivek Saahil" userId="43ad321a-5946-4c44-869a-99c3331d9527" providerId="ADAL" clId="{EA813354-F016-409C-A55B-EB42D8BC8B73}" dt="2021-04-06T04:33:14.680" v="5341" actId="27803"/>
          <ac:spMkLst>
            <pc:docMk/>
            <pc:sldMk cId="1830847363" sldId="283"/>
            <ac:spMk id="1935" creationId="{958528F0-1F78-4809-A7AF-A341968B1210}"/>
          </ac:spMkLst>
        </pc:spChg>
        <pc:spChg chg="mod">
          <ac:chgData name="Vivek Saahil" userId="43ad321a-5946-4c44-869a-99c3331d9527" providerId="ADAL" clId="{EA813354-F016-409C-A55B-EB42D8BC8B73}" dt="2021-04-06T04:33:14.680" v="5341" actId="27803"/>
          <ac:spMkLst>
            <pc:docMk/>
            <pc:sldMk cId="1830847363" sldId="283"/>
            <ac:spMk id="1936" creationId="{46F6181A-182F-4021-A545-0CEA7E1D03F1}"/>
          </ac:spMkLst>
        </pc:spChg>
        <pc:spChg chg="mod">
          <ac:chgData name="Vivek Saahil" userId="43ad321a-5946-4c44-869a-99c3331d9527" providerId="ADAL" clId="{EA813354-F016-409C-A55B-EB42D8BC8B73}" dt="2021-04-06T04:33:14.680" v="5341" actId="27803"/>
          <ac:spMkLst>
            <pc:docMk/>
            <pc:sldMk cId="1830847363" sldId="283"/>
            <ac:spMk id="1937" creationId="{3F3315EE-65F2-4D95-B69E-B5E364B5CDBA}"/>
          </ac:spMkLst>
        </pc:spChg>
        <pc:spChg chg="mod">
          <ac:chgData name="Vivek Saahil" userId="43ad321a-5946-4c44-869a-99c3331d9527" providerId="ADAL" clId="{EA813354-F016-409C-A55B-EB42D8BC8B73}" dt="2021-04-06T04:33:14.680" v="5341" actId="27803"/>
          <ac:spMkLst>
            <pc:docMk/>
            <pc:sldMk cId="1830847363" sldId="283"/>
            <ac:spMk id="1938" creationId="{73DBC3D9-0833-4BC4-BABC-073C39D73FDB}"/>
          </ac:spMkLst>
        </pc:spChg>
        <pc:spChg chg="mod">
          <ac:chgData name="Vivek Saahil" userId="43ad321a-5946-4c44-869a-99c3331d9527" providerId="ADAL" clId="{EA813354-F016-409C-A55B-EB42D8BC8B73}" dt="2021-04-06T04:33:14.680" v="5341" actId="27803"/>
          <ac:spMkLst>
            <pc:docMk/>
            <pc:sldMk cId="1830847363" sldId="283"/>
            <ac:spMk id="1939" creationId="{B56B764C-5B2E-4C72-8256-8F5CD38E7B2C}"/>
          </ac:spMkLst>
        </pc:spChg>
        <pc:spChg chg="mod">
          <ac:chgData name="Vivek Saahil" userId="43ad321a-5946-4c44-869a-99c3331d9527" providerId="ADAL" clId="{EA813354-F016-409C-A55B-EB42D8BC8B73}" dt="2021-04-06T04:33:14.680" v="5341" actId="27803"/>
          <ac:spMkLst>
            <pc:docMk/>
            <pc:sldMk cId="1830847363" sldId="283"/>
            <ac:spMk id="1940" creationId="{15F6BD8D-31B8-47A5-87FA-5700BF8D7707}"/>
          </ac:spMkLst>
        </pc:spChg>
        <pc:spChg chg="mod">
          <ac:chgData name="Vivek Saahil" userId="43ad321a-5946-4c44-869a-99c3331d9527" providerId="ADAL" clId="{EA813354-F016-409C-A55B-EB42D8BC8B73}" dt="2021-04-06T04:33:14.680" v="5341" actId="27803"/>
          <ac:spMkLst>
            <pc:docMk/>
            <pc:sldMk cId="1830847363" sldId="283"/>
            <ac:spMk id="1941" creationId="{0F56BDA0-1174-4516-BEBE-F3B045BD7C65}"/>
          </ac:spMkLst>
        </pc:spChg>
        <pc:spChg chg="mod">
          <ac:chgData name="Vivek Saahil" userId="43ad321a-5946-4c44-869a-99c3331d9527" providerId="ADAL" clId="{EA813354-F016-409C-A55B-EB42D8BC8B73}" dt="2021-04-06T04:33:14.680" v="5341" actId="27803"/>
          <ac:spMkLst>
            <pc:docMk/>
            <pc:sldMk cId="1830847363" sldId="283"/>
            <ac:spMk id="1942" creationId="{9A5307A7-C924-4296-A17A-5B274CD3141F}"/>
          </ac:spMkLst>
        </pc:spChg>
        <pc:spChg chg="mod">
          <ac:chgData name="Vivek Saahil" userId="43ad321a-5946-4c44-869a-99c3331d9527" providerId="ADAL" clId="{EA813354-F016-409C-A55B-EB42D8BC8B73}" dt="2021-04-06T04:33:14.680" v="5341" actId="27803"/>
          <ac:spMkLst>
            <pc:docMk/>
            <pc:sldMk cId="1830847363" sldId="283"/>
            <ac:spMk id="1943" creationId="{3F278E7D-5AC5-4204-B486-38C95AFF2D2A}"/>
          </ac:spMkLst>
        </pc:spChg>
        <pc:spChg chg="mod">
          <ac:chgData name="Vivek Saahil" userId="43ad321a-5946-4c44-869a-99c3331d9527" providerId="ADAL" clId="{EA813354-F016-409C-A55B-EB42D8BC8B73}" dt="2021-04-06T04:33:14.680" v="5341" actId="27803"/>
          <ac:spMkLst>
            <pc:docMk/>
            <pc:sldMk cId="1830847363" sldId="283"/>
            <ac:spMk id="1944" creationId="{9EBDADA2-F8C8-4226-A3E6-80CAC113E572}"/>
          </ac:spMkLst>
        </pc:spChg>
        <pc:spChg chg="mod">
          <ac:chgData name="Vivek Saahil" userId="43ad321a-5946-4c44-869a-99c3331d9527" providerId="ADAL" clId="{EA813354-F016-409C-A55B-EB42D8BC8B73}" dt="2021-04-06T04:33:14.680" v="5341" actId="27803"/>
          <ac:spMkLst>
            <pc:docMk/>
            <pc:sldMk cId="1830847363" sldId="283"/>
            <ac:spMk id="1945" creationId="{B67F05E6-630D-4770-9FE8-6A108CF162CC}"/>
          </ac:spMkLst>
        </pc:spChg>
        <pc:spChg chg="mod">
          <ac:chgData name="Vivek Saahil" userId="43ad321a-5946-4c44-869a-99c3331d9527" providerId="ADAL" clId="{EA813354-F016-409C-A55B-EB42D8BC8B73}" dt="2021-04-06T04:33:14.680" v="5341" actId="27803"/>
          <ac:spMkLst>
            <pc:docMk/>
            <pc:sldMk cId="1830847363" sldId="283"/>
            <ac:spMk id="1946" creationId="{77793151-5F75-48C9-8924-57E67AFF57AC}"/>
          </ac:spMkLst>
        </pc:spChg>
        <pc:spChg chg="mod">
          <ac:chgData name="Vivek Saahil" userId="43ad321a-5946-4c44-869a-99c3331d9527" providerId="ADAL" clId="{EA813354-F016-409C-A55B-EB42D8BC8B73}" dt="2021-04-06T04:33:14.680" v="5341" actId="27803"/>
          <ac:spMkLst>
            <pc:docMk/>
            <pc:sldMk cId="1830847363" sldId="283"/>
            <ac:spMk id="1947" creationId="{1B15F3D8-E4AC-4A2B-88E7-5C7E2C8E29E3}"/>
          </ac:spMkLst>
        </pc:spChg>
        <pc:spChg chg="mod">
          <ac:chgData name="Vivek Saahil" userId="43ad321a-5946-4c44-869a-99c3331d9527" providerId="ADAL" clId="{EA813354-F016-409C-A55B-EB42D8BC8B73}" dt="2021-04-06T04:33:14.680" v="5341" actId="27803"/>
          <ac:spMkLst>
            <pc:docMk/>
            <pc:sldMk cId="1830847363" sldId="283"/>
            <ac:spMk id="1948" creationId="{050AF503-44CC-44B9-92D6-190AA0A3B7BB}"/>
          </ac:spMkLst>
        </pc:spChg>
        <pc:spChg chg="mod">
          <ac:chgData name="Vivek Saahil" userId="43ad321a-5946-4c44-869a-99c3331d9527" providerId="ADAL" clId="{EA813354-F016-409C-A55B-EB42D8BC8B73}" dt="2021-04-06T04:33:14.680" v="5341" actId="27803"/>
          <ac:spMkLst>
            <pc:docMk/>
            <pc:sldMk cId="1830847363" sldId="283"/>
            <ac:spMk id="1949" creationId="{5267B901-BD9D-4BA4-9E42-56C9F3B4EFBA}"/>
          </ac:spMkLst>
        </pc:spChg>
        <pc:spChg chg="mod">
          <ac:chgData name="Vivek Saahil" userId="43ad321a-5946-4c44-869a-99c3331d9527" providerId="ADAL" clId="{EA813354-F016-409C-A55B-EB42D8BC8B73}" dt="2021-04-06T04:33:14.680" v="5341" actId="27803"/>
          <ac:spMkLst>
            <pc:docMk/>
            <pc:sldMk cId="1830847363" sldId="283"/>
            <ac:spMk id="1950" creationId="{0AF87F98-E1FA-4475-8A4E-A04ED07388FA}"/>
          </ac:spMkLst>
        </pc:spChg>
        <pc:spChg chg="mod">
          <ac:chgData name="Vivek Saahil" userId="43ad321a-5946-4c44-869a-99c3331d9527" providerId="ADAL" clId="{EA813354-F016-409C-A55B-EB42D8BC8B73}" dt="2021-04-06T04:33:14.680" v="5341" actId="27803"/>
          <ac:spMkLst>
            <pc:docMk/>
            <pc:sldMk cId="1830847363" sldId="283"/>
            <ac:spMk id="1951" creationId="{C583D0C3-5129-46BD-A47F-4142B14C735B}"/>
          </ac:spMkLst>
        </pc:spChg>
        <pc:spChg chg="mod">
          <ac:chgData name="Vivek Saahil" userId="43ad321a-5946-4c44-869a-99c3331d9527" providerId="ADAL" clId="{EA813354-F016-409C-A55B-EB42D8BC8B73}" dt="2021-04-06T04:33:14.680" v="5341" actId="27803"/>
          <ac:spMkLst>
            <pc:docMk/>
            <pc:sldMk cId="1830847363" sldId="283"/>
            <ac:spMk id="1952" creationId="{6FD94E80-9CEC-4A87-B741-742D947A2D96}"/>
          </ac:spMkLst>
        </pc:spChg>
        <pc:spChg chg="mod">
          <ac:chgData name="Vivek Saahil" userId="43ad321a-5946-4c44-869a-99c3331d9527" providerId="ADAL" clId="{EA813354-F016-409C-A55B-EB42D8BC8B73}" dt="2021-04-06T04:33:14.680" v="5341" actId="27803"/>
          <ac:spMkLst>
            <pc:docMk/>
            <pc:sldMk cId="1830847363" sldId="283"/>
            <ac:spMk id="1953" creationId="{A2B8A48A-FE7D-49D4-8F46-A1F6695EB023}"/>
          </ac:spMkLst>
        </pc:spChg>
        <pc:spChg chg="mod">
          <ac:chgData name="Vivek Saahil" userId="43ad321a-5946-4c44-869a-99c3331d9527" providerId="ADAL" clId="{EA813354-F016-409C-A55B-EB42D8BC8B73}" dt="2021-04-06T04:33:14.680" v="5341" actId="27803"/>
          <ac:spMkLst>
            <pc:docMk/>
            <pc:sldMk cId="1830847363" sldId="283"/>
            <ac:spMk id="1954" creationId="{C96D7835-E806-4601-A87E-84D1E2813B84}"/>
          </ac:spMkLst>
        </pc:spChg>
        <pc:spChg chg="mod">
          <ac:chgData name="Vivek Saahil" userId="43ad321a-5946-4c44-869a-99c3331d9527" providerId="ADAL" clId="{EA813354-F016-409C-A55B-EB42D8BC8B73}" dt="2021-04-06T04:33:14.680" v="5341" actId="27803"/>
          <ac:spMkLst>
            <pc:docMk/>
            <pc:sldMk cId="1830847363" sldId="283"/>
            <ac:spMk id="1955" creationId="{68ABCA80-8847-47AB-A2B1-6B42E992A986}"/>
          </ac:spMkLst>
        </pc:spChg>
        <pc:spChg chg="mod">
          <ac:chgData name="Vivek Saahil" userId="43ad321a-5946-4c44-869a-99c3331d9527" providerId="ADAL" clId="{EA813354-F016-409C-A55B-EB42D8BC8B73}" dt="2021-04-06T04:33:14.680" v="5341" actId="27803"/>
          <ac:spMkLst>
            <pc:docMk/>
            <pc:sldMk cId="1830847363" sldId="283"/>
            <ac:spMk id="1956" creationId="{CC607CDF-5D60-43AB-B047-8B5E81C5164B}"/>
          </ac:spMkLst>
        </pc:spChg>
        <pc:spChg chg="mod">
          <ac:chgData name="Vivek Saahil" userId="43ad321a-5946-4c44-869a-99c3331d9527" providerId="ADAL" clId="{EA813354-F016-409C-A55B-EB42D8BC8B73}" dt="2021-04-06T04:33:14.680" v="5341" actId="27803"/>
          <ac:spMkLst>
            <pc:docMk/>
            <pc:sldMk cId="1830847363" sldId="283"/>
            <ac:spMk id="1957" creationId="{8CF02FAE-7A2F-4251-98F6-B62D6EDC2B4B}"/>
          </ac:spMkLst>
        </pc:spChg>
        <pc:spChg chg="mod">
          <ac:chgData name="Vivek Saahil" userId="43ad321a-5946-4c44-869a-99c3331d9527" providerId="ADAL" clId="{EA813354-F016-409C-A55B-EB42D8BC8B73}" dt="2021-04-06T04:33:14.680" v="5341" actId="27803"/>
          <ac:spMkLst>
            <pc:docMk/>
            <pc:sldMk cId="1830847363" sldId="283"/>
            <ac:spMk id="1958" creationId="{29DA76BC-5E32-4BC9-A6EB-25936639D995}"/>
          </ac:spMkLst>
        </pc:spChg>
        <pc:spChg chg="mod">
          <ac:chgData name="Vivek Saahil" userId="43ad321a-5946-4c44-869a-99c3331d9527" providerId="ADAL" clId="{EA813354-F016-409C-A55B-EB42D8BC8B73}" dt="2021-04-06T04:33:14.680" v="5341" actId="27803"/>
          <ac:spMkLst>
            <pc:docMk/>
            <pc:sldMk cId="1830847363" sldId="283"/>
            <ac:spMk id="1959" creationId="{78DB0D32-2301-43E7-BB5B-4992BC8A0DA6}"/>
          </ac:spMkLst>
        </pc:spChg>
        <pc:spChg chg="mod">
          <ac:chgData name="Vivek Saahil" userId="43ad321a-5946-4c44-869a-99c3331d9527" providerId="ADAL" clId="{EA813354-F016-409C-A55B-EB42D8BC8B73}" dt="2021-04-06T04:33:14.680" v="5341" actId="27803"/>
          <ac:spMkLst>
            <pc:docMk/>
            <pc:sldMk cId="1830847363" sldId="283"/>
            <ac:spMk id="1960" creationId="{55686CA3-C257-422C-B56A-7F7DACD2D08E}"/>
          </ac:spMkLst>
        </pc:spChg>
        <pc:spChg chg="mod">
          <ac:chgData name="Vivek Saahil" userId="43ad321a-5946-4c44-869a-99c3331d9527" providerId="ADAL" clId="{EA813354-F016-409C-A55B-EB42D8BC8B73}" dt="2021-04-06T04:33:14.680" v="5341" actId="27803"/>
          <ac:spMkLst>
            <pc:docMk/>
            <pc:sldMk cId="1830847363" sldId="283"/>
            <ac:spMk id="1961" creationId="{B5957E67-F399-4252-B910-77B1C72C7DCA}"/>
          </ac:spMkLst>
        </pc:spChg>
        <pc:spChg chg="mod">
          <ac:chgData name="Vivek Saahil" userId="43ad321a-5946-4c44-869a-99c3331d9527" providerId="ADAL" clId="{EA813354-F016-409C-A55B-EB42D8BC8B73}" dt="2021-04-06T04:33:14.680" v="5341" actId="27803"/>
          <ac:spMkLst>
            <pc:docMk/>
            <pc:sldMk cId="1830847363" sldId="283"/>
            <ac:spMk id="1962" creationId="{2C2FDBD6-7B30-4592-9623-8115867FD0FF}"/>
          </ac:spMkLst>
        </pc:spChg>
        <pc:spChg chg="mod">
          <ac:chgData name="Vivek Saahil" userId="43ad321a-5946-4c44-869a-99c3331d9527" providerId="ADAL" clId="{EA813354-F016-409C-A55B-EB42D8BC8B73}" dt="2021-04-06T04:33:14.680" v="5341" actId="27803"/>
          <ac:spMkLst>
            <pc:docMk/>
            <pc:sldMk cId="1830847363" sldId="283"/>
            <ac:spMk id="1963" creationId="{47CCFDB6-B4E1-4F01-B563-74A429D5E996}"/>
          </ac:spMkLst>
        </pc:spChg>
        <pc:spChg chg="mod">
          <ac:chgData name="Vivek Saahil" userId="43ad321a-5946-4c44-869a-99c3331d9527" providerId="ADAL" clId="{EA813354-F016-409C-A55B-EB42D8BC8B73}" dt="2021-04-06T04:33:14.680" v="5341" actId="27803"/>
          <ac:spMkLst>
            <pc:docMk/>
            <pc:sldMk cId="1830847363" sldId="283"/>
            <ac:spMk id="1964" creationId="{88BD2F55-2DB8-4558-9EEF-24FE3C9A28F1}"/>
          </ac:spMkLst>
        </pc:spChg>
        <pc:spChg chg="mod">
          <ac:chgData name="Vivek Saahil" userId="43ad321a-5946-4c44-869a-99c3331d9527" providerId="ADAL" clId="{EA813354-F016-409C-A55B-EB42D8BC8B73}" dt="2021-04-06T04:33:14.680" v="5341" actId="27803"/>
          <ac:spMkLst>
            <pc:docMk/>
            <pc:sldMk cId="1830847363" sldId="283"/>
            <ac:spMk id="1965" creationId="{1D5BC688-C720-42A0-A042-40D7377BC3B2}"/>
          </ac:spMkLst>
        </pc:spChg>
        <pc:spChg chg="mod">
          <ac:chgData name="Vivek Saahil" userId="43ad321a-5946-4c44-869a-99c3331d9527" providerId="ADAL" clId="{EA813354-F016-409C-A55B-EB42D8BC8B73}" dt="2021-04-06T04:33:14.680" v="5341" actId="27803"/>
          <ac:spMkLst>
            <pc:docMk/>
            <pc:sldMk cId="1830847363" sldId="283"/>
            <ac:spMk id="1966" creationId="{4B64C71B-DB48-463D-8EEE-4970B719EB5F}"/>
          </ac:spMkLst>
        </pc:spChg>
        <pc:spChg chg="mod">
          <ac:chgData name="Vivek Saahil" userId="43ad321a-5946-4c44-869a-99c3331d9527" providerId="ADAL" clId="{EA813354-F016-409C-A55B-EB42D8BC8B73}" dt="2021-04-06T04:33:14.680" v="5341" actId="27803"/>
          <ac:spMkLst>
            <pc:docMk/>
            <pc:sldMk cId="1830847363" sldId="283"/>
            <ac:spMk id="1967" creationId="{005576A7-2F7C-43C7-8CD8-772976BF8DFC}"/>
          </ac:spMkLst>
        </pc:spChg>
        <pc:spChg chg="mod">
          <ac:chgData name="Vivek Saahil" userId="43ad321a-5946-4c44-869a-99c3331d9527" providerId="ADAL" clId="{EA813354-F016-409C-A55B-EB42D8BC8B73}" dt="2021-04-06T04:33:14.680" v="5341" actId="27803"/>
          <ac:spMkLst>
            <pc:docMk/>
            <pc:sldMk cId="1830847363" sldId="283"/>
            <ac:spMk id="1968" creationId="{83C2E1D6-94E3-459A-9C9E-82A7601063CC}"/>
          </ac:spMkLst>
        </pc:spChg>
        <pc:spChg chg="mod">
          <ac:chgData name="Vivek Saahil" userId="43ad321a-5946-4c44-869a-99c3331d9527" providerId="ADAL" clId="{EA813354-F016-409C-A55B-EB42D8BC8B73}" dt="2021-04-06T04:33:14.680" v="5341" actId="27803"/>
          <ac:spMkLst>
            <pc:docMk/>
            <pc:sldMk cId="1830847363" sldId="283"/>
            <ac:spMk id="1969" creationId="{BC8871CB-2BD0-4707-AC77-6EC08C5EC607}"/>
          </ac:spMkLst>
        </pc:spChg>
        <pc:spChg chg="mod">
          <ac:chgData name="Vivek Saahil" userId="43ad321a-5946-4c44-869a-99c3331d9527" providerId="ADAL" clId="{EA813354-F016-409C-A55B-EB42D8BC8B73}" dt="2021-04-06T04:33:14.680" v="5341" actId="27803"/>
          <ac:spMkLst>
            <pc:docMk/>
            <pc:sldMk cId="1830847363" sldId="283"/>
            <ac:spMk id="1970" creationId="{B100F831-1926-45C9-B5B9-C6839B07CF56}"/>
          </ac:spMkLst>
        </pc:spChg>
        <pc:spChg chg="mod">
          <ac:chgData name="Vivek Saahil" userId="43ad321a-5946-4c44-869a-99c3331d9527" providerId="ADAL" clId="{EA813354-F016-409C-A55B-EB42D8BC8B73}" dt="2021-04-06T04:33:14.680" v="5341" actId="27803"/>
          <ac:spMkLst>
            <pc:docMk/>
            <pc:sldMk cId="1830847363" sldId="283"/>
            <ac:spMk id="1971" creationId="{326C4C1D-0DDF-4F7E-9A08-4C028054A277}"/>
          </ac:spMkLst>
        </pc:spChg>
        <pc:spChg chg="mod">
          <ac:chgData name="Vivek Saahil" userId="43ad321a-5946-4c44-869a-99c3331d9527" providerId="ADAL" clId="{EA813354-F016-409C-A55B-EB42D8BC8B73}" dt="2021-04-06T04:33:14.680" v="5341" actId="27803"/>
          <ac:spMkLst>
            <pc:docMk/>
            <pc:sldMk cId="1830847363" sldId="283"/>
            <ac:spMk id="1972" creationId="{662FC77E-958F-4BEC-B298-1FA5274F535D}"/>
          </ac:spMkLst>
        </pc:spChg>
        <pc:spChg chg="mod">
          <ac:chgData name="Vivek Saahil" userId="43ad321a-5946-4c44-869a-99c3331d9527" providerId="ADAL" clId="{EA813354-F016-409C-A55B-EB42D8BC8B73}" dt="2021-04-06T04:33:14.680" v="5341" actId="27803"/>
          <ac:spMkLst>
            <pc:docMk/>
            <pc:sldMk cId="1830847363" sldId="283"/>
            <ac:spMk id="1973" creationId="{9CE0A9C3-FBDF-43C8-A019-7C5E317B67C7}"/>
          </ac:spMkLst>
        </pc:spChg>
        <pc:spChg chg="mod">
          <ac:chgData name="Vivek Saahil" userId="43ad321a-5946-4c44-869a-99c3331d9527" providerId="ADAL" clId="{EA813354-F016-409C-A55B-EB42D8BC8B73}" dt="2021-04-06T04:33:14.680" v="5341" actId="27803"/>
          <ac:spMkLst>
            <pc:docMk/>
            <pc:sldMk cId="1830847363" sldId="283"/>
            <ac:spMk id="1974" creationId="{C52B6AA7-4143-4AE3-A35D-4D63F75FA2A5}"/>
          </ac:spMkLst>
        </pc:spChg>
        <pc:spChg chg="mod">
          <ac:chgData name="Vivek Saahil" userId="43ad321a-5946-4c44-869a-99c3331d9527" providerId="ADAL" clId="{EA813354-F016-409C-A55B-EB42D8BC8B73}" dt="2021-04-06T04:33:14.680" v="5341" actId="27803"/>
          <ac:spMkLst>
            <pc:docMk/>
            <pc:sldMk cId="1830847363" sldId="283"/>
            <ac:spMk id="1975" creationId="{4F001C43-6106-4BF0-8008-F320C1514CAB}"/>
          </ac:spMkLst>
        </pc:spChg>
        <pc:spChg chg="mod">
          <ac:chgData name="Vivek Saahil" userId="43ad321a-5946-4c44-869a-99c3331d9527" providerId="ADAL" clId="{EA813354-F016-409C-A55B-EB42D8BC8B73}" dt="2021-04-06T04:33:14.680" v="5341" actId="27803"/>
          <ac:spMkLst>
            <pc:docMk/>
            <pc:sldMk cId="1830847363" sldId="283"/>
            <ac:spMk id="1976" creationId="{3F08673F-162B-4350-B9DF-5EAC73C91232}"/>
          </ac:spMkLst>
        </pc:spChg>
        <pc:spChg chg="mod">
          <ac:chgData name="Vivek Saahil" userId="43ad321a-5946-4c44-869a-99c3331d9527" providerId="ADAL" clId="{EA813354-F016-409C-A55B-EB42D8BC8B73}" dt="2021-04-06T04:33:14.680" v="5341" actId="27803"/>
          <ac:spMkLst>
            <pc:docMk/>
            <pc:sldMk cId="1830847363" sldId="283"/>
            <ac:spMk id="1977" creationId="{191C0CAC-378D-468C-96C1-A1F1221DCBAE}"/>
          </ac:spMkLst>
        </pc:spChg>
        <pc:spChg chg="mod">
          <ac:chgData name="Vivek Saahil" userId="43ad321a-5946-4c44-869a-99c3331d9527" providerId="ADAL" clId="{EA813354-F016-409C-A55B-EB42D8BC8B73}" dt="2021-04-06T04:33:14.680" v="5341" actId="27803"/>
          <ac:spMkLst>
            <pc:docMk/>
            <pc:sldMk cId="1830847363" sldId="283"/>
            <ac:spMk id="1978" creationId="{2BDDD5E8-D9DA-4C9F-B583-768A47F37258}"/>
          </ac:spMkLst>
        </pc:spChg>
        <pc:spChg chg="mod">
          <ac:chgData name="Vivek Saahil" userId="43ad321a-5946-4c44-869a-99c3331d9527" providerId="ADAL" clId="{EA813354-F016-409C-A55B-EB42D8BC8B73}" dt="2021-04-06T04:33:14.680" v="5341" actId="27803"/>
          <ac:spMkLst>
            <pc:docMk/>
            <pc:sldMk cId="1830847363" sldId="283"/>
            <ac:spMk id="1979" creationId="{C02C3472-F83B-4153-8014-010CEB13753F}"/>
          </ac:spMkLst>
        </pc:spChg>
        <pc:spChg chg="mod">
          <ac:chgData name="Vivek Saahil" userId="43ad321a-5946-4c44-869a-99c3331d9527" providerId="ADAL" clId="{EA813354-F016-409C-A55B-EB42D8BC8B73}" dt="2021-04-06T04:33:14.680" v="5341" actId="27803"/>
          <ac:spMkLst>
            <pc:docMk/>
            <pc:sldMk cId="1830847363" sldId="283"/>
            <ac:spMk id="1980" creationId="{69817CE3-6697-4C17-B492-BCD0C0A940D6}"/>
          </ac:spMkLst>
        </pc:spChg>
        <pc:spChg chg="mod">
          <ac:chgData name="Vivek Saahil" userId="43ad321a-5946-4c44-869a-99c3331d9527" providerId="ADAL" clId="{EA813354-F016-409C-A55B-EB42D8BC8B73}" dt="2021-04-06T04:33:14.680" v="5341" actId="27803"/>
          <ac:spMkLst>
            <pc:docMk/>
            <pc:sldMk cId="1830847363" sldId="283"/>
            <ac:spMk id="1981" creationId="{EF7C46FF-707C-4C21-9963-2994B232D074}"/>
          </ac:spMkLst>
        </pc:spChg>
        <pc:spChg chg="mod">
          <ac:chgData name="Vivek Saahil" userId="43ad321a-5946-4c44-869a-99c3331d9527" providerId="ADAL" clId="{EA813354-F016-409C-A55B-EB42D8BC8B73}" dt="2021-04-06T04:33:14.680" v="5341" actId="27803"/>
          <ac:spMkLst>
            <pc:docMk/>
            <pc:sldMk cId="1830847363" sldId="283"/>
            <ac:spMk id="1982" creationId="{7BAF63E5-3693-4DEA-9AC0-1D3DF2C3616A}"/>
          </ac:spMkLst>
        </pc:spChg>
        <pc:spChg chg="mod">
          <ac:chgData name="Vivek Saahil" userId="43ad321a-5946-4c44-869a-99c3331d9527" providerId="ADAL" clId="{EA813354-F016-409C-A55B-EB42D8BC8B73}" dt="2021-04-06T04:33:14.680" v="5341" actId="27803"/>
          <ac:spMkLst>
            <pc:docMk/>
            <pc:sldMk cId="1830847363" sldId="283"/>
            <ac:spMk id="1983" creationId="{6294CEF7-5989-4F84-8C5A-302638C98E42}"/>
          </ac:spMkLst>
        </pc:spChg>
        <pc:spChg chg="mod">
          <ac:chgData name="Vivek Saahil" userId="43ad321a-5946-4c44-869a-99c3331d9527" providerId="ADAL" clId="{EA813354-F016-409C-A55B-EB42D8BC8B73}" dt="2021-04-06T04:33:14.680" v="5341" actId="27803"/>
          <ac:spMkLst>
            <pc:docMk/>
            <pc:sldMk cId="1830847363" sldId="283"/>
            <ac:spMk id="1984" creationId="{45F56EDD-E8D6-4104-AF4C-0DD9CCCE7BD4}"/>
          </ac:spMkLst>
        </pc:spChg>
        <pc:spChg chg="mod">
          <ac:chgData name="Vivek Saahil" userId="43ad321a-5946-4c44-869a-99c3331d9527" providerId="ADAL" clId="{EA813354-F016-409C-A55B-EB42D8BC8B73}" dt="2021-04-06T04:33:14.680" v="5341" actId="27803"/>
          <ac:spMkLst>
            <pc:docMk/>
            <pc:sldMk cId="1830847363" sldId="283"/>
            <ac:spMk id="1985" creationId="{A98FD34F-1BF3-4FA8-BF6B-A0DE43BA867C}"/>
          </ac:spMkLst>
        </pc:spChg>
        <pc:spChg chg="mod">
          <ac:chgData name="Vivek Saahil" userId="43ad321a-5946-4c44-869a-99c3331d9527" providerId="ADAL" clId="{EA813354-F016-409C-A55B-EB42D8BC8B73}" dt="2021-04-06T04:33:14.680" v="5341" actId="27803"/>
          <ac:spMkLst>
            <pc:docMk/>
            <pc:sldMk cId="1830847363" sldId="283"/>
            <ac:spMk id="1986" creationId="{73ACAD2B-B4BB-498B-9AB0-72E283A5328D}"/>
          </ac:spMkLst>
        </pc:spChg>
        <pc:spChg chg="mod">
          <ac:chgData name="Vivek Saahil" userId="43ad321a-5946-4c44-869a-99c3331d9527" providerId="ADAL" clId="{EA813354-F016-409C-A55B-EB42D8BC8B73}" dt="2021-04-06T04:33:14.680" v="5341" actId="27803"/>
          <ac:spMkLst>
            <pc:docMk/>
            <pc:sldMk cId="1830847363" sldId="283"/>
            <ac:spMk id="1987" creationId="{A45DA8F1-1C9C-47FC-A9DC-7E0326128C0B}"/>
          </ac:spMkLst>
        </pc:spChg>
        <pc:spChg chg="mod">
          <ac:chgData name="Vivek Saahil" userId="43ad321a-5946-4c44-869a-99c3331d9527" providerId="ADAL" clId="{EA813354-F016-409C-A55B-EB42D8BC8B73}" dt="2021-04-06T04:33:14.680" v="5341" actId="27803"/>
          <ac:spMkLst>
            <pc:docMk/>
            <pc:sldMk cId="1830847363" sldId="283"/>
            <ac:spMk id="1988" creationId="{90561441-90DC-49A0-95E5-C4070A625617}"/>
          </ac:spMkLst>
        </pc:spChg>
        <pc:spChg chg="mod">
          <ac:chgData name="Vivek Saahil" userId="43ad321a-5946-4c44-869a-99c3331d9527" providerId="ADAL" clId="{EA813354-F016-409C-A55B-EB42D8BC8B73}" dt="2021-04-06T04:33:14.680" v="5341" actId="27803"/>
          <ac:spMkLst>
            <pc:docMk/>
            <pc:sldMk cId="1830847363" sldId="283"/>
            <ac:spMk id="1989" creationId="{6077F045-BC9A-4D2F-9A11-C6CB15B87F96}"/>
          </ac:spMkLst>
        </pc:spChg>
        <pc:spChg chg="mod">
          <ac:chgData name="Vivek Saahil" userId="43ad321a-5946-4c44-869a-99c3331d9527" providerId="ADAL" clId="{EA813354-F016-409C-A55B-EB42D8BC8B73}" dt="2021-04-06T04:33:14.680" v="5341" actId="27803"/>
          <ac:spMkLst>
            <pc:docMk/>
            <pc:sldMk cId="1830847363" sldId="283"/>
            <ac:spMk id="1990" creationId="{36398AAD-922F-4575-8EF8-C215BFB7C5FE}"/>
          </ac:spMkLst>
        </pc:spChg>
        <pc:spChg chg="mod">
          <ac:chgData name="Vivek Saahil" userId="43ad321a-5946-4c44-869a-99c3331d9527" providerId="ADAL" clId="{EA813354-F016-409C-A55B-EB42D8BC8B73}" dt="2021-04-06T04:33:14.680" v="5341" actId="27803"/>
          <ac:spMkLst>
            <pc:docMk/>
            <pc:sldMk cId="1830847363" sldId="283"/>
            <ac:spMk id="1991" creationId="{93E14E81-E197-430E-82AA-7664F07A9A0F}"/>
          </ac:spMkLst>
        </pc:spChg>
        <pc:spChg chg="mod">
          <ac:chgData name="Vivek Saahil" userId="43ad321a-5946-4c44-869a-99c3331d9527" providerId="ADAL" clId="{EA813354-F016-409C-A55B-EB42D8BC8B73}" dt="2021-04-06T04:33:14.680" v="5341" actId="27803"/>
          <ac:spMkLst>
            <pc:docMk/>
            <pc:sldMk cId="1830847363" sldId="283"/>
            <ac:spMk id="1992" creationId="{2ED55F3C-A633-41FA-AC50-51FE8BEC8183}"/>
          </ac:spMkLst>
        </pc:spChg>
        <pc:spChg chg="mod">
          <ac:chgData name="Vivek Saahil" userId="43ad321a-5946-4c44-869a-99c3331d9527" providerId="ADAL" clId="{EA813354-F016-409C-A55B-EB42D8BC8B73}" dt="2021-04-06T04:33:14.680" v="5341" actId="27803"/>
          <ac:spMkLst>
            <pc:docMk/>
            <pc:sldMk cId="1830847363" sldId="283"/>
            <ac:spMk id="1993" creationId="{31BAB666-8E15-4B15-9254-2E488BF29BF3}"/>
          </ac:spMkLst>
        </pc:spChg>
        <pc:spChg chg="mod">
          <ac:chgData name="Vivek Saahil" userId="43ad321a-5946-4c44-869a-99c3331d9527" providerId="ADAL" clId="{EA813354-F016-409C-A55B-EB42D8BC8B73}" dt="2021-04-06T04:33:14.680" v="5341" actId="27803"/>
          <ac:spMkLst>
            <pc:docMk/>
            <pc:sldMk cId="1830847363" sldId="283"/>
            <ac:spMk id="1994" creationId="{A89036AF-F790-4BE2-A3DF-B4E6A37E32CD}"/>
          </ac:spMkLst>
        </pc:spChg>
        <pc:spChg chg="mod">
          <ac:chgData name="Vivek Saahil" userId="43ad321a-5946-4c44-869a-99c3331d9527" providerId="ADAL" clId="{EA813354-F016-409C-A55B-EB42D8BC8B73}" dt="2021-04-06T04:33:14.680" v="5341" actId="27803"/>
          <ac:spMkLst>
            <pc:docMk/>
            <pc:sldMk cId="1830847363" sldId="283"/>
            <ac:spMk id="1995" creationId="{2220DA2A-1145-4AB2-BC5A-80992BE1E2C6}"/>
          </ac:spMkLst>
        </pc:spChg>
        <pc:spChg chg="mod">
          <ac:chgData name="Vivek Saahil" userId="43ad321a-5946-4c44-869a-99c3331d9527" providerId="ADAL" clId="{EA813354-F016-409C-A55B-EB42D8BC8B73}" dt="2021-04-06T04:33:14.680" v="5341" actId="27803"/>
          <ac:spMkLst>
            <pc:docMk/>
            <pc:sldMk cId="1830847363" sldId="283"/>
            <ac:spMk id="1996" creationId="{6F398E0A-6807-415A-881F-E1B751776645}"/>
          </ac:spMkLst>
        </pc:spChg>
        <pc:spChg chg="mod">
          <ac:chgData name="Vivek Saahil" userId="43ad321a-5946-4c44-869a-99c3331d9527" providerId="ADAL" clId="{EA813354-F016-409C-A55B-EB42D8BC8B73}" dt="2021-04-06T04:33:14.680" v="5341" actId="27803"/>
          <ac:spMkLst>
            <pc:docMk/>
            <pc:sldMk cId="1830847363" sldId="283"/>
            <ac:spMk id="1997" creationId="{B4165684-E48B-4FA0-8CFF-C8326FD731E4}"/>
          </ac:spMkLst>
        </pc:spChg>
        <pc:spChg chg="mod">
          <ac:chgData name="Vivek Saahil" userId="43ad321a-5946-4c44-869a-99c3331d9527" providerId="ADAL" clId="{EA813354-F016-409C-A55B-EB42D8BC8B73}" dt="2021-04-06T04:33:14.680" v="5341" actId="27803"/>
          <ac:spMkLst>
            <pc:docMk/>
            <pc:sldMk cId="1830847363" sldId="283"/>
            <ac:spMk id="1998" creationId="{6976EA04-4794-4160-9A90-A64942399093}"/>
          </ac:spMkLst>
        </pc:spChg>
        <pc:spChg chg="mod">
          <ac:chgData name="Vivek Saahil" userId="43ad321a-5946-4c44-869a-99c3331d9527" providerId="ADAL" clId="{EA813354-F016-409C-A55B-EB42D8BC8B73}" dt="2021-04-06T04:33:14.680" v="5341" actId="27803"/>
          <ac:spMkLst>
            <pc:docMk/>
            <pc:sldMk cId="1830847363" sldId="283"/>
            <ac:spMk id="1999" creationId="{FD2FB217-E57A-4874-84E5-D06902D6E4B4}"/>
          </ac:spMkLst>
        </pc:spChg>
        <pc:spChg chg="mod">
          <ac:chgData name="Vivek Saahil" userId="43ad321a-5946-4c44-869a-99c3331d9527" providerId="ADAL" clId="{EA813354-F016-409C-A55B-EB42D8BC8B73}" dt="2021-04-06T04:33:14.680" v="5341" actId="27803"/>
          <ac:spMkLst>
            <pc:docMk/>
            <pc:sldMk cId="1830847363" sldId="283"/>
            <ac:spMk id="2000" creationId="{F2873229-91DE-494C-9390-7C1EE588D063}"/>
          </ac:spMkLst>
        </pc:spChg>
        <pc:spChg chg="mod">
          <ac:chgData name="Vivek Saahil" userId="43ad321a-5946-4c44-869a-99c3331d9527" providerId="ADAL" clId="{EA813354-F016-409C-A55B-EB42D8BC8B73}" dt="2021-04-06T04:33:14.680" v="5341" actId="27803"/>
          <ac:spMkLst>
            <pc:docMk/>
            <pc:sldMk cId="1830847363" sldId="283"/>
            <ac:spMk id="2001" creationId="{B20D9D9D-0AF4-4FB0-979E-CBCD20EDEA09}"/>
          </ac:spMkLst>
        </pc:spChg>
        <pc:spChg chg="mod">
          <ac:chgData name="Vivek Saahil" userId="43ad321a-5946-4c44-869a-99c3331d9527" providerId="ADAL" clId="{EA813354-F016-409C-A55B-EB42D8BC8B73}" dt="2021-04-06T04:33:14.680" v="5341" actId="27803"/>
          <ac:spMkLst>
            <pc:docMk/>
            <pc:sldMk cId="1830847363" sldId="283"/>
            <ac:spMk id="2002" creationId="{813E6312-9FAA-4E4E-B032-84330D4012E4}"/>
          </ac:spMkLst>
        </pc:spChg>
        <pc:spChg chg="mod">
          <ac:chgData name="Vivek Saahil" userId="43ad321a-5946-4c44-869a-99c3331d9527" providerId="ADAL" clId="{EA813354-F016-409C-A55B-EB42D8BC8B73}" dt="2021-04-06T04:33:14.680" v="5341" actId="27803"/>
          <ac:spMkLst>
            <pc:docMk/>
            <pc:sldMk cId="1830847363" sldId="283"/>
            <ac:spMk id="2003" creationId="{3137F70F-D78C-401F-9B51-5E700563D7F1}"/>
          </ac:spMkLst>
        </pc:spChg>
        <pc:spChg chg="mod">
          <ac:chgData name="Vivek Saahil" userId="43ad321a-5946-4c44-869a-99c3331d9527" providerId="ADAL" clId="{EA813354-F016-409C-A55B-EB42D8BC8B73}" dt="2021-04-06T04:33:14.680" v="5341" actId="27803"/>
          <ac:spMkLst>
            <pc:docMk/>
            <pc:sldMk cId="1830847363" sldId="283"/>
            <ac:spMk id="2004" creationId="{53FA9CA3-F61A-42B8-9994-7E6F0B0D22C5}"/>
          </ac:spMkLst>
        </pc:spChg>
        <pc:spChg chg="mod">
          <ac:chgData name="Vivek Saahil" userId="43ad321a-5946-4c44-869a-99c3331d9527" providerId="ADAL" clId="{EA813354-F016-409C-A55B-EB42D8BC8B73}" dt="2021-04-06T04:33:14.680" v="5341" actId="27803"/>
          <ac:spMkLst>
            <pc:docMk/>
            <pc:sldMk cId="1830847363" sldId="283"/>
            <ac:spMk id="2005" creationId="{327F48D1-FAFC-4495-B626-C8F608887F9D}"/>
          </ac:spMkLst>
        </pc:spChg>
        <pc:spChg chg="mod">
          <ac:chgData name="Vivek Saahil" userId="43ad321a-5946-4c44-869a-99c3331d9527" providerId="ADAL" clId="{EA813354-F016-409C-A55B-EB42D8BC8B73}" dt="2021-04-06T04:33:14.680" v="5341" actId="27803"/>
          <ac:spMkLst>
            <pc:docMk/>
            <pc:sldMk cId="1830847363" sldId="283"/>
            <ac:spMk id="2006" creationId="{3B92F8B3-7F6C-4F69-A98B-E058A1EE4CE6}"/>
          </ac:spMkLst>
        </pc:spChg>
        <pc:spChg chg="mod">
          <ac:chgData name="Vivek Saahil" userId="43ad321a-5946-4c44-869a-99c3331d9527" providerId="ADAL" clId="{EA813354-F016-409C-A55B-EB42D8BC8B73}" dt="2021-04-06T04:33:14.680" v="5341" actId="27803"/>
          <ac:spMkLst>
            <pc:docMk/>
            <pc:sldMk cId="1830847363" sldId="283"/>
            <ac:spMk id="2007" creationId="{F1A54F22-5B50-4033-AAF9-17E66E6EB069}"/>
          </ac:spMkLst>
        </pc:spChg>
        <pc:spChg chg="mod">
          <ac:chgData name="Vivek Saahil" userId="43ad321a-5946-4c44-869a-99c3331d9527" providerId="ADAL" clId="{EA813354-F016-409C-A55B-EB42D8BC8B73}" dt="2021-04-06T04:33:14.680" v="5341" actId="27803"/>
          <ac:spMkLst>
            <pc:docMk/>
            <pc:sldMk cId="1830847363" sldId="283"/>
            <ac:spMk id="2008" creationId="{F940CF3B-D49C-49A6-9577-AE0A936CAA9D}"/>
          </ac:spMkLst>
        </pc:spChg>
        <pc:spChg chg="mod">
          <ac:chgData name="Vivek Saahil" userId="43ad321a-5946-4c44-869a-99c3331d9527" providerId="ADAL" clId="{EA813354-F016-409C-A55B-EB42D8BC8B73}" dt="2021-04-06T04:33:14.680" v="5341" actId="27803"/>
          <ac:spMkLst>
            <pc:docMk/>
            <pc:sldMk cId="1830847363" sldId="283"/>
            <ac:spMk id="2009" creationId="{7CA98127-B711-448E-823C-490CDF533BA6}"/>
          </ac:spMkLst>
        </pc:spChg>
        <pc:spChg chg="mod">
          <ac:chgData name="Vivek Saahil" userId="43ad321a-5946-4c44-869a-99c3331d9527" providerId="ADAL" clId="{EA813354-F016-409C-A55B-EB42D8BC8B73}" dt="2021-04-06T04:33:14.680" v="5341" actId="27803"/>
          <ac:spMkLst>
            <pc:docMk/>
            <pc:sldMk cId="1830847363" sldId="283"/>
            <ac:spMk id="2010" creationId="{5F0C4867-83FC-4CE3-A1C9-006E4122AD26}"/>
          </ac:spMkLst>
        </pc:spChg>
        <pc:spChg chg="mod">
          <ac:chgData name="Vivek Saahil" userId="43ad321a-5946-4c44-869a-99c3331d9527" providerId="ADAL" clId="{EA813354-F016-409C-A55B-EB42D8BC8B73}" dt="2021-04-06T04:33:14.680" v="5341" actId="27803"/>
          <ac:spMkLst>
            <pc:docMk/>
            <pc:sldMk cId="1830847363" sldId="283"/>
            <ac:spMk id="2011" creationId="{6225F4C3-D091-4E3F-AB02-19CAAF0DD0A8}"/>
          </ac:spMkLst>
        </pc:spChg>
        <pc:spChg chg="mod">
          <ac:chgData name="Vivek Saahil" userId="43ad321a-5946-4c44-869a-99c3331d9527" providerId="ADAL" clId="{EA813354-F016-409C-A55B-EB42D8BC8B73}" dt="2021-04-06T04:33:14.680" v="5341" actId="27803"/>
          <ac:spMkLst>
            <pc:docMk/>
            <pc:sldMk cId="1830847363" sldId="283"/>
            <ac:spMk id="2012" creationId="{D91CBC49-818C-41C7-9FAD-2B6733DF90C8}"/>
          </ac:spMkLst>
        </pc:spChg>
        <pc:spChg chg="mod">
          <ac:chgData name="Vivek Saahil" userId="43ad321a-5946-4c44-869a-99c3331d9527" providerId="ADAL" clId="{EA813354-F016-409C-A55B-EB42D8BC8B73}" dt="2021-04-06T04:33:14.680" v="5341" actId="27803"/>
          <ac:spMkLst>
            <pc:docMk/>
            <pc:sldMk cId="1830847363" sldId="283"/>
            <ac:spMk id="2013" creationId="{126A8458-5978-4616-822B-5F97E32BF77A}"/>
          </ac:spMkLst>
        </pc:spChg>
        <pc:spChg chg="mod">
          <ac:chgData name="Vivek Saahil" userId="43ad321a-5946-4c44-869a-99c3331d9527" providerId="ADAL" clId="{EA813354-F016-409C-A55B-EB42D8BC8B73}" dt="2021-04-06T04:33:14.680" v="5341" actId="27803"/>
          <ac:spMkLst>
            <pc:docMk/>
            <pc:sldMk cId="1830847363" sldId="283"/>
            <ac:spMk id="2014" creationId="{8EE74C48-3291-4E0B-B1AE-EAFC0190D1EF}"/>
          </ac:spMkLst>
        </pc:spChg>
        <pc:spChg chg="mod">
          <ac:chgData name="Vivek Saahil" userId="43ad321a-5946-4c44-869a-99c3331d9527" providerId="ADAL" clId="{EA813354-F016-409C-A55B-EB42D8BC8B73}" dt="2021-04-06T04:33:14.680" v="5341" actId="27803"/>
          <ac:spMkLst>
            <pc:docMk/>
            <pc:sldMk cId="1830847363" sldId="283"/>
            <ac:spMk id="2015" creationId="{5A6FADAB-10A1-4B27-95B7-C3606277A5B8}"/>
          </ac:spMkLst>
        </pc:spChg>
        <pc:spChg chg="mod">
          <ac:chgData name="Vivek Saahil" userId="43ad321a-5946-4c44-869a-99c3331d9527" providerId="ADAL" clId="{EA813354-F016-409C-A55B-EB42D8BC8B73}" dt="2021-04-06T04:33:14.680" v="5341" actId="27803"/>
          <ac:spMkLst>
            <pc:docMk/>
            <pc:sldMk cId="1830847363" sldId="283"/>
            <ac:spMk id="2016" creationId="{90728CDC-F33C-4DCB-AD94-AD2485E78957}"/>
          </ac:spMkLst>
        </pc:spChg>
        <pc:spChg chg="mod">
          <ac:chgData name="Vivek Saahil" userId="43ad321a-5946-4c44-869a-99c3331d9527" providerId="ADAL" clId="{EA813354-F016-409C-A55B-EB42D8BC8B73}" dt="2021-04-06T04:33:14.680" v="5341" actId="27803"/>
          <ac:spMkLst>
            <pc:docMk/>
            <pc:sldMk cId="1830847363" sldId="283"/>
            <ac:spMk id="2017" creationId="{664CD9E2-5EB7-4EFB-90B5-854C8C5CC1B5}"/>
          </ac:spMkLst>
        </pc:spChg>
        <pc:spChg chg="mod">
          <ac:chgData name="Vivek Saahil" userId="43ad321a-5946-4c44-869a-99c3331d9527" providerId="ADAL" clId="{EA813354-F016-409C-A55B-EB42D8BC8B73}" dt="2021-04-06T04:33:14.680" v="5341" actId="27803"/>
          <ac:spMkLst>
            <pc:docMk/>
            <pc:sldMk cId="1830847363" sldId="283"/>
            <ac:spMk id="2018" creationId="{9B2DF225-D0E2-4028-AEFC-A7EA6B81BFBE}"/>
          </ac:spMkLst>
        </pc:spChg>
        <pc:spChg chg="mod">
          <ac:chgData name="Vivek Saahil" userId="43ad321a-5946-4c44-869a-99c3331d9527" providerId="ADAL" clId="{EA813354-F016-409C-A55B-EB42D8BC8B73}" dt="2021-04-06T04:33:14.680" v="5341" actId="27803"/>
          <ac:spMkLst>
            <pc:docMk/>
            <pc:sldMk cId="1830847363" sldId="283"/>
            <ac:spMk id="2019" creationId="{765D6DD5-EB5A-4D28-9A28-A3DEFC7959FA}"/>
          </ac:spMkLst>
        </pc:spChg>
        <pc:spChg chg="mod">
          <ac:chgData name="Vivek Saahil" userId="43ad321a-5946-4c44-869a-99c3331d9527" providerId="ADAL" clId="{EA813354-F016-409C-A55B-EB42D8BC8B73}" dt="2021-04-06T04:33:14.680" v="5341" actId="27803"/>
          <ac:spMkLst>
            <pc:docMk/>
            <pc:sldMk cId="1830847363" sldId="283"/>
            <ac:spMk id="2020" creationId="{23A306E1-BFCD-4D96-9E73-519FB0C1824B}"/>
          </ac:spMkLst>
        </pc:spChg>
        <pc:spChg chg="mod">
          <ac:chgData name="Vivek Saahil" userId="43ad321a-5946-4c44-869a-99c3331d9527" providerId="ADAL" clId="{EA813354-F016-409C-A55B-EB42D8BC8B73}" dt="2021-04-06T04:33:14.680" v="5341" actId="27803"/>
          <ac:spMkLst>
            <pc:docMk/>
            <pc:sldMk cId="1830847363" sldId="283"/>
            <ac:spMk id="2021" creationId="{A4C6906B-0116-4498-9A29-A1B594A30471}"/>
          </ac:spMkLst>
        </pc:spChg>
        <pc:spChg chg="mod">
          <ac:chgData name="Vivek Saahil" userId="43ad321a-5946-4c44-869a-99c3331d9527" providerId="ADAL" clId="{EA813354-F016-409C-A55B-EB42D8BC8B73}" dt="2021-04-06T04:33:14.680" v="5341" actId="27803"/>
          <ac:spMkLst>
            <pc:docMk/>
            <pc:sldMk cId="1830847363" sldId="283"/>
            <ac:spMk id="2022" creationId="{1A926F34-F034-4158-954A-440899790C05}"/>
          </ac:spMkLst>
        </pc:spChg>
        <pc:spChg chg="mod">
          <ac:chgData name="Vivek Saahil" userId="43ad321a-5946-4c44-869a-99c3331d9527" providerId="ADAL" clId="{EA813354-F016-409C-A55B-EB42D8BC8B73}" dt="2021-04-06T04:33:14.680" v="5341" actId="27803"/>
          <ac:spMkLst>
            <pc:docMk/>
            <pc:sldMk cId="1830847363" sldId="283"/>
            <ac:spMk id="2023" creationId="{B047E38C-B40C-4112-A7D6-70609BAD65ED}"/>
          </ac:spMkLst>
        </pc:spChg>
        <pc:spChg chg="mod">
          <ac:chgData name="Vivek Saahil" userId="43ad321a-5946-4c44-869a-99c3331d9527" providerId="ADAL" clId="{EA813354-F016-409C-A55B-EB42D8BC8B73}" dt="2021-04-06T04:33:14.680" v="5341" actId="27803"/>
          <ac:spMkLst>
            <pc:docMk/>
            <pc:sldMk cId="1830847363" sldId="283"/>
            <ac:spMk id="2024" creationId="{D8CF0BA3-0044-4733-972E-8FE43B7ABD7B}"/>
          </ac:spMkLst>
        </pc:spChg>
        <pc:spChg chg="mod">
          <ac:chgData name="Vivek Saahil" userId="43ad321a-5946-4c44-869a-99c3331d9527" providerId="ADAL" clId="{EA813354-F016-409C-A55B-EB42D8BC8B73}" dt="2021-04-06T04:33:14.680" v="5341" actId="27803"/>
          <ac:spMkLst>
            <pc:docMk/>
            <pc:sldMk cId="1830847363" sldId="283"/>
            <ac:spMk id="2025" creationId="{954C5EFF-09F2-4FD8-9494-6CC35810AE77}"/>
          </ac:spMkLst>
        </pc:spChg>
        <pc:spChg chg="mod">
          <ac:chgData name="Vivek Saahil" userId="43ad321a-5946-4c44-869a-99c3331d9527" providerId="ADAL" clId="{EA813354-F016-409C-A55B-EB42D8BC8B73}" dt="2021-04-06T04:33:14.680" v="5341" actId="27803"/>
          <ac:spMkLst>
            <pc:docMk/>
            <pc:sldMk cId="1830847363" sldId="283"/>
            <ac:spMk id="2026" creationId="{B2368933-73C0-4C46-B8D5-B01D9EE85FF8}"/>
          </ac:spMkLst>
        </pc:spChg>
        <pc:spChg chg="mod">
          <ac:chgData name="Vivek Saahil" userId="43ad321a-5946-4c44-869a-99c3331d9527" providerId="ADAL" clId="{EA813354-F016-409C-A55B-EB42D8BC8B73}" dt="2021-04-06T04:33:14.680" v="5341" actId="27803"/>
          <ac:spMkLst>
            <pc:docMk/>
            <pc:sldMk cId="1830847363" sldId="283"/>
            <ac:spMk id="2027" creationId="{F6CB422F-559A-4EA4-9ECA-A931F8B7600A}"/>
          </ac:spMkLst>
        </pc:spChg>
        <pc:spChg chg="mod">
          <ac:chgData name="Vivek Saahil" userId="43ad321a-5946-4c44-869a-99c3331d9527" providerId="ADAL" clId="{EA813354-F016-409C-A55B-EB42D8BC8B73}" dt="2021-04-06T04:33:14.680" v="5341" actId="27803"/>
          <ac:spMkLst>
            <pc:docMk/>
            <pc:sldMk cId="1830847363" sldId="283"/>
            <ac:spMk id="2028" creationId="{412B887F-EDEA-43E7-8B3A-276516591BF7}"/>
          </ac:spMkLst>
        </pc:spChg>
        <pc:spChg chg="mod">
          <ac:chgData name="Vivek Saahil" userId="43ad321a-5946-4c44-869a-99c3331d9527" providerId="ADAL" clId="{EA813354-F016-409C-A55B-EB42D8BC8B73}" dt="2021-04-06T04:33:14.680" v="5341" actId="27803"/>
          <ac:spMkLst>
            <pc:docMk/>
            <pc:sldMk cId="1830847363" sldId="283"/>
            <ac:spMk id="2029" creationId="{54AE1905-017E-4C88-B850-7F292118156B}"/>
          </ac:spMkLst>
        </pc:spChg>
        <pc:spChg chg="mod">
          <ac:chgData name="Vivek Saahil" userId="43ad321a-5946-4c44-869a-99c3331d9527" providerId="ADAL" clId="{EA813354-F016-409C-A55B-EB42D8BC8B73}" dt="2021-04-06T04:33:14.680" v="5341" actId="27803"/>
          <ac:spMkLst>
            <pc:docMk/>
            <pc:sldMk cId="1830847363" sldId="283"/>
            <ac:spMk id="2030" creationId="{F1331B1F-9923-4BC5-B1D7-984E85D984A7}"/>
          </ac:spMkLst>
        </pc:spChg>
        <pc:spChg chg="mod">
          <ac:chgData name="Vivek Saahil" userId="43ad321a-5946-4c44-869a-99c3331d9527" providerId="ADAL" clId="{EA813354-F016-409C-A55B-EB42D8BC8B73}" dt="2021-04-06T04:33:14.680" v="5341" actId="27803"/>
          <ac:spMkLst>
            <pc:docMk/>
            <pc:sldMk cId="1830847363" sldId="283"/>
            <ac:spMk id="2031" creationId="{5F03432A-7B95-458C-85B6-A7D5AE02B68E}"/>
          </ac:spMkLst>
        </pc:spChg>
        <pc:spChg chg="mod">
          <ac:chgData name="Vivek Saahil" userId="43ad321a-5946-4c44-869a-99c3331d9527" providerId="ADAL" clId="{EA813354-F016-409C-A55B-EB42D8BC8B73}" dt="2021-04-06T04:33:14.680" v="5341" actId="27803"/>
          <ac:spMkLst>
            <pc:docMk/>
            <pc:sldMk cId="1830847363" sldId="283"/>
            <ac:spMk id="2032" creationId="{F94656C3-E8B8-4D66-9252-DF43E05711E9}"/>
          </ac:spMkLst>
        </pc:spChg>
        <pc:spChg chg="mod">
          <ac:chgData name="Vivek Saahil" userId="43ad321a-5946-4c44-869a-99c3331d9527" providerId="ADAL" clId="{EA813354-F016-409C-A55B-EB42D8BC8B73}" dt="2021-04-06T04:33:14.680" v="5341" actId="27803"/>
          <ac:spMkLst>
            <pc:docMk/>
            <pc:sldMk cId="1830847363" sldId="283"/>
            <ac:spMk id="2033" creationId="{08F19C74-4DD0-45AE-9EC4-60633CE2B5D8}"/>
          </ac:spMkLst>
        </pc:spChg>
        <pc:spChg chg="mod">
          <ac:chgData name="Vivek Saahil" userId="43ad321a-5946-4c44-869a-99c3331d9527" providerId="ADAL" clId="{EA813354-F016-409C-A55B-EB42D8BC8B73}" dt="2021-04-06T04:33:14.680" v="5341" actId="27803"/>
          <ac:spMkLst>
            <pc:docMk/>
            <pc:sldMk cId="1830847363" sldId="283"/>
            <ac:spMk id="2034" creationId="{2D100935-4579-4B95-B10A-A1804852FF09}"/>
          </ac:spMkLst>
        </pc:spChg>
        <pc:spChg chg="mod">
          <ac:chgData name="Vivek Saahil" userId="43ad321a-5946-4c44-869a-99c3331d9527" providerId="ADAL" clId="{EA813354-F016-409C-A55B-EB42D8BC8B73}" dt="2021-04-06T04:33:14.680" v="5341" actId="27803"/>
          <ac:spMkLst>
            <pc:docMk/>
            <pc:sldMk cId="1830847363" sldId="283"/>
            <ac:spMk id="2035" creationId="{E993CC9A-588B-4D92-8B51-1FEAD378F190}"/>
          </ac:spMkLst>
        </pc:spChg>
        <pc:spChg chg="mod">
          <ac:chgData name="Vivek Saahil" userId="43ad321a-5946-4c44-869a-99c3331d9527" providerId="ADAL" clId="{EA813354-F016-409C-A55B-EB42D8BC8B73}" dt="2021-04-06T04:33:14.680" v="5341" actId="27803"/>
          <ac:spMkLst>
            <pc:docMk/>
            <pc:sldMk cId="1830847363" sldId="283"/>
            <ac:spMk id="2036" creationId="{268F354C-174C-4C12-9A33-F1042D0E91AE}"/>
          </ac:spMkLst>
        </pc:spChg>
        <pc:spChg chg="mod">
          <ac:chgData name="Vivek Saahil" userId="43ad321a-5946-4c44-869a-99c3331d9527" providerId="ADAL" clId="{EA813354-F016-409C-A55B-EB42D8BC8B73}" dt="2021-04-06T04:33:14.680" v="5341" actId="27803"/>
          <ac:spMkLst>
            <pc:docMk/>
            <pc:sldMk cId="1830847363" sldId="283"/>
            <ac:spMk id="2037" creationId="{BA79AB43-12E3-42AF-A1CC-C4089801272B}"/>
          </ac:spMkLst>
        </pc:spChg>
        <pc:spChg chg="mod">
          <ac:chgData name="Vivek Saahil" userId="43ad321a-5946-4c44-869a-99c3331d9527" providerId="ADAL" clId="{EA813354-F016-409C-A55B-EB42D8BC8B73}" dt="2021-04-06T04:33:14.680" v="5341" actId="27803"/>
          <ac:spMkLst>
            <pc:docMk/>
            <pc:sldMk cId="1830847363" sldId="283"/>
            <ac:spMk id="2038" creationId="{731C0B3D-131F-46FD-BED3-270DC5D54E66}"/>
          </ac:spMkLst>
        </pc:spChg>
        <pc:spChg chg="mod">
          <ac:chgData name="Vivek Saahil" userId="43ad321a-5946-4c44-869a-99c3331d9527" providerId="ADAL" clId="{EA813354-F016-409C-A55B-EB42D8BC8B73}" dt="2021-04-06T04:33:14.680" v="5341" actId="27803"/>
          <ac:spMkLst>
            <pc:docMk/>
            <pc:sldMk cId="1830847363" sldId="283"/>
            <ac:spMk id="2039" creationId="{67B24BF6-919F-4F50-8568-26B342DEE5F5}"/>
          </ac:spMkLst>
        </pc:spChg>
        <pc:spChg chg="mod">
          <ac:chgData name="Vivek Saahil" userId="43ad321a-5946-4c44-869a-99c3331d9527" providerId="ADAL" clId="{EA813354-F016-409C-A55B-EB42D8BC8B73}" dt="2021-04-06T04:33:14.680" v="5341" actId="27803"/>
          <ac:spMkLst>
            <pc:docMk/>
            <pc:sldMk cId="1830847363" sldId="283"/>
            <ac:spMk id="2040" creationId="{8DB448A6-166B-435E-8A5F-73B3F15EAEC7}"/>
          </ac:spMkLst>
        </pc:spChg>
        <pc:spChg chg="mod">
          <ac:chgData name="Vivek Saahil" userId="43ad321a-5946-4c44-869a-99c3331d9527" providerId="ADAL" clId="{EA813354-F016-409C-A55B-EB42D8BC8B73}" dt="2021-04-06T04:33:14.680" v="5341" actId="27803"/>
          <ac:spMkLst>
            <pc:docMk/>
            <pc:sldMk cId="1830847363" sldId="283"/>
            <ac:spMk id="2041" creationId="{5E06E511-E7E7-470F-A0D7-81DDE9D56CF3}"/>
          </ac:spMkLst>
        </pc:spChg>
        <pc:spChg chg="mod">
          <ac:chgData name="Vivek Saahil" userId="43ad321a-5946-4c44-869a-99c3331d9527" providerId="ADAL" clId="{EA813354-F016-409C-A55B-EB42D8BC8B73}" dt="2021-04-06T04:33:14.680" v="5341" actId="27803"/>
          <ac:spMkLst>
            <pc:docMk/>
            <pc:sldMk cId="1830847363" sldId="283"/>
            <ac:spMk id="2042" creationId="{47FD8EFE-6061-4C00-B560-2327023D2554}"/>
          </ac:spMkLst>
        </pc:spChg>
        <pc:spChg chg="mod">
          <ac:chgData name="Vivek Saahil" userId="43ad321a-5946-4c44-869a-99c3331d9527" providerId="ADAL" clId="{EA813354-F016-409C-A55B-EB42D8BC8B73}" dt="2021-04-06T04:33:14.680" v="5341" actId="27803"/>
          <ac:spMkLst>
            <pc:docMk/>
            <pc:sldMk cId="1830847363" sldId="283"/>
            <ac:spMk id="2043" creationId="{C4D13245-DB19-45DF-B1FA-8675EDCB2121}"/>
          </ac:spMkLst>
        </pc:spChg>
        <pc:spChg chg="mod">
          <ac:chgData name="Vivek Saahil" userId="43ad321a-5946-4c44-869a-99c3331d9527" providerId="ADAL" clId="{EA813354-F016-409C-A55B-EB42D8BC8B73}" dt="2021-04-06T04:33:14.680" v="5341" actId="27803"/>
          <ac:spMkLst>
            <pc:docMk/>
            <pc:sldMk cId="1830847363" sldId="283"/>
            <ac:spMk id="2044" creationId="{C8D36ED3-E8D3-4F37-8A6E-08C83BB142CF}"/>
          </ac:spMkLst>
        </pc:spChg>
        <pc:spChg chg="mod">
          <ac:chgData name="Vivek Saahil" userId="43ad321a-5946-4c44-869a-99c3331d9527" providerId="ADAL" clId="{EA813354-F016-409C-A55B-EB42D8BC8B73}" dt="2021-04-06T04:33:14.680" v="5341" actId="27803"/>
          <ac:spMkLst>
            <pc:docMk/>
            <pc:sldMk cId="1830847363" sldId="283"/>
            <ac:spMk id="2045" creationId="{76F3F585-63FA-49A1-B3F6-FD01434C3CAC}"/>
          </ac:spMkLst>
        </pc:spChg>
        <pc:spChg chg="mod">
          <ac:chgData name="Vivek Saahil" userId="43ad321a-5946-4c44-869a-99c3331d9527" providerId="ADAL" clId="{EA813354-F016-409C-A55B-EB42D8BC8B73}" dt="2021-04-06T04:33:14.680" v="5341" actId="27803"/>
          <ac:spMkLst>
            <pc:docMk/>
            <pc:sldMk cId="1830847363" sldId="283"/>
            <ac:spMk id="2046" creationId="{77133D78-F352-4AD1-AE75-F362CFDED350}"/>
          </ac:spMkLst>
        </pc:spChg>
        <pc:spChg chg="mod">
          <ac:chgData name="Vivek Saahil" userId="43ad321a-5946-4c44-869a-99c3331d9527" providerId="ADAL" clId="{EA813354-F016-409C-A55B-EB42D8BC8B73}" dt="2021-04-06T04:33:14.680" v="5341" actId="27803"/>
          <ac:spMkLst>
            <pc:docMk/>
            <pc:sldMk cId="1830847363" sldId="283"/>
            <ac:spMk id="2047" creationId="{318D9E4E-F09A-4165-B305-EFD7D91BE807}"/>
          </ac:spMkLst>
        </pc:spChg>
        <pc:spChg chg="mod">
          <ac:chgData name="Vivek Saahil" userId="43ad321a-5946-4c44-869a-99c3331d9527" providerId="ADAL" clId="{EA813354-F016-409C-A55B-EB42D8BC8B73}" dt="2021-04-06T04:33:14.680" v="5341" actId="27803"/>
          <ac:spMkLst>
            <pc:docMk/>
            <pc:sldMk cId="1830847363" sldId="283"/>
            <ac:spMk id="2048" creationId="{207A98AF-359F-4328-BAFD-E1B726299618}"/>
          </ac:spMkLst>
        </pc:spChg>
        <pc:spChg chg="mod">
          <ac:chgData name="Vivek Saahil" userId="43ad321a-5946-4c44-869a-99c3331d9527" providerId="ADAL" clId="{EA813354-F016-409C-A55B-EB42D8BC8B73}" dt="2021-04-06T04:33:14.680" v="5341" actId="27803"/>
          <ac:spMkLst>
            <pc:docMk/>
            <pc:sldMk cId="1830847363" sldId="283"/>
            <ac:spMk id="2049" creationId="{CCB9134D-8D39-4335-8655-6690069A96CD}"/>
          </ac:spMkLst>
        </pc:spChg>
        <pc:spChg chg="mod">
          <ac:chgData name="Vivek Saahil" userId="43ad321a-5946-4c44-869a-99c3331d9527" providerId="ADAL" clId="{EA813354-F016-409C-A55B-EB42D8BC8B73}" dt="2021-04-06T04:33:14.680" v="5341" actId="27803"/>
          <ac:spMkLst>
            <pc:docMk/>
            <pc:sldMk cId="1830847363" sldId="283"/>
            <ac:spMk id="2050" creationId="{E7A544BD-6437-469C-9602-02DD1ADA3DB0}"/>
          </ac:spMkLst>
        </pc:spChg>
        <pc:spChg chg="mod">
          <ac:chgData name="Vivek Saahil" userId="43ad321a-5946-4c44-869a-99c3331d9527" providerId="ADAL" clId="{EA813354-F016-409C-A55B-EB42D8BC8B73}" dt="2021-04-06T04:33:14.680" v="5341" actId="27803"/>
          <ac:spMkLst>
            <pc:docMk/>
            <pc:sldMk cId="1830847363" sldId="283"/>
            <ac:spMk id="2051" creationId="{B167B011-1C45-486B-9158-D30D5CE35F87}"/>
          </ac:spMkLst>
        </pc:spChg>
        <pc:spChg chg="mod">
          <ac:chgData name="Vivek Saahil" userId="43ad321a-5946-4c44-869a-99c3331d9527" providerId="ADAL" clId="{EA813354-F016-409C-A55B-EB42D8BC8B73}" dt="2021-04-06T04:33:14.680" v="5341" actId="27803"/>
          <ac:spMkLst>
            <pc:docMk/>
            <pc:sldMk cId="1830847363" sldId="283"/>
            <ac:spMk id="2052" creationId="{18B7F796-C305-4A70-8D67-442C6FBCCDE5}"/>
          </ac:spMkLst>
        </pc:spChg>
        <pc:spChg chg="mod">
          <ac:chgData name="Vivek Saahil" userId="43ad321a-5946-4c44-869a-99c3331d9527" providerId="ADAL" clId="{EA813354-F016-409C-A55B-EB42D8BC8B73}" dt="2021-04-06T04:33:14.680" v="5341" actId="27803"/>
          <ac:spMkLst>
            <pc:docMk/>
            <pc:sldMk cId="1830847363" sldId="283"/>
            <ac:spMk id="2053" creationId="{1C9A8A1B-C4C7-4C83-8784-DDE62AAECD13}"/>
          </ac:spMkLst>
        </pc:spChg>
        <pc:spChg chg="mod">
          <ac:chgData name="Vivek Saahil" userId="43ad321a-5946-4c44-869a-99c3331d9527" providerId="ADAL" clId="{EA813354-F016-409C-A55B-EB42D8BC8B73}" dt="2021-04-06T04:33:14.680" v="5341" actId="27803"/>
          <ac:spMkLst>
            <pc:docMk/>
            <pc:sldMk cId="1830847363" sldId="283"/>
            <ac:spMk id="2054" creationId="{C99540B5-79C2-4730-9A7D-B3246E3146E0}"/>
          </ac:spMkLst>
        </pc:spChg>
        <pc:spChg chg="mod">
          <ac:chgData name="Vivek Saahil" userId="43ad321a-5946-4c44-869a-99c3331d9527" providerId="ADAL" clId="{EA813354-F016-409C-A55B-EB42D8BC8B73}" dt="2021-04-06T04:33:14.680" v="5341" actId="27803"/>
          <ac:spMkLst>
            <pc:docMk/>
            <pc:sldMk cId="1830847363" sldId="283"/>
            <ac:spMk id="2055" creationId="{513FE28F-0ACA-4967-833C-423F56784B74}"/>
          </ac:spMkLst>
        </pc:spChg>
        <pc:spChg chg="mod">
          <ac:chgData name="Vivek Saahil" userId="43ad321a-5946-4c44-869a-99c3331d9527" providerId="ADAL" clId="{EA813354-F016-409C-A55B-EB42D8BC8B73}" dt="2021-04-06T04:33:14.680" v="5341" actId="27803"/>
          <ac:spMkLst>
            <pc:docMk/>
            <pc:sldMk cId="1830847363" sldId="283"/>
            <ac:spMk id="2056" creationId="{007E6C35-4E95-4B26-97CB-242BD56274F3}"/>
          </ac:spMkLst>
        </pc:spChg>
        <pc:spChg chg="mod">
          <ac:chgData name="Vivek Saahil" userId="43ad321a-5946-4c44-869a-99c3331d9527" providerId="ADAL" clId="{EA813354-F016-409C-A55B-EB42D8BC8B73}" dt="2021-04-06T04:33:14.680" v="5341" actId="27803"/>
          <ac:spMkLst>
            <pc:docMk/>
            <pc:sldMk cId="1830847363" sldId="283"/>
            <ac:spMk id="2057" creationId="{620BDA4A-F8E0-43EF-A24F-7E2915ED3792}"/>
          </ac:spMkLst>
        </pc:spChg>
        <pc:spChg chg="mod">
          <ac:chgData name="Vivek Saahil" userId="43ad321a-5946-4c44-869a-99c3331d9527" providerId="ADAL" clId="{EA813354-F016-409C-A55B-EB42D8BC8B73}" dt="2021-04-06T04:33:14.680" v="5341" actId="27803"/>
          <ac:spMkLst>
            <pc:docMk/>
            <pc:sldMk cId="1830847363" sldId="283"/>
            <ac:spMk id="2058" creationId="{116D0055-9A8E-4229-8845-6D89AE6D4F4C}"/>
          </ac:spMkLst>
        </pc:spChg>
        <pc:spChg chg="mod">
          <ac:chgData name="Vivek Saahil" userId="43ad321a-5946-4c44-869a-99c3331d9527" providerId="ADAL" clId="{EA813354-F016-409C-A55B-EB42D8BC8B73}" dt="2021-04-06T04:33:14.680" v="5341" actId="27803"/>
          <ac:spMkLst>
            <pc:docMk/>
            <pc:sldMk cId="1830847363" sldId="283"/>
            <ac:spMk id="2059" creationId="{1F06F3A1-BC62-459C-B2BD-B37AA1BDA5B7}"/>
          </ac:spMkLst>
        </pc:spChg>
        <pc:spChg chg="mod">
          <ac:chgData name="Vivek Saahil" userId="43ad321a-5946-4c44-869a-99c3331d9527" providerId="ADAL" clId="{EA813354-F016-409C-A55B-EB42D8BC8B73}" dt="2021-04-06T04:33:14.680" v="5341" actId="27803"/>
          <ac:spMkLst>
            <pc:docMk/>
            <pc:sldMk cId="1830847363" sldId="283"/>
            <ac:spMk id="2060" creationId="{BF5923CD-43DF-4285-8585-019B8EE9E6AB}"/>
          </ac:spMkLst>
        </pc:spChg>
        <pc:spChg chg="mod">
          <ac:chgData name="Vivek Saahil" userId="43ad321a-5946-4c44-869a-99c3331d9527" providerId="ADAL" clId="{EA813354-F016-409C-A55B-EB42D8BC8B73}" dt="2021-04-06T04:33:14.680" v="5341" actId="27803"/>
          <ac:spMkLst>
            <pc:docMk/>
            <pc:sldMk cId="1830847363" sldId="283"/>
            <ac:spMk id="2061" creationId="{F9FE4B66-52FA-4648-8F39-DF57E59B5984}"/>
          </ac:spMkLst>
        </pc:spChg>
        <pc:spChg chg="mod">
          <ac:chgData name="Vivek Saahil" userId="43ad321a-5946-4c44-869a-99c3331d9527" providerId="ADAL" clId="{EA813354-F016-409C-A55B-EB42D8BC8B73}" dt="2021-04-06T04:33:14.680" v="5341" actId="27803"/>
          <ac:spMkLst>
            <pc:docMk/>
            <pc:sldMk cId="1830847363" sldId="283"/>
            <ac:spMk id="2062" creationId="{9B9CF056-5A14-4939-8F1D-22A292D1B53D}"/>
          </ac:spMkLst>
        </pc:spChg>
        <pc:spChg chg="mod">
          <ac:chgData name="Vivek Saahil" userId="43ad321a-5946-4c44-869a-99c3331d9527" providerId="ADAL" clId="{EA813354-F016-409C-A55B-EB42D8BC8B73}" dt="2021-04-06T04:33:14.680" v="5341" actId="27803"/>
          <ac:spMkLst>
            <pc:docMk/>
            <pc:sldMk cId="1830847363" sldId="283"/>
            <ac:spMk id="2063" creationId="{FC14D6D5-7BF7-42DD-B08D-B09C3F843018}"/>
          </ac:spMkLst>
        </pc:spChg>
        <pc:spChg chg="mod">
          <ac:chgData name="Vivek Saahil" userId="43ad321a-5946-4c44-869a-99c3331d9527" providerId="ADAL" clId="{EA813354-F016-409C-A55B-EB42D8BC8B73}" dt="2021-04-06T04:33:14.680" v="5341" actId="27803"/>
          <ac:spMkLst>
            <pc:docMk/>
            <pc:sldMk cId="1830847363" sldId="283"/>
            <ac:spMk id="2064" creationId="{23CFC749-E5BA-47B8-B5CD-CB39B58494DC}"/>
          </ac:spMkLst>
        </pc:spChg>
        <pc:spChg chg="mod">
          <ac:chgData name="Vivek Saahil" userId="43ad321a-5946-4c44-869a-99c3331d9527" providerId="ADAL" clId="{EA813354-F016-409C-A55B-EB42D8BC8B73}" dt="2021-04-06T04:33:14.680" v="5341" actId="27803"/>
          <ac:spMkLst>
            <pc:docMk/>
            <pc:sldMk cId="1830847363" sldId="283"/>
            <ac:spMk id="2065" creationId="{5C20FA4D-441C-41C4-BC14-DC24959DF735}"/>
          </ac:spMkLst>
        </pc:spChg>
        <pc:spChg chg="mod">
          <ac:chgData name="Vivek Saahil" userId="43ad321a-5946-4c44-869a-99c3331d9527" providerId="ADAL" clId="{EA813354-F016-409C-A55B-EB42D8BC8B73}" dt="2021-04-06T04:33:14.680" v="5341" actId="27803"/>
          <ac:spMkLst>
            <pc:docMk/>
            <pc:sldMk cId="1830847363" sldId="283"/>
            <ac:spMk id="2066" creationId="{17AE390B-D075-4EA6-958B-7487AC49CBCA}"/>
          </ac:spMkLst>
        </pc:spChg>
        <pc:spChg chg="mod">
          <ac:chgData name="Vivek Saahil" userId="43ad321a-5946-4c44-869a-99c3331d9527" providerId="ADAL" clId="{EA813354-F016-409C-A55B-EB42D8BC8B73}" dt="2021-04-06T04:33:14.680" v="5341" actId="27803"/>
          <ac:spMkLst>
            <pc:docMk/>
            <pc:sldMk cId="1830847363" sldId="283"/>
            <ac:spMk id="2067" creationId="{4291CD46-D12A-45A7-93F8-5C9797A1BD63}"/>
          </ac:spMkLst>
        </pc:spChg>
        <pc:spChg chg="mod">
          <ac:chgData name="Vivek Saahil" userId="43ad321a-5946-4c44-869a-99c3331d9527" providerId="ADAL" clId="{EA813354-F016-409C-A55B-EB42D8BC8B73}" dt="2021-04-06T04:33:14.680" v="5341" actId="27803"/>
          <ac:spMkLst>
            <pc:docMk/>
            <pc:sldMk cId="1830847363" sldId="283"/>
            <ac:spMk id="2068" creationId="{F79CB94C-1CBE-4CA5-A88C-8AB739690DF1}"/>
          </ac:spMkLst>
        </pc:spChg>
        <pc:spChg chg="mod">
          <ac:chgData name="Vivek Saahil" userId="43ad321a-5946-4c44-869a-99c3331d9527" providerId="ADAL" clId="{EA813354-F016-409C-A55B-EB42D8BC8B73}" dt="2021-04-06T04:33:14.680" v="5341" actId="27803"/>
          <ac:spMkLst>
            <pc:docMk/>
            <pc:sldMk cId="1830847363" sldId="283"/>
            <ac:spMk id="2069" creationId="{E09B7478-B5BC-4D23-801D-FBECD3E55121}"/>
          </ac:spMkLst>
        </pc:spChg>
        <pc:spChg chg="mod">
          <ac:chgData name="Vivek Saahil" userId="43ad321a-5946-4c44-869a-99c3331d9527" providerId="ADAL" clId="{EA813354-F016-409C-A55B-EB42D8BC8B73}" dt="2021-04-06T04:33:14.680" v="5341" actId="27803"/>
          <ac:spMkLst>
            <pc:docMk/>
            <pc:sldMk cId="1830847363" sldId="283"/>
            <ac:spMk id="2070" creationId="{503E55E3-2542-4441-830A-2FB293722C0E}"/>
          </ac:spMkLst>
        </pc:spChg>
        <pc:spChg chg="mod">
          <ac:chgData name="Vivek Saahil" userId="43ad321a-5946-4c44-869a-99c3331d9527" providerId="ADAL" clId="{EA813354-F016-409C-A55B-EB42D8BC8B73}" dt="2021-04-06T04:33:14.680" v="5341" actId="27803"/>
          <ac:spMkLst>
            <pc:docMk/>
            <pc:sldMk cId="1830847363" sldId="283"/>
            <ac:spMk id="2071" creationId="{85FC5FF1-600C-4807-9D73-72A5CAA5F2C5}"/>
          </ac:spMkLst>
        </pc:spChg>
        <pc:spChg chg="mod">
          <ac:chgData name="Vivek Saahil" userId="43ad321a-5946-4c44-869a-99c3331d9527" providerId="ADAL" clId="{EA813354-F016-409C-A55B-EB42D8BC8B73}" dt="2021-04-06T04:33:14.680" v="5341" actId="27803"/>
          <ac:spMkLst>
            <pc:docMk/>
            <pc:sldMk cId="1830847363" sldId="283"/>
            <ac:spMk id="2072" creationId="{EEFBCE60-658D-4A77-8635-04F69DE5A5D9}"/>
          </ac:spMkLst>
        </pc:spChg>
        <pc:spChg chg="mod">
          <ac:chgData name="Vivek Saahil" userId="43ad321a-5946-4c44-869a-99c3331d9527" providerId="ADAL" clId="{EA813354-F016-409C-A55B-EB42D8BC8B73}" dt="2021-04-06T04:33:14.680" v="5341" actId="27803"/>
          <ac:spMkLst>
            <pc:docMk/>
            <pc:sldMk cId="1830847363" sldId="283"/>
            <ac:spMk id="2073" creationId="{93587B16-B6A2-4DB6-ACF3-D36C4111E670}"/>
          </ac:spMkLst>
        </pc:spChg>
        <pc:spChg chg="mod">
          <ac:chgData name="Vivek Saahil" userId="43ad321a-5946-4c44-869a-99c3331d9527" providerId="ADAL" clId="{EA813354-F016-409C-A55B-EB42D8BC8B73}" dt="2021-04-06T04:33:14.680" v="5341" actId="27803"/>
          <ac:spMkLst>
            <pc:docMk/>
            <pc:sldMk cId="1830847363" sldId="283"/>
            <ac:spMk id="2074" creationId="{FFAC863B-A61E-48F1-ADA2-FD45282E7127}"/>
          </ac:spMkLst>
        </pc:spChg>
        <pc:spChg chg="mod">
          <ac:chgData name="Vivek Saahil" userId="43ad321a-5946-4c44-869a-99c3331d9527" providerId="ADAL" clId="{EA813354-F016-409C-A55B-EB42D8BC8B73}" dt="2021-04-06T04:33:14.680" v="5341" actId="27803"/>
          <ac:spMkLst>
            <pc:docMk/>
            <pc:sldMk cId="1830847363" sldId="283"/>
            <ac:spMk id="2075" creationId="{0E6C28F4-7A50-4223-A3AF-BFDA91FC7CE8}"/>
          </ac:spMkLst>
        </pc:spChg>
        <pc:spChg chg="mod">
          <ac:chgData name="Vivek Saahil" userId="43ad321a-5946-4c44-869a-99c3331d9527" providerId="ADAL" clId="{EA813354-F016-409C-A55B-EB42D8BC8B73}" dt="2021-04-06T04:33:14.680" v="5341" actId="27803"/>
          <ac:spMkLst>
            <pc:docMk/>
            <pc:sldMk cId="1830847363" sldId="283"/>
            <ac:spMk id="2076" creationId="{C08BF8A2-7EC6-4EE2-9D7F-37A890EFFA05}"/>
          </ac:spMkLst>
        </pc:spChg>
        <pc:spChg chg="mod">
          <ac:chgData name="Vivek Saahil" userId="43ad321a-5946-4c44-869a-99c3331d9527" providerId="ADAL" clId="{EA813354-F016-409C-A55B-EB42D8BC8B73}" dt="2021-04-06T04:33:14.680" v="5341" actId="27803"/>
          <ac:spMkLst>
            <pc:docMk/>
            <pc:sldMk cId="1830847363" sldId="283"/>
            <ac:spMk id="2077" creationId="{665D3BE2-0B7B-4485-BB8F-4A9E53D9D9F1}"/>
          </ac:spMkLst>
        </pc:spChg>
        <pc:spChg chg="mod">
          <ac:chgData name="Vivek Saahil" userId="43ad321a-5946-4c44-869a-99c3331d9527" providerId="ADAL" clId="{EA813354-F016-409C-A55B-EB42D8BC8B73}" dt="2021-04-06T04:33:14.680" v="5341" actId="27803"/>
          <ac:spMkLst>
            <pc:docMk/>
            <pc:sldMk cId="1830847363" sldId="283"/>
            <ac:spMk id="2078" creationId="{A9470B84-28DE-4475-A4A8-D2A5FDE2604F}"/>
          </ac:spMkLst>
        </pc:spChg>
        <pc:spChg chg="mod">
          <ac:chgData name="Vivek Saahil" userId="43ad321a-5946-4c44-869a-99c3331d9527" providerId="ADAL" clId="{EA813354-F016-409C-A55B-EB42D8BC8B73}" dt="2021-04-06T04:33:14.680" v="5341" actId="27803"/>
          <ac:spMkLst>
            <pc:docMk/>
            <pc:sldMk cId="1830847363" sldId="283"/>
            <ac:spMk id="2079" creationId="{C94C29AB-3955-4E75-B281-776AC873E8A6}"/>
          </ac:spMkLst>
        </pc:spChg>
        <pc:spChg chg="mod">
          <ac:chgData name="Vivek Saahil" userId="43ad321a-5946-4c44-869a-99c3331d9527" providerId="ADAL" clId="{EA813354-F016-409C-A55B-EB42D8BC8B73}" dt="2021-04-06T04:33:14.680" v="5341" actId="27803"/>
          <ac:spMkLst>
            <pc:docMk/>
            <pc:sldMk cId="1830847363" sldId="283"/>
            <ac:spMk id="2080" creationId="{57D24164-1E5F-4E38-8E24-C7DFADBB72EE}"/>
          </ac:spMkLst>
        </pc:spChg>
        <pc:spChg chg="mod">
          <ac:chgData name="Vivek Saahil" userId="43ad321a-5946-4c44-869a-99c3331d9527" providerId="ADAL" clId="{EA813354-F016-409C-A55B-EB42D8BC8B73}" dt="2021-04-06T04:33:14.680" v="5341" actId="27803"/>
          <ac:spMkLst>
            <pc:docMk/>
            <pc:sldMk cId="1830847363" sldId="283"/>
            <ac:spMk id="2081" creationId="{26D242A9-2999-43B7-9AC9-B4C78E38432F}"/>
          </ac:spMkLst>
        </pc:spChg>
        <pc:spChg chg="mod">
          <ac:chgData name="Vivek Saahil" userId="43ad321a-5946-4c44-869a-99c3331d9527" providerId="ADAL" clId="{EA813354-F016-409C-A55B-EB42D8BC8B73}" dt="2021-04-06T04:33:14.680" v="5341" actId="27803"/>
          <ac:spMkLst>
            <pc:docMk/>
            <pc:sldMk cId="1830847363" sldId="283"/>
            <ac:spMk id="2082" creationId="{1AFF0C3C-429A-412F-84AC-D2726F3AE3D7}"/>
          </ac:spMkLst>
        </pc:spChg>
        <pc:spChg chg="mod">
          <ac:chgData name="Vivek Saahil" userId="43ad321a-5946-4c44-869a-99c3331d9527" providerId="ADAL" clId="{EA813354-F016-409C-A55B-EB42D8BC8B73}" dt="2021-04-06T04:33:14.680" v="5341" actId="27803"/>
          <ac:spMkLst>
            <pc:docMk/>
            <pc:sldMk cId="1830847363" sldId="283"/>
            <ac:spMk id="2083" creationId="{E4424F84-C4E8-45C3-A3B3-C92FE281055C}"/>
          </ac:spMkLst>
        </pc:spChg>
        <pc:spChg chg="mod">
          <ac:chgData name="Vivek Saahil" userId="43ad321a-5946-4c44-869a-99c3331d9527" providerId="ADAL" clId="{EA813354-F016-409C-A55B-EB42D8BC8B73}" dt="2021-04-06T04:33:14.680" v="5341" actId="27803"/>
          <ac:spMkLst>
            <pc:docMk/>
            <pc:sldMk cId="1830847363" sldId="283"/>
            <ac:spMk id="2084" creationId="{EF61E27A-1E1B-41E9-8D08-8288E12AC76C}"/>
          </ac:spMkLst>
        </pc:spChg>
        <pc:spChg chg="mod">
          <ac:chgData name="Vivek Saahil" userId="43ad321a-5946-4c44-869a-99c3331d9527" providerId="ADAL" clId="{EA813354-F016-409C-A55B-EB42D8BC8B73}" dt="2021-04-06T04:33:14.680" v="5341" actId="27803"/>
          <ac:spMkLst>
            <pc:docMk/>
            <pc:sldMk cId="1830847363" sldId="283"/>
            <ac:spMk id="2085" creationId="{E5B8EEE0-76F6-4957-869E-195FC29D8468}"/>
          </ac:spMkLst>
        </pc:spChg>
        <pc:spChg chg="mod">
          <ac:chgData name="Vivek Saahil" userId="43ad321a-5946-4c44-869a-99c3331d9527" providerId="ADAL" clId="{EA813354-F016-409C-A55B-EB42D8BC8B73}" dt="2021-04-06T04:33:14.680" v="5341" actId="27803"/>
          <ac:spMkLst>
            <pc:docMk/>
            <pc:sldMk cId="1830847363" sldId="283"/>
            <ac:spMk id="2086" creationId="{4A52BA03-3CA4-4510-A6C9-B19841F6C369}"/>
          </ac:spMkLst>
        </pc:spChg>
        <pc:spChg chg="mod">
          <ac:chgData name="Vivek Saahil" userId="43ad321a-5946-4c44-869a-99c3331d9527" providerId="ADAL" clId="{EA813354-F016-409C-A55B-EB42D8BC8B73}" dt="2021-04-06T04:33:14.680" v="5341" actId="27803"/>
          <ac:spMkLst>
            <pc:docMk/>
            <pc:sldMk cId="1830847363" sldId="283"/>
            <ac:spMk id="2087" creationId="{B3B34855-245D-4084-8189-E310BEA4088A}"/>
          </ac:spMkLst>
        </pc:spChg>
        <pc:spChg chg="mod">
          <ac:chgData name="Vivek Saahil" userId="43ad321a-5946-4c44-869a-99c3331d9527" providerId="ADAL" clId="{EA813354-F016-409C-A55B-EB42D8BC8B73}" dt="2021-04-06T04:33:14.680" v="5341" actId="27803"/>
          <ac:spMkLst>
            <pc:docMk/>
            <pc:sldMk cId="1830847363" sldId="283"/>
            <ac:spMk id="2088" creationId="{813E74BA-7838-45FD-9F22-C898F92FCAA8}"/>
          </ac:spMkLst>
        </pc:spChg>
        <pc:spChg chg="mod">
          <ac:chgData name="Vivek Saahil" userId="43ad321a-5946-4c44-869a-99c3331d9527" providerId="ADAL" clId="{EA813354-F016-409C-A55B-EB42D8BC8B73}" dt="2021-04-06T04:33:14.680" v="5341" actId="27803"/>
          <ac:spMkLst>
            <pc:docMk/>
            <pc:sldMk cId="1830847363" sldId="283"/>
            <ac:spMk id="2089" creationId="{CF5F3755-512C-4D08-91C2-0B6F16062BDD}"/>
          </ac:spMkLst>
        </pc:spChg>
        <pc:spChg chg="mod">
          <ac:chgData name="Vivek Saahil" userId="43ad321a-5946-4c44-869a-99c3331d9527" providerId="ADAL" clId="{EA813354-F016-409C-A55B-EB42D8BC8B73}" dt="2021-04-06T04:33:14.680" v="5341" actId="27803"/>
          <ac:spMkLst>
            <pc:docMk/>
            <pc:sldMk cId="1830847363" sldId="283"/>
            <ac:spMk id="2090" creationId="{AE75029E-82A0-4B65-A695-DC2C441CC625}"/>
          </ac:spMkLst>
        </pc:spChg>
        <pc:spChg chg="mod">
          <ac:chgData name="Vivek Saahil" userId="43ad321a-5946-4c44-869a-99c3331d9527" providerId="ADAL" clId="{EA813354-F016-409C-A55B-EB42D8BC8B73}" dt="2021-04-06T04:33:14.680" v="5341" actId="27803"/>
          <ac:spMkLst>
            <pc:docMk/>
            <pc:sldMk cId="1830847363" sldId="283"/>
            <ac:spMk id="2091" creationId="{7DE1AA65-B32C-44BE-AF24-36826F83A34D}"/>
          </ac:spMkLst>
        </pc:spChg>
        <pc:spChg chg="mod">
          <ac:chgData name="Vivek Saahil" userId="43ad321a-5946-4c44-869a-99c3331d9527" providerId="ADAL" clId="{EA813354-F016-409C-A55B-EB42D8BC8B73}" dt="2021-04-06T04:33:14.680" v="5341" actId="27803"/>
          <ac:spMkLst>
            <pc:docMk/>
            <pc:sldMk cId="1830847363" sldId="283"/>
            <ac:spMk id="2092" creationId="{342E4E8A-F084-429F-830D-A0E2C850BFEC}"/>
          </ac:spMkLst>
        </pc:spChg>
        <pc:spChg chg="mod">
          <ac:chgData name="Vivek Saahil" userId="43ad321a-5946-4c44-869a-99c3331d9527" providerId="ADAL" clId="{EA813354-F016-409C-A55B-EB42D8BC8B73}" dt="2021-04-06T04:33:14.680" v="5341" actId="27803"/>
          <ac:spMkLst>
            <pc:docMk/>
            <pc:sldMk cId="1830847363" sldId="283"/>
            <ac:spMk id="2093" creationId="{A5C9F930-A203-4434-83D9-591ADDAEEBAD}"/>
          </ac:spMkLst>
        </pc:spChg>
        <pc:spChg chg="mod">
          <ac:chgData name="Vivek Saahil" userId="43ad321a-5946-4c44-869a-99c3331d9527" providerId="ADAL" clId="{EA813354-F016-409C-A55B-EB42D8BC8B73}" dt="2021-04-06T04:33:14.680" v="5341" actId="27803"/>
          <ac:spMkLst>
            <pc:docMk/>
            <pc:sldMk cId="1830847363" sldId="283"/>
            <ac:spMk id="2094" creationId="{A969303F-FC8C-4579-A9D3-9A274E4CA755}"/>
          </ac:spMkLst>
        </pc:spChg>
        <pc:spChg chg="mod">
          <ac:chgData name="Vivek Saahil" userId="43ad321a-5946-4c44-869a-99c3331d9527" providerId="ADAL" clId="{EA813354-F016-409C-A55B-EB42D8BC8B73}" dt="2021-04-06T04:33:14.680" v="5341" actId="27803"/>
          <ac:spMkLst>
            <pc:docMk/>
            <pc:sldMk cId="1830847363" sldId="283"/>
            <ac:spMk id="2095" creationId="{96E81BC9-65B5-4ACC-AAE7-A5FC741B7B9B}"/>
          </ac:spMkLst>
        </pc:spChg>
        <pc:spChg chg="mod">
          <ac:chgData name="Vivek Saahil" userId="43ad321a-5946-4c44-869a-99c3331d9527" providerId="ADAL" clId="{EA813354-F016-409C-A55B-EB42D8BC8B73}" dt="2021-04-06T04:33:14.680" v="5341" actId="27803"/>
          <ac:spMkLst>
            <pc:docMk/>
            <pc:sldMk cId="1830847363" sldId="283"/>
            <ac:spMk id="2096" creationId="{603F0F57-1AC9-4655-9CE3-07472C643EE5}"/>
          </ac:spMkLst>
        </pc:spChg>
        <pc:spChg chg="mod">
          <ac:chgData name="Vivek Saahil" userId="43ad321a-5946-4c44-869a-99c3331d9527" providerId="ADAL" clId="{EA813354-F016-409C-A55B-EB42D8BC8B73}" dt="2021-04-06T04:33:14.680" v="5341" actId="27803"/>
          <ac:spMkLst>
            <pc:docMk/>
            <pc:sldMk cId="1830847363" sldId="283"/>
            <ac:spMk id="2097" creationId="{5D2201AF-F1A9-44A8-B64B-DC50D8FB8BF5}"/>
          </ac:spMkLst>
        </pc:spChg>
        <pc:spChg chg="mod">
          <ac:chgData name="Vivek Saahil" userId="43ad321a-5946-4c44-869a-99c3331d9527" providerId="ADAL" clId="{EA813354-F016-409C-A55B-EB42D8BC8B73}" dt="2021-04-06T04:33:14.680" v="5341" actId="27803"/>
          <ac:spMkLst>
            <pc:docMk/>
            <pc:sldMk cId="1830847363" sldId="283"/>
            <ac:spMk id="2098" creationId="{93BADF57-8A39-4111-8763-BCD2B580612A}"/>
          </ac:spMkLst>
        </pc:spChg>
        <pc:spChg chg="mod">
          <ac:chgData name="Vivek Saahil" userId="43ad321a-5946-4c44-869a-99c3331d9527" providerId="ADAL" clId="{EA813354-F016-409C-A55B-EB42D8BC8B73}" dt="2021-04-06T04:33:14.680" v="5341" actId="27803"/>
          <ac:spMkLst>
            <pc:docMk/>
            <pc:sldMk cId="1830847363" sldId="283"/>
            <ac:spMk id="2099" creationId="{BC1BC171-6BB6-42FF-879C-23AB99F5C490}"/>
          </ac:spMkLst>
        </pc:spChg>
        <pc:spChg chg="mod">
          <ac:chgData name="Vivek Saahil" userId="43ad321a-5946-4c44-869a-99c3331d9527" providerId="ADAL" clId="{EA813354-F016-409C-A55B-EB42D8BC8B73}" dt="2021-04-06T04:33:14.680" v="5341" actId="27803"/>
          <ac:spMkLst>
            <pc:docMk/>
            <pc:sldMk cId="1830847363" sldId="283"/>
            <ac:spMk id="2100" creationId="{A16BAFDF-AF53-43FA-AEDE-3B55077A6EC5}"/>
          </ac:spMkLst>
        </pc:spChg>
        <pc:spChg chg="mod">
          <ac:chgData name="Vivek Saahil" userId="43ad321a-5946-4c44-869a-99c3331d9527" providerId="ADAL" clId="{EA813354-F016-409C-A55B-EB42D8BC8B73}" dt="2021-04-06T04:33:14.680" v="5341" actId="27803"/>
          <ac:spMkLst>
            <pc:docMk/>
            <pc:sldMk cId="1830847363" sldId="283"/>
            <ac:spMk id="2101" creationId="{44AC3D77-AB34-42C1-9EEE-A14FDD7F7A1A}"/>
          </ac:spMkLst>
        </pc:spChg>
        <pc:spChg chg="mod">
          <ac:chgData name="Vivek Saahil" userId="43ad321a-5946-4c44-869a-99c3331d9527" providerId="ADAL" clId="{EA813354-F016-409C-A55B-EB42D8BC8B73}" dt="2021-04-06T04:33:14.680" v="5341" actId="27803"/>
          <ac:spMkLst>
            <pc:docMk/>
            <pc:sldMk cId="1830847363" sldId="283"/>
            <ac:spMk id="2102" creationId="{B5948D41-E8BF-42E5-99CD-6BF06912F923}"/>
          </ac:spMkLst>
        </pc:spChg>
        <pc:spChg chg="mod">
          <ac:chgData name="Vivek Saahil" userId="43ad321a-5946-4c44-869a-99c3331d9527" providerId="ADAL" clId="{EA813354-F016-409C-A55B-EB42D8BC8B73}" dt="2021-04-06T04:33:14.680" v="5341" actId="27803"/>
          <ac:spMkLst>
            <pc:docMk/>
            <pc:sldMk cId="1830847363" sldId="283"/>
            <ac:spMk id="2103" creationId="{95293B23-0C24-43B9-9B7C-0CCBA605C0CC}"/>
          </ac:spMkLst>
        </pc:spChg>
        <pc:spChg chg="mod">
          <ac:chgData name="Vivek Saahil" userId="43ad321a-5946-4c44-869a-99c3331d9527" providerId="ADAL" clId="{EA813354-F016-409C-A55B-EB42D8BC8B73}" dt="2021-04-06T04:33:14.680" v="5341" actId="27803"/>
          <ac:spMkLst>
            <pc:docMk/>
            <pc:sldMk cId="1830847363" sldId="283"/>
            <ac:spMk id="2104" creationId="{30500AA0-90C7-446E-9995-DA45D8B255CE}"/>
          </ac:spMkLst>
        </pc:spChg>
        <pc:spChg chg="mod">
          <ac:chgData name="Vivek Saahil" userId="43ad321a-5946-4c44-869a-99c3331d9527" providerId="ADAL" clId="{EA813354-F016-409C-A55B-EB42D8BC8B73}" dt="2021-04-06T04:33:14.680" v="5341" actId="27803"/>
          <ac:spMkLst>
            <pc:docMk/>
            <pc:sldMk cId="1830847363" sldId="283"/>
            <ac:spMk id="2105" creationId="{B8505C76-7EBB-4974-B9B5-20CF5BEAC33E}"/>
          </ac:spMkLst>
        </pc:spChg>
        <pc:spChg chg="mod">
          <ac:chgData name="Vivek Saahil" userId="43ad321a-5946-4c44-869a-99c3331d9527" providerId="ADAL" clId="{EA813354-F016-409C-A55B-EB42D8BC8B73}" dt="2021-04-06T04:33:14.680" v="5341" actId="27803"/>
          <ac:spMkLst>
            <pc:docMk/>
            <pc:sldMk cId="1830847363" sldId="283"/>
            <ac:spMk id="2106" creationId="{4D7ED444-C648-4745-B034-14ADA25BA13D}"/>
          </ac:spMkLst>
        </pc:spChg>
        <pc:spChg chg="mod">
          <ac:chgData name="Vivek Saahil" userId="43ad321a-5946-4c44-869a-99c3331d9527" providerId="ADAL" clId="{EA813354-F016-409C-A55B-EB42D8BC8B73}" dt="2021-04-06T04:33:14.680" v="5341" actId="27803"/>
          <ac:spMkLst>
            <pc:docMk/>
            <pc:sldMk cId="1830847363" sldId="283"/>
            <ac:spMk id="2107" creationId="{828F9943-B911-4C59-86F4-0463F7D1B1D1}"/>
          </ac:spMkLst>
        </pc:spChg>
        <pc:spChg chg="mod">
          <ac:chgData name="Vivek Saahil" userId="43ad321a-5946-4c44-869a-99c3331d9527" providerId="ADAL" clId="{EA813354-F016-409C-A55B-EB42D8BC8B73}" dt="2021-04-06T04:33:14.680" v="5341" actId="27803"/>
          <ac:spMkLst>
            <pc:docMk/>
            <pc:sldMk cId="1830847363" sldId="283"/>
            <ac:spMk id="2108" creationId="{1186B501-9C0F-4721-9BAF-97BC0A403EAC}"/>
          </ac:spMkLst>
        </pc:spChg>
        <pc:spChg chg="mod">
          <ac:chgData name="Vivek Saahil" userId="43ad321a-5946-4c44-869a-99c3331d9527" providerId="ADAL" clId="{EA813354-F016-409C-A55B-EB42D8BC8B73}" dt="2021-04-06T04:33:14.680" v="5341" actId="27803"/>
          <ac:spMkLst>
            <pc:docMk/>
            <pc:sldMk cId="1830847363" sldId="283"/>
            <ac:spMk id="2109" creationId="{8F601E8E-4233-44FB-9849-9AC9B144B08B}"/>
          </ac:spMkLst>
        </pc:spChg>
        <pc:spChg chg="mod">
          <ac:chgData name="Vivek Saahil" userId="43ad321a-5946-4c44-869a-99c3331d9527" providerId="ADAL" clId="{EA813354-F016-409C-A55B-EB42D8BC8B73}" dt="2021-04-06T04:33:14.680" v="5341" actId="27803"/>
          <ac:spMkLst>
            <pc:docMk/>
            <pc:sldMk cId="1830847363" sldId="283"/>
            <ac:spMk id="2110" creationId="{21DAFCDA-F4F7-4EE7-8D65-2E68113D12B2}"/>
          </ac:spMkLst>
        </pc:spChg>
        <pc:spChg chg="mod">
          <ac:chgData name="Vivek Saahil" userId="43ad321a-5946-4c44-869a-99c3331d9527" providerId="ADAL" clId="{EA813354-F016-409C-A55B-EB42D8BC8B73}" dt="2021-04-06T04:33:14.680" v="5341" actId="27803"/>
          <ac:spMkLst>
            <pc:docMk/>
            <pc:sldMk cId="1830847363" sldId="283"/>
            <ac:spMk id="2111" creationId="{FBE45B35-47C8-43D7-9982-8D78D0735C03}"/>
          </ac:spMkLst>
        </pc:spChg>
        <pc:spChg chg="mod">
          <ac:chgData name="Vivek Saahil" userId="43ad321a-5946-4c44-869a-99c3331d9527" providerId="ADAL" clId="{EA813354-F016-409C-A55B-EB42D8BC8B73}" dt="2021-04-06T04:33:14.680" v="5341" actId="27803"/>
          <ac:spMkLst>
            <pc:docMk/>
            <pc:sldMk cId="1830847363" sldId="283"/>
            <ac:spMk id="2112" creationId="{B504CB90-9B51-419A-B809-16A39118E667}"/>
          </ac:spMkLst>
        </pc:spChg>
        <pc:spChg chg="mod">
          <ac:chgData name="Vivek Saahil" userId="43ad321a-5946-4c44-869a-99c3331d9527" providerId="ADAL" clId="{EA813354-F016-409C-A55B-EB42D8BC8B73}" dt="2021-04-06T04:33:14.680" v="5341" actId="27803"/>
          <ac:spMkLst>
            <pc:docMk/>
            <pc:sldMk cId="1830847363" sldId="283"/>
            <ac:spMk id="2113" creationId="{51A3B0F3-DD9B-45B5-8607-3F20C19B1754}"/>
          </ac:spMkLst>
        </pc:spChg>
        <pc:spChg chg="mod">
          <ac:chgData name="Vivek Saahil" userId="43ad321a-5946-4c44-869a-99c3331d9527" providerId="ADAL" clId="{EA813354-F016-409C-A55B-EB42D8BC8B73}" dt="2021-04-06T04:33:14.680" v="5341" actId="27803"/>
          <ac:spMkLst>
            <pc:docMk/>
            <pc:sldMk cId="1830847363" sldId="283"/>
            <ac:spMk id="2114" creationId="{A7637C5D-2CCC-4723-BB40-FF60E858B202}"/>
          </ac:spMkLst>
        </pc:spChg>
        <pc:spChg chg="mod">
          <ac:chgData name="Vivek Saahil" userId="43ad321a-5946-4c44-869a-99c3331d9527" providerId="ADAL" clId="{EA813354-F016-409C-A55B-EB42D8BC8B73}" dt="2021-04-06T04:33:14.680" v="5341" actId="27803"/>
          <ac:spMkLst>
            <pc:docMk/>
            <pc:sldMk cId="1830847363" sldId="283"/>
            <ac:spMk id="2115" creationId="{A85317B9-7303-4E58-9981-8EEA57AD5BDE}"/>
          </ac:spMkLst>
        </pc:spChg>
        <pc:spChg chg="mod">
          <ac:chgData name="Vivek Saahil" userId="43ad321a-5946-4c44-869a-99c3331d9527" providerId="ADAL" clId="{EA813354-F016-409C-A55B-EB42D8BC8B73}" dt="2021-04-06T04:33:14.680" v="5341" actId="27803"/>
          <ac:spMkLst>
            <pc:docMk/>
            <pc:sldMk cId="1830847363" sldId="283"/>
            <ac:spMk id="2116" creationId="{A2CE68B6-1481-47E7-BF57-D26270EED2AE}"/>
          </ac:spMkLst>
        </pc:spChg>
        <pc:spChg chg="mod">
          <ac:chgData name="Vivek Saahil" userId="43ad321a-5946-4c44-869a-99c3331d9527" providerId="ADAL" clId="{EA813354-F016-409C-A55B-EB42D8BC8B73}" dt="2021-04-06T04:33:14.680" v="5341" actId="27803"/>
          <ac:spMkLst>
            <pc:docMk/>
            <pc:sldMk cId="1830847363" sldId="283"/>
            <ac:spMk id="2117" creationId="{44836B63-DFD5-4890-B9DB-A1D46079278D}"/>
          </ac:spMkLst>
        </pc:spChg>
        <pc:spChg chg="mod">
          <ac:chgData name="Vivek Saahil" userId="43ad321a-5946-4c44-869a-99c3331d9527" providerId="ADAL" clId="{EA813354-F016-409C-A55B-EB42D8BC8B73}" dt="2021-04-06T04:33:14.680" v="5341" actId="27803"/>
          <ac:spMkLst>
            <pc:docMk/>
            <pc:sldMk cId="1830847363" sldId="283"/>
            <ac:spMk id="2118" creationId="{DBA40E82-946D-4C5C-A10D-2157D45CF8EF}"/>
          </ac:spMkLst>
        </pc:spChg>
        <pc:spChg chg="mod">
          <ac:chgData name="Vivek Saahil" userId="43ad321a-5946-4c44-869a-99c3331d9527" providerId="ADAL" clId="{EA813354-F016-409C-A55B-EB42D8BC8B73}" dt="2021-04-06T04:33:14.680" v="5341" actId="27803"/>
          <ac:spMkLst>
            <pc:docMk/>
            <pc:sldMk cId="1830847363" sldId="283"/>
            <ac:spMk id="2119" creationId="{B3C9196B-0FC8-4218-8493-7A61BFDBD48E}"/>
          </ac:spMkLst>
        </pc:spChg>
        <pc:spChg chg="mod">
          <ac:chgData name="Vivek Saahil" userId="43ad321a-5946-4c44-869a-99c3331d9527" providerId="ADAL" clId="{EA813354-F016-409C-A55B-EB42D8BC8B73}" dt="2021-04-06T04:33:14.680" v="5341" actId="27803"/>
          <ac:spMkLst>
            <pc:docMk/>
            <pc:sldMk cId="1830847363" sldId="283"/>
            <ac:spMk id="2120" creationId="{4DD9B4A7-C7E7-4CE3-B99B-0B8D6A8D2800}"/>
          </ac:spMkLst>
        </pc:spChg>
        <pc:spChg chg="mod">
          <ac:chgData name="Vivek Saahil" userId="43ad321a-5946-4c44-869a-99c3331d9527" providerId="ADAL" clId="{EA813354-F016-409C-A55B-EB42D8BC8B73}" dt="2021-04-06T04:33:14.680" v="5341" actId="27803"/>
          <ac:spMkLst>
            <pc:docMk/>
            <pc:sldMk cId="1830847363" sldId="283"/>
            <ac:spMk id="2121" creationId="{508D0B90-60C3-4AD9-B9D8-F5EFD3FD4CD6}"/>
          </ac:spMkLst>
        </pc:spChg>
        <pc:spChg chg="mod">
          <ac:chgData name="Vivek Saahil" userId="43ad321a-5946-4c44-869a-99c3331d9527" providerId="ADAL" clId="{EA813354-F016-409C-A55B-EB42D8BC8B73}" dt="2021-04-06T04:33:14.680" v="5341" actId="27803"/>
          <ac:spMkLst>
            <pc:docMk/>
            <pc:sldMk cId="1830847363" sldId="283"/>
            <ac:spMk id="2122" creationId="{92C40E29-6388-4FA3-9281-A8FB940EE6A5}"/>
          </ac:spMkLst>
        </pc:spChg>
        <pc:spChg chg="mod">
          <ac:chgData name="Vivek Saahil" userId="43ad321a-5946-4c44-869a-99c3331d9527" providerId="ADAL" clId="{EA813354-F016-409C-A55B-EB42D8BC8B73}" dt="2021-04-06T04:33:14.680" v="5341" actId="27803"/>
          <ac:spMkLst>
            <pc:docMk/>
            <pc:sldMk cId="1830847363" sldId="283"/>
            <ac:spMk id="2123" creationId="{F7BC30B7-093D-46F7-B14D-E0C163BCCD2B}"/>
          </ac:spMkLst>
        </pc:spChg>
        <pc:spChg chg="mod">
          <ac:chgData name="Vivek Saahil" userId="43ad321a-5946-4c44-869a-99c3331d9527" providerId="ADAL" clId="{EA813354-F016-409C-A55B-EB42D8BC8B73}" dt="2021-04-06T04:33:14.680" v="5341" actId="27803"/>
          <ac:spMkLst>
            <pc:docMk/>
            <pc:sldMk cId="1830847363" sldId="283"/>
            <ac:spMk id="2124" creationId="{425D0BB8-EE88-492B-A3EC-CA3878F257BE}"/>
          </ac:spMkLst>
        </pc:spChg>
        <pc:spChg chg="mod">
          <ac:chgData name="Vivek Saahil" userId="43ad321a-5946-4c44-869a-99c3331d9527" providerId="ADAL" clId="{EA813354-F016-409C-A55B-EB42D8BC8B73}" dt="2021-04-06T04:33:14.680" v="5341" actId="27803"/>
          <ac:spMkLst>
            <pc:docMk/>
            <pc:sldMk cId="1830847363" sldId="283"/>
            <ac:spMk id="2125" creationId="{D0BB2AB6-2259-482A-B559-40679BA80E1C}"/>
          </ac:spMkLst>
        </pc:spChg>
        <pc:spChg chg="mod">
          <ac:chgData name="Vivek Saahil" userId="43ad321a-5946-4c44-869a-99c3331d9527" providerId="ADAL" clId="{EA813354-F016-409C-A55B-EB42D8BC8B73}" dt="2021-04-06T04:33:14.680" v="5341" actId="27803"/>
          <ac:spMkLst>
            <pc:docMk/>
            <pc:sldMk cId="1830847363" sldId="283"/>
            <ac:spMk id="2126" creationId="{3897430C-2E6F-43DA-83CB-86C6894A6B54}"/>
          </ac:spMkLst>
        </pc:spChg>
        <pc:spChg chg="mod">
          <ac:chgData name="Vivek Saahil" userId="43ad321a-5946-4c44-869a-99c3331d9527" providerId="ADAL" clId="{EA813354-F016-409C-A55B-EB42D8BC8B73}" dt="2021-04-06T04:33:14.680" v="5341" actId="27803"/>
          <ac:spMkLst>
            <pc:docMk/>
            <pc:sldMk cId="1830847363" sldId="283"/>
            <ac:spMk id="2127" creationId="{B4C56E26-E31C-4E6B-8798-518D97BC02DB}"/>
          </ac:spMkLst>
        </pc:spChg>
        <pc:spChg chg="mod">
          <ac:chgData name="Vivek Saahil" userId="43ad321a-5946-4c44-869a-99c3331d9527" providerId="ADAL" clId="{EA813354-F016-409C-A55B-EB42D8BC8B73}" dt="2021-04-06T04:33:14.680" v="5341" actId="27803"/>
          <ac:spMkLst>
            <pc:docMk/>
            <pc:sldMk cId="1830847363" sldId="283"/>
            <ac:spMk id="2128" creationId="{D890E94D-587F-4AE0-8F14-B8016430322A}"/>
          </ac:spMkLst>
        </pc:spChg>
        <pc:spChg chg="mod">
          <ac:chgData name="Vivek Saahil" userId="43ad321a-5946-4c44-869a-99c3331d9527" providerId="ADAL" clId="{EA813354-F016-409C-A55B-EB42D8BC8B73}" dt="2021-04-06T04:33:14.680" v="5341" actId="27803"/>
          <ac:spMkLst>
            <pc:docMk/>
            <pc:sldMk cId="1830847363" sldId="283"/>
            <ac:spMk id="2129" creationId="{7970BA8F-E5DD-4171-A9D7-72C0084C7B2B}"/>
          </ac:spMkLst>
        </pc:spChg>
        <pc:spChg chg="mod">
          <ac:chgData name="Vivek Saahil" userId="43ad321a-5946-4c44-869a-99c3331d9527" providerId="ADAL" clId="{EA813354-F016-409C-A55B-EB42D8BC8B73}" dt="2021-04-06T04:33:14.680" v="5341" actId="27803"/>
          <ac:spMkLst>
            <pc:docMk/>
            <pc:sldMk cId="1830847363" sldId="283"/>
            <ac:spMk id="2130" creationId="{AC1097A8-722D-4AF9-A45C-1AD4673DA2F3}"/>
          </ac:spMkLst>
        </pc:spChg>
        <pc:spChg chg="mod">
          <ac:chgData name="Vivek Saahil" userId="43ad321a-5946-4c44-869a-99c3331d9527" providerId="ADAL" clId="{EA813354-F016-409C-A55B-EB42D8BC8B73}" dt="2021-04-06T04:33:14.680" v="5341" actId="27803"/>
          <ac:spMkLst>
            <pc:docMk/>
            <pc:sldMk cId="1830847363" sldId="283"/>
            <ac:spMk id="2131" creationId="{57CEC09F-E696-4AA9-BCFD-80E2380DA492}"/>
          </ac:spMkLst>
        </pc:spChg>
        <pc:spChg chg="mod">
          <ac:chgData name="Vivek Saahil" userId="43ad321a-5946-4c44-869a-99c3331d9527" providerId="ADAL" clId="{EA813354-F016-409C-A55B-EB42D8BC8B73}" dt="2021-04-06T04:33:14.680" v="5341" actId="27803"/>
          <ac:spMkLst>
            <pc:docMk/>
            <pc:sldMk cId="1830847363" sldId="283"/>
            <ac:spMk id="2132" creationId="{6DF91212-258D-4E8F-A54E-53B39A862FC0}"/>
          </ac:spMkLst>
        </pc:spChg>
        <pc:spChg chg="mod">
          <ac:chgData name="Vivek Saahil" userId="43ad321a-5946-4c44-869a-99c3331d9527" providerId="ADAL" clId="{EA813354-F016-409C-A55B-EB42D8BC8B73}" dt="2021-04-06T04:33:14.680" v="5341" actId="27803"/>
          <ac:spMkLst>
            <pc:docMk/>
            <pc:sldMk cId="1830847363" sldId="283"/>
            <ac:spMk id="2133" creationId="{929EAC3C-0A44-4D47-822B-4342F1199870}"/>
          </ac:spMkLst>
        </pc:spChg>
        <pc:spChg chg="mod">
          <ac:chgData name="Vivek Saahil" userId="43ad321a-5946-4c44-869a-99c3331d9527" providerId="ADAL" clId="{EA813354-F016-409C-A55B-EB42D8BC8B73}" dt="2021-04-06T04:33:14.680" v="5341" actId="27803"/>
          <ac:spMkLst>
            <pc:docMk/>
            <pc:sldMk cId="1830847363" sldId="283"/>
            <ac:spMk id="2134" creationId="{427B89C0-7522-4B62-8DAC-A28526A9C1B3}"/>
          </ac:spMkLst>
        </pc:spChg>
        <pc:spChg chg="mod">
          <ac:chgData name="Vivek Saahil" userId="43ad321a-5946-4c44-869a-99c3331d9527" providerId="ADAL" clId="{EA813354-F016-409C-A55B-EB42D8BC8B73}" dt="2021-04-06T04:33:14.680" v="5341" actId="27803"/>
          <ac:spMkLst>
            <pc:docMk/>
            <pc:sldMk cId="1830847363" sldId="283"/>
            <ac:spMk id="2135" creationId="{47CE2E28-4E12-4BEE-A359-8D1BC3F855A4}"/>
          </ac:spMkLst>
        </pc:spChg>
        <pc:spChg chg="mod">
          <ac:chgData name="Vivek Saahil" userId="43ad321a-5946-4c44-869a-99c3331d9527" providerId="ADAL" clId="{EA813354-F016-409C-A55B-EB42D8BC8B73}" dt="2021-04-06T04:33:14.680" v="5341" actId="27803"/>
          <ac:spMkLst>
            <pc:docMk/>
            <pc:sldMk cId="1830847363" sldId="283"/>
            <ac:spMk id="2136" creationId="{011A2FA7-901C-4F80-B51F-A546675F3C66}"/>
          </ac:spMkLst>
        </pc:spChg>
        <pc:spChg chg="mod">
          <ac:chgData name="Vivek Saahil" userId="43ad321a-5946-4c44-869a-99c3331d9527" providerId="ADAL" clId="{EA813354-F016-409C-A55B-EB42D8BC8B73}" dt="2021-04-06T04:33:14.680" v="5341" actId="27803"/>
          <ac:spMkLst>
            <pc:docMk/>
            <pc:sldMk cId="1830847363" sldId="283"/>
            <ac:spMk id="2137" creationId="{B39EFE44-6314-49D3-9860-CC520FADC40F}"/>
          </ac:spMkLst>
        </pc:spChg>
        <pc:spChg chg="mod">
          <ac:chgData name="Vivek Saahil" userId="43ad321a-5946-4c44-869a-99c3331d9527" providerId="ADAL" clId="{EA813354-F016-409C-A55B-EB42D8BC8B73}" dt="2021-04-06T04:33:14.680" v="5341" actId="27803"/>
          <ac:spMkLst>
            <pc:docMk/>
            <pc:sldMk cId="1830847363" sldId="283"/>
            <ac:spMk id="2138" creationId="{4D7287F3-D8DA-4921-8E6A-BC369D82254A}"/>
          </ac:spMkLst>
        </pc:spChg>
        <pc:spChg chg="mod">
          <ac:chgData name="Vivek Saahil" userId="43ad321a-5946-4c44-869a-99c3331d9527" providerId="ADAL" clId="{EA813354-F016-409C-A55B-EB42D8BC8B73}" dt="2021-04-06T04:33:14.680" v="5341" actId="27803"/>
          <ac:spMkLst>
            <pc:docMk/>
            <pc:sldMk cId="1830847363" sldId="283"/>
            <ac:spMk id="2139" creationId="{6D63DEA3-278C-4F60-B7DA-6577A144211F}"/>
          </ac:spMkLst>
        </pc:spChg>
        <pc:spChg chg="mod">
          <ac:chgData name="Vivek Saahil" userId="43ad321a-5946-4c44-869a-99c3331d9527" providerId="ADAL" clId="{EA813354-F016-409C-A55B-EB42D8BC8B73}" dt="2021-04-06T04:33:14.680" v="5341" actId="27803"/>
          <ac:spMkLst>
            <pc:docMk/>
            <pc:sldMk cId="1830847363" sldId="283"/>
            <ac:spMk id="2140" creationId="{596F6126-ECC4-42D2-B7E8-9A4BE6D99960}"/>
          </ac:spMkLst>
        </pc:spChg>
        <pc:spChg chg="mod">
          <ac:chgData name="Vivek Saahil" userId="43ad321a-5946-4c44-869a-99c3331d9527" providerId="ADAL" clId="{EA813354-F016-409C-A55B-EB42D8BC8B73}" dt="2021-04-06T04:33:14.680" v="5341" actId="27803"/>
          <ac:spMkLst>
            <pc:docMk/>
            <pc:sldMk cId="1830847363" sldId="283"/>
            <ac:spMk id="2141" creationId="{C4BFACA5-1C08-45AD-97B6-CA73B8222A29}"/>
          </ac:spMkLst>
        </pc:spChg>
        <pc:spChg chg="mod">
          <ac:chgData name="Vivek Saahil" userId="43ad321a-5946-4c44-869a-99c3331d9527" providerId="ADAL" clId="{EA813354-F016-409C-A55B-EB42D8BC8B73}" dt="2021-04-06T04:33:14.680" v="5341" actId="27803"/>
          <ac:spMkLst>
            <pc:docMk/>
            <pc:sldMk cId="1830847363" sldId="283"/>
            <ac:spMk id="2142" creationId="{41E6CD63-3473-4AA1-BC75-41B02DEBE988}"/>
          </ac:spMkLst>
        </pc:spChg>
        <pc:spChg chg="mod">
          <ac:chgData name="Vivek Saahil" userId="43ad321a-5946-4c44-869a-99c3331d9527" providerId="ADAL" clId="{EA813354-F016-409C-A55B-EB42D8BC8B73}" dt="2021-04-06T04:33:14.680" v="5341" actId="27803"/>
          <ac:spMkLst>
            <pc:docMk/>
            <pc:sldMk cId="1830847363" sldId="283"/>
            <ac:spMk id="2143" creationId="{D2ACA4CC-9F9D-487B-A44C-646375FE7655}"/>
          </ac:spMkLst>
        </pc:spChg>
        <pc:spChg chg="mod">
          <ac:chgData name="Vivek Saahil" userId="43ad321a-5946-4c44-869a-99c3331d9527" providerId="ADAL" clId="{EA813354-F016-409C-A55B-EB42D8BC8B73}" dt="2021-04-06T04:33:14.680" v="5341" actId="27803"/>
          <ac:spMkLst>
            <pc:docMk/>
            <pc:sldMk cId="1830847363" sldId="283"/>
            <ac:spMk id="2144" creationId="{8D3BEF53-7E5C-4D2A-A495-13A1F341A7AB}"/>
          </ac:spMkLst>
        </pc:spChg>
        <pc:spChg chg="mod">
          <ac:chgData name="Vivek Saahil" userId="43ad321a-5946-4c44-869a-99c3331d9527" providerId="ADAL" clId="{EA813354-F016-409C-A55B-EB42D8BC8B73}" dt="2021-04-06T04:33:14.680" v="5341" actId="27803"/>
          <ac:spMkLst>
            <pc:docMk/>
            <pc:sldMk cId="1830847363" sldId="283"/>
            <ac:spMk id="2145" creationId="{E1C517C7-69F1-48CD-B4AF-444F7E436DC8}"/>
          </ac:spMkLst>
        </pc:spChg>
        <pc:spChg chg="mod">
          <ac:chgData name="Vivek Saahil" userId="43ad321a-5946-4c44-869a-99c3331d9527" providerId="ADAL" clId="{EA813354-F016-409C-A55B-EB42D8BC8B73}" dt="2021-04-06T04:33:14.680" v="5341" actId="27803"/>
          <ac:spMkLst>
            <pc:docMk/>
            <pc:sldMk cId="1830847363" sldId="283"/>
            <ac:spMk id="2146" creationId="{65068780-1474-45DC-A83D-B93FB576BE28}"/>
          </ac:spMkLst>
        </pc:spChg>
        <pc:spChg chg="mod">
          <ac:chgData name="Vivek Saahil" userId="43ad321a-5946-4c44-869a-99c3331d9527" providerId="ADAL" clId="{EA813354-F016-409C-A55B-EB42D8BC8B73}" dt="2021-04-06T04:33:14.680" v="5341" actId="27803"/>
          <ac:spMkLst>
            <pc:docMk/>
            <pc:sldMk cId="1830847363" sldId="283"/>
            <ac:spMk id="2147" creationId="{0119CECF-593C-42AA-871C-E7674C59F2CF}"/>
          </ac:spMkLst>
        </pc:spChg>
        <pc:spChg chg="mod">
          <ac:chgData name="Vivek Saahil" userId="43ad321a-5946-4c44-869a-99c3331d9527" providerId="ADAL" clId="{EA813354-F016-409C-A55B-EB42D8BC8B73}" dt="2021-04-06T04:33:14.680" v="5341" actId="27803"/>
          <ac:spMkLst>
            <pc:docMk/>
            <pc:sldMk cId="1830847363" sldId="283"/>
            <ac:spMk id="2148" creationId="{FB6667B7-0AC1-4645-92BB-C2B2488C13E1}"/>
          </ac:spMkLst>
        </pc:spChg>
        <pc:spChg chg="mod">
          <ac:chgData name="Vivek Saahil" userId="43ad321a-5946-4c44-869a-99c3331d9527" providerId="ADAL" clId="{EA813354-F016-409C-A55B-EB42D8BC8B73}" dt="2021-04-06T04:33:14.680" v="5341" actId="27803"/>
          <ac:spMkLst>
            <pc:docMk/>
            <pc:sldMk cId="1830847363" sldId="283"/>
            <ac:spMk id="2149" creationId="{F80287C1-B052-4BDE-B7D9-2777A1C084C3}"/>
          </ac:spMkLst>
        </pc:spChg>
        <pc:spChg chg="mod">
          <ac:chgData name="Vivek Saahil" userId="43ad321a-5946-4c44-869a-99c3331d9527" providerId="ADAL" clId="{EA813354-F016-409C-A55B-EB42D8BC8B73}" dt="2021-04-06T04:33:14.680" v="5341" actId="27803"/>
          <ac:spMkLst>
            <pc:docMk/>
            <pc:sldMk cId="1830847363" sldId="283"/>
            <ac:spMk id="2150" creationId="{BCECB78A-30D8-4C2A-AC27-F4DAD98FB656}"/>
          </ac:spMkLst>
        </pc:spChg>
        <pc:spChg chg="mod">
          <ac:chgData name="Vivek Saahil" userId="43ad321a-5946-4c44-869a-99c3331d9527" providerId="ADAL" clId="{EA813354-F016-409C-A55B-EB42D8BC8B73}" dt="2021-04-06T04:33:14.680" v="5341" actId="27803"/>
          <ac:spMkLst>
            <pc:docMk/>
            <pc:sldMk cId="1830847363" sldId="283"/>
            <ac:spMk id="2151" creationId="{75E707FF-49BF-4BF3-9C29-E289EF66E2C8}"/>
          </ac:spMkLst>
        </pc:spChg>
        <pc:spChg chg="mod">
          <ac:chgData name="Vivek Saahil" userId="43ad321a-5946-4c44-869a-99c3331d9527" providerId="ADAL" clId="{EA813354-F016-409C-A55B-EB42D8BC8B73}" dt="2021-04-06T04:33:14.680" v="5341" actId="27803"/>
          <ac:spMkLst>
            <pc:docMk/>
            <pc:sldMk cId="1830847363" sldId="283"/>
            <ac:spMk id="2152" creationId="{D8BF3C89-0DB4-40C3-8B38-F99AEC31C71B}"/>
          </ac:spMkLst>
        </pc:spChg>
        <pc:spChg chg="mod">
          <ac:chgData name="Vivek Saahil" userId="43ad321a-5946-4c44-869a-99c3331d9527" providerId="ADAL" clId="{EA813354-F016-409C-A55B-EB42D8BC8B73}" dt="2021-04-06T04:33:14.680" v="5341" actId="27803"/>
          <ac:spMkLst>
            <pc:docMk/>
            <pc:sldMk cId="1830847363" sldId="283"/>
            <ac:spMk id="2153" creationId="{CEB0B858-06C7-4D58-806A-F60294DD1D74}"/>
          </ac:spMkLst>
        </pc:spChg>
        <pc:spChg chg="mod">
          <ac:chgData name="Vivek Saahil" userId="43ad321a-5946-4c44-869a-99c3331d9527" providerId="ADAL" clId="{EA813354-F016-409C-A55B-EB42D8BC8B73}" dt="2021-04-06T04:33:14.680" v="5341" actId="27803"/>
          <ac:spMkLst>
            <pc:docMk/>
            <pc:sldMk cId="1830847363" sldId="283"/>
            <ac:spMk id="2154" creationId="{8B95C4EF-EC05-4033-9C2E-6515503B5AC3}"/>
          </ac:spMkLst>
        </pc:spChg>
        <pc:spChg chg="mod">
          <ac:chgData name="Vivek Saahil" userId="43ad321a-5946-4c44-869a-99c3331d9527" providerId="ADAL" clId="{EA813354-F016-409C-A55B-EB42D8BC8B73}" dt="2021-04-06T04:33:14.680" v="5341" actId="27803"/>
          <ac:spMkLst>
            <pc:docMk/>
            <pc:sldMk cId="1830847363" sldId="283"/>
            <ac:spMk id="2155" creationId="{6FCAB3D6-6BC3-4CBE-916E-9806BC5108F7}"/>
          </ac:spMkLst>
        </pc:spChg>
        <pc:spChg chg="mod">
          <ac:chgData name="Vivek Saahil" userId="43ad321a-5946-4c44-869a-99c3331d9527" providerId="ADAL" clId="{EA813354-F016-409C-A55B-EB42D8BC8B73}" dt="2021-04-06T04:33:14.680" v="5341" actId="27803"/>
          <ac:spMkLst>
            <pc:docMk/>
            <pc:sldMk cId="1830847363" sldId="283"/>
            <ac:spMk id="2156" creationId="{4D1ED785-498F-490E-AE3A-2601F2566D44}"/>
          </ac:spMkLst>
        </pc:spChg>
        <pc:spChg chg="mod">
          <ac:chgData name="Vivek Saahil" userId="43ad321a-5946-4c44-869a-99c3331d9527" providerId="ADAL" clId="{EA813354-F016-409C-A55B-EB42D8BC8B73}" dt="2021-04-06T04:33:14.680" v="5341" actId="27803"/>
          <ac:spMkLst>
            <pc:docMk/>
            <pc:sldMk cId="1830847363" sldId="283"/>
            <ac:spMk id="2157" creationId="{4CA440F5-A86E-49E6-A32E-E0045A0BE1B6}"/>
          </ac:spMkLst>
        </pc:spChg>
        <pc:spChg chg="mod">
          <ac:chgData name="Vivek Saahil" userId="43ad321a-5946-4c44-869a-99c3331d9527" providerId="ADAL" clId="{EA813354-F016-409C-A55B-EB42D8BC8B73}" dt="2021-04-06T04:33:14.680" v="5341" actId="27803"/>
          <ac:spMkLst>
            <pc:docMk/>
            <pc:sldMk cId="1830847363" sldId="283"/>
            <ac:spMk id="2158" creationId="{FFC68EF0-F40C-4068-AD89-A3E46F61C292}"/>
          </ac:spMkLst>
        </pc:spChg>
        <pc:spChg chg="mod">
          <ac:chgData name="Vivek Saahil" userId="43ad321a-5946-4c44-869a-99c3331d9527" providerId="ADAL" clId="{EA813354-F016-409C-A55B-EB42D8BC8B73}" dt="2021-04-06T04:33:14.680" v="5341" actId="27803"/>
          <ac:spMkLst>
            <pc:docMk/>
            <pc:sldMk cId="1830847363" sldId="283"/>
            <ac:spMk id="2159" creationId="{E5547547-6C2F-47C5-912D-84DECFD43369}"/>
          </ac:spMkLst>
        </pc:spChg>
        <pc:spChg chg="mod">
          <ac:chgData name="Vivek Saahil" userId="43ad321a-5946-4c44-869a-99c3331d9527" providerId="ADAL" clId="{EA813354-F016-409C-A55B-EB42D8BC8B73}" dt="2021-04-06T04:33:14.680" v="5341" actId="27803"/>
          <ac:spMkLst>
            <pc:docMk/>
            <pc:sldMk cId="1830847363" sldId="283"/>
            <ac:spMk id="2160" creationId="{38014BEB-C533-43EC-89B2-800928F08558}"/>
          </ac:spMkLst>
        </pc:spChg>
        <pc:spChg chg="mod">
          <ac:chgData name="Vivek Saahil" userId="43ad321a-5946-4c44-869a-99c3331d9527" providerId="ADAL" clId="{EA813354-F016-409C-A55B-EB42D8BC8B73}" dt="2021-04-06T04:33:14.680" v="5341" actId="27803"/>
          <ac:spMkLst>
            <pc:docMk/>
            <pc:sldMk cId="1830847363" sldId="283"/>
            <ac:spMk id="2161" creationId="{0CAEB32C-6F21-43EA-80C5-A544A6630A19}"/>
          </ac:spMkLst>
        </pc:spChg>
        <pc:spChg chg="mod">
          <ac:chgData name="Vivek Saahil" userId="43ad321a-5946-4c44-869a-99c3331d9527" providerId="ADAL" clId="{EA813354-F016-409C-A55B-EB42D8BC8B73}" dt="2021-04-06T04:33:14.680" v="5341" actId="27803"/>
          <ac:spMkLst>
            <pc:docMk/>
            <pc:sldMk cId="1830847363" sldId="283"/>
            <ac:spMk id="2162" creationId="{CD02E820-7C81-49BF-B412-C6BC8F4D4752}"/>
          </ac:spMkLst>
        </pc:spChg>
        <pc:spChg chg="mod">
          <ac:chgData name="Vivek Saahil" userId="43ad321a-5946-4c44-869a-99c3331d9527" providerId="ADAL" clId="{EA813354-F016-409C-A55B-EB42D8BC8B73}" dt="2021-04-06T04:33:14.680" v="5341" actId="27803"/>
          <ac:spMkLst>
            <pc:docMk/>
            <pc:sldMk cId="1830847363" sldId="283"/>
            <ac:spMk id="2163" creationId="{6DA25308-F26C-4771-8271-FB8C88E1BADE}"/>
          </ac:spMkLst>
        </pc:spChg>
        <pc:spChg chg="mod">
          <ac:chgData name="Vivek Saahil" userId="43ad321a-5946-4c44-869a-99c3331d9527" providerId="ADAL" clId="{EA813354-F016-409C-A55B-EB42D8BC8B73}" dt="2021-04-06T04:33:14.680" v="5341" actId="27803"/>
          <ac:spMkLst>
            <pc:docMk/>
            <pc:sldMk cId="1830847363" sldId="283"/>
            <ac:spMk id="2164" creationId="{A17AD2B2-8C41-4C70-93E6-483B4E60AE7D}"/>
          </ac:spMkLst>
        </pc:spChg>
        <pc:spChg chg="mod">
          <ac:chgData name="Vivek Saahil" userId="43ad321a-5946-4c44-869a-99c3331d9527" providerId="ADAL" clId="{EA813354-F016-409C-A55B-EB42D8BC8B73}" dt="2021-04-06T04:33:14.680" v="5341" actId="27803"/>
          <ac:spMkLst>
            <pc:docMk/>
            <pc:sldMk cId="1830847363" sldId="283"/>
            <ac:spMk id="2165" creationId="{898EED73-F0F6-40CE-958E-C8C2CE65137E}"/>
          </ac:spMkLst>
        </pc:spChg>
        <pc:spChg chg="mod">
          <ac:chgData name="Vivek Saahil" userId="43ad321a-5946-4c44-869a-99c3331d9527" providerId="ADAL" clId="{EA813354-F016-409C-A55B-EB42D8BC8B73}" dt="2021-04-06T04:33:14.680" v="5341" actId="27803"/>
          <ac:spMkLst>
            <pc:docMk/>
            <pc:sldMk cId="1830847363" sldId="283"/>
            <ac:spMk id="2166" creationId="{DE711F9B-3D6C-45D5-B766-11966EA0F503}"/>
          </ac:spMkLst>
        </pc:spChg>
        <pc:spChg chg="mod">
          <ac:chgData name="Vivek Saahil" userId="43ad321a-5946-4c44-869a-99c3331d9527" providerId="ADAL" clId="{EA813354-F016-409C-A55B-EB42D8BC8B73}" dt="2021-04-06T04:33:14.680" v="5341" actId="27803"/>
          <ac:spMkLst>
            <pc:docMk/>
            <pc:sldMk cId="1830847363" sldId="283"/>
            <ac:spMk id="2167" creationId="{E35B3F11-9309-463E-83AD-08B9509848FA}"/>
          </ac:spMkLst>
        </pc:spChg>
        <pc:spChg chg="mod">
          <ac:chgData name="Vivek Saahil" userId="43ad321a-5946-4c44-869a-99c3331d9527" providerId="ADAL" clId="{EA813354-F016-409C-A55B-EB42D8BC8B73}" dt="2021-04-06T04:33:14.680" v="5341" actId="27803"/>
          <ac:spMkLst>
            <pc:docMk/>
            <pc:sldMk cId="1830847363" sldId="283"/>
            <ac:spMk id="2168" creationId="{F6E7A9AD-3C7D-46B2-9A13-CA656BE7429A}"/>
          </ac:spMkLst>
        </pc:spChg>
        <pc:spChg chg="mod">
          <ac:chgData name="Vivek Saahil" userId="43ad321a-5946-4c44-869a-99c3331d9527" providerId="ADAL" clId="{EA813354-F016-409C-A55B-EB42D8BC8B73}" dt="2021-04-06T04:33:14.680" v="5341" actId="27803"/>
          <ac:spMkLst>
            <pc:docMk/>
            <pc:sldMk cId="1830847363" sldId="283"/>
            <ac:spMk id="2169" creationId="{A12037FD-036F-448A-B06C-070DB3F4020E}"/>
          </ac:spMkLst>
        </pc:spChg>
        <pc:spChg chg="mod">
          <ac:chgData name="Vivek Saahil" userId="43ad321a-5946-4c44-869a-99c3331d9527" providerId="ADAL" clId="{EA813354-F016-409C-A55B-EB42D8BC8B73}" dt="2021-04-06T04:33:14.680" v="5341" actId="27803"/>
          <ac:spMkLst>
            <pc:docMk/>
            <pc:sldMk cId="1830847363" sldId="283"/>
            <ac:spMk id="2170" creationId="{C69C2871-B2A0-4B98-A36B-F565F838A905}"/>
          </ac:spMkLst>
        </pc:spChg>
        <pc:spChg chg="mod">
          <ac:chgData name="Vivek Saahil" userId="43ad321a-5946-4c44-869a-99c3331d9527" providerId="ADAL" clId="{EA813354-F016-409C-A55B-EB42D8BC8B73}" dt="2021-04-06T04:33:14.680" v="5341" actId="27803"/>
          <ac:spMkLst>
            <pc:docMk/>
            <pc:sldMk cId="1830847363" sldId="283"/>
            <ac:spMk id="2171" creationId="{F9B9C12A-F1A0-4C91-93E3-F0561DB5A83C}"/>
          </ac:spMkLst>
        </pc:spChg>
        <pc:spChg chg="mod">
          <ac:chgData name="Vivek Saahil" userId="43ad321a-5946-4c44-869a-99c3331d9527" providerId="ADAL" clId="{EA813354-F016-409C-A55B-EB42D8BC8B73}" dt="2021-04-06T04:33:14.680" v="5341" actId="27803"/>
          <ac:spMkLst>
            <pc:docMk/>
            <pc:sldMk cId="1830847363" sldId="283"/>
            <ac:spMk id="2172" creationId="{E0161F1A-6ECD-4291-AEFA-E22650F9D3CE}"/>
          </ac:spMkLst>
        </pc:spChg>
        <pc:spChg chg="mod">
          <ac:chgData name="Vivek Saahil" userId="43ad321a-5946-4c44-869a-99c3331d9527" providerId="ADAL" clId="{EA813354-F016-409C-A55B-EB42D8BC8B73}" dt="2021-04-06T04:33:14.680" v="5341" actId="27803"/>
          <ac:spMkLst>
            <pc:docMk/>
            <pc:sldMk cId="1830847363" sldId="283"/>
            <ac:spMk id="2173" creationId="{AF81657C-E3F6-4B84-A20E-4945EEC42AAC}"/>
          </ac:spMkLst>
        </pc:spChg>
        <pc:spChg chg="mod">
          <ac:chgData name="Vivek Saahil" userId="43ad321a-5946-4c44-869a-99c3331d9527" providerId="ADAL" clId="{EA813354-F016-409C-A55B-EB42D8BC8B73}" dt="2021-04-06T04:33:14.680" v="5341" actId="27803"/>
          <ac:spMkLst>
            <pc:docMk/>
            <pc:sldMk cId="1830847363" sldId="283"/>
            <ac:spMk id="2174" creationId="{59965505-CE89-48C3-BD2A-CA57D2186C48}"/>
          </ac:spMkLst>
        </pc:spChg>
        <pc:spChg chg="mod">
          <ac:chgData name="Vivek Saahil" userId="43ad321a-5946-4c44-869a-99c3331d9527" providerId="ADAL" clId="{EA813354-F016-409C-A55B-EB42D8BC8B73}" dt="2021-04-06T04:33:14.680" v="5341" actId="27803"/>
          <ac:spMkLst>
            <pc:docMk/>
            <pc:sldMk cId="1830847363" sldId="283"/>
            <ac:spMk id="2175" creationId="{2A67C4C9-6EA0-4F10-B4D0-5B836626EB04}"/>
          </ac:spMkLst>
        </pc:spChg>
        <pc:spChg chg="mod">
          <ac:chgData name="Vivek Saahil" userId="43ad321a-5946-4c44-869a-99c3331d9527" providerId="ADAL" clId="{EA813354-F016-409C-A55B-EB42D8BC8B73}" dt="2021-04-06T04:33:14.680" v="5341" actId="27803"/>
          <ac:spMkLst>
            <pc:docMk/>
            <pc:sldMk cId="1830847363" sldId="283"/>
            <ac:spMk id="2176" creationId="{59841CDA-CA81-4EC7-B090-8E68A5709CC4}"/>
          </ac:spMkLst>
        </pc:spChg>
        <pc:spChg chg="mod">
          <ac:chgData name="Vivek Saahil" userId="43ad321a-5946-4c44-869a-99c3331d9527" providerId="ADAL" clId="{EA813354-F016-409C-A55B-EB42D8BC8B73}" dt="2021-04-06T04:33:14.680" v="5341" actId="27803"/>
          <ac:spMkLst>
            <pc:docMk/>
            <pc:sldMk cId="1830847363" sldId="283"/>
            <ac:spMk id="2177" creationId="{07201C39-9A71-4193-83A0-62FCF9521DC2}"/>
          </ac:spMkLst>
        </pc:spChg>
        <pc:spChg chg="mod">
          <ac:chgData name="Vivek Saahil" userId="43ad321a-5946-4c44-869a-99c3331d9527" providerId="ADAL" clId="{EA813354-F016-409C-A55B-EB42D8BC8B73}" dt="2021-04-06T04:33:14.680" v="5341" actId="27803"/>
          <ac:spMkLst>
            <pc:docMk/>
            <pc:sldMk cId="1830847363" sldId="283"/>
            <ac:spMk id="2178" creationId="{84454FCE-6B0F-43B8-9307-DBE8A5C42DFF}"/>
          </ac:spMkLst>
        </pc:spChg>
        <pc:spChg chg="mod">
          <ac:chgData name="Vivek Saahil" userId="43ad321a-5946-4c44-869a-99c3331d9527" providerId="ADAL" clId="{EA813354-F016-409C-A55B-EB42D8BC8B73}" dt="2021-04-06T04:33:14.680" v="5341" actId="27803"/>
          <ac:spMkLst>
            <pc:docMk/>
            <pc:sldMk cId="1830847363" sldId="283"/>
            <ac:spMk id="2179" creationId="{5E75F5C1-A24A-4CDD-91F7-345B0B47772C}"/>
          </ac:spMkLst>
        </pc:spChg>
        <pc:spChg chg="mod">
          <ac:chgData name="Vivek Saahil" userId="43ad321a-5946-4c44-869a-99c3331d9527" providerId="ADAL" clId="{EA813354-F016-409C-A55B-EB42D8BC8B73}" dt="2021-04-06T04:33:14.680" v="5341" actId="27803"/>
          <ac:spMkLst>
            <pc:docMk/>
            <pc:sldMk cId="1830847363" sldId="283"/>
            <ac:spMk id="2180" creationId="{5748FB0E-C79E-4CC8-B33C-5C0133E070C8}"/>
          </ac:spMkLst>
        </pc:spChg>
        <pc:spChg chg="mod">
          <ac:chgData name="Vivek Saahil" userId="43ad321a-5946-4c44-869a-99c3331d9527" providerId="ADAL" clId="{EA813354-F016-409C-A55B-EB42D8BC8B73}" dt="2021-04-06T04:33:14.680" v="5341" actId="27803"/>
          <ac:spMkLst>
            <pc:docMk/>
            <pc:sldMk cId="1830847363" sldId="283"/>
            <ac:spMk id="2181" creationId="{7FCCEB11-C4D0-4B7B-87BC-020C94330DB7}"/>
          </ac:spMkLst>
        </pc:spChg>
        <pc:spChg chg="mod">
          <ac:chgData name="Vivek Saahil" userId="43ad321a-5946-4c44-869a-99c3331d9527" providerId="ADAL" clId="{EA813354-F016-409C-A55B-EB42D8BC8B73}" dt="2021-04-06T04:33:14.680" v="5341" actId="27803"/>
          <ac:spMkLst>
            <pc:docMk/>
            <pc:sldMk cId="1830847363" sldId="283"/>
            <ac:spMk id="2182" creationId="{6ED57DB2-E290-4D81-8C24-89B69A4DE534}"/>
          </ac:spMkLst>
        </pc:spChg>
        <pc:spChg chg="mod">
          <ac:chgData name="Vivek Saahil" userId="43ad321a-5946-4c44-869a-99c3331d9527" providerId="ADAL" clId="{EA813354-F016-409C-A55B-EB42D8BC8B73}" dt="2021-04-06T04:33:14.680" v="5341" actId="27803"/>
          <ac:spMkLst>
            <pc:docMk/>
            <pc:sldMk cId="1830847363" sldId="283"/>
            <ac:spMk id="2183" creationId="{09F93394-38CB-4CFB-BA27-42591A00952C}"/>
          </ac:spMkLst>
        </pc:spChg>
        <pc:spChg chg="mod">
          <ac:chgData name="Vivek Saahil" userId="43ad321a-5946-4c44-869a-99c3331d9527" providerId="ADAL" clId="{EA813354-F016-409C-A55B-EB42D8BC8B73}" dt="2021-04-06T04:33:14.680" v="5341" actId="27803"/>
          <ac:spMkLst>
            <pc:docMk/>
            <pc:sldMk cId="1830847363" sldId="283"/>
            <ac:spMk id="2184" creationId="{16EA064D-463B-4207-A7D3-31C15BD185AB}"/>
          </ac:spMkLst>
        </pc:spChg>
        <pc:spChg chg="mod">
          <ac:chgData name="Vivek Saahil" userId="43ad321a-5946-4c44-869a-99c3331d9527" providerId="ADAL" clId="{EA813354-F016-409C-A55B-EB42D8BC8B73}" dt="2021-04-06T04:33:14.680" v="5341" actId="27803"/>
          <ac:spMkLst>
            <pc:docMk/>
            <pc:sldMk cId="1830847363" sldId="283"/>
            <ac:spMk id="2185" creationId="{3B821140-ACE7-4532-AF53-2EC5B908DF51}"/>
          </ac:spMkLst>
        </pc:spChg>
        <pc:spChg chg="mod">
          <ac:chgData name="Vivek Saahil" userId="43ad321a-5946-4c44-869a-99c3331d9527" providerId="ADAL" clId="{EA813354-F016-409C-A55B-EB42D8BC8B73}" dt="2021-04-06T04:33:14.680" v="5341" actId="27803"/>
          <ac:spMkLst>
            <pc:docMk/>
            <pc:sldMk cId="1830847363" sldId="283"/>
            <ac:spMk id="2186" creationId="{C7533679-3441-48EE-9759-E35B31709632}"/>
          </ac:spMkLst>
        </pc:spChg>
        <pc:spChg chg="mod">
          <ac:chgData name="Vivek Saahil" userId="43ad321a-5946-4c44-869a-99c3331d9527" providerId="ADAL" clId="{EA813354-F016-409C-A55B-EB42D8BC8B73}" dt="2021-04-06T04:33:14.680" v="5341" actId="27803"/>
          <ac:spMkLst>
            <pc:docMk/>
            <pc:sldMk cId="1830847363" sldId="283"/>
            <ac:spMk id="2187" creationId="{90356361-F24D-4919-9A5C-79839E7F6558}"/>
          </ac:spMkLst>
        </pc:spChg>
        <pc:spChg chg="mod">
          <ac:chgData name="Vivek Saahil" userId="43ad321a-5946-4c44-869a-99c3331d9527" providerId="ADAL" clId="{EA813354-F016-409C-A55B-EB42D8BC8B73}" dt="2021-04-06T04:33:14.680" v="5341" actId="27803"/>
          <ac:spMkLst>
            <pc:docMk/>
            <pc:sldMk cId="1830847363" sldId="283"/>
            <ac:spMk id="2188" creationId="{61370F41-E2C9-43C6-B4FC-B8C64AFB819A}"/>
          </ac:spMkLst>
        </pc:spChg>
        <pc:spChg chg="mod">
          <ac:chgData name="Vivek Saahil" userId="43ad321a-5946-4c44-869a-99c3331d9527" providerId="ADAL" clId="{EA813354-F016-409C-A55B-EB42D8BC8B73}" dt="2021-04-06T04:33:14.680" v="5341" actId="27803"/>
          <ac:spMkLst>
            <pc:docMk/>
            <pc:sldMk cId="1830847363" sldId="283"/>
            <ac:spMk id="2189" creationId="{250E1E50-59CB-4F4F-9660-5AA3B93791E7}"/>
          </ac:spMkLst>
        </pc:spChg>
        <pc:spChg chg="mod">
          <ac:chgData name="Vivek Saahil" userId="43ad321a-5946-4c44-869a-99c3331d9527" providerId="ADAL" clId="{EA813354-F016-409C-A55B-EB42D8BC8B73}" dt="2021-04-06T04:33:14.680" v="5341" actId="27803"/>
          <ac:spMkLst>
            <pc:docMk/>
            <pc:sldMk cId="1830847363" sldId="283"/>
            <ac:spMk id="2190" creationId="{9D19C9A4-D447-44CC-B334-24A2BF53C8D8}"/>
          </ac:spMkLst>
        </pc:spChg>
        <pc:spChg chg="mod">
          <ac:chgData name="Vivek Saahil" userId="43ad321a-5946-4c44-869a-99c3331d9527" providerId="ADAL" clId="{EA813354-F016-409C-A55B-EB42D8BC8B73}" dt="2021-04-06T04:33:14.680" v="5341" actId="27803"/>
          <ac:spMkLst>
            <pc:docMk/>
            <pc:sldMk cId="1830847363" sldId="283"/>
            <ac:spMk id="2191" creationId="{E04EB105-431F-40F6-B881-D20EB0A11617}"/>
          </ac:spMkLst>
        </pc:spChg>
        <pc:spChg chg="mod">
          <ac:chgData name="Vivek Saahil" userId="43ad321a-5946-4c44-869a-99c3331d9527" providerId="ADAL" clId="{EA813354-F016-409C-A55B-EB42D8BC8B73}" dt="2021-04-06T04:33:14.680" v="5341" actId="27803"/>
          <ac:spMkLst>
            <pc:docMk/>
            <pc:sldMk cId="1830847363" sldId="283"/>
            <ac:spMk id="2192" creationId="{677ED7FE-2779-43C3-B3B2-28E30A4EF19A}"/>
          </ac:spMkLst>
        </pc:spChg>
        <pc:spChg chg="mod">
          <ac:chgData name="Vivek Saahil" userId="43ad321a-5946-4c44-869a-99c3331d9527" providerId="ADAL" clId="{EA813354-F016-409C-A55B-EB42D8BC8B73}" dt="2021-04-06T04:33:14.680" v="5341" actId="27803"/>
          <ac:spMkLst>
            <pc:docMk/>
            <pc:sldMk cId="1830847363" sldId="283"/>
            <ac:spMk id="2193" creationId="{6CE64A24-7B98-4B1A-95E1-A79C6DB4B2C8}"/>
          </ac:spMkLst>
        </pc:spChg>
        <pc:spChg chg="mod">
          <ac:chgData name="Vivek Saahil" userId="43ad321a-5946-4c44-869a-99c3331d9527" providerId="ADAL" clId="{EA813354-F016-409C-A55B-EB42D8BC8B73}" dt="2021-04-06T04:33:14.680" v="5341" actId="27803"/>
          <ac:spMkLst>
            <pc:docMk/>
            <pc:sldMk cId="1830847363" sldId="283"/>
            <ac:spMk id="2194" creationId="{C9E89BEE-E212-44AB-A2A7-7E1B7B03B6FC}"/>
          </ac:spMkLst>
        </pc:spChg>
        <pc:spChg chg="mod">
          <ac:chgData name="Vivek Saahil" userId="43ad321a-5946-4c44-869a-99c3331d9527" providerId="ADAL" clId="{EA813354-F016-409C-A55B-EB42D8BC8B73}" dt="2021-04-06T04:33:14.680" v="5341" actId="27803"/>
          <ac:spMkLst>
            <pc:docMk/>
            <pc:sldMk cId="1830847363" sldId="283"/>
            <ac:spMk id="2195" creationId="{CA58A2FD-4ED1-452E-8832-BC490D8E75C9}"/>
          </ac:spMkLst>
        </pc:spChg>
        <pc:spChg chg="mod">
          <ac:chgData name="Vivek Saahil" userId="43ad321a-5946-4c44-869a-99c3331d9527" providerId="ADAL" clId="{EA813354-F016-409C-A55B-EB42D8BC8B73}" dt="2021-04-06T04:33:14.680" v="5341" actId="27803"/>
          <ac:spMkLst>
            <pc:docMk/>
            <pc:sldMk cId="1830847363" sldId="283"/>
            <ac:spMk id="2196" creationId="{B7982474-B314-4566-814F-EE32399BF80E}"/>
          </ac:spMkLst>
        </pc:spChg>
        <pc:spChg chg="mod">
          <ac:chgData name="Vivek Saahil" userId="43ad321a-5946-4c44-869a-99c3331d9527" providerId="ADAL" clId="{EA813354-F016-409C-A55B-EB42D8BC8B73}" dt="2021-04-06T04:33:14.680" v="5341" actId="27803"/>
          <ac:spMkLst>
            <pc:docMk/>
            <pc:sldMk cId="1830847363" sldId="283"/>
            <ac:spMk id="2197" creationId="{D0271212-9AD7-45B5-8BEB-847A3892888A}"/>
          </ac:spMkLst>
        </pc:spChg>
        <pc:spChg chg="mod">
          <ac:chgData name="Vivek Saahil" userId="43ad321a-5946-4c44-869a-99c3331d9527" providerId="ADAL" clId="{EA813354-F016-409C-A55B-EB42D8BC8B73}" dt="2021-04-06T04:33:14.680" v="5341" actId="27803"/>
          <ac:spMkLst>
            <pc:docMk/>
            <pc:sldMk cId="1830847363" sldId="283"/>
            <ac:spMk id="2198" creationId="{1BC300CD-AB3D-4BB6-9A4F-736EE5304450}"/>
          </ac:spMkLst>
        </pc:spChg>
        <pc:spChg chg="mod">
          <ac:chgData name="Vivek Saahil" userId="43ad321a-5946-4c44-869a-99c3331d9527" providerId="ADAL" clId="{EA813354-F016-409C-A55B-EB42D8BC8B73}" dt="2021-04-06T04:33:14.680" v="5341" actId="27803"/>
          <ac:spMkLst>
            <pc:docMk/>
            <pc:sldMk cId="1830847363" sldId="283"/>
            <ac:spMk id="2199" creationId="{C8FC87CD-F45A-46DE-8003-7E8B8184AF1B}"/>
          </ac:spMkLst>
        </pc:spChg>
        <pc:spChg chg="mod">
          <ac:chgData name="Vivek Saahil" userId="43ad321a-5946-4c44-869a-99c3331d9527" providerId="ADAL" clId="{EA813354-F016-409C-A55B-EB42D8BC8B73}" dt="2021-04-06T04:33:14.680" v="5341" actId="27803"/>
          <ac:spMkLst>
            <pc:docMk/>
            <pc:sldMk cId="1830847363" sldId="283"/>
            <ac:spMk id="2200" creationId="{709FEAE6-4ADC-44F0-AFD2-9F85C88FF901}"/>
          </ac:spMkLst>
        </pc:spChg>
        <pc:spChg chg="mod">
          <ac:chgData name="Vivek Saahil" userId="43ad321a-5946-4c44-869a-99c3331d9527" providerId="ADAL" clId="{EA813354-F016-409C-A55B-EB42D8BC8B73}" dt="2021-04-06T04:33:14.680" v="5341" actId="27803"/>
          <ac:spMkLst>
            <pc:docMk/>
            <pc:sldMk cId="1830847363" sldId="283"/>
            <ac:spMk id="2201" creationId="{923BF218-F811-4806-BB34-C1B03B6BAB43}"/>
          </ac:spMkLst>
        </pc:spChg>
        <pc:spChg chg="mod">
          <ac:chgData name="Vivek Saahil" userId="43ad321a-5946-4c44-869a-99c3331d9527" providerId="ADAL" clId="{EA813354-F016-409C-A55B-EB42D8BC8B73}" dt="2021-04-06T04:33:14.680" v="5341" actId="27803"/>
          <ac:spMkLst>
            <pc:docMk/>
            <pc:sldMk cId="1830847363" sldId="283"/>
            <ac:spMk id="2202" creationId="{A231CDF1-F07B-4428-A45E-885E59534F09}"/>
          </ac:spMkLst>
        </pc:spChg>
        <pc:spChg chg="mod">
          <ac:chgData name="Vivek Saahil" userId="43ad321a-5946-4c44-869a-99c3331d9527" providerId="ADAL" clId="{EA813354-F016-409C-A55B-EB42D8BC8B73}" dt="2021-04-06T04:33:14.680" v="5341" actId="27803"/>
          <ac:spMkLst>
            <pc:docMk/>
            <pc:sldMk cId="1830847363" sldId="283"/>
            <ac:spMk id="2203" creationId="{F0D22246-6625-4BDB-BF93-84DB67EBA7A8}"/>
          </ac:spMkLst>
        </pc:spChg>
        <pc:spChg chg="mod">
          <ac:chgData name="Vivek Saahil" userId="43ad321a-5946-4c44-869a-99c3331d9527" providerId="ADAL" clId="{EA813354-F016-409C-A55B-EB42D8BC8B73}" dt="2021-04-06T04:33:14.680" v="5341" actId="27803"/>
          <ac:spMkLst>
            <pc:docMk/>
            <pc:sldMk cId="1830847363" sldId="283"/>
            <ac:spMk id="2204" creationId="{875913A4-DA00-4FA6-9B35-A9997B0E9AE6}"/>
          </ac:spMkLst>
        </pc:spChg>
        <pc:spChg chg="mod">
          <ac:chgData name="Vivek Saahil" userId="43ad321a-5946-4c44-869a-99c3331d9527" providerId="ADAL" clId="{EA813354-F016-409C-A55B-EB42D8BC8B73}" dt="2021-04-06T04:33:14.680" v="5341" actId="27803"/>
          <ac:spMkLst>
            <pc:docMk/>
            <pc:sldMk cId="1830847363" sldId="283"/>
            <ac:spMk id="2205" creationId="{7FC24BCA-5A79-4E8D-BCFD-21AE53BF5198}"/>
          </ac:spMkLst>
        </pc:spChg>
        <pc:spChg chg="mod">
          <ac:chgData name="Vivek Saahil" userId="43ad321a-5946-4c44-869a-99c3331d9527" providerId="ADAL" clId="{EA813354-F016-409C-A55B-EB42D8BC8B73}" dt="2021-04-06T04:33:14.680" v="5341" actId="27803"/>
          <ac:spMkLst>
            <pc:docMk/>
            <pc:sldMk cId="1830847363" sldId="283"/>
            <ac:spMk id="2206" creationId="{7CAF0AB7-FF4A-45AA-9D48-F74178B8CD9A}"/>
          </ac:spMkLst>
        </pc:spChg>
        <pc:spChg chg="mod">
          <ac:chgData name="Vivek Saahil" userId="43ad321a-5946-4c44-869a-99c3331d9527" providerId="ADAL" clId="{EA813354-F016-409C-A55B-EB42D8BC8B73}" dt="2021-04-06T04:33:14.680" v="5341" actId="27803"/>
          <ac:spMkLst>
            <pc:docMk/>
            <pc:sldMk cId="1830847363" sldId="283"/>
            <ac:spMk id="2207" creationId="{8AE206C4-6EB0-4C82-B3ED-346DF63A6AF1}"/>
          </ac:spMkLst>
        </pc:spChg>
        <pc:spChg chg="mod">
          <ac:chgData name="Vivek Saahil" userId="43ad321a-5946-4c44-869a-99c3331d9527" providerId="ADAL" clId="{EA813354-F016-409C-A55B-EB42D8BC8B73}" dt="2021-04-06T04:33:14.680" v="5341" actId="27803"/>
          <ac:spMkLst>
            <pc:docMk/>
            <pc:sldMk cId="1830847363" sldId="283"/>
            <ac:spMk id="2208" creationId="{7704E7B0-27AA-4CC0-97AB-6E8CC78E59B5}"/>
          </ac:spMkLst>
        </pc:spChg>
        <pc:spChg chg="mod">
          <ac:chgData name="Vivek Saahil" userId="43ad321a-5946-4c44-869a-99c3331d9527" providerId="ADAL" clId="{EA813354-F016-409C-A55B-EB42D8BC8B73}" dt="2021-04-06T04:33:14.680" v="5341" actId="27803"/>
          <ac:spMkLst>
            <pc:docMk/>
            <pc:sldMk cId="1830847363" sldId="283"/>
            <ac:spMk id="2209" creationId="{74729724-E724-4E02-9C65-5465EF0A3244}"/>
          </ac:spMkLst>
        </pc:spChg>
        <pc:spChg chg="mod">
          <ac:chgData name="Vivek Saahil" userId="43ad321a-5946-4c44-869a-99c3331d9527" providerId="ADAL" clId="{EA813354-F016-409C-A55B-EB42D8BC8B73}" dt="2021-04-06T04:33:14.680" v="5341" actId="27803"/>
          <ac:spMkLst>
            <pc:docMk/>
            <pc:sldMk cId="1830847363" sldId="283"/>
            <ac:spMk id="2210" creationId="{C1C2F2FA-B464-4427-B967-2B85CE0BB668}"/>
          </ac:spMkLst>
        </pc:spChg>
        <pc:spChg chg="mod">
          <ac:chgData name="Vivek Saahil" userId="43ad321a-5946-4c44-869a-99c3331d9527" providerId="ADAL" clId="{EA813354-F016-409C-A55B-EB42D8BC8B73}" dt="2021-04-06T04:33:14.680" v="5341" actId="27803"/>
          <ac:spMkLst>
            <pc:docMk/>
            <pc:sldMk cId="1830847363" sldId="283"/>
            <ac:spMk id="2211" creationId="{B3E79AF0-C141-40C9-B936-706E83E8D392}"/>
          </ac:spMkLst>
        </pc:spChg>
        <pc:spChg chg="mod">
          <ac:chgData name="Vivek Saahil" userId="43ad321a-5946-4c44-869a-99c3331d9527" providerId="ADAL" clId="{EA813354-F016-409C-A55B-EB42D8BC8B73}" dt="2021-04-06T04:33:14.680" v="5341" actId="27803"/>
          <ac:spMkLst>
            <pc:docMk/>
            <pc:sldMk cId="1830847363" sldId="283"/>
            <ac:spMk id="2212" creationId="{765AEB90-0D1C-4A43-8239-79B0EDF74586}"/>
          </ac:spMkLst>
        </pc:spChg>
        <pc:spChg chg="mod">
          <ac:chgData name="Vivek Saahil" userId="43ad321a-5946-4c44-869a-99c3331d9527" providerId="ADAL" clId="{EA813354-F016-409C-A55B-EB42D8BC8B73}" dt="2021-04-06T04:33:14.680" v="5341" actId="27803"/>
          <ac:spMkLst>
            <pc:docMk/>
            <pc:sldMk cId="1830847363" sldId="283"/>
            <ac:spMk id="2213" creationId="{B42968B8-BD9D-4233-8B40-2788C905E56D}"/>
          </ac:spMkLst>
        </pc:spChg>
        <pc:spChg chg="mod">
          <ac:chgData name="Vivek Saahil" userId="43ad321a-5946-4c44-869a-99c3331d9527" providerId="ADAL" clId="{EA813354-F016-409C-A55B-EB42D8BC8B73}" dt="2021-04-06T04:33:14.680" v="5341" actId="27803"/>
          <ac:spMkLst>
            <pc:docMk/>
            <pc:sldMk cId="1830847363" sldId="283"/>
            <ac:spMk id="2214" creationId="{17174B12-8B89-4037-B96F-35156999378A}"/>
          </ac:spMkLst>
        </pc:spChg>
        <pc:spChg chg="mod">
          <ac:chgData name="Vivek Saahil" userId="43ad321a-5946-4c44-869a-99c3331d9527" providerId="ADAL" clId="{EA813354-F016-409C-A55B-EB42D8BC8B73}" dt="2021-04-06T04:33:14.680" v="5341" actId="27803"/>
          <ac:spMkLst>
            <pc:docMk/>
            <pc:sldMk cId="1830847363" sldId="283"/>
            <ac:spMk id="2215" creationId="{FAFA8D45-D75D-405D-B56B-293C5430EEB0}"/>
          </ac:spMkLst>
        </pc:spChg>
        <pc:spChg chg="mod">
          <ac:chgData name="Vivek Saahil" userId="43ad321a-5946-4c44-869a-99c3331d9527" providerId="ADAL" clId="{EA813354-F016-409C-A55B-EB42D8BC8B73}" dt="2021-04-06T04:33:14.680" v="5341" actId="27803"/>
          <ac:spMkLst>
            <pc:docMk/>
            <pc:sldMk cId="1830847363" sldId="283"/>
            <ac:spMk id="2216" creationId="{F00768DF-5063-443C-9C80-947AEF7BFF4E}"/>
          </ac:spMkLst>
        </pc:spChg>
        <pc:spChg chg="mod">
          <ac:chgData name="Vivek Saahil" userId="43ad321a-5946-4c44-869a-99c3331d9527" providerId="ADAL" clId="{EA813354-F016-409C-A55B-EB42D8BC8B73}" dt="2021-04-06T04:33:14.680" v="5341" actId="27803"/>
          <ac:spMkLst>
            <pc:docMk/>
            <pc:sldMk cId="1830847363" sldId="283"/>
            <ac:spMk id="2217" creationId="{08A5145A-490A-4CD3-8F53-ED5F6ED2D529}"/>
          </ac:spMkLst>
        </pc:spChg>
        <pc:spChg chg="mod">
          <ac:chgData name="Vivek Saahil" userId="43ad321a-5946-4c44-869a-99c3331d9527" providerId="ADAL" clId="{EA813354-F016-409C-A55B-EB42D8BC8B73}" dt="2021-04-06T04:33:14.680" v="5341" actId="27803"/>
          <ac:spMkLst>
            <pc:docMk/>
            <pc:sldMk cId="1830847363" sldId="283"/>
            <ac:spMk id="2218" creationId="{63C6F8CE-DFA1-44A4-A9BE-16A4BDB0C7D5}"/>
          </ac:spMkLst>
        </pc:spChg>
        <pc:spChg chg="mod">
          <ac:chgData name="Vivek Saahil" userId="43ad321a-5946-4c44-869a-99c3331d9527" providerId="ADAL" clId="{EA813354-F016-409C-A55B-EB42D8BC8B73}" dt="2021-04-06T04:33:14.680" v="5341" actId="27803"/>
          <ac:spMkLst>
            <pc:docMk/>
            <pc:sldMk cId="1830847363" sldId="283"/>
            <ac:spMk id="2219" creationId="{D6980D72-4275-44EA-A15E-1EDF84A590B8}"/>
          </ac:spMkLst>
        </pc:spChg>
        <pc:spChg chg="mod">
          <ac:chgData name="Vivek Saahil" userId="43ad321a-5946-4c44-869a-99c3331d9527" providerId="ADAL" clId="{EA813354-F016-409C-A55B-EB42D8BC8B73}" dt="2021-04-06T04:33:14.680" v="5341" actId="27803"/>
          <ac:spMkLst>
            <pc:docMk/>
            <pc:sldMk cId="1830847363" sldId="283"/>
            <ac:spMk id="2220" creationId="{02150228-1A6C-41CA-B898-168DC4DEF498}"/>
          </ac:spMkLst>
        </pc:spChg>
        <pc:spChg chg="mod">
          <ac:chgData name="Vivek Saahil" userId="43ad321a-5946-4c44-869a-99c3331d9527" providerId="ADAL" clId="{EA813354-F016-409C-A55B-EB42D8BC8B73}" dt="2021-04-06T04:33:14.680" v="5341" actId="27803"/>
          <ac:spMkLst>
            <pc:docMk/>
            <pc:sldMk cId="1830847363" sldId="283"/>
            <ac:spMk id="2221" creationId="{864F44DB-BADB-467F-A663-0A78274E6BA3}"/>
          </ac:spMkLst>
        </pc:spChg>
        <pc:spChg chg="mod">
          <ac:chgData name="Vivek Saahil" userId="43ad321a-5946-4c44-869a-99c3331d9527" providerId="ADAL" clId="{EA813354-F016-409C-A55B-EB42D8BC8B73}" dt="2021-04-06T04:33:14.680" v="5341" actId="27803"/>
          <ac:spMkLst>
            <pc:docMk/>
            <pc:sldMk cId="1830847363" sldId="283"/>
            <ac:spMk id="2222" creationId="{F357F5AB-1FF1-4997-979D-C99AE632A253}"/>
          </ac:spMkLst>
        </pc:spChg>
        <pc:spChg chg="mod">
          <ac:chgData name="Vivek Saahil" userId="43ad321a-5946-4c44-869a-99c3331d9527" providerId="ADAL" clId="{EA813354-F016-409C-A55B-EB42D8BC8B73}" dt="2021-04-06T04:33:14.680" v="5341" actId="27803"/>
          <ac:spMkLst>
            <pc:docMk/>
            <pc:sldMk cId="1830847363" sldId="283"/>
            <ac:spMk id="2223" creationId="{C7FE3295-876C-4FB0-8851-15425969F5F8}"/>
          </ac:spMkLst>
        </pc:spChg>
        <pc:spChg chg="mod">
          <ac:chgData name="Vivek Saahil" userId="43ad321a-5946-4c44-869a-99c3331d9527" providerId="ADAL" clId="{EA813354-F016-409C-A55B-EB42D8BC8B73}" dt="2021-04-06T04:33:14.680" v="5341" actId="27803"/>
          <ac:spMkLst>
            <pc:docMk/>
            <pc:sldMk cId="1830847363" sldId="283"/>
            <ac:spMk id="2224" creationId="{A0A558CF-7328-4015-B714-6F3E8B340924}"/>
          </ac:spMkLst>
        </pc:spChg>
        <pc:spChg chg="mod">
          <ac:chgData name="Vivek Saahil" userId="43ad321a-5946-4c44-869a-99c3331d9527" providerId="ADAL" clId="{EA813354-F016-409C-A55B-EB42D8BC8B73}" dt="2021-04-06T04:33:14.680" v="5341" actId="27803"/>
          <ac:spMkLst>
            <pc:docMk/>
            <pc:sldMk cId="1830847363" sldId="283"/>
            <ac:spMk id="2225" creationId="{08233A16-1D8B-4C22-B24A-3262FD2E3E08}"/>
          </ac:spMkLst>
        </pc:spChg>
        <pc:spChg chg="mod">
          <ac:chgData name="Vivek Saahil" userId="43ad321a-5946-4c44-869a-99c3331d9527" providerId="ADAL" clId="{EA813354-F016-409C-A55B-EB42D8BC8B73}" dt="2021-04-06T04:33:14.680" v="5341" actId="27803"/>
          <ac:spMkLst>
            <pc:docMk/>
            <pc:sldMk cId="1830847363" sldId="283"/>
            <ac:spMk id="2226" creationId="{8280266D-A613-435A-A3C6-E95A0343DF45}"/>
          </ac:spMkLst>
        </pc:spChg>
        <pc:spChg chg="mod">
          <ac:chgData name="Vivek Saahil" userId="43ad321a-5946-4c44-869a-99c3331d9527" providerId="ADAL" clId="{EA813354-F016-409C-A55B-EB42D8BC8B73}" dt="2021-04-06T04:33:14.680" v="5341" actId="27803"/>
          <ac:spMkLst>
            <pc:docMk/>
            <pc:sldMk cId="1830847363" sldId="283"/>
            <ac:spMk id="2227" creationId="{90C288FD-41A5-4244-907B-571290928B4C}"/>
          </ac:spMkLst>
        </pc:spChg>
        <pc:spChg chg="mod">
          <ac:chgData name="Vivek Saahil" userId="43ad321a-5946-4c44-869a-99c3331d9527" providerId="ADAL" clId="{EA813354-F016-409C-A55B-EB42D8BC8B73}" dt="2021-04-06T04:33:14.680" v="5341" actId="27803"/>
          <ac:spMkLst>
            <pc:docMk/>
            <pc:sldMk cId="1830847363" sldId="283"/>
            <ac:spMk id="2228" creationId="{3D4EE9B5-6791-41E1-842E-A7D3F370C90D}"/>
          </ac:spMkLst>
        </pc:spChg>
        <pc:spChg chg="mod">
          <ac:chgData name="Vivek Saahil" userId="43ad321a-5946-4c44-869a-99c3331d9527" providerId="ADAL" clId="{EA813354-F016-409C-A55B-EB42D8BC8B73}" dt="2021-04-06T04:33:14.680" v="5341" actId="27803"/>
          <ac:spMkLst>
            <pc:docMk/>
            <pc:sldMk cId="1830847363" sldId="283"/>
            <ac:spMk id="2229" creationId="{2E650816-9A6D-43C8-987F-FCC2FF822628}"/>
          </ac:spMkLst>
        </pc:spChg>
        <pc:spChg chg="mod">
          <ac:chgData name="Vivek Saahil" userId="43ad321a-5946-4c44-869a-99c3331d9527" providerId="ADAL" clId="{EA813354-F016-409C-A55B-EB42D8BC8B73}" dt="2021-04-06T04:33:14.680" v="5341" actId="27803"/>
          <ac:spMkLst>
            <pc:docMk/>
            <pc:sldMk cId="1830847363" sldId="283"/>
            <ac:spMk id="2230" creationId="{AC2D2CED-EF20-439D-9D1E-60451D75A119}"/>
          </ac:spMkLst>
        </pc:spChg>
        <pc:spChg chg="mod">
          <ac:chgData name="Vivek Saahil" userId="43ad321a-5946-4c44-869a-99c3331d9527" providerId="ADAL" clId="{EA813354-F016-409C-A55B-EB42D8BC8B73}" dt="2021-04-06T04:33:14.680" v="5341" actId="27803"/>
          <ac:spMkLst>
            <pc:docMk/>
            <pc:sldMk cId="1830847363" sldId="283"/>
            <ac:spMk id="2231" creationId="{8D2DA5CC-8306-4F36-9FD0-4DCD5EFF4F3C}"/>
          </ac:spMkLst>
        </pc:spChg>
        <pc:spChg chg="mod">
          <ac:chgData name="Vivek Saahil" userId="43ad321a-5946-4c44-869a-99c3331d9527" providerId="ADAL" clId="{EA813354-F016-409C-A55B-EB42D8BC8B73}" dt="2021-04-06T04:33:14.680" v="5341" actId="27803"/>
          <ac:spMkLst>
            <pc:docMk/>
            <pc:sldMk cId="1830847363" sldId="283"/>
            <ac:spMk id="2232" creationId="{3DE398CC-18AD-4BC4-92EA-A7821DFC3630}"/>
          </ac:spMkLst>
        </pc:spChg>
        <pc:spChg chg="mod">
          <ac:chgData name="Vivek Saahil" userId="43ad321a-5946-4c44-869a-99c3331d9527" providerId="ADAL" clId="{EA813354-F016-409C-A55B-EB42D8BC8B73}" dt="2021-04-06T04:33:14.680" v="5341" actId="27803"/>
          <ac:spMkLst>
            <pc:docMk/>
            <pc:sldMk cId="1830847363" sldId="283"/>
            <ac:spMk id="2233" creationId="{8EEE02DE-2268-40D5-BBCE-65F9E036D663}"/>
          </ac:spMkLst>
        </pc:spChg>
        <pc:spChg chg="mod">
          <ac:chgData name="Vivek Saahil" userId="43ad321a-5946-4c44-869a-99c3331d9527" providerId="ADAL" clId="{EA813354-F016-409C-A55B-EB42D8BC8B73}" dt="2021-04-06T04:33:14.680" v="5341" actId="27803"/>
          <ac:spMkLst>
            <pc:docMk/>
            <pc:sldMk cId="1830847363" sldId="283"/>
            <ac:spMk id="2234" creationId="{8AB44E0D-34B6-4A3C-8B16-ED8A6560FFF5}"/>
          </ac:spMkLst>
        </pc:spChg>
        <pc:spChg chg="mod">
          <ac:chgData name="Vivek Saahil" userId="43ad321a-5946-4c44-869a-99c3331d9527" providerId="ADAL" clId="{EA813354-F016-409C-A55B-EB42D8BC8B73}" dt="2021-04-06T04:33:14.680" v="5341" actId="27803"/>
          <ac:spMkLst>
            <pc:docMk/>
            <pc:sldMk cId="1830847363" sldId="283"/>
            <ac:spMk id="2235" creationId="{0A545F30-D337-45C9-8B37-79FB0BE099BD}"/>
          </ac:spMkLst>
        </pc:spChg>
        <pc:spChg chg="mod">
          <ac:chgData name="Vivek Saahil" userId="43ad321a-5946-4c44-869a-99c3331d9527" providerId="ADAL" clId="{EA813354-F016-409C-A55B-EB42D8BC8B73}" dt="2021-04-06T04:33:14.680" v="5341" actId="27803"/>
          <ac:spMkLst>
            <pc:docMk/>
            <pc:sldMk cId="1830847363" sldId="283"/>
            <ac:spMk id="2236" creationId="{A3588F32-D01C-4881-AECD-209090181FB8}"/>
          </ac:spMkLst>
        </pc:spChg>
        <pc:spChg chg="mod">
          <ac:chgData name="Vivek Saahil" userId="43ad321a-5946-4c44-869a-99c3331d9527" providerId="ADAL" clId="{EA813354-F016-409C-A55B-EB42D8BC8B73}" dt="2021-04-06T04:33:14.680" v="5341" actId="27803"/>
          <ac:spMkLst>
            <pc:docMk/>
            <pc:sldMk cId="1830847363" sldId="283"/>
            <ac:spMk id="2237" creationId="{68A13A08-B1EE-4569-A9F4-B0A8383CD153}"/>
          </ac:spMkLst>
        </pc:spChg>
        <pc:spChg chg="mod">
          <ac:chgData name="Vivek Saahil" userId="43ad321a-5946-4c44-869a-99c3331d9527" providerId="ADAL" clId="{EA813354-F016-409C-A55B-EB42D8BC8B73}" dt="2021-04-06T04:33:14.680" v="5341" actId="27803"/>
          <ac:spMkLst>
            <pc:docMk/>
            <pc:sldMk cId="1830847363" sldId="283"/>
            <ac:spMk id="2238" creationId="{BE52EDB6-1D1A-4C1C-801C-CABD36784A59}"/>
          </ac:spMkLst>
        </pc:spChg>
        <pc:spChg chg="mod">
          <ac:chgData name="Vivek Saahil" userId="43ad321a-5946-4c44-869a-99c3331d9527" providerId="ADAL" clId="{EA813354-F016-409C-A55B-EB42D8BC8B73}" dt="2021-04-06T04:33:14.680" v="5341" actId="27803"/>
          <ac:spMkLst>
            <pc:docMk/>
            <pc:sldMk cId="1830847363" sldId="283"/>
            <ac:spMk id="2239" creationId="{E67F796B-EFA1-49D7-B1D7-2496E5EB463E}"/>
          </ac:spMkLst>
        </pc:spChg>
        <pc:spChg chg="mod">
          <ac:chgData name="Vivek Saahil" userId="43ad321a-5946-4c44-869a-99c3331d9527" providerId="ADAL" clId="{EA813354-F016-409C-A55B-EB42D8BC8B73}" dt="2021-04-06T04:33:14.680" v="5341" actId="27803"/>
          <ac:spMkLst>
            <pc:docMk/>
            <pc:sldMk cId="1830847363" sldId="283"/>
            <ac:spMk id="2240" creationId="{64D0E37A-F657-41E0-8F07-D0FBD409E510}"/>
          </ac:spMkLst>
        </pc:spChg>
        <pc:spChg chg="mod">
          <ac:chgData name="Vivek Saahil" userId="43ad321a-5946-4c44-869a-99c3331d9527" providerId="ADAL" clId="{EA813354-F016-409C-A55B-EB42D8BC8B73}" dt="2021-04-06T04:33:14.680" v="5341" actId="27803"/>
          <ac:spMkLst>
            <pc:docMk/>
            <pc:sldMk cId="1830847363" sldId="283"/>
            <ac:spMk id="2241" creationId="{D0D2122A-F31B-4D7E-9507-F560AC9780ED}"/>
          </ac:spMkLst>
        </pc:spChg>
        <pc:spChg chg="mod">
          <ac:chgData name="Vivek Saahil" userId="43ad321a-5946-4c44-869a-99c3331d9527" providerId="ADAL" clId="{EA813354-F016-409C-A55B-EB42D8BC8B73}" dt="2021-04-06T04:33:14.680" v="5341" actId="27803"/>
          <ac:spMkLst>
            <pc:docMk/>
            <pc:sldMk cId="1830847363" sldId="283"/>
            <ac:spMk id="2242" creationId="{078712B6-20CC-4835-B962-C553E23A962C}"/>
          </ac:spMkLst>
        </pc:spChg>
        <pc:spChg chg="mod">
          <ac:chgData name="Vivek Saahil" userId="43ad321a-5946-4c44-869a-99c3331d9527" providerId="ADAL" clId="{EA813354-F016-409C-A55B-EB42D8BC8B73}" dt="2021-04-06T04:33:14.680" v="5341" actId="27803"/>
          <ac:spMkLst>
            <pc:docMk/>
            <pc:sldMk cId="1830847363" sldId="283"/>
            <ac:spMk id="2243" creationId="{CB14D3A2-9FA6-4045-892C-345B4B0F5662}"/>
          </ac:spMkLst>
        </pc:spChg>
        <pc:spChg chg="mod">
          <ac:chgData name="Vivek Saahil" userId="43ad321a-5946-4c44-869a-99c3331d9527" providerId="ADAL" clId="{EA813354-F016-409C-A55B-EB42D8BC8B73}" dt="2021-04-06T04:33:14.680" v="5341" actId="27803"/>
          <ac:spMkLst>
            <pc:docMk/>
            <pc:sldMk cId="1830847363" sldId="283"/>
            <ac:spMk id="2244" creationId="{EE129E5C-876B-4548-8E10-EB738E99555B}"/>
          </ac:spMkLst>
        </pc:spChg>
        <pc:spChg chg="mod">
          <ac:chgData name="Vivek Saahil" userId="43ad321a-5946-4c44-869a-99c3331d9527" providerId="ADAL" clId="{EA813354-F016-409C-A55B-EB42D8BC8B73}" dt="2021-04-06T04:33:14.680" v="5341" actId="27803"/>
          <ac:spMkLst>
            <pc:docMk/>
            <pc:sldMk cId="1830847363" sldId="283"/>
            <ac:spMk id="2245" creationId="{F4EE21E8-0710-4A40-B98C-62F39C9BD5C1}"/>
          </ac:spMkLst>
        </pc:spChg>
        <pc:spChg chg="mod">
          <ac:chgData name="Vivek Saahil" userId="43ad321a-5946-4c44-869a-99c3331d9527" providerId="ADAL" clId="{EA813354-F016-409C-A55B-EB42D8BC8B73}" dt="2021-04-06T04:33:14.680" v="5341" actId="27803"/>
          <ac:spMkLst>
            <pc:docMk/>
            <pc:sldMk cId="1830847363" sldId="283"/>
            <ac:spMk id="2246" creationId="{D1841D05-24BF-4F3E-AC00-4A185C31F19D}"/>
          </ac:spMkLst>
        </pc:spChg>
        <pc:spChg chg="mod">
          <ac:chgData name="Vivek Saahil" userId="43ad321a-5946-4c44-869a-99c3331d9527" providerId="ADAL" clId="{EA813354-F016-409C-A55B-EB42D8BC8B73}" dt="2021-04-06T04:33:14.680" v="5341" actId="27803"/>
          <ac:spMkLst>
            <pc:docMk/>
            <pc:sldMk cId="1830847363" sldId="283"/>
            <ac:spMk id="2247" creationId="{6EB38D46-F9B3-48A9-901B-35CBD746BB0A}"/>
          </ac:spMkLst>
        </pc:spChg>
        <pc:spChg chg="mod">
          <ac:chgData name="Vivek Saahil" userId="43ad321a-5946-4c44-869a-99c3331d9527" providerId="ADAL" clId="{EA813354-F016-409C-A55B-EB42D8BC8B73}" dt="2021-04-06T04:33:14.680" v="5341" actId="27803"/>
          <ac:spMkLst>
            <pc:docMk/>
            <pc:sldMk cId="1830847363" sldId="283"/>
            <ac:spMk id="2248" creationId="{216257E6-DC77-4A6C-B6E2-A3C8FAE5A109}"/>
          </ac:spMkLst>
        </pc:spChg>
        <pc:spChg chg="mod">
          <ac:chgData name="Vivek Saahil" userId="43ad321a-5946-4c44-869a-99c3331d9527" providerId="ADAL" clId="{EA813354-F016-409C-A55B-EB42D8BC8B73}" dt="2021-04-06T04:33:14.680" v="5341" actId="27803"/>
          <ac:spMkLst>
            <pc:docMk/>
            <pc:sldMk cId="1830847363" sldId="283"/>
            <ac:spMk id="2249" creationId="{166D5349-2270-4139-B422-401B6FD28E94}"/>
          </ac:spMkLst>
        </pc:spChg>
        <pc:spChg chg="mod">
          <ac:chgData name="Vivek Saahil" userId="43ad321a-5946-4c44-869a-99c3331d9527" providerId="ADAL" clId="{EA813354-F016-409C-A55B-EB42D8BC8B73}" dt="2021-04-06T04:33:14.680" v="5341" actId="27803"/>
          <ac:spMkLst>
            <pc:docMk/>
            <pc:sldMk cId="1830847363" sldId="283"/>
            <ac:spMk id="2250" creationId="{9AD720D1-F7B7-46D0-84D0-FD620F961A9F}"/>
          </ac:spMkLst>
        </pc:spChg>
        <pc:spChg chg="mod">
          <ac:chgData name="Vivek Saahil" userId="43ad321a-5946-4c44-869a-99c3331d9527" providerId="ADAL" clId="{EA813354-F016-409C-A55B-EB42D8BC8B73}" dt="2021-04-06T04:33:14.680" v="5341" actId="27803"/>
          <ac:spMkLst>
            <pc:docMk/>
            <pc:sldMk cId="1830847363" sldId="283"/>
            <ac:spMk id="2251" creationId="{0D20A0E3-F65D-4005-91B8-F21AC8EA538C}"/>
          </ac:spMkLst>
        </pc:spChg>
        <pc:spChg chg="mod">
          <ac:chgData name="Vivek Saahil" userId="43ad321a-5946-4c44-869a-99c3331d9527" providerId="ADAL" clId="{EA813354-F016-409C-A55B-EB42D8BC8B73}" dt="2021-04-06T04:33:14.680" v="5341" actId="27803"/>
          <ac:spMkLst>
            <pc:docMk/>
            <pc:sldMk cId="1830847363" sldId="283"/>
            <ac:spMk id="2252" creationId="{82610B21-9B19-4C31-AD48-25E92DFBE3C7}"/>
          </ac:spMkLst>
        </pc:spChg>
        <pc:spChg chg="mod">
          <ac:chgData name="Vivek Saahil" userId="43ad321a-5946-4c44-869a-99c3331d9527" providerId="ADAL" clId="{EA813354-F016-409C-A55B-EB42D8BC8B73}" dt="2021-04-06T04:33:14.680" v="5341" actId="27803"/>
          <ac:spMkLst>
            <pc:docMk/>
            <pc:sldMk cId="1830847363" sldId="283"/>
            <ac:spMk id="2253" creationId="{EBB3CAA1-79FE-4A27-B461-F89035901CFD}"/>
          </ac:spMkLst>
        </pc:spChg>
        <pc:spChg chg="mod">
          <ac:chgData name="Vivek Saahil" userId="43ad321a-5946-4c44-869a-99c3331d9527" providerId="ADAL" clId="{EA813354-F016-409C-A55B-EB42D8BC8B73}" dt="2021-04-06T04:33:14.680" v="5341" actId="27803"/>
          <ac:spMkLst>
            <pc:docMk/>
            <pc:sldMk cId="1830847363" sldId="283"/>
            <ac:spMk id="2254" creationId="{4AAA6E88-975E-4E61-BCB9-6D1D7E951206}"/>
          </ac:spMkLst>
        </pc:spChg>
        <pc:spChg chg="mod">
          <ac:chgData name="Vivek Saahil" userId="43ad321a-5946-4c44-869a-99c3331d9527" providerId="ADAL" clId="{EA813354-F016-409C-A55B-EB42D8BC8B73}" dt="2021-04-06T04:33:14.680" v="5341" actId="27803"/>
          <ac:spMkLst>
            <pc:docMk/>
            <pc:sldMk cId="1830847363" sldId="283"/>
            <ac:spMk id="2255" creationId="{EF6AAE77-6799-4675-953F-C658AB441898}"/>
          </ac:spMkLst>
        </pc:spChg>
        <pc:spChg chg="mod">
          <ac:chgData name="Vivek Saahil" userId="43ad321a-5946-4c44-869a-99c3331d9527" providerId="ADAL" clId="{EA813354-F016-409C-A55B-EB42D8BC8B73}" dt="2021-04-06T04:33:14.680" v="5341" actId="27803"/>
          <ac:spMkLst>
            <pc:docMk/>
            <pc:sldMk cId="1830847363" sldId="283"/>
            <ac:spMk id="2256" creationId="{91B269D0-9119-4149-847F-2C879406BFEB}"/>
          </ac:spMkLst>
        </pc:spChg>
        <pc:spChg chg="mod">
          <ac:chgData name="Vivek Saahil" userId="43ad321a-5946-4c44-869a-99c3331d9527" providerId="ADAL" clId="{EA813354-F016-409C-A55B-EB42D8BC8B73}" dt="2021-04-06T04:33:14.680" v="5341" actId="27803"/>
          <ac:spMkLst>
            <pc:docMk/>
            <pc:sldMk cId="1830847363" sldId="283"/>
            <ac:spMk id="2257" creationId="{C28EE673-A3DF-47F2-BC36-99C8BA982436}"/>
          </ac:spMkLst>
        </pc:spChg>
        <pc:spChg chg="mod">
          <ac:chgData name="Vivek Saahil" userId="43ad321a-5946-4c44-869a-99c3331d9527" providerId="ADAL" clId="{EA813354-F016-409C-A55B-EB42D8BC8B73}" dt="2021-04-06T04:33:14.680" v="5341" actId="27803"/>
          <ac:spMkLst>
            <pc:docMk/>
            <pc:sldMk cId="1830847363" sldId="283"/>
            <ac:spMk id="2258" creationId="{1E79DD8C-3F88-492E-9E1A-87D55489A426}"/>
          </ac:spMkLst>
        </pc:spChg>
        <pc:spChg chg="mod">
          <ac:chgData name="Vivek Saahil" userId="43ad321a-5946-4c44-869a-99c3331d9527" providerId="ADAL" clId="{EA813354-F016-409C-A55B-EB42D8BC8B73}" dt="2021-04-06T04:33:14.680" v="5341" actId="27803"/>
          <ac:spMkLst>
            <pc:docMk/>
            <pc:sldMk cId="1830847363" sldId="283"/>
            <ac:spMk id="2259" creationId="{45992801-AA0D-4761-AAC3-439BD17994D8}"/>
          </ac:spMkLst>
        </pc:spChg>
        <pc:spChg chg="mod">
          <ac:chgData name="Vivek Saahil" userId="43ad321a-5946-4c44-869a-99c3331d9527" providerId="ADAL" clId="{EA813354-F016-409C-A55B-EB42D8BC8B73}" dt="2021-04-06T04:33:14.680" v="5341" actId="27803"/>
          <ac:spMkLst>
            <pc:docMk/>
            <pc:sldMk cId="1830847363" sldId="283"/>
            <ac:spMk id="2260" creationId="{73B6DDE8-E77F-4AFD-9BD1-D6C63F06F2D6}"/>
          </ac:spMkLst>
        </pc:spChg>
        <pc:spChg chg="mod">
          <ac:chgData name="Vivek Saahil" userId="43ad321a-5946-4c44-869a-99c3331d9527" providerId="ADAL" clId="{EA813354-F016-409C-A55B-EB42D8BC8B73}" dt="2021-04-06T04:33:14.680" v="5341" actId="27803"/>
          <ac:spMkLst>
            <pc:docMk/>
            <pc:sldMk cId="1830847363" sldId="283"/>
            <ac:spMk id="2261" creationId="{9EC78665-8DD0-4D95-B63E-D568F6B6D0ED}"/>
          </ac:spMkLst>
        </pc:spChg>
        <pc:spChg chg="mod">
          <ac:chgData name="Vivek Saahil" userId="43ad321a-5946-4c44-869a-99c3331d9527" providerId="ADAL" clId="{EA813354-F016-409C-A55B-EB42D8BC8B73}" dt="2021-04-06T04:33:14.680" v="5341" actId="27803"/>
          <ac:spMkLst>
            <pc:docMk/>
            <pc:sldMk cId="1830847363" sldId="283"/>
            <ac:spMk id="2262" creationId="{EFD38052-3569-4785-A6C1-082930174580}"/>
          </ac:spMkLst>
        </pc:spChg>
        <pc:spChg chg="mod">
          <ac:chgData name="Vivek Saahil" userId="43ad321a-5946-4c44-869a-99c3331d9527" providerId="ADAL" clId="{EA813354-F016-409C-A55B-EB42D8BC8B73}" dt="2021-04-06T04:33:14.680" v="5341" actId="27803"/>
          <ac:spMkLst>
            <pc:docMk/>
            <pc:sldMk cId="1830847363" sldId="283"/>
            <ac:spMk id="2263" creationId="{599ADD6D-C761-4FEA-9E5B-B8FD7D6E384A}"/>
          </ac:spMkLst>
        </pc:spChg>
        <pc:spChg chg="mod">
          <ac:chgData name="Vivek Saahil" userId="43ad321a-5946-4c44-869a-99c3331d9527" providerId="ADAL" clId="{EA813354-F016-409C-A55B-EB42D8BC8B73}" dt="2021-04-06T04:33:14.680" v="5341" actId="27803"/>
          <ac:spMkLst>
            <pc:docMk/>
            <pc:sldMk cId="1830847363" sldId="283"/>
            <ac:spMk id="2264" creationId="{F8C57E48-9D5F-4C12-B4EB-13C770F49145}"/>
          </ac:spMkLst>
        </pc:spChg>
        <pc:spChg chg="mod">
          <ac:chgData name="Vivek Saahil" userId="43ad321a-5946-4c44-869a-99c3331d9527" providerId="ADAL" clId="{EA813354-F016-409C-A55B-EB42D8BC8B73}" dt="2021-04-06T04:33:14.680" v="5341" actId="27803"/>
          <ac:spMkLst>
            <pc:docMk/>
            <pc:sldMk cId="1830847363" sldId="283"/>
            <ac:spMk id="2265" creationId="{BC4CF70B-5E8E-4F3E-B0D1-4A0538D8246D}"/>
          </ac:spMkLst>
        </pc:spChg>
        <pc:spChg chg="mod">
          <ac:chgData name="Vivek Saahil" userId="43ad321a-5946-4c44-869a-99c3331d9527" providerId="ADAL" clId="{EA813354-F016-409C-A55B-EB42D8BC8B73}" dt="2021-04-06T04:33:14.680" v="5341" actId="27803"/>
          <ac:spMkLst>
            <pc:docMk/>
            <pc:sldMk cId="1830847363" sldId="283"/>
            <ac:spMk id="2266" creationId="{8FDD6165-F505-48B2-B12D-83E65259117D}"/>
          </ac:spMkLst>
        </pc:spChg>
        <pc:spChg chg="mod">
          <ac:chgData name="Vivek Saahil" userId="43ad321a-5946-4c44-869a-99c3331d9527" providerId="ADAL" clId="{EA813354-F016-409C-A55B-EB42D8BC8B73}" dt="2021-04-06T04:33:14.680" v="5341" actId="27803"/>
          <ac:spMkLst>
            <pc:docMk/>
            <pc:sldMk cId="1830847363" sldId="283"/>
            <ac:spMk id="2267" creationId="{C02D1A7E-6E94-4ED8-AA99-6C28DA696F49}"/>
          </ac:spMkLst>
        </pc:spChg>
        <pc:spChg chg="mod">
          <ac:chgData name="Vivek Saahil" userId="43ad321a-5946-4c44-869a-99c3331d9527" providerId="ADAL" clId="{EA813354-F016-409C-A55B-EB42D8BC8B73}" dt="2021-04-06T04:33:14.680" v="5341" actId="27803"/>
          <ac:spMkLst>
            <pc:docMk/>
            <pc:sldMk cId="1830847363" sldId="283"/>
            <ac:spMk id="2268" creationId="{C64F5F98-645A-4624-810D-986BC8BA5B7A}"/>
          </ac:spMkLst>
        </pc:spChg>
        <pc:spChg chg="mod">
          <ac:chgData name="Vivek Saahil" userId="43ad321a-5946-4c44-869a-99c3331d9527" providerId="ADAL" clId="{EA813354-F016-409C-A55B-EB42D8BC8B73}" dt="2021-04-06T04:33:14.680" v="5341" actId="27803"/>
          <ac:spMkLst>
            <pc:docMk/>
            <pc:sldMk cId="1830847363" sldId="283"/>
            <ac:spMk id="2269" creationId="{8D935499-2DCF-4290-A40F-E275527CE555}"/>
          </ac:spMkLst>
        </pc:spChg>
        <pc:spChg chg="mod">
          <ac:chgData name="Vivek Saahil" userId="43ad321a-5946-4c44-869a-99c3331d9527" providerId="ADAL" clId="{EA813354-F016-409C-A55B-EB42D8BC8B73}" dt="2021-04-06T04:33:14.680" v="5341" actId="27803"/>
          <ac:spMkLst>
            <pc:docMk/>
            <pc:sldMk cId="1830847363" sldId="283"/>
            <ac:spMk id="2270" creationId="{1CFFABD2-8678-4F0F-A1E4-D0D29354ECC8}"/>
          </ac:spMkLst>
        </pc:spChg>
        <pc:spChg chg="mod">
          <ac:chgData name="Vivek Saahil" userId="43ad321a-5946-4c44-869a-99c3331d9527" providerId="ADAL" clId="{EA813354-F016-409C-A55B-EB42D8BC8B73}" dt="2021-04-06T04:33:14.680" v="5341" actId="27803"/>
          <ac:spMkLst>
            <pc:docMk/>
            <pc:sldMk cId="1830847363" sldId="283"/>
            <ac:spMk id="2271" creationId="{E5252164-759A-41E2-9443-B5FDDAC724F1}"/>
          </ac:spMkLst>
        </pc:spChg>
        <pc:spChg chg="mod">
          <ac:chgData name="Vivek Saahil" userId="43ad321a-5946-4c44-869a-99c3331d9527" providerId="ADAL" clId="{EA813354-F016-409C-A55B-EB42D8BC8B73}" dt="2021-04-06T04:33:14.680" v="5341" actId="27803"/>
          <ac:spMkLst>
            <pc:docMk/>
            <pc:sldMk cId="1830847363" sldId="283"/>
            <ac:spMk id="2272" creationId="{60C07190-2330-47C4-BC99-572C105B7F00}"/>
          </ac:spMkLst>
        </pc:spChg>
        <pc:spChg chg="mod">
          <ac:chgData name="Vivek Saahil" userId="43ad321a-5946-4c44-869a-99c3331d9527" providerId="ADAL" clId="{EA813354-F016-409C-A55B-EB42D8BC8B73}" dt="2021-04-06T04:33:14.680" v="5341" actId="27803"/>
          <ac:spMkLst>
            <pc:docMk/>
            <pc:sldMk cId="1830847363" sldId="283"/>
            <ac:spMk id="2273" creationId="{EC9EAA1B-1582-4898-A6EE-F9035B929C1E}"/>
          </ac:spMkLst>
        </pc:spChg>
        <pc:spChg chg="mod">
          <ac:chgData name="Vivek Saahil" userId="43ad321a-5946-4c44-869a-99c3331d9527" providerId="ADAL" clId="{EA813354-F016-409C-A55B-EB42D8BC8B73}" dt="2021-04-06T04:33:14.680" v="5341" actId="27803"/>
          <ac:spMkLst>
            <pc:docMk/>
            <pc:sldMk cId="1830847363" sldId="283"/>
            <ac:spMk id="2274" creationId="{23A6B984-7164-4EA7-A99B-758AEA168338}"/>
          </ac:spMkLst>
        </pc:spChg>
        <pc:spChg chg="mod">
          <ac:chgData name="Vivek Saahil" userId="43ad321a-5946-4c44-869a-99c3331d9527" providerId="ADAL" clId="{EA813354-F016-409C-A55B-EB42D8BC8B73}" dt="2021-04-06T04:33:14.680" v="5341" actId="27803"/>
          <ac:spMkLst>
            <pc:docMk/>
            <pc:sldMk cId="1830847363" sldId="283"/>
            <ac:spMk id="2275" creationId="{E5B89E47-979D-41DE-BA4B-2A1570092E8B}"/>
          </ac:spMkLst>
        </pc:spChg>
        <pc:spChg chg="mod">
          <ac:chgData name="Vivek Saahil" userId="43ad321a-5946-4c44-869a-99c3331d9527" providerId="ADAL" clId="{EA813354-F016-409C-A55B-EB42D8BC8B73}" dt="2021-04-06T04:33:14.680" v="5341" actId="27803"/>
          <ac:spMkLst>
            <pc:docMk/>
            <pc:sldMk cId="1830847363" sldId="283"/>
            <ac:spMk id="2276" creationId="{67C1644E-2172-4A72-ABC0-12EC89839147}"/>
          </ac:spMkLst>
        </pc:spChg>
        <pc:spChg chg="mod">
          <ac:chgData name="Vivek Saahil" userId="43ad321a-5946-4c44-869a-99c3331d9527" providerId="ADAL" clId="{EA813354-F016-409C-A55B-EB42D8BC8B73}" dt="2021-04-06T04:33:14.680" v="5341" actId="27803"/>
          <ac:spMkLst>
            <pc:docMk/>
            <pc:sldMk cId="1830847363" sldId="283"/>
            <ac:spMk id="2277" creationId="{FB270283-2283-4396-8090-5A94C17B20A8}"/>
          </ac:spMkLst>
        </pc:spChg>
        <pc:spChg chg="mod">
          <ac:chgData name="Vivek Saahil" userId="43ad321a-5946-4c44-869a-99c3331d9527" providerId="ADAL" clId="{EA813354-F016-409C-A55B-EB42D8BC8B73}" dt="2021-04-06T04:33:14.680" v="5341" actId="27803"/>
          <ac:spMkLst>
            <pc:docMk/>
            <pc:sldMk cId="1830847363" sldId="283"/>
            <ac:spMk id="2278" creationId="{E54FCC35-DA88-4ACF-81F7-BBA11A2E87B1}"/>
          </ac:spMkLst>
        </pc:spChg>
        <pc:spChg chg="mod">
          <ac:chgData name="Vivek Saahil" userId="43ad321a-5946-4c44-869a-99c3331d9527" providerId="ADAL" clId="{EA813354-F016-409C-A55B-EB42D8BC8B73}" dt="2021-04-06T04:33:14.680" v="5341" actId="27803"/>
          <ac:spMkLst>
            <pc:docMk/>
            <pc:sldMk cId="1830847363" sldId="283"/>
            <ac:spMk id="2279" creationId="{186D9B8A-8524-4A49-8869-55557A41382D}"/>
          </ac:spMkLst>
        </pc:spChg>
        <pc:spChg chg="mod">
          <ac:chgData name="Vivek Saahil" userId="43ad321a-5946-4c44-869a-99c3331d9527" providerId="ADAL" clId="{EA813354-F016-409C-A55B-EB42D8BC8B73}" dt="2021-04-06T04:33:14.680" v="5341" actId="27803"/>
          <ac:spMkLst>
            <pc:docMk/>
            <pc:sldMk cId="1830847363" sldId="283"/>
            <ac:spMk id="2280" creationId="{C15CE822-2CC3-4A35-94D2-06D800A268E8}"/>
          </ac:spMkLst>
        </pc:spChg>
        <pc:spChg chg="mod">
          <ac:chgData name="Vivek Saahil" userId="43ad321a-5946-4c44-869a-99c3331d9527" providerId="ADAL" clId="{EA813354-F016-409C-A55B-EB42D8BC8B73}" dt="2021-04-06T04:33:14.680" v="5341" actId="27803"/>
          <ac:spMkLst>
            <pc:docMk/>
            <pc:sldMk cId="1830847363" sldId="283"/>
            <ac:spMk id="2281" creationId="{638C650B-07C5-49C9-A44A-1D77EF077B60}"/>
          </ac:spMkLst>
        </pc:spChg>
        <pc:spChg chg="mod">
          <ac:chgData name="Vivek Saahil" userId="43ad321a-5946-4c44-869a-99c3331d9527" providerId="ADAL" clId="{EA813354-F016-409C-A55B-EB42D8BC8B73}" dt="2021-04-06T04:33:14.680" v="5341" actId="27803"/>
          <ac:spMkLst>
            <pc:docMk/>
            <pc:sldMk cId="1830847363" sldId="283"/>
            <ac:spMk id="2282" creationId="{0356F46E-9F17-4240-8AF4-50DF8E31AB0F}"/>
          </ac:spMkLst>
        </pc:spChg>
        <pc:spChg chg="mod">
          <ac:chgData name="Vivek Saahil" userId="43ad321a-5946-4c44-869a-99c3331d9527" providerId="ADAL" clId="{EA813354-F016-409C-A55B-EB42D8BC8B73}" dt="2021-04-06T04:33:14.680" v="5341" actId="27803"/>
          <ac:spMkLst>
            <pc:docMk/>
            <pc:sldMk cId="1830847363" sldId="283"/>
            <ac:spMk id="2283" creationId="{F9339363-F6B1-4E8F-81EE-F26CB72E871B}"/>
          </ac:spMkLst>
        </pc:spChg>
        <pc:spChg chg="mod">
          <ac:chgData name="Vivek Saahil" userId="43ad321a-5946-4c44-869a-99c3331d9527" providerId="ADAL" clId="{EA813354-F016-409C-A55B-EB42D8BC8B73}" dt="2021-04-06T04:33:14.680" v="5341" actId="27803"/>
          <ac:spMkLst>
            <pc:docMk/>
            <pc:sldMk cId="1830847363" sldId="283"/>
            <ac:spMk id="2284" creationId="{C00B71CA-30FE-47F9-B2C3-1C7CF34706DC}"/>
          </ac:spMkLst>
        </pc:spChg>
        <pc:spChg chg="mod">
          <ac:chgData name="Vivek Saahil" userId="43ad321a-5946-4c44-869a-99c3331d9527" providerId="ADAL" clId="{EA813354-F016-409C-A55B-EB42D8BC8B73}" dt="2021-04-06T04:33:14.680" v="5341" actId="27803"/>
          <ac:spMkLst>
            <pc:docMk/>
            <pc:sldMk cId="1830847363" sldId="283"/>
            <ac:spMk id="2285" creationId="{9E8900DB-1F30-4972-93BF-09B5648AB32C}"/>
          </ac:spMkLst>
        </pc:spChg>
        <pc:spChg chg="mod">
          <ac:chgData name="Vivek Saahil" userId="43ad321a-5946-4c44-869a-99c3331d9527" providerId="ADAL" clId="{EA813354-F016-409C-A55B-EB42D8BC8B73}" dt="2021-04-06T04:33:14.680" v="5341" actId="27803"/>
          <ac:spMkLst>
            <pc:docMk/>
            <pc:sldMk cId="1830847363" sldId="283"/>
            <ac:spMk id="2286" creationId="{8405376F-AD79-4C4E-983B-0591CBB44BDA}"/>
          </ac:spMkLst>
        </pc:spChg>
        <pc:spChg chg="mod">
          <ac:chgData name="Vivek Saahil" userId="43ad321a-5946-4c44-869a-99c3331d9527" providerId="ADAL" clId="{EA813354-F016-409C-A55B-EB42D8BC8B73}" dt="2021-04-06T04:33:14.680" v="5341" actId="27803"/>
          <ac:spMkLst>
            <pc:docMk/>
            <pc:sldMk cId="1830847363" sldId="283"/>
            <ac:spMk id="2287" creationId="{7AD8BE47-8EC9-4206-92CC-E50D230F9709}"/>
          </ac:spMkLst>
        </pc:spChg>
        <pc:spChg chg="mod">
          <ac:chgData name="Vivek Saahil" userId="43ad321a-5946-4c44-869a-99c3331d9527" providerId="ADAL" clId="{EA813354-F016-409C-A55B-EB42D8BC8B73}" dt="2021-04-06T04:33:14.680" v="5341" actId="27803"/>
          <ac:spMkLst>
            <pc:docMk/>
            <pc:sldMk cId="1830847363" sldId="283"/>
            <ac:spMk id="2288" creationId="{1BFDDACE-DEF7-48F1-926A-614C36D6E824}"/>
          </ac:spMkLst>
        </pc:spChg>
        <pc:spChg chg="mod">
          <ac:chgData name="Vivek Saahil" userId="43ad321a-5946-4c44-869a-99c3331d9527" providerId="ADAL" clId="{EA813354-F016-409C-A55B-EB42D8BC8B73}" dt="2021-04-06T04:33:14.680" v="5341" actId="27803"/>
          <ac:spMkLst>
            <pc:docMk/>
            <pc:sldMk cId="1830847363" sldId="283"/>
            <ac:spMk id="2289" creationId="{11BB612B-E49E-4F11-974E-BF6D65328769}"/>
          </ac:spMkLst>
        </pc:spChg>
        <pc:spChg chg="mod">
          <ac:chgData name="Vivek Saahil" userId="43ad321a-5946-4c44-869a-99c3331d9527" providerId="ADAL" clId="{EA813354-F016-409C-A55B-EB42D8BC8B73}" dt="2021-04-06T04:33:14.680" v="5341" actId="27803"/>
          <ac:spMkLst>
            <pc:docMk/>
            <pc:sldMk cId="1830847363" sldId="283"/>
            <ac:spMk id="2290" creationId="{157E5104-D982-4AAE-93A5-941F05DB9A92}"/>
          </ac:spMkLst>
        </pc:spChg>
        <pc:spChg chg="mod">
          <ac:chgData name="Vivek Saahil" userId="43ad321a-5946-4c44-869a-99c3331d9527" providerId="ADAL" clId="{EA813354-F016-409C-A55B-EB42D8BC8B73}" dt="2021-04-06T04:33:14.680" v="5341" actId="27803"/>
          <ac:spMkLst>
            <pc:docMk/>
            <pc:sldMk cId="1830847363" sldId="283"/>
            <ac:spMk id="2291" creationId="{376AB498-5DCF-4014-9DA4-4DA850372872}"/>
          </ac:spMkLst>
        </pc:spChg>
        <pc:spChg chg="mod">
          <ac:chgData name="Vivek Saahil" userId="43ad321a-5946-4c44-869a-99c3331d9527" providerId="ADAL" clId="{EA813354-F016-409C-A55B-EB42D8BC8B73}" dt="2021-04-06T04:33:14.680" v="5341" actId="27803"/>
          <ac:spMkLst>
            <pc:docMk/>
            <pc:sldMk cId="1830847363" sldId="283"/>
            <ac:spMk id="2292" creationId="{3E2ED3E2-A2EB-4078-974A-B81BDFADB54A}"/>
          </ac:spMkLst>
        </pc:spChg>
        <pc:spChg chg="mod">
          <ac:chgData name="Vivek Saahil" userId="43ad321a-5946-4c44-869a-99c3331d9527" providerId="ADAL" clId="{EA813354-F016-409C-A55B-EB42D8BC8B73}" dt="2021-04-06T04:33:14.680" v="5341" actId="27803"/>
          <ac:spMkLst>
            <pc:docMk/>
            <pc:sldMk cId="1830847363" sldId="283"/>
            <ac:spMk id="2293" creationId="{392DDD18-2EAE-4075-BCB5-2CCD0EC5FD51}"/>
          </ac:spMkLst>
        </pc:spChg>
        <pc:spChg chg="mod">
          <ac:chgData name="Vivek Saahil" userId="43ad321a-5946-4c44-869a-99c3331d9527" providerId="ADAL" clId="{EA813354-F016-409C-A55B-EB42D8BC8B73}" dt="2021-04-06T04:33:14.680" v="5341" actId="27803"/>
          <ac:spMkLst>
            <pc:docMk/>
            <pc:sldMk cId="1830847363" sldId="283"/>
            <ac:spMk id="2294" creationId="{0B2E5B2C-AF6C-46C7-A97F-A60EB3A5234F}"/>
          </ac:spMkLst>
        </pc:spChg>
        <pc:spChg chg="mod">
          <ac:chgData name="Vivek Saahil" userId="43ad321a-5946-4c44-869a-99c3331d9527" providerId="ADAL" clId="{EA813354-F016-409C-A55B-EB42D8BC8B73}" dt="2021-04-06T04:33:14.680" v="5341" actId="27803"/>
          <ac:spMkLst>
            <pc:docMk/>
            <pc:sldMk cId="1830847363" sldId="283"/>
            <ac:spMk id="2295" creationId="{21E95451-161A-4071-A0CE-6CD81DF88975}"/>
          </ac:spMkLst>
        </pc:spChg>
        <pc:spChg chg="mod">
          <ac:chgData name="Vivek Saahil" userId="43ad321a-5946-4c44-869a-99c3331d9527" providerId="ADAL" clId="{EA813354-F016-409C-A55B-EB42D8BC8B73}" dt="2021-04-06T04:33:14.680" v="5341" actId="27803"/>
          <ac:spMkLst>
            <pc:docMk/>
            <pc:sldMk cId="1830847363" sldId="283"/>
            <ac:spMk id="2296" creationId="{19984DC0-0627-4511-B6BE-F2605A38F9E8}"/>
          </ac:spMkLst>
        </pc:spChg>
        <pc:spChg chg="mod">
          <ac:chgData name="Vivek Saahil" userId="43ad321a-5946-4c44-869a-99c3331d9527" providerId="ADAL" clId="{EA813354-F016-409C-A55B-EB42D8BC8B73}" dt="2021-04-06T04:33:14.680" v="5341" actId="27803"/>
          <ac:spMkLst>
            <pc:docMk/>
            <pc:sldMk cId="1830847363" sldId="283"/>
            <ac:spMk id="2297" creationId="{995B1548-E3AE-44B1-94A4-FFE0B6B9D703}"/>
          </ac:spMkLst>
        </pc:spChg>
        <pc:spChg chg="mod">
          <ac:chgData name="Vivek Saahil" userId="43ad321a-5946-4c44-869a-99c3331d9527" providerId="ADAL" clId="{EA813354-F016-409C-A55B-EB42D8BC8B73}" dt="2021-04-06T04:33:14.680" v="5341" actId="27803"/>
          <ac:spMkLst>
            <pc:docMk/>
            <pc:sldMk cId="1830847363" sldId="283"/>
            <ac:spMk id="2298" creationId="{79BE635C-3036-4CFB-930B-9795F8B199CF}"/>
          </ac:spMkLst>
        </pc:spChg>
        <pc:spChg chg="mod">
          <ac:chgData name="Vivek Saahil" userId="43ad321a-5946-4c44-869a-99c3331d9527" providerId="ADAL" clId="{EA813354-F016-409C-A55B-EB42D8BC8B73}" dt="2021-04-06T04:33:14.680" v="5341" actId="27803"/>
          <ac:spMkLst>
            <pc:docMk/>
            <pc:sldMk cId="1830847363" sldId="283"/>
            <ac:spMk id="2299" creationId="{9712F852-FAE2-45A3-9504-0FFC908E6E35}"/>
          </ac:spMkLst>
        </pc:spChg>
        <pc:spChg chg="mod">
          <ac:chgData name="Vivek Saahil" userId="43ad321a-5946-4c44-869a-99c3331d9527" providerId="ADAL" clId="{EA813354-F016-409C-A55B-EB42D8BC8B73}" dt="2021-04-06T04:33:14.680" v="5341" actId="27803"/>
          <ac:spMkLst>
            <pc:docMk/>
            <pc:sldMk cId="1830847363" sldId="283"/>
            <ac:spMk id="2300" creationId="{68D8EBA4-8D77-4F31-AD69-1D3F87B01456}"/>
          </ac:spMkLst>
        </pc:spChg>
        <pc:spChg chg="mod">
          <ac:chgData name="Vivek Saahil" userId="43ad321a-5946-4c44-869a-99c3331d9527" providerId="ADAL" clId="{EA813354-F016-409C-A55B-EB42D8BC8B73}" dt="2021-04-06T04:33:14.680" v="5341" actId="27803"/>
          <ac:spMkLst>
            <pc:docMk/>
            <pc:sldMk cId="1830847363" sldId="283"/>
            <ac:spMk id="2301" creationId="{5B6BD02E-EDAA-440E-AE13-25E6F15D5804}"/>
          </ac:spMkLst>
        </pc:spChg>
        <pc:spChg chg="mod">
          <ac:chgData name="Vivek Saahil" userId="43ad321a-5946-4c44-869a-99c3331d9527" providerId="ADAL" clId="{EA813354-F016-409C-A55B-EB42D8BC8B73}" dt="2021-04-06T04:33:14.680" v="5341" actId="27803"/>
          <ac:spMkLst>
            <pc:docMk/>
            <pc:sldMk cId="1830847363" sldId="283"/>
            <ac:spMk id="2302" creationId="{3B19E8F3-0FF7-4112-8656-0BEA45C6576B}"/>
          </ac:spMkLst>
        </pc:spChg>
        <pc:spChg chg="mod">
          <ac:chgData name="Vivek Saahil" userId="43ad321a-5946-4c44-869a-99c3331d9527" providerId="ADAL" clId="{EA813354-F016-409C-A55B-EB42D8BC8B73}" dt="2021-04-06T04:33:14.680" v="5341" actId="27803"/>
          <ac:spMkLst>
            <pc:docMk/>
            <pc:sldMk cId="1830847363" sldId="283"/>
            <ac:spMk id="2303" creationId="{F648C262-A712-4E44-9BA5-1366AC3C5FEB}"/>
          </ac:spMkLst>
        </pc:spChg>
        <pc:spChg chg="mod">
          <ac:chgData name="Vivek Saahil" userId="43ad321a-5946-4c44-869a-99c3331d9527" providerId="ADAL" clId="{EA813354-F016-409C-A55B-EB42D8BC8B73}" dt="2021-04-06T04:33:14.680" v="5341" actId="27803"/>
          <ac:spMkLst>
            <pc:docMk/>
            <pc:sldMk cId="1830847363" sldId="283"/>
            <ac:spMk id="2304" creationId="{47240D92-B23F-4AF5-8585-4DE69B8E77EC}"/>
          </ac:spMkLst>
        </pc:spChg>
        <pc:spChg chg="mod">
          <ac:chgData name="Vivek Saahil" userId="43ad321a-5946-4c44-869a-99c3331d9527" providerId="ADAL" clId="{EA813354-F016-409C-A55B-EB42D8BC8B73}" dt="2021-04-06T04:33:14.680" v="5341" actId="27803"/>
          <ac:spMkLst>
            <pc:docMk/>
            <pc:sldMk cId="1830847363" sldId="283"/>
            <ac:spMk id="2305" creationId="{5E7DD145-DE60-4705-ADBF-59489CDF615F}"/>
          </ac:spMkLst>
        </pc:spChg>
        <pc:spChg chg="mod">
          <ac:chgData name="Vivek Saahil" userId="43ad321a-5946-4c44-869a-99c3331d9527" providerId="ADAL" clId="{EA813354-F016-409C-A55B-EB42D8BC8B73}" dt="2021-04-06T04:33:14.680" v="5341" actId="27803"/>
          <ac:spMkLst>
            <pc:docMk/>
            <pc:sldMk cId="1830847363" sldId="283"/>
            <ac:spMk id="2306" creationId="{6D27C084-49AC-4D85-8483-47FEBFB29FF9}"/>
          </ac:spMkLst>
        </pc:spChg>
        <pc:spChg chg="mod">
          <ac:chgData name="Vivek Saahil" userId="43ad321a-5946-4c44-869a-99c3331d9527" providerId="ADAL" clId="{EA813354-F016-409C-A55B-EB42D8BC8B73}" dt="2021-04-06T04:33:14.680" v="5341" actId="27803"/>
          <ac:spMkLst>
            <pc:docMk/>
            <pc:sldMk cId="1830847363" sldId="283"/>
            <ac:spMk id="2307" creationId="{1A45BB02-0AB2-4424-8BA9-026D251F8890}"/>
          </ac:spMkLst>
        </pc:spChg>
        <pc:spChg chg="mod">
          <ac:chgData name="Vivek Saahil" userId="43ad321a-5946-4c44-869a-99c3331d9527" providerId="ADAL" clId="{EA813354-F016-409C-A55B-EB42D8BC8B73}" dt="2021-04-06T04:33:14.680" v="5341" actId="27803"/>
          <ac:spMkLst>
            <pc:docMk/>
            <pc:sldMk cId="1830847363" sldId="283"/>
            <ac:spMk id="2308" creationId="{B199CB5D-2B95-4ABB-9562-CBF60FB3AA99}"/>
          </ac:spMkLst>
        </pc:spChg>
        <pc:spChg chg="mod">
          <ac:chgData name="Vivek Saahil" userId="43ad321a-5946-4c44-869a-99c3331d9527" providerId="ADAL" clId="{EA813354-F016-409C-A55B-EB42D8BC8B73}" dt="2021-04-06T04:33:14.680" v="5341" actId="27803"/>
          <ac:spMkLst>
            <pc:docMk/>
            <pc:sldMk cId="1830847363" sldId="283"/>
            <ac:spMk id="2309" creationId="{8D7082D8-F0F8-43EE-92C5-0C2FE63AED2B}"/>
          </ac:spMkLst>
        </pc:spChg>
        <pc:spChg chg="mod">
          <ac:chgData name="Vivek Saahil" userId="43ad321a-5946-4c44-869a-99c3331d9527" providerId="ADAL" clId="{EA813354-F016-409C-A55B-EB42D8BC8B73}" dt="2021-04-06T04:33:14.680" v="5341" actId="27803"/>
          <ac:spMkLst>
            <pc:docMk/>
            <pc:sldMk cId="1830847363" sldId="283"/>
            <ac:spMk id="2310" creationId="{1B95DE45-C335-4045-A686-C2658FCF3BEE}"/>
          </ac:spMkLst>
        </pc:spChg>
        <pc:spChg chg="mod">
          <ac:chgData name="Vivek Saahil" userId="43ad321a-5946-4c44-869a-99c3331d9527" providerId="ADAL" clId="{EA813354-F016-409C-A55B-EB42D8BC8B73}" dt="2021-04-06T04:33:14.680" v="5341" actId="27803"/>
          <ac:spMkLst>
            <pc:docMk/>
            <pc:sldMk cId="1830847363" sldId="283"/>
            <ac:spMk id="2311" creationId="{98E6BBEF-EC05-40D6-8805-A33769E79984}"/>
          </ac:spMkLst>
        </pc:spChg>
        <pc:spChg chg="mod">
          <ac:chgData name="Vivek Saahil" userId="43ad321a-5946-4c44-869a-99c3331d9527" providerId="ADAL" clId="{EA813354-F016-409C-A55B-EB42D8BC8B73}" dt="2021-04-06T04:33:14.680" v="5341" actId="27803"/>
          <ac:spMkLst>
            <pc:docMk/>
            <pc:sldMk cId="1830847363" sldId="283"/>
            <ac:spMk id="2312" creationId="{5C167122-D80E-4947-ADD2-7ED393C53937}"/>
          </ac:spMkLst>
        </pc:spChg>
        <pc:spChg chg="mod">
          <ac:chgData name="Vivek Saahil" userId="43ad321a-5946-4c44-869a-99c3331d9527" providerId="ADAL" clId="{EA813354-F016-409C-A55B-EB42D8BC8B73}" dt="2021-04-06T04:33:14.680" v="5341" actId="27803"/>
          <ac:spMkLst>
            <pc:docMk/>
            <pc:sldMk cId="1830847363" sldId="283"/>
            <ac:spMk id="2313" creationId="{7BB824DF-0155-48AD-AD6B-8804614748B0}"/>
          </ac:spMkLst>
        </pc:spChg>
        <pc:spChg chg="mod">
          <ac:chgData name="Vivek Saahil" userId="43ad321a-5946-4c44-869a-99c3331d9527" providerId="ADAL" clId="{EA813354-F016-409C-A55B-EB42D8BC8B73}" dt="2021-04-06T04:33:14.680" v="5341" actId="27803"/>
          <ac:spMkLst>
            <pc:docMk/>
            <pc:sldMk cId="1830847363" sldId="283"/>
            <ac:spMk id="2314" creationId="{71A2F9DC-33F1-4824-8A8E-9F9F08548B78}"/>
          </ac:spMkLst>
        </pc:spChg>
        <pc:spChg chg="mod">
          <ac:chgData name="Vivek Saahil" userId="43ad321a-5946-4c44-869a-99c3331d9527" providerId="ADAL" clId="{EA813354-F016-409C-A55B-EB42D8BC8B73}" dt="2021-04-06T04:33:14.680" v="5341" actId="27803"/>
          <ac:spMkLst>
            <pc:docMk/>
            <pc:sldMk cId="1830847363" sldId="283"/>
            <ac:spMk id="2315" creationId="{A63032E4-F11E-457A-8DAD-99755A11CD36}"/>
          </ac:spMkLst>
        </pc:spChg>
        <pc:spChg chg="mod">
          <ac:chgData name="Vivek Saahil" userId="43ad321a-5946-4c44-869a-99c3331d9527" providerId="ADAL" clId="{EA813354-F016-409C-A55B-EB42D8BC8B73}" dt="2021-04-06T04:33:14.680" v="5341" actId="27803"/>
          <ac:spMkLst>
            <pc:docMk/>
            <pc:sldMk cId="1830847363" sldId="283"/>
            <ac:spMk id="2316" creationId="{2F4D6D8F-DB32-407D-B9EF-2EC3F5C90EF0}"/>
          </ac:spMkLst>
        </pc:spChg>
        <pc:spChg chg="mod">
          <ac:chgData name="Vivek Saahil" userId="43ad321a-5946-4c44-869a-99c3331d9527" providerId="ADAL" clId="{EA813354-F016-409C-A55B-EB42D8BC8B73}" dt="2021-04-06T04:33:14.680" v="5341" actId="27803"/>
          <ac:spMkLst>
            <pc:docMk/>
            <pc:sldMk cId="1830847363" sldId="283"/>
            <ac:spMk id="2317" creationId="{803B7157-3D69-4498-9741-DF2E721847E1}"/>
          </ac:spMkLst>
        </pc:spChg>
        <pc:spChg chg="mod">
          <ac:chgData name="Vivek Saahil" userId="43ad321a-5946-4c44-869a-99c3331d9527" providerId="ADAL" clId="{EA813354-F016-409C-A55B-EB42D8BC8B73}" dt="2021-04-06T04:33:14.680" v="5341" actId="27803"/>
          <ac:spMkLst>
            <pc:docMk/>
            <pc:sldMk cId="1830847363" sldId="283"/>
            <ac:spMk id="2318" creationId="{ED8D7860-1511-4F22-A1DC-EB3AFA119052}"/>
          </ac:spMkLst>
        </pc:spChg>
        <pc:spChg chg="mod">
          <ac:chgData name="Vivek Saahil" userId="43ad321a-5946-4c44-869a-99c3331d9527" providerId="ADAL" clId="{EA813354-F016-409C-A55B-EB42D8BC8B73}" dt="2021-04-06T04:33:14.680" v="5341" actId="27803"/>
          <ac:spMkLst>
            <pc:docMk/>
            <pc:sldMk cId="1830847363" sldId="283"/>
            <ac:spMk id="2319" creationId="{E797E8C9-EEBE-44C7-B1EF-4CD79D382615}"/>
          </ac:spMkLst>
        </pc:spChg>
        <pc:spChg chg="mod">
          <ac:chgData name="Vivek Saahil" userId="43ad321a-5946-4c44-869a-99c3331d9527" providerId="ADAL" clId="{EA813354-F016-409C-A55B-EB42D8BC8B73}" dt="2021-04-06T04:33:14.680" v="5341" actId="27803"/>
          <ac:spMkLst>
            <pc:docMk/>
            <pc:sldMk cId="1830847363" sldId="283"/>
            <ac:spMk id="2320" creationId="{0197AA8F-C3DF-4B55-B1E5-7906D5285F24}"/>
          </ac:spMkLst>
        </pc:spChg>
        <pc:spChg chg="mod">
          <ac:chgData name="Vivek Saahil" userId="43ad321a-5946-4c44-869a-99c3331d9527" providerId="ADAL" clId="{EA813354-F016-409C-A55B-EB42D8BC8B73}" dt="2021-04-06T04:33:14.680" v="5341" actId="27803"/>
          <ac:spMkLst>
            <pc:docMk/>
            <pc:sldMk cId="1830847363" sldId="283"/>
            <ac:spMk id="2321" creationId="{5A847A60-C1C2-4AD9-BB49-5C65F45F8022}"/>
          </ac:spMkLst>
        </pc:spChg>
        <pc:spChg chg="mod">
          <ac:chgData name="Vivek Saahil" userId="43ad321a-5946-4c44-869a-99c3331d9527" providerId="ADAL" clId="{EA813354-F016-409C-A55B-EB42D8BC8B73}" dt="2021-04-06T04:33:14.680" v="5341" actId="27803"/>
          <ac:spMkLst>
            <pc:docMk/>
            <pc:sldMk cId="1830847363" sldId="283"/>
            <ac:spMk id="2322" creationId="{F368F362-834B-49D0-BDFB-3AFFD578D685}"/>
          </ac:spMkLst>
        </pc:spChg>
        <pc:spChg chg="mod">
          <ac:chgData name="Vivek Saahil" userId="43ad321a-5946-4c44-869a-99c3331d9527" providerId="ADAL" clId="{EA813354-F016-409C-A55B-EB42D8BC8B73}" dt="2021-04-06T04:33:14.680" v="5341" actId="27803"/>
          <ac:spMkLst>
            <pc:docMk/>
            <pc:sldMk cId="1830847363" sldId="283"/>
            <ac:spMk id="2323" creationId="{535237F8-8A2E-4F14-8DB9-46A9D113BCF6}"/>
          </ac:spMkLst>
        </pc:spChg>
        <pc:spChg chg="mod">
          <ac:chgData name="Vivek Saahil" userId="43ad321a-5946-4c44-869a-99c3331d9527" providerId="ADAL" clId="{EA813354-F016-409C-A55B-EB42D8BC8B73}" dt="2021-04-06T04:33:14.680" v="5341" actId="27803"/>
          <ac:spMkLst>
            <pc:docMk/>
            <pc:sldMk cId="1830847363" sldId="283"/>
            <ac:spMk id="2324" creationId="{741E48C0-38F0-4FAA-82A1-DBF5C6588BC2}"/>
          </ac:spMkLst>
        </pc:spChg>
        <pc:spChg chg="mod">
          <ac:chgData name="Vivek Saahil" userId="43ad321a-5946-4c44-869a-99c3331d9527" providerId="ADAL" clId="{EA813354-F016-409C-A55B-EB42D8BC8B73}" dt="2021-04-06T04:33:14.680" v="5341" actId="27803"/>
          <ac:spMkLst>
            <pc:docMk/>
            <pc:sldMk cId="1830847363" sldId="283"/>
            <ac:spMk id="2325" creationId="{C5B71028-5D54-4D45-8292-CDC66B9025B3}"/>
          </ac:spMkLst>
        </pc:spChg>
        <pc:spChg chg="mod">
          <ac:chgData name="Vivek Saahil" userId="43ad321a-5946-4c44-869a-99c3331d9527" providerId="ADAL" clId="{EA813354-F016-409C-A55B-EB42D8BC8B73}" dt="2021-04-06T04:33:14.680" v="5341" actId="27803"/>
          <ac:spMkLst>
            <pc:docMk/>
            <pc:sldMk cId="1830847363" sldId="283"/>
            <ac:spMk id="2326" creationId="{B4261057-8EAD-48D6-894A-235EBD34DD01}"/>
          </ac:spMkLst>
        </pc:spChg>
        <pc:spChg chg="mod">
          <ac:chgData name="Vivek Saahil" userId="43ad321a-5946-4c44-869a-99c3331d9527" providerId="ADAL" clId="{EA813354-F016-409C-A55B-EB42D8BC8B73}" dt="2021-04-06T04:33:14.680" v="5341" actId="27803"/>
          <ac:spMkLst>
            <pc:docMk/>
            <pc:sldMk cId="1830847363" sldId="283"/>
            <ac:spMk id="2327" creationId="{FEEEE77E-A8E5-4404-8032-21FD88E37466}"/>
          </ac:spMkLst>
        </pc:spChg>
        <pc:spChg chg="mod">
          <ac:chgData name="Vivek Saahil" userId="43ad321a-5946-4c44-869a-99c3331d9527" providerId="ADAL" clId="{EA813354-F016-409C-A55B-EB42D8BC8B73}" dt="2021-04-06T04:33:14.680" v="5341" actId="27803"/>
          <ac:spMkLst>
            <pc:docMk/>
            <pc:sldMk cId="1830847363" sldId="283"/>
            <ac:spMk id="2328" creationId="{C5033E72-AADA-4E11-BA2A-71BDE20DC180}"/>
          </ac:spMkLst>
        </pc:spChg>
        <pc:spChg chg="mod">
          <ac:chgData name="Vivek Saahil" userId="43ad321a-5946-4c44-869a-99c3331d9527" providerId="ADAL" clId="{EA813354-F016-409C-A55B-EB42D8BC8B73}" dt="2021-04-06T04:33:14.680" v="5341" actId="27803"/>
          <ac:spMkLst>
            <pc:docMk/>
            <pc:sldMk cId="1830847363" sldId="283"/>
            <ac:spMk id="2329" creationId="{A8A26134-3A47-4079-A0AF-EE84DEF8904D}"/>
          </ac:spMkLst>
        </pc:spChg>
        <pc:spChg chg="mod">
          <ac:chgData name="Vivek Saahil" userId="43ad321a-5946-4c44-869a-99c3331d9527" providerId="ADAL" clId="{EA813354-F016-409C-A55B-EB42D8BC8B73}" dt="2021-04-06T04:33:14.680" v="5341" actId="27803"/>
          <ac:spMkLst>
            <pc:docMk/>
            <pc:sldMk cId="1830847363" sldId="283"/>
            <ac:spMk id="2330" creationId="{F571D6EB-3BDB-402B-9B3A-D86C333F235D}"/>
          </ac:spMkLst>
        </pc:spChg>
        <pc:spChg chg="mod">
          <ac:chgData name="Vivek Saahil" userId="43ad321a-5946-4c44-869a-99c3331d9527" providerId="ADAL" clId="{EA813354-F016-409C-A55B-EB42D8BC8B73}" dt="2021-04-06T04:33:14.680" v="5341" actId="27803"/>
          <ac:spMkLst>
            <pc:docMk/>
            <pc:sldMk cId="1830847363" sldId="283"/>
            <ac:spMk id="2331" creationId="{F5D1B29A-114D-4B48-BB40-4D1E3CEE9A47}"/>
          </ac:spMkLst>
        </pc:spChg>
        <pc:spChg chg="mod">
          <ac:chgData name="Vivek Saahil" userId="43ad321a-5946-4c44-869a-99c3331d9527" providerId="ADAL" clId="{EA813354-F016-409C-A55B-EB42D8BC8B73}" dt="2021-04-06T04:33:14.680" v="5341" actId="27803"/>
          <ac:spMkLst>
            <pc:docMk/>
            <pc:sldMk cId="1830847363" sldId="283"/>
            <ac:spMk id="2332" creationId="{AC089C3D-17DA-4C07-A6EB-D557752D2345}"/>
          </ac:spMkLst>
        </pc:spChg>
        <pc:spChg chg="mod">
          <ac:chgData name="Vivek Saahil" userId="43ad321a-5946-4c44-869a-99c3331d9527" providerId="ADAL" clId="{EA813354-F016-409C-A55B-EB42D8BC8B73}" dt="2021-04-06T04:33:14.680" v="5341" actId="27803"/>
          <ac:spMkLst>
            <pc:docMk/>
            <pc:sldMk cId="1830847363" sldId="283"/>
            <ac:spMk id="2333" creationId="{91D789E0-E495-4646-91BC-060FEAB9D33E}"/>
          </ac:spMkLst>
        </pc:spChg>
        <pc:spChg chg="mod">
          <ac:chgData name="Vivek Saahil" userId="43ad321a-5946-4c44-869a-99c3331d9527" providerId="ADAL" clId="{EA813354-F016-409C-A55B-EB42D8BC8B73}" dt="2021-04-06T04:33:14.680" v="5341" actId="27803"/>
          <ac:spMkLst>
            <pc:docMk/>
            <pc:sldMk cId="1830847363" sldId="283"/>
            <ac:spMk id="2334" creationId="{B99F6481-2733-4227-B00E-67B72205CBC5}"/>
          </ac:spMkLst>
        </pc:spChg>
        <pc:spChg chg="mod">
          <ac:chgData name="Vivek Saahil" userId="43ad321a-5946-4c44-869a-99c3331d9527" providerId="ADAL" clId="{EA813354-F016-409C-A55B-EB42D8BC8B73}" dt="2021-04-06T04:33:14.680" v="5341" actId="27803"/>
          <ac:spMkLst>
            <pc:docMk/>
            <pc:sldMk cId="1830847363" sldId="283"/>
            <ac:spMk id="2335" creationId="{F8E4820C-F601-4DCC-9EF5-10FB4B0AEFF3}"/>
          </ac:spMkLst>
        </pc:spChg>
        <pc:spChg chg="mod">
          <ac:chgData name="Vivek Saahil" userId="43ad321a-5946-4c44-869a-99c3331d9527" providerId="ADAL" clId="{EA813354-F016-409C-A55B-EB42D8BC8B73}" dt="2021-04-06T04:33:14.680" v="5341" actId="27803"/>
          <ac:spMkLst>
            <pc:docMk/>
            <pc:sldMk cId="1830847363" sldId="283"/>
            <ac:spMk id="2336" creationId="{1C794C96-34C4-40A5-A060-C440878898E6}"/>
          </ac:spMkLst>
        </pc:spChg>
        <pc:spChg chg="mod">
          <ac:chgData name="Vivek Saahil" userId="43ad321a-5946-4c44-869a-99c3331d9527" providerId="ADAL" clId="{EA813354-F016-409C-A55B-EB42D8BC8B73}" dt="2021-04-06T04:33:14.680" v="5341" actId="27803"/>
          <ac:spMkLst>
            <pc:docMk/>
            <pc:sldMk cId="1830847363" sldId="283"/>
            <ac:spMk id="2337" creationId="{8DE39EF0-CD9E-435C-894A-00C683BB6A79}"/>
          </ac:spMkLst>
        </pc:spChg>
        <pc:spChg chg="mod">
          <ac:chgData name="Vivek Saahil" userId="43ad321a-5946-4c44-869a-99c3331d9527" providerId="ADAL" clId="{EA813354-F016-409C-A55B-EB42D8BC8B73}" dt="2021-04-06T04:33:14.680" v="5341" actId="27803"/>
          <ac:spMkLst>
            <pc:docMk/>
            <pc:sldMk cId="1830847363" sldId="283"/>
            <ac:spMk id="2338" creationId="{65FA5749-63D0-4840-BB08-3D7BCBA03496}"/>
          </ac:spMkLst>
        </pc:spChg>
        <pc:spChg chg="mod">
          <ac:chgData name="Vivek Saahil" userId="43ad321a-5946-4c44-869a-99c3331d9527" providerId="ADAL" clId="{EA813354-F016-409C-A55B-EB42D8BC8B73}" dt="2021-04-06T04:33:14.680" v="5341" actId="27803"/>
          <ac:spMkLst>
            <pc:docMk/>
            <pc:sldMk cId="1830847363" sldId="283"/>
            <ac:spMk id="2339" creationId="{4833E7E6-CA78-40DC-B30D-F68A9225F8A6}"/>
          </ac:spMkLst>
        </pc:spChg>
        <pc:spChg chg="mod">
          <ac:chgData name="Vivek Saahil" userId="43ad321a-5946-4c44-869a-99c3331d9527" providerId="ADAL" clId="{EA813354-F016-409C-A55B-EB42D8BC8B73}" dt="2021-04-06T04:33:14.680" v="5341" actId="27803"/>
          <ac:spMkLst>
            <pc:docMk/>
            <pc:sldMk cId="1830847363" sldId="283"/>
            <ac:spMk id="2340" creationId="{FAB89B30-1665-4056-AE34-33059F68F0CB}"/>
          </ac:spMkLst>
        </pc:spChg>
        <pc:spChg chg="mod">
          <ac:chgData name="Vivek Saahil" userId="43ad321a-5946-4c44-869a-99c3331d9527" providerId="ADAL" clId="{EA813354-F016-409C-A55B-EB42D8BC8B73}" dt="2021-04-06T04:33:14.680" v="5341" actId="27803"/>
          <ac:spMkLst>
            <pc:docMk/>
            <pc:sldMk cId="1830847363" sldId="283"/>
            <ac:spMk id="2341" creationId="{DCA75D6C-F99A-498D-8156-BC14541B90BF}"/>
          </ac:spMkLst>
        </pc:spChg>
        <pc:spChg chg="mod">
          <ac:chgData name="Vivek Saahil" userId="43ad321a-5946-4c44-869a-99c3331d9527" providerId="ADAL" clId="{EA813354-F016-409C-A55B-EB42D8BC8B73}" dt="2021-04-06T04:33:14.680" v="5341" actId="27803"/>
          <ac:spMkLst>
            <pc:docMk/>
            <pc:sldMk cId="1830847363" sldId="283"/>
            <ac:spMk id="2342" creationId="{81BF6FC7-5684-431C-B4E7-48A264B59995}"/>
          </ac:spMkLst>
        </pc:spChg>
        <pc:spChg chg="mod">
          <ac:chgData name="Vivek Saahil" userId="43ad321a-5946-4c44-869a-99c3331d9527" providerId="ADAL" clId="{EA813354-F016-409C-A55B-EB42D8BC8B73}" dt="2021-04-06T04:33:14.680" v="5341" actId="27803"/>
          <ac:spMkLst>
            <pc:docMk/>
            <pc:sldMk cId="1830847363" sldId="283"/>
            <ac:spMk id="2343" creationId="{C6834B42-4422-4489-8517-9CCB8AB3EA47}"/>
          </ac:spMkLst>
        </pc:spChg>
        <pc:spChg chg="mod">
          <ac:chgData name="Vivek Saahil" userId="43ad321a-5946-4c44-869a-99c3331d9527" providerId="ADAL" clId="{EA813354-F016-409C-A55B-EB42D8BC8B73}" dt="2021-04-06T04:33:14.680" v="5341" actId="27803"/>
          <ac:spMkLst>
            <pc:docMk/>
            <pc:sldMk cId="1830847363" sldId="283"/>
            <ac:spMk id="2344" creationId="{48E8F1E7-B457-4C47-81A7-DBC5129EDE60}"/>
          </ac:spMkLst>
        </pc:spChg>
        <pc:spChg chg="mod">
          <ac:chgData name="Vivek Saahil" userId="43ad321a-5946-4c44-869a-99c3331d9527" providerId="ADAL" clId="{EA813354-F016-409C-A55B-EB42D8BC8B73}" dt="2021-04-06T04:33:14.680" v="5341" actId="27803"/>
          <ac:spMkLst>
            <pc:docMk/>
            <pc:sldMk cId="1830847363" sldId="283"/>
            <ac:spMk id="2345" creationId="{1EDE756C-940D-40A4-9140-E5BFE7B1F76B}"/>
          </ac:spMkLst>
        </pc:spChg>
        <pc:spChg chg="mod">
          <ac:chgData name="Vivek Saahil" userId="43ad321a-5946-4c44-869a-99c3331d9527" providerId="ADAL" clId="{EA813354-F016-409C-A55B-EB42D8BC8B73}" dt="2021-04-06T04:33:14.680" v="5341" actId="27803"/>
          <ac:spMkLst>
            <pc:docMk/>
            <pc:sldMk cId="1830847363" sldId="283"/>
            <ac:spMk id="2346" creationId="{4B4AD990-D724-4B2F-BFC1-CD5479E0342D}"/>
          </ac:spMkLst>
        </pc:spChg>
        <pc:spChg chg="mod">
          <ac:chgData name="Vivek Saahil" userId="43ad321a-5946-4c44-869a-99c3331d9527" providerId="ADAL" clId="{EA813354-F016-409C-A55B-EB42D8BC8B73}" dt="2021-04-06T04:33:14.680" v="5341" actId="27803"/>
          <ac:spMkLst>
            <pc:docMk/>
            <pc:sldMk cId="1830847363" sldId="283"/>
            <ac:spMk id="2347" creationId="{6E568F58-7292-4FD6-9938-9C7CD508D49D}"/>
          </ac:spMkLst>
        </pc:spChg>
        <pc:spChg chg="mod">
          <ac:chgData name="Vivek Saahil" userId="43ad321a-5946-4c44-869a-99c3331d9527" providerId="ADAL" clId="{EA813354-F016-409C-A55B-EB42D8BC8B73}" dt="2021-04-06T04:33:14.680" v="5341" actId="27803"/>
          <ac:spMkLst>
            <pc:docMk/>
            <pc:sldMk cId="1830847363" sldId="283"/>
            <ac:spMk id="2348" creationId="{2D97AFEC-8AA4-475F-9EE0-C1448DBD9422}"/>
          </ac:spMkLst>
        </pc:spChg>
        <pc:spChg chg="mod">
          <ac:chgData name="Vivek Saahil" userId="43ad321a-5946-4c44-869a-99c3331d9527" providerId="ADAL" clId="{EA813354-F016-409C-A55B-EB42D8BC8B73}" dt="2021-04-06T04:33:14.680" v="5341" actId="27803"/>
          <ac:spMkLst>
            <pc:docMk/>
            <pc:sldMk cId="1830847363" sldId="283"/>
            <ac:spMk id="2349" creationId="{B7CC89B7-2794-4B8F-8DBC-1ADFE6311037}"/>
          </ac:spMkLst>
        </pc:spChg>
        <pc:spChg chg="mod">
          <ac:chgData name="Vivek Saahil" userId="43ad321a-5946-4c44-869a-99c3331d9527" providerId="ADAL" clId="{EA813354-F016-409C-A55B-EB42D8BC8B73}" dt="2021-04-06T04:33:14.680" v="5341" actId="27803"/>
          <ac:spMkLst>
            <pc:docMk/>
            <pc:sldMk cId="1830847363" sldId="283"/>
            <ac:spMk id="2350" creationId="{034548B0-36A3-41BB-A09E-B2580D1D4C8D}"/>
          </ac:spMkLst>
        </pc:spChg>
        <pc:spChg chg="mod">
          <ac:chgData name="Vivek Saahil" userId="43ad321a-5946-4c44-869a-99c3331d9527" providerId="ADAL" clId="{EA813354-F016-409C-A55B-EB42D8BC8B73}" dt="2021-04-06T04:33:14.680" v="5341" actId="27803"/>
          <ac:spMkLst>
            <pc:docMk/>
            <pc:sldMk cId="1830847363" sldId="283"/>
            <ac:spMk id="2351" creationId="{F37EB32D-F6DA-429D-9329-19053FC274BE}"/>
          </ac:spMkLst>
        </pc:spChg>
        <pc:spChg chg="mod">
          <ac:chgData name="Vivek Saahil" userId="43ad321a-5946-4c44-869a-99c3331d9527" providerId="ADAL" clId="{EA813354-F016-409C-A55B-EB42D8BC8B73}" dt="2021-04-06T04:33:14.680" v="5341" actId="27803"/>
          <ac:spMkLst>
            <pc:docMk/>
            <pc:sldMk cId="1830847363" sldId="283"/>
            <ac:spMk id="2352" creationId="{2E42B6F1-6D1B-4B7C-9AD4-CBB5DAFEF163}"/>
          </ac:spMkLst>
        </pc:spChg>
        <pc:spChg chg="mod">
          <ac:chgData name="Vivek Saahil" userId="43ad321a-5946-4c44-869a-99c3331d9527" providerId="ADAL" clId="{EA813354-F016-409C-A55B-EB42D8BC8B73}" dt="2021-04-06T04:33:14.680" v="5341" actId="27803"/>
          <ac:spMkLst>
            <pc:docMk/>
            <pc:sldMk cId="1830847363" sldId="283"/>
            <ac:spMk id="2353" creationId="{25FE3904-A7D0-4D04-8A19-8AB4D43B4A0C}"/>
          </ac:spMkLst>
        </pc:spChg>
        <pc:spChg chg="mod">
          <ac:chgData name="Vivek Saahil" userId="43ad321a-5946-4c44-869a-99c3331d9527" providerId="ADAL" clId="{EA813354-F016-409C-A55B-EB42D8BC8B73}" dt="2021-04-06T04:33:14.680" v="5341" actId="27803"/>
          <ac:spMkLst>
            <pc:docMk/>
            <pc:sldMk cId="1830847363" sldId="283"/>
            <ac:spMk id="2354" creationId="{213FEB16-D098-4C99-BC7D-6BAC6B165B04}"/>
          </ac:spMkLst>
        </pc:spChg>
        <pc:spChg chg="mod">
          <ac:chgData name="Vivek Saahil" userId="43ad321a-5946-4c44-869a-99c3331d9527" providerId="ADAL" clId="{EA813354-F016-409C-A55B-EB42D8BC8B73}" dt="2021-04-06T04:33:14.680" v="5341" actId="27803"/>
          <ac:spMkLst>
            <pc:docMk/>
            <pc:sldMk cId="1830847363" sldId="283"/>
            <ac:spMk id="2355" creationId="{63D8317F-C3DD-427D-977F-920B92253277}"/>
          </ac:spMkLst>
        </pc:spChg>
        <pc:spChg chg="mod">
          <ac:chgData name="Vivek Saahil" userId="43ad321a-5946-4c44-869a-99c3331d9527" providerId="ADAL" clId="{EA813354-F016-409C-A55B-EB42D8BC8B73}" dt="2021-04-06T04:33:14.680" v="5341" actId="27803"/>
          <ac:spMkLst>
            <pc:docMk/>
            <pc:sldMk cId="1830847363" sldId="283"/>
            <ac:spMk id="2356" creationId="{5C0065A5-9971-467C-99DB-A6BC3BCCB6AC}"/>
          </ac:spMkLst>
        </pc:spChg>
        <pc:spChg chg="mod">
          <ac:chgData name="Vivek Saahil" userId="43ad321a-5946-4c44-869a-99c3331d9527" providerId="ADAL" clId="{EA813354-F016-409C-A55B-EB42D8BC8B73}" dt="2021-04-06T04:33:14.680" v="5341" actId="27803"/>
          <ac:spMkLst>
            <pc:docMk/>
            <pc:sldMk cId="1830847363" sldId="283"/>
            <ac:spMk id="2357" creationId="{4574849D-C686-493B-AF4B-1FB4E2068BED}"/>
          </ac:spMkLst>
        </pc:spChg>
        <pc:spChg chg="mod">
          <ac:chgData name="Vivek Saahil" userId="43ad321a-5946-4c44-869a-99c3331d9527" providerId="ADAL" clId="{EA813354-F016-409C-A55B-EB42D8BC8B73}" dt="2021-04-06T04:33:14.680" v="5341" actId="27803"/>
          <ac:spMkLst>
            <pc:docMk/>
            <pc:sldMk cId="1830847363" sldId="283"/>
            <ac:spMk id="2358" creationId="{47ACA8F4-F55E-4A15-A075-A6970034B19B}"/>
          </ac:spMkLst>
        </pc:spChg>
        <pc:spChg chg="mod">
          <ac:chgData name="Vivek Saahil" userId="43ad321a-5946-4c44-869a-99c3331d9527" providerId="ADAL" clId="{EA813354-F016-409C-A55B-EB42D8BC8B73}" dt="2021-04-06T04:33:14.680" v="5341" actId="27803"/>
          <ac:spMkLst>
            <pc:docMk/>
            <pc:sldMk cId="1830847363" sldId="283"/>
            <ac:spMk id="2359" creationId="{B7507ED3-6AF2-4894-8DE7-9B431D49508B}"/>
          </ac:spMkLst>
        </pc:spChg>
        <pc:spChg chg="mod">
          <ac:chgData name="Vivek Saahil" userId="43ad321a-5946-4c44-869a-99c3331d9527" providerId="ADAL" clId="{EA813354-F016-409C-A55B-EB42D8BC8B73}" dt="2021-04-06T04:33:14.680" v="5341" actId="27803"/>
          <ac:spMkLst>
            <pc:docMk/>
            <pc:sldMk cId="1830847363" sldId="283"/>
            <ac:spMk id="2360" creationId="{1D7AC4E7-2ED1-4D0F-B7AC-3C2216C24830}"/>
          </ac:spMkLst>
        </pc:spChg>
        <pc:spChg chg="mod">
          <ac:chgData name="Vivek Saahil" userId="43ad321a-5946-4c44-869a-99c3331d9527" providerId="ADAL" clId="{EA813354-F016-409C-A55B-EB42D8BC8B73}" dt="2021-04-06T04:33:14.680" v="5341" actId="27803"/>
          <ac:spMkLst>
            <pc:docMk/>
            <pc:sldMk cId="1830847363" sldId="283"/>
            <ac:spMk id="2361" creationId="{9BBC4BFB-FDF4-410E-AF65-C98C874F3F3B}"/>
          </ac:spMkLst>
        </pc:spChg>
        <pc:spChg chg="mod">
          <ac:chgData name="Vivek Saahil" userId="43ad321a-5946-4c44-869a-99c3331d9527" providerId="ADAL" clId="{EA813354-F016-409C-A55B-EB42D8BC8B73}" dt="2021-04-06T04:33:14.680" v="5341" actId="27803"/>
          <ac:spMkLst>
            <pc:docMk/>
            <pc:sldMk cId="1830847363" sldId="283"/>
            <ac:spMk id="2362" creationId="{50110FB2-BABB-42D0-A3D8-4B4BC3073A6C}"/>
          </ac:spMkLst>
        </pc:spChg>
        <pc:spChg chg="mod">
          <ac:chgData name="Vivek Saahil" userId="43ad321a-5946-4c44-869a-99c3331d9527" providerId="ADAL" clId="{EA813354-F016-409C-A55B-EB42D8BC8B73}" dt="2021-04-06T04:33:14.680" v="5341" actId="27803"/>
          <ac:spMkLst>
            <pc:docMk/>
            <pc:sldMk cId="1830847363" sldId="283"/>
            <ac:spMk id="2363" creationId="{387614B5-CF83-41A1-9289-3A01C0C938BF}"/>
          </ac:spMkLst>
        </pc:spChg>
        <pc:spChg chg="mod">
          <ac:chgData name="Vivek Saahil" userId="43ad321a-5946-4c44-869a-99c3331d9527" providerId="ADAL" clId="{EA813354-F016-409C-A55B-EB42D8BC8B73}" dt="2021-04-06T04:33:14.680" v="5341" actId="27803"/>
          <ac:spMkLst>
            <pc:docMk/>
            <pc:sldMk cId="1830847363" sldId="283"/>
            <ac:spMk id="2364" creationId="{65ABA4EC-3AFA-47FA-9ACA-6534EC41BDDE}"/>
          </ac:spMkLst>
        </pc:spChg>
        <pc:spChg chg="mod">
          <ac:chgData name="Vivek Saahil" userId="43ad321a-5946-4c44-869a-99c3331d9527" providerId="ADAL" clId="{EA813354-F016-409C-A55B-EB42D8BC8B73}" dt="2021-04-06T04:33:14.680" v="5341" actId="27803"/>
          <ac:spMkLst>
            <pc:docMk/>
            <pc:sldMk cId="1830847363" sldId="283"/>
            <ac:spMk id="2365" creationId="{761167B6-39D3-4A24-BBFB-E1B2696245DF}"/>
          </ac:spMkLst>
        </pc:spChg>
        <pc:spChg chg="mod">
          <ac:chgData name="Vivek Saahil" userId="43ad321a-5946-4c44-869a-99c3331d9527" providerId="ADAL" clId="{EA813354-F016-409C-A55B-EB42D8BC8B73}" dt="2021-04-06T04:33:14.680" v="5341" actId="27803"/>
          <ac:spMkLst>
            <pc:docMk/>
            <pc:sldMk cId="1830847363" sldId="283"/>
            <ac:spMk id="2366" creationId="{4FBA177E-0B93-47EC-8EAC-79BEB36FF43A}"/>
          </ac:spMkLst>
        </pc:spChg>
        <pc:spChg chg="mod">
          <ac:chgData name="Vivek Saahil" userId="43ad321a-5946-4c44-869a-99c3331d9527" providerId="ADAL" clId="{EA813354-F016-409C-A55B-EB42D8BC8B73}" dt="2021-04-06T04:33:14.680" v="5341" actId="27803"/>
          <ac:spMkLst>
            <pc:docMk/>
            <pc:sldMk cId="1830847363" sldId="283"/>
            <ac:spMk id="2367" creationId="{ED9ED350-29E7-44F7-83EB-770850652B34}"/>
          </ac:spMkLst>
        </pc:spChg>
        <pc:spChg chg="mod">
          <ac:chgData name="Vivek Saahil" userId="43ad321a-5946-4c44-869a-99c3331d9527" providerId="ADAL" clId="{EA813354-F016-409C-A55B-EB42D8BC8B73}" dt="2021-04-06T04:33:14.680" v="5341" actId="27803"/>
          <ac:spMkLst>
            <pc:docMk/>
            <pc:sldMk cId="1830847363" sldId="283"/>
            <ac:spMk id="2368" creationId="{B16390CE-4443-4983-94A6-7C0B94180DBE}"/>
          </ac:spMkLst>
        </pc:spChg>
        <pc:spChg chg="mod">
          <ac:chgData name="Vivek Saahil" userId="43ad321a-5946-4c44-869a-99c3331d9527" providerId="ADAL" clId="{EA813354-F016-409C-A55B-EB42D8BC8B73}" dt="2021-04-06T04:33:14.680" v="5341" actId="27803"/>
          <ac:spMkLst>
            <pc:docMk/>
            <pc:sldMk cId="1830847363" sldId="283"/>
            <ac:spMk id="2369" creationId="{7CDDB1E4-519D-4F44-B744-8E8A1CFCD993}"/>
          </ac:spMkLst>
        </pc:spChg>
        <pc:spChg chg="mod">
          <ac:chgData name="Vivek Saahil" userId="43ad321a-5946-4c44-869a-99c3331d9527" providerId="ADAL" clId="{EA813354-F016-409C-A55B-EB42D8BC8B73}" dt="2021-04-06T04:33:14.680" v="5341" actId="27803"/>
          <ac:spMkLst>
            <pc:docMk/>
            <pc:sldMk cId="1830847363" sldId="283"/>
            <ac:spMk id="2370" creationId="{AD859203-A684-49B1-B374-19D4865F3BA0}"/>
          </ac:spMkLst>
        </pc:spChg>
        <pc:spChg chg="mod">
          <ac:chgData name="Vivek Saahil" userId="43ad321a-5946-4c44-869a-99c3331d9527" providerId="ADAL" clId="{EA813354-F016-409C-A55B-EB42D8BC8B73}" dt="2021-04-06T04:33:14.680" v="5341" actId="27803"/>
          <ac:spMkLst>
            <pc:docMk/>
            <pc:sldMk cId="1830847363" sldId="283"/>
            <ac:spMk id="2371" creationId="{E8373408-55E9-4E3E-B4C5-F61CE99884CA}"/>
          </ac:spMkLst>
        </pc:spChg>
        <pc:spChg chg="mod">
          <ac:chgData name="Vivek Saahil" userId="43ad321a-5946-4c44-869a-99c3331d9527" providerId="ADAL" clId="{EA813354-F016-409C-A55B-EB42D8BC8B73}" dt="2021-04-06T04:33:14.680" v="5341" actId="27803"/>
          <ac:spMkLst>
            <pc:docMk/>
            <pc:sldMk cId="1830847363" sldId="283"/>
            <ac:spMk id="2372" creationId="{30707782-25F4-42DC-8998-98D8E1E247C2}"/>
          </ac:spMkLst>
        </pc:spChg>
        <pc:spChg chg="mod">
          <ac:chgData name="Vivek Saahil" userId="43ad321a-5946-4c44-869a-99c3331d9527" providerId="ADAL" clId="{EA813354-F016-409C-A55B-EB42D8BC8B73}" dt="2021-04-06T04:33:14.680" v="5341" actId="27803"/>
          <ac:spMkLst>
            <pc:docMk/>
            <pc:sldMk cId="1830847363" sldId="283"/>
            <ac:spMk id="2373" creationId="{1774622E-5997-493F-874D-0A1167AB1C8C}"/>
          </ac:spMkLst>
        </pc:spChg>
        <pc:spChg chg="mod">
          <ac:chgData name="Vivek Saahil" userId="43ad321a-5946-4c44-869a-99c3331d9527" providerId="ADAL" clId="{EA813354-F016-409C-A55B-EB42D8BC8B73}" dt="2021-04-06T04:33:14.680" v="5341" actId="27803"/>
          <ac:spMkLst>
            <pc:docMk/>
            <pc:sldMk cId="1830847363" sldId="283"/>
            <ac:spMk id="2374" creationId="{22EB3AC0-1C9F-44A8-8DD5-19DD6EB8FE23}"/>
          </ac:spMkLst>
        </pc:spChg>
        <pc:spChg chg="mod">
          <ac:chgData name="Vivek Saahil" userId="43ad321a-5946-4c44-869a-99c3331d9527" providerId="ADAL" clId="{EA813354-F016-409C-A55B-EB42D8BC8B73}" dt="2021-04-06T04:33:14.680" v="5341" actId="27803"/>
          <ac:spMkLst>
            <pc:docMk/>
            <pc:sldMk cId="1830847363" sldId="283"/>
            <ac:spMk id="2375" creationId="{3C0011C3-1FF3-47FE-9919-1978A93E3965}"/>
          </ac:spMkLst>
        </pc:spChg>
        <pc:spChg chg="mod">
          <ac:chgData name="Vivek Saahil" userId="43ad321a-5946-4c44-869a-99c3331d9527" providerId="ADAL" clId="{EA813354-F016-409C-A55B-EB42D8BC8B73}" dt="2021-04-06T04:33:14.680" v="5341" actId="27803"/>
          <ac:spMkLst>
            <pc:docMk/>
            <pc:sldMk cId="1830847363" sldId="283"/>
            <ac:spMk id="2376" creationId="{64A54315-5C12-4D20-AA90-5C8312940479}"/>
          </ac:spMkLst>
        </pc:spChg>
        <pc:spChg chg="mod">
          <ac:chgData name="Vivek Saahil" userId="43ad321a-5946-4c44-869a-99c3331d9527" providerId="ADAL" clId="{EA813354-F016-409C-A55B-EB42D8BC8B73}" dt="2021-04-06T04:33:14.680" v="5341" actId="27803"/>
          <ac:spMkLst>
            <pc:docMk/>
            <pc:sldMk cId="1830847363" sldId="283"/>
            <ac:spMk id="2377" creationId="{C7DC2477-4D1A-4A9A-9B13-8CB747CBA3F9}"/>
          </ac:spMkLst>
        </pc:spChg>
        <pc:spChg chg="mod">
          <ac:chgData name="Vivek Saahil" userId="43ad321a-5946-4c44-869a-99c3331d9527" providerId="ADAL" clId="{EA813354-F016-409C-A55B-EB42D8BC8B73}" dt="2021-04-06T04:33:14.680" v="5341" actId="27803"/>
          <ac:spMkLst>
            <pc:docMk/>
            <pc:sldMk cId="1830847363" sldId="283"/>
            <ac:spMk id="2378" creationId="{8FDC517E-A739-4F5F-A934-5285CFB140A1}"/>
          </ac:spMkLst>
        </pc:spChg>
        <pc:spChg chg="mod">
          <ac:chgData name="Vivek Saahil" userId="43ad321a-5946-4c44-869a-99c3331d9527" providerId="ADAL" clId="{EA813354-F016-409C-A55B-EB42D8BC8B73}" dt="2021-04-06T04:33:14.680" v="5341" actId="27803"/>
          <ac:spMkLst>
            <pc:docMk/>
            <pc:sldMk cId="1830847363" sldId="283"/>
            <ac:spMk id="2379" creationId="{7D4A5DB2-F882-4077-9724-E331B79462AD}"/>
          </ac:spMkLst>
        </pc:spChg>
        <pc:spChg chg="mod">
          <ac:chgData name="Vivek Saahil" userId="43ad321a-5946-4c44-869a-99c3331d9527" providerId="ADAL" clId="{EA813354-F016-409C-A55B-EB42D8BC8B73}" dt="2021-04-06T04:33:14.680" v="5341" actId="27803"/>
          <ac:spMkLst>
            <pc:docMk/>
            <pc:sldMk cId="1830847363" sldId="283"/>
            <ac:spMk id="2380" creationId="{276AEC80-252B-4DB6-A6BD-480B7C14DA7A}"/>
          </ac:spMkLst>
        </pc:spChg>
        <pc:spChg chg="mod">
          <ac:chgData name="Vivek Saahil" userId="43ad321a-5946-4c44-869a-99c3331d9527" providerId="ADAL" clId="{EA813354-F016-409C-A55B-EB42D8BC8B73}" dt="2021-04-06T04:33:14.680" v="5341" actId="27803"/>
          <ac:spMkLst>
            <pc:docMk/>
            <pc:sldMk cId="1830847363" sldId="283"/>
            <ac:spMk id="2381" creationId="{E1D58917-CFC1-4FDA-8EB9-01D1A82B38E3}"/>
          </ac:spMkLst>
        </pc:spChg>
        <pc:spChg chg="mod">
          <ac:chgData name="Vivek Saahil" userId="43ad321a-5946-4c44-869a-99c3331d9527" providerId="ADAL" clId="{EA813354-F016-409C-A55B-EB42D8BC8B73}" dt="2021-04-06T04:33:14.680" v="5341" actId="27803"/>
          <ac:spMkLst>
            <pc:docMk/>
            <pc:sldMk cId="1830847363" sldId="283"/>
            <ac:spMk id="2382" creationId="{7C1885E4-55CA-4D49-A854-F49F7CF7F671}"/>
          </ac:spMkLst>
        </pc:spChg>
        <pc:spChg chg="mod">
          <ac:chgData name="Vivek Saahil" userId="43ad321a-5946-4c44-869a-99c3331d9527" providerId="ADAL" clId="{EA813354-F016-409C-A55B-EB42D8BC8B73}" dt="2021-04-06T04:33:14.680" v="5341" actId="27803"/>
          <ac:spMkLst>
            <pc:docMk/>
            <pc:sldMk cId="1830847363" sldId="283"/>
            <ac:spMk id="2383" creationId="{2436BF59-8503-4F6E-ACF0-658345431024}"/>
          </ac:spMkLst>
        </pc:spChg>
        <pc:spChg chg="mod">
          <ac:chgData name="Vivek Saahil" userId="43ad321a-5946-4c44-869a-99c3331d9527" providerId="ADAL" clId="{EA813354-F016-409C-A55B-EB42D8BC8B73}" dt="2021-04-06T04:33:14.680" v="5341" actId="27803"/>
          <ac:spMkLst>
            <pc:docMk/>
            <pc:sldMk cId="1830847363" sldId="283"/>
            <ac:spMk id="2384" creationId="{1F4506B7-7E58-4139-8419-DDB8B1EC0D83}"/>
          </ac:spMkLst>
        </pc:spChg>
        <pc:spChg chg="mod">
          <ac:chgData name="Vivek Saahil" userId="43ad321a-5946-4c44-869a-99c3331d9527" providerId="ADAL" clId="{EA813354-F016-409C-A55B-EB42D8BC8B73}" dt="2021-04-06T04:33:14.680" v="5341" actId="27803"/>
          <ac:spMkLst>
            <pc:docMk/>
            <pc:sldMk cId="1830847363" sldId="283"/>
            <ac:spMk id="2385" creationId="{B82AEE0D-2D16-4158-B520-BA78BD39399E}"/>
          </ac:spMkLst>
        </pc:spChg>
        <pc:spChg chg="mod">
          <ac:chgData name="Vivek Saahil" userId="43ad321a-5946-4c44-869a-99c3331d9527" providerId="ADAL" clId="{EA813354-F016-409C-A55B-EB42D8BC8B73}" dt="2021-04-06T04:33:14.680" v="5341" actId="27803"/>
          <ac:spMkLst>
            <pc:docMk/>
            <pc:sldMk cId="1830847363" sldId="283"/>
            <ac:spMk id="2386" creationId="{5809BE53-35DD-4600-A7EE-25D939B023BE}"/>
          </ac:spMkLst>
        </pc:spChg>
        <pc:spChg chg="mod">
          <ac:chgData name="Vivek Saahil" userId="43ad321a-5946-4c44-869a-99c3331d9527" providerId="ADAL" clId="{EA813354-F016-409C-A55B-EB42D8BC8B73}" dt="2021-04-06T04:33:14.680" v="5341" actId="27803"/>
          <ac:spMkLst>
            <pc:docMk/>
            <pc:sldMk cId="1830847363" sldId="283"/>
            <ac:spMk id="2387" creationId="{2681DF82-0A9C-4A63-A504-9BB3D86F7001}"/>
          </ac:spMkLst>
        </pc:spChg>
        <pc:spChg chg="mod">
          <ac:chgData name="Vivek Saahil" userId="43ad321a-5946-4c44-869a-99c3331d9527" providerId="ADAL" clId="{EA813354-F016-409C-A55B-EB42D8BC8B73}" dt="2021-04-06T04:33:14.680" v="5341" actId="27803"/>
          <ac:spMkLst>
            <pc:docMk/>
            <pc:sldMk cId="1830847363" sldId="283"/>
            <ac:spMk id="2388" creationId="{0B523498-CEA7-4A9A-B25E-C933EF2764DB}"/>
          </ac:spMkLst>
        </pc:spChg>
        <pc:spChg chg="mod">
          <ac:chgData name="Vivek Saahil" userId="43ad321a-5946-4c44-869a-99c3331d9527" providerId="ADAL" clId="{EA813354-F016-409C-A55B-EB42D8BC8B73}" dt="2021-04-06T04:33:14.680" v="5341" actId="27803"/>
          <ac:spMkLst>
            <pc:docMk/>
            <pc:sldMk cId="1830847363" sldId="283"/>
            <ac:spMk id="2389" creationId="{DB39B996-A14A-4E88-90A7-F88C90F47C8C}"/>
          </ac:spMkLst>
        </pc:spChg>
        <pc:spChg chg="mod">
          <ac:chgData name="Vivek Saahil" userId="43ad321a-5946-4c44-869a-99c3331d9527" providerId="ADAL" clId="{EA813354-F016-409C-A55B-EB42D8BC8B73}" dt="2021-04-06T04:33:14.680" v="5341" actId="27803"/>
          <ac:spMkLst>
            <pc:docMk/>
            <pc:sldMk cId="1830847363" sldId="283"/>
            <ac:spMk id="2390" creationId="{A2F1CE01-E846-4B35-89B9-FC8B038CB86B}"/>
          </ac:spMkLst>
        </pc:spChg>
        <pc:spChg chg="mod">
          <ac:chgData name="Vivek Saahil" userId="43ad321a-5946-4c44-869a-99c3331d9527" providerId="ADAL" clId="{EA813354-F016-409C-A55B-EB42D8BC8B73}" dt="2021-04-06T04:33:14.680" v="5341" actId="27803"/>
          <ac:spMkLst>
            <pc:docMk/>
            <pc:sldMk cId="1830847363" sldId="283"/>
            <ac:spMk id="2391" creationId="{72755AB7-54B0-4A68-A3DD-51B57F702E89}"/>
          </ac:spMkLst>
        </pc:spChg>
        <pc:spChg chg="mod">
          <ac:chgData name="Vivek Saahil" userId="43ad321a-5946-4c44-869a-99c3331d9527" providerId="ADAL" clId="{EA813354-F016-409C-A55B-EB42D8BC8B73}" dt="2021-04-06T04:33:14.680" v="5341" actId="27803"/>
          <ac:spMkLst>
            <pc:docMk/>
            <pc:sldMk cId="1830847363" sldId="283"/>
            <ac:spMk id="2392" creationId="{B8354354-6580-40B8-A64E-F0410B4A27DE}"/>
          </ac:spMkLst>
        </pc:spChg>
        <pc:spChg chg="mod">
          <ac:chgData name="Vivek Saahil" userId="43ad321a-5946-4c44-869a-99c3331d9527" providerId="ADAL" clId="{EA813354-F016-409C-A55B-EB42D8BC8B73}" dt="2021-04-06T04:33:14.680" v="5341" actId="27803"/>
          <ac:spMkLst>
            <pc:docMk/>
            <pc:sldMk cId="1830847363" sldId="283"/>
            <ac:spMk id="2393" creationId="{D46A428F-61BD-4E38-B3CF-70507E8AE718}"/>
          </ac:spMkLst>
        </pc:spChg>
        <pc:spChg chg="mod">
          <ac:chgData name="Vivek Saahil" userId="43ad321a-5946-4c44-869a-99c3331d9527" providerId="ADAL" clId="{EA813354-F016-409C-A55B-EB42D8BC8B73}" dt="2021-04-06T04:33:14.680" v="5341" actId="27803"/>
          <ac:spMkLst>
            <pc:docMk/>
            <pc:sldMk cId="1830847363" sldId="283"/>
            <ac:spMk id="2394" creationId="{A50C8A05-FC64-4687-B10C-25A66E8AAF35}"/>
          </ac:spMkLst>
        </pc:spChg>
        <pc:spChg chg="mod">
          <ac:chgData name="Vivek Saahil" userId="43ad321a-5946-4c44-869a-99c3331d9527" providerId="ADAL" clId="{EA813354-F016-409C-A55B-EB42D8BC8B73}" dt="2021-04-06T04:33:14.680" v="5341" actId="27803"/>
          <ac:spMkLst>
            <pc:docMk/>
            <pc:sldMk cId="1830847363" sldId="283"/>
            <ac:spMk id="2395" creationId="{9982D7BE-86B0-4AF8-AADA-DC5A36F8595E}"/>
          </ac:spMkLst>
        </pc:spChg>
        <pc:spChg chg="mod">
          <ac:chgData name="Vivek Saahil" userId="43ad321a-5946-4c44-869a-99c3331d9527" providerId="ADAL" clId="{EA813354-F016-409C-A55B-EB42D8BC8B73}" dt="2021-04-06T04:33:14.680" v="5341" actId="27803"/>
          <ac:spMkLst>
            <pc:docMk/>
            <pc:sldMk cId="1830847363" sldId="283"/>
            <ac:spMk id="2396" creationId="{50EBCC5D-25EE-4770-97CD-C4074A047FA8}"/>
          </ac:spMkLst>
        </pc:spChg>
        <pc:spChg chg="mod">
          <ac:chgData name="Vivek Saahil" userId="43ad321a-5946-4c44-869a-99c3331d9527" providerId="ADAL" clId="{EA813354-F016-409C-A55B-EB42D8BC8B73}" dt="2021-04-06T04:33:14.680" v="5341" actId="27803"/>
          <ac:spMkLst>
            <pc:docMk/>
            <pc:sldMk cId="1830847363" sldId="283"/>
            <ac:spMk id="2397" creationId="{88DFC35E-AEAC-44F3-8BF7-6551A59E1621}"/>
          </ac:spMkLst>
        </pc:spChg>
        <pc:spChg chg="mod">
          <ac:chgData name="Vivek Saahil" userId="43ad321a-5946-4c44-869a-99c3331d9527" providerId="ADAL" clId="{EA813354-F016-409C-A55B-EB42D8BC8B73}" dt="2021-04-06T04:33:14.680" v="5341" actId="27803"/>
          <ac:spMkLst>
            <pc:docMk/>
            <pc:sldMk cId="1830847363" sldId="283"/>
            <ac:spMk id="2398" creationId="{E553C5D9-2EB3-43CD-901F-F7FC56AC488D}"/>
          </ac:spMkLst>
        </pc:spChg>
        <pc:spChg chg="mod">
          <ac:chgData name="Vivek Saahil" userId="43ad321a-5946-4c44-869a-99c3331d9527" providerId="ADAL" clId="{EA813354-F016-409C-A55B-EB42D8BC8B73}" dt="2021-04-06T04:33:14.680" v="5341" actId="27803"/>
          <ac:spMkLst>
            <pc:docMk/>
            <pc:sldMk cId="1830847363" sldId="283"/>
            <ac:spMk id="2399" creationId="{4AFAA44A-397A-4C04-AB6E-AB46705B1C9E}"/>
          </ac:spMkLst>
        </pc:spChg>
        <pc:spChg chg="mod">
          <ac:chgData name="Vivek Saahil" userId="43ad321a-5946-4c44-869a-99c3331d9527" providerId="ADAL" clId="{EA813354-F016-409C-A55B-EB42D8BC8B73}" dt="2021-04-06T04:33:14.680" v="5341" actId="27803"/>
          <ac:spMkLst>
            <pc:docMk/>
            <pc:sldMk cId="1830847363" sldId="283"/>
            <ac:spMk id="2400" creationId="{1EA358A3-B983-443B-ACE1-A078E865022C}"/>
          </ac:spMkLst>
        </pc:spChg>
        <pc:spChg chg="mod">
          <ac:chgData name="Vivek Saahil" userId="43ad321a-5946-4c44-869a-99c3331d9527" providerId="ADAL" clId="{EA813354-F016-409C-A55B-EB42D8BC8B73}" dt="2021-04-06T04:33:14.680" v="5341" actId="27803"/>
          <ac:spMkLst>
            <pc:docMk/>
            <pc:sldMk cId="1830847363" sldId="283"/>
            <ac:spMk id="2401" creationId="{DF5B2EF5-30DD-4C9A-BEE1-739E69494B6A}"/>
          </ac:spMkLst>
        </pc:spChg>
        <pc:spChg chg="mod">
          <ac:chgData name="Vivek Saahil" userId="43ad321a-5946-4c44-869a-99c3331d9527" providerId="ADAL" clId="{EA813354-F016-409C-A55B-EB42D8BC8B73}" dt="2021-04-06T04:33:14.680" v="5341" actId="27803"/>
          <ac:spMkLst>
            <pc:docMk/>
            <pc:sldMk cId="1830847363" sldId="283"/>
            <ac:spMk id="2402" creationId="{33F75F44-DF4D-4E39-8B91-6D74741B6A85}"/>
          </ac:spMkLst>
        </pc:spChg>
        <pc:spChg chg="mod">
          <ac:chgData name="Vivek Saahil" userId="43ad321a-5946-4c44-869a-99c3331d9527" providerId="ADAL" clId="{EA813354-F016-409C-A55B-EB42D8BC8B73}" dt="2021-04-06T04:33:14.680" v="5341" actId="27803"/>
          <ac:spMkLst>
            <pc:docMk/>
            <pc:sldMk cId="1830847363" sldId="283"/>
            <ac:spMk id="2403" creationId="{9DBA1824-5AD6-4EC6-8197-06621AE8C318}"/>
          </ac:spMkLst>
        </pc:spChg>
        <pc:spChg chg="mod">
          <ac:chgData name="Vivek Saahil" userId="43ad321a-5946-4c44-869a-99c3331d9527" providerId="ADAL" clId="{EA813354-F016-409C-A55B-EB42D8BC8B73}" dt="2021-04-06T04:33:14.680" v="5341" actId="27803"/>
          <ac:spMkLst>
            <pc:docMk/>
            <pc:sldMk cId="1830847363" sldId="283"/>
            <ac:spMk id="2404" creationId="{86E6785D-F239-43D5-B132-2832EE0DDFAD}"/>
          </ac:spMkLst>
        </pc:spChg>
        <pc:spChg chg="mod">
          <ac:chgData name="Vivek Saahil" userId="43ad321a-5946-4c44-869a-99c3331d9527" providerId="ADAL" clId="{EA813354-F016-409C-A55B-EB42D8BC8B73}" dt="2021-04-06T04:33:14.680" v="5341" actId="27803"/>
          <ac:spMkLst>
            <pc:docMk/>
            <pc:sldMk cId="1830847363" sldId="283"/>
            <ac:spMk id="2405" creationId="{C9D4F3B3-2A38-467B-9E05-5713D3901734}"/>
          </ac:spMkLst>
        </pc:spChg>
        <pc:spChg chg="mod">
          <ac:chgData name="Vivek Saahil" userId="43ad321a-5946-4c44-869a-99c3331d9527" providerId="ADAL" clId="{EA813354-F016-409C-A55B-EB42D8BC8B73}" dt="2021-04-06T04:33:14.680" v="5341" actId="27803"/>
          <ac:spMkLst>
            <pc:docMk/>
            <pc:sldMk cId="1830847363" sldId="283"/>
            <ac:spMk id="2406" creationId="{B825648E-B3DA-485D-A7D3-7DD213B73398}"/>
          </ac:spMkLst>
        </pc:spChg>
        <pc:spChg chg="mod">
          <ac:chgData name="Vivek Saahil" userId="43ad321a-5946-4c44-869a-99c3331d9527" providerId="ADAL" clId="{EA813354-F016-409C-A55B-EB42D8BC8B73}" dt="2021-04-06T04:33:14.680" v="5341" actId="27803"/>
          <ac:spMkLst>
            <pc:docMk/>
            <pc:sldMk cId="1830847363" sldId="283"/>
            <ac:spMk id="2407" creationId="{535AA68D-19BF-4085-87F0-507380684BD3}"/>
          </ac:spMkLst>
        </pc:spChg>
        <pc:spChg chg="mod">
          <ac:chgData name="Vivek Saahil" userId="43ad321a-5946-4c44-869a-99c3331d9527" providerId="ADAL" clId="{EA813354-F016-409C-A55B-EB42D8BC8B73}" dt="2021-04-06T04:33:14.680" v="5341" actId="27803"/>
          <ac:spMkLst>
            <pc:docMk/>
            <pc:sldMk cId="1830847363" sldId="283"/>
            <ac:spMk id="2408" creationId="{C18AE3F2-BB9F-4FA4-90F9-257E783B78A5}"/>
          </ac:spMkLst>
        </pc:spChg>
        <pc:spChg chg="mod">
          <ac:chgData name="Vivek Saahil" userId="43ad321a-5946-4c44-869a-99c3331d9527" providerId="ADAL" clId="{EA813354-F016-409C-A55B-EB42D8BC8B73}" dt="2021-04-06T04:33:14.680" v="5341" actId="27803"/>
          <ac:spMkLst>
            <pc:docMk/>
            <pc:sldMk cId="1830847363" sldId="283"/>
            <ac:spMk id="2409" creationId="{819CBFCE-E940-4A9C-9407-01C5E0122010}"/>
          </ac:spMkLst>
        </pc:spChg>
        <pc:spChg chg="mod">
          <ac:chgData name="Vivek Saahil" userId="43ad321a-5946-4c44-869a-99c3331d9527" providerId="ADAL" clId="{EA813354-F016-409C-A55B-EB42D8BC8B73}" dt="2021-04-06T04:33:14.680" v="5341" actId="27803"/>
          <ac:spMkLst>
            <pc:docMk/>
            <pc:sldMk cId="1830847363" sldId="283"/>
            <ac:spMk id="2410" creationId="{0A7EC053-561D-4A51-8C88-9B0FD5319641}"/>
          </ac:spMkLst>
        </pc:spChg>
        <pc:spChg chg="mod">
          <ac:chgData name="Vivek Saahil" userId="43ad321a-5946-4c44-869a-99c3331d9527" providerId="ADAL" clId="{EA813354-F016-409C-A55B-EB42D8BC8B73}" dt="2021-04-06T04:33:14.680" v="5341" actId="27803"/>
          <ac:spMkLst>
            <pc:docMk/>
            <pc:sldMk cId="1830847363" sldId="283"/>
            <ac:spMk id="2411" creationId="{DBFD97CD-AAA5-43B8-B84A-6E9CFD3C9C1B}"/>
          </ac:spMkLst>
        </pc:spChg>
        <pc:spChg chg="mod">
          <ac:chgData name="Vivek Saahil" userId="43ad321a-5946-4c44-869a-99c3331d9527" providerId="ADAL" clId="{EA813354-F016-409C-A55B-EB42D8BC8B73}" dt="2021-04-06T04:33:14.680" v="5341" actId="27803"/>
          <ac:spMkLst>
            <pc:docMk/>
            <pc:sldMk cId="1830847363" sldId="283"/>
            <ac:spMk id="2412" creationId="{878D1EAC-FA17-42D4-AF41-4BD50C035AA5}"/>
          </ac:spMkLst>
        </pc:spChg>
        <pc:spChg chg="mod">
          <ac:chgData name="Vivek Saahil" userId="43ad321a-5946-4c44-869a-99c3331d9527" providerId="ADAL" clId="{EA813354-F016-409C-A55B-EB42D8BC8B73}" dt="2021-04-06T04:33:14.680" v="5341" actId="27803"/>
          <ac:spMkLst>
            <pc:docMk/>
            <pc:sldMk cId="1830847363" sldId="283"/>
            <ac:spMk id="2413" creationId="{A241CD15-0643-4672-9BDE-E6C5D5803BC8}"/>
          </ac:spMkLst>
        </pc:spChg>
        <pc:spChg chg="mod">
          <ac:chgData name="Vivek Saahil" userId="43ad321a-5946-4c44-869a-99c3331d9527" providerId="ADAL" clId="{EA813354-F016-409C-A55B-EB42D8BC8B73}" dt="2021-04-06T04:33:14.680" v="5341" actId="27803"/>
          <ac:spMkLst>
            <pc:docMk/>
            <pc:sldMk cId="1830847363" sldId="283"/>
            <ac:spMk id="2414" creationId="{B6B425ED-0F37-4349-84C7-A515B25A8819}"/>
          </ac:spMkLst>
        </pc:spChg>
        <pc:spChg chg="mod">
          <ac:chgData name="Vivek Saahil" userId="43ad321a-5946-4c44-869a-99c3331d9527" providerId="ADAL" clId="{EA813354-F016-409C-A55B-EB42D8BC8B73}" dt="2021-04-06T04:33:14.680" v="5341" actId="27803"/>
          <ac:spMkLst>
            <pc:docMk/>
            <pc:sldMk cId="1830847363" sldId="283"/>
            <ac:spMk id="2415" creationId="{940EDA8F-05A1-4D05-AD1A-B329EE129AAC}"/>
          </ac:spMkLst>
        </pc:spChg>
        <pc:spChg chg="mod">
          <ac:chgData name="Vivek Saahil" userId="43ad321a-5946-4c44-869a-99c3331d9527" providerId="ADAL" clId="{EA813354-F016-409C-A55B-EB42D8BC8B73}" dt="2021-04-06T04:33:14.680" v="5341" actId="27803"/>
          <ac:spMkLst>
            <pc:docMk/>
            <pc:sldMk cId="1830847363" sldId="283"/>
            <ac:spMk id="2416" creationId="{1025E5DE-5676-4E16-883B-BF35F897C150}"/>
          </ac:spMkLst>
        </pc:spChg>
        <pc:spChg chg="mod">
          <ac:chgData name="Vivek Saahil" userId="43ad321a-5946-4c44-869a-99c3331d9527" providerId="ADAL" clId="{EA813354-F016-409C-A55B-EB42D8BC8B73}" dt="2021-04-06T04:33:14.680" v="5341" actId="27803"/>
          <ac:spMkLst>
            <pc:docMk/>
            <pc:sldMk cId="1830847363" sldId="283"/>
            <ac:spMk id="2417" creationId="{160C18C0-3B7A-4569-B3D8-2830DD8DAB48}"/>
          </ac:spMkLst>
        </pc:spChg>
        <pc:spChg chg="mod">
          <ac:chgData name="Vivek Saahil" userId="43ad321a-5946-4c44-869a-99c3331d9527" providerId="ADAL" clId="{EA813354-F016-409C-A55B-EB42D8BC8B73}" dt="2021-04-06T04:33:14.680" v="5341" actId="27803"/>
          <ac:spMkLst>
            <pc:docMk/>
            <pc:sldMk cId="1830847363" sldId="283"/>
            <ac:spMk id="2418" creationId="{D7C32956-05B5-4618-84E1-7C63F5B2926E}"/>
          </ac:spMkLst>
        </pc:spChg>
        <pc:spChg chg="mod">
          <ac:chgData name="Vivek Saahil" userId="43ad321a-5946-4c44-869a-99c3331d9527" providerId="ADAL" clId="{EA813354-F016-409C-A55B-EB42D8BC8B73}" dt="2021-04-06T04:33:14.680" v="5341" actId="27803"/>
          <ac:spMkLst>
            <pc:docMk/>
            <pc:sldMk cId="1830847363" sldId="283"/>
            <ac:spMk id="2419" creationId="{D98885C5-FD32-440F-8175-5902882DDD68}"/>
          </ac:spMkLst>
        </pc:spChg>
        <pc:spChg chg="mod">
          <ac:chgData name="Vivek Saahil" userId="43ad321a-5946-4c44-869a-99c3331d9527" providerId="ADAL" clId="{EA813354-F016-409C-A55B-EB42D8BC8B73}" dt="2021-04-06T04:33:14.680" v="5341" actId="27803"/>
          <ac:spMkLst>
            <pc:docMk/>
            <pc:sldMk cId="1830847363" sldId="283"/>
            <ac:spMk id="2420" creationId="{918BB89F-C0B9-4FD6-B2B9-BDEE4A253635}"/>
          </ac:spMkLst>
        </pc:spChg>
        <pc:spChg chg="mod">
          <ac:chgData name="Vivek Saahil" userId="43ad321a-5946-4c44-869a-99c3331d9527" providerId="ADAL" clId="{EA813354-F016-409C-A55B-EB42D8BC8B73}" dt="2021-04-06T04:33:14.680" v="5341" actId="27803"/>
          <ac:spMkLst>
            <pc:docMk/>
            <pc:sldMk cId="1830847363" sldId="283"/>
            <ac:spMk id="2421" creationId="{EFC9416F-06EE-4E70-9907-32C9DA9CCAE9}"/>
          </ac:spMkLst>
        </pc:spChg>
        <pc:spChg chg="mod">
          <ac:chgData name="Vivek Saahil" userId="43ad321a-5946-4c44-869a-99c3331d9527" providerId="ADAL" clId="{EA813354-F016-409C-A55B-EB42D8BC8B73}" dt="2021-04-06T04:33:14.680" v="5341" actId="27803"/>
          <ac:spMkLst>
            <pc:docMk/>
            <pc:sldMk cId="1830847363" sldId="283"/>
            <ac:spMk id="2422" creationId="{E0F2B1C8-1917-4A12-952E-B3854AEBBA61}"/>
          </ac:spMkLst>
        </pc:spChg>
        <pc:spChg chg="mod">
          <ac:chgData name="Vivek Saahil" userId="43ad321a-5946-4c44-869a-99c3331d9527" providerId="ADAL" clId="{EA813354-F016-409C-A55B-EB42D8BC8B73}" dt="2021-04-06T04:33:14.680" v="5341" actId="27803"/>
          <ac:spMkLst>
            <pc:docMk/>
            <pc:sldMk cId="1830847363" sldId="283"/>
            <ac:spMk id="2423" creationId="{3C95B929-08B7-4F72-8CA2-7CF7D7331E45}"/>
          </ac:spMkLst>
        </pc:spChg>
        <pc:spChg chg="mod">
          <ac:chgData name="Vivek Saahil" userId="43ad321a-5946-4c44-869a-99c3331d9527" providerId="ADAL" clId="{EA813354-F016-409C-A55B-EB42D8BC8B73}" dt="2021-04-06T04:33:14.680" v="5341" actId="27803"/>
          <ac:spMkLst>
            <pc:docMk/>
            <pc:sldMk cId="1830847363" sldId="283"/>
            <ac:spMk id="2424" creationId="{61983A96-F8B0-4E59-AB7B-22459B33B44F}"/>
          </ac:spMkLst>
        </pc:spChg>
        <pc:spChg chg="mod">
          <ac:chgData name="Vivek Saahil" userId="43ad321a-5946-4c44-869a-99c3331d9527" providerId="ADAL" clId="{EA813354-F016-409C-A55B-EB42D8BC8B73}" dt="2021-04-06T04:33:14.680" v="5341" actId="27803"/>
          <ac:spMkLst>
            <pc:docMk/>
            <pc:sldMk cId="1830847363" sldId="283"/>
            <ac:spMk id="2425" creationId="{DED7CB06-AC01-4431-A40C-1203B47ECF1E}"/>
          </ac:spMkLst>
        </pc:spChg>
        <pc:spChg chg="mod">
          <ac:chgData name="Vivek Saahil" userId="43ad321a-5946-4c44-869a-99c3331d9527" providerId="ADAL" clId="{EA813354-F016-409C-A55B-EB42D8BC8B73}" dt="2021-04-06T04:33:14.680" v="5341" actId="27803"/>
          <ac:spMkLst>
            <pc:docMk/>
            <pc:sldMk cId="1830847363" sldId="283"/>
            <ac:spMk id="2426" creationId="{F3765AF9-CF8B-48B3-8AB8-959DA20A731E}"/>
          </ac:spMkLst>
        </pc:spChg>
        <pc:spChg chg="mod">
          <ac:chgData name="Vivek Saahil" userId="43ad321a-5946-4c44-869a-99c3331d9527" providerId="ADAL" clId="{EA813354-F016-409C-A55B-EB42D8BC8B73}" dt="2021-04-06T04:33:14.680" v="5341" actId="27803"/>
          <ac:spMkLst>
            <pc:docMk/>
            <pc:sldMk cId="1830847363" sldId="283"/>
            <ac:spMk id="2427" creationId="{EF17163F-4C7A-412B-AC9C-F1449553E70B}"/>
          </ac:spMkLst>
        </pc:spChg>
        <pc:spChg chg="mod">
          <ac:chgData name="Vivek Saahil" userId="43ad321a-5946-4c44-869a-99c3331d9527" providerId="ADAL" clId="{EA813354-F016-409C-A55B-EB42D8BC8B73}" dt="2021-04-06T04:33:14.680" v="5341" actId="27803"/>
          <ac:spMkLst>
            <pc:docMk/>
            <pc:sldMk cId="1830847363" sldId="283"/>
            <ac:spMk id="2428" creationId="{B4FAFDFC-4E94-46E3-AD8F-B88AA1E0623C}"/>
          </ac:spMkLst>
        </pc:spChg>
        <pc:spChg chg="mod">
          <ac:chgData name="Vivek Saahil" userId="43ad321a-5946-4c44-869a-99c3331d9527" providerId="ADAL" clId="{EA813354-F016-409C-A55B-EB42D8BC8B73}" dt="2021-04-06T04:33:14.680" v="5341" actId="27803"/>
          <ac:spMkLst>
            <pc:docMk/>
            <pc:sldMk cId="1830847363" sldId="283"/>
            <ac:spMk id="2429" creationId="{C47E4049-F53B-48A9-92CB-2572E5B8A03E}"/>
          </ac:spMkLst>
        </pc:spChg>
        <pc:spChg chg="mod">
          <ac:chgData name="Vivek Saahil" userId="43ad321a-5946-4c44-869a-99c3331d9527" providerId="ADAL" clId="{EA813354-F016-409C-A55B-EB42D8BC8B73}" dt="2021-04-06T04:33:14.680" v="5341" actId="27803"/>
          <ac:spMkLst>
            <pc:docMk/>
            <pc:sldMk cId="1830847363" sldId="283"/>
            <ac:spMk id="2430" creationId="{31872573-9A89-419C-BB96-1C110D1981A0}"/>
          </ac:spMkLst>
        </pc:spChg>
        <pc:spChg chg="mod">
          <ac:chgData name="Vivek Saahil" userId="43ad321a-5946-4c44-869a-99c3331d9527" providerId="ADAL" clId="{EA813354-F016-409C-A55B-EB42D8BC8B73}" dt="2021-04-06T04:33:14.680" v="5341" actId="27803"/>
          <ac:spMkLst>
            <pc:docMk/>
            <pc:sldMk cId="1830847363" sldId="283"/>
            <ac:spMk id="2431" creationId="{5CF7F455-BAFF-43C6-934F-A7D65E75DB2B}"/>
          </ac:spMkLst>
        </pc:spChg>
        <pc:spChg chg="mod">
          <ac:chgData name="Vivek Saahil" userId="43ad321a-5946-4c44-869a-99c3331d9527" providerId="ADAL" clId="{EA813354-F016-409C-A55B-EB42D8BC8B73}" dt="2021-04-06T04:33:14.680" v="5341" actId="27803"/>
          <ac:spMkLst>
            <pc:docMk/>
            <pc:sldMk cId="1830847363" sldId="283"/>
            <ac:spMk id="2432" creationId="{AFF1224C-DB4D-44E6-A8EC-3E98593766C1}"/>
          </ac:spMkLst>
        </pc:spChg>
        <pc:spChg chg="mod">
          <ac:chgData name="Vivek Saahil" userId="43ad321a-5946-4c44-869a-99c3331d9527" providerId="ADAL" clId="{EA813354-F016-409C-A55B-EB42D8BC8B73}" dt="2021-04-06T04:33:14.680" v="5341" actId="27803"/>
          <ac:spMkLst>
            <pc:docMk/>
            <pc:sldMk cId="1830847363" sldId="283"/>
            <ac:spMk id="2433" creationId="{EF5482A4-37DE-4C48-B121-AA052D5D862C}"/>
          </ac:spMkLst>
        </pc:spChg>
        <pc:spChg chg="mod">
          <ac:chgData name="Vivek Saahil" userId="43ad321a-5946-4c44-869a-99c3331d9527" providerId="ADAL" clId="{EA813354-F016-409C-A55B-EB42D8BC8B73}" dt="2021-04-06T04:33:14.680" v="5341" actId="27803"/>
          <ac:spMkLst>
            <pc:docMk/>
            <pc:sldMk cId="1830847363" sldId="283"/>
            <ac:spMk id="2434" creationId="{0D1D3EA6-F87E-4F16-8E8A-14032D4BE3CE}"/>
          </ac:spMkLst>
        </pc:spChg>
        <pc:spChg chg="mod">
          <ac:chgData name="Vivek Saahil" userId="43ad321a-5946-4c44-869a-99c3331d9527" providerId="ADAL" clId="{EA813354-F016-409C-A55B-EB42D8BC8B73}" dt="2021-04-06T04:33:14.680" v="5341" actId="27803"/>
          <ac:spMkLst>
            <pc:docMk/>
            <pc:sldMk cId="1830847363" sldId="283"/>
            <ac:spMk id="2435" creationId="{5D84D245-CD9A-4288-AFD5-9CA9036975A5}"/>
          </ac:spMkLst>
        </pc:spChg>
        <pc:spChg chg="mod">
          <ac:chgData name="Vivek Saahil" userId="43ad321a-5946-4c44-869a-99c3331d9527" providerId="ADAL" clId="{EA813354-F016-409C-A55B-EB42D8BC8B73}" dt="2021-04-06T04:33:14.680" v="5341" actId="27803"/>
          <ac:spMkLst>
            <pc:docMk/>
            <pc:sldMk cId="1830847363" sldId="283"/>
            <ac:spMk id="2436" creationId="{9657DB57-602D-4409-967C-C19827FE1517}"/>
          </ac:spMkLst>
        </pc:spChg>
        <pc:spChg chg="mod">
          <ac:chgData name="Vivek Saahil" userId="43ad321a-5946-4c44-869a-99c3331d9527" providerId="ADAL" clId="{EA813354-F016-409C-A55B-EB42D8BC8B73}" dt="2021-04-06T04:33:14.680" v="5341" actId="27803"/>
          <ac:spMkLst>
            <pc:docMk/>
            <pc:sldMk cId="1830847363" sldId="283"/>
            <ac:spMk id="2437" creationId="{EDCABD69-1FFD-4BA3-9387-617698930FA9}"/>
          </ac:spMkLst>
        </pc:spChg>
        <pc:spChg chg="mod">
          <ac:chgData name="Vivek Saahil" userId="43ad321a-5946-4c44-869a-99c3331d9527" providerId="ADAL" clId="{EA813354-F016-409C-A55B-EB42D8BC8B73}" dt="2021-04-06T04:33:14.680" v="5341" actId="27803"/>
          <ac:spMkLst>
            <pc:docMk/>
            <pc:sldMk cId="1830847363" sldId="283"/>
            <ac:spMk id="2438" creationId="{A302CEF1-5207-470B-9EB3-0D818A6957EC}"/>
          </ac:spMkLst>
        </pc:spChg>
        <pc:spChg chg="mod">
          <ac:chgData name="Vivek Saahil" userId="43ad321a-5946-4c44-869a-99c3331d9527" providerId="ADAL" clId="{EA813354-F016-409C-A55B-EB42D8BC8B73}" dt="2021-04-06T04:33:14.680" v="5341" actId="27803"/>
          <ac:spMkLst>
            <pc:docMk/>
            <pc:sldMk cId="1830847363" sldId="283"/>
            <ac:spMk id="2439" creationId="{2282FA81-2853-4068-8381-84896136DF19}"/>
          </ac:spMkLst>
        </pc:spChg>
        <pc:spChg chg="mod">
          <ac:chgData name="Vivek Saahil" userId="43ad321a-5946-4c44-869a-99c3331d9527" providerId="ADAL" clId="{EA813354-F016-409C-A55B-EB42D8BC8B73}" dt="2021-04-06T04:33:14.680" v="5341" actId="27803"/>
          <ac:spMkLst>
            <pc:docMk/>
            <pc:sldMk cId="1830847363" sldId="283"/>
            <ac:spMk id="2440" creationId="{26BFCE03-A073-4A08-AA2D-0F1B83175F38}"/>
          </ac:spMkLst>
        </pc:spChg>
        <pc:spChg chg="mod">
          <ac:chgData name="Vivek Saahil" userId="43ad321a-5946-4c44-869a-99c3331d9527" providerId="ADAL" clId="{EA813354-F016-409C-A55B-EB42D8BC8B73}" dt="2021-04-06T04:33:14.680" v="5341" actId="27803"/>
          <ac:spMkLst>
            <pc:docMk/>
            <pc:sldMk cId="1830847363" sldId="283"/>
            <ac:spMk id="2441" creationId="{CD390845-16B4-44AA-9BF5-4D9C6F70ADCC}"/>
          </ac:spMkLst>
        </pc:spChg>
        <pc:spChg chg="mod">
          <ac:chgData name="Vivek Saahil" userId="43ad321a-5946-4c44-869a-99c3331d9527" providerId="ADAL" clId="{EA813354-F016-409C-A55B-EB42D8BC8B73}" dt="2021-04-06T04:33:14.680" v="5341" actId="27803"/>
          <ac:spMkLst>
            <pc:docMk/>
            <pc:sldMk cId="1830847363" sldId="283"/>
            <ac:spMk id="2442" creationId="{F50E98A4-C194-4478-85D8-2FA5933EFD6E}"/>
          </ac:spMkLst>
        </pc:spChg>
        <pc:spChg chg="mod">
          <ac:chgData name="Vivek Saahil" userId="43ad321a-5946-4c44-869a-99c3331d9527" providerId="ADAL" clId="{EA813354-F016-409C-A55B-EB42D8BC8B73}" dt="2021-04-06T04:33:14.680" v="5341" actId="27803"/>
          <ac:spMkLst>
            <pc:docMk/>
            <pc:sldMk cId="1830847363" sldId="283"/>
            <ac:spMk id="2443" creationId="{4B1E703C-EDA3-4319-BC05-315F1E53E55F}"/>
          </ac:spMkLst>
        </pc:spChg>
        <pc:spChg chg="mod">
          <ac:chgData name="Vivek Saahil" userId="43ad321a-5946-4c44-869a-99c3331d9527" providerId="ADAL" clId="{EA813354-F016-409C-A55B-EB42D8BC8B73}" dt="2021-04-06T04:33:14.680" v="5341" actId="27803"/>
          <ac:spMkLst>
            <pc:docMk/>
            <pc:sldMk cId="1830847363" sldId="283"/>
            <ac:spMk id="2444" creationId="{70E0F435-7C91-4934-A64F-39E7BAC90299}"/>
          </ac:spMkLst>
        </pc:spChg>
        <pc:spChg chg="mod">
          <ac:chgData name="Vivek Saahil" userId="43ad321a-5946-4c44-869a-99c3331d9527" providerId="ADAL" clId="{EA813354-F016-409C-A55B-EB42D8BC8B73}" dt="2021-04-06T04:33:14.680" v="5341" actId="27803"/>
          <ac:spMkLst>
            <pc:docMk/>
            <pc:sldMk cId="1830847363" sldId="283"/>
            <ac:spMk id="2445" creationId="{965A8F31-5180-487B-A9E4-88F23358405B}"/>
          </ac:spMkLst>
        </pc:spChg>
        <pc:spChg chg="mod">
          <ac:chgData name="Vivek Saahil" userId="43ad321a-5946-4c44-869a-99c3331d9527" providerId="ADAL" clId="{EA813354-F016-409C-A55B-EB42D8BC8B73}" dt="2021-04-06T04:33:14.680" v="5341" actId="27803"/>
          <ac:spMkLst>
            <pc:docMk/>
            <pc:sldMk cId="1830847363" sldId="283"/>
            <ac:spMk id="2446" creationId="{8B1A9542-1B9F-493A-AC31-2F73942510E0}"/>
          </ac:spMkLst>
        </pc:spChg>
        <pc:spChg chg="mod">
          <ac:chgData name="Vivek Saahil" userId="43ad321a-5946-4c44-869a-99c3331d9527" providerId="ADAL" clId="{EA813354-F016-409C-A55B-EB42D8BC8B73}" dt="2021-04-06T04:33:14.680" v="5341" actId="27803"/>
          <ac:spMkLst>
            <pc:docMk/>
            <pc:sldMk cId="1830847363" sldId="283"/>
            <ac:spMk id="2447" creationId="{6CE051D9-C02E-44C7-AAC9-55622150EC63}"/>
          </ac:spMkLst>
        </pc:spChg>
        <pc:spChg chg="mod">
          <ac:chgData name="Vivek Saahil" userId="43ad321a-5946-4c44-869a-99c3331d9527" providerId="ADAL" clId="{EA813354-F016-409C-A55B-EB42D8BC8B73}" dt="2021-04-06T04:33:14.680" v="5341" actId="27803"/>
          <ac:spMkLst>
            <pc:docMk/>
            <pc:sldMk cId="1830847363" sldId="283"/>
            <ac:spMk id="2448" creationId="{F7C01D40-9169-4AF1-A99F-BB8549F1E6AE}"/>
          </ac:spMkLst>
        </pc:spChg>
        <pc:spChg chg="mod">
          <ac:chgData name="Vivek Saahil" userId="43ad321a-5946-4c44-869a-99c3331d9527" providerId="ADAL" clId="{EA813354-F016-409C-A55B-EB42D8BC8B73}" dt="2021-04-06T04:33:14.680" v="5341" actId="27803"/>
          <ac:spMkLst>
            <pc:docMk/>
            <pc:sldMk cId="1830847363" sldId="283"/>
            <ac:spMk id="2449" creationId="{C94E4AD5-F2A2-433B-B5CD-2F26FCE86433}"/>
          </ac:spMkLst>
        </pc:spChg>
        <pc:spChg chg="mod">
          <ac:chgData name="Vivek Saahil" userId="43ad321a-5946-4c44-869a-99c3331d9527" providerId="ADAL" clId="{EA813354-F016-409C-A55B-EB42D8BC8B73}" dt="2021-04-06T04:33:14.680" v="5341" actId="27803"/>
          <ac:spMkLst>
            <pc:docMk/>
            <pc:sldMk cId="1830847363" sldId="283"/>
            <ac:spMk id="2450" creationId="{5D7978C6-70B9-4A60-88D9-9716AE396A9C}"/>
          </ac:spMkLst>
        </pc:spChg>
        <pc:spChg chg="mod">
          <ac:chgData name="Vivek Saahil" userId="43ad321a-5946-4c44-869a-99c3331d9527" providerId="ADAL" clId="{EA813354-F016-409C-A55B-EB42D8BC8B73}" dt="2021-04-06T04:33:14.680" v="5341" actId="27803"/>
          <ac:spMkLst>
            <pc:docMk/>
            <pc:sldMk cId="1830847363" sldId="283"/>
            <ac:spMk id="2451" creationId="{238D123C-08E5-4965-9739-5D1288EF099A}"/>
          </ac:spMkLst>
        </pc:spChg>
        <pc:spChg chg="mod">
          <ac:chgData name="Vivek Saahil" userId="43ad321a-5946-4c44-869a-99c3331d9527" providerId="ADAL" clId="{EA813354-F016-409C-A55B-EB42D8BC8B73}" dt="2021-04-06T04:33:14.680" v="5341" actId="27803"/>
          <ac:spMkLst>
            <pc:docMk/>
            <pc:sldMk cId="1830847363" sldId="283"/>
            <ac:spMk id="2452" creationId="{9A4AEA82-94BE-4319-9E5D-E434A2EF55C7}"/>
          </ac:spMkLst>
        </pc:spChg>
        <pc:spChg chg="mod">
          <ac:chgData name="Vivek Saahil" userId="43ad321a-5946-4c44-869a-99c3331d9527" providerId="ADAL" clId="{EA813354-F016-409C-A55B-EB42D8BC8B73}" dt="2021-04-06T04:33:14.680" v="5341" actId="27803"/>
          <ac:spMkLst>
            <pc:docMk/>
            <pc:sldMk cId="1830847363" sldId="283"/>
            <ac:spMk id="2453" creationId="{81EA1A1E-73C3-4803-A36D-692AD61B8191}"/>
          </ac:spMkLst>
        </pc:spChg>
        <pc:spChg chg="mod">
          <ac:chgData name="Vivek Saahil" userId="43ad321a-5946-4c44-869a-99c3331d9527" providerId="ADAL" clId="{EA813354-F016-409C-A55B-EB42D8BC8B73}" dt="2021-04-06T04:33:14.680" v="5341" actId="27803"/>
          <ac:spMkLst>
            <pc:docMk/>
            <pc:sldMk cId="1830847363" sldId="283"/>
            <ac:spMk id="2454" creationId="{2B4E6508-08EA-4EF8-905C-AB08A41F94BD}"/>
          </ac:spMkLst>
        </pc:spChg>
        <pc:spChg chg="mod">
          <ac:chgData name="Vivek Saahil" userId="43ad321a-5946-4c44-869a-99c3331d9527" providerId="ADAL" clId="{EA813354-F016-409C-A55B-EB42D8BC8B73}" dt="2021-04-06T04:33:14.680" v="5341" actId="27803"/>
          <ac:spMkLst>
            <pc:docMk/>
            <pc:sldMk cId="1830847363" sldId="283"/>
            <ac:spMk id="2455" creationId="{54464F52-0580-4995-9DD0-4E6572599564}"/>
          </ac:spMkLst>
        </pc:spChg>
        <pc:spChg chg="mod">
          <ac:chgData name="Vivek Saahil" userId="43ad321a-5946-4c44-869a-99c3331d9527" providerId="ADAL" clId="{EA813354-F016-409C-A55B-EB42D8BC8B73}" dt="2021-04-06T04:33:14.680" v="5341" actId="27803"/>
          <ac:spMkLst>
            <pc:docMk/>
            <pc:sldMk cId="1830847363" sldId="283"/>
            <ac:spMk id="2456" creationId="{242A7677-E47B-4CCC-B68E-9D19B093704C}"/>
          </ac:spMkLst>
        </pc:spChg>
        <pc:spChg chg="mod">
          <ac:chgData name="Vivek Saahil" userId="43ad321a-5946-4c44-869a-99c3331d9527" providerId="ADAL" clId="{EA813354-F016-409C-A55B-EB42D8BC8B73}" dt="2021-04-06T04:33:14.680" v="5341" actId="27803"/>
          <ac:spMkLst>
            <pc:docMk/>
            <pc:sldMk cId="1830847363" sldId="283"/>
            <ac:spMk id="2457" creationId="{2730153C-BCE0-433E-95BB-A1C3BCF22E5F}"/>
          </ac:spMkLst>
        </pc:spChg>
        <pc:spChg chg="mod">
          <ac:chgData name="Vivek Saahil" userId="43ad321a-5946-4c44-869a-99c3331d9527" providerId="ADAL" clId="{EA813354-F016-409C-A55B-EB42D8BC8B73}" dt="2021-04-06T04:33:14.680" v="5341" actId="27803"/>
          <ac:spMkLst>
            <pc:docMk/>
            <pc:sldMk cId="1830847363" sldId="283"/>
            <ac:spMk id="2458" creationId="{1D56077F-8FD0-471A-BC4E-30D6C66B57AF}"/>
          </ac:spMkLst>
        </pc:spChg>
        <pc:spChg chg="mod">
          <ac:chgData name="Vivek Saahil" userId="43ad321a-5946-4c44-869a-99c3331d9527" providerId="ADAL" clId="{EA813354-F016-409C-A55B-EB42D8BC8B73}" dt="2021-04-06T04:33:14.680" v="5341" actId="27803"/>
          <ac:spMkLst>
            <pc:docMk/>
            <pc:sldMk cId="1830847363" sldId="283"/>
            <ac:spMk id="2459" creationId="{2B236E01-01B6-44E4-87AF-FB710F6E2EA7}"/>
          </ac:spMkLst>
        </pc:spChg>
        <pc:spChg chg="mod">
          <ac:chgData name="Vivek Saahil" userId="43ad321a-5946-4c44-869a-99c3331d9527" providerId="ADAL" clId="{EA813354-F016-409C-A55B-EB42D8BC8B73}" dt="2021-04-06T04:33:14.680" v="5341" actId="27803"/>
          <ac:spMkLst>
            <pc:docMk/>
            <pc:sldMk cId="1830847363" sldId="283"/>
            <ac:spMk id="2460" creationId="{DE9FD23B-463E-40D9-8565-554206088A11}"/>
          </ac:spMkLst>
        </pc:spChg>
        <pc:spChg chg="mod">
          <ac:chgData name="Vivek Saahil" userId="43ad321a-5946-4c44-869a-99c3331d9527" providerId="ADAL" clId="{EA813354-F016-409C-A55B-EB42D8BC8B73}" dt="2021-04-06T04:33:14.680" v="5341" actId="27803"/>
          <ac:spMkLst>
            <pc:docMk/>
            <pc:sldMk cId="1830847363" sldId="283"/>
            <ac:spMk id="2461" creationId="{E3545A58-B72F-433A-9B23-A9F938CAD7F6}"/>
          </ac:spMkLst>
        </pc:spChg>
        <pc:spChg chg="mod">
          <ac:chgData name="Vivek Saahil" userId="43ad321a-5946-4c44-869a-99c3331d9527" providerId="ADAL" clId="{EA813354-F016-409C-A55B-EB42D8BC8B73}" dt="2021-04-06T04:33:14.680" v="5341" actId="27803"/>
          <ac:spMkLst>
            <pc:docMk/>
            <pc:sldMk cId="1830847363" sldId="283"/>
            <ac:spMk id="2462" creationId="{021C229B-7ED8-4862-8852-A946083022E4}"/>
          </ac:spMkLst>
        </pc:spChg>
        <pc:spChg chg="mod">
          <ac:chgData name="Vivek Saahil" userId="43ad321a-5946-4c44-869a-99c3331d9527" providerId="ADAL" clId="{EA813354-F016-409C-A55B-EB42D8BC8B73}" dt="2021-04-06T04:33:14.680" v="5341" actId="27803"/>
          <ac:spMkLst>
            <pc:docMk/>
            <pc:sldMk cId="1830847363" sldId="283"/>
            <ac:spMk id="2463" creationId="{EA18A12A-A8AA-4716-A35A-B598F5BBAA73}"/>
          </ac:spMkLst>
        </pc:spChg>
        <pc:spChg chg="mod">
          <ac:chgData name="Vivek Saahil" userId="43ad321a-5946-4c44-869a-99c3331d9527" providerId="ADAL" clId="{EA813354-F016-409C-A55B-EB42D8BC8B73}" dt="2021-04-06T04:33:14.680" v="5341" actId="27803"/>
          <ac:spMkLst>
            <pc:docMk/>
            <pc:sldMk cId="1830847363" sldId="283"/>
            <ac:spMk id="2464" creationId="{F0CB4F5D-671A-441C-86C7-1C31F1D7568A}"/>
          </ac:spMkLst>
        </pc:spChg>
        <pc:spChg chg="mod">
          <ac:chgData name="Vivek Saahil" userId="43ad321a-5946-4c44-869a-99c3331d9527" providerId="ADAL" clId="{EA813354-F016-409C-A55B-EB42D8BC8B73}" dt="2021-04-06T04:33:14.680" v="5341" actId="27803"/>
          <ac:spMkLst>
            <pc:docMk/>
            <pc:sldMk cId="1830847363" sldId="283"/>
            <ac:spMk id="2465" creationId="{B6A24CA2-53CD-43EF-AB3F-5798DE39E111}"/>
          </ac:spMkLst>
        </pc:spChg>
        <pc:spChg chg="mod">
          <ac:chgData name="Vivek Saahil" userId="43ad321a-5946-4c44-869a-99c3331d9527" providerId="ADAL" clId="{EA813354-F016-409C-A55B-EB42D8BC8B73}" dt="2021-04-06T04:33:14.680" v="5341" actId="27803"/>
          <ac:spMkLst>
            <pc:docMk/>
            <pc:sldMk cId="1830847363" sldId="283"/>
            <ac:spMk id="2466" creationId="{8C2FA3F2-9DC4-48BF-A77C-7925AF7FEF50}"/>
          </ac:spMkLst>
        </pc:spChg>
        <pc:spChg chg="mod">
          <ac:chgData name="Vivek Saahil" userId="43ad321a-5946-4c44-869a-99c3331d9527" providerId="ADAL" clId="{EA813354-F016-409C-A55B-EB42D8BC8B73}" dt="2021-04-06T04:33:14.680" v="5341" actId="27803"/>
          <ac:spMkLst>
            <pc:docMk/>
            <pc:sldMk cId="1830847363" sldId="283"/>
            <ac:spMk id="2467" creationId="{6A7C78D3-4040-4217-A963-77E8D8CEEC5C}"/>
          </ac:spMkLst>
        </pc:spChg>
        <pc:spChg chg="mod">
          <ac:chgData name="Vivek Saahil" userId="43ad321a-5946-4c44-869a-99c3331d9527" providerId="ADAL" clId="{EA813354-F016-409C-A55B-EB42D8BC8B73}" dt="2021-04-06T04:33:14.680" v="5341" actId="27803"/>
          <ac:spMkLst>
            <pc:docMk/>
            <pc:sldMk cId="1830847363" sldId="283"/>
            <ac:spMk id="2468" creationId="{89161FDB-1E0D-4CB2-9843-26B678EB346E}"/>
          </ac:spMkLst>
        </pc:spChg>
        <pc:spChg chg="mod">
          <ac:chgData name="Vivek Saahil" userId="43ad321a-5946-4c44-869a-99c3331d9527" providerId="ADAL" clId="{EA813354-F016-409C-A55B-EB42D8BC8B73}" dt="2021-04-06T04:33:14.680" v="5341" actId="27803"/>
          <ac:spMkLst>
            <pc:docMk/>
            <pc:sldMk cId="1830847363" sldId="283"/>
            <ac:spMk id="2469" creationId="{1E8092BB-2446-47E6-8FF8-6E1C9C951D98}"/>
          </ac:spMkLst>
        </pc:spChg>
        <pc:spChg chg="mod">
          <ac:chgData name="Vivek Saahil" userId="43ad321a-5946-4c44-869a-99c3331d9527" providerId="ADAL" clId="{EA813354-F016-409C-A55B-EB42D8BC8B73}" dt="2021-04-06T04:33:14.680" v="5341" actId="27803"/>
          <ac:spMkLst>
            <pc:docMk/>
            <pc:sldMk cId="1830847363" sldId="283"/>
            <ac:spMk id="2470" creationId="{95CF633A-E79E-42A7-A083-FEDA0F3682A5}"/>
          </ac:spMkLst>
        </pc:spChg>
        <pc:spChg chg="mod">
          <ac:chgData name="Vivek Saahil" userId="43ad321a-5946-4c44-869a-99c3331d9527" providerId="ADAL" clId="{EA813354-F016-409C-A55B-EB42D8BC8B73}" dt="2021-04-06T04:33:14.680" v="5341" actId="27803"/>
          <ac:spMkLst>
            <pc:docMk/>
            <pc:sldMk cId="1830847363" sldId="283"/>
            <ac:spMk id="2471" creationId="{73C54503-3D8F-4BFF-84E9-6541562C5F64}"/>
          </ac:spMkLst>
        </pc:spChg>
        <pc:spChg chg="mod">
          <ac:chgData name="Vivek Saahil" userId="43ad321a-5946-4c44-869a-99c3331d9527" providerId="ADAL" clId="{EA813354-F016-409C-A55B-EB42D8BC8B73}" dt="2021-04-06T04:33:14.680" v="5341" actId="27803"/>
          <ac:spMkLst>
            <pc:docMk/>
            <pc:sldMk cId="1830847363" sldId="283"/>
            <ac:spMk id="2472" creationId="{0FF18953-6723-490A-BA1C-AFB56DD7D86B}"/>
          </ac:spMkLst>
        </pc:spChg>
        <pc:spChg chg="mod">
          <ac:chgData name="Vivek Saahil" userId="43ad321a-5946-4c44-869a-99c3331d9527" providerId="ADAL" clId="{EA813354-F016-409C-A55B-EB42D8BC8B73}" dt="2021-04-06T04:33:14.680" v="5341" actId="27803"/>
          <ac:spMkLst>
            <pc:docMk/>
            <pc:sldMk cId="1830847363" sldId="283"/>
            <ac:spMk id="2473" creationId="{63D8C140-E2EA-4B66-818B-69C57310907A}"/>
          </ac:spMkLst>
        </pc:spChg>
        <pc:spChg chg="mod">
          <ac:chgData name="Vivek Saahil" userId="43ad321a-5946-4c44-869a-99c3331d9527" providerId="ADAL" clId="{EA813354-F016-409C-A55B-EB42D8BC8B73}" dt="2021-04-06T04:33:14.680" v="5341" actId="27803"/>
          <ac:spMkLst>
            <pc:docMk/>
            <pc:sldMk cId="1830847363" sldId="283"/>
            <ac:spMk id="2474" creationId="{F7343AB3-CCF5-49CD-921A-7361CDED24A4}"/>
          </ac:spMkLst>
        </pc:spChg>
        <pc:spChg chg="mod">
          <ac:chgData name="Vivek Saahil" userId="43ad321a-5946-4c44-869a-99c3331d9527" providerId="ADAL" clId="{EA813354-F016-409C-A55B-EB42D8BC8B73}" dt="2021-04-06T04:33:14.680" v="5341" actId="27803"/>
          <ac:spMkLst>
            <pc:docMk/>
            <pc:sldMk cId="1830847363" sldId="283"/>
            <ac:spMk id="2475" creationId="{5C3042A3-2E39-47FC-AEF2-DE669CC1E669}"/>
          </ac:spMkLst>
        </pc:spChg>
        <pc:spChg chg="mod">
          <ac:chgData name="Vivek Saahil" userId="43ad321a-5946-4c44-869a-99c3331d9527" providerId="ADAL" clId="{EA813354-F016-409C-A55B-EB42D8BC8B73}" dt="2021-04-06T04:33:14.680" v="5341" actId="27803"/>
          <ac:spMkLst>
            <pc:docMk/>
            <pc:sldMk cId="1830847363" sldId="283"/>
            <ac:spMk id="2476" creationId="{6FA99902-9558-43BF-86FA-10D487F7287E}"/>
          </ac:spMkLst>
        </pc:spChg>
        <pc:spChg chg="mod">
          <ac:chgData name="Vivek Saahil" userId="43ad321a-5946-4c44-869a-99c3331d9527" providerId="ADAL" clId="{EA813354-F016-409C-A55B-EB42D8BC8B73}" dt="2021-04-06T04:33:14.680" v="5341" actId="27803"/>
          <ac:spMkLst>
            <pc:docMk/>
            <pc:sldMk cId="1830847363" sldId="283"/>
            <ac:spMk id="2477" creationId="{082100CA-40FF-46F8-8C96-B804811689FB}"/>
          </ac:spMkLst>
        </pc:spChg>
        <pc:spChg chg="mod">
          <ac:chgData name="Vivek Saahil" userId="43ad321a-5946-4c44-869a-99c3331d9527" providerId="ADAL" clId="{EA813354-F016-409C-A55B-EB42D8BC8B73}" dt="2021-04-06T04:33:14.680" v="5341" actId="27803"/>
          <ac:spMkLst>
            <pc:docMk/>
            <pc:sldMk cId="1830847363" sldId="283"/>
            <ac:spMk id="2478" creationId="{71CAC28B-9F7A-4B35-9A7D-980A8F675947}"/>
          </ac:spMkLst>
        </pc:spChg>
        <pc:spChg chg="mod">
          <ac:chgData name="Vivek Saahil" userId="43ad321a-5946-4c44-869a-99c3331d9527" providerId="ADAL" clId="{EA813354-F016-409C-A55B-EB42D8BC8B73}" dt="2021-04-06T04:33:14.680" v="5341" actId="27803"/>
          <ac:spMkLst>
            <pc:docMk/>
            <pc:sldMk cId="1830847363" sldId="283"/>
            <ac:spMk id="2479" creationId="{263A5864-97E1-4589-8714-61503E60F97D}"/>
          </ac:spMkLst>
        </pc:spChg>
        <pc:spChg chg="mod">
          <ac:chgData name="Vivek Saahil" userId="43ad321a-5946-4c44-869a-99c3331d9527" providerId="ADAL" clId="{EA813354-F016-409C-A55B-EB42D8BC8B73}" dt="2021-04-06T04:33:14.680" v="5341" actId="27803"/>
          <ac:spMkLst>
            <pc:docMk/>
            <pc:sldMk cId="1830847363" sldId="283"/>
            <ac:spMk id="2480" creationId="{F55C5D73-E856-4125-AD59-8C11A8242C98}"/>
          </ac:spMkLst>
        </pc:spChg>
        <pc:spChg chg="mod">
          <ac:chgData name="Vivek Saahil" userId="43ad321a-5946-4c44-869a-99c3331d9527" providerId="ADAL" clId="{EA813354-F016-409C-A55B-EB42D8BC8B73}" dt="2021-04-06T04:33:14.680" v="5341" actId="27803"/>
          <ac:spMkLst>
            <pc:docMk/>
            <pc:sldMk cId="1830847363" sldId="283"/>
            <ac:spMk id="2481" creationId="{7E695764-E9EA-491A-B193-90E52CB90D96}"/>
          </ac:spMkLst>
        </pc:spChg>
        <pc:spChg chg="mod">
          <ac:chgData name="Vivek Saahil" userId="43ad321a-5946-4c44-869a-99c3331d9527" providerId="ADAL" clId="{EA813354-F016-409C-A55B-EB42D8BC8B73}" dt="2021-04-06T04:33:14.680" v="5341" actId="27803"/>
          <ac:spMkLst>
            <pc:docMk/>
            <pc:sldMk cId="1830847363" sldId="283"/>
            <ac:spMk id="2482" creationId="{80ADC083-F89D-4D6D-AC63-02CA1AEA8551}"/>
          </ac:spMkLst>
        </pc:spChg>
        <pc:spChg chg="mod">
          <ac:chgData name="Vivek Saahil" userId="43ad321a-5946-4c44-869a-99c3331d9527" providerId="ADAL" clId="{EA813354-F016-409C-A55B-EB42D8BC8B73}" dt="2021-04-06T04:33:14.680" v="5341" actId="27803"/>
          <ac:spMkLst>
            <pc:docMk/>
            <pc:sldMk cId="1830847363" sldId="283"/>
            <ac:spMk id="2483" creationId="{6AC2E7F8-1941-4C24-9849-EE20C48ECAE6}"/>
          </ac:spMkLst>
        </pc:spChg>
        <pc:spChg chg="mod">
          <ac:chgData name="Vivek Saahil" userId="43ad321a-5946-4c44-869a-99c3331d9527" providerId="ADAL" clId="{EA813354-F016-409C-A55B-EB42D8BC8B73}" dt="2021-04-06T04:33:14.680" v="5341" actId="27803"/>
          <ac:spMkLst>
            <pc:docMk/>
            <pc:sldMk cId="1830847363" sldId="283"/>
            <ac:spMk id="2484" creationId="{25EE1B9C-8ECD-47FF-A2C0-290CDFA5B641}"/>
          </ac:spMkLst>
        </pc:spChg>
        <pc:spChg chg="mod">
          <ac:chgData name="Vivek Saahil" userId="43ad321a-5946-4c44-869a-99c3331d9527" providerId="ADAL" clId="{EA813354-F016-409C-A55B-EB42D8BC8B73}" dt="2021-04-06T04:33:14.680" v="5341" actId="27803"/>
          <ac:spMkLst>
            <pc:docMk/>
            <pc:sldMk cId="1830847363" sldId="283"/>
            <ac:spMk id="2485" creationId="{84789CDC-6F21-4A11-9192-4181C988420A}"/>
          </ac:spMkLst>
        </pc:spChg>
        <pc:spChg chg="mod">
          <ac:chgData name="Vivek Saahil" userId="43ad321a-5946-4c44-869a-99c3331d9527" providerId="ADAL" clId="{EA813354-F016-409C-A55B-EB42D8BC8B73}" dt="2021-04-06T04:33:14.680" v="5341" actId="27803"/>
          <ac:spMkLst>
            <pc:docMk/>
            <pc:sldMk cId="1830847363" sldId="283"/>
            <ac:spMk id="2486" creationId="{9C641263-4F6A-4658-8E35-8BB45F22B6E6}"/>
          </ac:spMkLst>
        </pc:spChg>
        <pc:spChg chg="mod">
          <ac:chgData name="Vivek Saahil" userId="43ad321a-5946-4c44-869a-99c3331d9527" providerId="ADAL" clId="{EA813354-F016-409C-A55B-EB42D8BC8B73}" dt="2021-04-06T04:33:14.680" v="5341" actId="27803"/>
          <ac:spMkLst>
            <pc:docMk/>
            <pc:sldMk cId="1830847363" sldId="283"/>
            <ac:spMk id="2487" creationId="{5FEB17A2-4ED8-40FF-A6CC-05CE53B397C4}"/>
          </ac:spMkLst>
        </pc:spChg>
        <pc:spChg chg="mod">
          <ac:chgData name="Vivek Saahil" userId="43ad321a-5946-4c44-869a-99c3331d9527" providerId="ADAL" clId="{EA813354-F016-409C-A55B-EB42D8BC8B73}" dt="2021-04-06T04:33:14.680" v="5341" actId="27803"/>
          <ac:spMkLst>
            <pc:docMk/>
            <pc:sldMk cId="1830847363" sldId="283"/>
            <ac:spMk id="2488" creationId="{8D33A8BE-75AD-4FF2-A859-665871BDBAA4}"/>
          </ac:spMkLst>
        </pc:spChg>
        <pc:spChg chg="mod">
          <ac:chgData name="Vivek Saahil" userId="43ad321a-5946-4c44-869a-99c3331d9527" providerId="ADAL" clId="{EA813354-F016-409C-A55B-EB42D8BC8B73}" dt="2021-04-06T04:33:14.680" v="5341" actId="27803"/>
          <ac:spMkLst>
            <pc:docMk/>
            <pc:sldMk cId="1830847363" sldId="283"/>
            <ac:spMk id="2489" creationId="{7AFE11D2-4384-40CE-AFD7-C7CBA8493C66}"/>
          </ac:spMkLst>
        </pc:spChg>
        <pc:spChg chg="mod">
          <ac:chgData name="Vivek Saahil" userId="43ad321a-5946-4c44-869a-99c3331d9527" providerId="ADAL" clId="{EA813354-F016-409C-A55B-EB42D8BC8B73}" dt="2021-04-06T04:33:14.680" v="5341" actId="27803"/>
          <ac:spMkLst>
            <pc:docMk/>
            <pc:sldMk cId="1830847363" sldId="283"/>
            <ac:spMk id="2490" creationId="{D5E03E89-84DA-4F62-A649-CBE59C8394ED}"/>
          </ac:spMkLst>
        </pc:spChg>
        <pc:spChg chg="mod">
          <ac:chgData name="Vivek Saahil" userId="43ad321a-5946-4c44-869a-99c3331d9527" providerId="ADAL" clId="{EA813354-F016-409C-A55B-EB42D8BC8B73}" dt="2021-04-06T04:33:14.680" v="5341" actId="27803"/>
          <ac:spMkLst>
            <pc:docMk/>
            <pc:sldMk cId="1830847363" sldId="283"/>
            <ac:spMk id="2491" creationId="{A2056E5A-AE61-45D0-8770-768DFF2EBD57}"/>
          </ac:spMkLst>
        </pc:spChg>
        <pc:spChg chg="mod">
          <ac:chgData name="Vivek Saahil" userId="43ad321a-5946-4c44-869a-99c3331d9527" providerId="ADAL" clId="{EA813354-F016-409C-A55B-EB42D8BC8B73}" dt="2021-04-06T04:33:14.680" v="5341" actId="27803"/>
          <ac:spMkLst>
            <pc:docMk/>
            <pc:sldMk cId="1830847363" sldId="283"/>
            <ac:spMk id="2492" creationId="{3297519C-5F54-46CB-A0D6-539A9232F592}"/>
          </ac:spMkLst>
        </pc:spChg>
        <pc:spChg chg="mod">
          <ac:chgData name="Vivek Saahil" userId="43ad321a-5946-4c44-869a-99c3331d9527" providerId="ADAL" clId="{EA813354-F016-409C-A55B-EB42D8BC8B73}" dt="2021-04-06T04:33:14.680" v="5341" actId="27803"/>
          <ac:spMkLst>
            <pc:docMk/>
            <pc:sldMk cId="1830847363" sldId="283"/>
            <ac:spMk id="2493" creationId="{3C69F7A5-68D1-44AA-8DAF-FC709A3A8978}"/>
          </ac:spMkLst>
        </pc:spChg>
        <pc:spChg chg="mod">
          <ac:chgData name="Vivek Saahil" userId="43ad321a-5946-4c44-869a-99c3331d9527" providerId="ADAL" clId="{EA813354-F016-409C-A55B-EB42D8BC8B73}" dt="2021-04-06T04:33:14.680" v="5341" actId="27803"/>
          <ac:spMkLst>
            <pc:docMk/>
            <pc:sldMk cId="1830847363" sldId="283"/>
            <ac:spMk id="2494" creationId="{F1CDC50F-E7F2-4B3F-812D-DAD7CCA14CAD}"/>
          </ac:spMkLst>
        </pc:spChg>
        <pc:spChg chg="mod">
          <ac:chgData name="Vivek Saahil" userId="43ad321a-5946-4c44-869a-99c3331d9527" providerId="ADAL" clId="{EA813354-F016-409C-A55B-EB42D8BC8B73}" dt="2021-04-06T04:33:14.680" v="5341" actId="27803"/>
          <ac:spMkLst>
            <pc:docMk/>
            <pc:sldMk cId="1830847363" sldId="283"/>
            <ac:spMk id="2495" creationId="{33638DC0-DBAE-4CCD-B237-7B173973E8E7}"/>
          </ac:spMkLst>
        </pc:spChg>
        <pc:spChg chg="mod">
          <ac:chgData name="Vivek Saahil" userId="43ad321a-5946-4c44-869a-99c3331d9527" providerId="ADAL" clId="{EA813354-F016-409C-A55B-EB42D8BC8B73}" dt="2021-04-06T04:33:14.680" v="5341" actId="27803"/>
          <ac:spMkLst>
            <pc:docMk/>
            <pc:sldMk cId="1830847363" sldId="283"/>
            <ac:spMk id="2496" creationId="{37E54500-7107-4272-8ED2-A3B4B88B5B59}"/>
          </ac:spMkLst>
        </pc:spChg>
        <pc:spChg chg="mod">
          <ac:chgData name="Vivek Saahil" userId="43ad321a-5946-4c44-869a-99c3331d9527" providerId="ADAL" clId="{EA813354-F016-409C-A55B-EB42D8BC8B73}" dt="2021-04-06T04:33:14.680" v="5341" actId="27803"/>
          <ac:spMkLst>
            <pc:docMk/>
            <pc:sldMk cId="1830847363" sldId="283"/>
            <ac:spMk id="2497" creationId="{D2646FF3-C824-453A-ADA1-AB8B961C426E}"/>
          </ac:spMkLst>
        </pc:spChg>
        <pc:spChg chg="mod">
          <ac:chgData name="Vivek Saahil" userId="43ad321a-5946-4c44-869a-99c3331d9527" providerId="ADAL" clId="{EA813354-F016-409C-A55B-EB42D8BC8B73}" dt="2021-04-06T04:33:14.680" v="5341" actId="27803"/>
          <ac:spMkLst>
            <pc:docMk/>
            <pc:sldMk cId="1830847363" sldId="283"/>
            <ac:spMk id="2498" creationId="{2DACF8AD-EAA3-437A-BE5D-6E01FFB15761}"/>
          </ac:spMkLst>
        </pc:spChg>
        <pc:spChg chg="mod">
          <ac:chgData name="Vivek Saahil" userId="43ad321a-5946-4c44-869a-99c3331d9527" providerId="ADAL" clId="{EA813354-F016-409C-A55B-EB42D8BC8B73}" dt="2021-04-06T04:33:14.680" v="5341" actId="27803"/>
          <ac:spMkLst>
            <pc:docMk/>
            <pc:sldMk cId="1830847363" sldId="283"/>
            <ac:spMk id="2499" creationId="{6E07ECF2-9140-4546-89A0-FB32C3D9F6EA}"/>
          </ac:spMkLst>
        </pc:spChg>
        <pc:spChg chg="mod">
          <ac:chgData name="Vivek Saahil" userId="43ad321a-5946-4c44-869a-99c3331d9527" providerId="ADAL" clId="{EA813354-F016-409C-A55B-EB42D8BC8B73}" dt="2021-04-06T04:33:14.680" v="5341" actId="27803"/>
          <ac:spMkLst>
            <pc:docMk/>
            <pc:sldMk cId="1830847363" sldId="283"/>
            <ac:spMk id="2500" creationId="{A0CE5F8E-8181-46CC-A6A3-BD89C704F6E9}"/>
          </ac:spMkLst>
        </pc:spChg>
        <pc:spChg chg="mod">
          <ac:chgData name="Vivek Saahil" userId="43ad321a-5946-4c44-869a-99c3331d9527" providerId="ADAL" clId="{EA813354-F016-409C-A55B-EB42D8BC8B73}" dt="2021-04-06T04:33:14.680" v="5341" actId="27803"/>
          <ac:spMkLst>
            <pc:docMk/>
            <pc:sldMk cId="1830847363" sldId="283"/>
            <ac:spMk id="2501" creationId="{62DFBA99-B979-4849-80E4-ACA5BD03CEB6}"/>
          </ac:spMkLst>
        </pc:spChg>
        <pc:spChg chg="mod">
          <ac:chgData name="Vivek Saahil" userId="43ad321a-5946-4c44-869a-99c3331d9527" providerId="ADAL" clId="{EA813354-F016-409C-A55B-EB42D8BC8B73}" dt="2021-04-06T04:33:14.680" v="5341" actId="27803"/>
          <ac:spMkLst>
            <pc:docMk/>
            <pc:sldMk cId="1830847363" sldId="283"/>
            <ac:spMk id="2502" creationId="{BAA47F79-27BE-4AEF-9B76-D28949A70200}"/>
          </ac:spMkLst>
        </pc:spChg>
        <pc:spChg chg="mod">
          <ac:chgData name="Vivek Saahil" userId="43ad321a-5946-4c44-869a-99c3331d9527" providerId="ADAL" clId="{EA813354-F016-409C-A55B-EB42D8BC8B73}" dt="2021-04-06T04:33:14.680" v="5341" actId="27803"/>
          <ac:spMkLst>
            <pc:docMk/>
            <pc:sldMk cId="1830847363" sldId="283"/>
            <ac:spMk id="2503" creationId="{F85B86AC-16AC-43E8-949E-96DD5F83CC88}"/>
          </ac:spMkLst>
        </pc:spChg>
        <pc:spChg chg="mod">
          <ac:chgData name="Vivek Saahil" userId="43ad321a-5946-4c44-869a-99c3331d9527" providerId="ADAL" clId="{EA813354-F016-409C-A55B-EB42D8BC8B73}" dt="2021-04-06T04:33:14.680" v="5341" actId="27803"/>
          <ac:spMkLst>
            <pc:docMk/>
            <pc:sldMk cId="1830847363" sldId="283"/>
            <ac:spMk id="2504" creationId="{005E34AA-0C48-4199-97BA-6611E83D70FC}"/>
          </ac:spMkLst>
        </pc:spChg>
        <pc:spChg chg="mod">
          <ac:chgData name="Vivek Saahil" userId="43ad321a-5946-4c44-869a-99c3331d9527" providerId="ADAL" clId="{EA813354-F016-409C-A55B-EB42D8BC8B73}" dt="2021-04-06T04:33:14.680" v="5341" actId="27803"/>
          <ac:spMkLst>
            <pc:docMk/>
            <pc:sldMk cId="1830847363" sldId="283"/>
            <ac:spMk id="2505" creationId="{4E39693E-9AE6-42E0-8339-D0A893919998}"/>
          </ac:spMkLst>
        </pc:spChg>
        <pc:spChg chg="mod">
          <ac:chgData name="Vivek Saahil" userId="43ad321a-5946-4c44-869a-99c3331d9527" providerId="ADAL" clId="{EA813354-F016-409C-A55B-EB42D8BC8B73}" dt="2021-04-06T04:33:14.680" v="5341" actId="27803"/>
          <ac:spMkLst>
            <pc:docMk/>
            <pc:sldMk cId="1830847363" sldId="283"/>
            <ac:spMk id="2506" creationId="{8A6868B3-4471-4D0D-9937-1B7F58F6C229}"/>
          </ac:spMkLst>
        </pc:spChg>
        <pc:spChg chg="mod">
          <ac:chgData name="Vivek Saahil" userId="43ad321a-5946-4c44-869a-99c3331d9527" providerId="ADAL" clId="{EA813354-F016-409C-A55B-EB42D8BC8B73}" dt="2021-04-06T04:33:14.680" v="5341" actId="27803"/>
          <ac:spMkLst>
            <pc:docMk/>
            <pc:sldMk cId="1830847363" sldId="283"/>
            <ac:spMk id="2507" creationId="{94293B04-2F1D-4D4A-90B0-784D5D5C0A0B}"/>
          </ac:spMkLst>
        </pc:spChg>
        <pc:spChg chg="mod">
          <ac:chgData name="Vivek Saahil" userId="43ad321a-5946-4c44-869a-99c3331d9527" providerId="ADAL" clId="{EA813354-F016-409C-A55B-EB42D8BC8B73}" dt="2021-04-06T04:33:14.680" v="5341" actId="27803"/>
          <ac:spMkLst>
            <pc:docMk/>
            <pc:sldMk cId="1830847363" sldId="283"/>
            <ac:spMk id="2508" creationId="{EE5B09FF-F49A-4076-B9CC-782BF1C1355B}"/>
          </ac:spMkLst>
        </pc:spChg>
        <pc:spChg chg="mod">
          <ac:chgData name="Vivek Saahil" userId="43ad321a-5946-4c44-869a-99c3331d9527" providerId="ADAL" clId="{EA813354-F016-409C-A55B-EB42D8BC8B73}" dt="2021-04-06T04:33:14.680" v="5341" actId="27803"/>
          <ac:spMkLst>
            <pc:docMk/>
            <pc:sldMk cId="1830847363" sldId="283"/>
            <ac:spMk id="2509" creationId="{0CA9D097-4338-410E-A35D-A9CE7421516B}"/>
          </ac:spMkLst>
        </pc:spChg>
        <pc:spChg chg="mod">
          <ac:chgData name="Vivek Saahil" userId="43ad321a-5946-4c44-869a-99c3331d9527" providerId="ADAL" clId="{EA813354-F016-409C-A55B-EB42D8BC8B73}" dt="2021-04-06T04:33:14.680" v="5341" actId="27803"/>
          <ac:spMkLst>
            <pc:docMk/>
            <pc:sldMk cId="1830847363" sldId="283"/>
            <ac:spMk id="2510" creationId="{316DAC7D-E18C-4E70-8A4F-A210EA0D36D9}"/>
          </ac:spMkLst>
        </pc:spChg>
        <pc:spChg chg="mod">
          <ac:chgData name="Vivek Saahil" userId="43ad321a-5946-4c44-869a-99c3331d9527" providerId="ADAL" clId="{EA813354-F016-409C-A55B-EB42D8BC8B73}" dt="2021-04-06T04:33:14.680" v="5341" actId="27803"/>
          <ac:spMkLst>
            <pc:docMk/>
            <pc:sldMk cId="1830847363" sldId="283"/>
            <ac:spMk id="2511" creationId="{B5EC9B88-C0CD-4143-AC36-C4D8DD4CA3D2}"/>
          </ac:spMkLst>
        </pc:spChg>
        <pc:spChg chg="mod">
          <ac:chgData name="Vivek Saahil" userId="43ad321a-5946-4c44-869a-99c3331d9527" providerId="ADAL" clId="{EA813354-F016-409C-A55B-EB42D8BC8B73}" dt="2021-04-06T04:33:14.680" v="5341" actId="27803"/>
          <ac:spMkLst>
            <pc:docMk/>
            <pc:sldMk cId="1830847363" sldId="283"/>
            <ac:spMk id="2512" creationId="{DD00C0EF-37B6-4634-AE77-A449A8C01965}"/>
          </ac:spMkLst>
        </pc:spChg>
        <pc:spChg chg="mod">
          <ac:chgData name="Vivek Saahil" userId="43ad321a-5946-4c44-869a-99c3331d9527" providerId="ADAL" clId="{EA813354-F016-409C-A55B-EB42D8BC8B73}" dt="2021-04-06T04:33:14.680" v="5341" actId="27803"/>
          <ac:spMkLst>
            <pc:docMk/>
            <pc:sldMk cId="1830847363" sldId="283"/>
            <ac:spMk id="2513" creationId="{7B4D024E-68A5-49EE-81D3-81DE7D891A64}"/>
          </ac:spMkLst>
        </pc:spChg>
        <pc:spChg chg="mod">
          <ac:chgData name="Vivek Saahil" userId="43ad321a-5946-4c44-869a-99c3331d9527" providerId="ADAL" clId="{EA813354-F016-409C-A55B-EB42D8BC8B73}" dt="2021-04-06T04:33:14.680" v="5341" actId="27803"/>
          <ac:spMkLst>
            <pc:docMk/>
            <pc:sldMk cId="1830847363" sldId="283"/>
            <ac:spMk id="2514" creationId="{B1A06EE1-C40E-4779-B805-945BBA41A674}"/>
          </ac:spMkLst>
        </pc:spChg>
        <pc:spChg chg="mod">
          <ac:chgData name="Vivek Saahil" userId="43ad321a-5946-4c44-869a-99c3331d9527" providerId="ADAL" clId="{EA813354-F016-409C-A55B-EB42D8BC8B73}" dt="2021-04-06T04:33:14.680" v="5341" actId="27803"/>
          <ac:spMkLst>
            <pc:docMk/>
            <pc:sldMk cId="1830847363" sldId="283"/>
            <ac:spMk id="2515" creationId="{41E6E72D-0B77-4202-9294-B2545DE5FC24}"/>
          </ac:spMkLst>
        </pc:spChg>
        <pc:spChg chg="mod">
          <ac:chgData name="Vivek Saahil" userId="43ad321a-5946-4c44-869a-99c3331d9527" providerId="ADAL" clId="{EA813354-F016-409C-A55B-EB42D8BC8B73}" dt="2021-04-06T04:33:14.680" v="5341" actId="27803"/>
          <ac:spMkLst>
            <pc:docMk/>
            <pc:sldMk cId="1830847363" sldId="283"/>
            <ac:spMk id="2516" creationId="{A2EC20C0-B4A9-4C09-B15D-BD02514EC097}"/>
          </ac:spMkLst>
        </pc:spChg>
        <pc:spChg chg="mod">
          <ac:chgData name="Vivek Saahil" userId="43ad321a-5946-4c44-869a-99c3331d9527" providerId="ADAL" clId="{EA813354-F016-409C-A55B-EB42D8BC8B73}" dt="2021-04-06T04:33:14.680" v="5341" actId="27803"/>
          <ac:spMkLst>
            <pc:docMk/>
            <pc:sldMk cId="1830847363" sldId="283"/>
            <ac:spMk id="2517" creationId="{600D0B77-64AF-47DB-8A3A-57206213A751}"/>
          </ac:spMkLst>
        </pc:spChg>
        <pc:spChg chg="mod">
          <ac:chgData name="Vivek Saahil" userId="43ad321a-5946-4c44-869a-99c3331d9527" providerId="ADAL" clId="{EA813354-F016-409C-A55B-EB42D8BC8B73}" dt="2021-04-06T04:33:14.680" v="5341" actId="27803"/>
          <ac:spMkLst>
            <pc:docMk/>
            <pc:sldMk cId="1830847363" sldId="283"/>
            <ac:spMk id="2518" creationId="{34C97BA5-F043-41B7-A069-C87D1ADF75B6}"/>
          </ac:spMkLst>
        </pc:spChg>
        <pc:spChg chg="mod">
          <ac:chgData name="Vivek Saahil" userId="43ad321a-5946-4c44-869a-99c3331d9527" providerId="ADAL" clId="{EA813354-F016-409C-A55B-EB42D8BC8B73}" dt="2021-04-06T04:33:14.680" v="5341" actId="27803"/>
          <ac:spMkLst>
            <pc:docMk/>
            <pc:sldMk cId="1830847363" sldId="283"/>
            <ac:spMk id="2519" creationId="{C4857C74-534E-4661-96EC-22071F9E5558}"/>
          </ac:spMkLst>
        </pc:spChg>
        <pc:spChg chg="mod">
          <ac:chgData name="Vivek Saahil" userId="43ad321a-5946-4c44-869a-99c3331d9527" providerId="ADAL" clId="{EA813354-F016-409C-A55B-EB42D8BC8B73}" dt="2021-04-06T04:33:14.680" v="5341" actId="27803"/>
          <ac:spMkLst>
            <pc:docMk/>
            <pc:sldMk cId="1830847363" sldId="283"/>
            <ac:spMk id="2520" creationId="{E0B586A0-7295-4609-85E4-2FA9BC97BE7A}"/>
          </ac:spMkLst>
        </pc:spChg>
        <pc:spChg chg="mod">
          <ac:chgData name="Vivek Saahil" userId="43ad321a-5946-4c44-869a-99c3331d9527" providerId="ADAL" clId="{EA813354-F016-409C-A55B-EB42D8BC8B73}" dt="2021-04-06T04:33:14.680" v="5341" actId="27803"/>
          <ac:spMkLst>
            <pc:docMk/>
            <pc:sldMk cId="1830847363" sldId="283"/>
            <ac:spMk id="2521" creationId="{6842A743-A7B0-4DB5-887F-143262C5BFBE}"/>
          </ac:spMkLst>
        </pc:spChg>
        <pc:spChg chg="mod">
          <ac:chgData name="Vivek Saahil" userId="43ad321a-5946-4c44-869a-99c3331d9527" providerId="ADAL" clId="{EA813354-F016-409C-A55B-EB42D8BC8B73}" dt="2021-04-06T04:33:14.680" v="5341" actId="27803"/>
          <ac:spMkLst>
            <pc:docMk/>
            <pc:sldMk cId="1830847363" sldId="283"/>
            <ac:spMk id="2522" creationId="{57AED5AA-DD8E-4192-A983-8460228DBBEB}"/>
          </ac:spMkLst>
        </pc:spChg>
        <pc:spChg chg="mod">
          <ac:chgData name="Vivek Saahil" userId="43ad321a-5946-4c44-869a-99c3331d9527" providerId="ADAL" clId="{EA813354-F016-409C-A55B-EB42D8BC8B73}" dt="2021-04-06T04:33:14.680" v="5341" actId="27803"/>
          <ac:spMkLst>
            <pc:docMk/>
            <pc:sldMk cId="1830847363" sldId="283"/>
            <ac:spMk id="2523" creationId="{550F83B7-ED8B-45D5-87A5-9D5B721EB0C5}"/>
          </ac:spMkLst>
        </pc:spChg>
        <pc:spChg chg="mod">
          <ac:chgData name="Vivek Saahil" userId="43ad321a-5946-4c44-869a-99c3331d9527" providerId="ADAL" clId="{EA813354-F016-409C-A55B-EB42D8BC8B73}" dt="2021-04-06T04:33:14.680" v="5341" actId="27803"/>
          <ac:spMkLst>
            <pc:docMk/>
            <pc:sldMk cId="1830847363" sldId="283"/>
            <ac:spMk id="2524" creationId="{EFDCC71B-DDCC-4306-922F-DD188004BC16}"/>
          </ac:spMkLst>
        </pc:spChg>
        <pc:spChg chg="mod">
          <ac:chgData name="Vivek Saahil" userId="43ad321a-5946-4c44-869a-99c3331d9527" providerId="ADAL" clId="{EA813354-F016-409C-A55B-EB42D8BC8B73}" dt="2021-04-06T04:33:14.680" v="5341" actId="27803"/>
          <ac:spMkLst>
            <pc:docMk/>
            <pc:sldMk cId="1830847363" sldId="283"/>
            <ac:spMk id="2525" creationId="{0A1C0E69-3BE6-45F3-B492-80A4A9286C66}"/>
          </ac:spMkLst>
        </pc:spChg>
        <pc:spChg chg="mod">
          <ac:chgData name="Vivek Saahil" userId="43ad321a-5946-4c44-869a-99c3331d9527" providerId="ADAL" clId="{EA813354-F016-409C-A55B-EB42D8BC8B73}" dt="2021-04-06T04:33:14.680" v="5341" actId="27803"/>
          <ac:spMkLst>
            <pc:docMk/>
            <pc:sldMk cId="1830847363" sldId="283"/>
            <ac:spMk id="2526" creationId="{25CEE90D-E152-4159-90A8-FD548A842B88}"/>
          </ac:spMkLst>
        </pc:spChg>
        <pc:spChg chg="mod">
          <ac:chgData name="Vivek Saahil" userId="43ad321a-5946-4c44-869a-99c3331d9527" providerId="ADAL" clId="{EA813354-F016-409C-A55B-EB42D8BC8B73}" dt="2021-04-06T04:33:14.680" v="5341" actId="27803"/>
          <ac:spMkLst>
            <pc:docMk/>
            <pc:sldMk cId="1830847363" sldId="283"/>
            <ac:spMk id="2527" creationId="{D60C46A8-1E9E-4AE5-955E-387458590C41}"/>
          </ac:spMkLst>
        </pc:spChg>
        <pc:spChg chg="mod">
          <ac:chgData name="Vivek Saahil" userId="43ad321a-5946-4c44-869a-99c3331d9527" providerId="ADAL" clId="{EA813354-F016-409C-A55B-EB42D8BC8B73}" dt="2021-04-06T04:33:14.680" v="5341" actId="27803"/>
          <ac:spMkLst>
            <pc:docMk/>
            <pc:sldMk cId="1830847363" sldId="283"/>
            <ac:spMk id="2528" creationId="{0254AA9F-6651-4581-AC20-C3E6787C6F47}"/>
          </ac:spMkLst>
        </pc:spChg>
        <pc:spChg chg="mod">
          <ac:chgData name="Vivek Saahil" userId="43ad321a-5946-4c44-869a-99c3331d9527" providerId="ADAL" clId="{EA813354-F016-409C-A55B-EB42D8BC8B73}" dt="2021-04-06T04:33:14.680" v="5341" actId="27803"/>
          <ac:spMkLst>
            <pc:docMk/>
            <pc:sldMk cId="1830847363" sldId="283"/>
            <ac:spMk id="2529" creationId="{BC8F8566-60F7-402B-BDA2-B7300DDDD274}"/>
          </ac:spMkLst>
        </pc:spChg>
        <pc:spChg chg="mod">
          <ac:chgData name="Vivek Saahil" userId="43ad321a-5946-4c44-869a-99c3331d9527" providerId="ADAL" clId="{EA813354-F016-409C-A55B-EB42D8BC8B73}" dt="2021-04-06T04:33:14.680" v="5341" actId="27803"/>
          <ac:spMkLst>
            <pc:docMk/>
            <pc:sldMk cId="1830847363" sldId="283"/>
            <ac:spMk id="2530" creationId="{3C0C23FD-434E-4166-AE82-F34BFA5AA200}"/>
          </ac:spMkLst>
        </pc:spChg>
        <pc:spChg chg="mod">
          <ac:chgData name="Vivek Saahil" userId="43ad321a-5946-4c44-869a-99c3331d9527" providerId="ADAL" clId="{EA813354-F016-409C-A55B-EB42D8BC8B73}" dt="2021-04-06T04:33:14.680" v="5341" actId="27803"/>
          <ac:spMkLst>
            <pc:docMk/>
            <pc:sldMk cId="1830847363" sldId="283"/>
            <ac:spMk id="2531" creationId="{EFA8B19E-2FB2-4BC2-A8DF-D7363612FFC7}"/>
          </ac:spMkLst>
        </pc:spChg>
        <pc:spChg chg="mod">
          <ac:chgData name="Vivek Saahil" userId="43ad321a-5946-4c44-869a-99c3331d9527" providerId="ADAL" clId="{EA813354-F016-409C-A55B-EB42D8BC8B73}" dt="2021-04-06T04:33:14.680" v="5341" actId="27803"/>
          <ac:spMkLst>
            <pc:docMk/>
            <pc:sldMk cId="1830847363" sldId="283"/>
            <ac:spMk id="2532" creationId="{21340A86-01CD-4123-BE63-3DFF33D20D8B}"/>
          </ac:spMkLst>
        </pc:spChg>
        <pc:spChg chg="mod">
          <ac:chgData name="Vivek Saahil" userId="43ad321a-5946-4c44-869a-99c3331d9527" providerId="ADAL" clId="{EA813354-F016-409C-A55B-EB42D8BC8B73}" dt="2021-04-06T04:33:14.680" v="5341" actId="27803"/>
          <ac:spMkLst>
            <pc:docMk/>
            <pc:sldMk cId="1830847363" sldId="283"/>
            <ac:spMk id="2533" creationId="{4292030D-FD69-484A-B0C0-448E1C042EBA}"/>
          </ac:spMkLst>
        </pc:spChg>
        <pc:spChg chg="mod">
          <ac:chgData name="Vivek Saahil" userId="43ad321a-5946-4c44-869a-99c3331d9527" providerId="ADAL" clId="{EA813354-F016-409C-A55B-EB42D8BC8B73}" dt="2021-04-06T04:33:14.680" v="5341" actId="27803"/>
          <ac:spMkLst>
            <pc:docMk/>
            <pc:sldMk cId="1830847363" sldId="283"/>
            <ac:spMk id="2534" creationId="{A62B5E2D-F89E-42AC-8C25-D6C7B48C2FD5}"/>
          </ac:spMkLst>
        </pc:spChg>
        <pc:spChg chg="mod">
          <ac:chgData name="Vivek Saahil" userId="43ad321a-5946-4c44-869a-99c3331d9527" providerId="ADAL" clId="{EA813354-F016-409C-A55B-EB42D8BC8B73}" dt="2021-04-06T04:33:14.680" v="5341" actId="27803"/>
          <ac:spMkLst>
            <pc:docMk/>
            <pc:sldMk cId="1830847363" sldId="283"/>
            <ac:spMk id="2535" creationId="{02F49277-9D1D-4075-9225-75E2CD9AAB0F}"/>
          </ac:spMkLst>
        </pc:spChg>
        <pc:spChg chg="mod">
          <ac:chgData name="Vivek Saahil" userId="43ad321a-5946-4c44-869a-99c3331d9527" providerId="ADAL" clId="{EA813354-F016-409C-A55B-EB42D8BC8B73}" dt="2021-04-06T04:33:14.680" v="5341" actId="27803"/>
          <ac:spMkLst>
            <pc:docMk/>
            <pc:sldMk cId="1830847363" sldId="283"/>
            <ac:spMk id="2536" creationId="{26C7AA14-068E-4238-8206-966E01AC4774}"/>
          </ac:spMkLst>
        </pc:spChg>
        <pc:spChg chg="mod">
          <ac:chgData name="Vivek Saahil" userId="43ad321a-5946-4c44-869a-99c3331d9527" providerId="ADAL" clId="{EA813354-F016-409C-A55B-EB42D8BC8B73}" dt="2021-04-06T04:33:14.680" v="5341" actId="27803"/>
          <ac:spMkLst>
            <pc:docMk/>
            <pc:sldMk cId="1830847363" sldId="283"/>
            <ac:spMk id="2537" creationId="{3B709BBC-0036-4621-8572-9274699119A7}"/>
          </ac:spMkLst>
        </pc:spChg>
        <pc:spChg chg="mod">
          <ac:chgData name="Vivek Saahil" userId="43ad321a-5946-4c44-869a-99c3331d9527" providerId="ADAL" clId="{EA813354-F016-409C-A55B-EB42D8BC8B73}" dt="2021-04-06T04:33:14.680" v="5341" actId="27803"/>
          <ac:spMkLst>
            <pc:docMk/>
            <pc:sldMk cId="1830847363" sldId="283"/>
            <ac:spMk id="2538" creationId="{EA69BFB0-5C34-47A5-A254-E5340F501724}"/>
          </ac:spMkLst>
        </pc:spChg>
        <pc:spChg chg="mod">
          <ac:chgData name="Vivek Saahil" userId="43ad321a-5946-4c44-869a-99c3331d9527" providerId="ADAL" clId="{EA813354-F016-409C-A55B-EB42D8BC8B73}" dt="2021-04-06T04:33:14.680" v="5341" actId="27803"/>
          <ac:spMkLst>
            <pc:docMk/>
            <pc:sldMk cId="1830847363" sldId="283"/>
            <ac:spMk id="2539" creationId="{4074A4AE-4B4C-4DD9-9D6D-898B8D94322C}"/>
          </ac:spMkLst>
        </pc:spChg>
        <pc:spChg chg="mod">
          <ac:chgData name="Vivek Saahil" userId="43ad321a-5946-4c44-869a-99c3331d9527" providerId="ADAL" clId="{EA813354-F016-409C-A55B-EB42D8BC8B73}" dt="2021-04-06T04:33:14.680" v="5341" actId="27803"/>
          <ac:spMkLst>
            <pc:docMk/>
            <pc:sldMk cId="1830847363" sldId="283"/>
            <ac:spMk id="2540" creationId="{A88739A6-8D28-4DA6-8ED7-18F11D20280B}"/>
          </ac:spMkLst>
        </pc:spChg>
        <pc:spChg chg="mod">
          <ac:chgData name="Vivek Saahil" userId="43ad321a-5946-4c44-869a-99c3331d9527" providerId="ADAL" clId="{EA813354-F016-409C-A55B-EB42D8BC8B73}" dt="2021-04-06T04:33:14.680" v="5341" actId="27803"/>
          <ac:spMkLst>
            <pc:docMk/>
            <pc:sldMk cId="1830847363" sldId="283"/>
            <ac:spMk id="2541" creationId="{31EF0FAD-8239-401E-A58F-C3ED9D064434}"/>
          </ac:spMkLst>
        </pc:spChg>
        <pc:spChg chg="mod">
          <ac:chgData name="Vivek Saahil" userId="43ad321a-5946-4c44-869a-99c3331d9527" providerId="ADAL" clId="{EA813354-F016-409C-A55B-EB42D8BC8B73}" dt="2021-04-06T04:33:14.680" v="5341" actId="27803"/>
          <ac:spMkLst>
            <pc:docMk/>
            <pc:sldMk cId="1830847363" sldId="283"/>
            <ac:spMk id="2542" creationId="{48F31683-D32C-45BF-804D-F29294B2304F}"/>
          </ac:spMkLst>
        </pc:spChg>
        <pc:spChg chg="mod">
          <ac:chgData name="Vivek Saahil" userId="43ad321a-5946-4c44-869a-99c3331d9527" providerId="ADAL" clId="{EA813354-F016-409C-A55B-EB42D8BC8B73}" dt="2021-04-06T04:33:14.680" v="5341" actId="27803"/>
          <ac:spMkLst>
            <pc:docMk/>
            <pc:sldMk cId="1830847363" sldId="283"/>
            <ac:spMk id="2543" creationId="{DF870940-601C-4D8F-B231-06BB5971F447}"/>
          </ac:spMkLst>
        </pc:spChg>
        <pc:spChg chg="mod">
          <ac:chgData name="Vivek Saahil" userId="43ad321a-5946-4c44-869a-99c3331d9527" providerId="ADAL" clId="{EA813354-F016-409C-A55B-EB42D8BC8B73}" dt="2021-04-06T04:33:14.680" v="5341" actId="27803"/>
          <ac:spMkLst>
            <pc:docMk/>
            <pc:sldMk cId="1830847363" sldId="283"/>
            <ac:spMk id="2544" creationId="{35059349-313B-4567-AB43-94EB5AD97F3B}"/>
          </ac:spMkLst>
        </pc:spChg>
        <pc:spChg chg="mod">
          <ac:chgData name="Vivek Saahil" userId="43ad321a-5946-4c44-869a-99c3331d9527" providerId="ADAL" clId="{EA813354-F016-409C-A55B-EB42D8BC8B73}" dt="2021-04-06T04:33:14.680" v="5341" actId="27803"/>
          <ac:spMkLst>
            <pc:docMk/>
            <pc:sldMk cId="1830847363" sldId="283"/>
            <ac:spMk id="2545" creationId="{B460F290-BE7F-4A44-B381-F746E8E12DD8}"/>
          </ac:spMkLst>
        </pc:spChg>
        <pc:spChg chg="mod">
          <ac:chgData name="Vivek Saahil" userId="43ad321a-5946-4c44-869a-99c3331d9527" providerId="ADAL" clId="{EA813354-F016-409C-A55B-EB42D8BC8B73}" dt="2021-04-06T04:33:14.680" v="5341" actId="27803"/>
          <ac:spMkLst>
            <pc:docMk/>
            <pc:sldMk cId="1830847363" sldId="283"/>
            <ac:spMk id="2546" creationId="{7D721AC7-2896-415A-8FE8-EADC4DA5FC7B}"/>
          </ac:spMkLst>
        </pc:spChg>
        <pc:spChg chg="mod">
          <ac:chgData name="Vivek Saahil" userId="43ad321a-5946-4c44-869a-99c3331d9527" providerId="ADAL" clId="{EA813354-F016-409C-A55B-EB42D8BC8B73}" dt="2021-04-06T04:33:14.680" v="5341" actId="27803"/>
          <ac:spMkLst>
            <pc:docMk/>
            <pc:sldMk cId="1830847363" sldId="283"/>
            <ac:spMk id="2547" creationId="{E5E726EA-1203-4457-BC24-0B42628AFC03}"/>
          </ac:spMkLst>
        </pc:spChg>
        <pc:spChg chg="mod">
          <ac:chgData name="Vivek Saahil" userId="43ad321a-5946-4c44-869a-99c3331d9527" providerId="ADAL" clId="{EA813354-F016-409C-A55B-EB42D8BC8B73}" dt="2021-04-06T04:33:14.680" v="5341" actId="27803"/>
          <ac:spMkLst>
            <pc:docMk/>
            <pc:sldMk cId="1830847363" sldId="283"/>
            <ac:spMk id="2548" creationId="{18DBDC0B-3142-4D10-84E9-9EA53786A518}"/>
          </ac:spMkLst>
        </pc:spChg>
        <pc:spChg chg="mod">
          <ac:chgData name="Vivek Saahil" userId="43ad321a-5946-4c44-869a-99c3331d9527" providerId="ADAL" clId="{EA813354-F016-409C-A55B-EB42D8BC8B73}" dt="2021-04-06T04:33:14.680" v="5341" actId="27803"/>
          <ac:spMkLst>
            <pc:docMk/>
            <pc:sldMk cId="1830847363" sldId="283"/>
            <ac:spMk id="2549" creationId="{FA69BEE7-286D-4DCC-97BB-035120E6F303}"/>
          </ac:spMkLst>
        </pc:spChg>
        <pc:spChg chg="mod">
          <ac:chgData name="Vivek Saahil" userId="43ad321a-5946-4c44-869a-99c3331d9527" providerId="ADAL" clId="{EA813354-F016-409C-A55B-EB42D8BC8B73}" dt="2021-04-06T04:33:14.680" v="5341" actId="27803"/>
          <ac:spMkLst>
            <pc:docMk/>
            <pc:sldMk cId="1830847363" sldId="283"/>
            <ac:spMk id="2550" creationId="{18B345DB-CC26-4621-9C58-00D1812A7394}"/>
          </ac:spMkLst>
        </pc:spChg>
        <pc:spChg chg="mod">
          <ac:chgData name="Vivek Saahil" userId="43ad321a-5946-4c44-869a-99c3331d9527" providerId="ADAL" clId="{EA813354-F016-409C-A55B-EB42D8BC8B73}" dt="2021-04-06T04:33:14.680" v="5341" actId="27803"/>
          <ac:spMkLst>
            <pc:docMk/>
            <pc:sldMk cId="1830847363" sldId="283"/>
            <ac:spMk id="2551" creationId="{844D2B56-2A31-4082-9BA8-5036E1EECAA5}"/>
          </ac:spMkLst>
        </pc:spChg>
        <pc:spChg chg="mod">
          <ac:chgData name="Vivek Saahil" userId="43ad321a-5946-4c44-869a-99c3331d9527" providerId="ADAL" clId="{EA813354-F016-409C-A55B-EB42D8BC8B73}" dt="2021-04-06T04:33:14.680" v="5341" actId="27803"/>
          <ac:spMkLst>
            <pc:docMk/>
            <pc:sldMk cId="1830847363" sldId="283"/>
            <ac:spMk id="2552" creationId="{62ADF3DC-7014-4C2F-8DF5-0CE973921584}"/>
          </ac:spMkLst>
        </pc:spChg>
        <pc:spChg chg="mod">
          <ac:chgData name="Vivek Saahil" userId="43ad321a-5946-4c44-869a-99c3331d9527" providerId="ADAL" clId="{EA813354-F016-409C-A55B-EB42D8BC8B73}" dt="2021-04-06T04:33:14.680" v="5341" actId="27803"/>
          <ac:spMkLst>
            <pc:docMk/>
            <pc:sldMk cId="1830847363" sldId="283"/>
            <ac:spMk id="2553" creationId="{6788ED02-9C62-45A8-9126-0174DD9BA8C5}"/>
          </ac:spMkLst>
        </pc:spChg>
        <pc:spChg chg="mod">
          <ac:chgData name="Vivek Saahil" userId="43ad321a-5946-4c44-869a-99c3331d9527" providerId="ADAL" clId="{EA813354-F016-409C-A55B-EB42D8BC8B73}" dt="2021-04-06T04:33:14.680" v="5341" actId="27803"/>
          <ac:spMkLst>
            <pc:docMk/>
            <pc:sldMk cId="1830847363" sldId="283"/>
            <ac:spMk id="2554" creationId="{E7206CEE-5995-408C-A946-88D56C4AAC20}"/>
          </ac:spMkLst>
        </pc:spChg>
        <pc:spChg chg="mod">
          <ac:chgData name="Vivek Saahil" userId="43ad321a-5946-4c44-869a-99c3331d9527" providerId="ADAL" clId="{EA813354-F016-409C-A55B-EB42D8BC8B73}" dt="2021-04-06T04:33:14.680" v="5341" actId="27803"/>
          <ac:spMkLst>
            <pc:docMk/>
            <pc:sldMk cId="1830847363" sldId="283"/>
            <ac:spMk id="2555" creationId="{E6B560BC-9DE5-438B-B204-CA6FB46CF12A}"/>
          </ac:spMkLst>
        </pc:spChg>
        <pc:spChg chg="mod">
          <ac:chgData name="Vivek Saahil" userId="43ad321a-5946-4c44-869a-99c3331d9527" providerId="ADAL" clId="{EA813354-F016-409C-A55B-EB42D8BC8B73}" dt="2021-04-06T04:33:14.680" v="5341" actId="27803"/>
          <ac:spMkLst>
            <pc:docMk/>
            <pc:sldMk cId="1830847363" sldId="283"/>
            <ac:spMk id="2556" creationId="{CD132810-5AA8-44BE-98F7-DB71F98FC2FD}"/>
          </ac:spMkLst>
        </pc:spChg>
        <pc:spChg chg="mod">
          <ac:chgData name="Vivek Saahil" userId="43ad321a-5946-4c44-869a-99c3331d9527" providerId="ADAL" clId="{EA813354-F016-409C-A55B-EB42D8BC8B73}" dt="2021-04-06T04:33:14.680" v="5341" actId="27803"/>
          <ac:spMkLst>
            <pc:docMk/>
            <pc:sldMk cId="1830847363" sldId="283"/>
            <ac:spMk id="2557" creationId="{1BA7DA3D-185C-4C89-9E26-8CD59AFAAC89}"/>
          </ac:spMkLst>
        </pc:spChg>
        <pc:spChg chg="mod">
          <ac:chgData name="Vivek Saahil" userId="43ad321a-5946-4c44-869a-99c3331d9527" providerId="ADAL" clId="{EA813354-F016-409C-A55B-EB42D8BC8B73}" dt="2021-04-06T04:33:14.680" v="5341" actId="27803"/>
          <ac:spMkLst>
            <pc:docMk/>
            <pc:sldMk cId="1830847363" sldId="283"/>
            <ac:spMk id="2558" creationId="{D3232281-B24E-4210-9AD7-B6B5EF57A572}"/>
          </ac:spMkLst>
        </pc:spChg>
        <pc:spChg chg="mod">
          <ac:chgData name="Vivek Saahil" userId="43ad321a-5946-4c44-869a-99c3331d9527" providerId="ADAL" clId="{EA813354-F016-409C-A55B-EB42D8BC8B73}" dt="2021-04-06T04:33:14.680" v="5341" actId="27803"/>
          <ac:spMkLst>
            <pc:docMk/>
            <pc:sldMk cId="1830847363" sldId="283"/>
            <ac:spMk id="2559" creationId="{D2583DED-48EC-495F-9857-6B26FE8ACB48}"/>
          </ac:spMkLst>
        </pc:spChg>
        <pc:spChg chg="mod">
          <ac:chgData name="Vivek Saahil" userId="43ad321a-5946-4c44-869a-99c3331d9527" providerId="ADAL" clId="{EA813354-F016-409C-A55B-EB42D8BC8B73}" dt="2021-04-06T04:33:14.680" v="5341" actId="27803"/>
          <ac:spMkLst>
            <pc:docMk/>
            <pc:sldMk cId="1830847363" sldId="283"/>
            <ac:spMk id="2560" creationId="{79EC3FE7-BA28-4CE5-BA29-7AC45C751377}"/>
          </ac:spMkLst>
        </pc:spChg>
        <pc:spChg chg="mod">
          <ac:chgData name="Vivek Saahil" userId="43ad321a-5946-4c44-869a-99c3331d9527" providerId="ADAL" clId="{EA813354-F016-409C-A55B-EB42D8BC8B73}" dt="2021-04-06T04:33:14.680" v="5341" actId="27803"/>
          <ac:spMkLst>
            <pc:docMk/>
            <pc:sldMk cId="1830847363" sldId="283"/>
            <ac:spMk id="2561" creationId="{D2C8052C-7B6D-4246-A728-8254802387F0}"/>
          </ac:spMkLst>
        </pc:spChg>
        <pc:spChg chg="mod">
          <ac:chgData name="Vivek Saahil" userId="43ad321a-5946-4c44-869a-99c3331d9527" providerId="ADAL" clId="{EA813354-F016-409C-A55B-EB42D8BC8B73}" dt="2021-04-06T04:33:14.680" v="5341" actId="27803"/>
          <ac:spMkLst>
            <pc:docMk/>
            <pc:sldMk cId="1830847363" sldId="283"/>
            <ac:spMk id="2562" creationId="{E42C8F13-FDBB-450D-87BD-F59DA572281E}"/>
          </ac:spMkLst>
        </pc:spChg>
        <pc:spChg chg="mod">
          <ac:chgData name="Vivek Saahil" userId="43ad321a-5946-4c44-869a-99c3331d9527" providerId="ADAL" clId="{EA813354-F016-409C-A55B-EB42D8BC8B73}" dt="2021-04-06T04:33:14.680" v="5341" actId="27803"/>
          <ac:spMkLst>
            <pc:docMk/>
            <pc:sldMk cId="1830847363" sldId="283"/>
            <ac:spMk id="2563" creationId="{D80A8DB2-5663-44D7-85EB-CFF50CF6D733}"/>
          </ac:spMkLst>
        </pc:spChg>
        <pc:spChg chg="mod">
          <ac:chgData name="Vivek Saahil" userId="43ad321a-5946-4c44-869a-99c3331d9527" providerId="ADAL" clId="{EA813354-F016-409C-A55B-EB42D8BC8B73}" dt="2021-04-06T04:33:14.680" v="5341" actId="27803"/>
          <ac:spMkLst>
            <pc:docMk/>
            <pc:sldMk cId="1830847363" sldId="283"/>
            <ac:spMk id="2564" creationId="{805EB920-2619-4EA7-857C-222CA8087ECE}"/>
          </ac:spMkLst>
        </pc:spChg>
        <pc:spChg chg="mod">
          <ac:chgData name="Vivek Saahil" userId="43ad321a-5946-4c44-869a-99c3331d9527" providerId="ADAL" clId="{EA813354-F016-409C-A55B-EB42D8BC8B73}" dt="2021-04-06T04:33:14.680" v="5341" actId="27803"/>
          <ac:spMkLst>
            <pc:docMk/>
            <pc:sldMk cId="1830847363" sldId="283"/>
            <ac:spMk id="2565" creationId="{1A352E26-6894-48DE-86AE-E8D4EFA5F025}"/>
          </ac:spMkLst>
        </pc:spChg>
        <pc:spChg chg="mod">
          <ac:chgData name="Vivek Saahil" userId="43ad321a-5946-4c44-869a-99c3331d9527" providerId="ADAL" clId="{EA813354-F016-409C-A55B-EB42D8BC8B73}" dt="2021-04-06T04:33:14.680" v="5341" actId="27803"/>
          <ac:spMkLst>
            <pc:docMk/>
            <pc:sldMk cId="1830847363" sldId="283"/>
            <ac:spMk id="2566" creationId="{35240C74-FF1C-4ADD-86D8-226D1312C8D0}"/>
          </ac:spMkLst>
        </pc:spChg>
        <pc:spChg chg="mod">
          <ac:chgData name="Vivek Saahil" userId="43ad321a-5946-4c44-869a-99c3331d9527" providerId="ADAL" clId="{EA813354-F016-409C-A55B-EB42D8BC8B73}" dt="2021-04-06T04:33:14.680" v="5341" actId="27803"/>
          <ac:spMkLst>
            <pc:docMk/>
            <pc:sldMk cId="1830847363" sldId="283"/>
            <ac:spMk id="2567" creationId="{033F1D13-61BB-4FC0-AC86-46E80B1E3245}"/>
          </ac:spMkLst>
        </pc:spChg>
        <pc:spChg chg="mod">
          <ac:chgData name="Vivek Saahil" userId="43ad321a-5946-4c44-869a-99c3331d9527" providerId="ADAL" clId="{EA813354-F016-409C-A55B-EB42D8BC8B73}" dt="2021-04-06T04:33:14.680" v="5341" actId="27803"/>
          <ac:spMkLst>
            <pc:docMk/>
            <pc:sldMk cId="1830847363" sldId="283"/>
            <ac:spMk id="2568" creationId="{09EBDA5F-FD5F-4CDE-8999-7A14AC2A6F28}"/>
          </ac:spMkLst>
        </pc:spChg>
        <pc:spChg chg="mod">
          <ac:chgData name="Vivek Saahil" userId="43ad321a-5946-4c44-869a-99c3331d9527" providerId="ADAL" clId="{EA813354-F016-409C-A55B-EB42D8BC8B73}" dt="2021-04-06T04:33:14.680" v="5341" actId="27803"/>
          <ac:spMkLst>
            <pc:docMk/>
            <pc:sldMk cId="1830847363" sldId="283"/>
            <ac:spMk id="2569" creationId="{B8BD959E-0FBD-48B7-BFF6-B67756745698}"/>
          </ac:spMkLst>
        </pc:spChg>
        <pc:spChg chg="mod">
          <ac:chgData name="Vivek Saahil" userId="43ad321a-5946-4c44-869a-99c3331d9527" providerId="ADAL" clId="{EA813354-F016-409C-A55B-EB42D8BC8B73}" dt="2021-04-06T04:33:14.680" v="5341" actId="27803"/>
          <ac:spMkLst>
            <pc:docMk/>
            <pc:sldMk cId="1830847363" sldId="283"/>
            <ac:spMk id="2570" creationId="{0F03C77E-28FE-4B79-BA55-4267EFC265FA}"/>
          </ac:spMkLst>
        </pc:spChg>
        <pc:spChg chg="mod">
          <ac:chgData name="Vivek Saahil" userId="43ad321a-5946-4c44-869a-99c3331d9527" providerId="ADAL" clId="{EA813354-F016-409C-A55B-EB42D8BC8B73}" dt="2021-04-06T04:33:14.680" v="5341" actId="27803"/>
          <ac:spMkLst>
            <pc:docMk/>
            <pc:sldMk cId="1830847363" sldId="283"/>
            <ac:spMk id="2571" creationId="{9D3C898A-44DB-47D5-BB11-56FFCC3B0F4C}"/>
          </ac:spMkLst>
        </pc:spChg>
        <pc:spChg chg="mod">
          <ac:chgData name="Vivek Saahil" userId="43ad321a-5946-4c44-869a-99c3331d9527" providerId="ADAL" clId="{EA813354-F016-409C-A55B-EB42D8BC8B73}" dt="2021-04-06T04:33:14.680" v="5341" actId="27803"/>
          <ac:spMkLst>
            <pc:docMk/>
            <pc:sldMk cId="1830847363" sldId="283"/>
            <ac:spMk id="2572" creationId="{AFB58731-2CEA-4203-8A34-DF8EB0D49461}"/>
          </ac:spMkLst>
        </pc:spChg>
        <pc:spChg chg="mod">
          <ac:chgData name="Vivek Saahil" userId="43ad321a-5946-4c44-869a-99c3331d9527" providerId="ADAL" clId="{EA813354-F016-409C-A55B-EB42D8BC8B73}" dt="2021-04-06T04:33:14.680" v="5341" actId="27803"/>
          <ac:spMkLst>
            <pc:docMk/>
            <pc:sldMk cId="1830847363" sldId="283"/>
            <ac:spMk id="2573" creationId="{D2B52FBB-EDE8-4839-AB4E-A3B5562EAAC1}"/>
          </ac:spMkLst>
        </pc:spChg>
        <pc:spChg chg="mod">
          <ac:chgData name="Vivek Saahil" userId="43ad321a-5946-4c44-869a-99c3331d9527" providerId="ADAL" clId="{EA813354-F016-409C-A55B-EB42D8BC8B73}" dt="2021-04-06T04:33:14.680" v="5341" actId="27803"/>
          <ac:spMkLst>
            <pc:docMk/>
            <pc:sldMk cId="1830847363" sldId="283"/>
            <ac:spMk id="2574" creationId="{1D4FA1CD-1ED0-48C1-AFFD-654225738F92}"/>
          </ac:spMkLst>
        </pc:spChg>
        <pc:spChg chg="mod">
          <ac:chgData name="Vivek Saahil" userId="43ad321a-5946-4c44-869a-99c3331d9527" providerId="ADAL" clId="{EA813354-F016-409C-A55B-EB42D8BC8B73}" dt="2021-04-06T04:33:14.680" v="5341" actId="27803"/>
          <ac:spMkLst>
            <pc:docMk/>
            <pc:sldMk cId="1830847363" sldId="283"/>
            <ac:spMk id="2575" creationId="{5A5AB270-C9E6-45AA-B976-1F9D9C3DCF7A}"/>
          </ac:spMkLst>
        </pc:spChg>
        <pc:spChg chg="mod">
          <ac:chgData name="Vivek Saahil" userId="43ad321a-5946-4c44-869a-99c3331d9527" providerId="ADAL" clId="{EA813354-F016-409C-A55B-EB42D8BC8B73}" dt="2021-04-06T04:33:14.680" v="5341" actId="27803"/>
          <ac:spMkLst>
            <pc:docMk/>
            <pc:sldMk cId="1830847363" sldId="283"/>
            <ac:spMk id="2576" creationId="{300C7503-0F02-4957-8646-2C2375628329}"/>
          </ac:spMkLst>
        </pc:spChg>
        <pc:spChg chg="mod">
          <ac:chgData name="Vivek Saahil" userId="43ad321a-5946-4c44-869a-99c3331d9527" providerId="ADAL" clId="{EA813354-F016-409C-A55B-EB42D8BC8B73}" dt="2021-04-06T04:33:14.680" v="5341" actId="27803"/>
          <ac:spMkLst>
            <pc:docMk/>
            <pc:sldMk cId="1830847363" sldId="283"/>
            <ac:spMk id="2577" creationId="{615C4694-F123-4C2A-A3B8-40EB00730B9D}"/>
          </ac:spMkLst>
        </pc:spChg>
        <pc:spChg chg="mod">
          <ac:chgData name="Vivek Saahil" userId="43ad321a-5946-4c44-869a-99c3331d9527" providerId="ADAL" clId="{EA813354-F016-409C-A55B-EB42D8BC8B73}" dt="2021-04-06T04:33:14.680" v="5341" actId="27803"/>
          <ac:spMkLst>
            <pc:docMk/>
            <pc:sldMk cId="1830847363" sldId="283"/>
            <ac:spMk id="2578" creationId="{AA48F80B-6FCA-4A77-BB53-755D07D6D1D6}"/>
          </ac:spMkLst>
        </pc:spChg>
        <pc:spChg chg="mod">
          <ac:chgData name="Vivek Saahil" userId="43ad321a-5946-4c44-869a-99c3331d9527" providerId="ADAL" clId="{EA813354-F016-409C-A55B-EB42D8BC8B73}" dt="2021-04-06T04:33:14.680" v="5341" actId="27803"/>
          <ac:spMkLst>
            <pc:docMk/>
            <pc:sldMk cId="1830847363" sldId="283"/>
            <ac:spMk id="2579" creationId="{62DD338F-FBA2-4565-A5D0-D76A14264927}"/>
          </ac:spMkLst>
        </pc:spChg>
        <pc:spChg chg="mod">
          <ac:chgData name="Vivek Saahil" userId="43ad321a-5946-4c44-869a-99c3331d9527" providerId="ADAL" clId="{EA813354-F016-409C-A55B-EB42D8BC8B73}" dt="2021-04-06T04:33:14.680" v="5341" actId="27803"/>
          <ac:spMkLst>
            <pc:docMk/>
            <pc:sldMk cId="1830847363" sldId="283"/>
            <ac:spMk id="2580" creationId="{5923C063-0E6E-4BC9-8A9C-0A32A7E136E2}"/>
          </ac:spMkLst>
        </pc:spChg>
        <pc:spChg chg="mod">
          <ac:chgData name="Vivek Saahil" userId="43ad321a-5946-4c44-869a-99c3331d9527" providerId="ADAL" clId="{EA813354-F016-409C-A55B-EB42D8BC8B73}" dt="2021-04-06T04:33:14.680" v="5341" actId="27803"/>
          <ac:spMkLst>
            <pc:docMk/>
            <pc:sldMk cId="1830847363" sldId="283"/>
            <ac:spMk id="2581" creationId="{71057A43-D6FC-4B11-A29D-B9F9669F6CF4}"/>
          </ac:spMkLst>
        </pc:spChg>
        <pc:spChg chg="mod">
          <ac:chgData name="Vivek Saahil" userId="43ad321a-5946-4c44-869a-99c3331d9527" providerId="ADAL" clId="{EA813354-F016-409C-A55B-EB42D8BC8B73}" dt="2021-04-06T04:33:14.680" v="5341" actId="27803"/>
          <ac:spMkLst>
            <pc:docMk/>
            <pc:sldMk cId="1830847363" sldId="283"/>
            <ac:spMk id="2582" creationId="{F5554280-7255-48B0-B9B6-CFADA1A43926}"/>
          </ac:spMkLst>
        </pc:spChg>
        <pc:spChg chg="mod">
          <ac:chgData name="Vivek Saahil" userId="43ad321a-5946-4c44-869a-99c3331d9527" providerId="ADAL" clId="{EA813354-F016-409C-A55B-EB42D8BC8B73}" dt="2021-04-06T04:33:14.680" v="5341" actId="27803"/>
          <ac:spMkLst>
            <pc:docMk/>
            <pc:sldMk cId="1830847363" sldId="283"/>
            <ac:spMk id="2583" creationId="{193A4FB1-6281-4D5A-BEE8-652337651F25}"/>
          </ac:spMkLst>
        </pc:spChg>
        <pc:spChg chg="mod">
          <ac:chgData name="Vivek Saahil" userId="43ad321a-5946-4c44-869a-99c3331d9527" providerId="ADAL" clId="{EA813354-F016-409C-A55B-EB42D8BC8B73}" dt="2021-04-06T04:33:14.680" v="5341" actId="27803"/>
          <ac:spMkLst>
            <pc:docMk/>
            <pc:sldMk cId="1830847363" sldId="283"/>
            <ac:spMk id="2584" creationId="{3D643F33-7A11-4934-A2D1-72EB364E0730}"/>
          </ac:spMkLst>
        </pc:spChg>
        <pc:spChg chg="mod">
          <ac:chgData name="Vivek Saahil" userId="43ad321a-5946-4c44-869a-99c3331d9527" providerId="ADAL" clId="{EA813354-F016-409C-A55B-EB42D8BC8B73}" dt="2021-04-06T04:33:14.680" v="5341" actId="27803"/>
          <ac:spMkLst>
            <pc:docMk/>
            <pc:sldMk cId="1830847363" sldId="283"/>
            <ac:spMk id="2585" creationId="{E67616F3-7813-44F9-93AA-736DDDF17A78}"/>
          </ac:spMkLst>
        </pc:spChg>
        <pc:spChg chg="mod">
          <ac:chgData name="Vivek Saahil" userId="43ad321a-5946-4c44-869a-99c3331d9527" providerId="ADAL" clId="{EA813354-F016-409C-A55B-EB42D8BC8B73}" dt="2021-04-06T04:33:14.680" v="5341" actId="27803"/>
          <ac:spMkLst>
            <pc:docMk/>
            <pc:sldMk cId="1830847363" sldId="283"/>
            <ac:spMk id="2586" creationId="{AE478F3B-C6FE-40A8-9388-E1EFA2DEF3DB}"/>
          </ac:spMkLst>
        </pc:spChg>
        <pc:spChg chg="mod">
          <ac:chgData name="Vivek Saahil" userId="43ad321a-5946-4c44-869a-99c3331d9527" providerId="ADAL" clId="{EA813354-F016-409C-A55B-EB42D8BC8B73}" dt="2021-04-06T04:33:14.680" v="5341" actId="27803"/>
          <ac:spMkLst>
            <pc:docMk/>
            <pc:sldMk cId="1830847363" sldId="283"/>
            <ac:spMk id="2587" creationId="{CF56C7CD-674C-411F-9C57-EBB63EA7E0BD}"/>
          </ac:spMkLst>
        </pc:spChg>
        <pc:spChg chg="mod">
          <ac:chgData name="Vivek Saahil" userId="43ad321a-5946-4c44-869a-99c3331d9527" providerId="ADAL" clId="{EA813354-F016-409C-A55B-EB42D8BC8B73}" dt="2021-04-06T04:33:14.680" v="5341" actId="27803"/>
          <ac:spMkLst>
            <pc:docMk/>
            <pc:sldMk cId="1830847363" sldId="283"/>
            <ac:spMk id="2588" creationId="{6F44EFC1-2C1A-4CEB-BA6D-F6F8C84937B5}"/>
          </ac:spMkLst>
        </pc:spChg>
        <pc:spChg chg="mod">
          <ac:chgData name="Vivek Saahil" userId="43ad321a-5946-4c44-869a-99c3331d9527" providerId="ADAL" clId="{EA813354-F016-409C-A55B-EB42D8BC8B73}" dt="2021-04-06T04:33:14.680" v="5341" actId="27803"/>
          <ac:spMkLst>
            <pc:docMk/>
            <pc:sldMk cId="1830847363" sldId="283"/>
            <ac:spMk id="2589" creationId="{39F7F1CB-CE11-4898-96B0-DDBD1A0BEFE5}"/>
          </ac:spMkLst>
        </pc:spChg>
        <pc:spChg chg="mod">
          <ac:chgData name="Vivek Saahil" userId="43ad321a-5946-4c44-869a-99c3331d9527" providerId="ADAL" clId="{EA813354-F016-409C-A55B-EB42D8BC8B73}" dt="2021-04-06T04:33:14.680" v="5341" actId="27803"/>
          <ac:spMkLst>
            <pc:docMk/>
            <pc:sldMk cId="1830847363" sldId="283"/>
            <ac:spMk id="2590" creationId="{61BEBA18-97A8-4107-8D19-1C3BA4E89D91}"/>
          </ac:spMkLst>
        </pc:spChg>
        <pc:spChg chg="mod">
          <ac:chgData name="Vivek Saahil" userId="43ad321a-5946-4c44-869a-99c3331d9527" providerId="ADAL" clId="{EA813354-F016-409C-A55B-EB42D8BC8B73}" dt="2021-04-06T04:33:14.680" v="5341" actId="27803"/>
          <ac:spMkLst>
            <pc:docMk/>
            <pc:sldMk cId="1830847363" sldId="283"/>
            <ac:spMk id="2591" creationId="{89BD7B5A-C814-43EF-820F-AE4A12A16771}"/>
          </ac:spMkLst>
        </pc:spChg>
        <pc:spChg chg="mod">
          <ac:chgData name="Vivek Saahil" userId="43ad321a-5946-4c44-869a-99c3331d9527" providerId="ADAL" clId="{EA813354-F016-409C-A55B-EB42D8BC8B73}" dt="2021-04-06T04:33:14.680" v="5341" actId="27803"/>
          <ac:spMkLst>
            <pc:docMk/>
            <pc:sldMk cId="1830847363" sldId="283"/>
            <ac:spMk id="2592" creationId="{6BED6E68-9EEF-4024-83A2-12359108D0E4}"/>
          </ac:spMkLst>
        </pc:spChg>
        <pc:spChg chg="mod">
          <ac:chgData name="Vivek Saahil" userId="43ad321a-5946-4c44-869a-99c3331d9527" providerId="ADAL" clId="{EA813354-F016-409C-A55B-EB42D8BC8B73}" dt="2021-04-06T04:33:14.680" v="5341" actId="27803"/>
          <ac:spMkLst>
            <pc:docMk/>
            <pc:sldMk cId="1830847363" sldId="283"/>
            <ac:spMk id="2593" creationId="{A256FB35-C490-43B2-ABBF-3A39EB328977}"/>
          </ac:spMkLst>
        </pc:spChg>
        <pc:spChg chg="mod">
          <ac:chgData name="Vivek Saahil" userId="43ad321a-5946-4c44-869a-99c3331d9527" providerId="ADAL" clId="{EA813354-F016-409C-A55B-EB42D8BC8B73}" dt="2021-04-06T04:33:14.680" v="5341" actId="27803"/>
          <ac:spMkLst>
            <pc:docMk/>
            <pc:sldMk cId="1830847363" sldId="283"/>
            <ac:spMk id="2594" creationId="{9E4134C9-A709-40E4-B082-AEAD31642947}"/>
          </ac:spMkLst>
        </pc:spChg>
        <pc:spChg chg="mod">
          <ac:chgData name="Vivek Saahil" userId="43ad321a-5946-4c44-869a-99c3331d9527" providerId="ADAL" clId="{EA813354-F016-409C-A55B-EB42D8BC8B73}" dt="2021-04-06T04:33:14.680" v="5341" actId="27803"/>
          <ac:spMkLst>
            <pc:docMk/>
            <pc:sldMk cId="1830847363" sldId="283"/>
            <ac:spMk id="2595" creationId="{FC5D478A-2003-4DC7-8D6E-B5FC7BA93126}"/>
          </ac:spMkLst>
        </pc:spChg>
        <pc:spChg chg="mod">
          <ac:chgData name="Vivek Saahil" userId="43ad321a-5946-4c44-869a-99c3331d9527" providerId="ADAL" clId="{EA813354-F016-409C-A55B-EB42D8BC8B73}" dt="2021-04-06T04:33:14.680" v="5341" actId="27803"/>
          <ac:spMkLst>
            <pc:docMk/>
            <pc:sldMk cId="1830847363" sldId="283"/>
            <ac:spMk id="2596" creationId="{B566298A-1CD7-4AFF-99E8-5FFD3E092122}"/>
          </ac:spMkLst>
        </pc:spChg>
        <pc:spChg chg="mod">
          <ac:chgData name="Vivek Saahil" userId="43ad321a-5946-4c44-869a-99c3331d9527" providerId="ADAL" clId="{EA813354-F016-409C-A55B-EB42D8BC8B73}" dt="2021-04-06T04:33:14.680" v="5341" actId="27803"/>
          <ac:spMkLst>
            <pc:docMk/>
            <pc:sldMk cId="1830847363" sldId="283"/>
            <ac:spMk id="2597" creationId="{DDCA626E-C282-41FF-8E7B-C03199C34076}"/>
          </ac:spMkLst>
        </pc:spChg>
        <pc:spChg chg="mod">
          <ac:chgData name="Vivek Saahil" userId="43ad321a-5946-4c44-869a-99c3331d9527" providerId="ADAL" clId="{EA813354-F016-409C-A55B-EB42D8BC8B73}" dt="2021-04-06T04:33:14.680" v="5341" actId="27803"/>
          <ac:spMkLst>
            <pc:docMk/>
            <pc:sldMk cId="1830847363" sldId="283"/>
            <ac:spMk id="2598" creationId="{7CDF82C1-666D-4061-9B6F-14E54B0A4A05}"/>
          </ac:spMkLst>
        </pc:spChg>
        <pc:spChg chg="mod">
          <ac:chgData name="Vivek Saahil" userId="43ad321a-5946-4c44-869a-99c3331d9527" providerId="ADAL" clId="{EA813354-F016-409C-A55B-EB42D8BC8B73}" dt="2021-04-06T04:33:14.680" v="5341" actId="27803"/>
          <ac:spMkLst>
            <pc:docMk/>
            <pc:sldMk cId="1830847363" sldId="283"/>
            <ac:spMk id="2599" creationId="{A171D06C-E27B-4050-A30A-F4FF7D6CBEF0}"/>
          </ac:spMkLst>
        </pc:spChg>
        <pc:spChg chg="mod">
          <ac:chgData name="Vivek Saahil" userId="43ad321a-5946-4c44-869a-99c3331d9527" providerId="ADAL" clId="{EA813354-F016-409C-A55B-EB42D8BC8B73}" dt="2021-04-06T04:33:14.680" v="5341" actId="27803"/>
          <ac:spMkLst>
            <pc:docMk/>
            <pc:sldMk cId="1830847363" sldId="283"/>
            <ac:spMk id="2600" creationId="{2D058A5D-C669-4619-88F4-0669115C3A9E}"/>
          </ac:spMkLst>
        </pc:spChg>
        <pc:spChg chg="mod">
          <ac:chgData name="Vivek Saahil" userId="43ad321a-5946-4c44-869a-99c3331d9527" providerId="ADAL" clId="{EA813354-F016-409C-A55B-EB42D8BC8B73}" dt="2021-04-06T04:33:14.680" v="5341" actId="27803"/>
          <ac:spMkLst>
            <pc:docMk/>
            <pc:sldMk cId="1830847363" sldId="283"/>
            <ac:spMk id="2601" creationId="{48DE1719-D7D1-4846-A428-AA66EE4BFCB0}"/>
          </ac:spMkLst>
        </pc:spChg>
        <pc:spChg chg="mod">
          <ac:chgData name="Vivek Saahil" userId="43ad321a-5946-4c44-869a-99c3331d9527" providerId="ADAL" clId="{EA813354-F016-409C-A55B-EB42D8BC8B73}" dt="2021-04-06T04:33:14.680" v="5341" actId="27803"/>
          <ac:spMkLst>
            <pc:docMk/>
            <pc:sldMk cId="1830847363" sldId="283"/>
            <ac:spMk id="2602" creationId="{3D0D049F-4F78-41F6-B7DB-3876E0C50EF1}"/>
          </ac:spMkLst>
        </pc:spChg>
        <pc:spChg chg="mod">
          <ac:chgData name="Vivek Saahil" userId="43ad321a-5946-4c44-869a-99c3331d9527" providerId="ADAL" clId="{EA813354-F016-409C-A55B-EB42D8BC8B73}" dt="2021-04-06T04:33:14.680" v="5341" actId="27803"/>
          <ac:spMkLst>
            <pc:docMk/>
            <pc:sldMk cId="1830847363" sldId="283"/>
            <ac:spMk id="2603" creationId="{C67B762F-C37D-418C-A1F8-53DD25C2CA06}"/>
          </ac:spMkLst>
        </pc:spChg>
        <pc:spChg chg="mod">
          <ac:chgData name="Vivek Saahil" userId="43ad321a-5946-4c44-869a-99c3331d9527" providerId="ADAL" clId="{EA813354-F016-409C-A55B-EB42D8BC8B73}" dt="2021-04-06T04:33:14.680" v="5341" actId="27803"/>
          <ac:spMkLst>
            <pc:docMk/>
            <pc:sldMk cId="1830847363" sldId="283"/>
            <ac:spMk id="2604" creationId="{B7DD4E43-CF59-4602-AFBD-CA9C93DE9E32}"/>
          </ac:spMkLst>
        </pc:spChg>
        <pc:spChg chg="mod">
          <ac:chgData name="Vivek Saahil" userId="43ad321a-5946-4c44-869a-99c3331d9527" providerId="ADAL" clId="{EA813354-F016-409C-A55B-EB42D8BC8B73}" dt="2021-04-06T04:33:14.680" v="5341" actId="27803"/>
          <ac:spMkLst>
            <pc:docMk/>
            <pc:sldMk cId="1830847363" sldId="283"/>
            <ac:spMk id="2605" creationId="{343DB79D-640E-462F-9BF8-F074F7D8F4F7}"/>
          </ac:spMkLst>
        </pc:spChg>
        <pc:spChg chg="mod">
          <ac:chgData name="Vivek Saahil" userId="43ad321a-5946-4c44-869a-99c3331d9527" providerId="ADAL" clId="{EA813354-F016-409C-A55B-EB42D8BC8B73}" dt="2021-04-06T04:33:14.680" v="5341" actId="27803"/>
          <ac:spMkLst>
            <pc:docMk/>
            <pc:sldMk cId="1830847363" sldId="283"/>
            <ac:spMk id="2606" creationId="{83F17857-8176-4112-8DD1-ECC37F5D2526}"/>
          </ac:spMkLst>
        </pc:spChg>
        <pc:spChg chg="mod">
          <ac:chgData name="Vivek Saahil" userId="43ad321a-5946-4c44-869a-99c3331d9527" providerId="ADAL" clId="{EA813354-F016-409C-A55B-EB42D8BC8B73}" dt="2021-04-06T04:33:14.680" v="5341" actId="27803"/>
          <ac:spMkLst>
            <pc:docMk/>
            <pc:sldMk cId="1830847363" sldId="283"/>
            <ac:spMk id="2607" creationId="{50E4E701-B810-4A75-9E78-F2A7F9390A1E}"/>
          </ac:spMkLst>
        </pc:spChg>
        <pc:spChg chg="mod">
          <ac:chgData name="Vivek Saahil" userId="43ad321a-5946-4c44-869a-99c3331d9527" providerId="ADAL" clId="{EA813354-F016-409C-A55B-EB42D8BC8B73}" dt="2021-04-06T04:33:14.680" v="5341" actId="27803"/>
          <ac:spMkLst>
            <pc:docMk/>
            <pc:sldMk cId="1830847363" sldId="283"/>
            <ac:spMk id="2608" creationId="{B72245A6-D413-4BC6-8704-7915210570DB}"/>
          </ac:spMkLst>
        </pc:spChg>
        <pc:spChg chg="mod">
          <ac:chgData name="Vivek Saahil" userId="43ad321a-5946-4c44-869a-99c3331d9527" providerId="ADAL" clId="{EA813354-F016-409C-A55B-EB42D8BC8B73}" dt="2021-04-06T04:33:14.680" v="5341" actId="27803"/>
          <ac:spMkLst>
            <pc:docMk/>
            <pc:sldMk cId="1830847363" sldId="283"/>
            <ac:spMk id="2609" creationId="{F9A0479D-E051-4004-B045-0DAB9481E0C3}"/>
          </ac:spMkLst>
        </pc:spChg>
        <pc:spChg chg="mod">
          <ac:chgData name="Vivek Saahil" userId="43ad321a-5946-4c44-869a-99c3331d9527" providerId="ADAL" clId="{EA813354-F016-409C-A55B-EB42D8BC8B73}" dt="2021-04-06T04:33:14.680" v="5341" actId="27803"/>
          <ac:spMkLst>
            <pc:docMk/>
            <pc:sldMk cId="1830847363" sldId="283"/>
            <ac:spMk id="2610" creationId="{736BBC2C-C305-4E19-A1B7-8DE057847273}"/>
          </ac:spMkLst>
        </pc:spChg>
        <pc:spChg chg="mod">
          <ac:chgData name="Vivek Saahil" userId="43ad321a-5946-4c44-869a-99c3331d9527" providerId="ADAL" clId="{EA813354-F016-409C-A55B-EB42D8BC8B73}" dt="2021-04-06T04:33:14.680" v="5341" actId="27803"/>
          <ac:spMkLst>
            <pc:docMk/>
            <pc:sldMk cId="1830847363" sldId="283"/>
            <ac:spMk id="2611" creationId="{BFF9B9B3-AD7F-4F46-829E-CF0065BB8E8F}"/>
          </ac:spMkLst>
        </pc:spChg>
        <pc:spChg chg="mod">
          <ac:chgData name="Vivek Saahil" userId="43ad321a-5946-4c44-869a-99c3331d9527" providerId="ADAL" clId="{EA813354-F016-409C-A55B-EB42D8BC8B73}" dt="2021-04-06T04:33:14.680" v="5341" actId="27803"/>
          <ac:spMkLst>
            <pc:docMk/>
            <pc:sldMk cId="1830847363" sldId="283"/>
            <ac:spMk id="2612" creationId="{A9C8E354-0116-4A1C-AC71-4C532176A59D}"/>
          </ac:spMkLst>
        </pc:spChg>
        <pc:spChg chg="mod">
          <ac:chgData name="Vivek Saahil" userId="43ad321a-5946-4c44-869a-99c3331d9527" providerId="ADAL" clId="{EA813354-F016-409C-A55B-EB42D8BC8B73}" dt="2021-04-06T04:33:14.680" v="5341" actId="27803"/>
          <ac:spMkLst>
            <pc:docMk/>
            <pc:sldMk cId="1830847363" sldId="283"/>
            <ac:spMk id="2613" creationId="{C06A5CD9-7EFC-4F92-9BC0-7468DEF5CBA2}"/>
          </ac:spMkLst>
        </pc:spChg>
        <pc:spChg chg="mod">
          <ac:chgData name="Vivek Saahil" userId="43ad321a-5946-4c44-869a-99c3331d9527" providerId="ADAL" clId="{EA813354-F016-409C-A55B-EB42D8BC8B73}" dt="2021-04-06T04:33:14.680" v="5341" actId="27803"/>
          <ac:spMkLst>
            <pc:docMk/>
            <pc:sldMk cId="1830847363" sldId="283"/>
            <ac:spMk id="2614" creationId="{5A794BA5-1AC6-48FD-A919-06FA07613957}"/>
          </ac:spMkLst>
        </pc:spChg>
        <pc:spChg chg="mod">
          <ac:chgData name="Vivek Saahil" userId="43ad321a-5946-4c44-869a-99c3331d9527" providerId="ADAL" clId="{EA813354-F016-409C-A55B-EB42D8BC8B73}" dt="2021-04-06T04:33:14.680" v="5341" actId="27803"/>
          <ac:spMkLst>
            <pc:docMk/>
            <pc:sldMk cId="1830847363" sldId="283"/>
            <ac:spMk id="2615" creationId="{1087E163-E729-4BBC-9075-5EFC794AE0C2}"/>
          </ac:spMkLst>
        </pc:spChg>
        <pc:spChg chg="mod">
          <ac:chgData name="Vivek Saahil" userId="43ad321a-5946-4c44-869a-99c3331d9527" providerId="ADAL" clId="{EA813354-F016-409C-A55B-EB42D8BC8B73}" dt="2021-04-06T04:33:14.680" v="5341" actId="27803"/>
          <ac:spMkLst>
            <pc:docMk/>
            <pc:sldMk cId="1830847363" sldId="283"/>
            <ac:spMk id="2616" creationId="{78C59DBC-EB89-4861-AC5A-26361181B46E}"/>
          </ac:spMkLst>
        </pc:spChg>
        <pc:spChg chg="mod">
          <ac:chgData name="Vivek Saahil" userId="43ad321a-5946-4c44-869a-99c3331d9527" providerId="ADAL" clId="{EA813354-F016-409C-A55B-EB42D8BC8B73}" dt="2021-04-06T04:33:14.680" v="5341" actId="27803"/>
          <ac:spMkLst>
            <pc:docMk/>
            <pc:sldMk cId="1830847363" sldId="283"/>
            <ac:spMk id="2617" creationId="{6D50668C-E401-4F29-AD3B-46A723154D1C}"/>
          </ac:spMkLst>
        </pc:spChg>
        <pc:spChg chg="mod">
          <ac:chgData name="Vivek Saahil" userId="43ad321a-5946-4c44-869a-99c3331d9527" providerId="ADAL" clId="{EA813354-F016-409C-A55B-EB42D8BC8B73}" dt="2021-04-06T04:33:14.680" v="5341" actId="27803"/>
          <ac:spMkLst>
            <pc:docMk/>
            <pc:sldMk cId="1830847363" sldId="283"/>
            <ac:spMk id="2618" creationId="{06EAAC7E-4089-432E-AFCF-0C7058E777D1}"/>
          </ac:spMkLst>
        </pc:spChg>
        <pc:spChg chg="mod">
          <ac:chgData name="Vivek Saahil" userId="43ad321a-5946-4c44-869a-99c3331d9527" providerId="ADAL" clId="{EA813354-F016-409C-A55B-EB42D8BC8B73}" dt="2021-04-06T04:33:14.680" v="5341" actId="27803"/>
          <ac:spMkLst>
            <pc:docMk/>
            <pc:sldMk cId="1830847363" sldId="283"/>
            <ac:spMk id="2619" creationId="{03A4A8B9-0449-4B17-A517-F144B9D51F77}"/>
          </ac:spMkLst>
        </pc:spChg>
        <pc:spChg chg="mod">
          <ac:chgData name="Vivek Saahil" userId="43ad321a-5946-4c44-869a-99c3331d9527" providerId="ADAL" clId="{EA813354-F016-409C-A55B-EB42D8BC8B73}" dt="2021-04-06T04:33:14.680" v="5341" actId="27803"/>
          <ac:spMkLst>
            <pc:docMk/>
            <pc:sldMk cId="1830847363" sldId="283"/>
            <ac:spMk id="2620" creationId="{023F4718-F195-4D90-BF10-38DFF9209500}"/>
          </ac:spMkLst>
        </pc:spChg>
        <pc:spChg chg="mod">
          <ac:chgData name="Vivek Saahil" userId="43ad321a-5946-4c44-869a-99c3331d9527" providerId="ADAL" clId="{EA813354-F016-409C-A55B-EB42D8BC8B73}" dt="2021-04-06T04:33:14.680" v="5341" actId="27803"/>
          <ac:spMkLst>
            <pc:docMk/>
            <pc:sldMk cId="1830847363" sldId="283"/>
            <ac:spMk id="2621" creationId="{ED46B34F-F5F3-4117-A506-1ED8FCF585B7}"/>
          </ac:spMkLst>
        </pc:spChg>
        <pc:spChg chg="mod">
          <ac:chgData name="Vivek Saahil" userId="43ad321a-5946-4c44-869a-99c3331d9527" providerId="ADAL" clId="{EA813354-F016-409C-A55B-EB42D8BC8B73}" dt="2021-04-06T04:33:14.680" v="5341" actId="27803"/>
          <ac:spMkLst>
            <pc:docMk/>
            <pc:sldMk cId="1830847363" sldId="283"/>
            <ac:spMk id="2622" creationId="{956A7A0F-8212-49E4-AB9C-861DE7F33E4F}"/>
          </ac:spMkLst>
        </pc:spChg>
        <pc:spChg chg="mod">
          <ac:chgData name="Vivek Saahil" userId="43ad321a-5946-4c44-869a-99c3331d9527" providerId="ADAL" clId="{EA813354-F016-409C-A55B-EB42D8BC8B73}" dt="2021-04-06T04:33:14.680" v="5341" actId="27803"/>
          <ac:spMkLst>
            <pc:docMk/>
            <pc:sldMk cId="1830847363" sldId="283"/>
            <ac:spMk id="2623" creationId="{7630129F-5DFD-46DD-8CE9-D6054ED8FE44}"/>
          </ac:spMkLst>
        </pc:spChg>
        <pc:spChg chg="mod">
          <ac:chgData name="Vivek Saahil" userId="43ad321a-5946-4c44-869a-99c3331d9527" providerId="ADAL" clId="{EA813354-F016-409C-A55B-EB42D8BC8B73}" dt="2021-04-06T04:33:14.680" v="5341" actId="27803"/>
          <ac:spMkLst>
            <pc:docMk/>
            <pc:sldMk cId="1830847363" sldId="283"/>
            <ac:spMk id="2624" creationId="{4A84BB52-19AF-404B-88F0-FAE9661D1949}"/>
          </ac:spMkLst>
        </pc:spChg>
        <pc:spChg chg="mod">
          <ac:chgData name="Vivek Saahil" userId="43ad321a-5946-4c44-869a-99c3331d9527" providerId="ADAL" clId="{EA813354-F016-409C-A55B-EB42D8BC8B73}" dt="2021-04-06T04:33:14.680" v="5341" actId="27803"/>
          <ac:spMkLst>
            <pc:docMk/>
            <pc:sldMk cId="1830847363" sldId="283"/>
            <ac:spMk id="2625" creationId="{CAA5EE2D-0D6F-4C7D-8C65-DAFA737A8C11}"/>
          </ac:spMkLst>
        </pc:spChg>
        <pc:spChg chg="mod">
          <ac:chgData name="Vivek Saahil" userId="43ad321a-5946-4c44-869a-99c3331d9527" providerId="ADAL" clId="{EA813354-F016-409C-A55B-EB42D8BC8B73}" dt="2021-04-06T04:33:14.680" v="5341" actId="27803"/>
          <ac:spMkLst>
            <pc:docMk/>
            <pc:sldMk cId="1830847363" sldId="283"/>
            <ac:spMk id="2626" creationId="{53299D58-CC1A-4F47-9DD9-9ADC51B8B540}"/>
          </ac:spMkLst>
        </pc:spChg>
        <pc:spChg chg="mod">
          <ac:chgData name="Vivek Saahil" userId="43ad321a-5946-4c44-869a-99c3331d9527" providerId="ADAL" clId="{EA813354-F016-409C-A55B-EB42D8BC8B73}" dt="2021-04-06T04:33:14.680" v="5341" actId="27803"/>
          <ac:spMkLst>
            <pc:docMk/>
            <pc:sldMk cId="1830847363" sldId="283"/>
            <ac:spMk id="2627" creationId="{847DF5F5-626C-4492-B1E5-6A30040E6F22}"/>
          </ac:spMkLst>
        </pc:spChg>
        <pc:spChg chg="mod">
          <ac:chgData name="Vivek Saahil" userId="43ad321a-5946-4c44-869a-99c3331d9527" providerId="ADAL" clId="{EA813354-F016-409C-A55B-EB42D8BC8B73}" dt="2021-04-06T04:33:14.680" v="5341" actId="27803"/>
          <ac:spMkLst>
            <pc:docMk/>
            <pc:sldMk cId="1830847363" sldId="283"/>
            <ac:spMk id="2628" creationId="{42364B6C-537E-495A-8C45-F8766A8E536A}"/>
          </ac:spMkLst>
        </pc:spChg>
        <pc:spChg chg="mod">
          <ac:chgData name="Vivek Saahil" userId="43ad321a-5946-4c44-869a-99c3331d9527" providerId="ADAL" clId="{EA813354-F016-409C-A55B-EB42D8BC8B73}" dt="2021-04-06T04:33:14.680" v="5341" actId="27803"/>
          <ac:spMkLst>
            <pc:docMk/>
            <pc:sldMk cId="1830847363" sldId="283"/>
            <ac:spMk id="2629" creationId="{C2B3144B-E2A9-4217-94AE-F07E60646452}"/>
          </ac:spMkLst>
        </pc:spChg>
        <pc:spChg chg="mod">
          <ac:chgData name="Vivek Saahil" userId="43ad321a-5946-4c44-869a-99c3331d9527" providerId="ADAL" clId="{EA813354-F016-409C-A55B-EB42D8BC8B73}" dt="2021-04-06T04:33:14.680" v="5341" actId="27803"/>
          <ac:spMkLst>
            <pc:docMk/>
            <pc:sldMk cId="1830847363" sldId="283"/>
            <ac:spMk id="2630" creationId="{A7F6047C-C807-44E6-A9DC-C84DF611703B}"/>
          </ac:spMkLst>
        </pc:spChg>
        <pc:spChg chg="mod">
          <ac:chgData name="Vivek Saahil" userId="43ad321a-5946-4c44-869a-99c3331d9527" providerId="ADAL" clId="{EA813354-F016-409C-A55B-EB42D8BC8B73}" dt="2021-04-06T04:33:14.680" v="5341" actId="27803"/>
          <ac:spMkLst>
            <pc:docMk/>
            <pc:sldMk cId="1830847363" sldId="283"/>
            <ac:spMk id="2631" creationId="{79D5B595-733B-4234-B84C-BAFD2415371C}"/>
          </ac:spMkLst>
        </pc:spChg>
        <pc:spChg chg="mod">
          <ac:chgData name="Vivek Saahil" userId="43ad321a-5946-4c44-869a-99c3331d9527" providerId="ADAL" clId="{EA813354-F016-409C-A55B-EB42D8BC8B73}" dt="2021-04-06T04:33:14.680" v="5341" actId="27803"/>
          <ac:spMkLst>
            <pc:docMk/>
            <pc:sldMk cId="1830847363" sldId="283"/>
            <ac:spMk id="2632" creationId="{5F6A9E16-8817-4CE7-AEDD-F690EAE1818D}"/>
          </ac:spMkLst>
        </pc:spChg>
        <pc:spChg chg="mod">
          <ac:chgData name="Vivek Saahil" userId="43ad321a-5946-4c44-869a-99c3331d9527" providerId="ADAL" clId="{EA813354-F016-409C-A55B-EB42D8BC8B73}" dt="2021-04-06T04:33:14.680" v="5341" actId="27803"/>
          <ac:spMkLst>
            <pc:docMk/>
            <pc:sldMk cId="1830847363" sldId="283"/>
            <ac:spMk id="2633" creationId="{1C032F7D-B84C-4857-BC41-50994B993A2E}"/>
          </ac:spMkLst>
        </pc:spChg>
        <pc:spChg chg="mod">
          <ac:chgData name="Vivek Saahil" userId="43ad321a-5946-4c44-869a-99c3331d9527" providerId="ADAL" clId="{EA813354-F016-409C-A55B-EB42D8BC8B73}" dt="2021-04-06T04:33:14.680" v="5341" actId="27803"/>
          <ac:spMkLst>
            <pc:docMk/>
            <pc:sldMk cId="1830847363" sldId="283"/>
            <ac:spMk id="2634" creationId="{2765B7C1-D1B8-4DE8-B855-3D9B2E473BF2}"/>
          </ac:spMkLst>
        </pc:spChg>
        <pc:spChg chg="mod">
          <ac:chgData name="Vivek Saahil" userId="43ad321a-5946-4c44-869a-99c3331d9527" providerId="ADAL" clId="{EA813354-F016-409C-A55B-EB42D8BC8B73}" dt="2021-04-06T04:33:14.680" v="5341" actId="27803"/>
          <ac:spMkLst>
            <pc:docMk/>
            <pc:sldMk cId="1830847363" sldId="283"/>
            <ac:spMk id="2635" creationId="{73DE9B25-41A4-497F-961E-CB5ECF52E973}"/>
          </ac:spMkLst>
        </pc:spChg>
        <pc:spChg chg="mod">
          <ac:chgData name="Vivek Saahil" userId="43ad321a-5946-4c44-869a-99c3331d9527" providerId="ADAL" clId="{EA813354-F016-409C-A55B-EB42D8BC8B73}" dt="2021-04-06T04:33:14.680" v="5341" actId="27803"/>
          <ac:spMkLst>
            <pc:docMk/>
            <pc:sldMk cId="1830847363" sldId="283"/>
            <ac:spMk id="2636" creationId="{FD85D0AD-79F0-443C-8559-7C48762202FA}"/>
          </ac:spMkLst>
        </pc:spChg>
        <pc:spChg chg="mod">
          <ac:chgData name="Vivek Saahil" userId="43ad321a-5946-4c44-869a-99c3331d9527" providerId="ADAL" clId="{EA813354-F016-409C-A55B-EB42D8BC8B73}" dt="2021-04-06T04:33:14.680" v="5341" actId="27803"/>
          <ac:spMkLst>
            <pc:docMk/>
            <pc:sldMk cId="1830847363" sldId="283"/>
            <ac:spMk id="2637" creationId="{A9174FB0-FE80-4077-8201-02FFBA012762}"/>
          </ac:spMkLst>
        </pc:spChg>
        <pc:spChg chg="mod">
          <ac:chgData name="Vivek Saahil" userId="43ad321a-5946-4c44-869a-99c3331d9527" providerId="ADAL" clId="{EA813354-F016-409C-A55B-EB42D8BC8B73}" dt="2021-04-06T04:33:14.680" v="5341" actId="27803"/>
          <ac:spMkLst>
            <pc:docMk/>
            <pc:sldMk cId="1830847363" sldId="283"/>
            <ac:spMk id="2638" creationId="{71150DA7-BC35-4115-9E3A-5674AD09B515}"/>
          </ac:spMkLst>
        </pc:spChg>
        <pc:spChg chg="mod">
          <ac:chgData name="Vivek Saahil" userId="43ad321a-5946-4c44-869a-99c3331d9527" providerId="ADAL" clId="{EA813354-F016-409C-A55B-EB42D8BC8B73}" dt="2021-04-06T04:33:14.680" v="5341" actId="27803"/>
          <ac:spMkLst>
            <pc:docMk/>
            <pc:sldMk cId="1830847363" sldId="283"/>
            <ac:spMk id="2639" creationId="{C00BC359-9AAA-498F-AC7C-F2D61CF76932}"/>
          </ac:spMkLst>
        </pc:spChg>
        <pc:spChg chg="mod">
          <ac:chgData name="Vivek Saahil" userId="43ad321a-5946-4c44-869a-99c3331d9527" providerId="ADAL" clId="{EA813354-F016-409C-A55B-EB42D8BC8B73}" dt="2021-04-06T04:33:14.680" v="5341" actId="27803"/>
          <ac:spMkLst>
            <pc:docMk/>
            <pc:sldMk cId="1830847363" sldId="283"/>
            <ac:spMk id="2640" creationId="{EBD27E92-3167-4CD5-B475-B3DE75296547}"/>
          </ac:spMkLst>
        </pc:spChg>
        <pc:spChg chg="mod">
          <ac:chgData name="Vivek Saahil" userId="43ad321a-5946-4c44-869a-99c3331d9527" providerId="ADAL" clId="{EA813354-F016-409C-A55B-EB42D8BC8B73}" dt="2021-04-06T04:33:14.680" v="5341" actId="27803"/>
          <ac:spMkLst>
            <pc:docMk/>
            <pc:sldMk cId="1830847363" sldId="283"/>
            <ac:spMk id="2641" creationId="{A94774C4-854D-4152-A7A7-D87F2F796FA7}"/>
          </ac:spMkLst>
        </pc:spChg>
        <pc:spChg chg="mod">
          <ac:chgData name="Vivek Saahil" userId="43ad321a-5946-4c44-869a-99c3331d9527" providerId="ADAL" clId="{EA813354-F016-409C-A55B-EB42D8BC8B73}" dt="2021-04-06T04:33:14.680" v="5341" actId="27803"/>
          <ac:spMkLst>
            <pc:docMk/>
            <pc:sldMk cId="1830847363" sldId="283"/>
            <ac:spMk id="2642" creationId="{D0360C25-85CE-44E5-B1C5-997BA62C2EF6}"/>
          </ac:spMkLst>
        </pc:spChg>
        <pc:spChg chg="mod">
          <ac:chgData name="Vivek Saahil" userId="43ad321a-5946-4c44-869a-99c3331d9527" providerId="ADAL" clId="{EA813354-F016-409C-A55B-EB42D8BC8B73}" dt="2021-04-06T04:33:14.680" v="5341" actId="27803"/>
          <ac:spMkLst>
            <pc:docMk/>
            <pc:sldMk cId="1830847363" sldId="283"/>
            <ac:spMk id="2643" creationId="{93B473EE-DB68-4FD3-A60C-BCA22D9C001F}"/>
          </ac:spMkLst>
        </pc:spChg>
        <pc:spChg chg="mod">
          <ac:chgData name="Vivek Saahil" userId="43ad321a-5946-4c44-869a-99c3331d9527" providerId="ADAL" clId="{EA813354-F016-409C-A55B-EB42D8BC8B73}" dt="2021-04-06T04:33:14.680" v="5341" actId="27803"/>
          <ac:spMkLst>
            <pc:docMk/>
            <pc:sldMk cId="1830847363" sldId="283"/>
            <ac:spMk id="2644" creationId="{57826792-A233-4079-89EC-BC4F91F559B2}"/>
          </ac:spMkLst>
        </pc:spChg>
        <pc:spChg chg="mod">
          <ac:chgData name="Vivek Saahil" userId="43ad321a-5946-4c44-869a-99c3331d9527" providerId="ADAL" clId="{EA813354-F016-409C-A55B-EB42D8BC8B73}" dt="2021-04-06T04:33:14.680" v="5341" actId="27803"/>
          <ac:spMkLst>
            <pc:docMk/>
            <pc:sldMk cId="1830847363" sldId="283"/>
            <ac:spMk id="2645" creationId="{A39108B8-9479-4563-8DBF-697BC68CFFD3}"/>
          </ac:spMkLst>
        </pc:spChg>
        <pc:spChg chg="mod">
          <ac:chgData name="Vivek Saahil" userId="43ad321a-5946-4c44-869a-99c3331d9527" providerId="ADAL" clId="{EA813354-F016-409C-A55B-EB42D8BC8B73}" dt="2021-04-06T04:33:14.680" v="5341" actId="27803"/>
          <ac:spMkLst>
            <pc:docMk/>
            <pc:sldMk cId="1830847363" sldId="283"/>
            <ac:spMk id="2646" creationId="{3777CFB6-BFF9-4FDC-91D7-A995BD6F04AF}"/>
          </ac:spMkLst>
        </pc:spChg>
        <pc:spChg chg="mod">
          <ac:chgData name="Vivek Saahil" userId="43ad321a-5946-4c44-869a-99c3331d9527" providerId="ADAL" clId="{EA813354-F016-409C-A55B-EB42D8BC8B73}" dt="2021-04-06T04:33:14.680" v="5341" actId="27803"/>
          <ac:spMkLst>
            <pc:docMk/>
            <pc:sldMk cId="1830847363" sldId="283"/>
            <ac:spMk id="2647" creationId="{9D4F5CA6-6ECF-48D7-8E13-08EF1EA92BB5}"/>
          </ac:spMkLst>
        </pc:spChg>
        <pc:spChg chg="mod">
          <ac:chgData name="Vivek Saahil" userId="43ad321a-5946-4c44-869a-99c3331d9527" providerId="ADAL" clId="{EA813354-F016-409C-A55B-EB42D8BC8B73}" dt="2021-04-06T04:33:14.680" v="5341" actId="27803"/>
          <ac:spMkLst>
            <pc:docMk/>
            <pc:sldMk cId="1830847363" sldId="283"/>
            <ac:spMk id="2648" creationId="{C4BF7990-8CF9-47FC-A3BA-DA5D1D986011}"/>
          </ac:spMkLst>
        </pc:spChg>
        <pc:spChg chg="mod">
          <ac:chgData name="Vivek Saahil" userId="43ad321a-5946-4c44-869a-99c3331d9527" providerId="ADAL" clId="{EA813354-F016-409C-A55B-EB42D8BC8B73}" dt="2021-04-06T04:33:14.680" v="5341" actId="27803"/>
          <ac:spMkLst>
            <pc:docMk/>
            <pc:sldMk cId="1830847363" sldId="283"/>
            <ac:spMk id="2649" creationId="{53201E24-DE15-44DD-A81E-2D445D579F40}"/>
          </ac:spMkLst>
        </pc:spChg>
        <pc:spChg chg="mod">
          <ac:chgData name="Vivek Saahil" userId="43ad321a-5946-4c44-869a-99c3331d9527" providerId="ADAL" clId="{EA813354-F016-409C-A55B-EB42D8BC8B73}" dt="2021-04-06T04:33:14.680" v="5341" actId="27803"/>
          <ac:spMkLst>
            <pc:docMk/>
            <pc:sldMk cId="1830847363" sldId="283"/>
            <ac:spMk id="2650" creationId="{5BB7CA19-7A0A-48E1-82BF-5EF9B2112766}"/>
          </ac:spMkLst>
        </pc:spChg>
        <pc:spChg chg="mod">
          <ac:chgData name="Vivek Saahil" userId="43ad321a-5946-4c44-869a-99c3331d9527" providerId="ADAL" clId="{EA813354-F016-409C-A55B-EB42D8BC8B73}" dt="2021-04-06T04:33:14.680" v="5341" actId="27803"/>
          <ac:spMkLst>
            <pc:docMk/>
            <pc:sldMk cId="1830847363" sldId="283"/>
            <ac:spMk id="2651" creationId="{F0C8622A-2576-478E-9425-33EA9C92EE16}"/>
          </ac:spMkLst>
        </pc:spChg>
        <pc:spChg chg="mod">
          <ac:chgData name="Vivek Saahil" userId="43ad321a-5946-4c44-869a-99c3331d9527" providerId="ADAL" clId="{EA813354-F016-409C-A55B-EB42D8BC8B73}" dt="2021-04-06T04:33:14.680" v="5341" actId="27803"/>
          <ac:spMkLst>
            <pc:docMk/>
            <pc:sldMk cId="1830847363" sldId="283"/>
            <ac:spMk id="2652" creationId="{8F5330F0-788A-49C0-8362-6966CE66DF3D}"/>
          </ac:spMkLst>
        </pc:spChg>
        <pc:spChg chg="mod">
          <ac:chgData name="Vivek Saahil" userId="43ad321a-5946-4c44-869a-99c3331d9527" providerId="ADAL" clId="{EA813354-F016-409C-A55B-EB42D8BC8B73}" dt="2021-04-06T04:33:14.680" v="5341" actId="27803"/>
          <ac:spMkLst>
            <pc:docMk/>
            <pc:sldMk cId="1830847363" sldId="283"/>
            <ac:spMk id="2653" creationId="{AF4E784E-8B06-44F1-8719-A1AAA5D746C2}"/>
          </ac:spMkLst>
        </pc:spChg>
        <pc:spChg chg="mod">
          <ac:chgData name="Vivek Saahil" userId="43ad321a-5946-4c44-869a-99c3331d9527" providerId="ADAL" clId="{EA813354-F016-409C-A55B-EB42D8BC8B73}" dt="2021-04-06T04:33:14.680" v="5341" actId="27803"/>
          <ac:spMkLst>
            <pc:docMk/>
            <pc:sldMk cId="1830847363" sldId="283"/>
            <ac:spMk id="2654" creationId="{F0CB2BB6-5E9C-4176-8B18-263AAB598851}"/>
          </ac:spMkLst>
        </pc:spChg>
        <pc:spChg chg="mod">
          <ac:chgData name="Vivek Saahil" userId="43ad321a-5946-4c44-869a-99c3331d9527" providerId="ADAL" clId="{EA813354-F016-409C-A55B-EB42D8BC8B73}" dt="2021-04-06T04:33:14.680" v="5341" actId="27803"/>
          <ac:spMkLst>
            <pc:docMk/>
            <pc:sldMk cId="1830847363" sldId="283"/>
            <ac:spMk id="2655" creationId="{C701ABE7-67D7-4810-98DD-143A59E40D93}"/>
          </ac:spMkLst>
        </pc:spChg>
        <pc:spChg chg="mod">
          <ac:chgData name="Vivek Saahil" userId="43ad321a-5946-4c44-869a-99c3331d9527" providerId="ADAL" clId="{EA813354-F016-409C-A55B-EB42D8BC8B73}" dt="2021-04-06T04:33:14.680" v="5341" actId="27803"/>
          <ac:spMkLst>
            <pc:docMk/>
            <pc:sldMk cId="1830847363" sldId="283"/>
            <ac:spMk id="2656" creationId="{05486CEB-5D12-48B4-BCC7-B74849BD06A1}"/>
          </ac:spMkLst>
        </pc:spChg>
        <pc:spChg chg="mod">
          <ac:chgData name="Vivek Saahil" userId="43ad321a-5946-4c44-869a-99c3331d9527" providerId="ADAL" clId="{EA813354-F016-409C-A55B-EB42D8BC8B73}" dt="2021-04-06T04:33:14.680" v="5341" actId="27803"/>
          <ac:spMkLst>
            <pc:docMk/>
            <pc:sldMk cId="1830847363" sldId="283"/>
            <ac:spMk id="2657" creationId="{BF9DA285-368D-4445-A59E-6E24F2E92492}"/>
          </ac:spMkLst>
        </pc:spChg>
        <pc:spChg chg="mod">
          <ac:chgData name="Vivek Saahil" userId="43ad321a-5946-4c44-869a-99c3331d9527" providerId="ADAL" clId="{EA813354-F016-409C-A55B-EB42D8BC8B73}" dt="2021-04-06T04:33:14.680" v="5341" actId="27803"/>
          <ac:spMkLst>
            <pc:docMk/>
            <pc:sldMk cId="1830847363" sldId="283"/>
            <ac:spMk id="2658" creationId="{EEE7BFD2-D4AD-4D86-954C-0EE47781C9C1}"/>
          </ac:spMkLst>
        </pc:spChg>
        <pc:spChg chg="mod">
          <ac:chgData name="Vivek Saahil" userId="43ad321a-5946-4c44-869a-99c3331d9527" providerId="ADAL" clId="{EA813354-F016-409C-A55B-EB42D8BC8B73}" dt="2021-04-06T04:33:14.680" v="5341" actId="27803"/>
          <ac:spMkLst>
            <pc:docMk/>
            <pc:sldMk cId="1830847363" sldId="283"/>
            <ac:spMk id="2659" creationId="{47567A78-CA60-41EF-BD28-08E407FA2953}"/>
          </ac:spMkLst>
        </pc:spChg>
        <pc:spChg chg="mod">
          <ac:chgData name="Vivek Saahil" userId="43ad321a-5946-4c44-869a-99c3331d9527" providerId="ADAL" clId="{EA813354-F016-409C-A55B-EB42D8BC8B73}" dt="2021-04-06T04:33:14.680" v="5341" actId="27803"/>
          <ac:spMkLst>
            <pc:docMk/>
            <pc:sldMk cId="1830847363" sldId="283"/>
            <ac:spMk id="2660" creationId="{AD93C3B3-62A8-4060-A842-D1ED6D8EFF24}"/>
          </ac:spMkLst>
        </pc:spChg>
        <pc:spChg chg="mod">
          <ac:chgData name="Vivek Saahil" userId="43ad321a-5946-4c44-869a-99c3331d9527" providerId="ADAL" clId="{EA813354-F016-409C-A55B-EB42D8BC8B73}" dt="2021-04-06T04:33:14.680" v="5341" actId="27803"/>
          <ac:spMkLst>
            <pc:docMk/>
            <pc:sldMk cId="1830847363" sldId="283"/>
            <ac:spMk id="2661" creationId="{C21BFA9C-3ED3-4956-B803-38D1AFBBAC0F}"/>
          </ac:spMkLst>
        </pc:spChg>
        <pc:spChg chg="mod">
          <ac:chgData name="Vivek Saahil" userId="43ad321a-5946-4c44-869a-99c3331d9527" providerId="ADAL" clId="{EA813354-F016-409C-A55B-EB42D8BC8B73}" dt="2021-04-06T04:33:14.680" v="5341" actId="27803"/>
          <ac:spMkLst>
            <pc:docMk/>
            <pc:sldMk cId="1830847363" sldId="283"/>
            <ac:spMk id="2662" creationId="{5C7E5E68-1C1D-402F-BE9B-2578430F404C}"/>
          </ac:spMkLst>
        </pc:spChg>
        <pc:spChg chg="mod">
          <ac:chgData name="Vivek Saahil" userId="43ad321a-5946-4c44-869a-99c3331d9527" providerId="ADAL" clId="{EA813354-F016-409C-A55B-EB42D8BC8B73}" dt="2021-04-06T04:33:14.680" v="5341" actId="27803"/>
          <ac:spMkLst>
            <pc:docMk/>
            <pc:sldMk cId="1830847363" sldId="283"/>
            <ac:spMk id="2663" creationId="{D6691CD1-D369-4508-AEC2-1198C0F4A2DD}"/>
          </ac:spMkLst>
        </pc:spChg>
        <pc:spChg chg="mod">
          <ac:chgData name="Vivek Saahil" userId="43ad321a-5946-4c44-869a-99c3331d9527" providerId="ADAL" clId="{EA813354-F016-409C-A55B-EB42D8BC8B73}" dt="2021-04-06T04:33:14.680" v="5341" actId="27803"/>
          <ac:spMkLst>
            <pc:docMk/>
            <pc:sldMk cId="1830847363" sldId="283"/>
            <ac:spMk id="2664" creationId="{6AE43729-8390-4D4C-8A2F-A4793DFEC505}"/>
          </ac:spMkLst>
        </pc:spChg>
        <pc:spChg chg="mod">
          <ac:chgData name="Vivek Saahil" userId="43ad321a-5946-4c44-869a-99c3331d9527" providerId="ADAL" clId="{EA813354-F016-409C-A55B-EB42D8BC8B73}" dt="2021-04-06T04:33:14.680" v="5341" actId="27803"/>
          <ac:spMkLst>
            <pc:docMk/>
            <pc:sldMk cId="1830847363" sldId="283"/>
            <ac:spMk id="2665" creationId="{88884B39-A106-4F24-8F97-1A6657E22081}"/>
          </ac:spMkLst>
        </pc:spChg>
        <pc:spChg chg="mod">
          <ac:chgData name="Vivek Saahil" userId="43ad321a-5946-4c44-869a-99c3331d9527" providerId="ADAL" clId="{EA813354-F016-409C-A55B-EB42D8BC8B73}" dt="2021-04-06T04:33:14.680" v="5341" actId="27803"/>
          <ac:spMkLst>
            <pc:docMk/>
            <pc:sldMk cId="1830847363" sldId="283"/>
            <ac:spMk id="2666" creationId="{72432BD9-DC32-4DFA-B823-AC7D31477480}"/>
          </ac:spMkLst>
        </pc:spChg>
        <pc:spChg chg="mod">
          <ac:chgData name="Vivek Saahil" userId="43ad321a-5946-4c44-869a-99c3331d9527" providerId="ADAL" clId="{EA813354-F016-409C-A55B-EB42D8BC8B73}" dt="2021-04-06T04:33:14.680" v="5341" actId="27803"/>
          <ac:spMkLst>
            <pc:docMk/>
            <pc:sldMk cId="1830847363" sldId="283"/>
            <ac:spMk id="2667" creationId="{DDA1BC05-C4F1-4C80-917A-D7DDC9A8D24D}"/>
          </ac:spMkLst>
        </pc:spChg>
        <pc:spChg chg="mod">
          <ac:chgData name="Vivek Saahil" userId="43ad321a-5946-4c44-869a-99c3331d9527" providerId="ADAL" clId="{EA813354-F016-409C-A55B-EB42D8BC8B73}" dt="2021-04-06T04:33:14.680" v="5341" actId="27803"/>
          <ac:spMkLst>
            <pc:docMk/>
            <pc:sldMk cId="1830847363" sldId="283"/>
            <ac:spMk id="2668" creationId="{EEA65E31-E5B2-4580-8CCD-041EEFECA34E}"/>
          </ac:spMkLst>
        </pc:spChg>
        <pc:spChg chg="mod">
          <ac:chgData name="Vivek Saahil" userId="43ad321a-5946-4c44-869a-99c3331d9527" providerId="ADAL" clId="{EA813354-F016-409C-A55B-EB42D8BC8B73}" dt="2021-04-06T04:33:14.680" v="5341" actId="27803"/>
          <ac:spMkLst>
            <pc:docMk/>
            <pc:sldMk cId="1830847363" sldId="283"/>
            <ac:spMk id="2669" creationId="{A5D89B1E-6807-41B3-B6F6-0B1175F4E3A4}"/>
          </ac:spMkLst>
        </pc:spChg>
        <pc:spChg chg="mod">
          <ac:chgData name="Vivek Saahil" userId="43ad321a-5946-4c44-869a-99c3331d9527" providerId="ADAL" clId="{EA813354-F016-409C-A55B-EB42D8BC8B73}" dt="2021-04-06T04:33:14.680" v="5341" actId="27803"/>
          <ac:spMkLst>
            <pc:docMk/>
            <pc:sldMk cId="1830847363" sldId="283"/>
            <ac:spMk id="2670" creationId="{F6D55B0D-A813-4A0D-B1C0-BBA25E16D016}"/>
          </ac:spMkLst>
        </pc:spChg>
        <pc:spChg chg="mod">
          <ac:chgData name="Vivek Saahil" userId="43ad321a-5946-4c44-869a-99c3331d9527" providerId="ADAL" clId="{EA813354-F016-409C-A55B-EB42D8BC8B73}" dt="2021-04-06T04:33:14.680" v="5341" actId="27803"/>
          <ac:spMkLst>
            <pc:docMk/>
            <pc:sldMk cId="1830847363" sldId="283"/>
            <ac:spMk id="2671" creationId="{DBA81972-1B45-413F-B940-13D024A2025B}"/>
          </ac:spMkLst>
        </pc:spChg>
        <pc:spChg chg="mod">
          <ac:chgData name="Vivek Saahil" userId="43ad321a-5946-4c44-869a-99c3331d9527" providerId="ADAL" clId="{EA813354-F016-409C-A55B-EB42D8BC8B73}" dt="2021-04-06T04:33:14.680" v="5341" actId="27803"/>
          <ac:spMkLst>
            <pc:docMk/>
            <pc:sldMk cId="1830847363" sldId="283"/>
            <ac:spMk id="2672" creationId="{5D638295-A758-40AD-A654-9B5C82380F62}"/>
          </ac:spMkLst>
        </pc:spChg>
        <pc:spChg chg="mod">
          <ac:chgData name="Vivek Saahil" userId="43ad321a-5946-4c44-869a-99c3331d9527" providerId="ADAL" clId="{EA813354-F016-409C-A55B-EB42D8BC8B73}" dt="2021-04-06T04:33:14.680" v="5341" actId="27803"/>
          <ac:spMkLst>
            <pc:docMk/>
            <pc:sldMk cId="1830847363" sldId="283"/>
            <ac:spMk id="2673" creationId="{6BD9EAB5-0F2F-471D-842F-D908A93DE448}"/>
          </ac:spMkLst>
        </pc:spChg>
        <pc:spChg chg="mod">
          <ac:chgData name="Vivek Saahil" userId="43ad321a-5946-4c44-869a-99c3331d9527" providerId="ADAL" clId="{EA813354-F016-409C-A55B-EB42D8BC8B73}" dt="2021-04-06T04:33:14.680" v="5341" actId="27803"/>
          <ac:spMkLst>
            <pc:docMk/>
            <pc:sldMk cId="1830847363" sldId="283"/>
            <ac:spMk id="2674" creationId="{5DD9680E-7A86-4E54-9DF5-A5186BD50323}"/>
          </ac:spMkLst>
        </pc:spChg>
        <pc:spChg chg="mod">
          <ac:chgData name="Vivek Saahil" userId="43ad321a-5946-4c44-869a-99c3331d9527" providerId="ADAL" clId="{EA813354-F016-409C-A55B-EB42D8BC8B73}" dt="2021-04-06T04:33:14.680" v="5341" actId="27803"/>
          <ac:spMkLst>
            <pc:docMk/>
            <pc:sldMk cId="1830847363" sldId="283"/>
            <ac:spMk id="2675" creationId="{4C504A5B-E718-4AA2-914B-228265676DBA}"/>
          </ac:spMkLst>
        </pc:spChg>
        <pc:spChg chg="mod">
          <ac:chgData name="Vivek Saahil" userId="43ad321a-5946-4c44-869a-99c3331d9527" providerId="ADAL" clId="{EA813354-F016-409C-A55B-EB42D8BC8B73}" dt="2021-04-06T04:33:14.680" v="5341" actId="27803"/>
          <ac:spMkLst>
            <pc:docMk/>
            <pc:sldMk cId="1830847363" sldId="283"/>
            <ac:spMk id="2676" creationId="{D8C2820B-1C0F-4D33-A0AB-3DBD64AC1FCA}"/>
          </ac:spMkLst>
        </pc:spChg>
        <pc:spChg chg="mod">
          <ac:chgData name="Vivek Saahil" userId="43ad321a-5946-4c44-869a-99c3331d9527" providerId="ADAL" clId="{EA813354-F016-409C-A55B-EB42D8BC8B73}" dt="2021-04-06T04:33:14.680" v="5341" actId="27803"/>
          <ac:spMkLst>
            <pc:docMk/>
            <pc:sldMk cId="1830847363" sldId="283"/>
            <ac:spMk id="2677" creationId="{F955A879-010B-4CD5-A002-344D0CC62681}"/>
          </ac:spMkLst>
        </pc:spChg>
        <pc:spChg chg="mod">
          <ac:chgData name="Vivek Saahil" userId="43ad321a-5946-4c44-869a-99c3331d9527" providerId="ADAL" clId="{EA813354-F016-409C-A55B-EB42D8BC8B73}" dt="2021-04-06T04:33:14.680" v="5341" actId="27803"/>
          <ac:spMkLst>
            <pc:docMk/>
            <pc:sldMk cId="1830847363" sldId="283"/>
            <ac:spMk id="2678" creationId="{DC39A414-EEE9-4CC7-BA00-9990474914BC}"/>
          </ac:spMkLst>
        </pc:spChg>
        <pc:spChg chg="mod">
          <ac:chgData name="Vivek Saahil" userId="43ad321a-5946-4c44-869a-99c3331d9527" providerId="ADAL" clId="{EA813354-F016-409C-A55B-EB42D8BC8B73}" dt="2021-04-06T04:33:14.680" v="5341" actId="27803"/>
          <ac:spMkLst>
            <pc:docMk/>
            <pc:sldMk cId="1830847363" sldId="283"/>
            <ac:spMk id="2679" creationId="{149DF52B-CF9E-4101-85FE-18C1C5BA13C0}"/>
          </ac:spMkLst>
        </pc:spChg>
        <pc:spChg chg="mod">
          <ac:chgData name="Vivek Saahil" userId="43ad321a-5946-4c44-869a-99c3331d9527" providerId="ADAL" clId="{EA813354-F016-409C-A55B-EB42D8BC8B73}" dt="2021-04-06T04:33:14.680" v="5341" actId="27803"/>
          <ac:spMkLst>
            <pc:docMk/>
            <pc:sldMk cId="1830847363" sldId="283"/>
            <ac:spMk id="2680" creationId="{6A1864B7-5438-428A-8CCE-163F76DE0B39}"/>
          </ac:spMkLst>
        </pc:spChg>
        <pc:spChg chg="mod">
          <ac:chgData name="Vivek Saahil" userId="43ad321a-5946-4c44-869a-99c3331d9527" providerId="ADAL" clId="{EA813354-F016-409C-A55B-EB42D8BC8B73}" dt="2021-04-06T04:33:14.680" v="5341" actId="27803"/>
          <ac:spMkLst>
            <pc:docMk/>
            <pc:sldMk cId="1830847363" sldId="283"/>
            <ac:spMk id="2681" creationId="{2663B23E-6FDD-4499-8813-201AF1DCA5AF}"/>
          </ac:spMkLst>
        </pc:spChg>
        <pc:spChg chg="mod">
          <ac:chgData name="Vivek Saahil" userId="43ad321a-5946-4c44-869a-99c3331d9527" providerId="ADAL" clId="{EA813354-F016-409C-A55B-EB42D8BC8B73}" dt="2021-04-06T04:33:14.680" v="5341" actId="27803"/>
          <ac:spMkLst>
            <pc:docMk/>
            <pc:sldMk cId="1830847363" sldId="283"/>
            <ac:spMk id="2682" creationId="{77075CD9-36B3-4862-9029-CCE9EBC9A810}"/>
          </ac:spMkLst>
        </pc:spChg>
        <pc:spChg chg="mod">
          <ac:chgData name="Vivek Saahil" userId="43ad321a-5946-4c44-869a-99c3331d9527" providerId="ADAL" clId="{EA813354-F016-409C-A55B-EB42D8BC8B73}" dt="2021-04-06T04:33:14.680" v="5341" actId="27803"/>
          <ac:spMkLst>
            <pc:docMk/>
            <pc:sldMk cId="1830847363" sldId="283"/>
            <ac:spMk id="2683" creationId="{0D77A82B-2199-4E69-98F1-65092E25243B}"/>
          </ac:spMkLst>
        </pc:spChg>
        <pc:spChg chg="mod">
          <ac:chgData name="Vivek Saahil" userId="43ad321a-5946-4c44-869a-99c3331d9527" providerId="ADAL" clId="{EA813354-F016-409C-A55B-EB42D8BC8B73}" dt="2021-04-06T04:33:14.680" v="5341" actId="27803"/>
          <ac:spMkLst>
            <pc:docMk/>
            <pc:sldMk cId="1830847363" sldId="283"/>
            <ac:spMk id="2684" creationId="{347AE016-69FB-4BE4-AC15-A3C26185FC24}"/>
          </ac:spMkLst>
        </pc:spChg>
        <pc:spChg chg="mod">
          <ac:chgData name="Vivek Saahil" userId="43ad321a-5946-4c44-869a-99c3331d9527" providerId="ADAL" clId="{EA813354-F016-409C-A55B-EB42D8BC8B73}" dt="2021-04-06T04:33:14.680" v="5341" actId="27803"/>
          <ac:spMkLst>
            <pc:docMk/>
            <pc:sldMk cId="1830847363" sldId="283"/>
            <ac:spMk id="2685" creationId="{98F9EBB5-0908-4C14-90A0-107335BABF38}"/>
          </ac:spMkLst>
        </pc:spChg>
        <pc:spChg chg="mod">
          <ac:chgData name="Vivek Saahil" userId="43ad321a-5946-4c44-869a-99c3331d9527" providerId="ADAL" clId="{EA813354-F016-409C-A55B-EB42D8BC8B73}" dt="2021-04-06T04:33:14.680" v="5341" actId="27803"/>
          <ac:spMkLst>
            <pc:docMk/>
            <pc:sldMk cId="1830847363" sldId="283"/>
            <ac:spMk id="2686" creationId="{433E2658-0877-4954-A21D-1F3F2DBC3880}"/>
          </ac:spMkLst>
        </pc:spChg>
        <pc:spChg chg="mod">
          <ac:chgData name="Vivek Saahil" userId="43ad321a-5946-4c44-869a-99c3331d9527" providerId="ADAL" clId="{EA813354-F016-409C-A55B-EB42D8BC8B73}" dt="2021-04-06T04:33:14.680" v="5341" actId="27803"/>
          <ac:spMkLst>
            <pc:docMk/>
            <pc:sldMk cId="1830847363" sldId="283"/>
            <ac:spMk id="2687" creationId="{8B2169A0-732A-4C15-A1B5-86D4A59E3659}"/>
          </ac:spMkLst>
        </pc:spChg>
        <pc:spChg chg="mod">
          <ac:chgData name="Vivek Saahil" userId="43ad321a-5946-4c44-869a-99c3331d9527" providerId="ADAL" clId="{EA813354-F016-409C-A55B-EB42D8BC8B73}" dt="2021-04-06T04:33:14.680" v="5341" actId="27803"/>
          <ac:spMkLst>
            <pc:docMk/>
            <pc:sldMk cId="1830847363" sldId="283"/>
            <ac:spMk id="2688" creationId="{B5AE8384-E134-4E5D-9ABB-174E408DDAA8}"/>
          </ac:spMkLst>
        </pc:spChg>
        <pc:spChg chg="mod">
          <ac:chgData name="Vivek Saahil" userId="43ad321a-5946-4c44-869a-99c3331d9527" providerId="ADAL" clId="{EA813354-F016-409C-A55B-EB42D8BC8B73}" dt="2021-04-06T04:33:14.680" v="5341" actId="27803"/>
          <ac:spMkLst>
            <pc:docMk/>
            <pc:sldMk cId="1830847363" sldId="283"/>
            <ac:spMk id="2689" creationId="{DD178B24-4C81-4A80-A39B-858BA2A7F9B9}"/>
          </ac:spMkLst>
        </pc:spChg>
        <pc:spChg chg="mod">
          <ac:chgData name="Vivek Saahil" userId="43ad321a-5946-4c44-869a-99c3331d9527" providerId="ADAL" clId="{EA813354-F016-409C-A55B-EB42D8BC8B73}" dt="2021-04-06T04:33:14.680" v="5341" actId="27803"/>
          <ac:spMkLst>
            <pc:docMk/>
            <pc:sldMk cId="1830847363" sldId="283"/>
            <ac:spMk id="2690" creationId="{70A97A40-7D73-4DAD-A7CA-ED31697C4CFD}"/>
          </ac:spMkLst>
        </pc:spChg>
        <pc:spChg chg="mod">
          <ac:chgData name="Vivek Saahil" userId="43ad321a-5946-4c44-869a-99c3331d9527" providerId="ADAL" clId="{EA813354-F016-409C-A55B-EB42D8BC8B73}" dt="2021-04-06T04:33:14.680" v="5341" actId="27803"/>
          <ac:spMkLst>
            <pc:docMk/>
            <pc:sldMk cId="1830847363" sldId="283"/>
            <ac:spMk id="2691" creationId="{79169A93-AE0C-4676-97BA-9B04CC51C7C4}"/>
          </ac:spMkLst>
        </pc:spChg>
        <pc:spChg chg="mod">
          <ac:chgData name="Vivek Saahil" userId="43ad321a-5946-4c44-869a-99c3331d9527" providerId="ADAL" clId="{EA813354-F016-409C-A55B-EB42D8BC8B73}" dt="2021-04-06T04:33:14.680" v="5341" actId="27803"/>
          <ac:spMkLst>
            <pc:docMk/>
            <pc:sldMk cId="1830847363" sldId="283"/>
            <ac:spMk id="2692" creationId="{B81A7377-983F-4620-BCB0-6AA92A8CBC6C}"/>
          </ac:spMkLst>
        </pc:spChg>
        <pc:spChg chg="mod">
          <ac:chgData name="Vivek Saahil" userId="43ad321a-5946-4c44-869a-99c3331d9527" providerId="ADAL" clId="{EA813354-F016-409C-A55B-EB42D8BC8B73}" dt="2021-04-06T04:33:14.680" v="5341" actId="27803"/>
          <ac:spMkLst>
            <pc:docMk/>
            <pc:sldMk cId="1830847363" sldId="283"/>
            <ac:spMk id="2693" creationId="{856EFD91-8FAD-4EAC-865D-B2FC23F03FA4}"/>
          </ac:spMkLst>
        </pc:spChg>
        <pc:spChg chg="mod">
          <ac:chgData name="Vivek Saahil" userId="43ad321a-5946-4c44-869a-99c3331d9527" providerId="ADAL" clId="{EA813354-F016-409C-A55B-EB42D8BC8B73}" dt="2021-04-06T04:33:14.680" v="5341" actId="27803"/>
          <ac:spMkLst>
            <pc:docMk/>
            <pc:sldMk cId="1830847363" sldId="283"/>
            <ac:spMk id="2694" creationId="{CDBADF31-1FCE-45E2-8C93-236812DF86FA}"/>
          </ac:spMkLst>
        </pc:spChg>
        <pc:spChg chg="mod">
          <ac:chgData name="Vivek Saahil" userId="43ad321a-5946-4c44-869a-99c3331d9527" providerId="ADAL" clId="{EA813354-F016-409C-A55B-EB42D8BC8B73}" dt="2021-04-06T04:33:14.680" v="5341" actId="27803"/>
          <ac:spMkLst>
            <pc:docMk/>
            <pc:sldMk cId="1830847363" sldId="283"/>
            <ac:spMk id="2695" creationId="{571B8CA5-D94E-40C3-9AD3-D5852807E7F9}"/>
          </ac:spMkLst>
        </pc:spChg>
        <pc:spChg chg="mod">
          <ac:chgData name="Vivek Saahil" userId="43ad321a-5946-4c44-869a-99c3331d9527" providerId="ADAL" clId="{EA813354-F016-409C-A55B-EB42D8BC8B73}" dt="2021-04-06T04:33:14.680" v="5341" actId="27803"/>
          <ac:spMkLst>
            <pc:docMk/>
            <pc:sldMk cId="1830847363" sldId="283"/>
            <ac:spMk id="2696" creationId="{6EAC68BB-FC8F-47B6-B042-0E034B12DFC9}"/>
          </ac:spMkLst>
        </pc:spChg>
        <pc:spChg chg="mod">
          <ac:chgData name="Vivek Saahil" userId="43ad321a-5946-4c44-869a-99c3331d9527" providerId="ADAL" clId="{EA813354-F016-409C-A55B-EB42D8BC8B73}" dt="2021-04-06T04:33:14.680" v="5341" actId="27803"/>
          <ac:spMkLst>
            <pc:docMk/>
            <pc:sldMk cId="1830847363" sldId="283"/>
            <ac:spMk id="2697" creationId="{681FDC0F-97BF-4D33-8CB7-077961468DAA}"/>
          </ac:spMkLst>
        </pc:spChg>
        <pc:spChg chg="mod">
          <ac:chgData name="Vivek Saahil" userId="43ad321a-5946-4c44-869a-99c3331d9527" providerId="ADAL" clId="{EA813354-F016-409C-A55B-EB42D8BC8B73}" dt="2021-04-06T04:33:14.680" v="5341" actId="27803"/>
          <ac:spMkLst>
            <pc:docMk/>
            <pc:sldMk cId="1830847363" sldId="283"/>
            <ac:spMk id="2698" creationId="{9A4FBB81-FEEA-40EC-A169-2B5C711945C7}"/>
          </ac:spMkLst>
        </pc:spChg>
        <pc:spChg chg="mod">
          <ac:chgData name="Vivek Saahil" userId="43ad321a-5946-4c44-869a-99c3331d9527" providerId="ADAL" clId="{EA813354-F016-409C-A55B-EB42D8BC8B73}" dt="2021-04-06T04:33:14.680" v="5341" actId="27803"/>
          <ac:spMkLst>
            <pc:docMk/>
            <pc:sldMk cId="1830847363" sldId="283"/>
            <ac:spMk id="2699" creationId="{D4430FAC-609A-4D46-889F-BB69301A1CDD}"/>
          </ac:spMkLst>
        </pc:spChg>
        <pc:spChg chg="mod">
          <ac:chgData name="Vivek Saahil" userId="43ad321a-5946-4c44-869a-99c3331d9527" providerId="ADAL" clId="{EA813354-F016-409C-A55B-EB42D8BC8B73}" dt="2021-04-06T04:33:14.680" v="5341" actId="27803"/>
          <ac:spMkLst>
            <pc:docMk/>
            <pc:sldMk cId="1830847363" sldId="283"/>
            <ac:spMk id="2700" creationId="{5E408877-EDC2-4F05-BC7F-A6CEB4D27DAE}"/>
          </ac:spMkLst>
        </pc:spChg>
        <pc:spChg chg="mod">
          <ac:chgData name="Vivek Saahil" userId="43ad321a-5946-4c44-869a-99c3331d9527" providerId="ADAL" clId="{EA813354-F016-409C-A55B-EB42D8BC8B73}" dt="2021-04-06T04:33:14.680" v="5341" actId="27803"/>
          <ac:spMkLst>
            <pc:docMk/>
            <pc:sldMk cId="1830847363" sldId="283"/>
            <ac:spMk id="2701" creationId="{AF606D43-4A51-4F9D-9725-4A584D5B2C50}"/>
          </ac:spMkLst>
        </pc:spChg>
        <pc:spChg chg="mod">
          <ac:chgData name="Vivek Saahil" userId="43ad321a-5946-4c44-869a-99c3331d9527" providerId="ADAL" clId="{EA813354-F016-409C-A55B-EB42D8BC8B73}" dt="2021-04-06T04:33:14.680" v="5341" actId="27803"/>
          <ac:spMkLst>
            <pc:docMk/>
            <pc:sldMk cId="1830847363" sldId="283"/>
            <ac:spMk id="2702" creationId="{88E103B3-E833-49AB-8517-1FBC544869F4}"/>
          </ac:spMkLst>
        </pc:spChg>
        <pc:spChg chg="mod">
          <ac:chgData name="Vivek Saahil" userId="43ad321a-5946-4c44-869a-99c3331d9527" providerId="ADAL" clId="{EA813354-F016-409C-A55B-EB42D8BC8B73}" dt="2021-04-06T04:33:14.680" v="5341" actId="27803"/>
          <ac:spMkLst>
            <pc:docMk/>
            <pc:sldMk cId="1830847363" sldId="283"/>
            <ac:spMk id="2703" creationId="{AE5058F5-361D-4B4A-AC5B-658FE01A1ECD}"/>
          </ac:spMkLst>
        </pc:spChg>
        <pc:spChg chg="mod">
          <ac:chgData name="Vivek Saahil" userId="43ad321a-5946-4c44-869a-99c3331d9527" providerId="ADAL" clId="{EA813354-F016-409C-A55B-EB42D8BC8B73}" dt="2021-04-06T04:33:14.680" v="5341" actId="27803"/>
          <ac:spMkLst>
            <pc:docMk/>
            <pc:sldMk cId="1830847363" sldId="283"/>
            <ac:spMk id="2704" creationId="{04FD7FB4-689D-465E-85CA-C12CC7FC5538}"/>
          </ac:spMkLst>
        </pc:spChg>
        <pc:spChg chg="mod">
          <ac:chgData name="Vivek Saahil" userId="43ad321a-5946-4c44-869a-99c3331d9527" providerId="ADAL" clId="{EA813354-F016-409C-A55B-EB42D8BC8B73}" dt="2021-04-06T04:33:14.680" v="5341" actId="27803"/>
          <ac:spMkLst>
            <pc:docMk/>
            <pc:sldMk cId="1830847363" sldId="283"/>
            <ac:spMk id="2705" creationId="{2B364BBD-0523-46D2-A0A1-4414AF503581}"/>
          </ac:spMkLst>
        </pc:spChg>
        <pc:spChg chg="mod">
          <ac:chgData name="Vivek Saahil" userId="43ad321a-5946-4c44-869a-99c3331d9527" providerId="ADAL" clId="{EA813354-F016-409C-A55B-EB42D8BC8B73}" dt="2021-04-06T04:33:14.680" v="5341" actId="27803"/>
          <ac:spMkLst>
            <pc:docMk/>
            <pc:sldMk cId="1830847363" sldId="283"/>
            <ac:spMk id="2706" creationId="{5814A172-A177-4900-84F9-0F5314FA0139}"/>
          </ac:spMkLst>
        </pc:spChg>
        <pc:spChg chg="mod">
          <ac:chgData name="Vivek Saahil" userId="43ad321a-5946-4c44-869a-99c3331d9527" providerId="ADAL" clId="{EA813354-F016-409C-A55B-EB42D8BC8B73}" dt="2021-04-06T04:33:14.680" v="5341" actId="27803"/>
          <ac:spMkLst>
            <pc:docMk/>
            <pc:sldMk cId="1830847363" sldId="283"/>
            <ac:spMk id="2707" creationId="{CAAD3626-1D4D-4FD1-B614-7DA7C774AA18}"/>
          </ac:spMkLst>
        </pc:spChg>
        <pc:spChg chg="mod">
          <ac:chgData name="Vivek Saahil" userId="43ad321a-5946-4c44-869a-99c3331d9527" providerId="ADAL" clId="{EA813354-F016-409C-A55B-EB42D8BC8B73}" dt="2021-04-06T04:33:14.680" v="5341" actId="27803"/>
          <ac:spMkLst>
            <pc:docMk/>
            <pc:sldMk cId="1830847363" sldId="283"/>
            <ac:spMk id="2708" creationId="{60A8E2B2-A8FB-4E6E-82ED-EA2355288CC6}"/>
          </ac:spMkLst>
        </pc:spChg>
        <pc:spChg chg="mod">
          <ac:chgData name="Vivek Saahil" userId="43ad321a-5946-4c44-869a-99c3331d9527" providerId="ADAL" clId="{EA813354-F016-409C-A55B-EB42D8BC8B73}" dt="2021-04-06T04:33:14.680" v="5341" actId="27803"/>
          <ac:spMkLst>
            <pc:docMk/>
            <pc:sldMk cId="1830847363" sldId="283"/>
            <ac:spMk id="2709" creationId="{7DBEF4AF-B7A6-4B5D-825E-2940B47C4B75}"/>
          </ac:spMkLst>
        </pc:spChg>
        <pc:spChg chg="mod">
          <ac:chgData name="Vivek Saahil" userId="43ad321a-5946-4c44-869a-99c3331d9527" providerId="ADAL" clId="{EA813354-F016-409C-A55B-EB42D8BC8B73}" dt="2021-04-06T04:33:14.680" v="5341" actId="27803"/>
          <ac:spMkLst>
            <pc:docMk/>
            <pc:sldMk cId="1830847363" sldId="283"/>
            <ac:spMk id="2710" creationId="{779BEA4C-D741-4998-9836-97450FAFEF18}"/>
          </ac:spMkLst>
        </pc:spChg>
        <pc:spChg chg="mod">
          <ac:chgData name="Vivek Saahil" userId="43ad321a-5946-4c44-869a-99c3331d9527" providerId="ADAL" clId="{EA813354-F016-409C-A55B-EB42D8BC8B73}" dt="2021-04-06T04:33:14.680" v="5341" actId="27803"/>
          <ac:spMkLst>
            <pc:docMk/>
            <pc:sldMk cId="1830847363" sldId="283"/>
            <ac:spMk id="2711" creationId="{F0BA21FD-8922-4B68-B58E-BA0185B79E64}"/>
          </ac:spMkLst>
        </pc:spChg>
        <pc:spChg chg="mod">
          <ac:chgData name="Vivek Saahil" userId="43ad321a-5946-4c44-869a-99c3331d9527" providerId="ADAL" clId="{EA813354-F016-409C-A55B-EB42D8BC8B73}" dt="2021-04-06T04:33:14.680" v="5341" actId="27803"/>
          <ac:spMkLst>
            <pc:docMk/>
            <pc:sldMk cId="1830847363" sldId="283"/>
            <ac:spMk id="2712" creationId="{835367AE-B60B-42F0-8776-9F1ED27A4843}"/>
          </ac:spMkLst>
        </pc:spChg>
        <pc:spChg chg="mod">
          <ac:chgData name="Vivek Saahil" userId="43ad321a-5946-4c44-869a-99c3331d9527" providerId="ADAL" clId="{EA813354-F016-409C-A55B-EB42D8BC8B73}" dt="2021-04-06T04:33:14.680" v="5341" actId="27803"/>
          <ac:spMkLst>
            <pc:docMk/>
            <pc:sldMk cId="1830847363" sldId="283"/>
            <ac:spMk id="2713" creationId="{238EBBF1-BB15-4AC3-839F-68432544C449}"/>
          </ac:spMkLst>
        </pc:spChg>
        <pc:spChg chg="mod">
          <ac:chgData name="Vivek Saahil" userId="43ad321a-5946-4c44-869a-99c3331d9527" providerId="ADAL" clId="{EA813354-F016-409C-A55B-EB42D8BC8B73}" dt="2021-04-06T04:33:14.680" v="5341" actId="27803"/>
          <ac:spMkLst>
            <pc:docMk/>
            <pc:sldMk cId="1830847363" sldId="283"/>
            <ac:spMk id="2714" creationId="{BB86AD2B-CE6F-4066-B1D5-F971EAEE5495}"/>
          </ac:spMkLst>
        </pc:spChg>
        <pc:spChg chg="mod">
          <ac:chgData name="Vivek Saahil" userId="43ad321a-5946-4c44-869a-99c3331d9527" providerId="ADAL" clId="{EA813354-F016-409C-A55B-EB42D8BC8B73}" dt="2021-04-06T04:33:14.680" v="5341" actId="27803"/>
          <ac:spMkLst>
            <pc:docMk/>
            <pc:sldMk cId="1830847363" sldId="283"/>
            <ac:spMk id="2715" creationId="{A2C20DD5-57E0-4D84-A465-C45C4C18288D}"/>
          </ac:spMkLst>
        </pc:spChg>
        <pc:spChg chg="mod">
          <ac:chgData name="Vivek Saahil" userId="43ad321a-5946-4c44-869a-99c3331d9527" providerId="ADAL" clId="{EA813354-F016-409C-A55B-EB42D8BC8B73}" dt="2021-04-06T04:33:14.680" v="5341" actId="27803"/>
          <ac:spMkLst>
            <pc:docMk/>
            <pc:sldMk cId="1830847363" sldId="283"/>
            <ac:spMk id="2716" creationId="{8D015B3A-592D-425A-9F82-ED3DBCD484E0}"/>
          </ac:spMkLst>
        </pc:spChg>
        <pc:spChg chg="mod">
          <ac:chgData name="Vivek Saahil" userId="43ad321a-5946-4c44-869a-99c3331d9527" providerId="ADAL" clId="{EA813354-F016-409C-A55B-EB42D8BC8B73}" dt="2021-04-06T04:33:14.680" v="5341" actId="27803"/>
          <ac:spMkLst>
            <pc:docMk/>
            <pc:sldMk cId="1830847363" sldId="283"/>
            <ac:spMk id="2717" creationId="{8EC3D1C3-261E-4F40-A894-6A9CA20A49A1}"/>
          </ac:spMkLst>
        </pc:spChg>
        <pc:spChg chg="mod">
          <ac:chgData name="Vivek Saahil" userId="43ad321a-5946-4c44-869a-99c3331d9527" providerId="ADAL" clId="{EA813354-F016-409C-A55B-EB42D8BC8B73}" dt="2021-04-06T04:33:14.680" v="5341" actId="27803"/>
          <ac:spMkLst>
            <pc:docMk/>
            <pc:sldMk cId="1830847363" sldId="283"/>
            <ac:spMk id="2718" creationId="{79421B60-96AD-4680-BDBB-84E02CE0AF89}"/>
          </ac:spMkLst>
        </pc:spChg>
        <pc:spChg chg="mod">
          <ac:chgData name="Vivek Saahil" userId="43ad321a-5946-4c44-869a-99c3331d9527" providerId="ADAL" clId="{EA813354-F016-409C-A55B-EB42D8BC8B73}" dt="2021-04-06T04:33:14.680" v="5341" actId="27803"/>
          <ac:spMkLst>
            <pc:docMk/>
            <pc:sldMk cId="1830847363" sldId="283"/>
            <ac:spMk id="2719" creationId="{B9B15D7A-A65F-44BC-A8E1-93D1B44802AD}"/>
          </ac:spMkLst>
        </pc:spChg>
        <pc:spChg chg="mod">
          <ac:chgData name="Vivek Saahil" userId="43ad321a-5946-4c44-869a-99c3331d9527" providerId="ADAL" clId="{EA813354-F016-409C-A55B-EB42D8BC8B73}" dt="2021-04-06T04:33:14.680" v="5341" actId="27803"/>
          <ac:spMkLst>
            <pc:docMk/>
            <pc:sldMk cId="1830847363" sldId="283"/>
            <ac:spMk id="2720" creationId="{C6FAB080-F3D7-4B0E-9C4B-4CE656AF5398}"/>
          </ac:spMkLst>
        </pc:spChg>
        <pc:spChg chg="mod">
          <ac:chgData name="Vivek Saahil" userId="43ad321a-5946-4c44-869a-99c3331d9527" providerId="ADAL" clId="{EA813354-F016-409C-A55B-EB42D8BC8B73}" dt="2021-04-06T04:33:14.680" v="5341" actId="27803"/>
          <ac:spMkLst>
            <pc:docMk/>
            <pc:sldMk cId="1830847363" sldId="283"/>
            <ac:spMk id="2721" creationId="{F6DF0949-1A87-407E-94CF-458348A50384}"/>
          </ac:spMkLst>
        </pc:spChg>
        <pc:spChg chg="mod">
          <ac:chgData name="Vivek Saahil" userId="43ad321a-5946-4c44-869a-99c3331d9527" providerId="ADAL" clId="{EA813354-F016-409C-A55B-EB42D8BC8B73}" dt="2021-04-06T04:33:14.680" v="5341" actId="27803"/>
          <ac:spMkLst>
            <pc:docMk/>
            <pc:sldMk cId="1830847363" sldId="283"/>
            <ac:spMk id="2722" creationId="{EA407DD4-B4B7-421E-925E-269A52CD0C8E}"/>
          </ac:spMkLst>
        </pc:spChg>
        <pc:spChg chg="mod">
          <ac:chgData name="Vivek Saahil" userId="43ad321a-5946-4c44-869a-99c3331d9527" providerId="ADAL" clId="{EA813354-F016-409C-A55B-EB42D8BC8B73}" dt="2021-04-06T04:33:14.680" v="5341" actId="27803"/>
          <ac:spMkLst>
            <pc:docMk/>
            <pc:sldMk cId="1830847363" sldId="283"/>
            <ac:spMk id="2723" creationId="{11DCFA34-1DFA-4FB7-AABB-42398880E854}"/>
          </ac:spMkLst>
        </pc:spChg>
        <pc:spChg chg="mod">
          <ac:chgData name="Vivek Saahil" userId="43ad321a-5946-4c44-869a-99c3331d9527" providerId="ADAL" clId="{EA813354-F016-409C-A55B-EB42D8BC8B73}" dt="2021-04-06T04:33:14.680" v="5341" actId="27803"/>
          <ac:spMkLst>
            <pc:docMk/>
            <pc:sldMk cId="1830847363" sldId="283"/>
            <ac:spMk id="2724" creationId="{B37BC7FE-7613-4667-8E01-09B2C8A6F327}"/>
          </ac:spMkLst>
        </pc:spChg>
        <pc:spChg chg="mod">
          <ac:chgData name="Vivek Saahil" userId="43ad321a-5946-4c44-869a-99c3331d9527" providerId="ADAL" clId="{EA813354-F016-409C-A55B-EB42D8BC8B73}" dt="2021-04-06T04:33:14.680" v="5341" actId="27803"/>
          <ac:spMkLst>
            <pc:docMk/>
            <pc:sldMk cId="1830847363" sldId="283"/>
            <ac:spMk id="2725" creationId="{DF6E04FA-3D03-4117-B47D-07B6A7DF10EA}"/>
          </ac:spMkLst>
        </pc:spChg>
        <pc:spChg chg="mod">
          <ac:chgData name="Vivek Saahil" userId="43ad321a-5946-4c44-869a-99c3331d9527" providerId="ADAL" clId="{EA813354-F016-409C-A55B-EB42D8BC8B73}" dt="2021-04-06T04:33:14.680" v="5341" actId="27803"/>
          <ac:spMkLst>
            <pc:docMk/>
            <pc:sldMk cId="1830847363" sldId="283"/>
            <ac:spMk id="2726" creationId="{5CF02C4B-4DBE-4813-B0DA-D77706F2B4E7}"/>
          </ac:spMkLst>
        </pc:spChg>
        <pc:spChg chg="mod">
          <ac:chgData name="Vivek Saahil" userId="43ad321a-5946-4c44-869a-99c3331d9527" providerId="ADAL" clId="{EA813354-F016-409C-A55B-EB42D8BC8B73}" dt="2021-04-06T04:33:14.680" v="5341" actId="27803"/>
          <ac:spMkLst>
            <pc:docMk/>
            <pc:sldMk cId="1830847363" sldId="283"/>
            <ac:spMk id="2727" creationId="{2C4857EF-E299-4173-8897-5D4F985268BD}"/>
          </ac:spMkLst>
        </pc:spChg>
        <pc:spChg chg="mod">
          <ac:chgData name="Vivek Saahil" userId="43ad321a-5946-4c44-869a-99c3331d9527" providerId="ADAL" clId="{EA813354-F016-409C-A55B-EB42D8BC8B73}" dt="2021-04-06T04:33:14.680" v="5341" actId="27803"/>
          <ac:spMkLst>
            <pc:docMk/>
            <pc:sldMk cId="1830847363" sldId="283"/>
            <ac:spMk id="2728" creationId="{A499362C-9582-4231-88B0-61F78C614455}"/>
          </ac:spMkLst>
        </pc:spChg>
        <pc:spChg chg="mod">
          <ac:chgData name="Vivek Saahil" userId="43ad321a-5946-4c44-869a-99c3331d9527" providerId="ADAL" clId="{EA813354-F016-409C-A55B-EB42D8BC8B73}" dt="2021-04-06T04:33:14.680" v="5341" actId="27803"/>
          <ac:spMkLst>
            <pc:docMk/>
            <pc:sldMk cId="1830847363" sldId="283"/>
            <ac:spMk id="2729" creationId="{6552FEAA-E6E8-4F89-A251-CD1F5789CB3F}"/>
          </ac:spMkLst>
        </pc:spChg>
        <pc:spChg chg="mod">
          <ac:chgData name="Vivek Saahil" userId="43ad321a-5946-4c44-869a-99c3331d9527" providerId="ADAL" clId="{EA813354-F016-409C-A55B-EB42D8BC8B73}" dt="2021-04-06T04:33:14.680" v="5341" actId="27803"/>
          <ac:spMkLst>
            <pc:docMk/>
            <pc:sldMk cId="1830847363" sldId="283"/>
            <ac:spMk id="2730" creationId="{FAE01123-9626-48A8-A74D-1F325CB700A6}"/>
          </ac:spMkLst>
        </pc:spChg>
        <pc:spChg chg="mod">
          <ac:chgData name="Vivek Saahil" userId="43ad321a-5946-4c44-869a-99c3331d9527" providerId="ADAL" clId="{EA813354-F016-409C-A55B-EB42D8BC8B73}" dt="2021-04-06T04:33:14.680" v="5341" actId="27803"/>
          <ac:spMkLst>
            <pc:docMk/>
            <pc:sldMk cId="1830847363" sldId="283"/>
            <ac:spMk id="2731" creationId="{D24A29E6-892D-4261-BC8B-1E183695F929}"/>
          </ac:spMkLst>
        </pc:spChg>
        <pc:spChg chg="mod">
          <ac:chgData name="Vivek Saahil" userId="43ad321a-5946-4c44-869a-99c3331d9527" providerId="ADAL" clId="{EA813354-F016-409C-A55B-EB42D8BC8B73}" dt="2021-04-06T04:33:14.680" v="5341" actId="27803"/>
          <ac:spMkLst>
            <pc:docMk/>
            <pc:sldMk cId="1830847363" sldId="283"/>
            <ac:spMk id="2732" creationId="{3380B37A-4707-4CDF-A021-28E6A236281F}"/>
          </ac:spMkLst>
        </pc:spChg>
        <pc:spChg chg="mod">
          <ac:chgData name="Vivek Saahil" userId="43ad321a-5946-4c44-869a-99c3331d9527" providerId="ADAL" clId="{EA813354-F016-409C-A55B-EB42D8BC8B73}" dt="2021-04-06T04:33:14.680" v="5341" actId="27803"/>
          <ac:spMkLst>
            <pc:docMk/>
            <pc:sldMk cId="1830847363" sldId="283"/>
            <ac:spMk id="2733" creationId="{B04B2D9C-03C5-4EEC-8EA5-8F9E446A325D}"/>
          </ac:spMkLst>
        </pc:spChg>
        <pc:spChg chg="mod">
          <ac:chgData name="Vivek Saahil" userId="43ad321a-5946-4c44-869a-99c3331d9527" providerId="ADAL" clId="{EA813354-F016-409C-A55B-EB42D8BC8B73}" dt="2021-04-06T04:33:14.680" v="5341" actId="27803"/>
          <ac:spMkLst>
            <pc:docMk/>
            <pc:sldMk cId="1830847363" sldId="283"/>
            <ac:spMk id="2734" creationId="{4237CD63-0AAF-47E5-BF7A-64D9E963AD0A}"/>
          </ac:spMkLst>
        </pc:spChg>
        <pc:spChg chg="mod">
          <ac:chgData name="Vivek Saahil" userId="43ad321a-5946-4c44-869a-99c3331d9527" providerId="ADAL" clId="{EA813354-F016-409C-A55B-EB42D8BC8B73}" dt="2021-04-06T04:33:14.680" v="5341" actId="27803"/>
          <ac:spMkLst>
            <pc:docMk/>
            <pc:sldMk cId="1830847363" sldId="283"/>
            <ac:spMk id="2735" creationId="{A04487DE-9B17-4FB2-BBDC-AA37EDB9A5EB}"/>
          </ac:spMkLst>
        </pc:spChg>
        <pc:spChg chg="mod">
          <ac:chgData name="Vivek Saahil" userId="43ad321a-5946-4c44-869a-99c3331d9527" providerId="ADAL" clId="{EA813354-F016-409C-A55B-EB42D8BC8B73}" dt="2021-04-06T04:33:14.680" v="5341" actId="27803"/>
          <ac:spMkLst>
            <pc:docMk/>
            <pc:sldMk cId="1830847363" sldId="283"/>
            <ac:spMk id="2736" creationId="{ADFDF1D7-BCDA-4228-A5E6-987440DFA923}"/>
          </ac:spMkLst>
        </pc:spChg>
        <pc:spChg chg="mod">
          <ac:chgData name="Vivek Saahil" userId="43ad321a-5946-4c44-869a-99c3331d9527" providerId="ADAL" clId="{EA813354-F016-409C-A55B-EB42D8BC8B73}" dt="2021-04-06T04:33:14.680" v="5341" actId="27803"/>
          <ac:spMkLst>
            <pc:docMk/>
            <pc:sldMk cId="1830847363" sldId="283"/>
            <ac:spMk id="2737" creationId="{0C0D471C-0DC2-43DF-895A-175B9A1A42B2}"/>
          </ac:spMkLst>
        </pc:spChg>
        <pc:spChg chg="mod">
          <ac:chgData name="Vivek Saahil" userId="43ad321a-5946-4c44-869a-99c3331d9527" providerId="ADAL" clId="{EA813354-F016-409C-A55B-EB42D8BC8B73}" dt="2021-04-06T04:33:14.680" v="5341" actId="27803"/>
          <ac:spMkLst>
            <pc:docMk/>
            <pc:sldMk cId="1830847363" sldId="283"/>
            <ac:spMk id="2738" creationId="{500C8AF9-75B4-4349-83C7-477FDB0E8348}"/>
          </ac:spMkLst>
        </pc:spChg>
        <pc:spChg chg="mod">
          <ac:chgData name="Vivek Saahil" userId="43ad321a-5946-4c44-869a-99c3331d9527" providerId="ADAL" clId="{EA813354-F016-409C-A55B-EB42D8BC8B73}" dt="2021-04-06T04:33:14.680" v="5341" actId="27803"/>
          <ac:spMkLst>
            <pc:docMk/>
            <pc:sldMk cId="1830847363" sldId="283"/>
            <ac:spMk id="2739" creationId="{81D7DDF8-7211-403A-ADD7-C43C18280BF2}"/>
          </ac:spMkLst>
        </pc:spChg>
        <pc:spChg chg="mod">
          <ac:chgData name="Vivek Saahil" userId="43ad321a-5946-4c44-869a-99c3331d9527" providerId="ADAL" clId="{EA813354-F016-409C-A55B-EB42D8BC8B73}" dt="2021-04-06T04:33:14.680" v="5341" actId="27803"/>
          <ac:spMkLst>
            <pc:docMk/>
            <pc:sldMk cId="1830847363" sldId="283"/>
            <ac:spMk id="2740" creationId="{6B826D3D-2530-4533-B11D-D3E328AB1D9A}"/>
          </ac:spMkLst>
        </pc:spChg>
        <pc:spChg chg="mod">
          <ac:chgData name="Vivek Saahil" userId="43ad321a-5946-4c44-869a-99c3331d9527" providerId="ADAL" clId="{EA813354-F016-409C-A55B-EB42D8BC8B73}" dt="2021-04-06T04:33:14.680" v="5341" actId="27803"/>
          <ac:spMkLst>
            <pc:docMk/>
            <pc:sldMk cId="1830847363" sldId="283"/>
            <ac:spMk id="2741" creationId="{6AA033C1-3D3B-4A35-AEC2-97AF31875D4F}"/>
          </ac:spMkLst>
        </pc:spChg>
        <pc:spChg chg="mod">
          <ac:chgData name="Vivek Saahil" userId="43ad321a-5946-4c44-869a-99c3331d9527" providerId="ADAL" clId="{EA813354-F016-409C-A55B-EB42D8BC8B73}" dt="2021-04-06T04:33:14.680" v="5341" actId="27803"/>
          <ac:spMkLst>
            <pc:docMk/>
            <pc:sldMk cId="1830847363" sldId="283"/>
            <ac:spMk id="2742" creationId="{11A19541-C6A3-4C5D-A402-605B08692299}"/>
          </ac:spMkLst>
        </pc:spChg>
        <pc:spChg chg="mod">
          <ac:chgData name="Vivek Saahil" userId="43ad321a-5946-4c44-869a-99c3331d9527" providerId="ADAL" clId="{EA813354-F016-409C-A55B-EB42D8BC8B73}" dt="2021-04-06T04:33:14.680" v="5341" actId="27803"/>
          <ac:spMkLst>
            <pc:docMk/>
            <pc:sldMk cId="1830847363" sldId="283"/>
            <ac:spMk id="2743" creationId="{5C4BE66E-3310-40A1-9011-B62A1E93D010}"/>
          </ac:spMkLst>
        </pc:spChg>
        <pc:spChg chg="mod">
          <ac:chgData name="Vivek Saahil" userId="43ad321a-5946-4c44-869a-99c3331d9527" providerId="ADAL" clId="{EA813354-F016-409C-A55B-EB42D8BC8B73}" dt="2021-04-06T04:33:14.680" v="5341" actId="27803"/>
          <ac:spMkLst>
            <pc:docMk/>
            <pc:sldMk cId="1830847363" sldId="283"/>
            <ac:spMk id="2744" creationId="{FAD28EA7-1D8E-4CDA-87C5-C9AAB858776C}"/>
          </ac:spMkLst>
        </pc:spChg>
        <pc:spChg chg="mod">
          <ac:chgData name="Vivek Saahil" userId="43ad321a-5946-4c44-869a-99c3331d9527" providerId="ADAL" clId="{EA813354-F016-409C-A55B-EB42D8BC8B73}" dt="2021-04-06T04:33:14.680" v="5341" actId="27803"/>
          <ac:spMkLst>
            <pc:docMk/>
            <pc:sldMk cId="1830847363" sldId="283"/>
            <ac:spMk id="2745" creationId="{F24FDE5F-F669-4469-A2C5-2A5146109AEA}"/>
          </ac:spMkLst>
        </pc:spChg>
        <pc:spChg chg="mod">
          <ac:chgData name="Vivek Saahil" userId="43ad321a-5946-4c44-869a-99c3331d9527" providerId="ADAL" clId="{EA813354-F016-409C-A55B-EB42D8BC8B73}" dt="2021-04-06T04:33:14.680" v="5341" actId="27803"/>
          <ac:spMkLst>
            <pc:docMk/>
            <pc:sldMk cId="1830847363" sldId="283"/>
            <ac:spMk id="2746" creationId="{01966F30-F23A-4AFB-9851-9123F88A82E3}"/>
          </ac:spMkLst>
        </pc:spChg>
        <pc:spChg chg="mod">
          <ac:chgData name="Vivek Saahil" userId="43ad321a-5946-4c44-869a-99c3331d9527" providerId="ADAL" clId="{EA813354-F016-409C-A55B-EB42D8BC8B73}" dt="2021-04-06T04:33:14.680" v="5341" actId="27803"/>
          <ac:spMkLst>
            <pc:docMk/>
            <pc:sldMk cId="1830847363" sldId="283"/>
            <ac:spMk id="2747" creationId="{9556225E-5C9F-4695-B839-B1DE7A26FFD9}"/>
          </ac:spMkLst>
        </pc:spChg>
        <pc:spChg chg="mod">
          <ac:chgData name="Vivek Saahil" userId="43ad321a-5946-4c44-869a-99c3331d9527" providerId="ADAL" clId="{EA813354-F016-409C-A55B-EB42D8BC8B73}" dt="2021-04-06T04:33:14.680" v="5341" actId="27803"/>
          <ac:spMkLst>
            <pc:docMk/>
            <pc:sldMk cId="1830847363" sldId="283"/>
            <ac:spMk id="2748" creationId="{F79D8068-9674-4B4F-9E36-5A8880704D68}"/>
          </ac:spMkLst>
        </pc:spChg>
        <pc:spChg chg="mod">
          <ac:chgData name="Vivek Saahil" userId="43ad321a-5946-4c44-869a-99c3331d9527" providerId="ADAL" clId="{EA813354-F016-409C-A55B-EB42D8BC8B73}" dt="2021-04-06T04:33:14.680" v="5341" actId="27803"/>
          <ac:spMkLst>
            <pc:docMk/>
            <pc:sldMk cId="1830847363" sldId="283"/>
            <ac:spMk id="2749" creationId="{AE6D049B-17C9-441E-A45C-C1258FC011AF}"/>
          </ac:spMkLst>
        </pc:spChg>
        <pc:spChg chg="mod">
          <ac:chgData name="Vivek Saahil" userId="43ad321a-5946-4c44-869a-99c3331d9527" providerId="ADAL" clId="{EA813354-F016-409C-A55B-EB42D8BC8B73}" dt="2021-04-06T04:33:14.680" v="5341" actId="27803"/>
          <ac:spMkLst>
            <pc:docMk/>
            <pc:sldMk cId="1830847363" sldId="283"/>
            <ac:spMk id="2750" creationId="{6C045A35-6C80-48E1-9B71-BF9238C1990E}"/>
          </ac:spMkLst>
        </pc:spChg>
        <pc:spChg chg="mod">
          <ac:chgData name="Vivek Saahil" userId="43ad321a-5946-4c44-869a-99c3331d9527" providerId="ADAL" clId="{EA813354-F016-409C-A55B-EB42D8BC8B73}" dt="2021-04-06T04:33:14.680" v="5341" actId="27803"/>
          <ac:spMkLst>
            <pc:docMk/>
            <pc:sldMk cId="1830847363" sldId="283"/>
            <ac:spMk id="2751" creationId="{5C5FE260-4DF6-40CD-BF7A-08703AF30E94}"/>
          </ac:spMkLst>
        </pc:spChg>
        <pc:spChg chg="mod">
          <ac:chgData name="Vivek Saahil" userId="43ad321a-5946-4c44-869a-99c3331d9527" providerId="ADAL" clId="{EA813354-F016-409C-A55B-EB42D8BC8B73}" dt="2021-04-06T04:33:14.680" v="5341" actId="27803"/>
          <ac:spMkLst>
            <pc:docMk/>
            <pc:sldMk cId="1830847363" sldId="283"/>
            <ac:spMk id="2752" creationId="{FBC9A8C8-2B98-4E1B-927D-55BD99A521FD}"/>
          </ac:spMkLst>
        </pc:spChg>
        <pc:spChg chg="mod">
          <ac:chgData name="Vivek Saahil" userId="43ad321a-5946-4c44-869a-99c3331d9527" providerId="ADAL" clId="{EA813354-F016-409C-A55B-EB42D8BC8B73}" dt="2021-04-06T04:33:14.680" v="5341" actId="27803"/>
          <ac:spMkLst>
            <pc:docMk/>
            <pc:sldMk cId="1830847363" sldId="283"/>
            <ac:spMk id="2753" creationId="{E2CB68FC-1B90-4C6B-91DE-370AB4EF5B82}"/>
          </ac:spMkLst>
        </pc:spChg>
        <pc:spChg chg="mod">
          <ac:chgData name="Vivek Saahil" userId="43ad321a-5946-4c44-869a-99c3331d9527" providerId="ADAL" clId="{EA813354-F016-409C-A55B-EB42D8BC8B73}" dt="2021-04-06T04:33:14.680" v="5341" actId="27803"/>
          <ac:spMkLst>
            <pc:docMk/>
            <pc:sldMk cId="1830847363" sldId="283"/>
            <ac:spMk id="2754" creationId="{B41E35AC-2223-4E0C-A581-4E869D251B8F}"/>
          </ac:spMkLst>
        </pc:spChg>
        <pc:spChg chg="mod">
          <ac:chgData name="Vivek Saahil" userId="43ad321a-5946-4c44-869a-99c3331d9527" providerId="ADAL" clId="{EA813354-F016-409C-A55B-EB42D8BC8B73}" dt="2021-04-06T04:33:14.680" v="5341" actId="27803"/>
          <ac:spMkLst>
            <pc:docMk/>
            <pc:sldMk cId="1830847363" sldId="283"/>
            <ac:spMk id="2755" creationId="{8440B454-B400-442D-8F81-8AAA2B2D8D80}"/>
          </ac:spMkLst>
        </pc:spChg>
        <pc:spChg chg="mod">
          <ac:chgData name="Vivek Saahil" userId="43ad321a-5946-4c44-869a-99c3331d9527" providerId="ADAL" clId="{EA813354-F016-409C-A55B-EB42D8BC8B73}" dt="2021-04-06T04:33:14.680" v="5341" actId="27803"/>
          <ac:spMkLst>
            <pc:docMk/>
            <pc:sldMk cId="1830847363" sldId="283"/>
            <ac:spMk id="2756" creationId="{956D0C80-E036-45B0-A283-F56C86C1D6E8}"/>
          </ac:spMkLst>
        </pc:spChg>
        <pc:spChg chg="mod">
          <ac:chgData name="Vivek Saahil" userId="43ad321a-5946-4c44-869a-99c3331d9527" providerId="ADAL" clId="{EA813354-F016-409C-A55B-EB42D8BC8B73}" dt="2021-04-06T04:33:14.680" v="5341" actId="27803"/>
          <ac:spMkLst>
            <pc:docMk/>
            <pc:sldMk cId="1830847363" sldId="283"/>
            <ac:spMk id="2757" creationId="{7EE823F1-B0D2-4000-AA30-A20B72051E75}"/>
          </ac:spMkLst>
        </pc:spChg>
        <pc:spChg chg="mod">
          <ac:chgData name="Vivek Saahil" userId="43ad321a-5946-4c44-869a-99c3331d9527" providerId="ADAL" clId="{EA813354-F016-409C-A55B-EB42D8BC8B73}" dt="2021-04-06T04:33:14.680" v="5341" actId="27803"/>
          <ac:spMkLst>
            <pc:docMk/>
            <pc:sldMk cId="1830847363" sldId="283"/>
            <ac:spMk id="2758" creationId="{88EC8395-ED76-48F3-8262-722291FD6B3B}"/>
          </ac:spMkLst>
        </pc:spChg>
        <pc:spChg chg="mod">
          <ac:chgData name="Vivek Saahil" userId="43ad321a-5946-4c44-869a-99c3331d9527" providerId="ADAL" clId="{EA813354-F016-409C-A55B-EB42D8BC8B73}" dt="2021-04-06T04:33:14.680" v="5341" actId="27803"/>
          <ac:spMkLst>
            <pc:docMk/>
            <pc:sldMk cId="1830847363" sldId="283"/>
            <ac:spMk id="2759" creationId="{EACA3E16-E5B7-4C79-9A78-371B16E8E4D1}"/>
          </ac:spMkLst>
        </pc:spChg>
        <pc:spChg chg="mod">
          <ac:chgData name="Vivek Saahil" userId="43ad321a-5946-4c44-869a-99c3331d9527" providerId="ADAL" clId="{EA813354-F016-409C-A55B-EB42D8BC8B73}" dt="2021-04-06T04:33:14.680" v="5341" actId="27803"/>
          <ac:spMkLst>
            <pc:docMk/>
            <pc:sldMk cId="1830847363" sldId="283"/>
            <ac:spMk id="2760" creationId="{0ED1F759-85CB-40E5-B783-E2F3D4231D8C}"/>
          </ac:spMkLst>
        </pc:spChg>
        <pc:spChg chg="mod">
          <ac:chgData name="Vivek Saahil" userId="43ad321a-5946-4c44-869a-99c3331d9527" providerId="ADAL" clId="{EA813354-F016-409C-A55B-EB42D8BC8B73}" dt="2021-04-06T04:33:14.680" v="5341" actId="27803"/>
          <ac:spMkLst>
            <pc:docMk/>
            <pc:sldMk cId="1830847363" sldId="283"/>
            <ac:spMk id="2761" creationId="{C8DBF7E8-8AD2-4BCD-991E-E2B89F498033}"/>
          </ac:spMkLst>
        </pc:spChg>
        <pc:spChg chg="mod">
          <ac:chgData name="Vivek Saahil" userId="43ad321a-5946-4c44-869a-99c3331d9527" providerId="ADAL" clId="{EA813354-F016-409C-A55B-EB42D8BC8B73}" dt="2021-04-06T04:33:14.680" v="5341" actId="27803"/>
          <ac:spMkLst>
            <pc:docMk/>
            <pc:sldMk cId="1830847363" sldId="283"/>
            <ac:spMk id="2762" creationId="{7FF3749F-5869-439D-9439-C64B4C8E121A}"/>
          </ac:spMkLst>
        </pc:spChg>
        <pc:spChg chg="mod">
          <ac:chgData name="Vivek Saahil" userId="43ad321a-5946-4c44-869a-99c3331d9527" providerId="ADAL" clId="{EA813354-F016-409C-A55B-EB42D8BC8B73}" dt="2021-04-06T04:33:14.680" v="5341" actId="27803"/>
          <ac:spMkLst>
            <pc:docMk/>
            <pc:sldMk cId="1830847363" sldId="283"/>
            <ac:spMk id="2763" creationId="{79F00A2E-AC40-4A43-BCDB-9542BC63A793}"/>
          </ac:spMkLst>
        </pc:spChg>
        <pc:spChg chg="mod">
          <ac:chgData name="Vivek Saahil" userId="43ad321a-5946-4c44-869a-99c3331d9527" providerId="ADAL" clId="{EA813354-F016-409C-A55B-EB42D8BC8B73}" dt="2021-04-06T04:33:14.680" v="5341" actId="27803"/>
          <ac:spMkLst>
            <pc:docMk/>
            <pc:sldMk cId="1830847363" sldId="283"/>
            <ac:spMk id="2764" creationId="{2C962CAF-DDC4-48E4-9A74-7226D96C1DDA}"/>
          </ac:spMkLst>
        </pc:spChg>
        <pc:spChg chg="mod">
          <ac:chgData name="Vivek Saahil" userId="43ad321a-5946-4c44-869a-99c3331d9527" providerId="ADAL" clId="{EA813354-F016-409C-A55B-EB42D8BC8B73}" dt="2021-04-06T04:33:14.680" v="5341" actId="27803"/>
          <ac:spMkLst>
            <pc:docMk/>
            <pc:sldMk cId="1830847363" sldId="283"/>
            <ac:spMk id="2765" creationId="{884C9732-CB29-4798-85FC-D9A077C5EE73}"/>
          </ac:spMkLst>
        </pc:spChg>
        <pc:spChg chg="mod">
          <ac:chgData name="Vivek Saahil" userId="43ad321a-5946-4c44-869a-99c3331d9527" providerId="ADAL" clId="{EA813354-F016-409C-A55B-EB42D8BC8B73}" dt="2021-04-06T04:33:14.680" v="5341" actId="27803"/>
          <ac:spMkLst>
            <pc:docMk/>
            <pc:sldMk cId="1830847363" sldId="283"/>
            <ac:spMk id="2766" creationId="{2B562591-72C7-4973-9063-BD7B200B12C7}"/>
          </ac:spMkLst>
        </pc:spChg>
        <pc:spChg chg="mod">
          <ac:chgData name="Vivek Saahil" userId="43ad321a-5946-4c44-869a-99c3331d9527" providerId="ADAL" clId="{EA813354-F016-409C-A55B-EB42D8BC8B73}" dt="2021-04-06T04:33:14.680" v="5341" actId="27803"/>
          <ac:spMkLst>
            <pc:docMk/>
            <pc:sldMk cId="1830847363" sldId="283"/>
            <ac:spMk id="2767" creationId="{35C61C23-EA06-4F66-B64E-C6312C41733F}"/>
          </ac:spMkLst>
        </pc:spChg>
        <pc:spChg chg="mod">
          <ac:chgData name="Vivek Saahil" userId="43ad321a-5946-4c44-869a-99c3331d9527" providerId="ADAL" clId="{EA813354-F016-409C-A55B-EB42D8BC8B73}" dt="2021-04-06T04:33:14.680" v="5341" actId="27803"/>
          <ac:spMkLst>
            <pc:docMk/>
            <pc:sldMk cId="1830847363" sldId="283"/>
            <ac:spMk id="2768" creationId="{C240CB8E-7C7B-4E58-AA8D-7ECA3A88B1A9}"/>
          </ac:spMkLst>
        </pc:spChg>
        <pc:spChg chg="mod">
          <ac:chgData name="Vivek Saahil" userId="43ad321a-5946-4c44-869a-99c3331d9527" providerId="ADAL" clId="{EA813354-F016-409C-A55B-EB42D8BC8B73}" dt="2021-04-06T04:33:14.680" v="5341" actId="27803"/>
          <ac:spMkLst>
            <pc:docMk/>
            <pc:sldMk cId="1830847363" sldId="283"/>
            <ac:spMk id="2769" creationId="{5F27DBC5-38E4-484B-834E-BD4AD9D52B3F}"/>
          </ac:spMkLst>
        </pc:spChg>
        <pc:spChg chg="mod">
          <ac:chgData name="Vivek Saahil" userId="43ad321a-5946-4c44-869a-99c3331d9527" providerId="ADAL" clId="{EA813354-F016-409C-A55B-EB42D8BC8B73}" dt="2021-04-06T04:33:14.680" v="5341" actId="27803"/>
          <ac:spMkLst>
            <pc:docMk/>
            <pc:sldMk cId="1830847363" sldId="283"/>
            <ac:spMk id="2770" creationId="{EFDAA38E-96B6-45AE-A723-6CF37CF152A3}"/>
          </ac:spMkLst>
        </pc:spChg>
        <pc:spChg chg="mod">
          <ac:chgData name="Vivek Saahil" userId="43ad321a-5946-4c44-869a-99c3331d9527" providerId="ADAL" clId="{EA813354-F016-409C-A55B-EB42D8BC8B73}" dt="2021-04-06T04:33:14.680" v="5341" actId="27803"/>
          <ac:spMkLst>
            <pc:docMk/>
            <pc:sldMk cId="1830847363" sldId="283"/>
            <ac:spMk id="2771" creationId="{83531896-1E2A-4682-918C-175D8A324878}"/>
          </ac:spMkLst>
        </pc:spChg>
        <pc:spChg chg="mod">
          <ac:chgData name="Vivek Saahil" userId="43ad321a-5946-4c44-869a-99c3331d9527" providerId="ADAL" clId="{EA813354-F016-409C-A55B-EB42D8BC8B73}" dt="2021-04-06T04:33:14.680" v="5341" actId="27803"/>
          <ac:spMkLst>
            <pc:docMk/>
            <pc:sldMk cId="1830847363" sldId="283"/>
            <ac:spMk id="2772" creationId="{96207521-F3A8-4783-91F8-8D4E46FF8723}"/>
          </ac:spMkLst>
        </pc:spChg>
        <pc:spChg chg="mod">
          <ac:chgData name="Vivek Saahil" userId="43ad321a-5946-4c44-869a-99c3331d9527" providerId="ADAL" clId="{EA813354-F016-409C-A55B-EB42D8BC8B73}" dt="2021-04-06T04:33:14.680" v="5341" actId="27803"/>
          <ac:spMkLst>
            <pc:docMk/>
            <pc:sldMk cId="1830847363" sldId="283"/>
            <ac:spMk id="2773" creationId="{777F4660-6E2D-4E80-8877-09813BA326CD}"/>
          </ac:spMkLst>
        </pc:spChg>
        <pc:spChg chg="mod">
          <ac:chgData name="Vivek Saahil" userId="43ad321a-5946-4c44-869a-99c3331d9527" providerId="ADAL" clId="{EA813354-F016-409C-A55B-EB42D8BC8B73}" dt="2021-04-06T04:33:14.680" v="5341" actId="27803"/>
          <ac:spMkLst>
            <pc:docMk/>
            <pc:sldMk cId="1830847363" sldId="283"/>
            <ac:spMk id="2774" creationId="{33946225-F39C-4915-8169-932FAA762C20}"/>
          </ac:spMkLst>
        </pc:spChg>
        <pc:spChg chg="mod">
          <ac:chgData name="Vivek Saahil" userId="43ad321a-5946-4c44-869a-99c3331d9527" providerId="ADAL" clId="{EA813354-F016-409C-A55B-EB42D8BC8B73}" dt="2021-04-06T04:33:14.680" v="5341" actId="27803"/>
          <ac:spMkLst>
            <pc:docMk/>
            <pc:sldMk cId="1830847363" sldId="283"/>
            <ac:spMk id="2775" creationId="{18687AB8-0EC5-4A71-B56C-96070BEBFB8D}"/>
          </ac:spMkLst>
        </pc:spChg>
        <pc:spChg chg="mod">
          <ac:chgData name="Vivek Saahil" userId="43ad321a-5946-4c44-869a-99c3331d9527" providerId="ADAL" clId="{EA813354-F016-409C-A55B-EB42D8BC8B73}" dt="2021-04-06T04:33:14.680" v="5341" actId="27803"/>
          <ac:spMkLst>
            <pc:docMk/>
            <pc:sldMk cId="1830847363" sldId="283"/>
            <ac:spMk id="2776" creationId="{98D63C01-9CBB-4778-8855-3B1F48198633}"/>
          </ac:spMkLst>
        </pc:spChg>
        <pc:spChg chg="mod">
          <ac:chgData name="Vivek Saahil" userId="43ad321a-5946-4c44-869a-99c3331d9527" providerId="ADAL" clId="{EA813354-F016-409C-A55B-EB42D8BC8B73}" dt="2021-04-06T04:33:14.680" v="5341" actId="27803"/>
          <ac:spMkLst>
            <pc:docMk/>
            <pc:sldMk cId="1830847363" sldId="283"/>
            <ac:spMk id="2777" creationId="{4E100777-632A-45A4-BBD7-DADAF2ADF911}"/>
          </ac:spMkLst>
        </pc:spChg>
        <pc:spChg chg="mod">
          <ac:chgData name="Vivek Saahil" userId="43ad321a-5946-4c44-869a-99c3331d9527" providerId="ADAL" clId="{EA813354-F016-409C-A55B-EB42D8BC8B73}" dt="2021-04-06T04:33:14.680" v="5341" actId="27803"/>
          <ac:spMkLst>
            <pc:docMk/>
            <pc:sldMk cId="1830847363" sldId="283"/>
            <ac:spMk id="2778" creationId="{B03A9480-33AB-40BD-AFE7-6C65932B9F38}"/>
          </ac:spMkLst>
        </pc:spChg>
        <pc:spChg chg="mod">
          <ac:chgData name="Vivek Saahil" userId="43ad321a-5946-4c44-869a-99c3331d9527" providerId="ADAL" clId="{EA813354-F016-409C-A55B-EB42D8BC8B73}" dt="2021-04-06T04:33:14.680" v="5341" actId="27803"/>
          <ac:spMkLst>
            <pc:docMk/>
            <pc:sldMk cId="1830847363" sldId="283"/>
            <ac:spMk id="2779" creationId="{D5D4BAE6-909E-4827-B3CF-C76A72EB815C}"/>
          </ac:spMkLst>
        </pc:spChg>
        <pc:spChg chg="mod">
          <ac:chgData name="Vivek Saahil" userId="43ad321a-5946-4c44-869a-99c3331d9527" providerId="ADAL" clId="{EA813354-F016-409C-A55B-EB42D8BC8B73}" dt="2021-04-06T04:33:14.680" v="5341" actId="27803"/>
          <ac:spMkLst>
            <pc:docMk/>
            <pc:sldMk cId="1830847363" sldId="283"/>
            <ac:spMk id="2780" creationId="{04494737-AD9B-4987-AEB6-DD529106E4B5}"/>
          </ac:spMkLst>
        </pc:spChg>
        <pc:spChg chg="mod">
          <ac:chgData name="Vivek Saahil" userId="43ad321a-5946-4c44-869a-99c3331d9527" providerId="ADAL" clId="{EA813354-F016-409C-A55B-EB42D8BC8B73}" dt="2021-04-06T04:33:14.680" v="5341" actId="27803"/>
          <ac:spMkLst>
            <pc:docMk/>
            <pc:sldMk cId="1830847363" sldId="283"/>
            <ac:spMk id="2781" creationId="{E449DD8C-7AA9-4436-9912-717951DC1334}"/>
          </ac:spMkLst>
        </pc:spChg>
        <pc:spChg chg="mod">
          <ac:chgData name="Vivek Saahil" userId="43ad321a-5946-4c44-869a-99c3331d9527" providerId="ADAL" clId="{EA813354-F016-409C-A55B-EB42D8BC8B73}" dt="2021-04-06T04:33:14.680" v="5341" actId="27803"/>
          <ac:spMkLst>
            <pc:docMk/>
            <pc:sldMk cId="1830847363" sldId="283"/>
            <ac:spMk id="2782" creationId="{B1794F29-CF90-4C68-90B1-CD2D3FE47BBB}"/>
          </ac:spMkLst>
        </pc:spChg>
        <pc:spChg chg="mod">
          <ac:chgData name="Vivek Saahil" userId="43ad321a-5946-4c44-869a-99c3331d9527" providerId="ADAL" clId="{EA813354-F016-409C-A55B-EB42D8BC8B73}" dt="2021-04-06T04:33:14.680" v="5341" actId="27803"/>
          <ac:spMkLst>
            <pc:docMk/>
            <pc:sldMk cId="1830847363" sldId="283"/>
            <ac:spMk id="2783" creationId="{D55D15A6-627E-46D7-A796-8E484CDDC24E}"/>
          </ac:spMkLst>
        </pc:spChg>
        <pc:spChg chg="mod">
          <ac:chgData name="Vivek Saahil" userId="43ad321a-5946-4c44-869a-99c3331d9527" providerId="ADAL" clId="{EA813354-F016-409C-A55B-EB42D8BC8B73}" dt="2021-04-06T04:33:14.680" v="5341" actId="27803"/>
          <ac:spMkLst>
            <pc:docMk/>
            <pc:sldMk cId="1830847363" sldId="283"/>
            <ac:spMk id="2784" creationId="{35DCE9B4-5D99-4254-8265-090BC5DCE3CB}"/>
          </ac:spMkLst>
        </pc:spChg>
        <pc:spChg chg="mod">
          <ac:chgData name="Vivek Saahil" userId="43ad321a-5946-4c44-869a-99c3331d9527" providerId="ADAL" clId="{EA813354-F016-409C-A55B-EB42D8BC8B73}" dt="2021-04-06T04:33:14.680" v="5341" actId="27803"/>
          <ac:spMkLst>
            <pc:docMk/>
            <pc:sldMk cId="1830847363" sldId="283"/>
            <ac:spMk id="2785" creationId="{FB89B9C4-0E0D-4AC2-9EE8-BD83CBFB1937}"/>
          </ac:spMkLst>
        </pc:spChg>
        <pc:spChg chg="mod">
          <ac:chgData name="Vivek Saahil" userId="43ad321a-5946-4c44-869a-99c3331d9527" providerId="ADAL" clId="{EA813354-F016-409C-A55B-EB42D8BC8B73}" dt="2021-04-06T04:33:14.680" v="5341" actId="27803"/>
          <ac:spMkLst>
            <pc:docMk/>
            <pc:sldMk cId="1830847363" sldId="283"/>
            <ac:spMk id="2786" creationId="{C9B26C2C-08DF-4063-90A5-4BF989E9E165}"/>
          </ac:spMkLst>
        </pc:spChg>
        <pc:spChg chg="mod">
          <ac:chgData name="Vivek Saahil" userId="43ad321a-5946-4c44-869a-99c3331d9527" providerId="ADAL" clId="{EA813354-F016-409C-A55B-EB42D8BC8B73}" dt="2021-04-06T04:33:14.680" v="5341" actId="27803"/>
          <ac:spMkLst>
            <pc:docMk/>
            <pc:sldMk cId="1830847363" sldId="283"/>
            <ac:spMk id="2787" creationId="{B6D14B8F-E661-49E8-89B2-2AAC950C8F37}"/>
          </ac:spMkLst>
        </pc:spChg>
        <pc:spChg chg="mod">
          <ac:chgData name="Vivek Saahil" userId="43ad321a-5946-4c44-869a-99c3331d9527" providerId="ADAL" clId="{EA813354-F016-409C-A55B-EB42D8BC8B73}" dt="2021-04-06T04:33:14.680" v="5341" actId="27803"/>
          <ac:spMkLst>
            <pc:docMk/>
            <pc:sldMk cId="1830847363" sldId="283"/>
            <ac:spMk id="2788" creationId="{8F33C4BB-D4B3-454F-99D4-48C3638D7E26}"/>
          </ac:spMkLst>
        </pc:spChg>
        <pc:spChg chg="mod">
          <ac:chgData name="Vivek Saahil" userId="43ad321a-5946-4c44-869a-99c3331d9527" providerId="ADAL" clId="{EA813354-F016-409C-A55B-EB42D8BC8B73}" dt="2021-04-06T04:33:14.680" v="5341" actId="27803"/>
          <ac:spMkLst>
            <pc:docMk/>
            <pc:sldMk cId="1830847363" sldId="283"/>
            <ac:spMk id="2789" creationId="{0118A37E-4DF3-4EA9-8948-6904F707A048}"/>
          </ac:spMkLst>
        </pc:spChg>
        <pc:spChg chg="mod">
          <ac:chgData name="Vivek Saahil" userId="43ad321a-5946-4c44-869a-99c3331d9527" providerId="ADAL" clId="{EA813354-F016-409C-A55B-EB42D8BC8B73}" dt="2021-04-06T04:33:14.680" v="5341" actId="27803"/>
          <ac:spMkLst>
            <pc:docMk/>
            <pc:sldMk cId="1830847363" sldId="283"/>
            <ac:spMk id="2790" creationId="{68D0A075-F626-4A4B-A7DA-72CF908C0B30}"/>
          </ac:spMkLst>
        </pc:spChg>
        <pc:spChg chg="mod">
          <ac:chgData name="Vivek Saahil" userId="43ad321a-5946-4c44-869a-99c3331d9527" providerId="ADAL" clId="{EA813354-F016-409C-A55B-EB42D8BC8B73}" dt="2021-04-06T04:33:14.680" v="5341" actId="27803"/>
          <ac:spMkLst>
            <pc:docMk/>
            <pc:sldMk cId="1830847363" sldId="283"/>
            <ac:spMk id="2791" creationId="{FD752DCE-2111-4F63-8FE8-923C34699782}"/>
          </ac:spMkLst>
        </pc:spChg>
        <pc:spChg chg="mod">
          <ac:chgData name="Vivek Saahil" userId="43ad321a-5946-4c44-869a-99c3331d9527" providerId="ADAL" clId="{EA813354-F016-409C-A55B-EB42D8BC8B73}" dt="2021-04-06T04:33:14.680" v="5341" actId="27803"/>
          <ac:spMkLst>
            <pc:docMk/>
            <pc:sldMk cId="1830847363" sldId="283"/>
            <ac:spMk id="2792" creationId="{7A941C98-D27C-41A5-A393-581FDC6720EA}"/>
          </ac:spMkLst>
        </pc:spChg>
        <pc:spChg chg="mod">
          <ac:chgData name="Vivek Saahil" userId="43ad321a-5946-4c44-869a-99c3331d9527" providerId="ADAL" clId="{EA813354-F016-409C-A55B-EB42D8BC8B73}" dt="2021-04-06T04:33:14.680" v="5341" actId="27803"/>
          <ac:spMkLst>
            <pc:docMk/>
            <pc:sldMk cId="1830847363" sldId="283"/>
            <ac:spMk id="2793" creationId="{F3256EEA-29A3-4C04-AB60-EC937ECE6562}"/>
          </ac:spMkLst>
        </pc:spChg>
        <pc:spChg chg="mod">
          <ac:chgData name="Vivek Saahil" userId="43ad321a-5946-4c44-869a-99c3331d9527" providerId="ADAL" clId="{EA813354-F016-409C-A55B-EB42D8BC8B73}" dt="2021-04-06T04:33:14.680" v="5341" actId="27803"/>
          <ac:spMkLst>
            <pc:docMk/>
            <pc:sldMk cId="1830847363" sldId="283"/>
            <ac:spMk id="2794" creationId="{9A89681A-06E5-44A6-B684-6BF8E6D11036}"/>
          </ac:spMkLst>
        </pc:spChg>
        <pc:spChg chg="mod">
          <ac:chgData name="Vivek Saahil" userId="43ad321a-5946-4c44-869a-99c3331d9527" providerId="ADAL" clId="{EA813354-F016-409C-A55B-EB42D8BC8B73}" dt="2021-04-06T04:33:14.680" v="5341" actId="27803"/>
          <ac:spMkLst>
            <pc:docMk/>
            <pc:sldMk cId="1830847363" sldId="283"/>
            <ac:spMk id="2795" creationId="{DE1FAD14-A1D1-45DE-B8CD-3ACEF182A301}"/>
          </ac:spMkLst>
        </pc:spChg>
        <pc:spChg chg="mod">
          <ac:chgData name="Vivek Saahil" userId="43ad321a-5946-4c44-869a-99c3331d9527" providerId="ADAL" clId="{EA813354-F016-409C-A55B-EB42D8BC8B73}" dt="2021-04-06T04:33:14.680" v="5341" actId="27803"/>
          <ac:spMkLst>
            <pc:docMk/>
            <pc:sldMk cId="1830847363" sldId="283"/>
            <ac:spMk id="2796" creationId="{CBE473FA-6CD1-4939-B664-42A4AAC85F8B}"/>
          </ac:spMkLst>
        </pc:spChg>
        <pc:spChg chg="mod">
          <ac:chgData name="Vivek Saahil" userId="43ad321a-5946-4c44-869a-99c3331d9527" providerId="ADAL" clId="{EA813354-F016-409C-A55B-EB42D8BC8B73}" dt="2021-04-06T04:33:14.680" v="5341" actId="27803"/>
          <ac:spMkLst>
            <pc:docMk/>
            <pc:sldMk cId="1830847363" sldId="283"/>
            <ac:spMk id="2797" creationId="{AFE7FB18-C084-4319-ADD8-8D0090389E61}"/>
          </ac:spMkLst>
        </pc:spChg>
        <pc:spChg chg="mod">
          <ac:chgData name="Vivek Saahil" userId="43ad321a-5946-4c44-869a-99c3331d9527" providerId="ADAL" clId="{EA813354-F016-409C-A55B-EB42D8BC8B73}" dt="2021-04-06T04:33:14.680" v="5341" actId="27803"/>
          <ac:spMkLst>
            <pc:docMk/>
            <pc:sldMk cId="1830847363" sldId="283"/>
            <ac:spMk id="2798" creationId="{599B5F81-781A-4DC8-8788-7A215B51C344}"/>
          </ac:spMkLst>
        </pc:spChg>
        <pc:spChg chg="mod">
          <ac:chgData name="Vivek Saahil" userId="43ad321a-5946-4c44-869a-99c3331d9527" providerId="ADAL" clId="{EA813354-F016-409C-A55B-EB42D8BC8B73}" dt="2021-04-06T04:33:14.680" v="5341" actId="27803"/>
          <ac:spMkLst>
            <pc:docMk/>
            <pc:sldMk cId="1830847363" sldId="283"/>
            <ac:spMk id="2799" creationId="{5DB80C5B-FAEE-4C9B-99D1-C73785434BA5}"/>
          </ac:spMkLst>
        </pc:spChg>
        <pc:spChg chg="mod">
          <ac:chgData name="Vivek Saahil" userId="43ad321a-5946-4c44-869a-99c3331d9527" providerId="ADAL" clId="{EA813354-F016-409C-A55B-EB42D8BC8B73}" dt="2021-04-06T04:33:14.680" v="5341" actId="27803"/>
          <ac:spMkLst>
            <pc:docMk/>
            <pc:sldMk cId="1830847363" sldId="283"/>
            <ac:spMk id="2800" creationId="{ABA2D005-201B-42CA-8C41-C707767AC220}"/>
          </ac:spMkLst>
        </pc:spChg>
        <pc:spChg chg="mod">
          <ac:chgData name="Vivek Saahil" userId="43ad321a-5946-4c44-869a-99c3331d9527" providerId="ADAL" clId="{EA813354-F016-409C-A55B-EB42D8BC8B73}" dt="2021-04-06T04:33:14.680" v="5341" actId="27803"/>
          <ac:spMkLst>
            <pc:docMk/>
            <pc:sldMk cId="1830847363" sldId="283"/>
            <ac:spMk id="2801" creationId="{8EDB697A-C600-485B-A1C2-6A77A26F84E6}"/>
          </ac:spMkLst>
        </pc:spChg>
        <pc:spChg chg="mod">
          <ac:chgData name="Vivek Saahil" userId="43ad321a-5946-4c44-869a-99c3331d9527" providerId="ADAL" clId="{EA813354-F016-409C-A55B-EB42D8BC8B73}" dt="2021-04-06T04:33:14.680" v="5341" actId="27803"/>
          <ac:spMkLst>
            <pc:docMk/>
            <pc:sldMk cId="1830847363" sldId="283"/>
            <ac:spMk id="2802" creationId="{B48B8AFC-FBF9-48B8-8EE9-9421AAE94AE8}"/>
          </ac:spMkLst>
        </pc:spChg>
        <pc:spChg chg="mod">
          <ac:chgData name="Vivek Saahil" userId="43ad321a-5946-4c44-869a-99c3331d9527" providerId="ADAL" clId="{EA813354-F016-409C-A55B-EB42D8BC8B73}" dt="2021-04-06T04:33:14.680" v="5341" actId="27803"/>
          <ac:spMkLst>
            <pc:docMk/>
            <pc:sldMk cId="1830847363" sldId="283"/>
            <ac:spMk id="2803" creationId="{452665A2-5A4C-434B-874A-AC9CF8B3BF58}"/>
          </ac:spMkLst>
        </pc:spChg>
        <pc:spChg chg="mod">
          <ac:chgData name="Vivek Saahil" userId="43ad321a-5946-4c44-869a-99c3331d9527" providerId="ADAL" clId="{EA813354-F016-409C-A55B-EB42D8BC8B73}" dt="2021-04-06T04:33:14.680" v="5341" actId="27803"/>
          <ac:spMkLst>
            <pc:docMk/>
            <pc:sldMk cId="1830847363" sldId="283"/>
            <ac:spMk id="2804" creationId="{51A39C11-B9DD-4DB0-BFCA-5824766C84B4}"/>
          </ac:spMkLst>
        </pc:spChg>
        <pc:spChg chg="mod">
          <ac:chgData name="Vivek Saahil" userId="43ad321a-5946-4c44-869a-99c3331d9527" providerId="ADAL" clId="{EA813354-F016-409C-A55B-EB42D8BC8B73}" dt="2021-04-06T04:33:14.680" v="5341" actId="27803"/>
          <ac:spMkLst>
            <pc:docMk/>
            <pc:sldMk cId="1830847363" sldId="283"/>
            <ac:spMk id="2805" creationId="{D3DD3A63-845D-4117-A3B3-95A6A381F5EE}"/>
          </ac:spMkLst>
        </pc:spChg>
        <pc:spChg chg="mod">
          <ac:chgData name="Vivek Saahil" userId="43ad321a-5946-4c44-869a-99c3331d9527" providerId="ADAL" clId="{EA813354-F016-409C-A55B-EB42D8BC8B73}" dt="2021-04-06T04:33:14.680" v="5341" actId="27803"/>
          <ac:spMkLst>
            <pc:docMk/>
            <pc:sldMk cId="1830847363" sldId="283"/>
            <ac:spMk id="2806" creationId="{8AC81C7B-3A9A-4B1A-9908-A1A40B006770}"/>
          </ac:spMkLst>
        </pc:spChg>
        <pc:spChg chg="mod">
          <ac:chgData name="Vivek Saahil" userId="43ad321a-5946-4c44-869a-99c3331d9527" providerId="ADAL" clId="{EA813354-F016-409C-A55B-EB42D8BC8B73}" dt="2021-04-06T04:33:14.680" v="5341" actId="27803"/>
          <ac:spMkLst>
            <pc:docMk/>
            <pc:sldMk cId="1830847363" sldId="283"/>
            <ac:spMk id="2807" creationId="{24E0F72F-9652-48A7-A4CD-9AAC605A7DD8}"/>
          </ac:spMkLst>
        </pc:spChg>
        <pc:spChg chg="mod">
          <ac:chgData name="Vivek Saahil" userId="43ad321a-5946-4c44-869a-99c3331d9527" providerId="ADAL" clId="{EA813354-F016-409C-A55B-EB42D8BC8B73}" dt="2021-04-06T04:33:14.680" v="5341" actId="27803"/>
          <ac:spMkLst>
            <pc:docMk/>
            <pc:sldMk cId="1830847363" sldId="283"/>
            <ac:spMk id="2808" creationId="{E870C1BA-09BD-40EF-854F-558DCBB59F88}"/>
          </ac:spMkLst>
        </pc:spChg>
        <pc:spChg chg="mod">
          <ac:chgData name="Vivek Saahil" userId="43ad321a-5946-4c44-869a-99c3331d9527" providerId="ADAL" clId="{EA813354-F016-409C-A55B-EB42D8BC8B73}" dt="2021-04-06T04:33:14.680" v="5341" actId="27803"/>
          <ac:spMkLst>
            <pc:docMk/>
            <pc:sldMk cId="1830847363" sldId="283"/>
            <ac:spMk id="2809" creationId="{49E1CA68-0CB0-427B-A8CE-05DB104B967E}"/>
          </ac:spMkLst>
        </pc:spChg>
        <pc:spChg chg="mod">
          <ac:chgData name="Vivek Saahil" userId="43ad321a-5946-4c44-869a-99c3331d9527" providerId="ADAL" clId="{EA813354-F016-409C-A55B-EB42D8BC8B73}" dt="2021-04-06T04:33:14.680" v="5341" actId="27803"/>
          <ac:spMkLst>
            <pc:docMk/>
            <pc:sldMk cId="1830847363" sldId="283"/>
            <ac:spMk id="2810" creationId="{C5738ADE-F06E-4A80-94FC-6525B1C1E92A}"/>
          </ac:spMkLst>
        </pc:spChg>
        <pc:spChg chg="mod">
          <ac:chgData name="Vivek Saahil" userId="43ad321a-5946-4c44-869a-99c3331d9527" providerId="ADAL" clId="{EA813354-F016-409C-A55B-EB42D8BC8B73}" dt="2021-04-06T04:33:14.680" v="5341" actId="27803"/>
          <ac:spMkLst>
            <pc:docMk/>
            <pc:sldMk cId="1830847363" sldId="283"/>
            <ac:spMk id="2811" creationId="{ED404137-0D8A-427F-A076-E4F220BABE98}"/>
          </ac:spMkLst>
        </pc:spChg>
        <pc:spChg chg="mod">
          <ac:chgData name="Vivek Saahil" userId="43ad321a-5946-4c44-869a-99c3331d9527" providerId="ADAL" clId="{EA813354-F016-409C-A55B-EB42D8BC8B73}" dt="2021-04-06T04:33:14.680" v="5341" actId="27803"/>
          <ac:spMkLst>
            <pc:docMk/>
            <pc:sldMk cId="1830847363" sldId="283"/>
            <ac:spMk id="2812" creationId="{8E1C83FD-3C61-4638-AF29-F585D8248AAF}"/>
          </ac:spMkLst>
        </pc:spChg>
        <pc:spChg chg="mod">
          <ac:chgData name="Vivek Saahil" userId="43ad321a-5946-4c44-869a-99c3331d9527" providerId="ADAL" clId="{EA813354-F016-409C-A55B-EB42D8BC8B73}" dt="2021-04-06T04:33:14.680" v="5341" actId="27803"/>
          <ac:spMkLst>
            <pc:docMk/>
            <pc:sldMk cId="1830847363" sldId="283"/>
            <ac:spMk id="2813" creationId="{A03828F7-96A3-4BD5-9A3A-BAFA5483F55A}"/>
          </ac:spMkLst>
        </pc:spChg>
        <pc:spChg chg="mod">
          <ac:chgData name="Vivek Saahil" userId="43ad321a-5946-4c44-869a-99c3331d9527" providerId="ADAL" clId="{EA813354-F016-409C-A55B-EB42D8BC8B73}" dt="2021-04-06T04:33:14.680" v="5341" actId="27803"/>
          <ac:spMkLst>
            <pc:docMk/>
            <pc:sldMk cId="1830847363" sldId="283"/>
            <ac:spMk id="2814" creationId="{FA37FAA7-B743-4393-9A05-E639BFD7332F}"/>
          </ac:spMkLst>
        </pc:spChg>
        <pc:spChg chg="mod">
          <ac:chgData name="Vivek Saahil" userId="43ad321a-5946-4c44-869a-99c3331d9527" providerId="ADAL" clId="{EA813354-F016-409C-A55B-EB42D8BC8B73}" dt="2021-04-06T04:33:14.680" v="5341" actId="27803"/>
          <ac:spMkLst>
            <pc:docMk/>
            <pc:sldMk cId="1830847363" sldId="283"/>
            <ac:spMk id="2815" creationId="{4A308575-2CF5-4B14-9647-F79F5B58B8DF}"/>
          </ac:spMkLst>
        </pc:spChg>
        <pc:spChg chg="mod">
          <ac:chgData name="Vivek Saahil" userId="43ad321a-5946-4c44-869a-99c3331d9527" providerId="ADAL" clId="{EA813354-F016-409C-A55B-EB42D8BC8B73}" dt="2021-04-06T04:33:14.680" v="5341" actId="27803"/>
          <ac:spMkLst>
            <pc:docMk/>
            <pc:sldMk cId="1830847363" sldId="283"/>
            <ac:spMk id="2816" creationId="{A74B8067-72CC-4DC0-990F-9CE1B87AD0B8}"/>
          </ac:spMkLst>
        </pc:spChg>
        <pc:spChg chg="mod">
          <ac:chgData name="Vivek Saahil" userId="43ad321a-5946-4c44-869a-99c3331d9527" providerId="ADAL" clId="{EA813354-F016-409C-A55B-EB42D8BC8B73}" dt="2021-04-06T04:33:14.680" v="5341" actId="27803"/>
          <ac:spMkLst>
            <pc:docMk/>
            <pc:sldMk cId="1830847363" sldId="283"/>
            <ac:spMk id="2817" creationId="{BC149580-55A9-472B-957A-E9D119B24D25}"/>
          </ac:spMkLst>
        </pc:spChg>
        <pc:spChg chg="mod">
          <ac:chgData name="Vivek Saahil" userId="43ad321a-5946-4c44-869a-99c3331d9527" providerId="ADAL" clId="{EA813354-F016-409C-A55B-EB42D8BC8B73}" dt="2021-04-06T04:33:14.680" v="5341" actId="27803"/>
          <ac:spMkLst>
            <pc:docMk/>
            <pc:sldMk cId="1830847363" sldId="283"/>
            <ac:spMk id="2818" creationId="{A2CA10B6-55CD-4507-9545-7CB3A727CA82}"/>
          </ac:spMkLst>
        </pc:spChg>
        <pc:spChg chg="mod">
          <ac:chgData name="Vivek Saahil" userId="43ad321a-5946-4c44-869a-99c3331d9527" providerId="ADAL" clId="{EA813354-F016-409C-A55B-EB42D8BC8B73}" dt="2021-04-06T04:33:14.680" v="5341" actId="27803"/>
          <ac:spMkLst>
            <pc:docMk/>
            <pc:sldMk cId="1830847363" sldId="283"/>
            <ac:spMk id="2819" creationId="{604B7756-DB5E-479B-B86E-1D5BB40B4013}"/>
          </ac:spMkLst>
        </pc:spChg>
        <pc:spChg chg="mod">
          <ac:chgData name="Vivek Saahil" userId="43ad321a-5946-4c44-869a-99c3331d9527" providerId="ADAL" clId="{EA813354-F016-409C-A55B-EB42D8BC8B73}" dt="2021-04-06T04:33:14.680" v="5341" actId="27803"/>
          <ac:spMkLst>
            <pc:docMk/>
            <pc:sldMk cId="1830847363" sldId="283"/>
            <ac:spMk id="2820" creationId="{204D4668-8215-4206-9E45-AF9CC7D777C2}"/>
          </ac:spMkLst>
        </pc:spChg>
        <pc:spChg chg="mod">
          <ac:chgData name="Vivek Saahil" userId="43ad321a-5946-4c44-869a-99c3331d9527" providerId="ADAL" clId="{EA813354-F016-409C-A55B-EB42D8BC8B73}" dt="2021-04-06T04:33:14.680" v="5341" actId="27803"/>
          <ac:spMkLst>
            <pc:docMk/>
            <pc:sldMk cId="1830847363" sldId="283"/>
            <ac:spMk id="2821" creationId="{9255DA37-A84A-4559-B0AA-CDF5D20547BE}"/>
          </ac:spMkLst>
        </pc:spChg>
        <pc:spChg chg="mod">
          <ac:chgData name="Vivek Saahil" userId="43ad321a-5946-4c44-869a-99c3331d9527" providerId="ADAL" clId="{EA813354-F016-409C-A55B-EB42D8BC8B73}" dt="2021-04-06T04:33:14.680" v="5341" actId="27803"/>
          <ac:spMkLst>
            <pc:docMk/>
            <pc:sldMk cId="1830847363" sldId="283"/>
            <ac:spMk id="2822" creationId="{BE0E0843-8084-4FB9-95EB-634303C310C6}"/>
          </ac:spMkLst>
        </pc:spChg>
        <pc:spChg chg="mod">
          <ac:chgData name="Vivek Saahil" userId="43ad321a-5946-4c44-869a-99c3331d9527" providerId="ADAL" clId="{EA813354-F016-409C-A55B-EB42D8BC8B73}" dt="2021-04-06T04:33:14.680" v="5341" actId="27803"/>
          <ac:spMkLst>
            <pc:docMk/>
            <pc:sldMk cId="1830847363" sldId="283"/>
            <ac:spMk id="2823" creationId="{2A92B452-95AF-48DD-B299-1EBC45027223}"/>
          </ac:spMkLst>
        </pc:spChg>
        <pc:spChg chg="mod">
          <ac:chgData name="Vivek Saahil" userId="43ad321a-5946-4c44-869a-99c3331d9527" providerId="ADAL" clId="{EA813354-F016-409C-A55B-EB42D8BC8B73}" dt="2021-04-06T04:33:14.680" v="5341" actId="27803"/>
          <ac:spMkLst>
            <pc:docMk/>
            <pc:sldMk cId="1830847363" sldId="283"/>
            <ac:spMk id="2824" creationId="{F069EC2A-C941-40EA-8144-498A09C8DB31}"/>
          </ac:spMkLst>
        </pc:spChg>
        <pc:spChg chg="mod">
          <ac:chgData name="Vivek Saahil" userId="43ad321a-5946-4c44-869a-99c3331d9527" providerId="ADAL" clId="{EA813354-F016-409C-A55B-EB42D8BC8B73}" dt="2021-04-06T04:33:14.680" v="5341" actId="27803"/>
          <ac:spMkLst>
            <pc:docMk/>
            <pc:sldMk cId="1830847363" sldId="283"/>
            <ac:spMk id="2825" creationId="{F3005141-3E34-4FEC-A5BC-3A447B2C1701}"/>
          </ac:spMkLst>
        </pc:spChg>
        <pc:spChg chg="mod">
          <ac:chgData name="Vivek Saahil" userId="43ad321a-5946-4c44-869a-99c3331d9527" providerId="ADAL" clId="{EA813354-F016-409C-A55B-EB42D8BC8B73}" dt="2021-04-06T04:33:14.680" v="5341" actId="27803"/>
          <ac:spMkLst>
            <pc:docMk/>
            <pc:sldMk cId="1830847363" sldId="283"/>
            <ac:spMk id="2826" creationId="{219D7923-D8C8-452B-828B-32C3E83D473B}"/>
          </ac:spMkLst>
        </pc:spChg>
        <pc:spChg chg="mod">
          <ac:chgData name="Vivek Saahil" userId="43ad321a-5946-4c44-869a-99c3331d9527" providerId="ADAL" clId="{EA813354-F016-409C-A55B-EB42D8BC8B73}" dt="2021-04-06T04:33:14.680" v="5341" actId="27803"/>
          <ac:spMkLst>
            <pc:docMk/>
            <pc:sldMk cId="1830847363" sldId="283"/>
            <ac:spMk id="2827" creationId="{B6E8CB97-359C-4E7C-B753-E54606AC904D}"/>
          </ac:spMkLst>
        </pc:spChg>
        <pc:spChg chg="mod">
          <ac:chgData name="Vivek Saahil" userId="43ad321a-5946-4c44-869a-99c3331d9527" providerId="ADAL" clId="{EA813354-F016-409C-A55B-EB42D8BC8B73}" dt="2021-04-06T04:33:14.680" v="5341" actId="27803"/>
          <ac:spMkLst>
            <pc:docMk/>
            <pc:sldMk cId="1830847363" sldId="283"/>
            <ac:spMk id="2828" creationId="{0192F693-CA67-475C-8EF0-D709BEE8E703}"/>
          </ac:spMkLst>
        </pc:spChg>
        <pc:spChg chg="mod">
          <ac:chgData name="Vivek Saahil" userId="43ad321a-5946-4c44-869a-99c3331d9527" providerId="ADAL" clId="{EA813354-F016-409C-A55B-EB42D8BC8B73}" dt="2021-04-06T04:33:14.680" v="5341" actId="27803"/>
          <ac:spMkLst>
            <pc:docMk/>
            <pc:sldMk cId="1830847363" sldId="283"/>
            <ac:spMk id="2829" creationId="{D24AEA15-6476-4126-BACC-FDFDE54ED783}"/>
          </ac:spMkLst>
        </pc:spChg>
        <pc:spChg chg="mod">
          <ac:chgData name="Vivek Saahil" userId="43ad321a-5946-4c44-869a-99c3331d9527" providerId="ADAL" clId="{EA813354-F016-409C-A55B-EB42D8BC8B73}" dt="2021-04-06T04:33:14.680" v="5341" actId="27803"/>
          <ac:spMkLst>
            <pc:docMk/>
            <pc:sldMk cId="1830847363" sldId="283"/>
            <ac:spMk id="2830" creationId="{C0E58314-B0F2-4C02-913A-EE2C0FFDBAF1}"/>
          </ac:spMkLst>
        </pc:spChg>
        <pc:spChg chg="mod">
          <ac:chgData name="Vivek Saahil" userId="43ad321a-5946-4c44-869a-99c3331d9527" providerId="ADAL" clId="{EA813354-F016-409C-A55B-EB42D8BC8B73}" dt="2021-04-06T04:33:14.680" v="5341" actId="27803"/>
          <ac:spMkLst>
            <pc:docMk/>
            <pc:sldMk cId="1830847363" sldId="283"/>
            <ac:spMk id="2831" creationId="{2591CA57-1F9B-4D0F-A8BC-CD8C10F1FA01}"/>
          </ac:spMkLst>
        </pc:spChg>
        <pc:spChg chg="mod">
          <ac:chgData name="Vivek Saahil" userId="43ad321a-5946-4c44-869a-99c3331d9527" providerId="ADAL" clId="{EA813354-F016-409C-A55B-EB42D8BC8B73}" dt="2021-04-06T04:33:14.680" v="5341" actId="27803"/>
          <ac:spMkLst>
            <pc:docMk/>
            <pc:sldMk cId="1830847363" sldId="283"/>
            <ac:spMk id="2832" creationId="{53E55681-F324-4268-A3D2-913012E3A380}"/>
          </ac:spMkLst>
        </pc:spChg>
        <pc:spChg chg="mod">
          <ac:chgData name="Vivek Saahil" userId="43ad321a-5946-4c44-869a-99c3331d9527" providerId="ADAL" clId="{EA813354-F016-409C-A55B-EB42D8BC8B73}" dt="2021-04-06T04:33:14.680" v="5341" actId="27803"/>
          <ac:spMkLst>
            <pc:docMk/>
            <pc:sldMk cId="1830847363" sldId="283"/>
            <ac:spMk id="2833" creationId="{9B387203-473E-4015-8EAB-BBAF73C953DB}"/>
          </ac:spMkLst>
        </pc:spChg>
        <pc:spChg chg="mod">
          <ac:chgData name="Vivek Saahil" userId="43ad321a-5946-4c44-869a-99c3331d9527" providerId="ADAL" clId="{EA813354-F016-409C-A55B-EB42D8BC8B73}" dt="2021-04-06T04:33:14.680" v="5341" actId="27803"/>
          <ac:spMkLst>
            <pc:docMk/>
            <pc:sldMk cId="1830847363" sldId="283"/>
            <ac:spMk id="2834" creationId="{478E020D-390E-4AE2-8299-29E11801EBAC}"/>
          </ac:spMkLst>
        </pc:spChg>
        <pc:spChg chg="mod">
          <ac:chgData name="Vivek Saahil" userId="43ad321a-5946-4c44-869a-99c3331d9527" providerId="ADAL" clId="{EA813354-F016-409C-A55B-EB42D8BC8B73}" dt="2021-04-06T04:33:14.680" v="5341" actId="27803"/>
          <ac:spMkLst>
            <pc:docMk/>
            <pc:sldMk cId="1830847363" sldId="283"/>
            <ac:spMk id="2835" creationId="{D3491D50-4F19-41AB-956D-9563EB1FE7F1}"/>
          </ac:spMkLst>
        </pc:spChg>
        <pc:spChg chg="mod">
          <ac:chgData name="Vivek Saahil" userId="43ad321a-5946-4c44-869a-99c3331d9527" providerId="ADAL" clId="{EA813354-F016-409C-A55B-EB42D8BC8B73}" dt="2021-04-06T04:33:14.680" v="5341" actId="27803"/>
          <ac:spMkLst>
            <pc:docMk/>
            <pc:sldMk cId="1830847363" sldId="283"/>
            <ac:spMk id="2836" creationId="{2D9EA9E0-A639-4B3F-89BB-CB2C845BFDAD}"/>
          </ac:spMkLst>
        </pc:spChg>
        <pc:spChg chg="mod">
          <ac:chgData name="Vivek Saahil" userId="43ad321a-5946-4c44-869a-99c3331d9527" providerId="ADAL" clId="{EA813354-F016-409C-A55B-EB42D8BC8B73}" dt="2021-04-06T04:33:14.680" v="5341" actId="27803"/>
          <ac:spMkLst>
            <pc:docMk/>
            <pc:sldMk cId="1830847363" sldId="283"/>
            <ac:spMk id="2837" creationId="{EEB26E2A-89C5-4AF0-82E8-470734D552F0}"/>
          </ac:spMkLst>
        </pc:spChg>
        <pc:spChg chg="mod">
          <ac:chgData name="Vivek Saahil" userId="43ad321a-5946-4c44-869a-99c3331d9527" providerId="ADAL" clId="{EA813354-F016-409C-A55B-EB42D8BC8B73}" dt="2021-04-06T04:33:14.680" v="5341" actId="27803"/>
          <ac:spMkLst>
            <pc:docMk/>
            <pc:sldMk cId="1830847363" sldId="283"/>
            <ac:spMk id="2838" creationId="{62F66D88-B525-4C0E-B428-B264DC8C89AB}"/>
          </ac:spMkLst>
        </pc:spChg>
        <pc:spChg chg="mod">
          <ac:chgData name="Vivek Saahil" userId="43ad321a-5946-4c44-869a-99c3331d9527" providerId="ADAL" clId="{EA813354-F016-409C-A55B-EB42D8BC8B73}" dt="2021-04-06T04:33:14.680" v="5341" actId="27803"/>
          <ac:spMkLst>
            <pc:docMk/>
            <pc:sldMk cId="1830847363" sldId="283"/>
            <ac:spMk id="2839" creationId="{67B2C077-EFFD-4C6B-B3E8-C975F82164CF}"/>
          </ac:spMkLst>
        </pc:spChg>
        <pc:spChg chg="mod">
          <ac:chgData name="Vivek Saahil" userId="43ad321a-5946-4c44-869a-99c3331d9527" providerId="ADAL" clId="{EA813354-F016-409C-A55B-EB42D8BC8B73}" dt="2021-04-06T04:33:14.680" v="5341" actId="27803"/>
          <ac:spMkLst>
            <pc:docMk/>
            <pc:sldMk cId="1830847363" sldId="283"/>
            <ac:spMk id="2840" creationId="{6C3C9990-9E04-4C8C-85B7-69912FF9F8AB}"/>
          </ac:spMkLst>
        </pc:spChg>
        <pc:spChg chg="mod">
          <ac:chgData name="Vivek Saahil" userId="43ad321a-5946-4c44-869a-99c3331d9527" providerId="ADAL" clId="{EA813354-F016-409C-A55B-EB42D8BC8B73}" dt="2021-04-06T04:33:14.680" v="5341" actId="27803"/>
          <ac:spMkLst>
            <pc:docMk/>
            <pc:sldMk cId="1830847363" sldId="283"/>
            <ac:spMk id="2841" creationId="{6C4443AD-24C4-4D0E-9EB1-48D42886608C}"/>
          </ac:spMkLst>
        </pc:spChg>
        <pc:spChg chg="mod">
          <ac:chgData name="Vivek Saahil" userId="43ad321a-5946-4c44-869a-99c3331d9527" providerId="ADAL" clId="{EA813354-F016-409C-A55B-EB42D8BC8B73}" dt="2021-04-06T04:33:14.680" v="5341" actId="27803"/>
          <ac:spMkLst>
            <pc:docMk/>
            <pc:sldMk cId="1830847363" sldId="283"/>
            <ac:spMk id="2842" creationId="{7CBEFF85-341A-4517-AB76-0AA89B71FB9B}"/>
          </ac:spMkLst>
        </pc:spChg>
        <pc:spChg chg="mod">
          <ac:chgData name="Vivek Saahil" userId="43ad321a-5946-4c44-869a-99c3331d9527" providerId="ADAL" clId="{EA813354-F016-409C-A55B-EB42D8BC8B73}" dt="2021-04-06T04:33:14.680" v="5341" actId="27803"/>
          <ac:spMkLst>
            <pc:docMk/>
            <pc:sldMk cId="1830847363" sldId="283"/>
            <ac:spMk id="2843" creationId="{3D8D3DDD-4902-443A-9275-712D55CB2897}"/>
          </ac:spMkLst>
        </pc:spChg>
        <pc:spChg chg="mod">
          <ac:chgData name="Vivek Saahil" userId="43ad321a-5946-4c44-869a-99c3331d9527" providerId="ADAL" clId="{EA813354-F016-409C-A55B-EB42D8BC8B73}" dt="2021-04-06T04:33:14.680" v="5341" actId="27803"/>
          <ac:spMkLst>
            <pc:docMk/>
            <pc:sldMk cId="1830847363" sldId="283"/>
            <ac:spMk id="2844" creationId="{86430EAD-3FFA-479A-9D0D-3D5A2C1E713B}"/>
          </ac:spMkLst>
        </pc:spChg>
        <pc:spChg chg="mod">
          <ac:chgData name="Vivek Saahil" userId="43ad321a-5946-4c44-869a-99c3331d9527" providerId="ADAL" clId="{EA813354-F016-409C-A55B-EB42D8BC8B73}" dt="2021-04-06T04:33:14.680" v="5341" actId="27803"/>
          <ac:spMkLst>
            <pc:docMk/>
            <pc:sldMk cId="1830847363" sldId="283"/>
            <ac:spMk id="2845" creationId="{89403DE1-54AE-4AD2-9158-D682C0D48D16}"/>
          </ac:spMkLst>
        </pc:spChg>
        <pc:spChg chg="mod">
          <ac:chgData name="Vivek Saahil" userId="43ad321a-5946-4c44-869a-99c3331d9527" providerId="ADAL" clId="{EA813354-F016-409C-A55B-EB42D8BC8B73}" dt="2021-04-06T04:33:14.680" v="5341" actId="27803"/>
          <ac:spMkLst>
            <pc:docMk/>
            <pc:sldMk cId="1830847363" sldId="283"/>
            <ac:spMk id="2846" creationId="{C31EB765-EEF2-4215-A772-77174828D2D2}"/>
          </ac:spMkLst>
        </pc:spChg>
        <pc:spChg chg="mod">
          <ac:chgData name="Vivek Saahil" userId="43ad321a-5946-4c44-869a-99c3331d9527" providerId="ADAL" clId="{EA813354-F016-409C-A55B-EB42D8BC8B73}" dt="2021-04-06T04:33:14.680" v="5341" actId="27803"/>
          <ac:spMkLst>
            <pc:docMk/>
            <pc:sldMk cId="1830847363" sldId="283"/>
            <ac:spMk id="2847" creationId="{E94415B1-6F67-47FC-AADF-CFAC551ABFE0}"/>
          </ac:spMkLst>
        </pc:spChg>
        <pc:spChg chg="mod">
          <ac:chgData name="Vivek Saahil" userId="43ad321a-5946-4c44-869a-99c3331d9527" providerId="ADAL" clId="{EA813354-F016-409C-A55B-EB42D8BC8B73}" dt="2021-04-06T04:33:14.680" v="5341" actId="27803"/>
          <ac:spMkLst>
            <pc:docMk/>
            <pc:sldMk cId="1830847363" sldId="283"/>
            <ac:spMk id="2848" creationId="{B3F8DA0F-4348-421C-B0D0-A178B7EED891}"/>
          </ac:spMkLst>
        </pc:spChg>
        <pc:spChg chg="mod">
          <ac:chgData name="Vivek Saahil" userId="43ad321a-5946-4c44-869a-99c3331d9527" providerId="ADAL" clId="{EA813354-F016-409C-A55B-EB42D8BC8B73}" dt="2021-04-06T04:33:14.680" v="5341" actId="27803"/>
          <ac:spMkLst>
            <pc:docMk/>
            <pc:sldMk cId="1830847363" sldId="283"/>
            <ac:spMk id="2849" creationId="{15688397-4906-4795-9651-D3817301B9C6}"/>
          </ac:spMkLst>
        </pc:spChg>
        <pc:spChg chg="mod">
          <ac:chgData name="Vivek Saahil" userId="43ad321a-5946-4c44-869a-99c3331d9527" providerId="ADAL" clId="{EA813354-F016-409C-A55B-EB42D8BC8B73}" dt="2021-04-06T04:33:14.680" v="5341" actId="27803"/>
          <ac:spMkLst>
            <pc:docMk/>
            <pc:sldMk cId="1830847363" sldId="283"/>
            <ac:spMk id="2850" creationId="{8434352A-7B5F-49B7-A7B4-8693FAE5C049}"/>
          </ac:spMkLst>
        </pc:spChg>
        <pc:spChg chg="mod">
          <ac:chgData name="Vivek Saahil" userId="43ad321a-5946-4c44-869a-99c3331d9527" providerId="ADAL" clId="{EA813354-F016-409C-A55B-EB42D8BC8B73}" dt="2021-04-06T04:33:14.680" v="5341" actId="27803"/>
          <ac:spMkLst>
            <pc:docMk/>
            <pc:sldMk cId="1830847363" sldId="283"/>
            <ac:spMk id="2851" creationId="{731A3132-CF45-4D5F-ABAA-27A4D8185AB1}"/>
          </ac:spMkLst>
        </pc:spChg>
        <pc:spChg chg="mod">
          <ac:chgData name="Vivek Saahil" userId="43ad321a-5946-4c44-869a-99c3331d9527" providerId="ADAL" clId="{EA813354-F016-409C-A55B-EB42D8BC8B73}" dt="2021-04-06T04:33:14.680" v="5341" actId="27803"/>
          <ac:spMkLst>
            <pc:docMk/>
            <pc:sldMk cId="1830847363" sldId="283"/>
            <ac:spMk id="2852" creationId="{ED51582A-E7DF-4A07-AAF1-4C762EB63DDC}"/>
          </ac:spMkLst>
        </pc:spChg>
        <pc:spChg chg="mod">
          <ac:chgData name="Vivek Saahil" userId="43ad321a-5946-4c44-869a-99c3331d9527" providerId="ADAL" clId="{EA813354-F016-409C-A55B-EB42D8BC8B73}" dt="2021-04-06T04:33:14.680" v="5341" actId="27803"/>
          <ac:spMkLst>
            <pc:docMk/>
            <pc:sldMk cId="1830847363" sldId="283"/>
            <ac:spMk id="2853" creationId="{CDF3BF5B-8042-4451-BBC9-EAB63F6F678E}"/>
          </ac:spMkLst>
        </pc:spChg>
        <pc:spChg chg="mod">
          <ac:chgData name="Vivek Saahil" userId="43ad321a-5946-4c44-869a-99c3331d9527" providerId="ADAL" clId="{EA813354-F016-409C-A55B-EB42D8BC8B73}" dt="2021-04-06T04:33:14.680" v="5341" actId="27803"/>
          <ac:spMkLst>
            <pc:docMk/>
            <pc:sldMk cId="1830847363" sldId="283"/>
            <ac:spMk id="2854" creationId="{C938CC83-1EEB-4AC4-8CDA-E9E8D5C4E027}"/>
          </ac:spMkLst>
        </pc:spChg>
        <pc:spChg chg="mod">
          <ac:chgData name="Vivek Saahil" userId="43ad321a-5946-4c44-869a-99c3331d9527" providerId="ADAL" clId="{EA813354-F016-409C-A55B-EB42D8BC8B73}" dt="2021-04-06T04:33:14.680" v="5341" actId="27803"/>
          <ac:spMkLst>
            <pc:docMk/>
            <pc:sldMk cId="1830847363" sldId="283"/>
            <ac:spMk id="2855" creationId="{2AD40BCD-D84B-42B5-99C0-2B80BD49E035}"/>
          </ac:spMkLst>
        </pc:spChg>
        <pc:spChg chg="mod">
          <ac:chgData name="Vivek Saahil" userId="43ad321a-5946-4c44-869a-99c3331d9527" providerId="ADAL" clId="{EA813354-F016-409C-A55B-EB42D8BC8B73}" dt="2021-04-06T04:33:14.680" v="5341" actId="27803"/>
          <ac:spMkLst>
            <pc:docMk/>
            <pc:sldMk cId="1830847363" sldId="283"/>
            <ac:spMk id="2856" creationId="{E94933FD-4E34-4D68-93DB-C6F1DABE7B45}"/>
          </ac:spMkLst>
        </pc:spChg>
        <pc:spChg chg="mod">
          <ac:chgData name="Vivek Saahil" userId="43ad321a-5946-4c44-869a-99c3331d9527" providerId="ADAL" clId="{EA813354-F016-409C-A55B-EB42D8BC8B73}" dt="2021-04-06T04:33:14.680" v="5341" actId="27803"/>
          <ac:spMkLst>
            <pc:docMk/>
            <pc:sldMk cId="1830847363" sldId="283"/>
            <ac:spMk id="2857" creationId="{347EDE06-69F7-4E26-BC25-30D0B482212F}"/>
          </ac:spMkLst>
        </pc:spChg>
        <pc:spChg chg="mod">
          <ac:chgData name="Vivek Saahil" userId="43ad321a-5946-4c44-869a-99c3331d9527" providerId="ADAL" clId="{EA813354-F016-409C-A55B-EB42D8BC8B73}" dt="2021-04-06T04:33:14.680" v="5341" actId="27803"/>
          <ac:spMkLst>
            <pc:docMk/>
            <pc:sldMk cId="1830847363" sldId="283"/>
            <ac:spMk id="2858" creationId="{D9D2559F-9F32-4A7C-96BB-DB0D55AD9AFE}"/>
          </ac:spMkLst>
        </pc:spChg>
        <pc:spChg chg="mod">
          <ac:chgData name="Vivek Saahil" userId="43ad321a-5946-4c44-869a-99c3331d9527" providerId="ADAL" clId="{EA813354-F016-409C-A55B-EB42D8BC8B73}" dt="2021-04-06T04:33:14.680" v="5341" actId="27803"/>
          <ac:spMkLst>
            <pc:docMk/>
            <pc:sldMk cId="1830847363" sldId="283"/>
            <ac:spMk id="2859" creationId="{F7277A8B-0EB7-4D3B-96B8-E3158F5DF27D}"/>
          </ac:spMkLst>
        </pc:spChg>
        <pc:spChg chg="mod">
          <ac:chgData name="Vivek Saahil" userId="43ad321a-5946-4c44-869a-99c3331d9527" providerId="ADAL" clId="{EA813354-F016-409C-A55B-EB42D8BC8B73}" dt="2021-04-06T04:33:14.680" v="5341" actId="27803"/>
          <ac:spMkLst>
            <pc:docMk/>
            <pc:sldMk cId="1830847363" sldId="283"/>
            <ac:spMk id="2860" creationId="{6A0B6E7B-9AB2-4E4B-A59D-3F150850605A}"/>
          </ac:spMkLst>
        </pc:spChg>
        <pc:spChg chg="mod">
          <ac:chgData name="Vivek Saahil" userId="43ad321a-5946-4c44-869a-99c3331d9527" providerId="ADAL" clId="{EA813354-F016-409C-A55B-EB42D8BC8B73}" dt="2021-04-06T04:33:14.680" v="5341" actId="27803"/>
          <ac:spMkLst>
            <pc:docMk/>
            <pc:sldMk cId="1830847363" sldId="283"/>
            <ac:spMk id="2861" creationId="{3A978A06-8090-4EA0-89B9-C7788F254CBF}"/>
          </ac:spMkLst>
        </pc:spChg>
        <pc:spChg chg="mod">
          <ac:chgData name="Vivek Saahil" userId="43ad321a-5946-4c44-869a-99c3331d9527" providerId="ADAL" clId="{EA813354-F016-409C-A55B-EB42D8BC8B73}" dt="2021-04-06T04:33:14.680" v="5341" actId="27803"/>
          <ac:spMkLst>
            <pc:docMk/>
            <pc:sldMk cId="1830847363" sldId="283"/>
            <ac:spMk id="2862" creationId="{4AF18B0B-3B69-422C-B7C9-3D614A860352}"/>
          </ac:spMkLst>
        </pc:spChg>
        <pc:spChg chg="mod">
          <ac:chgData name="Vivek Saahil" userId="43ad321a-5946-4c44-869a-99c3331d9527" providerId="ADAL" clId="{EA813354-F016-409C-A55B-EB42D8BC8B73}" dt="2021-04-06T04:33:14.680" v="5341" actId="27803"/>
          <ac:spMkLst>
            <pc:docMk/>
            <pc:sldMk cId="1830847363" sldId="283"/>
            <ac:spMk id="2863" creationId="{134948F2-836A-47C1-9D5B-2C62EFCC5C8A}"/>
          </ac:spMkLst>
        </pc:spChg>
        <pc:spChg chg="mod">
          <ac:chgData name="Vivek Saahil" userId="43ad321a-5946-4c44-869a-99c3331d9527" providerId="ADAL" clId="{EA813354-F016-409C-A55B-EB42D8BC8B73}" dt="2021-04-06T04:33:14.680" v="5341" actId="27803"/>
          <ac:spMkLst>
            <pc:docMk/>
            <pc:sldMk cId="1830847363" sldId="283"/>
            <ac:spMk id="2864" creationId="{88CC0836-57AE-45D0-B210-EDBB034285A9}"/>
          </ac:spMkLst>
        </pc:spChg>
        <pc:spChg chg="mod">
          <ac:chgData name="Vivek Saahil" userId="43ad321a-5946-4c44-869a-99c3331d9527" providerId="ADAL" clId="{EA813354-F016-409C-A55B-EB42D8BC8B73}" dt="2021-04-06T04:33:14.680" v="5341" actId="27803"/>
          <ac:spMkLst>
            <pc:docMk/>
            <pc:sldMk cId="1830847363" sldId="283"/>
            <ac:spMk id="2865" creationId="{BFD866E6-D7CD-46D7-99E7-A58AC8C04C32}"/>
          </ac:spMkLst>
        </pc:spChg>
        <pc:spChg chg="mod">
          <ac:chgData name="Vivek Saahil" userId="43ad321a-5946-4c44-869a-99c3331d9527" providerId="ADAL" clId="{EA813354-F016-409C-A55B-EB42D8BC8B73}" dt="2021-04-06T04:33:14.680" v="5341" actId="27803"/>
          <ac:spMkLst>
            <pc:docMk/>
            <pc:sldMk cId="1830847363" sldId="283"/>
            <ac:spMk id="2866" creationId="{21069830-CE06-4E09-A129-9907D0B7486B}"/>
          </ac:spMkLst>
        </pc:spChg>
        <pc:spChg chg="mod">
          <ac:chgData name="Vivek Saahil" userId="43ad321a-5946-4c44-869a-99c3331d9527" providerId="ADAL" clId="{EA813354-F016-409C-A55B-EB42D8BC8B73}" dt="2021-04-06T04:33:14.680" v="5341" actId="27803"/>
          <ac:spMkLst>
            <pc:docMk/>
            <pc:sldMk cId="1830847363" sldId="283"/>
            <ac:spMk id="2867" creationId="{9238CECD-9C9A-4044-859F-25EE69B8633F}"/>
          </ac:spMkLst>
        </pc:spChg>
        <pc:spChg chg="mod">
          <ac:chgData name="Vivek Saahil" userId="43ad321a-5946-4c44-869a-99c3331d9527" providerId="ADAL" clId="{EA813354-F016-409C-A55B-EB42D8BC8B73}" dt="2021-04-06T04:33:14.680" v="5341" actId="27803"/>
          <ac:spMkLst>
            <pc:docMk/>
            <pc:sldMk cId="1830847363" sldId="283"/>
            <ac:spMk id="2868" creationId="{332190DC-AEA9-43C3-A7BD-4B0AA8505580}"/>
          </ac:spMkLst>
        </pc:spChg>
        <pc:spChg chg="mod">
          <ac:chgData name="Vivek Saahil" userId="43ad321a-5946-4c44-869a-99c3331d9527" providerId="ADAL" clId="{EA813354-F016-409C-A55B-EB42D8BC8B73}" dt="2021-04-06T04:33:14.680" v="5341" actId="27803"/>
          <ac:spMkLst>
            <pc:docMk/>
            <pc:sldMk cId="1830847363" sldId="283"/>
            <ac:spMk id="2869" creationId="{2E99CB42-5CFD-4020-8E4C-6DADADDF2C32}"/>
          </ac:spMkLst>
        </pc:spChg>
        <pc:spChg chg="mod">
          <ac:chgData name="Vivek Saahil" userId="43ad321a-5946-4c44-869a-99c3331d9527" providerId="ADAL" clId="{EA813354-F016-409C-A55B-EB42D8BC8B73}" dt="2021-04-06T04:33:14.680" v="5341" actId="27803"/>
          <ac:spMkLst>
            <pc:docMk/>
            <pc:sldMk cId="1830847363" sldId="283"/>
            <ac:spMk id="2870" creationId="{1432159E-EFE6-45DE-B9FC-13476F1FAA2A}"/>
          </ac:spMkLst>
        </pc:spChg>
        <pc:spChg chg="mod">
          <ac:chgData name="Vivek Saahil" userId="43ad321a-5946-4c44-869a-99c3331d9527" providerId="ADAL" clId="{EA813354-F016-409C-A55B-EB42D8BC8B73}" dt="2021-04-06T04:33:14.680" v="5341" actId="27803"/>
          <ac:spMkLst>
            <pc:docMk/>
            <pc:sldMk cId="1830847363" sldId="283"/>
            <ac:spMk id="2871" creationId="{BC460617-C8D4-4BF6-B160-2FC1EACC02D5}"/>
          </ac:spMkLst>
        </pc:spChg>
        <pc:spChg chg="mod">
          <ac:chgData name="Vivek Saahil" userId="43ad321a-5946-4c44-869a-99c3331d9527" providerId="ADAL" clId="{EA813354-F016-409C-A55B-EB42D8BC8B73}" dt="2021-04-06T04:33:14.680" v="5341" actId="27803"/>
          <ac:spMkLst>
            <pc:docMk/>
            <pc:sldMk cId="1830847363" sldId="283"/>
            <ac:spMk id="2872" creationId="{328C5B29-D5CC-47D2-9C2D-6F2942A8B3A6}"/>
          </ac:spMkLst>
        </pc:spChg>
        <pc:spChg chg="mod">
          <ac:chgData name="Vivek Saahil" userId="43ad321a-5946-4c44-869a-99c3331d9527" providerId="ADAL" clId="{EA813354-F016-409C-A55B-EB42D8BC8B73}" dt="2021-04-06T04:33:14.680" v="5341" actId="27803"/>
          <ac:spMkLst>
            <pc:docMk/>
            <pc:sldMk cId="1830847363" sldId="283"/>
            <ac:spMk id="2873" creationId="{F627E9B9-CB5F-4A43-AFF6-27485E0B34F5}"/>
          </ac:spMkLst>
        </pc:spChg>
        <pc:spChg chg="mod">
          <ac:chgData name="Vivek Saahil" userId="43ad321a-5946-4c44-869a-99c3331d9527" providerId="ADAL" clId="{EA813354-F016-409C-A55B-EB42D8BC8B73}" dt="2021-04-06T04:33:14.680" v="5341" actId="27803"/>
          <ac:spMkLst>
            <pc:docMk/>
            <pc:sldMk cId="1830847363" sldId="283"/>
            <ac:spMk id="2874" creationId="{0842C554-83AD-4E91-9485-A65D6523358C}"/>
          </ac:spMkLst>
        </pc:spChg>
        <pc:spChg chg="mod">
          <ac:chgData name="Vivek Saahil" userId="43ad321a-5946-4c44-869a-99c3331d9527" providerId="ADAL" clId="{EA813354-F016-409C-A55B-EB42D8BC8B73}" dt="2021-04-06T04:33:14.680" v="5341" actId="27803"/>
          <ac:spMkLst>
            <pc:docMk/>
            <pc:sldMk cId="1830847363" sldId="283"/>
            <ac:spMk id="2875" creationId="{CE75C566-15BA-4011-8713-D3EB794AFC08}"/>
          </ac:spMkLst>
        </pc:spChg>
        <pc:spChg chg="mod">
          <ac:chgData name="Vivek Saahil" userId="43ad321a-5946-4c44-869a-99c3331d9527" providerId="ADAL" clId="{EA813354-F016-409C-A55B-EB42D8BC8B73}" dt="2021-04-06T04:33:14.680" v="5341" actId="27803"/>
          <ac:spMkLst>
            <pc:docMk/>
            <pc:sldMk cId="1830847363" sldId="283"/>
            <ac:spMk id="2876" creationId="{FF49CED2-04DC-4616-A01A-3635B56F5D58}"/>
          </ac:spMkLst>
        </pc:spChg>
        <pc:spChg chg="mod">
          <ac:chgData name="Vivek Saahil" userId="43ad321a-5946-4c44-869a-99c3331d9527" providerId="ADAL" clId="{EA813354-F016-409C-A55B-EB42D8BC8B73}" dt="2021-04-06T04:33:14.680" v="5341" actId="27803"/>
          <ac:spMkLst>
            <pc:docMk/>
            <pc:sldMk cId="1830847363" sldId="283"/>
            <ac:spMk id="2877" creationId="{849458A6-DA9C-417F-973F-A7318E1BBD99}"/>
          </ac:spMkLst>
        </pc:spChg>
        <pc:spChg chg="mod">
          <ac:chgData name="Vivek Saahil" userId="43ad321a-5946-4c44-869a-99c3331d9527" providerId="ADAL" clId="{EA813354-F016-409C-A55B-EB42D8BC8B73}" dt="2021-04-06T04:33:14.680" v="5341" actId="27803"/>
          <ac:spMkLst>
            <pc:docMk/>
            <pc:sldMk cId="1830847363" sldId="283"/>
            <ac:spMk id="2878" creationId="{6347724D-194E-4235-A14F-FADD7EFFD154}"/>
          </ac:spMkLst>
        </pc:spChg>
        <pc:spChg chg="mod">
          <ac:chgData name="Vivek Saahil" userId="43ad321a-5946-4c44-869a-99c3331d9527" providerId="ADAL" clId="{EA813354-F016-409C-A55B-EB42D8BC8B73}" dt="2021-04-06T04:33:14.680" v="5341" actId="27803"/>
          <ac:spMkLst>
            <pc:docMk/>
            <pc:sldMk cId="1830847363" sldId="283"/>
            <ac:spMk id="2879" creationId="{31AF8DFB-166E-42CA-B66E-B8F4C578F0A5}"/>
          </ac:spMkLst>
        </pc:spChg>
        <pc:spChg chg="mod">
          <ac:chgData name="Vivek Saahil" userId="43ad321a-5946-4c44-869a-99c3331d9527" providerId="ADAL" clId="{EA813354-F016-409C-A55B-EB42D8BC8B73}" dt="2021-04-06T04:33:14.680" v="5341" actId="27803"/>
          <ac:spMkLst>
            <pc:docMk/>
            <pc:sldMk cId="1830847363" sldId="283"/>
            <ac:spMk id="2880" creationId="{D8E4D545-44C1-44A0-8963-9123F1223CF8}"/>
          </ac:spMkLst>
        </pc:spChg>
        <pc:spChg chg="mod">
          <ac:chgData name="Vivek Saahil" userId="43ad321a-5946-4c44-869a-99c3331d9527" providerId="ADAL" clId="{EA813354-F016-409C-A55B-EB42D8BC8B73}" dt="2021-04-06T04:33:14.680" v="5341" actId="27803"/>
          <ac:spMkLst>
            <pc:docMk/>
            <pc:sldMk cId="1830847363" sldId="283"/>
            <ac:spMk id="2881" creationId="{D63573F2-A667-4B7B-A214-522D369AD436}"/>
          </ac:spMkLst>
        </pc:spChg>
        <pc:spChg chg="mod">
          <ac:chgData name="Vivek Saahil" userId="43ad321a-5946-4c44-869a-99c3331d9527" providerId="ADAL" clId="{EA813354-F016-409C-A55B-EB42D8BC8B73}" dt="2021-04-06T04:33:14.680" v="5341" actId="27803"/>
          <ac:spMkLst>
            <pc:docMk/>
            <pc:sldMk cId="1830847363" sldId="283"/>
            <ac:spMk id="2882" creationId="{6C32B41C-5826-4B83-B51A-D5ABD613F122}"/>
          </ac:spMkLst>
        </pc:spChg>
        <pc:spChg chg="mod">
          <ac:chgData name="Vivek Saahil" userId="43ad321a-5946-4c44-869a-99c3331d9527" providerId="ADAL" clId="{EA813354-F016-409C-A55B-EB42D8BC8B73}" dt="2021-04-06T04:33:14.680" v="5341" actId="27803"/>
          <ac:spMkLst>
            <pc:docMk/>
            <pc:sldMk cId="1830847363" sldId="283"/>
            <ac:spMk id="2883" creationId="{9833BB50-F277-4921-B37E-334D64D2E544}"/>
          </ac:spMkLst>
        </pc:spChg>
        <pc:spChg chg="mod">
          <ac:chgData name="Vivek Saahil" userId="43ad321a-5946-4c44-869a-99c3331d9527" providerId="ADAL" clId="{EA813354-F016-409C-A55B-EB42D8BC8B73}" dt="2021-04-06T04:33:14.680" v="5341" actId="27803"/>
          <ac:spMkLst>
            <pc:docMk/>
            <pc:sldMk cId="1830847363" sldId="283"/>
            <ac:spMk id="2884" creationId="{4E06B42F-8D0E-4D72-AEDC-7177D869B061}"/>
          </ac:spMkLst>
        </pc:spChg>
        <pc:spChg chg="mod">
          <ac:chgData name="Vivek Saahil" userId="43ad321a-5946-4c44-869a-99c3331d9527" providerId="ADAL" clId="{EA813354-F016-409C-A55B-EB42D8BC8B73}" dt="2021-04-06T04:33:14.680" v="5341" actId="27803"/>
          <ac:spMkLst>
            <pc:docMk/>
            <pc:sldMk cId="1830847363" sldId="283"/>
            <ac:spMk id="2885" creationId="{CD165257-4555-4E43-872E-7DA1005B9621}"/>
          </ac:spMkLst>
        </pc:spChg>
        <pc:spChg chg="mod">
          <ac:chgData name="Vivek Saahil" userId="43ad321a-5946-4c44-869a-99c3331d9527" providerId="ADAL" clId="{EA813354-F016-409C-A55B-EB42D8BC8B73}" dt="2021-04-06T04:33:14.680" v="5341" actId="27803"/>
          <ac:spMkLst>
            <pc:docMk/>
            <pc:sldMk cId="1830847363" sldId="283"/>
            <ac:spMk id="2886" creationId="{B550BEEE-4EBB-4A70-9380-963DC0C66C67}"/>
          </ac:spMkLst>
        </pc:spChg>
        <pc:spChg chg="mod">
          <ac:chgData name="Vivek Saahil" userId="43ad321a-5946-4c44-869a-99c3331d9527" providerId="ADAL" clId="{EA813354-F016-409C-A55B-EB42D8BC8B73}" dt="2021-04-06T04:33:14.680" v="5341" actId="27803"/>
          <ac:spMkLst>
            <pc:docMk/>
            <pc:sldMk cId="1830847363" sldId="283"/>
            <ac:spMk id="2887" creationId="{E91B8D6F-24EB-4221-937E-25546063546D}"/>
          </ac:spMkLst>
        </pc:spChg>
        <pc:spChg chg="mod">
          <ac:chgData name="Vivek Saahil" userId="43ad321a-5946-4c44-869a-99c3331d9527" providerId="ADAL" clId="{EA813354-F016-409C-A55B-EB42D8BC8B73}" dt="2021-04-06T04:33:14.680" v="5341" actId="27803"/>
          <ac:spMkLst>
            <pc:docMk/>
            <pc:sldMk cId="1830847363" sldId="283"/>
            <ac:spMk id="2888" creationId="{E0C8BCED-6DB6-43F5-AAD7-33E30FC9C108}"/>
          </ac:spMkLst>
        </pc:spChg>
        <pc:spChg chg="mod">
          <ac:chgData name="Vivek Saahil" userId="43ad321a-5946-4c44-869a-99c3331d9527" providerId="ADAL" clId="{EA813354-F016-409C-A55B-EB42D8BC8B73}" dt="2021-04-06T04:33:14.680" v="5341" actId="27803"/>
          <ac:spMkLst>
            <pc:docMk/>
            <pc:sldMk cId="1830847363" sldId="283"/>
            <ac:spMk id="2889" creationId="{80AF6B53-45C3-43B2-B718-6C843EDAF107}"/>
          </ac:spMkLst>
        </pc:spChg>
        <pc:spChg chg="mod">
          <ac:chgData name="Vivek Saahil" userId="43ad321a-5946-4c44-869a-99c3331d9527" providerId="ADAL" clId="{EA813354-F016-409C-A55B-EB42D8BC8B73}" dt="2021-04-06T04:33:14.680" v="5341" actId="27803"/>
          <ac:spMkLst>
            <pc:docMk/>
            <pc:sldMk cId="1830847363" sldId="283"/>
            <ac:spMk id="2890" creationId="{93148325-44D3-4A17-924D-B54FE54C04EA}"/>
          </ac:spMkLst>
        </pc:spChg>
        <pc:spChg chg="mod">
          <ac:chgData name="Vivek Saahil" userId="43ad321a-5946-4c44-869a-99c3331d9527" providerId="ADAL" clId="{EA813354-F016-409C-A55B-EB42D8BC8B73}" dt="2021-04-06T04:33:14.680" v="5341" actId="27803"/>
          <ac:spMkLst>
            <pc:docMk/>
            <pc:sldMk cId="1830847363" sldId="283"/>
            <ac:spMk id="2891" creationId="{62C5B04B-9CFB-4871-9F01-24508CFE4765}"/>
          </ac:spMkLst>
        </pc:spChg>
        <pc:spChg chg="mod">
          <ac:chgData name="Vivek Saahil" userId="43ad321a-5946-4c44-869a-99c3331d9527" providerId="ADAL" clId="{EA813354-F016-409C-A55B-EB42D8BC8B73}" dt="2021-04-06T04:33:14.680" v="5341" actId="27803"/>
          <ac:spMkLst>
            <pc:docMk/>
            <pc:sldMk cId="1830847363" sldId="283"/>
            <ac:spMk id="2892" creationId="{D144759B-C0C0-446E-BE57-BCC7EA5973CB}"/>
          </ac:spMkLst>
        </pc:spChg>
        <pc:spChg chg="mod">
          <ac:chgData name="Vivek Saahil" userId="43ad321a-5946-4c44-869a-99c3331d9527" providerId="ADAL" clId="{EA813354-F016-409C-A55B-EB42D8BC8B73}" dt="2021-04-06T04:33:14.680" v="5341" actId="27803"/>
          <ac:spMkLst>
            <pc:docMk/>
            <pc:sldMk cId="1830847363" sldId="283"/>
            <ac:spMk id="2893" creationId="{AA5BCD4A-25B5-447B-B7D1-6AF310E4C340}"/>
          </ac:spMkLst>
        </pc:spChg>
        <pc:spChg chg="mod">
          <ac:chgData name="Vivek Saahil" userId="43ad321a-5946-4c44-869a-99c3331d9527" providerId="ADAL" clId="{EA813354-F016-409C-A55B-EB42D8BC8B73}" dt="2021-04-06T04:33:14.680" v="5341" actId="27803"/>
          <ac:spMkLst>
            <pc:docMk/>
            <pc:sldMk cId="1830847363" sldId="283"/>
            <ac:spMk id="2894" creationId="{AE0C8DC9-45E5-4341-875B-1CEC72E54F61}"/>
          </ac:spMkLst>
        </pc:spChg>
        <pc:spChg chg="mod">
          <ac:chgData name="Vivek Saahil" userId="43ad321a-5946-4c44-869a-99c3331d9527" providerId="ADAL" clId="{EA813354-F016-409C-A55B-EB42D8BC8B73}" dt="2021-04-06T04:33:14.680" v="5341" actId="27803"/>
          <ac:spMkLst>
            <pc:docMk/>
            <pc:sldMk cId="1830847363" sldId="283"/>
            <ac:spMk id="2895" creationId="{0D7D9DF3-3481-486E-9E2D-F9B5593C5261}"/>
          </ac:spMkLst>
        </pc:spChg>
        <pc:spChg chg="mod">
          <ac:chgData name="Vivek Saahil" userId="43ad321a-5946-4c44-869a-99c3331d9527" providerId="ADAL" clId="{EA813354-F016-409C-A55B-EB42D8BC8B73}" dt="2021-04-06T04:33:14.680" v="5341" actId="27803"/>
          <ac:spMkLst>
            <pc:docMk/>
            <pc:sldMk cId="1830847363" sldId="283"/>
            <ac:spMk id="2896" creationId="{B2ED11F4-1707-4321-9789-FC405383EFE6}"/>
          </ac:spMkLst>
        </pc:spChg>
        <pc:spChg chg="mod">
          <ac:chgData name="Vivek Saahil" userId="43ad321a-5946-4c44-869a-99c3331d9527" providerId="ADAL" clId="{EA813354-F016-409C-A55B-EB42D8BC8B73}" dt="2021-04-06T04:33:14.680" v="5341" actId="27803"/>
          <ac:spMkLst>
            <pc:docMk/>
            <pc:sldMk cId="1830847363" sldId="283"/>
            <ac:spMk id="2897" creationId="{9C313B4A-2B18-45F8-A2AC-5D658785B627}"/>
          </ac:spMkLst>
        </pc:spChg>
        <pc:spChg chg="mod">
          <ac:chgData name="Vivek Saahil" userId="43ad321a-5946-4c44-869a-99c3331d9527" providerId="ADAL" clId="{EA813354-F016-409C-A55B-EB42D8BC8B73}" dt="2021-04-06T04:33:14.680" v="5341" actId="27803"/>
          <ac:spMkLst>
            <pc:docMk/>
            <pc:sldMk cId="1830847363" sldId="283"/>
            <ac:spMk id="2898" creationId="{088E0EA4-83E0-4739-B6E6-3D53DCA6C553}"/>
          </ac:spMkLst>
        </pc:spChg>
        <pc:spChg chg="mod">
          <ac:chgData name="Vivek Saahil" userId="43ad321a-5946-4c44-869a-99c3331d9527" providerId="ADAL" clId="{EA813354-F016-409C-A55B-EB42D8BC8B73}" dt="2021-04-06T04:33:14.680" v="5341" actId="27803"/>
          <ac:spMkLst>
            <pc:docMk/>
            <pc:sldMk cId="1830847363" sldId="283"/>
            <ac:spMk id="2899" creationId="{0A0C7078-AC99-4F32-BE44-E630D79926AE}"/>
          </ac:spMkLst>
        </pc:spChg>
        <pc:spChg chg="mod">
          <ac:chgData name="Vivek Saahil" userId="43ad321a-5946-4c44-869a-99c3331d9527" providerId="ADAL" clId="{EA813354-F016-409C-A55B-EB42D8BC8B73}" dt="2021-04-06T04:33:14.680" v="5341" actId="27803"/>
          <ac:spMkLst>
            <pc:docMk/>
            <pc:sldMk cId="1830847363" sldId="283"/>
            <ac:spMk id="2900" creationId="{C8253F41-074F-47BB-8FDC-B9BDCF597006}"/>
          </ac:spMkLst>
        </pc:spChg>
        <pc:spChg chg="mod">
          <ac:chgData name="Vivek Saahil" userId="43ad321a-5946-4c44-869a-99c3331d9527" providerId="ADAL" clId="{EA813354-F016-409C-A55B-EB42D8BC8B73}" dt="2021-04-06T04:33:14.680" v="5341" actId="27803"/>
          <ac:spMkLst>
            <pc:docMk/>
            <pc:sldMk cId="1830847363" sldId="283"/>
            <ac:spMk id="2901" creationId="{37FCCC0C-9C16-4534-8D81-EFE661ABD777}"/>
          </ac:spMkLst>
        </pc:spChg>
        <pc:spChg chg="mod">
          <ac:chgData name="Vivek Saahil" userId="43ad321a-5946-4c44-869a-99c3331d9527" providerId="ADAL" clId="{EA813354-F016-409C-A55B-EB42D8BC8B73}" dt="2021-04-06T04:33:14.680" v="5341" actId="27803"/>
          <ac:spMkLst>
            <pc:docMk/>
            <pc:sldMk cId="1830847363" sldId="283"/>
            <ac:spMk id="2902" creationId="{22D294B4-638D-4117-A55D-728DECB94D0D}"/>
          </ac:spMkLst>
        </pc:spChg>
        <pc:spChg chg="mod">
          <ac:chgData name="Vivek Saahil" userId="43ad321a-5946-4c44-869a-99c3331d9527" providerId="ADAL" clId="{EA813354-F016-409C-A55B-EB42D8BC8B73}" dt="2021-04-06T04:33:14.680" v="5341" actId="27803"/>
          <ac:spMkLst>
            <pc:docMk/>
            <pc:sldMk cId="1830847363" sldId="283"/>
            <ac:spMk id="2903" creationId="{DA20B520-052C-4FB8-A77B-6F7A5FD2E50E}"/>
          </ac:spMkLst>
        </pc:spChg>
        <pc:spChg chg="mod">
          <ac:chgData name="Vivek Saahil" userId="43ad321a-5946-4c44-869a-99c3331d9527" providerId="ADAL" clId="{EA813354-F016-409C-A55B-EB42D8BC8B73}" dt="2021-04-06T04:33:14.680" v="5341" actId="27803"/>
          <ac:spMkLst>
            <pc:docMk/>
            <pc:sldMk cId="1830847363" sldId="283"/>
            <ac:spMk id="2904" creationId="{21420760-497A-4845-B1F1-8927ED290DD8}"/>
          </ac:spMkLst>
        </pc:spChg>
        <pc:spChg chg="mod">
          <ac:chgData name="Vivek Saahil" userId="43ad321a-5946-4c44-869a-99c3331d9527" providerId="ADAL" clId="{EA813354-F016-409C-A55B-EB42D8BC8B73}" dt="2021-04-06T04:33:14.680" v="5341" actId="27803"/>
          <ac:spMkLst>
            <pc:docMk/>
            <pc:sldMk cId="1830847363" sldId="283"/>
            <ac:spMk id="2905" creationId="{45B2D379-3635-4DE8-B90D-23323291EF4C}"/>
          </ac:spMkLst>
        </pc:spChg>
        <pc:spChg chg="mod">
          <ac:chgData name="Vivek Saahil" userId="43ad321a-5946-4c44-869a-99c3331d9527" providerId="ADAL" clId="{EA813354-F016-409C-A55B-EB42D8BC8B73}" dt="2021-04-06T04:33:14.680" v="5341" actId="27803"/>
          <ac:spMkLst>
            <pc:docMk/>
            <pc:sldMk cId="1830847363" sldId="283"/>
            <ac:spMk id="2906" creationId="{D69A3AA4-1FB5-400C-B9D7-08E0C6A8A1CE}"/>
          </ac:spMkLst>
        </pc:spChg>
        <pc:spChg chg="mod">
          <ac:chgData name="Vivek Saahil" userId="43ad321a-5946-4c44-869a-99c3331d9527" providerId="ADAL" clId="{EA813354-F016-409C-A55B-EB42D8BC8B73}" dt="2021-04-06T04:33:14.680" v="5341" actId="27803"/>
          <ac:spMkLst>
            <pc:docMk/>
            <pc:sldMk cId="1830847363" sldId="283"/>
            <ac:spMk id="2907" creationId="{1FDA37D6-B165-4AB7-BFE3-8C4B372BA12B}"/>
          </ac:spMkLst>
        </pc:spChg>
        <pc:spChg chg="mod">
          <ac:chgData name="Vivek Saahil" userId="43ad321a-5946-4c44-869a-99c3331d9527" providerId="ADAL" clId="{EA813354-F016-409C-A55B-EB42D8BC8B73}" dt="2021-04-06T04:33:14.680" v="5341" actId="27803"/>
          <ac:spMkLst>
            <pc:docMk/>
            <pc:sldMk cId="1830847363" sldId="283"/>
            <ac:spMk id="2908" creationId="{57F1BE5A-5C29-41E3-8D19-DC2A39C71A93}"/>
          </ac:spMkLst>
        </pc:spChg>
        <pc:spChg chg="mod">
          <ac:chgData name="Vivek Saahil" userId="43ad321a-5946-4c44-869a-99c3331d9527" providerId="ADAL" clId="{EA813354-F016-409C-A55B-EB42D8BC8B73}" dt="2021-04-06T04:33:14.680" v="5341" actId="27803"/>
          <ac:spMkLst>
            <pc:docMk/>
            <pc:sldMk cId="1830847363" sldId="283"/>
            <ac:spMk id="2909" creationId="{8308D7FF-163E-4035-BD06-E125B1BC5970}"/>
          </ac:spMkLst>
        </pc:spChg>
        <pc:spChg chg="mod">
          <ac:chgData name="Vivek Saahil" userId="43ad321a-5946-4c44-869a-99c3331d9527" providerId="ADAL" clId="{EA813354-F016-409C-A55B-EB42D8BC8B73}" dt="2021-04-06T04:33:14.680" v="5341" actId="27803"/>
          <ac:spMkLst>
            <pc:docMk/>
            <pc:sldMk cId="1830847363" sldId="283"/>
            <ac:spMk id="2910" creationId="{1CCAC146-0A09-4272-A24A-516EBCA6DB1C}"/>
          </ac:spMkLst>
        </pc:spChg>
        <pc:spChg chg="mod">
          <ac:chgData name="Vivek Saahil" userId="43ad321a-5946-4c44-869a-99c3331d9527" providerId="ADAL" clId="{EA813354-F016-409C-A55B-EB42D8BC8B73}" dt="2021-04-06T04:33:14.680" v="5341" actId="27803"/>
          <ac:spMkLst>
            <pc:docMk/>
            <pc:sldMk cId="1830847363" sldId="283"/>
            <ac:spMk id="2911" creationId="{E3F99476-E8A5-427F-8224-044353E9C7A4}"/>
          </ac:spMkLst>
        </pc:spChg>
        <pc:spChg chg="mod">
          <ac:chgData name="Vivek Saahil" userId="43ad321a-5946-4c44-869a-99c3331d9527" providerId="ADAL" clId="{EA813354-F016-409C-A55B-EB42D8BC8B73}" dt="2021-04-06T04:33:14.680" v="5341" actId="27803"/>
          <ac:spMkLst>
            <pc:docMk/>
            <pc:sldMk cId="1830847363" sldId="283"/>
            <ac:spMk id="2912" creationId="{8EF98D67-C3AC-4881-88D1-95DAD8684D44}"/>
          </ac:spMkLst>
        </pc:spChg>
        <pc:spChg chg="mod">
          <ac:chgData name="Vivek Saahil" userId="43ad321a-5946-4c44-869a-99c3331d9527" providerId="ADAL" clId="{EA813354-F016-409C-A55B-EB42D8BC8B73}" dt="2021-04-06T04:33:14.680" v="5341" actId="27803"/>
          <ac:spMkLst>
            <pc:docMk/>
            <pc:sldMk cId="1830847363" sldId="283"/>
            <ac:spMk id="2913" creationId="{716DF950-9FF6-4582-8434-624AFD6B2DE4}"/>
          </ac:spMkLst>
        </pc:spChg>
        <pc:spChg chg="mod">
          <ac:chgData name="Vivek Saahil" userId="43ad321a-5946-4c44-869a-99c3331d9527" providerId="ADAL" clId="{EA813354-F016-409C-A55B-EB42D8BC8B73}" dt="2021-04-06T04:33:14.680" v="5341" actId="27803"/>
          <ac:spMkLst>
            <pc:docMk/>
            <pc:sldMk cId="1830847363" sldId="283"/>
            <ac:spMk id="2914" creationId="{C727FAE1-E9C2-4B9D-9A9B-C5DE26A353C1}"/>
          </ac:spMkLst>
        </pc:spChg>
        <pc:spChg chg="mod">
          <ac:chgData name="Vivek Saahil" userId="43ad321a-5946-4c44-869a-99c3331d9527" providerId="ADAL" clId="{EA813354-F016-409C-A55B-EB42D8BC8B73}" dt="2021-04-06T04:33:14.680" v="5341" actId="27803"/>
          <ac:spMkLst>
            <pc:docMk/>
            <pc:sldMk cId="1830847363" sldId="283"/>
            <ac:spMk id="2915" creationId="{A2946C82-0F61-4E64-871D-BA3865DBB66B}"/>
          </ac:spMkLst>
        </pc:spChg>
        <pc:spChg chg="mod">
          <ac:chgData name="Vivek Saahil" userId="43ad321a-5946-4c44-869a-99c3331d9527" providerId="ADAL" clId="{EA813354-F016-409C-A55B-EB42D8BC8B73}" dt="2021-04-06T04:33:14.680" v="5341" actId="27803"/>
          <ac:spMkLst>
            <pc:docMk/>
            <pc:sldMk cId="1830847363" sldId="283"/>
            <ac:spMk id="2916" creationId="{6C1499C7-2AB3-4E8B-8AEC-3B4279B1EDC4}"/>
          </ac:spMkLst>
        </pc:spChg>
        <pc:spChg chg="mod">
          <ac:chgData name="Vivek Saahil" userId="43ad321a-5946-4c44-869a-99c3331d9527" providerId="ADAL" clId="{EA813354-F016-409C-A55B-EB42D8BC8B73}" dt="2021-04-06T04:33:14.680" v="5341" actId="27803"/>
          <ac:spMkLst>
            <pc:docMk/>
            <pc:sldMk cId="1830847363" sldId="283"/>
            <ac:spMk id="2917" creationId="{52085321-FB0E-41BB-8356-A9A5532FE1FF}"/>
          </ac:spMkLst>
        </pc:spChg>
        <pc:spChg chg="mod">
          <ac:chgData name="Vivek Saahil" userId="43ad321a-5946-4c44-869a-99c3331d9527" providerId="ADAL" clId="{EA813354-F016-409C-A55B-EB42D8BC8B73}" dt="2021-04-06T04:33:14.680" v="5341" actId="27803"/>
          <ac:spMkLst>
            <pc:docMk/>
            <pc:sldMk cId="1830847363" sldId="283"/>
            <ac:spMk id="2918" creationId="{9DB0F8B0-5E76-468E-8A9B-FBB1328723F6}"/>
          </ac:spMkLst>
        </pc:spChg>
        <pc:spChg chg="mod">
          <ac:chgData name="Vivek Saahil" userId="43ad321a-5946-4c44-869a-99c3331d9527" providerId="ADAL" clId="{EA813354-F016-409C-A55B-EB42D8BC8B73}" dt="2021-04-06T04:33:14.680" v="5341" actId="27803"/>
          <ac:spMkLst>
            <pc:docMk/>
            <pc:sldMk cId="1830847363" sldId="283"/>
            <ac:spMk id="2919" creationId="{88822D3B-71E1-4620-BBBE-1A2BF6E7F5B8}"/>
          </ac:spMkLst>
        </pc:spChg>
        <pc:spChg chg="mod">
          <ac:chgData name="Vivek Saahil" userId="43ad321a-5946-4c44-869a-99c3331d9527" providerId="ADAL" clId="{EA813354-F016-409C-A55B-EB42D8BC8B73}" dt="2021-04-06T04:33:14.680" v="5341" actId="27803"/>
          <ac:spMkLst>
            <pc:docMk/>
            <pc:sldMk cId="1830847363" sldId="283"/>
            <ac:spMk id="2920" creationId="{8828F4CB-75D2-4572-986E-C0C537EC3BDC}"/>
          </ac:spMkLst>
        </pc:spChg>
        <pc:spChg chg="mod">
          <ac:chgData name="Vivek Saahil" userId="43ad321a-5946-4c44-869a-99c3331d9527" providerId="ADAL" clId="{EA813354-F016-409C-A55B-EB42D8BC8B73}" dt="2021-04-06T04:33:14.680" v="5341" actId="27803"/>
          <ac:spMkLst>
            <pc:docMk/>
            <pc:sldMk cId="1830847363" sldId="283"/>
            <ac:spMk id="2921" creationId="{87565E35-0E3B-49E1-AA55-F669092B3A01}"/>
          </ac:spMkLst>
        </pc:spChg>
        <pc:spChg chg="mod">
          <ac:chgData name="Vivek Saahil" userId="43ad321a-5946-4c44-869a-99c3331d9527" providerId="ADAL" clId="{EA813354-F016-409C-A55B-EB42D8BC8B73}" dt="2021-04-06T04:33:14.680" v="5341" actId="27803"/>
          <ac:spMkLst>
            <pc:docMk/>
            <pc:sldMk cId="1830847363" sldId="283"/>
            <ac:spMk id="2922" creationId="{B09551C9-3D49-4991-B011-8835E58AF463}"/>
          </ac:spMkLst>
        </pc:spChg>
        <pc:spChg chg="mod">
          <ac:chgData name="Vivek Saahil" userId="43ad321a-5946-4c44-869a-99c3331d9527" providerId="ADAL" clId="{EA813354-F016-409C-A55B-EB42D8BC8B73}" dt="2021-04-06T04:33:14.680" v="5341" actId="27803"/>
          <ac:spMkLst>
            <pc:docMk/>
            <pc:sldMk cId="1830847363" sldId="283"/>
            <ac:spMk id="2923" creationId="{14780183-CA2F-4D3C-9839-04F08967DBE0}"/>
          </ac:spMkLst>
        </pc:spChg>
        <pc:spChg chg="mod">
          <ac:chgData name="Vivek Saahil" userId="43ad321a-5946-4c44-869a-99c3331d9527" providerId="ADAL" clId="{EA813354-F016-409C-A55B-EB42D8BC8B73}" dt="2021-04-06T04:33:14.680" v="5341" actId="27803"/>
          <ac:spMkLst>
            <pc:docMk/>
            <pc:sldMk cId="1830847363" sldId="283"/>
            <ac:spMk id="2924" creationId="{39B86DEE-57BD-4306-8D76-6197E02DD3DD}"/>
          </ac:spMkLst>
        </pc:spChg>
        <pc:spChg chg="mod">
          <ac:chgData name="Vivek Saahil" userId="43ad321a-5946-4c44-869a-99c3331d9527" providerId="ADAL" clId="{EA813354-F016-409C-A55B-EB42D8BC8B73}" dt="2021-04-06T04:33:14.680" v="5341" actId="27803"/>
          <ac:spMkLst>
            <pc:docMk/>
            <pc:sldMk cId="1830847363" sldId="283"/>
            <ac:spMk id="2925" creationId="{C14AF17E-AADD-4099-9293-B8EE66321C67}"/>
          </ac:spMkLst>
        </pc:spChg>
        <pc:spChg chg="mod">
          <ac:chgData name="Vivek Saahil" userId="43ad321a-5946-4c44-869a-99c3331d9527" providerId="ADAL" clId="{EA813354-F016-409C-A55B-EB42D8BC8B73}" dt="2021-04-06T04:33:14.680" v="5341" actId="27803"/>
          <ac:spMkLst>
            <pc:docMk/>
            <pc:sldMk cId="1830847363" sldId="283"/>
            <ac:spMk id="2926" creationId="{BA1367BF-7803-4B96-BB35-697F1840D443}"/>
          </ac:spMkLst>
        </pc:spChg>
        <pc:spChg chg="mod">
          <ac:chgData name="Vivek Saahil" userId="43ad321a-5946-4c44-869a-99c3331d9527" providerId="ADAL" clId="{EA813354-F016-409C-A55B-EB42D8BC8B73}" dt="2021-04-06T04:33:14.680" v="5341" actId="27803"/>
          <ac:spMkLst>
            <pc:docMk/>
            <pc:sldMk cId="1830847363" sldId="283"/>
            <ac:spMk id="2927" creationId="{00A33923-52AB-4FA5-814C-3FA0B8AD59BE}"/>
          </ac:spMkLst>
        </pc:spChg>
        <pc:spChg chg="mod">
          <ac:chgData name="Vivek Saahil" userId="43ad321a-5946-4c44-869a-99c3331d9527" providerId="ADAL" clId="{EA813354-F016-409C-A55B-EB42D8BC8B73}" dt="2021-04-06T04:33:14.680" v="5341" actId="27803"/>
          <ac:spMkLst>
            <pc:docMk/>
            <pc:sldMk cId="1830847363" sldId="283"/>
            <ac:spMk id="2928" creationId="{3B4D3802-8881-4D27-9200-3DA82DD28C6A}"/>
          </ac:spMkLst>
        </pc:spChg>
        <pc:spChg chg="mod">
          <ac:chgData name="Vivek Saahil" userId="43ad321a-5946-4c44-869a-99c3331d9527" providerId="ADAL" clId="{EA813354-F016-409C-A55B-EB42D8BC8B73}" dt="2021-04-06T04:33:14.680" v="5341" actId="27803"/>
          <ac:spMkLst>
            <pc:docMk/>
            <pc:sldMk cId="1830847363" sldId="283"/>
            <ac:spMk id="2929" creationId="{0419A09F-43A9-4E0D-A488-4B30A7F6E99C}"/>
          </ac:spMkLst>
        </pc:spChg>
        <pc:spChg chg="mod">
          <ac:chgData name="Vivek Saahil" userId="43ad321a-5946-4c44-869a-99c3331d9527" providerId="ADAL" clId="{EA813354-F016-409C-A55B-EB42D8BC8B73}" dt="2021-04-06T04:33:14.680" v="5341" actId="27803"/>
          <ac:spMkLst>
            <pc:docMk/>
            <pc:sldMk cId="1830847363" sldId="283"/>
            <ac:spMk id="2930" creationId="{279D256B-DC77-4B3F-BC8D-EBD2A903219C}"/>
          </ac:spMkLst>
        </pc:spChg>
        <pc:spChg chg="mod">
          <ac:chgData name="Vivek Saahil" userId="43ad321a-5946-4c44-869a-99c3331d9527" providerId="ADAL" clId="{EA813354-F016-409C-A55B-EB42D8BC8B73}" dt="2021-04-06T04:33:14.680" v="5341" actId="27803"/>
          <ac:spMkLst>
            <pc:docMk/>
            <pc:sldMk cId="1830847363" sldId="283"/>
            <ac:spMk id="2931" creationId="{B519FEB3-5888-4A78-9C84-9D96F1FA61E8}"/>
          </ac:spMkLst>
        </pc:spChg>
        <pc:spChg chg="mod">
          <ac:chgData name="Vivek Saahil" userId="43ad321a-5946-4c44-869a-99c3331d9527" providerId="ADAL" clId="{EA813354-F016-409C-A55B-EB42D8BC8B73}" dt="2021-04-06T04:33:14.680" v="5341" actId="27803"/>
          <ac:spMkLst>
            <pc:docMk/>
            <pc:sldMk cId="1830847363" sldId="283"/>
            <ac:spMk id="2932" creationId="{02E94BCC-3978-4B31-B13E-C0BB33770C9E}"/>
          </ac:spMkLst>
        </pc:spChg>
        <pc:spChg chg="mod">
          <ac:chgData name="Vivek Saahil" userId="43ad321a-5946-4c44-869a-99c3331d9527" providerId="ADAL" clId="{EA813354-F016-409C-A55B-EB42D8BC8B73}" dt="2021-04-06T04:33:14.680" v="5341" actId="27803"/>
          <ac:spMkLst>
            <pc:docMk/>
            <pc:sldMk cId="1830847363" sldId="283"/>
            <ac:spMk id="2933" creationId="{E9DEB4AD-3450-47A9-A464-9F0A2F0FA9B8}"/>
          </ac:spMkLst>
        </pc:spChg>
        <pc:spChg chg="mod">
          <ac:chgData name="Vivek Saahil" userId="43ad321a-5946-4c44-869a-99c3331d9527" providerId="ADAL" clId="{EA813354-F016-409C-A55B-EB42D8BC8B73}" dt="2021-04-06T04:33:14.680" v="5341" actId="27803"/>
          <ac:spMkLst>
            <pc:docMk/>
            <pc:sldMk cId="1830847363" sldId="283"/>
            <ac:spMk id="2934" creationId="{E0A9D975-0ABD-4F0A-A948-565D69B3D829}"/>
          </ac:spMkLst>
        </pc:spChg>
        <pc:spChg chg="mod">
          <ac:chgData name="Vivek Saahil" userId="43ad321a-5946-4c44-869a-99c3331d9527" providerId="ADAL" clId="{EA813354-F016-409C-A55B-EB42D8BC8B73}" dt="2021-04-06T04:33:14.680" v="5341" actId="27803"/>
          <ac:spMkLst>
            <pc:docMk/>
            <pc:sldMk cId="1830847363" sldId="283"/>
            <ac:spMk id="2935" creationId="{C8422E89-DE0B-42DA-80AC-B3D09F986C51}"/>
          </ac:spMkLst>
        </pc:spChg>
        <pc:spChg chg="mod">
          <ac:chgData name="Vivek Saahil" userId="43ad321a-5946-4c44-869a-99c3331d9527" providerId="ADAL" clId="{EA813354-F016-409C-A55B-EB42D8BC8B73}" dt="2021-04-06T04:33:14.680" v="5341" actId="27803"/>
          <ac:spMkLst>
            <pc:docMk/>
            <pc:sldMk cId="1830847363" sldId="283"/>
            <ac:spMk id="2936" creationId="{3B05A9DF-8D74-47BD-9542-8A78460D76CA}"/>
          </ac:spMkLst>
        </pc:spChg>
        <pc:spChg chg="mod">
          <ac:chgData name="Vivek Saahil" userId="43ad321a-5946-4c44-869a-99c3331d9527" providerId="ADAL" clId="{EA813354-F016-409C-A55B-EB42D8BC8B73}" dt="2021-04-06T04:33:14.680" v="5341" actId="27803"/>
          <ac:spMkLst>
            <pc:docMk/>
            <pc:sldMk cId="1830847363" sldId="283"/>
            <ac:spMk id="2937" creationId="{97B96ABA-9A4D-4C0C-BD55-4EC9D233992D}"/>
          </ac:spMkLst>
        </pc:spChg>
        <pc:spChg chg="mod">
          <ac:chgData name="Vivek Saahil" userId="43ad321a-5946-4c44-869a-99c3331d9527" providerId="ADAL" clId="{EA813354-F016-409C-A55B-EB42D8BC8B73}" dt="2021-04-06T04:33:14.680" v="5341" actId="27803"/>
          <ac:spMkLst>
            <pc:docMk/>
            <pc:sldMk cId="1830847363" sldId="283"/>
            <ac:spMk id="2938" creationId="{26200A3D-AD50-43CF-A12C-AD1F0D90EF0F}"/>
          </ac:spMkLst>
        </pc:spChg>
        <pc:spChg chg="mod">
          <ac:chgData name="Vivek Saahil" userId="43ad321a-5946-4c44-869a-99c3331d9527" providerId="ADAL" clId="{EA813354-F016-409C-A55B-EB42D8BC8B73}" dt="2021-04-06T04:33:14.680" v="5341" actId="27803"/>
          <ac:spMkLst>
            <pc:docMk/>
            <pc:sldMk cId="1830847363" sldId="283"/>
            <ac:spMk id="2939" creationId="{246709E7-B145-4D7B-A750-08A2B365112B}"/>
          </ac:spMkLst>
        </pc:spChg>
        <pc:spChg chg="mod">
          <ac:chgData name="Vivek Saahil" userId="43ad321a-5946-4c44-869a-99c3331d9527" providerId="ADAL" clId="{EA813354-F016-409C-A55B-EB42D8BC8B73}" dt="2021-04-06T04:33:14.680" v="5341" actId="27803"/>
          <ac:spMkLst>
            <pc:docMk/>
            <pc:sldMk cId="1830847363" sldId="283"/>
            <ac:spMk id="2940" creationId="{74D45583-BA24-40AB-BBEC-0277A6CA2CC5}"/>
          </ac:spMkLst>
        </pc:spChg>
        <pc:spChg chg="mod">
          <ac:chgData name="Vivek Saahil" userId="43ad321a-5946-4c44-869a-99c3331d9527" providerId="ADAL" clId="{EA813354-F016-409C-A55B-EB42D8BC8B73}" dt="2021-04-06T04:33:14.680" v="5341" actId="27803"/>
          <ac:spMkLst>
            <pc:docMk/>
            <pc:sldMk cId="1830847363" sldId="283"/>
            <ac:spMk id="2941" creationId="{6CE1FCBB-0B30-4CCB-9441-B5DC8F34523F}"/>
          </ac:spMkLst>
        </pc:spChg>
        <pc:spChg chg="mod">
          <ac:chgData name="Vivek Saahil" userId="43ad321a-5946-4c44-869a-99c3331d9527" providerId="ADAL" clId="{EA813354-F016-409C-A55B-EB42D8BC8B73}" dt="2021-04-06T04:33:14.680" v="5341" actId="27803"/>
          <ac:spMkLst>
            <pc:docMk/>
            <pc:sldMk cId="1830847363" sldId="283"/>
            <ac:spMk id="2942" creationId="{62A2E1E3-3E71-4A6E-B896-2FE5F20A837D}"/>
          </ac:spMkLst>
        </pc:spChg>
        <pc:spChg chg="mod">
          <ac:chgData name="Vivek Saahil" userId="43ad321a-5946-4c44-869a-99c3331d9527" providerId="ADAL" clId="{EA813354-F016-409C-A55B-EB42D8BC8B73}" dt="2021-04-06T04:33:14.680" v="5341" actId="27803"/>
          <ac:spMkLst>
            <pc:docMk/>
            <pc:sldMk cId="1830847363" sldId="283"/>
            <ac:spMk id="2943" creationId="{CB9A6B22-0A53-4BCA-8302-84505B07AD18}"/>
          </ac:spMkLst>
        </pc:spChg>
        <pc:spChg chg="mod">
          <ac:chgData name="Vivek Saahil" userId="43ad321a-5946-4c44-869a-99c3331d9527" providerId="ADAL" clId="{EA813354-F016-409C-A55B-EB42D8BC8B73}" dt="2021-04-06T04:33:14.680" v="5341" actId="27803"/>
          <ac:spMkLst>
            <pc:docMk/>
            <pc:sldMk cId="1830847363" sldId="283"/>
            <ac:spMk id="2944" creationId="{62CED4A7-19E9-4150-B12F-714B5DE3D809}"/>
          </ac:spMkLst>
        </pc:spChg>
        <pc:spChg chg="mod">
          <ac:chgData name="Vivek Saahil" userId="43ad321a-5946-4c44-869a-99c3331d9527" providerId="ADAL" clId="{EA813354-F016-409C-A55B-EB42D8BC8B73}" dt="2021-04-06T04:33:14.680" v="5341" actId="27803"/>
          <ac:spMkLst>
            <pc:docMk/>
            <pc:sldMk cId="1830847363" sldId="283"/>
            <ac:spMk id="2945" creationId="{BA6C97EA-01F9-4FE6-BCEC-FF01657DD5BC}"/>
          </ac:spMkLst>
        </pc:spChg>
        <pc:spChg chg="mod">
          <ac:chgData name="Vivek Saahil" userId="43ad321a-5946-4c44-869a-99c3331d9527" providerId="ADAL" clId="{EA813354-F016-409C-A55B-EB42D8BC8B73}" dt="2021-04-06T04:33:14.680" v="5341" actId="27803"/>
          <ac:spMkLst>
            <pc:docMk/>
            <pc:sldMk cId="1830847363" sldId="283"/>
            <ac:spMk id="2946" creationId="{1E7450DA-6A38-4710-B392-DEFCCBE5D1BC}"/>
          </ac:spMkLst>
        </pc:spChg>
        <pc:spChg chg="mod">
          <ac:chgData name="Vivek Saahil" userId="43ad321a-5946-4c44-869a-99c3331d9527" providerId="ADAL" clId="{EA813354-F016-409C-A55B-EB42D8BC8B73}" dt="2021-04-06T04:33:14.680" v="5341" actId="27803"/>
          <ac:spMkLst>
            <pc:docMk/>
            <pc:sldMk cId="1830847363" sldId="283"/>
            <ac:spMk id="2947" creationId="{A0878909-1B4E-461B-8ACF-62AE7FE7F620}"/>
          </ac:spMkLst>
        </pc:spChg>
        <pc:spChg chg="mod">
          <ac:chgData name="Vivek Saahil" userId="43ad321a-5946-4c44-869a-99c3331d9527" providerId="ADAL" clId="{EA813354-F016-409C-A55B-EB42D8BC8B73}" dt="2021-04-06T04:33:14.680" v="5341" actId="27803"/>
          <ac:spMkLst>
            <pc:docMk/>
            <pc:sldMk cId="1830847363" sldId="283"/>
            <ac:spMk id="2948" creationId="{06CDBFAE-33EC-4222-9B6F-C8058FEECB75}"/>
          </ac:spMkLst>
        </pc:spChg>
        <pc:spChg chg="mod">
          <ac:chgData name="Vivek Saahil" userId="43ad321a-5946-4c44-869a-99c3331d9527" providerId="ADAL" clId="{EA813354-F016-409C-A55B-EB42D8BC8B73}" dt="2021-04-06T04:33:14.680" v="5341" actId="27803"/>
          <ac:spMkLst>
            <pc:docMk/>
            <pc:sldMk cId="1830847363" sldId="283"/>
            <ac:spMk id="2949" creationId="{787D743B-894D-41DA-8528-6DC4A2B2CA4B}"/>
          </ac:spMkLst>
        </pc:spChg>
        <pc:spChg chg="mod">
          <ac:chgData name="Vivek Saahil" userId="43ad321a-5946-4c44-869a-99c3331d9527" providerId="ADAL" clId="{EA813354-F016-409C-A55B-EB42D8BC8B73}" dt="2021-04-06T04:33:14.680" v="5341" actId="27803"/>
          <ac:spMkLst>
            <pc:docMk/>
            <pc:sldMk cId="1830847363" sldId="283"/>
            <ac:spMk id="2950" creationId="{FDA21567-D4DF-4963-8857-6D7481A2D12A}"/>
          </ac:spMkLst>
        </pc:spChg>
        <pc:spChg chg="mod">
          <ac:chgData name="Vivek Saahil" userId="43ad321a-5946-4c44-869a-99c3331d9527" providerId="ADAL" clId="{EA813354-F016-409C-A55B-EB42D8BC8B73}" dt="2021-04-06T04:33:14.680" v="5341" actId="27803"/>
          <ac:spMkLst>
            <pc:docMk/>
            <pc:sldMk cId="1830847363" sldId="283"/>
            <ac:spMk id="2951" creationId="{07150E7D-0B86-4B19-98D3-DDFEE0FDB69A}"/>
          </ac:spMkLst>
        </pc:spChg>
        <pc:spChg chg="mod">
          <ac:chgData name="Vivek Saahil" userId="43ad321a-5946-4c44-869a-99c3331d9527" providerId="ADAL" clId="{EA813354-F016-409C-A55B-EB42D8BC8B73}" dt="2021-04-06T04:33:14.680" v="5341" actId="27803"/>
          <ac:spMkLst>
            <pc:docMk/>
            <pc:sldMk cId="1830847363" sldId="283"/>
            <ac:spMk id="2952" creationId="{A5B58D70-1145-4C65-ADFE-297F1C2F070A}"/>
          </ac:spMkLst>
        </pc:spChg>
        <pc:spChg chg="mod">
          <ac:chgData name="Vivek Saahil" userId="43ad321a-5946-4c44-869a-99c3331d9527" providerId="ADAL" clId="{EA813354-F016-409C-A55B-EB42D8BC8B73}" dt="2021-04-06T04:33:14.680" v="5341" actId="27803"/>
          <ac:spMkLst>
            <pc:docMk/>
            <pc:sldMk cId="1830847363" sldId="283"/>
            <ac:spMk id="2953" creationId="{5933433D-B573-4507-B9E3-0115B68F59E1}"/>
          </ac:spMkLst>
        </pc:spChg>
        <pc:spChg chg="mod">
          <ac:chgData name="Vivek Saahil" userId="43ad321a-5946-4c44-869a-99c3331d9527" providerId="ADAL" clId="{EA813354-F016-409C-A55B-EB42D8BC8B73}" dt="2021-04-06T04:33:14.680" v="5341" actId="27803"/>
          <ac:spMkLst>
            <pc:docMk/>
            <pc:sldMk cId="1830847363" sldId="283"/>
            <ac:spMk id="2954" creationId="{6C84AD5A-62C8-4389-A367-8983275F3569}"/>
          </ac:spMkLst>
        </pc:spChg>
        <pc:spChg chg="mod">
          <ac:chgData name="Vivek Saahil" userId="43ad321a-5946-4c44-869a-99c3331d9527" providerId="ADAL" clId="{EA813354-F016-409C-A55B-EB42D8BC8B73}" dt="2021-04-06T04:33:14.680" v="5341" actId="27803"/>
          <ac:spMkLst>
            <pc:docMk/>
            <pc:sldMk cId="1830847363" sldId="283"/>
            <ac:spMk id="2955" creationId="{61B206CE-B9F0-47A9-B75E-6E521AE7748C}"/>
          </ac:spMkLst>
        </pc:spChg>
        <pc:spChg chg="mod">
          <ac:chgData name="Vivek Saahil" userId="43ad321a-5946-4c44-869a-99c3331d9527" providerId="ADAL" clId="{EA813354-F016-409C-A55B-EB42D8BC8B73}" dt="2021-04-06T04:33:14.680" v="5341" actId="27803"/>
          <ac:spMkLst>
            <pc:docMk/>
            <pc:sldMk cId="1830847363" sldId="283"/>
            <ac:spMk id="2956" creationId="{32D7FEE0-3C72-43DA-8D10-8E1F61E5A847}"/>
          </ac:spMkLst>
        </pc:spChg>
        <pc:spChg chg="mod">
          <ac:chgData name="Vivek Saahil" userId="43ad321a-5946-4c44-869a-99c3331d9527" providerId="ADAL" clId="{EA813354-F016-409C-A55B-EB42D8BC8B73}" dt="2021-04-06T04:33:14.680" v="5341" actId="27803"/>
          <ac:spMkLst>
            <pc:docMk/>
            <pc:sldMk cId="1830847363" sldId="283"/>
            <ac:spMk id="2957" creationId="{B891D8B2-3B66-4157-8335-0DB267C1C861}"/>
          </ac:spMkLst>
        </pc:spChg>
        <pc:spChg chg="mod">
          <ac:chgData name="Vivek Saahil" userId="43ad321a-5946-4c44-869a-99c3331d9527" providerId="ADAL" clId="{EA813354-F016-409C-A55B-EB42D8BC8B73}" dt="2021-04-06T04:33:14.680" v="5341" actId="27803"/>
          <ac:spMkLst>
            <pc:docMk/>
            <pc:sldMk cId="1830847363" sldId="283"/>
            <ac:spMk id="2958" creationId="{689FE114-2ABA-42DA-A0A5-90050C3E3EAC}"/>
          </ac:spMkLst>
        </pc:spChg>
        <pc:spChg chg="mod">
          <ac:chgData name="Vivek Saahil" userId="43ad321a-5946-4c44-869a-99c3331d9527" providerId="ADAL" clId="{EA813354-F016-409C-A55B-EB42D8BC8B73}" dt="2021-04-06T04:33:14.680" v="5341" actId="27803"/>
          <ac:spMkLst>
            <pc:docMk/>
            <pc:sldMk cId="1830847363" sldId="283"/>
            <ac:spMk id="2959" creationId="{2E8F2F5E-5BFE-4B54-A929-30098F47DD90}"/>
          </ac:spMkLst>
        </pc:spChg>
        <pc:spChg chg="mod">
          <ac:chgData name="Vivek Saahil" userId="43ad321a-5946-4c44-869a-99c3331d9527" providerId="ADAL" clId="{EA813354-F016-409C-A55B-EB42D8BC8B73}" dt="2021-04-06T04:33:14.680" v="5341" actId="27803"/>
          <ac:spMkLst>
            <pc:docMk/>
            <pc:sldMk cId="1830847363" sldId="283"/>
            <ac:spMk id="2960" creationId="{858C2411-965A-430A-AF73-16B825119367}"/>
          </ac:spMkLst>
        </pc:spChg>
        <pc:spChg chg="mod">
          <ac:chgData name="Vivek Saahil" userId="43ad321a-5946-4c44-869a-99c3331d9527" providerId="ADAL" clId="{EA813354-F016-409C-A55B-EB42D8BC8B73}" dt="2021-04-06T04:33:14.680" v="5341" actId="27803"/>
          <ac:spMkLst>
            <pc:docMk/>
            <pc:sldMk cId="1830847363" sldId="283"/>
            <ac:spMk id="2961" creationId="{29659BA0-6D49-45E9-9E51-E8F9B033B3DA}"/>
          </ac:spMkLst>
        </pc:spChg>
        <pc:spChg chg="mod">
          <ac:chgData name="Vivek Saahil" userId="43ad321a-5946-4c44-869a-99c3331d9527" providerId="ADAL" clId="{EA813354-F016-409C-A55B-EB42D8BC8B73}" dt="2021-04-06T04:33:14.680" v="5341" actId="27803"/>
          <ac:spMkLst>
            <pc:docMk/>
            <pc:sldMk cId="1830847363" sldId="283"/>
            <ac:spMk id="2962" creationId="{E14E7FB5-E24C-4059-96F1-D652132B3FA8}"/>
          </ac:spMkLst>
        </pc:spChg>
        <pc:spChg chg="mod">
          <ac:chgData name="Vivek Saahil" userId="43ad321a-5946-4c44-869a-99c3331d9527" providerId="ADAL" clId="{EA813354-F016-409C-A55B-EB42D8BC8B73}" dt="2021-04-06T04:33:14.680" v="5341" actId="27803"/>
          <ac:spMkLst>
            <pc:docMk/>
            <pc:sldMk cId="1830847363" sldId="283"/>
            <ac:spMk id="2963" creationId="{7E535494-31DD-4769-8802-0180D3F6B8D1}"/>
          </ac:spMkLst>
        </pc:spChg>
        <pc:spChg chg="mod">
          <ac:chgData name="Vivek Saahil" userId="43ad321a-5946-4c44-869a-99c3331d9527" providerId="ADAL" clId="{EA813354-F016-409C-A55B-EB42D8BC8B73}" dt="2021-04-06T04:33:14.680" v="5341" actId="27803"/>
          <ac:spMkLst>
            <pc:docMk/>
            <pc:sldMk cId="1830847363" sldId="283"/>
            <ac:spMk id="2964" creationId="{3F5EB206-1566-4E9A-9DC8-58D6FBDB6028}"/>
          </ac:spMkLst>
        </pc:spChg>
        <pc:spChg chg="mod">
          <ac:chgData name="Vivek Saahil" userId="43ad321a-5946-4c44-869a-99c3331d9527" providerId="ADAL" clId="{EA813354-F016-409C-A55B-EB42D8BC8B73}" dt="2021-04-06T04:33:14.680" v="5341" actId="27803"/>
          <ac:spMkLst>
            <pc:docMk/>
            <pc:sldMk cId="1830847363" sldId="283"/>
            <ac:spMk id="2965" creationId="{03D6623C-7695-4B3E-9B80-AC38D949615E}"/>
          </ac:spMkLst>
        </pc:spChg>
        <pc:spChg chg="mod">
          <ac:chgData name="Vivek Saahil" userId="43ad321a-5946-4c44-869a-99c3331d9527" providerId="ADAL" clId="{EA813354-F016-409C-A55B-EB42D8BC8B73}" dt="2021-04-06T04:33:14.680" v="5341" actId="27803"/>
          <ac:spMkLst>
            <pc:docMk/>
            <pc:sldMk cId="1830847363" sldId="283"/>
            <ac:spMk id="2966" creationId="{72D83782-A05B-4220-88D7-A2CAF2DF970F}"/>
          </ac:spMkLst>
        </pc:spChg>
        <pc:spChg chg="mod">
          <ac:chgData name="Vivek Saahil" userId="43ad321a-5946-4c44-869a-99c3331d9527" providerId="ADAL" clId="{EA813354-F016-409C-A55B-EB42D8BC8B73}" dt="2021-04-06T04:33:14.680" v="5341" actId="27803"/>
          <ac:spMkLst>
            <pc:docMk/>
            <pc:sldMk cId="1830847363" sldId="283"/>
            <ac:spMk id="2967" creationId="{AC5DCAAC-A100-4A6D-A688-73AA16CBD6AD}"/>
          </ac:spMkLst>
        </pc:spChg>
        <pc:spChg chg="mod">
          <ac:chgData name="Vivek Saahil" userId="43ad321a-5946-4c44-869a-99c3331d9527" providerId="ADAL" clId="{EA813354-F016-409C-A55B-EB42D8BC8B73}" dt="2021-04-06T04:33:14.680" v="5341" actId="27803"/>
          <ac:spMkLst>
            <pc:docMk/>
            <pc:sldMk cId="1830847363" sldId="283"/>
            <ac:spMk id="2968" creationId="{9ADC8570-604F-4D60-8DB5-B5B7737B3C59}"/>
          </ac:spMkLst>
        </pc:spChg>
        <pc:spChg chg="mod">
          <ac:chgData name="Vivek Saahil" userId="43ad321a-5946-4c44-869a-99c3331d9527" providerId="ADAL" clId="{EA813354-F016-409C-A55B-EB42D8BC8B73}" dt="2021-04-06T04:33:14.680" v="5341" actId="27803"/>
          <ac:spMkLst>
            <pc:docMk/>
            <pc:sldMk cId="1830847363" sldId="283"/>
            <ac:spMk id="2969" creationId="{82224540-68A3-4048-B186-8336AE6A051B}"/>
          </ac:spMkLst>
        </pc:spChg>
        <pc:spChg chg="mod">
          <ac:chgData name="Vivek Saahil" userId="43ad321a-5946-4c44-869a-99c3331d9527" providerId="ADAL" clId="{EA813354-F016-409C-A55B-EB42D8BC8B73}" dt="2021-04-06T04:33:14.680" v="5341" actId="27803"/>
          <ac:spMkLst>
            <pc:docMk/>
            <pc:sldMk cId="1830847363" sldId="283"/>
            <ac:spMk id="2970" creationId="{58CC6828-6CDF-4C4E-90C4-45944ED807BA}"/>
          </ac:spMkLst>
        </pc:spChg>
        <pc:spChg chg="mod">
          <ac:chgData name="Vivek Saahil" userId="43ad321a-5946-4c44-869a-99c3331d9527" providerId="ADAL" clId="{EA813354-F016-409C-A55B-EB42D8BC8B73}" dt="2021-04-06T04:33:14.680" v="5341" actId="27803"/>
          <ac:spMkLst>
            <pc:docMk/>
            <pc:sldMk cId="1830847363" sldId="283"/>
            <ac:spMk id="2971" creationId="{723D5058-A1FE-48A5-8820-4D06BF2DC9E6}"/>
          </ac:spMkLst>
        </pc:spChg>
        <pc:spChg chg="mod">
          <ac:chgData name="Vivek Saahil" userId="43ad321a-5946-4c44-869a-99c3331d9527" providerId="ADAL" clId="{EA813354-F016-409C-A55B-EB42D8BC8B73}" dt="2021-04-06T04:33:14.680" v="5341" actId="27803"/>
          <ac:spMkLst>
            <pc:docMk/>
            <pc:sldMk cId="1830847363" sldId="283"/>
            <ac:spMk id="2972" creationId="{D383EB14-D9E4-4279-85C3-4CDC81F72446}"/>
          </ac:spMkLst>
        </pc:spChg>
        <pc:spChg chg="mod">
          <ac:chgData name="Vivek Saahil" userId="43ad321a-5946-4c44-869a-99c3331d9527" providerId="ADAL" clId="{EA813354-F016-409C-A55B-EB42D8BC8B73}" dt="2021-04-06T04:33:14.680" v="5341" actId="27803"/>
          <ac:spMkLst>
            <pc:docMk/>
            <pc:sldMk cId="1830847363" sldId="283"/>
            <ac:spMk id="2973" creationId="{96D403AA-475E-49AB-BB1F-7EE178716E78}"/>
          </ac:spMkLst>
        </pc:spChg>
        <pc:spChg chg="mod">
          <ac:chgData name="Vivek Saahil" userId="43ad321a-5946-4c44-869a-99c3331d9527" providerId="ADAL" clId="{EA813354-F016-409C-A55B-EB42D8BC8B73}" dt="2021-04-06T04:33:14.680" v="5341" actId="27803"/>
          <ac:spMkLst>
            <pc:docMk/>
            <pc:sldMk cId="1830847363" sldId="283"/>
            <ac:spMk id="2974" creationId="{87739EDD-A2A3-4B73-8BC0-C2651E364847}"/>
          </ac:spMkLst>
        </pc:spChg>
        <pc:spChg chg="mod">
          <ac:chgData name="Vivek Saahil" userId="43ad321a-5946-4c44-869a-99c3331d9527" providerId="ADAL" clId="{EA813354-F016-409C-A55B-EB42D8BC8B73}" dt="2021-04-06T04:33:14.680" v="5341" actId="27803"/>
          <ac:spMkLst>
            <pc:docMk/>
            <pc:sldMk cId="1830847363" sldId="283"/>
            <ac:spMk id="2975" creationId="{A6B9CB70-4841-4534-8390-FD2B13ED74E8}"/>
          </ac:spMkLst>
        </pc:spChg>
        <pc:spChg chg="mod">
          <ac:chgData name="Vivek Saahil" userId="43ad321a-5946-4c44-869a-99c3331d9527" providerId="ADAL" clId="{EA813354-F016-409C-A55B-EB42D8BC8B73}" dt="2021-04-06T04:33:14.680" v="5341" actId="27803"/>
          <ac:spMkLst>
            <pc:docMk/>
            <pc:sldMk cId="1830847363" sldId="283"/>
            <ac:spMk id="2976" creationId="{0D005C72-9445-4036-B97F-0948F349F258}"/>
          </ac:spMkLst>
        </pc:spChg>
        <pc:spChg chg="mod">
          <ac:chgData name="Vivek Saahil" userId="43ad321a-5946-4c44-869a-99c3331d9527" providerId="ADAL" clId="{EA813354-F016-409C-A55B-EB42D8BC8B73}" dt="2021-04-06T04:33:14.680" v="5341" actId="27803"/>
          <ac:spMkLst>
            <pc:docMk/>
            <pc:sldMk cId="1830847363" sldId="283"/>
            <ac:spMk id="2977" creationId="{89CE8588-237B-4D90-9C37-EFF9A2E7ADB6}"/>
          </ac:spMkLst>
        </pc:spChg>
        <pc:spChg chg="mod">
          <ac:chgData name="Vivek Saahil" userId="43ad321a-5946-4c44-869a-99c3331d9527" providerId="ADAL" clId="{EA813354-F016-409C-A55B-EB42D8BC8B73}" dt="2021-04-06T04:33:14.680" v="5341" actId="27803"/>
          <ac:spMkLst>
            <pc:docMk/>
            <pc:sldMk cId="1830847363" sldId="283"/>
            <ac:spMk id="2978" creationId="{3EA37B96-336D-4749-9A5D-4C9F83CC347B}"/>
          </ac:spMkLst>
        </pc:spChg>
        <pc:spChg chg="mod">
          <ac:chgData name="Vivek Saahil" userId="43ad321a-5946-4c44-869a-99c3331d9527" providerId="ADAL" clId="{EA813354-F016-409C-A55B-EB42D8BC8B73}" dt="2021-04-06T04:33:14.680" v="5341" actId="27803"/>
          <ac:spMkLst>
            <pc:docMk/>
            <pc:sldMk cId="1830847363" sldId="283"/>
            <ac:spMk id="2979" creationId="{B8634824-34AE-4099-B1D3-A7C094E7E24D}"/>
          </ac:spMkLst>
        </pc:spChg>
        <pc:spChg chg="mod">
          <ac:chgData name="Vivek Saahil" userId="43ad321a-5946-4c44-869a-99c3331d9527" providerId="ADAL" clId="{EA813354-F016-409C-A55B-EB42D8BC8B73}" dt="2021-04-06T04:33:14.680" v="5341" actId="27803"/>
          <ac:spMkLst>
            <pc:docMk/>
            <pc:sldMk cId="1830847363" sldId="283"/>
            <ac:spMk id="2980" creationId="{F08E6501-DB87-4802-B838-657684F40A60}"/>
          </ac:spMkLst>
        </pc:spChg>
        <pc:spChg chg="mod">
          <ac:chgData name="Vivek Saahil" userId="43ad321a-5946-4c44-869a-99c3331d9527" providerId="ADAL" clId="{EA813354-F016-409C-A55B-EB42D8BC8B73}" dt="2021-04-06T04:33:14.680" v="5341" actId="27803"/>
          <ac:spMkLst>
            <pc:docMk/>
            <pc:sldMk cId="1830847363" sldId="283"/>
            <ac:spMk id="2981" creationId="{92619910-368C-4DE6-9D9B-78D653FD7196}"/>
          </ac:spMkLst>
        </pc:spChg>
        <pc:spChg chg="mod">
          <ac:chgData name="Vivek Saahil" userId="43ad321a-5946-4c44-869a-99c3331d9527" providerId="ADAL" clId="{EA813354-F016-409C-A55B-EB42D8BC8B73}" dt="2021-04-06T04:33:14.680" v="5341" actId="27803"/>
          <ac:spMkLst>
            <pc:docMk/>
            <pc:sldMk cId="1830847363" sldId="283"/>
            <ac:spMk id="2982" creationId="{714BFCD2-542A-44F7-939F-5C2F10A160A5}"/>
          </ac:spMkLst>
        </pc:spChg>
        <pc:spChg chg="mod">
          <ac:chgData name="Vivek Saahil" userId="43ad321a-5946-4c44-869a-99c3331d9527" providerId="ADAL" clId="{EA813354-F016-409C-A55B-EB42D8BC8B73}" dt="2021-04-06T04:33:14.680" v="5341" actId="27803"/>
          <ac:spMkLst>
            <pc:docMk/>
            <pc:sldMk cId="1830847363" sldId="283"/>
            <ac:spMk id="2983" creationId="{6BE505BE-4FEF-4ECC-AD8C-652E6DBEC188}"/>
          </ac:spMkLst>
        </pc:spChg>
        <pc:spChg chg="mod">
          <ac:chgData name="Vivek Saahil" userId="43ad321a-5946-4c44-869a-99c3331d9527" providerId="ADAL" clId="{EA813354-F016-409C-A55B-EB42D8BC8B73}" dt="2021-04-06T04:33:14.680" v="5341" actId="27803"/>
          <ac:spMkLst>
            <pc:docMk/>
            <pc:sldMk cId="1830847363" sldId="283"/>
            <ac:spMk id="2984" creationId="{A09BD848-82E7-4F47-B2FB-D0D02E16C35A}"/>
          </ac:spMkLst>
        </pc:spChg>
        <pc:spChg chg="mod">
          <ac:chgData name="Vivek Saahil" userId="43ad321a-5946-4c44-869a-99c3331d9527" providerId="ADAL" clId="{EA813354-F016-409C-A55B-EB42D8BC8B73}" dt="2021-04-06T04:33:14.680" v="5341" actId="27803"/>
          <ac:spMkLst>
            <pc:docMk/>
            <pc:sldMk cId="1830847363" sldId="283"/>
            <ac:spMk id="2985" creationId="{793BEC7B-4059-4FF3-B9CD-14B1199CA8EF}"/>
          </ac:spMkLst>
        </pc:spChg>
        <pc:spChg chg="mod">
          <ac:chgData name="Vivek Saahil" userId="43ad321a-5946-4c44-869a-99c3331d9527" providerId="ADAL" clId="{EA813354-F016-409C-A55B-EB42D8BC8B73}" dt="2021-04-06T04:33:14.680" v="5341" actId="27803"/>
          <ac:spMkLst>
            <pc:docMk/>
            <pc:sldMk cId="1830847363" sldId="283"/>
            <ac:spMk id="2986" creationId="{BEE3DC93-AEF3-4200-9222-67B5FBE1AD0A}"/>
          </ac:spMkLst>
        </pc:spChg>
        <pc:spChg chg="mod">
          <ac:chgData name="Vivek Saahil" userId="43ad321a-5946-4c44-869a-99c3331d9527" providerId="ADAL" clId="{EA813354-F016-409C-A55B-EB42D8BC8B73}" dt="2021-04-06T04:33:14.680" v="5341" actId="27803"/>
          <ac:spMkLst>
            <pc:docMk/>
            <pc:sldMk cId="1830847363" sldId="283"/>
            <ac:spMk id="2987" creationId="{CD5CD7B5-ED08-4F23-BBC0-D52E48FD461D}"/>
          </ac:spMkLst>
        </pc:spChg>
        <pc:spChg chg="mod">
          <ac:chgData name="Vivek Saahil" userId="43ad321a-5946-4c44-869a-99c3331d9527" providerId="ADAL" clId="{EA813354-F016-409C-A55B-EB42D8BC8B73}" dt="2021-04-06T04:33:14.680" v="5341" actId="27803"/>
          <ac:spMkLst>
            <pc:docMk/>
            <pc:sldMk cId="1830847363" sldId="283"/>
            <ac:spMk id="2988" creationId="{7FEC51CA-4BBD-49DF-B6D5-E2A930E1A67E}"/>
          </ac:spMkLst>
        </pc:spChg>
        <pc:spChg chg="mod">
          <ac:chgData name="Vivek Saahil" userId="43ad321a-5946-4c44-869a-99c3331d9527" providerId="ADAL" clId="{EA813354-F016-409C-A55B-EB42D8BC8B73}" dt="2021-04-06T04:33:14.680" v="5341" actId="27803"/>
          <ac:spMkLst>
            <pc:docMk/>
            <pc:sldMk cId="1830847363" sldId="283"/>
            <ac:spMk id="2989" creationId="{EBCCC472-E91C-41F3-8E2A-DFDEC018A6F7}"/>
          </ac:spMkLst>
        </pc:spChg>
        <pc:spChg chg="mod">
          <ac:chgData name="Vivek Saahil" userId="43ad321a-5946-4c44-869a-99c3331d9527" providerId="ADAL" clId="{EA813354-F016-409C-A55B-EB42D8BC8B73}" dt="2021-04-06T04:33:14.680" v="5341" actId="27803"/>
          <ac:spMkLst>
            <pc:docMk/>
            <pc:sldMk cId="1830847363" sldId="283"/>
            <ac:spMk id="2990" creationId="{80B6DD10-5B9D-4D83-8EEC-94720224472A}"/>
          </ac:spMkLst>
        </pc:spChg>
        <pc:spChg chg="mod">
          <ac:chgData name="Vivek Saahil" userId="43ad321a-5946-4c44-869a-99c3331d9527" providerId="ADAL" clId="{EA813354-F016-409C-A55B-EB42D8BC8B73}" dt="2021-04-06T04:33:14.680" v="5341" actId="27803"/>
          <ac:spMkLst>
            <pc:docMk/>
            <pc:sldMk cId="1830847363" sldId="283"/>
            <ac:spMk id="2991" creationId="{5D692F9C-9568-44EA-A140-A5542B80FAA7}"/>
          </ac:spMkLst>
        </pc:spChg>
        <pc:spChg chg="mod">
          <ac:chgData name="Vivek Saahil" userId="43ad321a-5946-4c44-869a-99c3331d9527" providerId="ADAL" clId="{EA813354-F016-409C-A55B-EB42D8BC8B73}" dt="2021-04-06T04:33:14.680" v="5341" actId="27803"/>
          <ac:spMkLst>
            <pc:docMk/>
            <pc:sldMk cId="1830847363" sldId="283"/>
            <ac:spMk id="2992" creationId="{93FE70F0-59E9-4882-9E22-0308DCB48F1A}"/>
          </ac:spMkLst>
        </pc:spChg>
        <pc:spChg chg="mod">
          <ac:chgData name="Vivek Saahil" userId="43ad321a-5946-4c44-869a-99c3331d9527" providerId="ADAL" clId="{EA813354-F016-409C-A55B-EB42D8BC8B73}" dt="2021-04-06T04:33:14.680" v="5341" actId="27803"/>
          <ac:spMkLst>
            <pc:docMk/>
            <pc:sldMk cId="1830847363" sldId="283"/>
            <ac:spMk id="2993" creationId="{4314E047-7199-4F3E-BF6D-BCCD1C7FD87E}"/>
          </ac:spMkLst>
        </pc:spChg>
        <pc:spChg chg="mod">
          <ac:chgData name="Vivek Saahil" userId="43ad321a-5946-4c44-869a-99c3331d9527" providerId="ADAL" clId="{EA813354-F016-409C-A55B-EB42D8BC8B73}" dt="2021-04-06T04:33:14.680" v="5341" actId="27803"/>
          <ac:spMkLst>
            <pc:docMk/>
            <pc:sldMk cId="1830847363" sldId="283"/>
            <ac:spMk id="2994" creationId="{2775A573-2E77-44F6-9312-87D5414D31F8}"/>
          </ac:spMkLst>
        </pc:spChg>
        <pc:spChg chg="mod">
          <ac:chgData name="Vivek Saahil" userId="43ad321a-5946-4c44-869a-99c3331d9527" providerId="ADAL" clId="{EA813354-F016-409C-A55B-EB42D8BC8B73}" dt="2021-04-06T04:33:14.680" v="5341" actId="27803"/>
          <ac:spMkLst>
            <pc:docMk/>
            <pc:sldMk cId="1830847363" sldId="283"/>
            <ac:spMk id="2995" creationId="{EFF0F772-54AA-4E30-A54A-DB321ACB030D}"/>
          </ac:spMkLst>
        </pc:spChg>
        <pc:spChg chg="mod">
          <ac:chgData name="Vivek Saahil" userId="43ad321a-5946-4c44-869a-99c3331d9527" providerId="ADAL" clId="{EA813354-F016-409C-A55B-EB42D8BC8B73}" dt="2021-04-06T04:33:14.680" v="5341" actId="27803"/>
          <ac:spMkLst>
            <pc:docMk/>
            <pc:sldMk cId="1830847363" sldId="283"/>
            <ac:spMk id="2996" creationId="{CC7340B1-972F-4162-9AB9-1439048878BE}"/>
          </ac:spMkLst>
        </pc:spChg>
        <pc:spChg chg="mod">
          <ac:chgData name="Vivek Saahil" userId="43ad321a-5946-4c44-869a-99c3331d9527" providerId="ADAL" clId="{EA813354-F016-409C-A55B-EB42D8BC8B73}" dt="2021-04-06T04:33:14.680" v="5341" actId="27803"/>
          <ac:spMkLst>
            <pc:docMk/>
            <pc:sldMk cId="1830847363" sldId="283"/>
            <ac:spMk id="2997" creationId="{C120BCEE-9F1C-4BCB-991B-6A5E2CB690B6}"/>
          </ac:spMkLst>
        </pc:spChg>
        <pc:spChg chg="mod">
          <ac:chgData name="Vivek Saahil" userId="43ad321a-5946-4c44-869a-99c3331d9527" providerId="ADAL" clId="{EA813354-F016-409C-A55B-EB42D8BC8B73}" dt="2021-04-06T04:33:14.680" v="5341" actId="27803"/>
          <ac:spMkLst>
            <pc:docMk/>
            <pc:sldMk cId="1830847363" sldId="283"/>
            <ac:spMk id="2998" creationId="{6DCE3212-0415-42AF-900F-A03E9138DE2B}"/>
          </ac:spMkLst>
        </pc:spChg>
        <pc:spChg chg="mod">
          <ac:chgData name="Vivek Saahil" userId="43ad321a-5946-4c44-869a-99c3331d9527" providerId="ADAL" clId="{EA813354-F016-409C-A55B-EB42D8BC8B73}" dt="2021-04-06T04:33:14.680" v="5341" actId="27803"/>
          <ac:spMkLst>
            <pc:docMk/>
            <pc:sldMk cId="1830847363" sldId="283"/>
            <ac:spMk id="2999" creationId="{83290722-BBAB-4146-BE90-892296D7283B}"/>
          </ac:spMkLst>
        </pc:spChg>
        <pc:spChg chg="mod">
          <ac:chgData name="Vivek Saahil" userId="43ad321a-5946-4c44-869a-99c3331d9527" providerId="ADAL" clId="{EA813354-F016-409C-A55B-EB42D8BC8B73}" dt="2021-04-06T04:33:14.680" v="5341" actId="27803"/>
          <ac:spMkLst>
            <pc:docMk/>
            <pc:sldMk cId="1830847363" sldId="283"/>
            <ac:spMk id="3000" creationId="{E1B56755-962B-4E96-AE40-F85DCE8E44D2}"/>
          </ac:spMkLst>
        </pc:spChg>
        <pc:spChg chg="mod">
          <ac:chgData name="Vivek Saahil" userId="43ad321a-5946-4c44-869a-99c3331d9527" providerId="ADAL" clId="{EA813354-F016-409C-A55B-EB42D8BC8B73}" dt="2021-04-06T04:33:14.680" v="5341" actId="27803"/>
          <ac:spMkLst>
            <pc:docMk/>
            <pc:sldMk cId="1830847363" sldId="283"/>
            <ac:spMk id="3001" creationId="{09D05FC9-BA01-419F-A0DF-03DC0189AD1D}"/>
          </ac:spMkLst>
        </pc:spChg>
        <pc:spChg chg="mod">
          <ac:chgData name="Vivek Saahil" userId="43ad321a-5946-4c44-869a-99c3331d9527" providerId="ADAL" clId="{EA813354-F016-409C-A55B-EB42D8BC8B73}" dt="2021-04-06T04:33:14.680" v="5341" actId="27803"/>
          <ac:spMkLst>
            <pc:docMk/>
            <pc:sldMk cId="1830847363" sldId="283"/>
            <ac:spMk id="3002" creationId="{6A8CB025-70F0-4205-93FB-A60BC5886872}"/>
          </ac:spMkLst>
        </pc:spChg>
        <pc:spChg chg="mod">
          <ac:chgData name="Vivek Saahil" userId="43ad321a-5946-4c44-869a-99c3331d9527" providerId="ADAL" clId="{EA813354-F016-409C-A55B-EB42D8BC8B73}" dt="2021-04-06T04:33:14.680" v="5341" actId="27803"/>
          <ac:spMkLst>
            <pc:docMk/>
            <pc:sldMk cId="1830847363" sldId="283"/>
            <ac:spMk id="3003" creationId="{CAA26F33-7BF1-477C-8998-69129291E665}"/>
          </ac:spMkLst>
        </pc:spChg>
        <pc:spChg chg="mod">
          <ac:chgData name="Vivek Saahil" userId="43ad321a-5946-4c44-869a-99c3331d9527" providerId="ADAL" clId="{EA813354-F016-409C-A55B-EB42D8BC8B73}" dt="2021-04-06T04:33:14.680" v="5341" actId="27803"/>
          <ac:spMkLst>
            <pc:docMk/>
            <pc:sldMk cId="1830847363" sldId="283"/>
            <ac:spMk id="3004" creationId="{E34381FA-EFAD-448C-8DD7-970708DCEFBC}"/>
          </ac:spMkLst>
        </pc:spChg>
        <pc:spChg chg="mod">
          <ac:chgData name="Vivek Saahil" userId="43ad321a-5946-4c44-869a-99c3331d9527" providerId="ADAL" clId="{EA813354-F016-409C-A55B-EB42D8BC8B73}" dt="2021-04-06T04:33:14.680" v="5341" actId="27803"/>
          <ac:spMkLst>
            <pc:docMk/>
            <pc:sldMk cId="1830847363" sldId="283"/>
            <ac:spMk id="3005" creationId="{FE7CABAF-C520-4BE5-996C-1291B1908534}"/>
          </ac:spMkLst>
        </pc:spChg>
        <pc:spChg chg="mod">
          <ac:chgData name="Vivek Saahil" userId="43ad321a-5946-4c44-869a-99c3331d9527" providerId="ADAL" clId="{EA813354-F016-409C-A55B-EB42D8BC8B73}" dt="2021-04-06T04:33:14.680" v="5341" actId="27803"/>
          <ac:spMkLst>
            <pc:docMk/>
            <pc:sldMk cId="1830847363" sldId="283"/>
            <ac:spMk id="3006" creationId="{98D1C6CC-7BFC-4D7D-84C7-9C41C449BE30}"/>
          </ac:spMkLst>
        </pc:spChg>
        <pc:spChg chg="mod">
          <ac:chgData name="Vivek Saahil" userId="43ad321a-5946-4c44-869a-99c3331d9527" providerId="ADAL" clId="{EA813354-F016-409C-A55B-EB42D8BC8B73}" dt="2021-04-06T04:33:14.680" v="5341" actId="27803"/>
          <ac:spMkLst>
            <pc:docMk/>
            <pc:sldMk cId="1830847363" sldId="283"/>
            <ac:spMk id="3007" creationId="{885C28CB-4162-4306-8167-FB07AFF83D92}"/>
          </ac:spMkLst>
        </pc:spChg>
        <pc:spChg chg="mod">
          <ac:chgData name="Vivek Saahil" userId="43ad321a-5946-4c44-869a-99c3331d9527" providerId="ADAL" clId="{EA813354-F016-409C-A55B-EB42D8BC8B73}" dt="2021-04-06T04:33:14.680" v="5341" actId="27803"/>
          <ac:spMkLst>
            <pc:docMk/>
            <pc:sldMk cId="1830847363" sldId="283"/>
            <ac:spMk id="3008" creationId="{5B335F22-5B6C-40F4-9ADC-A39AA8979D2E}"/>
          </ac:spMkLst>
        </pc:spChg>
        <pc:spChg chg="mod">
          <ac:chgData name="Vivek Saahil" userId="43ad321a-5946-4c44-869a-99c3331d9527" providerId="ADAL" clId="{EA813354-F016-409C-A55B-EB42D8BC8B73}" dt="2021-04-06T04:33:14.680" v="5341" actId="27803"/>
          <ac:spMkLst>
            <pc:docMk/>
            <pc:sldMk cId="1830847363" sldId="283"/>
            <ac:spMk id="3009" creationId="{B8E84AF2-EEB2-466B-A334-3C7E1A0783D9}"/>
          </ac:spMkLst>
        </pc:spChg>
        <pc:spChg chg="mod">
          <ac:chgData name="Vivek Saahil" userId="43ad321a-5946-4c44-869a-99c3331d9527" providerId="ADAL" clId="{EA813354-F016-409C-A55B-EB42D8BC8B73}" dt="2021-04-06T04:33:14.680" v="5341" actId="27803"/>
          <ac:spMkLst>
            <pc:docMk/>
            <pc:sldMk cId="1830847363" sldId="283"/>
            <ac:spMk id="3010" creationId="{516A80A0-2FCA-46D6-9E0A-8439689360B2}"/>
          </ac:spMkLst>
        </pc:spChg>
        <pc:spChg chg="mod">
          <ac:chgData name="Vivek Saahil" userId="43ad321a-5946-4c44-869a-99c3331d9527" providerId="ADAL" clId="{EA813354-F016-409C-A55B-EB42D8BC8B73}" dt="2021-04-06T04:33:14.680" v="5341" actId="27803"/>
          <ac:spMkLst>
            <pc:docMk/>
            <pc:sldMk cId="1830847363" sldId="283"/>
            <ac:spMk id="3011" creationId="{5B0284D4-5846-40B5-AFF2-6B57D34CB3E4}"/>
          </ac:spMkLst>
        </pc:spChg>
        <pc:spChg chg="mod">
          <ac:chgData name="Vivek Saahil" userId="43ad321a-5946-4c44-869a-99c3331d9527" providerId="ADAL" clId="{EA813354-F016-409C-A55B-EB42D8BC8B73}" dt="2021-04-06T04:33:14.680" v="5341" actId="27803"/>
          <ac:spMkLst>
            <pc:docMk/>
            <pc:sldMk cId="1830847363" sldId="283"/>
            <ac:spMk id="3012" creationId="{84BFED2F-D1DE-4B6A-A425-7A5154F64E2A}"/>
          </ac:spMkLst>
        </pc:spChg>
        <pc:spChg chg="mod">
          <ac:chgData name="Vivek Saahil" userId="43ad321a-5946-4c44-869a-99c3331d9527" providerId="ADAL" clId="{EA813354-F016-409C-A55B-EB42D8BC8B73}" dt="2021-04-06T04:33:14.680" v="5341" actId="27803"/>
          <ac:spMkLst>
            <pc:docMk/>
            <pc:sldMk cId="1830847363" sldId="283"/>
            <ac:spMk id="3013" creationId="{AAC3899D-8209-4127-9623-FCF624FE636E}"/>
          </ac:spMkLst>
        </pc:spChg>
        <pc:spChg chg="mod">
          <ac:chgData name="Vivek Saahil" userId="43ad321a-5946-4c44-869a-99c3331d9527" providerId="ADAL" clId="{EA813354-F016-409C-A55B-EB42D8BC8B73}" dt="2021-04-06T04:33:14.680" v="5341" actId="27803"/>
          <ac:spMkLst>
            <pc:docMk/>
            <pc:sldMk cId="1830847363" sldId="283"/>
            <ac:spMk id="3014" creationId="{41F34DFA-AC0C-487A-A6DA-87CF6902DF43}"/>
          </ac:spMkLst>
        </pc:spChg>
        <pc:spChg chg="mod">
          <ac:chgData name="Vivek Saahil" userId="43ad321a-5946-4c44-869a-99c3331d9527" providerId="ADAL" clId="{EA813354-F016-409C-A55B-EB42D8BC8B73}" dt="2021-04-06T04:33:14.680" v="5341" actId="27803"/>
          <ac:spMkLst>
            <pc:docMk/>
            <pc:sldMk cId="1830847363" sldId="283"/>
            <ac:spMk id="3015" creationId="{B503F9F1-67B6-41DA-8075-B8A3BD92CC29}"/>
          </ac:spMkLst>
        </pc:spChg>
        <pc:spChg chg="mod">
          <ac:chgData name="Vivek Saahil" userId="43ad321a-5946-4c44-869a-99c3331d9527" providerId="ADAL" clId="{EA813354-F016-409C-A55B-EB42D8BC8B73}" dt="2021-04-06T04:33:14.680" v="5341" actId="27803"/>
          <ac:spMkLst>
            <pc:docMk/>
            <pc:sldMk cId="1830847363" sldId="283"/>
            <ac:spMk id="3016" creationId="{B16B83E5-6C62-46DB-BC8C-A3E7596C74D8}"/>
          </ac:spMkLst>
        </pc:spChg>
        <pc:spChg chg="mod">
          <ac:chgData name="Vivek Saahil" userId="43ad321a-5946-4c44-869a-99c3331d9527" providerId="ADAL" clId="{EA813354-F016-409C-A55B-EB42D8BC8B73}" dt="2021-04-06T04:33:14.680" v="5341" actId="27803"/>
          <ac:spMkLst>
            <pc:docMk/>
            <pc:sldMk cId="1830847363" sldId="283"/>
            <ac:spMk id="3017" creationId="{4F3E4333-4A42-439E-A94F-3B33AE9C51B5}"/>
          </ac:spMkLst>
        </pc:spChg>
        <pc:spChg chg="mod">
          <ac:chgData name="Vivek Saahil" userId="43ad321a-5946-4c44-869a-99c3331d9527" providerId="ADAL" clId="{EA813354-F016-409C-A55B-EB42D8BC8B73}" dt="2021-04-06T04:33:14.680" v="5341" actId="27803"/>
          <ac:spMkLst>
            <pc:docMk/>
            <pc:sldMk cId="1830847363" sldId="283"/>
            <ac:spMk id="3018" creationId="{B08AEB54-FA3D-4C8D-A700-E9278DF4EDCB}"/>
          </ac:spMkLst>
        </pc:spChg>
        <pc:spChg chg="mod">
          <ac:chgData name="Vivek Saahil" userId="43ad321a-5946-4c44-869a-99c3331d9527" providerId="ADAL" clId="{EA813354-F016-409C-A55B-EB42D8BC8B73}" dt="2021-04-06T04:33:14.680" v="5341" actId="27803"/>
          <ac:spMkLst>
            <pc:docMk/>
            <pc:sldMk cId="1830847363" sldId="283"/>
            <ac:spMk id="3019" creationId="{C8F1A5C0-3FC7-43DD-9BDB-F2BE3861BAE8}"/>
          </ac:spMkLst>
        </pc:spChg>
        <pc:spChg chg="mod">
          <ac:chgData name="Vivek Saahil" userId="43ad321a-5946-4c44-869a-99c3331d9527" providerId="ADAL" clId="{EA813354-F016-409C-A55B-EB42D8BC8B73}" dt="2021-04-06T04:33:14.680" v="5341" actId="27803"/>
          <ac:spMkLst>
            <pc:docMk/>
            <pc:sldMk cId="1830847363" sldId="283"/>
            <ac:spMk id="3020" creationId="{F4E89B62-A62A-44FD-97E3-138D6B27A6E6}"/>
          </ac:spMkLst>
        </pc:spChg>
        <pc:spChg chg="mod">
          <ac:chgData name="Vivek Saahil" userId="43ad321a-5946-4c44-869a-99c3331d9527" providerId="ADAL" clId="{EA813354-F016-409C-A55B-EB42D8BC8B73}" dt="2021-04-06T04:33:14.680" v="5341" actId="27803"/>
          <ac:spMkLst>
            <pc:docMk/>
            <pc:sldMk cId="1830847363" sldId="283"/>
            <ac:spMk id="3021" creationId="{4AA85D45-7E6E-45A0-803C-58322F4CA0BD}"/>
          </ac:spMkLst>
        </pc:spChg>
        <pc:spChg chg="mod">
          <ac:chgData name="Vivek Saahil" userId="43ad321a-5946-4c44-869a-99c3331d9527" providerId="ADAL" clId="{EA813354-F016-409C-A55B-EB42D8BC8B73}" dt="2021-04-06T04:33:14.680" v="5341" actId="27803"/>
          <ac:spMkLst>
            <pc:docMk/>
            <pc:sldMk cId="1830847363" sldId="283"/>
            <ac:spMk id="3022" creationId="{D490F6B3-FF91-4E16-8408-2CFD09467C12}"/>
          </ac:spMkLst>
        </pc:spChg>
        <pc:spChg chg="mod">
          <ac:chgData name="Vivek Saahil" userId="43ad321a-5946-4c44-869a-99c3331d9527" providerId="ADAL" clId="{EA813354-F016-409C-A55B-EB42D8BC8B73}" dt="2021-04-06T04:33:14.680" v="5341" actId="27803"/>
          <ac:spMkLst>
            <pc:docMk/>
            <pc:sldMk cId="1830847363" sldId="283"/>
            <ac:spMk id="3023" creationId="{D71EAE6A-D7A5-49BD-983C-C7F1190B2FC2}"/>
          </ac:spMkLst>
        </pc:spChg>
        <pc:spChg chg="mod">
          <ac:chgData name="Vivek Saahil" userId="43ad321a-5946-4c44-869a-99c3331d9527" providerId="ADAL" clId="{EA813354-F016-409C-A55B-EB42D8BC8B73}" dt="2021-04-06T04:33:14.680" v="5341" actId="27803"/>
          <ac:spMkLst>
            <pc:docMk/>
            <pc:sldMk cId="1830847363" sldId="283"/>
            <ac:spMk id="3024" creationId="{91CCFC6D-5F18-485F-8B9E-63F94234A691}"/>
          </ac:spMkLst>
        </pc:spChg>
        <pc:spChg chg="mod">
          <ac:chgData name="Vivek Saahil" userId="43ad321a-5946-4c44-869a-99c3331d9527" providerId="ADAL" clId="{EA813354-F016-409C-A55B-EB42D8BC8B73}" dt="2021-04-06T04:33:14.680" v="5341" actId="27803"/>
          <ac:spMkLst>
            <pc:docMk/>
            <pc:sldMk cId="1830847363" sldId="283"/>
            <ac:spMk id="3025" creationId="{5D60E1BF-876D-4763-9D8C-B88EC6C1A145}"/>
          </ac:spMkLst>
        </pc:spChg>
        <pc:spChg chg="mod">
          <ac:chgData name="Vivek Saahil" userId="43ad321a-5946-4c44-869a-99c3331d9527" providerId="ADAL" clId="{EA813354-F016-409C-A55B-EB42D8BC8B73}" dt="2021-04-06T04:33:14.680" v="5341" actId="27803"/>
          <ac:spMkLst>
            <pc:docMk/>
            <pc:sldMk cId="1830847363" sldId="283"/>
            <ac:spMk id="3026" creationId="{86286E2D-EAF2-42B4-8275-6F5F391FD0A7}"/>
          </ac:spMkLst>
        </pc:spChg>
        <pc:spChg chg="mod">
          <ac:chgData name="Vivek Saahil" userId="43ad321a-5946-4c44-869a-99c3331d9527" providerId="ADAL" clId="{EA813354-F016-409C-A55B-EB42D8BC8B73}" dt="2021-04-06T04:33:14.680" v="5341" actId="27803"/>
          <ac:spMkLst>
            <pc:docMk/>
            <pc:sldMk cId="1830847363" sldId="283"/>
            <ac:spMk id="3027" creationId="{1E67A002-E0DD-46BA-8898-D20DD6BA4552}"/>
          </ac:spMkLst>
        </pc:spChg>
        <pc:spChg chg="mod">
          <ac:chgData name="Vivek Saahil" userId="43ad321a-5946-4c44-869a-99c3331d9527" providerId="ADAL" clId="{EA813354-F016-409C-A55B-EB42D8BC8B73}" dt="2021-04-06T04:33:14.680" v="5341" actId="27803"/>
          <ac:spMkLst>
            <pc:docMk/>
            <pc:sldMk cId="1830847363" sldId="283"/>
            <ac:spMk id="3028" creationId="{84A2FDCB-7549-4C68-B154-9D3E77ECEDED}"/>
          </ac:spMkLst>
        </pc:spChg>
        <pc:spChg chg="mod">
          <ac:chgData name="Vivek Saahil" userId="43ad321a-5946-4c44-869a-99c3331d9527" providerId="ADAL" clId="{EA813354-F016-409C-A55B-EB42D8BC8B73}" dt="2021-04-06T04:33:14.680" v="5341" actId="27803"/>
          <ac:spMkLst>
            <pc:docMk/>
            <pc:sldMk cId="1830847363" sldId="283"/>
            <ac:spMk id="3029" creationId="{6431C743-67B7-4C8A-A35B-16E82FFE6B1B}"/>
          </ac:spMkLst>
        </pc:spChg>
        <pc:spChg chg="mod">
          <ac:chgData name="Vivek Saahil" userId="43ad321a-5946-4c44-869a-99c3331d9527" providerId="ADAL" clId="{EA813354-F016-409C-A55B-EB42D8BC8B73}" dt="2021-04-06T04:33:14.680" v="5341" actId="27803"/>
          <ac:spMkLst>
            <pc:docMk/>
            <pc:sldMk cId="1830847363" sldId="283"/>
            <ac:spMk id="3030" creationId="{9F8C102E-1BD9-400B-B882-CC882816B92F}"/>
          </ac:spMkLst>
        </pc:spChg>
        <pc:spChg chg="mod">
          <ac:chgData name="Vivek Saahil" userId="43ad321a-5946-4c44-869a-99c3331d9527" providerId="ADAL" clId="{EA813354-F016-409C-A55B-EB42D8BC8B73}" dt="2021-04-06T04:33:14.680" v="5341" actId="27803"/>
          <ac:spMkLst>
            <pc:docMk/>
            <pc:sldMk cId="1830847363" sldId="283"/>
            <ac:spMk id="3031" creationId="{33460FE8-930F-4299-A06E-7B85C0E714DC}"/>
          </ac:spMkLst>
        </pc:spChg>
        <pc:spChg chg="mod">
          <ac:chgData name="Vivek Saahil" userId="43ad321a-5946-4c44-869a-99c3331d9527" providerId="ADAL" clId="{EA813354-F016-409C-A55B-EB42D8BC8B73}" dt="2021-04-06T04:33:14.680" v="5341" actId="27803"/>
          <ac:spMkLst>
            <pc:docMk/>
            <pc:sldMk cId="1830847363" sldId="283"/>
            <ac:spMk id="3032" creationId="{6342E5C3-9B1D-4FDC-9925-D552C02D6933}"/>
          </ac:spMkLst>
        </pc:spChg>
        <pc:spChg chg="mod">
          <ac:chgData name="Vivek Saahil" userId="43ad321a-5946-4c44-869a-99c3331d9527" providerId="ADAL" clId="{EA813354-F016-409C-A55B-EB42D8BC8B73}" dt="2021-04-06T04:33:14.680" v="5341" actId="27803"/>
          <ac:spMkLst>
            <pc:docMk/>
            <pc:sldMk cId="1830847363" sldId="283"/>
            <ac:spMk id="3033" creationId="{4D81A951-5570-4A13-8638-6C590D811D8A}"/>
          </ac:spMkLst>
        </pc:spChg>
        <pc:spChg chg="mod">
          <ac:chgData name="Vivek Saahil" userId="43ad321a-5946-4c44-869a-99c3331d9527" providerId="ADAL" clId="{EA813354-F016-409C-A55B-EB42D8BC8B73}" dt="2021-04-06T04:33:14.680" v="5341" actId="27803"/>
          <ac:spMkLst>
            <pc:docMk/>
            <pc:sldMk cId="1830847363" sldId="283"/>
            <ac:spMk id="3034" creationId="{8F3735B4-FAF4-4BDD-9BA6-FA49AB98B8E1}"/>
          </ac:spMkLst>
        </pc:spChg>
        <pc:spChg chg="mod">
          <ac:chgData name="Vivek Saahil" userId="43ad321a-5946-4c44-869a-99c3331d9527" providerId="ADAL" clId="{EA813354-F016-409C-A55B-EB42D8BC8B73}" dt="2021-04-06T04:33:14.680" v="5341" actId="27803"/>
          <ac:spMkLst>
            <pc:docMk/>
            <pc:sldMk cId="1830847363" sldId="283"/>
            <ac:spMk id="3035" creationId="{8C5EE1B8-2488-4A82-9577-D08429F38E23}"/>
          </ac:spMkLst>
        </pc:spChg>
        <pc:spChg chg="mod">
          <ac:chgData name="Vivek Saahil" userId="43ad321a-5946-4c44-869a-99c3331d9527" providerId="ADAL" clId="{EA813354-F016-409C-A55B-EB42D8BC8B73}" dt="2021-04-06T04:33:14.680" v="5341" actId="27803"/>
          <ac:spMkLst>
            <pc:docMk/>
            <pc:sldMk cId="1830847363" sldId="283"/>
            <ac:spMk id="3036" creationId="{E172150B-9401-4E28-A677-31E6DC7649C0}"/>
          </ac:spMkLst>
        </pc:spChg>
        <pc:spChg chg="mod">
          <ac:chgData name="Vivek Saahil" userId="43ad321a-5946-4c44-869a-99c3331d9527" providerId="ADAL" clId="{EA813354-F016-409C-A55B-EB42D8BC8B73}" dt="2021-04-06T04:33:14.680" v="5341" actId="27803"/>
          <ac:spMkLst>
            <pc:docMk/>
            <pc:sldMk cId="1830847363" sldId="283"/>
            <ac:spMk id="3037" creationId="{47C7043C-17F0-4D47-8B04-C4BDF2E93B43}"/>
          </ac:spMkLst>
        </pc:spChg>
        <pc:spChg chg="mod">
          <ac:chgData name="Vivek Saahil" userId="43ad321a-5946-4c44-869a-99c3331d9527" providerId="ADAL" clId="{EA813354-F016-409C-A55B-EB42D8BC8B73}" dt="2021-04-06T04:33:14.680" v="5341" actId="27803"/>
          <ac:spMkLst>
            <pc:docMk/>
            <pc:sldMk cId="1830847363" sldId="283"/>
            <ac:spMk id="3038" creationId="{11933721-2599-42D2-8161-7D3E35698632}"/>
          </ac:spMkLst>
        </pc:spChg>
        <pc:spChg chg="mod">
          <ac:chgData name="Vivek Saahil" userId="43ad321a-5946-4c44-869a-99c3331d9527" providerId="ADAL" clId="{EA813354-F016-409C-A55B-EB42D8BC8B73}" dt="2021-04-06T04:33:14.680" v="5341" actId="27803"/>
          <ac:spMkLst>
            <pc:docMk/>
            <pc:sldMk cId="1830847363" sldId="283"/>
            <ac:spMk id="3039" creationId="{87A27517-C628-466E-B8D3-B40E1267EAC8}"/>
          </ac:spMkLst>
        </pc:spChg>
        <pc:spChg chg="mod">
          <ac:chgData name="Vivek Saahil" userId="43ad321a-5946-4c44-869a-99c3331d9527" providerId="ADAL" clId="{EA813354-F016-409C-A55B-EB42D8BC8B73}" dt="2021-04-06T04:33:14.680" v="5341" actId="27803"/>
          <ac:spMkLst>
            <pc:docMk/>
            <pc:sldMk cId="1830847363" sldId="283"/>
            <ac:spMk id="3040" creationId="{DC185874-7C64-4E77-BD74-1685E8AE1499}"/>
          </ac:spMkLst>
        </pc:spChg>
        <pc:spChg chg="mod">
          <ac:chgData name="Vivek Saahil" userId="43ad321a-5946-4c44-869a-99c3331d9527" providerId="ADAL" clId="{EA813354-F016-409C-A55B-EB42D8BC8B73}" dt="2021-04-06T04:33:14.680" v="5341" actId="27803"/>
          <ac:spMkLst>
            <pc:docMk/>
            <pc:sldMk cId="1830847363" sldId="283"/>
            <ac:spMk id="3041" creationId="{0995A3D4-559E-4C21-A6D2-A8B0D81953F6}"/>
          </ac:spMkLst>
        </pc:spChg>
        <pc:spChg chg="mod">
          <ac:chgData name="Vivek Saahil" userId="43ad321a-5946-4c44-869a-99c3331d9527" providerId="ADAL" clId="{EA813354-F016-409C-A55B-EB42D8BC8B73}" dt="2021-04-06T04:33:14.680" v="5341" actId="27803"/>
          <ac:spMkLst>
            <pc:docMk/>
            <pc:sldMk cId="1830847363" sldId="283"/>
            <ac:spMk id="3042" creationId="{30372CD6-1F1D-4DCF-81E1-6DDA35B1EF8A}"/>
          </ac:spMkLst>
        </pc:spChg>
        <pc:spChg chg="mod">
          <ac:chgData name="Vivek Saahil" userId="43ad321a-5946-4c44-869a-99c3331d9527" providerId="ADAL" clId="{EA813354-F016-409C-A55B-EB42D8BC8B73}" dt="2021-04-06T04:33:14.680" v="5341" actId="27803"/>
          <ac:spMkLst>
            <pc:docMk/>
            <pc:sldMk cId="1830847363" sldId="283"/>
            <ac:spMk id="3043" creationId="{C5B1BAC1-E87A-4CC8-8A2D-837464CE42A8}"/>
          </ac:spMkLst>
        </pc:spChg>
        <pc:spChg chg="mod">
          <ac:chgData name="Vivek Saahil" userId="43ad321a-5946-4c44-869a-99c3331d9527" providerId="ADAL" clId="{EA813354-F016-409C-A55B-EB42D8BC8B73}" dt="2021-04-06T04:33:14.680" v="5341" actId="27803"/>
          <ac:spMkLst>
            <pc:docMk/>
            <pc:sldMk cId="1830847363" sldId="283"/>
            <ac:spMk id="3044" creationId="{1AF86B1C-95AE-4AB6-AC52-347F0095DF05}"/>
          </ac:spMkLst>
        </pc:spChg>
        <pc:spChg chg="mod">
          <ac:chgData name="Vivek Saahil" userId="43ad321a-5946-4c44-869a-99c3331d9527" providerId="ADAL" clId="{EA813354-F016-409C-A55B-EB42D8BC8B73}" dt="2021-04-06T04:33:14.680" v="5341" actId="27803"/>
          <ac:spMkLst>
            <pc:docMk/>
            <pc:sldMk cId="1830847363" sldId="283"/>
            <ac:spMk id="3045" creationId="{789E1902-62E9-4858-9F67-00ACE1BE2F8F}"/>
          </ac:spMkLst>
        </pc:spChg>
        <pc:spChg chg="mod">
          <ac:chgData name="Vivek Saahil" userId="43ad321a-5946-4c44-869a-99c3331d9527" providerId="ADAL" clId="{EA813354-F016-409C-A55B-EB42D8BC8B73}" dt="2021-04-06T04:33:14.680" v="5341" actId="27803"/>
          <ac:spMkLst>
            <pc:docMk/>
            <pc:sldMk cId="1830847363" sldId="283"/>
            <ac:spMk id="3046" creationId="{9AA3D8B1-5661-4A26-A91C-4B4E9A7A489B}"/>
          </ac:spMkLst>
        </pc:spChg>
        <pc:spChg chg="mod">
          <ac:chgData name="Vivek Saahil" userId="43ad321a-5946-4c44-869a-99c3331d9527" providerId="ADAL" clId="{EA813354-F016-409C-A55B-EB42D8BC8B73}" dt="2021-04-06T04:33:14.680" v="5341" actId="27803"/>
          <ac:spMkLst>
            <pc:docMk/>
            <pc:sldMk cId="1830847363" sldId="283"/>
            <ac:spMk id="3047" creationId="{DDB17EE5-42A1-4062-9DC2-FD603FC6C07C}"/>
          </ac:spMkLst>
        </pc:spChg>
        <pc:spChg chg="mod">
          <ac:chgData name="Vivek Saahil" userId="43ad321a-5946-4c44-869a-99c3331d9527" providerId="ADAL" clId="{EA813354-F016-409C-A55B-EB42D8BC8B73}" dt="2021-04-06T04:33:14.680" v="5341" actId="27803"/>
          <ac:spMkLst>
            <pc:docMk/>
            <pc:sldMk cId="1830847363" sldId="283"/>
            <ac:spMk id="3048" creationId="{CC913566-D458-4E8D-8113-D039E2655894}"/>
          </ac:spMkLst>
        </pc:spChg>
        <pc:spChg chg="mod">
          <ac:chgData name="Vivek Saahil" userId="43ad321a-5946-4c44-869a-99c3331d9527" providerId="ADAL" clId="{EA813354-F016-409C-A55B-EB42D8BC8B73}" dt="2021-04-06T04:33:14.680" v="5341" actId="27803"/>
          <ac:spMkLst>
            <pc:docMk/>
            <pc:sldMk cId="1830847363" sldId="283"/>
            <ac:spMk id="3049" creationId="{81EB8606-C89D-4DCF-9A40-0F9E61E1E9ED}"/>
          </ac:spMkLst>
        </pc:spChg>
        <pc:spChg chg="mod">
          <ac:chgData name="Vivek Saahil" userId="43ad321a-5946-4c44-869a-99c3331d9527" providerId="ADAL" clId="{EA813354-F016-409C-A55B-EB42D8BC8B73}" dt="2021-04-06T04:33:14.680" v="5341" actId="27803"/>
          <ac:spMkLst>
            <pc:docMk/>
            <pc:sldMk cId="1830847363" sldId="283"/>
            <ac:spMk id="3050" creationId="{1B06FD12-84E0-4564-B6EF-4E0C1B0A5C92}"/>
          </ac:spMkLst>
        </pc:spChg>
        <pc:spChg chg="mod">
          <ac:chgData name="Vivek Saahil" userId="43ad321a-5946-4c44-869a-99c3331d9527" providerId="ADAL" clId="{EA813354-F016-409C-A55B-EB42D8BC8B73}" dt="2021-04-06T04:33:14.680" v="5341" actId="27803"/>
          <ac:spMkLst>
            <pc:docMk/>
            <pc:sldMk cId="1830847363" sldId="283"/>
            <ac:spMk id="3051" creationId="{BB8B4215-E6B6-469B-B1DD-C11F46CFCA29}"/>
          </ac:spMkLst>
        </pc:spChg>
        <pc:spChg chg="mod">
          <ac:chgData name="Vivek Saahil" userId="43ad321a-5946-4c44-869a-99c3331d9527" providerId="ADAL" clId="{EA813354-F016-409C-A55B-EB42D8BC8B73}" dt="2021-04-06T04:33:14.680" v="5341" actId="27803"/>
          <ac:spMkLst>
            <pc:docMk/>
            <pc:sldMk cId="1830847363" sldId="283"/>
            <ac:spMk id="3052" creationId="{413271E2-12BD-4519-A97B-640899B6A45B}"/>
          </ac:spMkLst>
        </pc:spChg>
        <pc:spChg chg="mod">
          <ac:chgData name="Vivek Saahil" userId="43ad321a-5946-4c44-869a-99c3331d9527" providerId="ADAL" clId="{EA813354-F016-409C-A55B-EB42D8BC8B73}" dt="2021-04-06T04:33:14.680" v="5341" actId="27803"/>
          <ac:spMkLst>
            <pc:docMk/>
            <pc:sldMk cId="1830847363" sldId="283"/>
            <ac:spMk id="3053" creationId="{D7C85C6B-8D1E-41C1-A535-42CB129873DA}"/>
          </ac:spMkLst>
        </pc:spChg>
        <pc:spChg chg="mod">
          <ac:chgData name="Vivek Saahil" userId="43ad321a-5946-4c44-869a-99c3331d9527" providerId="ADAL" clId="{EA813354-F016-409C-A55B-EB42D8BC8B73}" dt="2021-04-06T04:33:14.680" v="5341" actId="27803"/>
          <ac:spMkLst>
            <pc:docMk/>
            <pc:sldMk cId="1830847363" sldId="283"/>
            <ac:spMk id="3054" creationId="{3BB446C7-9A7A-403E-8F6D-0B35286ED6B7}"/>
          </ac:spMkLst>
        </pc:spChg>
        <pc:spChg chg="mod">
          <ac:chgData name="Vivek Saahil" userId="43ad321a-5946-4c44-869a-99c3331d9527" providerId="ADAL" clId="{EA813354-F016-409C-A55B-EB42D8BC8B73}" dt="2021-04-06T04:33:14.680" v="5341" actId="27803"/>
          <ac:spMkLst>
            <pc:docMk/>
            <pc:sldMk cId="1830847363" sldId="283"/>
            <ac:spMk id="3055" creationId="{355C2288-6448-4918-A38C-78CBE02DBECA}"/>
          </ac:spMkLst>
        </pc:spChg>
        <pc:spChg chg="mod">
          <ac:chgData name="Vivek Saahil" userId="43ad321a-5946-4c44-869a-99c3331d9527" providerId="ADAL" clId="{EA813354-F016-409C-A55B-EB42D8BC8B73}" dt="2021-04-06T04:33:14.680" v="5341" actId="27803"/>
          <ac:spMkLst>
            <pc:docMk/>
            <pc:sldMk cId="1830847363" sldId="283"/>
            <ac:spMk id="3056" creationId="{C718F911-0AD2-4193-8CBD-50AD24E61A31}"/>
          </ac:spMkLst>
        </pc:spChg>
        <pc:spChg chg="mod">
          <ac:chgData name="Vivek Saahil" userId="43ad321a-5946-4c44-869a-99c3331d9527" providerId="ADAL" clId="{EA813354-F016-409C-A55B-EB42D8BC8B73}" dt="2021-04-06T04:33:14.680" v="5341" actId="27803"/>
          <ac:spMkLst>
            <pc:docMk/>
            <pc:sldMk cId="1830847363" sldId="283"/>
            <ac:spMk id="3057" creationId="{ED4BE93E-B80D-4D6D-90BF-40E718219452}"/>
          </ac:spMkLst>
        </pc:spChg>
        <pc:spChg chg="mod">
          <ac:chgData name="Vivek Saahil" userId="43ad321a-5946-4c44-869a-99c3331d9527" providerId="ADAL" clId="{EA813354-F016-409C-A55B-EB42D8BC8B73}" dt="2021-04-06T04:33:14.680" v="5341" actId="27803"/>
          <ac:spMkLst>
            <pc:docMk/>
            <pc:sldMk cId="1830847363" sldId="283"/>
            <ac:spMk id="3058" creationId="{7A1C88B8-9D28-4A47-AC7C-0290AEE44386}"/>
          </ac:spMkLst>
        </pc:spChg>
        <pc:spChg chg="mod">
          <ac:chgData name="Vivek Saahil" userId="43ad321a-5946-4c44-869a-99c3331d9527" providerId="ADAL" clId="{EA813354-F016-409C-A55B-EB42D8BC8B73}" dt="2021-04-06T04:33:14.680" v="5341" actId="27803"/>
          <ac:spMkLst>
            <pc:docMk/>
            <pc:sldMk cId="1830847363" sldId="283"/>
            <ac:spMk id="3059" creationId="{15940EBB-2862-4E01-B3A3-82F30EA60A76}"/>
          </ac:spMkLst>
        </pc:spChg>
        <pc:spChg chg="mod">
          <ac:chgData name="Vivek Saahil" userId="43ad321a-5946-4c44-869a-99c3331d9527" providerId="ADAL" clId="{EA813354-F016-409C-A55B-EB42D8BC8B73}" dt="2021-04-06T04:33:14.680" v="5341" actId="27803"/>
          <ac:spMkLst>
            <pc:docMk/>
            <pc:sldMk cId="1830847363" sldId="283"/>
            <ac:spMk id="3060" creationId="{F56B3BD3-BA26-490E-A6DF-26647E73C370}"/>
          </ac:spMkLst>
        </pc:spChg>
        <pc:spChg chg="mod">
          <ac:chgData name="Vivek Saahil" userId="43ad321a-5946-4c44-869a-99c3331d9527" providerId="ADAL" clId="{EA813354-F016-409C-A55B-EB42D8BC8B73}" dt="2021-04-06T04:33:14.680" v="5341" actId="27803"/>
          <ac:spMkLst>
            <pc:docMk/>
            <pc:sldMk cId="1830847363" sldId="283"/>
            <ac:spMk id="3061" creationId="{0698F33E-7D7D-4458-9F6F-2E865A6EBFBE}"/>
          </ac:spMkLst>
        </pc:spChg>
        <pc:spChg chg="mod">
          <ac:chgData name="Vivek Saahil" userId="43ad321a-5946-4c44-869a-99c3331d9527" providerId="ADAL" clId="{EA813354-F016-409C-A55B-EB42D8BC8B73}" dt="2021-04-06T04:33:14.680" v="5341" actId="27803"/>
          <ac:spMkLst>
            <pc:docMk/>
            <pc:sldMk cId="1830847363" sldId="283"/>
            <ac:spMk id="3062" creationId="{4B9C3E3A-F037-47BB-A8B5-E40C1FA3F6AE}"/>
          </ac:spMkLst>
        </pc:spChg>
        <pc:spChg chg="mod">
          <ac:chgData name="Vivek Saahil" userId="43ad321a-5946-4c44-869a-99c3331d9527" providerId="ADAL" clId="{EA813354-F016-409C-A55B-EB42D8BC8B73}" dt="2021-04-06T04:33:14.680" v="5341" actId="27803"/>
          <ac:spMkLst>
            <pc:docMk/>
            <pc:sldMk cId="1830847363" sldId="283"/>
            <ac:spMk id="3063" creationId="{E40B3B13-C783-4D62-A431-688B81CD5D81}"/>
          </ac:spMkLst>
        </pc:spChg>
        <pc:spChg chg="mod">
          <ac:chgData name="Vivek Saahil" userId="43ad321a-5946-4c44-869a-99c3331d9527" providerId="ADAL" clId="{EA813354-F016-409C-A55B-EB42D8BC8B73}" dt="2021-04-06T04:33:14.680" v="5341" actId="27803"/>
          <ac:spMkLst>
            <pc:docMk/>
            <pc:sldMk cId="1830847363" sldId="283"/>
            <ac:spMk id="3064" creationId="{A46389D4-FBA0-404C-8FE1-74472C20B67C}"/>
          </ac:spMkLst>
        </pc:spChg>
        <pc:spChg chg="mod">
          <ac:chgData name="Vivek Saahil" userId="43ad321a-5946-4c44-869a-99c3331d9527" providerId="ADAL" clId="{EA813354-F016-409C-A55B-EB42D8BC8B73}" dt="2021-04-06T04:33:14.680" v="5341" actId="27803"/>
          <ac:spMkLst>
            <pc:docMk/>
            <pc:sldMk cId="1830847363" sldId="283"/>
            <ac:spMk id="3065" creationId="{DF1E4D42-BBBD-4641-A906-290E7A88E1F3}"/>
          </ac:spMkLst>
        </pc:spChg>
        <pc:spChg chg="mod">
          <ac:chgData name="Vivek Saahil" userId="43ad321a-5946-4c44-869a-99c3331d9527" providerId="ADAL" clId="{EA813354-F016-409C-A55B-EB42D8BC8B73}" dt="2021-04-06T04:33:14.680" v="5341" actId="27803"/>
          <ac:spMkLst>
            <pc:docMk/>
            <pc:sldMk cId="1830847363" sldId="283"/>
            <ac:spMk id="3066" creationId="{3F7E27B2-E067-4FD7-896D-8D2F75E397D8}"/>
          </ac:spMkLst>
        </pc:spChg>
        <pc:spChg chg="mod">
          <ac:chgData name="Vivek Saahil" userId="43ad321a-5946-4c44-869a-99c3331d9527" providerId="ADAL" clId="{EA813354-F016-409C-A55B-EB42D8BC8B73}" dt="2021-04-06T04:33:14.680" v="5341" actId="27803"/>
          <ac:spMkLst>
            <pc:docMk/>
            <pc:sldMk cId="1830847363" sldId="283"/>
            <ac:spMk id="3067" creationId="{43779090-6685-4767-8D17-0E6416AF2E59}"/>
          </ac:spMkLst>
        </pc:spChg>
        <pc:spChg chg="mod">
          <ac:chgData name="Vivek Saahil" userId="43ad321a-5946-4c44-869a-99c3331d9527" providerId="ADAL" clId="{EA813354-F016-409C-A55B-EB42D8BC8B73}" dt="2021-04-06T04:33:14.680" v="5341" actId="27803"/>
          <ac:spMkLst>
            <pc:docMk/>
            <pc:sldMk cId="1830847363" sldId="283"/>
            <ac:spMk id="3068" creationId="{70811A4E-A831-4C84-97BB-9F46AFB5BC9F}"/>
          </ac:spMkLst>
        </pc:spChg>
        <pc:spChg chg="mod">
          <ac:chgData name="Vivek Saahil" userId="43ad321a-5946-4c44-869a-99c3331d9527" providerId="ADAL" clId="{EA813354-F016-409C-A55B-EB42D8BC8B73}" dt="2021-04-06T04:33:14.680" v="5341" actId="27803"/>
          <ac:spMkLst>
            <pc:docMk/>
            <pc:sldMk cId="1830847363" sldId="283"/>
            <ac:spMk id="3069" creationId="{9D110AB7-FD8F-4EFF-88E9-A489E36B2233}"/>
          </ac:spMkLst>
        </pc:spChg>
        <pc:spChg chg="mod">
          <ac:chgData name="Vivek Saahil" userId="43ad321a-5946-4c44-869a-99c3331d9527" providerId="ADAL" clId="{EA813354-F016-409C-A55B-EB42D8BC8B73}" dt="2021-04-06T04:33:14.680" v="5341" actId="27803"/>
          <ac:spMkLst>
            <pc:docMk/>
            <pc:sldMk cId="1830847363" sldId="283"/>
            <ac:spMk id="3070" creationId="{C39EB10A-0EF2-4D6E-B4A0-A7941CA7FEB0}"/>
          </ac:spMkLst>
        </pc:spChg>
        <pc:spChg chg="mod">
          <ac:chgData name="Vivek Saahil" userId="43ad321a-5946-4c44-869a-99c3331d9527" providerId="ADAL" clId="{EA813354-F016-409C-A55B-EB42D8BC8B73}" dt="2021-04-06T04:33:14.680" v="5341" actId="27803"/>
          <ac:spMkLst>
            <pc:docMk/>
            <pc:sldMk cId="1830847363" sldId="283"/>
            <ac:spMk id="3071" creationId="{137F9E6F-67C0-4390-8276-5D0206DAEF98}"/>
          </ac:spMkLst>
        </pc:spChg>
        <pc:spChg chg="mod">
          <ac:chgData name="Vivek Saahil" userId="43ad321a-5946-4c44-869a-99c3331d9527" providerId="ADAL" clId="{EA813354-F016-409C-A55B-EB42D8BC8B73}" dt="2021-04-06T04:33:14.680" v="5341" actId="27803"/>
          <ac:spMkLst>
            <pc:docMk/>
            <pc:sldMk cId="1830847363" sldId="283"/>
            <ac:spMk id="3072" creationId="{89D88F29-560E-45DD-8C9D-CC05F2C35097}"/>
          </ac:spMkLst>
        </pc:spChg>
        <pc:spChg chg="mod">
          <ac:chgData name="Vivek Saahil" userId="43ad321a-5946-4c44-869a-99c3331d9527" providerId="ADAL" clId="{EA813354-F016-409C-A55B-EB42D8BC8B73}" dt="2021-04-06T04:33:14.680" v="5341" actId="27803"/>
          <ac:spMkLst>
            <pc:docMk/>
            <pc:sldMk cId="1830847363" sldId="283"/>
            <ac:spMk id="3073" creationId="{9CF23FB1-15EA-415E-8914-DBA3F10278EA}"/>
          </ac:spMkLst>
        </pc:spChg>
        <pc:spChg chg="mod">
          <ac:chgData name="Vivek Saahil" userId="43ad321a-5946-4c44-869a-99c3331d9527" providerId="ADAL" clId="{EA813354-F016-409C-A55B-EB42D8BC8B73}" dt="2021-04-06T04:33:14.680" v="5341" actId="27803"/>
          <ac:spMkLst>
            <pc:docMk/>
            <pc:sldMk cId="1830847363" sldId="283"/>
            <ac:spMk id="3074" creationId="{154D75E7-B4E5-43E3-96E8-2D0D2990CAFB}"/>
          </ac:spMkLst>
        </pc:spChg>
        <pc:spChg chg="mod">
          <ac:chgData name="Vivek Saahil" userId="43ad321a-5946-4c44-869a-99c3331d9527" providerId="ADAL" clId="{EA813354-F016-409C-A55B-EB42D8BC8B73}" dt="2021-04-06T04:33:14.680" v="5341" actId="27803"/>
          <ac:spMkLst>
            <pc:docMk/>
            <pc:sldMk cId="1830847363" sldId="283"/>
            <ac:spMk id="3075" creationId="{8FDBCF17-D17C-41B1-86B5-EAE6375E171D}"/>
          </ac:spMkLst>
        </pc:spChg>
        <pc:spChg chg="mod">
          <ac:chgData name="Vivek Saahil" userId="43ad321a-5946-4c44-869a-99c3331d9527" providerId="ADAL" clId="{EA813354-F016-409C-A55B-EB42D8BC8B73}" dt="2021-04-06T04:33:14.680" v="5341" actId="27803"/>
          <ac:spMkLst>
            <pc:docMk/>
            <pc:sldMk cId="1830847363" sldId="283"/>
            <ac:spMk id="3076" creationId="{902348E3-EC0D-4E75-810F-A7D73E9612AB}"/>
          </ac:spMkLst>
        </pc:spChg>
        <pc:spChg chg="mod">
          <ac:chgData name="Vivek Saahil" userId="43ad321a-5946-4c44-869a-99c3331d9527" providerId="ADAL" clId="{EA813354-F016-409C-A55B-EB42D8BC8B73}" dt="2021-04-06T04:33:14.680" v="5341" actId="27803"/>
          <ac:spMkLst>
            <pc:docMk/>
            <pc:sldMk cId="1830847363" sldId="283"/>
            <ac:spMk id="3077" creationId="{AADEE58E-7C97-4E68-AA89-52E8283A024E}"/>
          </ac:spMkLst>
        </pc:spChg>
        <pc:spChg chg="mod">
          <ac:chgData name="Vivek Saahil" userId="43ad321a-5946-4c44-869a-99c3331d9527" providerId="ADAL" clId="{EA813354-F016-409C-A55B-EB42D8BC8B73}" dt="2021-04-06T04:33:14.680" v="5341" actId="27803"/>
          <ac:spMkLst>
            <pc:docMk/>
            <pc:sldMk cId="1830847363" sldId="283"/>
            <ac:spMk id="3078" creationId="{F9E3AD47-3692-43C9-B4A6-5B7AD7918319}"/>
          </ac:spMkLst>
        </pc:spChg>
        <pc:spChg chg="mod">
          <ac:chgData name="Vivek Saahil" userId="43ad321a-5946-4c44-869a-99c3331d9527" providerId="ADAL" clId="{EA813354-F016-409C-A55B-EB42D8BC8B73}" dt="2021-04-06T04:33:14.680" v="5341" actId="27803"/>
          <ac:spMkLst>
            <pc:docMk/>
            <pc:sldMk cId="1830847363" sldId="283"/>
            <ac:spMk id="3079" creationId="{9623BFD3-7885-4A90-80A6-21D1BC02C9AE}"/>
          </ac:spMkLst>
        </pc:spChg>
        <pc:spChg chg="mod">
          <ac:chgData name="Vivek Saahil" userId="43ad321a-5946-4c44-869a-99c3331d9527" providerId="ADAL" clId="{EA813354-F016-409C-A55B-EB42D8BC8B73}" dt="2021-04-06T04:33:14.680" v="5341" actId="27803"/>
          <ac:spMkLst>
            <pc:docMk/>
            <pc:sldMk cId="1830847363" sldId="283"/>
            <ac:spMk id="3080" creationId="{5AA8FE2D-E6C3-43E2-925C-201AD64FB7E1}"/>
          </ac:spMkLst>
        </pc:spChg>
        <pc:spChg chg="mod">
          <ac:chgData name="Vivek Saahil" userId="43ad321a-5946-4c44-869a-99c3331d9527" providerId="ADAL" clId="{EA813354-F016-409C-A55B-EB42D8BC8B73}" dt="2021-04-06T04:33:14.680" v="5341" actId="27803"/>
          <ac:spMkLst>
            <pc:docMk/>
            <pc:sldMk cId="1830847363" sldId="283"/>
            <ac:spMk id="3081" creationId="{70E36F30-25DD-4529-B072-5932D02C960D}"/>
          </ac:spMkLst>
        </pc:spChg>
        <pc:spChg chg="mod">
          <ac:chgData name="Vivek Saahil" userId="43ad321a-5946-4c44-869a-99c3331d9527" providerId="ADAL" clId="{EA813354-F016-409C-A55B-EB42D8BC8B73}" dt="2021-04-06T04:33:14.680" v="5341" actId="27803"/>
          <ac:spMkLst>
            <pc:docMk/>
            <pc:sldMk cId="1830847363" sldId="283"/>
            <ac:spMk id="3082" creationId="{5E7BBC6A-2815-45E4-860A-49749610DECE}"/>
          </ac:spMkLst>
        </pc:spChg>
        <pc:spChg chg="mod">
          <ac:chgData name="Vivek Saahil" userId="43ad321a-5946-4c44-869a-99c3331d9527" providerId="ADAL" clId="{EA813354-F016-409C-A55B-EB42D8BC8B73}" dt="2021-04-06T04:33:14.680" v="5341" actId="27803"/>
          <ac:spMkLst>
            <pc:docMk/>
            <pc:sldMk cId="1830847363" sldId="283"/>
            <ac:spMk id="3083" creationId="{C9E39EA0-2EF3-4D51-A3A6-707E668BE1F5}"/>
          </ac:spMkLst>
        </pc:spChg>
        <pc:spChg chg="mod">
          <ac:chgData name="Vivek Saahil" userId="43ad321a-5946-4c44-869a-99c3331d9527" providerId="ADAL" clId="{EA813354-F016-409C-A55B-EB42D8BC8B73}" dt="2021-04-06T04:33:14.680" v="5341" actId="27803"/>
          <ac:spMkLst>
            <pc:docMk/>
            <pc:sldMk cId="1830847363" sldId="283"/>
            <ac:spMk id="3084" creationId="{2666D5A1-7496-45FC-B741-D62046F7DEB9}"/>
          </ac:spMkLst>
        </pc:spChg>
        <pc:spChg chg="mod">
          <ac:chgData name="Vivek Saahil" userId="43ad321a-5946-4c44-869a-99c3331d9527" providerId="ADAL" clId="{EA813354-F016-409C-A55B-EB42D8BC8B73}" dt="2021-04-06T04:33:14.680" v="5341" actId="27803"/>
          <ac:spMkLst>
            <pc:docMk/>
            <pc:sldMk cId="1830847363" sldId="283"/>
            <ac:spMk id="3085" creationId="{842C6BB7-6ABD-45F4-92FF-81592C150D0A}"/>
          </ac:spMkLst>
        </pc:spChg>
        <pc:spChg chg="mod">
          <ac:chgData name="Vivek Saahil" userId="43ad321a-5946-4c44-869a-99c3331d9527" providerId="ADAL" clId="{EA813354-F016-409C-A55B-EB42D8BC8B73}" dt="2021-04-06T04:33:14.680" v="5341" actId="27803"/>
          <ac:spMkLst>
            <pc:docMk/>
            <pc:sldMk cId="1830847363" sldId="283"/>
            <ac:spMk id="3086" creationId="{D9A17316-8E5C-404E-BBCC-965C5B88C6EA}"/>
          </ac:spMkLst>
        </pc:spChg>
        <pc:spChg chg="mod">
          <ac:chgData name="Vivek Saahil" userId="43ad321a-5946-4c44-869a-99c3331d9527" providerId="ADAL" clId="{EA813354-F016-409C-A55B-EB42D8BC8B73}" dt="2021-04-06T04:33:14.680" v="5341" actId="27803"/>
          <ac:spMkLst>
            <pc:docMk/>
            <pc:sldMk cId="1830847363" sldId="283"/>
            <ac:spMk id="3087" creationId="{9A64FE1D-C077-41F1-B787-027B408D4FC1}"/>
          </ac:spMkLst>
        </pc:spChg>
        <pc:spChg chg="mod">
          <ac:chgData name="Vivek Saahil" userId="43ad321a-5946-4c44-869a-99c3331d9527" providerId="ADAL" clId="{EA813354-F016-409C-A55B-EB42D8BC8B73}" dt="2021-04-06T04:33:14.680" v="5341" actId="27803"/>
          <ac:spMkLst>
            <pc:docMk/>
            <pc:sldMk cId="1830847363" sldId="283"/>
            <ac:spMk id="3088" creationId="{6063B199-7A62-42F3-99A0-A98B5A26F68E}"/>
          </ac:spMkLst>
        </pc:spChg>
        <pc:spChg chg="mod">
          <ac:chgData name="Vivek Saahil" userId="43ad321a-5946-4c44-869a-99c3331d9527" providerId="ADAL" clId="{EA813354-F016-409C-A55B-EB42D8BC8B73}" dt="2021-04-06T04:33:14.680" v="5341" actId="27803"/>
          <ac:spMkLst>
            <pc:docMk/>
            <pc:sldMk cId="1830847363" sldId="283"/>
            <ac:spMk id="3089" creationId="{1835BC58-5EEB-47C0-B64E-B70B958094E7}"/>
          </ac:spMkLst>
        </pc:spChg>
        <pc:spChg chg="mod">
          <ac:chgData name="Vivek Saahil" userId="43ad321a-5946-4c44-869a-99c3331d9527" providerId="ADAL" clId="{EA813354-F016-409C-A55B-EB42D8BC8B73}" dt="2021-04-06T04:33:14.680" v="5341" actId="27803"/>
          <ac:spMkLst>
            <pc:docMk/>
            <pc:sldMk cId="1830847363" sldId="283"/>
            <ac:spMk id="3090" creationId="{A752F0B2-3782-4B12-88DC-5B36AF5A4FD9}"/>
          </ac:spMkLst>
        </pc:spChg>
        <pc:spChg chg="mod">
          <ac:chgData name="Vivek Saahil" userId="43ad321a-5946-4c44-869a-99c3331d9527" providerId="ADAL" clId="{EA813354-F016-409C-A55B-EB42D8BC8B73}" dt="2021-04-06T04:33:14.680" v="5341" actId="27803"/>
          <ac:spMkLst>
            <pc:docMk/>
            <pc:sldMk cId="1830847363" sldId="283"/>
            <ac:spMk id="3091" creationId="{B46548AC-4E7D-4465-ADB6-80D62D0A46A1}"/>
          </ac:spMkLst>
        </pc:spChg>
        <pc:spChg chg="mod">
          <ac:chgData name="Vivek Saahil" userId="43ad321a-5946-4c44-869a-99c3331d9527" providerId="ADAL" clId="{EA813354-F016-409C-A55B-EB42D8BC8B73}" dt="2021-04-06T04:33:14.680" v="5341" actId="27803"/>
          <ac:spMkLst>
            <pc:docMk/>
            <pc:sldMk cId="1830847363" sldId="283"/>
            <ac:spMk id="3092" creationId="{7865CCC1-8426-4F26-A519-DB3E4BE54435}"/>
          </ac:spMkLst>
        </pc:spChg>
        <pc:spChg chg="mod">
          <ac:chgData name="Vivek Saahil" userId="43ad321a-5946-4c44-869a-99c3331d9527" providerId="ADAL" clId="{EA813354-F016-409C-A55B-EB42D8BC8B73}" dt="2021-04-06T04:33:14.680" v="5341" actId="27803"/>
          <ac:spMkLst>
            <pc:docMk/>
            <pc:sldMk cId="1830847363" sldId="283"/>
            <ac:spMk id="3093" creationId="{76E88E85-95CC-481B-A891-D3E561AEAC69}"/>
          </ac:spMkLst>
        </pc:spChg>
        <pc:spChg chg="mod">
          <ac:chgData name="Vivek Saahil" userId="43ad321a-5946-4c44-869a-99c3331d9527" providerId="ADAL" clId="{EA813354-F016-409C-A55B-EB42D8BC8B73}" dt="2021-04-06T04:33:14.680" v="5341" actId="27803"/>
          <ac:spMkLst>
            <pc:docMk/>
            <pc:sldMk cId="1830847363" sldId="283"/>
            <ac:spMk id="3094" creationId="{BB7F9E0B-39F3-4F74-ACC4-AA08280A6D88}"/>
          </ac:spMkLst>
        </pc:spChg>
        <pc:spChg chg="mod">
          <ac:chgData name="Vivek Saahil" userId="43ad321a-5946-4c44-869a-99c3331d9527" providerId="ADAL" clId="{EA813354-F016-409C-A55B-EB42D8BC8B73}" dt="2021-04-06T04:33:14.680" v="5341" actId="27803"/>
          <ac:spMkLst>
            <pc:docMk/>
            <pc:sldMk cId="1830847363" sldId="283"/>
            <ac:spMk id="3095" creationId="{EBE6D943-A5A1-4857-99B9-9BACC5697BAF}"/>
          </ac:spMkLst>
        </pc:spChg>
        <pc:spChg chg="mod">
          <ac:chgData name="Vivek Saahil" userId="43ad321a-5946-4c44-869a-99c3331d9527" providerId="ADAL" clId="{EA813354-F016-409C-A55B-EB42D8BC8B73}" dt="2021-04-06T04:33:14.680" v="5341" actId="27803"/>
          <ac:spMkLst>
            <pc:docMk/>
            <pc:sldMk cId="1830847363" sldId="283"/>
            <ac:spMk id="3096" creationId="{43166A1C-5127-4419-80AD-CD4AAF1C0D46}"/>
          </ac:spMkLst>
        </pc:spChg>
        <pc:spChg chg="mod">
          <ac:chgData name="Vivek Saahil" userId="43ad321a-5946-4c44-869a-99c3331d9527" providerId="ADAL" clId="{EA813354-F016-409C-A55B-EB42D8BC8B73}" dt="2021-04-06T04:33:14.680" v="5341" actId="27803"/>
          <ac:spMkLst>
            <pc:docMk/>
            <pc:sldMk cId="1830847363" sldId="283"/>
            <ac:spMk id="3097" creationId="{42F2FED0-473E-4F3D-901F-CECF911CBC1C}"/>
          </ac:spMkLst>
        </pc:spChg>
        <pc:spChg chg="mod">
          <ac:chgData name="Vivek Saahil" userId="43ad321a-5946-4c44-869a-99c3331d9527" providerId="ADAL" clId="{EA813354-F016-409C-A55B-EB42D8BC8B73}" dt="2021-04-06T04:33:14.680" v="5341" actId="27803"/>
          <ac:spMkLst>
            <pc:docMk/>
            <pc:sldMk cId="1830847363" sldId="283"/>
            <ac:spMk id="3098" creationId="{423475EC-5092-4575-9F4E-FCFFAD647CDC}"/>
          </ac:spMkLst>
        </pc:spChg>
        <pc:spChg chg="mod">
          <ac:chgData name="Vivek Saahil" userId="43ad321a-5946-4c44-869a-99c3331d9527" providerId="ADAL" clId="{EA813354-F016-409C-A55B-EB42D8BC8B73}" dt="2021-04-06T04:33:14.680" v="5341" actId="27803"/>
          <ac:spMkLst>
            <pc:docMk/>
            <pc:sldMk cId="1830847363" sldId="283"/>
            <ac:spMk id="3099" creationId="{C4E88D51-6944-45E5-BC9A-93F5B23B14C2}"/>
          </ac:spMkLst>
        </pc:spChg>
        <pc:spChg chg="mod">
          <ac:chgData name="Vivek Saahil" userId="43ad321a-5946-4c44-869a-99c3331d9527" providerId="ADAL" clId="{EA813354-F016-409C-A55B-EB42D8BC8B73}" dt="2021-04-06T04:33:14.680" v="5341" actId="27803"/>
          <ac:spMkLst>
            <pc:docMk/>
            <pc:sldMk cId="1830847363" sldId="283"/>
            <ac:spMk id="3100" creationId="{C5963E45-F9EC-45D0-ABDB-9ECB566D2422}"/>
          </ac:spMkLst>
        </pc:spChg>
        <pc:spChg chg="mod">
          <ac:chgData name="Vivek Saahil" userId="43ad321a-5946-4c44-869a-99c3331d9527" providerId="ADAL" clId="{EA813354-F016-409C-A55B-EB42D8BC8B73}" dt="2021-04-06T04:33:14.680" v="5341" actId="27803"/>
          <ac:spMkLst>
            <pc:docMk/>
            <pc:sldMk cId="1830847363" sldId="283"/>
            <ac:spMk id="3101" creationId="{59A8C8D2-90DD-4FA1-8FB3-9D2ADDE8D746}"/>
          </ac:spMkLst>
        </pc:spChg>
        <pc:spChg chg="mod">
          <ac:chgData name="Vivek Saahil" userId="43ad321a-5946-4c44-869a-99c3331d9527" providerId="ADAL" clId="{EA813354-F016-409C-A55B-EB42D8BC8B73}" dt="2021-04-06T04:33:14.680" v="5341" actId="27803"/>
          <ac:spMkLst>
            <pc:docMk/>
            <pc:sldMk cId="1830847363" sldId="283"/>
            <ac:spMk id="3102" creationId="{DC0C0142-7BDF-43DB-84F5-B70F31088945}"/>
          </ac:spMkLst>
        </pc:spChg>
        <pc:spChg chg="mod">
          <ac:chgData name="Vivek Saahil" userId="43ad321a-5946-4c44-869a-99c3331d9527" providerId="ADAL" clId="{EA813354-F016-409C-A55B-EB42D8BC8B73}" dt="2021-04-06T04:33:14.680" v="5341" actId="27803"/>
          <ac:spMkLst>
            <pc:docMk/>
            <pc:sldMk cId="1830847363" sldId="283"/>
            <ac:spMk id="3103" creationId="{477E3ABB-ECDF-4266-9116-52F5A5D0B187}"/>
          </ac:spMkLst>
        </pc:spChg>
        <pc:spChg chg="mod">
          <ac:chgData name="Vivek Saahil" userId="43ad321a-5946-4c44-869a-99c3331d9527" providerId="ADAL" clId="{EA813354-F016-409C-A55B-EB42D8BC8B73}" dt="2021-04-06T04:33:14.680" v="5341" actId="27803"/>
          <ac:spMkLst>
            <pc:docMk/>
            <pc:sldMk cId="1830847363" sldId="283"/>
            <ac:spMk id="3104" creationId="{078E8290-9307-4083-8BF2-EFF5E9079E5D}"/>
          </ac:spMkLst>
        </pc:spChg>
        <pc:spChg chg="mod">
          <ac:chgData name="Vivek Saahil" userId="43ad321a-5946-4c44-869a-99c3331d9527" providerId="ADAL" clId="{EA813354-F016-409C-A55B-EB42D8BC8B73}" dt="2021-04-06T04:33:14.680" v="5341" actId="27803"/>
          <ac:spMkLst>
            <pc:docMk/>
            <pc:sldMk cId="1830847363" sldId="283"/>
            <ac:spMk id="3105" creationId="{ACDEA56B-74C1-4DAC-944D-87A52E9362D3}"/>
          </ac:spMkLst>
        </pc:spChg>
        <pc:spChg chg="mod">
          <ac:chgData name="Vivek Saahil" userId="43ad321a-5946-4c44-869a-99c3331d9527" providerId="ADAL" clId="{EA813354-F016-409C-A55B-EB42D8BC8B73}" dt="2021-04-06T04:33:14.680" v="5341" actId="27803"/>
          <ac:spMkLst>
            <pc:docMk/>
            <pc:sldMk cId="1830847363" sldId="283"/>
            <ac:spMk id="3106" creationId="{0EA721B0-DE01-4D98-A4FD-152A04E6687E}"/>
          </ac:spMkLst>
        </pc:spChg>
        <pc:spChg chg="mod">
          <ac:chgData name="Vivek Saahil" userId="43ad321a-5946-4c44-869a-99c3331d9527" providerId="ADAL" clId="{EA813354-F016-409C-A55B-EB42D8BC8B73}" dt="2021-04-06T04:33:14.680" v="5341" actId="27803"/>
          <ac:spMkLst>
            <pc:docMk/>
            <pc:sldMk cId="1830847363" sldId="283"/>
            <ac:spMk id="3107" creationId="{EE353BC1-A1F2-4A56-A401-1D1D09FCE770}"/>
          </ac:spMkLst>
        </pc:spChg>
        <pc:spChg chg="mod">
          <ac:chgData name="Vivek Saahil" userId="43ad321a-5946-4c44-869a-99c3331d9527" providerId="ADAL" clId="{EA813354-F016-409C-A55B-EB42D8BC8B73}" dt="2021-04-06T04:33:14.680" v="5341" actId="27803"/>
          <ac:spMkLst>
            <pc:docMk/>
            <pc:sldMk cId="1830847363" sldId="283"/>
            <ac:spMk id="3108" creationId="{95868F37-CE41-44A8-87DE-5E20B8C1398C}"/>
          </ac:spMkLst>
        </pc:spChg>
        <pc:spChg chg="mod">
          <ac:chgData name="Vivek Saahil" userId="43ad321a-5946-4c44-869a-99c3331d9527" providerId="ADAL" clId="{EA813354-F016-409C-A55B-EB42D8BC8B73}" dt="2021-04-06T04:33:14.680" v="5341" actId="27803"/>
          <ac:spMkLst>
            <pc:docMk/>
            <pc:sldMk cId="1830847363" sldId="283"/>
            <ac:spMk id="3109" creationId="{C462A637-15B7-4387-9342-B21AF2807CDB}"/>
          </ac:spMkLst>
        </pc:spChg>
        <pc:spChg chg="mod">
          <ac:chgData name="Vivek Saahil" userId="43ad321a-5946-4c44-869a-99c3331d9527" providerId="ADAL" clId="{EA813354-F016-409C-A55B-EB42D8BC8B73}" dt="2021-04-06T04:33:14.680" v="5341" actId="27803"/>
          <ac:spMkLst>
            <pc:docMk/>
            <pc:sldMk cId="1830847363" sldId="283"/>
            <ac:spMk id="3110" creationId="{14E9B2E2-95B3-4AA0-94D3-6428541F9A87}"/>
          </ac:spMkLst>
        </pc:spChg>
        <pc:spChg chg="mod">
          <ac:chgData name="Vivek Saahil" userId="43ad321a-5946-4c44-869a-99c3331d9527" providerId="ADAL" clId="{EA813354-F016-409C-A55B-EB42D8BC8B73}" dt="2021-04-06T04:33:14.680" v="5341" actId="27803"/>
          <ac:spMkLst>
            <pc:docMk/>
            <pc:sldMk cId="1830847363" sldId="283"/>
            <ac:spMk id="3111" creationId="{DBFEC330-DCC2-4BCD-B9A8-F583CA5A9568}"/>
          </ac:spMkLst>
        </pc:spChg>
        <pc:spChg chg="mod">
          <ac:chgData name="Vivek Saahil" userId="43ad321a-5946-4c44-869a-99c3331d9527" providerId="ADAL" clId="{EA813354-F016-409C-A55B-EB42D8BC8B73}" dt="2021-04-06T04:33:14.680" v="5341" actId="27803"/>
          <ac:spMkLst>
            <pc:docMk/>
            <pc:sldMk cId="1830847363" sldId="283"/>
            <ac:spMk id="3112" creationId="{6919DD4A-701F-438C-9FAD-640E0E2A0637}"/>
          </ac:spMkLst>
        </pc:spChg>
        <pc:spChg chg="mod">
          <ac:chgData name="Vivek Saahil" userId="43ad321a-5946-4c44-869a-99c3331d9527" providerId="ADAL" clId="{EA813354-F016-409C-A55B-EB42D8BC8B73}" dt="2021-04-06T04:33:14.680" v="5341" actId="27803"/>
          <ac:spMkLst>
            <pc:docMk/>
            <pc:sldMk cId="1830847363" sldId="283"/>
            <ac:spMk id="3113" creationId="{06719F47-0B85-4123-8A36-DD061F0AA0EA}"/>
          </ac:spMkLst>
        </pc:spChg>
        <pc:spChg chg="mod">
          <ac:chgData name="Vivek Saahil" userId="43ad321a-5946-4c44-869a-99c3331d9527" providerId="ADAL" clId="{EA813354-F016-409C-A55B-EB42D8BC8B73}" dt="2021-04-06T04:33:14.680" v="5341" actId="27803"/>
          <ac:spMkLst>
            <pc:docMk/>
            <pc:sldMk cId="1830847363" sldId="283"/>
            <ac:spMk id="3114" creationId="{B0FDEFEC-772B-4571-AE18-E7103D144554}"/>
          </ac:spMkLst>
        </pc:spChg>
        <pc:spChg chg="mod">
          <ac:chgData name="Vivek Saahil" userId="43ad321a-5946-4c44-869a-99c3331d9527" providerId="ADAL" clId="{EA813354-F016-409C-A55B-EB42D8BC8B73}" dt="2021-04-06T04:33:14.680" v="5341" actId="27803"/>
          <ac:spMkLst>
            <pc:docMk/>
            <pc:sldMk cId="1830847363" sldId="283"/>
            <ac:spMk id="3115" creationId="{33C65D11-91A9-4B0E-88DB-832899D5AF84}"/>
          </ac:spMkLst>
        </pc:spChg>
        <pc:spChg chg="mod">
          <ac:chgData name="Vivek Saahil" userId="43ad321a-5946-4c44-869a-99c3331d9527" providerId="ADAL" clId="{EA813354-F016-409C-A55B-EB42D8BC8B73}" dt="2021-04-06T04:33:14.680" v="5341" actId="27803"/>
          <ac:spMkLst>
            <pc:docMk/>
            <pc:sldMk cId="1830847363" sldId="283"/>
            <ac:spMk id="3116" creationId="{D887B246-587A-4514-BF56-A71AAE1635AB}"/>
          </ac:spMkLst>
        </pc:spChg>
        <pc:spChg chg="mod">
          <ac:chgData name="Vivek Saahil" userId="43ad321a-5946-4c44-869a-99c3331d9527" providerId="ADAL" clId="{EA813354-F016-409C-A55B-EB42D8BC8B73}" dt="2021-04-06T04:33:14.680" v="5341" actId="27803"/>
          <ac:spMkLst>
            <pc:docMk/>
            <pc:sldMk cId="1830847363" sldId="283"/>
            <ac:spMk id="3117" creationId="{ACBE7208-5676-4E4E-B127-65340127A4DF}"/>
          </ac:spMkLst>
        </pc:spChg>
        <pc:spChg chg="mod">
          <ac:chgData name="Vivek Saahil" userId="43ad321a-5946-4c44-869a-99c3331d9527" providerId="ADAL" clId="{EA813354-F016-409C-A55B-EB42D8BC8B73}" dt="2021-04-06T04:33:14.680" v="5341" actId="27803"/>
          <ac:spMkLst>
            <pc:docMk/>
            <pc:sldMk cId="1830847363" sldId="283"/>
            <ac:spMk id="3118" creationId="{0A68C77F-32FA-42BE-82AF-B184261F4486}"/>
          </ac:spMkLst>
        </pc:spChg>
        <pc:spChg chg="mod">
          <ac:chgData name="Vivek Saahil" userId="43ad321a-5946-4c44-869a-99c3331d9527" providerId="ADAL" clId="{EA813354-F016-409C-A55B-EB42D8BC8B73}" dt="2021-04-06T04:33:14.680" v="5341" actId="27803"/>
          <ac:spMkLst>
            <pc:docMk/>
            <pc:sldMk cId="1830847363" sldId="283"/>
            <ac:spMk id="3119" creationId="{7097EAA1-5A2D-48F2-B509-24DEA360CC97}"/>
          </ac:spMkLst>
        </pc:spChg>
        <pc:spChg chg="mod">
          <ac:chgData name="Vivek Saahil" userId="43ad321a-5946-4c44-869a-99c3331d9527" providerId="ADAL" clId="{EA813354-F016-409C-A55B-EB42D8BC8B73}" dt="2021-04-06T04:33:14.680" v="5341" actId="27803"/>
          <ac:spMkLst>
            <pc:docMk/>
            <pc:sldMk cId="1830847363" sldId="283"/>
            <ac:spMk id="3120" creationId="{9C18E8B0-C8DD-4EA4-BDBD-55534B135C3F}"/>
          </ac:spMkLst>
        </pc:spChg>
        <pc:spChg chg="mod">
          <ac:chgData name="Vivek Saahil" userId="43ad321a-5946-4c44-869a-99c3331d9527" providerId="ADAL" clId="{EA813354-F016-409C-A55B-EB42D8BC8B73}" dt="2021-04-06T04:33:14.680" v="5341" actId="27803"/>
          <ac:spMkLst>
            <pc:docMk/>
            <pc:sldMk cId="1830847363" sldId="283"/>
            <ac:spMk id="3121" creationId="{4D89CD6C-FCBE-4032-971E-53D9AB341EF8}"/>
          </ac:spMkLst>
        </pc:spChg>
        <pc:spChg chg="mod">
          <ac:chgData name="Vivek Saahil" userId="43ad321a-5946-4c44-869a-99c3331d9527" providerId="ADAL" clId="{EA813354-F016-409C-A55B-EB42D8BC8B73}" dt="2021-04-06T04:33:14.680" v="5341" actId="27803"/>
          <ac:spMkLst>
            <pc:docMk/>
            <pc:sldMk cId="1830847363" sldId="283"/>
            <ac:spMk id="3122" creationId="{4DEA9879-793E-4FAE-B185-11AD5E84324E}"/>
          </ac:spMkLst>
        </pc:spChg>
        <pc:spChg chg="mod">
          <ac:chgData name="Vivek Saahil" userId="43ad321a-5946-4c44-869a-99c3331d9527" providerId="ADAL" clId="{EA813354-F016-409C-A55B-EB42D8BC8B73}" dt="2021-04-06T04:33:14.680" v="5341" actId="27803"/>
          <ac:spMkLst>
            <pc:docMk/>
            <pc:sldMk cId="1830847363" sldId="283"/>
            <ac:spMk id="3123" creationId="{51A412A5-FCAB-4B38-8E2F-A7EEFC090873}"/>
          </ac:spMkLst>
        </pc:spChg>
        <pc:spChg chg="mod">
          <ac:chgData name="Vivek Saahil" userId="43ad321a-5946-4c44-869a-99c3331d9527" providerId="ADAL" clId="{EA813354-F016-409C-A55B-EB42D8BC8B73}" dt="2021-04-06T04:33:14.680" v="5341" actId="27803"/>
          <ac:spMkLst>
            <pc:docMk/>
            <pc:sldMk cId="1830847363" sldId="283"/>
            <ac:spMk id="3124" creationId="{0E8BDCAD-C35D-4A28-8353-E9ACE28ED7E8}"/>
          </ac:spMkLst>
        </pc:spChg>
        <pc:spChg chg="mod">
          <ac:chgData name="Vivek Saahil" userId="43ad321a-5946-4c44-869a-99c3331d9527" providerId="ADAL" clId="{EA813354-F016-409C-A55B-EB42D8BC8B73}" dt="2021-04-06T04:33:14.680" v="5341" actId="27803"/>
          <ac:spMkLst>
            <pc:docMk/>
            <pc:sldMk cId="1830847363" sldId="283"/>
            <ac:spMk id="3125" creationId="{43A66BD7-8348-416D-9BD3-AFDA4B8C816B}"/>
          </ac:spMkLst>
        </pc:spChg>
        <pc:spChg chg="mod">
          <ac:chgData name="Vivek Saahil" userId="43ad321a-5946-4c44-869a-99c3331d9527" providerId="ADAL" clId="{EA813354-F016-409C-A55B-EB42D8BC8B73}" dt="2021-04-06T04:33:14.680" v="5341" actId="27803"/>
          <ac:spMkLst>
            <pc:docMk/>
            <pc:sldMk cId="1830847363" sldId="283"/>
            <ac:spMk id="3126" creationId="{4A574835-8732-4476-96DA-2189F5D08D40}"/>
          </ac:spMkLst>
        </pc:spChg>
        <pc:spChg chg="mod">
          <ac:chgData name="Vivek Saahil" userId="43ad321a-5946-4c44-869a-99c3331d9527" providerId="ADAL" clId="{EA813354-F016-409C-A55B-EB42D8BC8B73}" dt="2021-04-06T04:33:14.680" v="5341" actId="27803"/>
          <ac:spMkLst>
            <pc:docMk/>
            <pc:sldMk cId="1830847363" sldId="283"/>
            <ac:spMk id="3127" creationId="{83669039-9191-49BA-B2CB-A2930083D648}"/>
          </ac:spMkLst>
        </pc:spChg>
        <pc:spChg chg="mod">
          <ac:chgData name="Vivek Saahil" userId="43ad321a-5946-4c44-869a-99c3331d9527" providerId="ADAL" clId="{EA813354-F016-409C-A55B-EB42D8BC8B73}" dt="2021-04-06T04:33:14.680" v="5341" actId="27803"/>
          <ac:spMkLst>
            <pc:docMk/>
            <pc:sldMk cId="1830847363" sldId="283"/>
            <ac:spMk id="3128" creationId="{722E1D2A-E8AC-4217-A554-D28793A4FDC0}"/>
          </ac:spMkLst>
        </pc:spChg>
        <pc:spChg chg="mod">
          <ac:chgData name="Vivek Saahil" userId="43ad321a-5946-4c44-869a-99c3331d9527" providerId="ADAL" clId="{EA813354-F016-409C-A55B-EB42D8BC8B73}" dt="2021-04-06T04:33:14.680" v="5341" actId="27803"/>
          <ac:spMkLst>
            <pc:docMk/>
            <pc:sldMk cId="1830847363" sldId="283"/>
            <ac:spMk id="3129" creationId="{1772DF29-CB34-4109-9A82-815EF44D4196}"/>
          </ac:spMkLst>
        </pc:spChg>
        <pc:spChg chg="mod">
          <ac:chgData name="Vivek Saahil" userId="43ad321a-5946-4c44-869a-99c3331d9527" providerId="ADAL" clId="{EA813354-F016-409C-A55B-EB42D8BC8B73}" dt="2021-04-06T04:33:14.680" v="5341" actId="27803"/>
          <ac:spMkLst>
            <pc:docMk/>
            <pc:sldMk cId="1830847363" sldId="283"/>
            <ac:spMk id="3130" creationId="{FCFD9423-7B9E-4146-AE6D-9E3A9E6F3FC9}"/>
          </ac:spMkLst>
        </pc:spChg>
        <pc:spChg chg="mod">
          <ac:chgData name="Vivek Saahil" userId="43ad321a-5946-4c44-869a-99c3331d9527" providerId="ADAL" clId="{EA813354-F016-409C-A55B-EB42D8BC8B73}" dt="2021-04-06T04:33:14.680" v="5341" actId="27803"/>
          <ac:spMkLst>
            <pc:docMk/>
            <pc:sldMk cId="1830847363" sldId="283"/>
            <ac:spMk id="3131" creationId="{E41F6D6A-E1E3-4BB9-8926-68DD72E7E1D2}"/>
          </ac:spMkLst>
        </pc:spChg>
        <pc:spChg chg="mod">
          <ac:chgData name="Vivek Saahil" userId="43ad321a-5946-4c44-869a-99c3331d9527" providerId="ADAL" clId="{EA813354-F016-409C-A55B-EB42D8BC8B73}" dt="2021-04-06T04:33:14.680" v="5341" actId="27803"/>
          <ac:spMkLst>
            <pc:docMk/>
            <pc:sldMk cId="1830847363" sldId="283"/>
            <ac:spMk id="3132" creationId="{626F35D6-7EF8-4A73-A18C-8C3BB2CA0FD8}"/>
          </ac:spMkLst>
        </pc:spChg>
        <pc:spChg chg="mod">
          <ac:chgData name="Vivek Saahil" userId="43ad321a-5946-4c44-869a-99c3331d9527" providerId="ADAL" clId="{EA813354-F016-409C-A55B-EB42D8BC8B73}" dt="2021-04-06T04:33:14.680" v="5341" actId="27803"/>
          <ac:spMkLst>
            <pc:docMk/>
            <pc:sldMk cId="1830847363" sldId="283"/>
            <ac:spMk id="3133" creationId="{D5887A50-581E-485A-A98B-C5AA93FD5E47}"/>
          </ac:spMkLst>
        </pc:spChg>
        <pc:spChg chg="mod">
          <ac:chgData name="Vivek Saahil" userId="43ad321a-5946-4c44-869a-99c3331d9527" providerId="ADAL" clId="{EA813354-F016-409C-A55B-EB42D8BC8B73}" dt="2021-04-06T04:33:14.680" v="5341" actId="27803"/>
          <ac:spMkLst>
            <pc:docMk/>
            <pc:sldMk cId="1830847363" sldId="283"/>
            <ac:spMk id="3134" creationId="{8C3F1C79-CFB0-4866-9045-A7B60D1C0607}"/>
          </ac:spMkLst>
        </pc:spChg>
        <pc:spChg chg="mod">
          <ac:chgData name="Vivek Saahil" userId="43ad321a-5946-4c44-869a-99c3331d9527" providerId="ADAL" clId="{EA813354-F016-409C-A55B-EB42D8BC8B73}" dt="2021-04-06T04:33:14.680" v="5341" actId="27803"/>
          <ac:spMkLst>
            <pc:docMk/>
            <pc:sldMk cId="1830847363" sldId="283"/>
            <ac:spMk id="3135" creationId="{AD35C587-B2C2-4B1E-B316-B6ED149E59F6}"/>
          </ac:spMkLst>
        </pc:spChg>
        <pc:spChg chg="mod">
          <ac:chgData name="Vivek Saahil" userId="43ad321a-5946-4c44-869a-99c3331d9527" providerId="ADAL" clId="{EA813354-F016-409C-A55B-EB42D8BC8B73}" dt="2021-04-06T04:33:14.680" v="5341" actId="27803"/>
          <ac:spMkLst>
            <pc:docMk/>
            <pc:sldMk cId="1830847363" sldId="283"/>
            <ac:spMk id="3136" creationId="{4FF45635-8959-420F-9E96-AB6E1F7CAD93}"/>
          </ac:spMkLst>
        </pc:spChg>
        <pc:spChg chg="mod">
          <ac:chgData name="Vivek Saahil" userId="43ad321a-5946-4c44-869a-99c3331d9527" providerId="ADAL" clId="{EA813354-F016-409C-A55B-EB42D8BC8B73}" dt="2021-04-06T04:33:14.680" v="5341" actId="27803"/>
          <ac:spMkLst>
            <pc:docMk/>
            <pc:sldMk cId="1830847363" sldId="283"/>
            <ac:spMk id="3137" creationId="{10AE5015-2362-49D4-BE15-1C82F73F9526}"/>
          </ac:spMkLst>
        </pc:spChg>
        <pc:spChg chg="mod">
          <ac:chgData name="Vivek Saahil" userId="43ad321a-5946-4c44-869a-99c3331d9527" providerId="ADAL" clId="{EA813354-F016-409C-A55B-EB42D8BC8B73}" dt="2021-04-06T04:33:14.680" v="5341" actId="27803"/>
          <ac:spMkLst>
            <pc:docMk/>
            <pc:sldMk cId="1830847363" sldId="283"/>
            <ac:spMk id="3138" creationId="{C9B1A569-2D67-44AD-A463-45E9933148FE}"/>
          </ac:spMkLst>
        </pc:spChg>
        <pc:spChg chg="mod">
          <ac:chgData name="Vivek Saahil" userId="43ad321a-5946-4c44-869a-99c3331d9527" providerId="ADAL" clId="{EA813354-F016-409C-A55B-EB42D8BC8B73}" dt="2021-04-06T04:33:14.680" v="5341" actId="27803"/>
          <ac:spMkLst>
            <pc:docMk/>
            <pc:sldMk cId="1830847363" sldId="283"/>
            <ac:spMk id="3139" creationId="{AD7F9029-3D45-4FEE-835A-C0A0611CC128}"/>
          </ac:spMkLst>
        </pc:spChg>
        <pc:spChg chg="mod">
          <ac:chgData name="Vivek Saahil" userId="43ad321a-5946-4c44-869a-99c3331d9527" providerId="ADAL" clId="{EA813354-F016-409C-A55B-EB42D8BC8B73}" dt="2021-04-06T04:33:14.680" v="5341" actId="27803"/>
          <ac:spMkLst>
            <pc:docMk/>
            <pc:sldMk cId="1830847363" sldId="283"/>
            <ac:spMk id="3140" creationId="{03EFF4A5-D0AE-46F7-A0D4-8145B0B315B2}"/>
          </ac:spMkLst>
        </pc:spChg>
        <pc:spChg chg="mod">
          <ac:chgData name="Vivek Saahil" userId="43ad321a-5946-4c44-869a-99c3331d9527" providerId="ADAL" clId="{EA813354-F016-409C-A55B-EB42D8BC8B73}" dt="2021-04-06T04:33:14.680" v="5341" actId="27803"/>
          <ac:spMkLst>
            <pc:docMk/>
            <pc:sldMk cId="1830847363" sldId="283"/>
            <ac:spMk id="3141" creationId="{7966EA9A-E564-4CBE-9FFC-7A847963B163}"/>
          </ac:spMkLst>
        </pc:spChg>
        <pc:spChg chg="mod">
          <ac:chgData name="Vivek Saahil" userId="43ad321a-5946-4c44-869a-99c3331d9527" providerId="ADAL" clId="{EA813354-F016-409C-A55B-EB42D8BC8B73}" dt="2021-04-06T04:33:14.680" v="5341" actId="27803"/>
          <ac:spMkLst>
            <pc:docMk/>
            <pc:sldMk cId="1830847363" sldId="283"/>
            <ac:spMk id="3142" creationId="{9C922780-827C-4052-BDF5-57F8C8AFB7DF}"/>
          </ac:spMkLst>
        </pc:spChg>
        <pc:spChg chg="mod">
          <ac:chgData name="Vivek Saahil" userId="43ad321a-5946-4c44-869a-99c3331d9527" providerId="ADAL" clId="{EA813354-F016-409C-A55B-EB42D8BC8B73}" dt="2021-04-06T04:33:14.680" v="5341" actId="27803"/>
          <ac:spMkLst>
            <pc:docMk/>
            <pc:sldMk cId="1830847363" sldId="283"/>
            <ac:spMk id="3143" creationId="{C71F741E-2D1C-476E-B899-66512B3FE6C8}"/>
          </ac:spMkLst>
        </pc:spChg>
        <pc:spChg chg="mod">
          <ac:chgData name="Vivek Saahil" userId="43ad321a-5946-4c44-869a-99c3331d9527" providerId="ADAL" clId="{EA813354-F016-409C-A55B-EB42D8BC8B73}" dt="2021-04-06T04:33:14.680" v="5341" actId="27803"/>
          <ac:spMkLst>
            <pc:docMk/>
            <pc:sldMk cId="1830847363" sldId="283"/>
            <ac:spMk id="3144" creationId="{C88AC3BB-4965-4B93-A673-2F79D1E039F0}"/>
          </ac:spMkLst>
        </pc:spChg>
        <pc:spChg chg="mod">
          <ac:chgData name="Vivek Saahil" userId="43ad321a-5946-4c44-869a-99c3331d9527" providerId="ADAL" clId="{EA813354-F016-409C-A55B-EB42D8BC8B73}" dt="2021-04-06T04:33:14.680" v="5341" actId="27803"/>
          <ac:spMkLst>
            <pc:docMk/>
            <pc:sldMk cId="1830847363" sldId="283"/>
            <ac:spMk id="3145" creationId="{8578A1A4-CED7-4C0A-823B-834968CBA13B}"/>
          </ac:spMkLst>
        </pc:spChg>
        <pc:spChg chg="mod">
          <ac:chgData name="Vivek Saahil" userId="43ad321a-5946-4c44-869a-99c3331d9527" providerId="ADAL" clId="{EA813354-F016-409C-A55B-EB42D8BC8B73}" dt="2021-04-06T04:33:14.680" v="5341" actId="27803"/>
          <ac:spMkLst>
            <pc:docMk/>
            <pc:sldMk cId="1830847363" sldId="283"/>
            <ac:spMk id="3146" creationId="{6E88299E-89AA-4622-A14A-A91812F42046}"/>
          </ac:spMkLst>
        </pc:spChg>
        <pc:spChg chg="mod">
          <ac:chgData name="Vivek Saahil" userId="43ad321a-5946-4c44-869a-99c3331d9527" providerId="ADAL" clId="{EA813354-F016-409C-A55B-EB42D8BC8B73}" dt="2021-04-06T04:33:14.680" v="5341" actId="27803"/>
          <ac:spMkLst>
            <pc:docMk/>
            <pc:sldMk cId="1830847363" sldId="283"/>
            <ac:spMk id="3147" creationId="{67AA63D1-6515-42D9-AF28-3AE7A8C1537A}"/>
          </ac:spMkLst>
        </pc:spChg>
        <pc:spChg chg="mod">
          <ac:chgData name="Vivek Saahil" userId="43ad321a-5946-4c44-869a-99c3331d9527" providerId="ADAL" clId="{EA813354-F016-409C-A55B-EB42D8BC8B73}" dt="2021-04-06T04:33:14.680" v="5341" actId="27803"/>
          <ac:spMkLst>
            <pc:docMk/>
            <pc:sldMk cId="1830847363" sldId="283"/>
            <ac:spMk id="3148" creationId="{46372B76-489C-4D38-B856-7758180E04B1}"/>
          </ac:spMkLst>
        </pc:spChg>
        <pc:spChg chg="mod">
          <ac:chgData name="Vivek Saahil" userId="43ad321a-5946-4c44-869a-99c3331d9527" providerId="ADAL" clId="{EA813354-F016-409C-A55B-EB42D8BC8B73}" dt="2021-04-06T04:33:14.680" v="5341" actId="27803"/>
          <ac:spMkLst>
            <pc:docMk/>
            <pc:sldMk cId="1830847363" sldId="283"/>
            <ac:spMk id="3149" creationId="{82A52A75-7E3D-42DB-9F92-056409B455C7}"/>
          </ac:spMkLst>
        </pc:spChg>
        <pc:spChg chg="mod">
          <ac:chgData name="Vivek Saahil" userId="43ad321a-5946-4c44-869a-99c3331d9527" providerId="ADAL" clId="{EA813354-F016-409C-A55B-EB42D8BC8B73}" dt="2021-04-06T04:33:14.680" v="5341" actId="27803"/>
          <ac:spMkLst>
            <pc:docMk/>
            <pc:sldMk cId="1830847363" sldId="283"/>
            <ac:spMk id="3150" creationId="{C9C4EDEB-D02D-47C7-B223-4387707B7F61}"/>
          </ac:spMkLst>
        </pc:spChg>
        <pc:spChg chg="mod">
          <ac:chgData name="Vivek Saahil" userId="43ad321a-5946-4c44-869a-99c3331d9527" providerId="ADAL" clId="{EA813354-F016-409C-A55B-EB42D8BC8B73}" dt="2021-04-06T04:33:14.680" v="5341" actId="27803"/>
          <ac:spMkLst>
            <pc:docMk/>
            <pc:sldMk cId="1830847363" sldId="283"/>
            <ac:spMk id="3151" creationId="{BC1BFB74-BDB5-47EB-82B5-17305461A90A}"/>
          </ac:spMkLst>
        </pc:spChg>
        <pc:spChg chg="mod">
          <ac:chgData name="Vivek Saahil" userId="43ad321a-5946-4c44-869a-99c3331d9527" providerId="ADAL" clId="{EA813354-F016-409C-A55B-EB42D8BC8B73}" dt="2021-04-06T04:33:14.680" v="5341" actId="27803"/>
          <ac:spMkLst>
            <pc:docMk/>
            <pc:sldMk cId="1830847363" sldId="283"/>
            <ac:spMk id="3152" creationId="{D2EDD0EB-5F72-4204-8831-0696BA660EF4}"/>
          </ac:spMkLst>
        </pc:spChg>
        <pc:spChg chg="mod">
          <ac:chgData name="Vivek Saahil" userId="43ad321a-5946-4c44-869a-99c3331d9527" providerId="ADAL" clId="{EA813354-F016-409C-A55B-EB42D8BC8B73}" dt="2021-04-06T04:33:14.680" v="5341" actId="27803"/>
          <ac:spMkLst>
            <pc:docMk/>
            <pc:sldMk cId="1830847363" sldId="283"/>
            <ac:spMk id="3153" creationId="{E5B3C82E-C9A9-49D4-BFBF-9D3110BAE9ED}"/>
          </ac:spMkLst>
        </pc:spChg>
        <pc:spChg chg="mod">
          <ac:chgData name="Vivek Saahil" userId="43ad321a-5946-4c44-869a-99c3331d9527" providerId="ADAL" clId="{EA813354-F016-409C-A55B-EB42D8BC8B73}" dt="2021-04-06T04:33:14.680" v="5341" actId="27803"/>
          <ac:spMkLst>
            <pc:docMk/>
            <pc:sldMk cId="1830847363" sldId="283"/>
            <ac:spMk id="3154" creationId="{7DA0FCED-4BA6-4DBB-88B8-7FB4229E03D3}"/>
          </ac:spMkLst>
        </pc:spChg>
        <pc:spChg chg="mod">
          <ac:chgData name="Vivek Saahil" userId="43ad321a-5946-4c44-869a-99c3331d9527" providerId="ADAL" clId="{EA813354-F016-409C-A55B-EB42D8BC8B73}" dt="2021-04-06T04:33:14.680" v="5341" actId="27803"/>
          <ac:spMkLst>
            <pc:docMk/>
            <pc:sldMk cId="1830847363" sldId="283"/>
            <ac:spMk id="3155" creationId="{ACE0BAEA-6465-4759-9652-E25FB6ED8B26}"/>
          </ac:spMkLst>
        </pc:spChg>
        <pc:spChg chg="mod">
          <ac:chgData name="Vivek Saahil" userId="43ad321a-5946-4c44-869a-99c3331d9527" providerId="ADAL" clId="{EA813354-F016-409C-A55B-EB42D8BC8B73}" dt="2021-04-06T04:33:14.680" v="5341" actId="27803"/>
          <ac:spMkLst>
            <pc:docMk/>
            <pc:sldMk cId="1830847363" sldId="283"/>
            <ac:spMk id="3156" creationId="{269B8E48-506F-498B-83BA-2DEC1AF476EF}"/>
          </ac:spMkLst>
        </pc:spChg>
        <pc:spChg chg="mod">
          <ac:chgData name="Vivek Saahil" userId="43ad321a-5946-4c44-869a-99c3331d9527" providerId="ADAL" clId="{EA813354-F016-409C-A55B-EB42D8BC8B73}" dt="2021-04-06T04:33:14.680" v="5341" actId="27803"/>
          <ac:spMkLst>
            <pc:docMk/>
            <pc:sldMk cId="1830847363" sldId="283"/>
            <ac:spMk id="3157" creationId="{8FEFDBEE-2A19-4C0E-B0F9-A50BCD9D89BF}"/>
          </ac:spMkLst>
        </pc:spChg>
        <pc:spChg chg="mod">
          <ac:chgData name="Vivek Saahil" userId="43ad321a-5946-4c44-869a-99c3331d9527" providerId="ADAL" clId="{EA813354-F016-409C-A55B-EB42D8BC8B73}" dt="2021-04-06T04:33:14.680" v="5341" actId="27803"/>
          <ac:spMkLst>
            <pc:docMk/>
            <pc:sldMk cId="1830847363" sldId="283"/>
            <ac:spMk id="3158" creationId="{09A83FC8-9829-4DA6-9AA0-F39B9DCDC296}"/>
          </ac:spMkLst>
        </pc:spChg>
        <pc:spChg chg="mod">
          <ac:chgData name="Vivek Saahil" userId="43ad321a-5946-4c44-869a-99c3331d9527" providerId="ADAL" clId="{EA813354-F016-409C-A55B-EB42D8BC8B73}" dt="2021-04-06T04:33:14.680" v="5341" actId="27803"/>
          <ac:spMkLst>
            <pc:docMk/>
            <pc:sldMk cId="1830847363" sldId="283"/>
            <ac:spMk id="3159" creationId="{BE5E688B-81CF-4611-B134-AE5EE17BB23A}"/>
          </ac:spMkLst>
        </pc:spChg>
        <pc:spChg chg="mod">
          <ac:chgData name="Vivek Saahil" userId="43ad321a-5946-4c44-869a-99c3331d9527" providerId="ADAL" clId="{EA813354-F016-409C-A55B-EB42D8BC8B73}" dt="2021-04-06T04:33:14.680" v="5341" actId="27803"/>
          <ac:spMkLst>
            <pc:docMk/>
            <pc:sldMk cId="1830847363" sldId="283"/>
            <ac:spMk id="3160" creationId="{4F48F25B-8277-41D6-B2FF-D4E9F4CAB602}"/>
          </ac:spMkLst>
        </pc:spChg>
        <pc:spChg chg="mod">
          <ac:chgData name="Vivek Saahil" userId="43ad321a-5946-4c44-869a-99c3331d9527" providerId="ADAL" clId="{EA813354-F016-409C-A55B-EB42D8BC8B73}" dt="2021-04-06T04:33:14.680" v="5341" actId="27803"/>
          <ac:spMkLst>
            <pc:docMk/>
            <pc:sldMk cId="1830847363" sldId="283"/>
            <ac:spMk id="3161" creationId="{2992E3C7-0F3B-49D3-988B-1DB77570AB2A}"/>
          </ac:spMkLst>
        </pc:spChg>
        <pc:spChg chg="mod">
          <ac:chgData name="Vivek Saahil" userId="43ad321a-5946-4c44-869a-99c3331d9527" providerId="ADAL" clId="{EA813354-F016-409C-A55B-EB42D8BC8B73}" dt="2021-04-06T04:33:14.680" v="5341" actId="27803"/>
          <ac:spMkLst>
            <pc:docMk/>
            <pc:sldMk cId="1830847363" sldId="283"/>
            <ac:spMk id="3162" creationId="{830BA2B7-8272-42B8-A6F5-6D5B4FF5292F}"/>
          </ac:spMkLst>
        </pc:spChg>
        <pc:spChg chg="mod">
          <ac:chgData name="Vivek Saahil" userId="43ad321a-5946-4c44-869a-99c3331d9527" providerId="ADAL" clId="{EA813354-F016-409C-A55B-EB42D8BC8B73}" dt="2021-04-06T04:33:14.680" v="5341" actId="27803"/>
          <ac:spMkLst>
            <pc:docMk/>
            <pc:sldMk cId="1830847363" sldId="283"/>
            <ac:spMk id="3163" creationId="{0F77EED1-B9D9-470C-9174-68D646A39CD3}"/>
          </ac:spMkLst>
        </pc:spChg>
        <pc:spChg chg="mod">
          <ac:chgData name="Vivek Saahil" userId="43ad321a-5946-4c44-869a-99c3331d9527" providerId="ADAL" clId="{EA813354-F016-409C-A55B-EB42D8BC8B73}" dt="2021-04-06T04:33:14.680" v="5341" actId="27803"/>
          <ac:spMkLst>
            <pc:docMk/>
            <pc:sldMk cId="1830847363" sldId="283"/>
            <ac:spMk id="3164" creationId="{C7F4AE21-E0FE-447A-8066-750F9A5EF467}"/>
          </ac:spMkLst>
        </pc:spChg>
        <pc:spChg chg="mod">
          <ac:chgData name="Vivek Saahil" userId="43ad321a-5946-4c44-869a-99c3331d9527" providerId="ADAL" clId="{EA813354-F016-409C-A55B-EB42D8BC8B73}" dt="2021-04-06T04:33:14.680" v="5341" actId="27803"/>
          <ac:spMkLst>
            <pc:docMk/>
            <pc:sldMk cId="1830847363" sldId="283"/>
            <ac:spMk id="3165" creationId="{FBE08932-3A24-4440-A1E1-032E72846549}"/>
          </ac:spMkLst>
        </pc:spChg>
        <pc:spChg chg="mod">
          <ac:chgData name="Vivek Saahil" userId="43ad321a-5946-4c44-869a-99c3331d9527" providerId="ADAL" clId="{EA813354-F016-409C-A55B-EB42D8BC8B73}" dt="2021-04-06T04:33:14.680" v="5341" actId="27803"/>
          <ac:spMkLst>
            <pc:docMk/>
            <pc:sldMk cId="1830847363" sldId="283"/>
            <ac:spMk id="3166" creationId="{A73EF9E4-271F-4AF6-87DF-1755A8700E7D}"/>
          </ac:spMkLst>
        </pc:spChg>
        <pc:spChg chg="mod">
          <ac:chgData name="Vivek Saahil" userId="43ad321a-5946-4c44-869a-99c3331d9527" providerId="ADAL" clId="{EA813354-F016-409C-A55B-EB42D8BC8B73}" dt="2021-04-06T04:33:14.680" v="5341" actId="27803"/>
          <ac:spMkLst>
            <pc:docMk/>
            <pc:sldMk cId="1830847363" sldId="283"/>
            <ac:spMk id="3167" creationId="{627C52BD-3D38-4DBD-B7D5-F0BC408FC223}"/>
          </ac:spMkLst>
        </pc:spChg>
        <pc:spChg chg="mod">
          <ac:chgData name="Vivek Saahil" userId="43ad321a-5946-4c44-869a-99c3331d9527" providerId="ADAL" clId="{EA813354-F016-409C-A55B-EB42D8BC8B73}" dt="2021-04-06T04:33:14.680" v="5341" actId="27803"/>
          <ac:spMkLst>
            <pc:docMk/>
            <pc:sldMk cId="1830847363" sldId="283"/>
            <ac:spMk id="3168" creationId="{8CDEF177-C2CF-4A48-B0C2-F10CB63ECCE3}"/>
          </ac:spMkLst>
        </pc:spChg>
        <pc:spChg chg="mod">
          <ac:chgData name="Vivek Saahil" userId="43ad321a-5946-4c44-869a-99c3331d9527" providerId="ADAL" clId="{EA813354-F016-409C-A55B-EB42D8BC8B73}" dt="2021-04-06T04:33:14.680" v="5341" actId="27803"/>
          <ac:spMkLst>
            <pc:docMk/>
            <pc:sldMk cId="1830847363" sldId="283"/>
            <ac:spMk id="3169" creationId="{6A460843-9A5B-4F71-B6A3-0A9E72C4C2D4}"/>
          </ac:spMkLst>
        </pc:spChg>
        <pc:spChg chg="mod">
          <ac:chgData name="Vivek Saahil" userId="43ad321a-5946-4c44-869a-99c3331d9527" providerId="ADAL" clId="{EA813354-F016-409C-A55B-EB42D8BC8B73}" dt="2021-04-06T04:33:14.680" v="5341" actId="27803"/>
          <ac:spMkLst>
            <pc:docMk/>
            <pc:sldMk cId="1830847363" sldId="283"/>
            <ac:spMk id="3170" creationId="{96908298-7639-436B-89D1-B5A212848B7C}"/>
          </ac:spMkLst>
        </pc:spChg>
        <pc:spChg chg="mod">
          <ac:chgData name="Vivek Saahil" userId="43ad321a-5946-4c44-869a-99c3331d9527" providerId="ADAL" clId="{EA813354-F016-409C-A55B-EB42D8BC8B73}" dt="2021-04-06T04:33:14.680" v="5341" actId="27803"/>
          <ac:spMkLst>
            <pc:docMk/>
            <pc:sldMk cId="1830847363" sldId="283"/>
            <ac:spMk id="3171" creationId="{2A3B73E8-D272-4AF4-AC9F-33D5655A7BAF}"/>
          </ac:spMkLst>
        </pc:spChg>
        <pc:spChg chg="mod">
          <ac:chgData name="Vivek Saahil" userId="43ad321a-5946-4c44-869a-99c3331d9527" providerId="ADAL" clId="{EA813354-F016-409C-A55B-EB42D8BC8B73}" dt="2021-04-06T04:33:14.680" v="5341" actId="27803"/>
          <ac:spMkLst>
            <pc:docMk/>
            <pc:sldMk cId="1830847363" sldId="283"/>
            <ac:spMk id="3172" creationId="{61F99B84-8901-474A-9DC4-BD26F6B14C26}"/>
          </ac:spMkLst>
        </pc:spChg>
        <pc:spChg chg="mod">
          <ac:chgData name="Vivek Saahil" userId="43ad321a-5946-4c44-869a-99c3331d9527" providerId="ADAL" clId="{EA813354-F016-409C-A55B-EB42D8BC8B73}" dt="2021-04-06T04:33:14.680" v="5341" actId="27803"/>
          <ac:spMkLst>
            <pc:docMk/>
            <pc:sldMk cId="1830847363" sldId="283"/>
            <ac:spMk id="3173" creationId="{FF67B44B-855E-486C-867E-A4D3206CFA2D}"/>
          </ac:spMkLst>
        </pc:spChg>
        <pc:spChg chg="mod">
          <ac:chgData name="Vivek Saahil" userId="43ad321a-5946-4c44-869a-99c3331d9527" providerId="ADAL" clId="{EA813354-F016-409C-A55B-EB42D8BC8B73}" dt="2021-04-06T04:33:14.680" v="5341" actId="27803"/>
          <ac:spMkLst>
            <pc:docMk/>
            <pc:sldMk cId="1830847363" sldId="283"/>
            <ac:spMk id="3174" creationId="{2E28CA4B-F2F1-4CDD-B9FB-5C5E2459BFF4}"/>
          </ac:spMkLst>
        </pc:spChg>
        <pc:spChg chg="mod">
          <ac:chgData name="Vivek Saahil" userId="43ad321a-5946-4c44-869a-99c3331d9527" providerId="ADAL" clId="{EA813354-F016-409C-A55B-EB42D8BC8B73}" dt="2021-04-06T04:33:14.680" v="5341" actId="27803"/>
          <ac:spMkLst>
            <pc:docMk/>
            <pc:sldMk cId="1830847363" sldId="283"/>
            <ac:spMk id="3175" creationId="{D1857F7E-9301-44C1-A6AD-5F649231AF96}"/>
          </ac:spMkLst>
        </pc:spChg>
        <pc:spChg chg="mod">
          <ac:chgData name="Vivek Saahil" userId="43ad321a-5946-4c44-869a-99c3331d9527" providerId="ADAL" clId="{EA813354-F016-409C-A55B-EB42D8BC8B73}" dt="2021-04-06T04:33:14.680" v="5341" actId="27803"/>
          <ac:spMkLst>
            <pc:docMk/>
            <pc:sldMk cId="1830847363" sldId="283"/>
            <ac:spMk id="3176" creationId="{0D80EFBD-70E9-46A4-9651-0FBFD5883CB2}"/>
          </ac:spMkLst>
        </pc:spChg>
        <pc:spChg chg="mod">
          <ac:chgData name="Vivek Saahil" userId="43ad321a-5946-4c44-869a-99c3331d9527" providerId="ADAL" clId="{EA813354-F016-409C-A55B-EB42D8BC8B73}" dt="2021-04-06T04:33:14.680" v="5341" actId="27803"/>
          <ac:spMkLst>
            <pc:docMk/>
            <pc:sldMk cId="1830847363" sldId="283"/>
            <ac:spMk id="3177" creationId="{AB72CB30-8861-417B-8F58-76594A6AE423}"/>
          </ac:spMkLst>
        </pc:spChg>
        <pc:spChg chg="mod">
          <ac:chgData name="Vivek Saahil" userId="43ad321a-5946-4c44-869a-99c3331d9527" providerId="ADAL" clId="{EA813354-F016-409C-A55B-EB42D8BC8B73}" dt="2021-04-06T04:33:14.680" v="5341" actId="27803"/>
          <ac:spMkLst>
            <pc:docMk/>
            <pc:sldMk cId="1830847363" sldId="283"/>
            <ac:spMk id="3178" creationId="{D2633EF2-7D97-4CBA-9F04-331564D85AF6}"/>
          </ac:spMkLst>
        </pc:spChg>
        <pc:spChg chg="mod">
          <ac:chgData name="Vivek Saahil" userId="43ad321a-5946-4c44-869a-99c3331d9527" providerId="ADAL" clId="{EA813354-F016-409C-A55B-EB42D8BC8B73}" dt="2021-04-06T04:33:14.680" v="5341" actId="27803"/>
          <ac:spMkLst>
            <pc:docMk/>
            <pc:sldMk cId="1830847363" sldId="283"/>
            <ac:spMk id="3179" creationId="{42331457-625D-4AFF-921F-A21D73A51293}"/>
          </ac:spMkLst>
        </pc:spChg>
        <pc:spChg chg="mod">
          <ac:chgData name="Vivek Saahil" userId="43ad321a-5946-4c44-869a-99c3331d9527" providerId="ADAL" clId="{EA813354-F016-409C-A55B-EB42D8BC8B73}" dt="2021-04-06T04:33:14.680" v="5341" actId="27803"/>
          <ac:spMkLst>
            <pc:docMk/>
            <pc:sldMk cId="1830847363" sldId="283"/>
            <ac:spMk id="3180" creationId="{B9156142-4E9C-4B22-8EDE-22CF09FA157E}"/>
          </ac:spMkLst>
        </pc:spChg>
        <pc:spChg chg="mod">
          <ac:chgData name="Vivek Saahil" userId="43ad321a-5946-4c44-869a-99c3331d9527" providerId="ADAL" clId="{EA813354-F016-409C-A55B-EB42D8BC8B73}" dt="2021-04-06T04:33:14.680" v="5341" actId="27803"/>
          <ac:spMkLst>
            <pc:docMk/>
            <pc:sldMk cId="1830847363" sldId="283"/>
            <ac:spMk id="3181" creationId="{AB7D1B69-1D89-412B-9A7D-5FA4DCF2D469}"/>
          </ac:spMkLst>
        </pc:spChg>
        <pc:spChg chg="mod">
          <ac:chgData name="Vivek Saahil" userId="43ad321a-5946-4c44-869a-99c3331d9527" providerId="ADAL" clId="{EA813354-F016-409C-A55B-EB42D8BC8B73}" dt="2021-04-06T04:33:14.680" v="5341" actId="27803"/>
          <ac:spMkLst>
            <pc:docMk/>
            <pc:sldMk cId="1830847363" sldId="283"/>
            <ac:spMk id="3182" creationId="{86AB731B-ABCA-433B-B375-819171244D41}"/>
          </ac:spMkLst>
        </pc:spChg>
        <pc:spChg chg="mod">
          <ac:chgData name="Vivek Saahil" userId="43ad321a-5946-4c44-869a-99c3331d9527" providerId="ADAL" clId="{EA813354-F016-409C-A55B-EB42D8BC8B73}" dt="2021-04-06T04:33:14.680" v="5341" actId="27803"/>
          <ac:spMkLst>
            <pc:docMk/>
            <pc:sldMk cId="1830847363" sldId="283"/>
            <ac:spMk id="3183" creationId="{CA4A3C9B-D71E-4A26-A255-B67BF4B46642}"/>
          </ac:spMkLst>
        </pc:spChg>
        <pc:spChg chg="mod">
          <ac:chgData name="Vivek Saahil" userId="43ad321a-5946-4c44-869a-99c3331d9527" providerId="ADAL" clId="{EA813354-F016-409C-A55B-EB42D8BC8B73}" dt="2021-04-06T04:33:14.680" v="5341" actId="27803"/>
          <ac:spMkLst>
            <pc:docMk/>
            <pc:sldMk cId="1830847363" sldId="283"/>
            <ac:spMk id="3184" creationId="{CFA331F5-3A0E-4654-AE12-B95A9A912518}"/>
          </ac:spMkLst>
        </pc:spChg>
        <pc:spChg chg="mod">
          <ac:chgData name="Vivek Saahil" userId="43ad321a-5946-4c44-869a-99c3331d9527" providerId="ADAL" clId="{EA813354-F016-409C-A55B-EB42D8BC8B73}" dt="2021-04-06T04:33:14.680" v="5341" actId="27803"/>
          <ac:spMkLst>
            <pc:docMk/>
            <pc:sldMk cId="1830847363" sldId="283"/>
            <ac:spMk id="3185" creationId="{543F5E42-AFAA-4085-9324-46D958620C88}"/>
          </ac:spMkLst>
        </pc:spChg>
        <pc:spChg chg="mod">
          <ac:chgData name="Vivek Saahil" userId="43ad321a-5946-4c44-869a-99c3331d9527" providerId="ADAL" clId="{EA813354-F016-409C-A55B-EB42D8BC8B73}" dt="2021-04-06T04:33:14.680" v="5341" actId="27803"/>
          <ac:spMkLst>
            <pc:docMk/>
            <pc:sldMk cId="1830847363" sldId="283"/>
            <ac:spMk id="3186" creationId="{09E8C121-ACC2-435D-9537-070E527F80F7}"/>
          </ac:spMkLst>
        </pc:spChg>
        <pc:spChg chg="mod">
          <ac:chgData name="Vivek Saahil" userId="43ad321a-5946-4c44-869a-99c3331d9527" providerId="ADAL" clId="{EA813354-F016-409C-A55B-EB42D8BC8B73}" dt="2021-04-06T04:33:14.680" v="5341" actId="27803"/>
          <ac:spMkLst>
            <pc:docMk/>
            <pc:sldMk cId="1830847363" sldId="283"/>
            <ac:spMk id="3187" creationId="{359F20AD-5A58-4EFE-9156-F3D0B95B337B}"/>
          </ac:spMkLst>
        </pc:spChg>
        <pc:spChg chg="mod">
          <ac:chgData name="Vivek Saahil" userId="43ad321a-5946-4c44-869a-99c3331d9527" providerId="ADAL" clId="{EA813354-F016-409C-A55B-EB42D8BC8B73}" dt="2021-04-06T04:33:14.680" v="5341" actId="27803"/>
          <ac:spMkLst>
            <pc:docMk/>
            <pc:sldMk cId="1830847363" sldId="283"/>
            <ac:spMk id="3188" creationId="{4DC11BEC-707B-43A0-A8C9-9E4FD6E1D6DC}"/>
          </ac:spMkLst>
        </pc:spChg>
        <pc:spChg chg="mod">
          <ac:chgData name="Vivek Saahil" userId="43ad321a-5946-4c44-869a-99c3331d9527" providerId="ADAL" clId="{EA813354-F016-409C-A55B-EB42D8BC8B73}" dt="2021-04-06T04:33:14.680" v="5341" actId="27803"/>
          <ac:spMkLst>
            <pc:docMk/>
            <pc:sldMk cId="1830847363" sldId="283"/>
            <ac:spMk id="3189" creationId="{BF202663-7D2B-4D81-B63B-6302A323A625}"/>
          </ac:spMkLst>
        </pc:spChg>
        <pc:spChg chg="mod">
          <ac:chgData name="Vivek Saahil" userId="43ad321a-5946-4c44-869a-99c3331d9527" providerId="ADAL" clId="{EA813354-F016-409C-A55B-EB42D8BC8B73}" dt="2021-04-06T04:33:14.680" v="5341" actId="27803"/>
          <ac:spMkLst>
            <pc:docMk/>
            <pc:sldMk cId="1830847363" sldId="283"/>
            <ac:spMk id="3190" creationId="{3269690D-9CB2-4FF6-9BC9-A453EC716FFC}"/>
          </ac:spMkLst>
        </pc:spChg>
        <pc:spChg chg="mod">
          <ac:chgData name="Vivek Saahil" userId="43ad321a-5946-4c44-869a-99c3331d9527" providerId="ADAL" clId="{EA813354-F016-409C-A55B-EB42D8BC8B73}" dt="2021-04-06T04:33:14.680" v="5341" actId="27803"/>
          <ac:spMkLst>
            <pc:docMk/>
            <pc:sldMk cId="1830847363" sldId="283"/>
            <ac:spMk id="3191" creationId="{34CCF9C4-E8C4-436C-BAD6-0D1801D5B070}"/>
          </ac:spMkLst>
        </pc:spChg>
        <pc:spChg chg="mod">
          <ac:chgData name="Vivek Saahil" userId="43ad321a-5946-4c44-869a-99c3331d9527" providerId="ADAL" clId="{EA813354-F016-409C-A55B-EB42D8BC8B73}" dt="2021-04-06T04:33:14.680" v="5341" actId="27803"/>
          <ac:spMkLst>
            <pc:docMk/>
            <pc:sldMk cId="1830847363" sldId="283"/>
            <ac:spMk id="3192" creationId="{7B35E434-D4F4-475C-B63E-DB77AFFCD30A}"/>
          </ac:spMkLst>
        </pc:spChg>
        <pc:spChg chg="mod">
          <ac:chgData name="Vivek Saahil" userId="43ad321a-5946-4c44-869a-99c3331d9527" providerId="ADAL" clId="{EA813354-F016-409C-A55B-EB42D8BC8B73}" dt="2021-04-06T04:33:14.680" v="5341" actId="27803"/>
          <ac:spMkLst>
            <pc:docMk/>
            <pc:sldMk cId="1830847363" sldId="283"/>
            <ac:spMk id="3193" creationId="{544A93D6-C130-490E-BDD0-42C198BE2F68}"/>
          </ac:spMkLst>
        </pc:spChg>
        <pc:spChg chg="mod">
          <ac:chgData name="Vivek Saahil" userId="43ad321a-5946-4c44-869a-99c3331d9527" providerId="ADAL" clId="{EA813354-F016-409C-A55B-EB42D8BC8B73}" dt="2021-04-06T04:33:14.680" v="5341" actId="27803"/>
          <ac:spMkLst>
            <pc:docMk/>
            <pc:sldMk cId="1830847363" sldId="283"/>
            <ac:spMk id="3194" creationId="{D7BEFF21-651A-49D7-870F-3D8B599AF6BB}"/>
          </ac:spMkLst>
        </pc:spChg>
        <pc:spChg chg="mod">
          <ac:chgData name="Vivek Saahil" userId="43ad321a-5946-4c44-869a-99c3331d9527" providerId="ADAL" clId="{EA813354-F016-409C-A55B-EB42D8BC8B73}" dt="2021-04-06T04:33:14.680" v="5341" actId="27803"/>
          <ac:spMkLst>
            <pc:docMk/>
            <pc:sldMk cId="1830847363" sldId="283"/>
            <ac:spMk id="3195" creationId="{658ED492-A3E3-4CF7-93C8-E69AC8F35D97}"/>
          </ac:spMkLst>
        </pc:spChg>
        <pc:spChg chg="mod">
          <ac:chgData name="Vivek Saahil" userId="43ad321a-5946-4c44-869a-99c3331d9527" providerId="ADAL" clId="{EA813354-F016-409C-A55B-EB42D8BC8B73}" dt="2021-04-06T04:33:14.680" v="5341" actId="27803"/>
          <ac:spMkLst>
            <pc:docMk/>
            <pc:sldMk cId="1830847363" sldId="283"/>
            <ac:spMk id="3196" creationId="{D74B3846-8AC4-42F8-AEB8-85EFA7C3171C}"/>
          </ac:spMkLst>
        </pc:spChg>
        <pc:spChg chg="mod">
          <ac:chgData name="Vivek Saahil" userId="43ad321a-5946-4c44-869a-99c3331d9527" providerId="ADAL" clId="{EA813354-F016-409C-A55B-EB42D8BC8B73}" dt="2021-04-06T04:33:14.680" v="5341" actId="27803"/>
          <ac:spMkLst>
            <pc:docMk/>
            <pc:sldMk cId="1830847363" sldId="283"/>
            <ac:spMk id="3197" creationId="{0E6BB574-1459-4018-87BD-BBA3478D322F}"/>
          </ac:spMkLst>
        </pc:spChg>
        <pc:spChg chg="mod">
          <ac:chgData name="Vivek Saahil" userId="43ad321a-5946-4c44-869a-99c3331d9527" providerId="ADAL" clId="{EA813354-F016-409C-A55B-EB42D8BC8B73}" dt="2021-04-06T04:33:14.680" v="5341" actId="27803"/>
          <ac:spMkLst>
            <pc:docMk/>
            <pc:sldMk cId="1830847363" sldId="283"/>
            <ac:spMk id="3198" creationId="{E438EDD0-60F6-436E-87BB-046F5F926674}"/>
          </ac:spMkLst>
        </pc:spChg>
        <pc:spChg chg="mod">
          <ac:chgData name="Vivek Saahil" userId="43ad321a-5946-4c44-869a-99c3331d9527" providerId="ADAL" clId="{EA813354-F016-409C-A55B-EB42D8BC8B73}" dt="2021-04-06T04:33:14.680" v="5341" actId="27803"/>
          <ac:spMkLst>
            <pc:docMk/>
            <pc:sldMk cId="1830847363" sldId="283"/>
            <ac:spMk id="3199" creationId="{5E279042-EA91-4AB6-9A08-B3A894A022AD}"/>
          </ac:spMkLst>
        </pc:spChg>
        <pc:spChg chg="mod">
          <ac:chgData name="Vivek Saahil" userId="43ad321a-5946-4c44-869a-99c3331d9527" providerId="ADAL" clId="{EA813354-F016-409C-A55B-EB42D8BC8B73}" dt="2021-04-06T04:33:14.680" v="5341" actId="27803"/>
          <ac:spMkLst>
            <pc:docMk/>
            <pc:sldMk cId="1830847363" sldId="283"/>
            <ac:spMk id="3200" creationId="{A1309694-745E-4457-A064-DA136A229433}"/>
          </ac:spMkLst>
        </pc:spChg>
        <pc:spChg chg="mod">
          <ac:chgData name="Vivek Saahil" userId="43ad321a-5946-4c44-869a-99c3331d9527" providerId="ADAL" clId="{EA813354-F016-409C-A55B-EB42D8BC8B73}" dt="2021-04-06T04:33:14.680" v="5341" actId="27803"/>
          <ac:spMkLst>
            <pc:docMk/>
            <pc:sldMk cId="1830847363" sldId="283"/>
            <ac:spMk id="3201" creationId="{402D7254-6237-4D8B-9B96-01F099D972C6}"/>
          </ac:spMkLst>
        </pc:spChg>
        <pc:spChg chg="mod">
          <ac:chgData name="Vivek Saahil" userId="43ad321a-5946-4c44-869a-99c3331d9527" providerId="ADAL" clId="{EA813354-F016-409C-A55B-EB42D8BC8B73}" dt="2021-04-06T04:33:14.680" v="5341" actId="27803"/>
          <ac:spMkLst>
            <pc:docMk/>
            <pc:sldMk cId="1830847363" sldId="283"/>
            <ac:spMk id="3202" creationId="{09FE7189-0E23-4B32-9511-F9F7FCD8024C}"/>
          </ac:spMkLst>
        </pc:spChg>
        <pc:spChg chg="mod">
          <ac:chgData name="Vivek Saahil" userId="43ad321a-5946-4c44-869a-99c3331d9527" providerId="ADAL" clId="{EA813354-F016-409C-A55B-EB42D8BC8B73}" dt="2021-04-06T04:33:14.680" v="5341" actId="27803"/>
          <ac:spMkLst>
            <pc:docMk/>
            <pc:sldMk cId="1830847363" sldId="283"/>
            <ac:spMk id="3203" creationId="{366F5F78-9FBC-448A-81EE-4691C1C0E93F}"/>
          </ac:spMkLst>
        </pc:spChg>
        <pc:spChg chg="mod">
          <ac:chgData name="Vivek Saahil" userId="43ad321a-5946-4c44-869a-99c3331d9527" providerId="ADAL" clId="{EA813354-F016-409C-A55B-EB42D8BC8B73}" dt="2021-04-06T04:33:14.680" v="5341" actId="27803"/>
          <ac:spMkLst>
            <pc:docMk/>
            <pc:sldMk cId="1830847363" sldId="283"/>
            <ac:spMk id="3204" creationId="{7BC8B628-FBCF-4D93-87D4-DEDFB80EF61B}"/>
          </ac:spMkLst>
        </pc:spChg>
        <pc:spChg chg="mod">
          <ac:chgData name="Vivek Saahil" userId="43ad321a-5946-4c44-869a-99c3331d9527" providerId="ADAL" clId="{EA813354-F016-409C-A55B-EB42D8BC8B73}" dt="2021-04-06T04:33:14.680" v="5341" actId="27803"/>
          <ac:spMkLst>
            <pc:docMk/>
            <pc:sldMk cId="1830847363" sldId="283"/>
            <ac:spMk id="3205" creationId="{6E294C6E-A4E9-42E5-B63F-10194D2D73C5}"/>
          </ac:spMkLst>
        </pc:spChg>
        <pc:spChg chg="mod">
          <ac:chgData name="Vivek Saahil" userId="43ad321a-5946-4c44-869a-99c3331d9527" providerId="ADAL" clId="{EA813354-F016-409C-A55B-EB42D8BC8B73}" dt="2021-04-06T04:33:14.680" v="5341" actId="27803"/>
          <ac:spMkLst>
            <pc:docMk/>
            <pc:sldMk cId="1830847363" sldId="283"/>
            <ac:spMk id="3206" creationId="{00CA0664-CC1B-4783-A24B-2DCEFFC51A9A}"/>
          </ac:spMkLst>
        </pc:spChg>
        <pc:spChg chg="mod">
          <ac:chgData name="Vivek Saahil" userId="43ad321a-5946-4c44-869a-99c3331d9527" providerId="ADAL" clId="{EA813354-F016-409C-A55B-EB42D8BC8B73}" dt="2021-04-06T04:33:14.680" v="5341" actId="27803"/>
          <ac:spMkLst>
            <pc:docMk/>
            <pc:sldMk cId="1830847363" sldId="283"/>
            <ac:spMk id="3207" creationId="{B7C34A94-1E71-4E76-80CC-1B9B869D3A60}"/>
          </ac:spMkLst>
        </pc:spChg>
        <pc:spChg chg="mod">
          <ac:chgData name="Vivek Saahil" userId="43ad321a-5946-4c44-869a-99c3331d9527" providerId="ADAL" clId="{EA813354-F016-409C-A55B-EB42D8BC8B73}" dt="2021-04-06T04:33:14.680" v="5341" actId="27803"/>
          <ac:spMkLst>
            <pc:docMk/>
            <pc:sldMk cId="1830847363" sldId="283"/>
            <ac:spMk id="3208" creationId="{2BE544E3-89CE-405D-A70F-8DEBC4DCB2A9}"/>
          </ac:spMkLst>
        </pc:spChg>
        <pc:spChg chg="mod">
          <ac:chgData name="Vivek Saahil" userId="43ad321a-5946-4c44-869a-99c3331d9527" providerId="ADAL" clId="{EA813354-F016-409C-A55B-EB42D8BC8B73}" dt="2021-04-06T04:33:14.680" v="5341" actId="27803"/>
          <ac:spMkLst>
            <pc:docMk/>
            <pc:sldMk cId="1830847363" sldId="283"/>
            <ac:spMk id="3209" creationId="{F4F163B0-25E0-4DCD-B022-560DB48CDD15}"/>
          </ac:spMkLst>
        </pc:spChg>
        <pc:spChg chg="mod">
          <ac:chgData name="Vivek Saahil" userId="43ad321a-5946-4c44-869a-99c3331d9527" providerId="ADAL" clId="{EA813354-F016-409C-A55B-EB42D8BC8B73}" dt="2021-04-06T04:33:14.680" v="5341" actId="27803"/>
          <ac:spMkLst>
            <pc:docMk/>
            <pc:sldMk cId="1830847363" sldId="283"/>
            <ac:spMk id="3210" creationId="{3B7F70CB-FF3B-4A03-A256-54A92B9D9868}"/>
          </ac:spMkLst>
        </pc:spChg>
        <pc:spChg chg="mod">
          <ac:chgData name="Vivek Saahil" userId="43ad321a-5946-4c44-869a-99c3331d9527" providerId="ADAL" clId="{EA813354-F016-409C-A55B-EB42D8BC8B73}" dt="2021-04-06T04:33:14.680" v="5341" actId="27803"/>
          <ac:spMkLst>
            <pc:docMk/>
            <pc:sldMk cId="1830847363" sldId="283"/>
            <ac:spMk id="3211" creationId="{E649E748-D7B4-4184-A7BE-F84FA217EB79}"/>
          </ac:spMkLst>
        </pc:spChg>
        <pc:spChg chg="mod">
          <ac:chgData name="Vivek Saahil" userId="43ad321a-5946-4c44-869a-99c3331d9527" providerId="ADAL" clId="{EA813354-F016-409C-A55B-EB42D8BC8B73}" dt="2021-04-06T04:33:14.680" v="5341" actId="27803"/>
          <ac:spMkLst>
            <pc:docMk/>
            <pc:sldMk cId="1830847363" sldId="283"/>
            <ac:spMk id="3212" creationId="{5437E104-45CA-4354-8E21-BF90CFA228C7}"/>
          </ac:spMkLst>
        </pc:spChg>
        <pc:spChg chg="mod">
          <ac:chgData name="Vivek Saahil" userId="43ad321a-5946-4c44-869a-99c3331d9527" providerId="ADAL" clId="{EA813354-F016-409C-A55B-EB42D8BC8B73}" dt="2021-04-06T04:33:14.680" v="5341" actId="27803"/>
          <ac:spMkLst>
            <pc:docMk/>
            <pc:sldMk cId="1830847363" sldId="283"/>
            <ac:spMk id="3213" creationId="{6E3A16DD-6F2D-4E26-B8F0-AF73FCF35B3D}"/>
          </ac:spMkLst>
        </pc:spChg>
        <pc:spChg chg="mod">
          <ac:chgData name="Vivek Saahil" userId="43ad321a-5946-4c44-869a-99c3331d9527" providerId="ADAL" clId="{EA813354-F016-409C-A55B-EB42D8BC8B73}" dt="2021-04-06T04:33:14.680" v="5341" actId="27803"/>
          <ac:spMkLst>
            <pc:docMk/>
            <pc:sldMk cId="1830847363" sldId="283"/>
            <ac:spMk id="3214" creationId="{6BB32860-14FE-4CF5-AA6A-9AB835DE45D7}"/>
          </ac:spMkLst>
        </pc:spChg>
        <pc:spChg chg="mod">
          <ac:chgData name="Vivek Saahil" userId="43ad321a-5946-4c44-869a-99c3331d9527" providerId="ADAL" clId="{EA813354-F016-409C-A55B-EB42D8BC8B73}" dt="2021-04-06T04:33:14.680" v="5341" actId="27803"/>
          <ac:spMkLst>
            <pc:docMk/>
            <pc:sldMk cId="1830847363" sldId="283"/>
            <ac:spMk id="3215" creationId="{B19C8114-9D15-4846-87CF-6CA80B1DF12D}"/>
          </ac:spMkLst>
        </pc:spChg>
        <pc:spChg chg="mod">
          <ac:chgData name="Vivek Saahil" userId="43ad321a-5946-4c44-869a-99c3331d9527" providerId="ADAL" clId="{EA813354-F016-409C-A55B-EB42D8BC8B73}" dt="2021-04-06T04:33:14.680" v="5341" actId="27803"/>
          <ac:spMkLst>
            <pc:docMk/>
            <pc:sldMk cId="1830847363" sldId="283"/>
            <ac:spMk id="3216" creationId="{C71A5BD8-91B1-4F7F-92B2-368DB7272069}"/>
          </ac:spMkLst>
        </pc:spChg>
        <pc:spChg chg="mod">
          <ac:chgData name="Vivek Saahil" userId="43ad321a-5946-4c44-869a-99c3331d9527" providerId="ADAL" clId="{EA813354-F016-409C-A55B-EB42D8BC8B73}" dt="2021-04-06T04:33:14.680" v="5341" actId="27803"/>
          <ac:spMkLst>
            <pc:docMk/>
            <pc:sldMk cId="1830847363" sldId="283"/>
            <ac:spMk id="3217" creationId="{12AA878B-AA92-4F51-B6C4-7B0BBC1B40DA}"/>
          </ac:spMkLst>
        </pc:spChg>
        <pc:spChg chg="mod">
          <ac:chgData name="Vivek Saahil" userId="43ad321a-5946-4c44-869a-99c3331d9527" providerId="ADAL" clId="{EA813354-F016-409C-A55B-EB42D8BC8B73}" dt="2021-04-06T04:33:14.680" v="5341" actId="27803"/>
          <ac:spMkLst>
            <pc:docMk/>
            <pc:sldMk cId="1830847363" sldId="283"/>
            <ac:spMk id="3218" creationId="{060F66A1-2BBB-4892-851B-B300BB14772F}"/>
          </ac:spMkLst>
        </pc:spChg>
        <pc:spChg chg="mod">
          <ac:chgData name="Vivek Saahil" userId="43ad321a-5946-4c44-869a-99c3331d9527" providerId="ADAL" clId="{EA813354-F016-409C-A55B-EB42D8BC8B73}" dt="2021-04-06T04:33:14.680" v="5341" actId="27803"/>
          <ac:spMkLst>
            <pc:docMk/>
            <pc:sldMk cId="1830847363" sldId="283"/>
            <ac:spMk id="3219" creationId="{AE5E3E99-EBEC-4653-9099-09D93A5AD97F}"/>
          </ac:spMkLst>
        </pc:spChg>
        <pc:spChg chg="mod">
          <ac:chgData name="Vivek Saahil" userId="43ad321a-5946-4c44-869a-99c3331d9527" providerId="ADAL" clId="{EA813354-F016-409C-A55B-EB42D8BC8B73}" dt="2021-04-06T04:33:14.680" v="5341" actId="27803"/>
          <ac:spMkLst>
            <pc:docMk/>
            <pc:sldMk cId="1830847363" sldId="283"/>
            <ac:spMk id="3220" creationId="{E0ECCA83-3C81-40E6-954A-BB259727C72A}"/>
          </ac:spMkLst>
        </pc:spChg>
        <pc:spChg chg="mod">
          <ac:chgData name="Vivek Saahil" userId="43ad321a-5946-4c44-869a-99c3331d9527" providerId="ADAL" clId="{EA813354-F016-409C-A55B-EB42D8BC8B73}" dt="2021-04-06T04:33:14.680" v="5341" actId="27803"/>
          <ac:spMkLst>
            <pc:docMk/>
            <pc:sldMk cId="1830847363" sldId="283"/>
            <ac:spMk id="3221" creationId="{8685B6EA-0826-48F8-9BB2-2D6FE16EE6F3}"/>
          </ac:spMkLst>
        </pc:spChg>
        <pc:spChg chg="mod">
          <ac:chgData name="Vivek Saahil" userId="43ad321a-5946-4c44-869a-99c3331d9527" providerId="ADAL" clId="{EA813354-F016-409C-A55B-EB42D8BC8B73}" dt="2021-04-06T04:33:14.680" v="5341" actId="27803"/>
          <ac:spMkLst>
            <pc:docMk/>
            <pc:sldMk cId="1830847363" sldId="283"/>
            <ac:spMk id="3222" creationId="{48E9E14C-E193-4DA0-B16F-30331C0C556C}"/>
          </ac:spMkLst>
        </pc:spChg>
        <pc:spChg chg="mod">
          <ac:chgData name="Vivek Saahil" userId="43ad321a-5946-4c44-869a-99c3331d9527" providerId="ADAL" clId="{EA813354-F016-409C-A55B-EB42D8BC8B73}" dt="2021-04-06T04:33:14.680" v="5341" actId="27803"/>
          <ac:spMkLst>
            <pc:docMk/>
            <pc:sldMk cId="1830847363" sldId="283"/>
            <ac:spMk id="3223" creationId="{3B5E807D-587A-4F03-8E30-65B5250D0065}"/>
          </ac:spMkLst>
        </pc:spChg>
        <pc:spChg chg="mod">
          <ac:chgData name="Vivek Saahil" userId="43ad321a-5946-4c44-869a-99c3331d9527" providerId="ADAL" clId="{EA813354-F016-409C-A55B-EB42D8BC8B73}" dt="2021-04-06T04:33:14.680" v="5341" actId="27803"/>
          <ac:spMkLst>
            <pc:docMk/>
            <pc:sldMk cId="1830847363" sldId="283"/>
            <ac:spMk id="3224" creationId="{29379525-B67C-48F5-A35B-6911078300DE}"/>
          </ac:spMkLst>
        </pc:spChg>
        <pc:spChg chg="mod">
          <ac:chgData name="Vivek Saahil" userId="43ad321a-5946-4c44-869a-99c3331d9527" providerId="ADAL" clId="{EA813354-F016-409C-A55B-EB42D8BC8B73}" dt="2021-04-06T04:33:14.680" v="5341" actId="27803"/>
          <ac:spMkLst>
            <pc:docMk/>
            <pc:sldMk cId="1830847363" sldId="283"/>
            <ac:spMk id="3225" creationId="{40AB7F64-AA4D-4420-A818-954E45D96D8A}"/>
          </ac:spMkLst>
        </pc:spChg>
        <pc:spChg chg="mod">
          <ac:chgData name="Vivek Saahil" userId="43ad321a-5946-4c44-869a-99c3331d9527" providerId="ADAL" clId="{EA813354-F016-409C-A55B-EB42D8BC8B73}" dt="2021-04-06T04:33:14.680" v="5341" actId="27803"/>
          <ac:spMkLst>
            <pc:docMk/>
            <pc:sldMk cId="1830847363" sldId="283"/>
            <ac:spMk id="3226" creationId="{7967AEF0-9073-4176-B5D2-47D82A509DB7}"/>
          </ac:spMkLst>
        </pc:spChg>
        <pc:spChg chg="mod">
          <ac:chgData name="Vivek Saahil" userId="43ad321a-5946-4c44-869a-99c3331d9527" providerId="ADAL" clId="{EA813354-F016-409C-A55B-EB42D8BC8B73}" dt="2021-04-06T04:33:14.680" v="5341" actId="27803"/>
          <ac:spMkLst>
            <pc:docMk/>
            <pc:sldMk cId="1830847363" sldId="283"/>
            <ac:spMk id="3227" creationId="{A543AE2E-4281-448B-AFAE-322A4C23743D}"/>
          </ac:spMkLst>
        </pc:spChg>
        <pc:spChg chg="mod">
          <ac:chgData name="Vivek Saahil" userId="43ad321a-5946-4c44-869a-99c3331d9527" providerId="ADAL" clId="{EA813354-F016-409C-A55B-EB42D8BC8B73}" dt="2021-04-06T04:33:14.680" v="5341" actId="27803"/>
          <ac:spMkLst>
            <pc:docMk/>
            <pc:sldMk cId="1830847363" sldId="283"/>
            <ac:spMk id="3228" creationId="{E68AFAC3-01EC-4E12-BBBF-8CF875CF89A1}"/>
          </ac:spMkLst>
        </pc:spChg>
        <pc:spChg chg="mod">
          <ac:chgData name="Vivek Saahil" userId="43ad321a-5946-4c44-869a-99c3331d9527" providerId="ADAL" clId="{EA813354-F016-409C-A55B-EB42D8BC8B73}" dt="2021-04-06T04:33:14.680" v="5341" actId="27803"/>
          <ac:spMkLst>
            <pc:docMk/>
            <pc:sldMk cId="1830847363" sldId="283"/>
            <ac:spMk id="3229" creationId="{9BB5975E-C917-4336-A51C-54CEA91CCE3E}"/>
          </ac:spMkLst>
        </pc:spChg>
        <pc:spChg chg="mod">
          <ac:chgData name="Vivek Saahil" userId="43ad321a-5946-4c44-869a-99c3331d9527" providerId="ADAL" clId="{EA813354-F016-409C-A55B-EB42D8BC8B73}" dt="2021-04-06T04:33:14.680" v="5341" actId="27803"/>
          <ac:spMkLst>
            <pc:docMk/>
            <pc:sldMk cId="1830847363" sldId="283"/>
            <ac:spMk id="3230" creationId="{7187E250-7F8C-4688-8446-994F9F992F58}"/>
          </ac:spMkLst>
        </pc:spChg>
        <pc:spChg chg="mod">
          <ac:chgData name="Vivek Saahil" userId="43ad321a-5946-4c44-869a-99c3331d9527" providerId="ADAL" clId="{EA813354-F016-409C-A55B-EB42D8BC8B73}" dt="2021-04-06T04:33:14.680" v="5341" actId="27803"/>
          <ac:spMkLst>
            <pc:docMk/>
            <pc:sldMk cId="1830847363" sldId="283"/>
            <ac:spMk id="3231" creationId="{50421A50-9AB9-42CD-91B1-74408382A527}"/>
          </ac:spMkLst>
        </pc:spChg>
        <pc:spChg chg="mod">
          <ac:chgData name="Vivek Saahil" userId="43ad321a-5946-4c44-869a-99c3331d9527" providerId="ADAL" clId="{EA813354-F016-409C-A55B-EB42D8BC8B73}" dt="2021-04-06T04:33:14.680" v="5341" actId="27803"/>
          <ac:spMkLst>
            <pc:docMk/>
            <pc:sldMk cId="1830847363" sldId="283"/>
            <ac:spMk id="3232" creationId="{63BA873E-4BFA-4B63-AA4A-50267D8A2FC8}"/>
          </ac:spMkLst>
        </pc:spChg>
        <pc:spChg chg="mod">
          <ac:chgData name="Vivek Saahil" userId="43ad321a-5946-4c44-869a-99c3331d9527" providerId="ADAL" clId="{EA813354-F016-409C-A55B-EB42D8BC8B73}" dt="2021-04-06T04:33:14.680" v="5341" actId="27803"/>
          <ac:spMkLst>
            <pc:docMk/>
            <pc:sldMk cId="1830847363" sldId="283"/>
            <ac:spMk id="3233" creationId="{8A13A6E6-9A2B-49F4-BC6B-503C9BCDFD19}"/>
          </ac:spMkLst>
        </pc:spChg>
        <pc:spChg chg="mod">
          <ac:chgData name="Vivek Saahil" userId="43ad321a-5946-4c44-869a-99c3331d9527" providerId="ADAL" clId="{EA813354-F016-409C-A55B-EB42D8BC8B73}" dt="2021-04-06T04:33:14.680" v="5341" actId="27803"/>
          <ac:spMkLst>
            <pc:docMk/>
            <pc:sldMk cId="1830847363" sldId="283"/>
            <ac:spMk id="3234" creationId="{939840F1-A701-4B7E-B225-02D4F235509F}"/>
          </ac:spMkLst>
        </pc:spChg>
        <pc:spChg chg="mod">
          <ac:chgData name="Vivek Saahil" userId="43ad321a-5946-4c44-869a-99c3331d9527" providerId="ADAL" clId="{EA813354-F016-409C-A55B-EB42D8BC8B73}" dt="2021-04-06T04:33:14.680" v="5341" actId="27803"/>
          <ac:spMkLst>
            <pc:docMk/>
            <pc:sldMk cId="1830847363" sldId="283"/>
            <ac:spMk id="3235" creationId="{63D59080-9193-4C76-8E82-6918E54E1744}"/>
          </ac:spMkLst>
        </pc:spChg>
        <pc:spChg chg="mod">
          <ac:chgData name="Vivek Saahil" userId="43ad321a-5946-4c44-869a-99c3331d9527" providerId="ADAL" clId="{EA813354-F016-409C-A55B-EB42D8BC8B73}" dt="2021-04-06T04:33:14.680" v="5341" actId="27803"/>
          <ac:spMkLst>
            <pc:docMk/>
            <pc:sldMk cId="1830847363" sldId="283"/>
            <ac:spMk id="3236" creationId="{94DAD137-C121-4052-8C52-9B827B9B5078}"/>
          </ac:spMkLst>
        </pc:spChg>
        <pc:spChg chg="mod">
          <ac:chgData name="Vivek Saahil" userId="43ad321a-5946-4c44-869a-99c3331d9527" providerId="ADAL" clId="{EA813354-F016-409C-A55B-EB42D8BC8B73}" dt="2021-04-06T04:33:14.680" v="5341" actId="27803"/>
          <ac:spMkLst>
            <pc:docMk/>
            <pc:sldMk cId="1830847363" sldId="283"/>
            <ac:spMk id="3237" creationId="{71823F55-3597-4FDF-B0B9-24753662DDB2}"/>
          </ac:spMkLst>
        </pc:spChg>
        <pc:spChg chg="mod">
          <ac:chgData name="Vivek Saahil" userId="43ad321a-5946-4c44-869a-99c3331d9527" providerId="ADAL" clId="{EA813354-F016-409C-A55B-EB42D8BC8B73}" dt="2021-04-06T04:33:14.680" v="5341" actId="27803"/>
          <ac:spMkLst>
            <pc:docMk/>
            <pc:sldMk cId="1830847363" sldId="283"/>
            <ac:spMk id="3238" creationId="{14AB6AB8-18A2-4762-B192-570FFFE79A39}"/>
          </ac:spMkLst>
        </pc:spChg>
        <pc:spChg chg="mod">
          <ac:chgData name="Vivek Saahil" userId="43ad321a-5946-4c44-869a-99c3331d9527" providerId="ADAL" clId="{EA813354-F016-409C-A55B-EB42D8BC8B73}" dt="2021-04-06T04:33:14.680" v="5341" actId="27803"/>
          <ac:spMkLst>
            <pc:docMk/>
            <pc:sldMk cId="1830847363" sldId="283"/>
            <ac:spMk id="3239" creationId="{D97AB14F-724B-4E9E-9361-1E300D24926E}"/>
          </ac:spMkLst>
        </pc:spChg>
        <pc:spChg chg="mod">
          <ac:chgData name="Vivek Saahil" userId="43ad321a-5946-4c44-869a-99c3331d9527" providerId="ADAL" clId="{EA813354-F016-409C-A55B-EB42D8BC8B73}" dt="2021-04-06T04:33:14.680" v="5341" actId="27803"/>
          <ac:spMkLst>
            <pc:docMk/>
            <pc:sldMk cId="1830847363" sldId="283"/>
            <ac:spMk id="3240" creationId="{0DC01711-FD42-44E3-9CF7-EC24CAD6EA16}"/>
          </ac:spMkLst>
        </pc:spChg>
        <pc:spChg chg="mod">
          <ac:chgData name="Vivek Saahil" userId="43ad321a-5946-4c44-869a-99c3331d9527" providerId="ADAL" clId="{EA813354-F016-409C-A55B-EB42D8BC8B73}" dt="2021-04-06T04:33:14.680" v="5341" actId="27803"/>
          <ac:spMkLst>
            <pc:docMk/>
            <pc:sldMk cId="1830847363" sldId="283"/>
            <ac:spMk id="3241" creationId="{85BF8781-CFEB-4862-8AB1-2F21A65F94B2}"/>
          </ac:spMkLst>
        </pc:spChg>
        <pc:spChg chg="mod">
          <ac:chgData name="Vivek Saahil" userId="43ad321a-5946-4c44-869a-99c3331d9527" providerId="ADAL" clId="{EA813354-F016-409C-A55B-EB42D8BC8B73}" dt="2021-04-06T04:33:14.680" v="5341" actId="27803"/>
          <ac:spMkLst>
            <pc:docMk/>
            <pc:sldMk cId="1830847363" sldId="283"/>
            <ac:spMk id="3242" creationId="{694079B2-DA45-4D47-8C38-06C045472418}"/>
          </ac:spMkLst>
        </pc:spChg>
        <pc:spChg chg="mod">
          <ac:chgData name="Vivek Saahil" userId="43ad321a-5946-4c44-869a-99c3331d9527" providerId="ADAL" clId="{EA813354-F016-409C-A55B-EB42D8BC8B73}" dt="2021-04-06T04:33:14.680" v="5341" actId="27803"/>
          <ac:spMkLst>
            <pc:docMk/>
            <pc:sldMk cId="1830847363" sldId="283"/>
            <ac:spMk id="3243" creationId="{6A9BDEA8-B498-43D5-A7F8-31DAADE425B8}"/>
          </ac:spMkLst>
        </pc:spChg>
        <pc:spChg chg="mod">
          <ac:chgData name="Vivek Saahil" userId="43ad321a-5946-4c44-869a-99c3331d9527" providerId="ADAL" clId="{EA813354-F016-409C-A55B-EB42D8BC8B73}" dt="2021-04-06T04:33:14.680" v="5341" actId="27803"/>
          <ac:spMkLst>
            <pc:docMk/>
            <pc:sldMk cId="1830847363" sldId="283"/>
            <ac:spMk id="3244" creationId="{3B4F704A-A096-410B-B6F9-84FC044B608F}"/>
          </ac:spMkLst>
        </pc:spChg>
        <pc:spChg chg="mod">
          <ac:chgData name="Vivek Saahil" userId="43ad321a-5946-4c44-869a-99c3331d9527" providerId="ADAL" clId="{EA813354-F016-409C-A55B-EB42D8BC8B73}" dt="2021-04-06T04:33:14.680" v="5341" actId="27803"/>
          <ac:spMkLst>
            <pc:docMk/>
            <pc:sldMk cId="1830847363" sldId="283"/>
            <ac:spMk id="3245" creationId="{68D28A58-EA99-4F8A-9070-9A7D8C1F37FA}"/>
          </ac:spMkLst>
        </pc:spChg>
        <pc:spChg chg="mod">
          <ac:chgData name="Vivek Saahil" userId="43ad321a-5946-4c44-869a-99c3331d9527" providerId="ADAL" clId="{EA813354-F016-409C-A55B-EB42D8BC8B73}" dt="2021-04-06T04:33:14.680" v="5341" actId="27803"/>
          <ac:spMkLst>
            <pc:docMk/>
            <pc:sldMk cId="1830847363" sldId="283"/>
            <ac:spMk id="3246" creationId="{71532D91-8A18-4435-90A8-D24B78CCBFCD}"/>
          </ac:spMkLst>
        </pc:spChg>
        <pc:spChg chg="mod">
          <ac:chgData name="Vivek Saahil" userId="43ad321a-5946-4c44-869a-99c3331d9527" providerId="ADAL" clId="{EA813354-F016-409C-A55B-EB42D8BC8B73}" dt="2021-04-06T04:33:14.680" v="5341" actId="27803"/>
          <ac:spMkLst>
            <pc:docMk/>
            <pc:sldMk cId="1830847363" sldId="283"/>
            <ac:spMk id="3247" creationId="{5AD084BE-E19D-4E9F-A62E-2CE1F465837F}"/>
          </ac:spMkLst>
        </pc:spChg>
        <pc:spChg chg="mod">
          <ac:chgData name="Vivek Saahil" userId="43ad321a-5946-4c44-869a-99c3331d9527" providerId="ADAL" clId="{EA813354-F016-409C-A55B-EB42D8BC8B73}" dt="2021-04-06T04:33:14.680" v="5341" actId="27803"/>
          <ac:spMkLst>
            <pc:docMk/>
            <pc:sldMk cId="1830847363" sldId="283"/>
            <ac:spMk id="3248" creationId="{EDA81C48-CEFF-4FEE-9D0C-1BB114DA63D9}"/>
          </ac:spMkLst>
        </pc:spChg>
        <pc:spChg chg="mod">
          <ac:chgData name="Vivek Saahil" userId="43ad321a-5946-4c44-869a-99c3331d9527" providerId="ADAL" clId="{EA813354-F016-409C-A55B-EB42D8BC8B73}" dt="2021-04-06T04:33:14.680" v="5341" actId="27803"/>
          <ac:spMkLst>
            <pc:docMk/>
            <pc:sldMk cId="1830847363" sldId="283"/>
            <ac:spMk id="3249" creationId="{DCE38070-1C7A-4908-A79D-EB22CE8EC512}"/>
          </ac:spMkLst>
        </pc:spChg>
        <pc:spChg chg="mod">
          <ac:chgData name="Vivek Saahil" userId="43ad321a-5946-4c44-869a-99c3331d9527" providerId="ADAL" clId="{EA813354-F016-409C-A55B-EB42D8BC8B73}" dt="2021-04-06T04:33:14.680" v="5341" actId="27803"/>
          <ac:spMkLst>
            <pc:docMk/>
            <pc:sldMk cId="1830847363" sldId="283"/>
            <ac:spMk id="3250" creationId="{98CFAFB8-D34F-453D-A5DC-70E0AF6F9A7B}"/>
          </ac:spMkLst>
        </pc:spChg>
        <pc:spChg chg="mod">
          <ac:chgData name="Vivek Saahil" userId="43ad321a-5946-4c44-869a-99c3331d9527" providerId="ADAL" clId="{EA813354-F016-409C-A55B-EB42D8BC8B73}" dt="2021-04-06T04:33:14.680" v="5341" actId="27803"/>
          <ac:spMkLst>
            <pc:docMk/>
            <pc:sldMk cId="1830847363" sldId="283"/>
            <ac:spMk id="3251" creationId="{EC2621E1-31D3-47C7-A92E-F68DBF16C00F}"/>
          </ac:spMkLst>
        </pc:spChg>
        <pc:spChg chg="mod">
          <ac:chgData name="Vivek Saahil" userId="43ad321a-5946-4c44-869a-99c3331d9527" providerId="ADAL" clId="{EA813354-F016-409C-A55B-EB42D8BC8B73}" dt="2021-04-06T04:33:14.680" v="5341" actId="27803"/>
          <ac:spMkLst>
            <pc:docMk/>
            <pc:sldMk cId="1830847363" sldId="283"/>
            <ac:spMk id="3252" creationId="{83A69B2C-BF1A-468C-B4B5-1329DB4DDB09}"/>
          </ac:spMkLst>
        </pc:spChg>
        <pc:spChg chg="mod">
          <ac:chgData name="Vivek Saahil" userId="43ad321a-5946-4c44-869a-99c3331d9527" providerId="ADAL" clId="{EA813354-F016-409C-A55B-EB42D8BC8B73}" dt="2021-04-06T04:33:14.680" v="5341" actId="27803"/>
          <ac:spMkLst>
            <pc:docMk/>
            <pc:sldMk cId="1830847363" sldId="283"/>
            <ac:spMk id="3253" creationId="{4255A8D3-CB4E-4E9D-9814-875EAE85FE97}"/>
          </ac:spMkLst>
        </pc:spChg>
        <pc:spChg chg="mod">
          <ac:chgData name="Vivek Saahil" userId="43ad321a-5946-4c44-869a-99c3331d9527" providerId="ADAL" clId="{EA813354-F016-409C-A55B-EB42D8BC8B73}" dt="2021-04-06T04:33:14.680" v="5341" actId="27803"/>
          <ac:spMkLst>
            <pc:docMk/>
            <pc:sldMk cId="1830847363" sldId="283"/>
            <ac:spMk id="3254" creationId="{E3139544-E9DD-476F-9A08-09E8E3005A63}"/>
          </ac:spMkLst>
        </pc:spChg>
        <pc:spChg chg="mod">
          <ac:chgData name="Vivek Saahil" userId="43ad321a-5946-4c44-869a-99c3331d9527" providerId="ADAL" clId="{EA813354-F016-409C-A55B-EB42D8BC8B73}" dt="2021-04-06T04:33:14.680" v="5341" actId="27803"/>
          <ac:spMkLst>
            <pc:docMk/>
            <pc:sldMk cId="1830847363" sldId="283"/>
            <ac:spMk id="3255" creationId="{D316C993-4CF7-4CD7-BBF8-7D553CE8C95B}"/>
          </ac:spMkLst>
        </pc:spChg>
        <pc:spChg chg="mod">
          <ac:chgData name="Vivek Saahil" userId="43ad321a-5946-4c44-869a-99c3331d9527" providerId="ADAL" clId="{EA813354-F016-409C-A55B-EB42D8BC8B73}" dt="2021-04-06T04:33:14.680" v="5341" actId="27803"/>
          <ac:spMkLst>
            <pc:docMk/>
            <pc:sldMk cId="1830847363" sldId="283"/>
            <ac:spMk id="3256" creationId="{745F5C08-22E8-4FF4-8E7D-2FFFA3864386}"/>
          </ac:spMkLst>
        </pc:spChg>
        <pc:spChg chg="mod">
          <ac:chgData name="Vivek Saahil" userId="43ad321a-5946-4c44-869a-99c3331d9527" providerId="ADAL" clId="{EA813354-F016-409C-A55B-EB42D8BC8B73}" dt="2021-04-06T04:33:14.680" v="5341" actId="27803"/>
          <ac:spMkLst>
            <pc:docMk/>
            <pc:sldMk cId="1830847363" sldId="283"/>
            <ac:spMk id="3257" creationId="{4E8EC5EC-FFA8-4FC0-BC84-1BDC73F39702}"/>
          </ac:spMkLst>
        </pc:spChg>
        <pc:spChg chg="mod">
          <ac:chgData name="Vivek Saahil" userId="43ad321a-5946-4c44-869a-99c3331d9527" providerId="ADAL" clId="{EA813354-F016-409C-A55B-EB42D8BC8B73}" dt="2021-04-06T04:33:14.680" v="5341" actId="27803"/>
          <ac:spMkLst>
            <pc:docMk/>
            <pc:sldMk cId="1830847363" sldId="283"/>
            <ac:spMk id="3258" creationId="{19A9CBF9-385C-4170-BCA0-E8CAE5A1B2E7}"/>
          </ac:spMkLst>
        </pc:spChg>
        <pc:spChg chg="mod">
          <ac:chgData name="Vivek Saahil" userId="43ad321a-5946-4c44-869a-99c3331d9527" providerId="ADAL" clId="{EA813354-F016-409C-A55B-EB42D8BC8B73}" dt="2021-04-06T04:33:14.680" v="5341" actId="27803"/>
          <ac:spMkLst>
            <pc:docMk/>
            <pc:sldMk cId="1830847363" sldId="283"/>
            <ac:spMk id="3259" creationId="{FD18C48D-C540-4F33-A462-FB70F91FFC86}"/>
          </ac:spMkLst>
        </pc:spChg>
        <pc:spChg chg="mod">
          <ac:chgData name="Vivek Saahil" userId="43ad321a-5946-4c44-869a-99c3331d9527" providerId="ADAL" clId="{EA813354-F016-409C-A55B-EB42D8BC8B73}" dt="2021-04-06T04:33:14.680" v="5341" actId="27803"/>
          <ac:spMkLst>
            <pc:docMk/>
            <pc:sldMk cId="1830847363" sldId="283"/>
            <ac:spMk id="3260" creationId="{5B0FE1A5-51E2-477C-961E-527F65D89177}"/>
          </ac:spMkLst>
        </pc:spChg>
        <pc:spChg chg="mod">
          <ac:chgData name="Vivek Saahil" userId="43ad321a-5946-4c44-869a-99c3331d9527" providerId="ADAL" clId="{EA813354-F016-409C-A55B-EB42D8BC8B73}" dt="2021-04-06T04:33:14.680" v="5341" actId="27803"/>
          <ac:spMkLst>
            <pc:docMk/>
            <pc:sldMk cId="1830847363" sldId="283"/>
            <ac:spMk id="3261" creationId="{52A60C12-97C2-428A-BE0A-DA9A4842AF38}"/>
          </ac:spMkLst>
        </pc:spChg>
        <pc:spChg chg="mod">
          <ac:chgData name="Vivek Saahil" userId="43ad321a-5946-4c44-869a-99c3331d9527" providerId="ADAL" clId="{EA813354-F016-409C-A55B-EB42D8BC8B73}" dt="2021-04-06T04:33:14.680" v="5341" actId="27803"/>
          <ac:spMkLst>
            <pc:docMk/>
            <pc:sldMk cId="1830847363" sldId="283"/>
            <ac:spMk id="3262" creationId="{9A741264-7E8D-4F9D-94A6-846FC53CD32B}"/>
          </ac:spMkLst>
        </pc:spChg>
        <pc:spChg chg="mod">
          <ac:chgData name="Vivek Saahil" userId="43ad321a-5946-4c44-869a-99c3331d9527" providerId="ADAL" clId="{EA813354-F016-409C-A55B-EB42D8BC8B73}" dt="2021-04-06T04:33:14.680" v="5341" actId="27803"/>
          <ac:spMkLst>
            <pc:docMk/>
            <pc:sldMk cId="1830847363" sldId="283"/>
            <ac:spMk id="3263" creationId="{03BA0F0B-20D9-4E89-AA23-C830E33DBDC2}"/>
          </ac:spMkLst>
        </pc:spChg>
        <pc:spChg chg="mod">
          <ac:chgData name="Vivek Saahil" userId="43ad321a-5946-4c44-869a-99c3331d9527" providerId="ADAL" clId="{EA813354-F016-409C-A55B-EB42D8BC8B73}" dt="2021-04-06T04:33:14.680" v="5341" actId="27803"/>
          <ac:spMkLst>
            <pc:docMk/>
            <pc:sldMk cId="1830847363" sldId="283"/>
            <ac:spMk id="3264" creationId="{00A67B4A-850B-4DBB-9972-8F5014284E5D}"/>
          </ac:spMkLst>
        </pc:spChg>
        <pc:spChg chg="mod">
          <ac:chgData name="Vivek Saahil" userId="43ad321a-5946-4c44-869a-99c3331d9527" providerId="ADAL" clId="{EA813354-F016-409C-A55B-EB42D8BC8B73}" dt="2021-04-06T04:33:14.680" v="5341" actId="27803"/>
          <ac:spMkLst>
            <pc:docMk/>
            <pc:sldMk cId="1830847363" sldId="283"/>
            <ac:spMk id="3265" creationId="{806E4F3F-40C4-4F08-BFB2-AE10B82C3D05}"/>
          </ac:spMkLst>
        </pc:spChg>
        <pc:spChg chg="mod">
          <ac:chgData name="Vivek Saahil" userId="43ad321a-5946-4c44-869a-99c3331d9527" providerId="ADAL" clId="{EA813354-F016-409C-A55B-EB42D8BC8B73}" dt="2021-04-06T04:33:14.680" v="5341" actId="27803"/>
          <ac:spMkLst>
            <pc:docMk/>
            <pc:sldMk cId="1830847363" sldId="283"/>
            <ac:spMk id="3266" creationId="{234B558F-B976-455F-B8C7-B406043DC2B3}"/>
          </ac:spMkLst>
        </pc:spChg>
        <pc:spChg chg="mod">
          <ac:chgData name="Vivek Saahil" userId="43ad321a-5946-4c44-869a-99c3331d9527" providerId="ADAL" clId="{EA813354-F016-409C-A55B-EB42D8BC8B73}" dt="2021-04-06T04:33:14.680" v="5341" actId="27803"/>
          <ac:spMkLst>
            <pc:docMk/>
            <pc:sldMk cId="1830847363" sldId="283"/>
            <ac:spMk id="3267" creationId="{6E193477-7CEE-4F5C-9949-13D9021D7A57}"/>
          </ac:spMkLst>
        </pc:spChg>
        <pc:spChg chg="mod">
          <ac:chgData name="Vivek Saahil" userId="43ad321a-5946-4c44-869a-99c3331d9527" providerId="ADAL" clId="{EA813354-F016-409C-A55B-EB42D8BC8B73}" dt="2021-04-06T04:33:14.680" v="5341" actId="27803"/>
          <ac:spMkLst>
            <pc:docMk/>
            <pc:sldMk cId="1830847363" sldId="283"/>
            <ac:spMk id="3268" creationId="{78C30C67-6817-4387-8353-B999EE74145E}"/>
          </ac:spMkLst>
        </pc:spChg>
        <pc:spChg chg="mod">
          <ac:chgData name="Vivek Saahil" userId="43ad321a-5946-4c44-869a-99c3331d9527" providerId="ADAL" clId="{EA813354-F016-409C-A55B-EB42D8BC8B73}" dt="2021-04-06T04:33:14.680" v="5341" actId="27803"/>
          <ac:spMkLst>
            <pc:docMk/>
            <pc:sldMk cId="1830847363" sldId="283"/>
            <ac:spMk id="3269" creationId="{810D3A4B-FFC6-4DAA-A439-A32FC5B7C58D}"/>
          </ac:spMkLst>
        </pc:spChg>
        <pc:spChg chg="mod">
          <ac:chgData name="Vivek Saahil" userId="43ad321a-5946-4c44-869a-99c3331d9527" providerId="ADAL" clId="{EA813354-F016-409C-A55B-EB42D8BC8B73}" dt="2021-04-06T04:33:14.680" v="5341" actId="27803"/>
          <ac:spMkLst>
            <pc:docMk/>
            <pc:sldMk cId="1830847363" sldId="283"/>
            <ac:spMk id="3270" creationId="{61245462-8990-44C7-BE9D-4B8060482B26}"/>
          </ac:spMkLst>
        </pc:spChg>
        <pc:spChg chg="mod">
          <ac:chgData name="Vivek Saahil" userId="43ad321a-5946-4c44-869a-99c3331d9527" providerId="ADAL" clId="{EA813354-F016-409C-A55B-EB42D8BC8B73}" dt="2021-04-06T04:33:14.680" v="5341" actId="27803"/>
          <ac:spMkLst>
            <pc:docMk/>
            <pc:sldMk cId="1830847363" sldId="283"/>
            <ac:spMk id="3271" creationId="{0BECE922-69C6-4274-8E7D-5B6ED09409DB}"/>
          </ac:spMkLst>
        </pc:spChg>
        <pc:spChg chg="mod">
          <ac:chgData name="Vivek Saahil" userId="43ad321a-5946-4c44-869a-99c3331d9527" providerId="ADAL" clId="{EA813354-F016-409C-A55B-EB42D8BC8B73}" dt="2021-04-06T04:33:14.680" v="5341" actId="27803"/>
          <ac:spMkLst>
            <pc:docMk/>
            <pc:sldMk cId="1830847363" sldId="283"/>
            <ac:spMk id="3272" creationId="{F655F83F-70ED-44AD-9B87-636CD900567D}"/>
          </ac:spMkLst>
        </pc:spChg>
        <pc:spChg chg="mod">
          <ac:chgData name="Vivek Saahil" userId="43ad321a-5946-4c44-869a-99c3331d9527" providerId="ADAL" clId="{EA813354-F016-409C-A55B-EB42D8BC8B73}" dt="2021-04-06T04:33:14.680" v="5341" actId="27803"/>
          <ac:spMkLst>
            <pc:docMk/>
            <pc:sldMk cId="1830847363" sldId="283"/>
            <ac:spMk id="3273" creationId="{F2D9B7EF-BD45-4519-AB2E-35EF9BBF46E0}"/>
          </ac:spMkLst>
        </pc:spChg>
        <pc:spChg chg="mod">
          <ac:chgData name="Vivek Saahil" userId="43ad321a-5946-4c44-869a-99c3331d9527" providerId="ADAL" clId="{EA813354-F016-409C-A55B-EB42D8BC8B73}" dt="2021-04-06T04:33:14.680" v="5341" actId="27803"/>
          <ac:spMkLst>
            <pc:docMk/>
            <pc:sldMk cId="1830847363" sldId="283"/>
            <ac:spMk id="3274" creationId="{8B0C2C92-E5DE-4479-9FE7-82409A3D3761}"/>
          </ac:spMkLst>
        </pc:spChg>
        <pc:spChg chg="mod">
          <ac:chgData name="Vivek Saahil" userId="43ad321a-5946-4c44-869a-99c3331d9527" providerId="ADAL" clId="{EA813354-F016-409C-A55B-EB42D8BC8B73}" dt="2021-04-06T04:33:14.680" v="5341" actId="27803"/>
          <ac:spMkLst>
            <pc:docMk/>
            <pc:sldMk cId="1830847363" sldId="283"/>
            <ac:spMk id="3275" creationId="{3C95C6FF-CF54-4CEA-8F62-ABA1549B0997}"/>
          </ac:spMkLst>
        </pc:spChg>
        <pc:spChg chg="mod">
          <ac:chgData name="Vivek Saahil" userId="43ad321a-5946-4c44-869a-99c3331d9527" providerId="ADAL" clId="{EA813354-F016-409C-A55B-EB42D8BC8B73}" dt="2021-04-06T04:33:14.680" v="5341" actId="27803"/>
          <ac:spMkLst>
            <pc:docMk/>
            <pc:sldMk cId="1830847363" sldId="283"/>
            <ac:spMk id="3276" creationId="{46C5FB51-A22F-4A43-8FA0-76F439D9DCF1}"/>
          </ac:spMkLst>
        </pc:spChg>
        <pc:spChg chg="mod">
          <ac:chgData name="Vivek Saahil" userId="43ad321a-5946-4c44-869a-99c3331d9527" providerId="ADAL" clId="{EA813354-F016-409C-A55B-EB42D8BC8B73}" dt="2021-04-06T04:33:14.680" v="5341" actId="27803"/>
          <ac:spMkLst>
            <pc:docMk/>
            <pc:sldMk cId="1830847363" sldId="283"/>
            <ac:spMk id="3277" creationId="{3575A1E5-20FA-4317-B1E9-4785EDA7A60C}"/>
          </ac:spMkLst>
        </pc:spChg>
        <pc:spChg chg="mod">
          <ac:chgData name="Vivek Saahil" userId="43ad321a-5946-4c44-869a-99c3331d9527" providerId="ADAL" clId="{EA813354-F016-409C-A55B-EB42D8BC8B73}" dt="2021-04-06T04:33:14.680" v="5341" actId="27803"/>
          <ac:spMkLst>
            <pc:docMk/>
            <pc:sldMk cId="1830847363" sldId="283"/>
            <ac:spMk id="3278" creationId="{E51D764C-337E-4506-BBB7-7F3BF9C13DC6}"/>
          </ac:spMkLst>
        </pc:spChg>
        <pc:spChg chg="mod">
          <ac:chgData name="Vivek Saahil" userId="43ad321a-5946-4c44-869a-99c3331d9527" providerId="ADAL" clId="{EA813354-F016-409C-A55B-EB42D8BC8B73}" dt="2021-04-06T04:33:14.680" v="5341" actId="27803"/>
          <ac:spMkLst>
            <pc:docMk/>
            <pc:sldMk cId="1830847363" sldId="283"/>
            <ac:spMk id="3279" creationId="{81AF7586-D46B-4C58-8F72-478A2CA3B755}"/>
          </ac:spMkLst>
        </pc:spChg>
        <pc:spChg chg="mod">
          <ac:chgData name="Vivek Saahil" userId="43ad321a-5946-4c44-869a-99c3331d9527" providerId="ADAL" clId="{EA813354-F016-409C-A55B-EB42D8BC8B73}" dt="2021-04-06T04:33:14.680" v="5341" actId="27803"/>
          <ac:spMkLst>
            <pc:docMk/>
            <pc:sldMk cId="1830847363" sldId="283"/>
            <ac:spMk id="3280" creationId="{92633028-FBE2-4C09-BC15-037133811AA4}"/>
          </ac:spMkLst>
        </pc:spChg>
        <pc:spChg chg="mod">
          <ac:chgData name="Vivek Saahil" userId="43ad321a-5946-4c44-869a-99c3331d9527" providerId="ADAL" clId="{EA813354-F016-409C-A55B-EB42D8BC8B73}" dt="2021-04-06T04:33:14.680" v="5341" actId="27803"/>
          <ac:spMkLst>
            <pc:docMk/>
            <pc:sldMk cId="1830847363" sldId="283"/>
            <ac:spMk id="3281" creationId="{C0FEFEC6-93B8-47DF-8DA4-6342BD6BA50F}"/>
          </ac:spMkLst>
        </pc:spChg>
        <pc:spChg chg="mod">
          <ac:chgData name="Vivek Saahil" userId="43ad321a-5946-4c44-869a-99c3331d9527" providerId="ADAL" clId="{EA813354-F016-409C-A55B-EB42D8BC8B73}" dt="2021-04-06T04:33:14.680" v="5341" actId="27803"/>
          <ac:spMkLst>
            <pc:docMk/>
            <pc:sldMk cId="1830847363" sldId="283"/>
            <ac:spMk id="3282" creationId="{A0CAC06B-4375-447E-8068-6BAC78474D91}"/>
          </ac:spMkLst>
        </pc:spChg>
        <pc:spChg chg="mod">
          <ac:chgData name="Vivek Saahil" userId="43ad321a-5946-4c44-869a-99c3331d9527" providerId="ADAL" clId="{EA813354-F016-409C-A55B-EB42D8BC8B73}" dt="2021-04-06T04:33:14.680" v="5341" actId="27803"/>
          <ac:spMkLst>
            <pc:docMk/>
            <pc:sldMk cId="1830847363" sldId="283"/>
            <ac:spMk id="3283" creationId="{0CE9D4A6-30DB-4B09-9BEC-9D86AEF0F80C}"/>
          </ac:spMkLst>
        </pc:spChg>
        <pc:spChg chg="mod">
          <ac:chgData name="Vivek Saahil" userId="43ad321a-5946-4c44-869a-99c3331d9527" providerId="ADAL" clId="{EA813354-F016-409C-A55B-EB42D8BC8B73}" dt="2021-04-06T04:33:14.680" v="5341" actId="27803"/>
          <ac:spMkLst>
            <pc:docMk/>
            <pc:sldMk cId="1830847363" sldId="283"/>
            <ac:spMk id="3284" creationId="{2E2E417D-F345-4906-B502-A5C251BA1BB3}"/>
          </ac:spMkLst>
        </pc:spChg>
        <pc:spChg chg="mod">
          <ac:chgData name="Vivek Saahil" userId="43ad321a-5946-4c44-869a-99c3331d9527" providerId="ADAL" clId="{EA813354-F016-409C-A55B-EB42D8BC8B73}" dt="2021-04-06T04:33:14.680" v="5341" actId="27803"/>
          <ac:spMkLst>
            <pc:docMk/>
            <pc:sldMk cId="1830847363" sldId="283"/>
            <ac:spMk id="3285" creationId="{061E7062-0258-42BF-B3F2-6FDA300694B5}"/>
          </ac:spMkLst>
        </pc:spChg>
        <pc:spChg chg="mod">
          <ac:chgData name="Vivek Saahil" userId="43ad321a-5946-4c44-869a-99c3331d9527" providerId="ADAL" clId="{EA813354-F016-409C-A55B-EB42D8BC8B73}" dt="2021-04-06T04:33:14.680" v="5341" actId="27803"/>
          <ac:spMkLst>
            <pc:docMk/>
            <pc:sldMk cId="1830847363" sldId="283"/>
            <ac:spMk id="3286" creationId="{E622A600-845E-4AC4-AE42-3C04BEC61469}"/>
          </ac:spMkLst>
        </pc:spChg>
        <pc:spChg chg="mod">
          <ac:chgData name="Vivek Saahil" userId="43ad321a-5946-4c44-869a-99c3331d9527" providerId="ADAL" clId="{EA813354-F016-409C-A55B-EB42D8BC8B73}" dt="2021-04-06T04:33:14.680" v="5341" actId="27803"/>
          <ac:spMkLst>
            <pc:docMk/>
            <pc:sldMk cId="1830847363" sldId="283"/>
            <ac:spMk id="3287" creationId="{4A777398-BFAC-4009-8435-60502B0D03DA}"/>
          </ac:spMkLst>
        </pc:spChg>
        <pc:spChg chg="mod">
          <ac:chgData name="Vivek Saahil" userId="43ad321a-5946-4c44-869a-99c3331d9527" providerId="ADAL" clId="{EA813354-F016-409C-A55B-EB42D8BC8B73}" dt="2021-04-06T04:33:14.680" v="5341" actId="27803"/>
          <ac:spMkLst>
            <pc:docMk/>
            <pc:sldMk cId="1830847363" sldId="283"/>
            <ac:spMk id="3288" creationId="{1F85FB72-2708-40B2-87BA-854E91EAC396}"/>
          </ac:spMkLst>
        </pc:spChg>
        <pc:spChg chg="mod">
          <ac:chgData name="Vivek Saahil" userId="43ad321a-5946-4c44-869a-99c3331d9527" providerId="ADAL" clId="{EA813354-F016-409C-A55B-EB42D8BC8B73}" dt="2021-04-06T04:33:14.680" v="5341" actId="27803"/>
          <ac:spMkLst>
            <pc:docMk/>
            <pc:sldMk cId="1830847363" sldId="283"/>
            <ac:spMk id="3289" creationId="{3055F895-08C2-4EFA-9ECC-BE132A963A2C}"/>
          </ac:spMkLst>
        </pc:spChg>
        <pc:spChg chg="mod">
          <ac:chgData name="Vivek Saahil" userId="43ad321a-5946-4c44-869a-99c3331d9527" providerId="ADAL" clId="{EA813354-F016-409C-A55B-EB42D8BC8B73}" dt="2021-04-06T04:33:14.680" v="5341" actId="27803"/>
          <ac:spMkLst>
            <pc:docMk/>
            <pc:sldMk cId="1830847363" sldId="283"/>
            <ac:spMk id="3290" creationId="{2D181748-339A-43E4-B06F-72F8D9A44850}"/>
          </ac:spMkLst>
        </pc:spChg>
        <pc:spChg chg="mod">
          <ac:chgData name="Vivek Saahil" userId="43ad321a-5946-4c44-869a-99c3331d9527" providerId="ADAL" clId="{EA813354-F016-409C-A55B-EB42D8BC8B73}" dt="2021-04-06T04:33:14.680" v="5341" actId="27803"/>
          <ac:spMkLst>
            <pc:docMk/>
            <pc:sldMk cId="1830847363" sldId="283"/>
            <ac:spMk id="3291" creationId="{FAA79B03-0CA1-4FFF-A8AC-4A2C3DD84862}"/>
          </ac:spMkLst>
        </pc:spChg>
        <pc:spChg chg="mod">
          <ac:chgData name="Vivek Saahil" userId="43ad321a-5946-4c44-869a-99c3331d9527" providerId="ADAL" clId="{EA813354-F016-409C-A55B-EB42D8BC8B73}" dt="2021-04-06T04:33:14.680" v="5341" actId="27803"/>
          <ac:spMkLst>
            <pc:docMk/>
            <pc:sldMk cId="1830847363" sldId="283"/>
            <ac:spMk id="3292" creationId="{AB634FB4-BC6B-4E42-B530-FFCE3839A1AD}"/>
          </ac:spMkLst>
        </pc:spChg>
        <pc:spChg chg="mod">
          <ac:chgData name="Vivek Saahil" userId="43ad321a-5946-4c44-869a-99c3331d9527" providerId="ADAL" clId="{EA813354-F016-409C-A55B-EB42D8BC8B73}" dt="2021-04-06T04:33:14.680" v="5341" actId="27803"/>
          <ac:spMkLst>
            <pc:docMk/>
            <pc:sldMk cId="1830847363" sldId="283"/>
            <ac:spMk id="3293" creationId="{53EE962C-D9BB-45E5-8AF5-EA03355F7953}"/>
          </ac:spMkLst>
        </pc:spChg>
        <pc:spChg chg="mod">
          <ac:chgData name="Vivek Saahil" userId="43ad321a-5946-4c44-869a-99c3331d9527" providerId="ADAL" clId="{EA813354-F016-409C-A55B-EB42D8BC8B73}" dt="2021-04-06T04:33:14.680" v="5341" actId="27803"/>
          <ac:spMkLst>
            <pc:docMk/>
            <pc:sldMk cId="1830847363" sldId="283"/>
            <ac:spMk id="3294" creationId="{F2EDB120-B96C-42D1-B95A-F5DC9EAE97C3}"/>
          </ac:spMkLst>
        </pc:spChg>
        <pc:spChg chg="mod">
          <ac:chgData name="Vivek Saahil" userId="43ad321a-5946-4c44-869a-99c3331d9527" providerId="ADAL" clId="{EA813354-F016-409C-A55B-EB42D8BC8B73}" dt="2021-04-06T04:33:14.680" v="5341" actId="27803"/>
          <ac:spMkLst>
            <pc:docMk/>
            <pc:sldMk cId="1830847363" sldId="283"/>
            <ac:spMk id="3295" creationId="{998700C2-05C2-4909-9442-64A8F62A6BA5}"/>
          </ac:spMkLst>
        </pc:spChg>
        <pc:spChg chg="mod">
          <ac:chgData name="Vivek Saahil" userId="43ad321a-5946-4c44-869a-99c3331d9527" providerId="ADAL" clId="{EA813354-F016-409C-A55B-EB42D8BC8B73}" dt="2021-04-06T04:33:14.680" v="5341" actId="27803"/>
          <ac:spMkLst>
            <pc:docMk/>
            <pc:sldMk cId="1830847363" sldId="283"/>
            <ac:spMk id="3296" creationId="{7004B60F-7296-4EA6-8432-F816B19CC86D}"/>
          </ac:spMkLst>
        </pc:spChg>
        <pc:spChg chg="mod">
          <ac:chgData name="Vivek Saahil" userId="43ad321a-5946-4c44-869a-99c3331d9527" providerId="ADAL" clId="{EA813354-F016-409C-A55B-EB42D8BC8B73}" dt="2021-04-06T04:33:14.680" v="5341" actId="27803"/>
          <ac:spMkLst>
            <pc:docMk/>
            <pc:sldMk cId="1830847363" sldId="283"/>
            <ac:spMk id="3297" creationId="{7D9808EB-613A-4F4F-B699-0E9505A6F33B}"/>
          </ac:spMkLst>
        </pc:spChg>
        <pc:spChg chg="mod">
          <ac:chgData name="Vivek Saahil" userId="43ad321a-5946-4c44-869a-99c3331d9527" providerId="ADAL" clId="{EA813354-F016-409C-A55B-EB42D8BC8B73}" dt="2021-04-06T04:33:14.680" v="5341" actId="27803"/>
          <ac:spMkLst>
            <pc:docMk/>
            <pc:sldMk cId="1830847363" sldId="283"/>
            <ac:spMk id="3298" creationId="{D7701C57-2BA8-473C-B171-646D0ADCF3EE}"/>
          </ac:spMkLst>
        </pc:spChg>
        <pc:spChg chg="mod">
          <ac:chgData name="Vivek Saahil" userId="43ad321a-5946-4c44-869a-99c3331d9527" providerId="ADAL" clId="{EA813354-F016-409C-A55B-EB42D8BC8B73}" dt="2021-04-06T04:33:14.680" v="5341" actId="27803"/>
          <ac:spMkLst>
            <pc:docMk/>
            <pc:sldMk cId="1830847363" sldId="283"/>
            <ac:spMk id="3299" creationId="{93E130AC-B426-4E36-AA44-52AA991C928F}"/>
          </ac:spMkLst>
        </pc:spChg>
        <pc:spChg chg="mod">
          <ac:chgData name="Vivek Saahil" userId="43ad321a-5946-4c44-869a-99c3331d9527" providerId="ADAL" clId="{EA813354-F016-409C-A55B-EB42D8BC8B73}" dt="2021-04-06T04:33:14.680" v="5341" actId="27803"/>
          <ac:spMkLst>
            <pc:docMk/>
            <pc:sldMk cId="1830847363" sldId="283"/>
            <ac:spMk id="3300" creationId="{E1C3CFBD-7637-4CFB-AD74-BF5D52C69F0A}"/>
          </ac:spMkLst>
        </pc:spChg>
        <pc:spChg chg="mod">
          <ac:chgData name="Vivek Saahil" userId="43ad321a-5946-4c44-869a-99c3331d9527" providerId="ADAL" clId="{EA813354-F016-409C-A55B-EB42D8BC8B73}" dt="2021-04-06T04:33:14.680" v="5341" actId="27803"/>
          <ac:spMkLst>
            <pc:docMk/>
            <pc:sldMk cId="1830847363" sldId="283"/>
            <ac:spMk id="3301" creationId="{15A565AE-3BE1-4609-89F2-1AEC6865463D}"/>
          </ac:spMkLst>
        </pc:spChg>
        <pc:spChg chg="mod">
          <ac:chgData name="Vivek Saahil" userId="43ad321a-5946-4c44-869a-99c3331d9527" providerId="ADAL" clId="{EA813354-F016-409C-A55B-EB42D8BC8B73}" dt="2021-04-06T04:33:14.680" v="5341" actId="27803"/>
          <ac:spMkLst>
            <pc:docMk/>
            <pc:sldMk cId="1830847363" sldId="283"/>
            <ac:spMk id="3302" creationId="{7E92A1F0-19FE-4A88-BE1B-822AB74B0178}"/>
          </ac:spMkLst>
        </pc:spChg>
        <pc:spChg chg="mod">
          <ac:chgData name="Vivek Saahil" userId="43ad321a-5946-4c44-869a-99c3331d9527" providerId="ADAL" clId="{EA813354-F016-409C-A55B-EB42D8BC8B73}" dt="2021-04-06T04:33:14.680" v="5341" actId="27803"/>
          <ac:spMkLst>
            <pc:docMk/>
            <pc:sldMk cId="1830847363" sldId="283"/>
            <ac:spMk id="3303" creationId="{CACA6FE9-79A1-43B0-B0B8-2C3AAA4BA2C8}"/>
          </ac:spMkLst>
        </pc:spChg>
        <pc:spChg chg="mod">
          <ac:chgData name="Vivek Saahil" userId="43ad321a-5946-4c44-869a-99c3331d9527" providerId="ADAL" clId="{EA813354-F016-409C-A55B-EB42D8BC8B73}" dt="2021-04-06T04:33:14.680" v="5341" actId="27803"/>
          <ac:spMkLst>
            <pc:docMk/>
            <pc:sldMk cId="1830847363" sldId="283"/>
            <ac:spMk id="3304" creationId="{AC79DB92-78C4-4E63-A7CD-BB7E8ACB8972}"/>
          </ac:spMkLst>
        </pc:spChg>
        <pc:spChg chg="mod">
          <ac:chgData name="Vivek Saahil" userId="43ad321a-5946-4c44-869a-99c3331d9527" providerId="ADAL" clId="{EA813354-F016-409C-A55B-EB42D8BC8B73}" dt="2021-04-06T04:33:14.680" v="5341" actId="27803"/>
          <ac:spMkLst>
            <pc:docMk/>
            <pc:sldMk cId="1830847363" sldId="283"/>
            <ac:spMk id="3305" creationId="{D87EA7D8-ED96-45DA-8474-DBB1116395D5}"/>
          </ac:spMkLst>
        </pc:spChg>
        <pc:spChg chg="mod">
          <ac:chgData name="Vivek Saahil" userId="43ad321a-5946-4c44-869a-99c3331d9527" providerId="ADAL" clId="{EA813354-F016-409C-A55B-EB42D8BC8B73}" dt="2021-04-06T04:33:14.680" v="5341" actId="27803"/>
          <ac:spMkLst>
            <pc:docMk/>
            <pc:sldMk cId="1830847363" sldId="283"/>
            <ac:spMk id="3306" creationId="{CE138610-37E2-403B-B05B-C3A94C4529EA}"/>
          </ac:spMkLst>
        </pc:spChg>
        <pc:spChg chg="mod">
          <ac:chgData name="Vivek Saahil" userId="43ad321a-5946-4c44-869a-99c3331d9527" providerId="ADAL" clId="{EA813354-F016-409C-A55B-EB42D8BC8B73}" dt="2021-04-06T04:33:14.680" v="5341" actId="27803"/>
          <ac:spMkLst>
            <pc:docMk/>
            <pc:sldMk cId="1830847363" sldId="283"/>
            <ac:spMk id="3307" creationId="{FC90CC3B-70F6-45DA-B530-DC5ACB7E9138}"/>
          </ac:spMkLst>
        </pc:spChg>
        <pc:spChg chg="mod">
          <ac:chgData name="Vivek Saahil" userId="43ad321a-5946-4c44-869a-99c3331d9527" providerId="ADAL" clId="{EA813354-F016-409C-A55B-EB42D8BC8B73}" dt="2021-04-06T04:33:14.680" v="5341" actId="27803"/>
          <ac:spMkLst>
            <pc:docMk/>
            <pc:sldMk cId="1830847363" sldId="283"/>
            <ac:spMk id="3308" creationId="{3046EE35-29F4-4361-814D-9B29A441BB1D}"/>
          </ac:spMkLst>
        </pc:spChg>
        <pc:spChg chg="mod">
          <ac:chgData name="Vivek Saahil" userId="43ad321a-5946-4c44-869a-99c3331d9527" providerId="ADAL" clId="{EA813354-F016-409C-A55B-EB42D8BC8B73}" dt="2021-04-06T04:33:14.680" v="5341" actId="27803"/>
          <ac:spMkLst>
            <pc:docMk/>
            <pc:sldMk cId="1830847363" sldId="283"/>
            <ac:spMk id="3309" creationId="{A9B52748-AB95-400F-9158-4C32B590B8E2}"/>
          </ac:spMkLst>
        </pc:spChg>
        <pc:spChg chg="mod">
          <ac:chgData name="Vivek Saahil" userId="43ad321a-5946-4c44-869a-99c3331d9527" providerId="ADAL" clId="{EA813354-F016-409C-A55B-EB42D8BC8B73}" dt="2021-04-06T04:33:14.680" v="5341" actId="27803"/>
          <ac:spMkLst>
            <pc:docMk/>
            <pc:sldMk cId="1830847363" sldId="283"/>
            <ac:spMk id="3310" creationId="{86976338-76E8-4982-A59C-1C96AD323CB0}"/>
          </ac:spMkLst>
        </pc:spChg>
        <pc:spChg chg="mod">
          <ac:chgData name="Vivek Saahil" userId="43ad321a-5946-4c44-869a-99c3331d9527" providerId="ADAL" clId="{EA813354-F016-409C-A55B-EB42D8BC8B73}" dt="2021-04-06T04:33:14.680" v="5341" actId="27803"/>
          <ac:spMkLst>
            <pc:docMk/>
            <pc:sldMk cId="1830847363" sldId="283"/>
            <ac:spMk id="3311" creationId="{ABC25FF7-62D7-45A6-BB27-EF5CBDA5CF8D}"/>
          </ac:spMkLst>
        </pc:spChg>
        <pc:spChg chg="mod">
          <ac:chgData name="Vivek Saahil" userId="43ad321a-5946-4c44-869a-99c3331d9527" providerId="ADAL" clId="{EA813354-F016-409C-A55B-EB42D8BC8B73}" dt="2021-04-06T04:33:14.680" v="5341" actId="27803"/>
          <ac:spMkLst>
            <pc:docMk/>
            <pc:sldMk cId="1830847363" sldId="283"/>
            <ac:spMk id="3312" creationId="{D954BB90-E1C1-47AD-95E8-ED95042467C3}"/>
          </ac:spMkLst>
        </pc:spChg>
        <pc:spChg chg="mod">
          <ac:chgData name="Vivek Saahil" userId="43ad321a-5946-4c44-869a-99c3331d9527" providerId="ADAL" clId="{EA813354-F016-409C-A55B-EB42D8BC8B73}" dt="2021-04-06T04:33:14.680" v="5341" actId="27803"/>
          <ac:spMkLst>
            <pc:docMk/>
            <pc:sldMk cId="1830847363" sldId="283"/>
            <ac:spMk id="3313" creationId="{6C70DD8F-1731-4FEE-9778-8DDDB493DF7A}"/>
          </ac:spMkLst>
        </pc:spChg>
        <pc:spChg chg="mod">
          <ac:chgData name="Vivek Saahil" userId="43ad321a-5946-4c44-869a-99c3331d9527" providerId="ADAL" clId="{EA813354-F016-409C-A55B-EB42D8BC8B73}" dt="2021-04-06T04:33:14.680" v="5341" actId="27803"/>
          <ac:spMkLst>
            <pc:docMk/>
            <pc:sldMk cId="1830847363" sldId="283"/>
            <ac:spMk id="3314" creationId="{A2819579-5DB8-4319-9A43-6AB71C2B73A8}"/>
          </ac:spMkLst>
        </pc:spChg>
        <pc:spChg chg="mod">
          <ac:chgData name="Vivek Saahil" userId="43ad321a-5946-4c44-869a-99c3331d9527" providerId="ADAL" clId="{EA813354-F016-409C-A55B-EB42D8BC8B73}" dt="2021-04-06T04:33:14.680" v="5341" actId="27803"/>
          <ac:spMkLst>
            <pc:docMk/>
            <pc:sldMk cId="1830847363" sldId="283"/>
            <ac:spMk id="3315" creationId="{622F9CF3-636C-4AC8-BD4C-3EA1C5C4C188}"/>
          </ac:spMkLst>
        </pc:spChg>
        <pc:spChg chg="mod">
          <ac:chgData name="Vivek Saahil" userId="43ad321a-5946-4c44-869a-99c3331d9527" providerId="ADAL" clId="{EA813354-F016-409C-A55B-EB42D8BC8B73}" dt="2021-04-06T04:33:14.680" v="5341" actId="27803"/>
          <ac:spMkLst>
            <pc:docMk/>
            <pc:sldMk cId="1830847363" sldId="283"/>
            <ac:spMk id="3316" creationId="{AE7BC270-0BB2-47F9-B71A-FD2B6BCD02DE}"/>
          </ac:spMkLst>
        </pc:spChg>
        <pc:spChg chg="mod">
          <ac:chgData name="Vivek Saahil" userId="43ad321a-5946-4c44-869a-99c3331d9527" providerId="ADAL" clId="{EA813354-F016-409C-A55B-EB42D8BC8B73}" dt="2021-04-06T04:33:14.680" v="5341" actId="27803"/>
          <ac:spMkLst>
            <pc:docMk/>
            <pc:sldMk cId="1830847363" sldId="283"/>
            <ac:spMk id="3317" creationId="{CF7D7B90-F725-4D67-9380-6860DCD0DA1A}"/>
          </ac:spMkLst>
        </pc:spChg>
        <pc:spChg chg="mod">
          <ac:chgData name="Vivek Saahil" userId="43ad321a-5946-4c44-869a-99c3331d9527" providerId="ADAL" clId="{EA813354-F016-409C-A55B-EB42D8BC8B73}" dt="2021-04-06T04:33:14.680" v="5341" actId="27803"/>
          <ac:spMkLst>
            <pc:docMk/>
            <pc:sldMk cId="1830847363" sldId="283"/>
            <ac:spMk id="3318" creationId="{0BFC3E73-AD89-4458-9620-CF95445FB017}"/>
          </ac:spMkLst>
        </pc:spChg>
        <pc:spChg chg="mod">
          <ac:chgData name="Vivek Saahil" userId="43ad321a-5946-4c44-869a-99c3331d9527" providerId="ADAL" clId="{EA813354-F016-409C-A55B-EB42D8BC8B73}" dt="2021-04-06T04:33:14.680" v="5341" actId="27803"/>
          <ac:spMkLst>
            <pc:docMk/>
            <pc:sldMk cId="1830847363" sldId="283"/>
            <ac:spMk id="3319" creationId="{4111FBF9-171C-4C6A-8B02-89E5E5C0C30C}"/>
          </ac:spMkLst>
        </pc:spChg>
        <pc:spChg chg="mod">
          <ac:chgData name="Vivek Saahil" userId="43ad321a-5946-4c44-869a-99c3331d9527" providerId="ADAL" clId="{EA813354-F016-409C-A55B-EB42D8BC8B73}" dt="2021-04-06T04:33:14.680" v="5341" actId="27803"/>
          <ac:spMkLst>
            <pc:docMk/>
            <pc:sldMk cId="1830847363" sldId="283"/>
            <ac:spMk id="3320" creationId="{0CB33854-534E-4250-8285-9AF69D6ED3D1}"/>
          </ac:spMkLst>
        </pc:spChg>
        <pc:spChg chg="mod">
          <ac:chgData name="Vivek Saahil" userId="43ad321a-5946-4c44-869a-99c3331d9527" providerId="ADAL" clId="{EA813354-F016-409C-A55B-EB42D8BC8B73}" dt="2021-04-06T04:33:14.680" v="5341" actId="27803"/>
          <ac:spMkLst>
            <pc:docMk/>
            <pc:sldMk cId="1830847363" sldId="283"/>
            <ac:spMk id="3321" creationId="{9B1F3F01-3D61-4D4B-8B55-EFA81F36C296}"/>
          </ac:spMkLst>
        </pc:spChg>
        <pc:spChg chg="mod">
          <ac:chgData name="Vivek Saahil" userId="43ad321a-5946-4c44-869a-99c3331d9527" providerId="ADAL" clId="{EA813354-F016-409C-A55B-EB42D8BC8B73}" dt="2021-04-06T04:33:14.680" v="5341" actId="27803"/>
          <ac:spMkLst>
            <pc:docMk/>
            <pc:sldMk cId="1830847363" sldId="283"/>
            <ac:spMk id="3322" creationId="{0ABDAF1D-3A1A-4138-B35A-A5E2B30E5521}"/>
          </ac:spMkLst>
        </pc:spChg>
        <pc:spChg chg="mod">
          <ac:chgData name="Vivek Saahil" userId="43ad321a-5946-4c44-869a-99c3331d9527" providerId="ADAL" clId="{EA813354-F016-409C-A55B-EB42D8BC8B73}" dt="2021-04-06T04:33:14.680" v="5341" actId="27803"/>
          <ac:spMkLst>
            <pc:docMk/>
            <pc:sldMk cId="1830847363" sldId="283"/>
            <ac:spMk id="3323" creationId="{28636292-AA92-4F96-907A-60F3141CB19D}"/>
          </ac:spMkLst>
        </pc:spChg>
        <pc:spChg chg="mod">
          <ac:chgData name="Vivek Saahil" userId="43ad321a-5946-4c44-869a-99c3331d9527" providerId="ADAL" clId="{EA813354-F016-409C-A55B-EB42D8BC8B73}" dt="2021-04-06T04:33:14.680" v="5341" actId="27803"/>
          <ac:spMkLst>
            <pc:docMk/>
            <pc:sldMk cId="1830847363" sldId="283"/>
            <ac:spMk id="3324" creationId="{16B5A9F2-BDA3-4D4E-822C-5D9DFFB32D79}"/>
          </ac:spMkLst>
        </pc:spChg>
        <pc:spChg chg="mod">
          <ac:chgData name="Vivek Saahil" userId="43ad321a-5946-4c44-869a-99c3331d9527" providerId="ADAL" clId="{EA813354-F016-409C-A55B-EB42D8BC8B73}" dt="2021-04-06T04:33:14.680" v="5341" actId="27803"/>
          <ac:spMkLst>
            <pc:docMk/>
            <pc:sldMk cId="1830847363" sldId="283"/>
            <ac:spMk id="3325" creationId="{9D520278-F006-4CBC-BB2D-BA8C9E85DB57}"/>
          </ac:spMkLst>
        </pc:spChg>
        <pc:spChg chg="mod">
          <ac:chgData name="Vivek Saahil" userId="43ad321a-5946-4c44-869a-99c3331d9527" providerId="ADAL" clId="{EA813354-F016-409C-A55B-EB42D8BC8B73}" dt="2021-04-06T04:33:14.680" v="5341" actId="27803"/>
          <ac:spMkLst>
            <pc:docMk/>
            <pc:sldMk cId="1830847363" sldId="283"/>
            <ac:spMk id="3326" creationId="{AD2A010B-B4FF-49B3-8EDA-D1E5C143DE1A}"/>
          </ac:spMkLst>
        </pc:spChg>
        <pc:spChg chg="mod">
          <ac:chgData name="Vivek Saahil" userId="43ad321a-5946-4c44-869a-99c3331d9527" providerId="ADAL" clId="{EA813354-F016-409C-A55B-EB42D8BC8B73}" dt="2021-04-06T04:33:14.680" v="5341" actId="27803"/>
          <ac:spMkLst>
            <pc:docMk/>
            <pc:sldMk cId="1830847363" sldId="283"/>
            <ac:spMk id="3327" creationId="{373DA443-B3B1-4102-B054-E4EF2EB29047}"/>
          </ac:spMkLst>
        </pc:spChg>
        <pc:spChg chg="mod">
          <ac:chgData name="Vivek Saahil" userId="43ad321a-5946-4c44-869a-99c3331d9527" providerId="ADAL" clId="{EA813354-F016-409C-A55B-EB42D8BC8B73}" dt="2021-04-06T04:33:14.680" v="5341" actId="27803"/>
          <ac:spMkLst>
            <pc:docMk/>
            <pc:sldMk cId="1830847363" sldId="283"/>
            <ac:spMk id="3328" creationId="{89682FAC-32AE-45A1-B00D-68E85CDCBB01}"/>
          </ac:spMkLst>
        </pc:spChg>
        <pc:spChg chg="mod">
          <ac:chgData name="Vivek Saahil" userId="43ad321a-5946-4c44-869a-99c3331d9527" providerId="ADAL" clId="{EA813354-F016-409C-A55B-EB42D8BC8B73}" dt="2021-04-06T04:33:14.680" v="5341" actId="27803"/>
          <ac:spMkLst>
            <pc:docMk/>
            <pc:sldMk cId="1830847363" sldId="283"/>
            <ac:spMk id="3329" creationId="{C6779159-D38E-4EC3-80F1-E6B97CEF118C}"/>
          </ac:spMkLst>
        </pc:spChg>
        <pc:spChg chg="mod">
          <ac:chgData name="Vivek Saahil" userId="43ad321a-5946-4c44-869a-99c3331d9527" providerId="ADAL" clId="{EA813354-F016-409C-A55B-EB42D8BC8B73}" dt="2021-04-06T04:33:14.680" v="5341" actId="27803"/>
          <ac:spMkLst>
            <pc:docMk/>
            <pc:sldMk cId="1830847363" sldId="283"/>
            <ac:spMk id="3330" creationId="{EE432788-85DE-4FAE-8709-2B58A19B5C18}"/>
          </ac:spMkLst>
        </pc:spChg>
        <pc:spChg chg="mod">
          <ac:chgData name="Vivek Saahil" userId="43ad321a-5946-4c44-869a-99c3331d9527" providerId="ADAL" clId="{EA813354-F016-409C-A55B-EB42D8BC8B73}" dt="2021-04-06T04:33:14.680" v="5341" actId="27803"/>
          <ac:spMkLst>
            <pc:docMk/>
            <pc:sldMk cId="1830847363" sldId="283"/>
            <ac:spMk id="3331" creationId="{A0DBCA70-FDA1-4E22-8090-D6554697DA6F}"/>
          </ac:spMkLst>
        </pc:spChg>
        <pc:spChg chg="mod">
          <ac:chgData name="Vivek Saahil" userId="43ad321a-5946-4c44-869a-99c3331d9527" providerId="ADAL" clId="{EA813354-F016-409C-A55B-EB42D8BC8B73}" dt="2021-04-06T04:33:14.680" v="5341" actId="27803"/>
          <ac:spMkLst>
            <pc:docMk/>
            <pc:sldMk cId="1830847363" sldId="283"/>
            <ac:spMk id="3332" creationId="{CCBC0701-9976-4C0A-972E-31B953D87B44}"/>
          </ac:spMkLst>
        </pc:spChg>
        <pc:spChg chg="mod">
          <ac:chgData name="Vivek Saahil" userId="43ad321a-5946-4c44-869a-99c3331d9527" providerId="ADAL" clId="{EA813354-F016-409C-A55B-EB42D8BC8B73}" dt="2021-04-06T04:33:14.680" v="5341" actId="27803"/>
          <ac:spMkLst>
            <pc:docMk/>
            <pc:sldMk cId="1830847363" sldId="283"/>
            <ac:spMk id="3333" creationId="{1473A423-4CDB-4291-94AE-7EF9760A074A}"/>
          </ac:spMkLst>
        </pc:spChg>
        <pc:spChg chg="mod">
          <ac:chgData name="Vivek Saahil" userId="43ad321a-5946-4c44-869a-99c3331d9527" providerId="ADAL" clId="{EA813354-F016-409C-A55B-EB42D8BC8B73}" dt="2021-04-06T04:33:14.680" v="5341" actId="27803"/>
          <ac:spMkLst>
            <pc:docMk/>
            <pc:sldMk cId="1830847363" sldId="283"/>
            <ac:spMk id="3334" creationId="{FC997FB4-973D-4DEF-988D-9A2F6BEAE854}"/>
          </ac:spMkLst>
        </pc:spChg>
        <pc:spChg chg="mod">
          <ac:chgData name="Vivek Saahil" userId="43ad321a-5946-4c44-869a-99c3331d9527" providerId="ADAL" clId="{EA813354-F016-409C-A55B-EB42D8BC8B73}" dt="2021-04-06T04:33:14.680" v="5341" actId="27803"/>
          <ac:spMkLst>
            <pc:docMk/>
            <pc:sldMk cId="1830847363" sldId="283"/>
            <ac:spMk id="3335" creationId="{97151820-3BE0-4AE7-A4AA-F8B464D4CFF8}"/>
          </ac:spMkLst>
        </pc:spChg>
        <pc:spChg chg="mod">
          <ac:chgData name="Vivek Saahil" userId="43ad321a-5946-4c44-869a-99c3331d9527" providerId="ADAL" clId="{EA813354-F016-409C-A55B-EB42D8BC8B73}" dt="2021-04-06T04:33:14.680" v="5341" actId="27803"/>
          <ac:spMkLst>
            <pc:docMk/>
            <pc:sldMk cId="1830847363" sldId="283"/>
            <ac:spMk id="3336" creationId="{A13E4E09-A214-4F59-A9D7-20F55733656A}"/>
          </ac:spMkLst>
        </pc:spChg>
        <pc:spChg chg="mod">
          <ac:chgData name="Vivek Saahil" userId="43ad321a-5946-4c44-869a-99c3331d9527" providerId="ADAL" clId="{EA813354-F016-409C-A55B-EB42D8BC8B73}" dt="2021-04-06T04:33:14.680" v="5341" actId="27803"/>
          <ac:spMkLst>
            <pc:docMk/>
            <pc:sldMk cId="1830847363" sldId="283"/>
            <ac:spMk id="3337" creationId="{91EC2EE9-8778-4633-8CBB-739046B608B8}"/>
          </ac:spMkLst>
        </pc:spChg>
        <pc:spChg chg="mod">
          <ac:chgData name="Vivek Saahil" userId="43ad321a-5946-4c44-869a-99c3331d9527" providerId="ADAL" clId="{EA813354-F016-409C-A55B-EB42D8BC8B73}" dt="2021-04-06T04:33:14.680" v="5341" actId="27803"/>
          <ac:spMkLst>
            <pc:docMk/>
            <pc:sldMk cId="1830847363" sldId="283"/>
            <ac:spMk id="3338" creationId="{7FA670BE-21C6-4C07-81DC-EAF7F144AFD8}"/>
          </ac:spMkLst>
        </pc:spChg>
        <pc:spChg chg="mod">
          <ac:chgData name="Vivek Saahil" userId="43ad321a-5946-4c44-869a-99c3331d9527" providerId="ADAL" clId="{EA813354-F016-409C-A55B-EB42D8BC8B73}" dt="2021-04-06T04:33:14.680" v="5341" actId="27803"/>
          <ac:spMkLst>
            <pc:docMk/>
            <pc:sldMk cId="1830847363" sldId="283"/>
            <ac:spMk id="3339" creationId="{AC75E51D-D3F9-4B99-AD83-B16E06C83038}"/>
          </ac:spMkLst>
        </pc:spChg>
        <pc:spChg chg="mod">
          <ac:chgData name="Vivek Saahil" userId="43ad321a-5946-4c44-869a-99c3331d9527" providerId="ADAL" clId="{EA813354-F016-409C-A55B-EB42D8BC8B73}" dt="2021-04-06T04:33:14.680" v="5341" actId="27803"/>
          <ac:spMkLst>
            <pc:docMk/>
            <pc:sldMk cId="1830847363" sldId="283"/>
            <ac:spMk id="3340" creationId="{4FEEE98E-BC50-46D2-8166-9E86E0CDC3FA}"/>
          </ac:spMkLst>
        </pc:spChg>
        <pc:spChg chg="mod">
          <ac:chgData name="Vivek Saahil" userId="43ad321a-5946-4c44-869a-99c3331d9527" providerId="ADAL" clId="{EA813354-F016-409C-A55B-EB42D8BC8B73}" dt="2021-04-06T04:33:14.680" v="5341" actId="27803"/>
          <ac:spMkLst>
            <pc:docMk/>
            <pc:sldMk cId="1830847363" sldId="283"/>
            <ac:spMk id="3341" creationId="{8EBD2A23-B278-410F-BE2F-DC148423F8B9}"/>
          </ac:spMkLst>
        </pc:spChg>
        <pc:spChg chg="mod">
          <ac:chgData name="Vivek Saahil" userId="43ad321a-5946-4c44-869a-99c3331d9527" providerId="ADAL" clId="{EA813354-F016-409C-A55B-EB42D8BC8B73}" dt="2021-04-06T04:33:14.680" v="5341" actId="27803"/>
          <ac:spMkLst>
            <pc:docMk/>
            <pc:sldMk cId="1830847363" sldId="283"/>
            <ac:spMk id="3342" creationId="{E357CFFA-4677-4DD5-BEF3-5B0BA3F69504}"/>
          </ac:spMkLst>
        </pc:spChg>
        <pc:spChg chg="mod">
          <ac:chgData name="Vivek Saahil" userId="43ad321a-5946-4c44-869a-99c3331d9527" providerId="ADAL" clId="{EA813354-F016-409C-A55B-EB42D8BC8B73}" dt="2021-04-06T04:33:14.680" v="5341" actId="27803"/>
          <ac:spMkLst>
            <pc:docMk/>
            <pc:sldMk cId="1830847363" sldId="283"/>
            <ac:spMk id="3343" creationId="{C744B5FD-277C-4371-9AAA-F5498B7FA105}"/>
          </ac:spMkLst>
        </pc:spChg>
        <pc:spChg chg="mod">
          <ac:chgData name="Vivek Saahil" userId="43ad321a-5946-4c44-869a-99c3331d9527" providerId="ADAL" clId="{EA813354-F016-409C-A55B-EB42D8BC8B73}" dt="2021-04-06T04:33:14.680" v="5341" actId="27803"/>
          <ac:spMkLst>
            <pc:docMk/>
            <pc:sldMk cId="1830847363" sldId="283"/>
            <ac:spMk id="3344" creationId="{AF771545-2223-4384-A3D0-3005E251F6CD}"/>
          </ac:spMkLst>
        </pc:spChg>
        <pc:spChg chg="mod">
          <ac:chgData name="Vivek Saahil" userId="43ad321a-5946-4c44-869a-99c3331d9527" providerId="ADAL" clId="{EA813354-F016-409C-A55B-EB42D8BC8B73}" dt="2021-04-06T04:33:14.680" v="5341" actId="27803"/>
          <ac:spMkLst>
            <pc:docMk/>
            <pc:sldMk cId="1830847363" sldId="283"/>
            <ac:spMk id="3345" creationId="{5C26B812-B690-41DD-B8F7-2E876D8C0E87}"/>
          </ac:spMkLst>
        </pc:spChg>
        <pc:spChg chg="mod">
          <ac:chgData name="Vivek Saahil" userId="43ad321a-5946-4c44-869a-99c3331d9527" providerId="ADAL" clId="{EA813354-F016-409C-A55B-EB42D8BC8B73}" dt="2021-04-06T04:33:14.680" v="5341" actId="27803"/>
          <ac:spMkLst>
            <pc:docMk/>
            <pc:sldMk cId="1830847363" sldId="283"/>
            <ac:spMk id="3346" creationId="{BB0E6972-E18C-4823-9E8E-79F15CBB0133}"/>
          </ac:spMkLst>
        </pc:spChg>
        <pc:spChg chg="mod">
          <ac:chgData name="Vivek Saahil" userId="43ad321a-5946-4c44-869a-99c3331d9527" providerId="ADAL" clId="{EA813354-F016-409C-A55B-EB42D8BC8B73}" dt="2021-04-06T04:33:14.680" v="5341" actId="27803"/>
          <ac:spMkLst>
            <pc:docMk/>
            <pc:sldMk cId="1830847363" sldId="283"/>
            <ac:spMk id="3347" creationId="{AB939B0D-B86F-4E7A-9FB9-2E820E2E7B42}"/>
          </ac:spMkLst>
        </pc:spChg>
        <pc:spChg chg="mod">
          <ac:chgData name="Vivek Saahil" userId="43ad321a-5946-4c44-869a-99c3331d9527" providerId="ADAL" clId="{EA813354-F016-409C-A55B-EB42D8BC8B73}" dt="2021-04-06T04:33:14.680" v="5341" actId="27803"/>
          <ac:spMkLst>
            <pc:docMk/>
            <pc:sldMk cId="1830847363" sldId="283"/>
            <ac:spMk id="3348" creationId="{650C7771-C6ED-407A-85E4-EAEAF1012FDE}"/>
          </ac:spMkLst>
        </pc:spChg>
        <pc:spChg chg="mod">
          <ac:chgData name="Vivek Saahil" userId="43ad321a-5946-4c44-869a-99c3331d9527" providerId="ADAL" clId="{EA813354-F016-409C-A55B-EB42D8BC8B73}" dt="2021-04-06T04:33:14.680" v="5341" actId="27803"/>
          <ac:spMkLst>
            <pc:docMk/>
            <pc:sldMk cId="1830847363" sldId="283"/>
            <ac:spMk id="3349" creationId="{78AD2D79-2F10-49FB-A4B1-C108D0599678}"/>
          </ac:spMkLst>
        </pc:spChg>
        <pc:spChg chg="mod">
          <ac:chgData name="Vivek Saahil" userId="43ad321a-5946-4c44-869a-99c3331d9527" providerId="ADAL" clId="{EA813354-F016-409C-A55B-EB42D8BC8B73}" dt="2021-04-06T04:33:14.680" v="5341" actId="27803"/>
          <ac:spMkLst>
            <pc:docMk/>
            <pc:sldMk cId="1830847363" sldId="283"/>
            <ac:spMk id="3350" creationId="{006BE676-C880-4F4C-9D77-D0AC36A0B127}"/>
          </ac:spMkLst>
        </pc:spChg>
        <pc:spChg chg="mod">
          <ac:chgData name="Vivek Saahil" userId="43ad321a-5946-4c44-869a-99c3331d9527" providerId="ADAL" clId="{EA813354-F016-409C-A55B-EB42D8BC8B73}" dt="2021-04-06T04:33:14.680" v="5341" actId="27803"/>
          <ac:spMkLst>
            <pc:docMk/>
            <pc:sldMk cId="1830847363" sldId="283"/>
            <ac:spMk id="3351" creationId="{8BEE9311-5600-4847-9269-EFA5C6A0B27F}"/>
          </ac:spMkLst>
        </pc:spChg>
        <pc:spChg chg="mod">
          <ac:chgData name="Vivek Saahil" userId="43ad321a-5946-4c44-869a-99c3331d9527" providerId="ADAL" clId="{EA813354-F016-409C-A55B-EB42D8BC8B73}" dt="2021-04-06T04:33:14.680" v="5341" actId="27803"/>
          <ac:spMkLst>
            <pc:docMk/>
            <pc:sldMk cId="1830847363" sldId="283"/>
            <ac:spMk id="3352" creationId="{DDDC1565-E227-490D-90A7-397250850CFB}"/>
          </ac:spMkLst>
        </pc:spChg>
        <pc:spChg chg="mod">
          <ac:chgData name="Vivek Saahil" userId="43ad321a-5946-4c44-869a-99c3331d9527" providerId="ADAL" clId="{EA813354-F016-409C-A55B-EB42D8BC8B73}" dt="2021-04-06T04:33:14.680" v="5341" actId="27803"/>
          <ac:spMkLst>
            <pc:docMk/>
            <pc:sldMk cId="1830847363" sldId="283"/>
            <ac:spMk id="3353" creationId="{8F353F14-A49D-409F-8078-F3F5D1FB13A8}"/>
          </ac:spMkLst>
        </pc:spChg>
        <pc:spChg chg="mod">
          <ac:chgData name="Vivek Saahil" userId="43ad321a-5946-4c44-869a-99c3331d9527" providerId="ADAL" clId="{EA813354-F016-409C-A55B-EB42D8BC8B73}" dt="2021-04-06T04:33:14.680" v="5341" actId="27803"/>
          <ac:spMkLst>
            <pc:docMk/>
            <pc:sldMk cId="1830847363" sldId="283"/>
            <ac:spMk id="3354" creationId="{E76A825F-8F3B-4DF9-8FAD-9AB8A66C6B2F}"/>
          </ac:spMkLst>
        </pc:spChg>
        <pc:spChg chg="mod">
          <ac:chgData name="Vivek Saahil" userId="43ad321a-5946-4c44-869a-99c3331d9527" providerId="ADAL" clId="{EA813354-F016-409C-A55B-EB42D8BC8B73}" dt="2021-04-06T04:33:14.680" v="5341" actId="27803"/>
          <ac:spMkLst>
            <pc:docMk/>
            <pc:sldMk cId="1830847363" sldId="283"/>
            <ac:spMk id="3355" creationId="{D5E5888B-487F-49F3-BBD0-9AE3CE4F7BE7}"/>
          </ac:spMkLst>
        </pc:spChg>
        <pc:spChg chg="mod">
          <ac:chgData name="Vivek Saahil" userId="43ad321a-5946-4c44-869a-99c3331d9527" providerId="ADAL" clId="{EA813354-F016-409C-A55B-EB42D8BC8B73}" dt="2021-04-06T04:33:14.680" v="5341" actId="27803"/>
          <ac:spMkLst>
            <pc:docMk/>
            <pc:sldMk cId="1830847363" sldId="283"/>
            <ac:spMk id="3356" creationId="{DFD845FA-6651-48A6-99D8-8FE164C4E855}"/>
          </ac:spMkLst>
        </pc:spChg>
        <pc:spChg chg="mod">
          <ac:chgData name="Vivek Saahil" userId="43ad321a-5946-4c44-869a-99c3331d9527" providerId="ADAL" clId="{EA813354-F016-409C-A55B-EB42D8BC8B73}" dt="2021-04-06T04:33:14.680" v="5341" actId="27803"/>
          <ac:spMkLst>
            <pc:docMk/>
            <pc:sldMk cId="1830847363" sldId="283"/>
            <ac:spMk id="3357" creationId="{EAC7D2F8-42B0-49EC-BC99-5E23ECE60809}"/>
          </ac:spMkLst>
        </pc:spChg>
        <pc:spChg chg="mod">
          <ac:chgData name="Vivek Saahil" userId="43ad321a-5946-4c44-869a-99c3331d9527" providerId="ADAL" clId="{EA813354-F016-409C-A55B-EB42D8BC8B73}" dt="2021-04-06T04:33:14.680" v="5341" actId="27803"/>
          <ac:spMkLst>
            <pc:docMk/>
            <pc:sldMk cId="1830847363" sldId="283"/>
            <ac:spMk id="3358" creationId="{53A9CC89-E5B9-4022-A19B-5458B4A27483}"/>
          </ac:spMkLst>
        </pc:spChg>
        <pc:spChg chg="mod">
          <ac:chgData name="Vivek Saahil" userId="43ad321a-5946-4c44-869a-99c3331d9527" providerId="ADAL" clId="{EA813354-F016-409C-A55B-EB42D8BC8B73}" dt="2021-04-06T04:33:14.680" v="5341" actId="27803"/>
          <ac:spMkLst>
            <pc:docMk/>
            <pc:sldMk cId="1830847363" sldId="283"/>
            <ac:spMk id="3359" creationId="{92383EDB-8112-4ADD-BC5A-FAFBC00F5695}"/>
          </ac:spMkLst>
        </pc:spChg>
        <pc:spChg chg="mod">
          <ac:chgData name="Vivek Saahil" userId="43ad321a-5946-4c44-869a-99c3331d9527" providerId="ADAL" clId="{EA813354-F016-409C-A55B-EB42D8BC8B73}" dt="2021-04-06T04:33:14.680" v="5341" actId="27803"/>
          <ac:spMkLst>
            <pc:docMk/>
            <pc:sldMk cId="1830847363" sldId="283"/>
            <ac:spMk id="3360" creationId="{E0A976B9-AAC4-4FFC-AB98-2C0EDEC68BEC}"/>
          </ac:spMkLst>
        </pc:spChg>
        <pc:spChg chg="mod">
          <ac:chgData name="Vivek Saahil" userId="43ad321a-5946-4c44-869a-99c3331d9527" providerId="ADAL" clId="{EA813354-F016-409C-A55B-EB42D8BC8B73}" dt="2021-04-06T04:33:14.680" v="5341" actId="27803"/>
          <ac:spMkLst>
            <pc:docMk/>
            <pc:sldMk cId="1830847363" sldId="283"/>
            <ac:spMk id="3361" creationId="{C31215B5-24FD-473A-8315-E543B74F4DEB}"/>
          </ac:spMkLst>
        </pc:spChg>
        <pc:spChg chg="mod">
          <ac:chgData name="Vivek Saahil" userId="43ad321a-5946-4c44-869a-99c3331d9527" providerId="ADAL" clId="{EA813354-F016-409C-A55B-EB42D8BC8B73}" dt="2021-04-06T04:33:14.680" v="5341" actId="27803"/>
          <ac:spMkLst>
            <pc:docMk/>
            <pc:sldMk cId="1830847363" sldId="283"/>
            <ac:spMk id="3362" creationId="{83352914-9F0C-4C06-AE1D-7C6A43AAB30C}"/>
          </ac:spMkLst>
        </pc:spChg>
        <pc:spChg chg="mod">
          <ac:chgData name="Vivek Saahil" userId="43ad321a-5946-4c44-869a-99c3331d9527" providerId="ADAL" clId="{EA813354-F016-409C-A55B-EB42D8BC8B73}" dt="2021-04-06T04:33:14.680" v="5341" actId="27803"/>
          <ac:spMkLst>
            <pc:docMk/>
            <pc:sldMk cId="1830847363" sldId="283"/>
            <ac:spMk id="3363" creationId="{ABC31E41-49AB-4217-97BC-73E04D9B7019}"/>
          </ac:spMkLst>
        </pc:spChg>
        <pc:spChg chg="mod">
          <ac:chgData name="Vivek Saahil" userId="43ad321a-5946-4c44-869a-99c3331d9527" providerId="ADAL" clId="{EA813354-F016-409C-A55B-EB42D8BC8B73}" dt="2021-04-06T04:33:14.680" v="5341" actId="27803"/>
          <ac:spMkLst>
            <pc:docMk/>
            <pc:sldMk cId="1830847363" sldId="283"/>
            <ac:spMk id="3364" creationId="{E7EAC8DE-E93D-471D-9E2B-3F080357373E}"/>
          </ac:spMkLst>
        </pc:spChg>
        <pc:spChg chg="mod">
          <ac:chgData name="Vivek Saahil" userId="43ad321a-5946-4c44-869a-99c3331d9527" providerId="ADAL" clId="{EA813354-F016-409C-A55B-EB42D8BC8B73}" dt="2021-04-06T04:33:14.680" v="5341" actId="27803"/>
          <ac:spMkLst>
            <pc:docMk/>
            <pc:sldMk cId="1830847363" sldId="283"/>
            <ac:spMk id="3365" creationId="{B995BE81-283B-414D-A4F2-9346174C521A}"/>
          </ac:spMkLst>
        </pc:spChg>
        <pc:spChg chg="mod">
          <ac:chgData name="Vivek Saahil" userId="43ad321a-5946-4c44-869a-99c3331d9527" providerId="ADAL" clId="{EA813354-F016-409C-A55B-EB42D8BC8B73}" dt="2021-04-06T04:33:14.680" v="5341" actId="27803"/>
          <ac:spMkLst>
            <pc:docMk/>
            <pc:sldMk cId="1830847363" sldId="283"/>
            <ac:spMk id="3366" creationId="{A4FE24C1-466A-4AE5-A6CF-C79A9AEDE40A}"/>
          </ac:spMkLst>
        </pc:spChg>
        <pc:spChg chg="mod">
          <ac:chgData name="Vivek Saahil" userId="43ad321a-5946-4c44-869a-99c3331d9527" providerId="ADAL" clId="{EA813354-F016-409C-A55B-EB42D8BC8B73}" dt="2021-04-06T04:33:14.680" v="5341" actId="27803"/>
          <ac:spMkLst>
            <pc:docMk/>
            <pc:sldMk cId="1830847363" sldId="283"/>
            <ac:spMk id="3367" creationId="{ECA5A396-8DE1-40F4-9F4B-35C9BD0BD668}"/>
          </ac:spMkLst>
        </pc:spChg>
        <pc:spChg chg="mod">
          <ac:chgData name="Vivek Saahil" userId="43ad321a-5946-4c44-869a-99c3331d9527" providerId="ADAL" clId="{EA813354-F016-409C-A55B-EB42D8BC8B73}" dt="2021-04-06T04:33:14.680" v="5341" actId="27803"/>
          <ac:spMkLst>
            <pc:docMk/>
            <pc:sldMk cId="1830847363" sldId="283"/>
            <ac:spMk id="3368" creationId="{739E524E-BF21-45FC-AD7D-8966CDAD7EE6}"/>
          </ac:spMkLst>
        </pc:spChg>
        <pc:spChg chg="mod">
          <ac:chgData name="Vivek Saahil" userId="43ad321a-5946-4c44-869a-99c3331d9527" providerId="ADAL" clId="{EA813354-F016-409C-A55B-EB42D8BC8B73}" dt="2021-04-06T04:33:14.680" v="5341" actId="27803"/>
          <ac:spMkLst>
            <pc:docMk/>
            <pc:sldMk cId="1830847363" sldId="283"/>
            <ac:spMk id="3369" creationId="{8D1350D8-FD0A-4A3A-9FEB-F02261AFA9F5}"/>
          </ac:spMkLst>
        </pc:spChg>
        <pc:spChg chg="mod">
          <ac:chgData name="Vivek Saahil" userId="43ad321a-5946-4c44-869a-99c3331d9527" providerId="ADAL" clId="{EA813354-F016-409C-A55B-EB42D8BC8B73}" dt="2021-04-06T04:33:14.680" v="5341" actId="27803"/>
          <ac:spMkLst>
            <pc:docMk/>
            <pc:sldMk cId="1830847363" sldId="283"/>
            <ac:spMk id="3370" creationId="{94EB2FB1-ED24-4EA7-A024-39CB356C856C}"/>
          </ac:spMkLst>
        </pc:spChg>
        <pc:spChg chg="mod">
          <ac:chgData name="Vivek Saahil" userId="43ad321a-5946-4c44-869a-99c3331d9527" providerId="ADAL" clId="{EA813354-F016-409C-A55B-EB42D8BC8B73}" dt="2021-04-06T04:33:14.680" v="5341" actId="27803"/>
          <ac:spMkLst>
            <pc:docMk/>
            <pc:sldMk cId="1830847363" sldId="283"/>
            <ac:spMk id="3371" creationId="{18F35B94-DEF0-4B35-9F68-2DC0A325724D}"/>
          </ac:spMkLst>
        </pc:spChg>
        <pc:spChg chg="mod">
          <ac:chgData name="Vivek Saahil" userId="43ad321a-5946-4c44-869a-99c3331d9527" providerId="ADAL" clId="{EA813354-F016-409C-A55B-EB42D8BC8B73}" dt="2021-04-06T04:33:14.680" v="5341" actId="27803"/>
          <ac:spMkLst>
            <pc:docMk/>
            <pc:sldMk cId="1830847363" sldId="283"/>
            <ac:spMk id="3372" creationId="{2466150A-E410-4A03-BC82-047E4D7B1BB9}"/>
          </ac:spMkLst>
        </pc:spChg>
        <pc:spChg chg="mod">
          <ac:chgData name="Vivek Saahil" userId="43ad321a-5946-4c44-869a-99c3331d9527" providerId="ADAL" clId="{EA813354-F016-409C-A55B-EB42D8BC8B73}" dt="2021-04-06T04:33:14.680" v="5341" actId="27803"/>
          <ac:spMkLst>
            <pc:docMk/>
            <pc:sldMk cId="1830847363" sldId="283"/>
            <ac:spMk id="3373" creationId="{AFA7F95B-F951-4003-8B6B-412075E2C0BB}"/>
          </ac:spMkLst>
        </pc:spChg>
        <pc:spChg chg="mod">
          <ac:chgData name="Vivek Saahil" userId="43ad321a-5946-4c44-869a-99c3331d9527" providerId="ADAL" clId="{EA813354-F016-409C-A55B-EB42D8BC8B73}" dt="2021-04-06T04:33:14.680" v="5341" actId="27803"/>
          <ac:spMkLst>
            <pc:docMk/>
            <pc:sldMk cId="1830847363" sldId="283"/>
            <ac:spMk id="3374" creationId="{53A2CF90-AB1B-4A0C-A88C-1964867A4A5B}"/>
          </ac:spMkLst>
        </pc:spChg>
        <pc:spChg chg="mod">
          <ac:chgData name="Vivek Saahil" userId="43ad321a-5946-4c44-869a-99c3331d9527" providerId="ADAL" clId="{EA813354-F016-409C-A55B-EB42D8BC8B73}" dt="2021-04-06T04:33:14.680" v="5341" actId="27803"/>
          <ac:spMkLst>
            <pc:docMk/>
            <pc:sldMk cId="1830847363" sldId="283"/>
            <ac:spMk id="3375" creationId="{2ABC9A22-9E0F-4559-897D-72611117185E}"/>
          </ac:spMkLst>
        </pc:spChg>
        <pc:spChg chg="mod">
          <ac:chgData name="Vivek Saahil" userId="43ad321a-5946-4c44-869a-99c3331d9527" providerId="ADAL" clId="{EA813354-F016-409C-A55B-EB42D8BC8B73}" dt="2021-04-06T04:33:14.680" v="5341" actId="27803"/>
          <ac:spMkLst>
            <pc:docMk/>
            <pc:sldMk cId="1830847363" sldId="283"/>
            <ac:spMk id="3376" creationId="{8E608988-8F96-429E-876B-C4E423510EB0}"/>
          </ac:spMkLst>
        </pc:spChg>
        <pc:spChg chg="mod">
          <ac:chgData name="Vivek Saahil" userId="43ad321a-5946-4c44-869a-99c3331d9527" providerId="ADAL" clId="{EA813354-F016-409C-A55B-EB42D8BC8B73}" dt="2021-04-06T04:33:14.680" v="5341" actId="27803"/>
          <ac:spMkLst>
            <pc:docMk/>
            <pc:sldMk cId="1830847363" sldId="283"/>
            <ac:spMk id="3377" creationId="{98CEC988-FFDF-498F-BC1F-4FC9B2C01E37}"/>
          </ac:spMkLst>
        </pc:spChg>
        <pc:spChg chg="mod">
          <ac:chgData name="Vivek Saahil" userId="43ad321a-5946-4c44-869a-99c3331d9527" providerId="ADAL" clId="{EA813354-F016-409C-A55B-EB42D8BC8B73}" dt="2021-04-06T04:33:14.680" v="5341" actId="27803"/>
          <ac:spMkLst>
            <pc:docMk/>
            <pc:sldMk cId="1830847363" sldId="283"/>
            <ac:spMk id="3378" creationId="{AC6021C5-38E1-4565-880C-6F6C75C8A3D3}"/>
          </ac:spMkLst>
        </pc:spChg>
        <pc:spChg chg="mod">
          <ac:chgData name="Vivek Saahil" userId="43ad321a-5946-4c44-869a-99c3331d9527" providerId="ADAL" clId="{EA813354-F016-409C-A55B-EB42D8BC8B73}" dt="2021-04-06T04:33:14.680" v="5341" actId="27803"/>
          <ac:spMkLst>
            <pc:docMk/>
            <pc:sldMk cId="1830847363" sldId="283"/>
            <ac:spMk id="3379" creationId="{0B5BB300-AB87-41B1-9A24-7039F883E350}"/>
          </ac:spMkLst>
        </pc:spChg>
        <pc:spChg chg="mod">
          <ac:chgData name="Vivek Saahil" userId="43ad321a-5946-4c44-869a-99c3331d9527" providerId="ADAL" clId="{EA813354-F016-409C-A55B-EB42D8BC8B73}" dt="2021-04-06T04:33:14.680" v="5341" actId="27803"/>
          <ac:spMkLst>
            <pc:docMk/>
            <pc:sldMk cId="1830847363" sldId="283"/>
            <ac:spMk id="3380" creationId="{F4DE840E-2748-40D6-B7CE-60E828DE0B46}"/>
          </ac:spMkLst>
        </pc:spChg>
        <pc:spChg chg="mod">
          <ac:chgData name="Vivek Saahil" userId="43ad321a-5946-4c44-869a-99c3331d9527" providerId="ADAL" clId="{EA813354-F016-409C-A55B-EB42D8BC8B73}" dt="2021-04-06T04:33:14.680" v="5341" actId="27803"/>
          <ac:spMkLst>
            <pc:docMk/>
            <pc:sldMk cId="1830847363" sldId="283"/>
            <ac:spMk id="3381" creationId="{C8DF136C-0564-402D-9315-F18698280E6A}"/>
          </ac:spMkLst>
        </pc:spChg>
        <pc:spChg chg="mod">
          <ac:chgData name="Vivek Saahil" userId="43ad321a-5946-4c44-869a-99c3331d9527" providerId="ADAL" clId="{EA813354-F016-409C-A55B-EB42D8BC8B73}" dt="2021-04-06T04:33:14.680" v="5341" actId="27803"/>
          <ac:spMkLst>
            <pc:docMk/>
            <pc:sldMk cId="1830847363" sldId="283"/>
            <ac:spMk id="3382" creationId="{6DDBF6E5-8120-494C-B4B2-F8C1D6F8DEA3}"/>
          </ac:spMkLst>
        </pc:spChg>
        <pc:spChg chg="mod">
          <ac:chgData name="Vivek Saahil" userId="43ad321a-5946-4c44-869a-99c3331d9527" providerId="ADAL" clId="{EA813354-F016-409C-A55B-EB42D8BC8B73}" dt="2021-04-06T04:33:14.680" v="5341" actId="27803"/>
          <ac:spMkLst>
            <pc:docMk/>
            <pc:sldMk cId="1830847363" sldId="283"/>
            <ac:spMk id="3383" creationId="{6F88F5C5-3A9F-4797-849D-10FD7B7C8320}"/>
          </ac:spMkLst>
        </pc:spChg>
        <pc:spChg chg="mod">
          <ac:chgData name="Vivek Saahil" userId="43ad321a-5946-4c44-869a-99c3331d9527" providerId="ADAL" clId="{EA813354-F016-409C-A55B-EB42D8BC8B73}" dt="2021-04-06T04:33:14.680" v="5341" actId="27803"/>
          <ac:spMkLst>
            <pc:docMk/>
            <pc:sldMk cId="1830847363" sldId="283"/>
            <ac:spMk id="3384" creationId="{2C02BA62-C1B7-4895-83FF-AF20D8FB5D5F}"/>
          </ac:spMkLst>
        </pc:spChg>
        <pc:spChg chg="mod">
          <ac:chgData name="Vivek Saahil" userId="43ad321a-5946-4c44-869a-99c3331d9527" providerId="ADAL" clId="{EA813354-F016-409C-A55B-EB42D8BC8B73}" dt="2021-04-06T04:33:14.680" v="5341" actId="27803"/>
          <ac:spMkLst>
            <pc:docMk/>
            <pc:sldMk cId="1830847363" sldId="283"/>
            <ac:spMk id="3385" creationId="{E142C55A-7DC9-4F90-9AD9-E1DE1A690E69}"/>
          </ac:spMkLst>
        </pc:spChg>
        <pc:spChg chg="mod">
          <ac:chgData name="Vivek Saahil" userId="43ad321a-5946-4c44-869a-99c3331d9527" providerId="ADAL" clId="{EA813354-F016-409C-A55B-EB42D8BC8B73}" dt="2021-04-06T04:33:14.680" v="5341" actId="27803"/>
          <ac:spMkLst>
            <pc:docMk/>
            <pc:sldMk cId="1830847363" sldId="283"/>
            <ac:spMk id="3386" creationId="{F75994F4-9E6E-48B9-B9B1-C6D3988C8E91}"/>
          </ac:spMkLst>
        </pc:spChg>
        <pc:spChg chg="mod">
          <ac:chgData name="Vivek Saahil" userId="43ad321a-5946-4c44-869a-99c3331d9527" providerId="ADAL" clId="{EA813354-F016-409C-A55B-EB42D8BC8B73}" dt="2021-04-06T04:33:14.680" v="5341" actId="27803"/>
          <ac:spMkLst>
            <pc:docMk/>
            <pc:sldMk cId="1830847363" sldId="283"/>
            <ac:spMk id="3387" creationId="{883ADC65-C62F-4006-866D-D68AB8F8C45A}"/>
          </ac:spMkLst>
        </pc:spChg>
        <pc:spChg chg="mod">
          <ac:chgData name="Vivek Saahil" userId="43ad321a-5946-4c44-869a-99c3331d9527" providerId="ADAL" clId="{EA813354-F016-409C-A55B-EB42D8BC8B73}" dt="2021-04-06T04:33:14.680" v="5341" actId="27803"/>
          <ac:spMkLst>
            <pc:docMk/>
            <pc:sldMk cId="1830847363" sldId="283"/>
            <ac:spMk id="3388" creationId="{8ED80091-C848-4BCB-98EC-B14EA20502C4}"/>
          </ac:spMkLst>
        </pc:spChg>
        <pc:spChg chg="mod">
          <ac:chgData name="Vivek Saahil" userId="43ad321a-5946-4c44-869a-99c3331d9527" providerId="ADAL" clId="{EA813354-F016-409C-A55B-EB42D8BC8B73}" dt="2021-04-06T04:33:14.680" v="5341" actId="27803"/>
          <ac:spMkLst>
            <pc:docMk/>
            <pc:sldMk cId="1830847363" sldId="283"/>
            <ac:spMk id="3389" creationId="{F5B1F333-7907-46B8-AF5D-5BB4A50A93AE}"/>
          </ac:spMkLst>
        </pc:spChg>
        <pc:spChg chg="mod">
          <ac:chgData name="Vivek Saahil" userId="43ad321a-5946-4c44-869a-99c3331d9527" providerId="ADAL" clId="{EA813354-F016-409C-A55B-EB42D8BC8B73}" dt="2021-04-06T04:33:14.680" v="5341" actId="27803"/>
          <ac:spMkLst>
            <pc:docMk/>
            <pc:sldMk cId="1830847363" sldId="283"/>
            <ac:spMk id="3390" creationId="{F25AFF4A-0E73-4D68-B06C-EED93DA24133}"/>
          </ac:spMkLst>
        </pc:spChg>
        <pc:spChg chg="mod">
          <ac:chgData name="Vivek Saahil" userId="43ad321a-5946-4c44-869a-99c3331d9527" providerId="ADAL" clId="{EA813354-F016-409C-A55B-EB42D8BC8B73}" dt="2021-04-06T04:33:14.680" v="5341" actId="27803"/>
          <ac:spMkLst>
            <pc:docMk/>
            <pc:sldMk cId="1830847363" sldId="283"/>
            <ac:spMk id="3391" creationId="{AC4F4770-49F2-4391-B639-F3A1B4912177}"/>
          </ac:spMkLst>
        </pc:spChg>
        <pc:spChg chg="mod">
          <ac:chgData name="Vivek Saahil" userId="43ad321a-5946-4c44-869a-99c3331d9527" providerId="ADAL" clId="{EA813354-F016-409C-A55B-EB42D8BC8B73}" dt="2021-04-06T04:33:14.680" v="5341" actId="27803"/>
          <ac:spMkLst>
            <pc:docMk/>
            <pc:sldMk cId="1830847363" sldId="283"/>
            <ac:spMk id="3392" creationId="{BDEB9F50-ED16-4EC6-BE2C-3E7F0F7213B3}"/>
          </ac:spMkLst>
        </pc:spChg>
        <pc:spChg chg="mod">
          <ac:chgData name="Vivek Saahil" userId="43ad321a-5946-4c44-869a-99c3331d9527" providerId="ADAL" clId="{EA813354-F016-409C-A55B-EB42D8BC8B73}" dt="2021-04-06T04:33:14.680" v="5341" actId="27803"/>
          <ac:spMkLst>
            <pc:docMk/>
            <pc:sldMk cId="1830847363" sldId="283"/>
            <ac:spMk id="3393" creationId="{22800F91-8C4F-4BAA-AA0B-616105538E69}"/>
          </ac:spMkLst>
        </pc:spChg>
        <pc:spChg chg="mod">
          <ac:chgData name="Vivek Saahil" userId="43ad321a-5946-4c44-869a-99c3331d9527" providerId="ADAL" clId="{EA813354-F016-409C-A55B-EB42D8BC8B73}" dt="2021-04-06T04:33:14.680" v="5341" actId="27803"/>
          <ac:spMkLst>
            <pc:docMk/>
            <pc:sldMk cId="1830847363" sldId="283"/>
            <ac:spMk id="3394" creationId="{9F30F330-9AA1-4C2A-831C-FCB08BF142C1}"/>
          </ac:spMkLst>
        </pc:spChg>
        <pc:spChg chg="mod">
          <ac:chgData name="Vivek Saahil" userId="43ad321a-5946-4c44-869a-99c3331d9527" providerId="ADAL" clId="{EA813354-F016-409C-A55B-EB42D8BC8B73}" dt="2021-04-06T04:33:14.680" v="5341" actId="27803"/>
          <ac:spMkLst>
            <pc:docMk/>
            <pc:sldMk cId="1830847363" sldId="283"/>
            <ac:spMk id="3395" creationId="{62894505-878A-4860-9A7B-158BDE2FA38D}"/>
          </ac:spMkLst>
        </pc:spChg>
        <pc:spChg chg="mod">
          <ac:chgData name="Vivek Saahil" userId="43ad321a-5946-4c44-869a-99c3331d9527" providerId="ADAL" clId="{EA813354-F016-409C-A55B-EB42D8BC8B73}" dt="2021-04-06T04:33:14.680" v="5341" actId="27803"/>
          <ac:spMkLst>
            <pc:docMk/>
            <pc:sldMk cId="1830847363" sldId="283"/>
            <ac:spMk id="3396" creationId="{C540B71C-C70E-4EFF-82FA-4D88D48FD2ED}"/>
          </ac:spMkLst>
        </pc:spChg>
        <pc:spChg chg="mod">
          <ac:chgData name="Vivek Saahil" userId="43ad321a-5946-4c44-869a-99c3331d9527" providerId="ADAL" clId="{EA813354-F016-409C-A55B-EB42D8BC8B73}" dt="2021-04-06T04:33:14.680" v="5341" actId="27803"/>
          <ac:spMkLst>
            <pc:docMk/>
            <pc:sldMk cId="1830847363" sldId="283"/>
            <ac:spMk id="3397" creationId="{D39DDD80-5DF0-4131-B600-9E8CB5D50185}"/>
          </ac:spMkLst>
        </pc:spChg>
        <pc:spChg chg="mod">
          <ac:chgData name="Vivek Saahil" userId="43ad321a-5946-4c44-869a-99c3331d9527" providerId="ADAL" clId="{EA813354-F016-409C-A55B-EB42D8BC8B73}" dt="2021-04-06T04:33:14.680" v="5341" actId="27803"/>
          <ac:spMkLst>
            <pc:docMk/>
            <pc:sldMk cId="1830847363" sldId="283"/>
            <ac:spMk id="3398" creationId="{ABEEAFFF-C2E2-49B1-8B9A-28D8CBEB18BF}"/>
          </ac:spMkLst>
        </pc:spChg>
        <pc:spChg chg="mod">
          <ac:chgData name="Vivek Saahil" userId="43ad321a-5946-4c44-869a-99c3331d9527" providerId="ADAL" clId="{EA813354-F016-409C-A55B-EB42D8BC8B73}" dt="2021-04-06T04:33:14.680" v="5341" actId="27803"/>
          <ac:spMkLst>
            <pc:docMk/>
            <pc:sldMk cId="1830847363" sldId="283"/>
            <ac:spMk id="3399" creationId="{275083B2-0104-4288-9963-A9D89B65CEB8}"/>
          </ac:spMkLst>
        </pc:spChg>
        <pc:spChg chg="mod">
          <ac:chgData name="Vivek Saahil" userId="43ad321a-5946-4c44-869a-99c3331d9527" providerId="ADAL" clId="{EA813354-F016-409C-A55B-EB42D8BC8B73}" dt="2021-04-06T04:33:14.680" v="5341" actId="27803"/>
          <ac:spMkLst>
            <pc:docMk/>
            <pc:sldMk cId="1830847363" sldId="283"/>
            <ac:spMk id="3400" creationId="{1DE53920-73F2-4E26-AFB5-D1B981DC04BA}"/>
          </ac:spMkLst>
        </pc:spChg>
        <pc:spChg chg="mod">
          <ac:chgData name="Vivek Saahil" userId="43ad321a-5946-4c44-869a-99c3331d9527" providerId="ADAL" clId="{EA813354-F016-409C-A55B-EB42D8BC8B73}" dt="2021-04-06T04:33:14.680" v="5341" actId="27803"/>
          <ac:spMkLst>
            <pc:docMk/>
            <pc:sldMk cId="1830847363" sldId="283"/>
            <ac:spMk id="3401" creationId="{2296E583-0130-46E4-A41C-BC88EEE6E4DB}"/>
          </ac:spMkLst>
        </pc:spChg>
        <pc:spChg chg="mod">
          <ac:chgData name="Vivek Saahil" userId="43ad321a-5946-4c44-869a-99c3331d9527" providerId="ADAL" clId="{EA813354-F016-409C-A55B-EB42D8BC8B73}" dt="2021-04-06T04:33:14.680" v="5341" actId="27803"/>
          <ac:spMkLst>
            <pc:docMk/>
            <pc:sldMk cId="1830847363" sldId="283"/>
            <ac:spMk id="3402" creationId="{52B1582E-A826-40E5-A2C4-03CC0A6CD631}"/>
          </ac:spMkLst>
        </pc:spChg>
        <pc:spChg chg="mod">
          <ac:chgData name="Vivek Saahil" userId="43ad321a-5946-4c44-869a-99c3331d9527" providerId="ADAL" clId="{EA813354-F016-409C-A55B-EB42D8BC8B73}" dt="2021-04-06T04:33:14.680" v="5341" actId="27803"/>
          <ac:spMkLst>
            <pc:docMk/>
            <pc:sldMk cId="1830847363" sldId="283"/>
            <ac:spMk id="3403" creationId="{1848B53A-1996-40B4-87A7-706268B19616}"/>
          </ac:spMkLst>
        </pc:spChg>
        <pc:spChg chg="mod">
          <ac:chgData name="Vivek Saahil" userId="43ad321a-5946-4c44-869a-99c3331d9527" providerId="ADAL" clId="{EA813354-F016-409C-A55B-EB42D8BC8B73}" dt="2021-04-06T04:33:14.680" v="5341" actId="27803"/>
          <ac:spMkLst>
            <pc:docMk/>
            <pc:sldMk cId="1830847363" sldId="283"/>
            <ac:spMk id="3404" creationId="{99E0E57F-1D27-44C4-B4A9-A3E4F04F671C}"/>
          </ac:spMkLst>
        </pc:spChg>
        <pc:spChg chg="mod">
          <ac:chgData name="Vivek Saahil" userId="43ad321a-5946-4c44-869a-99c3331d9527" providerId="ADAL" clId="{EA813354-F016-409C-A55B-EB42D8BC8B73}" dt="2021-04-06T04:33:14.680" v="5341" actId="27803"/>
          <ac:spMkLst>
            <pc:docMk/>
            <pc:sldMk cId="1830847363" sldId="283"/>
            <ac:spMk id="3405" creationId="{A34490FA-D602-4F3A-A3D2-D47398762D33}"/>
          </ac:spMkLst>
        </pc:spChg>
        <pc:spChg chg="mod">
          <ac:chgData name="Vivek Saahil" userId="43ad321a-5946-4c44-869a-99c3331d9527" providerId="ADAL" clId="{EA813354-F016-409C-A55B-EB42D8BC8B73}" dt="2021-04-06T04:33:14.680" v="5341" actId="27803"/>
          <ac:spMkLst>
            <pc:docMk/>
            <pc:sldMk cId="1830847363" sldId="283"/>
            <ac:spMk id="3406" creationId="{EBF7C1E6-38E3-46AA-86EB-CF54A1B98118}"/>
          </ac:spMkLst>
        </pc:spChg>
        <pc:spChg chg="mod">
          <ac:chgData name="Vivek Saahil" userId="43ad321a-5946-4c44-869a-99c3331d9527" providerId="ADAL" clId="{EA813354-F016-409C-A55B-EB42D8BC8B73}" dt="2021-04-06T04:33:14.680" v="5341" actId="27803"/>
          <ac:spMkLst>
            <pc:docMk/>
            <pc:sldMk cId="1830847363" sldId="283"/>
            <ac:spMk id="3407" creationId="{19FB03F2-25F8-43E7-8A28-1F316880D512}"/>
          </ac:spMkLst>
        </pc:spChg>
        <pc:spChg chg="mod">
          <ac:chgData name="Vivek Saahil" userId="43ad321a-5946-4c44-869a-99c3331d9527" providerId="ADAL" clId="{EA813354-F016-409C-A55B-EB42D8BC8B73}" dt="2021-04-06T04:33:14.680" v="5341" actId="27803"/>
          <ac:spMkLst>
            <pc:docMk/>
            <pc:sldMk cId="1830847363" sldId="283"/>
            <ac:spMk id="3408" creationId="{89BC9934-BCD3-4FE8-B4E3-15C599E5B55B}"/>
          </ac:spMkLst>
        </pc:spChg>
        <pc:spChg chg="mod">
          <ac:chgData name="Vivek Saahil" userId="43ad321a-5946-4c44-869a-99c3331d9527" providerId="ADAL" clId="{EA813354-F016-409C-A55B-EB42D8BC8B73}" dt="2021-04-06T04:33:14.680" v="5341" actId="27803"/>
          <ac:spMkLst>
            <pc:docMk/>
            <pc:sldMk cId="1830847363" sldId="283"/>
            <ac:spMk id="3409" creationId="{824CD383-0FD2-4E0F-9A31-3D7ABF3985D0}"/>
          </ac:spMkLst>
        </pc:spChg>
        <pc:spChg chg="mod">
          <ac:chgData name="Vivek Saahil" userId="43ad321a-5946-4c44-869a-99c3331d9527" providerId="ADAL" clId="{EA813354-F016-409C-A55B-EB42D8BC8B73}" dt="2021-04-06T04:33:14.680" v="5341" actId="27803"/>
          <ac:spMkLst>
            <pc:docMk/>
            <pc:sldMk cId="1830847363" sldId="283"/>
            <ac:spMk id="3410" creationId="{EEEC3268-97D6-4F15-A618-B28A222B740C}"/>
          </ac:spMkLst>
        </pc:spChg>
        <pc:spChg chg="mod">
          <ac:chgData name="Vivek Saahil" userId="43ad321a-5946-4c44-869a-99c3331d9527" providerId="ADAL" clId="{EA813354-F016-409C-A55B-EB42D8BC8B73}" dt="2021-04-06T04:33:14.680" v="5341" actId="27803"/>
          <ac:spMkLst>
            <pc:docMk/>
            <pc:sldMk cId="1830847363" sldId="283"/>
            <ac:spMk id="3411" creationId="{11BF1473-FE56-4875-A6FE-A35544C0F8F0}"/>
          </ac:spMkLst>
        </pc:spChg>
        <pc:spChg chg="mod">
          <ac:chgData name="Vivek Saahil" userId="43ad321a-5946-4c44-869a-99c3331d9527" providerId="ADAL" clId="{EA813354-F016-409C-A55B-EB42D8BC8B73}" dt="2021-04-06T04:33:14.680" v="5341" actId="27803"/>
          <ac:spMkLst>
            <pc:docMk/>
            <pc:sldMk cId="1830847363" sldId="283"/>
            <ac:spMk id="3412" creationId="{B49FA82D-4142-4964-8FA3-759B28285D29}"/>
          </ac:spMkLst>
        </pc:spChg>
        <pc:spChg chg="mod">
          <ac:chgData name="Vivek Saahil" userId="43ad321a-5946-4c44-869a-99c3331d9527" providerId="ADAL" clId="{EA813354-F016-409C-A55B-EB42D8BC8B73}" dt="2021-04-06T04:33:14.680" v="5341" actId="27803"/>
          <ac:spMkLst>
            <pc:docMk/>
            <pc:sldMk cId="1830847363" sldId="283"/>
            <ac:spMk id="3413" creationId="{CD64DD42-5B10-48B5-9738-8AC7F9616985}"/>
          </ac:spMkLst>
        </pc:spChg>
        <pc:spChg chg="mod">
          <ac:chgData name="Vivek Saahil" userId="43ad321a-5946-4c44-869a-99c3331d9527" providerId="ADAL" clId="{EA813354-F016-409C-A55B-EB42D8BC8B73}" dt="2021-04-06T04:33:14.680" v="5341" actId="27803"/>
          <ac:spMkLst>
            <pc:docMk/>
            <pc:sldMk cId="1830847363" sldId="283"/>
            <ac:spMk id="3414" creationId="{EA65AEFB-C3C2-4395-8A00-87A5E8C23961}"/>
          </ac:spMkLst>
        </pc:spChg>
        <pc:spChg chg="mod">
          <ac:chgData name="Vivek Saahil" userId="43ad321a-5946-4c44-869a-99c3331d9527" providerId="ADAL" clId="{EA813354-F016-409C-A55B-EB42D8BC8B73}" dt="2021-04-06T04:33:14.680" v="5341" actId="27803"/>
          <ac:spMkLst>
            <pc:docMk/>
            <pc:sldMk cId="1830847363" sldId="283"/>
            <ac:spMk id="3415" creationId="{2CD627C4-B16D-4F3F-B23A-CFE34CF22796}"/>
          </ac:spMkLst>
        </pc:spChg>
        <pc:spChg chg="mod">
          <ac:chgData name="Vivek Saahil" userId="43ad321a-5946-4c44-869a-99c3331d9527" providerId="ADAL" clId="{EA813354-F016-409C-A55B-EB42D8BC8B73}" dt="2021-04-06T04:33:14.680" v="5341" actId="27803"/>
          <ac:spMkLst>
            <pc:docMk/>
            <pc:sldMk cId="1830847363" sldId="283"/>
            <ac:spMk id="3416" creationId="{3E65FE91-797F-4CE6-89ED-9F3D8BE2F99F}"/>
          </ac:spMkLst>
        </pc:spChg>
        <pc:spChg chg="mod">
          <ac:chgData name="Vivek Saahil" userId="43ad321a-5946-4c44-869a-99c3331d9527" providerId="ADAL" clId="{EA813354-F016-409C-A55B-EB42D8BC8B73}" dt="2021-04-06T04:33:14.680" v="5341" actId="27803"/>
          <ac:spMkLst>
            <pc:docMk/>
            <pc:sldMk cId="1830847363" sldId="283"/>
            <ac:spMk id="3417" creationId="{FC6EB645-41CE-4787-B499-D14D2F945C9D}"/>
          </ac:spMkLst>
        </pc:spChg>
        <pc:spChg chg="mod">
          <ac:chgData name="Vivek Saahil" userId="43ad321a-5946-4c44-869a-99c3331d9527" providerId="ADAL" clId="{EA813354-F016-409C-A55B-EB42D8BC8B73}" dt="2021-04-06T04:33:14.680" v="5341" actId="27803"/>
          <ac:spMkLst>
            <pc:docMk/>
            <pc:sldMk cId="1830847363" sldId="283"/>
            <ac:spMk id="3418" creationId="{E2CBCED9-351F-46BB-846C-BC4DB81E719C}"/>
          </ac:spMkLst>
        </pc:spChg>
        <pc:spChg chg="mod">
          <ac:chgData name="Vivek Saahil" userId="43ad321a-5946-4c44-869a-99c3331d9527" providerId="ADAL" clId="{EA813354-F016-409C-A55B-EB42D8BC8B73}" dt="2021-04-06T04:33:14.680" v="5341" actId="27803"/>
          <ac:spMkLst>
            <pc:docMk/>
            <pc:sldMk cId="1830847363" sldId="283"/>
            <ac:spMk id="3419" creationId="{C0B6A788-B329-4409-A248-0EC60AD6C706}"/>
          </ac:spMkLst>
        </pc:spChg>
        <pc:spChg chg="mod">
          <ac:chgData name="Vivek Saahil" userId="43ad321a-5946-4c44-869a-99c3331d9527" providerId="ADAL" clId="{EA813354-F016-409C-A55B-EB42D8BC8B73}" dt="2021-04-06T04:33:14.680" v="5341" actId="27803"/>
          <ac:spMkLst>
            <pc:docMk/>
            <pc:sldMk cId="1830847363" sldId="283"/>
            <ac:spMk id="3420" creationId="{B85A916F-E0C3-4A3B-BF9D-CB5CC694B3E8}"/>
          </ac:spMkLst>
        </pc:spChg>
        <pc:spChg chg="mod">
          <ac:chgData name="Vivek Saahil" userId="43ad321a-5946-4c44-869a-99c3331d9527" providerId="ADAL" clId="{EA813354-F016-409C-A55B-EB42D8BC8B73}" dt="2021-04-06T04:33:14.680" v="5341" actId="27803"/>
          <ac:spMkLst>
            <pc:docMk/>
            <pc:sldMk cId="1830847363" sldId="283"/>
            <ac:spMk id="3421" creationId="{2E0B1D15-1320-4711-8ECA-9827A6FC3816}"/>
          </ac:spMkLst>
        </pc:spChg>
        <pc:spChg chg="mod">
          <ac:chgData name="Vivek Saahil" userId="43ad321a-5946-4c44-869a-99c3331d9527" providerId="ADAL" clId="{EA813354-F016-409C-A55B-EB42D8BC8B73}" dt="2021-04-06T04:33:14.680" v="5341" actId="27803"/>
          <ac:spMkLst>
            <pc:docMk/>
            <pc:sldMk cId="1830847363" sldId="283"/>
            <ac:spMk id="3422" creationId="{C4B36F8A-5D33-4DE0-B7FD-CC020F765727}"/>
          </ac:spMkLst>
        </pc:spChg>
        <pc:spChg chg="mod">
          <ac:chgData name="Vivek Saahil" userId="43ad321a-5946-4c44-869a-99c3331d9527" providerId="ADAL" clId="{EA813354-F016-409C-A55B-EB42D8BC8B73}" dt="2021-04-06T04:33:14.680" v="5341" actId="27803"/>
          <ac:spMkLst>
            <pc:docMk/>
            <pc:sldMk cId="1830847363" sldId="283"/>
            <ac:spMk id="3423" creationId="{BCD72DC1-D0B6-4FE0-A750-477126E3CFA4}"/>
          </ac:spMkLst>
        </pc:spChg>
        <pc:spChg chg="mod">
          <ac:chgData name="Vivek Saahil" userId="43ad321a-5946-4c44-869a-99c3331d9527" providerId="ADAL" clId="{EA813354-F016-409C-A55B-EB42D8BC8B73}" dt="2021-04-06T04:33:14.680" v="5341" actId="27803"/>
          <ac:spMkLst>
            <pc:docMk/>
            <pc:sldMk cId="1830847363" sldId="283"/>
            <ac:spMk id="3424" creationId="{CE847DC8-571B-4572-8EDF-B5CD234E4EF3}"/>
          </ac:spMkLst>
        </pc:spChg>
        <pc:spChg chg="mod">
          <ac:chgData name="Vivek Saahil" userId="43ad321a-5946-4c44-869a-99c3331d9527" providerId="ADAL" clId="{EA813354-F016-409C-A55B-EB42D8BC8B73}" dt="2021-04-06T04:33:14.680" v="5341" actId="27803"/>
          <ac:spMkLst>
            <pc:docMk/>
            <pc:sldMk cId="1830847363" sldId="283"/>
            <ac:spMk id="3425" creationId="{4CFD7D38-A90B-4315-B8DF-3903EB00C919}"/>
          </ac:spMkLst>
        </pc:spChg>
        <pc:spChg chg="mod">
          <ac:chgData name="Vivek Saahil" userId="43ad321a-5946-4c44-869a-99c3331d9527" providerId="ADAL" clId="{EA813354-F016-409C-A55B-EB42D8BC8B73}" dt="2021-04-06T04:33:14.680" v="5341" actId="27803"/>
          <ac:spMkLst>
            <pc:docMk/>
            <pc:sldMk cId="1830847363" sldId="283"/>
            <ac:spMk id="3426" creationId="{43DCC379-4BEF-48B9-9F16-2DE6DB93B8CF}"/>
          </ac:spMkLst>
        </pc:spChg>
        <pc:spChg chg="mod">
          <ac:chgData name="Vivek Saahil" userId="43ad321a-5946-4c44-869a-99c3331d9527" providerId="ADAL" clId="{EA813354-F016-409C-A55B-EB42D8BC8B73}" dt="2021-04-06T04:33:14.680" v="5341" actId="27803"/>
          <ac:spMkLst>
            <pc:docMk/>
            <pc:sldMk cId="1830847363" sldId="283"/>
            <ac:spMk id="3427" creationId="{A86F60E9-7931-489A-A78C-544EE5EDCD78}"/>
          </ac:spMkLst>
        </pc:spChg>
        <pc:spChg chg="mod">
          <ac:chgData name="Vivek Saahil" userId="43ad321a-5946-4c44-869a-99c3331d9527" providerId="ADAL" clId="{EA813354-F016-409C-A55B-EB42D8BC8B73}" dt="2021-04-06T04:33:14.680" v="5341" actId="27803"/>
          <ac:spMkLst>
            <pc:docMk/>
            <pc:sldMk cId="1830847363" sldId="283"/>
            <ac:spMk id="3428" creationId="{3BB69744-FFCA-4F78-AFFE-13AF6747AC3D}"/>
          </ac:spMkLst>
        </pc:spChg>
        <pc:spChg chg="mod">
          <ac:chgData name="Vivek Saahil" userId="43ad321a-5946-4c44-869a-99c3331d9527" providerId="ADAL" clId="{EA813354-F016-409C-A55B-EB42D8BC8B73}" dt="2021-04-06T04:33:14.680" v="5341" actId="27803"/>
          <ac:spMkLst>
            <pc:docMk/>
            <pc:sldMk cId="1830847363" sldId="283"/>
            <ac:spMk id="3429" creationId="{79D208B1-C276-4AC7-B90D-D8F649ADEBF5}"/>
          </ac:spMkLst>
        </pc:spChg>
        <pc:spChg chg="mod">
          <ac:chgData name="Vivek Saahil" userId="43ad321a-5946-4c44-869a-99c3331d9527" providerId="ADAL" clId="{EA813354-F016-409C-A55B-EB42D8BC8B73}" dt="2021-04-06T04:33:14.680" v="5341" actId="27803"/>
          <ac:spMkLst>
            <pc:docMk/>
            <pc:sldMk cId="1830847363" sldId="283"/>
            <ac:spMk id="3430" creationId="{685CD08F-5AFB-43E5-81B9-841B77998E7E}"/>
          </ac:spMkLst>
        </pc:spChg>
        <pc:spChg chg="mod">
          <ac:chgData name="Vivek Saahil" userId="43ad321a-5946-4c44-869a-99c3331d9527" providerId="ADAL" clId="{EA813354-F016-409C-A55B-EB42D8BC8B73}" dt="2021-04-06T04:33:14.680" v="5341" actId="27803"/>
          <ac:spMkLst>
            <pc:docMk/>
            <pc:sldMk cId="1830847363" sldId="283"/>
            <ac:spMk id="3431" creationId="{D5212FBA-5212-4999-8633-494DAD6382EE}"/>
          </ac:spMkLst>
        </pc:spChg>
        <pc:spChg chg="mod">
          <ac:chgData name="Vivek Saahil" userId="43ad321a-5946-4c44-869a-99c3331d9527" providerId="ADAL" clId="{EA813354-F016-409C-A55B-EB42D8BC8B73}" dt="2021-04-06T04:33:14.680" v="5341" actId="27803"/>
          <ac:spMkLst>
            <pc:docMk/>
            <pc:sldMk cId="1830847363" sldId="283"/>
            <ac:spMk id="3432" creationId="{955BF466-5EE9-4BA2-AC8F-CBBECC5BC65E}"/>
          </ac:spMkLst>
        </pc:spChg>
        <pc:spChg chg="mod">
          <ac:chgData name="Vivek Saahil" userId="43ad321a-5946-4c44-869a-99c3331d9527" providerId="ADAL" clId="{EA813354-F016-409C-A55B-EB42D8BC8B73}" dt="2021-04-06T04:33:14.680" v="5341" actId="27803"/>
          <ac:spMkLst>
            <pc:docMk/>
            <pc:sldMk cId="1830847363" sldId="283"/>
            <ac:spMk id="3433" creationId="{7283FB58-935F-44FF-AAD5-284F3FFF87CE}"/>
          </ac:spMkLst>
        </pc:spChg>
        <pc:spChg chg="mod">
          <ac:chgData name="Vivek Saahil" userId="43ad321a-5946-4c44-869a-99c3331d9527" providerId="ADAL" clId="{EA813354-F016-409C-A55B-EB42D8BC8B73}" dt="2021-04-06T04:33:14.680" v="5341" actId="27803"/>
          <ac:spMkLst>
            <pc:docMk/>
            <pc:sldMk cId="1830847363" sldId="283"/>
            <ac:spMk id="3434" creationId="{2CBEC953-9E03-4A03-B4B6-AAAE9ACC74D0}"/>
          </ac:spMkLst>
        </pc:spChg>
        <pc:spChg chg="mod">
          <ac:chgData name="Vivek Saahil" userId="43ad321a-5946-4c44-869a-99c3331d9527" providerId="ADAL" clId="{EA813354-F016-409C-A55B-EB42D8BC8B73}" dt="2021-04-06T04:33:14.680" v="5341" actId="27803"/>
          <ac:spMkLst>
            <pc:docMk/>
            <pc:sldMk cId="1830847363" sldId="283"/>
            <ac:spMk id="3435" creationId="{FA710897-55F5-4429-B7C0-2CCB76D08DB8}"/>
          </ac:spMkLst>
        </pc:spChg>
        <pc:spChg chg="mod">
          <ac:chgData name="Vivek Saahil" userId="43ad321a-5946-4c44-869a-99c3331d9527" providerId="ADAL" clId="{EA813354-F016-409C-A55B-EB42D8BC8B73}" dt="2021-04-06T04:33:14.680" v="5341" actId="27803"/>
          <ac:spMkLst>
            <pc:docMk/>
            <pc:sldMk cId="1830847363" sldId="283"/>
            <ac:spMk id="3436" creationId="{BD77CDA0-F833-4D9A-9C4A-A3A257F17110}"/>
          </ac:spMkLst>
        </pc:spChg>
        <pc:spChg chg="mod">
          <ac:chgData name="Vivek Saahil" userId="43ad321a-5946-4c44-869a-99c3331d9527" providerId="ADAL" clId="{EA813354-F016-409C-A55B-EB42D8BC8B73}" dt="2021-04-06T04:33:14.680" v="5341" actId="27803"/>
          <ac:spMkLst>
            <pc:docMk/>
            <pc:sldMk cId="1830847363" sldId="283"/>
            <ac:spMk id="3437" creationId="{A678DF3A-AD2B-4C90-9914-82473508B929}"/>
          </ac:spMkLst>
        </pc:spChg>
        <pc:spChg chg="mod">
          <ac:chgData name="Vivek Saahil" userId="43ad321a-5946-4c44-869a-99c3331d9527" providerId="ADAL" clId="{EA813354-F016-409C-A55B-EB42D8BC8B73}" dt="2021-04-06T04:33:14.680" v="5341" actId="27803"/>
          <ac:spMkLst>
            <pc:docMk/>
            <pc:sldMk cId="1830847363" sldId="283"/>
            <ac:spMk id="3438" creationId="{876ECE24-D395-4D7D-AF13-0A877162087D}"/>
          </ac:spMkLst>
        </pc:spChg>
        <pc:spChg chg="mod">
          <ac:chgData name="Vivek Saahil" userId="43ad321a-5946-4c44-869a-99c3331d9527" providerId="ADAL" clId="{EA813354-F016-409C-A55B-EB42D8BC8B73}" dt="2021-04-06T04:33:14.680" v="5341" actId="27803"/>
          <ac:spMkLst>
            <pc:docMk/>
            <pc:sldMk cId="1830847363" sldId="283"/>
            <ac:spMk id="3439" creationId="{244A8AA0-5BE2-420A-9B56-521CCC54045B}"/>
          </ac:spMkLst>
        </pc:spChg>
        <pc:spChg chg="mod">
          <ac:chgData name="Vivek Saahil" userId="43ad321a-5946-4c44-869a-99c3331d9527" providerId="ADAL" clId="{EA813354-F016-409C-A55B-EB42D8BC8B73}" dt="2021-04-06T04:33:14.680" v="5341" actId="27803"/>
          <ac:spMkLst>
            <pc:docMk/>
            <pc:sldMk cId="1830847363" sldId="283"/>
            <ac:spMk id="3440" creationId="{A23FB385-0FC7-4B9B-8AC2-FC4285146547}"/>
          </ac:spMkLst>
        </pc:spChg>
        <pc:spChg chg="mod">
          <ac:chgData name="Vivek Saahil" userId="43ad321a-5946-4c44-869a-99c3331d9527" providerId="ADAL" clId="{EA813354-F016-409C-A55B-EB42D8BC8B73}" dt="2021-04-06T04:33:14.680" v="5341" actId="27803"/>
          <ac:spMkLst>
            <pc:docMk/>
            <pc:sldMk cId="1830847363" sldId="283"/>
            <ac:spMk id="3441" creationId="{FFB28D65-762F-4CBB-8D58-767FF5EF97C0}"/>
          </ac:spMkLst>
        </pc:spChg>
        <pc:spChg chg="mod">
          <ac:chgData name="Vivek Saahil" userId="43ad321a-5946-4c44-869a-99c3331d9527" providerId="ADAL" clId="{EA813354-F016-409C-A55B-EB42D8BC8B73}" dt="2021-04-06T04:33:14.680" v="5341" actId="27803"/>
          <ac:spMkLst>
            <pc:docMk/>
            <pc:sldMk cId="1830847363" sldId="283"/>
            <ac:spMk id="3442" creationId="{96F13920-1163-432A-9C04-603B747A6E2C}"/>
          </ac:spMkLst>
        </pc:spChg>
        <pc:spChg chg="mod">
          <ac:chgData name="Vivek Saahil" userId="43ad321a-5946-4c44-869a-99c3331d9527" providerId="ADAL" clId="{EA813354-F016-409C-A55B-EB42D8BC8B73}" dt="2021-04-06T04:33:14.680" v="5341" actId="27803"/>
          <ac:spMkLst>
            <pc:docMk/>
            <pc:sldMk cId="1830847363" sldId="283"/>
            <ac:spMk id="3443" creationId="{51F31A78-2B3A-4032-A3D3-BD0CACCDAA8C}"/>
          </ac:spMkLst>
        </pc:spChg>
        <pc:spChg chg="mod">
          <ac:chgData name="Vivek Saahil" userId="43ad321a-5946-4c44-869a-99c3331d9527" providerId="ADAL" clId="{EA813354-F016-409C-A55B-EB42D8BC8B73}" dt="2021-04-06T04:33:14.680" v="5341" actId="27803"/>
          <ac:spMkLst>
            <pc:docMk/>
            <pc:sldMk cId="1830847363" sldId="283"/>
            <ac:spMk id="3444" creationId="{5F4FE94E-26F9-4773-8A3F-F812C2FC7040}"/>
          </ac:spMkLst>
        </pc:spChg>
        <pc:spChg chg="mod">
          <ac:chgData name="Vivek Saahil" userId="43ad321a-5946-4c44-869a-99c3331d9527" providerId="ADAL" clId="{EA813354-F016-409C-A55B-EB42D8BC8B73}" dt="2021-04-06T04:33:14.680" v="5341" actId="27803"/>
          <ac:spMkLst>
            <pc:docMk/>
            <pc:sldMk cId="1830847363" sldId="283"/>
            <ac:spMk id="3445" creationId="{4999270F-9E74-4372-9781-113264423584}"/>
          </ac:spMkLst>
        </pc:spChg>
        <pc:spChg chg="mod">
          <ac:chgData name="Vivek Saahil" userId="43ad321a-5946-4c44-869a-99c3331d9527" providerId="ADAL" clId="{EA813354-F016-409C-A55B-EB42D8BC8B73}" dt="2021-04-06T04:33:14.680" v="5341" actId="27803"/>
          <ac:spMkLst>
            <pc:docMk/>
            <pc:sldMk cId="1830847363" sldId="283"/>
            <ac:spMk id="3446" creationId="{FDD90A42-8F39-40F5-AADB-003564E7CD0B}"/>
          </ac:spMkLst>
        </pc:spChg>
        <pc:spChg chg="mod">
          <ac:chgData name="Vivek Saahil" userId="43ad321a-5946-4c44-869a-99c3331d9527" providerId="ADAL" clId="{EA813354-F016-409C-A55B-EB42D8BC8B73}" dt="2021-04-06T04:33:14.680" v="5341" actId="27803"/>
          <ac:spMkLst>
            <pc:docMk/>
            <pc:sldMk cId="1830847363" sldId="283"/>
            <ac:spMk id="3447" creationId="{7DCCB3B4-2D1A-4DA1-AD18-4B6F9EC65E74}"/>
          </ac:spMkLst>
        </pc:spChg>
        <pc:spChg chg="mod">
          <ac:chgData name="Vivek Saahil" userId="43ad321a-5946-4c44-869a-99c3331d9527" providerId="ADAL" clId="{EA813354-F016-409C-A55B-EB42D8BC8B73}" dt="2021-04-06T04:33:14.680" v="5341" actId="27803"/>
          <ac:spMkLst>
            <pc:docMk/>
            <pc:sldMk cId="1830847363" sldId="283"/>
            <ac:spMk id="3448" creationId="{E01968E0-D1F2-4C7F-BD95-C6E366252871}"/>
          </ac:spMkLst>
        </pc:spChg>
        <pc:spChg chg="mod">
          <ac:chgData name="Vivek Saahil" userId="43ad321a-5946-4c44-869a-99c3331d9527" providerId="ADAL" clId="{EA813354-F016-409C-A55B-EB42D8BC8B73}" dt="2021-04-06T04:33:14.680" v="5341" actId="27803"/>
          <ac:spMkLst>
            <pc:docMk/>
            <pc:sldMk cId="1830847363" sldId="283"/>
            <ac:spMk id="3449" creationId="{879F04FB-D6C1-44A8-A1D3-0B4E17468B8D}"/>
          </ac:spMkLst>
        </pc:spChg>
        <pc:spChg chg="mod">
          <ac:chgData name="Vivek Saahil" userId="43ad321a-5946-4c44-869a-99c3331d9527" providerId="ADAL" clId="{EA813354-F016-409C-A55B-EB42D8BC8B73}" dt="2021-04-06T04:33:14.680" v="5341" actId="27803"/>
          <ac:spMkLst>
            <pc:docMk/>
            <pc:sldMk cId="1830847363" sldId="283"/>
            <ac:spMk id="3450" creationId="{A1A90773-792F-4F55-BACB-25E024FFA2F5}"/>
          </ac:spMkLst>
        </pc:spChg>
        <pc:spChg chg="mod">
          <ac:chgData name="Vivek Saahil" userId="43ad321a-5946-4c44-869a-99c3331d9527" providerId="ADAL" clId="{EA813354-F016-409C-A55B-EB42D8BC8B73}" dt="2021-04-06T04:33:14.680" v="5341" actId="27803"/>
          <ac:spMkLst>
            <pc:docMk/>
            <pc:sldMk cId="1830847363" sldId="283"/>
            <ac:spMk id="3451" creationId="{0CF7FEB3-11B0-4DCB-A6E5-1C77AEEF84D3}"/>
          </ac:spMkLst>
        </pc:spChg>
        <pc:spChg chg="mod">
          <ac:chgData name="Vivek Saahil" userId="43ad321a-5946-4c44-869a-99c3331d9527" providerId="ADAL" clId="{EA813354-F016-409C-A55B-EB42D8BC8B73}" dt="2021-04-06T04:33:14.680" v="5341" actId="27803"/>
          <ac:spMkLst>
            <pc:docMk/>
            <pc:sldMk cId="1830847363" sldId="283"/>
            <ac:spMk id="3452" creationId="{A4EB29C5-2868-4B5D-98B2-CF72138B372D}"/>
          </ac:spMkLst>
        </pc:spChg>
        <pc:spChg chg="mod">
          <ac:chgData name="Vivek Saahil" userId="43ad321a-5946-4c44-869a-99c3331d9527" providerId="ADAL" clId="{EA813354-F016-409C-A55B-EB42D8BC8B73}" dt="2021-04-06T04:33:14.680" v="5341" actId="27803"/>
          <ac:spMkLst>
            <pc:docMk/>
            <pc:sldMk cId="1830847363" sldId="283"/>
            <ac:spMk id="3453" creationId="{985B1186-5361-4046-8782-BE20FD716D34}"/>
          </ac:spMkLst>
        </pc:spChg>
        <pc:spChg chg="mod">
          <ac:chgData name="Vivek Saahil" userId="43ad321a-5946-4c44-869a-99c3331d9527" providerId="ADAL" clId="{EA813354-F016-409C-A55B-EB42D8BC8B73}" dt="2021-04-06T04:33:14.680" v="5341" actId="27803"/>
          <ac:spMkLst>
            <pc:docMk/>
            <pc:sldMk cId="1830847363" sldId="283"/>
            <ac:spMk id="3454" creationId="{97A0689E-2029-4FC2-9F22-52D2D5196F22}"/>
          </ac:spMkLst>
        </pc:spChg>
        <pc:spChg chg="mod">
          <ac:chgData name="Vivek Saahil" userId="43ad321a-5946-4c44-869a-99c3331d9527" providerId="ADAL" clId="{EA813354-F016-409C-A55B-EB42D8BC8B73}" dt="2021-04-06T04:33:14.680" v="5341" actId="27803"/>
          <ac:spMkLst>
            <pc:docMk/>
            <pc:sldMk cId="1830847363" sldId="283"/>
            <ac:spMk id="3455" creationId="{A378C69C-7D75-4656-A10E-57E0FE2955C8}"/>
          </ac:spMkLst>
        </pc:spChg>
        <pc:spChg chg="mod">
          <ac:chgData name="Vivek Saahil" userId="43ad321a-5946-4c44-869a-99c3331d9527" providerId="ADAL" clId="{EA813354-F016-409C-A55B-EB42D8BC8B73}" dt="2021-04-06T04:33:14.680" v="5341" actId="27803"/>
          <ac:spMkLst>
            <pc:docMk/>
            <pc:sldMk cId="1830847363" sldId="283"/>
            <ac:spMk id="3456" creationId="{AF6595CC-1570-4485-80E1-C321195086C0}"/>
          </ac:spMkLst>
        </pc:spChg>
        <pc:spChg chg="mod">
          <ac:chgData name="Vivek Saahil" userId="43ad321a-5946-4c44-869a-99c3331d9527" providerId="ADAL" clId="{EA813354-F016-409C-A55B-EB42D8BC8B73}" dt="2021-04-06T04:33:14.680" v="5341" actId="27803"/>
          <ac:spMkLst>
            <pc:docMk/>
            <pc:sldMk cId="1830847363" sldId="283"/>
            <ac:spMk id="3457" creationId="{0B776D69-D9F3-4C9E-95D4-420CD2366132}"/>
          </ac:spMkLst>
        </pc:spChg>
        <pc:spChg chg="mod">
          <ac:chgData name="Vivek Saahil" userId="43ad321a-5946-4c44-869a-99c3331d9527" providerId="ADAL" clId="{EA813354-F016-409C-A55B-EB42D8BC8B73}" dt="2021-04-06T04:33:14.680" v="5341" actId="27803"/>
          <ac:spMkLst>
            <pc:docMk/>
            <pc:sldMk cId="1830847363" sldId="283"/>
            <ac:spMk id="3458" creationId="{CAC75B76-92C6-4871-B173-4F82573DBE04}"/>
          </ac:spMkLst>
        </pc:spChg>
        <pc:spChg chg="mod">
          <ac:chgData name="Vivek Saahil" userId="43ad321a-5946-4c44-869a-99c3331d9527" providerId="ADAL" clId="{EA813354-F016-409C-A55B-EB42D8BC8B73}" dt="2021-04-06T04:33:14.680" v="5341" actId="27803"/>
          <ac:spMkLst>
            <pc:docMk/>
            <pc:sldMk cId="1830847363" sldId="283"/>
            <ac:spMk id="3459" creationId="{F340A803-EF26-4340-B9A8-150A636966A2}"/>
          </ac:spMkLst>
        </pc:spChg>
        <pc:spChg chg="mod">
          <ac:chgData name="Vivek Saahil" userId="43ad321a-5946-4c44-869a-99c3331d9527" providerId="ADAL" clId="{EA813354-F016-409C-A55B-EB42D8BC8B73}" dt="2021-04-06T04:33:14.680" v="5341" actId="27803"/>
          <ac:spMkLst>
            <pc:docMk/>
            <pc:sldMk cId="1830847363" sldId="283"/>
            <ac:spMk id="3460" creationId="{ED5FF33B-2067-4493-BDA2-D3DB75732749}"/>
          </ac:spMkLst>
        </pc:spChg>
        <pc:spChg chg="mod">
          <ac:chgData name="Vivek Saahil" userId="43ad321a-5946-4c44-869a-99c3331d9527" providerId="ADAL" clId="{EA813354-F016-409C-A55B-EB42D8BC8B73}" dt="2021-04-06T04:33:14.680" v="5341" actId="27803"/>
          <ac:spMkLst>
            <pc:docMk/>
            <pc:sldMk cId="1830847363" sldId="283"/>
            <ac:spMk id="3461" creationId="{EE6EA964-C444-4A91-A17D-064E4AF67A6F}"/>
          </ac:spMkLst>
        </pc:spChg>
        <pc:spChg chg="mod">
          <ac:chgData name="Vivek Saahil" userId="43ad321a-5946-4c44-869a-99c3331d9527" providerId="ADAL" clId="{EA813354-F016-409C-A55B-EB42D8BC8B73}" dt="2021-04-06T04:33:14.680" v="5341" actId="27803"/>
          <ac:spMkLst>
            <pc:docMk/>
            <pc:sldMk cId="1830847363" sldId="283"/>
            <ac:spMk id="3462" creationId="{6E90EFD4-0240-4A2E-8A5D-E24AEB36A3F6}"/>
          </ac:spMkLst>
        </pc:spChg>
        <pc:spChg chg="mod">
          <ac:chgData name="Vivek Saahil" userId="43ad321a-5946-4c44-869a-99c3331d9527" providerId="ADAL" clId="{EA813354-F016-409C-A55B-EB42D8BC8B73}" dt="2021-04-06T04:33:14.680" v="5341" actId="27803"/>
          <ac:spMkLst>
            <pc:docMk/>
            <pc:sldMk cId="1830847363" sldId="283"/>
            <ac:spMk id="3463" creationId="{A0F2BF4C-E680-4E54-82A5-6699DD7B64B6}"/>
          </ac:spMkLst>
        </pc:spChg>
        <pc:spChg chg="mod">
          <ac:chgData name="Vivek Saahil" userId="43ad321a-5946-4c44-869a-99c3331d9527" providerId="ADAL" clId="{EA813354-F016-409C-A55B-EB42D8BC8B73}" dt="2021-04-06T04:33:14.680" v="5341" actId="27803"/>
          <ac:spMkLst>
            <pc:docMk/>
            <pc:sldMk cId="1830847363" sldId="283"/>
            <ac:spMk id="3464" creationId="{3D9FFE5F-80F1-496A-B3E1-82A4F8687DA0}"/>
          </ac:spMkLst>
        </pc:spChg>
        <pc:spChg chg="mod">
          <ac:chgData name="Vivek Saahil" userId="43ad321a-5946-4c44-869a-99c3331d9527" providerId="ADAL" clId="{EA813354-F016-409C-A55B-EB42D8BC8B73}" dt="2021-04-06T04:33:14.680" v="5341" actId="27803"/>
          <ac:spMkLst>
            <pc:docMk/>
            <pc:sldMk cId="1830847363" sldId="283"/>
            <ac:spMk id="3465" creationId="{FB9143A8-958A-4E4E-B30A-14CCD4A805BD}"/>
          </ac:spMkLst>
        </pc:spChg>
        <pc:spChg chg="mod">
          <ac:chgData name="Vivek Saahil" userId="43ad321a-5946-4c44-869a-99c3331d9527" providerId="ADAL" clId="{EA813354-F016-409C-A55B-EB42D8BC8B73}" dt="2021-04-06T04:33:14.680" v="5341" actId="27803"/>
          <ac:spMkLst>
            <pc:docMk/>
            <pc:sldMk cId="1830847363" sldId="283"/>
            <ac:spMk id="3466" creationId="{AC59B512-67C6-4F85-AF19-22AB8F787E46}"/>
          </ac:spMkLst>
        </pc:spChg>
        <pc:spChg chg="mod">
          <ac:chgData name="Vivek Saahil" userId="43ad321a-5946-4c44-869a-99c3331d9527" providerId="ADAL" clId="{EA813354-F016-409C-A55B-EB42D8BC8B73}" dt="2021-04-06T04:33:14.680" v="5341" actId="27803"/>
          <ac:spMkLst>
            <pc:docMk/>
            <pc:sldMk cId="1830847363" sldId="283"/>
            <ac:spMk id="3467" creationId="{F0EEAE91-A0F6-43B4-95CD-9CD08841C4F9}"/>
          </ac:spMkLst>
        </pc:spChg>
        <pc:spChg chg="mod">
          <ac:chgData name="Vivek Saahil" userId="43ad321a-5946-4c44-869a-99c3331d9527" providerId="ADAL" clId="{EA813354-F016-409C-A55B-EB42D8BC8B73}" dt="2021-04-06T04:33:14.680" v="5341" actId="27803"/>
          <ac:spMkLst>
            <pc:docMk/>
            <pc:sldMk cId="1830847363" sldId="283"/>
            <ac:spMk id="3468" creationId="{B2CAEF3E-286D-4F71-B10C-36C63B6B6C5E}"/>
          </ac:spMkLst>
        </pc:spChg>
        <pc:spChg chg="mod">
          <ac:chgData name="Vivek Saahil" userId="43ad321a-5946-4c44-869a-99c3331d9527" providerId="ADAL" clId="{EA813354-F016-409C-A55B-EB42D8BC8B73}" dt="2021-04-06T04:33:14.680" v="5341" actId="27803"/>
          <ac:spMkLst>
            <pc:docMk/>
            <pc:sldMk cId="1830847363" sldId="283"/>
            <ac:spMk id="3469" creationId="{D4797AE4-9FC7-4AD1-96FB-D25826AD2E7C}"/>
          </ac:spMkLst>
        </pc:spChg>
        <pc:spChg chg="mod">
          <ac:chgData name="Vivek Saahil" userId="43ad321a-5946-4c44-869a-99c3331d9527" providerId="ADAL" clId="{EA813354-F016-409C-A55B-EB42D8BC8B73}" dt="2021-04-06T04:33:14.680" v="5341" actId="27803"/>
          <ac:spMkLst>
            <pc:docMk/>
            <pc:sldMk cId="1830847363" sldId="283"/>
            <ac:spMk id="3470" creationId="{4AD8C73B-9471-4711-969E-4FAA4389EBD1}"/>
          </ac:spMkLst>
        </pc:spChg>
        <pc:spChg chg="mod">
          <ac:chgData name="Vivek Saahil" userId="43ad321a-5946-4c44-869a-99c3331d9527" providerId="ADAL" clId="{EA813354-F016-409C-A55B-EB42D8BC8B73}" dt="2021-04-06T04:33:14.680" v="5341" actId="27803"/>
          <ac:spMkLst>
            <pc:docMk/>
            <pc:sldMk cId="1830847363" sldId="283"/>
            <ac:spMk id="3471" creationId="{88075618-6AD3-45AD-9233-93B06F09C852}"/>
          </ac:spMkLst>
        </pc:spChg>
        <pc:spChg chg="mod">
          <ac:chgData name="Vivek Saahil" userId="43ad321a-5946-4c44-869a-99c3331d9527" providerId="ADAL" clId="{EA813354-F016-409C-A55B-EB42D8BC8B73}" dt="2021-04-06T04:33:14.680" v="5341" actId="27803"/>
          <ac:spMkLst>
            <pc:docMk/>
            <pc:sldMk cId="1830847363" sldId="283"/>
            <ac:spMk id="3472" creationId="{11BCEB79-A793-47EE-A320-8AD3E94729A0}"/>
          </ac:spMkLst>
        </pc:spChg>
        <pc:spChg chg="mod">
          <ac:chgData name="Vivek Saahil" userId="43ad321a-5946-4c44-869a-99c3331d9527" providerId="ADAL" clId="{EA813354-F016-409C-A55B-EB42D8BC8B73}" dt="2021-04-06T04:33:14.680" v="5341" actId="27803"/>
          <ac:spMkLst>
            <pc:docMk/>
            <pc:sldMk cId="1830847363" sldId="283"/>
            <ac:spMk id="3473" creationId="{447F4277-3062-469F-AD45-81A307F33915}"/>
          </ac:spMkLst>
        </pc:spChg>
        <pc:spChg chg="mod">
          <ac:chgData name="Vivek Saahil" userId="43ad321a-5946-4c44-869a-99c3331d9527" providerId="ADAL" clId="{EA813354-F016-409C-A55B-EB42D8BC8B73}" dt="2021-04-06T04:33:14.680" v="5341" actId="27803"/>
          <ac:spMkLst>
            <pc:docMk/>
            <pc:sldMk cId="1830847363" sldId="283"/>
            <ac:spMk id="3474" creationId="{CD6E8730-67CB-4169-A2EC-319AB22D115B}"/>
          </ac:spMkLst>
        </pc:spChg>
        <pc:spChg chg="mod">
          <ac:chgData name="Vivek Saahil" userId="43ad321a-5946-4c44-869a-99c3331d9527" providerId="ADAL" clId="{EA813354-F016-409C-A55B-EB42D8BC8B73}" dt="2021-04-06T04:33:14.680" v="5341" actId="27803"/>
          <ac:spMkLst>
            <pc:docMk/>
            <pc:sldMk cId="1830847363" sldId="283"/>
            <ac:spMk id="3475" creationId="{8BB65520-65C0-4B67-A525-242485B0914D}"/>
          </ac:spMkLst>
        </pc:spChg>
        <pc:spChg chg="mod">
          <ac:chgData name="Vivek Saahil" userId="43ad321a-5946-4c44-869a-99c3331d9527" providerId="ADAL" clId="{EA813354-F016-409C-A55B-EB42D8BC8B73}" dt="2021-04-06T04:33:14.680" v="5341" actId="27803"/>
          <ac:spMkLst>
            <pc:docMk/>
            <pc:sldMk cId="1830847363" sldId="283"/>
            <ac:spMk id="3476" creationId="{78907848-987A-42A9-8946-7C0470A35896}"/>
          </ac:spMkLst>
        </pc:spChg>
        <pc:spChg chg="mod">
          <ac:chgData name="Vivek Saahil" userId="43ad321a-5946-4c44-869a-99c3331d9527" providerId="ADAL" clId="{EA813354-F016-409C-A55B-EB42D8BC8B73}" dt="2021-04-06T04:33:14.680" v="5341" actId="27803"/>
          <ac:spMkLst>
            <pc:docMk/>
            <pc:sldMk cId="1830847363" sldId="283"/>
            <ac:spMk id="3477" creationId="{572EF78A-1BF3-413E-A6D7-DBA08525017D}"/>
          </ac:spMkLst>
        </pc:spChg>
        <pc:spChg chg="mod">
          <ac:chgData name="Vivek Saahil" userId="43ad321a-5946-4c44-869a-99c3331d9527" providerId="ADAL" clId="{EA813354-F016-409C-A55B-EB42D8BC8B73}" dt="2021-04-06T04:33:14.680" v="5341" actId="27803"/>
          <ac:spMkLst>
            <pc:docMk/>
            <pc:sldMk cId="1830847363" sldId="283"/>
            <ac:spMk id="3478" creationId="{E99F1192-0B19-4ED1-9634-83120DF3EC24}"/>
          </ac:spMkLst>
        </pc:spChg>
        <pc:spChg chg="mod">
          <ac:chgData name="Vivek Saahil" userId="43ad321a-5946-4c44-869a-99c3331d9527" providerId="ADAL" clId="{EA813354-F016-409C-A55B-EB42D8BC8B73}" dt="2021-04-06T04:33:14.680" v="5341" actId="27803"/>
          <ac:spMkLst>
            <pc:docMk/>
            <pc:sldMk cId="1830847363" sldId="283"/>
            <ac:spMk id="3479" creationId="{FFD4D834-7F9E-4A3C-97C7-FB1C281FB73A}"/>
          </ac:spMkLst>
        </pc:spChg>
        <pc:spChg chg="mod">
          <ac:chgData name="Vivek Saahil" userId="43ad321a-5946-4c44-869a-99c3331d9527" providerId="ADAL" clId="{EA813354-F016-409C-A55B-EB42D8BC8B73}" dt="2021-04-06T04:33:14.680" v="5341" actId="27803"/>
          <ac:spMkLst>
            <pc:docMk/>
            <pc:sldMk cId="1830847363" sldId="283"/>
            <ac:spMk id="3480" creationId="{D72F64C5-984F-49AF-B5C1-90956EB5FAC8}"/>
          </ac:spMkLst>
        </pc:spChg>
        <pc:spChg chg="mod">
          <ac:chgData name="Vivek Saahil" userId="43ad321a-5946-4c44-869a-99c3331d9527" providerId="ADAL" clId="{EA813354-F016-409C-A55B-EB42D8BC8B73}" dt="2021-04-06T04:33:14.680" v="5341" actId="27803"/>
          <ac:spMkLst>
            <pc:docMk/>
            <pc:sldMk cId="1830847363" sldId="283"/>
            <ac:spMk id="3481" creationId="{F8116EBB-EC5F-46EB-A9FA-389A1A08237C}"/>
          </ac:spMkLst>
        </pc:spChg>
        <pc:spChg chg="mod">
          <ac:chgData name="Vivek Saahil" userId="43ad321a-5946-4c44-869a-99c3331d9527" providerId="ADAL" clId="{EA813354-F016-409C-A55B-EB42D8BC8B73}" dt="2021-04-06T04:33:14.680" v="5341" actId="27803"/>
          <ac:spMkLst>
            <pc:docMk/>
            <pc:sldMk cId="1830847363" sldId="283"/>
            <ac:spMk id="3482" creationId="{CE5EA330-4157-4232-9AEA-FFBCC9C60655}"/>
          </ac:spMkLst>
        </pc:spChg>
        <pc:spChg chg="mod">
          <ac:chgData name="Vivek Saahil" userId="43ad321a-5946-4c44-869a-99c3331d9527" providerId="ADAL" clId="{EA813354-F016-409C-A55B-EB42D8BC8B73}" dt="2021-04-06T04:33:14.680" v="5341" actId="27803"/>
          <ac:spMkLst>
            <pc:docMk/>
            <pc:sldMk cId="1830847363" sldId="283"/>
            <ac:spMk id="3483" creationId="{DACBDAC4-89A9-4C08-8B86-FE5C286C4C3B}"/>
          </ac:spMkLst>
        </pc:spChg>
        <pc:spChg chg="mod">
          <ac:chgData name="Vivek Saahil" userId="43ad321a-5946-4c44-869a-99c3331d9527" providerId="ADAL" clId="{EA813354-F016-409C-A55B-EB42D8BC8B73}" dt="2021-04-06T04:33:14.680" v="5341" actId="27803"/>
          <ac:spMkLst>
            <pc:docMk/>
            <pc:sldMk cId="1830847363" sldId="283"/>
            <ac:spMk id="3484" creationId="{EC0F30E0-3ED3-4B03-BC2F-7091D0C42716}"/>
          </ac:spMkLst>
        </pc:spChg>
        <pc:spChg chg="mod">
          <ac:chgData name="Vivek Saahil" userId="43ad321a-5946-4c44-869a-99c3331d9527" providerId="ADAL" clId="{EA813354-F016-409C-A55B-EB42D8BC8B73}" dt="2021-04-06T04:33:14.680" v="5341" actId="27803"/>
          <ac:spMkLst>
            <pc:docMk/>
            <pc:sldMk cId="1830847363" sldId="283"/>
            <ac:spMk id="3485" creationId="{45771BFC-0D87-4C11-9E82-176AFAA72245}"/>
          </ac:spMkLst>
        </pc:spChg>
        <pc:spChg chg="mod">
          <ac:chgData name="Vivek Saahil" userId="43ad321a-5946-4c44-869a-99c3331d9527" providerId="ADAL" clId="{EA813354-F016-409C-A55B-EB42D8BC8B73}" dt="2021-04-06T04:33:14.680" v="5341" actId="27803"/>
          <ac:spMkLst>
            <pc:docMk/>
            <pc:sldMk cId="1830847363" sldId="283"/>
            <ac:spMk id="3486" creationId="{CD619D93-3D97-4529-9969-1DA36DE21861}"/>
          </ac:spMkLst>
        </pc:spChg>
        <pc:spChg chg="mod">
          <ac:chgData name="Vivek Saahil" userId="43ad321a-5946-4c44-869a-99c3331d9527" providerId="ADAL" clId="{EA813354-F016-409C-A55B-EB42D8BC8B73}" dt="2021-04-06T04:33:14.680" v="5341" actId="27803"/>
          <ac:spMkLst>
            <pc:docMk/>
            <pc:sldMk cId="1830847363" sldId="283"/>
            <ac:spMk id="3487" creationId="{60871548-AFDB-4528-9E7C-6672C2B4DC99}"/>
          </ac:spMkLst>
        </pc:spChg>
        <pc:spChg chg="mod">
          <ac:chgData name="Vivek Saahil" userId="43ad321a-5946-4c44-869a-99c3331d9527" providerId="ADAL" clId="{EA813354-F016-409C-A55B-EB42D8BC8B73}" dt="2021-04-06T04:33:14.680" v="5341" actId="27803"/>
          <ac:spMkLst>
            <pc:docMk/>
            <pc:sldMk cId="1830847363" sldId="283"/>
            <ac:spMk id="3488" creationId="{36A75070-3C67-4DAB-9BE5-D15B965935AF}"/>
          </ac:spMkLst>
        </pc:spChg>
        <pc:spChg chg="mod">
          <ac:chgData name="Vivek Saahil" userId="43ad321a-5946-4c44-869a-99c3331d9527" providerId="ADAL" clId="{EA813354-F016-409C-A55B-EB42D8BC8B73}" dt="2021-04-06T04:33:14.680" v="5341" actId="27803"/>
          <ac:spMkLst>
            <pc:docMk/>
            <pc:sldMk cId="1830847363" sldId="283"/>
            <ac:spMk id="3489" creationId="{4E6D9EEC-081D-416A-883D-DB4848B4F4E5}"/>
          </ac:spMkLst>
        </pc:spChg>
        <pc:spChg chg="mod">
          <ac:chgData name="Vivek Saahil" userId="43ad321a-5946-4c44-869a-99c3331d9527" providerId="ADAL" clId="{EA813354-F016-409C-A55B-EB42D8BC8B73}" dt="2021-04-06T04:33:14.680" v="5341" actId="27803"/>
          <ac:spMkLst>
            <pc:docMk/>
            <pc:sldMk cId="1830847363" sldId="283"/>
            <ac:spMk id="3490" creationId="{8D87B2F2-65AF-414F-B8A4-4559C60C1F89}"/>
          </ac:spMkLst>
        </pc:spChg>
        <pc:spChg chg="mod">
          <ac:chgData name="Vivek Saahil" userId="43ad321a-5946-4c44-869a-99c3331d9527" providerId="ADAL" clId="{EA813354-F016-409C-A55B-EB42D8BC8B73}" dt="2021-04-06T04:33:14.680" v="5341" actId="27803"/>
          <ac:spMkLst>
            <pc:docMk/>
            <pc:sldMk cId="1830847363" sldId="283"/>
            <ac:spMk id="3491" creationId="{C2BE6C10-42BB-4914-92C7-3BC2AD460D25}"/>
          </ac:spMkLst>
        </pc:spChg>
        <pc:spChg chg="mod">
          <ac:chgData name="Vivek Saahil" userId="43ad321a-5946-4c44-869a-99c3331d9527" providerId="ADAL" clId="{EA813354-F016-409C-A55B-EB42D8BC8B73}" dt="2021-04-06T04:33:14.680" v="5341" actId="27803"/>
          <ac:spMkLst>
            <pc:docMk/>
            <pc:sldMk cId="1830847363" sldId="283"/>
            <ac:spMk id="3492" creationId="{AD4BA5CB-8433-4AF8-8472-B57913319268}"/>
          </ac:spMkLst>
        </pc:spChg>
        <pc:spChg chg="mod">
          <ac:chgData name="Vivek Saahil" userId="43ad321a-5946-4c44-869a-99c3331d9527" providerId="ADAL" clId="{EA813354-F016-409C-A55B-EB42D8BC8B73}" dt="2021-04-06T04:33:14.680" v="5341" actId="27803"/>
          <ac:spMkLst>
            <pc:docMk/>
            <pc:sldMk cId="1830847363" sldId="283"/>
            <ac:spMk id="3493" creationId="{79E5BC88-65ED-49B1-AA9E-39797A52B356}"/>
          </ac:spMkLst>
        </pc:spChg>
        <pc:spChg chg="mod">
          <ac:chgData name="Vivek Saahil" userId="43ad321a-5946-4c44-869a-99c3331d9527" providerId="ADAL" clId="{EA813354-F016-409C-A55B-EB42D8BC8B73}" dt="2021-04-06T04:33:14.680" v="5341" actId="27803"/>
          <ac:spMkLst>
            <pc:docMk/>
            <pc:sldMk cId="1830847363" sldId="283"/>
            <ac:spMk id="3494" creationId="{A1E32042-9C6B-4C1B-95FD-8AE683FC350D}"/>
          </ac:spMkLst>
        </pc:spChg>
        <pc:spChg chg="mod">
          <ac:chgData name="Vivek Saahil" userId="43ad321a-5946-4c44-869a-99c3331d9527" providerId="ADAL" clId="{EA813354-F016-409C-A55B-EB42D8BC8B73}" dt="2021-04-06T04:33:14.680" v="5341" actId="27803"/>
          <ac:spMkLst>
            <pc:docMk/>
            <pc:sldMk cId="1830847363" sldId="283"/>
            <ac:spMk id="3495" creationId="{3914F250-03BF-4174-8E1D-2CC0BB5099B3}"/>
          </ac:spMkLst>
        </pc:spChg>
        <pc:spChg chg="mod">
          <ac:chgData name="Vivek Saahil" userId="43ad321a-5946-4c44-869a-99c3331d9527" providerId="ADAL" clId="{EA813354-F016-409C-A55B-EB42D8BC8B73}" dt="2021-04-06T04:33:14.680" v="5341" actId="27803"/>
          <ac:spMkLst>
            <pc:docMk/>
            <pc:sldMk cId="1830847363" sldId="283"/>
            <ac:spMk id="3496" creationId="{25C3B91E-3E3E-4921-BA28-58D0A8A0D308}"/>
          </ac:spMkLst>
        </pc:spChg>
        <pc:spChg chg="mod">
          <ac:chgData name="Vivek Saahil" userId="43ad321a-5946-4c44-869a-99c3331d9527" providerId="ADAL" clId="{EA813354-F016-409C-A55B-EB42D8BC8B73}" dt="2021-04-06T04:33:14.680" v="5341" actId="27803"/>
          <ac:spMkLst>
            <pc:docMk/>
            <pc:sldMk cId="1830847363" sldId="283"/>
            <ac:spMk id="3497" creationId="{46426991-B008-46E9-9236-B13FC566F12E}"/>
          </ac:spMkLst>
        </pc:spChg>
        <pc:spChg chg="mod">
          <ac:chgData name="Vivek Saahil" userId="43ad321a-5946-4c44-869a-99c3331d9527" providerId="ADAL" clId="{EA813354-F016-409C-A55B-EB42D8BC8B73}" dt="2021-04-06T04:33:14.680" v="5341" actId="27803"/>
          <ac:spMkLst>
            <pc:docMk/>
            <pc:sldMk cId="1830847363" sldId="283"/>
            <ac:spMk id="3498" creationId="{DA5494FC-2543-4C51-9D4F-41117EDB1E3F}"/>
          </ac:spMkLst>
        </pc:spChg>
        <pc:spChg chg="mod">
          <ac:chgData name="Vivek Saahil" userId="43ad321a-5946-4c44-869a-99c3331d9527" providerId="ADAL" clId="{EA813354-F016-409C-A55B-EB42D8BC8B73}" dt="2021-04-06T04:33:14.680" v="5341" actId="27803"/>
          <ac:spMkLst>
            <pc:docMk/>
            <pc:sldMk cId="1830847363" sldId="283"/>
            <ac:spMk id="3499" creationId="{1A833792-5EB8-4320-B865-E39B2465BC07}"/>
          </ac:spMkLst>
        </pc:spChg>
        <pc:spChg chg="mod">
          <ac:chgData name="Vivek Saahil" userId="43ad321a-5946-4c44-869a-99c3331d9527" providerId="ADAL" clId="{EA813354-F016-409C-A55B-EB42D8BC8B73}" dt="2021-04-06T04:33:14.680" v="5341" actId="27803"/>
          <ac:spMkLst>
            <pc:docMk/>
            <pc:sldMk cId="1830847363" sldId="283"/>
            <ac:spMk id="3500" creationId="{33F34C44-C0AB-42C1-B696-D12A20CB70B3}"/>
          </ac:spMkLst>
        </pc:spChg>
        <pc:spChg chg="mod">
          <ac:chgData name="Vivek Saahil" userId="43ad321a-5946-4c44-869a-99c3331d9527" providerId="ADAL" clId="{EA813354-F016-409C-A55B-EB42D8BC8B73}" dt="2021-04-06T04:33:14.680" v="5341" actId="27803"/>
          <ac:spMkLst>
            <pc:docMk/>
            <pc:sldMk cId="1830847363" sldId="283"/>
            <ac:spMk id="3501" creationId="{B3FFF128-ECC1-4D62-ABD3-030B7F0CCC43}"/>
          </ac:spMkLst>
        </pc:spChg>
        <pc:spChg chg="mod">
          <ac:chgData name="Vivek Saahil" userId="43ad321a-5946-4c44-869a-99c3331d9527" providerId="ADAL" clId="{EA813354-F016-409C-A55B-EB42D8BC8B73}" dt="2021-04-06T04:33:14.680" v="5341" actId="27803"/>
          <ac:spMkLst>
            <pc:docMk/>
            <pc:sldMk cId="1830847363" sldId="283"/>
            <ac:spMk id="3502" creationId="{EB565C9B-EE43-4E3C-88A3-94A405498EB5}"/>
          </ac:spMkLst>
        </pc:spChg>
        <pc:spChg chg="mod">
          <ac:chgData name="Vivek Saahil" userId="43ad321a-5946-4c44-869a-99c3331d9527" providerId="ADAL" clId="{EA813354-F016-409C-A55B-EB42D8BC8B73}" dt="2021-04-06T04:33:14.680" v="5341" actId="27803"/>
          <ac:spMkLst>
            <pc:docMk/>
            <pc:sldMk cId="1830847363" sldId="283"/>
            <ac:spMk id="3503" creationId="{FCFD0C48-34C9-44FC-8787-726869DA7625}"/>
          </ac:spMkLst>
        </pc:spChg>
        <pc:spChg chg="mod">
          <ac:chgData name="Vivek Saahil" userId="43ad321a-5946-4c44-869a-99c3331d9527" providerId="ADAL" clId="{EA813354-F016-409C-A55B-EB42D8BC8B73}" dt="2021-04-06T04:33:14.680" v="5341" actId="27803"/>
          <ac:spMkLst>
            <pc:docMk/>
            <pc:sldMk cId="1830847363" sldId="283"/>
            <ac:spMk id="3504" creationId="{10B854D2-509A-4F55-A986-A28B3887532F}"/>
          </ac:spMkLst>
        </pc:spChg>
        <pc:spChg chg="mod">
          <ac:chgData name="Vivek Saahil" userId="43ad321a-5946-4c44-869a-99c3331d9527" providerId="ADAL" clId="{EA813354-F016-409C-A55B-EB42D8BC8B73}" dt="2021-04-06T04:33:14.680" v="5341" actId="27803"/>
          <ac:spMkLst>
            <pc:docMk/>
            <pc:sldMk cId="1830847363" sldId="283"/>
            <ac:spMk id="3505" creationId="{180AA0A6-496F-4D30-8D2F-CF59175A86C0}"/>
          </ac:spMkLst>
        </pc:spChg>
        <pc:spChg chg="mod">
          <ac:chgData name="Vivek Saahil" userId="43ad321a-5946-4c44-869a-99c3331d9527" providerId="ADAL" clId="{EA813354-F016-409C-A55B-EB42D8BC8B73}" dt="2021-04-06T04:33:14.680" v="5341" actId="27803"/>
          <ac:spMkLst>
            <pc:docMk/>
            <pc:sldMk cId="1830847363" sldId="283"/>
            <ac:spMk id="3506" creationId="{CC5202E6-53E9-4D3F-AFEC-AE9C474D0A21}"/>
          </ac:spMkLst>
        </pc:spChg>
        <pc:spChg chg="mod">
          <ac:chgData name="Vivek Saahil" userId="43ad321a-5946-4c44-869a-99c3331d9527" providerId="ADAL" clId="{EA813354-F016-409C-A55B-EB42D8BC8B73}" dt="2021-04-06T04:33:14.680" v="5341" actId="27803"/>
          <ac:spMkLst>
            <pc:docMk/>
            <pc:sldMk cId="1830847363" sldId="283"/>
            <ac:spMk id="3507" creationId="{61125453-2F2B-44BA-B98C-4A1B1E9FF7DF}"/>
          </ac:spMkLst>
        </pc:spChg>
        <pc:spChg chg="mod">
          <ac:chgData name="Vivek Saahil" userId="43ad321a-5946-4c44-869a-99c3331d9527" providerId="ADAL" clId="{EA813354-F016-409C-A55B-EB42D8BC8B73}" dt="2021-04-06T04:33:14.680" v="5341" actId="27803"/>
          <ac:spMkLst>
            <pc:docMk/>
            <pc:sldMk cId="1830847363" sldId="283"/>
            <ac:spMk id="3508" creationId="{7050A666-8A9D-4DA5-BDD5-23F16F1357DF}"/>
          </ac:spMkLst>
        </pc:spChg>
        <pc:spChg chg="mod">
          <ac:chgData name="Vivek Saahil" userId="43ad321a-5946-4c44-869a-99c3331d9527" providerId="ADAL" clId="{EA813354-F016-409C-A55B-EB42D8BC8B73}" dt="2021-04-06T04:33:14.680" v="5341" actId="27803"/>
          <ac:spMkLst>
            <pc:docMk/>
            <pc:sldMk cId="1830847363" sldId="283"/>
            <ac:spMk id="3509" creationId="{C557A751-40BE-47D5-90B2-276C35F391DD}"/>
          </ac:spMkLst>
        </pc:spChg>
        <pc:spChg chg="mod">
          <ac:chgData name="Vivek Saahil" userId="43ad321a-5946-4c44-869a-99c3331d9527" providerId="ADAL" clId="{EA813354-F016-409C-A55B-EB42D8BC8B73}" dt="2021-04-06T04:33:14.680" v="5341" actId="27803"/>
          <ac:spMkLst>
            <pc:docMk/>
            <pc:sldMk cId="1830847363" sldId="283"/>
            <ac:spMk id="3510" creationId="{747C4E1C-DDF7-433B-AE0E-603D325367AB}"/>
          </ac:spMkLst>
        </pc:spChg>
        <pc:spChg chg="mod">
          <ac:chgData name="Vivek Saahil" userId="43ad321a-5946-4c44-869a-99c3331d9527" providerId="ADAL" clId="{EA813354-F016-409C-A55B-EB42D8BC8B73}" dt="2021-04-06T04:33:14.680" v="5341" actId="27803"/>
          <ac:spMkLst>
            <pc:docMk/>
            <pc:sldMk cId="1830847363" sldId="283"/>
            <ac:spMk id="3511" creationId="{F50A0475-7A66-4261-AB95-88F0F92AF53F}"/>
          </ac:spMkLst>
        </pc:spChg>
        <pc:spChg chg="mod">
          <ac:chgData name="Vivek Saahil" userId="43ad321a-5946-4c44-869a-99c3331d9527" providerId="ADAL" clId="{EA813354-F016-409C-A55B-EB42D8BC8B73}" dt="2021-04-06T04:33:14.680" v="5341" actId="27803"/>
          <ac:spMkLst>
            <pc:docMk/>
            <pc:sldMk cId="1830847363" sldId="283"/>
            <ac:spMk id="3512" creationId="{12A7084A-9DEA-4275-8641-723A4C42E034}"/>
          </ac:spMkLst>
        </pc:spChg>
        <pc:spChg chg="mod">
          <ac:chgData name="Vivek Saahil" userId="43ad321a-5946-4c44-869a-99c3331d9527" providerId="ADAL" clId="{EA813354-F016-409C-A55B-EB42D8BC8B73}" dt="2021-04-06T04:33:14.680" v="5341" actId="27803"/>
          <ac:spMkLst>
            <pc:docMk/>
            <pc:sldMk cId="1830847363" sldId="283"/>
            <ac:spMk id="3513" creationId="{6F6B2BA4-EA54-4AE5-A07C-6657B01E580C}"/>
          </ac:spMkLst>
        </pc:spChg>
        <pc:spChg chg="mod">
          <ac:chgData name="Vivek Saahil" userId="43ad321a-5946-4c44-869a-99c3331d9527" providerId="ADAL" clId="{EA813354-F016-409C-A55B-EB42D8BC8B73}" dt="2021-04-06T04:33:14.680" v="5341" actId="27803"/>
          <ac:spMkLst>
            <pc:docMk/>
            <pc:sldMk cId="1830847363" sldId="283"/>
            <ac:spMk id="3514" creationId="{053C0F8E-0BC9-474B-8CD6-4FCAC3B7DC7F}"/>
          </ac:spMkLst>
        </pc:spChg>
        <pc:spChg chg="mod">
          <ac:chgData name="Vivek Saahil" userId="43ad321a-5946-4c44-869a-99c3331d9527" providerId="ADAL" clId="{EA813354-F016-409C-A55B-EB42D8BC8B73}" dt="2021-04-06T04:33:14.680" v="5341" actId="27803"/>
          <ac:spMkLst>
            <pc:docMk/>
            <pc:sldMk cId="1830847363" sldId="283"/>
            <ac:spMk id="3515" creationId="{1205A1BD-98AA-4EEB-ACAB-1D95062FF360}"/>
          </ac:spMkLst>
        </pc:spChg>
        <pc:spChg chg="mod">
          <ac:chgData name="Vivek Saahil" userId="43ad321a-5946-4c44-869a-99c3331d9527" providerId="ADAL" clId="{EA813354-F016-409C-A55B-EB42D8BC8B73}" dt="2021-04-06T04:33:14.680" v="5341" actId="27803"/>
          <ac:spMkLst>
            <pc:docMk/>
            <pc:sldMk cId="1830847363" sldId="283"/>
            <ac:spMk id="3516" creationId="{0BE0BEF4-2BAE-4905-A6AE-4B392DD65020}"/>
          </ac:spMkLst>
        </pc:spChg>
        <pc:spChg chg="mod">
          <ac:chgData name="Vivek Saahil" userId="43ad321a-5946-4c44-869a-99c3331d9527" providerId="ADAL" clId="{EA813354-F016-409C-A55B-EB42D8BC8B73}" dt="2021-04-06T04:33:14.680" v="5341" actId="27803"/>
          <ac:spMkLst>
            <pc:docMk/>
            <pc:sldMk cId="1830847363" sldId="283"/>
            <ac:spMk id="3517" creationId="{F270900A-DE39-4137-BE7C-5F398AD27755}"/>
          </ac:spMkLst>
        </pc:spChg>
        <pc:spChg chg="mod">
          <ac:chgData name="Vivek Saahil" userId="43ad321a-5946-4c44-869a-99c3331d9527" providerId="ADAL" clId="{EA813354-F016-409C-A55B-EB42D8BC8B73}" dt="2021-04-06T04:33:14.680" v="5341" actId="27803"/>
          <ac:spMkLst>
            <pc:docMk/>
            <pc:sldMk cId="1830847363" sldId="283"/>
            <ac:spMk id="3518" creationId="{E0E19E02-851B-4BCE-910D-6485721C1D68}"/>
          </ac:spMkLst>
        </pc:spChg>
        <pc:spChg chg="mod">
          <ac:chgData name="Vivek Saahil" userId="43ad321a-5946-4c44-869a-99c3331d9527" providerId="ADAL" clId="{EA813354-F016-409C-A55B-EB42D8BC8B73}" dt="2021-04-06T04:33:14.680" v="5341" actId="27803"/>
          <ac:spMkLst>
            <pc:docMk/>
            <pc:sldMk cId="1830847363" sldId="283"/>
            <ac:spMk id="3519" creationId="{62350FF5-D6CE-4B0F-887A-DD9593942C26}"/>
          </ac:spMkLst>
        </pc:spChg>
        <pc:spChg chg="mod">
          <ac:chgData name="Vivek Saahil" userId="43ad321a-5946-4c44-869a-99c3331d9527" providerId="ADAL" clId="{EA813354-F016-409C-A55B-EB42D8BC8B73}" dt="2021-04-06T04:33:14.680" v="5341" actId="27803"/>
          <ac:spMkLst>
            <pc:docMk/>
            <pc:sldMk cId="1830847363" sldId="283"/>
            <ac:spMk id="3520" creationId="{4AF72F3E-BB11-45A5-A39D-288BD78F4884}"/>
          </ac:spMkLst>
        </pc:spChg>
        <pc:spChg chg="mod">
          <ac:chgData name="Vivek Saahil" userId="43ad321a-5946-4c44-869a-99c3331d9527" providerId="ADAL" clId="{EA813354-F016-409C-A55B-EB42D8BC8B73}" dt="2021-04-06T04:33:14.680" v="5341" actId="27803"/>
          <ac:spMkLst>
            <pc:docMk/>
            <pc:sldMk cId="1830847363" sldId="283"/>
            <ac:spMk id="3521" creationId="{BD8AC0B9-4E4A-470B-A902-15778B840F39}"/>
          </ac:spMkLst>
        </pc:spChg>
        <pc:spChg chg="mod">
          <ac:chgData name="Vivek Saahil" userId="43ad321a-5946-4c44-869a-99c3331d9527" providerId="ADAL" clId="{EA813354-F016-409C-A55B-EB42D8BC8B73}" dt="2021-04-06T04:33:14.680" v="5341" actId="27803"/>
          <ac:spMkLst>
            <pc:docMk/>
            <pc:sldMk cId="1830847363" sldId="283"/>
            <ac:spMk id="3522" creationId="{F75763D3-C94C-436F-97A6-BAAC17428372}"/>
          </ac:spMkLst>
        </pc:spChg>
        <pc:spChg chg="mod">
          <ac:chgData name="Vivek Saahil" userId="43ad321a-5946-4c44-869a-99c3331d9527" providerId="ADAL" clId="{EA813354-F016-409C-A55B-EB42D8BC8B73}" dt="2021-04-06T04:33:14.680" v="5341" actId="27803"/>
          <ac:spMkLst>
            <pc:docMk/>
            <pc:sldMk cId="1830847363" sldId="283"/>
            <ac:spMk id="3523" creationId="{0F744DB8-F442-4B4D-B06E-103E63582C37}"/>
          </ac:spMkLst>
        </pc:spChg>
        <pc:spChg chg="mod">
          <ac:chgData name="Vivek Saahil" userId="43ad321a-5946-4c44-869a-99c3331d9527" providerId="ADAL" clId="{EA813354-F016-409C-A55B-EB42D8BC8B73}" dt="2021-04-06T04:33:14.680" v="5341" actId="27803"/>
          <ac:spMkLst>
            <pc:docMk/>
            <pc:sldMk cId="1830847363" sldId="283"/>
            <ac:spMk id="3524" creationId="{72A96069-AC93-482D-A79D-42674BB3B109}"/>
          </ac:spMkLst>
        </pc:spChg>
        <pc:spChg chg="mod">
          <ac:chgData name="Vivek Saahil" userId="43ad321a-5946-4c44-869a-99c3331d9527" providerId="ADAL" clId="{EA813354-F016-409C-A55B-EB42D8BC8B73}" dt="2021-04-06T04:33:14.680" v="5341" actId="27803"/>
          <ac:spMkLst>
            <pc:docMk/>
            <pc:sldMk cId="1830847363" sldId="283"/>
            <ac:spMk id="3525" creationId="{C6B54341-D473-4D80-BECC-447F3A16FA66}"/>
          </ac:spMkLst>
        </pc:spChg>
        <pc:spChg chg="mod">
          <ac:chgData name="Vivek Saahil" userId="43ad321a-5946-4c44-869a-99c3331d9527" providerId="ADAL" clId="{EA813354-F016-409C-A55B-EB42D8BC8B73}" dt="2021-04-06T04:33:14.680" v="5341" actId="27803"/>
          <ac:spMkLst>
            <pc:docMk/>
            <pc:sldMk cId="1830847363" sldId="283"/>
            <ac:spMk id="3526" creationId="{6DB74C25-AC50-4B07-BC51-8E48B98709E3}"/>
          </ac:spMkLst>
        </pc:spChg>
        <pc:spChg chg="mod">
          <ac:chgData name="Vivek Saahil" userId="43ad321a-5946-4c44-869a-99c3331d9527" providerId="ADAL" clId="{EA813354-F016-409C-A55B-EB42D8BC8B73}" dt="2021-04-06T04:33:14.680" v="5341" actId="27803"/>
          <ac:spMkLst>
            <pc:docMk/>
            <pc:sldMk cId="1830847363" sldId="283"/>
            <ac:spMk id="3527" creationId="{888F0F17-AFE5-4BB6-A68A-D513FD7C85B3}"/>
          </ac:spMkLst>
        </pc:spChg>
        <pc:spChg chg="mod">
          <ac:chgData name="Vivek Saahil" userId="43ad321a-5946-4c44-869a-99c3331d9527" providerId="ADAL" clId="{EA813354-F016-409C-A55B-EB42D8BC8B73}" dt="2021-04-06T04:33:14.680" v="5341" actId="27803"/>
          <ac:spMkLst>
            <pc:docMk/>
            <pc:sldMk cId="1830847363" sldId="283"/>
            <ac:spMk id="3528" creationId="{DB0B5A5C-AF95-4652-B561-DB4C03524650}"/>
          </ac:spMkLst>
        </pc:spChg>
        <pc:spChg chg="mod">
          <ac:chgData name="Vivek Saahil" userId="43ad321a-5946-4c44-869a-99c3331d9527" providerId="ADAL" clId="{EA813354-F016-409C-A55B-EB42D8BC8B73}" dt="2021-04-06T04:33:14.680" v="5341" actId="27803"/>
          <ac:spMkLst>
            <pc:docMk/>
            <pc:sldMk cId="1830847363" sldId="283"/>
            <ac:spMk id="3529" creationId="{72AAC81E-4A3C-408D-AB83-7BB0553D5DFF}"/>
          </ac:spMkLst>
        </pc:spChg>
        <pc:spChg chg="mod">
          <ac:chgData name="Vivek Saahil" userId="43ad321a-5946-4c44-869a-99c3331d9527" providerId="ADAL" clId="{EA813354-F016-409C-A55B-EB42D8BC8B73}" dt="2021-04-06T04:33:14.680" v="5341" actId="27803"/>
          <ac:spMkLst>
            <pc:docMk/>
            <pc:sldMk cId="1830847363" sldId="283"/>
            <ac:spMk id="3530" creationId="{DA10E3B1-92AB-4090-8630-BFC5FB2D5FA2}"/>
          </ac:spMkLst>
        </pc:spChg>
        <pc:spChg chg="mod">
          <ac:chgData name="Vivek Saahil" userId="43ad321a-5946-4c44-869a-99c3331d9527" providerId="ADAL" clId="{EA813354-F016-409C-A55B-EB42D8BC8B73}" dt="2021-04-06T04:33:14.680" v="5341" actId="27803"/>
          <ac:spMkLst>
            <pc:docMk/>
            <pc:sldMk cId="1830847363" sldId="283"/>
            <ac:spMk id="3531" creationId="{125E203D-6B73-45CA-9445-97333ADDD276}"/>
          </ac:spMkLst>
        </pc:spChg>
        <pc:spChg chg="mod">
          <ac:chgData name="Vivek Saahil" userId="43ad321a-5946-4c44-869a-99c3331d9527" providerId="ADAL" clId="{EA813354-F016-409C-A55B-EB42D8BC8B73}" dt="2021-04-06T04:33:14.680" v="5341" actId="27803"/>
          <ac:spMkLst>
            <pc:docMk/>
            <pc:sldMk cId="1830847363" sldId="283"/>
            <ac:spMk id="3532" creationId="{BCEA56C1-75C1-4FA1-8752-9EB912EC11E9}"/>
          </ac:spMkLst>
        </pc:spChg>
        <pc:spChg chg="mod">
          <ac:chgData name="Vivek Saahil" userId="43ad321a-5946-4c44-869a-99c3331d9527" providerId="ADAL" clId="{EA813354-F016-409C-A55B-EB42D8BC8B73}" dt="2021-04-06T04:33:14.680" v="5341" actId="27803"/>
          <ac:spMkLst>
            <pc:docMk/>
            <pc:sldMk cId="1830847363" sldId="283"/>
            <ac:spMk id="3533" creationId="{CDACD1AB-164B-4442-ADF1-0CD84F48E664}"/>
          </ac:spMkLst>
        </pc:spChg>
        <pc:spChg chg="mod">
          <ac:chgData name="Vivek Saahil" userId="43ad321a-5946-4c44-869a-99c3331d9527" providerId="ADAL" clId="{EA813354-F016-409C-A55B-EB42D8BC8B73}" dt="2021-04-06T04:33:14.680" v="5341" actId="27803"/>
          <ac:spMkLst>
            <pc:docMk/>
            <pc:sldMk cId="1830847363" sldId="283"/>
            <ac:spMk id="3534" creationId="{29065212-D250-4C5F-9B0A-8D437298CE42}"/>
          </ac:spMkLst>
        </pc:spChg>
        <pc:spChg chg="mod">
          <ac:chgData name="Vivek Saahil" userId="43ad321a-5946-4c44-869a-99c3331d9527" providerId="ADAL" clId="{EA813354-F016-409C-A55B-EB42D8BC8B73}" dt="2021-04-06T04:33:14.680" v="5341" actId="27803"/>
          <ac:spMkLst>
            <pc:docMk/>
            <pc:sldMk cId="1830847363" sldId="283"/>
            <ac:spMk id="3535" creationId="{58EA1D5F-EF47-48D9-9EA5-9301209039B0}"/>
          </ac:spMkLst>
        </pc:spChg>
        <pc:spChg chg="mod">
          <ac:chgData name="Vivek Saahil" userId="43ad321a-5946-4c44-869a-99c3331d9527" providerId="ADAL" clId="{EA813354-F016-409C-A55B-EB42D8BC8B73}" dt="2021-04-06T04:33:14.680" v="5341" actId="27803"/>
          <ac:spMkLst>
            <pc:docMk/>
            <pc:sldMk cId="1830847363" sldId="283"/>
            <ac:spMk id="3536" creationId="{C7F9AD1D-E24F-4F00-941A-C1480A326EEB}"/>
          </ac:spMkLst>
        </pc:spChg>
        <pc:spChg chg="mod">
          <ac:chgData name="Vivek Saahil" userId="43ad321a-5946-4c44-869a-99c3331d9527" providerId="ADAL" clId="{EA813354-F016-409C-A55B-EB42D8BC8B73}" dt="2021-04-06T04:33:14.680" v="5341" actId="27803"/>
          <ac:spMkLst>
            <pc:docMk/>
            <pc:sldMk cId="1830847363" sldId="283"/>
            <ac:spMk id="3537" creationId="{6E3EA444-FEAD-450C-ACA2-F2C36637FEAA}"/>
          </ac:spMkLst>
        </pc:spChg>
        <pc:spChg chg="mod">
          <ac:chgData name="Vivek Saahil" userId="43ad321a-5946-4c44-869a-99c3331d9527" providerId="ADAL" clId="{EA813354-F016-409C-A55B-EB42D8BC8B73}" dt="2021-04-06T04:33:14.680" v="5341" actId="27803"/>
          <ac:spMkLst>
            <pc:docMk/>
            <pc:sldMk cId="1830847363" sldId="283"/>
            <ac:spMk id="3538" creationId="{B7D6DD9F-F722-4F90-9EDA-EC24DFC0A667}"/>
          </ac:spMkLst>
        </pc:spChg>
        <pc:spChg chg="mod">
          <ac:chgData name="Vivek Saahil" userId="43ad321a-5946-4c44-869a-99c3331d9527" providerId="ADAL" clId="{EA813354-F016-409C-A55B-EB42D8BC8B73}" dt="2021-04-06T04:33:14.680" v="5341" actId="27803"/>
          <ac:spMkLst>
            <pc:docMk/>
            <pc:sldMk cId="1830847363" sldId="283"/>
            <ac:spMk id="3539" creationId="{78F94CE2-F361-4A3A-A5B4-7ED75AD01F77}"/>
          </ac:spMkLst>
        </pc:spChg>
        <pc:spChg chg="mod">
          <ac:chgData name="Vivek Saahil" userId="43ad321a-5946-4c44-869a-99c3331d9527" providerId="ADAL" clId="{EA813354-F016-409C-A55B-EB42D8BC8B73}" dt="2021-04-06T04:33:14.680" v="5341" actId="27803"/>
          <ac:spMkLst>
            <pc:docMk/>
            <pc:sldMk cId="1830847363" sldId="283"/>
            <ac:spMk id="3540" creationId="{1BB95300-8516-48B9-920F-725F44DD76A1}"/>
          </ac:spMkLst>
        </pc:spChg>
        <pc:spChg chg="mod">
          <ac:chgData name="Vivek Saahil" userId="43ad321a-5946-4c44-869a-99c3331d9527" providerId="ADAL" clId="{EA813354-F016-409C-A55B-EB42D8BC8B73}" dt="2021-04-06T04:33:14.680" v="5341" actId="27803"/>
          <ac:spMkLst>
            <pc:docMk/>
            <pc:sldMk cId="1830847363" sldId="283"/>
            <ac:spMk id="3541" creationId="{45574F84-976E-4417-A7E8-2EC851D28CCD}"/>
          </ac:spMkLst>
        </pc:spChg>
        <pc:spChg chg="mod">
          <ac:chgData name="Vivek Saahil" userId="43ad321a-5946-4c44-869a-99c3331d9527" providerId="ADAL" clId="{EA813354-F016-409C-A55B-EB42D8BC8B73}" dt="2021-04-06T04:33:14.680" v="5341" actId="27803"/>
          <ac:spMkLst>
            <pc:docMk/>
            <pc:sldMk cId="1830847363" sldId="283"/>
            <ac:spMk id="3542" creationId="{D3C81C6A-CFFE-4B2E-8DD7-C00497A4B556}"/>
          </ac:spMkLst>
        </pc:spChg>
        <pc:spChg chg="mod">
          <ac:chgData name="Vivek Saahil" userId="43ad321a-5946-4c44-869a-99c3331d9527" providerId="ADAL" clId="{EA813354-F016-409C-A55B-EB42D8BC8B73}" dt="2021-04-06T04:33:14.680" v="5341" actId="27803"/>
          <ac:spMkLst>
            <pc:docMk/>
            <pc:sldMk cId="1830847363" sldId="283"/>
            <ac:spMk id="3543" creationId="{C536D6E4-ECFB-4524-9C59-547567AFC4BE}"/>
          </ac:spMkLst>
        </pc:spChg>
        <pc:spChg chg="mod">
          <ac:chgData name="Vivek Saahil" userId="43ad321a-5946-4c44-869a-99c3331d9527" providerId="ADAL" clId="{EA813354-F016-409C-A55B-EB42D8BC8B73}" dt="2021-04-06T04:33:14.680" v="5341" actId="27803"/>
          <ac:spMkLst>
            <pc:docMk/>
            <pc:sldMk cId="1830847363" sldId="283"/>
            <ac:spMk id="3544" creationId="{4341C3AC-22EE-423E-86A0-5347C830E9F3}"/>
          </ac:spMkLst>
        </pc:spChg>
        <pc:spChg chg="mod">
          <ac:chgData name="Vivek Saahil" userId="43ad321a-5946-4c44-869a-99c3331d9527" providerId="ADAL" clId="{EA813354-F016-409C-A55B-EB42D8BC8B73}" dt="2021-04-06T04:33:14.680" v="5341" actId="27803"/>
          <ac:spMkLst>
            <pc:docMk/>
            <pc:sldMk cId="1830847363" sldId="283"/>
            <ac:spMk id="3545" creationId="{C000B038-48F2-45F0-866A-7F2893D33620}"/>
          </ac:spMkLst>
        </pc:spChg>
        <pc:spChg chg="mod">
          <ac:chgData name="Vivek Saahil" userId="43ad321a-5946-4c44-869a-99c3331d9527" providerId="ADAL" clId="{EA813354-F016-409C-A55B-EB42D8BC8B73}" dt="2021-04-06T04:33:14.680" v="5341" actId="27803"/>
          <ac:spMkLst>
            <pc:docMk/>
            <pc:sldMk cId="1830847363" sldId="283"/>
            <ac:spMk id="3546" creationId="{5C93EE4F-0E80-45B9-975A-34C0B73A79A8}"/>
          </ac:spMkLst>
        </pc:spChg>
        <pc:spChg chg="mod">
          <ac:chgData name="Vivek Saahil" userId="43ad321a-5946-4c44-869a-99c3331d9527" providerId="ADAL" clId="{EA813354-F016-409C-A55B-EB42D8BC8B73}" dt="2021-04-06T04:33:14.680" v="5341" actId="27803"/>
          <ac:spMkLst>
            <pc:docMk/>
            <pc:sldMk cId="1830847363" sldId="283"/>
            <ac:spMk id="3547" creationId="{FF91520F-4609-4857-A92B-4D3CAFAC7D4E}"/>
          </ac:spMkLst>
        </pc:spChg>
        <pc:spChg chg="mod">
          <ac:chgData name="Vivek Saahil" userId="43ad321a-5946-4c44-869a-99c3331d9527" providerId="ADAL" clId="{EA813354-F016-409C-A55B-EB42D8BC8B73}" dt="2021-04-06T04:33:14.680" v="5341" actId="27803"/>
          <ac:spMkLst>
            <pc:docMk/>
            <pc:sldMk cId="1830847363" sldId="283"/>
            <ac:spMk id="3548" creationId="{936F5F69-F195-4053-812E-C451389D80F8}"/>
          </ac:spMkLst>
        </pc:spChg>
        <pc:spChg chg="mod">
          <ac:chgData name="Vivek Saahil" userId="43ad321a-5946-4c44-869a-99c3331d9527" providerId="ADAL" clId="{EA813354-F016-409C-A55B-EB42D8BC8B73}" dt="2021-04-06T04:33:14.680" v="5341" actId="27803"/>
          <ac:spMkLst>
            <pc:docMk/>
            <pc:sldMk cId="1830847363" sldId="283"/>
            <ac:spMk id="3549" creationId="{BE28F740-F43F-4338-A28F-47DBBFBEFE39}"/>
          </ac:spMkLst>
        </pc:spChg>
        <pc:spChg chg="mod">
          <ac:chgData name="Vivek Saahil" userId="43ad321a-5946-4c44-869a-99c3331d9527" providerId="ADAL" clId="{EA813354-F016-409C-A55B-EB42D8BC8B73}" dt="2021-04-06T04:33:14.680" v="5341" actId="27803"/>
          <ac:spMkLst>
            <pc:docMk/>
            <pc:sldMk cId="1830847363" sldId="283"/>
            <ac:spMk id="3550" creationId="{0F6904F5-6A4C-4CAA-9BA0-14A73ADE7258}"/>
          </ac:spMkLst>
        </pc:spChg>
        <pc:spChg chg="mod">
          <ac:chgData name="Vivek Saahil" userId="43ad321a-5946-4c44-869a-99c3331d9527" providerId="ADAL" clId="{EA813354-F016-409C-A55B-EB42D8BC8B73}" dt="2021-04-06T04:33:14.680" v="5341" actId="27803"/>
          <ac:spMkLst>
            <pc:docMk/>
            <pc:sldMk cId="1830847363" sldId="283"/>
            <ac:spMk id="3551" creationId="{C1E9160C-1996-433E-8CA5-DD7E6E8EEA64}"/>
          </ac:spMkLst>
        </pc:spChg>
        <pc:spChg chg="mod">
          <ac:chgData name="Vivek Saahil" userId="43ad321a-5946-4c44-869a-99c3331d9527" providerId="ADAL" clId="{EA813354-F016-409C-A55B-EB42D8BC8B73}" dt="2021-04-06T04:33:14.680" v="5341" actId="27803"/>
          <ac:spMkLst>
            <pc:docMk/>
            <pc:sldMk cId="1830847363" sldId="283"/>
            <ac:spMk id="3552" creationId="{5F6F6FD7-8FAB-4206-8C74-4463A211B435}"/>
          </ac:spMkLst>
        </pc:spChg>
        <pc:spChg chg="mod">
          <ac:chgData name="Vivek Saahil" userId="43ad321a-5946-4c44-869a-99c3331d9527" providerId="ADAL" clId="{EA813354-F016-409C-A55B-EB42D8BC8B73}" dt="2021-04-06T04:33:14.680" v="5341" actId="27803"/>
          <ac:spMkLst>
            <pc:docMk/>
            <pc:sldMk cId="1830847363" sldId="283"/>
            <ac:spMk id="3553" creationId="{F761FCE1-0733-4D18-8E27-E45191713F6F}"/>
          </ac:spMkLst>
        </pc:spChg>
        <pc:spChg chg="mod">
          <ac:chgData name="Vivek Saahil" userId="43ad321a-5946-4c44-869a-99c3331d9527" providerId="ADAL" clId="{EA813354-F016-409C-A55B-EB42D8BC8B73}" dt="2021-04-06T04:33:14.680" v="5341" actId="27803"/>
          <ac:spMkLst>
            <pc:docMk/>
            <pc:sldMk cId="1830847363" sldId="283"/>
            <ac:spMk id="3554" creationId="{29071D34-ED84-4687-89F0-50A0DD69FD9E}"/>
          </ac:spMkLst>
        </pc:spChg>
        <pc:spChg chg="mod">
          <ac:chgData name="Vivek Saahil" userId="43ad321a-5946-4c44-869a-99c3331d9527" providerId="ADAL" clId="{EA813354-F016-409C-A55B-EB42D8BC8B73}" dt="2021-04-06T04:33:14.680" v="5341" actId="27803"/>
          <ac:spMkLst>
            <pc:docMk/>
            <pc:sldMk cId="1830847363" sldId="283"/>
            <ac:spMk id="3555" creationId="{03586D70-E2BF-4F61-B47A-C463F1F9FD3F}"/>
          </ac:spMkLst>
        </pc:spChg>
        <pc:spChg chg="mod">
          <ac:chgData name="Vivek Saahil" userId="43ad321a-5946-4c44-869a-99c3331d9527" providerId="ADAL" clId="{EA813354-F016-409C-A55B-EB42D8BC8B73}" dt="2021-04-06T04:33:14.680" v="5341" actId="27803"/>
          <ac:spMkLst>
            <pc:docMk/>
            <pc:sldMk cId="1830847363" sldId="283"/>
            <ac:spMk id="3556" creationId="{952B4763-DA88-4834-932A-77318501275A}"/>
          </ac:spMkLst>
        </pc:spChg>
        <pc:spChg chg="mod">
          <ac:chgData name="Vivek Saahil" userId="43ad321a-5946-4c44-869a-99c3331d9527" providerId="ADAL" clId="{EA813354-F016-409C-A55B-EB42D8BC8B73}" dt="2021-04-06T04:33:14.680" v="5341" actId="27803"/>
          <ac:spMkLst>
            <pc:docMk/>
            <pc:sldMk cId="1830847363" sldId="283"/>
            <ac:spMk id="3557" creationId="{E58106AF-B26A-4F99-9AAD-BD4C422C1758}"/>
          </ac:spMkLst>
        </pc:spChg>
        <pc:spChg chg="mod">
          <ac:chgData name="Vivek Saahil" userId="43ad321a-5946-4c44-869a-99c3331d9527" providerId="ADAL" clId="{EA813354-F016-409C-A55B-EB42D8BC8B73}" dt="2021-04-06T04:33:14.680" v="5341" actId="27803"/>
          <ac:spMkLst>
            <pc:docMk/>
            <pc:sldMk cId="1830847363" sldId="283"/>
            <ac:spMk id="3558" creationId="{51EE7CB0-E828-4B79-B5E9-48F0561971ED}"/>
          </ac:spMkLst>
        </pc:spChg>
        <pc:spChg chg="mod">
          <ac:chgData name="Vivek Saahil" userId="43ad321a-5946-4c44-869a-99c3331d9527" providerId="ADAL" clId="{EA813354-F016-409C-A55B-EB42D8BC8B73}" dt="2021-04-06T04:33:14.680" v="5341" actId="27803"/>
          <ac:spMkLst>
            <pc:docMk/>
            <pc:sldMk cId="1830847363" sldId="283"/>
            <ac:spMk id="3559" creationId="{D3CDDFAC-17EC-4280-BCFA-B00861869C36}"/>
          </ac:spMkLst>
        </pc:spChg>
        <pc:spChg chg="mod">
          <ac:chgData name="Vivek Saahil" userId="43ad321a-5946-4c44-869a-99c3331d9527" providerId="ADAL" clId="{EA813354-F016-409C-A55B-EB42D8BC8B73}" dt="2021-04-06T04:33:14.680" v="5341" actId="27803"/>
          <ac:spMkLst>
            <pc:docMk/>
            <pc:sldMk cId="1830847363" sldId="283"/>
            <ac:spMk id="3560" creationId="{7C94DB32-7D82-496E-9B57-07EEEF01D31E}"/>
          </ac:spMkLst>
        </pc:spChg>
        <pc:spChg chg="mod">
          <ac:chgData name="Vivek Saahil" userId="43ad321a-5946-4c44-869a-99c3331d9527" providerId="ADAL" clId="{EA813354-F016-409C-A55B-EB42D8BC8B73}" dt="2021-04-06T04:33:14.680" v="5341" actId="27803"/>
          <ac:spMkLst>
            <pc:docMk/>
            <pc:sldMk cId="1830847363" sldId="283"/>
            <ac:spMk id="3561" creationId="{FEE90EE5-9519-4695-9E82-19EB02D95252}"/>
          </ac:spMkLst>
        </pc:spChg>
        <pc:spChg chg="mod">
          <ac:chgData name="Vivek Saahil" userId="43ad321a-5946-4c44-869a-99c3331d9527" providerId="ADAL" clId="{EA813354-F016-409C-A55B-EB42D8BC8B73}" dt="2021-04-06T04:33:14.680" v="5341" actId="27803"/>
          <ac:spMkLst>
            <pc:docMk/>
            <pc:sldMk cId="1830847363" sldId="283"/>
            <ac:spMk id="3562" creationId="{40537759-AC6D-4B5D-975A-3027060DDDDC}"/>
          </ac:spMkLst>
        </pc:spChg>
        <pc:spChg chg="mod">
          <ac:chgData name="Vivek Saahil" userId="43ad321a-5946-4c44-869a-99c3331d9527" providerId="ADAL" clId="{EA813354-F016-409C-A55B-EB42D8BC8B73}" dt="2021-04-06T04:33:14.680" v="5341" actId="27803"/>
          <ac:spMkLst>
            <pc:docMk/>
            <pc:sldMk cId="1830847363" sldId="283"/>
            <ac:spMk id="3563" creationId="{306258D7-78F9-4E18-8D38-FE8E1C18B863}"/>
          </ac:spMkLst>
        </pc:spChg>
        <pc:spChg chg="mod">
          <ac:chgData name="Vivek Saahil" userId="43ad321a-5946-4c44-869a-99c3331d9527" providerId="ADAL" clId="{EA813354-F016-409C-A55B-EB42D8BC8B73}" dt="2021-04-06T04:33:14.680" v="5341" actId="27803"/>
          <ac:spMkLst>
            <pc:docMk/>
            <pc:sldMk cId="1830847363" sldId="283"/>
            <ac:spMk id="3564" creationId="{D29948F4-8A1C-48C5-AF72-ACF543D65703}"/>
          </ac:spMkLst>
        </pc:spChg>
        <pc:spChg chg="mod">
          <ac:chgData name="Vivek Saahil" userId="43ad321a-5946-4c44-869a-99c3331d9527" providerId="ADAL" clId="{EA813354-F016-409C-A55B-EB42D8BC8B73}" dt="2021-04-06T04:33:14.680" v="5341" actId="27803"/>
          <ac:spMkLst>
            <pc:docMk/>
            <pc:sldMk cId="1830847363" sldId="283"/>
            <ac:spMk id="3565" creationId="{965CE88A-4DDC-4242-B287-73CDC6F1D2F4}"/>
          </ac:spMkLst>
        </pc:spChg>
        <pc:spChg chg="mod">
          <ac:chgData name="Vivek Saahil" userId="43ad321a-5946-4c44-869a-99c3331d9527" providerId="ADAL" clId="{EA813354-F016-409C-A55B-EB42D8BC8B73}" dt="2021-04-06T04:33:14.680" v="5341" actId="27803"/>
          <ac:spMkLst>
            <pc:docMk/>
            <pc:sldMk cId="1830847363" sldId="283"/>
            <ac:spMk id="3566" creationId="{6C329A46-9AB3-4A40-95C5-46AD9E7AB6B6}"/>
          </ac:spMkLst>
        </pc:spChg>
        <pc:spChg chg="mod">
          <ac:chgData name="Vivek Saahil" userId="43ad321a-5946-4c44-869a-99c3331d9527" providerId="ADAL" clId="{EA813354-F016-409C-A55B-EB42D8BC8B73}" dt="2021-04-06T04:33:14.680" v="5341" actId="27803"/>
          <ac:spMkLst>
            <pc:docMk/>
            <pc:sldMk cId="1830847363" sldId="283"/>
            <ac:spMk id="3567" creationId="{D2912970-608B-470E-A831-5C200ED1F036}"/>
          </ac:spMkLst>
        </pc:spChg>
        <pc:spChg chg="mod">
          <ac:chgData name="Vivek Saahil" userId="43ad321a-5946-4c44-869a-99c3331d9527" providerId="ADAL" clId="{EA813354-F016-409C-A55B-EB42D8BC8B73}" dt="2021-04-06T04:33:14.680" v="5341" actId="27803"/>
          <ac:spMkLst>
            <pc:docMk/>
            <pc:sldMk cId="1830847363" sldId="283"/>
            <ac:spMk id="3568" creationId="{BEEBD710-10E7-461B-B1B1-8E69C18CC37A}"/>
          </ac:spMkLst>
        </pc:spChg>
        <pc:spChg chg="mod">
          <ac:chgData name="Vivek Saahil" userId="43ad321a-5946-4c44-869a-99c3331d9527" providerId="ADAL" clId="{EA813354-F016-409C-A55B-EB42D8BC8B73}" dt="2021-04-06T04:33:14.680" v="5341" actId="27803"/>
          <ac:spMkLst>
            <pc:docMk/>
            <pc:sldMk cId="1830847363" sldId="283"/>
            <ac:spMk id="3569" creationId="{9345169F-5268-4A7A-B10D-C5FAE94929FD}"/>
          </ac:spMkLst>
        </pc:spChg>
        <pc:spChg chg="mod">
          <ac:chgData name="Vivek Saahil" userId="43ad321a-5946-4c44-869a-99c3331d9527" providerId="ADAL" clId="{EA813354-F016-409C-A55B-EB42D8BC8B73}" dt="2021-04-06T04:33:14.680" v="5341" actId="27803"/>
          <ac:spMkLst>
            <pc:docMk/>
            <pc:sldMk cId="1830847363" sldId="283"/>
            <ac:spMk id="3570" creationId="{59E25F0D-83F8-409F-96F5-CD3810B69D3C}"/>
          </ac:spMkLst>
        </pc:spChg>
        <pc:spChg chg="mod">
          <ac:chgData name="Vivek Saahil" userId="43ad321a-5946-4c44-869a-99c3331d9527" providerId="ADAL" clId="{EA813354-F016-409C-A55B-EB42D8BC8B73}" dt="2021-04-06T04:33:14.680" v="5341" actId="27803"/>
          <ac:spMkLst>
            <pc:docMk/>
            <pc:sldMk cId="1830847363" sldId="283"/>
            <ac:spMk id="3571" creationId="{AF1E31E4-EF05-41F7-AFCD-6B46DDC46F9F}"/>
          </ac:spMkLst>
        </pc:spChg>
        <pc:spChg chg="mod">
          <ac:chgData name="Vivek Saahil" userId="43ad321a-5946-4c44-869a-99c3331d9527" providerId="ADAL" clId="{EA813354-F016-409C-A55B-EB42D8BC8B73}" dt="2021-04-06T04:33:14.680" v="5341" actId="27803"/>
          <ac:spMkLst>
            <pc:docMk/>
            <pc:sldMk cId="1830847363" sldId="283"/>
            <ac:spMk id="3572" creationId="{5873DF85-7145-4681-B98F-6AF22628486B}"/>
          </ac:spMkLst>
        </pc:spChg>
        <pc:spChg chg="mod">
          <ac:chgData name="Vivek Saahil" userId="43ad321a-5946-4c44-869a-99c3331d9527" providerId="ADAL" clId="{EA813354-F016-409C-A55B-EB42D8BC8B73}" dt="2021-04-06T04:33:14.680" v="5341" actId="27803"/>
          <ac:spMkLst>
            <pc:docMk/>
            <pc:sldMk cId="1830847363" sldId="283"/>
            <ac:spMk id="3573" creationId="{BD6CC617-468A-49EB-9F6A-B6A2A3088F8D}"/>
          </ac:spMkLst>
        </pc:spChg>
        <pc:spChg chg="mod">
          <ac:chgData name="Vivek Saahil" userId="43ad321a-5946-4c44-869a-99c3331d9527" providerId="ADAL" clId="{EA813354-F016-409C-A55B-EB42D8BC8B73}" dt="2021-04-06T04:33:14.680" v="5341" actId="27803"/>
          <ac:spMkLst>
            <pc:docMk/>
            <pc:sldMk cId="1830847363" sldId="283"/>
            <ac:spMk id="3574" creationId="{46D259C6-4353-46EF-9AD2-5D62438A787C}"/>
          </ac:spMkLst>
        </pc:spChg>
        <pc:spChg chg="mod">
          <ac:chgData name="Vivek Saahil" userId="43ad321a-5946-4c44-869a-99c3331d9527" providerId="ADAL" clId="{EA813354-F016-409C-A55B-EB42D8BC8B73}" dt="2021-04-06T04:33:14.680" v="5341" actId="27803"/>
          <ac:spMkLst>
            <pc:docMk/>
            <pc:sldMk cId="1830847363" sldId="283"/>
            <ac:spMk id="3575" creationId="{FC30D897-3F01-49F2-8AAE-434280A92A4A}"/>
          </ac:spMkLst>
        </pc:spChg>
        <pc:spChg chg="mod">
          <ac:chgData name="Vivek Saahil" userId="43ad321a-5946-4c44-869a-99c3331d9527" providerId="ADAL" clId="{EA813354-F016-409C-A55B-EB42D8BC8B73}" dt="2021-04-06T04:33:14.680" v="5341" actId="27803"/>
          <ac:spMkLst>
            <pc:docMk/>
            <pc:sldMk cId="1830847363" sldId="283"/>
            <ac:spMk id="3576" creationId="{6906C806-349D-4930-9FED-3B49D283FC55}"/>
          </ac:spMkLst>
        </pc:spChg>
        <pc:spChg chg="mod">
          <ac:chgData name="Vivek Saahil" userId="43ad321a-5946-4c44-869a-99c3331d9527" providerId="ADAL" clId="{EA813354-F016-409C-A55B-EB42D8BC8B73}" dt="2021-04-06T04:33:14.680" v="5341" actId="27803"/>
          <ac:spMkLst>
            <pc:docMk/>
            <pc:sldMk cId="1830847363" sldId="283"/>
            <ac:spMk id="3577" creationId="{9935A2D5-05B0-451A-A3B5-759BDF8BC72E}"/>
          </ac:spMkLst>
        </pc:spChg>
        <pc:spChg chg="mod">
          <ac:chgData name="Vivek Saahil" userId="43ad321a-5946-4c44-869a-99c3331d9527" providerId="ADAL" clId="{EA813354-F016-409C-A55B-EB42D8BC8B73}" dt="2021-04-06T04:33:14.680" v="5341" actId="27803"/>
          <ac:spMkLst>
            <pc:docMk/>
            <pc:sldMk cId="1830847363" sldId="283"/>
            <ac:spMk id="3578" creationId="{FA22790C-FC59-48A3-9612-09D37DA3A894}"/>
          </ac:spMkLst>
        </pc:spChg>
        <pc:spChg chg="mod">
          <ac:chgData name="Vivek Saahil" userId="43ad321a-5946-4c44-869a-99c3331d9527" providerId="ADAL" clId="{EA813354-F016-409C-A55B-EB42D8BC8B73}" dt="2021-04-06T04:33:14.680" v="5341" actId="27803"/>
          <ac:spMkLst>
            <pc:docMk/>
            <pc:sldMk cId="1830847363" sldId="283"/>
            <ac:spMk id="3579" creationId="{771D2E45-B990-41D7-BAA5-9BF2B35BC462}"/>
          </ac:spMkLst>
        </pc:spChg>
        <pc:spChg chg="mod">
          <ac:chgData name="Vivek Saahil" userId="43ad321a-5946-4c44-869a-99c3331d9527" providerId="ADAL" clId="{EA813354-F016-409C-A55B-EB42D8BC8B73}" dt="2021-04-06T04:33:14.680" v="5341" actId="27803"/>
          <ac:spMkLst>
            <pc:docMk/>
            <pc:sldMk cId="1830847363" sldId="283"/>
            <ac:spMk id="3580" creationId="{05A46EA3-D5FD-4042-A89A-3875C1015807}"/>
          </ac:spMkLst>
        </pc:spChg>
        <pc:spChg chg="mod">
          <ac:chgData name="Vivek Saahil" userId="43ad321a-5946-4c44-869a-99c3331d9527" providerId="ADAL" clId="{EA813354-F016-409C-A55B-EB42D8BC8B73}" dt="2021-04-06T04:33:14.680" v="5341" actId="27803"/>
          <ac:spMkLst>
            <pc:docMk/>
            <pc:sldMk cId="1830847363" sldId="283"/>
            <ac:spMk id="3581" creationId="{074481FA-D765-4E9B-873B-C89BA01CEAE4}"/>
          </ac:spMkLst>
        </pc:spChg>
        <pc:spChg chg="mod">
          <ac:chgData name="Vivek Saahil" userId="43ad321a-5946-4c44-869a-99c3331d9527" providerId="ADAL" clId="{EA813354-F016-409C-A55B-EB42D8BC8B73}" dt="2021-04-06T04:33:14.680" v="5341" actId="27803"/>
          <ac:spMkLst>
            <pc:docMk/>
            <pc:sldMk cId="1830847363" sldId="283"/>
            <ac:spMk id="3582" creationId="{FA2CBFE3-6F77-44F6-9E22-FDF18B121BA1}"/>
          </ac:spMkLst>
        </pc:spChg>
        <pc:spChg chg="mod">
          <ac:chgData name="Vivek Saahil" userId="43ad321a-5946-4c44-869a-99c3331d9527" providerId="ADAL" clId="{EA813354-F016-409C-A55B-EB42D8BC8B73}" dt="2021-04-06T04:33:14.680" v="5341" actId="27803"/>
          <ac:spMkLst>
            <pc:docMk/>
            <pc:sldMk cId="1830847363" sldId="283"/>
            <ac:spMk id="3583" creationId="{E956F859-49F2-490C-B907-F8195DF3CC71}"/>
          </ac:spMkLst>
        </pc:spChg>
        <pc:spChg chg="mod">
          <ac:chgData name="Vivek Saahil" userId="43ad321a-5946-4c44-869a-99c3331d9527" providerId="ADAL" clId="{EA813354-F016-409C-A55B-EB42D8BC8B73}" dt="2021-04-06T04:33:14.680" v="5341" actId="27803"/>
          <ac:spMkLst>
            <pc:docMk/>
            <pc:sldMk cId="1830847363" sldId="283"/>
            <ac:spMk id="3584" creationId="{B4903CCD-C263-4A13-8304-C095E5881A24}"/>
          </ac:spMkLst>
        </pc:spChg>
        <pc:spChg chg="mod">
          <ac:chgData name="Vivek Saahil" userId="43ad321a-5946-4c44-869a-99c3331d9527" providerId="ADAL" clId="{EA813354-F016-409C-A55B-EB42D8BC8B73}" dt="2021-04-06T04:33:14.680" v="5341" actId="27803"/>
          <ac:spMkLst>
            <pc:docMk/>
            <pc:sldMk cId="1830847363" sldId="283"/>
            <ac:spMk id="3585" creationId="{5B492762-BC49-4E92-862B-99E22A159ED2}"/>
          </ac:spMkLst>
        </pc:spChg>
        <pc:spChg chg="mod">
          <ac:chgData name="Vivek Saahil" userId="43ad321a-5946-4c44-869a-99c3331d9527" providerId="ADAL" clId="{EA813354-F016-409C-A55B-EB42D8BC8B73}" dt="2021-04-06T04:33:14.680" v="5341" actId="27803"/>
          <ac:spMkLst>
            <pc:docMk/>
            <pc:sldMk cId="1830847363" sldId="283"/>
            <ac:spMk id="3586" creationId="{522B0E15-632C-4128-8E26-F468B4994289}"/>
          </ac:spMkLst>
        </pc:spChg>
        <pc:spChg chg="mod">
          <ac:chgData name="Vivek Saahil" userId="43ad321a-5946-4c44-869a-99c3331d9527" providerId="ADAL" clId="{EA813354-F016-409C-A55B-EB42D8BC8B73}" dt="2021-04-06T04:33:14.680" v="5341" actId="27803"/>
          <ac:spMkLst>
            <pc:docMk/>
            <pc:sldMk cId="1830847363" sldId="283"/>
            <ac:spMk id="3587" creationId="{BF1ADEFE-8ECA-4A78-88BF-565B253D41E4}"/>
          </ac:spMkLst>
        </pc:spChg>
        <pc:spChg chg="mod">
          <ac:chgData name="Vivek Saahil" userId="43ad321a-5946-4c44-869a-99c3331d9527" providerId="ADAL" clId="{EA813354-F016-409C-A55B-EB42D8BC8B73}" dt="2021-04-06T04:33:14.680" v="5341" actId="27803"/>
          <ac:spMkLst>
            <pc:docMk/>
            <pc:sldMk cId="1830847363" sldId="283"/>
            <ac:spMk id="3588" creationId="{F09276EC-9B21-4913-9DC8-339691D4C28C}"/>
          </ac:spMkLst>
        </pc:spChg>
        <pc:spChg chg="mod">
          <ac:chgData name="Vivek Saahil" userId="43ad321a-5946-4c44-869a-99c3331d9527" providerId="ADAL" clId="{EA813354-F016-409C-A55B-EB42D8BC8B73}" dt="2021-04-06T04:33:14.680" v="5341" actId="27803"/>
          <ac:spMkLst>
            <pc:docMk/>
            <pc:sldMk cId="1830847363" sldId="283"/>
            <ac:spMk id="3589" creationId="{00614CF4-BC8C-433F-8E89-DE1BD59C9861}"/>
          </ac:spMkLst>
        </pc:spChg>
        <pc:spChg chg="mod">
          <ac:chgData name="Vivek Saahil" userId="43ad321a-5946-4c44-869a-99c3331d9527" providerId="ADAL" clId="{EA813354-F016-409C-A55B-EB42D8BC8B73}" dt="2021-04-06T04:33:14.680" v="5341" actId="27803"/>
          <ac:spMkLst>
            <pc:docMk/>
            <pc:sldMk cId="1830847363" sldId="283"/>
            <ac:spMk id="3590" creationId="{5CE93800-3BBF-4BF9-9A79-81EDD029F650}"/>
          </ac:spMkLst>
        </pc:spChg>
        <pc:spChg chg="mod">
          <ac:chgData name="Vivek Saahil" userId="43ad321a-5946-4c44-869a-99c3331d9527" providerId="ADAL" clId="{EA813354-F016-409C-A55B-EB42D8BC8B73}" dt="2021-04-06T04:33:14.680" v="5341" actId="27803"/>
          <ac:spMkLst>
            <pc:docMk/>
            <pc:sldMk cId="1830847363" sldId="283"/>
            <ac:spMk id="3591" creationId="{F4C96C17-EBF4-4ABB-AB01-FC40AE7C6EB6}"/>
          </ac:spMkLst>
        </pc:spChg>
        <pc:spChg chg="mod">
          <ac:chgData name="Vivek Saahil" userId="43ad321a-5946-4c44-869a-99c3331d9527" providerId="ADAL" clId="{EA813354-F016-409C-A55B-EB42D8BC8B73}" dt="2021-04-06T04:33:14.680" v="5341" actId="27803"/>
          <ac:spMkLst>
            <pc:docMk/>
            <pc:sldMk cId="1830847363" sldId="283"/>
            <ac:spMk id="3592" creationId="{7E999629-3DBA-4027-A91F-2A973B8FA6DA}"/>
          </ac:spMkLst>
        </pc:spChg>
        <pc:spChg chg="mod">
          <ac:chgData name="Vivek Saahil" userId="43ad321a-5946-4c44-869a-99c3331d9527" providerId="ADAL" clId="{EA813354-F016-409C-A55B-EB42D8BC8B73}" dt="2021-04-06T04:33:14.680" v="5341" actId="27803"/>
          <ac:spMkLst>
            <pc:docMk/>
            <pc:sldMk cId="1830847363" sldId="283"/>
            <ac:spMk id="3593" creationId="{A3753029-8990-4DE5-92C1-F6489D0209FB}"/>
          </ac:spMkLst>
        </pc:spChg>
        <pc:spChg chg="mod">
          <ac:chgData name="Vivek Saahil" userId="43ad321a-5946-4c44-869a-99c3331d9527" providerId="ADAL" clId="{EA813354-F016-409C-A55B-EB42D8BC8B73}" dt="2021-04-06T04:33:14.680" v="5341" actId="27803"/>
          <ac:spMkLst>
            <pc:docMk/>
            <pc:sldMk cId="1830847363" sldId="283"/>
            <ac:spMk id="3594" creationId="{B4FF2DCD-7FAD-4320-9124-AF1A9E7E3C69}"/>
          </ac:spMkLst>
        </pc:spChg>
        <pc:spChg chg="mod">
          <ac:chgData name="Vivek Saahil" userId="43ad321a-5946-4c44-869a-99c3331d9527" providerId="ADAL" clId="{EA813354-F016-409C-A55B-EB42D8BC8B73}" dt="2021-04-06T04:33:14.680" v="5341" actId="27803"/>
          <ac:spMkLst>
            <pc:docMk/>
            <pc:sldMk cId="1830847363" sldId="283"/>
            <ac:spMk id="3595" creationId="{5D588CDA-1CF6-43E7-9A9A-1DDB7352C753}"/>
          </ac:spMkLst>
        </pc:spChg>
        <pc:spChg chg="mod">
          <ac:chgData name="Vivek Saahil" userId="43ad321a-5946-4c44-869a-99c3331d9527" providerId="ADAL" clId="{EA813354-F016-409C-A55B-EB42D8BC8B73}" dt="2021-04-06T04:33:14.680" v="5341" actId="27803"/>
          <ac:spMkLst>
            <pc:docMk/>
            <pc:sldMk cId="1830847363" sldId="283"/>
            <ac:spMk id="3596" creationId="{580DBD4E-E3D7-4E4A-B15D-A475E21A3843}"/>
          </ac:spMkLst>
        </pc:spChg>
        <pc:spChg chg="mod">
          <ac:chgData name="Vivek Saahil" userId="43ad321a-5946-4c44-869a-99c3331d9527" providerId="ADAL" clId="{EA813354-F016-409C-A55B-EB42D8BC8B73}" dt="2021-04-06T04:33:14.680" v="5341" actId="27803"/>
          <ac:spMkLst>
            <pc:docMk/>
            <pc:sldMk cId="1830847363" sldId="283"/>
            <ac:spMk id="3597" creationId="{BBE3712E-0945-41F7-9553-10CD991028BA}"/>
          </ac:spMkLst>
        </pc:spChg>
        <pc:spChg chg="mod">
          <ac:chgData name="Vivek Saahil" userId="43ad321a-5946-4c44-869a-99c3331d9527" providerId="ADAL" clId="{EA813354-F016-409C-A55B-EB42D8BC8B73}" dt="2021-04-06T04:33:14.680" v="5341" actId="27803"/>
          <ac:spMkLst>
            <pc:docMk/>
            <pc:sldMk cId="1830847363" sldId="283"/>
            <ac:spMk id="3598" creationId="{C6583F93-AE25-4C7A-A497-1BE5B16942FB}"/>
          </ac:spMkLst>
        </pc:spChg>
        <pc:spChg chg="mod">
          <ac:chgData name="Vivek Saahil" userId="43ad321a-5946-4c44-869a-99c3331d9527" providerId="ADAL" clId="{EA813354-F016-409C-A55B-EB42D8BC8B73}" dt="2021-04-06T04:33:14.680" v="5341" actId="27803"/>
          <ac:spMkLst>
            <pc:docMk/>
            <pc:sldMk cId="1830847363" sldId="283"/>
            <ac:spMk id="3599" creationId="{8E41419C-BF53-46F1-BEA5-9201A2EE6DDC}"/>
          </ac:spMkLst>
        </pc:spChg>
        <pc:spChg chg="mod">
          <ac:chgData name="Vivek Saahil" userId="43ad321a-5946-4c44-869a-99c3331d9527" providerId="ADAL" clId="{EA813354-F016-409C-A55B-EB42D8BC8B73}" dt="2021-04-06T04:33:14.680" v="5341" actId="27803"/>
          <ac:spMkLst>
            <pc:docMk/>
            <pc:sldMk cId="1830847363" sldId="283"/>
            <ac:spMk id="3600" creationId="{D2208ECB-1AE7-4EE8-821D-F11D4B32D8D2}"/>
          </ac:spMkLst>
        </pc:spChg>
        <pc:spChg chg="mod">
          <ac:chgData name="Vivek Saahil" userId="43ad321a-5946-4c44-869a-99c3331d9527" providerId="ADAL" clId="{EA813354-F016-409C-A55B-EB42D8BC8B73}" dt="2021-04-06T04:33:14.680" v="5341" actId="27803"/>
          <ac:spMkLst>
            <pc:docMk/>
            <pc:sldMk cId="1830847363" sldId="283"/>
            <ac:spMk id="3601" creationId="{4EDEC6DB-7F83-4337-A2C9-875CEA4C4C10}"/>
          </ac:spMkLst>
        </pc:spChg>
        <pc:spChg chg="mod">
          <ac:chgData name="Vivek Saahil" userId="43ad321a-5946-4c44-869a-99c3331d9527" providerId="ADAL" clId="{EA813354-F016-409C-A55B-EB42D8BC8B73}" dt="2021-04-06T04:33:14.680" v="5341" actId="27803"/>
          <ac:spMkLst>
            <pc:docMk/>
            <pc:sldMk cId="1830847363" sldId="283"/>
            <ac:spMk id="3602" creationId="{8517DC44-E507-4459-82D7-D6911CABCF82}"/>
          </ac:spMkLst>
        </pc:spChg>
        <pc:spChg chg="mod">
          <ac:chgData name="Vivek Saahil" userId="43ad321a-5946-4c44-869a-99c3331d9527" providerId="ADAL" clId="{EA813354-F016-409C-A55B-EB42D8BC8B73}" dt="2021-04-06T04:33:14.680" v="5341" actId="27803"/>
          <ac:spMkLst>
            <pc:docMk/>
            <pc:sldMk cId="1830847363" sldId="283"/>
            <ac:spMk id="3603" creationId="{F73C6AB4-F8C6-4170-BD1B-1922EBF6C8EE}"/>
          </ac:spMkLst>
        </pc:spChg>
        <pc:spChg chg="mod">
          <ac:chgData name="Vivek Saahil" userId="43ad321a-5946-4c44-869a-99c3331d9527" providerId="ADAL" clId="{EA813354-F016-409C-A55B-EB42D8BC8B73}" dt="2021-04-06T04:33:14.680" v="5341" actId="27803"/>
          <ac:spMkLst>
            <pc:docMk/>
            <pc:sldMk cId="1830847363" sldId="283"/>
            <ac:spMk id="3604" creationId="{46394DBB-FC85-49F5-81AB-29E871DAEA2F}"/>
          </ac:spMkLst>
        </pc:spChg>
        <pc:spChg chg="mod">
          <ac:chgData name="Vivek Saahil" userId="43ad321a-5946-4c44-869a-99c3331d9527" providerId="ADAL" clId="{EA813354-F016-409C-A55B-EB42D8BC8B73}" dt="2021-04-06T04:33:14.680" v="5341" actId="27803"/>
          <ac:spMkLst>
            <pc:docMk/>
            <pc:sldMk cId="1830847363" sldId="283"/>
            <ac:spMk id="3605" creationId="{718B4F13-E5B7-4226-B1FA-280D6FDC3B4B}"/>
          </ac:spMkLst>
        </pc:spChg>
        <pc:spChg chg="mod">
          <ac:chgData name="Vivek Saahil" userId="43ad321a-5946-4c44-869a-99c3331d9527" providerId="ADAL" clId="{EA813354-F016-409C-A55B-EB42D8BC8B73}" dt="2021-04-06T04:33:14.680" v="5341" actId="27803"/>
          <ac:spMkLst>
            <pc:docMk/>
            <pc:sldMk cId="1830847363" sldId="283"/>
            <ac:spMk id="3606" creationId="{78085ED4-1836-41DD-8525-B836E7FFD69E}"/>
          </ac:spMkLst>
        </pc:spChg>
        <pc:spChg chg="mod">
          <ac:chgData name="Vivek Saahil" userId="43ad321a-5946-4c44-869a-99c3331d9527" providerId="ADAL" clId="{EA813354-F016-409C-A55B-EB42D8BC8B73}" dt="2021-04-06T04:33:14.680" v="5341" actId="27803"/>
          <ac:spMkLst>
            <pc:docMk/>
            <pc:sldMk cId="1830847363" sldId="283"/>
            <ac:spMk id="3607" creationId="{E1078C59-FDDF-4605-A497-E27FF01AD56C}"/>
          </ac:spMkLst>
        </pc:spChg>
        <pc:spChg chg="mod">
          <ac:chgData name="Vivek Saahil" userId="43ad321a-5946-4c44-869a-99c3331d9527" providerId="ADAL" clId="{EA813354-F016-409C-A55B-EB42D8BC8B73}" dt="2021-04-06T04:33:14.680" v="5341" actId="27803"/>
          <ac:spMkLst>
            <pc:docMk/>
            <pc:sldMk cId="1830847363" sldId="283"/>
            <ac:spMk id="3608" creationId="{1E346A84-5727-4258-AE70-CAA6443088B5}"/>
          </ac:spMkLst>
        </pc:spChg>
        <pc:spChg chg="mod">
          <ac:chgData name="Vivek Saahil" userId="43ad321a-5946-4c44-869a-99c3331d9527" providerId="ADAL" clId="{EA813354-F016-409C-A55B-EB42D8BC8B73}" dt="2021-04-06T04:33:14.680" v="5341" actId="27803"/>
          <ac:spMkLst>
            <pc:docMk/>
            <pc:sldMk cId="1830847363" sldId="283"/>
            <ac:spMk id="3609" creationId="{F88DD559-8B55-4F99-8C0F-21E6D00C97EC}"/>
          </ac:spMkLst>
        </pc:spChg>
        <pc:spChg chg="mod">
          <ac:chgData name="Vivek Saahil" userId="43ad321a-5946-4c44-869a-99c3331d9527" providerId="ADAL" clId="{EA813354-F016-409C-A55B-EB42D8BC8B73}" dt="2021-04-06T04:33:14.680" v="5341" actId="27803"/>
          <ac:spMkLst>
            <pc:docMk/>
            <pc:sldMk cId="1830847363" sldId="283"/>
            <ac:spMk id="3610" creationId="{8FE46DDF-79B1-4DB7-86CD-FBD30F2E2F29}"/>
          </ac:spMkLst>
        </pc:spChg>
        <pc:spChg chg="mod">
          <ac:chgData name="Vivek Saahil" userId="43ad321a-5946-4c44-869a-99c3331d9527" providerId="ADAL" clId="{EA813354-F016-409C-A55B-EB42D8BC8B73}" dt="2021-04-06T04:33:14.680" v="5341" actId="27803"/>
          <ac:spMkLst>
            <pc:docMk/>
            <pc:sldMk cId="1830847363" sldId="283"/>
            <ac:spMk id="3611" creationId="{3453C00F-4C13-494D-A549-8D0E795C73C0}"/>
          </ac:spMkLst>
        </pc:spChg>
        <pc:spChg chg="mod">
          <ac:chgData name="Vivek Saahil" userId="43ad321a-5946-4c44-869a-99c3331d9527" providerId="ADAL" clId="{EA813354-F016-409C-A55B-EB42D8BC8B73}" dt="2021-04-06T04:33:14.680" v="5341" actId="27803"/>
          <ac:spMkLst>
            <pc:docMk/>
            <pc:sldMk cId="1830847363" sldId="283"/>
            <ac:spMk id="3612" creationId="{E55BF727-A64E-44B4-A83E-CB62D3B0DC80}"/>
          </ac:spMkLst>
        </pc:spChg>
        <pc:spChg chg="mod">
          <ac:chgData name="Vivek Saahil" userId="43ad321a-5946-4c44-869a-99c3331d9527" providerId="ADAL" clId="{EA813354-F016-409C-A55B-EB42D8BC8B73}" dt="2021-04-06T04:33:14.680" v="5341" actId="27803"/>
          <ac:spMkLst>
            <pc:docMk/>
            <pc:sldMk cId="1830847363" sldId="283"/>
            <ac:spMk id="3613" creationId="{09959DF6-83F2-4CC8-B377-F39948E7F3B0}"/>
          </ac:spMkLst>
        </pc:spChg>
        <pc:spChg chg="mod">
          <ac:chgData name="Vivek Saahil" userId="43ad321a-5946-4c44-869a-99c3331d9527" providerId="ADAL" clId="{EA813354-F016-409C-A55B-EB42D8BC8B73}" dt="2021-04-06T04:33:14.680" v="5341" actId="27803"/>
          <ac:spMkLst>
            <pc:docMk/>
            <pc:sldMk cId="1830847363" sldId="283"/>
            <ac:spMk id="3614" creationId="{50384D87-F14F-4E24-9044-74EED02E8B62}"/>
          </ac:spMkLst>
        </pc:spChg>
        <pc:spChg chg="mod">
          <ac:chgData name="Vivek Saahil" userId="43ad321a-5946-4c44-869a-99c3331d9527" providerId="ADAL" clId="{EA813354-F016-409C-A55B-EB42D8BC8B73}" dt="2021-04-06T04:33:14.680" v="5341" actId="27803"/>
          <ac:spMkLst>
            <pc:docMk/>
            <pc:sldMk cId="1830847363" sldId="283"/>
            <ac:spMk id="3615" creationId="{39659F17-F1DD-47F3-A54A-4EE40BD7D396}"/>
          </ac:spMkLst>
        </pc:spChg>
        <pc:spChg chg="mod">
          <ac:chgData name="Vivek Saahil" userId="43ad321a-5946-4c44-869a-99c3331d9527" providerId="ADAL" clId="{EA813354-F016-409C-A55B-EB42D8BC8B73}" dt="2021-04-06T04:33:14.680" v="5341" actId="27803"/>
          <ac:spMkLst>
            <pc:docMk/>
            <pc:sldMk cId="1830847363" sldId="283"/>
            <ac:spMk id="3616" creationId="{DC0F4027-3AA0-4F36-B73F-02CBEE34E39B}"/>
          </ac:spMkLst>
        </pc:spChg>
        <pc:spChg chg="mod">
          <ac:chgData name="Vivek Saahil" userId="43ad321a-5946-4c44-869a-99c3331d9527" providerId="ADAL" clId="{EA813354-F016-409C-A55B-EB42D8BC8B73}" dt="2021-04-06T04:33:14.680" v="5341" actId="27803"/>
          <ac:spMkLst>
            <pc:docMk/>
            <pc:sldMk cId="1830847363" sldId="283"/>
            <ac:spMk id="3617" creationId="{719369AD-0B3B-4DBE-B944-AEDFC23382B4}"/>
          </ac:spMkLst>
        </pc:spChg>
        <pc:spChg chg="mod">
          <ac:chgData name="Vivek Saahil" userId="43ad321a-5946-4c44-869a-99c3331d9527" providerId="ADAL" clId="{EA813354-F016-409C-A55B-EB42D8BC8B73}" dt="2021-04-06T04:33:14.680" v="5341" actId="27803"/>
          <ac:spMkLst>
            <pc:docMk/>
            <pc:sldMk cId="1830847363" sldId="283"/>
            <ac:spMk id="3618" creationId="{37E645D0-2E8E-4683-95E7-E7F306AF4DD7}"/>
          </ac:spMkLst>
        </pc:spChg>
        <pc:spChg chg="mod">
          <ac:chgData name="Vivek Saahil" userId="43ad321a-5946-4c44-869a-99c3331d9527" providerId="ADAL" clId="{EA813354-F016-409C-A55B-EB42D8BC8B73}" dt="2021-04-06T04:33:14.680" v="5341" actId="27803"/>
          <ac:spMkLst>
            <pc:docMk/>
            <pc:sldMk cId="1830847363" sldId="283"/>
            <ac:spMk id="3619" creationId="{B57991CC-2ECE-4EE0-AD52-EE2FB8885969}"/>
          </ac:spMkLst>
        </pc:spChg>
        <pc:spChg chg="mod">
          <ac:chgData name="Vivek Saahil" userId="43ad321a-5946-4c44-869a-99c3331d9527" providerId="ADAL" clId="{EA813354-F016-409C-A55B-EB42D8BC8B73}" dt="2021-04-06T04:33:14.680" v="5341" actId="27803"/>
          <ac:spMkLst>
            <pc:docMk/>
            <pc:sldMk cId="1830847363" sldId="283"/>
            <ac:spMk id="3620" creationId="{4FE5AB4E-3CF5-41A3-A4BE-3BE268C603BF}"/>
          </ac:spMkLst>
        </pc:spChg>
        <pc:spChg chg="mod">
          <ac:chgData name="Vivek Saahil" userId="43ad321a-5946-4c44-869a-99c3331d9527" providerId="ADAL" clId="{EA813354-F016-409C-A55B-EB42D8BC8B73}" dt="2021-04-06T04:33:14.680" v="5341" actId="27803"/>
          <ac:spMkLst>
            <pc:docMk/>
            <pc:sldMk cId="1830847363" sldId="283"/>
            <ac:spMk id="3621" creationId="{DD66A99D-6DC0-4F13-A6B1-260F6DC886A1}"/>
          </ac:spMkLst>
        </pc:spChg>
        <pc:spChg chg="mod">
          <ac:chgData name="Vivek Saahil" userId="43ad321a-5946-4c44-869a-99c3331d9527" providerId="ADAL" clId="{EA813354-F016-409C-A55B-EB42D8BC8B73}" dt="2021-04-06T04:33:14.680" v="5341" actId="27803"/>
          <ac:spMkLst>
            <pc:docMk/>
            <pc:sldMk cId="1830847363" sldId="283"/>
            <ac:spMk id="3622" creationId="{73713EBC-051A-4A81-86E6-D203ECC1CFE8}"/>
          </ac:spMkLst>
        </pc:spChg>
        <pc:spChg chg="mod">
          <ac:chgData name="Vivek Saahil" userId="43ad321a-5946-4c44-869a-99c3331d9527" providerId="ADAL" clId="{EA813354-F016-409C-A55B-EB42D8BC8B73}" dt="2021-04-06T04:33:14.680" v="5341" actId="27803"/>
          <ac:spMkLst>
            <pc:docMk/>
            <pc:sldMk cId="1830847363" sldId="283"/>
            <ac:spMk id="3623" creationId="{CA9B3DE5-C6AB-49B4-A001-E85869826D54}"/>
          </ac:spMkLst>
        </pc:spChg>
        <pc:spChg chg="mod">
          <ac:chgData name="Vivek Saahil" userId="43ad321a-5946-4c44-869a-99c3331d9527" providerId="ADAL" clId="{EA813354-F016-409C-A55B-EB42D8BC8B73}" dt="2021-04-06T04:33:14.680" v="5341" actId="27803"/>
          <ac:spMkLst>
            <pc:docMk/>
            <pc:sldMk cId="1830847363" sldId="283"/>
            <ac:spMk id="3624" creationId="{75D1CAE6-A973-41DC-9D30-F0E22D4F5871}"/>
          </ac:spMkLst>
        </pc:spChg>
        <pc:spChg chg="mod">
          <ac:chgData name="Vivek Saahil" userId="43ad321a-5946-4c44-869a-99c3331d9527" providerId="ADAL" clId="{EA813354-F016-409C-A55B-EB42D8BC8B73}" dt="2021-04-06T04:33:14.680" v="5341" actId="27803"/>
          <ac:spMkLst>
            <pc:docMk/>
            <pc:sldMk cId="1830847363" sldId="283"/>
            <ac:spMk id="3625" creationId="{C221628B-1E40-47A2-9F69-F3F191A115BF}"/>
          </ac:spMkLst>
        </pc:spChg>
        <pc:spChg chg="mod">
          <ac:chgData name="Vivek Saahil" userId="43ad321a-5946-4c44-869a-99c3331d9527" providerId="ADAL" clId="{EA813354-F016-409C-A55B-EB42D8BC8B73}" dt="2021-04-06T04:33:14.680" v="5341" actId="27803"/>
          <ac:spMkLst>
            <pc:docMk/>
            <pc:sldMk cId="1830847363" sldId="283"/>
            <ac:spMk id="3626" creationId="{A3E9BF29-DE7E-4A71-95AB-651223871953}"/>
          </ac:spMkLst>
        </pc:spChg>
        <pc:spChg chg="mod">
          <ac:chgData name="Vivek Saahil" userId="43ad321a-5946-4c44-869a-99c3331d9527" providerId="ADAL" clId="{EA813354-F016-409C-A55B-EB42D8BC8B73}" dt="2021-04-06T04:33:14.680" v="5341" actId="27803"/>
          <ac:spMkLst>
            <pc:docMk/>
            <pc:sldMk cId="1830847363" sldId="283"/>
            <ac:spMk id="3627" creationId="{C2D6D048-E89D-43AE-9829-3D96E2CDB650}"/>
          </ac:spMkLst>
        </pc:spChg>
        <pc:spChg chg="mod">
          <ac:chgData name="Vivek Saahil" userId="43ad321a-5946-4c44-869a-99c3331d9527" providerId="ADAL" clId="{EA813354-F016-409C-A55B-EB42D8BC8B73}" dt="2021-04-06T04:33:14.680" v="5341" actId="27803"/>
          <ac:spMkLst>
            <pc:docMk/>
            <pc:sldMk cId="1830847363" sldId="283"/>
            <ac:spMk id="3628" creationId="{E3180AF3-D4C4-416F-BF5E-14DBDDB728D6}"/>
          </ac:spMkLst>
        </pc:spChg>
        <pc:spChg chg="mod">
          <ac:chgData name="Vivek Saahil" userId="43ad321a-5946-4c44-869a-99c3331d9527" providerId="ADAL" clId="{EA813354-F016-409C-A55B-EB42D8BC8B73}" dt="2021-04-06T04:33:14.680" v="5341" actId="27803"/>
          <ac:spMkLst>
            <pc:docMk/>
            <pc:sldMk cId="1830847363" sldId="283"/>
            <ac:spMk id="3629" creationId="{E2627190-8190-4B55-8830-6BEEFE7EF2C9}"/>
          </ac:spMkLst>
        </pc:spChg>
        <pc:spChg chg="mod">
          <ac:chgData name="Vivek Saahil" userId="43ad321a-5946-4c44-869a-99c3331d9527" providerId="ADAL" clId="{EA813354-F016-409C-A55B-EB42D8BC8B73}" dt="2021-04-06T04:33:14.680" v="5341" actId="27803"/>
          <ac:spMkLst>
            <pc:docMk/>
            <pc:sldMk cId="1830847363" sldId="283"/>
            <ac:spMk id="3630" creationId="{56632035-EC5D-463F-AC72-85BE8DE2FF6C}"/>
          </ac:spMkLst>
        </pc:spChg>
        <pc:spChg chg="mod">
          <ac:chgData name="Vivek Saahil" userId="43ad321a-5946-4c44-869a-99c3331d9527" providerId="ADAL" clId="{EA813354-F016-409C-A55B-EB42D8BC8B73}" dt="2021-04-06T04:33:14.680" v="5341" actId="27803"/>
          <ac:spMkLst>
            <pc:docMk/>
            <pc:sldMk cId="1830847363" sldId="283"/>
            <ac:spMk id="3631" creationId="{4D1BD949-3156-4C79-B67F-1A82B4D4FA18}"/>
          </ac:spMkLst>
        </pc:spChg>
        <pc:spChg chg="mod">
          <ac:chgData name="Vivek Saahil" userId="43ad321a-5946-4c44-869a-99c3331d9527" providerId="ADAL" clId="{EA813354-F016-409C-A55B-EB42D8BC8B73}" dt="2021-04-06T04:33:14.680" v="5341" actId="27803"/>
          <ac:spMkLst>
            <pc:docMk/>
            <pc:sldMk cId="1830847363" sldId="283"/>
            <ac:spMk id="3632" creationId="{FEAD37B8-6A1D-4583-960B-488E90A521AB}"/>
          </ac:spMkLst>
        </pc:spChg>
        <pc:spChg chg="mod">
          <ac:chgData name="Vivek Saahil" userId="43ad321a-5946-4c44-869a-99c3331d9527" providerId="ADAL" clId="{EA813354-F016-409C-A55B-EB42D8BC8B73}" dt="2021-04-06T04:33:14.680" v="5341" actId="27803"/>
          <ac:spMkLst>
            <pc:docMk/>
            <pc:sldMk cId="1830847363" sldId="283"/>
            <ac:spMk id="3633" creationId="{412B1153-92A4-4D5A-899B-C790E976A972}"/>
          </ac:spMkLst>
        </pc:spChg>
        <pc:spChg chg="mod">
          <ac:chgData name="Vivek Saahil" userId="43ad321a-5946-4c44-869a-99c3331d9527" providerId="ADAL" clId="{EA813354-F016-409C-A55B-EB42D8BC8B73}" dt="2021-04-06T04:33:14.680" v="5341" actId="27803"/>
          <ac:spMkLst>
            <pc:docMk/>
            <pc:sldMk cId="1830847363" sldId="283"/>
            <ac:spMk id="3634" creationId="{EA2E4C36-38D4-49E1-9EEE-B4B71D66CAEA}"/>
          </ac:spMkLst>
        </pc:spChg>
        <pc:spChg chg="mod">
          <ac:chgData name="Vivek Saahil" userId="43ad321a-5946-4c44-869a-99c3331d9527" providerId="ADAL" clId="{EA813354-F016-409C-A55B-EB42D8BC8B73}" dt="2021-04-06T04:33:14.680" v="5341" actId="27803"/>
          <ac:spMkLst>
            <pc:docMk/>
            <pc:sldMk cId="1830847363" sldId="283"/>
            <ac:spMk id="3635" creationId="{4D9A11AA-D2C3-43F7-8752-BDB2B1BF8A1C}"/>
          </ac:spMkLst>
        </pc:spChg>
        <pc:spChg chg="mod">
          <ac:chgData name="Vivek Saahil" userId="43ad321a-5946-4c44-869a-99c3331d9527" providerId="ADAL" clId="{EA813354-F016-409C-A55B-EB42D8BC8B73}" dt="2021-04-06T04:33:14.680" v="5341" actId="27803"/>
          <ac:spMkLst>
            <pc:docMk/>
            <pc:sldMk cId="1830847363" sldId="283"/>
            <ac:spMk id="3636" creationId="{59FDA29F-A2C9-4762-9BDA-44E8CE866CB0}"/>
          </ac:spMkLst>
        </pc:spChg>
        <pc:spChg chg="mod">
          <ac:chgData name="Vivek Saahil" userId="43ad321a-5946-4c44-869a-99c3331d9527" providerId="ADAL" clId="{EA813354-F016-409C-A55B-EB42D8BC8B73}" dt="2021-04-06T04:33:14.680" v="5341" actId="27803"/>
          <ac:spMkLst>
            <pc:docMk/>
            <pc:sldMk cId="1830847363" sldId="283"/>
            <ac:spMk id="3637" creationId="{389AF42E-9CFC-4781-8B30-0509C8617099}"/>
          </ac:spMkLst>
        </pc:spChg>
        <pc:spChg chg="mod">
          <ac:chgData name="Vivek Saahil" userId="43ad321a-5946-4c44-869a-99c3331d9527" providerId="ADAL" clId="{EA813354-F016-409C-A55B-EB42D8BC8B73}" dt="2021-04-06T04:33:14.680" v="5341" actId="27803"/>
          <ac:spMkLst>
            <pc:docMk/>
            <pc:sldMk cId="1830847363" sldId="283"/>
            <ac:spMk id="3638" creationId="{434EC009-95DD-4EB4-AA00-BA3D71CF21CA}"/>
          </ac:spMkLst>
        </pc:spChg>
        <pc:spChg chg="mod">
          <ac:chgData name="Vivek Saahil" userId="43ad321a-5946-4c44-869a-99c3331d9527" providerId="ADAL" clId="{EA813354-F016-409C-A55B-EB42D8BC8B73}" dt="2021-04-06T04:33:14.680" v="5341" actId="27803"/>
          <ac:spMkLst>
            <pc:docMk/>
            <pc:sldMk cId="1830847363" sldId="283"/>
            <ac:spMk id="3639" creationId="{04F36FEA-3098-4288-BE6B-BA7180AED855}"/>
          </ac:spMkLst>
        </pc:spChg>
        <pc:spChg chg="mod">
          <ac:chgData name="Vivek Saahil" userId="43ad321a-5946-4c44-869a-99c3331d9527" providerId="ADAL" clId="{EA813354-F016-409C-A55B-EB42D8BC8B73}" dt="2021-04-06T04:33:14.680" v="5341" actId="27803"/>
          <ac:spMkLst>
            <pc:docMk/>
            <pc:sldMk cId="1830847363" sldId="283"/>
            <ac:spMk id="3640" creationId="{18586855-8F31-4698-A1DF-D45411CD9B73}"/>
          </ac:spMkLst>
        </pc:spChg>
        <pc:spChg chg="mod">
          <ac:chgData name="Vivek Saahil" userId="43ad321a-5946-4c44-869a-99c3331d9527" providerId="ADAL" clId="{EA813354-F016-409C-A55B-EB42D8BC8B73}" dt="2021-04-06T04:33:14.680" v="5341" actId="27803"/>
          <ac:spMkLst>
            <pc:docMk/>
            <pc:sldMk cId="1830847363" sldId="283"/>
            <ac:spMk id="3641" creationId="{32947F0B-1E2A-4A53-A32A-0A984E65EB00}"/>
          </ac:spMkLst>
        </pc:spChg>
        <pc:spChg chg="mod">
          <ac:chgData name="Vivek Saahil" userId="43ad321a-5946-4c44-869a-99c3331d9527" providerId="ADAL" clId="{EA813354-F016-409C-A55B-EB42D8BC8B73}" dt="2021-04-06T04:33:14.680" v="5341" actId="27803"/>
          <ac:spMkLst>
            <pc:docMk/>
            <pc:sldMk cId="1830847363" sldId="283"/>
            <ac:spMk id="3642" creationId="{C93338CE-B7FF-4A8F-B500-FEDC95F712FD}"/>
          </ac:spMkLst>
        </pc:spChg>
        <pc:spChg chg="mod">
          <ac:chgData name="Vivek Saahil" userId="43ad321a-5946-4c44-869a-99c3331d9527" providerId="ADAL" clId="{EA813354-F016-409C-A55B-EB42D8BC8B73}" dt="2021-04-06T04:33:14.680" v="5341" actId="27803"/>
          <ac:spMkLst>
            <pc:docMk/>
            <pc:sldMk cId="1830847363" sldId="283"/>
            <ac:spMk id="3643" creationId="{A9B238CF-517A-45C3-923E-F6A4522D50E7}"/>
          </ac:spMkLst>
        </pc:spChg>
        <pc:spChg chg="mod">
          <ac:chgData name="Vivek Saahil" userId="43ad321a-5946-4c44-869a-99c3331d9527" providerId="ADAL" clId="{EA813354-F016-409C-A55B-EB42D8BC8B73}" dt="2021-04-06T04:33:14.680" v="5341" actId="27803"/>
          <ac:spMkLst>
            <pc:docMk/>
            <pc:sldMk cId="1830847363" sldId="283"/>
            <ac:spMk id="3644" creationId="{B59D2312-031E-4931-8DA2-B09752422F1C}"/>
          </ac:spMkLst>
        </pc:spChg>
        <pc:spChg chg="mod">
          <ac:chgData name="Vivek Saahil" userId="43ad321a-5946-4c44-869a-99c3331d9527" providerId="ADAL" clId="{EA813354-F016-409C-A55B-EB42D8BC8B73}" dt="2021-04-06T04:33:14.680" v="5341" actId="27803"/>
          <ac:spMkLst>
            <pc:docMk/>
            <pc:sldMk cId="1830847363" sldId="283"/>
            <ac:spMk id="3645" creationId="{8E45C927-8B40-4530-81C8-524733F1736C}"/>
          </ac:spMkLst>
        </pc:spChg>
        <pc:spChg chg="mod">
          <ac:chgData name="Vivek Saahil" userId="43ad321a-5946-4c44-869a-99c3331d9527" providerId="ADAL" clId="{EA813354-F016-409C-A55B-EB42D8BC8B73}" dt="2021-04-06T04:33:14.680" v="5341" actId="27803"/>
          <ac:spMkLst>
            <pc:docMk/>
            <pc:sldMk cId="1830847363" sldId="283"/>
            <ac:spMk id="3646" creationId="{BA716120-8125-4F98-9EDC-C8199A719BDB}"/>
          </ac:spMkLst>
        </pc:spChg>
        <pc:spChg chg="mod">
          <ac:chgData name="Vivek Saahil" userId="43ad321a-5946-4c44-869a-99c3331d9527" providerId="ADAL" clId="{EA813354-F016-409C-A55B-EB42D8BC8B73}" dt="2021-04-06T04:33:14.680" v="5341" actId="27803"/>
          <ac:spMkLst>
            <pc:docMk/>
            <pc:sldMk cId="1830847363" sldId="283"/>
            <ac:spMk id="3647" creationId="{23608A62-4074-472B-A199-90E047133E1F}"/>
          </ac:spMkLst>
        </pc:spChg>
        <pc:spChg chg="mod">
          <ac:chgData name="Vivek Saahil" userId="43ad321a-5946-4c44-869a-99c3331d9527" providerId="ADAL" clId="{EA813354-F016-409C-A55B-EB42D8BC8B73}" dt="2021-04-06T04:33:14.680" v="5341" actId="27803"/>
          <ac:spMkLst>
            <pc:docMk/>
            <pc:sldMk cId="1830847363" sldId="283"/>
            <ac:spMk id="3648" creationId="{D61BB87A-B0A2-48F5-A1B4-0989F00AE08C}"/>
          </ac:spMkLst>
        </pc:spChg>
        <pc:spChg chg="mod">
          <ac:chgData name="Vivek Saahil" userId="43ad321a-5946-4c44-869a-99c3331d9527" providerId="ADAL" clId="{EA813354-F016-409C-A55B-EB42D8BC8B73}" dt="2021-04-06T04:33:14.680" v="5341" actId="27803"/>
          <ac:spMkLst>
            <pc:docMk/>
            <pc:sldMk cId="1830847363" sldId="283"/>
            <ac:spMk id="3649" creationId="{54CF889F-3BDB-4FEC-8CB2-66E8B718F030}"/>
          </ac:spMkLst>
        </pc:spChg>
        <pc:spChg chg="mod">
          <ac:chgData name="Vivek Saahil" userId="43ad321a-5946-4c44-869a-99c3331d9527" providerId="ADAL" clId="{EA813354-F016-409C-A55B-EB42D8BC8B73}" dt="2021-04-06T04:33:14.680" v="5341" actId="27803"/>
          <ac:spMkLst>
            <pc:docMk/>
            <pc:sldMk cId="1830847363" sldId="283"/>
            <ac:spMk id="3650" creationId="{D9D5F33D-FC19-4B17-918B-C24C71600A39}"/>
          </ac:spMkLst>
        </pc:spChg>
        <pc:spChg chg="mod">
          <ac:chgData name="Vivek Saahil" userId="43ad321a-5946-4c44-869a-99c3331d9527" providerId="ADAL" clId="{EA813354-F016-409C-A55B-EB42D8BC8B73}" dt="2021-04-06T04:33:14.680" v="5341" actId="27803"/>
          <ac:spMkLst>
            <pc:docMk/>
            <pc:sldMk cId="1830847363" sldId="283"/>
            <ac:spMk id="3651" creationId="{37C8323A-A547-4D15-82E1-F7F859CC5302}"/>
          </ac:spMkLst>
        </pc:spChg>
        <pc:spChg chg="mod">
          <ac:chgData name="Vivek Saahil" userId="43ad321a-5946-4c44-869a-99c3331d9527" providerId="ADAL" clId="{EA813354-F016-409C-A55B-EB42D8BC8B73}" dt="2021-04-06T04:33:14.680" v="5341" actId="27803"/>
          <ac:spMkLst>
            <pc:docMk/>
            <pc:sldMk cId="1830847363" sldId="283"/>
            <ac:spMk id="3652" creationId="{6004A61B-558E-477A-9EC5-6E9F5BC3A0DF}"/>
          </ac:spMkLst>
        </pc:spChg>
        <pc:spChg chg="mod">
          <ac:chgData name="Vivek Saahil" userId="43ad321a-5946-4c44-869a-99c3331d9527" providerId="ADAL" clId="{EA813354-F016-409C-A55B-EB42D8BC8B73}" dt="2021-04-06T04:33:14.680" v="5341" actId="27803"/>
          <ac:spMkLst>
            <pc:docMk/>
            <pc:sldMk cId="1830847363" sldId="283"/>
            <ac:spMk id="3653" creationId="{176AD583-99B4-4FFC-B234-FB0DED8518B1}"/>
          </ac:spMkLst>
        </pc:spChg>
        <pc:spChg chg="mod">
          <ac:chgData name="Vivek Saahil" userId="43ad321a-5946-4c44-869a-99c3331d9527" providerId="ADAL" clId="{EA813354-F016-409C-A55B-EB42D8BC8B73}" dt="2021-04-06T04:33:14.680" v="5341" actId="27803"/>
          <ac:spMkLst>
            <pc:docMk/>
            <pc:sldMk cId="1830847363" sldId="283"/>
            <ac:spMk id="3654" creationId="{BD1A98E8-8570-44CA-A939-C61F3B31645D}"/>
          </ac:spMkLst>
        </pc:spChg>
        <pc:spChg chg="mod">
          <ac:chgData name="Vivek Saahil" userId="43ad321a-5946-4c44-869a-99c3331d9527" providerId="ADAL" clId="{EA813354-F016-409C-A55B-EB42D8BC8B73}" dt="2021-04-06T04:33:14.680" v="5341" actId="27803"/>
          <ac:spMkLst>
            <pc:docMk/>
            <pc:sldMk cId="1830847363" sldId="283"/>
            <ac:spMk id="3655" creationId="{B777BB89-1AB7-426D-8EFF-258D60323DF4}"/>
          </ac:spMkLst>
        </pc:spChg>
        <pc:spChg chg="mod">
          <ac:chgData name="Vivek Saahil" userId="43ad321a-5946-4c44-869a-99c3331d9527" providerId="ADAL" clId="{EA813354-F016-409C-A55B-EB42D8BC8B73}" dt="2021-04-06T04:33:14.680" v="5341" actId="27803"/>
          <ac:spMkLst>
            <pc:docMk/>
            <pc:sldMk cId="1830847363" sldId="283"/>
            <ac:spMk id="3656" creationId="{23779FB7-191E-4DE5-9576-2AF178226CF1}"/>
          </ac:spMkLst>
        </pc:spChg>
        <pc:spChg chg="mod">
          <ac:chgData name="Vivek Saahil" userId="43ad321a-5946-4c44-869a-99c3331d9527" providerId="ADAL" clId="{EA813354-F016-409C-A55B-EB42D8BC8B73}" dt="2021-04-06T04:33:14.680" v="5341" actId="27803"/>
          <ac:spMkLst>
            <pc:docMk/>
            <pc:sldMk cId="1830847363" sldId="283"/>
            <ac:spMk id="3657" creationId="{53AAA139-3E8E-478C-961E-E81CA4207CBB}"/>
          </ac:spMkLst>
        </pc:spChg>
        <pc:spChg chg="mod">
          <ac:chgData name="Vivek Saahil" userId="43ad321a-5946-4c44-869a-99c3331d9527" providerId="ADAL" clId="{EA813354-F016-409C-A55B-EB42D8BC8B73}" dt="2021-04-06T04:33:14.680" v="5341" actId="27803"/>
          <ac:spMkLst>
            <pc:docMk/>
            <pc:sldMk cId="1830847363" sldId="283"/>
            <ac:spMk id="3658" creationId="{7CC30B59-6F4C-460C-9D3C-61B4CB4CBE6C}"/>
          </ac:spMkLst>
        </pc:spChg>
        <pc:spChg chg="mod">
          <ac:chgData name="Vivek Saahil" userId="43ad321a-5946-4c44-869a-99c3331d9527" providerId="ADAL" clId="{EA813354-F016-409C-A55B-EB42D8BC8B73}" dt="2021-04-06T04:33:14.680" v="5341" actId="27803"/>
          <ac:spMkLst>
            <pc:docMk/>
            <pc:sldMk cId="1830847363" sldId="283"/>
            <ac:spMk id="3659" creationId="{7B322D1A-DCEB-4C23-B0BE-8CDA679F5BA6}"/>
          </ac:spMkLst>
        </pc:spChg>
        <pc:spChg chg="mod">
          <ac:chgData name="Vivek Saahil" userId="43ad321a-5946-4c44-869a-99c3331d9527" providerId="ADAL" clId="{EA813354-F016-409C-A55B-EB42D8BC8B73}" dt="2021-04-06T04:33:14.680" v="5341" actId="27803"/>
          <ac:spMkLst>
            <pc:docMk/>
            <pc:sldMk cId="1830847363" sldId="283"/>
            <ac:spMk id="3660" creationId="{6F2B54C0-39B2-49BC-BD47-D6D4416ED5FE}"/>
          </ac:spMkLst>
        </pc:spChg>
        <pc:spChg chg="mod">
          <ac:chgData name="Vivek Saahil" userId="43ad321a-5946-4c44-869a-99c3331d9527" providerId="ADAL" clId="{EA813354-F016-409C-A55B-EB42D8BC8B73}" dt="2021-04-06T04:33:14.680" v="5341" actId="27803"/>
          <ac:spMkLst>
            <pc:docMk/>
            <pc:sldMk cId="1830847363" sldId="283"/>
            <ac:spMk id="3661" creationId="{FA59B2D7-3075-4019-AF45-949DB66A5100}"/>
          </ac:spMkLst>
        </pc:spChg>
        <pc:spChg chg="mod">
          <ac:chgData name="Vivek Saahil" userId="43ad321a-5946-4c44-869a-99c3331d9527" providerId="ADAL" clId="{EA813354-F016-409C-A55B-EB42D8BC8B73}" dt="2021-04-06T04:33:14.680" v="5341" actId="27803"/>
          <ac:spMkLst>
            <pc:docMk/>
            <pc:sldMk cId="1830847363" sldId="283"/>
            <ac:spMk id="3662" creationId="{482FCB02-CC95-496A-BCE9-BFA8492D2764}"/>
          </ac:spMkLst>
        </pc:spChg>
        <pc:spChg chg="mod">
          <ac:chgData name="Vivek Saahil" userId="43ad321a-5946-4c44-869a-99c3331d9527" providerId="ADAL" clId="{EA813354-F016-409C-A55B-EB42D8BC8B73}" dt="2021-04-06T04:33:14.680" v="5341" actId="27803"/>
          <ac:spMkLst>
            <pc:docMk/>
            <pc:sldMk cId="1830847363" sldId="283"/>
            <ac:spMk id="3663" creationId="{8622B73F-0D36-42F3-81C7-62A3265102B2}"/>
          </ac:spMkLst>
        </pc:spChg>
        <pc:spChg chg="mod">
          <ac:chgData name="Vivek Saahil" userId="43ad321a-5946-4c44-869a-99c3331d9527" providerId="ADAL" clId="{EA813354-F016-409C-A55B-EB42D8BC8B73}" dt="2021-04-06T04:33:14.680" v="5341" actId="27803"/>
          <ac:spMkLst>
            <pc:docMk/>
            <pc:sldMk cId="1830847363" sldId="283"/>
            <ac:spMk id="3664" creationId="{5EBDC255-F0D6-4C2D-AC65-6FB475AE12DD}"/>
          </ac:spMkLst>
        </pc:spChg>
        <pc:spChg chg="mod">
          <ac:chgData name="Vivek Saahil" userId="43ad321a-5946-4c44-869a-99c3331d9527" providerId="ADAL" clId="{EA813354-F016-409C-A55B-EB42D8BC8B73}" dt="2021-04-06T04:33:14.680" v="5341" actId="27803"/>
          <ac:spMkLst>
            <pc:docMk/>
            <pc:sldMk cId="1830847363" sldId="283"/>
            <ac:spMk id="3665" creationId="{DAF7B103-1982-4487-B369-A848D6FE4E47}"/>
          </ac:spMkLst>
        </pc:spChg>
        <pc:spChg chg="mod">
          <ac:chgData name="Vivek Saahil" userId="43ad321a-5946-4c44-869a-99c3331d9527" providerId="ADAL" clId="{EA813354-F016-409C-A55B-EB42D8BC8B73}" dt="2021-04-06T04:33:14.680" v="5341" actId="27803"/>
          <ac:spMkLst>
            <pc:docMk/>
            <pc:sldMk cId="1830847363" sldId="283"/>
            <ac:spMk id="3666" creationId="{01D6B267-628A-4473-9FC3-D03DAD575C3F}"/>
          </ac:spMkLst>
        </pc:spChg>
        <pc:spChg chg="mod">
          <ac:chgData name="Vivek Saahil" userId="43ad321a-5946-4c44-869a-99c3331d9527" providerId="ADAL" clId="{EA813354-F016-409C-A55B-EB42D8BC8B73}" dt="2021-04-06T04:33:14.680" v="5341" actId="27803"/>
          <ac:spMkLst>
            <pc:docMk/>
            <pc:sldMk cId="1830847363" sldId="283"/>
            <ac:spMk id="3667" creationId="{264B4909-056E-4EBC-9598-B5358ABC532B}"/>
          </ac:spMkLst>
        </pc:spChg>
        <pc:spChg chg="mod">
          <ac:chgData name="Vivek Saahil" userId="43ad321a-5946-4c44-869a-99c3331d9527" providerId="ADAL" clId="{EA813354-F016-409C-A55B-EB42D8BC8B73}" dt="2021-04-06T04:33:14.680" v="5341" actId="27803"/>
          <ac:spMkLst>
            <pc:docMk/>
            <pc:sldMk cId="1830847363" sldId="283"/>
            <ac:spMk id="3668" creationId="{1CADB427-9C12-42E7-8D7C-E2BFA8628A9C}"/>
          </ac:spMkLst>
        </pc:spChg>
        <pc:spChg chg="mod">
          <ac:chgData name="Vivek Saahil" userId="43ad321a-5946-4c44-869a-99c3331d9527" providerId="ADAL" clId="{EA813354-F016-409C-A55B-EB42D8BC8B73}" dt="2021-04-06T04:33:14.680" v="5341" actId="27803"/>
          <ac:spMkLst>
            <pc:docMk/>
            <pc:sldMk cId="1830847363" sldId="283"/>
            <ac:spMk id="3669" creationId="{2A94CF83-1F46-4EB3-8174-31C0D3D422C5}"/>
          </ac:spMkLst>
        </pc:spChg>
        <pc:spChg chg="mod">
          <ac:chgData name="Vivek Saahil" userId="43ad321a-5946-4c44-869a-99c3331d9527" providerId="ADAL" clId="{EA813354-F016-409C-A55B-EB42D8BC8B73}" dt="2021-04-06T04:33:14.680" v="5341" actId="27803"/>
          <ac:spMkLst>
            <pc:docMk/>
            <pc:sldMk cId="1830847363" sldId="283"/>
            <ac:spMk id="3670" creationId="{351B0220-27FC-4C98-871C-9E83DD3782E9}"/>
          </ac:spMkLst>
        </pc:spChg>
        <pc:spChg chg="mod">
          <ac:chgData name="Vivek Saahil" userId="43ad321a-5946-4c44-869a-99c3331d9527" providerId="ADAL" clId="{EA813354-F016-409C-A55B-EB42D8BC8B73}" dt="2021-04-06T04:33:14.680" v="5341" actId="27803"/>
          <ac:spMkLst>
            <pc:docMk/>
            <pc:sldMk cId="1830847363" sldId="283"/>
            <ac:spMk id="3671" creationId="{E227A4A3-5BC0-4C63-9146-7F36E8CFBCB1}"/>
          </ac:spMkLst>
        </pc:spChg>
        <pc:spChg chg="mod">
          <ac:chgData name="Vivek Saahil" userId="43ad321a-5946-4c44-869a-99c3331d9527" providerId="ADAL" clId="{EA813354-F016-409C-A55B-EB42D8BC8B73}" dt="2021-04-06T04:33:14.680" v="5341" actId="27803"/>
          <ac:spMkLst>
            <pc:docMk/>
            <pc:sldMk cId="1830847363" sldId="283"/>
            <ac:spMk id="3672" creationId="{6330106B-6E90-4267-9C0E-F5D84FF4B188}"/>
          </ac:spMkLst>
        </pc:spChg>
        <pc:spChg chg="mod">
          <ac:chgData name="Vivek Saahil" userId="43ad321a-5946-4c44-869a-99c3331d9527" providerId="ADAL" clId="{EA813354-F016-409C-A55B-EB42D8BC8B73}" dt="2021-04-06T04:33:14.680" v="5341" actId="27803"/>
          <ac:spMkLst>
            <pc:docMk/>
            <pc:sldMk cId="1830847363" sldId="283"/>
            <ac:spMk id="3673" creationId="{AA53866C-EC9A-4679-885F-2FF12D8DC52E}"/>
          </ac:spMkLst>
        </pc:spChg>
        <pc:spChg chg="mod">
          <ac:chgData name="Vivek Saahil" userId="43ad321a-5946-4c44-869a-99c3331d9527" providerId="ADAL" clId="{EA813354-F016-409C-A55B-EB42D8BC8B73}" dt="2021-04-06T04:33:14.680" v="5341" actId="27803"/>
          <ac:spMkLst>
            <pc:docMk/>
            <pc:sldMk cId="1830847363" sldId="283"/>
            <ac:spMk id="3674" creationId="{A40294EA-4EE1-45B6-A39D-ED00F47A3958}"/>
          </ac:spMkLst>
        </pc:spChg>
        <pc:spChg chg="mod">
          <ac:chgData name="Vivek Saahil" userId="43ad321a-5946-4c44-869a-99c3331d9527" providerId="ADAL" clId="{EA813354-F016-409C-A55B-EB42D8BC8B73}" dt="2021-04-06T04:33:14.680" v="5341" actId="27803"/>
          <ac:spMkLst>
            <pc:docMk/>
            <pc:sldMk cId="1830847363" sldId="283"/>
            <ac:spMk id="3675" creationId="{08251AF0-D9B2-4E18-9B7E-AA18E867B614}"/>
          </ac:spMkLst>
        </pc:spChg>
        <pc:spChg chg="mod">
          <ac:chgData name="Vivek Saahil" userId="43ad321a-5946-4c44-869a-99c3331d9527" providerId="ADAL" clId="{EA813354-F016-409C-A55B-EB42D8BC8B73}" dt="2021-04-06T04:33:14.680" v="5341" actId="27803"/>
          <ac:spMkLst>
            <pc:docMk/>
            <pc:sldMk cId="1830847363" sldId="283"/>
            <ac:spMk id="3676" creationId="{9B31B456-5AAD-47F3-B2B5-1B31E4DDB293}"/>
          </ac:spMkLst>
        </pc:spChg>
        <pc:spChg chg="mod">
          <ac:chgData name="Vivek Saahil" userId="43ad321a-5946-4c44-869a-99c3331d9527" providerId="ADAL" clId="{EA813354-F016-409C-A55B-EB42D8BC8B73}" dt="2021-04-06T04:33:14.680" v="5341" actId="27803"/>
          <ac:spMkLst>
            <pc:docMk/>
            <pc:sldMk cId="1830847363" sldId="283"/>
            <ac:spMk id="3677" creationId="{085F028A-1FB3-4924-9091-B2B4726AE37B}"/>
          </ac:spMkLst>
        </pc:spChg>
        <pc:spChg chg="mod">
          <ac:chgData name="Vivek Saahil" userId="43ad321a-5946-4c44-869a-99c3331d9527" providerId="ADAL" clId="{EA813354-F016-409C-A55B-EB42D8BC8B73}" dt="2021-04-06T04:33:14.680" v="5341" actId="27803"/>
          <ac:spMkLst>
            <pc:docMk/>
            <pc:sldMk cId="1830847363" sldId="283"/>
            <ac:spMk id="3678" creationId="{E545A7BE-0AF3-42E9-8A4E-4B56BEECFCA1}"/>
          </ac:spMkLst>
        </pc:spChg>
        <pc:spChg chg="mod">
          <ac:chgData name="Vivek Saahil" userId="43ad321a-5946-4c44-869a-99c3331d9527" providerId="ADAL" clId="{EA813354-F016-409C-A55B-EB42D8BC8B73}" dt="2021-04-06T04:33:14.680" v="5341" actId="27803"/>
          <ac:spMkLst>
            <pc:docMk/>
            <pc:sldMk cId="1830847363" sldId="283"/>
            <ac:spMk id="3679" creationId="{66BB6F94-A489-4E2C-B342-F252B4AEB889}"/>
          </ac:spMkLst>
        </pc:spChg>
        <pc:spChg chg="mod">
          <ac:chgData name="Vivek Saahil" userId="43ad321a-5946-4c44-869a-99c3331d9527" providerId="ADAL" clId="{EA813354-F016-409C-A55B-EB42D8BC8B73}" dt="2021-04-06T04:33:14.680" v="5341" actId="27803"/>
          <ac:spMkLst>
            <pc:docMk/>
            <pc:sldMk cId="1830847363" sldId="283"/>
            <ac:spMk id="3680" creationId="{F79FD70F-93B6-4641-9496-1DA8C1D59417}"/>
          </ac:spMkLst>
        </pc:spChg>
        <pc:spChg chg="mod">
          <ac:chgData name="Vivek Saahil" userId="43ad321a-5946-4c44-869a-99c3331d9527" providerId="ADAL" clId="{EA813354-F016-409C-A55B-EB42D8BC8B73}" dt="2021-04-06T04:33:14.680" v="5341" actId="27803"/>
          <ac:spMkLst>
            <pc:docMk/>
            <pc:sldMk cId="1830847363" sldId="283"/>
            <ac:spMk id="3681" creationId="{ED854E00-6C5C-4D52-A620-0E25342718E6}"/>
          </ac:spMkLst>
        </pc:spChg>
        <pc:spChg chg="mod">
          <ac:chgData name="Vivek Saahil" userId="43ad321a-5946-4c44-869a-99c3331d9527" providerId="ADAL" clId="{EA813354-F016-409C-A55B-EB42D8BC8B73}" dt="2021-04-06T04:33:14.680" v="5341" actId="27803"/>
          <ac:spMkLst>
            <pc:docMk/>
            <pc:sldMk cId="1830847363" sldId="283"/>
            <ac:spMk id="3682" creationId="{E01480AE-0357-475E-B9D6-12576B81DF01}"/>
          </ac:spMkLst>
        </pc:spChg>
        <pc:spChg chg="mod">
          <ac:chgData name="Vivek Saahil" userId="43ad321a-5946-4c44-869a-99c3331d9527" providerId="ADAL" clId="{EA813354-F016-409C-A55B-EB42D8BC8B73}" dt="2021-04-06T04:33:14.680" v="5341" actId="27803"/>
          <ac:spMkLst>
            <pc:docMk/>
            <pc:sldMk cId="1830847363" sldId="283"/>
            <ac:spMk id="3683" creationId="{2BD8519F-88D9-4C8A-85E9-1C747A58CC2D}"/>
          </ac:spMkLst>
        </pc:spChg>
        <pc:spChg chg="mod">
          <ac:chgData name="Vivek Saahil" userId="43ad321a-5946-4c44-869a-99c3331d9527" providerId="ADAL" clId="{EA813354-F016-409C-A55B-EB42D8BC8B73}" dt="2021-04-06T04:33:14.680" v="5341" actId="27803"/>
          <ac:spMkLst>
            <pc:docMk/>
            <pc:sldMk cId="1830847363" sldId="283"/>
            <ac:spMk id="3684" creationId="{32DB27D2-DAB5-4433-88A1-9429FD752197}"/>
          </ac:spMkLst>
        </pc:spChg>
        <pc:spChg chg="mod">
          <ac:chgData name="Vivek Saahil" userId="43ad321a-5946-4c44-869a-99c3331d9527" providerId="ADAL" clId="{EA813354-F016-409C-A55B-EB42D8BC8B73}" dt="2021-04-06T04:33:14.680" v="5341" actId="27803"/>
          <ac:spMkLst>
            <pc:docMk/>
            <pc:sldMk cId="1830847363" sldId="283"/>
            <ac:spMk id="3685" creationId="{5667A5FE-F40E-4E6E-96B7-1BD700EC0E54}"/>
          </ac:spMkLst>
        </pc:spChg>
        <pc:spChg chg="mod">
          <ac:chgData name="Vivek Saahil" userId="43ad321a-5946-4c44-869a-99c3331d9527" providerId="ADAL" clId="{EA813354-F016-409C-A55B-EB42D8BC8B73}" dt="2021-04-06T04:33:14.680" v="5341" actId="27803"/>
          <ac:spMkLst>
            <pc:docMk/>
            <pc:sldMk cId="1830847363" sldId="283"/>
            <ac:spMk id="3686" creationId="{39B4EB13-4F72-4ABA-8285-60744ECCF592}"/>
          </ac:spMkLst>
        </pc:spChg>
        <pc:spChg chg="mod">
          <ac:chgData name="Vivek Saahil" userId="43ad321a-5946-4c44-869a-99c3331d9527" providerId="ADAL" clId="{EA813354-F016-409C-A55B-EB42D8BC8B73}" dt="2021-04-06T04:33:14.680" v="5341" actId="27803"/>
          <ac:spMkLst>
            <pc:docMk/>
            <pc:sldMk cId="1830847363" sldId="283"/>
            <ac:spMk id="3687" creationId="{0EF9393E-A40F-47A4-BA46-F248E3E7EC18}"/>
          </ac:spMkLst>
        </pc:spChg>
        <pc:spChg chg="mod">
          <ac:chgData name="Vivek Saahil" userId="43ad321a-5946-4c44-869a-99c3331d9527" providerId="ADAL" clId="{EA813354-F016-409C-A55B-EB42D8BC8B73}" dt="2021-04-06T04:33:14.680" v="5341" actId="27803"/>
          <ac:spMkLst>
            <pc:docMk/>
            <pc:sldMk cId="1830847363" sldId="283"/>
            <ac:spMk id="3688" creationId="{CD8F8EB2-10FB-4723-9310-99EA045B7542}"/>
          </ac:spMkLst>
        </pc:spChg>
        <pc:spChg chg="mod">
          <ac:chgData name="Vivek Saahil" userId="43ad321a-5946-4c44-869a-99c3331d9527" providerId="ADAL" clId="{EA813354-F016-409C-A55B-EB42D8BC8B73}" dt="2021-04-06T04:33:14.680" v="5341" actId="27803"/>
          <ac:spMkLst>
            <pc:docMk/>
            <pc:sldMk cId="1830847363" sldId="283"/>
            <ac:spMk id="3689" creationId="{691B5152-1A6D-44A1-BE16-9F020A930038}"/>
          </ac:spMkLst>
        </pc:spChg>
        <pc:spChg chg="mod">
          <ac:chgData name="Vivek Saahil" userId="43ad321a-5946-4c44-869a-99c3331d9527" providerId="ADAL" clId="{EA813354-F016-409C-A55B-EB42D8BC8B73}" dt="2021-04-06T04:33:14.680" v="5341" actId="27803"/>
          <ac:spMkLst>
            <pc:docMk/>
            <pc:sldMk cId="1830847363" sldId="283"/>
            <ac:spMk id="3690" creationId="{6D5F7004-0DAC-4A6C-BE79-45E97467A1E4}"/>
          </ac:spMkLst>
        </pc:spChg>
        <pc:spChg chg="mod">
          <ac:chgData name="Vivek Saahil" userId="43ad321a-5946-4c44-869a-99c3331d9527" providerId="ADAL" clId="{EA813354-F016-409C-A55B-EB42D8BC8B73}" dt="2021-04-06T04:33:14.680" v="5341" actId="27803"/>
          <ac:spMkLst>
            <pc:docMk/>
            <pc:sldMk cId="1830847363" sldId="283"/>
            <ac:spMk id="3691" creationId="{7A559625-8C98-4EC3-B2AF-5EB3A807363C}"/>
          </ac:spMkLst>
        </pc:spChg>
        <pc:spChg chg="mod">
          <ac:chgData name="Vivek Saahil" userId="43ad321a-5946-4c44-869a-99c3331d9527" providerId="ADAL" clId="{EA813354-F016-409C-A55B-EB42D8BC8B73}" dt="2021-04-06T04:33:14.680" v="5341" actId="27803"/>
          <ac:spMkLst>
            <pc:docMk/>
            <pc:sldMk cId="1830847363" sldId="283"/>
            <ac:spMk id="3692" creationId="{2C24F4BA-9C19-48D2-85D9-275200FC0530}"/>
          </ac:spMkLst>
        </pc:spChg>
        <pc:spChg chg="mod">
          <ac:chgData name="Vivek Saahil" userId="43ad321a-5946-4c44-869a-99c3331d9527" providerId="ADAL" clId="{EA813354-F016-409C-A55B-EB42D8BC8B73}" dt="2021-04-06T04:33:14.680" v="5341" actId="27803"/>
          <ac:spMkLst>
            <pc:docMk/>
            <pc:sldMk cId="1830847363" sldId="283"/>
            <ac:spMk id="3693" creationId="{962CB09B-D91F-470C-9862-C5B684513D19}"/>
          </ac:spMkLst>
        </pc:spChg>
        <pc:spChg chg="mod">
          <ac:chgData name="Vivek Saahil" userId="43ad321a-5946-4c44-869a-99c3331d9527" providerId="ADAL" clId="{EA813354-F016-409C-A55B-EB42D8BC8B73}" dt="2021-04-06T04:33:14.680" v="5341" actId="27803"/>
          <ac:spMkLst>
            <pc:docMk/>
            <pc:sldMk cId="1830847363" sldId="283"/>
            <ac:spMk id="3694" creationId="{91B59120-3E8F-4951-9ED3-2EE55BC6DD1F}"/>
          </ac:spMkLst>
        </pc:spChg>
        <pc:spChg chg="mod">
          <ac:chgData name="Vivek Saahil" userId="43ad321a-5946-4c44-869a-99c3331d9527" providerId="ADAL" clId="{EA813354-F016-409C-A55B-EB42D8BC8B73}" dt="2021-04-06T04:33:14.680" v="5341" actId="27803"/>
          <ac:spMkLst>
            <pc:docMk/>
            <pc:sldMk cId="1830847363" sldId="283"/>
            <ac:spMk id="3695" creationId="{FFEC0EA9-C936-4E8C-93C5-41D6F23125E3}"/>
          </ac:spMkLst>
        </pc:spChg>
        <pc:spChg chg="mod">
          <ac:chgData name="Vivek Saahil" userId="43ad321a-5946-4c44-869a-99c3331d9527" providerId="ADAL" clId="{EA813354-F016-409C-A55B-EB42D8BC8B73}" dt="2021-04-06T04:33:14.680" v="5341" actId="27803"/>
          <ac:spMkLst>
            <pc:docMk/>
            <pc:sldMk cId="1830847363" sldId="283"/>
            <ac:spMk id="3696" creationId="{C03D4091-76DE-4D1F-A9DC-665F7FF1B2DB}"/>
          </ac:spMkLst>
        </pc:spChg>
        <pc:spChg chg="mod">
          <ac:chgData name="Vivek Saahil" userId="43ad321a-5946-4c44-869a-99c3331d9527" providerId="ADAL" clId="{EA813354-F016-409C-A55B-EB42D8BC8B73}" dt="2021-04-06T04:33:14.680" v="5341" actId="27803"/>
          <ac:spMkLst>
            <pc:docMk/>
            <pc:sldMk cId="1830847363" sldId="283"/>
            <ac:spMk id="3697" creationId="{5E945A08-8B0E-4BF2-BD2F-44DFA12103F7}"/>
          </ac:spMkLst>
        </pc:spChg>
        <pc:spChg chg="mod">
          <ac:chgData name="Vivek Saahil" userId="43ad321a-5946-4c44-869a-99c3331d9527" providerId="ADAL" clId="{EA813354-F016-409C-A55B-EB42D8BC8B73}" dt="2021-04-06T04:33:14.680" v="5341" actId="27803"/>
          <ac:spMkLst>
            <pc:docMk/>
            <pc:sldMk cId="1830847363" sldId="283"/>
            <ac:spMk id="3698" creationId="{925FADEB-1454-45B2-833A-566035497AE6}"/>
          </ac:spMkLst>
        </pc:spChg>
        <pc:spChg chg="mod">
          <ac:chgData name="Vivek Saahil" userId="43ad321a-5946-4c44-869a-99c3331d9527" providerId="ADAL" clId="{EA813354-F016-409C-A55B-EB42D8BC8B73}" dt="2021-04-06T04:33:14.680" v="5341" actId="27803"/>
          <ac:spMkLst>
            <pc:docMk/>
            <pc:sldMk cId="1830847363" sldId="283"/>
            <ac:spMk id="3699" creationId="{C99BEB18-07D6-4B67-B8EC-47424930203F}"/>
          </ac:spMkLst>
        </pc:spChg>
        <pc:spChg chg="mod">
          <ac:chgData name="Vivek Saahil" userId="43ad321a-5946-4c44-869a-99c3331d9527" providerId="ADAL" clId="{EA813354-F016-409C-A55B-EB42D8BC8B73}" dt="2021-04-06T04:33:14.680" v="5341" actId="27803"/>
          <ac:spMkLst>
            <pc:docMk/>
            <pc:sldMk cId="1830847363" sldId="283"/>
            <ac:spMk id="3700" creationId="{BDE2116C-9155-46DD-ADA2-B728C2619267}"/>
          </ac:spMkLst>
        </pc:spChg>
        <pc:spChg chg="mod">
          <ac:chgData name="Vivek Saahil" userId="43ad321a-5946-4c44-869a-99c3331d9527" providerId="ADAL" clId="{EA813354-F016-409C-A55B-EB42D8BC8B73}" dt="2021-04-06T04:33:14.680" v="5341" actId="27803"/>
          <ac:spMkLst>
            <pc:docMk/>
            <pc:sldMk cId="1830847363" sldId="283"/>
            <ac:spMk id="3701" creationId="{B0A31A23-7F1F-46BD-BAC9-B1CCAC955F08}"/>
          </ac:spMkLst>
        </pc:spChg>
        <pc:spChg chg="mod">
          <ac:chgData name="Vivek Saahil" userId="43ad321a-5946-4c44-869a-99c3331d9527" providerId="ADAL" clId="{EA813354-F016-409C-A55B-EB42D8BC8B73}" dt="2021-04-06T04:33:14.680" v="5341" actId="27803"/>
          <ac:spMkLst>
            <pc:docMk/>
            <pc:sldMk cId="1830847363" sldId="283"/>
            <ac:spMk id="3702" creationId="{7B300A94-C2DB-4558-97A3-4F18AC5EC777}"/>
          </ac:spMkLst>
        </pc:spChg>
        <pc:spChg chg="mod">
          <ac:chgData name="Vivek Saahil" userId="43ad321a-5946-4c44-869a-99c3331d9527" providerId="ADAL" clId="{EA813354-F016-409C-A55B-EB42D8BC8B73}" dt="2021-04-06T04:33:14.680" v="5341" actId="27803"/>
          <ac:spMkLst>
            <pc:docMk/>
            <pc:sldMk cId="1830847363" sldId="283"/>
            <ac:spMk id="3703" creationId="{B45DB1C8-8FC0-49F3-9DEE-3E8287574BDE}"/>
          </ac:spMkLst>
        </pc:spChg>
        <pc:spChg chg="mod">
          <ac:chgData name="Vivek Saahil" userId="43ad321a-5946-4c44-869a-99c3331d9527" providerId="ADAL" clId="{EA813354-F016-409C-A55B-EB42D8BC8B73}" dt="2021-04-06T04:33:14.680" v="5341" actId="27803"/>
          <ac:spMkLst>
            <pc:docMk/>
            <pc:sldMk cId="1830847363" sldId="283"/>
            <ac:spMk id="3704" creationId="{1EA5F8D7-A0C0-4107-BD7A-47721F0E03EC}"/>
          </ac:spMkLst>
        </pc:spChg>
        <pc:spChg chg="mod">
          <ac:chgData name="Vivek Saahil" userId="43ad321a-5946-4c44-869a-99c3331d9527" providerId="ADAL" clId="{EA813354-F016-409C-A55B-EB42D8BC8B73}" dt="2021-04-06T04:33:14.680" v="5341" actId="27803"/>
          <ac:spMkLst>
            <pc:docMk/>
            <pc:sldMk cId="1830847363" sldId="283"/>
            <ac:spMk id="3705" creationId="{6E4CF232-E070-42A0-8C9F-509F69C93CD6}"/>
          </ac:spMkLst>
        </pc:spChg>
        <pc:spChg chg="mod">
          <ac:chgData name="Vivek Saahil" userId="43ad321a-5946-4c44-869a-99c3331d9527" providerId="ADAL" clId="{EA813354-F016-409C-A55B-EB42D8BC8B73}" dt="2021-04-06T04:33:14.680" v="5341" actId="27803"/>
          <ac:spMkLst>
            <pc:docMk/>
            <pc:sldMk cId="1830847363" sldId="283"/>
            <ac:spMk id="3706" creationId="{8EBDC777-5CED-4C67-96B1-76F608500713}"/>
          </ac:spMkLst>
        </pc:spChg>
        <pc:spChg chg="mod">
          <ac:chgData name="Vivek Saahil" userId="43ad321a-5946-4c44-869a-99c3331d9527" providerId="ADAL" clId="{EA813354-F016-409C-A55B-EB42D8BC8B73}" dt="2021-04-06T04:33:14.680" v="5341" actId="27803"/>
          <ac:spMkLst>
            <pc:docMk/>
            <pc:sldMk cId="1830847363" sldId="283"/>
            <ac:spMk id="3707" creationId="{ECAF5F04-E766-40F8-A441-45DB6868579A}"/>
          </ac:spMkLst>
        </pc:spChg>
        <pc:spChg chg="mod">
          <ac:chgData name="Vivek Saahil" userId="43ad321a-5946-4c44-869a-99c3331d9527" providerId="ADAL" clId="{EA813354-F016-409C-A55B-EB42D8BC8B73}" dt="2021-04-06T04:33:14.680" v="5341" actId="27803"/>
          <ac:spMkLst>
            <pc:docMk/>
            <pc:sldMk cId="1830847363" sldId="283"/>
            <ac:spMk id="3708" creationId="{782AA366-643E-4533-BAB8-FC4585C84B03}"/>
          </ac:spMkLst>
        </pc:spChg>
        <pc:spChg chg="mod">
          <ac:chgData name="Vivek Saahil" userId="43ad321a-5946-4c44-869a-99c3331d9527" providerId="ADAL" clId="{EA813354-F016-409C-A55B-EB42D8BC8B73}" dt="2021-04-06T04:33:14.680" v="5341" actId="27803"/>
          <ac:spMkLst>
            <pc:docMk/>
            <pc:sldMk cId="1830847363" sldId="283"/>
            <ac:spMk id="3709" creationId="{A1B566C3-AD05-4503-97F1-DD96BFD1458D}"/>
          </ac:spMkLst>
        </pc:spChg>
        <pc:spChg chg="mod">
          <ac:chgData name="Vivek Saahil" userId="43ad321a-5946-4c44-869a-99c3331d9527" providerId="ADAL" clId="{EA813354-F016-409C-A55B-EB42D8BC8B73}" dt="2021-04-06T04:33:14.680" v="5341" actId="27803"/>
          <ac:spMkLst>
            <pc:docMk/>
            <pc:sldMk cId="1830847363" sldId="283"/>
            <ac:spMk id="3710" creationId="{610A7CB6-67D6-4914-ABEF-F528A852D85C}"/>
          </ac:spMkLst>
        </pc:spChg>
        <pc:spChg chg="mod">
          <ac:chgData name="Vivek Saahil" userId="43ad321a-5946-4c44-869a-99c3331d9527" providerId="ADAL" clId="{EA813354-F016-409C-A55B-EB42D8BC8B73}" dt="2021-04-06T04:33:14.680" v="5341" actId="27803"/>
          <ac:spMkLst>
            <pc:docMk/>
            <pc:sldMk cId="1830847363" sldId="283"/>
            <ac:spMk id="3711" creationId="{3055B5DF-AF4A-4B93-80A8-31365E0D8A3C}"/>
          </ac:spMkLst>
        </pc:spChg>
        <pc:spChg chg="mod">
          <ac:chgData name="Vivek Saahil" userId="43ad321a-5946-4c44-869a-99c3331d9527" providerId="ADAL" clId="{EA813354-F016-409C-A55B-EB42D8BC8B73}" dt="2021-04-06T04:33:14.680" v="5341" actId="27803"/>
          <ac:spMkLst>
            <pc:docMk/>
            <pc:sldMk cId="1830847363" sldId="283"/>
            <ac:spMk id="3712" creationId="{CDE33499-5074-43D5-84DD-8CC199438E9C}"/>
          </ac:spMkLst>
        </pc:spChg>
        <pc:spChg chg="mod">
          <ac:chgData name="Vivek Saahil" userId="43ad321a-5946-4c44-869a-99c3331d9527" providerId="ADAL" clId="{EA813354-F016-409C-A55B-EB42D8BC8B73}" dt="2021-04-06T04:33:14.680" v="5341" actId="27803"/>
          <ac:spMkLst>
            <pc:docMk/>
            <pc:sldMk cId="1830847363" sldId="283"/>
            <ac:spMk id="3713" creationId="{765F7554-275A-4150-A47F-91262FF48823}"/>
          </ac:spMkLst>
        </pc:spChg>
        <pc:spChg chg="mod">
          <ac:chgData name="Vivek Saahil" userId="43ad321a-5946-4c44-869a-99c3331d9527" providerId="ADAL" clId="{EA813354-F016-409C-A55B-EB42D8BC8B73}" dt="2021-04-06T04:33:14.680" v="5341" actId="27803"/>
          <ac:spMkLst>
            <pc:docMk/>
            <pc:sldMk cId="1830847363" sldId="283"/>
            <ac:spMk id="3714" creationId="{61C61ED2-50D0-4DF2-A110-CB9CA65DCCC0}"/>
          </ac:spMkLst>
        </pc:spChg>
        <pc:spChg chg="mod">
          <ac:chgData name="Vivek Saahil" userId="43ad321a-5946-4c44-869a-99c3331d9527" providerId="ADAL" clId="{EA813354-F016-409C-A55B-EB42D8BC8B73}" dt="2021-04-06T04:33:14.680" v="5341" actId="27803"/>
          <ac:spMkLst>
            <pc:docMk/>
            <pc:sldMk cId="1830847363" sldId="283"/>
            <ac:spMk id="3715" creationId="{B4A611CE-C417-4F69-9028-3F4E1AAFD293}"/>
          </ac:spMkLst>
        </pc:spChg>
        <pc:spChg chg="mod">
          <ac:chgData name="Vivek Saahil" userId="43ad321a-5946-4c44-869a-99c3331d9527" providerId="ADAL" clId="{EA813354-F016-409C-A55B-EB42D8BC8B73}" dt="2021-04-06T04:33:14.680" v="5341" actId="27803"/>
          <ac:spMkLst>
            <pc:docMk/>
            <pc:sldMk cId="1830847363" sldId="283"/>
            <ac:spMk id="3716" creationId="{365E7F91-1230-4090-8496-8263D6D00FC9}"/>
          </ac:spMkLst>
        </pc:spChg>
        <pc:spChg chg="mod">
          <ac:chgData name="Vivek Saahil" userId="43ad321a-5946-4c44-869a-99c3331d9527" providerId="ADAL" clId="{EA813354-F016-409C-A55B-EB42D8BC8B73}" dt="2021-04-06T04:33:14.680" v="5341" actId="27803"/>
          <ac:spMkLst>
            <pc:docMk/>
            <pc:sldMk cId="1830847363" sldId="283"/>
            <ac:spMk id="3717" creationId="{7DDF0FCD-BF1B-42F0-A928-466905E51949}"/>
          </ac:spMkLst>
        </pc:spChg>
        <pc:spChg chg="mod">
          <ac:chgData name="Vivek Saahil" userId="43ad321a-5946-4c44-869a-99c3331d9527" providerId="ADAL" clId="{EA813354-F016-409C-A55B-EB42D8BC8B73}" dt="2021-04-06T04:33:14.680" v="5341" actId="27803"/>
          <ac:spMkLst>
            <pc:docMk/>
            <pc:sldMk cId="1830847363" sldId="283"/>
            <ac:spMk id="3718" creationId="{5C9C8422-993A-4A3D-A80F-77BE7B989164}"/>
          </ac:spMkLst>
        </pc:spChg>
        <pc:spChg chg="mod">
          <ac:chgData name="Vivek Saahil" userId="43ad321a-5946-4c44-869a-99c3331d9527" providerId="ADAL" clId="{EA813354-F016-409C-A55B-EB42D8BC8B73}" dt="2021-04-06T04:33:14.680" v="5341" actId="27803"/>
          <ac:spMkLst>
            <pc:docMk/>
            <pc:sldMk cId="1830847363" sldId="283"/>
            <ac:spMk id="3719" creationId="{998C03A7-D8BD-410C-AA40-84B7C0D9DF85}"/>
          </ac:spMkLst>
        </pc:spChg>
        <pc:spChg chg="mod">
          <ac:chgData name="Vivek Saahil" userId="43ad321a-5946-4c44-869a-99c3331d9527" providerId="ADAL" clId="{EA813354-F016-409C-A55B-EB42D8BC8B73}" dt="2021-04-06T04:33:14.680" v="5341" actId="27803"/>
          <ac:spMkLst>
            <pc:docMk/>
            <pc:sldMk cId="1830847363" sldId="283"/>
            <ac:spMk id="3720" creationId="{C7987C6A-04B0-4520-B6A3-3DC2A0B6E31C}"/>
          </ac:spMkLst>
        </pc:spChg>
        <pc:spChg chg="mod">
          <ac:chgData name="Vivek Saahil" userId="43ad321a-5946-4c44-869a-99c3331d9527" providerId="ADAL" clId="{EA813354-F016-409C-A55B-EB42D8BC8B73}" dt="2021-04-06T04:33:14.680" v="5341" actId="27803"/>
          <ac:spMkLst>
            <pc:docMk/>
            <pc:sldMk cId="1830847363" sldId="283"/>
            <ac:spMk id="3721" creationId="{73E607DA-D50B-4308-AA60-4A26B4E208AC}"/>
          </ac:spMkLst>
        </pc:spChg>
        <pc:spChg chg="mod">
          <ac:chgData name="Vivek Saahil" userId="43ad321a-5946-4c44-869a-99c3331d9527" providerId="ADAL" clId="{EA813354-F016-409C-A55B-EB42D8BC8B73}" dt="2021-04-06T04:33:14.680" v="5341" actId="27803"/>
          <ac:spMkLst>
            <pc:docMk/>
            <pc:sldMk cId="1830847363" sldId="283"/>
            <ac:spMk id="3722" creationId="{ACD54E35-66A2-4BB0-8F65-736FFC14183A}"/>
          </ac:spMkLst>
        </pc:spChg>
        <pc:spChg chg="mod">
          <ac:chgData name="Vivek Saahil" userId="43ad321a-5946-4c44-869a-99c3331d9527" providerId="ADAL" clId="{EA813354-F016-409C-A55B-EB42D8BC8B73}" dt="2021-04-06T04:33:14.680" v="5341" actId="27803"/>
          <ac:spMkLst>
            <pc:docMk/>
            <pc:sldMk cId="1830847363" sldId="283"/>
            <ac:spMk id="3723" creationId="{E6E44622-2C13-4E6C-96B9-82ABDE19393D}"/>
          </ac:spMkLst>
        </pc:spChg>
        <pc:spChg chg="mod">
          <ac:chgData name="Vivek Saahil" userId="43ad321a-5946-4c44-869a-99c3331d9527" providerId="ADAL" clId="{EA813354-F016-409C-A55B-EB42D8BC8B73}" dt="2021-04-06T04:33:14.680" v="5341" actId="27803"/>
          <ac:spMkLst>
            <pc:docMk/>
            <pc:sldMk cId="1830847363" sldId="283"/>
            <ac:spMk id="3724" creationId="{AABC11ED-C5B7-440C-830E-457ED0ECCCCD}"/>
          </ac:spMkLst>
        </pc:spChg>
        <pc:spChg chg="mod">
          <ac:chgData name="Vivek Saahil" userId="43ad321a-5946-4c44-869a-99c3331d9527" providerId="ADAL" clId="{EA813354-F016-409C-A55B-EB42D8BC8B73}" dt="2021-04-06T04:33:14.680" v="5341" actId="27803"/>
          <ac:spMkLst>
            <pc:docMk/>
            <pc:sldMk cId="1830847363" sldId="283"/>
            <ac:spMk id="3725" creationId="{58D9D0C7-9DED-4BDC-87C6-B8482368EF1B}"/>
          </ac:spMkLst>
        </pc:spChg>
        <pc:spChg chg="mod">
          <ac:chgData name="Vivek Saahil" userId="43ad321a-5946-4c44-869a-99c3331d9527" providerId="ADAL" clId="{EA813354-F016-409C-A55B-EB42D8BC8B73}" dt="2021-04-06T04:33:14.680" v="5341" actId="27803"/>
          <ac:spMkLst>
            <pc:docMk/>
            <pc:sldMk cId="1830847363" sldId="283"/>
            <ac:spMk id="3726" creationId="{1494CED8-F82E-4B9A-A276-244852F6D428}"/>
          </ac:spMkLst>
        </pc:spChg>
        <pc:spChg chg="mod">
          <ac:chgData name="Vivek Saahil" userId="43ad321a-5946-4c44-869a-99c3331d9527" providerId="ADAL" clId="{EA813354-F016-409C-A55B-EB42D8BC8B73}" dt="2021-04-06T04:33:14.680" v="5341" actId="27803"/>
          <ac:spMkLst>
            <pc:docMk/>
            <pc:sldMk cId="1830847363" sldId="283"/>
            <ac:spMk id="3727" creationId="{83653008-8952-4476-B6BF-AA5715E0CC05}"/>
          </ac:spMkLst>
        </pc:spChg>
        <pc:spChg chg="mod">
          <ac:chgData name="Vivek Saahil" userId="43ad321a-5946-4c44-869a-99c3331d9527" providerId="ADAL" clId="{EA813354-F016-409C-A55B-EB42D8BC8B73}" dt="2021-04-06T04:33:14.680" v="5341" actId="27803"/>
          <ac:spMkLst>
            <pc:docMk/>
            <pc:sldMk cId="1830847363" sldId="283"/>
            <ac:spMk id="3728" creationId="{C2562A78-508F-4726-A6AB-DB9D01C89189}"/>
          </ac:spMkLst>
        </pc:spChg>
        <pc:spChg chg="mod">
          <ac:chgData name="Vivek Saahil" userId="43ad321a-5946-4c44-869a-99c3331d9527" providerId="ADAL" clId="{EA813354-F016-409C-A55B-EB42D8BC8B73}" dt="2021-04-06T04:33:14.680" v="5341" actId="27803"/>
          <ac:spMkLst>
            <pc:docMk/>
            <pc:sldMk cId="1830847363" sldId="283"/>
            <ac:spMk id="3729" creationId="{A35994BA-49E5-41B7-AD17-FCF7FFA0C725}"/>
          </ac:spMkLst>
        </pc:spChg>
        <pc:spChg chg="mod">
          <ac:chgData name="Vivek Saahil" userId="43ad321a-5946-4c44-869a-99c3331d9527" providerId="ADAL" clId="{EA813354-F016-409C-A55B-EB42D8BC8B73}" dt="2021-04-06T04:33:14.680" v="5341" actId="27803"/>
          <ac:spMkLst>
            <pc:docMk/>
            <pc:sldMk cId="1830847363" sldId="283"/>
            <ac:spMk id="3730" creationId="{01846CE5-FAF6-47D1-A27C-76CA226415D7}"/>
          </ac:spMkLst>
        </pc:spChg>
        <pc:spChg chg="mod">
          <ac:chgData name="Vivek Saahil" userId="43ad321a-5946-4c44-869a-99c3331d9527" providerId="ADAL" clId="{EA813354-F016-409C-A55B-EB42D8BC8B73}" dt="2021-04-06T04:33:14.680" v="5341" actId="27803"/>
          <ac:spMkLst>
            <pc:docMk/>
            <pc:sldMk cId="1830847363" sldId="283"/>
            <ac:spMk id="3731" creationId="{635A550E-D117-4EF0-A5D5-0C8C4F9A71FE}"/>
          </ac:spMkLst>
        </pc:spChg>
        <pc:spChg chg="mod">
          <ac:chgData name="Vivek Saahil" userId="43ad321a-5946-4c44-869a-99c3331d9527" providerId="ADAL" clId="{EA813354-F016-409C-A55B-EB42D8BC8B73}" dt="2021-04-06T04:33:14.680" v="5341" actId="27803"/>
          <ac:spMkLst>
            <pc:docMk/>
            <pc:sldMk cId="1830847363" sldId="283"/>
            <ac:spMk id="3732" creationId="{39A9CE0A-0E40-4A15-B8E3-BE0916800EA2}"/>
          </ac:spMkLst>
        </pc:spChg>
        <pc:spChg chg="mod">
          <ac:chgData name="Vivek Saahil" userId="43ad321a-5946-4c44-869a-99c3331d9527" providerId="ADAL" clId="{EA813354-F016-409C-A55B-EB42D8BC8B73}" dt="2021-04-06T04:33:14.680" v="5341" actId="27803"/>
          <ac:spMkLst>
            <pc:docMk/>
            <pc:sldMk cId="1830847363" sldId="283"/>
            <ac:spMk id="3733" creationId="{5919C242-3630-4AF1-9D8A-E89BE96F5E9E}"/>
          </ac:spMkLst>
        </pc:spChg>
        <pc:spChg chg="mod">
          <ac:chgData name="Vivek Saahil" userId="43ad321a-5946-4c44-869a-99c3331d9527" providerId="ADAL" clId="{EA813354-F016-409C-A55B-EB42D8BC8B73}" dt="2021-04-06T04:33:14.680" v="5341" actId="27803"/>
          <ac:spMkLst>
            <pc:docMk/>
            <pc:sldMk cId="1830847363" sldId="283"/>
            <ac:spMk id="3734" creationId="{87F6547D-3287-4EC6-BFE1-3FE9EFBE26AE}"/>
          </ac:spMkLst>
        </pc:spChg>
        <pc:spChg chg="mod">
          <ac:chgData name="Vivek Saahil" userId="43ad321a-5946-4c44-869a-99c3331d9527" providerId="ADAL" clId="{EA813354-F016-409C-A55B-EB42D8BC8B73}" dt="2021-04-06T04:33:14.680" v="5341" actId="27803"/>
          <ac:spMkLst>
            <pc:docMk/>
            <pc:sldMk cId="1830847363" sldId="283"/>
            <ac:spMk id="3735" creationId="{6D15934A-1C8D-4C14-9EE6-A0CB6F3BC281}"/>
          </ac:spMkLst>
        </pc:spChg>
        <pc:spChg chg="mod">
          <ac:chgData name="Vivek Saahil" userId="43ad321a-5946-4c44-869a-99c3331d9527" providerId="ADAL" clId="{EA813354-F016-409C-A55B-EB42D8BC8B73}" dt="2021-04-06T04:33:14.680" v="5341" actId="27803"/>
          <ac:spMkLst>
            <pc:docMk/>
            <pc:sldMk cId="1830847363" sldId="283"/>
            <ac:spMk id="3736" creationId="{406D6258-C8EF-4D3C-980B-D69CABE1C576}"/>
          </ac:spMkLst>
        </pc:spChg>
        <pc:spChg chg="mod">
          <ac:chgData name="Vivek Saahil" userId="43ad321a-5946-4c44-869a-99c3331d9527" providerId="ADAL" clId="{EA813354-F016-409C-A55B-EB42D8BC8B73}" dt="2021-04-06T04:33:14.680" v="5341" actId="27803"/>
          <ac:spMkLst>
            <pc:docMk/>
            <pc:sldMk cId="1830847363" sldId="283"/>
            <ac:spMk id="3737" creationId="{8CBD2190-9560-470B-BBD4-FECEDA3D5F61}"/>
          </ac:spMkLst>
        </pc:spChg>
        <pc:spChg chg="mod">
          <ac:chgData name="Vivek Saahil" userId="43ad321a-5946-4c44-869a-99c3331d9527" providerId="ADAL" clId="{EA813354-F016-409C-A55B-EB42D8BC8B73}" dt="2021-04-06T04:33:14.680" v="5341" actId="27803"/>
          <ac:spMkLst>
            <pc:docMk/>
            <pc:sldMk cId="1830847363" sldId="283"/>
            <ac:spMk id="3738" creationId="{F3C9049D-E525-4CE0-B80E-A336526A180F}"/>
          </ac:spMkLst>
        </pc:spChg>
        <pc:spChg chg="mod">
          <ac:chgData name="Vivek Saahil" userId="43ad321a-5946-4c44-869a-99c3331d9527" providerId="ADAL" clId="{EA813354-F016-409C-A55B-EB42D8BC8B73}" dt="2021-04-06T04:33:14.680" v="5341" actId="27803"/>
          <ac:spMkLst>
            <pc:docMk/>
            <pc:sldMk cId="1830847363" sldId="283"/>
            <ac:spMk id="3739" creationId="{D0AA85AE-0576-4AB6-AAD5-F8B9D9A61BEE}"/>
          </ac:spMkLst>
        </pc:spChg>
        <pc:spChg chg="mod">
          <ac:chgData name="Vivek Saahil" userId="43ad321a-5946-4c44-869a-99c3331d9527" providerId="ADAL" clId="{EA813354-F016-409C-A55B-EB42D8BC8B73}" dt="2021-04-06T04:33:14.680" v="5341" actId="27803"/>
          <ac:spMkLst>
            <pc:docMk/>
            <pc:sldMk cId="1830847363" sldId="283"/>
            <ac:spMk id="3740" creationId="{553D755F-7E43-4D8D-A94D-7ED1E0811AFD}"/>
          </ac:spMkLst>
        </pc:spChg>
        <pc:spChg chg="mod">
          <ac:chgData name="Vivek Saahil" userId="43ad321a-5946-4c44-869a-99c3331d9527" providerId="ADAL" clId="{EA813354-F016-409C-A55B-EB42D8BC8B73}" dt="2021-04-06T04:33:14.680" v="5341" actId="27803"/>
          <ac:spMkLst>
            <pc:docMk/>
            <pc:sldMk cId="1830847363" sldId="283"/>
            <ac:spMk id="3741" creationId="{E9E14F7C-476D-4303-8487-69D944DC01AA}"/>
          </ac:spMkLst>
        </pc:spChg>
        <pc:spChg chg="mod">
          <ac:chgData name="Vivek Saahil" userId="43ad321a-5946-4c44-869a-99c3331d9527" providerId="ADAL" clId="{EA813354-F016-409C-A55B-EB42D8BC8B73}" dt="2021-04-06T04:33:14.680" v="5341" actId="27803"/>
          <ac:spMkLst>
            <pc:docMk/>
            <pc:sldMk cId="1830847363" sldId="283"/>
            <ac:spMk id="3742" creationId="{1EE066B2-F712-409F-81F8-892FBB9B6871}"/>
          </ac:spMkLst>
        </pc:spChg>
        <pc:spChg chg="mod">
          <ac:chgData name="Vivek Saahil" userId="43ad321a-5946-4c44-869a-99c3331d9527" providerId="ADAL" clId="{EA813354-F016-409C-A55B-EB42D8BC8B73}" dt="2021-04-06T04:33:14.680" v="5341" actId="27803"/>
          <ac:spMkLst>
            <pc:docMk/>
            <pc:sldMk cId="1830847363" sldId="283"/>
            <ac:spMk id="3743" creationId="{1D25D611-F4F7-4976-B0CD-ADDBE3108025}"/>
          </ac:spMkLst>
        </pc:spChg>
        <pc:spChg chg="mod">
          <ac:chgData name="Vivek Saahil" userId="43ad321a-5946-4c44-869a-99c3331d9527" providerId="ADAL" clId="{EA813354-F016-409C-A55B-EB42D8BC8B73}" dt="2021-04-06T04:33:14.680" v="5341" actId="27803"/>
          <ac:spMkLst>
            <pc:docMk/>
            <pc:sldMk cId="1830847363" sldId="283"/>
            <ac:spMk id="3744" creationId="{DAC65C0D-DDBA-4902-8B43-B270B1541335}"/>
          </ac:spMkLst>
        </pc:spChg>
        <pc:spChg chg="mod">
          <ac:chgData name="Vivek Saahil" userId="43ad321a-5946-4c44-869a-99c3331d9527" providerId="ADAL" clId="{EA813354-F016-409C-A55B-EB42D8BC8B73}" dt="2021-04-06T04:33:14.680" v="5341" actId="27803"/>
          <ac:spMkLst>
            <pc:docMk/>
            <pc:sldMk cId="1830847363" sldId="283"/>
            <ac:spMk id="3745" creationId="{57BD334F-C8E6-4BA9-8406-BF62A4692A05}"/>
          </ac:spMkLst>
        </pc:spChg>
        <pc:spChg chg="mod">
          <ac:chgData name="Vivek Saahil" userId="43ad321a-5946-4c44-869a-99c3331d9527" providerId="ADAL" clId="{EA813354-F016-409C-A55B-EB42D8BC8B73}" dt="2021-04-06T04:33:14.680" v="5341" actId="27803"/>
          <ac:spMkLst>
            <pc:docMk/>
            <pc:sldMk cId="1830847363" sldId="283"/>
            <ac:spMk id="3746" creationId="{45785980-F2B4-4664-8959-C6A018BCDD05}"/>
          </ac:spMkLst>
        </pc:spChg>
        <pc:spChg chg="mod">
          <ac:chgData name="Vivek Saahil" userId="43ad321a-5946-4c44-869a-99c3331d9527" providerId="ADAL" clId="{EA813354-F016-409C-A55B-EB42D8BC8B73}" dt="2021-04-06T04:33:14.680" v="5341" actId="27803"/>
          <ac:spMkLst>
            <pc:docMk/>
            <pc:sldMk cId="1830847363" sldId="283"/>
            <ac:spMk id="3747" creationId="{CCF5651D-C3EF-4262-B13F-903638168606}"/>
          </ac:spMkLst>
        </pc:spChg>
        <pc:spChg chg="mod">
          <ac:chgData name="Vivek Saahil" userId="43ad321a-5946-4c44-869a-99c3331d9527" providerId="ADAL" clId="{EA813354-F016-409C-A55B-EB42D8BC8B73}" dt="2021-04-06T04:33:14.680" v="5341" actId="27803"/>
          <ac:spMkLst>
            <pc:docMk/>
            <pc:sldMk cId="1830847363" sldId="283"/>
            <ac:spMk id="3748" creationId="{757CD42B-C6D8-41ED-983B-AE62617C0856}"/>
          </ac:spMkLst>
        </pc:spChg>
        <pc:spChg chg="mod">
          <ac:chgData name="Vivek Saahil" userId="43ad321a-5946-4c44-869a-99c3331d9527" providerId="ADAL" clId="{EA813354-F016-409C-A55B-EB42D8BC8B73}" dt="2021-04-06T04:33:14.680" v="5341" actId="27803"/>
          <ac:spMkLst>
            <pc:docMk/>
            <pc:sldMk cId="1830847363" sldId="283"/>
            <ac:spMk id="3749" creationId="{FF4A2FB3-511B-41AE-946E-DCD0C6D1C1EC}"/>
          </ac:spMkLst>
        </pc:spChg>
        <pc:spChg chg="mod">
          <ac:chgData name="Vivek Saahil" userId="43ad321a-5946-4c44-869a-99c3331d9527" providerId="ADAL" clId="{EA813354-F016-409C-A55B-EB42D8BC8B73}" dt="2021-04-06T04:33:14.680" v="5341" actId="27803"/>
          <ac:spMkLst>
            <pc:docMk/>
            <pc:sldMk cId="1830847363" sldId="283"/>
            <ac:spMk id="3750" creationId="{DDCCDF85-3218-4F2D-878B-C2F5BC614E22}"/>
          </ac:spMkLst>
        </pc:spChg>
        <pc:spChg chg="mod">
          <ac:chgData name="Vivek Saahil" userId="43ad321a-5946-4c44-869a-99c3331d9527" providerId="ADAL" clId="{EA813354-F016-409C-A55B-EB42D8BC8B73}" dt="2021-04-06T04:33:14.680" v="5341" actId="27803"/>
          <ac:spMkLst>
            <pc:docMk/>
            <pc:sldMk cId="1830847363" sldId="283"/>
            <ac:spMk id="3751" creationId="{939D4F01-A8D2-4F45-A440-62BCA1E90A3F}"/>
          </ac:spMkLst>
        </pc:spChg>
        <pc:spChg chg="mod">
          <ac:chgData name="Vivek Saahil" userId="43ad321a-5946-4c44-869a-99c3331d9527" providerId="ADAL" clId="{EA813354-F016-409C-A55B-EB42D8BC8B73}" dt="2021-04-06T04:33:14.680" v="5341" actId="27803"/>
          <ac:spMkLst>
            <pc:docMk/>
            <pc:sldMk cId="1830847363" sldId="283"/>
            <ac:spMk id="3752" creationId="{6BB7283E-C2FD-49DD-A728-3580EA77A9E1}"/>
          </ac:spMkLst>
        </pc:spChg>
        <pc:spChg chg="mod">
          <ac:chgData name="Vivek Saahil" userId="43ad321a-5946-4c44-869a-99c3331d9527" providerId="ADAL" clId="{EA813354-F016-409C-A55B-EB42D8BC8B73}" dt="2021-04-06T04:33:14.680" v="5341" actId="27803"/>
          <ac:spMkLst>
            <pc:docMk/>
            <pc:sldMk cId="1830847363" sldId="283"/>
            <ac:spMk id="3753" creationId="{1E12B02E-6668-4C28-8287-F0E5B42EED7B}"/>
          </ac:spMkLst>
        </pc:spChg>
        <pc:spChg chg="mod">
          <ac:chgData name="Vivek Saahil" userId="43ad321a-5946-4c44-869a-99c3331d9527" providerId="ADAL" clId="{EA813354-F016-409C-A55B-EB42D8BC8B73}" dt="2021-04-06T04:33:14.680" v="5341" actId="27803"/>
          <ac:spMkLst>
            <pc:docMk/>
            <pc:sldMk cId="1830847363" sldId="283"/>
            <ac:spMk id="3754" creationId="{27B815AB-1485-43E9-9C89-823521E42542}"/>
          </ac:spMkLst>
        </pc:spChg>
        <pc:spChg chg="mod">
          <ac:chgData name="Vivek Saahil" userId="43ad321a-5946-4c44-869a-99c3331d9527" providerId="ADAL" clId="{EA813354-F016-409C-A55B-EB42D8BC8B73}" dt="2021-04-06T04:33:14.680" v="5341" actId="27803"/>
          <ac:spMkLst>
            <pc:docMk/>
            <pc:sldMk cId="1830847363" sldId="283"/>
            <ac:spMk id="3755" creationId="{9D8B7F58-11CC-401C-9DE6-74792EFFA495}"/>
          </ac:spMkLst>
        </pc:spChg>
        <pc:spChg chg="mod">
          <ac:chgData name="Vivek Saahil" userId="43ad321a-5946-4c44-869a-99c3331d9527" providerId="ADAL" clId="{EA813354-F016-409C-A55B-EB42D8BC8B73}" dt="2021-04-06T04:33:14.680" v="5341" actId="27803"/>
          <ac:spMkLst>
            <pc:docMk/>
            <pc:sldMk cId="1830847363" sldId="283"/>
            <ac:spMk id="3756" creationId="{B64970F7-88E6-45F9-8305-F925FCE330E0}"/>
          </ac:spMkLst>
        </pc:spChg>
        <pc:spChg chg="mod">
          <ac:chgData name="Vivek Saahil" userId="43ad321a-5946-4c44-869a-99c3331d9527" providerId="ADAL" clId="{EA813354-F016-409C-A55B-EB42D8BC8B73}" dt="2021-04-06T04:33:14.680" v="5341" actId="27803"/>
          <ac:spMkLst>
            <pc:docMk/>
            <pc:sldMk cId="1830847363" sldId="283"/>
            <ac:spMk id="3757" creationId="{F685797A-B002-42F1-85BC-ADB4711E390B}"/>
          </ac:spMkLst>
        </pc:spChg>
        <pc:spChg chg="mod">
          <ac:chgData name="Vivek Saahil" userId="43ad321a-5946-4c44-869a-99c3331d9527" providerId="ADAL" clId="{EA813354-F016-409C-A55B-EB42D8BC8B73}" dt="2021-04-06T04:33:14.680" v="5341" actId="27803"/>
          <ac:spMkLst>
            <pc:docMk/>
            <pc:sldMk cId="1830847363" sldId="283"/>
            <ac:spMk id="3758" creationId="{6D29E0FF-E9DA-4CF5-BD22-CEB53AB90E9C}"/>
          </ac:spMkLst>
        </pc:spChg>
        <pc:spChg chg="mod">
          <ac:chgData name="Vivek Saahil" userId="43ad321a-5946-4c44-869a-99c3331d9527" providerId="ADAL" clId="{EA813354-F016-409C-A55B-EB42D8BC8B73}" dt="2021-04-06T04:33:14.680" v="5341" actId="27803"/>
          <ac:spMkLst>
            <pc:docMk/>
            <pc:sldMk cId="1830847363" sldId="283"/>
            <ac:spMk id="3759" creationId="{BFA743A2-876D-4569-B365-520426F39CC9}"/>
          </ac:spMkLst>
        </pc:spChg>
        <pc:spChg chg="mod">
          <ac:chgData name="Vivek Saahil" userId="43ad321a-5946-4c44-869a-99c3331d9527" providerId="ADAL" clId="{EA813354-F016-409C-A55B-EB42D8BC8B73}" dt="2021-04-06T04:33:14.680" v="5341" actId="27803"/>
          <ac:spMkLst>
            <pc:docMk/>
            <pc:sldMk cId="1830847363" sldId="283"/>
            <ac:spMk id="3760" creationId="{564D0083-2379-4C7F-A9D8-6EB838F10889}"/>
          </ac:spMkLst>
        </pc:spChg>
        <pc:spChg chg="mod">
          <ac:chgData name="Vivek Saahil" userId="43ad321a-5946-4c44-869a-99c3331d9527" providerId="ADAL" clId="{EA813354-F016-409C-A55B-EB42D8BC8B73}" dt="2021-04-06T04:33:14.680" v="5341" actId="27803"/>
          <ac:spMkLst>
            <pc:docMk/>
            <pc:sldMk cId="1830847363" sldId="283"/>
            <ac:spMk id="3761" creationId="{1FDA7247-4F1D-4B0D-9A76-DAA13FB778D9}"/>
          </ac:spMkLst>
        </pc:spChg>
        <pc:spChg chg="mod">
          <ac:chgData name="Vivek Saahil" userId="43ad321a-5946-4c44-869a-99c3331d9527" providerId="ADAL" clId="{EA813354-F016-409C-A55B-EB42D8BC8B73}" dt="2021-04-06T04:33:14.680" v="5341" actId="27803"/>
          <ac:spMkLst>
            <pc:docMk/>
            <pc:sldMk cId="1830847363" sldId="283"/>
            <ac:spMk id="3762" creationId="{1D9308B9-A5D8-4E6B-A970-BDBDC2458C94}"/>
          </ac:spMkLst>
        </pc:spChg>
        <pc:spChg chg="mod">
          <ac:chgData name="Vivek Saahil" userId="43ad321a-5946-4c44-869a-99c3331d9527" providerId="ADAL" clId="{EA813354-F016-409C-A55B-EB42D8BC8B73}" dt="2021-04-06T04:33:14.680" v="5341" actId="27803"/>
          <ac:spMkLst>
            <pc:docMk/>
            <pc:sldMk cId="1830847363" sldId="283"/>
            <ac:spMk id="3763" creationId="{D544687A-BCB7-474D-80E1-8255E121F2D5}"/>
          </ac:spMkLst>
        </pc:spChg>
        <pc:spChg chg="mod">
          <ac:chgData name="Vivek Saahil" userId="43ad321a-5946-4c44-869a-99c3331d9527" providerId="ADAL" clId="{EA813354-F016-409C-A55B-EB42D8BC8B73}" dt="2021-04-06T04:33:14.680" v="5341" actId="27803"/>
          <ac:spMkLst>
            <pc:docMk/>
            <pc:sldMk cId="1830847363" sldId="283"/>
            <ac:spMk id="3764" creationId="{86E4F25A-4429-495F-B820-639C057D476E}"/>
          </ac:spMkLst>
        </pc:spChg>
        <pc:spChg chg="mod">
          <ac:chgData name="Vivek Saahil" userId="43ad321a-5946-4c44-869a-99c3331d9527" providerId="ADAL" clId="{EA813354-F016-409C-A55B-EB42D8BC8B73}" dt="2021-04-06T04:33:14.680" v="5341" actId="27803"/>
          <ac:spMkLst>
            <pc:docMk/>
            <pc:sldMk cId="1830847363" sldId="283"/>
            <ac:spMk id="3765" creationId="{58861495-8549-4658-84F1-0BDD7DA33655}"/>
          </ac:spMkLst>
        </pc:spChg>
        <pc:spChg chg="mod">
          <ac:chgData name="Vivek Saahil" userId="43ad321a-5946-4c44-869a-99c3331d9527" providerId="ADAL" clId="{EA813354-F016-409C-A55B-EB42D8BC8B73}" dt="2021-04-06T04:33:14.680" v="5341" actId="27803"/>
          <ac:spMkLst>
            <pc:docMk/>
            <pc:sldMk cId="1830847363" sldId="283"/>
            <ac:spMk id="3766" creationId="{C8E2A533-52DB-4A05-A8F0-134A1FC825EB}"/>
          </ac:spMkLst>
        </pc:spChg>
        <pc:spChg chg="mod">
          <ac:chgData name="Vivek Saahil" userId="43ad321a-5946-4c44-869a-99c3331d9527" providerId="ADAL" clId="{EA813354-F016-409C-A55B-EB42D8BC8B73}" dt="2021-04-06T04:33:14.680" v="5341" actId="27803"/>
          <ac:spMkLst>
            <pc:docMk/>
            <pc:sldMk cId="1830847363" sldId="283"/>
            <ac:spMk id="3767" creationId="{5E5F9308-3B76-492B-BB20-3760BA12A5B3}"/>
          </ac:spMkLst>
        </pc:spChg>
        <pc:spChg chg="mod">
          <ac:chgData name="Vivek Saahil" userId="43ad321a-5946-4c44-869a-99c3331d9527" providerId="ADAL" clId="{EA813354-F016-409C-A55B-EB42D8BC8B73}" dt="2021-04-06T04:33:14.680" v="5341" actId="27803"/>
          <ac:spMkLst>
            <pc:docMk/>
            <pc:sldMk cId="1830847363" sldId="283"/>
            <ac:spMk id="3768" creationId="{B4D2E762-A9D2-4E61-BF82-330011EF0EFF}"/>
          </ac:spMkLst>
        </pc:spChg>
        <pc:spChg chg="mod">
          <ac:chgData name="Vivek Saahil" userId="43ad321a-5946-4c44-869a-99c3331d9527" providerId="ADAL" clId="{EA813354-F016-409C-A55B-EB42D8BC8B73}" dt="2021-04-06T04:33:14.680" v="5341" actId="27803"/>
          <ac:spMkLst>
            <pc:docMk/>
            <pc:sldMk cId="1830847363" sldId="283"/>
            <ac:spMk id="3769" creationId="{D63D061C-ED57-4365-9760-08718F20BAFF}"/>
          </ac:spMkLst>
        </pc:spChg>
        <pc:spChg chg="mod">
          <ac:chgData name="Vivek Saahil" userId="43ad321a-5946-4c44-869a-99c3331d9527" providerId="ADAL" clId="{EA813354-F016-409C-A55B-EB42D8BC8B73}" dt="2021-04-06T04:33:14.680" v="5341" actId="27803"/>
          <ac:spMkLst>
            <pc:docMk/>
            <pc:sldMk cId="1830847363" sldId="283"/>
            <ac:spMk id="3770" creationId="{05426B45-5D08-4F32-8C74-DC405654F00F}"/>
          </ac:spMkLst>
        </pc:spChg>
        <pc:spChg chg="mod">
          <ac:chgData name="Vivek Saahil" userId="43ad321a-5946-4c44-869a-99c3331d9527" providerId="ADAL" clId="{EA813354-F016-409C-A55B-EB42D8BC8B73}" dt="2021-04-06T04:33:14.680" v="5341" actId="27803"/>
          <ac:spMkLst>
            <pc:docMk/>
            <pc:sldMk cId="1830847363" sldId="283"/>
            <ac:spMk id="3771" creationId="{6B60EE3F-A867-4FCD-A4F3-FF733DFA89BA}"/>
          </ac:spMkLst>
        </pc:spChg>
        <pc:spChg chg="mod">
          <ac:chgData name="Vivek Saahil" userId="43ad321a-5946-4c44-869a-99c3331d9527" providerId="ADAL" clId="{EA813354-F016-409C-A55B-EB42D8BC8B73}" dt="2021-04-06T04:33:14.680" v="5341" actId="27803"/>
          <ac:spMkLst>
            <pc:docMk/>
            <pc:sldMk cId="1830847363" sldId="283"/>
            <ac:spMk id="3772" creationId="{09C7C236-12C5-4A1F-AC7C-57A128CD4C65}"/>
          </ac:spMkLst>
        </pc:spChg>
        <pc:spChg chg="mod">
          <ac:chgData name="Vivek Saahil" userId="43ad321a-5946-4c44-869a-99c3331d9527" providerId="ADAL" clId="{EA813354-F016-409C-A55B-EB42D8BC8B73}" dt="2021-04-06T04:33:14.680" v="5341" actId="27803"/>
          <ac:spMkLst>
            <pc:docMk/>
            <pc:sldMk cId="1830847363" sldId="283"/>
            <ac:spMk id="3773" creationId="{29E4A9BE-8F7E-4CAB-AF3A-45163F5256C2}"/>
          </ac:spMkLst>
        </pc:spChg>
        <pc:spChg chg="mod">
          <ac:chgData name="Vivek Saahil" userId="43ad321a-5946-4c44-869a-99c3331d9527" providerId="ADAL" clId="{EA813354-F016-409C-A55B-EB42D8BC8B73}" dt="2021-04-06T04:33:14.680" v="5341" actId="27803"/>
          <ac:spMkLst>
            <pc:docMk/>
            <pc:sldMk cId="1830847363" sldId="283"/>
            <ac:spMk id="3774" creationId="{5E86F0B7-77BF-429F-ADD4-448A94ADB74E}"/>
          </ac:spMkLst>
        </pc:spChg>
        <pc:spChg chg="mod">
          <ac:chgData name="Vivek Saahil" userId="43ad321a-5946-4c44-869a-99c3331d9527" providerId="ADAL" clId="{EA813354-F016-409C-A55B-EB42D8BC8B73}" dt="2021-04-06T04:33:14.680" v="5341" actId="27803"/>
          <ac:spMkLst>
            <pc:docMk/>
            <pc:sldMk cId="1830847363" sldId="283"/>
            <ac:spMk id="3775" creationId="{5F7E38BF-FA8B-464A-B168-400B8BCE60FD}"/>
          </ac:spMkLst>
        </pc:spChg>
        <pc:spChg chg="mod">
          <ac:chgData name="Vivek Saahil" userId="43ad321a-5946-4c44-869a-99c3331d9527" providerId="ADAL" clId="{EA813354-F016-409C-A55B-EB42D8BC8B73}" dt="2021-04-06T04:33:14.680" v="5341" actId="27803"/>
          <ac:spMkLst>
            <pc:docMk/>
            <pc:sldMk cId="1830847363" sldId="283"/>
            <ac:spMk id="3776" creationId="{A78DF2DA-CD5D-4FAF-B57A-49B18222EBB2}"/>
          </ac:spMkLst>
        </pc:spChg>
        <pc:spChg chg="mod">
          <ac:chgData name="Vivek Saahil" userId="43ad321a-5946-4c44-869a-99c3331d9527" providerId="ADAL" clId="{EA813354-F016-409C-A55B-EB42D8BC8B73}" dt="2021-04-06T04:33:14.680" v="5341" actId="27803"/>
          <ac:spMkLst>
            <pc:docMk/>
            <pc:sldMk cId="1830847363" sldId="283"/>
            <ac:spMk id="3777" creationId="{43BDF91F-4D46-4B0D-A56E-296DF7B365B4}"/>
          </ac:spMkLst>
        </pc:spChg>
        <pc:spChg chg="mod">
          <ac:chgData name="Vivek Saahil" userId="43ad321a-5946-4c44-869a-99c3331d9527" providerId="ADAL" clId="{EA813354-F016-409C-A55B-EB42D8BC8B73}" dt="2021-04-06T04:33:14.680" v="5341" actId="27803"/>
          <ac:spMkLst>
            <pc:docMk/>
            <pc:sldMk cId="1830847363" sldId="283"/>
            <ac:spMk id="3778" creationId="{E1EE7E51-39D0-4567-8975-1B9CF59AD5C9}"/>
          </ac:spMkLst>
        </pc:spChg>
        <pc:spChg chg="mod">
          <ac:chgData name="Vivek Saahil" userId="43ad321a-5946-4c44-869a-99c3331d9527" providerId="ADAL" clId="{EA813354-F016-409C-A55B-EB42D8BC8B73}" dt="2021-04-06T04:33:14.680" v="5341" actId="27803"/>
          <ac:spMkLst>
            <pc:docMk/>
            <pc:sldMk cId="1830847363" sldId="283"/>
            <ac:spMk id="3779" creationId="{A03F3AB4-434F-40BE-8155-A49F9BB9F876}"/>
          </ac:spMkLst>
        </pc:spChg>
        <pc:spChg chg="mod">
          <ac:chgData name="Vivek Saahil" userId="43ad321a-5946-4c44-869a-99c3331d9527" providerId="ADAL" clId="{EA813354-F016-409C-A55B-EB42D8BC8B73}" dt="2021-04-06T04:33:14.680" v="5341" actId="27803"/>
          <ac:spMkLst>
            <pc:docMk/>
            <pc:sldMk cId="1830847363" sldId="283"/>
            <ac:spMk id="3780" creationId="{89BB1530-81E7-4EB8-A957-6AD736A2057F}"/>
          </ac:spMkLst>
        </pc:spChg>
        <pc:spChg chg="mod">
          <ac:chgData name="Vivek Saahil" userId="43ad321a-5946-4c44-869a-99c3331d9527" providerId="ADAL" clId="{EA813354-F016-409C-A55B-EB42D8BC8B73}" dt="2021-04-06T04:33:14.680" v="5341" actId="27803"/>
          <ac:spMkLst>
            <pc:docMk/>
            <pc:sldMk cId="1830847363" sldId="283"/>
            <ac:spMk id="3781" creationId="{11A0A6C1-B384-4146-A45A-FFAF4B410580}"/>
          </ac:spMkLst>
        </pc:spChg>
        <pc:spChg chg="mod">
          <ac:chgData name="Vivek Saahil" userId="43ad321a-5946-4c44-869a-99c3331d9527" providerId="ADAL" clId="{EA813354-F016-409C-A55B-EB42D8BC8B73}" dt="2021-04-06T04:33:14.680" v="5341" actId="27803"/>
          <ac:spMkLst>
            <pc:docMk/>
            <pc:sldMk cId="1830847363" sldId="283"/>
            <ac:spMk id="3782" creationId="{F2EB89D7-B2ED-46CC-9398-F672F323C2F7}"/>
          </ac:spMkLst>
        </pc:spChg>
        <pc:spChg chg="mod">
          <ac:chgData name="Vivek Saahil" userId="43ad321a-5946-4c44-869a-99c3331d9527" providerId="ADAL" clId="{EA813354-F016-409C-A55B-EB42D8BC8B73}" dt="2021-04-06T04:33:14.680" v="5341" actId="27803"/>
          <ac:spMkLst>
            <pc:docMk/>
            <pc:sldMk cId="1830847363" sldId="283"/>
            <ac:spMk id="3783" creationId="{55918A94-F5AF-4680-8842-5D5437B16B7C}"/>
          </ac:spMkLst>
        </pc:spChg>
        <pc:spChg chg="mod">
          <ac:chgData name="Vivek Saahil" userId="43ad321a-5946-4c44-869a-99c3331d9527" providerId="ADAL" clId="{EA813354-F016-409C-A55B-EB42D8BC8B73}" dt="2021-04-06T04:33:14.680" v="5341" actId="27803"/>
          <ac:spMkLst>
            <pc:docMk/>
            <pc:sldMk cId="1830847363" sldId="283"/>
            <ac:spMk id="3784" creationId="{E68FCF4B-39C7-4485-AC98-480F7E605333}"/>
          </ac:spMkLst>
        </pc:spChg>
        <pc:spChg chg="mod">
          <ac:chgData name="Vivek Saahil" userId="43ad321a-5946-4c44-869a-99c3331d9527" providerId="ADAL" clId="{EA813354-F016-409C-A55B-EB42D8BC8B73}" dt="2021-04-06T04:33:14.680" v="5341" actId="27803"/>
          <ac:spMkLst>
            <pc:docMk/>
            <pc:sldMk cId="1830847363" sldId="283"/>
            <ac:spMk id="3785" creationId="{05B0557A-8B97-4528-860E-5384B643C563}"/>
          </ac:spMkLst>
        </pc:spChg>
        <pc:spChg chg="mod">
          <ac:chgData name="Vivek Saahil" userId="43ad321a-5946-4c44-869a-99c3331d9527" providerId="ADAL" clId="{EA813354-F016-409C-A55B-EB42D8BC8B73}" dt="2021-04-06T04:33:14.680" v="5341" actId="27803"/>
          <ac:spMkLst>
            <pc:docMk/>
            <pc:sldMk cId="1830847363" sldId="283"/>
            <ac:spMk id="3786" creationId="{6C1A300F-E149-4239-B4D1-8E72E1F899E8}"/>
          </ac:spMkLst>
        </pc:spChg>
        <pc:spChg chg="mod">
          <ac:chgData name="Vivek Saahil" userId="43ad321a-5946-4c44-869a-99c3331d9527" providerId="ADAL" clId="{EA813354-F016-409C-A55B-EB42D8BC8B73}" dt="2021-04-06T04:33:14.680" v="5341" actId="27803"/>
          <ac:spMkLst>
            <pc:docMk/>
            <pc:sldMk cId="1830847363" sldId="283"/>
            <ac:spMk id="3787" creationId="{43A5D61D-C177-4701-A0FF-97856792DD44}"/>
          </ac:spMkLst>
        </pc:spChg>
        <pc:spChg chg="mod">
          <ac:chgData name="Vivek Saahil" userId="43ad321a-5946-4c44-869a-99c3331d9527" providerId="ADAL" clId="{EA813354-F016-409C-A55B-EB42D8BC8B73}" dt="2021-04-06T04:33:14.680" v="5341" actId="27803"/>
          <ac:spMkLst>
            <pc:docMk/>
            <pc:sldMk cId="1830847363" sldId="283"/>
            <ac:spMk id="3788" creationId="{13DE3495-3265-4335-84B6-52BC607EDFE7}"/>
          </ac:spMkLst>
        </pc:spChg>
        <pc:spChg chg="mod">
          <ac:chgData name="Vivek Saahil" userId="43ad321a-5946-4c44-869a-99c3331d9527" providerId="ADAL" clId="{EA813354-F016-409C-A55B-EB42D8BC8B73}" dt="2021-04-06T04:33:14.680" v="5341" actId="27803"/>
          <ac:spMkLst>
            <pc:docMk/>
            <pc:sldMk cId="1830847363" sldId="283"/>
            <ac:spMk id="3789" creationId="{84FA9CE2-080B-4FDF-B55E-ECE394B8E0C6}"/>
          </ac:spMkLst>
        </pc:spChg>
        <pc:spChg chg="mod">
          <ac:chgData name="Vivek Saahil" userId="43ad321a-5946-4c44-869a-99c3331d9527" providerId="ADAL" clId="{EA813354-F016-409C-A55B-EB42D8BC8B73}" dt="2021-04-06T04:33:14.680" v="5341" actId="27803"/>
          <ac:spMkLst>
            <pc:docMk/>
            <pc:sldMk cId="1830847363" sldId="283"/>
            <ac:spMk id="3790" creationId="{0A62C374-5ECA-4EEC-81A9-45BC540A776A}"/>
          </ac:spMkLst>
        </pc:spChg>
        <pc:spChg chg="mod">
          <ac:chgData name="Vivek Saahil" userId="43ad321a-5946-4c44-869a-99c3331d9527" providerId="ADAL" clId="{EA813354-F016-409C-A55B-EB42D8BC8B73}" dt="2021-04-06T04:33:14.680" v="5341" actId="27803"/>
          <ac:spMkLst>
            <pc:docMk/>
            <pc:sldMk cId="1830847363" sldId="283"/>
            <ac:spMk id="3791" creationId="{26ADD811-0AA7-4839-B8E5-50595BADEC75}"/>
          </ac:spMkLst>
        </pc:spChg>
        <pc:spChg chg="mod">
          <ac:chgData name="Vivek Saahil" userId="43ad321a-5946-4c44-869a-99c3331d9527" providerId="ADAL" clId="{EA813354-F016-409C-A55B-EB42D8BC8B73}" dt="2021-04-06T04:33:14.680" v="5341" actId="27803"/>
          <ac:spMkLst>
            <pc:docMk/>
            <pc:sldMk cId="1830847363" sldId="283"/>
            <ac:spMk id="3792" creationId="{23850509-C5D2-4EF2-9608-0ABB1B879E58}"/>
          </ac:spMkLst>
        </pc:spChg>
        <pc:spChg chg="mod">
          <ac:chgData name="Vivek Saahil" userId="43ad321a-5946-4c44-869a-99c3331d9527" providerId="ADAL" clId="{EA813354-F016-409C-A55B-EB42D8BC8B73}" dt="2021-04-06T04:33:14.680" v="5341" actId="27803"/>
          <ac:spMkLst>
            <pc:docMk/>
            <pc:sldMk cId="1830847363" sldId="283"/>
            <ac:spMk id="3793" creationId="{DDEC6684-3CCC-4550-885D-A101BD534928}"/>
          </ac:spMkLst>
        </pc:spChg>
        <pc:spChg chg="mod">
          <ac:chgData name="Vivek Saahil" userId="43ad321a-5946-4c44-869a-99c3331d9527" providerId="ADAL" clId="{EA813354-F016-409C-A55B-EB42D8BC8B73}" dt="2021-04-06T04:33:14.680" v="5341" actId="27803"/>
          <ac:spMkLst>
            <pc:docMk/>
            <pc:sldMk cId="1830847363" sldId="283"/>
            <ac:spMk id="3794" creationId="{5F7BF97C-E328-4195-9047-68485E89A671}"/>
          </ac:spMkLst>
        </pc:spChg>
        <pc:spChg chg="mod">
          <ac:chgData name="Vivek Saahil" userId="43ad321a-5946-4c44-869a-99c3331d9527" providerId="ADAL" clId="{EA813354-F016-409C-A55B-EB42D8BC8B73}" dt="2021-04-06T04:33:14.680" v="5341" actId="27803"/>
          <ac:spMkLst>
            <pc:docMk/>
            <pc:sldMk cId="1830847363" sldId="283"/>
            <ac:spMk id="3795" creationId="{C7BDD832-6332-442F-89F3-A8B88F727AA5}"/>
          </ac:spMkLst>
        </pc:spChg>
        <pc:spChg chg="mod">
          <ac:chgData name="Vivek Saahil" userId="43ad321a-5946-4c44-869a-99c3331d9527" providerId="ADAL" clId="{EA813354-F016-409C-A55B-EB42D8BC8B73}" dt="2021-04-06T04:33:14.680" v="5341" actId="27803"/>
          <ac:spMkLst>
            <pc:docMk/>
            <pc:sldMk cId="1830847363" sldId="283"/>
            <ac:spMk id="3796" creationId="{3C334568-8380-4FD9-8C87-57C6A0ABBE77}"/>
          </ac:spMkLst>
        </pc:spChg>
        <pc:spChg chg="mod">
          <ac:chgData name="Vivek Saahil" userId="43ad321a-5946-4c44-869a-99c3331d9527" providerId="ADAL" clId="{EA813354-F016-409C-A55B-EB42D8BC8B73}" dt="2021-04-06T04:33:14.680" v="5341" actId="27803"/>
          <ac:spMkLst>
            <pc:docMk/>
            <pc:sldMk cId="1830847363" sldId="283"/>
            <ac:spMk id="3797" creationId="{6A335234-E32B-453B-A830-FFB39CE535D6}"/>
          </ac:spMkLst>
        </pc:spChg>
        <pc:spChg chg="mod">
          <ac:chgData name="Vivek Saahil" userId="43ad321a-5946-4c44-869a-99c3331d9527" providerId="ADAL" clId="{EA813354-F016-409C-A55B-EB42D8BC8B73}" dt="2021-04-06T04:33:14.680" v="5341" actId="27803"/>
          <ac:spMkLst>
            <pc:docMk/>
            <pc:sldMk cId="1830847363" sldId="283"/>
            <ac:spMk id="3798" creationId="{7CF1E4BC-9DC2-4C12-A570-2AEFC6057AC2}"/>
          </ac:spMkLst>
        </pc:spChg>
        <pc:spChg chg="mod">
          <ac:chgData name="Vivek Saahil" userId="43ad321a-5946-4c44-869a-99c3331d9527" providerId="ADAL" clId="{EA813354-F016-409C-A55B-EB42D8BC8B73}" dt="2021-04-06T04:33:14.680" v="5341" actId="27803"/>
          <ac:spMkLst>
            <pc:docMk/>
            <pc:sldMk cId="1830847363" sldId="283"/>
            <ac:spMk id="3799" creationId="{435AA7A4-1111-467C-9C8E-6A2F7E5517AC}"/>
          </ac:spMkLst>
        </pc:spChg>
        <pc:spChg chg="mod">
          <ac:chgData name="Vivek Saahil" userId="43ad321a-5946-4c44-869a-99c3331d9527" providerId="ADAL" clId="{EA813354-F016-409C-A55B-EB42D8BC8B73}" dt="2021-04-06T04:33:14.680" v="5341" actId="27803"/>
          <ac:spMkLst>
            <pc:docMk/>
            <pc:sldMk cId="1830847363" sldId="283"/>
            <ac:spMk id="3800" creationId="{EC0515B6-DAE3-45D6-88BB-E539D7195439}"/>
          </ac:spMkLst>
        </pc:spChg>
        <pc:spChg chg="mod">
          <ac:chgData name="Vivek Saahil" userId="43ad321a-5946-4c44-869a-99c3331d9527" providerId="ADAL" clId="{EA813354-F016-409C-A55B-EB42D8BC8B73}" dt="2021-04-06T04:33:14.680" v="5341" actId="27803"/>
          <ac:spMkLst>
            <pc:docMk/>
            <pc:sldMk cId="1830847363" sldId="283"/>
            <ac:spMk id="3801" creationId="{EB145071-4DB0-4BB7-A232-71DF0048E9BC}"/>
          </ac:spMkLst>
        </pc:spChg>
        <pc:spChg chg="mod">
          <ac:chgData name="Vivek Saahil" userId="43ad321a-5946-4c44-869a-99c3331d9527" providerId="ADAL" clId="{EA813354-F016-409C-A55B-EB42D8BC8B73}" dt="2021-04-06T04:33:14.680" v="5341" actId="27803"/>
          <ac:spMkLst>
            <pc:docMk/>
            <pc:sldMk cId="1830847363" sldId="283"/>
            <ac:spMk id="3802" creationId="{83935779-8054-4849-9699-B705E5CE7814}"/>
          </ac:spMkLst>
        </pc:spChg>
        <pc:spChg chg="mod">
          <ac:chgData name="Vivek Saahil" userId="43ad321a-5946-4c44-869a-99c3331d9527" providerId="ADAL" clId="{EA813354-F016-409C-A55B-EB42D8BC8B73}" dt="2021-04-06T04:33:14.680" v="5341" actId="27803"/>
          <ac:spMkLst>
            <pc:docMk/>
            <pc:sldMk cId="1830847363" sldId="283"/>
            <ac:spMk id="3803" creationId="{DDB6378F-52FE-421A-B872-27DDF28A8D29}"/>
          </ac:spMkLst>
        </pc:spChg>
        <pc:spChg chg="mod">
          <ac:chgData name="Vivek Saahil" userId="43ad321a-5946-4c44-869a-99c3331d9527" providerId="ADAL" clId="{EA813354-F016-409C-A55B-EB42D8BC8B73}" dt="2021-04-06T04:33:14.680" v="5341" actId="27803"/>
          <ac:spMkLst>
            <pc:docMk/>
            <pc:sldMk cId="1830847363" sldId="283"/>
            <ac:spMk id="3804" creationId="{A87084F2-7A4B-4DD8-9E42-44974A4C8EB0}"/>
          </ac:spMkLst>
        </pc:spChg>
        <pc:spChg chg="mod">
          <ac:chgData name="Vivek Saahil" userId="43ad321a-5946-4c44-869a-99c3331d9527" providerId="ADAL" clId="{EA813354-F016-409C-A55B-EB42D8BC8B73}" dt="2021-04-06T04:33:14.680" v="5341" actId="27803"/>
          <ac:spMkLst>
            <pc:docMk/>
            <pc:sldMk cId="1830847363" sldId="283"/>
            <ac:spMk id="3805" creationId="{D2C4AD57-2BB4-4CB4-A25D-9177FF3BA454}"/>
          </ac:spMkLst>
        </pc:spChg>
        <pc:spChg chg="mod">
          <ac:chgData name="Vivek Saahil" userId="43ad321a-5946-4c44-869a-99c3331d9527" providerId="ADAL" clId="{EA813354-F016-409C-A55B-EB42D8BC8B73}" dt="2021-04-06T04:33:14.680" v="5341" actId="27803"/>
          <ac:spMkLst>
            <pc:docMk/>
            <pc:sldMk cId="1830847363" sldId="283"/>
            <ac:spMk id="3806" creationId="{B4CFBB79-8885-4727-9207-8059B9555F71}"/>
          </ac:spMkLst>
        </pc:spChg>
        <pc:spChg chg="mod">
          <ac:chgData name="Vivek Saahil" userId="43ad321a-5946-4c44-869a-99c3331d9527" providerId="ADAL" clId="{EA813354-F016-409C-A55B-EB42D8BC8B73}" dt="2021-04-06T04:33:14.680" v="5341" actId="27803"/>
          <ac:spMkLst>
            <pc:docMk/>
            <pc:sldMk cId="1830847363" sldId="283"/>
            <ac:spMk id="3807" creationId="{5585A10A-A871-4188-AB19-20BB3E4FA779}"/>
          </ac:spMkLst>
        </pc:spChg>
        <pc:spChg chg="mod">
          <ac:chgData name="Vivek Saahil" userId="43ad321a-5946-4c44-869a-99c3331d9527" providerId="ADAL" clId="{EA813354-F016-409C-A55B-EB42D8BC8B73}" dt="2021-04-06T04:33:14.680" v="5341" actId="27803"/>
          <ac:spMkLst>
            <pc:docMk/>
            <pc:sldMk cId="1830847363" sldId="283"/>
            <ac:spMk id="3808" creationId="{5DFABA39-F492-47A3-8800-0B4D0B0D2721}"/>
          </ac:spMkLst>
        </pc:spChg>
        <pc:spChg chg="mod">
          <ac:chgData name="Vivek Saahil" userId="43ad321a-5946-4c44-869a-99c3331d9527" providerId="ADAL" clId="{EA813354-F016-409C-A55B-EB42D8BC8B73}" dt="2021-04-06T04:33:14.680" v="5341" actId="27803"/>
          <ac:spMkLst>
            <pc:docMk/>
            <pc:sldMk cId="1830847363" sldId="283"/>
            <ac:spMk id="3809" creationId="{1EF2B5E9-8A1F-4BE8-ADFC-5FF5BB204362}"/>
          </ac:spMkLst>
        </pc:spChg>
        <pc:spChg chg="mod">
          <ac:chgData name="Vivek Saahil" userId="43ad321a-5946-4c44-869a-99c3331d9527" providerId="ADAL" clId="{EA813354-F016-409C-A55B-EB42D8BC8B73}" dt="2021-04-06T04:33:14.680" v="5341" actId="27803"/>
          <ac:spMkLst>
            <pc:docMk/>
            <pc:sldMk cId="1830847363" sldId="283"/>
            <ac:spMk id="3810" creationId="{41B79A62-7B39-4CAE-BB79-A4053860BAA8}"/>
          </ac:spMkLst>
        </pc:spChg>
        <pc:spChg chg="mod">
          <ac:chgData name="Vivek Saahil" userId="43ad321a-5946-4c44-869a-99c3331d9527" providerId="ADAL" clId="{EA813354-F016-409C-A55B-EB42D8BC8B73}" dt="2021-04-06T04:33:14.680" v="5341" actId="27803"/>
          <ac:spMkLst>
            <pc:docMk/>
            <pc:sldMk cId="1830847363" sldId="283"/>
            <ac:spMk id="3811" creationId="{1E031C43-7AAF-491D-AD06-F840DF619690}"/>
          </ac:spMkLst>
        </pc:spChg>
        <pc:spChg chg="mod">
          <ac:chgData name="Vivek Saahil" userId="43ad321a-5946-4c44-869a-99c3331d9527" providerId="ADAL" clId="{EA813354-F016-409C-A55B-EB42D8BC8B73}" dt="2021-04-06T04:33:14.680" v="5341" actId="27803"/>
          <ac:spMkLst>
            <pc:docMk/>
            <pc:sldMk cId="1830847363" sldId="283"/>
            <ac:spMk id="3812" creationId="{16C813C4-EA23-44AC-9192-AB97AADE98FC}"/>
          </ac:spMkLst>
        </pc:spChg>
        <pc:spChg chg="mod">
          <ac:chgData name="Vivek Saahil" userId="43ad321a-5946-4c44-869a-99c3331d9527" providerId="ADAL" clId="{EA813354-F016-409C-A55B-EB42D8BC8B73}" dt="2021-04-06T04:33:14.680" v="5341" actId="27803"/>
          <ac:spMkLst>
            <pc:docMk/>
            <pc:sldMk cId="1830847363" sldId="283"/>
            <ac:spMk id="3813" creationId="{C35BED01-AC93-4D8B-9B22-CC1786E3928C}"/>
          </ac:spMkLst>
        </pc:spChg>
        <pc:spChg chg="mod">
          <ac:chgData name="Vivek Saahil" userId="43ad321a-5946-4c44-869a-99c3331d9527" providerId="ADAL" clId="{EA813354-F016-409C-A55B-EB42D8BC8B73}" dt="2021-04-06T04:33:14.680" v="5341" actId="27803"/>
          <ac:spMkLst>
            <pc:docMk/>
            <pc:sldMk cId="1830847363" sldId="283"/>
            <ac:spMk id="3814" creationId="{9DE1F1B9-4C3D-4191-A3B3-9815BDF4C0C8}"/>
          </ac:spMkLst>
        </pc:spChg>
        <pc:spChg chg="mod">
          <ac:chgData name="Vivek Saahil" userId="43ad321a-5946-4c44-869a-99c3331d9527" providerId="ADAL" clId="{EA813354-F016-409C-A55B-EB42D8BC8B73}" dt="2021-04-06T04:33:14.680" v="5341" actId="27803"/>
          <ac:spMkLst>
            <pc:docMk/>
            <pc:sldMk cId="1830847363" sldId="283"/>
            <ac:spMk id="3815" creationId="{53A454CF-2F78-4A3D-A193-C3AA5A4805A2}"/>
          </ac:spMkLst>
        </pc:spChg>
        <pc:spChg chg="mod">
          <ac:chgData name="Vivek Saahil" userId="43ad321a-5946-4c44-869a-99c3331d9527" providerId="ADAL" clId="{EA813354-F016-409C-A55B-EB42D8BC8B73}" dt="2021-04-06T04:33:14.680" v="5341" actId="27803"/>
          <ac:spMkLst>
            <pc:docMk/>
            <pc:sldMk cId="1830847363" sldId="283"/>
            <ac:spMk id="3816" creationId="{09D35F13-6612-4EAC-B7AF-D6DFD4605EB4}"/>
          </ac:spMkLst>
        </pc:spChg>
        <pc:spChg chg="mod">
          <ac:chgData name="Vivek Saahil" userId="43ad321a-5946-4c44-869a-99c3331d9527" providerId="ADAL" clId="{EA813354-F016-409C-A55B-EB42D8BC8B73}" dt="2021-04-06T04:33:14.680" v="5341" actId="27803"/>
          <ac:spMkLst>
            <pc:docMk/>
            <pc:sldMk cId="1830847363" sldId="283"/>
            <ac:spMk id="3817" creationId="{0D8F037E-07A1-4493-9507-0E9DE4682331}"/>
          </ac:spMkLst>
        </pc:spChg>
        <pc:spChg chg="mod">
          <ac:chgData name="Vivek Saahil" userId="43ad321a-5946-4c44-869a-99c3331d9527" providerId="ADAL" clId="{EA813354-F016-409C-A55B-EB42D8BC8B73}" dt="2021-04-06T04:33:14.680" v="5341" actId="27803"/>
          <ac:spMkLst>
            <pc:docMk/>
            <pc:sldMk cId="1830847363" sldId="283"/>
            <ac:spMk id="3818" creationId="{6D0487CC-9A63-4E60-8809-C01BEBA0990C}"/>
          </ac:spMkLst>
        </pc:spChg>
        <pc:spChg chg="mod">
          <ac:chgData name="Vivek Saahil" userId="43ad321a-5946-4c44-869a-99c3331d9527" providerId="ADAL" clId="{EA813354-F016-409C-A55B-EB42D8BC8B73}" dt="2021-04-06T04:33:14.680" v="5341" actId="27803"/>
          <ac:spMkLst>
            <pc:docMk/>
            <pc:sldMk cId="1830847363" sldId="283"/>
            <ac:spMk id="3819" creationId="{7C2F6142-13AE-4A2C-9AA2-0CCCA75D10B2}"/>
          </ac:spMkLst>
        </pc:spChg>
        <pc:spChg chg="mod">
          <ac:chgData name="Vivek Saahil" userId="43ad321a-5946-4c44-869a-99c3331d9527" providerId="ADAL" clId="{EA813354-F016-409C-A55B-EB42D8BC8B73}" dt="2021-04-06T04:33:14.680" v="5341" actId="27803"/>
          <ac:spMkLst>
            <pc:docMk/>
            <pc:sldMk cId="1830847363" sldId="283"/>
            <ac:spMk id="3820" creationId="{4A4A3031-1C33-4CCC-A345-CDB260F0140E}"/>
          </ac:spMkLst>
        </pc:spChg>
        <pc:spChg chg="mod">
          <ac:chgData name="Vivek Saahil" userId="43ad321a-5946-4c44-869a-99c3331d9527" providerId="ADAL" clId="{EA813354-F016-409C-A55B-EB42D8BC8B73}" dt="2021-04-06T04:33:14.680" v="5341" actId="27803"/>
          <ac:spMkLst>
            <pc:docMk/>
            <pc:sldMk cId="1830847363" sldId="283"/>
            <ac:spMk id="3821" creationId="{24DFE574-C3B2-4499-8B86-A6266C307F2F}"/>
          </ac:spMkLst>
        </pc:spChg>
        <pc:spChg chg="mod">
          <ac:chgData name="Vivek Saahil" userId="43ad321a-5946-4c44-869a-99c3331d9527" providerId="ADAL" clId="{EA813354-F016-409C-A55B-EB42D8BC8B73}" dt="2021-04-06T04:33:14.680" v="5341" actId="27803"/>
          <ac:spMkLst>
            <pc:docMk/>
            <pc:sldMk cId="1830847363" sldId="283"/>
            <ac:spMk id="3822" creationId="{75AA0590-BAB6-4329-8A3D-FE780EBE9AD2}"/>
          </ac:spMkLst>
        </pc:spChg>
        <pc:spChg chg="mod">
          <ac:chgData name="Vivek Saahil" userId="43ad321a-5946-4c44-869a-99c3331d9527" providerId="ADAL" clId="{EA813354-F016-409C-A55B-EB42D8BC8B73}" dt="2021-04-06T04:33:14.680" v="5341" actId="27803"/>
          <ac:spMkLst>
            <pc:docMk/>
            <pc:sldMk cId="1830847363" sldId="283"/>
            <ac:spMk id="3823" creationId="{D33B60C8-39D3-4ABF-8711-4E0E2BFAE2B8}"/>
          </ac:spMkLst>
        </pc:spChg>
        <pc:spChg chg="mod">
          <ac:chgData name="Vivek Saahil" userId="43ad321a-5946-4c44-869a-99c3331d9527" providerId="ADAL" clId="{EA813354-F016-409C-A55B-EB42D8BC8B73}" dt="2021-04-06T04:33:14.680" v="5341" actId="27803"/>
          <ac:spMkLst>
            <pc:docMk/>
            <pc:sldMk cId="1830847363" sldId="283"/>
            <ac:spMk id="3824" creationId="{2028777A-4F20-4DB4-BB67-76DBC2711CD1}"/>
          </ac:spMkLst>
        </pc:spChg>
        <pc:spChg chg="mod">
          <ac:chgData name="Vivek Saahil" userId="43ad321a-5946-4c44-869a-99c3331d9527" providerId="ADAL" clId="{EA813354-F016-409C-A55B-EB42D8BC8B73}" dt="2021-04-06T04:33:14.680" v="5341" actId="27803"/>
          <ac:spMkLst>
            <pc:docMk/>
            <pc:sldMk cId="1830847363" sldId="283"/>
            <ac:spMk id="3825" creationId="{D896EC16-8753-455C-99DF-5DD5E8797F80}"/>
          </ac:spMkLst>
        </pc:spChg>
        <pc:spChg chg="mod">
          <ac:chgData name="Vivek Saahil" userId="43ad321a-5946-4c44-869a-99c3331d9527" providerId="ADAL" clId="{EA813354-F016-409C-A55B-EB42D8BC8B73}" dt="2021-04-06T04:33:14.680" v="5341" actId="27803"/>
          <ac:spMkLst>
            <pc:docMk/>
            <pc:sldMk cId="1830847363" sldId="283"/>
            <ac:spMk id="3826" creationId="{EAB1D54A-D4A8-42B5-84C0-DF87B1E8CB1C}"/>
          </ac:spMkLst>
        </pc:spChg>
        <pc:spChg chg="mod">
          <ac:chgData name="Vivek Saahil" userId="43ad321a-5946-4c44-869a-99c3331d9527" providerId="ADAL" clId="{EA813354-F016-409C-A55B-EB42D8BC8B73}" dt="2021-04-06T04:33:14.680" v="5341" actId="27803"/>
          <ac:spMkLst>
            <pc:docMk/>
            <pc:sldMk cId="1830847363" sldId="283"/>
            <ac:spMk id="3827" creationId="{FC333F11-B662-4A0C-A869-70675F2FE5A4}"/>
          </ac:spMkLst>
        </pc:spChg>
        <pc:spChg chg="mod">
          <ac:chgData name="Vivek Saahil" userId="43ad321a-5946-4c44-869a-99c3331d9527" providerId="ADAL" clId="{EA813354-F016-409C-A55B-EB42D8BC8B73}" dt="2021-04-06T04:33:14.680" v="5341" actId="27803"/>
          <ac:spMkLst>
            <pc:docMk/>
            <pc:sldMk cId="1830847363" sldId="283"/>
            <ac:spMk id="3828" creationId="{CA6DB394-1B1E-43FF-94F6-865D91F2A937}"/>
          </ac:spMkLst>
        </pc:spChg>
        <pc:spChg chg="mod">
          <ac:chgData name="Vivek Saahil" userId="43ad321a-5946-4c44-869a-99c3331d9527" providerId="ADAL" clId="{EA813354-F016-409C-A55B-EB42D8BC8B73}" dt="2021-04-06T04:33:14.680" v="5341" actId="27803"/>
          <ac:spMkLst>
            <pc:docMk/>
            <pc:sldMk cId="1830847363" sldId="283"/>
            <ac:spMk id="3829" creationId="{3FE32E46-4899-486D-B77B-07C4893E87C2}"/>
          </ac:spMkLst>
        </pc:spChg>
        <pc:spChg chg="mod">
          <ac:chgData name="Vivek Saahil" userId="43ad321a-5946-4c44-869a-99c3331d9527" providerId="ADAL" clId="{EA813354-F016-409C-A55B-EB42D8BC8B73}" dt="2021-04-06T04:33:14.680" v="5341" actId="27803"/>
          <ac:spMkLst>
            <pc:docMk/>
            <pc:sldMk cId="1830847363" sldId="283"/>
            <ac:spMk id="3830" creationId="{03F63075-088B-46E2-A1DF-FD10F9A2E8C8}"/>
          </ac:spMkLst>
        </pc:spChg>
        <pc:spChg chg="mod">
          <ac:chgData name="Vivek Saahil" userId="43ad321a-5946-4c44-869a-99c3331d9527" providerId="ADAL" clId="{EA813354-F016-409C-A55B-EB42D8BC8B73}" dt="2021-04-06T04:33:14.680" v="5341" actId="27803"/>
          <ac:spMkLst>
            <pc:docMk/>
            <pc:sldMk cId="1830847363" sldId="283"/>
            <ac:spMk id="3831" creationId="{436E7874-6E5B-4E67-81F7-DE8AACAF9F3E}"/>
          </ac:spMkLst>
        </pc:spChg>
        <pc:spChg chg="mod">
          <ac:chgData name="Vivek Saahil" userId="43ad321a-5946-4c44-869a-99c3331d9527" providerId="ADAL" clId="{EA813354-F016-409C-A55B-EB42D8BC8B73}" dt="2021-04-06T04:33:14.680" v="5341" actId="27803"/>
          <ac:spMkLst>
            <pc:docMk/>
            <pc:sldMk cId="1830847363" sldId="283"/>
            <ac:spMk id="3832" creationId="{DC1FC278-CBD4-4567-9510-549093493791}"/>
          </ac:spMkLst>
        </pc:spChg>
        <pc:spChg chg="mod">
          <ac:chgData name="Vivek Saahil" userId="43ad321a-5946-4c44-869a-99c3331d9527" providerId="ADAL" clId="{EA813354-F016-409C-A55B-EB42D8BC8B73}" dt="2021-04-06T04:33:14.680" v="5341" actId="27803"/>
          <ac:spMkLst>
            <pc:docMk/>
            <pc:sldMk cId="1830847363" sldId="283"/>
            <ac:spMk id="3833" creationId="{D02D889F-B5A1-47C8-8780-87F2627426CD}"/>
          </ac:spMkLst>
        </pc:spChg>
        <pc:spChg chg="mod">
          <ac:chgData name="Vivek Saahil" userId="43ad321a-5946-4c44-869a-99c3331d9527" providerId="ADAL" clId="{EA813354-F016-409C-A55B-EB42D8BC8B73}" dt="2021-04-06T04:33:14.680" v="5341" actId="27803"/>
          <ac:spMkLst>
            <pc:docMk/>
            <pc:sldMk cId="1830847363" sldId="283"/>
            <ac:spMk id="3834" creationId="{86505BB0-41CD-4EB6-85B2-2A5C6B78FAD4}"/>
          </ac:spMkLst>
        </pc:spChg>
        <pc:spChg chg="mod">
          <ac:chgData name="Vivek Saahil" userId="43ad321a-5946-4c44-869a-99c3331d9527" providerId="ADAL" clId="{EA813354-F016-409C-A55B-EB42D8BC8B73}" dt="2021-04-06T04:33:14.680" v="5341" actId="27803"/>
          <ac:spMkLst>
            <pc:docMk/>
            <pc:sldMk cId="1830847363" sldId="283"/>
            <ac:spMk id="3835" creationId="{4118642E-CC7D-4A56-AF69-79ED206F64FC}"/>
          </ac:spMkLst>
        </pc:spChg>
        <pc:spChg chg="mod">
          <ac:chgData name="Vivek Saahil" userId="43ad321a-5946-4c44-869a-99c3331d9527" providerId="ADAL" clId="{EA813354-F016-409C-A55B-EB42D8BC8B73}" dt="2021-04-06T04:33:14.680" v="5341" actId="27803"/>
          <ac:spMkLst>
            <pc:docMk/>
            <pc:sldMk cId="1830847363" sldId="283"/>
            <ac:spMk id="3836" creationId="{3B8DAD84-0978-4064-8F7F-5A98ACE7FAED}"/>
          </ac:spMkLst>
        </pc:spChg>
        <pc:spChg chg="mod">
          <ac:chgData name="Vivek Saahil" userId="43ad321a-5946-4c44-869a-99c3331d9527" providerId="ADAL" clId="{EA813354-F016-409C-A55B-EB42D8BC8B73}" dt="2021-04-06T04:33:14.680" v="5341" actId="27803"/>
          <ac:spMkLst>
            <pc:docMk/>
            <pc:sldMk cId="1830847363" sldId="283"/>
            <ac:spMk id="3837" creationId="{A396FBF5-7E10-4E73-B72C-744188AFBFAD}"/>
          </ac:spMkLst>
        </pc:spChg>
        <pc:spChg chg="mod">
          <ac:chgData name="Vivek Saahil" userId="43ad321a-5946-4c44-869a-99c3331d9527" providerId="ADAL" clId="{EA813354-F016-409C-A55B-EB42D8BC8B73}" dt="2021-04-06T04:33:14.680" v="5341" actId="27803"/>
          <ac:spMkLst>
            <pc:docMk/>
            <pc:sldMk cId="1830847363" sldId="283"/>
            <ac:spMk id="3838" creationId="{7210F7D8-2FF5-42B2-A090-6D16631BBB88}"/>
          </ac:spMkLst>
        </pc:spChg>
        <pc:spChg chg="mod">
          <ac:chgData name="Vivek Saahil" userId="43ad321a-5946-4c44-869a-99c3331d9527" providerId="ADAL" clId="{EA813354-F016-409C-A55B-EB42D8BC8B73}" dt="2021-04-06T04:33:14.680" v="5341" actId="27803"/>
          <ac:spMkLst>
            <pc:docMk/>
            <pc:sldMk cId="1830847363" sldId="283"/>
            <ac:spMk id="3839" creationId="{EA66B2C6-0CC1-4679-9442-A0DD87D897BD}"/>
          </ac:spMkLst>
        </pc:spChg>
        <pc:spChg chg="mod">
          <ac:chgData name="Vivek Saahil" userId="43ad321a-5946-4c44-869a-99c3331d9527" providerId="ADAL" clId="{EA813354-F016-409C-A55B-EB42D8BC8B73}" dt="2021-04-06T04:33:14.680" v="5341" actId="27803"/>
          <ac:spMkLst>
            <pc:docMk/>
            <pc:sldMk cId="1830847363" sldId="283"/>
            <ac:spMk id="3840" creationId="{018B8831-E36D-473B-99FE-D154942F34F2}"/>
          </ac:spMkLst>
        </pc:spChg>
        <pc:spChg chg="mod">
          <ac:chgData name="Vivek Saahil" userId="43ad321a-5946-4c44-869a-99c3331d9527" providerId="ADAL" clId="{EA813354-F016-409C-A55B-EB42D8BC8B73}" dt="2021-04-06T04:33:14.680" v="5341" actId="27803"/>
          <ac:spMkLst>
            <pc:docMk/>
            <pc:sldMk cId="1830847363" sldId="283"/>
            <ac:spMk id="3841" creationId="{DF48FB1D-EC04-4FCF-8DE4-919B17B907DC}"/>
          </ac:spMkLst>
        </pc:spChg>
        <pc:spChg chg="mod">
          <ac:chgData name="Vivek Saahil" userId="43ad321a-5946-4c44-869a-99c3331d9527" providerId="ADAL" clId="{EA813354-F016-409C-A55B-EB42D8BC8B73}" dt="2021-04-06T04:33:14.680" v="5341" actId="27803"/>
          <ac:spMkLst>
            <pc:docMk/>
            <pc:sldMk cId="1830847363" sldId="283"/>
            <ac:spMk id="3842" creationId="{5E42C47C-E554-4B82-BEBA-50DF261198F2}"/>
          </ac:spMkLst>
        </pc:spChg>
        <pc:spChg chg="mod">
          <ac:chgData name="Vivek Saahil" userId="43ad321a-5946-4c44-869a-99c3331d9527" providerId="ADAL" clId="{EA813354-F016-409C-A55B-EB42D8BC8B73}" dt="2021-04-06T04:33:14.680" v="5341" actId="27803"/>
          <ac:spMkLst>
            <pc:docMk/>
            <pc:sldMk cId="1830847363" sldId="283"/>
            <ac:spMk id="3843" creationId="{D0049F16-F1DA-4544-8AE9-D07A41B06EC6}"/>
          </ac:spMkLst>
        </pc:spChg>
        <pc:spChg chg="mod">
          <ac:chgData name="Vivek Saahil" userId="43ad321a-5946-4c44-869a-99c3331d9527" providerId="ADAL" clId="{EA813354-F016-409C-A55B-EB42D8BC8B73}" dt="2021-04-06T04:33:14.680" v="5341" actId="27803"/>
          <ac:spMkLst>
            <pc:docMk/>
            <pc:sldMk cId="1830847363" sldId="283"/>
            <ac:spMk id="3844" creationId="{D0E500BC-A5ED-47D9-9C82-B9F2FF4C48B7}"/>
          </ac:spMkLst>
        </pc:spChg>
        <pc:spChg chg="mod">
          <ac:chgData name="Vivek Saahil" userId="43ad321a-5946-4c44-869a-99c3331d9527" providerId="ADAL" clId="{EA813354-F016-409C-A55B-EB42D8BC8B73}" dt="2021-04-06T04:33:14.680" v="5341" actId="27803"/>
          <ac:spMkLst>
            <pc:docMk/>
            <pc:sldMk cId="1830847363" sldId="283"/>
            <ac:spMk id="3845" creationId="{99FFBEC8-9635-4305-B77D-136E6F28394A}"/>
          </ac:spMkLst>
        </pc:spChg>
        <pc:spChg chg="mod">
          <ac:chgData name="Vivek Saahil" userId="43ad321a-5946-4c44-869a-99c3331d9527" providerId="ADAL" clId="{EA813354-F016-409C-A55B-EB42D8BC8B73}" dt="2021-04-06T04:33:14.680" v="5341" actId="27803"/>
          <ac:spMkLst>
            <pc:docMk/>
            <pc:sldMk cId="1830847363" sldId="283"/>
            <ac:spMk id="3846" creationId="{4EA7D452-4C0E-434D-B157-96E227374656}"/>
          </ac:spMkLst>
        </pc:spChg>
        <pc:spChg chg="mod">
          <ac:chgData name="Vivek Saahil" userId="43ad321a-5946-4c44-869a-99c3331d9527" providerId="ADAL" clId="{EA813354-F016-409C-A55B-EB42D8BC8B73}" dt="2021-04-06T04:33:14.680" v="5341" actId="27803"/>
          <ac:spMkLst>
            <pc:docMk/>
            <pc:sldMk cId="1830847363" sldId="283"/>
            <ac:spMk id="3847" creationId="{E4E15842-38C8-4BB4-8D13-59D0B376FBF3}"/>
          </ac:spMkLst>
        </pc:spChg>
        <pc:spChg chg="mod">
          <ac:chgData name="Vivek Saahil" userId="43ad321a-5946-4c44-869a-99c3331d9527" providerId="ADAL" clId="{EA813354-F016-409C-A55B-EB42D8BC8B73}" dt="2021-04-06T04:33:14.680" v="5341" actId="27803"/>
          <ac:spMkLst>
            <pc:docMk/>
            <pc:sldMk cId="1830847363" sldId="283"/>
            <ac:spMk id="3848" creationId="{5536E10D-003F-4979-95F7-A5D22F2B336C}"/>
          </ac:spMkLst>
        </pc:spChg>
        <pc:spChg chg="mod">
          <ac:chgData name="Vivek Saahil" userId="43ad321a-5946-4c44-869a-99c3331d9527" providerId="ADAL" clId="{EA813354-F016-409C-A55B-EB42D8BC8B73}" dt="2021-04-06T04:33:14.680" v="5341" actId="27803"/>
          <ac:spMkLst>
            <pc:docMk/>
            <pc:sldMk cId="1830847363" sldId="283"/>
            <ac:spMk id="3849" creationId="{49677891-DA27-4894-BC73-3C717DBA8780}"/>
          </ac:spMkLst>
        </pc:spChg>
        <pc:spChg chg="mod">
          <ac:chgData name="Vivek Saahil" userId="43ad321a-5946-4c44-869a-99c3331d9527" providerId="ADAL" clId="{EA813354-F016-409C-A55B-EB42D8BC8B73}" dt="2021-04-06T04:33:14.680" v="5341" actId="27803"/>
          <ac:spMkLst>
            <pc:docMk/>
            <pc:sldMk cId="1830847363" sldId="283"/>
            <ac:spMk id="3850" creationId="{F6AC7B92-1006-46EE-8708-A477DE93E9D2}"/>
          </ac:spMkLst>
        </pc:spChg>
        <pc:spChg chg="mod">
          <ac:chgData name="Vivek Saahil" userId="43ad321a-5946-4c44-869a-99c3331d9527" providerId="ADAL" clId="{EA813354-F016-409C-A55B-EB42D8BC8B73}" dt="2021-04-06T04:33:14.680" v="5341" actId="27803"/>
          <ac:spMkLst>
            <pc:docMk/>
            <pc:sldMk cId="1830847363" sldId="283"/>
            <ac:spMk id="3851" creationId="{B42CDC1C-D61B-4E89-A372-477B8AF5BF30}"/>
          </ac:spMkLst>
        </pc:spChg>
        <pc:spChg chg="mod">
          <ac:chgData name="Vivek Saahil" userId="43ad321a-5946-4c44-869a-99c3331d9527" providerId="ADAL" clId="{EA813354-F016-409C-A55B-EB42D8BC8B73}" dt="2021-04-06T04:33:14.680" v="5341" actId="27803"/>
          <ac:spMkLst>
            <pc:docMk/>
            <pc:sldMk cId="1830847363" sldId="283"/>
            <ac:spMk id="3852" creationId="{C8B6EE52-9F9A-424C-A0FB-E77AEF875D36}"/>
          </ac:spMkLst>
        </pc:spChg>
        <pc:spChg chg="mod">
          <ac:chgData name="Vivek Saahil" userId="43ad321a-5946-4c44-869a-99c3331d9527" providerId="ADAL" clId="{EA813354-F016-409C-A55B-EB42D8BC8B73}" dt="2021-04-06T04:33:14.680" v="5341" actId="27803"/>
          <ac:spMkLst>
            <pc:docMk/>
            <pc:sldMk cId="1830847363" sldId="283"/>
            <ac:spMk id="3853" creationId="{42D634D6-5A3C-44BB-B22F-DD3F5631D28B}"/>
          </ac:spMkLst>
        </pc:spChg>
        <pc:spChg chg="mod">
          <ac:chgData name="Vivek Saahil" userId="43ad321a-5946-4c44-869a-99c3331d9527" providerId="ADAL" clId="{EA813354-F016-409C-A55B-EB42D8BC8B73}" dt="2021-04-06T04:33:14.680" v="5341" actId="27803"/>
          <ac:spMkLst>
            <pc:docMk/>
            <pc:sldMk cId="1830847363" sldId="283"/>
            <ac:spMk id="3854" creationId="{EC07DA13-2BF6-4EFE-8794-871B00FDE98C}"/>
          </ac:spMkLst>
        </pc:spChg>
        <pc:spChg chg="mod">
          <ac:chgData name="Vivek Saahil" userId="43ad321a-5946-4c44-869a-99c3331d9527" providerId="ADAL" clId="{EA813354-F016-409C-A55B-EB42D8BC8B73}" dt="2021-04-06T04:33:14.680" v="5341" actId="27803"/>
          <ac:spMkLst>
            <pc:docMk/>
            <pc:sldMk cId="1830847363" sldId="283"/>
            <ac:spMk id="3855" creationId="{BF6618A9-F05A-4C8F-A53D-2F72256CC45C}"/>
          </ac:spMkLst>
        </pc:spChg>
        <pc:spChg chg="mod">
          <ac:chgData name="Vivek Saahil" userId="43ad321a-5946-4c44-869a-99c3331d9527" providerId="ADAL" clId="{EA813354-F016-409C-A55B-EB42D8BC8B73}" dt="2021-04-06T04:33:14.680" v="5341" actId="27803"/>
          <ac:spMkLst>
            <pc:docMk/>
            <pc:sldMk cId="1830847363" sldId="283"/>
            <ac:spMk id="3856" creationId="{7855CB0A-552B-4DFE-BE4E-02660584D0C9}"/>
          </ac:spMkLst>
        </pc:spChg>
        <pc:spChg chg="mod">
          <ac:chgData name="Vivek Saahil" userId="43ad321a-5946-4c44-869a-99c3331d9527" providerId="ADAL" clId="{EA813354-F016-409C-A55B-EB42D8BC8B73}" dt="2021-04-06T04:33:14.680" v="5341" actId="27803"/>
          <ac:spMkLst>
            <pc:docMk/>
            <pc:sldMk cId="1830847363" sldId="283"/>
            <ac:spMk id="3857" creationId="{09D824F2-CE70-4B37-9A1C-F3CEE0318E8F}"/>
          </ac:spMkLst>
        </pc:spChg>
        <pc:spChg chg="mod">
          <ac:chgData name="Vivek Saahil" userId="43ad321a-5946-4c44-869a-99c3331d9527" providerId="ADAL" clId="{EA813354-F016-409C-A55B-EB42D8BC8B73}" dt="2021-04-06T04:33:14.680" v="5341" actId="27803"/>
          <ac:spMkLst>
            <pc:docMk/>
            <pc:sldMk cId="1830847363" sldId="283"/>
            <ac:spMk id="3858" creationId="{16FC591B-08B3-4622-9861-30F00F6A3513}"/>
          </ac:spMkLst>
        </pc:spChg>
        <pc:spChg chg="mod">
          <ac:chgData name="Vivek Saahil" userId="43ad321a-5946-4c44-869a-99c3331d9527" providerId="ADAL" clId="{EA813354-F016-409C-A55B-EB42D8BC8B73}" dt="2021-04-06T04:33:14.680" v="5341" actId="27803"/>
          <ac:spMkLst>
            <pc:docMk/>
            <pc:sldMk cId="1830847363" sldId="283"/>
            <ac:spMk id="3859" creationId="{60D6DE53-2B0C-4BBA-A9DE-E2EB9E5C1688}"/>
          </ac:spMkLst>
        </pc:spChg>
        <pc:spChg chg="mod">
          <ac:chgData name="Vivek Saahil" userId="43ad321a-5946-4c44-869a-99c3331d9527" providerId="ADAL" clId="{EA813354-F016-409C-A55B-EB42D8BC8B73}" dt="2021-04-06T04:33:14.680" v="5341" actId="27803"/>
          <ac:spMkLst>
            <pc:docMk/>
            <pc:sldMk cId="1830847363" sldId="283"/>
            <ac:spMk id="3860" creationId="{7780D33B-49BC-4D46-B2E2-49005DB0329B}"/>
          </ac:spMkLst>
        </pc:spChg>
        <pc:spChg chg="mod">
          <ac:chgData name="Vivek Saahil" userId="43ad321a-5946-4c44-869a-99c3331d9527" providerId="ADAL" clId="{EA813354-F016-409C-A55B-EB42D8BC8B73}" dt="2021-04-06T04:33:14.680" v="5341" actId="27803"/>
          <ac:spMkLst>
            <pc:docMk/>
            <pc:sldMk cId="1830847363" sldId="283"/>
            <ac:spMk id="3861" creationId="{D95061DE-6817-4A69-B16F-637E17DC7394}"/>
          </ac:spMkLst>
        </pc:spChg>
        <pc:spChg chg="mod">
          <ac:chgData name="Vivek Saahil" userId="43ad321a-5946-4c44-869a-99c3331d9527" providerId="ADAL" clId="{EA813354-F016-409C-A55B-EB42D8BC8B73}" dt="2021-04-06T04:33:14.680" v="5341" actId="27803"/>
          <ac:spMkLst>
            <pc:docMk/>
            <pc:sldMk cId="1830847363" sldId="283"/>
            <ac:spMk id="3862" creationId="{75D0167A-B70F-4C93-AD92-2AE5D5672F9A}"/>
          </ac:spMkLst>
        </pc:spChg>
        <pc:spChg chg="mod">
          <ac:chgData name="Vivek Saahil" userId="43ad321a-5946-4c44-869a-99c3331d9527" providerId="ADAL" clId="{EA813354-F016-409C-A55B-EB42D8BC8B73}" dt="2021-04-06T04:33:14.680" v="5341" actId="27803"/>
          <ac:spMkLst>
            <pc:docMk/>
            <pc:sldMk cId="1830847363" sldId="283"/>
            <ac:spMk id="3863" creationId="{B7F1737C-3B49-4FBB-B456-D8F0E20AB2AE}"/>
          </ac:spMkLst>
        </pc:spChg>
        <pc:spChg chg="mod">
          <ac:chgData name="Vivek Saahil" userId="43ad321a-5946-4c44-869a-99c3331d9527" providerId="ADAL" clId="{EA813354-F016-409C-A55B-EB42D8BC8B73}" dt="2021-04-06T04:33:14.680" v="5341" actId="27803"/>
          <ac:spMkLst>
            <pc:docMk/>
            <pc:sldMk cId="1830847363" sldId="283"/>
            <ac:spMk id="3864" creationId="{A8AFEE12-7F6B-4438-80FB-0F3CACE2054F}"/>
          </ac:spMkLst>
        </pc:spChg>
        <pc:spChg chg="mod">
          <ac:chgData name="Vivek Saahil" userId="43ad321a-5946-4c44-869a-99c3331d9527" providerId="ADAL" clId="{EA813354-F016-409C-A55B-EB42D8BC8B73}" dt="2021-04-06T04:33:14.680" v="5341" actId="27803"/>
          <ac:spMkLst>
            <pc:docMk/>
            <pc:sldMk cId="1830847363" sldId="283"/>
            <ac:spMk id="3865" creationId="{45CC7155-F52E-4359-9E9E-532464041061}"/>
          </ac:spMkLst>
        </pc:spChg>
        <pc:spChg chg="mod">
          <ac:chgData name="Vivek Saahil" userId="43ad321a-5946-4c44-869a-99c3331d9527" providerId="ADAL" clId="{EA813354-F016-409C-A55B-EB42D8BC8B73}" dt="2021-04-06T04:33:14.680" v="5341" actId="27803"/>
          <ac:spMkLst>
            <pc:docMk/>
            <pc:sldMk cId="1830847363" sldId="283"/>
            <ac:spMk id="3866" creationId="{04C4F024-D4A9-443C-8B54-2A22F54CA671}"/>
          </ac:spMkLst>
        </pc:spChg>
        <pc:spChg chg="mod">
          <ac:chgData name="Vivek Saahil" userId="43ad321a-5946-4c44-869a-99c3331d9527" providerId="ADAL" clId="{EA813354-F016-409C-A55B-EB42D8BC8B73}" dt="2021-04-06T04:33:14.680" v="5341" actId="27803"/>
          <ac:spMkLst>
            <pc:docMk/>
            <pc:sldMk cId="1830847363" sldId="283"/>
            <ac:spMk id="3867" creationId="{5F6A52E6-07E1-46A2-BEA8-AA86091F71EB}"/>
          </ac:spMkLst>
        </pc:spChg>
        <pc:spChg chg="mod">
          <ac:chgData name="Vivek Saahil" userId="43ad321a-5946-4c44-869a-99c3331d9527" providerId="ADAL" clId="{EA813354-F016-409C-A55B-EB42D8BC8B73}" dt="2021-04-06T04:33:14.680" v="5341" actId="27803"/>
          <ac:spMkLst>
            <pc:docMk/>
            <pc:sldMk cId="1830847363" sldId="283"/>
            <ac:spMk id="3868" creationId="{C5811568-A150-47D5-B42E-85C36F75009C}"/>
          </ac:spMkLst>
        </pc:spChg>
        <pc:spChg chg="mod">
          <ac:chgData name="Vivek Saahil" userId="43ad321a-5946-4c44-869a-99c3331d9527" providerId="ADAL" clId="{EA813354-F016-409C-A55B-EB42D8BC8B73}" dt="2021-04-06T04:33:14.680" v="5341" actId="27803"/>
          <ac:spMkLst>
            <pc:docMk/>
            <pc:sldMk cId="1830847363" sldId="283"/>
            <ac:spMk id="3869" creationId="{CB451DE8-FA08-4757-9F0D-907E2A5E7505}"/>
          </ac:spMkLst>
        </pc:spChg>
        <pc:spChg chg="mod">
          <ac:chgData name="Vivek Saahil" userId="43ad321a-5946-4c44-869a-99c3331d9527" providerId="ADAL" clId="{EA813354-F016-409C-A55B-EB42D8BC8B73}" dt="2021-04-06T04:33:14.680" v="5341" actId="27803"/>
          <ac:spMkLst>
            <pc:docMk/>
            <pc:sldMk cId="1830847363" sldId="283"/>
            <ac:spMk id="3870" creationId="{A00F4911-3136-4EE0-A522-9F4C31A07631}"/>
          </ac:spMkLst>
        </pc:spChg>
        <pc:spChg chg="mod">
          <ac:chgData name="Vivek Saahil" userId="43ad321a-5946-4c44-869a-99c3331d9527" providerId="ADAL" clId="{EA813354-F016-409C-A55B-EB42D8BC8B73}" dt="2021-04-06T04:33:14.680" v="5341" actId="27803"/>
          <ac:spMkLst>
            <pc:docMk/>
            <pc:sldMk cId="1830847363" sldId="283"/>
            <ac:spMk id="3871" creationId="{D3A6E4C1-F448-4B93-A568-20061D7E1911}"/>
          </ac:spMkLst>
        </pc:spChg>
        <pc:spChg chg="mod">
          <ac:chgData name="Vivek Saahil" userId="43ad321a-5946-4c44-869a-99c3331d9527" providerId="ADAL" clId="{EA813354-F016-409C-A55B-EB42D8BC8B73}" dt="2021-04-06T04:33:14.680" v="5341" actId="27803"/>
          <ac:spMkLst>
            <pc:docMk/>
            <pc:sldMk cId="1830847363" sldId="283"/>
            <ac:spMk id="3872" creationId="{181B88D6-347F-44BD-84E4-E6A9CB281680}"/>
          </ac:spMkLst>
        </pc:spChg>
        <pc:spChg chg="mod">
          <ac:chgData name="Vivek Saahil" userId="43ad321a-5946-4c44-869a-99c3331d9527" providerId="ADAL" clId="{EA813354-F016-409C-A55B-EB42D8BC8B73}" dt="2021-04-06T04:33:14.680" v="5341" actId="27803"/>
          <ac:spMkLst>
            <pc:docMk/>
            <pc:sldMk cId="1830847363" sldId="283"/>
            <ac:spMk id="3873" creationId="{3D5A732A-1673-4E17-BEF6-0FF9843097B9}"/>
          </ac:spMkLst>
        </pc:spChg>
        <pc:spChg chg="mod">
          <ac:chgData name="Vivek Saahil" userId="43ad321a-5946-4c44-869a-99c3331d9527" providerId="ADAL" clId="{EA813354-F016-409C-A55B-EB42D8BC8B73}" dt="2021-04-06T04:33:14.680" v="5341" actId="27803"/>
          <ac:spMkLst>
            <pc:docMk/>
            <pc:sldMk cId="1830847363" sldId="283"/>
            <ac:spMk id="3874" creationId="{F3228EEA-CA0F-43F5-9E6A-9A52CA09F1DC}"/>
          </ac:spMkLst>
        </pc:spChg>
        <pc:spChg chg="mod">
          <ac:chgData name="Vivek Saahil" userId="43ad321a-5946-4c44-869a-99c3331d9527" providerId="ADAL" clId="{EA813354-F016-409C-A55B-EB42D8BC8B73}" dt="2021-04-06T04:33:14.680" v="5341" actId="27803"/>
          <ac:spMkLst>
            <pc:docMk/>
            <pc:sldMk cId="1830847363" sldId="283"/>
            <ac:spMk id="3875" creationId="{CC4F9E85-FF5E-4B87-8B9F-A542274BAD15}"/>
          </ac:spMkLst>
        </pc:spChg>
        <pc:spChg chg="mod">
          <ac:chgData name="Vivek Saahil" userId="43ad321a-5946-4c44-869a-99c3331d9527" providerId="ADAL" clId="{EA813354-F016-409C-A55B-EB42D8BC8B73}" dt="2021-04-06T04:33:14.680" v="5341" actId="27803"/>
          <ac:spMkLst>
            <pc:docMk/>
            <pc:sldMk cId="1830847363" sldId="283"/>
            <ac:spMk id="3876" creationId="{30E076B0-A32C-4E53-B6AD-D4235DFD037E}"/>
          </ac:spMkLst>
        </pc:spChg>
        <pc:spChg chg="mod">
          <ac:chgData name="Vivek Saahil" userId="43ad321a-5946-4c44-869a-99c3331d9527" providerId="ADAL" clId="{EA813354-F016-409C-A55B-EB42D8BC8B73}" dt="2021-04-06T04:33:14.680" v="5341" actId="27803"/>
          <ac:spMkLst>
            <pc:docMk/>
            <pc:sldMk cId="1830847363" sldId="283"/>
            <ac:spMk id="3877" creationId="{A74C0F08-36D6-4FDB-9061-E422208B4D94}"/>
          </ac:spMkLst>
        </pc:spChg>
        <pc:spChg chg="mod">
          <ac:chgData name="Vivek Saahil" userId="43ad321a-5946-4c44-869a-99c3331d9527" providerId="ADAL" clId="{EA813354-F016-409C-A55B-EB42D8BC8B73}" dt="2021-04-06T04:33:14.680" v="5341" actId="27803"/>
          <ac:spMkLst>
            <pc:docMk/>
            <pc:sldMk cId="1830847363" sldId="283"/>
            <ac:spMk id="3878" creationId="{CF78EF45-6E34-4065-86EB-9143CC77B10B}"/>
          </ac:spMkLst>
        </pc:spChg>
        <pc:spChg chg="mod">
          <ac:chgData name="Vivek Saahil" userId="43ad321a-5946-4c44-869a-99c3331d9527" providerId="ADAL" clId="{EA813354-F016-409C-A55B-EB42D8BC8B73}" dt="2021-04-06T04:33:14.680" v="5341" actId="27803"/>
          <ac:spMkLst>
            <pc:docMk/>
            <pc:sldMk cId="1830847363" sldId="283"/>
            <ac:spMk id="3879" creationId="{3D1CEE81-9987-4FCD-8514-4BF8891E95EA}"/>
          </ac:spMkLst>
        </pc:spChg>
        <pc:spChg chg="mod">
          <ac:chgData name="Vivek Saahil" userId="43ad321a-5946-4c44-869a-99c3331d9527" providerId="ADAL" clId="{EA813354-F016-409C-A55B-EB42D8BC8B73}" dt="2021-04-06T04:33:14.680" v="5341" actId="27803"/>
          <ac:spMkLst>
            <pc:docMk/>
            <pc:sldMk cId="1830847363" sldId="283"/>
            <ac:spMk id="3880" creationId="{7579508A-7365-44B6-B168-9C4CD92C3639}"/>
          </ac:spMkLst>
        </pc:spChg>
        <pc:spChg chg="mod">
          <ac:chgData name="Vivek Saahil" userId="43ad321a-5946-4c44-869a-99c3331d9527" providerId="ADAL" clId="{EA813354-F016-409C-A55B-EB42D8BC8B73}" dt="2021-04-06T04:33:14.680" v="5341" actId="27803"/>
          <ac:spMkLst>
            <pc:docMk/>
            <pc:sldMk cId="1830847363" sldId="283"/>
            <ac:spMk id="3881" creationId="{CA71EF12-4D2E-41CA-BD84-4D002B14F9CB}"/>
          </ac:spMkLst>
        </pc:spChg>
        <pc:spChg chg="mod">
          <ac:chgData name="Vivek Saahil" userId="43ad321a-5946-4c44-869a-99c3331d9527" providerId="ADAL" clId="{EA813354-F016-409C-A55B-EB42D8BC8B73}" dt="2021-04-06T04:33:14.680" v="5341" actId="27803"/>
          <ac:spMkLst>
            <pc:docMk/>
            <pc:sldMk cId="1830847363" sldId="283"/>
            <ac:spMk id="3882" creationId="{42EC7E41-D7B7-43CC-8A33-1B1F870E663F}"/>
          </ac:spMkLst>
        </pc:spChg>
        <pc:spChg chg="mod">
          <ac:chgData name="Vivek Saahil" userId="43ad321a-5946-4c44-869a-99c3331d9527" providerId="ADAL" clId="{EA813354-F016-409C-A55B-EB42D8BC8B73}" dt="2021-04-06T04:33:14.680" v="5341" actId="27803"/>
          <ac:spMkLst>
            <pc:docMk/>
            <pc:sldMk cId="1830847363" sldId="283"/>
            <ac:spMk id="3883" creationId="{BA7E5596-5934-497B-B4B6-DE7E199F066A}"/>
          </ac:spMkLst>
        </pc:spChg>
        <pc:spChg chg="mod">
          <ac:chgData name="Vivek Saahil" userId="43ad321a-5946-4c44-869a-99c3331d9527" providerId="ADAL" clId="{EA813354-F016-409C-A55B-EB42D8BC8B73}" dt="2021-04-06T04:33:14.680" v="5341" actId="27803"/>
          <ac:spMkLst>
            <pc:docMk/>
            <pc:sldMk cId="1830847363" sldId="283"/>
            <ac:spMk id="3884" creationId="{AE5CECF2-E500-4F69-98EE-75DECE749713}"/>
          </ac:spMkLst>
        </pc:spChg>
        <pc:spChg chg="mod">
          <ac:chgData name="Vivek Saahil" userId="43ad321a-5946-4c44-869a-99c3331d9527" providerId="ADAL" clId="{EA813354-F016-409C-A55B-EB42D8BC8B73}" dt="2021-04-06T04:33:14.680" v="5341" actId="27803"/>
          <ac:spMkLst>
            <pc:docMk/>
            <pc:sldMk cId="1830847363" sldId="283"/>
            <ac:spMk id="3885" creationId="{FB48531B-F8DD-4DCC-BE39-5BDFD0064F1D}"/>
          </ac:spMkLst>
        </pc:spChg>
        <pc:spChg chg="mod">
          <ac:chgData name="Vivek Saahil" userId="43ad321a-5946-4c44-869a-99c3331d9527" providerId="ADAL" clId="{EA813354-F016-409C-A55B-EB42D8BC8B73}" dt="2021-04-06T04:33:14.680" v="5341" actId="27803"/>
          <ac:spMkLst>
            <pc:docMk/>
            <pc:sldMk cId="1830847363" sldId="283"/>
            <ac:spMk id="3886" creationId="{0FAB9B09-17C8-4CFB-B98E-3EDE5CF4E8EA}"/>
          </ac:spMkLst>
        </pc:spChg>
        <pc:spChg chg="mod">
          <ac:chgData name="Vivek Saahil" userId="43ad321a-5946-4c44-869a-99c3331d9527" providerId="ADAL" clId="{EA813354-F016-409C-A55B-EB42D8BC8B73}" dt="2021-04-06T04:33:14.680" v="5341" actId="27803"/>
          <ac:spMkLst>
            <pc:docMk/>
            <pc:sldMk cId="1830847363" sldId="283"/>
            <ac:spMk id="3887" creationId="{00AE3C19-ECEA-4F64-890C-A39575654ACE}"/>
          </ac:spMkLst>
        </pc:spChg>
        <pc:spChg chg="mod">
          <ac:chgData name="Vivek Saahil" userId="43ad321a-5946-4c44-869a-99c3331d9527" providerId="ADAL" clId="{EA813354-F016-409C-A55B-EB42D8BC8B73}" dt="2021-04-06T04:33:14.680" v="5341" actId="27803"/>
          <ac:spMkLst>
            <pc:docMk/>
            <pc:sldMk cId="1830847363" sldId="283"/>
            <ac:spMk id="3888" creationId="{84B11695-9CDC-4614-9D8F-884A0F8F2361}"/>
          </ac:spMkLst>
        </pc:spChg>
        <pc:spChg chg="mod">
          <ac:chgData name="Vivek Saahil" userId="43ad321a-5946-4c44-869a-99c3331d9527" providerId="ADAL" clId="{EA813354-F016-409C-A55B-EB42D8BC8B73}" dt="2021-04-06T04:33:14.680" v="5341" actId="27803"/>
          <ac:spMkLst>
            <pc:docMk/>
            <pc:sldMk cId="1830847363" sldId="283"/>
            <ac:spMk id="3889" creationId="{58629733-43EC-4F28-B6B1-2FFAD1096040}"/>
          </ac:spMkLst>
        </pc:spChg>
        <pc:spChg chg="mod">
          <ac:chgData name="Vivek Saahil" userId="43ad321a-5946-4c44-869a-99c3331d9527" providerId="ADAL" clId="{EA813354-F016-409C-A55B-EB42D8BC8B73}" dt="2021-04-06T04:33:14.680" v="5341" actId="27803"/>
          <ac:spMkLst>
            <pc:docMk/>
            <pc:sldMk cId="1830847363" sldId="283"/>
            <ac:spMk id="3890" creationId="{64A7DD07-8492-4A4A-9CD4-29DE2336C64D}"/>
          </ac:spMkLst>
        </pc:spChg>
        <pc:spChg chg="mod">
          <ac:chgData name="Vivek Saahil" userId="43ad321a-5946-4c44-869a-99c3331d9527" providerId="ADAL" clId="{EA813354-F016-409C-A55B-EB42D8BC8B73}" dt="2021-04-06T04:33:14.680" v="5341" actId="27803"/>
          <ac:spMkLst>
            <pc:docMk/>
            <pc:sldMk cId="1830847363" sldId="283"/>
            <ac:spMk id="3891" creationId="{8931966A-AE26-48C1-990A-98CA3A6F26B2}"/>
          </ac:spMkLst>
        </pc:spChg>
        <pc:spChg chg="mod">
          <ac:chgData name="Vivek Saahil" userId="43ad321a-5946-4c44-869a-99c3331d9527" providerId="ADAL" clId="{EA813354-F016-409C-A55B-EB42D8BC8B73}" dt="2021-04-06T04:33:14.680" v="5341" actId="27803"/>
          <ac:spMkLst>
            <pc:docMk/>
            <pc:sldMk cId="1830847363" sldId="283"/>
            <ac:spMk id="3892" creationId="{1193C6E3-91D6-4EA9-B7BD-22405049018C}"/>
          </ac:spMkLst>
        </pc:spChg>
        <pc:spChg chg="mod">
          <ac:chgData name="Vivek Saahil" userId="43ad321a-5946-4c44-869a-99c3331d9527" providerId="ADAL" clId="{EA813354-F016-409C-A55B-EB42D8BC8B73}" dt="2021-04-06T04:33:14.680" v="5341" actId="27803"/>
          <ac:spMkLst>
            <pc:docMk/>
            <pc:sldMk cId="1830847363" sldId="283"/>
            <ac:spMk id="3893" creationId="{0E3133A9-D5D4-4A92-9143-7B973CC2BBD2}"/>
          </ac:spMkLst>
        </pc:spChg>
        <pc:spChg chg="mod">
          <ac:chgData name="Vivek Saahil" userId="43ad321a-5946-4c44-869a-99c3331d9527" providerId="ADAL" clId="{EA813354-F016-409C-A55B-EB42D8BC8B73}" dt="2021-04-06T04:33:14.680" v="5341" actId="27803"/>
          <ac:spMkLst>
            <pc:docMk/>
            <pc:sldMk cId="1830847363" sldId="283"/>
            <ac:spMk id="3894" creationId="{9707FF55-4ABD-45DF-9A96-AD1EFB2A2287}"/>
          </ac:spMkLst>
        </pc:spChg>
        <pc:spChg chg="mod">
          <ac:chgData name="Vivek Saahil" userId="43ad321a-5946-4c44-869a-99c3331d9527" providerId="ADAL" clId="{EA813354-F016-409C-A55B-EB42D8BC8B73}" dt="2021-04-06T04:33:14.680" v="5341" actId="27803"/>
          <ac:spMkLst>
            <pc:docMk/>
            <pc:sldMk cId="1830847363" sldId="283"/>
            <ac:spMk id="3895" creationId="{6EE1F94B-F8DC-4337-B85D-0FEA38861D05}"/>
          </ac:spMkLst>
        </pc:spChg>
        <pc:spChg chg="mod">
          <ac:chgData name="Vivek Saahil" userId="43ad321a-5946-4c44-869a-99c3331d9527" providerId="ADAL" clId="{EA813354-F016-409C-A55B-EB42D8BC8B73}" dt="2021-04-06T04:33:14.680" v="5341" actId="27803"/>
          <ac:spMkLst>
            <pc:docMk/>
            <pc:sldMk cId="1830847363" sldId="283"/>
            <ac:spMk id="3896" creationId="{814AE856-2616-449B-B300-8CB19A7888F1}"/>
          </ac:spMkLst>
        </pc:spChg>
        <pc:spChg chg="mod">
          <ac:chgData name="Vivek Saahil" userId="43ad321a-5946-4c44-869a-99c3331d9527" providerId="ADAL" clId="{EA813354-F016-409C-A55B-EB42D8BC8B73}" dt="2021-04-06T04:33:14.680" v="5341" actId="27803"/>
          <ac:spMkLst>
            <pc:docMk/>
            <pc:sldMk cId="1830847363" sldId="283"/>
            <ac:spMk id="3897" creationId="{AC584658-6C6C-4132-8DF2-6B04C4DD026E}"/>
          </ac:spMkLst>
        </pc:spChg>
        <pc:spChg chg="mod">
          <ac:chgData name="Vivek Saahil" userId="43ad321a-5946-4c44-869a-99c3331d9527" providerId="ADAL" clId="{EA813354-F016-409C-A55B-EB42D8BC8B73}" dt="2021-04-06T04:33:14.680" v="5341" actId="27803"/>
          <ac:spMkLst>
            <pc:docMk/>
            <pc:sldMk cId="1830847363" sldId="283"/>
            <ac:spMk id="3898" creationId="{7799645E-D87A-457B-810E-79FE7E682886}"/>
          </ac:spMkLst>
        </pc:spChg>
        <pc:spChg chg="mod">
          <ac:chgData name="Vivek Saahil" userId="43ad321a-5946-4c44-869a-99c3331d9527" providerId="ADAL" clId="{EA813354-F016-409C-A55B-EB42D8BC8B73}" dt="2021-04-06T04:33:14.680" v="5341" actId="27803"/>
          <ac:spMkLst>
            <pc:docMk/>
            <pc:sldMk cId="1830847363" sldId="283"/>
            <ac:spMk id="3899" creationId="{909DED4A-C5DC-4B28-8812-B18D9E54D12A}"/>
          </ac:spMkLst>
        </pc:spChg>
        <pc:spChg chg="mod">
          <ac:chgData name="Vivek Saahil" userId="43ad321a-5946-4c44-869a-99c3331d9527" providerId="ADAL" clId="{EA813354-F016-409C-A55B-EB42D8BC8B73}" dt="2021-04-06T04:33:14.680" v="5341" actId="27803"/>
          <ac:spMkLst>
            <pc:docMk/>
            <pc:sldMk cId="1830847363" sldId="283"/>
            <ac:spMk id="3900" creationId="{A5784BD9-FF51-49CF-A5A8-84D51B5A69B4}"/>
          </ac:spMkLst>
        </pc:spChg>
        <pc:spChg chg="mod">
          <ac:chgData name="Vivek Saahil" userId="43ad321a-5946-4c44-869a-99c3331d9527" providerId="ADAL" clId="{EA813354-F016-409C-A55B-EB42D8BC8B73}" dt="2021-04-06T04:33:14.680" v="5341" actId="27803"/>
          <ac:spMkLst>
            <pc:docMk/>
            <pc:sldMk cId="1830847363" sldId="283"/>
            <ac:spMk id="3901" creationId="{9CAEF130-5580-4198-AB66-1484370296D7}"/>
          </ac:spMkLst>
        </pc:spChg>
        <pc:spChg chg="mod">
          <ac:chgData name="Vivek Saahil" userId="43ad321a-5946-4c44-869a-99c3331d9527" providerId="ADAL" clId="{EA813354-F016-409C-A55B-EB42D8BC8B73}" dt="2021-04-06T04:33:14.680" v="5341" actId="27803"/>
          <ac:spMkLst>
            <pc:docMk/>
            <pc:sldMk cId="1830847363" sldId="283"/>
            <ac:spMk id="3902" creationId="{5E38041E-4C94-4BCD-A5C0-C86D7C67E612}"/>
          </ac:spMkLst>
        </pc:spChg>
        <pc:spChg chg="mod">
          <ac:chgData name="Vivek Saahil" userId="43ad321a-5946-4c44-869a-99c3331d9527" providerId="ADAL" clId="{EA813354-F016-409C-A55B-EB42D8BC8B73}" dt="2021-04-06T04:33:14.680" v="5341" actId="27803"/>
          <ac:spMkLst>
            <pc:docMk/>
            <pc:sldMk cId="1830847363" sldId="283"/>
            <ac:spMk id="3903" creationId="{29AD271D-64B6-4FA4-A917-1BCAAC0298F4}"/>
          </ac:spMkLst>
        </pc:spChg>
        <pc:spChg chg="mod">
          <ac:chgData name="Vivek Saahil" userId="43ad321a-5946-4c44-869a-99c3331d9527" providerId="ADAL" clId="{EA813354-F016-409C-A55B-EB42D8BC8B73}" dt="2021-04-06T04:33:14.680" v="5341" actId="27803"/>
          <ac:spMkLst>
            <pc:docMk/>
            <pc:sldMk cId="1830847363" sldId="283"/>
            <ac:spMk id="3904" creationId="{8658FB18-2D3F-45FD-932E-34A9B95197DC}"/>
          </ac:spMkLst>
        </pc:spChg>
        <pc:spChg chg="mod">
          <ac:chgData name="Vivek Saahil" userId="43ad321a-5946-4c44-869a-99c3331d9527" providerId="ADAL" clId="{EA813354-F016-409C-A55B-EB42D8BC8B73}" dt="2021-04-06T04:33:14.680" v="5341" actId="27803"/>
          <ac:spMkLst>
            <pc:docMk/>
            <pc:sldMk cId="1830847363" sldId="283"/>
            <ac:spMk id="3905" creationId="{D5D83C29-A8E7-4E13-879B-AD9D392B79B8}"/>
          </ac:spMkLst>
        </pc:spChg>
        <pc:spChg chg="mod">
          <ac:chgData name="Vivek Saahil" userId="43ad321a-5946-4c44-869a-99c3331d9527" providerId="ADAL" clId="{EA813354-F016-409C-A55B-EB42D8BC8B73}" dt="2021-04-06T04:33:14.680" v="5341" actId="27803"/>
          <ac:spMkLst>
            <pc:docMk/>
            <pc:sldMk cId="1830847363" sldId="283"/>
            <ac:spMk id="3906" creationId="{126C22E1-1B99-4AC2-AAD3-894C0DDBE0C0}"/>
          </ac:spMkLst>
        </pc:spChg>
        <pc:spChg chg="mod">
          <ac:chgData name="Vivek Saahil" userId="43ad321a-5946-4c44-869a-99c3331d9527" providerId="ADAL" clId="{EA813354-F016-409C-A55B-EB42D8BC8B73}" dt="2021-04-06T04:33:14.680" v="5341" actId="27803"/>
          <ac:spMkLst>
            <pc:docMk/>
            <pc:sldMk cId="1830847363" sldId="283"/>
            <ac:spMk id="3907" creationId="{A9617242-0272-41F7-AB98-09ABB2D12043}"/>
          </ac:spMkLst>
        </pc:spChg>
        <pc:spChg chg="mod">
          <ac:chgData name="Vivek Saahil" userId="43ad321a-5946-4c44-869a-99c3331d9527" providerId="ADAL" clId="{EA813354-F016-409C-A55B-EB42D8BC8B73}" dt="2021-04-06T04:33:14.680" v="5341" actId="27803"/>
          <ac:spMkLst>
            <pc:docMk/>
            <pc:sldMk cId="1830847363" sldId="283"/>
            <ac:spMk id="3908" creationId="{EA0D8D7E-BE49-4F09-A3A4-8F3C1D02E8E9}"/>
          </ac:spMkLst>
        </pc:spChg>
        <pc:spChg chg="mod">
          <ac:chgData name="Vivek Saahil" userId="43ad321a-5946-4c44-869a-99c3331d9527" providerId="ADAL" clId="{EA813354-F016-409C-A55B-EB42D8BC8B73}" dt="2021-04-06T04:33:14.680" v="5341" actId="27803"/>
          <ac:spMkLst>
            <pc:docMk/>
            <pc:sldMk cId="1830847363" sldId="283"/>
            <ac:spMk id="3909" creationId="{CEA38EC5-2636-4287-8418-EB8C39A38A5B}"/>
          </ac:spMkLst>
        </pc:spChg>
        <pc:spChg chg="mod">
          <ac:chgData name="Vivek Saahil" userId="43ad321a-5946-4c44-869a-99c3331d9527" providerId="ADAL" clId="{EA813354-F016-409C-A55B-EB42D8BC8B73}" dt="2021-04-06T04:33:14.680" v="5341" actId="27803"/>
          <ac:spMkLst>
            <pc:docMk/>
            <pc:sldMk cId="1830847363" sldId="283"/>
            <ac:spMk id="3910" creationId="{2AE6E787-2574-4503-A8E7-60180ED8E344}"/>
          </ac:spMkLst>
        </pc:spChg>
        <pc:spChg chg="mod">
          <ac:chgData name="Vivek Saahil" userId="43ad321a-5946-4c44-869a-99c3331d9527" providerId="ADAL" clId="{EA813354-F016-409C-A55B-EB42D8BC8B73}" dt="2021-04-06T04:33:14.680" v="5341" actId="27803"/>
          <ac:spMkLst>
            <pc:docMk/>
            <pc:sldMk cId="1830847363" sldId="283"/>
            <ac:spMk id="3911" creationId="{9B252DBA-8667-438D-8C9A-6551A650AC93}"/>
          </ac:spMkLst>
        </pc:spChg>
        <pc:spChg chg="mod">
          <ac:chgData name="Vivek Saahil" userId="43ad321a-5946-4c44-869a-99c3331d9527" providerId="ADAL" clId="{EA813354-F016-409C-A55B-EB42D8BC8B73}" dt="2021-04-06T04:33:14.680" v="5341" actId="27803"/>
          <ac:spMkLst>
            <pc:docMk/>
            <pc:sldMk cId="1830847363" sldId="283"/>
            <ac:spMk id="3912" creationId="{87CBA7D3-88BD-4825-8D43-F229F83D8487}"/>
          </ac:spMkLst>
        </pc:spChg>
        <pc:spChg chg="mod">
          <ac:chgData name="Vivek Saahil" userId="43ad321a-5946-4c44-869a-99c3331d9527" providerId="ADAL" clId="{EA813354-F016-409C-A55B-EB42D8BC8B73}" dt="2021-04-06T04:33:14.680" v="5341" actId="27803"/>
          <ac:spMkLst>
            <pc:docMk/>
            <pc:sldMk cId="1830847363" sldId="283"/>
            <ac:spMk id="3913" creationId="{0EEDDF22-CFB4-48E6-B003-7DDC6716E029}"/>
          </ac:spMkLst>
        </pc:spChg>
        <pc:spChg chg="mod">
          <ac:chgData name="Vivek Saahil" userId="43ad321a-5946-4c44-869a-99c3331d9527" providerId="ADAL" clId="{EA813354-F016-409C-A55B-EB42D8BC8B73}" dt="2021-04-06T04:33:14.680" v="5341" actId="27803"/>
          <ac:spMkLst>
            <pc:docMk/>
            <pc:sldMk cId="1830847363" sldId="283"/>
            <ac:spMk id="3914" creationId="{4E05B66C-9649-423A-86E6-6C0F885D7ECE}"/>
          </ac:spMkLst>
        </pc:spChg>
        <pc:spChg chg="mod">
          <ac:chgData name="Vivek Saahil" userId="43ad321a-5946-4c44-869a-99c3331d9527" providerId="ADAL" clId="{EA813354-F016-409C-A55B-EB42D8BC8B73}" dt="2021-04-06T04:33:14.680" v="5341" actId="27803"/>
          <ac:spMkLst>
            <pc:docMk/>
            <pc:sldMk cId="1830847363" sldId="283"/>
            <ac:spMk id="3915" creationId="{8C458BCE-56F7-4EFB-9A44-1D99264BD7F2}"/>
          </ac:spMkLst>
        </pc:spChg>
        <pc:spChg chg="mod">
          <ac:chgData name="Vivek Saahil" userId="43ad321a-5946-4c44-869a-99c3331d9527" providerId="ADAL" clId="{EA813354-F016-409C-A55B-EB42D8BC8B73}" dt="2021-04-06T04:33:14.680" v="5341" actId="27803"/>
          <ac:spMkLst>
            <pc:docMk/>
            <pc:sldMk cId="1830847363" sldId="283"/>
            <ac:spMk id="3916" creationId="{1591F2CF-A742-4A4F-8192-E4250E607DA5}"/>
          </ac:spMkLst>
        </pc:spChg>
        <pc:spChg chg="mod">
          <ac:chgData name="Vivek Saahil" userId="43ad321a-5946-4c44-869a-99c3331d9527" providerId="ADAL" clId="{EA813354-F016-409C-A55B-EB42D8BC8B73}" dt="2021-04-06T04:33:14.680" v="5341" actId="27803"/>
          <ac:spMkLst>
            <pc:docMk/>
            <pc:sldMk cId="1830847363" sldId="283"/>
            <ac:spMk id="3917" creationId="{80C4B5CF-B6CC-4AD4-9DD5-8EAFBC88C049}"/>
          </ac:spMkLst>
        </pc:spChg>
        <pc:spChg chg="mod">
          <ac:chgData name="Vivek Saahil" userId="43ad321a-5946-4c44-869a-99c3331d9527" providerId="ADAL" clId="{EA813354-F016-409C-A55B-EB42D8BC8B73}" dt="2021-04-06T04:33:14.680" v="5341" actId="27803"/>
          <ac:spMkLst>
            <pc:docMk/>
            <pc:sldMk cId="1830847363" sldId="283"/>
            <ac:spMk id="3918" creationId="{AC8947C0-CC49-4778-AF62-130D8962A4B0}"/>
          </ac:spMkLst>
        </pc:spChg>
        <pc:spChg chg="mod">
          <ac:chgData name="Vivek Saahil" userId="43ad321a-5946-4c44-869a-99c3331d9527" providerId="ADAL" clId="{EA813354-F016-409C-A55B-EB42D8BC8B73}" dt="2021-04-06T04:33:14.680" v="5341" actId="27803"/>
          <ac:spMkLst>
            <pc:docMk/>
            <pc:sldMk cId="1830847363" sldId="283"/>
            <ac:spMk id="3919" creationId="{DF6936B0-7052-4786-867D-DDDE6DE378BB}"/>
          </ac:spMkLst>
        </pc:spChg>
        <pc:spChg chg="mod">
          <ac:chgData name="Vivek Saahil" userId="43ad321a-5946-4c44-869a-99c3331d9527" providerId="ADAL" clId="{EA813354-F016-409C-A55B-EB42D8BC8B73}" dt="2021-04-06T04:33:14.680" v="5341" actId="27803"/>
          <ac:spMkLst>
            <pc:docMk/>
            <pc:sldMk cId="1830847363" sldId="283"/>
            <ac:spMk id="3920" creationId="{D3438CAD-8B0B-40C7-8D22-A922610F6300}"/>
          </ac:spMkLst>
        </pc:spChg>
        <pc:spChg chg="mod">
          <ac:chgData name="Vivek Saahil" userId="43ad321a-5946-4c44-869a-99c3331d9527" providerId="ADAL" clId="{EA813354-F016-409C-A55B-EB42D8BC8B73}" dt="2021-04-06T04:33:14.680" v="5341" actId="27803"/>
          <ac:spMkLst>
            <pc:docMk/>
            <pc:sldMk cId="1830847363" sldId="283"/>
            <ac:spMk id="3921" creationId="{5983572A-7162-478B-9483-FA6732E7B3FE}"/>
          </ac:spMkLst>
        </pc:spChg>
        <pc:spChg chg="mod">
          <ac:chgData name="Vivek Saahil" userId="43ad321a-5946-4c44-869a-99c3331d9527" providerId="ADAL" clId="{EA813354-F016-409C-A55B-EB42D8BC8B73}" dt="2021-04-06T04:33:14.680" v="5341" actId="27803"/>
          <ac:spMkLst>
            <pc:docMk/>
            <pc:sldMk cId="1830847363" sldId="283"/>
            <ac:spMk id="3922" creationId="{3745F2AC-1EC6-42E6-805A-A7A7C2A6971F}"/>
          </ac:spMkLst>
        </pc:spChg>
        <pc:spChg chg="mod">
          <ac:chgData name="Vivek Saahil" userId="43ad321a-5946-4c44-869a-99c3331d9527" providerId="ADAL" clId="{EA813354-F016-409C-A55B-EB42D8BC8B73}" dt="2021-04-06T04:33:14.680" v="5341" actId="27803"/>
          <ac:spMkLst>
            <pc:docMk/>
            <pc:sldMk cId="1830847363" sldId="283"/>
            <ac:spMk id="3923" creationId="{8ED07409-88FD-4DFA-BC02-4B3EE81B6893}"/>
          </ac:spMkLst>
        </pc:spChg>
        <pc:spChg chg="mod">
          <ac:chgData name="Vivek Saahil" userId="43ad321a-5946-4c44-869a-99c3331d9527" providerId="ADAL" clId="{EA813354-F016-409C-A55B-EB42D8BC8B73}" dt="2021-04-06T04:33:14.680" v="5341" actId="27803"/>
          <ac:spMkLst>
            <pc:docMk/>
            <pc:sldMk cId="1830847363" sldId="283"/>
            <ac:spMk id="3924" creationId="{2AC2FA8D-1F8F-4117-A8D7-E450F2ECC329}"/>
          </ac:spMkLst>
        </pc:spChg>
        <pc:spChg chg="mod">
          <ac:chgData name="Vivek Saahil" userId="43ad321a-5946-4c44-869a-99c3331d9527" providerId="ADAL" clId="{EA813354-F016-409C-A55B-EB42D8BC8B73}" dt="2021-04-06T04:33:14.680" v="5341" actId="27803"/>
          <ac:spMkLst>
            <pc:docMk/>
            <pc:sldMk cId="1830847363" sldId="283"/>
            <ac:spMk id="3925" creationId="{8CB101C0-4B51-490E-A81D-DACE749D3462}"/>
          </ac:spMkLst>
        </pc:spChg>
        <pc:spChg chg="mod">
          <ac:chgData name="Vivek Saahil" userId="43ad321a-5946-4c44-869a-99c3331d9527" providerId="ADAL" clId="{EA813354-F016-409C-A55B-EB42D8BC8B73}" dt="2021-04-06T04:33:14.680" v="5341" actId="27803"/>
          <ac:spMkLst>
            <pc:docMk/>
            <pc:sldMk cId="1830847363" sldId="283"/>
            <ac:spMk id="3926" creationId="{22210585-AB8A-47AE-891A-0FDEF648B4EA}"/>
          </ac:spMkLst>
        </pc:spChg>
        <pc:spChg chg="mod">
          <ac:chgData name="Vivek Saahil" userId="43ad321a-5946-4c44-869a-99c3331d9527" providerId="ADAL" clId="{EA813354-F016-409C-A55B-EB42D8BC8B73}" dt="2021-04-06T04:33:14.680" v="5341" actId="27803"/>
          <ac:spMkLst>
            <pc:docMk/>
            <pc:sldMk cId="1830847363" sldId="283"/>
            <ac:spMk id="3927" creationId="{7EFA2440-9901-4AA9-9029-10CD14A17CA9}"/>
          </ac:spMkLst>
        </pc:spChg>
        <pc:spChg chg="mod">
          <ac:chgData name="Vivek Saahil" userId="43ad321a-5946-4c44-869a-99c3331d9527" providerId="ADAL" clId="{EA813354-F016-409C-A55B-EB42D8BC8B73}" dt="2021-04-06T04:33:14.680" v="5341" actId="27803"/>
          <ac:spMkLst>
            <pc:docMk/>
            <pc:sldMk cId="1830847363" sldId="283"/>
            <ac:spMk id="3928" creationId="{C94D01E3-BA90-4C49-AEA0-46899C3BD85E}"/>
          </ac:spMkLst>
        </pc:spChg>
        <pc:spChg chg="mod">
          <ac:chgData name="Vivek Saahil" userId="43ad321a-5946-4c44-869a-99c3331d9527" providerId="ADAL" clId="{EA813354-F016-409C-A55B-EB42D8BC8B73}" dt="2021-04-06T04:33:14.680" v="5341" actId="27803"/>
          <ac:spMkLst>
            <pc:docMk/>
            <pc:sldMk cId="1830847363" sldId="283"/>
            <ac:spMk id="3929" creationId="{81E1688B-4159-41ED-8B0D-706CAB9E5DF7}"/>
          </ac:spMkLst>
        </pc:spChg>
        <pc:spChg chg="mod">
          <ac:chgData name="Vivek Saahil" userId="43ad321a-5946-4c44-869a-99c3331d9527" providerId="ADAL" clId="{EA813354-F016-409C-A55B-EB42D8BC8B73}" dt="2021-04-06T04:33:14.680" v="5341" actId="27803"/>
          <ac:spMkLst>
            <pc:docMk/>
            <pc:sldMk cId="1830847363" sldId="283"/>
            <ac:spMk id="3930" creationId="{F77E6C2D-B415-4AA5-BBAB-69AFDA36A4AA}"/>
          </ac:spMkLst>
        </pc:spChg>
        <pc:spChg chg="mod">
          <ac:chgData name="Vivek Saahil" userId="43ad321a-5946-4c44-869a-99c3331d9527" providerId="ADAL" clId="{EA813354-F016-409C-A55B-EB42D8BC8B73}" dt="2021-04-06T04:33:14.680" v="5341" actId="27803"/>
          <ac:spMkLst>
            <pc:docMk/>
            <pc:sldMk cId="1830847363" sldId="283"/>
            <ac:spMk id="3931" creationId="{38FDDC3A-4DAA-4CA3-9D2F-B1485717B693}"/>
          </ac:spMkLst>
        </pc:spChg>
        <pc:spChg chg="mod">
          <ac:chgData name="Vivek Saahil" userId="43ad321a-5946-4c44-869a-99c3331d9527" providerId="ADAL" clId="{EA813354-F016-409C-A55B-EB42D8BC8B73}" dt="2021-04-06T04:33:14.680" v="5341" actId="27803"/>
          <ac:spMkLst>
            <pc:docMk/>
            <pc:sldMk cId="1830847363" sldId="283"/>
            <ac:spMk id="3932" creationId="{FC252E24-5C7D-4E5F-A1C2-909FAFB55DE8}"/>
          </ac:spMkLst>
        </pc:spChg>
        <pc:spChg chg="mod">
          <ac:chgData name="Vivek Saahil" userId="43ad321a-5946-4c44-869a-99c3331d9527" providerId="ADAL" clId="{EA813354-F016-409C-A55B-EB42D8BC8B73}" dt="2021-04-06T04:33:14.680" v="5341" actId="27803"/>
          <ac:spMkLst>
            <pc:docMk/>
            <pc:sldMk cId="1830847363" sldId="283"/>
            <ac:spMk id="3933" creationId="{9D4A0E08-148C-4181-839F-AB6897D9AF6A}"/>
          </ac:spMkLst>
        </pc:spChg>
        <pc:spChg chg="mod">
          <ac:chgData name="Vivek Saahil" userId="43ad321a-5946-4c44-869a-99c3331d9527" providerId="ADAL" clId="{EA813354-F016-409C-A55B-EB42D8BC8B73}" dt="2021-04-06T04:33:14.680" v="5341" actId="27803"/>
          <ac:spMkLst>
            <pc:docMk/>
            <pc:sldMk cId="1830847363" sldId="283"/>
            <ac:spMk id="3934" creationId="{076CDE20-5499-4D18-81DC-916B13EA8DEB}"/>
          </ac:spMkLst>
        </pc:spChg>
        <pc:spChg chg="mod">
          <ac:chgData name="Vivek Saahil" userId="43ad321a-5946-4c44-869a-99c3331d9527" providerId="ADAL" clId="{EA813354-F016-409C-A55B-EB42D8BC8B73}" dt="2021-04-06T04:33:14.680" v="5341" actId="27803"/>
          <ac:spMkLst>
            <pc:docMk/>
            <pc:sldMk cId="1830847363" sldId="283"/>
            <ac:spMk id="3935" creationId="{A6036754-EC0D-42B1-BEA4-9E3CFA4B2C5F}"/>
          </ac:spMkLst>
        </pc:spChg>
        <pc:spChg chg="mod">
          <ac:chgData name="Vivek Saahil" userId="43ad321a-5946-4c44-869a-99c3331d9527" providerId="ADAL" clId="{EA813354-F016-409C-A55B-EB42D8BC8B73}" dt="2021-04-06T04:33:14.680" v="5341" actId="27803"/>
          <ac:spMkLst>
            <pc:docMk/>
            <pc:sldMk cId="1830847363" sldId="283"/>
            <ac:spMk id="3936" creationId="{2813459C-D993-4906-9554-ECC144F7539E}"/>
          </ac:spMkLst>
        </pc:spChg>
        <pc:spChg chg="mod">
          <ac:chgData name="Vivek Saahil" userId="43ad321a-5946-4c44-869a-99c3331d9527" providerId="ADAL" clId="{EA813354-F016-409C-A55B-EB42D8BC8B73}" dt="2021-04-06T04:33:14.680" v="5341" actId="27803"/>
          <ac:spMkLst>
            <pc:docMk/>
            <pc:sldMk cId="1830847363" sldId="283"/>
            <ac:spMk id="3937" creationId="{693B4A8D-6B0F-4D49-9E0B-4B8912887746}"/>
          </ac:spMkLst>
        </pc:spChg>
        <pc:spChg chg="mod">
          <ac:chgData name="Vivek Saahil" userId="43ad321a-5946-4c44-869a-99c3331d9527" providerId="ADAL" clId="{EA813354-F016-409C-A55B-EB42D8BC8B73}" dt="2021-04-06T04:33:14.680" v="5341" actId="27803"/>
          <ac:spMkLst>
            <pc:docMk/>
            <pc:sldMk cId="1830847363" sldId="283"/>
            <ac:spMk id="3938" creationId="{4F95D4BB-6570-4189-8517-99BD043C4498}"/>
          </ac:spMkLst>
        </pc:spChg>
        <pc:spChg chg="mod">
          <ac:chgData name="Vivek Saahil" userId="43ad321a-5946-4c44-869a-99c3331d9527" providerId="ADAL" clId="{EA813354-F016-409C-A55B-EB42D8BC8B73}" dt="2021-04-06T04:33:14.680" v="5341" actId="27803"/>
          <ac:spMkLst>
            <pc:docMk/>
            <pc:sldMk cId="1830847363" sldId="283"/>
            <ac:spMk id="3939" creationId="{FC83D2B7-5A8B-456A-B0AE-24FD7168CE99}"/>
          </ac:spMkLst>
        </pc:spChg>
        <pc:spChg chg="mod">
          <ac:chgData name="Vivek Saahil" userId="43ad321a-5946-4c44-869a-99c3331d9527" providerId="ADAL" clId="{EA813354-F016-409C-A55B-EB42D8BC8B73}" dt="2021-04-06T04:33:14.680" v="5341" actId="27803"/>
          <ac:spMkLst>
            <pc:docMk/>
            <pc:sldMk cId="1830847363" sldId="283"/>
            <ac:spMk id="3940" creationId="{04F427AC-FC21-4455-85C8-E7E9FBA7558E}"/>
          </ac:spMkLst>
        </pc:spChg>
        <pc:spChg chg="mod">
          <ac:chgData name="Vivek Saahil" userId="43ad321a-5946-4c44-869a-99c3331d9527" providerId="ADAL" clId="{EA813354-F016-409C-A55B-EB42D8BC8B73}" dt="2021-04-06T04:33:14.680" v="5341" actId="27803"/>
          <ac:spMkLst>
            <pc:docMk/>
            <pc:sldMk cId="1830847363" sldId="283"/>
            <ac:spMk id="3941" creationId="{D8DF6535-00DB-4A8D-BE23-5C2BF1D28854}"/>
          </ac:spMkLst>
        </pc:spChg>
        <pc:spChg chg="mod">
          <ac:chgData name="Vivek Saahil" userId="43ad321a-5946-4c44-869a-99c3331d9527" providerId="ADAL" clId="{EA813354-F016-409C-A55B-EB42D8BC8B73}" dt="2021-04-06T04:33:14.680" v="5341" actId="27803"/>
          <ac:spMkLst>
            <pc:docMk/>
            <pc:sldMk cId="1830847363" sldId="283"/>
            <ac:spMk id="3942" creationId="{5E0E4EBB-3E3A-4CBB-B6FD-3B6986C9E318}"/>
          </ac:spMkLst>
        </pc:spChg>
        <pc:spChg chg="mod">
          <ac:chgData name="Vivek Saahil" userId="43ad321a-5946-4c44-869a-99c3331d9527" providerId="ADAL" clId="{EA813354-F016-409C-A55B-EB42D8BC8B73}" dt="2021-04-06T04:33:14.680" v="5341" actId="27803"/>
          <ac:spMkLst>
            <pc:docMk/>
            <pc:sldMk cId="1830847363" sldId="283"/>
            <ac:spMk id="3943" creationId="{79A71A9F-76CB-4FAC-9864-EDCA877BCFD2}"/>
          </ac:spMkLst>
        </pc:spChg>
        <pc:spChg chg="mod">
          <ac:chgData name="Vivek Saahil" userId="43ad321a-5946-4c44-869a-99c3331d9527" providerId="ADAL" clId="{EA813354-F016-409C-A55B-EB42D8BC8B73}" dt="2021-04-06T04:33:14.680" v="5341" actId="27803"/>
          <ac:spMkLst>
            <pc:docMk/>
            <pc:sldMk cId="1830847363" sldId="283"/>
            <ac:spMk id="3944" creationId="{18147A35-62DB-42A6-8345-C0FDF61A8FB5}"/>
          </ac:spMkLst>
        </pc:spChg>
        <pc:spChg chg="mod">
          <ac:chgData name="Vivek Saahil" userId="43ad321a-5946-4c44-869a-99c3331d9527" providerId="ADAL" clId="{EA813354-F016-409C-A55B-EB42D8BC8B73}" dt="2021-04-06T04:33:14.680" v="5341" actId="27803"/>
          <ac:spMkLst>
            <pc:docMk/>
            <pc:sldMk cId="1830847363" sldId="283"/>
            <ac:spMk id="3945" creationId="{8800E0F7-389F-4191-8468-DA8B1F40E757}"/>
          </ac:spMkLst>
        </pc:spChg>
        <pc:spChg chg="mod">
          <ac:chgData name="Vivek Saahil" userId="43ad321a-5946-4c44-869a-99c3331d9527" providerId="ADAL" clId="{EA813354-F016-409C-A55B-EB42D8BC8B73}" dt="2021-04-06T04:33:14.680" v="5341" actId="27803"/>
          <ac:spMkLst>
            <pc:docMk/>
            <pc:sldMk cId="1830847363" sldId="283"/>
            <ac:spMk id="3946" creationId="{3AF57DB1-4735-44BB-B7A9-8FCAD94CDBAD}"/>
          </ac:spMkLst>
        </pc:spChg>
        <pc:spChg chg="mod">
          <ac:chgData name="Vivek Saahil" userId="43ad321a-5946-4c44-869a-99c3331d9527" providerId="ADAL" clId="{EA813354-F016-409C-A55B-EB42D8BC8B73}" dt="2021-04-06T04:33:14.680" v="5341" actId="27803"/>
          <ac:spMkLst>
            <pc:docMk/>
            <pc:sldMk cId="1830847363" sldId="283"/>
            <ac:spMk id="3947" creationId="{7B8B8006-5BF3-424C-9ADB-535011004F08}"/>
          </ac:spMkLst>
        </pc:spChg>
        <pc:spChg chg="mod">
          <ac:chgData name="Vivek Saahil" userId="43ad321a-5946-4c44-869a-99c3331d9527" providerId="ADAL" clId="{EA813354-F016-409C-A55B-EB42D8BC8B73}" dt="2021-04-06T04:33:14.680" v="5341" actId="27803"/>
          <ac:spMkLst>
            <pc:docMk/>
            <pc:sldMk cId="1830847363" sldId="283"/>
            <ac:spMk id="3948" creationId="{9BF7BE87-F9CD-4133-B2BD-0933056E0E4E}"/>
          </ac:spMkLst>
        </pc:spChg>
        <pc:spChg chg="mod">
          <ac:chgData name="Vivek Saahil" userId="43ad321a-5946-4c44-869a-99c3331d9527" providerId="ADAL" clId="{EA813354-F016-409C-A55B-EB42D8BC8B73}" dt="2021-04-06T04:33:14.680" v="5341" actId="27803"/>
          <ac:spMkLst>
            <pc:docMk/>
            <pc:sldMk cId="1830847363" sldId="283"/>
            <ac:spMk id="3949" creationId="{31F8DCD1-38CB-44AA-9518-5666FB7761F8}"/>
          </ac:spMkLst>
        </pc:spChg>
        <pc:spChg chg="mod">
          <ac:chgData name="Vivek Saahil" userId="43ad321a-5946-4c44-869a-99c3331d9527" providerId="ADAL" clId="{EA813354-F016-409C-A55B-EB42D8BC8B73}" dt="2021-04-06T04:33:14.680" v="5341" actId="27803"/>
          <ac:spMkLst>
            <pc:docMk/>
            <pc:sldMk cId="1830847363" sldId="283"/>
            <ac:spMk id="3950" creationId="{24B3B0F8-78C6-4709-84FF-2212F1BBBDA5}"/>
          </ac:spMkLst>
        </pc:spChg>
        <pc:spChg chg="mod">
          <ac:chgData name="Vivek Saahil" userId="43ad321a-5946-4c44-869a-99c3331d9527" providerId="ADAL" clId="{EA813354-F016-409C-A55B-EB42D8BC8B73}" dt="2021-04-06T04:33:14.680" v="5341" actId="27803"/>
          <ac:spMkLst>
            <pc:docMk/>
            <pc:sldMk cId="1830847363" sldId="283"/>
            <ac:spMk id="3951" creationId="{E753D465-107F-493E-B101-D91F62513177}"/>
          </ac:spMkLst>
        </pc:spChg>
        <pc:spChg chg="mod">
          <ac:chgData name="Vivek Saahil" userId="43ad321a-5946-4c44-869a-99c3331d9527" providerId="ADAL" clId="{EA813354-F016-409C-A55B-EB42D8BC8B73}" dt="2021-04-06T04:33:14.680" v="5341" actId="27803"/>
          <ac:spMkLst>
            <pc:docMk/>
            <pc:sldMk cId="1830847363" sldId="283"/>
            <ac:spMk id="3952" creationId="{AE89068B-4864-40FE-96DC-423C880C321D}"/>
          </ac:spMkLst>
        </pc:spChg>
        <pc:spChg chg="mod">
          <ac:chgData name="Vivek Saahil" userId="43ad321a-5946-4c44-869a-99c3331d9527" providerId="ADAL" clId="{EA813354-F016-409C-A55B-EB42D8BC8B73}" dt="2021-04-06T04:33:14.680" v="5341" actId="27803"/>
          <ac:spMkLst>
            <pc:docMk/>
            <pc:sldMk cId="1830847363" sldId="283"/>
            <ac:spMk id="3953" creationId="{6A2311A7-B7EF-4631-8D5E-A77464D41A23}"/>
          </ac:spMkLst>
        </pc:spChg>
        <pc:spChg chg="mod">
          <ac:chgData name="Vivek Saahil" userId="43ad321a-5946-4c44-869a-99c3331d9527" providerId="ADAL" clId="{EA813354-F016-409C-A55B-EB42D8BC8B73}" dt="2021-04-06T04:33:14.680" v="5341" actId="27803"/>
          <ac:spMkLst>
            <pc:docMk/>
            <pc:sldMk cId="1830847363" sldId="283"/>
            <ac:spMk id="3954" creationId="{499B6BEC-E177-4293-AB09-42430077E6D3}"/>
          </ac:spMkLst>
        </pc:spChg>
        <pc:spChg chg="mod">
          <ac:chgData name="Vivek Saahil" userId="43ad321a-5946-4c44-869a-99c3331d9527" providerId="ADAL" clId="{EA813354-F016-409C-A55B-EB42D8BC8B73}" dt="2021-04-06T04:33:14.680" v="5341" actId="27803"/>
          <ac:spMkLst>
            <pc:docMk/>
            <pc:sldMk cId="1830847363" sldId="283"/>
            <ac:spMk id="3955" creationId="{08393C12-89D8-4819-A128-BB7D95D821D6}"/>
          </ac:spMkLst>
        </pc:spChg>
        <pc:spChg chg="mod">
          <ac:chgData name="Vivek Saahil" userId="43ad321a-5946-4c44-869a-99c3331d9527" providerId="ADAL" clId="{EA813354-F016-409C-A55B-EB42D8BC8B73}" dt="2021-04-06T04:33:14.680" v="5341" actId="27803"/>
          <ac:spMkLst>
            <pc:docMk/>
            <pc:sldMk cId="1830847363" sldId="283"/>
            <ac:spMk id="3956" creationId="{583D7B11-A063-426A-9D3F-7E9AEA772BC6}"/>
          </ac:spMkLst>
        </pc:spChg>
        <pc:spChg chg="mod">
          <ac:chgData name="Vivek Saahil" userId="43ad321a-5946-4c44-869a-99c3331d9527" providerId="ADAL" clId="{EA813354-F016-409C-A55B-EB42D8BC8B73}" dt="2021-04-06T04:33:14.680" v="5341" actId="27803"/>
          <ac:spMkLst>
            <pc:docMk/>
            <pc:sldMk cId="1830847363" sldId="283"/>
            <ac:spMk id="3957" creationId="{AE72B225-1901-47DB-A7A3-B781EBAEDC93}"/>
          </ac:spMkLst>
        </pc:spChg>
        <pc:spChg chg="mod">
          <ac:chgData name="Vivek Saahil" userId="43ad321a-5946-4c44-869a-99c3331d9527" providerId="ADAL" clId="{EA813354-F016-409C-A55B-EB42D8BC8B73}" dt="2021-04-06T04:33:14.680" v="5341" actId="27803"/>
          <ac:spMkLst>
            <pc:docMk/>
            <pc:sldMk cId="1830847363" sldId="283"/>
            <ac:spMk id="3958" creationId="{4A277B7C-1843-41EA-8C9E-346E4F9B3800}"/>
          </ac:spMkLst>
        </pc:spChg>
        <pc:spChg chg="mod">
          <ac:chgData name="Vivek Saahil" userId="43ad321a-5946-4c44-869a-99c3331d9527" providerId="ADAL" clId="{EA813354-F016-409C-A55B-EB42D8BC8B73}" dt="2021-04-06T04:33:14.680" v="5341" actId="27803"/>
          <ac:spMkLst>
            <pc:docMk/>
            <pc:sldMk cId="1830847363" sldId="283"/>
            <ac:spMk id="3959" creationId="{DD80AFAE-7E4E-4C7A-AB72-69DF2A0736F2}"/>
          </ac:spMkLst>
        </pc:spChg>
        <pc:spChg chg="mod">
          <ac:chgData name="Vivek Saahil" userId="43ad321a-5946-4c44-869a-99c3331d9527" providerId="ADAL" clId="{EA813354-F016-409C-A55B-EB42D8BC8B73}" dt="2021-04-06T04:33:14.680" v="5341" actId="27803"/>
          <ac:spMkLst>
            <pc:docMk/>
            <pc:sldMk cId="1830847363" sldId="283"/>
            <ac:spMk id="3960" creationId="{EBC1E767-33B8-49A9-A0DF-407CB57125B0}"/>
          </ac:spMkLst>
        </pc:spChg>
        <pc:spChg chg="mod">
          <ac:chgData name="Vivek Saahil" userId="43ad321a-5946-4c44-869a-99c3331d9527" providerId="ADAL" clId="{EA813354-F016-409C-A55B-EB42D8BC8B73}" dt="2021-04-06T04:33:14.680" v="5341" actId="27803"/>
          <ac:spMkLst>
            <pc:docMk/>
            <pc:sldMk cId="1830847363" sldId="283"/>
            <ac:spMk id="3961" creationId="{6208AA40-7C98-4605-9BC3-87382A2CB007}"/>
          </ac:spMkLst>
        </pc:spChg>
        <pc:spChg chg="mod">
          <ac:chgData name="Vivek Saahil" userId="43ad321a-5946-4c44-869a-99c3331d9527" providerId="ADAL" clId="{EA813354-F016-409C-A55B-EB42D8BC8B73}" dt="2021-04-06T04:33:14.680" v="5341" actId="27803"/>
          <ac:spMkLst>
            <pc:docMk/>
            <pc:sldMk cId="1830847363" sldId="283"/>
            <ac:spMk id="3962" creationId="{DB96B990-1D58-4394-9421-9A9227A74997}"/>
          </ac:spMkLst>
        </pc:spChg>
        <pc:spChg chg="mod">
          <ac:chgData name="Vivek Saahil" userId="43ad321a-5946-4c44-869a-99c3331d9527" providerId="ADAL" clId="{EA813354-F016-409C-A55B-EB42D8BC8B73}" dt="2021-04-06T04:33:14.680" v="5341" actId="27803"/>
          <ac:spMkLst>
            <pc:docMk/>
            <pc:sldMk cId="1830847363" sldId="283"/>
            <ac:spMk id="3963" creationId="{16BECE57-5702-4F22-9F7C-C8EB59CB01C5}"/>
          </ac:spMkLst>
        </pc:spChg>
        <pc:spChg chg="mod">
          <ac:chgData name="Vivek Saahil" userId="43ad321a-5946-4c44-869a-99c3331d9527" providerId="ADAL" clId="{EA813354-F016-409C-A55B-EB42D8BC8B73}" dt="2021-04-06T04:33:14.680" v="5341" actId="27803"/>
          <ac:spMkLst>
            <pc:docMk/>
            <pc:sldMk cId="1830847363" sldId="283"/>
            <ac:spMk id="3964" creationId="{7755E65E-4D16-4E24-ABF2-26514E989820}"/>
          </ac:spMkLst>
        </pc:spChg>
        <pc:spChg chg="mod">
          <ac:chgData name="Vivek Saahil" userId="43ad321a-5946-4c44-869a-99c3331d9527" providerId="ADAL" clId="{EA813354-F016-409C-A55B-EB42D8BC8B73}" dt="2021-04-06T04:33:14.680" v="5341" actId="27803"/>
          <ac:spMkLst>
            <pc:docMk/>
            <pc:sldMk cId="1830847363" sldId="283"/>
            <ac:spMk id="3965" creationId="{B75C9019-567B-4779-ABEB-5D623EDE4DF5}"/>
          </ac:spMkLst>
        </pc:spChg>
        <pc:spChg chg="mod">
          <ac:chgData name="Vivek Saahil" userId="43ad321a-5946-4c44-869a-99c3331d9527" providerId="ADAL" clId="{EA813354-F016-409C-A55B-EB42D8BC8B73}" dt="2021-04-06T04:33:14.680" v="5341" actId="27803"/>
          <ac:spMkLst>
            <pc:docMk/>
            <pc:sldMk cId="1830847363" sldId="283"/>
            <ac:spMk id="3966" creationId="{80A7AE32-6FF1-43C4-8C71-141161E6C5CF}"/>
          </ac:spMkLst>
        </pc:spChg>
        <pc:spChg chg="mod">
          <ac:chgData name="Vivek Saahil" userId="43ad321a-5946-4c44-869a-99c3331d9527" providerId="ADAL" clId="{EA813354-F016-409C-A55B-EB42D8BC8B73}" dt="2021-04-06T04:33:14.680" v="5341" actId="27803"/>
          <ac:spMkLst>
            <pc:docMk/>
            <pc:sldMk cId="1830847363" sldId="283"/>
            <ac:spMk id="3967" creationId="{3DD93B85-7943-4B40-8894-9A268AFD0BC9}"/>
          </ac:spMkLst>
        </pc:spChg>
        <pc:spChg chg="mod">
          <ac:chgData name="Vivek Saahil" userId="43ad321a-5946-4c44-869a-99c3331d9527" providerId="ADAL" clId="{EA813354-F016-409C-A55B-EB42D8BC8B73}" dt="2021-04-06T04:33:14.680" v="5341" actId="27803"/>
          <ac:spMkLst>
            <pc:docMk/>
            <pc:sldMk cId="1830847363" sldId="283"/>
            <ac:spMk id="3968" creationId="{45FBEA05-90B6-40FA-B88B-8AC53EEF8659}"/>
          </ac:spMkLst>
        </pc:spChg>
        <pc:spChg chg="mod">
          <ac:chgData name="Vivek Saahil" userId="43ad321a-5946-4c44-869a-99c3331d9527" providerId="ADAL" clId="{EA813354-F016-409C-A55B-EB42D8BC8B73}" dt="2021-04-06T04:33:14.680" v="5341" actId="27803"/>
          <ac:spMkLst>
            <pc:docMk/>
            <pc:sldMk cId="1830847363" sldId="283"/>
            <ac:spMk id="3969" creationId="{93FD8535-5666-4848-A196-AFDDD9A5669C}"/>
          </ac:spMkLst>
        </pc:spChg>
        <pc:spChg chg="mod">
          <ac:chgData name="Vivek Saahil" userId="43ad321a-5946-4c44-869a-99c3331d9527" providerId="ADAL" clId="{EA813354-F016-409C-A55B-EB42D8BC8B73}" dt="2021-04-06T04:33:14.680" v="5341" actId="27803"/>
          <ac:spMkLst>
            <pc:docMk/>
            <pc:sldMk cId="1830847363" sldId="283"/>
            <ac:spMk id="3970" creationId="{90757ACC-570B-4D1C-9719-1633D7103A81}"/>
          </ac:spMkLst>
        </pc:spChg>
        <pc:spChg chg="mod">
          <ac:chgData name="Vivek Saahil" userId="43ad321a-5946-4c44-869a-99c3331d9527" providerId="ADAL" clId="{EA813354-F016-409C-A55B-EB42D8BC8B73}" dt="2021-04-06T04:33:14.680" v="5341" actId="27803"/>
          <ac:spMkLst>
            <pc:docMk/>
            <pc:sldMk cId="1830847363" sldId="283"/>
            <ac:spMk id="3971" creationId="{EA004297-3780-44E5-B633-1DCA8529C797}"/>
          </ac:spMkLst>
        </pc:spChg>
        <pc:spChg chg="mod">
          <ac:chgData name="Vivek Saahil" userId="43ad321a-5946-4c44-869a-99c3331d9527" providerId="ADAL" clId="{EA813354-F016-409C-A55B-EB42D8BC8B73}" dt="2021-04-06T04:33:14.680" v="5341" actId="27803"/>
          <ac:spMkLst>
            <pc:docMk/>
            <pc:sldMk cId="1830847363" sldId="283"/>
            <ac:spMk id="3972" creationId="{C1996CD6-9199-4EF5-BCC2-A1D3A4F9198E}"/>
          </ac:spMkLst>
        </pc:spChg>
        <pc:spChg chg="mod">
          <ac:chgData name="Vivek Saahil" userId="43ad321a-5946-4c44-869a-99c3331d9527" providerId="ADAL" clId="{EA813354-F016-409C-A55B-EB42D8BC8B73}" dt="2021-04-06T04:33:14.680" v="5341" actId="27803"/>
          <ac:spMkLst>
            <pc:docMk/>
            <pc:sldMk cId="1830847363" sldId="283"/>
            <ac:spMk id="3973" creationId="{D560D735-1C09-42E0-A3B1-2E3A296CE541}"/>
          </ac:spMkLst>
        </pc:spChg>
        <pc:spChg chg="mod">
          <ac:chgData name="Vivek Saahil" userId="43ad321a-5946-4c44-869a-99c3331d9527" providerId="ADAL" clId="{EA813354-F016-409C-A55B-EB42D8BC8B73}" dt="2021-04-06T04:33:14.680" v="5341" actId="27803"/>
          <ac:spMkLst>
            <pc:docMk/>
            <pc:sldMk cId="1830847363" sldId="283"/>
            <ac:spMk id="3974" creationId="{7800C53B-BA39-49DC-A68D-5CB0832DD5F0}"/>
          </ac:spMkLst>
        </pc:spChg>
        <pc:spChg chg="mod">
          <ac:chgData name="Vivek Saahil" userId="43ad321a-5946-4c44-869a-99c3331d9527" providerId="ADAL" clId="{EA813354-F016-409C-A55B-EB42D8BC8B73}" dt="2021-04-06T04:33:14.680" v="5341" actId="27803"/>
          <ac:spMkLst>
            <pc:docMk/>
            <pc:sldMk cId="1830847363" sldId="283"/>
            <ac:spMk id="3975" creationId="{BF1C7DA5-BB11-47B7-BBEF-E6702230A322}"/>
          </ac:spMkLst>
        </pc:spChg>
        <pc:spChg chg="mod">
          <ac:chgData name="Vivek Saahil" userId="43ad321a-5946-4c44-869a-99c3331d9527" providerId="ADAL" clId="{EA813354-F016-409C-A55B-EB42D8BC8B73}" dt="2021-04-06T04:33:14.680" v="5341" actId="27803"/>
          <ac:spMkLst>
            <pc:docMk/>
            <pc:sldMk cId="1830847363" sldId="283"/>
            <ac:spMk id="3976" creationId="{BD2633BA-F384-4B24-8ABC-DB008F2934A1}"/>
          </ac:spMkLst>
        </pc:spChg>
        <pc:spChg chg="mod">
          <ac:chgData name="Vivek Saahil" userId="43ad321a-5946-4c44-869a-99c3331d9527" providerId="ADAL" clId="{EA813354-F016-409C-A55B-EB42D8BC8B73}" dt="2021-04-06T04:33:14.680" v="5341" actId="27803"/>
          <ac:spMkLst>
            <pc:docMk/>
            <pc:sldMk cId="1830847363" sldId="283"/>
            <ac:spMk id="3977" creationId="{011AD6E3-7C9A-494E-86EA-F818E533614C}"/>
          </ac:spMkLst>
        </pc:spChg>
        <pc:spChg chg="mod">
          <ac:chgData name="Vivek Saahil" userId="43ad321a-5946-4c44-869a-99c3331d9527" providerId="ADAL" clId="{EA813354-F016-409C-A55B-EB42D8BC8B73}" dt="2021-04-06T04:33:14.680" v="5341" actId="27803"/>
          <ac:spMkLst>
            <pc:docMk/>
            <pc:sldMk cId="1830847363" sldId="283"/>
            <ac:spMk id="3978" creationId="{4B0D9D74-CAA6-45E9-93DB-671585D97D04}"/>
          </ac:spMkLst>
        </pc:spChg>
        <pc:spChg chg="mod">
          <ac:chgData name="Vivek Saahil" userId="43ad321a-5946-4c44-869a-99c3331d9527" providerId="ADAL" clId="{EA813354-F016-409C-A55B-EB42D8BC8B73}" dt="2021-04-06T04:33:14.680" v="5341" actId="27803"/>
          <ac:spMkLst>
            <pc:docMk/>
            <pc:sldMk cId="1830847363" sldId="283"/>
            <ac:spMk id="3979" creationId="{562FAEC9-D191-4D3A-B133-A809CED225C6}"/>
          </ac:spMkLst>
        </pc:spChg>
        <pc:spChg chg="mod">
          <ac:chgData name="Vivek Saahil" userId="43ad321a-5946-4c44-869a-99c3331d9527" providerId="ADAL" clId="{EA813354-F016-409C-A55B-EB42D8BC8B73}" dt="2021-04-06T04:33:14.680" v="5341" actId="27803"/>
          <ac:spMkLst>
            <pc:docMk/>
            <pc:sldMk cId="1830847363" sldId="283"/>
            <ac:spMk id="3980" creationId="{88AD2774-59E4-4026-AB78-9CF9A9334485}"/>
          </ac:spMkLst>
        </pc:spChg>
        <pc:spChg chg="mod">
          <ac:chgData name="Vivek Saahil" userId="43ad321a-5946-4c44-869a-99c3331d9527" providerId="ADAL" clId="{EA813354-F016-409C-A55B-EB42D8BC8B73}" dt="2021-04-06T04:33:14.680" v="5341" actId="27803"/>
          <ac:spMkLst>
            <pc:docMk/>
            <pc:sldMk cId="1830847363" sldId="283"/>
            <ac:spMk id="3981" creationId="{D7383F00-92CD-41F0-8372-D2E7FA0D68A3}"/>
          </ac:spMkLst>
        </pc:spChg>
        <pc:spChg chg="mod">
          <ac:chgData name="Vivek Saahil" userId="43ad321a-5946-4c44-869a-99c3331d9527" providerId="ADAL" clId="{EA813354-F016-409C-A55B-EB42D8BC8B73}" dt="2021-04-06T04:33:14.680" v="5341" actId="27803"/>
          <ac:spMkLst>
            <pc:docMk/>
            <pc:sldMk cId="1830847363" sldId="283"/>
            <ac:spMk id="3982" creationId="{5C83A942-D0B8-49DC-AE15-5F444ABE4CE3}"/>
          </ac:spMkLst>
        </pc:spChg>
        <pc:spChg chg="mod">
          <ac:chgData name="Vivek Saahil" userId="43ad321a-5946-4c44-869a-99c3331d9527" providerId="ADAL" clId="{EA813354-F016-409C-A55B-EB42D8BC8B73}" dt="2021-04-06T04:33:14.680" v="5341" actId="27803"/>
          <ac:spMkLst>
            <pc:docMk/>
            <pc:sldMk cId="1830847363" sldId="283"/>
            <ac:spMk id="3983" creationId="{8B788DED-CA6F-441A-98FF-F520AED55DAC}"/>
          </ac:spMkLst>
        </pc:spChg>
        <pc:spChg chg="mod">
          <ac:chgData name="Vivek Saahil" userId="43ad321a-5946-4c44-869a-99c3331d9527" providerId="ADAL" clId="{EA813354-F016-409C-A55B-EB42D8BC8B73}" dt="2021-04-06T04:33:14.680" v="5341" actId="27803"/>
          <ac:spMkLst>
            <pc:docMk/>
            <pc:sldMk cId="1830847363" sldId="283"/>
            <ac:spMk id="3984" creationId="{B3C51338-6640-454A-9803-5FD2963910AE}"/>
          </ac:spMkLst>
        </pc:spChg>
        <pc:spChg chg="mod">
          <ac:chgData name="Vivek Saahil" userId="43ad321a-5946-4c44-869a-99c3331d9527" providerId="ADAL" clId="{EA813354-F016-409C-A55B-EB42D8BC8B73}" dt="2021-04-06T04:33:14.680" v="5341" actId="27803"/>
          <ac:spMkLst>
            <pc:docMk/>
            <pc:sldMk cId="1830847363" sldId="283"/>
            <ac:spMk id="3985" creationId="{7DB3F647-BA06-45A2-B73C-AB078BC24BAD}"/>
          </ac:spMkLst>
        </pc:spChg>
        <pc:spChg chg="mod">
          <ac:chgData name="Vivek Saahil" userId="43ad321a-5946-4c44-869a-99c3331d9527" providerId="ADAL" clId="{EA813354-F016-409C-A55B-EB42D8BC8B73}" dt="2021-04-06T04:33:14.680" v="5341" actId="27803"/>
          <ac:spMkLst>
            <pc:docMk/>
            <pc:sldMk cId="1830847363" sldId="283"/>
            <ac:spMk id="3986" creationId="{65270357-78BA-488E-9D76-7F1D55E0DB7D}"/>
          </ac:spMkLst>
        </pc:spChg>
        <pc:spChg chg="mod">
          <ac:chgData name="Vivek Saahil" userId="43ad321a-5946-4c44-869a-99c3331d9527" providerId="ADAL" clId="{EA813354-F016-409C-A55B-EB42D8BC8B73}" dt="2021-04-06T04:33:14.680" v="5341" actId="27803"/>
          <ac:spMkLst>
            <pc:docMk/>
            <pc:sldMk cId="1830847363" sldId="283"/>
            <ac:spMk id="3987" creationId="{EF3CF771-8F5D-4852-9DD5-CCCF9406DC35}"/>
          </ac:spMkLst>
        </pc:spChg>
        <pc:spChg chg="mod">
          <ac:chgData name="Vivek Saahil" userId="43ad321a-5946-4c44-869a-99c3331d9527" providerId="ADAL" clId="{EA813354-F016-409C-A55B-EB42D8BC8B73}" dt="2021-04-06T04:33:14.680" v="5341" actId="27803"/>
          <ac:spMkLst>
            <pc:docMk/>
            <pc:sldMk cId="1830847363" sldId="283"/>
            <ac:spMk id="3988" creationId="{B8528162-69A2-45A3-94A4-E41B12FC4CC2}"/>
          </ac:spMkLst>
        </pc:spChg>
        <pc:spChg chg="mod">
          <ac:chgData name="Vivek Saahil" userId="43ad321a-5946-4c44-869a-99c3331d9527" providerId="ADAL" clId="{EA813354-F016-409C-A55B-EB42D8BC8B73}" dt="2021-04-06T04:33:14.680" v="5341" actId="27803"/>
          <ac:spMkLst>
            <pc:docMk/>
            <pc:sldMk cId="1830847363" sldId="283"/>
            <ac:spMk id="3989" creationId="{CBF6C2C6-A9A5-474E-A06C-6A578D655298}"/>
          </ac:spMkLst>
        </pc:spChg>
        <pc:spChg chg="mod">
          <ac:chgData name="Vivek Saahil" userId="43ad321a-5946-4c44-869a-99c3331d9527" providerId="ADAL" clId="{EA813354-F016-409C-A55B-EB42D8BC8B73}" dt="2021-04-06T04:33:14.680" v="5341" actId="27803"/>
          <ac:spMkLst>
            <pc:docMk/>
            <pc:sldMk cId="1830847363" sldId="283"/>
            <ac:spMk id="3990" creationId="{5185CAC4-CC82-4F86-AFC3-674F44DD9CC4}"/>
          </ac:spMkLst>
        </pc:spChg>
        <pc:spChg chg="mod">
          <ac:chgData name="Vivek Saahil" userId="43ad321a-5946-4c44-869a-99c3331d9527" providerId="ADAL" clId="{EA813354-F016-409C-A55B-EB42D8BC8B73}" dt="2021-04-06T04:33:14.680" v="5341" actId="27803"/>
          <ac:spMkLst>
            <pc:docMk/>
            <pc:sldMk cId="1830847363" sldId="283"/>
            <ac:spMk id="3991" creationId="{8262ED7D-7E3C-4961-A013-9FE1E14BB271}"/>
          </ac:spMkLst>
        </pc:spChg>
        <pc:spChg chg="mod">
          <ac:chgData name="Vivek Saahil" userId="43ad321a-5946-4c44-869a-99c3331d9527" providerId="ADAL" clId="{EA813354-F016-409C-A55B-EB42D8BC8B73}" dt="2021-04-06T04:33:14.680" v="5341" actId="27803"/>
          <ac:spMkLst>
            <pc:docMk/>
            <pc:sldMk cId="1830847363" sldId="283"/>
            <ac:spMk id="3992" creationId="{81059D8E-9C49-4135-86A3-DDDA987DE2B5}"/>
          </ac:spMkLst>
        </pc:spChg>
        <pc:spChg chg="mod">
          <ac:chgData name="Vivek Saahil" userId="43ad321a-5946-4c44-869a-99c3331d9527" providerId="ADAL" clId="{EA813354-F016-409C-A55B-EB42D8BC8B73}" dt="2021-04-06T04:33:14.680" v="5341" actId="27803"/>
          <ac:spMkLst>
            <pc:docMk/>
            <pc:sldMk cId="1830847363" sldId="283"/>
            <ac:spMk id="3993" creationId="{C7F7BDCA-8E06-48CB-8E9B-B7E910723721}"/>
          </ac:spMkLst>
        </pc:spChg>
        <pc:spChg chg="mod">
          <ac:chgData name="Vivek Saahil" userId="43ad321a-5946-4c44-869a-99c3331d9527" providerId="ADAL" clId="{EA813354-F016-409C-A55B-EB42D8BC8B73}" dt="2021-04-06T04:33:14.680" v="5341" actId="27803"/>
          <ac:spMkLst>
            <pc:docMk/>
            <pc:sldMk cId="1830847363" sldId="283"/>
            <ac:spMk id="3994" creationId="{621AAC55-A7A1-4849-BCAE-4D3B25C159EB}"/>
          </ac:spMkLst>
        </pc:spChg>
        <pc:spChg chg="mod">
          <ac:chgData name="Vivek Saahil" userId="43ad321a-5946-4c44-869a-99c3331d9527" providerId="ADAL" clId="{EA813354-F016-409C-A55B-EB42D8BC8B73}" dt="2021-04-06T04:33:14.680" v="5341" actId="27803"/>
          <ac:spMkLst>
            <pc:docMk/>
            <pc:sldMk cId="1830847363" sldId="283"/>
            <ac:spMk id="3995" creationId="{FE21A8A7-6F65-4FEB-A932-0223A292A03F}"/>
          </ac:spMkLst>
        </pc:spChg>
        <pc:spChg chg="mod">
          <ac:chgData name="Vivek Saahil" userId="43ad321a-5946-4c44-869a-99c3331d9527" providerId="ADAL" clId="{EA813354-F016-409C-A55B-EB42D8BC8B73}" dt="2021-04-06T04:33:14.680" v="5341" actId="27803"/>
          <ac:spMkLst>
            <pc:docMk/>
            <pc:sldMk cId="1830847363" sldId="283"/>
            <ac:spMk id="3996" creationId="{73ED358B-8FDB-4E25-937D-FAB7C7F62332}"/>
          </ac:spMkLst>
        </pc:spChg>
        <pc:spChg chg="mod">
          <ac:chgData name="Vivek Saahil" userId="43ad321a-5946-4c44-869a-99c3331d9527" providerId="ADAL" clId="{EA813354-F016-409C-A55B-EB42D8BC8B73}" dt="2021-04-06T04:33:14.680" v="5341" actId="27803"/>
          <ac:spMkLst>
            <pc:docMk/>
            <pc:sldMk cId="1830847363" sldId="283"/>
            <ac:spMk id="3997" creationId="{3C855950-7BE3-462D-9032-A22A056C4D01}"/>
          </ac:spMkLst>
        </pc:spChg>
        <pc:spChg chg="mod">
          <ac:chgData name="Vivek Saahil" userId="43ad321a-5946-4c44-869a-99c3331d9527" providerId="ADAL" clId="{EA813354-F016-409C-A55B-EB42D8BC8B73}" dt="2021-04-06T04:33:14.680" v="5341" actId="27803"/>
          <ac:spMkLst>
            <pc:docMk/>
            <pc:sldMk cId="1830847363" sldId="283"/>
            <ac:spMk id="3998" creationId="{BB78BA9B-D0B5-410C-BE7E-0ADBD4648EB4}"/>
          </ac:spMkLst>
        </pc:spChg>
        <pc:spChg chg="mod">
          <ac:chgData name="Vivek Saahil" userId="43ad321a-5946-4c44-869a-99c3331d9527" providerId="ADAL" clId="{EA813354-F016-409C-A55B-EB42D8BC8B73}" dt="2021-04-06T04:33:14.680" v="5341" actId="27803"/>
          <ac:spMkLst>
            <pc:docMk/>
            <pc:sldMk cId="1830847363" sldId="283"/>
            <ac:spMk id="3999" creationId="{1F0E9B4D-5C9D-4271-866B-211D27B49723}"/>
          </ac:spMkLst>
        </pc:spChg>
        <pc:spChg chg="mod">
          <ac:chgData name="Vivek Saahil" userId="43ad321a-5946-4c44-869a-99c3331d9527" providerId="ADAL" clId="{EA813354-F016-409C-A55B-EB42D8BC8B73}" dt="2021-04-06T04:33:14.680" v="5341" actId="27803"/>
          <ac:spMkLst>
            <pc:docMk/>
            <pc:sldMk cId="1830847363" sldId="283"/>
            <ac:spMk id="4000" creationId="{E04E1194-150B-42E4-A292-4D318CD4B6DE}"/>
          </ac:spMkLst>
        </pc:spChg>
        <pc:spChg chg="mod">
          <ac:chgData name="Vivek Saahil" userId="43ad321a-5946-4c44-869a-99c3331d9527" providerId="ADAL" clId="{EA813354-F016-409C-A55B-EB42D8BC8B73}" dt="2021-04-06T04:33:14.680" v="5341" actId="27803"/>
          <ac:spMkLst>
            <pc:docMk/>
            <pc:sldMk cId="1830847363" sldId="283"/>
            <ac:spMk id="4001" creationId="{32106C83-4E59-4EBA-AF96-7877C038EF8F}"/>
          </ac:spMkLst>
        </pc:spChg>
        <pc:spChg chg="mod">
          <ac:chgData name="Vivek Saahil" userId="43ad321a-5946-4c44-869a-99c3331d9527" providerId="ADAL" clId="{EA813354-F016-409C-A55B-EB42D8BC8B73}" dt="2021-04-06T04:33:14.680" v="5341" actId="27803"/>
          <ac:spMkLst>
            <pc:docMk/>
            <pc:sldMk cId="1830847363" sldId="283"/>
            <ac:spMk id="4002" creationId="{871A888B-4651-4680-9AB8-F1710CFAD23A}"/>
          </ac:spMkLst>
        </pc:spChg>
        <pc:spChg chg="mod">
          <ac:chgData name="Vivek Saahil" userId="43ad321a-5946-4c44-869a-99c3331d9527" providerId="ADAL" clId="{EA813354-F016-409C-A55B-EB42D8BC8B73}" dt="2021-04-06T04:33:14.680" v="5341" actId="27803"/>
          <ac:spMkLst>
            <pc:docMk/>
            <pc:sldMk cId="1830847363" sldId="283"/>
            <ac:spMk id="4003" creationId="{06B1A599-9C47-4CBB-B30E-6EC9692308A9}"/>
          </ac:spMkLst>
        </pc:spChg>
        <pc:spChg chg="mod">
          <ac:chgData name="Vivek Saahil" userId="43ad321a-5946-4c44-869a-99c3331d9527" providerId="ADAL" clId="{EA813354-F016-409C-A55B-EB42D8BC8B73}" dt="2021-04-06T04:33:14.680" v="5341" actId="27803"/>
          <ac:spMkLst>
            <pc:docMk/>
            <pc:sldMk cId="1830847363" sldId="283"/>
            <ac:spMk id="4004" creationId="{79F49E0A-C1F4-4398-8078-8975B10717D5}"/>
          </ac:spMkLst>
        </pc:spChg>
        <pc:spChg chg="mod">
          <ac:chgData name="Vivek Saahil" userId="43ad321a-5946-4c44-869a-99c3331d9527" providerId="ADAL" clId="{EA813354-F016-409C-A55B-EB42D8BC8B73}" dt="2021-04-06T04:33:14.680" v="5341" actId="27803"/>
          <ac:spMkLst>
            <pc:docMk/>
            <pc:sldMk cId="1830847363" sldId="283"/>
            <ac:spMk id="4005" creationId="{ACC92359-5CF5-4349-9EB1-F0390423BA7E}"/>
          </ac:spMkLst>
        </pc:spChg>
        <pc:spChg chg="mod">
          <ac:chgData name="Vivek Saahil" userId="43ad321a-5946-4c44-869a-99c3331d9527" providerId="ADAL" clId="{EA813354-F016-409C-A55B-EB42D8BC8B73}" dt="2021-04-06T04:33:14.680" v="5341" actId="27803"/>
          <ac:spMkLst>
            <pc:docMk/>
            <pc:sldMk cId="1830847363" sldId="283"/>
            <ac:spMk id="4006" creationId="{99006EBF-F196-4570-B3CC-B8EAE38E11A9}"/>
          </ac:spMkLst>
        </pc:spChg>
        <pc:spChg chg="mod">
          <ac:chgData name="Vivek Saahil" userId="43ad321a-5946-4c44-869a-99c3331d9527" providerId="ADAL" clId="{EA813354-F016-409C-A55B-EB42D8BC8B73}" dt="2021-04-06T04:33:14.680" v="5341" actId="27803"/>
          <ac:spMkLst>
            <pc:docMk/>
            <pc:sldMk cId="1830847363" sldId="283"/>
            <ac:spMk id="4007" creationId="{532055FA-E9EE-493F-B5A3-18C680EF8ECA}"/>
          </ac:spMkLst>
        </pc:spChg>
        <pc:spChg chg="mod">
          <ac:chgData name="Vivek Saahil" userId="43ad321a-5946-4c44-869a-99c3331d9527" providerId="ADAL" clId="{EA813354-F016-409C-A55B-EB42D8BC8B73}" dt="2021-04-06T04:33:14.680" v="5341" actId="27803"/>
          <ac:spMkLst>
            <pc:docMk/>
            <pc:sldMk cId="1830847363" sldId="283"/>
            <ac:spMk id="4008" creationId="{9F93BB57-FF76-42A3-8F89-53F4A84A1EE8}"/>
          </ac:spMkLst>
        </pc:spChg>
        <pc:spChg chg="mod">
          <ac:chgData name="Vivek Saahil" userId="43ad321a-5946-4c44-869a-99c3331d9527" providerId="ADAL" clId="{EA813354-F016-409C-A55B-EB42D8BC8B73}" dt="2021-04-06T04:33:14.680" v="5341" actId="27803"/>
          <ac:spMkLst>
            <pc:docMk/>
            <pc:sldMk cId="1830847363" sldId="283"/>
            <ac:spMk id="4009" creationId="{291D8A76-7656-43A3-B669-C0651F57ADF1}"/>
          </ac:spMkLst>
        </pc:spChg>
        <pc:spChg chg="mod">
          <ac:chgData name="Vivek Saahil" userId="43ad321a-5946-4c44-869a-99c3331d9527" providerId="ADAL" clId="{EA813354-F016-409C-A55B-EB42D8BC8B73}" dt="2021-04-06T04:33:14.680" v="5341" actId="27803"/>
          <ac:spMkLst>
            <pc:docMk/>
            <pc:sldMk cId="1830847363" sldId="283"/>
            <ac:spMk id="4010" creationId="{3647BF6B-C187-4966-8017-F47834F30431}"/>
          </ac:spMkLst>
        </pc:spChg>
        <pc:spChg chg="mod">
          <ac:chgData name="Vivek Saahil" userId="43ad321a-5946-4c44-869a-99c3331d9527" providerId="ADAL" clId="{EA813354-F016-409C-A55B-EB42D8BC8B73}" dt="2021-04-06T04:33:14.680" v="5341" actId="27803"/>
          <ac:spMkLst>
            <pc:docMk/>
            <pc:sldMk cId="1830847363" sldId="283"/>
            <ac:spMk id="4011" creationId="{EB5B391B-3C9C-4065-9C0F-5A7F0827A7C1}"/>
          </ac:spMkLst>
        </pc:spChg>
        <pc:spChg chg="mod">
          <ac:chgData name="Vivek Saahil" userId="43ad321a-5946-4c44-869a-99c3331d9527" providerId="ADAL" clId="{EA813354-F016-409C-A55B-EB42D8BC8B73}" dt="2021-04-06T04:33:14.680" v="5341" actId="27803"/>
          <ac:spMkLst>
            <pc:docMk/>
            <pc:sldMk cId="1830847363" sldId="283"/>
            <ac:spMk id="4012" creationId="{A3852329-1BC2-4C04-A9AF-7996CD585C99}"/>
          </ac:spMkLst>
        </pc:spChg>
        <pc:spChg chg="mod">
          <ac:chgData name="Vivek Saahil" userId="43ad321a-5946-4c44-869a-99c3331d9527" providerId="ADAL" clId="{EA813354-F016-409C-A55B-EB42D8BC8B73}" dt="2021-04-06T04:33:14.680" v="5341" actId="27803"/>
          <ac:spMkLst>
            <pc:docMk/>
            <pc:sldMk cId="1830847363" sldId="283"/>
            <ac:spMk id="4013" creationId="{7B5249C9-A4B6-4917-845E-56C569919EAE}"/>
          </ac:spMkLst>
        </pc:spChg>
        <pc:spChg chg="mod">
          <ac:chgData name="Vivek Saahil" userId="43ad321a-5946-4c44-869a-99c3331d9527" providerId="ADAL" clId="{EA813354-F016-409C-A55B-EB42D8BC8B73}" dt="2021-04-06T04:33:14.680" v="5341" actId="27803"/>
          <ac:spMkLst>
            <pc:docMk/>
            <pc:sldMk cId="1830847363" sldId="283"/>
            <ac:spMk id="4014" creationId="{6DA4B2D3-8448-4009-A046-7D16F3A10DBD}"/>
          </ac:spMkLst>
        </pc:spChg>
        <pc:spChg chg="mod">
          <ac:chgData name="Vivek Saahil" userId="43ad321a-5946-4c44-869a-99c3331d9527" providerId="ADAL" clId="{EA813354-F016-409C-A55B-EB42D8BC8B73}" dt="2021-04-06T04:33:14.680" v="5341" actId="27803"/>
          <ac:spMkLst>
            <pc:docMk/>
            <pc:sldMk cId="1830847363" sldId="283"/>
            <ac:spMk id="4015" creationId="{F76C909A-9782-4E9C-9B51-FD1CE650E357}"/>
          </ac:spMkLst>
        </pc:spChg>
        <pc:spChg chg="mod">
          <ac:chgData name="Vivek Saahil" userId="43ad321a-5946-4c44-869a-99c3331d9527" providerId="ADAL" clId="{EA813354-F016-409C-A55B-EB42D8BC8B73}" dt="2021-04-06T04:33:14.680" v="5341" actId="27803"/>
          <ac:spMkLst>
            <pc:docMk/>
            <pc:sldMk cId="1830847363" sldId="283"/>
            <ac:spMk id="4016" creationId="{64D1DBD5-6AF6-4594-83F0-A3A1935ED8D0}"/>
          </ac:spMkLst>
        </pc:spChg>
        <pc:spChg chg="mod">
          <ac:chgData name="Vivek Saahil" userId="43ad321a-5946-4c44-869a-99c3331d9527" providerId="ADAL" clId="{EA813354-F016-409C-A55B-EB42D8BC8B73}" dt="2021-04-06T04:33:14.680" v="5341" actId="27803"/>
          <ac:spMkLst>
            <pc:docMk/>
            <pc:sldMk cId="1830847363" sldId="283"/>
            <ac:spMk id="4017" creationId="{E896B00F-8D7C-4D39-B416-9B72213C848C}"/>
          </ac:spMkLst>
        </pc:spChg>
        <pc:spChg chg="mod">
          <ac:chgData name="Vivek Saahil" userId="43ad321a-5946-4c44-869a-99c3331d9527" providerId="ADAL" clId="{EA813354-F016-409C-A55B-EB42D8BC8B73}" dt="2021-04-06T04:33:14.680" v="5341" actId="27803"/>
          <ac:spMkLst>
            <pc:docMk/>
            <pc:sldMk cId="1830847363" sldId="283"/>
            <ac:spMk id="4018" creationId="{D73B8AFB-BB30-44ED-8928-057D77E8683C}"/>
          </ac:spMkLst>
        </pc:spChg>
        <pc:spChg chg="mod">
          <ac:chgData name="Vivek Saahil" userId="43ad321a-5946-4c44-869a-99c3331d9527" providerId="ADAL" clId="{EA813354-F016-409C-A55B-EB42D8BC8B73}" dt="2021-04-06T04:33:14.680" v="5341" actId="27803"/>
          <ac:spMkLst>
            <pc:docMk/>
            <pc:sldMk cId="1830847363" sldId="283"/>
            <ac:spMk id="4019" creationId="{98312685-FF76-451E-B549-F283EF46E994}"/>
          </ac:spMkLst>
        </pc:spChg>
        <pc:spChg chg="mod">
          <ac:chgData name="Vivek Saahil" userId="43ad321a-5946-4c44-869a-99c3331d9527" providerId="ADAL" clId="{EA813354-F016-409C-A55B-EB42D8BC8B73}" dt="2021-04-06T04:33:14.680" v="5341" actId="27803"/>
          <ac:spMkLst>
            <pc:docMk/>
            <pc:sldMk cId="1830847363" sldId="283"/>
            <ac:spMk id="4020" creationId="{5E1ACB9B-7788-4B42-9DAE-C6AAFCFF4F59}"/>
          </ac:spMkLst>
        </pc:spChg>
        <pc:spChg chg="mod">
          <ac:chgData name="Vivek Saahil" userId="43ad321a-5946-4c44-869a-99c3331d9527" providerId="ADAL" clId="{EA813354-F016-409C-A55B-EB42D8BC8B73}" dt="2021-04-06T04:33:14.680" v="5341" actId="27803"/>
          <ac:spMkLst>
            <pc:docMk/>
            <pc:sldMk cId="1830847363" sldId="283"/>
            <ac:spMk id="4021" creationId="{915E3821-89BF-4B4F-8F34-0136111691D1}"/>
          </ac:spMkLst>
        </pc:spChg>
        <pc:spChg chg="mod">
          <ac:chgData name="Vivek Saahil" userId="43ad321a-5946-4c44-869a-99c3331d9527" providerId="ADAL" clId="{EA813354-F016-409C-A55B-EB42D8BC8B73}" dt="2021-04-06T04:33:14.680" v="5341" actId="27803"/>
          <ac:spMkLst>
            <pc:docMk/>
            <pc:sldMk cId="1830847363" sldId="283"/>
            <ac:spMk id="4022" creationId="{7DA55546-22CB-4615-BC9A-931E3EA0BE3D}"/>
          </ac:spMkLst>
        </pc:spChg>
        <pc:spChg chg="mod">
          <ac:chgData name="Vivek Saahil" userId="43ad321a-5946-4c44-869a-99c3331d9527" providerId="ADAL" clId="{EA813354-F016-409C-A55B-EB42D8BC8B73}" dt="2021-04-06T04:33:14.680" v="5341" actId="27803"/>
          <ac:spMkLst>
            <pc:docMk/>
            <pc:sldMk cId="1830847363" sldId="283"/>
            <ac:spMk id="4023" creationId="{819392A3-9350-4179-8DAA-527C70F41F01}"/>
          </ac:spMkLst>
        </pc:spChg>
        <pc:spChg chg="mod">
          <ac:chgData name="Vivek Saahil" userId="43ad321a-5946-4c44-869a-99c3331d9527" providerId="ADAL" clId="{EA813354-F016-409C-A55B-EB42D8BC8B73}" dt="2021-04-06T04:33:14.680" v="5341" actId="27803"/>
          <ac:spMkLst>
            <pc:docMk/>
            <pc:sldMk cId="1830847363" sldId="283"/>
            <ac:spMk id="4024" creationId="{D662AA36-E7E7-4048-8066-BE720FAF0A82}"/>
          </ac:spMkLst>
        </pc:spChg>
        <pc:spChg chg="mod">
          <ac:chgData name="Vivek Saahil" userId="43ad321a-5946-4c44-869a-99c3331d9527" providerId="ADAL" clId="{EA813354-F016-409C-A55B-EB42D8BC8B73}" dt="2021-04-06T04:33:14.680" v="5341" actId="27803"/>
          <ac:spMkLst>
            <pc:docMk/>
            <pc:sldMk cId="1830847363" sldId="283"/>
            <ac:spMk id="4025" creationId="{D250D95B-8384-4A9B-982B-BE2B2449BF31}"/>
          </ac:spMkLst>
        </pc:spChg>
        <pc:spChg chg="mod">
          <ac:chgData name="Vivek Saahil" userId="43ad321a-5946-4c44-869a-99c3331d9527" providerId="ADAL" clId="{EA813354-F016-409C-A55B-EB42D8BC8B73}" dt="2021-04-06T04:33:14.680" v="5341" actId="27803"/>
          <ac:spMkLst>
            <pc:docMk/>
            <pc:sldMk cId="1830847363" sldId="283"/>
            <ac:spMk id="4026" creationId="{5B090020-C45E-4510-9EF3-24A05958ED51}"/>
          </ac:spMkLst>
        </pc:spChg>
        <pc:spChg chg="mod">
          <ac:chgData name="Vivek Saahil" userId="43ad321a-5946-4c44-869a-99c3331d9527" providerId="ADAL" clId="{EA813354-F016-409C-A55B-EB42D8BC8B73}" dt="2021-04-06T04:33:14.680" v="5341" actId="27803"/>
          <ac:spMkLst>
            <pc:docMk/>
            <pc:sldMk cId="1830847363" sldId="283"/>
            <ac:spMk id="4027" creationId="{9E04F7D5-C982-45A5-BEBD-D0F43F5CD0BB}"/>
          </ac:spMkLst>
        </pc:spChg>
        <pc:spChg chg="mod">
          <ac:chgData name="Vivek Saahil" userId="43ad321a-5946-4c44-869a-99c3331d9527" providerId="ADAL" clId="{EA813354-F016-409C-A55B-EB42D8BC8B73}" dt="2021-04-06T04:33:14.680" v="5341" actId="27803"/>
          <ac:spMkLst>
            <pc:docMk/>
            <pc:sldMk cId="1830847363" sldId="283"/>
            <ac:spMk id="4028" creationId="{72BFB6F4-011D-4377-84F8-D875D6AB8E01}"/>
          </ac:spMkLst>
        </pc:spChg>
        <pc:spChg chg="mod">
          <ac:chgData name="Vivek Saahil" userId="43ad321a-5946-4c44-869a-99c3331d9527" providerId="ADAL" clId="{EA813354-F016-409C-A55B-EB42D8BC8B73}" dt="2021-04-06T04:33:14.680" v="5341" actId="27803"/>
          <ac:spMkLst>
            <pc:docMk/>
            <pc:sldMk cId="1830847363" sldId="283"/>
            <ac:spMk id="4029" creationId="{2CFEB346-751C-49A6-B929-E72BF7CAB07F}"/>
          </ac:spMkLst>
        </pc:spChg>
        <pc:spChg chg="mod">
          <ac:chgData name="Vivek Saahil" userId="43ad321a-5946-4c44-869a-99c3331d9527" providerId="ADAL" clId="{EA813354-F016-409C-A55B-EB42D8BC8B73}" dt="2021-04-06T04:33:14.680" v="5341" actId="27803"/>
          <ac:spMkLst>
            <pc:docMk/>
            <pc:sldMk cId="1830847363" sldId="283"/>
            <ac:spMk id="4030" creationId="{0BAC3D75-6C49-4289-91EC-6B47936C26BC}"/>
          </ac:spMkLst>
        </pc:spChg>
        <pc:spChg chg="mod">
          <ac:chgData name="Vivek Saahil" userId="43ad321a-5946-4c44-869a-99c3331d9527" providerId="ADAL" clId="{EA813354-F016-409C-A55B-EB42D8BC8B73}" dt="2021-04-06T04:33:14.680" v="5341" actId="27803"/>
          <ac:spMkLst>
            <pc:docMk/>
            <pc:sldMk cId="1830847363" sldId="283"/>
            <ac:spMk id="4031" creationId="{35D3AC0E-E45B-46A9-8927-91E6E2A7EDD1}"/>
          </ac:spMkLst>
        </pc:spChg>
        <pc:spChg chg="mod">
          <ac:chgData name="Vivek Saahil" userId="43ad321a-5946-4c44-869a-99c3331d9527" providerId="ADAL" clId="{EA813354-F016-409C-A55B-EB42D8BC8B73}" dt="2021-04-06T04:33:14.680" v="5341" actId="27803"/>
          <ac:spMkLst>
            <pc:docMk/>
            <pc:sldMk cId="1830847363" sldId="283"/>
            <ac:spMk id="4032" creationId="{BD3DFFDB-F6B7-4BEE-A13D-FC11C5F1340B}"/>
          </ac:spMkLst>
        </pc:spChg>
        <pc:spChg chg="mod">
          <ac:chgData name="Vivek Saahil" userId="43ad321a-5946-4c44-869a-99c3331d9527" providerId="ADAL" clId="{EA813354-F016-409C-A55B-EB42D8BC8B73}" dt="2021-04-06T04:33:14.680" v="5341" actId="27803"/>
          <ac:spMkLst>
            <pc:docMk/>
            <pc:sldMk cId="1830847363" sldId="283"/>
            <ac:spMk id="4033" creationId="{9F229070-0BB0-453A-87D7-4602F16E74FF}"/>
          </ac:spMkLst>
        </pc:spChg>
        <pc:spChg chg="mod">
          <ac:chgData name="Vivek Saahil" userId="43ad321a-5946-4c44-869a-99c3331d9527" providerId="ADAL" clId="{EA813354-F016-409C-A55B-EB42D8BC8B73}" dt="2021-04-06T04:33:14.680" v="5341" actId="27803"/>
          <ac:spMkLst>
            <pc:docMk/>
            <pc:sldMk cId="1830847363" sldId="283"/>
            <ac:spMk id="4034" creationId="{52EE6F3C-BC07-4829-9B4A-A86A3DA748A7}"/>
          </ac:spMkLst>
        </pc:spChg>
        <pc:spChg chg="mod">
          <ac:chgData name="Vivek Saahil" userId="43ad321a-5946-4c44-869a-99c3331d9527" providerId="ADAL" clId="{EA813354-F016-409C-A55B-EB42D8BC8B73}" dt="2021-04-06T04:33:14.680" v="5341" actId="27803"/>
          <ac:spMkLst>
            <pc:docMk/>
            <pc:sldMk cId="1830847363" sldId="283"/>
            <ac:spMk id="4035" creationId="{8920B0F5-1370-4310-AF17-C187BD806625}"/>
          </ac:spMkLst>
        </pc:spChg>
        <pc:spChg chg="mod">
          <ac:chgData name="Vivek Saahil" userId="43ad321a-5946-4c44-869a-99c3331d9527" providerId="ADAL" clId="{EA813354-F016-409C-A55B-EB42D8BC8B73}" dt="2021-04-06T04:33:14.680" v="5341" actId="27803"/>
          <ac:spMkLst>
            <pc:docMk/>
            <pc:sldMk cId="1830847363" sldId="283"/>
            <ac:spMk id="4036" creationId="{313C66F2-43E6-4270-81F3-11C71797B662}"/>
          </ac:spMkLst>
        </pc:spChg>
        <pc:spChg chg="mod">
          <ac:chgData name="Vivek Saahil" userId="43ad321a-5946-4c44-869a-99c3331d9527" providerId="ADAL" clId="{EA813354-F016-409C-A55B-EB42D8BC8B73}" dt="2021-04-06T04:33:14.680" v="5341" actId="27803"/>
          <ac:spMkLst>
            <pc:docMk/>
            <pc:sldMk cId="1830847363" sldId="283"/>
            <ac:spMk id="4037" creationId="{F2FEA2BD-A33F-4856-982C-35A73598AC45}"/>
          </ac:spMkLst>
        </pc:spChg>
        <pc:spChg chg="mod">
          <ac:chgData name="Vivek Saahil" userId="43ad321a-5946-4c44-869a-99c3331d9527" providerId="ADAL" clId="{EA813354-F016-409C-A55B-EB42D8BC8B73}" dt="2021-04-06T04:33:14.680" v="5341" actId="27803"/>
          <ac:spMkLst>
            <pc:docMk/>
            <pc:sldMk cId="1830847363" sldId="283"/>
            <ac:spMk id="4038" creationId="{08A6286D-AD3B-4E76-96DF-00BB432A14B2}"/>
          </ac:spMkLst>
        </pc:spChg>
        <pc:spChg chg="mod">
          <ac:chgData name="Vivek Saahil" userId="43ad321a-5946-4c44-869a-99c3331d9527" providerId="ADAL" clId="{EA813354-F016-409C-A55B-EB42D8BC8B73}" dt="2021-04-06T04:33:14.680" v="5341" actId="27803"/>
          <ac:spMkLst>
            <pc:docMk/>
            <pc:sldMk cId="1830847363" sldId="283"/>
            <ac:spMk id="4039" creationId="{E50802E4-4B18-4CE5-B02E-F505F90B7C06}"/>
          </ac:spMkLst>
        </pc:spChg>
        <pc:spChg chg="mod">
          <ac:chgData name="Vivek Saahil" userId="43ad321a-5946-4c44-869a-99c3331d9527" providerId="ADAL" clId="{EA813354-F016-409C-A55B-EB42D8BC8B73}" dt="2021-04-06T04:33:14.680" v="5341" actId="27803"/>
          <ac:spMkLst>
            <pc:docMk/>
            <pc:sldMk cId="1830847363" sldId="283"/>
            <ac:spMk id="4040" creationId="{A173B657-684A-4CEF-89EC-A5308B89700A}"/>
          </ac:spMkLst>
        </pc:spChg>
        <pc:spChg chg="mod">
          <ac:chgData name="Vivek Saahil" userId="43ad321a-5946-4c44-869a-99c3331d9527" providerId="ADAL" clId="{EA813354-F016-409C-A55B-EB42D8BC8B73}" dt="2021-04-06T04:33:14.680" v="5341" actId="27803"/>
          <ac:spMkLst>
            <pc:docMk/>
            <pc:sldMk cId="1830847363" sldId="283"/>
            <ac:spMk id="4041" creationId="{8C31664C-83B9-4E5F-AC26-17EB8E32F79D}"/>
          </ac:spMkLst>
        </pc:spChg>
        <pc:spChg chg="mod">
          <ac:chgData name="Vivek Saahil" userId="43ad321a-5946-4c44-869a-99c3331d9527" providerId="ADAL" clId="{EA813354-F016-409C-A55B-EB42D8BC8B73}" dt="2021-04-06T04:33:14.680" v="5341" actId="27803"/>
          <ac:spMkLst>
            <pc:docMk/>
            <pc:sldMk cId="1830847363" sldId="283"/>
            <ac:spMk id="4042" creationId="{D7BCDD9A-545F-49C6-8DC3-D162B565FF5D}"/>
          </ac:spMkLst>
        </pc:spChg>
        <pc:spChg chg="mod">
          <ac:chgData name="Vivek Saahil" userId="43ad321a-5946-4c44-869a-99c3331d9527" providerId="ADAL" clId="{EA813354-F016-409C-A55B-EB42D8BC8B73}" dt="2021-04-06T04:33:14.680" v="5341" actId="27803"/>
          <ac:spMkLst>
            <pc:docMk/>
            <pc:sldMk cId="1830847363" sldId="283"/>
            <ac:spMk id="4043" creationId="{867CF9AE-93DD-4460-BBCB-A5341256BDB6}"/>
          </ac:spMkLst>
        </pc:spChg>
        <pc:spChg chg="mod">
          <ac:chgData name="Vivek Saahil" userId="43ad321a-5946-4c44-869a-99c3331d9527" providerId="ADAL" clId="{EA813354-F016-409C-A55B-EB42D8BC8B73}" dt="2021-04-06T04:33:14.680" v="5341" actId="27803"/>
          <ac:spMkLst>
            <pc:docMk/>
            <pc:sldMk cId="1830847363" sldId="283"/>
            <ac:spMk id="4044" creationId="{576E4903-DF74-42BC-8C8A-9204695A73F0}"/>
          </ac:spMkLst>
        </pc:spChg>
        <pc:spChg chg="mod">
          <ac:chgData name="Vivek Saahil" userId="43ad321a-5946-4c44-869a-99c3331d9527" providerId="ADAL" clId="{EA813354-F016-409C-A55B-EB42D8BC8B73}" dt="2021-04-06T04:33:14.680" v="5341" actId="27803"/>
          <ac:spMkLst>
            <pc:docMk/>
            <pc:sldMk cId="1830847363" sldId="283"/>
            <ac:spMk id="4045" creationId="{28C14624-9F17-44BB-A0A5-4F6CB9486756}"/>
          </ac:spMkLst>
        </pc:spChg>
        <pc:spChg chg="mod">
          <ac:chgData name="Vivek Saahil" userId="43ad321a-5946-4c44-869a-99c3331d9527" providerId="ADAL" clId="{EA813354-F016-409C-A55B-EB42D8BC8B73}" dt="2021-04-06T04:33:14.680" v="5341" actId="27803"/>
          <ac:spMkLst>
            <pc:docMk/>
            <pc:sldMk cId="1830847363" sldId="283"/>
            <ac:spMk id="4046" creationId="{3046D270-6210-45C3-BBCB-46992B3D2453}"/>
          </ac:spMkLst>
        </pc:spChg>
        <pc:spChg chg="mod">
          <ac:chgData name="Vivek Saahil" userId="43ad321a-5946-4c44-869a-99c3331d9527" providerId="ADAL" clId="{EA813354-F016-409C-A55B-EB42D8BC8B73}" dt="2021-04-06T04:33:14.680" v="5341" actId="27803"/>
          <ac:spMkLst>
            <pc:docMk/>
            <pc:sldMk cId="1830847363" sldId="283"/>
            <ac:spMk id="4047" creationId="{99A40245-D41A-4CAA-8D72-2A5EBEF794A3}"/>
          </ac:spMkLst>
        </pc:spChg>
        <pc:spChg chg="mod">
          <ac:chgData name="Vivek Saahil" userId="43ad321a-5946-4c44-869a-99c3331d9527" providerId="ADAL" clId="{EA813354-F016-409C-A55B-EB42D8BC8B73}" dt="2021-04-06T04:33:14.680" v="5341" actId="27803"/>
          <ac:spMkLst>
            <pc:docMk/>
            <pc:sldMk cId="1830847363" sldId="283"/>
            <ac:spMk id="4048" creationId="{DBB0C9C4-64E8-482C-A474-451FE516872E}"/>
          </ac:spMkLst>
        </pc:spChg>
        <pc:spChg chg="mod">
          <ac:chgData name="Vivek Saahil" userId="43ad321a-5946-4c44-869a-99c3331d9527" providerId="ADAL" clId="{EA813354-F016-409C-A55B-EB42D8BC8B73}" dt="2021-04-06T04:33:14.680" v="5341" actId="27803"/>
          <ac:spMkLst>
            <pc:docMk/>
            <pc:sldMk cId="1830847363" sldId="283"/>
            <ac:spMk id="4049" creationId="{74CF9B3D-E72F-400E-AC05-0675C89F5C78}"/>
          </ac:spMkLst>
        </pc:spChg>
        <pc:spChg chg="mod">
          <ac:chgData name="Vivek Saahil" userId="43ad321a-5946-4c44-869a-99c3331d9527" providerId="ADAL" clId="{EA813354-F016-409C-A55B-EB42D8BC8B73}" dt="2021-04-06T04:33:14.680" v="5341" actId="27803"/>
          <ac:spMkLst>
            <pc:docMk/>
            <pc:sldMk cId="1830847363" sldId="283"/>
            <ac:spMk id="4050" creationId="{01F0B6FD-88C7-4018-B27A-4CCE2BE7C564}"/>
          </ac:spMkLst>
        </pc:spChg>
        <pc:spChg chg="mod">
          <ac:chgData name="Vivek Saahil" userId="43ad321a-5946-4c44-869a-99c3331d9527" providerId="ADAL" clId="{EA813354-F016-409C-A55B-EB42D8BC8B73}" dt="2021-04-06T04:33:14.680" v="5341" actId="27803"/>
          <ac:spMkLst>
            <pc:docMk/>
            <pc:sldMk cId="1830847363" sldId="283"/>
            <ac:spMk id="4051" creationId="{2DFED9DC-0AE9-4066-9956-C51623D937C3}"/>
          </ac:spMkLst>
        </pc:spChg>
        <pc:spChg chg="mod">
          <ac:chgData name="Vivek Saahil" userId="43ad321a-5946-4c44-869a-99c3331d9527" providerId="ADAL" clId="{EA813354-F016-409C-A55B-EB42D8BC8B73}" dt="2021-04-06T04:33:14.680" v="5341" actId="27803"/>
          <ac:spMkLst>
            <pc:docMk/>
            <pc:sldMk cId="1830847363" sldId="283"/>
            <ac:spMk id="4052" creationId="{EF57EE96-C0BE-4A51-8EF5-62D4174B7878}"/>
          </ac:spMkLst>
        </pc:spChg>
        <pc:spChg chg="mod">
          <ac:chgData name="Vivek Saahil" userId="43ad321a-5946-4c44-869a-99c3331d9527" providerId="ADAL" clId="{EA813354-F016-409C-A55B-EB42D8BC8B73}" dt="2021-04-06T04:33:14.680" v="5341" actId="27803"/>
          <ac:spMkLst>
            <pc:docMk/>
            <pc:sldMk cId="1830847363" sldId="283"/>
            <ac:spMk id="4053" creationId="{2FEC910D-27FF-4D9B-B7D3-0F515FC21238}"/>
          </ac:spMkLst>
        </pc:spChg>
        <pc:spChg chg="mod">
          <ac:chgData name="Vivek Saahil" userId="43ad321a-5946-4c44-869a-99c3331d9527" providerId="ADAL" clId="{EA813354-F016-409C-A55B-EB42D8BC8B73}" dt="2021-04-06T04:33:14.680" v="5341" actId="27803"/>
          <ac:spMkLst>
            <pc:docMk/>
            <pc:sldMk cId="1830847363" sldId="283"/>
            <ac:spMk id="4054" creationId="{2F1DE6B6-E8F1-49B0-9DD7-AF85BE5DECEF}"/>
          </ac:spMkLst>
        </pc:spChg>
        <pc:spChg chg="mod">
          <ac:chgData name="Vivek Saahil" userId="43ad321a-5946-4c44-869a-99c3331d9527" providerId="ADAL" clId="{EA813354-F016-409C-A55B-EB42D8BC8B73}" dt="2021-04-06T04:33:14.680" v="5341" actId="27803"/>
          <ac:spMkLst>
            <pc:docMk/>
            <pc:sldMk cId="1830847363" sldId="283"/>
            <ac:spMk id="4055" creationId="{578CBD80-770A-4586-B746-02A090F79C44}"/>
          </ac:spMkLst>
        </pc:spChg>
        <pc:spChg chg="mod">
          <ac:chgData name="Vivek Saahil" userId="43ad321a-5946-4c44-869a-99c3331d9527" providerId="ADAL" clId="{EA813354-F016-409C-A55B-EB42D8BC8B73}" dt="2021-04-06T04:33:14.680" v="5341" actId="27803"/>
          <ac:spMkLst>
            <pc:docMk/>
            <pc:sldMk cId="1830847363" sldId="283"/>
            <ac:spMk id="4056" creationId="{96F1E326-2AAF-4C30-B797-CC4372B226E2}"/>
          </ac:spMkLst>
        </pc:spChg>
        <pc:spChg chg="mod">
          <ac:chgData name="Vivek Saahil" userId="43ad321a-5946-4c44-869a-99c3331d9527" providerId="ADAL" clId="{EA813354-F016-409C-A55B-EB42D8BC8B73}" dt="2021-04-06T04:33:14.680" v="5341" actId="27803"/>
          <ac:spMkLst>
            <pc:docMk/>
            <pc:sldMk cId="1830847363" sldId="283"/>
            <ac:spMk id="4057" creationId="{06121E2E-ABB0-4AE8-BF37-2A7C5081F96B}"/>
          </ac:spMkLst>
        </pc:spChg>
        <pc:spChg chg="mod">
          <ac:chgData name="Vivek Saahil" userId="43ad321a-5946-4c44-869a-99c3331d9527" providerId="ADAL" clId="{EA813354-F016-409C-A55B-EB42D8BC8B73}" dt="2021-04-06T04:33:14.680" v="5341" actId="27803"/>
          <ac:spMkLst>
            <pc:docMk/>
            <pc:sldMk cId="1830847363" sldId="283"/>
            <ac:spMk id="4058" creationId="{B8F07B88-E69A-42F2-8CB7-31029E6F896B}"/>
          </ac:spMkLst>
        </pc:spChg>
        <pc:spChg chg="mod">
          <ac:chgData name="Vivek Saahil" userId="43ad321a-5946-4c44-869a-99c3331d9527" providerId="ADAL" clId="{EA813354-F016-409C-A55B-EB42D8BC8B73}" dt="2021-04-06T04:33:14.680" v="5341" actId="27803"/>
          <ac:spMkLst>
            <pc:docMk/>
            <pc:sldMk cId="1830847363" sldId="283"/>
            <ac:spMk id="4059" creationId="{B64BCF45-08F8-4FE5-B96D-D41D2A8DD3CC}"/>
          </ac:spMkLst>
        </pc:spChg>
        <pc:spChg chg="mod">
          <ac:chgData name="Vivek Saahil" userId="43ad321a-5946-4c44-869a-99c3331d9527" providerId="ADAL" clId="{EA813354-F016-409C-A55B-EB42D8BC8B73}" dt="2021-04-06T04:33:14.680" v="5341" actId="27803"/>
          <ac:spMkLst>
            <pc:docMk/>
            <pc:sldMk cId="1830847363" sldId="283"/>
            <ac:spMk id="4060" creationId="{BE6C26DE-A402-4F0E-860E-2DF730D1FEFA}"/>
          </ac:spMkLst>
        </pc:spChg>
        <pc:spChg chg="mod">
          <ac:chgData name="Vivek Saahil" userId="43ad321a-5946-4c44-869a-99c3331d9527" providerId="ADAL" clId="{EA813354-F016-409C-A55B-EB42D8BC8B73}" dt="2021-04-06T04:33:14.680" v="5341" actId="27803"/>
          <ac:spMkLst>
            <pc:docMk/>
            <pc:sldMk cId="1830847363" sldId="283"/>
            <ac:spMk id="4061" creationId="{8B399418-0E13-4B2D-A251-F9CF89699F98}"/>
          </ac:spMkLst>
        </pc:spChg>
        <pc:spChg chg="mod">
          <ac:chgData name="Vivek Saahil" userId="43ad321a-5946-4c44-869a-99c3331d9527" providerId="ADAL" clId="{EA813354-F016-409C-A55B-EB42D8BC8B73}" dt="2021-04-06T04:33:14.680" v="5341" actId="27803"/>
          <ac:spMkLst>
            <pc:docMk/>
            <pc:sldMk cId="1830847363" sldId="283"/>
            <ac:spMk id="4062" creationId="{04B47057-AD40-4F08-AB85-D0C4682854DD}"/>
          </ac:spMkLst>
        </pc:spChg>
        <pc:spChg chg="mod">
          <ac:chgData name="Vivek Saahil" userId="43ad321a-5946-4c44-869a-99c3331d9527" providerId="ADAL" clId="{EA813354-F016-409C-A55B-EB42D8BC8B73}" dt="2021-04-06T04:33:14.680" v="5341" actId="27803"/>
          <ac:spMkLst>
            <pc:docMk/>
            <pc:sldMk cId="1830847363" sldId="283"/>
            <ac:spMk id="4063" creationId="{D3812674-7176-4E20-A4F8-0DEAC593FBF2}"/>
          </ac:spMkLst>
        </pc:spChg>
        <pc:spChg chg="mod">
          <ac:chgData name="Vivek Saahil" userId="43ad321a-5946-4c44-869a-99c3331d9527" providerId="ADAL" clId="{EA813354-F016-409C-A55B-EB42D8BC8B73}" dt="2021-04-06T04:33:14.680" v="5341" actId="27803"/>
          <ac:spMkLst>
            <pc:docMk/>
            <pc:sldMk cId="1830847363" sldId="283"/>
            <ac:spMk id="4064" creationId="{33382305-F1E6-4673-B2D6-8E0339B12772}"/>
          </ac:spMkLst>
        </pc:spChg>
        <pc:spChg chg="mod">
          <ac:chgData name="Vivek Saahil" userId="43ad321a-5946-4c44-869a-99c3331d9527" providerId="ADAL" clId="{EA813354-F016-409C-A55B-EB42D8BC8B73}" dt="2021-04-06T04:33:14.680" v="5341" actId="27803"/>
          <ac:spMkLst>
            <pc:docMk/>
            <pc:sldMk cId="1830847363" sldId="283"/>
            <ac:spMk id="4065" creationId="{E6E82308-809B-4C71-914D-B308EA4C84BA}"/>
          </ac:spMkLst>
        </pc:spChg>
        <pc:spChg chg="mod">
          <ac:chgData name="Vivek Saahil" userId="43ad321a-5946-4c44-869a-99c3331d9527" providerId="ADAL" clId="{EA813354-F016-409C-A55B-EB42D8BC8B73}" dt="2021-04-06T04:33:14.680" v="5341" actId="27803"/>
          <ac:spMkLst>
            <pc:docMk/>
            <pc:sldMk cId="1830847363" sldId="283"/>
            <ac:spMk id="4066" creationId="{A58ED31B-8885-44E4-BEAC-603D4D9DDC14}"/>
          </ac:spMkLst>
        </pc:spChg>
        <pc:spChg chg="mod">
          <ac:chgData name="Vivek Saahil" userId="43ad321a-5946-4c44-869a-99c3331d9527" providerId="ADAL" clId="{EA813354-F016-409C-A55B-EB42D8BC8B73}" dt="2021-04-06T04:33:14.680" v="5341" actId="27803"/>
          <ac:spMkLst>
            <pc:docMk/>
            <pc:sldMk cId="1830847363" sldId="283"/>
            <ac:spMk id="4067" creationId="{10EBF12E-81CC-41F5-90B7-81B085778165}"/>
          </ac:spMkLst>
        </pc:spChg>
        <pc:spChg chg="mod">
          <ac:chgData name="Vivek Saahil" userId="43ad321a-5946-4c44-869a-99c3331d9527" providerId="ADAL" clId="{EA813354-F016-409C-A55B-EB42D8BC8B73}" dt="2021-04-06T04:33:14.680" v="5341" actId="27803"/>
          <ac:spMkLst>
            <pc:docMk/>
            <pc:sldMk cId="1830847363" sldId="283"/>
            <ac:spMk id="4068" creationId="{A6D34C00-CD20-45A2-96DB-84F0F48EC2CD}"/>
          </ac:spMkLst>
        </pc:spChg>
        <pc:spChg chg="mod">
          <ac:chgData name="Vivek Saahil" userId="43ad321a-5946-4c44-869a-99c3331d9527" providerId="ADAL" clId="{EA813354-F016-409C-A55B-EB42D8BC8B73}" dt="2021-04-06T04:33:14.680" v="5341" actId="27803"/>
          <ac:spMkLst>
            <pc:docMk/>
            <pc:sldMk cId="1830847363" sldId="283"/>
            <ac:spMk id="4069" creationId="{E0604FFB-955D-4089-9FFC-1ACDC5BE62A7}"/>
          </ac:spMkLst>
        </pc:spChg>
        <pc:spChg chg="mod">
          <ac:chgData name="Vivek Saahil" userId="43ad321a-5946-4c44-869a-99c3331d9527" providerId="ADAL" clId="{EA813354-F016-409C-A55B-EB42D8BC8B73}" dt="2021-04-06T04:33:14.680" v="5341" actId="27803"/>
          <ac:spMkLst>
            <pc:docMk/>
            <pc:sldMk cId="1830847363" sldId="283"/>
            <ac:spMk id="4070" creationId="{9850C75B-7D0A-4AC4-8A6D-E27CEA2C1969}"/>
          </ac:spMkLst>
        </pc:spChg>
        <pc:spChg chg="mod">
          <ac:chgData name="Vivek Saahil" userId="43ad321a-5946-4c44-869a-99c3331d9527" providerId="ADAL" clId="{EA813354-F016-409C-A55B-EB42D8BC8B73}" dt="2021-04-06T04:33:14.680" v="5341" actId="27803"/>
          <ac:spMkLst>
            <pc:docMk/>
            <pc:sldMk cId="1830847363" sldId="283"/>
            <ac:spMk id="4071" creationId="{C58D8AC2-6E10-4962-9B1E-98DCD02DCEB9}"/>
          </ac:spMkLst>
        </pc:spChg>
        <pc:spChg chg="mod">
          <ac:chgData name="Vivek Saahil" userId="43ad321a-5946-4c44-869a-99c3331d9527" providerId="ADAL" clId="{EA813354-F016-409C-A55B-EB42D8BC8B73}" dt="2021-04-06T04:33:14.680" v="5341" actId="27803"/>
          <ac:spMkLst>
            <pc:docMk/>
            <pc:sldMk cId="1830847363" sldId="283"/>
            <ac:spMk id="4072" creationId="{900D9774-85CC-40F1-B0F6-9289D56A32B7}"/>
          </ac:spMkLst>
        </pc:spChg>
        <pc:spChg chg="mod">
          <ac:chgData name="Vivek Saahil" userId="43ad321a-5946-4c44-869a-99c3331d9527" providerId="ADAL" clId="{EA813354-F016-409C-A55B-EB42D8BC8B73}" dt="2021-04-06T04:33:14.680" v="5341" actId="27803"/>
          <ac:spMkLst>
            <pc:docMk/>
            <pc:sldMk cId="1830847363" sldId="283"/>
            <ac:spMk id="4073" creationId="{8EC5C06E-4A21-4C27-B35E-F149259F41BB}"/>
          </ac:spMkLst>
        </pc:spChg>
        <pc:spChg chg="mod">
          <ac:chgData name="Vivek Saahil" userId="43ad321a-5946-4c44-869a-99c3331d9527" providerId="ADAL" clId="{EA813354-F016-409C-A55B-EB42D8BC8B73}" dt="2021-04-06T04:33:14.680" v="5341" actId="27803"/>
          <ac:spMkLst>
            <pc:docMk/>
            <pc:sldMk cId="1830847363" sldId="283"/>
            <ac:spMk id="4074" creationId="{58FC3195-1D55-44CE-9808-6292E68ECAC9}"/>
          </ac:spMkLst>
        </pc:spChg>
        <pc:spChg chg="mod">
          <ac:chgData name="Vivek Saahil" userId="43ad321a-5946-4c44-869a-99c3331d9527" providerId="ADAL" clId="{EA813354-F016-409C-A55B-EB42D8BC8B73}" dt="2021-04-06T04:33:14.680" v="5341" actId="27803"/>
          <ac:spMkLst>
            <pc:docMk/>
            <pc:sldMk cId="1830847363" sldId="283"/>
            <ac:spMk id="4075" creationId="{2B5DD0BE-B4F9-49A9-AEC9-FADD98C53604}"/>
          </ac:spMkLst>
        </pc:spChg>
        <pc:spChg chg="mod">
          <ac:chgData name="Vivek Saahil" userId="43ad321a-5946-4c44-869a-99c3331d9527" providerId="ADAL" clId="{EA813354-F016-409C-A55B-EB42D8BC8B73}" dt="2021-04-06T04:33:14.680" v="5341" actId="27803"/>
          <ac:spMkLst>
            <pc:docMk/>
            <pc:sldMk cId="1830847363" sldId="283"/>
            <ac:spMk id="4076" creationId="{AFA380F1-E5A4-4C4E-81E9-5E9C66174A77}"/>
          </ac:spMkLst>
        </pc:spChg>
        <pc:spChg chg="mod">
          <ac:chgData name="Vivek Saahil" userId="43ad321a-5946-4c44-869a-99c3331d9527" providerId="ADAL" clId="{EA813354-F016-409C-A55B-EB42D8BC8B73}" dt="2021-04-06T04:33:14.680" v="5341" actId="27803"/>
          <ac:spMkLst>
            <pc:docMk/>
            <pc:sldMk cId="1830847363" sldId="283"/>
            <ac:spMk id="4077" creationId="{1AC4E4E8-72DA-496D-A7B7-55B21E8A46FF}"/>
          </ac:spMkLst>
        </pc:spChg>
        <pc:spChg chg="mod">
          <ac:chgData name="Vivek Saahil" userId="43ad321a-5946-4c44-869a-99c3331d9527" providerId="ADAL" clId="{EA813354-F016-409C-A55B-EB42D8BC8B73}" dt="2021-04-06T04:33:14.680" v="5341" actId="27803"/>
          <ac:spMkLst>
            <pc:docMk/>
            <pc:sldMk cId="1830847363" sldId="283"/>
            <ac:spMk id="4078" creationId="{5970E970-35FF-4969-A8AD-215EA3E38823}"/>
          </ac:spMkLst>
        </pc:spChg>
        <pc:spChg chg="mod">
          <ac:chgData name="Vivek Saahil" userId="43ad321a-5946-4c44-869a-99c3331d9527" providerId="ADAL" clId="{EA813354-F016-409C-A55B-EB42D8BC8B73}" dt="2021-04-06T04:33:14.680" v="5341" actId="27803"/>
          <ac:spMkLst>
            <pc:docMk/>
            <pc:sldMk cId="1830847363" sldId="283"/>
            <ac:spMk id="4079" creationId="{1077C8A7-F140-4D46-9E3F-7DD2D7869E6A}"/>
          </ac:spMkLst>
        </pc:spChg>
        <pc:spChg chg="mod">
          <ac:chgData name="Vivek Saahil" userId="43ad321a-5946-4c44-869a-99c3331d9527" providerId="ADAL" clId="{EA813354-F016-409C-A55B-EB42D8BC8B73}" dt="2021-04-06T04:33:14.680" v="5341" actId="27803"/>
          <ac:spMkLst>
            <pc:docMk/>
            <pc:sldMk cId="1830847363" sldId="283"/>
            <ac:spMk id="4080" creationId="{1B1F9395-E102-420D-A54F-9349231002C8}"/>
          </ac:spMkLst>
        </pc:spChg>
        <pc:spChg chg="mod">
          <ac:chgData name="Vivek Saahil" userId="43ad321a-5946-4c44-869a-99c3331d9527" providerId="ADAL" clId="{EA813354-F016-409C-A55B-EB42D8BC8B73}" dt="2021-04-06T04:33:14.680" v="5341" actId="27803"/>
          <ac:spMkLst>
            <pc:docMk/>
            <pc:sldMk cId="1830847363" sldId="283"/>
            <ac:spMk id="4081" creationId="{0C6B7F2E-18A7-499D-8F7C-22CE0380049F}"/>
          </ac:spMkLst>
        </pc:spChg>
        <pc:spChg chg="mod">
          <ac:chgData name="Vivek Saahil" userId="43ad321a-5946-4c44-869a-99c3331d9527" providerId="ADAL" clId="{EA813354-F016-409C-A55B-EB42D8BC8B73}" dt="2021-04-06T04:33:14.680" v="5341" actId="27803"/>
          <ac:spMkLst>
            <pc:docMk/>
            <pc:sldMk cId="1830847363" sldId="283"/>
            <ac:spMk id="4082" creationId="{16ACEE5A-A3BA-4B9D-8A39-1BC4B341A481}"/>
          </ac:spMkLst>
        </pc:spChg>
        <pc:spChg chg="mod">
          <ac:chgData name="Vivek Saahil" userId="43ad321a-5946-4c44-869a-99c3331d9527" providerId="ADAL" clId="{EA813354-F016-409C-A55B-EB42D8BC8B73}" dt="2021-04-06T04:33:14.680" v="5341" actId="27803"/>
          <ac:spMkLst>
            <pc:docMk/>
            <pc:sldMk cId="1830847363" sldId="283"/>
            <ac:spMk id="4083" creationId="{1A901C5F-9ECE-4FA9-B733-B6EF3CE6621B}"/>
          </ac:spMkLst>
        </pc:spChg>
        <pc:spChg chg="mod">
          <ac:chgData name="Vivek Saahil" userId="43ad321a-5946-4c44-869a-99c3331d9527" providerId="ADAL" clId="{EA813354-F016-409C-A55B-EB42D8BC8B73}" dt="2021-04-06T04:33:14.680" v="5341" actId="27803"/>
          <ac:spMkLst>
            <pc:docMk/>
            <pc:sldMk cId="1830847363" sldId="283"/>
            <ac:spMk id="4084" creationId="{88907B55-5163-4325-A633-3A3F4AB0EEFD}"/>
          </ac:spMkLst>
        </pc:spChg>
        <pc:spChg chg="mod">
          <ac:chgData name="Vivek Saahil" userId="43ad321a-5946-4c44-869a-99c3331d9527" providerId="ADAL" clId="{EA813354-F016-409C-A55B-EB42D8BC8B73}" dt="2021-04-06T04:33:14.680" v="5341" actId="27803"/>
          <ac:spMkLst>
            <pc:docMk/>
            <pc:sldMk cId="1830847363" sldId="283"/>
            <ac:spMk id="4085" creationId="{00773FDB-C866-4E58-B531-1EBB6A02EC28}"/>
          </ac:spMkLst>
        </pc:spChg>
        <pc:spChg chg="mod">
          <ac:chgData name="Vivek Saahil" userId="43ad321a-5946-4c44-869a-99c3331d9527" providerId="ADAL" clId="{EA813354-F016-409C-A55B-EB42D8BC8B73}" dt="2021-04-06T04:33:14.680" v="5341" actId="27803"/>
          <ac:spMkLst>
            <pc:docMk/>
            <pc:sldMk cId="1830847363" sldId="283"/>
            <ac:spMk id="4086" creationId="{59B2780F-077B-4BCD-A285-2902BC0A733D}"/>
          </ac:spMkLst>
        </pc:spChg>
        <pc:spChg chg="mod">
          <ac:chgData name="Vivek Saahil" userId="43ad321a-5946-4c44-869a-99c3331d9527" providerId="ADAL" clId="{EA813354-F016-409C-A55B-EB42D8BC8B73}" dt="2021-04-06T04:33:14.680" v="5341" actId="27803"/>
          <ac:spMkLst>
            <pc:docMk/>
            <pc:sldMk cId="1830847363" sldId="283"/>
            <ac:spMk id="4087" creationId="{319C651B-B787-4C47-9753-8A40C2C217AD}"/>
          </ac:spMkLst>
        </pc:spChg>
        <pc:spChg chg="mod">
          <ac:chgData name="Vivek Saahil" userId="43ad321a-5946-4c44-869a-99c3331d9527" providerId="ADAL" clId="{EA813354-F016-409C-A55B-EB42D8BC8B73}" dt="2021-04-06T04:33:14.680" v="5341" actId="27803"/>
          <ac:spMkLst>
            <pc:docMk/>
            <pc:sldMk cId="1830847363" sldId="283"/>
            <ac:spMk id="4088" creationId="{2EB11EB7-4EF8-4903-A6AD-C077BF5543B6}"/>
          </ac:spMkLst>
        </pc:spChg>
        <pc:spChg chg="mod">
          <ac:chgData name="Vivek Saahil" userId="43ad321a-5946-4c44-869a-99c3331d9527" providerId="ADAL" clId="{EA813354-F016-409C-A55B-EB42D8BC8B73}" dt="2021-04-06T04:33:14.680" v="5341" actId="27803"/>
          <ac:spMkLst>
            <pc:docMk/>
            <pc:sldMk cId="1830847363" sldId="283"/>
            <ac:spMk id="4089" creationId="{FE57E0F1-AB46-4DE2-BCCA-755087E529F9}"/>
          </ac:spMkLst>
        </pc:spChg>
        <pc:spChg chg="mod">
          <ac:chgData name="Vivek Saahil" userId="43ad321a-5946-4c44-869a-99c3331d9527" providerId="ADAL" clId="{EA813354-F016-409C-A55B-EB42D8BC8B73}" dt="2021-04-06T04:33:14.680" v="5341" actId="27803"/>
          <ac:spMkLst>
            <pc:docMk/>
            <pc:sldMk cId="1830847363" sldId="283"/>
            <ac:spMk id="4090" creationId="{011D7F69-CC0C-4027-A13F-0A9B54BC2E96}"/>
          </ac:spMkLst>
        </pc:spChg>
        <pc:spChg chg="mod">
          <ac:chgData name="Vivek Saahil" userId="43ad321a-5946-4c44-869a-99c3331d9527" providerId="ADAL" clId="{EA813354-F016-409C-A55B-EB42D8BC8B73}" dt="2021-04-06T04:33:14.680" v="5341" actId="27803"/>
          <ac:spMkLst>
            <pc:docMk/>
            <pc:sldMk cId="1830847363" sldId="283"/>
            <ac:spMk id="4091" creationId="{A0A876E0-764A-4A6E-9E36-CB7774A35196}"/>
          </ac:spMkLst>
        </pc:spChg>
        <pc:spChg chg="mod">
          <ac:chgData name="Vivek Saahil" userId="43ad321a-5946-4c44-869a-99c3331d9527" providerId="ADAL" clId="{EA813354-F016-409C-A55B-EB42D8BC8B73}" dt="2021-04-06T04:33:14.680" v="5341" actId="27803"/>
          <ac:spMkLst>
            <pc:docMk/>
            <pc:sldMk cId="1830847363" sldId="283"/>
            <ac:spMk id="4092" creationId="{D8E12FA6-8B11-46E3-B973-D7CEC9D32C4F}"/>
          </ac:spMkLst>
        </pc:spChg>
        <pc:spChg chg="mod">
          <ac:chgData name="Vivek Saahil" userId="43ad321a-5946-4c44-869a-99c3331d9527" providerId="ADAL" clId="{EA813354-F016-409C-A55B-EB42D8BC8B73}" dt="2021-04-06T04:33:14.680" v="5341" actId="27803"/>
          <ac:spMkLst>
            <pc:docMk/>
            <pc:sldMk cId="1830847363" sldId="283"/>
            <ac:spMk id="4093" creationId="{5F96AC75-CFFF-48BE-B722-F5D72FC9B6FC}"/>
          </ac:spMkLst>
        </pc:spChg>
        <pc:spChg chg="mod">
          <ac:chgData name="Vivek Saahil" userId="43ad321a-5946-4c44-869a-99c3331d9527" providerId="ADAL" clId="{EA813354-F016-409C-A55B-EB42D8BC8B73}" dt="2021-04-06T04:33:14.680" v="5341" actId="27803"/>
          <ac:spMkLst>
            <pc:docMk/>
            <pc:sldMk cId="1830847363" sldId="283"/>
            <ac:spMk id="4094" creationId="{E59C3B8A-174D-407B-9745-023817ED5F9D}"/>
          </ac:spMkLst>
        </pc:spChg>
        <pc:spChg chg="mod">
          <ac:chgData name="Vivek Saahil" userId="43ad321a-5946-4c44-869a-99c3331d9527" providerId="ADAL" clId="{EA813354-F016-409C-A55B-EB42D8BC8B73}" dt="2021-04-06T04:33:14.680" v="5341" actId="27803"/>
          <ac:spMkLst>
            <pc:docMk/>
            <pc:sldMk cId="1830847363" sldId="283"/>
            <ac:spMk id="4095" creationId="{3EF019F8-AB12-4662-BA60-EE21D2C03D04}"/>
          </ac:spMkLst>
        </pc:spChg>
        <pc:spChg chg="mod">
          <ac:chgData name="Vivek Saahil" userId="43ad321a-5946-4c44-869a-99c3331d9527" providerId="ADAL" clId="{EA813354-F016-409C-A55B-EB42D8BC8B73}" dt="2021-04-06T04:33:14.680" v="5341" actId="27803"/>
          <ac:spMkLst>
            <pc:docMk/>
            <pc:sldMk cId="1830847363" sldId="283"/>
            <ac:spMk id="4096" creationId="{881C10E1-97B1-45A5-8C07-AB5EB03FAFA0}"/>
          </ac:spMkLst>
        </pc:spChg>
        <pc:spChg chg="mod">
          <ac:chgData name="Vivek Saahil" userId="43ad321a-5946-4c44-869a-99c3331d9527" providerId="ADAL" clId="{EA813354-F016-409C-A55B-EB42D8BC8B73}" dt="2021-04-06T04:33:14.680" v="5341" actId="27803"/>
          <ac:spMkLst>
            <pc:docMk/>
            <pc:sldMk cId="1830847363" sldId="283"/>
            <ac:spMk id="4097" creationId="{FF0237C3-D8C5-47EB-9B93-31F88F236DBC}"/>
          </ac:spMkLst>
        </pc:spChg>
        <pc:spChg chg="mod">
          <ac:chgData name="Vivek Saahil" userId="43ad321a-5946-4c44-869a-99c3331d9527" providerId="ADAL" clId="{EA813354-F016-409C-A55B-EB42D8BC8B73}" dt="2021-04-06T04:33:14.680" v="5341" actId="27803"/>
          <ac:spMkLst>
            <pc:docMk/>
            <pc:sldMk cId="1830847363" sldId="283"/>
            <ac:spMk id="4098" creationId="{16A41457-4D5A-446F-8765-57138FF67330}"/>
          </ac:spMkLst>
        </pc:spChg>
        <pc:spChg chg="mod">
          <ac:chgData name="Vivek Saahil" userId="43ad321a-5946-4c44-869a-99c3331d9527" providerId="ADAL" clId="{EA813354-F016-409C-A55B-EB42D8BC8B73}" dt="2021-04-06T04:33:14.680" v="5341" actId="27803"/>
          <ac:spMkLst>
            <pc:docMk/>
            <pc:sldMk cId="1830847363" sldId="283"/>
            <ac:spMk id="4099" creationId="{C3590092-065C-44AB-85D5-3F95C1050AD7}"/>
          </ac:spMkLst>
        </pc:spChg>
        <pc:spChg chg="mod">
          <ac:chgData name="Vivek Saahil" userId="43ad321a-5946-4c44-869a-99c3331d9527" providerId="ADAL" clId="{EA813354-F016-409C-A55B-EB42D8BC8B73}" dt="2021-04-06T04:33:14.680" v="5341" actId="27803"/>
          <ac:spMkLst>
            <pc:docMk/>
            <pc:sldMk cId="1830847363" sldId="283"/>
            <ac:spMk id="4100" creationId="{F56A4DB0-A50E-40EE-AC8E-2524053EDAB6}"/>
          </ac:spMkLst>
        </pc:spChg>
        <pc:spChg chg="mod">
          <ac:chgData name="Vivek Saahil" userId="43ad321a-5946-4c44-869a-99c3331d9527" providerId="ADAL" clId="{EA813354-F016-409C-A55B-EB42D8BC8B73}" dt="2021-04-06T04:33:14.680" v="5341" actId="27803"/>
          <ac:spMkLst>
            <pc:docMk/>
            <pc:sldMk cId="1830847363" sldId="283"/>
            <ac:spMk id="4101" creationId="{EA3E0894-1C26-40C9-ABA5-6EE4D13594FA}"/>
          </ac:spMkLst>
        </pc:spChg>
        <pc:spChg chg="mod">
          <ac:chgData name="Vivek Saahil" userId="43ad321a-5946-4c44-869a-99c3331d9527" providerId="ADAL" clId="{EA813354-F016-409C-A55B-EB42D8BC8B73}" dt="2021-04-06T04:33:14.680" v="5341" actId="27803"/>
          <ac:spMkLst>
            <pc:docMk/>
            <pc:sldMk cId="1830847363" sldId="283"/>
            <ac:spMk id="4102" creationId="{8FE73E19-49AE-4511-83CB-2395E371ACA7}"/>
          </ac:spMkLst>
        </pc:spChg>
        <pc:spChg chg="mod">
          <ac:chgData name="Vivek Saahil" userId="43ad321a-5946-4c44-869a-99c3331d9527" providerId="ADAL" clId="{EA813354-F016-409C-A55B-EB42D8BC8B73}" dt="2021-04-06T04:33:14.680" v="5341" actId="27803"/>
          <ac:spMkLst>
            <pc:docMk/>
            <pc:sldMk cId="1830847363" sldId="283"/>
            <ac:spMk id="4103" creationId="{A812A8D8-DA51-4005-B462-DBB2F7A193BD}"/>
          </ac:spMkLst>
        </pc:spChg>
        <pc:spChg chg="mod">
          <ac:chgData name="Vivek Saahil" userId="43ad321a-5946-4c44-869a-99c3331d9527" providerId="ADAL" clId="{EA813354-F016-409C-A55B-EB42D8BC8B73}" dt="2021-04-06T04:33:14.680" v="5341" actId="27803"/>
          <ac:spMkLst>
            <pc:docMk/>
            <pc:sldMk cId="1830847363" sldId="283"/>
            <ac:spMk id="4104" creationId="{BF7D1A56-D0E5-4B51-98D5-4781EFE77894}"/>
          </ac:spMkLst>
        </pc:spChg>
        <pc:spChg chg="mod">
          <ac:chgData name="Vivek Saahil" userId="43ad321a-5946-4c44-869a-99c3331d9527" providerId="ADAL" clId="{EA813354-F016-409C-A55B-EB42D8BC8B73}" dt="2021-04-06T04:33:14.680" v="5341" actId="27803"/>
          <ac:spMkLst>
            <pc:docMk/>
            <pc:sldMk cId="1830847363" sldId="283"/>
            <ac:spMk id="4105" creationId="{8CF40628-B9F5-4082-BAF8-34A2DB456E83}"/>
          </ac:spMkLst>
        </pc:spChg>
        <pc:spChg chg="mod">
          <ac:chgData name="Vivek Saahil" userId="43ad321a-5946-4c44-869a-99c3331d9527" providerId="ADAL" clId="{EA813354-F016-409C-A55B-EB42D8BC8B73}" dt="2021-04-06T04:33:14.680" v="5341" actId="27803"/>
          <ac:spMkLst>
            <pc:docMk/>
            <pc:sldMk cId="1830847363" sldId="283"/>
            <ac:spMk id="4106" creationId="{1754CCF8-6892-4A21-894D-54449E89247C}"/>
          </ac:spMkLst>
        </pc:spChg>
        <pc:spChg chg="mod">
          <ac:chgData name="Vivek Saahil" userId="43ad321a-5946-4c44-869a-99c3331d9527" providerId="ADAL" clId="{EA813354-F016-409C-A55B-EB42D8BC8B73}" dt="2021-04-06T04:33:14.680" v="5341" actId="27803"/>
          <ac:spMkLst>
            <pc:docMk/>
            <pc:sldMk cId="1830847363" sldId="283"/>
            <ac:spMk id="4107" creationId="{C6FCF433-415E-40D3-A7C5-37ED0DC519ED}"/>
          </ac:spMkLst>
        </pc:spChg>
        <pc:spChg chg="mod">
          <ac:chgData name="Vivek Saahil" userId="43ad321a-5946-4c44-869a-99c3331d9527" providerId="ADAL" clId="{EA813354-F016-409C-A55B-EB42D8BC8B73}" dt="2021-04-06T04:33:14.680" v="5341" actId="27803"/>
          <ac:spMkLst>
            <pc:docMk/>
            <pc:sldMk cId="1830847363" sldId="283"/>
            <ac:spMk id="4108" creationId="{CE7ACA56-6E74-4E2E-B66B-CB69E4269C6E}"/>
          </ac:spMkLst>
        </pc:spChg>
        <pc:spChg chg="mod">
          <ac:chgData name="Vivek Saahil" userId="43ad321a-5946-4c44-869a-99c3331d9527" providerId="ADAL" clId="{EA813354-F016-409C-A55B-EB42D8BC8B73}" dt="2021-04-06T04:33:14.680" v="5341" actId="27803"/>
          <ac:spMkLst>
            <pc:docMk/>
            <pc:sldMk cId="1830847363" sldId="283"/>
            <ac:spMk id="4109" creationId="{6FF53203-4F66-4DAA-B54D-316F83FF9AA7}"/>
          </ac:spMkLst>
        </pc:spChg>
        <pc:spChg chg="mod">
          <ac:chgData name="Vivek Saahil" userId="43ad321a-5946-4c44-869a-99c3331d9527" providerId="ADAL" clId="{EA813354-F016-409C-A55B-EB42D8BC8B73}" dt="2021-04-06T04:33:14.680" v="5341" actId="27803"/>
          <ac:spMkLst>
            <pc:docMk/>
            <pc:sldMk cId="1830847363" sldId="283"/>
            <ac:spMk id="4110" creationId="{8298240E-503F-4DC7-98E6-B747EE73B06A}"/>
          </ac:spMkLst>
        </pc:spChg>
        <pc:spChg chg="mod">
          <ac:chgData name="Vivek Saahil" userId="43ad321a-5946-4c44-869a-99c3331d9527" providerId="ADAL" clId="{EA813354-F016-409C-A55B-EB42D8BC8B73}" dt="2021-04-06T04:33:14.680" v="5341" actId="27803"/>
          <ac:spMkLst>
            <pc:docMk/>
            <pc:sldMk cId="1830847363" sldId="283"/>
            <ac:spMk id="4111" creationId="{CA007E1D-2FD9-45A4-A466-E4CB45FE5232}"/>
          </ac:spMkLst>
        </pc:spChg>
        <pc:spChg chg="mod">
          <ac:chgData name="Vivek Saahil" userId="43ad321a-5946-4c44-869a-99c3331d9527" providerId="ADAL" clId="{EA813354-F016-409C-A55B-EB42D8BC8B73}" dt="2021-04-06T04:33:14.680" v="5341" actId="27803"/>
          <ac:spMkLst>
            <pc:docMk/>
            <pc:sldMk cId="1830847363" sldId="283"/>
            <ac:spMk id="4112" creationId="{E66FE5CD-201F-4CBA-A4F5-6C6761A06CB1}"/>
          </ac:spMkLst>
        </pc:spChg>
        <pc:spChg chg="mod">
          <ac:chgData name="Vivek Saahil" userId="43ad321a-5946-4c44-869a-99c3331d9527" providerId="ADAL" clId="{EA813354-F016-409C-A55B-EB42D8BC8B73}" dt="2021-04-06T04:33:14.680" v="5341" actId="27803"/>
          <ac:spMkLst>
            <pc:docMk/>
            <pc:sldMk cId="1830847363" sldId="283"/>
            <ac:spMk id="4113" creationId="{18DC2E63-636B-4014-8397-33476787A2FE}"/>
          </ac:spMkLst>
        </pc:spChg>
        <pc:spChg chg="mod">
          <ac:chgData name="Vivek Saahil" userId="43ad321a-5946-4c44-869a-99c3331d9527" providerId="ADAL" clId="{EA813354-F016-409C-A55B-EB42D8BC8B73}" dt="2021-04-06T04:33:14.680" v="5341" actId="27803"/>
          <ac:spMkLst>
            <pc:docMk/>
            <pc:sldMk cId="1830847363" sldId="283"/>
            <ac:spMk id="4114" creationId="{3AA15B77-9452-471F-85C6-5537D5C4A65A}"/>
          </ac:spMkLst>
        </pc:spChg>
        <pc:spChg chg="mod">
          <ac:chgData name="Vivek Saahil" userId="43ad321a-5946-4c44-869a-99c3331d9527" providerId="ADAL" clId="{EA813354-F016-409C-A55B-EB42D8BC8B73}" dt="2021-04-06T04:33:14.680" v="5341" actId="27803"/>
          <ac:spMkLst>
            <pc:docMk/>
            <pc:sldMk cId="1830847363" sldId="283"/>
            <ac:spMk id="4115" creationId="{020A9907-85DD-4911-8424-0685733408BD}"/>
          </ac:spMkLst>
        </pc:spChg>
        <pc:spChg chg="mod">
          <ac:chgData name="Vivek Saahil" userId="43ad321a-5946-4c44-869a-99c3331d9527" providerId="ADAL" clId="{EA813354-F016-409C-A55B-EB42D8BC8B73}" dt="2021-04-06T04:33:14.680" v="5341" actId="27803"/>
          <ac:spMkLst>
            <pc:docMk/>
            <pc:sldMk cId="1830847363" sldId="283"/>
            <ac:spMk id="4116" creationId="{BC9BB090-5CFC-4634-9B84-96BE67D05430}"/>
          </ac:spMkLst>
        </pc:spChg>
        <pc:spChg chg="mod">
          <ac:chgData name="Vivek Saahil" userId="43ad321a-5946-4c44-869a-99c3331d9527" providerId="ADAL" clId="{EA813354-F016-409C-A55B-EB42D8BC8B73}" dt="2021-04-06T04:33:14.680" v="5341" actId="27803"/>
          <ac:spMkLst>
            <pc:docMk/>
            <pc:sldMk cId="1830847363" sldId="283"/>
            <ac:spMk id="4117" creationId="{CF796927-7921-4FBF-8656-AE08963F359E}"/>
          </ac:spMkLst>
        </pc:spChg>
        <pc:spChg chg="mod">
          <ac:chgData name="Vivek Saahil" userId="43ad321a-5946-4c44-869a-99c3331d9527" providerId="ADAL" clId="{EA813354-F016-409C-A55B-EB42D8BC8B73}" dt="2021-04-06T04:33:14.680" v="5341" actId="27803"/>
          <ac:spMkLst>
            <pc:docMk/>
            <pc:sldMk cId="1830847363" sldId="283"/>
            <ac:spMk id="4118" creationId="{42DE66C8-D575-4981-9B80-94E78E28EECE}"/>
          </ac:spMkLst>
        </pc:spChg>
        <pc:spChg chg="mod">
          <ac:chgData name="Vivek Saahil" userId="43ad321a-5946-4c44-869a-99c3331d9527" providerId="ADAL" clId="{EA813354-F016-409C-A55B-EB42D8BC8B73}" dt="2021-04-06T04:33:14.680" v="5341" actId="27803"/>
          <ac:spMkLst>
            <pc:docMk/>
            <pc:sldMk cId="1830847363" sldId="283"/>
            <ac:spMk id="4119" creationId="{14D64800-A08E-4E04-96AB-7C596490F996}"/>
          </ac:spMkLst>
        </pc:spChg>
        <pc:spChg chg="mod">
          <ac:chgData name="Vivek Saahil" userId="43ad321a-5946-4c44-869a-99c3331d9527" providerId="ADAL" clId="{EA813354-F016-409C-A55B-EB42D8BC8B73}" dt="2021-04-06T04:33:14.680" v="5341" actId="27803"/>
          <ac:spMkLst>
            <pc:docMk/>
            <pc:sldMk cId="1830847363" sldId="283"/>
            <ac:spMk id="4120" creationId="{AAAD9718-3EC6-44B1-AE68-005078EE5930}"/>
          </ac:spMkLst>
        </pc:spChg>
        <pc:spChg chg="mod">
          <ac:chgData name="Vivek Saahil" userId="43ad321a-5946-4c44-869a-99c3331d9527" providerId="ADAL" clId="{EA813354-F016-409C-A55B-EB42D8BC8B73}" dt="2021-04-06T04:33:14.680" v="5341" actId="27803"/>
          <ac:spMkLst>
            <pc:docMk/>
            <pc:sldMk cId="1830847363" sldId="283"/>
            <ac:spMk id="4121" creationId="{9DB5A83F-6595-4CFC-99F8-D8A0EA8C73B6}"/>
          </ac:spMkLst>
        </pc:spChg>
        <pc:spChg chg="mod">
          <ac:chgData name="Vivek Saahil" userId="43ad321a-5946-4c44-869a-99c3331d9527" providerId="ADAL" clId="{EA813354-F016-409C-A55B-EB42D8BC8B73}" dt="2021-04-06T04:33:14.680" v="5341" actId="27803"/>
          <ac:spMkLst>
            <pc:docMk/>
            <pc:sldMk cId="1830847363" sldId="283"/>
            <ac:spMk id="4122" creationId="{117B9C59-26BF-4042-89DB-BF9C3CBA4740}"/>
          </ac:spMkLst>
        </pc:spChg>
        <pc:spChg chg="mod">
          <ac:chgData name="Vivek Saahil" userId="43ad321a-5946-4c44-869a-99c3331d9527" providerId="ADAL" clId="{EA813354-F016-409C-A55B-EB42D8BC8B73}" dt="2021-04-06T04:33:14.680" v="5341" actId="27803"/>
          <ac:spMkLst>
            <pc:docMk/>
            <pc:sldMk cId="1830847363" sldId="283"/>
            <ac:spMk id="4123" creationId="{3BB0D3AC-444C-402D-AAA6-A3EDA02A3E0D}"/>
          </ac:spMkLst>
        </pc:spChg>
        <pc:spChg chg="mod">
          <ac:chgData name="Vivek Saahil" userId="43ad321a-5946-4c44-869a-99c3331d9527" providerId="ADAL" clId="{EA813354-F016-409C-A55B-EB42D8BC8B73}" dt="2021-04-06T04:33:14.680" v="5341" actId="27803"/>
          <ac:spMkLst>
            <pc:docMk/>
            <pc:sldMk cId="1830847363" sldId="283"/>
            <ac:spMk id="4124" creationId="{ECD859AD-EADB-4326-A25A-87EC56752122}"/>
          </ac:spMkLst>
        </pc:spChg>
        <pc:spChg chg="mod">
          <ac:chgData name="Vivek Saahil" userId="43ad321a-5946-4c44-869a-99c3331d9527" providerId="ADAL" clId="{EA813354-F016-409C-A55B-EB42D8BC8B73}" dt="2021-04-06T04:33:14.680" v="5341" actId="27803"/>
          <ac:spMkLst>
            <pc:docMk/>
            <pc:sldMk cId="1830847363" sldId="283"/>
            <ac:spMk id="4125" creationId="{DB85F304-2CF0-44FA-828D-FDB538CD9BFE}"/>
          </ac:spMkLst>
        </pc:spChg>
        <pc:spChg chg="mod">
          <ac:chgData name="Vivek Saahil" userId="43ad321a-5946-4c44-869a-99c3331d9527" providerId="ADAL" clId="{EA813354-F016-409C-A55B-EB42D8BC8B73}" dt="2021-04-06T04:33:14.680" v="5341" actId="27803"/>
          <ac:spMkLst>
            <pc:docMk/>
            <pc:sldMk cId="1830847363" sldId="283"/>
            <ac:spMk id="4126" creationId="{7865899E-1328-4E37-8EC4-9BB260C24A93}"/>
          </ac:spMkLst>
        </pc:spChg>
        <pc:spChg chg="mod">
          <ac:chgData name="Vivek Saahil" userId="43ad321a-5946-4c44-869a-99c3331d9527" providerId="ADAL" clId="{EA813354-F016-409C-A55B-EB42D8BC8B73}" dt="2021-04-06T04:33:14.680" v="5341" actId="27803"/>
          <ac:spMkLst>
            <pc:docMk/>
            <pc:sldMk cId="1830847363" sldId="283"/>
            <ac:spMk id="4127" creationId="{78CDB8E1-500F-4D1E-8113-051F4E0A15D6}"/>
          </ac:spMkLst>
        </pc:spChg>
        <pc:spChg chg="mod">
          <ac:chgData name="Vivek Saahil" userId="43ad321a-5946-4c44-869a-99c3331d9527" providerId="ADAL" clId="{EA813354-F016-409C-A55B-EB42D8BC8B73}" dt="2021-04-06T04:33:14.680" v="5341" actId="27803"/>
          <ac:spMkLst>
            <pc:docMk/>
            <pc:sldMk cId="1830847363" sldId="283"/>
            <ac:spMk id="4128" creationId="{0F67CFD1-BDAC-4B1A-BC99-E6C55CC13591}"/>
          </ac:spMkLst>
        </pc:spChg>
        <pc:spChg chg="mod">
          <ac:chgData name="Vivek Saahil" userId="43ad321a-5946-4c44-869a-99c3331d9527" providerId="ADAL" clId="{EA813354-F016-409C-A55B-EB42D8BC8B73}" dt="2021-04-06T04:33:14.680" v="5341" actId="27803"/>
          <ac:spMkLst>
            <pc:docMk/>
            <pc:sldMk cId="1830847363" sldId="283"/>
            <ac:spMk id="4129" creationId="{8AA5B211-2D97-4CB2-BDB3-0CBD0EB3772D}"/>
          </ac:spMkLst>
        </pc:spChg>
        <pc:spChg chg="mod">
          <ac:chgData name="Vivek Saahil" userId="43ad321a-5946-4c44-869a-99c3331d9527" providerId="ADAL" clId="{EA813354-F016-409C-A55B-EB42D8BC8B73}" dt="2021-04-06T04:33:14.680" v="5341" actId="27803"/>
          <ac:spMkLst>
            <pc:docMk/>
            <pc:sldMk cId="1830847363" sldId="283"/>
            <ac:spMk id="4130" creationId="{345190D8-C764-495B-BACB-5EFAD474630F}"/>
          </ac:spMkLst>
        </pc:spChg>
        <pc:spChg chg="mod">
          <ac:chgData name="Vivek Saahil" userId="43ad321a-5946-4c44-869a-99c3331d9527" providerId="ADAL" clId="{EA813354-F016-409C-A55B-EB42D8BC8B73}" dt="2021-04-06T04:33:14.680" v="5341" actId="27803"/>
          <ac:spMkLst>
            <pc:docMk/>
            <pc:sldMk cId="1830847363" sldId="283"/>
            <ac:spMk id="4131" creationId="{499DD8B5-763C-4258-8B5D-7C6E0D6BE669}"/>
          </ac:spMkLst>
        </pc:spChg>
        <pc:spChg chg="mod">
          <ac:chgData name="Vivek Saahil" userId="43ad321a-5946-4c44-869a-99c3331d9527" providerId="ADAL" clId="{EA813354-F016-409C-A55B-EB42D8BC8B73}" dt="2021-04-06T04:33:14.680" v="5341" actId="27803"/>
          <ac:spMkLst>
            <pc:docMk/>
            <pc:sldMk cId="1830847363" sldId="283"/>
            <ac:spMk id="4132" creationId="{37FCB98C-B2E2-447F-82C5-49AC69E485FB}"/>
          </ac:spMkLst>
        </pc:spChg>
        <pc:spChg chg="mod">
          <ac:chgData name="Vivek Saahil" userId="43ad321a-5946-4c44-869a-99c3331d9527" providerId="ADAL" clId="{EA813354-F016-409C-A55B-EB42D8BC8B73}" dt="2021-04-06T04:33:14.680" v="5341" actId="27803"/>
          <ac:spMkLst>
            <pc:docMk/>
            <pc:sldMk cId="1830847363" sldId="283"/>
            <ac:spMk id="4133" creationId="{F599CF67-B649-4B89-A2DC-9EB2B2D56BB7}"/>
          </ac:spMkLst>
        </pc:spChg>
        <pc:spChg chg="mod">
          <ac:chgData name="Vivek Saahil" userId="43ad321a-5946-4c44-869a-99c3331d9527" providerId="ADAL" clId="{EA813354-F016-409C-A55B-EB42D8BC8B73}" dt="2021-04-06T04:33:14.680" v="5341" actId="27803"/>
          <ac:spMkLst>
            <pc:docMk/>
            <pc:sldMk cId="1830847363" sldId="283"/>
            <ac:spMk id="4134" creationId="{AD8A12B6-D41C-447B-8418-14DF86644AF5}"/>
          </ac:spMkLst>
        </pc:spChg>
        <pc:spChg chg="mod">
          <ac:chgData name="Vivek Saahil" userId="43ad321a-5946-4c44-869a-99c3331d9527" providerId="ADAL" clId="{EA813354-F016-409C-A55B-EB42D8BC8B73}" dt="2021-04-06T04:33:14.680" v="5341" actId="27803"/>
          <ac:spMkLst>
            <pc:docMk/>
            <pc:sldMk cId="1830847363" sldId="283"/>
            <ac:spMk id="4135" creationId="{518733D7-2FB7-4DFC-854D-1E1C57C8DA3F}"/>
          </ac:spMkLst>
        </pc:spChg>
        <pc:spChg chg="mod">
          <ac:chgData name="Vivek Saahil" userId="43ad321a-5946-4c44-869a-99c3331d9527" providerId="ADAL" clId="{EA813354-F016-409C-A55B-EB42D8BC8B73}" dt="2021-04-06T04:33:14.680" v="5341" actId="27803"/>
          <ac:spMkLst>
            <pc:docMk/>
            <pc:sldMk cId="1830847363" sldId="283"/>
            <ac:spMk id="4136" creationId="{631003DC-A1D4-44A4-BFDF-2EACDE5B26BE}"/>
          </ac:spMkLst>
        </pc:spChg>
        <pc:spChg chg="mod">
          <ac:chgData name="Vivek Saahil" userId="43ad321a-5946-4c44-869a-99c3331d9527" providerId="ADAL" clId="{EA813354-F016-409C-A55B-EB42D8BC8B73}" dt="2021-04-06T04:33:14.680" v="5341" actId="27803"/>
          <ac:spMkLst>
            <pc:docMk/>
            <pc:sldMk cId="1830847363" sldId="283"/>
            <ac:spMk id="4137" creationId="{87C23317-1453-4CF9-B78C-597CC751AF33}"/>
          </ac:spMkLst>
        </pc:spChg>
        <pc:spChg chg="mod">
          <ac:chgData name="Vivek Saahil" userId="43ad321a-5946-4c44-869a-99c3331d9527" providerId="ADAL" clId="{EA813354-F016-409C-A55B-EB42D8BC8B73}" dt="2021-04-06T04:33:14.680" v="5341" actId="27803"/>
          <ac:spMkLst>
            <pc:docMk/>
            <pc:sldMk cId="1830847363" sldId="283"/>
            <ac:spMk id="4138" creationId="{C1E7C7F5-4785-444F-8ED4-EEE6BE742B71}"/>
          </ac:spMkLst>
        </pc:spChg>
        <pc:spChg chg="mod">
          <ac:chgData name="Vivek Saahil" userId="43ad321a-5946-4c44-869a-99c3331d9527" providerId="ADAL" clId="{EA813354-F016-409C-A55B-EB42D8BC8B73}" dt="2021-04-06T04:33:14.680" v="5341" actId="27803"/>
          <ac:spMkLst>
            <pc:docMk/>
            <pc:sldMk cId="1830847363" sldId="283"/>
            <ac:spMk id="4139" creationId="{6F220FBC-0890-4447-A782-C8E126A483DC}"/>
          </ac:spMkLst>
        </pc:spChg>
        <pc:spChg chg="mod">
          <ac:chgData name="Vivek Saahil" userId="43ad321a-5946-4c44-869a-99c3331d9527" providerId="ADAL" clId="{EA813354-F016-409C-A55B-EB42D8BC8B73}" dt="2021-04-06T04:33:14.680" v="5341" actId="27803"/>
          <ac:spMkLst>
            <pc:docMk/>
            <pc:sldMk cId="1830847363" sldId="283"/>
            <ac:spMk id="4140" creationId="{C2502669-284D-406F-A8D9-3877D12A72E2}"/>
          </ac:spMkLst>
        </pc:spChg>
        <pc:spChg chg="mod">
          <ac:chgData name="Vivek Saahil" userId="43ad321a-5946-4c44-869a-99c3331d9527" providerId="ADAL" clId="{EA813354-F016-409C-A55B-EB42D8BC8B73}" dt="2021-04-06T04:33:14.680" v="5341" actId="27803"/>
          <ac:spMkLst>
            <pc:docMk/>
            <pc:sldMk cId="1830847363" sldId="283"/>
            <ac:spMk id="4141" creationId="{A7A977C4-A670-4D79-B5B0-76BEB6660715}"/>
          </ac:spMkLst>
        </pc:spChg>
        <pc:spChg chg="mod">
          <ac:chgData name="Vivek Saahil" userId="43ad321a-5946-4c44-869a-99c3331d9527" providerId="ADAL" clId="{EA813354-F016-409C-A55B-EB42D8BC8B73}" dt="2021-04-06T04:33:14.680" v="5341" actId="27803"/>
          <ac:spMkLst>
            <pc:docMk/>
            <pc:sldMk cId="1830847363" sldId="283"/>
            <ac:spMk id="4142" creationId="{4633188C-2819-4C4E-9345-A2EBC58A4159}"/>
          </ac:spMkLst>
        </pc:spChg>
        <pc:spChg chg="mod">
          <ac:chgData name="Vivek Saahil" userId="43ad321a-5946-4c44-869a-99c3331d9527" providerId="ADAL" clId="{EA813354-F016-409C-A55B-EB42D8BC8B73}" dt="2021-04-06T04:33:14.680" v="5341" actId="27803"/>
          <ac:spMkLst>
            <pc:docMk/>
            <pc:sldMk cId="1830847363" sldId="283"/>
            <ac:spMk id="4143" creationId="{ADF19D9C-AEF1-470C-B6B8-BBA7F593B4DB}"/>
          </ac:spMkLst>
        </pc:spChg>
        <pc:spChg chg="mod">
          <ac:chgData name="Vivek Saahil" userId="43ad321a-5946-4c44-869a-99c3331d9527" providerId="ADAL" clId="{EA813354-F016-409C-A55B-EB42D8BC8B73}" dt="2021-04-06T04:33:14.680" v="5341" actId="27803"/>
          <ac:spMkLst>
            <pc:docMk/>
            <pc:sldMk cId="1830847363" sldId="283"/>
            <ac:spMk id="4144" creationId="{446D292A-D03A-4D60-960A-3589B4290FCE}"/>
          </ac:spMkLst>
        </pc:spChg>
        <pc:spChg chg="mod">
          <ac:chgData name="Vivek Saahil" userId="43ad321a-5946-4c44-869a-99c3331d9527" providerId="ADAL" clId="{EA813354-F016-409C-A55B-EB42D8BC8B73}" dt="2021-04-06T04:33:14.680" v="5341" actId="27803"/>
          <ac:spMkLst>
            <pc:docMk/>
            <pc:sldMk cId="1830847363" sldId="283"/>
            <ac:spMk id="4145" creationId="{31B482A5-3A19-490C-A29D-7E320AEF0EF7}"/>
          </ac:spMkLst>
        </pc:spChg>
        <pc:spChg chg="mod">
          <ac:chgData name="Vivek Saahil" userId="43ad321a-5946-4c44-869a-99c3331d9527" providerId="ADAL" clId="{EA813354-F016-409C-A55B-EB42D8BC8B73}" dt="2021-04-06T04:33:14.680" v="5341" actId="27803"/>
          <ac:spMkLst>
            <pc:docMk/>
            <pc:sldMk cId="1830847363" sldId="283"/>
            <ac:spMk id="4146" creationId="{52DFF4C6-9E93-4796-B246-3FE40078AC2D}"/>
          </ac:spMkLst>
        </pc:spChg>
        <pc:spChg chg="mod">
          <ac:chgData name="Vivek Saahil" userId="43ad321a-5946-4c44-869a-99c3331d9527" providerId="ADAL" clId="{EA813354-F016-409C-A55B-EB42D8BC8B73}" dt="2021-04-06T04:33:14.680" v="5341" actId="27803"/>
          <ac:spMkLst>
            <pc:docMk/>
            <pc:sldMk cId="1830847363" sldId="283"/>
            <ac:spMk id="4147" creationId="{D87E3CF5-A62D-4D81-A5C0-1D0E5C607624}"/>
          </ac:spMkLst>
        </pc:spChg>
        <pc:spChg chg="mod">
          <ac:chgData name="Vivek Saahil" userId="43ad321a-5946-4c44-869a-99c3331d9527" providerId="ADAL" clId="{EA813354-F016-409C-A55B-EB42D8BC8B73}" dt="2021-04-06T04:33:14.680" v="5341" actId="27803"/>
          <ac:spMkLst>
            <pc:docMk/>
            <pc:sldMk cId="1830847363" sldId="283"/>
            <ac:spMk id="4148" creationId="{8BDC81D8-3828-4A20-A8D3-BC7F3D7236A2}"/>
          </ac:spMkLst>
        </pc:spChg>
        <pc:spChg chg="mod">
          <ac:chgData name="Vivek Saahil" userId="43ad321a-5946-4c44-869a-99c3331d9527" providerId="ADAL" clId="{EA813354-F016-409C-A55B-EB42D8BC8B73}" dt="2021-04-06T04:33:14.680" v="5341" actId="27803"/>
          <ac:spMkLst>
            <pc:docMk/>
            <pc:sldMk cId="1830847363" sldId="283"/>
            <ac:spMk id="4149" creationId="{8C4E43D5-9186-44C6-98F2-3793FA221440}"/>
          </ac:spMkLst>
        </pc:spChg>
        <pc:spChg chg="mod">
          <ac:chgData name="Vivek Saahil" userId="43ad321a-5946-4c44-869a-99c3331d9527" providerId="ADAL" clId="{EA813354-F016-409C-A55B-EB42D8BC8B73}" dt="2021-04-06T04:33:14.680" v="5341" actId="27803"/>
          <ac:spMkLst>
            <pc:docMk/>
            <pc:sldMk cId="1830847363" sldId="283"/>
            <ac:spMk id="4150" creationId="{B1C4D22E-0415-44C4-A228-1C3E01C8C11B}"/>
          </ac:spMkLst>
        </pc:spChg>
        <pc:spChg chg="mod">
          <ac:chgData name="Vivek Saahil" userId="43ad321a-5946-4c44-869a-99c3331d9527" providerId="ADAL" clId="{EA813354-F016-409C-A55B-EB42D8BC8B73}" dt="2021-04-06T04:33:14.680" v="5341" actId="27803"/>
          <ac:spMkLst>
            <pc:docMk/>
            <pc:sldMk cId="1830847363" sldId="283"/>
            <ac:spMk id="4151" creationId="{FF97E243-7400-4283-A458-AAB7EF3FDB75}"/>
          </ac:spMkLst>
        </pc:spChg>
        <pc:spChg chg="mod">
          <ac:chgData name="Vivek Saahil" userId="43ad321a-5946-4c44-869a-99c3331d9527" providerId="ADAL" clId="{EA813354-F016-409C-A55B-EB42D8BC8B73}" dt="2021-04-06T04:33:14.680" v="5341" actId="27803"/>
          <ac:spMkLst>
            <pc:docMk/>
            <pc:sldMk cId="1830847363" sldId="283"/>
            <ac:spMk id="4152" creationId="{66A05401-ACBB-4BF4-8417-D4F68C8CC317}"/>
          </ac:spMkLst>
        </pc:spChg>
        <pc:spChg chg="mod">
          <ac:chgData name="Vivek Saahil" userId="43ad321a-5946-4c44-869a-99c3331d9527" providerId="ADAL" clId="{EA813354-F016-409C-A55B-EB42D8BC8B73}" dt="2021-04-06T04:33:14.680" v="5341" actId="27803"/>
          <ac:spMkLst>
            <pc:docMk/>
            <pc:sldMk cId="1830847363" sldId="283"/>
            <ac:spMk id="4153" creationId="{F1C54CAB-2958-4EEA-BF2D-E4078BF779E6}"/>
          </ac:spMkLst>
        </pc:spChg>
        <pc:spChg chg="mod">
          <ac:chgData name="Vivek Saahil" userId="43ad321a-5946-4c44-869a-99c3331d9527" providerId="ADAL" clId="{EA813354-F016-409C-A55B-EB42D8BC8B73}" dt="2021-04-06T04:33:14.680" v="5341" actId="27803"/>
          <ac:spMkLst>
            <pc:docMk/>
            <pc:sldMk cId="1830847363" sldId="283"/>
            <ac:spMk id="4154" creationId="{A44A4BF4-7DFD-4973-89AF-B57FDB2A8993}"/>
          </ac:spMkLst>
        </pc:spChg>
        <pc:spChg chg="mod">
          <ac:chgData name="Vivek Saahil" userId="43ad321a-5946-4c44-869a-99c3331d9527" providerId="ADAL" clId="{EA813354-F016-409C-A55B-EB42D8BC8B73}" dt="2021-04-06T04:33:14.680" v="5341" actId="27803"/>
          <ac:spMkLst>
            <pc:docMk/>
            <pc:sldMk cId="1830847363" sldId="283"/>
            <ac:spMk id="4155" creationId="{9C6E958A-301D-4678-B539-FD18C7CA00AF}"/>
          </ac:spMkLst>
        </pc:spChg>
        <pc:spChg chg="mod">
          <ac:chgData name="Vivek Saahil" userId="43ad321a-5946-4c44-869a-99c3331d9527" providerId="ADAL" clId="{EA813354-F016-409C-A55B-EB42D8BC8B73}" dt="2021-04-06T04:33:14.680" v="5341" actId="27803"/>
          <ac:spMkLst>
            <pc:docMk/>
            <pc:sldMk cId="1830847363" sldId="283"/>
            <ac:spMk id="4156" creationId="{2C0F1BD9-C5A6-44AF-BDD7-F580D7F9E5A8}"/>
          </ac:spMkLst>
        </pc:spChg>
        <pc:spChg chg="mod">
          <ac:chgData name="Vivek Saahil" userId="43ad321a-5946-4c44-869a-99c3331d9527" providerId="ADAL" clId="{EA813354-F016-409C-A55B-EB42D8BC8B73}" dt="2021-04-06T04:33:14.680" v="5341" actId="27803"/>
          <ac:spMkLst>
            <pc:docMk/>
            <pc:sldMk cId="1830847363" sldId="283"/>
            <ac:spMk id="4157" creationId="{6D63E241-8AD2-4A3D-AE8A-9B509E9136FE}"/>
          </ac:spMkLst>
        </pc:spChg>
        <pc:spChg chg="mod">
          <ac:chgData name="Vivek Saahil" userId="43ad321a-5946-4c44-869a-99c3331d9527" providerId="ADAL" clId="{EA813354-F016-409C-A55B-EB42D8BC8B73}" dt="2021-04-06T04:33:14.680" v="5341" actId="27803"/>
          <ac:spMkLst>
            <pc:docMk/>
            <pc:sldMk cId="1830847363" sldId="283"/>
            <ac:spMk id="4158" creationId="{C542FB2D-8F82-450B-8086-62D6E5D5D1FE}"/>
          </ac:spMkLst>
        </pc:spChg>
        <pc:spChg chg="mod">
          <ac:chgData name="Vivek Saahil" userId="43ad321a-5946-4c44-869a-99c3331d9527" providerId="ADAL" clId="{EA813354-F016-409C-A55B-EB42D8BC8B73}" dt="2021-04-06T04:33:14.680" v="5341" actId="27803"/>
          <ac:spMkLst>
            <pc:docMk/>
            <pc:sldMk cId="1830847363" sldId="283"/>
            <ac:spMk id="4159" creationId="{DA4641CC-BC87-42FC-A0DD-E91B3FDFCB3A}"/>
          </ac:spMkLst>
        </pc:spChg>
        <pc:spChg chg="mod">
          <ac:chgData name="Vivek Saahil" userId="43ad321a-5946-4c44-869a-99c3331d9527" providerId="ADAL" clId="{EA813354-F016-409C-A55B-EB42D8BC8B73}" dt="2021-04-06T04:33:14.680" v="5341" actId="27803"/>
          <ac:spMkLst>
            <pc:docMk/>
            <pc:sldMk cId="1830847363" sldId="283"/>
            <ac:spMk id="4160" creationId="{D9149E19-D8BD-40A2-BF80-11A4A3AD4C5F}"/>
          </ac:spMkLst>
        </pc:spChg>
        <pc:spChg chg="mod">
          <ac:chgData name="Vivek Saahil" userId="43ad321a-5946-4c44-869a-99c3331d9527" providerId="ADAL" clId="{EA813354-F016-409C-A55B-EB42D8BC8B73}" dt="2021-04-06T04:33:14.680" v="5341" actId="27803"/>
          <ac:spMkLst>
            <pc:docMk/>
            <pc:sldMk cId="1830847363" sldId="283"/>
            <ac:spMk id="4161" creationId="{9770082D-8339-4BA7-8669-34E7FCF2A6AB}"/>
          </ac:spMkLst>
        </pc:spChg>
        <pc:spChg chg="mod">
          <ac:chgData name="Vivek Saahil" userId="43ad321a-5946-4c44-869a-99c3331d9527" providerId="ADAL" clId="{EA813354-F016-409C-A55B-EB42D8BC8B73}" dt="2021-04-06T04:33:14.680" v="5341" actId="27803"/>
          <ac:spMkLst>
            <pc:docMk/>
            <pc:sldMk cId="1830847363" sldId="283"/>
            <ac:spMk id="4162" creationId="{3058674F-0927-41CC-BD39-76BFDD349100}"/>
          </ac:spMkLst>
        </pc:spChg>
        <pc:spChg chg="mod">
          <ac:chgData name="Vivek Saahil" userId="43ad321a-5946-4c44-869a-99c3331d9527" providerId="ADAL" clId="{EA813354-F016-409C-A55B-EB42D8BC8B73}" dt="2021-04-06T04:33:14.680" v="5341" actId="27803"/>
          <ac:spMkLst>
            <pc:docMk/>
            <pc:sldMk cId="1830847363" sldId="283"/>
            <ac:spMk id="4163" creationId="{6A1EE555-2033-46CC-B3A6-E6CBE3DF896C}"/>
          </ac:spMkLst>
        </pc:spChg>
        <pc:spChg chg="mod">
          <ac:chgData name="Vivek Saahil" userId="43ad321a-5946-4c44-869a-99c3331d9527" providerId="ADAL" clId="{EA813354-F016-409C-A55B-EB42D8BC8B73}" dt="2021-04-06T04:33:14.680" v="5341" actId="27803"/>
          <ac:spMkLst>
            <pc:docMk/>
            <pc:sldMk cId="1830847363" sldId="283"/>
            <ac:spMk id="4164" creationId="{36A810DA-22F5-4F6B-8A0B-407FBB23248B}"/>
          </ac:spMkLst>
        </pc:spChg>
        <pc:spChg chg="mod">
          <ac:chgData name="Vivek Saahil" userId="43ad321a-5946-4c44-869a-99c3331d9527" providerId="ADAL" clId="{EA813354-F016-409C-A55B-EB42D8BC8B73}" dt="2021-04-06T04:33:14.680" v="5341" actId="27803"/>
          <ac:spMkLst>
            <pc:docMk/>
            <pc:sldMk cId="1830847363" sldId="283"/>
            <ac:spMk id="4165" creationId="{4C830687-1124-4353-AC8E-FEAEC4BC308F}"/>
          </ac:spMkLst>
        </pc:spChg>
        <pc:spChg chg="mod">
          <ac:chgData name="Vivek Saahil" userId="43ad321a-5946-4c44-869a-99c3331d9527" providerId="ADAL" clId="{EA813354-F016-409C-A55B-EB42D8BC8B73}" dt="2021-04-06T04:33:14.680" v="5341" actId="27803"/>
          <ac:spMkLst>
            <pc:docMk/>
            <pc:sldMk cId="1830847363" sldId="283"/>
            <ac:spMk id="4166" creationId="{CD9B6F47-EEEE-4C57-A614-7781EA8F042A}"/>
          </ac:spMkLst>
        </pc:spChg>
        <pc:spChg chg="mod">
          <ac:chgData name="Vivek Saahil" userId="43ad321a-5946-4c44-869a-99c3331d9527" providerId="ADAL" clId="{EA813354-F016-409C-A55B-EB42D8BC8B73}" dt="2021-04-06T04:33:14.680" v="5341" actId="27803"/>
          <ac:spMkLst>
            <pc:docMk/>
            <pc:sldMk cId="1830847363" sldId="283"/>
            <ac:spMk id="4167" creationId="{8F9B0852-7A85-4D49-9D7A-451A6A16FB23}"/>
          </ac:spMkLst>
        </pc:spChg>
        <pc:spChg chg="mod">
          <ac:chgData name="Vivek Saahil" userId="43ad321a-5946-4c44-869a-99c3331d9527" providerId="ADAL" clId="{EA813354-F016-409C-A55B-EB42D8BC8B73}" dt="2021-04-06T04:33:14.680" v="5341" actId="27803"/>
          <ac:spMkLst>
            <pc:docMk/>
            <pc:sldMk cId="1830847363" sldId="283"/>
            <ac:spMk id="4168" creationId="{8A547DBE-AF46-45BE-8E79-1F72168B2700}"/>
          </ac:spMkLst>
        </pc:spChg>
        <pc:spChg chg="mod">
          <ac:chgData name="Vivek Saahil" userId="43ad321a-5946-4c44-869a-99c3331d9527" providerId="ADAL" clId="{EA813354-F016-409C-A55B-EB42D8BC8B73}" dt="2021-04-06T04:33:14.680" v="5341" actId="27803"/>
          <ac:spMkLst>
            <pc:docMk/>
            <pc:sldMk cId="1830847363" sldId="283"/>
            <ac:spMk id="4169" creationId="{31B0920E-7EC0-4089-8884-C44D2F20860B}"/>
          </ac:spMkLst>
        </pc:spChg>
        <pc:spChg chg="mod">
          <ac:chgData name="Vivek Saahil" userId="43ad321a-5946-4c44-869a-99c3331d9527" providerId="ADAL" clId="{EA813354-F016-409C-A55B-EB42D8BC8B73}" dt="2021-04-06T04:33:14.680" v="5341" actId="27803"/>
          <ac:spMkLst>
            <pc:docMk/>
            <pc:sldMk cId="1830847363" sldId="283"/>
            <ac:spMk id="4170" creationId="{A42629D8-D34B-4373-96B1-688EFA095EA1}"/>
          </ac:spMkLst>
        </pc:spChg>
        <pc:spChg chg="mod">
          <ac:chgData name="Vivek Saahil" userId="43ad321a-5946-4c44-869a-99c3331d9527" providerId="ADAL" clId="{EA813354-F016-409C-A55B-EB42D8BC8B73}" dt="2021-04-06T04:33:14.680" v="5341" actId="27803"/>
          <ac:spMkLst>
            <pc:docMk/>
            <pc:sldMk cId="1830847363" sldId="283"/>
            <ac:spMk id="4171" creationId="{2792D91B-8448-426D-8B47-FB6A93E605FD}"/>
          </ac:spMkLst>
        </pc:spChg>
        <pc:spChg chg="mod">
          <ac:chgData name="Vivek Saahil" userId="43ad321a-5946-4c44-869a-99c3331d9527" providerId="ADAL" clId="{EA813354-F016-409C-A55B-EB42D8BC8B73}" dt="2021-04-06T04:33:14.680" v="5341" actId="27803"/>
          <ac:spMkLst>
            <pc:docMk/>
            <pc:sldMk cId="1830847363" sldId="283"/>
            <ac:spMk id="4172" creationId="{50A0B8FB-6253-4217-BB5D-71E780630A88}"/>
          </ac:spMkLst>
        </pc:spChg>
        <pc:spChg chg="mod">
          <ac:chgData name="Vivek Saahil" userId="43ad321a-5946-4c44-869a-99c3331d9527" providerId="ADAL" clId="{EA813354-F016-409C-A55B-EB42D8BC8B73}" dt="2021-04-06T04:33:14.680" v="5341" actId="27803"/>
          <ac:spMkLst>
            <pc:docMk/>
            <pc:sldMk cId="1830847363" sldId="283"/>
            <ac:spMk id="4173" creationId="{8EE61B6D-8B30-4C2D-B166-246A5CB486C7}"/>
          </ac:spMkLst>
        </pc:spChg>
        <pc:spChg chg="mod">
          <ac:chgData name="Vivek Saahil" userId="43ad321a-5946-4c44-869a-99c3331d9527" providerId="ADAL" clId="{EA813354-F016-409C-A55B-EB42D8BC8B73}" dt="2021-04-06T04:33:14.680" v="5341" actId="27803"/>
          <ac:spMkLst>
            <pc:docMk/>
            <pc:sldMk cId="1830847363" sldId="283"/>
            <ac:spMk id="4174" creationId="{83457292-598E-4F3B-BC56-6B652BAE6BA2}"/>
          </ac:spMkLst>
        </pc:spChg>
        <pc:spChg chg="mod">
          <ac:chgData name="Vivek Saahil" userId="43ad321a-5946-4c44-869a-99c3331d9527" providerId="ADAL" clId="{EA813354-F016-409C-A55B-EB42D8BC8B73}" dt="2021-04-06T04:33:14.680" v="5341" actId="27803"/>
          <ac:spMkLst>
            <pc:docMk/>
            <pc:sldMk cId="1830847363" sldId="283"/>
            <ac:spMk id="4175" creationId="{5654C831-A96F-44FF-9265-18187CB6C2E9}"/>
          </ac:spMkLst>
        </pc:spChg>
        <pc:spChg chg="mod">
          <ac:chgData name="Vivek Saahil" userId="43ad321a-5946-4c44-869a-99c3331d9527" providerId="ADAL" clId="{EA813354-F016-409C-A55B-EB42D8BC8B73}" dt="2021-04-06T04:33:14.680" v="5341" actId="27803"/>
          <ac:spMkLst>
            <pc:docMk/>
            <pc:sldMk cId="1830847363" sldId="283"/>
            <ac:spMk id="4176" creationId="{34A028BC-258D-481D-89EA-BA76BB39DC44}"/>
          </ac:spMkLst>
        </pc:spChg>
        <pc:spChg chg="mod">
          <ac:chgData name="Vivek Saahil" userId="43ad321a-5946-4c44-869a-99c3331d9527" providerId="ADAL" clId="{EA813354-F016-409C-A55B-EB42D8BC8B73}" dt="2021-04-06T04:33:14.680" v="5341" actId="27803"/>
          <ac:spMkLst>
            <pc:docMk/>
            <pc:sldMk cId="1830847363" sldId="283"/>
            <ac:spMk id="4177" creationId="{BC6BC2C1-C892-4EA3-8E91-BFB1C34B1FF6}"/>
          </ac:spMkLst>
        </pc:spChg>
        <pc:spChg chg="mod">
          <ac:chgData name="Vivek Saahil" userId="43ad321a-5946-4c44-869a-99c3331d9527" providerId="ADAL" clId="{EA813354-F016-409C-A55B-EB42D8BC8B73}" dt="2021-04-06T04:33:14.680" v="5341" actId="27803"/>
          <ac:spMkLst>
            <pc:docMk/>
            <pc:sldMk cId="1830847363" sldId="283"/>
            <ac:spMk id="4178" creationId="{7A07BD9F-8A6A-400B-B6AD-5DA574D26F87}"/>
          </ac:spMkLst>
        </pc:spChg>
        <pc:spChg chg="mod">
          <ac:chgData name="Vivek Saahil" userId="43ad321a-5946-4c44-869a-99c3331d9527" providerId="ADAL" clId="{EA813354-F016-409C-A55B-EB42D8BC8B73}" dt="2021-04-06T04:33:14.680" v="5341" actId="27803"/>
          <ac:spMkLst>
            <pc:docMk/>
            <pc:sldMk cId="1830847363" sldId="283"/>
            <ac:spMk id="4179" creationId="{8AC4EEFA-DB3B-4A9A-A5C5-FEE17FBD5D53}"/>
          </ac:spMkLst>
        </pc:spChg>
        <pc:spChg chg="mod">
          <ac:chgData name="Vivek Saahil" userId="43ad321a-5946-4c44-869a-99c3331d9527" providerId="ADAL" clId="{EA813354-F016-409C-A55B-EB42D8BC8B73}" dt="2021-04-06T04:33:14.680" v="5341" actId="27803"/>
          <ac:spMkLst>
            <pc:docMk/>
            <pc:sldMk cId="1830847363" sldId="283"/>
            <ac:spMk id="4180" creationId="{29CECCEF-03FA-423B-B1BA-99475CAF613B}"/>
          </ac:spMkLst>
        </pc:spChg>
        <pc:spChg chg="mod">
          <ac:chgData name="Vivek Saahil" userId="43ad321a-5946-4c44-869a-99c3331d9527" providerId="ADAL" clId="{EA813354-F016-409C-A55B-EB42D8BC8B73}" dt="2021-04-06T04:33:14.680" v="5341" actId="27803"/>
          <ac:spMkLst>
            <pc:docMk/>
            <pc:sldMk cId="1830847363" sldId="283"/>
            <ac:spMk id="4181" creationId="{5E6D3B69-3F03-4612-8B51-8D28E4FF2F22}"/>
          </ac:spMkLst>
        </pc:spChg>
        <pc:spChg chg="mod">
          <ac:chgData name="Vivek Saahil" userId="43ad321a-5946-4c44-869a-99c3331d9527" providerId="ADAL" clId="{EA813354-F016-409C-A55B-EB42D8BC8B73}" dt="2021-04-06T04:33:14.680" v="5341" actId="27803"/>
          <ac:spMkLst>
            <pc:docMk/>
            <pc:sldMk cId="1830847363" sldId="283"/>
            <ac:spMk id="4182" creationId="{5482938E-5A3E-4CE0-BA84-ABF12312C177}"/>
          </ac:spMkLst>
        </pc:spChg>
        <pc:spChg chg="mod">
          <ac:chgData name="Vivek Saahil" userId="43ad321a-5946-4c44-869a-99c3331d9527" providerId="ADAL" clId="{EA813354-F016-409C-A55B-EB42D8BC8B73}" dt="2021-04-06T04:33:14.680" v="5341" actId="27803"/>
          <ac:spMkLst>
            <pc:docMk/>
            <pc:sldMk cId="1830847363" sldId="283"/>
            <ac:spMk id="4183" creationId="{05379689-CC9D-4BA2-8338-A590B56B956E}"/>
          </ac:spMkLst>
        </pc:spChg>
        <pc:spChg chg="mod">
          <ac:chgData name="Vivek Saahil" userId="43ad321a-5946-4c44-869a-99c3331d9527" providerId="ADAL" clId="{EA813354-F016-409C-A55B-EB42D8BC8B73}" dt="2021-04-06T04:33:14.680" v="5341" actId="27803"/>
          <ac:spMkLst>
            <pc:docMk/>
            <pc:sldMk cId="1830847363" sldId="283"/>
            <ac:spMk id="4184" creationId="{4BCD4931-1B13-4F3B-8716-B5192E5DA5B5}"/>
          </ac:spMkLst>
        </pc:spChg>
        <pc:spChg chg="mod">
          <ac:chgData name="Vivek Saahil" userId="43ad321a-5946-4c44-869a-99c3331d9527" providerId="ADAL" clId="{EA813354-F016-409C-A55B-EB42D8BC8B73}" dt="2021-04-06T04:33:14.680" v="5341" actId="27803"/>
          <ac:spMkLst>
            <pc:docMk/>
            <pc:sldMk cId="1830847363" sldId="283"/>
            <ac:spMk id="4185" creationId="{A27154B2-958D-4D67-93B4-97EF602BC55C}"/>
          </ac:spMkLst>
        </pc:spChg>
        <pc:spChg chg="mod">
          <ac:chgData name="Vivek Saahil" userId="43ad321a-5946-4c44-869a-99c3331d9527" providerId="ADAL" clId="{EA813354-F016-409C-A55B-EB42D8BC8B73}" dt="2021-04-06T04:33:14.680" v="5341" actId="27803"/>
          <ac:spMkLst>
            <pc:docMk/>
            <pc:sldMk cId="1830847363" sldId="283"/>
            <ac:spMk id="4186" creationId="{A68FBB87-35C8-464C-A46D-4D02586CFF17}"/>
          </ac:spMkLst>
        </pc:spChg>
        <pc:spChg chg="mod">
          <ac:chgData name="Vivek Saahil" userId="43ad321a-5946-4c44-869a-99c3331d9527" providerId="ADAL" clId="{EA813354-F016-409C-A55B-EB42D8BC8B73}" dt="2021-04-06T04:33:14.680" v="5341" actId="27803"/>
          <ac:spMkLst>
            <pc:docMk/>
            <pc:sldMk cId="1830847363" sldId="283"/>
            <ac:spMk id="4187" creationId="{8EA4E9A2-45D1-45C8-ABB0-F6413C7D3A9B}"/>
          </ac:spMkLst>
        </pc:spChg>
        <pc:spChg chg="mod">
          <ac:chgData name="Vivek Saahil" userId="43ad321a-5946-4c44-869a-99c3331d9527" providerId="ADAL" clId="{EA813354-F016-409C-A55B-EB42D8BC8B73}" dt="2021-04-06T04:33:14.680" v="5341" actId="27803"/>
          <ac:spMkLst>
            <pc:docMk/>
            <pc:sldMk cId="1830847363" sldId="283"/>
            <ac:spMk id="4188" creationId="{7F95D2DD-E6F9-48E1-B253-F760E4610E33}"/>
          </ac:spMkLst>
        </pc:spChg>
        <pc:spChg chg="mod">
          <ac:chgData name="Vivek Saahil" userId="43ad321a-5946-4c44-869a-99c3331d9527" providerId="ADAL" clId="{EA813354-F016-409C-A55B-EB42D8BC8B73}" dt="2021-04-06T04:33:14.680" v="5341" actId="27803"/>
          <ac:spMkLst>
            <pc:docMk/>
            <pc:sldMk cId="1830847363" sldId="283"/>
            <ac:spMk id="4189" creationId="{1340F3BF-C0E5-4BA4-858A-94A2C91B5555}"/>
          </ac:spMkLst>
        </pc:spChg>
        <pc:spChg chg="mod">
          <ac:chgData name="Vivek Saahil" userId="43ad321a-5946-4c44-869a-99c3331d9527" providerId="ADAL" clId="{EA813354-F016-409C-A55B-EB42D8BC8B73}" dt="2021-04-06T04:33:14.680" v="5341" actId="27803"/>
          <ac:spMkLst>
            <pc:docMk/>
            <pc:sldMk cId="1830847363" sldId="283"/>
            <ac:spMk id="4190" creationId="{45752B99-44ED-454E-855D-FBB9F8593F85}"/>
          </ac:spMkLst>
        </pc:spChg>
        <pc:spChg chg="mod">
          <ac:chgData name="Vivek Saahil" userId="43ad321a-5946-4c44-869a-99c3331d9527" providerId="ADAL" clId="{EA813354-F016-409C-A55B-EB42D8BC8B73}" dt="2021-04-06T04:33:14.680" v="5341" actId="27803"/>
          <ac:spMkLst>
            <pc:docMk/>
            <pc:sldMk cId="1830847363" sldId="283"/>
            <ac:spMk id="4191" creationId="{133C20B8-E472-4687-B33E-56DB52A9A244}"/>
          </ac:spMkLst>
        </pc:spChg>
        <pc:spChg chg="mod">
          <ac:chgData name="Vivek Saahil" userId="43ad321a-5946-4c44-869a-99c3331d9527" providerId="ADAL" clId="{EA813354-F016-409C-A55B-EB42D8BC8B73}" dt="2021-04-06T04:33:14.680" v="5341" actId="27803"/>
          <ac:spMkLst>
            <pc:docMk/>
            <pc:sldMk cId="1830847363" sldId="283"/>
            <ac:spMk id="4192" creationId="{A45699EA-54D2-4814-92E4-5E40F74F6CAB}"/>
          </ac:spMkLst>
        </pc:spChg>
        <pc:spChg chg="mod">
          <ac:chgData name="Vivek Saahil" userId="43ad321a-5946-4c44-869a-99c3331d9527" providerId="ADAL" clId="{EA813354-F016-409C-A55B-EB42D8BC8B73}" dt="2021-04-06T04:33:14.680" v="5341" actId="27803"/>
          <ac:spMkLst>
            <pc:docMk/>
            <pc:sldMk cId="1830847363" sldId="283"/>
            <ac:spMk id="4193" creationId="{9002D96C-086B-4988-9B90-B0929CC7BA88}"/>
          </ac:spMkLst>
        </pc:spChg>
        <pc:spChg chg="mod">
          <ac:chgData name="Vivek Saahil" userId="43ad321a-5946-4c44-869a-99c3331d9527" providerId="ADAL" clId="{EA813354-F016-409C-A55B-EB42D8BC8B73}" dt="2021-04-06T04:33:14.680" v="5341" actId="27803"/>
          <ac:spMkLst>
            <pc:docMk/>
            <pc:sldMk cId="1830847363" sldId="283"/>
            <ac:spMk id="4194" creationId="{9DF21245-4609-4EF9-A192-7A4B5F6EC5CC}"/>
          </ac:spMkLst>
        </pc:spChg>
        <pc:spChg chg="mod">
          <ac:chgData name="Vivek Saahil" userId="43ad321a-5946-4c44-869a-99c3331d9527" providerId="ADAL" clId="{EA813354-F016-409C-A55B-EB42D8BC8B73}" dt="2021-04-06T04:33:14.680" v="5341" actId="27803"/>
          <ac:spMkLst>
            <pc:docMk/>
            <pc:sldMk cId="1830847363" sldId="283"/>
            <ac:spMk id="4195" creationId="{BE073B01-2D72-4DFB-8126-447F7058A571}"/>
          </ac:spMkLst>
        </pc:spChg>
        <pc:spChg chg="mod">
          <ac:chgData name="Vivek Saahil" userId="43ad321a-5946-4c44-869a-99c3331d9527" providerId="ADAL" clId="{EA813354-F016-409C-A55B-EB42D8BC8B73}" dt="2021-04-06T04:33:14.680" v="5341" actId="27803"/>
          <ac:spMkLst>
            <pc:docMk/>
            <pc:sldMk cId="1830847363" sldId="283"/>
            <ac:spMk id="4196" creationId="{22576A9F-0129-4D71-81F8-84C6D1EFAD98}"/>
          </ac:spMkLst>
        </pc:spChg>
        <pc:spChg chg="mod">
          <ac:chgData name="Vivek Saahil" userId="43ad321a-5946-4c44-869a-99c3331d9527" providerId="ADAL" clId="{EA813354-F016-409C-A55B-EB42D8BC8B73}" dt="2021-04-06T04:33:14.680" v="5341" actId="27803"/>
          <ac:spMkLst>
            <pc:docMk/>
            <pc:sldMk cId="1830847363" sldId="283"/>
            <ac:spMk id="4197" creationId="{90631475-19F0-43F9-BDDE-A20F0A5DA526}"/>
          </ac:spMkLst>
        </pc:spChg>
        <pc:spChg chg="mod">
          <ac:chgData name="Vivek Saahil" userId="43ad321a-5946-4c44-869a-99c3331d9527" providerId="ADAL" clId="{EA813354-F016-409C-A55B-EB42D8BC8B73}" dt="2021-04-06T04:33:14.680" v="5341" actId="27803"/>
          <ac:spMkLst>
            <pc:docMk/>
            <pc:sldMk cId="1830847363" sldId="283"/>
            <ac:spMk id="4198" creationId="{D6600DCA-CE93-455B-A645-41BBC3CDF7E0}"/>
          </ac:spMkLst>
        </pc:spChg>
        <pc:spChg chg="mod">
          <ac:chgData name="Vivek Saahil" userId="43ad321a-5946-4c44-869a-99c3331d9527" providerId="ADAL" clId="{EA813354-F016-409C-A55B-EB42D8BC8B73}" dt="2021-04-06T04:33:14.680" v="5341" actId="27803"/>
          <ac:spMkLst>
            <pc:docMk/>
            <pc:sldMk cId="1830847363" sldId="283"/>
            <ac:spMk id="4199" creationId="{E5769CB6-FA8F-4DC9-AF4A-8B0E0A670B77}"/>
          </ac:spMkLst>
        </pc:spChg>
        <pc:spChg chg="mod">
          <ac:chgData name="Vivek Saahil" userId="43ad321a-5946-4c44-869a-99c3331d9527" providerId="ADAL" clId="{EA813354-F016-409C-A55B-EB42D8BC8B73}" dt="2021-04-06T04:33:14.680" v="5341" actId="27803"/>
          <ac:spMkLst>
            <pc:docMk/>
            <pc:sldMk cId="1830847363" sldId="283"/>
            <ac:spMk id="4200" creationId="{2EB467AB-38B7-4260-B493-1FDC223890BC}"/>
          </ac:spMkLst>
        </pc:spChg>
        <pc:spChg chg="mod">
          <ac:chgData name="Vivek Saahil" userId="43ad321a-5946-4c44-869a-99c3331d9527" providerId="ADAL" clId="{EA813354-F016-409C-A55B-EB42D8BC8B73}" dt="2021-04-06T04:33:14.680" v="5341" actId="27803"/>
          <ac:spMkLst>
            <pc:docMk/>
            <pc:sldMk cId="1830847363" sldId="283"/>
            <ac:spMk id="4201" creationId="{C0BBC0AE-223F-471D-92B7-CB5DE4E18A23}"/>
          </ac:spMkLst>
        </pc:spChg>
        <pc:spChg chg="mod">
          <ac:chgData name="Vivek Saahil" userId="43ad321a-5946-4c44-869a-99c3331d9527" providerId="ADAL" clId="{EA813354-F016-409C-A55B-EB42D8BC8B73}" dt="2021-04-06T04:33:14.680" v="5341" actId="27803"/>
          <ac:spMkLst>
            <pc:docMk/>
            <pc:sldMk cId="1830847363" sldId="283"/>
            <ac:spMk id="4202" creationId="{ACA78563-5793-4780-952C-033FBF988629}"/>
          </ac:spMkLst>
        </pc:spChg>
        <pc:spChg chg="mod">
          <ac:chgData name="Vivek Saahil" userId="43ad321a-5946-4c44-869a-99c3331d9527" providerId="ADAL" clId="{EA813354-F016-409C-A55B-EB42D8BC8B73}" dt="2021-04-06T04:33:14.680" v="5341" actId="27803"/>
          <ac:spMkLst>
            <pc:docMk/>
            <pc:sldMk cId="1830847363" sldId="283"/>
            <ac:spMk id="4203" creationId="{E8348C9C-35AA-4C90-9527-9E75D74BFB87}"/>
          </ac:spMkLst>
        </pc:spChg>
        <pc:spChg chg="mod">
          <ac:chgData name="Vivek Saahil" userId="43ad321a-5946-4c44-869a-99c3331d9527" providerId="ADAL" clId="{EA813354-F016-409C-A55B-EB42D8BC8B73}" dt="2021-04-06T04:33:14.680" v="5341" actId="27803"/>
          <ac:spMkLst>
            <pc:docMk/>
            <pc:sldMk cId="1830847363" sldId="283"/>
            <ac:spMk id="4204" creationId="{B3899505-2151-478E-9503-74C922724194}"/>
          </ac:spMkLst>
        </pc:spChg>
        <pc:spChg chg="mod">
          <ac:chgData name="Vivek Saahil" userId="43ad321a-5946-4c44-869a-99c3331d9527" providerId="ADAL" clId="{EA813354-F016-409C-A55B-EB42D8BC8B73}" dt="2021-04-06T04:33:14.680" v="5341" actId="27803"/>
          <ac:spMkLst>
            <pc:docMk/>
            <pc:sldMk cId="1830847363" sldId="283"/>
            <ac:spMk id="4205" creationId="{03835502-B0DB-40E6-94ED-32C0F7F3B0F9}"/>
          </ac:spMkLst>
        </pc:spChg>
        <pc:spChg chg="mod">
          <ac:chgData name="Vivek Saahil" userId="43ad321a-5946-4c44-869a-99c3331d9527" providerId="ADAL" clId="{EA813354-F016-409C-A55B-EB42D8BC8B73}" dt="2021-04-06T04:33:14.680" v="5341" actId="27803"/>
          <ac:spMkLst>
            <pc:docMk/>
            <pc:sldMk cId="1830847363" sldId="283"/>
            <ac:spMk id="4206" creationId="{755BCA31-FF7C-4380-B005-EFDD4898E5BF}"/>
          </ac:spMkLst>
        </pc:spChg>
        <pc:spChg chg="mod">
          <ac:chgData name="Vivek Saahil" userId="43ad321a-5946-4c44-869a-99c3331d9527" providerId="ADAL" clId="{EA813354-F016-409C-A55B-EB42D8BC8B73}" dt="2021-04-06T04:33:14.680" v="5341" actId="27803"/>
          <ac:spMkLst>
            <pc:docMk/>
            <pc:sldMk cId="1830847363" sldId="283"/>
            <ac:spMk id="4207" creationId="{742FF8BC-FFCF-4759-9E07-59495331A50A}"/>
          </ac:spMkLst>
        </pc:spChg>
        <pc:spChg chg="mod">
          <ac:chgData name="Vivek Saahil" userId="43ad321a-5946-4c44-869a-99c3331d9527" providerId="ADAL" clId="{EA813354-F016-409C-A55B-EB42D8BC8B73}" dt="2021-04-06T04:33:14.680" v="5341" actId="27803"/>
          <ac:spMkLst>
            <pc:docMk/>
            <pc:sldMk cId="1830847363" sldId="283"/>
            <ac:spMk id="4208" creationId="{921E8A4E-EFCE-410B-94B5-2F92F29E49C4}"/>
          </ac:spMkLst>
        </pc:spChg>
        <pc:spChg chg="mod">
          <ac:chgData name="Vivek Saahil" userId="43ad321a-5946-4c44-869a-99c3331d9527" providerId="ADAL" clId="{EA813354-F016-409C-A55B-EB42D8BC8B73}" dt="2021-04-06T04:33:14.680" v="5341" actId="27803"/>
          <ac:spMkLst>
            <pc:docMk/>
            <pc:sldMk cId="1830847363" sldId="283"/>
            <ac:spMk id="4209" creationId="{FAA8A1A0-B561-4A3B-B5E2-90F6F4821ED8}"/>
          </ac:spMkLst>
        </pc:spChg>
        <pc:spChg chg="mod">
          <ac:chgData name="Vivek Saahil" userId="43ad321a-5946-4c44-869a-99c3331d9527" providerId="ADAL" clId="{EA813354-F016-409C-A55B-EB42D8BC8B73}" dt="2021-04-06T04:33:14.680" v="5341" actId="27803"/>
          <ac:spMkLst>
            <pc:docMk/>
            <pc:sldMk cId="1830847363" sldId="283"/>
            <ac:spMk id="4210" creationId="{5EA33BEA-310A-459E-8014-4FA98DD8A85D}"/>
          </ac:spMkLst>
        </pc:spChg>
        <pc:spChg chg="mod">
          <ac:chgData name="Vivek Saahil" userId="43ad321a-5946-4c44-869a-99c3331d9527" providerId="ADAL" clId="{EA813354-F016-409C-A55B-EB42D8BC8B73}" dt="2021-04-06T04:33:14.680" v="5341" actId="27803"/>
          <ac:spMkLst>
            <pc:docMk/>
            <pc:sldMk cId="1830847363" sldId="283"/>
            <ac:spMk id="4211" creationId="{B575AD9B-A434-43AA-8F68-95FEB8DA63F9}"/>
          </ac:spMkLst>
        </pc:spChg>
        <pc:spChg chg="mod">
          <ac:chgData name="Vivek Saahil" userId="43ad321a-5946-4c44-869a-99c3331d9527" providerId="ADAL" clId="{EA813354-F016-409C-A55B-EB42D8BC8B73}" dt="2021-04-06T04:33:14.680" v="5341" actId="27803"/>
          <ac:spMkLst>
            <pc:docMk/>
            <pc:sldMk cId="1830847363" sldId="283"/>
            <ac:spMk id="4212" creationId="{022E635C-6AF2-44ED-9D2C-E6932C92E891}"/>
          </ac:spMkLst>
        </pc:spChg>
        <pc:spChg chg="mod">
          <ac:chgData name="Vivek Saahil" userId="43ad321a-5946-4c44-869a-99c3331d9527" providerId="ADAL" clId="{EA813354-F016-409C-A55B-EB42D8BC8B73}" dt="2021-04-06T04:33:14.680" v="5341" actId="27803"/>
          <ac:spMkLst>
            <pc:docMk/>
            <pc:sldMk cId="1830847363" sldId="283"/>
            <ac:spMk id="4213" creationId="{2FC6EDE1-9882-42B5-B59C-412A6C81AC44}"/>
          </ac:spMkLst>
        </pc:spChg>
        <pc:spChg chg="mod">
          <ac:chgData name="Vivek Saahil" userId="43ad321a-5946-4c44-869a-99c3331d9527" providerId="ADAL" clId="{EA813354-F016-409C-A55B-EB42D8BC8B73}" dt="2021-04-06T04:33:14.680" v="5341" actId="27803"/>
          <ac:spMkLst>
            <pc:docMk/>
            <pc:sldMk cId="1830847363" sldId="283"/>
            <ac:spMk id="4214" creationId="{47349FA3-238B-4CBB-9FAF-010790718320}"/>
          </ac:spMkLst>
        </pc:spChg>
        <pc:spChg chg="mod">
          <ac:chgData name="Vivek Saahil" userId="43ad321a-5946-4c44-869a-99c3331d9527" providerId="ADAL" clId="{EA813354-F016-409C-A55B-EB42D8BC8B73}" dt="2021-04-06T04:33:14.680" v="5341" actId="27803"/>
          <ac:spMkLst>
            <pc:docMk/>
            <pc:sldMk cId="1830847363" sldId="283"/>
            <ac:spMk id="4215" creationId="{C2A5B65F-01F5-4EAE-93C0-BD1F0427A557}"/>
          </ac:spMkLst>
        </pc:spChg>
        <pc:spChg chg="mod">
          <ac:chgData name="Vivek Saahil" userId="43ad321a-5946-4c44-869a-99c3331d9527" providerId="ADAL" clId="{EA813354-F016-409C-A55B-EB42D8BC8B73}" dt="2021-04-06T04:33:14.680" v="5341" actId="27803"/>
          <ac:spMkLst>
            <pc:docMk/>
            <pc:sldMk cId="1830847363" sldId="283"/>
            <ac:spMk id="4216" creationId="{0CEEA3D6-5AD6-46CC-BAC6-EE169799566B}"/>
          </ac:spMkLst>
        </pc:spChg>
        <pc:spChg chg="mod">
          <ac:chgData name="Vivek Saahil" userId="43ad321a-5946-4c44-869a-99c3331d9527" providerId="ADAL" clId="{EA813354-F016-409C-A55B-EB42D8BC8B73}" dt="2021-04-06T04:33:14.680" v="5341" actId="27803"/>
          <ac:spMkLst>
            <pc:docMk/>
            <pc:sldMk cId="1830847363" sldId="283"/>
            <ac:spMk id="4217" creationId="{EC4D1415-C695-41F2-91A1-2C8BFC8E881F}"/>
          </ac:spMkLst>
        </pc:spChg>
        <pc:spChg chg="mod">
          <ac:chgData name="Vivek Saahil" userId="43ad321a-5946-4c44-869a-99c3331d9527" providerId="ADAL" clId="{EA813354-F016-409C-A55B-EB42D8BC8B73}" dt="2021-04-06T04:33:14.680" v="5341" actId="27803"/>
          <ac:spMkLst>
            <pc:docMk/>
            <pc:sldMk cId="1830847363" sldId="283"/>
            <ac:spMk id="4218" creationId="{B8FD8D7D-6057-4F4F-BA46-5EC2AE703820}"/>
          </ac:spMkLst>
        </pc:spChg>
        <pc:spChg chg="mod">
          <ac:chgData name="Vivek Saahil" userId="43ad321a-5946-4c44-869a-99c3331d9527" providerId="ADAL" clId="{EA813354-F016-409C-A55B-EB42D8BC8B73}" dt="2021-04-06T04:33:14.680" v="5341" actId="27803"/>
          <ac:spMkLst>
            <pc:docMk/>
            <pc:sldMk cId="1830847363" sldId="283"/>
            <ac:spMk id="4219" creationId="{860C52BB-501D-4079-A700-7B282F849101}"/>
          </ac:spMkLst>
        </pc:spChg>
        <pc:spChg chg="mod">
          <ac:chgData name="Vivek Saahil" userId="43ad321a-5946-4c44-869a-99c3331d9527" providerId="ADAL" clId="{EA813354-F016-409C-A55B-EB42D8BC8B73}" dt="2021-04-06T04:33:14.680" v="5341" actId="27803"/>
          <ac:spMkLst>
            <pc:docMk/>
            <pc:sldMk cId="1830847363" sldId="283"/>
            <ac:spMk id="4220" creationId="{1EF5284A-3778-48C8-AAF9-E99292975194}"/>
          </ac:spMkLst>
        </pc:spChg>
        <pc:spChg chg="mod">
          <ac:chgData name="Vivek Saahil" userId="43ad321a-5946-4c44-869a-99c3331d9527" providerId="ADAL" clId="{EA813354-F016-409C-A55B-EB42D8BC8B73}" dt="2021-04-06T04:33:14.680" v="5341" actId="27803"/>
          <ac:spMkLst>
            <pc:docMk/>
            <pc:sldMk cId="1830847363" sldId="283"/>
            <ac:spMk id="4221" creationId="{243999A4-CBA1-4DA2-A332-18B7B5E9ADC9}"/>
          </ac:spMkLst>
        </pc:spChg>
        <pc:spChg chg="mod">
          <ac:chgData name="Vivek Saahil" userId="43ad321a-5946-4c44-869a-99c3331d9527" providerId="ADAL" clId="{EA813354-F016-409C-A55B-EB42D8BC8B73}" dt="2021-04-06T04:33:14.680" v="5341" actId="27803"/>
          <ac:spMkLst>
            <pc:docMk/>
            <pc:sldMk cId="1830847363" sldId="283"/>
            <ac:spMk id="4222" creationId="{6779FE43-86E0-4ADC-BF41-8A626B44AAC4}"/>
          </ac:spMkLst>
        </pc:spChg>
        <pc:spChg chg="mod">
          <ac:chgData name="Vivek Saahil" userId="43ad321a-5946-4c44-869a-99c3331d9527" providerId="ADAL" clId="{EA813354-F016-409C-A55B-EB42D8BC8B73}" dt="2021-04-06T04:33:14.680" v="5341" actId="27803"/>
          <ac:spMkLst>
            <pc:docMk/>
            <pc:sldMk cId="1830847363" sldId="283"/>
            <ac:spMk id="4223" creationId="{CC3AFC92-D039-4E12-BC19-A13942980C87}"/>
          </ac:spMkLst>
        </pc:spChg>
        <pc:spChg chg="mod">
          <ac:chgData name="Vivek Saahil" userId="43ad321a-5946-4c44-869a-99c3331d9527" providerId="ADAL" clId="{EA813354-F016-409C-A55B-EB42D8BC8B73}" dt="2021-04-06T04:33:14.680" v="5341" actId="27803"/>
          <ac:spMkLst>
            <pc:docMk/>
            <pc:sldMk cId="1830847363" sldId="283"/>
            <ac:spMk id="4224" creationId="{6AAE5AFA-B909-4739-84B8-65A3A0CAD2B7}"/>
          </ac:spMkLst>
        </pc:spChg>
        <pc:spChg chg="mod">
          <ac:chgData name="Vivek Saahil" userId="43ad321a-5946-4c44-869a-99c3331d9527" providerId="ADAL" clId="{EA813354-F016-409C-A55B-EB42D8BC8B73}" dt="2021-04-06T04:33:14.680" v="5341" actId="27803"/>
          <ac:spMkLst>
            <pc:docMk/>
            <pc:sldMk cId="1830847363" sldId="283"/>
            <ac:spMk id="4225" creationId="{A38BC807-4AA8-42AD-93E4-6B5F9500D741}"/>
          </ac:spMkLst>
        </pc:spChg>
        <pc:spChg chg="mod">
          <ac:chgData name="Vivek Saahil" userId="43ad321a-5946-4c44-869a-99c3331d9527" providerId="ADAL" clId="{EA813354-F016-409C-A55B-EB42D8BC8B73}" dt="2021-04-06T04:33:14.680" v="5341" actId="27803"/>
          <ac:spMkLst>
            <pc:docMk/>
            <pc:sldMk cId="1830847363" sldId="283"/>
            <ac:spMk id="4226" creationId="{AF67872A-BD43-40E8-996F-008A96B18535}"/>
          </ac:spMkLst>
        </pc:spChg>
        <pc:spChg chg="mod">
          <ac:chgData name="Vivek Saahil" userId="43ad321a-5946-4c44-869a-99c3331d9527" providerId="ADAL" clId="{EA813354-F016-409C-A55B-EB42D8BC8B73}" dt="2021-04-06T04:33:14.680" v="5341" actId="27803"/>
          <ac:spMkLst>
            <pc:docMk/>
            <pc:sldMk cId="1830847363" sldId="283"/>
            <ac:spMk id="4227" creationId="{EC6F8E37-F26D-491F-89CD-716912A73A0B}"/>
          </ac:spMkLst>
        </pc:spChg>
        <pc:spChg chg="mod">
          <ac:chgData name="Vivek Saahil" userId="43ad321a-5946-4c44-869a-99c3331d9527" providerId="ADAL" clId="{EA813354-F016-409C-A55B-EB42D8BC8B73}" dt="2021-04-06T04:33:14.680" v="5341" actId="27803"/>
          <ac:spMkLst>
            <pc:docMk/>
            <pc:sldMk cId="1830847363" sldId="283"/>
            <ac:spMk id="4228" creationId="{A14A6C53-49CF-4885-8B64-05064EB21D72}"/>
          </ac:spMkLst>
        </pc:spChg>
        <pc:spChg chg="mod">
          <ac:chgData name="Vivek Saahil" userId="43ad321a-5946-4c44-869a-99c3331d9527" providerId="ADAL" clId="{EA813354-F016-409C-A55B-EB42D8BC8B73}" dt="2021-04-06T04:33:14.680" v="5341" actId="27803"/>
          <ac:spMkLst>
            <pc:docMk/>
            <pc:sldMk cId="1830847363" sldId="283"/>
            <ac:spMk id="4229" creationId="{00AACF58-56E1-4BA8-82A3-7CBB2F89BA94}"/>
          </ac:spMkLst>
        </pc:spChg>
        <pc:spChg chg="mod">
          <ac:chgData name="Vivek Saahil" userId="43ad321a-5946-4c44-869a-99c3331d9527" providerId="ADAL" clId="{EA813354-F016-409C-A55B-EB42D8BC8B73}" dt="2021-04-06T04:33:14.680" v="5341" actId="27803"/>
          <ac:spMkLst>
            <pc:docMk/>
            <pc:sldMk cId="1830847363" sldId="283"/>
            <ac:spMk id="4230" creationId="{C0DBC009-D209-43F3-8D7E-6A9FA0D3E286}"/>
          </ac:spMkLst>
        </pc:spChg>
        <pc:spChg chg="mod">
          <ac:chgData name="Vivek Saahil" userId="43ad321a-5946-4c44-869a-99c3331d9527" providerId="ADAL" clId="{EA813354-F016-409C-A55B-EB42D8BC8B73}" dt="2021-04-06T04:33:14.680" v="5341" actId="27803"/>
          <ac:spMkLst>
            <pc:docMk/>
            <pc:sldMk cId="1830847363" sldId="283"/>
            <ac:spMk id="4231" creationId="{3E66D841-7FA3-445F-8949-940C14A84055}"/>
          </ac:spMkLst>
        </pc:spChg>
        <pc:spChg chg="mod">
          <ac:chgData name="Vivek Saahil" userId="43ad321a-5946-4c44-869a-99c3331d9527" providerId="ADAL" clId="{EA813354-F016-409C-A55B-EB42D8BC8B73}" dt="2021-04-06T04:33:14.680" v="5341" actId="27803"/>
          <ac:spMkLst>
            <pc:docMk/>
            <pc:sldMk cId="1830847363" sldId="283"/>
            <ac:spMk id="4232" creationId="{E1663AE3-52AE-4B33-8838-59C32C6C7CA0}"/>
          </ac:spMkLst>
        </pc:spChg>
        <pc:spChg chg="mod">
          <ac:chgData name="Vivek Saahil" userId="43ad321a-5946-4c44-869a-99c3331d9527" providerId="ADAL" clId="{EA813354-F016-409C-A55B-EB42D8BC8B73}" dt="2021-04-06T04:33:14.680" v="5341" actId="27803"/>
          <ac:spMkLst>
            <pc:docMk/>
            <pc:sldMk cId="1830847363" sldId="283"/>
            <ac:spMk id="4233" creationId="{88F45F06-3121-414F-BA3B-289575D3F071}"/>
          </ac:spMkLst>
        </pc:spChg>
        <pc:spChg chg="mod">
          <ac:chgData name="Vivek Saahil" userId="43ad321a-5946-4c44-869a-99c3331d9527" providerId="ADAL" clId="{EA813354-F016-409C-A55B-EB42D8BC8B73}" dt="2021-04-06T04:33:14.680" v="5341" actId="27803"/>
          <ac:spMkLst>
            <pc:docMk/>
            <pc:sldMk cId="1830847363" sldId="283"/>
            <ac:spMk id="4234" creationId="{06FCE41F-8535-4E93-BC88-3AF6189D5072}"/>
          </ac:spMkLst>
        </pc:spChg>
        <pc:spChg chg="mod">
          <ac:chgData name="Vivek Saahil" userId="43ad321a-5946-4c44-869a-99c3331d9527" providerId="ADAL" clId="{EA813354-F016-409C-A55B-EB42D8BC8B73}" dt="2021-04-06T04:33:14.680" v="5341" actId="27803"/>
          <ac:spMkLst>
            <pc:docMk/>
            <pc:sldMk cId="1830847363" sldId="283"/>
            <ac:spMk id="4235" creationId="{5AE10C38-0AEE-4250-883D-9A9BC4CAAC6F}"/>
          </ac:spMkLst>
        </pc:spChg>
        <pc:spChg chg="mod">
          <ac:chgData name="Vivek Saahil" userId="43ad321a-5946-4c44-869a-99c3331d9527" providerId="ADAL" clId="{EA813354-F016-409C-A55B-EB42D8BC8B73}" dt="2021-04-06T04:33:14.680" v="5341" actId="27803"/>
          <ac:spMkLst>
            <pc:docMk/>
            <pc:sldMk cId="1830847363" sldId="283"/>
            <ac:spMk id="4236" creationId="{08EBA79C-F2F0-4059-9B4E-3CF5FC7FF6EF}"/>
          </ac:spMkLst>
        </pc:spChg>
        <pc:spChg chg="mod">
          <ac:chgData name="Vivek Saahil" userId="43ad321a-5946-4c44-869a-99c3331d9527" providerId="ADAL" clId="{EA813354-F016-409C-A55B-EB42D8BC8B73}" dt="2021-04-06T04:33:14.680" v="5341" actId="27803"/>
          <ac:spMkLst>
            <pc:docMk/>
            <pc:sldMk cId="1830847363" sldId="283"/>
            <ac:spMk id="4237" creationId="{2CC30A38-6B34-4CE4-A2C1-3676973E1D6D}"/>
          </ac:spMkLst>
        </pc:spChg>
        <pc:spChg chg="mod">
          <ac:chgData name="Vivek Saahil" userId="43ad321a-5946-4c44-869a-99c3331d9527" providerId="ADAL" clId="{EA813354-F016-409C-A55B-EB42D8BC8B73}" dt="2021-04-06T04:33:14.680" v="5341" actId="27803"/>
          <ac:spMkLst>
            <pc:docMk/>
            <pc:sldMk cId="1830847363" sldId="283"/>
            <ac:spMk id="4238" creationId="{5C3ED6BE-67DA-448D-AD1F-281D78496FC0}"/>
          </ac:spMkLst>
        </pc:spChg>
        <pc:spChg chg="mod">
          <ac:chgData name="Vivek Saahil" userId="43ad321a-5946-4c44-869a-99c3331d9527" providerId="ADAL" clId="{EA813354-F016-409C-A55B-EB42D8BC8B73}" dt="2021-04-06T04:33:14.680" v="5341" actId="27803"/>
          <ac:spMkLst>
            <pc:docMk/>
            <pc:sldMk cId="1830847363" sldId="283"/>
            <ac:spMk id="4239" creationId="{1D04E847-59AD-4E7A-B16D-AA018111D7C4}"/>
          </ac:spMkLst>
        </pc:spChg>
        <pc:spChg chg="mod">
          <ac:chgData name="Vivek Saahil" userId="43ad321a-5946-4c44-869a-99c3331d9527" providerId="ADAL" clId="{EA813354-F016-409C-A55B-EB42D8BC8B73}" dt="2021-04-06T04:33:14.680" v="5341" actId="27803"/>
          <ac:spMkLst>
            <pc:docMk/>
            <pc:sldMk cId="1830847363" sldId="283"/>
            <ac:spMk id="4240" creationId="{3DDE5ECD-88D3-42AF-A084-FB86FE50BCB8}"/>
          </ac:spMkLst>
        </pc:spChg>
        <pc:spChg chg="mod">
          <ac:chgData name="Vivek Saahil" userId="43ad321a-5946-4c44-869a-99c3331d9527" providerId="ADAL" clId="{EA813354-F016-409C-A55B-EB42D8BC8B73}" dt="2021-04-06T04:33:14.680" v="5341" actId="27803"/>
          <ac:spMkLst>
            <pc:docMk/>
            <pc:sldMk cId="1830847363" sldId="283"/>
            <ac:spMk id="4241" creationId="{354724DD-30C4-43A5-AA99-B045932F657A}"/>
          </ac:spMkLst>
        </pc:spChg>
        <pc:spChg chg="mod">
          <ac:chgData name="Vivek Saahil" userId="43ad321a-5946-4c44-869a-99c3331d9527" providerId="ADAL" clId="{EA813354-F016-409C-A55B-EB42D8BC8B73}" dt="2021-04-06T04:33:14.680" v="5341" actId="27803"/>
          <ac:spMkLst>
            <pc:docMk/>
            <pc:sldMk cId="1830847363" sldId="283"/>
            <ac:spMk id="4242" creationId="{EEE13D79-579B-4401-BB14-B7342E00452E}"/>
          </ac:spMkLst>
        </pc:spChg>
        <pc:spChg chg="mod">
          <ac:chgData name="Vivek Saahil" userId="43ad321a-5946-4c44-869a-99c3331d9527" providerId="ADAL" clId="{EA813354-F016-409C-A55B-EB42D8BC8B73}" dt="2021-04-06T04:33:14.680" v="5341" actId="27803"/>
          <ac:spMkLst>
            <pc:docMk/>
            <pc:sldMk cId="1830847363" sldId="283"/>
            <ac:spMk id="4243" creationId="{87854393-6536-4DD0-AF0E-24C1D1E2C78E}"/>
          </ac:spMkLst>
        </pc:spChg>
        <pc:spChg chg="mod">
          <ac:chgData name="Vivek Saahil" userId="43ad321a-5946-4c44-869a-99c3331d9527" providerId="ADAL" clId="{EA813354-F016-409C-A55B-EB42D8BC8B73}" dt="2021-04-06T04:33:14.680" v="5341" actId="27803"/>
          <ac:spMkLst>
            <pc:docMk/>
            <pc:sldMk cId="1830847363" sldId="283"/>
            <ac:spMk id="4244" creationId="{EAF36DBA-00CF-4003-B26D-FA2CE2ABED56}"/>
          </ac:spMkLst>
        </pc:spChg>
        <pc:spChg chg="mod">
          <ac:chgData name="Vivek Saahil" userId="43ad321a-5946-4c44-869a-99c3331d9527" providerId="ADAL" clId="{EA813354-F016-409C-A55B-EB42D8BC8B73}" dt="2021-04-06T04:33:14.680" v="5341" actId="27803"/>
          <ac:spMkLst>
            <pc:docMk/>
            <pc:sldMk cId="1830847363" sldId="283"/>
            <ac:spMk id="4245" creationId="{D0AF885E-353F-4087-8318-787C057E342B}"/>
          </ac:spMkLst>
        </pc:spChg>
        <pc:spChg chg="mod">
          <ac:chgData name="Vivek Saahil" userId="43ad321a-5946-4c44-869a-99c3331d9527" providerId="ADAL" clId="{EA813354-F016-409C-A55B-EB42D8BC8B73}" dt="2021-04-06T04:33:14.680" v="5341" actId="27803"/>
          <ac:spMkLst>
            <pc:docMk/>
            <pc:sldMk cId="1830847363" sldId="283"/>
            <ac:spMk id="4246" creationId="{02EE9FA6-B382-4B99-A2DF-F2C19FB1AAFC}"/>
          </ac:spMkLst>
        </pc:spChg>
        <pc:spChg chg="mod">
          <ac:chgData name="Vivek Saahil" userId="43ad321a-5946-4c44-869a-99c3331d9527" providerId="ADAL" clId="{EA813354-F016-409C-A55B-EB42D8BC8B73}" dt="2021-04-06T04:33:14.680" v="5341" actId="27803"/>
          <ac:spMkLst>
            <pc:docMk/>
            <pc:sldMk cId="1830847363" sldId="283"/>
            <ac:spMk id="4247" creationId="{AF01B758-5CDE-471F-9E46-858E933F7A92}"/>
          </ac:spMkLst>
        </pc:spChg>
        <pc:spChg chg="mod">
          <ac:chgData name="Vivek Saahil" userId="43ad321a-5946-4c44-869a-99c3331d9527" providerId="ADAL" clId="{EA813354-F016-409C-A55B-EB42D8BC8B73}" dt="2021-04-06T04:33:14.680" v="5341" actId="27803"/>
          <ac:spMkLst>
            <pc:docMk/>
            <pc:sldMk cId="1830847363" sldId="283"/>
            <ac:spMk id="4248" creationId="{71FD63E3-FFE3-44BC-9D62-2AB19415947B}"/>
          </ac:spMkLst>
        </pc:spChg>
        <pc:spChg chg="mod">
          <ac:chgData name="Vivek Saahil" userId="43ad321a-5946-4c44-869a-99c3331d9527" providerId="ADAL" clId="{EA813354-F016-409C-A55B-EB42D8BC8B73}" dt="2021-04-06T04:33:14.680" v="5341" actId="27803"/>
          <ac:spMkLst>
            <pc:docMk/>
            <pc:sldMk cId="1830847363" sldId="283"/>
            <ac:spMk id="4249" creationId="{F71070AF-71A1-4204-B0B2-2CFE5D63322F}"/>
          </ac:spMkLst>
        </pc:spChg>
        <pc:spChg chg="mod">
          <ac:chgData name="Vivek Saahil" userId="43ad321a-5946-4c44-869a-99c3331d9527" providerId="ADAL" clId="{EA813354-F016-409C-A55B-EB42D8BC8B73}" dt="2021-04-06T04:33:14.680" v="5341" actId="27803"/>
          <ac:spMkLst>
            <pc:docMk/>
            <pc:sldMk cId="1830847363" sldId="283"/>
            <ac:spMk id="4250" creationId="{C13FA3D4-2367-46EF-A071-3437DCC0E918}"/>
          </ac:spMkLst>
        </pc:spChg>
        <pc:spChg chg="mod">
          <ac:chgData name="Vivek Saahil" userId="43ad321a-5946-4c44-869a-99c3331d9527" providerId="ADAL" clId="{EA813354-F016-409C-A55B-EB42D8BC8B73}" dt="2021-04-06T04:33:14.680" v="5341" actId="27803"/>
          <ac:spMkLst>
            <pc:docMk/>
            <pc:sldMk cId="1830847363" sldId="283"/>
            <ac:spMk id="4251" creationId="{953E8D93-C477-4CE2-810B-93891E2AB621}"/>
          </ac:spMkLst>
        </pc:spChg>
        <pc:spChg chg="mod">
          <ac:chgData name="Vivek Saahil" userId="43ad321a-5946-4c44-869a-99c3331d9527" providerId="ADAL" clId="{EA813354-F016-409C-A55B-EB42D8BC8B73}" dt="2021-04-06T04:33:14.680" v="5341" actId="27803"/>
          <ac:spMkLst>
            <pc:docMk/>
            <pc:sldMk cId="1830847363" sldId="283"/>
            <ac:spMk id="4252" creationId="{698EC19F-8B4F-40F6-8AB0-12EAC236792C}"/>
          </ac:spMkLst>
        </pc:spChg>
        <pc:spChg chg="mod">
          <ac:chgData name="Vivek Saahil" userId="43ad321a-5946-4c44-869a-99c3331d9527" providerId="ADAL" clId="{EA813354-F016-409C-A55B-EB42D8BC8B73}" dt="2021-04-06T04:33:14.680" v="5341" actId="27803"/>
          <ac:spMkLst>
            <pc:docMk/>
            <pc:sldMk cId="1830847363" sldId="283"/>
            <ac:spMk id="4253" creationId="{2FA50431-19E3-4D15-893F-FC593F2CC70C}"/>
          </ac:spMkLst>
        </pc:spChg>
        <pc:spChg chg="mod">
          <ac:chgData name="Vivek Saahil" userId="43ad321a-5946-4c44-869a-99c3331d9527" providerId="ADAL" clId="{EA813354-F016-409C-A55B-EB42D8BC8B73}" dt="2021-04-06T04:33:14.680" v="5341" actId="27803"/>
          <ac:spMkLst>
            <pc:docMk/>
            <pc:sldMk cId="1830847363" sldId="283"/>
            <ac:spMk id="4254" creationId="{2A97E37B-8BC2-4CF6-ADA9-9E094B119349}"/>
          </ac:spMkLst>
        </pc:spChg>
        <pc:spChg chg="mod">
          <ac:chgData name="Vivek Saahil" userId="43ad321a-5946-4c44-869a-99c3331d9527" providerId="ADAL" clId="{EA813354-F016-409C-A55B-EB42D8BC8B73}" dt="2021-04-06T04:33:14.680" v="5341" actId="27803"/>
          <ac:spMkLst>
            <pc:docMk/>
            <pc:sldMk cId="1830847363" sldId="283"/>
            <ac:spMk id="4255" creationId="{6B9222AA-6158-4E15-B5F4-3BB2ECC21F51}"/>
          </ac:spMkLst>
        </pc:spChg>
        <pc:spChg chg="mod">
          <ac:chgData name="Vivek Saahil" userId="43ad321a-5946-4c44-869a-99c3331d9527" providerId="ADAL" clId="{EA813354-F016-409C-A55B-EB42D8BC8B73}" dt="2021-04-06T04:33:14.680" v="5341" actId="27803"/>
          <ac:spMkLst>
            <pc:docMk/>
            <pc:sldMk cId="1830847363" sldId="283"/>
            <ac:spMk id="4256" creationId="{CE0A5634-C1F4-4EEF-9747-76EE53024BE2}"/>
          </ac:spMkLst>
        </pc:spChg>
        <pc:spChg chg="mod">
          <ac:chgData name="Vivek Saahil" userId="43ad321a-5946-4c44-869a-99c3331d9527" providerId="ADAL" clId="{EA813354-F016-409C-A55B-EB42D8BC8B73}" dt="2021-04-06T04:33:14.680" v="5341" actId="27803"/>
          <ac:spMkLst>
            <pc:docMk/>
            <pc:sldMk cId="1830847363" sldId="283"/>
            <ac:spMk id="4257" creationId="{F3F90C1E-55A8-4DEE-B746-8763352EE2D4}"/>
          </ac:spMkLst>
        </pc:spChg>
        <pc:spChg chg="mod">
          <ac:chgData name="Vivek Saahil" userId="43ad321a-5946-4c44-869a-99c3331d9527" providerId="ADAL" clId="{EA813354-F016-409C-A55B-EB42D8BC8B73}" dt="2021-04-06T04:33:14.680" v="5341" actId="27803"/>
          <ac:spMkLst>
            <pc:docMk/>
            <pc:sldMk cId="1830847363" sldId="283"/>
            <ac:spMk id="4258" creationId="{FE98467D-B9B4-4BD1-9563-8260CF08E600}"/>
          </ac:spMkLst>
        </pc:spChg>
        <pc:spChg chg="mod">
          <ac:chgData name="Vivek Saahil" userId="43ad321a-5946-4c44-869a-99c3331d9527" providerId="ADAL" clId="{EA813354-F016-409C-A55B-EB42D8BC8B73}" dt="2021-04-06T04:33:14.680" v="5341" actId="27803"/>
          <ac:spMkLst>
            <pc:docMk/>
            <pc:sldMk cId="1830847363" sldId="283"/>
            <ac:spMk id="4259" creationId="{739D69EC-2406-4DA6-A301-483FCABCFD6C}"/>
          </ac:spMkLst>
        </pc:spChg>
        <pc:spChg chg="mod">
          <ac:chgData name="Vivek Saahil" userId="43ad321a-5946-4c44-869a-99c3331d9527" providerId="ADAL" clId="{EA813354-F016-409C-A55B-EB42D8BC8B73}" dt="2021-04-06T04:33:14.680" v="5341" actId="27803"/>
          <ac:spMkLst>
            <pc:docMk/>
            <pc:sldMk cId="1830847363" sldId="283"/>
            <ac:spMk id="4260" creationId="{A258B1CF-74D1-429A-BF06-F2890302B630}"/>
          </ac:spMkLst>
        </pc:spChg>
        <pc:spChg chg="mod">
          <ac:chgData name="Vivek Saahil" userId="43ad321a-5946-4c44-869a-99c3331d9527" providerId="ADAL" clId="{EA813354-F016-409C-A55B-EB42D8BC8B73}" dt="2021-04-06T04:33:14.680" v="5341" actId="27803"/>
          <ac:spMkLst>
            <pc:docMk/>
            <pc:sldMk cId="1830847363" sldId="283"/>
            <ac:spMk id="4261" creationId="{0A94FF37-A1B2-46C1-B2A5-E471CC456AE0}"/>
          </ac:spMkLst>
        </pc:spChg>
        <pc:spChg chg="mod">
          <ac:chgData name="Vivek Saahil" userId="43ad321a-5946-4c44-869a-99c3331d9527" providerId="ADAL" clId="{EA813354-F016-409C-A55B-EB42D8BC8B73}" dt="2021-04-06T04:33:14.680" v="5341" actId="27803"/>
          <ac:spMkLst>
            <pc:docMk/>
            <pc:sldMk cId="1830847363" sldId="283"/>
            <ac:spMk id="4262" creationId="{76F741D2-911E-4D31-80B9-48A22EC867C4}"/>
          </ac:spMkLst>
        </pc:spChg>
        <pc:spChg chg="mod">
          <ac:chgData name="Vivek Saahil" userId="43ad321a-5946-4c44-869a-99c3331d9527" providerId="ADAL" clId="{EA813354-F016-409C-A55B-EB42D8BC8B73}" dt="2021-04-06T04:33:14.680" v="5341" actId="27803"/>
          <ac:spMkLst>
            <pc:docMk/>
            <pc:sldMk cId="1830847363" sldId="283"/>
            <ac:spMk id="4263" creationId="{641518EB-A3DF-4F96-AB6E-7DD7183809A7}"/>
          </ac:spMkLst>
        </pc:spChg>
        <pc:spChg chg="mod">
          <ac:chgData name="Vivek Saahil" userId="43ad321a-5946-4c44-869a-99c3331d9527" providerId="ADAL" clId="{EA813354-F016-409C-A55B-EB42D8BC8B73}" dt="2021-04-06T04:33:14.680" v="5341" actId="27803"/>
          <ac:spMkLst>
            <pc:docMk/>
            <pc:sldMk cId="1830847363" sldId="283"/>
            <ac:spMk id="4264" creationId="{19A54C46-4361-4E8B-BE96-E602719ABAC8}"/>
          </ac:spMkLst>
        </pc:spChg>
        <pc:spChg chg="mod">
          <ac:chgData name="Vivek Saahil" userId="43ad321a-5946-4c44-869a-99c3331d9527" providerId="ADAL" clId="{EA813354-F016-409C-A55B-EB42D8BC8B73}" dt="2021-04-06T04:33:14.680" v="5341" actId="27803"/>
          <ac:spMkLst>
            <pc:docMk/>
            <pc:sldMk cId="1830847363" sldId="283"/>
            <ac:spMk id="4265" creationId="{B0A3D648-84AC-4B1E-8529-4D79152AAA83}"/>
          </ac:spMkLst>
        </pc:spChg>
        <pc:spChg chg="mod">
          <ac:chgData name="Vivek Saahil" userId="43ad321a-5946-4c44-869a-99c3331d9527" providerId="ADAL" clId="{EA813354-F016-409C-A55B-EB42D8BC8B73}" dt="2021-04-06T04:33:14.680" v="5341" actId="27803"/>
          <ac:spMkLst>
            <pc:docMk/>
            <pc:sldMk cId="1830847363" sldId="283"/>
            <ac:spMk id="4266" creationId="{4117B297-559B-439D-8CE1-D89C610FD38D}"/>
          </ac:spMkLst>
        </pc:spChg>
        <pc:spChg chg="mod">
          <ac:chgData name="Vivek Saahil" userId="43ad321a-5946-4c44-869a-99c3331d9527" providerId="ADAL" clId="{EA813354-F016-409C-A55B-EB42D8BC8B73}" dt="2021-04-06T04:33:14.680" v="5341" actId="27803"/>
          <ac:spMkLst>
            <pc:docMk/>
            <pc:sldMk cId="1830847363" sldId="283"/>
            <ac:spMk id="4267" creationId="{C2360770-050E-423E-946B-A17D9DD15A80}"/>
          </ac:spMkLst>
        </pc:spChg>
        <pc:spChg chg="mod">
          <ac:chgData name="Vivek Saahil" userId="43ad321a-5946-4c44-869a-99c3331d9527" providerId="ADAL" clId="{EA813354-F016-409C-A55B-EB42D8BC8B73}" dt="2021-04-06T04:33:14.680" v="5341" actId="27803"/>
          <ac:spMkLst>
            <pc:docMk/>
            <pc:sldMk cId="1830847363" sldId="283"/>
            <ac:spMk id="4268" creationId="{0B715C55-0506-400A-AA7E-AFD30ABB467B}"/>
          </ac:spMkLst>
        </pc:spChg>
        <pc:spChg chg="mod">
          <ac:chgData name="Vivek Saahil" userId="43ad321a-5946-4c44-869a-99c3331d9527" providerId="ADAL" clId="{EA813354-F016-409C-A55B-EB42D8BC8B73}" dt="2021-04-06T04:33:14.680" v="5341" actId="27803"/>
          <ac:spMkLst>
            <pc:docMk/>
            <pc:sldMk cId="1830847363" sldId="283"/>
            <ac:spMk id="4269" creationId="{234581AD-0592-4BE9-B5CB-AC224EFFE05D}"/>
          </ac:spMkLst>
        </pc:spChg>
        <pc:spChg chg="mod">
          <ac:chgData name="Vivek Saahil" userId="43ad321a-5946-4c44-869a-99c3331d9527" providerId="ADAL" clId="{EA813354-F016-409C-A55B-EB42D8BC8B73}" dt="2021-04-06T04:33:14.680" v="5341" actId="27803"/>
          <ac:spMkLst>
            <pc:docMk/>
            <pc:sldMk cId="1830847363" sldId="283"/>
            <ac:spMk id="4270" creationId="{EBA6A1F2-6D54-485A-AF62-5F7B284E94AF}"/>
          </ac:spMkLst>
        </pc:spChg>
        <pc:spChg chg="mod">
          <ac:chgData name="Vivek Saahil" userId="43ad321a-5946-4c44-869a-99c3331d9527" providerId="ADAL" clId="{EA813354-F016-409C-A55B-EB42D8BC8B73}" dt="2021-04-06T04:33:14.680" v="5341" actId="27803"/>
          <ac:spMkLst>
            <pc:docMk/>
            <pc:sldMk cId="1830847363" sldId="283"/>
            <ac:spMk id="4271" creationId="{3F36C5CB-11F8-4C32-9D6E-C7B87453E975}"/>
          </ac:spMkLst>
        </pc:spChg>
        <pc:spChg chg="mod">
          <ac:chgData name="Vivek Saahil" userId="43ad321a-5946-4c44-869a-99c3331d9527" providerId="ADAL" clId="{EA813354-F016-409C-A55B-EB42D8BC8B73}" dt="2021-04-06T04:33:14.680" v="5341" actId="27803"/>
          <ac:spMkLst>
            <pc:docMk/>
            <pc:sldMk cId="1830847363" sldId="283"/>
            <ac:spMk id="4272" creationId="{0D315267-0482-4B29-8C2A-B5FFDC018468}"/>
          </ac:spMkLst>
        </pc:spChg>
        <pc:spChg chg="mod">
          <ac:chgData name="Vivek Saahil" userId="43ad321a-5946-4c44-869a-99c3331d9527" providerId="ADAL" clId="{EA813354-F016-409C-A55B-EB42D8BC8B73}" dt="2021-04-06T04:33:14.680" v="5341" actId="27803"/>
          <ac:spMkLst>
            <pc:docMk/>
            <pc:sldMk cId="1830847363" sldId="283"/>
            <ac:spMk id="4273" creationId="{904AE126-B45A-4B6C-9CED-A7CB88444528}"/>
          </ac:spMkLst>
        </pc:spChg>
        <pc:spChg chg="mod">
          <ac:chgData name="Vivek Saahil" userId="43ad321a-5946-4c44-869a-99c3331d9527" providerId="ADAL" clId="{EA813354-F016-409C-A55B-EB42D8BC8B73}" dt="2021-04-06T04:33:14.680" v="5341" actId="27803"/>
          <ac:spMkLst>
            <pc:docMk/>
            <pc:sldMk cId="1830847363" sldId="283"/>
            <ac:spMk id="4274" creationId="{83C23428-0DE5-4B19-819B-58C7CE93339F}"/>
          </ac:spMkLst>
        </pc:spChg>
        <pc:spChg chg="mod">
          <ac:chgData name="Vivek Saahil" userId="43ad321a-5946-4c44-869a-99c3331d9527" providerId="ADAL" clId="{EA813354-F016-409C-A55B-EB42D8BC8B73}" dt="2021-04-06T04:33:14.680" v="5341" actId="27803"/>
          <ac:spMkLst>
            <pc:docMk/>
            <pc:sldMk cId="1830847363" sldId="283"/>
            <ac:spMk id="4275" creationId="{6EAB6E32-F29F-4CD2-9278-CCC28E238448}"/>
          </ac:spMkLst>
        </pc:spChg>
        <pc:spChg chg="mod">
          <ac:chgData name="Vivek Saahil" userId="43ad321a-5946-4c44-869a-99c3331d9527" providerId="ADAL" clId="{EA813354-F016-409C-A55B-EB42D8BC8B73}" dt="2021-04-06T04:33:14.680" v="5341" actId="27803"/>
          <ac:spMkLst>
            <pc:docMk/>
            <pc:sldMk cId="1830847363" sldId="283"/>
            <ac:spMk id="4276" creationId="{A56EA8DC-635E-4DFC-90E9-34B8EFEF01C3}"/>
          </ac:spMkLst>
        </pc:spChg>
        <pc:spChg chg="mod">
          <ac:chgData name="Vivek Saahil" userId="43ad321a-5946-4c44-869a-99c3331d9527" providerId="ADAL" clId="{EA813354-F016-409C-A55B-EB42D8BC8B73}" dt="2021-04-06T04:33:14.680" v="5341" actId="27803"/>
          <ac:spMkLst>
            <pc:docMk/>
            <pc:sldMk cId="1830847363" sldId="283"/>
            <ac:spMk id="4277" creationId="{002F279F-0467-4A5E-AE79-47C15A2E8724}"/>
          </ac:spMkLst>
        </pc:spChg>
        <pc:spChg chg="mod">
          <ac:chgData name="Vivek Saahil" userId="43ad321a-5946-4c44-869a-99c3331d9527" providerId="ADAL" clId="{EA813354-F016-409C-A55B-EB42D8BC8B73}" dt="2021-04-06T04:33:14.680" v="5341" actId="27803"/>
          <ac:spMkLst>
            <pc:docMk/>
            <pc:sldMk cId="1830847363" sldId="283"/>
            <ac:spMk id="4278" creationId="{1BDB2112-32F5-4AE8-BA7D-FA45E0DCE379}"/>
          </ac:spMkLst>
        </pc:spChg>
        <pc:spChg chg="mod">
          <ac:chgData name="Vivek Saahil" userId="43ad321a-5946-4c44-869a-99c3331d9527" providerId="ADAL" clId="{EA813354-F016-409C-A55B-EB42D8BC8B73}" dt="2021-04-06T04:33:14.680" v="5341" actId="27803"/>
          <ac:spMkLst>
            <pc:docMk/>
            <pc:sldMk cId="1830847363" sldId="283"/>
            <ac:spMk id="4279" creationId="{F004993A-4CD2-40A1-A73A-A0BB7A958FDD}"/>
          </ac:spMkLst>
        </pc:spChg>
        <pc:spChg chg="mod">
          <ac:chgData name="Vivek Saahil" userId="43ad321a-5946-4c44-869a-99c3331d9527" providerId="ADAL" clId="{EA813354-F016-409C-A55B-EB42D8BC8B73}" dt="2021-04-06T04:33:14.680" v="5341" actId="27803"/>
          <ac:spMkLst>
            <pc:docMk/>
            <pc:sldMk cId="1830847363" sldId="283"/>
            <ac:spMk id="4280" creationId="{5097743A-0666-4BBC-B5F5-EF8A9DBFA840}"/>
          </ac:spMkLst>
        </pc:spChg>
        <pc:spChg chg="mod">
          <ac:chgData name="Vivek Saahil" userId="43ad321a-5946-4c44-869a-99c3331d9527" providerId="ADAL" clId="{EA813354-F016-409C-A55B-EB42D8BC8B73}" dt="2021-04-06T04:33:14.680" v="5341" actId="27803"/>
          <ac:spMkLst>
            <pc:docMk/>
            <pc:sldMk cId="1830847363" sldId="283"/>
            <ac:spMk id="4281" creationId="{F4DAF7EE-51B5-4AA6-B6D1-BC2CD6D32AC3}"/>
          </ac:spMkLst>
        </pc:spChg>
        <pc:spChg chg="mod">
          <ac:chgData name="Vivek Saahil" userId="43ad321a-5946-4c44-869a-99c3331d9527" providerId="ADAL" clId="{EA813354-F016-409C-A55B-EB42D8BC8B73}" dt="2021-04-06T04:33:14.680" v="5341" actId="27803"/>
          <ac:spMkLst>
            <pc:docMk/>
            <pc:sldMk cId="1830847363" sldId="283"/>
            <ac:spMk id="4282" creationId="{09E486DE-CBE9-482C-9652-E554879C71ED}"/>
          </ac:spMkLst>
        </pc:spChg>
        <pc:spChg chg="mod">
          <ac:chgData name="Vivek Saahil" userId="43ad321a-5946-4c44-869a-99c3331d9527" providerId="ADAL" clId="{EA813354-F016-409C-A55B-EB42D8BC8B73}" dt="2021-04-06T04:33:14.680" v="5341" actId="27803"/>
          <ac:spMkLst>
            <pc:docMk/>
            <pc:sldMk cId="1830847363" sldId="283"/>
            <ac:spMk id="4283" creationId="{8312FD4A-0FAD-4372-8944-716DD2E93250}"/>
          </ac:spMkLst>
        </pc:spChg>
        <pc:spChg chg="mod">
          <ac:chgData name="Vivek Saahil" userId="43ad321a-5946-4c44-869a-99c3331d9527" providerId="ADAL" clId="{EA813354-F016-409C-A55B-EB42D8BC8B73}" dt="2021-04-06T04:33:14.680" v="5341" actId="27803"/>
          <ac:spMkLst>
            <pc:docMk/>
            <pc:sldMk cId="1830847363" sldId="283"/>
            <ac:spMk id="4284" creationId="{E7C45D02-0BAA-4B6D-AB1F-F1F4A60350A1}"/>
          </ac:spMkLst>
        </pc:spChg>
        <pc:spChg chg="mod">
          <ac:chgData name="Vivek Saahil" userId="43ad321a-5946-4c44-869a-99c3331d9527" providerId="ADAL" clId="{EA813354-F016-409C-A55B-EB42D8BC8B73}" dt="2021-04-06T04:33:14.680" v="5341" actId="27803"/>
          <ac:spMkLst>
            <pc:docMk/>
            <pc:sldMk cId="1830847363" sldId="283"/>
            <ac:spMk id="4285" creationId="{C600D18A-4BA0-4F80-ABB3-53BC3DC7C58C}"/>
          </ac:spMkLst>
        </pc:spChg>
        <pc:spChg chg="mod">
          <ac:chgData name="Vivek Saahil" userId="43ad321a-5946-4c44-869a-99c3331d9527" providerId="ADAL" clId="{EA813354-F016-409C-A55B-EB42D8BC8B73}" dt="2021-04-06T04:33:14.680" v="5341" actId="27803"/>
          <ac:spMkLst>
            <pc:docMk/>
            <pc:sldMk cId="1830847363" sldId="283"/>
            <ac:spMk id="4286" creationId="{F8DFAA6C-D859-44E7-87A1-449A7F561967}"/>
          </ac:spMkLst>
        </pc:spChg>
        <pc:spChg chg="mod">
          <ac:chgData name="Vivek Saahil" userId="43ad321a-5946-4c44-869a-99c3331d9527" providerId="ADAL" clId="{EA813354-F016-409C-A55B-EB42D8BC8B73}" dt="2021-04-06T04:33:14.680" v="5341" actId="27803"/>
          <ac:spMkLst>
            <pc:docMk/>
            <pc:sldMk cId="1830847363" sldId="283"/>
            <ac:spMk id="4287" creationId="{8CCDFB58-9DCB-4EED-AF5D-E44331A57E7B}"/>
          </ac:spMkLst>
        </pc:spChg>
        <pc:spChg chg="mod">
          <ac:chgData name="Vivek Saahil" userId="43ad321a-5946-4c44-869a-99c3331d9527" providerId="ADAL" clId="{EA813354-F016-409C-A55B-EB42D8BC8B73}" dt="2021-04-06T04:33:14.680" v="5341" actId="27803"/>
          <ac:spMkLst>
            <pc:docMk/>
            <pc:sldMk cId="1830847363" sldId="283"/>
            <ac:spMk id="4288" creationId="{8A4828E4-DA18-419E-8643-B6616C480710}"/>
          </ac:spMkLst>
        </pc:spChg>
        <pc:spChg chg="mod">
          <ac:chgData name="Vivek Saahil" userId="43ad321a-5946-4c44-869a-99c3331d9527" providerId="ADAL" clId="{EA813354-F016-409C-A55B-EB42D8BC8B73}" dt="2021-04-06T04:33:14.680" v="5341" actId="27803"/>
          <ac:spMkLst>
            <pc:docMk/>
            <pc:sldMk cId="1830847363" sldId="283"/>
            <ac:spMk id="4289" creationId="{1359020F-5BEB-4AA0-BD4F-1A33A959E56A}"/>
          </ac:spMkLst>
        </pc:spChg>
        <pc:spChg chg="mod">
          <ac:chgData name="Vivek Saahil" userId="43ad321a-5946-4c44-869a-99c3331d9527" providerId="ADAL" clId="{EA813354-F016-409C-A55B-EB42D8BC8B73}" dt="2021-04-06T04:33:14.680" v="5341" actId="27803"/>
          <ac:spMkLst>
            <pc:docMk/>
            <pc:sldMk cId="1830847363" sldId="283"/>
            <ac:spMk id="4290" creationId="{FA31D2E9-BA52-446C-A35A-BFCFAB341D66}"/>
          </ac:spMkLst>
        </pc:spChg>
        <pc:spChg chg="mod">
          <ac:chgData name="Vivek Saahil" userId="43ad321a-5946-4c44-869a-99c3331d9527" providerId="ADAL" clId="{EA813354-F016-409C-A55B-EB42D8BC8B73}" dt="2021-04-06T04:33:14.680" v="5341" actId="27803"/>
          <ac:spMkLst>
            <pc:docMk/>
            <pc:sldMk cId="1830847363" sldId="283"/>
            <ac:spMk id="4291" creationId="{E0CE3119-A770-4FC8-BAF6-6BCEDBC8A16A}"/>
          </ac:spMkLst>
        </pc:spChg>
        <pc:spChg chg="mod">
          <ac:chgData name="Vivek Saahil" userId="43ad321a-5946-4c44-869a-99c3331d9527" providerId="ADAL" clId="{EA813354-F016-409C-A55B-EB42D8BC8B73}" dt="2021-04-06T04:33:14.680" v="5341" actId="27803"/>
          <ac:spMkLst>
            <pc:docMk/>
            <pc:sldMk cId="1830847363" sldId="283"/>
            <ac:spMk id="4292" creationId="{70D5AD7E-CF8E-4C6B-9438-A4C35597F891}"/>
          </ac:spMkLst>
        </pc:spChg>
        <pc:spChg chg="mod">
          <ac:chgData name="Vivek Saahil" userId="43ad321a-5946-4c44-869a-99c3331d9527" providerId="ADAL" clId="{EA813354-F016-409C-A55B-EB42D8BC8B73}" dt="2021-04-06T04:33:14.680" v="5341" actId="27803"/>
          <ac:spMkLst>
            <pc:docMk/>
            <pc:sldMk cId="1830847363" sldId="283"/>
            <ac:spMk id="4293" creationId="{30F651CB-7072-4569-8387-D3A0591AB610}"/>
          </ac:spMkLst>
        </pc:spChg>
        <pc:spChg chg="mod">
          <ac:chgData name="Vivek Saahil" userId="43ad321a-5946-4c44-869a-99c3331d9527" providerId="ADAL" clId="{EA813354-F016-409C-A55B-EB42D8BC8B73}" dt="2021-04-06T04:33:14.680" v="5341" actId="27803"/>
          <ac:spMkLst>
            <pc:docMk/>
            <pc:sldMk cId="1830847363" sldId="283"/>
            <ac:spMk id="4294" creationId="{3D21731F-779F-4DA7-89E4-0809C00B6185}"/>
          </ac:spMkLst>
        </pc:spChg>
        <pc:spChg chg="mod">
          <ac:chgData name="Vivek Saahil" userId="43ad321a-5946-4c44-869a-99c3331d9527" providerId="ADAL" clId="{EA813354-F016-409C-A55B-EB42D8BC8B73}" dt="2021-04-06T04:33:14.680" v="5341" actId="27803"/>
          <ac:spMkLst>
            <pc:docMk/>
            <pc:sldMk cId="1830847363" sldId="283"/>
            <ac:spMk id="4295" creationId="{12B6F62F-6F96-450A-91D2-C38EDE5FFB51}"/>
          </ac:spMkLst>
        </pc:spChg>
        <pc:spChg chg="mod">
          <ac:chgData name="Vivek Saahil" userId="43ad321a-5946-4c44-869a-99c3331d9527" providerId="ADAL" clId="{EA813354-F016-409C-A55B-EB42D8BC8B73}" dt="2021-04-06T04:33:14.680" v="5341" actId="27803"/>
          <ac:spMkLst>
            <pc:docMk/>
            <pc:sldMk cId="1830847363" sldId="283"/>
            <ac:spMk id="4296" creationId="{B43D28C0-24C9-481C-860C-B9671CEF93F6}"/>
          </ac:spMkLst>
        </pc:spChg>
        <pc:spChg chg="mod">
          <ac:chgData name="Vivek Saahil" userId="43ad321a-5946-4c44-869a-99c3331d9527" providerId="ADAL" clId="{EA813354-F016-409C-A55B-EB42D8BC8B73}" dt="2021-04-06T04:33:14.680" v="5341" actId="27803"/>
          <ac:spMkLst>
            <pc:docMk/>
            <pc:sldMk cId="1830847363" sldId="283"/>
            <ac:spMk id="4297" creationId="{0FEC7738-EBB8-45B4-B4DA-26CCC8E7D74A}"/>
          </ac:spMkLst>
        </pc:spChg>
        <pc:spChg chg="mod">
          <ac:chgData name="Vivek Saahil" userId="43ad321a-5946-4c44-869a-99c3331d9527" providerId="ADAL" clId="{EA813354-F016-409C-A55B-EB42D8BC8B73}" dt="2021-04-06T04:33:14.680" v="5341" actId="27803"/>
          <ac:spMkLst>
            <pc:docMk/>
            <pc:sldMk cId="1830847363" sldId="283"/>
            <ac:spMk id="4298" creationId="{D91A4ABA-3DCE-46BD-9B02-C6F17A8DD769}"/>
          </ac:spMkLst>
        </pc:spChg>
        <pc:spChg chg="mod">
          <ac:chgData name="Vivek Saahil" userId="43ad321a-5946-4c44-869a-99c3331d9527" providerId="ADAL" clId="{EA813354-F016-409C-A55B-EB42D8BC8B73}" dt="2021-04-06T04:33:14.680" v="5341" actId="27803"/>
          <ac:spMkLst>
            <pc:docMk/>
            <pc:sldMk cId="1830847363" sldId="283"/>
            <ac:spMk id="4299" creationId="{AFC002F8-9168-4846-9CD7-DC8B88DE522B}"/>
          </ac:spMkLst>
        </pc:spChg>
        <pc:spChg chg="mod">
          <ac:chgData name="Vivek Saahil" userId="43ad321a-5946-4c44-869a-99c3331d9527" providerId="ADAL" clId="{EA813354-F016-409C-A55B-EB42D8BC8B73}" dt="2021-04-06T04:33:14.680" v="5341" actId="27803"/>
          <ac:spMkLst>
            <pc:docMk/>
            <pc:sldMk cId="1830847363" sldId="283"/>
            <ac:spMk id="4300" creationId="{F06A2816-BE47-418A-A1B6-B80B4F744620}"/>
          </ac:spMkLst>
        </pc:spChg>
        <pc:spChg chg="mod">
          <ac:chgData name="Vivek Saahil" userId="43ad321a-5946-4c44-869a-99c3331d9527" providerId="ADAL" clId="{EA813354-F016-409C-A55B-EB42D8BC8B73}" dt="2021-04-06T04:33:14.680" v="5341" actId="27803"/>
          <ac:spMkLst>
            <pc:docMk/>
            <pc:sldMk cId="1830847363" sldId="283"/>
            <ac:spMk id="4301" creationId="{2E414979-C859-4B78-BFA4-E1EF6EC26648}"/>
          </ac:spMkLst>
        </pc:spChg>
        <pc:spChg chg="mod">
          <ac:chgData name="Vivek Saahil" userId="43ad321a-5946-4c44-869a-99c3331d9527" providerId="ADAL" clId="{EA813354-F016-409C-A55B-EB42D8BC8B73}" dt="2021-04-06T04:33:14.680" v="5341" actId="27803"/>
          <ac:spMkLst>
            <pc:docMk/>
            <pc:sldMk cId="1830847363" sldId="283"/>
            <ac:spMk id="4302" creationId="{9BB39E38-9CD2-4CC4-A8C7-E8317EE27831}"/>
          </ac:spMkLst>
        </pc:spChg>
        <pc:spChg chg="mod">
          <ac:chgData name="Vivek Saahil" userId="43ad321a-5946-4c44-869a-99c3331d9527" providerId="ADAL" clId="{EA813354-F016-409C-A55B-EB42D8BC8B73}" dt="2021-04-06T04:33:14.680" v="5341" actId="27803"/>
          <ac:spMkLst>
            <pc:docMk/>
            <pc:sldMk cId="1830847363" sldId="283"/>
            <ac:spMk id="4303" creationId="{DCA6F9D4-CCBE-47EC-AC54-74320B5E37C3}"/>
          </ac:spMkLst>
        </pc:spChg>
        <pc:spChg chg="mod">
          <ac:chgData name="Vivek Saahil" userId="43ad321a-5946-4c44-869a-99c3331d9527" providerId="ADAL" clId="{EA813354-F016-409C-A55B-EB42D8BC8B73}" dt="2021-04-06T04:33:14.680" v="5341" actId="27803"/>
          <ac:spMkLst>
            <pc:docMk/>
            <pc:sldMk cId="1830847363" sldId="283"/>
            <ac:spMk id="4304" creationId="{F79A64F8-9BB6-437C-A7DE-6E3E3911C152}"/>
          </ac:spMkLst>
        </pc:spChg>
        <pc:spChg chg="mod">
          <ac:chgData name="Vivek Saahil" userId="43ad321a-5946-4c44-869a-99c3331d9527" providerId="ADAL" clId="{EA813354-F016-409C-A55B-EB42D8BC8B73}" dt="2021-04-06T04:33:14.680" v="5341" actId="27803"/>
          <ac:spMkLst>
            <pc:docMk/>
            <pc:sldMk cId="1830847363" sldId="283"/>
            <ac:spMk id="4305" creationId="{331F06E9-B281-4AB4-8938-3B9B524267AD}"/>
          </ac:spMkLst>
        </pc:spChg>
        <pc:spChg chg="mod">
          <ac:chgData name="Vivek Saahil" userId="43ad321a-5946-4c44-869a-99c3331d9527" providerId="ADAL" clId="{EA813354-F016-409C-A55B-EB42D8BC8B73}" dt="2021-04-06T04:33:14.680" v="5341" actId="27803"/>
          <ac:spMkLst>
            <pc:docMk/>
            <pc:sldMk cId="1830847363" sldId="283"/>
            <ac:spMk id="4306" creationId="{B1F0D7B8-AF1E-4952-8B5B-EBC3DECBD1C8}"/>
          </ac:spMkLst>
        </pc:spChg>
        <pc:spChg chg="mod">
          <ac:chgData name="Vivek Saahil" userId="43ad321a-5946-4c44-869a-99c3331d9527" providerId="ADAL" clId="{EA813354-F016-409C-A55B-EB42D8BC8B73}" dt="2021-04-06T04:33:14.680" v="5341" actId="27803"/>
          <ac:spMkLst>
            <pc:docMk/>
            <pc:sldMk cId="1830847363" sldId="283"/>
            <ac:spMk id="4307" creationId="{A3753F31-9ABD-4264-8771-7ABD7950636A}"/>
          </ac:spMkLst>
        </pc:spChg>
        <pc:spChg chg="mod">
          <ac:chgData name="Vivek Saahil" userId="43ad321a-5946-4c44-869a-99c3331d9527" providerId="ADAL" clId="{EA813354-F016-409C-A55B-EB42D8BC8B73}" dt="2021-04-06T04:33:14.680" v="5341" actId="27803"/>
          <ac:spMkLst>
            <pc:docMk/>
            <pc:sldMk cId="1830847363" sldId="283"/>
            <ac:spMk id="4308" creationId="{B757B143-81B8-4B64-A413-7361AE2D627B}"/>
          </ac:spMkLst>
        </pc:spChg>
        <pc:spChg chg="mod">
          <ac:chgData name="Vivek Saahil" userId="43ad321a-5946-4c44-869a-99c3331d9527" providerId="ADAL" clId="{EA813354-F016-409C-A55B-EB42D8BC8B73}" dt="2021-04-06T04:33:14.680" v="5341" actId="27803"/>
          <ac:spMkLst>
            <pc:docMk/>
            <pc:sldMk cId="1830847363" sldId="283"/>
            <ac:spMk id="4309" creationId="{A7342085-338A-4C0F-98C9-6B1F1202FE84}"/>
          </ac:spMkLst>
        </pc:spChg>
        <pc:spChg chg="mod">
          <ac:chgData name="Vivek Saahil" userId="43ad321a-5946-4c44-869a-99c3331d9527" providerId="ADAL" clId="{EA813354-F016-409C-A55B-EB42D8BC8B73}" dt="2021-04-06T04:33:14.680" v="5341" actId="27803"/>
          <ac:spMkLst>
            <pc:docMk/>
            <pc:sldMk cId="1830847363" sldId="283"/>
            <ac:spMk id="4310" creationId="{BCE1FA8E-964E-45A5-B9CE-11C7264B3246}"/>
          </ac:spMkLst>
        </pc:spChg>
        <pc:spChg chg="mod">
          <ac:chgData name="Vivek Saahil" userId="43ad321a-5946-4c44-869a-99c3331d9527" providerId="ADAL" clId="{EA813354-F016-409C-A55B-EB42D8BC8B73}" dt="2021-04-06T04:33:14.680" v="5341" actId="27803"/>
          <ac:spMkLst>
            <pc:docMk/>
            <pc:sldMk cId="1830847363" sldId="283"/>
            <ac:spMk id="4311" creationId="{3BC05BB4-2547-438B-A115-6995088425F1}"/>
          </ac:spMkLst>
        </pc:spChg>
        <pc:spChg chg="mod">
          <ac:chgData name="Vivek Saahil" userId="43ad321a-5946-4c44-869a-99c3331d9527" providerId="ADAL" clId="{EA813354-F016-409C-A55B-EB42D8BC8B73}" dt="2021-04-06T04:33:14.680" v="5341" actId="27803"/>
          <ac:spMkLst>
            <pc:docMk/>
            <pc:sldMk cId="1830847363" sldId="283"/>
            <ac:spMk id="4312" creationId="{994AF10C-5400-4621-8D40-85A281A6AF28}"/>
          </ac:spMkLst>
        </pc:spChg>
        <pc:spChg chg="mod">
          <ac:chgData name="Vivek Saahil" userId="43ad321a-5946-4c44-869a-99c3331d9527" providerId="ADAL" clId="{EA813354-F016-409C-A55B-EB42D8BC8B73}" dt="2021-04-06T04:33:14.680" v="5341" actId="27803"/>
          <ac:spMkLst>
            <pc:docMk/>
            <pc:sldMk cId="1830847363" sldId="283"/>
            <ac:spMk id="4313" creationId="{0001381C-4061-478B-AB64-002C3F4C6F94}"/>
          </ac:spMkLst>
        </pc:spChg>
        <pc:spChg chg="mod">
          <ac:chgData name="Vivek Saahil" userId="43ad321a-5946-4c44-869a-99c3331d9527" providerId="ADAL" clId="{EA813354-F016-409C-A55B-EB42D8BC8B73}" dt="2021-04-06T04:33:14.680" v="5341" actId="27803"/>
          <ac:spMkLst>
            <pc:docMk/>
            <pc:sldMk cId="1830847363" sldId="283"/>
            <ac:spMk id="4314" creationId="{F10FA27C-4B30-4F99-BF33-DF87D95CE08D}"/>
          </ac:spMkLst>
        </pc:spChg>
        <pc:spChg chg="mod">
          <ac:chgData name="Vivek Saahil" userId="43ad321a-5946-4c44-869a-99c3331d9527" providerId="ADAL" clId="{EA813354-F016-409C-A55B-EB42D8BC8B73}" dt="2021-04-06T04:33:14.680" v="5341" actId="27803"/>
          <ac:spMkLst>
            <pc:docMk/>
            <pc:sldMk cId="1830847363" sldId="283"/>
            <ac:spMk id="4315" creationId="{FAD2E8C0-7E5D-4E84-ADA1-A5929DCF810C}"/>
          </ac:spMkLst>
        </pc:spChg>
        <pc:spChg chg="mod">
          <ac:chgData name="Vivek Saahil" userId="43ad321a-5946-4c44-869a-99c3331d9527" providerId="ADAL" clId="{EA813354-F016-409C-A55B-EB42D8BC8B73}" dt="2021-04-06T04:33:14.680" v="5341" actId="27803"/>
          <ac:spMkLst>
            <pc:docMk/>
            <pc:sldMk cId="1830847363" sldId="283"/>
            <ac:spMk id="4316" creationId="{3189535D-31A9-4F94-8413-638A973420F1}"/>
          </ac:spMkLst>
        </pc:spChg>
        <pc:spChg chg="mod">
          <ac:chgData name="Vivek Saahil" userId="43ad321a-5946-4c44-869a-99c3331d9527" providerId="ADAL" clId="{EA813354-F016-409C-A55B-EB42D8BC8B73}" dt="2021-04-06T04:33:14.680" v="5341" actId="27803"/>
          <ac:spMkLst>
            <pc:docMk/>
            <pc:sldMk cId="1830847363" sldId="283"/>
            <ac:spMk id="4317" creationId="{531A5BF4-F824-4F78-92C1-A84A378349AB}"/>
          </ac:spMkLst>
        </pc:spChg>
        <pc:spChg chg="mod">
          <ac:chgData name="Vivek Saahil" userId="43ad321a-5946-4c44-869a-99c3331d9527" providerId="ADAL" clId="{EA813354-F016-409C-A55B-EB42D8BC8B73}" dt="2021-04-06T04:33:14.680" v="5341" actId="27803"/>
          <ac:spMkLst>
            <pc:docMk/>
            <pc:sldMk cId="1830847363" sldId="283"/>
            <ac:spMk id="4318" creationId="{BFC53776-CA75-41DC-8790-61C2302F7154}"/>
          </ac:spMkLst>
        </pc:spChg>
        <pc:spChg chg="mod">
          <ac:chgData name="Vivek Saahil" userId="43ad321a-5946-4c44-869a-99c3331d9527" providerId="ADAL" clId="{EA813354-F016-409C-A55B-EB42D8BC8B73}" dt="2021-04-06T04:33:14.680" v="5341" actId="27803"/>
          <ac:spMkLst>
            <pc:docMk/>
            <pc:sldMk cId="1830847363" sldId="283"/>
            <ac:spMk id="4319" creationId="{19F6F8AC-F305-444C-A5DA-1ED484AD5877}"/>
          </ac:spMkLst>
        </pc:spChg>
        <pc:spChg chg="mod">
          <ac:chgData name="Vivek Saahil" userId="43ad321a-5946-4c44-869a-99c3331d9527" providerId="ADAL" clId="{EA813354-F016-409C-A55B-EB42D8BC8B73}" dt="2021-04-06T04:33:14.680" v="5341" actId="27803"/>
          <ac:spMkLst>
            <pc:docMk/>
            <pc:sldMk cId="1830847363" sldId="283"/>
            <ac:spMk id="4320" creationId="{BDCE3AAB-7F1F-41C8-A4AD-C93A1FDA6BF1}"/>
          </ac:spMkLst>
        </pc:spChg>
        <pc:spChg chg="mod">
          <ac:chgData name="Vivek Saahil" userId="43ad321a-5946-4c44-869a-99c3331d9527" providerId="ADAL" clId="{EA813354-F016-409C-A55B-EB42D8BC8B73}" dt="2021-04-06T04:33:14.680" v="5341" actId="27803"/>
          <ac:spMkLst>
            <pc:docMk/>
            <pc:sldMk cId="1830847363" sldId="283"/>
            <ac:spMk id="4321" creationId="{76C75A03-D163-4BCF-B203-A0A244BED882}"/>
          </ac:spMkLst>
        </pc:spChg>
        <pc:spChg chg="mod">
          <ac:chgData name="Vivek Saahil" userId="43ad321a-5946-4c44-869a-99c3331d9527" providerId="ADAL" clId="{EA813354-F016-409C-A55B-EB42D8BC8B73}" dt="2021-04-06T04:33:14.680" v="5341" actId="27803"/>
          <ac:spMkLst>
            <pc:docMk/>
            <pc:sldMk cId="1830847363" sldId="283"/>
            <ac:spMk id="4322" creationId="{C228B6F2-B47A-4231-AB5B-F5462330EC67}"/>
          </ac:spMkLst>
        </pc:spChg>
        <pc:spChg chg="mod">
          <ac:chgData name="Vivek Saahil" userId="43ad321a-5946-4c44-869a-99c3331d9527" providerId="ADAL" clId="{EA813354-F016-409C-A55B-EB42D8BC8B73}" dt="2021-04-06T04:33:14.680" v="5341" actId="27803"/>
          <ac:spMkLst>
            <pc:docMk/>
            <pc:sldMk cId="1830847363" sldId="283"/>
            <ac:spMk id="4323" creationId="{0B96B176-C9BB-4DF2-BAC9-7F8C17D8639D}"/>
          </ac:spMkLst>
        </pc:spChg>
        <pc:spChg chg="mod">
          <ac:chgData name="Vivek Saahil" userId="43ad321a-5946-4c44-869a-99c3331d9527" providerId="ADAL" clId="{EA813354-F016-409C-A55B-EB42D8BC8B73}" dt="2021-04-06T04:33:14.680" v="5341" actId="27803"/>
          <ac:spMkLst>
            <pc:docMk/>
            <pc:sldMk cId="1830847363" sldId="283"/>
            <ac:spMk id="4324" creationId="{5A9E6C10-64B4-4C76-A242-CE8203034306}"/>
          </ac:spMkLst>
        </pc:spChg>
        <pc:spChg chg="mod">
          <ac:chgData name="Vivek Saahil" userId="43ad321a-5946-4c44-869a-99c3331d9527" providerId="ADAL" clId="{EA813354-F016-409C-A55B-EB42D8BC8B73}" dt="2021-04-06T04:33:14.680" v="5341" actId="27803"/>
          <ac:spMkLst>
            <pc:docMk/>
            <pc:sldMk cId="1830847363" sldId="283"/>
            <ac:spMk id="4325" creationId="{3C6ABB9F-CF74-4988-821A-18654CD7CD84}"/>
          </ac:spMkLst>
        </pc:spChg>
        <pc:spChg chg="mod">
          <ac:chgData name="Vivek Saahil" userId="43ad321a-5946-4c44-869a-99c3331d9527" providerId="ADAL" clId="{EA813354-F016-409C-A55B-EB42D8BC8B73}" dt="2021-04-06T04:33:14.680" v="5341" actId="27803"/>
          <ac:spMkLst>
            <pc:docMk/>
            <pc:sldMk cId="1830847363" sldId="283"/>
            <ac:spMk id="4326" creationId="{8E051D99-FD44-42C4-B204-F08863C0462B}"/>
          </ac:spMkLst>
        </pc:spChg>
        <pc:spChg chg="mod">
          <ac:chgData name="Vivek Saahil" userId="43ad321a-5946-4c44-869a-99c3331d9527" providerId="ADAL" clId="{EA813354-F016-409C-A55B-EB42D8BC8B73}" dt="2021-04-06T04:33:14.680" v="5341" actId="27803"/>
          <ac:spMkLst>
            <pc:docMk/>
            <pc:sldMk cId="1830847363" sldId="283"/>
            <ac:spMk id="4327" creationId="{D4BFEA17-1E2E-4F6B-BFAD-21403F4EF5BD}"/>
          </ac:spMkLst>
        </pc:spChg>
        <pc:spChg chg="mod">
          <ac:chgData name="Vivek Saahil" userId="43ad321a-5946-4c44-869a-99c3331d9527" providerId="ADAL" clId="{EA813354-F016-409C-A55B-EB42D8BC8B73}" dt="2021-04-06T04:33:14.680" v="5341" actId="27803"/>
          <ac:spMkLst>
            <pc:docMk/>
            <pc:sldMk cId="1830847363" sldId="283"/>
            <ac:spMk id="4328" creationId="{2F57DDE7-DC18-4DA2-BA8B-52091F5E698F}"/>
          </ac:spMkLst>
        </pc:spChg>
        <pc:spChg chg="mod">
          <ac:chgData name="Vivek Saahil" userId="43ad321a-5946-4c44-869a-99c3331d9527" providerId="ADAL" clId="{EA813354-F016-409C-A55B-EB42D8BC8B73}" dt="2021-04-06T04:33:14.680" v="5341" actId="27803"/>
          <ac:spMkLst>
            <pc:docMk/>
            <pc:sldMk cId="1830847363" sldId="283"/>
            <ac:spMk id="4329" creationId="{8609825B-70A5-4692-9070-FB463CF35548}"/>
          </ac:spMkLst>
        </pc:spChg>
        <pc:spChg chg="mod">
          <ac:chgData name="Vivek Saahil" userId="43ad321a-5946-4c44-869a-99c3331d9527" providerId="ADAL" clId="{EA813354-F016-409C-A55B-EB42D8BC8B73}" dt="2021-04-06T04:33:14.680" v="5341" actId="27803"/>
          <ac:spMkLst>
            <pc:docMk/>
            <pc:sldMk cId="1830847363" sldId="283"/>
            <ac:spMk id="4330" creationId="{A5C7D777-05FC-4C8C-8F5A-8B350BAA851A}"/>
          </ac:spMkLst>
        </pc:spChg>
        <pc:spChg chg="mod">
          <ac:chgData name="Vivek Saahil" userId="43ad321a-5946-4c44-869a-99c3331d9527" providerId="ADAL" clId="{EA813354-F016-409C-A55B-EB42D8BC8B73}" dt="2021-04-06T04:33:14.680" v="5341" actId="27803"/>
          <ac:spMkLst>
            <pc:docMk/>
            <pc:sldMk cId="1830847363" sldId="283"/>
            <ac:spMk id="4331" creationId="{D09D7DA5-846C-4E30-92ED-5D638B38403D}"/>
          </ac:spMkLst>
        </pc:spChg>
        <pc:spChg chg="mod">
          <ac:chgData name="Vivek Saahil" userId="43ad321a-5946-4c44-869a-99c3331d9527" providerId="ADAL" clId="{EA813354-F016-409C-A55B-EB42D8BC8B73}" dt="2021-04-06T04:33:14.680" v="5341" actId="27803"/>
          <ac:spMkLst>
            <pc:docMk/>
            <pc:sldMk cId="1830847363" sldId="283"/>
            <ac:spMk id="4332" creationId="{AFD09271-8162-4718-A68F-C1153E828618}"/>
          </ac:spMkLst>
        </pc:spChg>
        <pc:spChg chg="mod">
          <ac:chgData name="Vivek Saahil" userId="43ad321a-5946-4c44-869a-99c3331d9527" providerId="ADAL" clId="{EA813354-F016-409C-A55B-EB42D8BC8B73}" dt="2021-04-06T04:33:14.680" v="5341" actId="27803"/>
          <ac:spMkLst>
            <pc:docMk/>
            <pc:sldMk cId="1830847363" sldId="283"/>
            <ac:spMk id="4333" creationId="{AF7C59B5-F5F4-4067-9775-16F228F09D78}"/>
          </ac:spMkLst>
        </pc:spChg>
        <pc:spChg chg="mod">
          <ac:chgData name="Vivek Saahil" userId="43ad321a-5946-4c44-869a-99c3331d9527" providerId="ADAL" clId="{EA813354-F016-409C-A55B-EB42D8BC8B73}" dt="2021-04-06T04:33:14.680" v="5341" actId="27803"/>
          <ac:spMkLst>
            <pc:docMk/>
            <pc:sldMk cId="1830847363" sldId="283"/>
            <ac:spMk id="4334" creationId="{219DADCF-1A38-4C3A-9E5C-B6E035A2E343}"/>
          </ac:spMkLst>
        </pc:spChg>
        <pc:spChg chg="mod">
          <ac:chgData name="Vivek Saahil" userId="43ad321a-5946-4c44-869a-99c3331d9527" providerId="ADAL" clId="{EA813354-F016-409C-A55B-EB42D8BC8B73}" dt="2021-04-06T04:33:14.680" v="5341" actId="27803"/>
          <ac:spMkLst>
            <pc:docMk/>
            <pc:sldMk cId="1830847363" sldId="283"/>
            <ac:spMk id="4335" creationId="{439938E4-D521-46A6-B644-76DA26134D5E}"/>
          </ac:spMkLst>
        </pc:spChg>
        <pc:spChg chg="mod">
          <ac:chgData name="Vivek Saahil" userId="43ad321a-5946-4c44-869a-99c3331d9527" providerId="ADAL" clId="{EA813354-F016-409C-A55B-EB42D8BC8B73}" dt="2021-04-06T04:33:14.680" v="5341" actId="27803"/>
          <ac:spMkLst>
            <pc:docMk/>
            <pc:sldMk cId="1830847363" sldId="283"/>
            <ac:spMk id="4336" creationId="{ABAA2B16-5764-427D-817C-8F009106F48F}"/>
          </ac:spMkLst>
        </pc:spChg>
        <pc:spChg chg="mod">
          <ac:chgData name="Vivek Saahil" userId="43ad321a-5946-4c44-869a-99c3331d9527" providerId="ADAL" clId="{EA813354-F016-409C-A55B-EB42D8BC8B73}" dt="2021-04-06T04:33:14.680" v="5341" actId="27803"/>
          <ac:spMkLst>
            <pc:docMk/>
            <pc:sldMk cId="1830847363" sldId="283"/>
            <ac:spMk id="4337" creationId="{A4D9D200-C4F3-4FE4-8953-88B524A5B4C0}"/>
          </ac:spMkLst>
        </pc:spChg>
        <pc:spChg chg="mod">
          <ac:chgData name="Vivek Saahil" userId="43ad321a-5946-4c44-869a-99c3331d9527" providerId="ADAL" clId="{EA813354-F016-409C-A55B-EB42D8BC8B73}" dt="2021-04-06T04:33:14.680" v="5341" actId="27803"/>
          <ac:spMkLst>
            <pc:docMk/>
            <pc:sldMk cId="1830847363" sldId="283"/>
            <ac:spMk id="4338" creationId="{22DC3F85-863C-4441-A659-488EBCAF7F44}"/>
          </ac:spMkLst>
        </pc:spChg>
        <pc:spChg chg="mod">
          <ac:chgData name="Vivek Saahil" userId="43ad321a-5946-4c44-869a-99c3331d9527" providerId="ADAL" clId="{EA813354-F016-409C-A55B-EB42D8BC8B73}" dt="2021-04-06T04:33:14.680" v="5341" actId="27803"/>
          <ac:spMkLst>
            <pc:docMk/>
            <pc:sldMk cId="1830847363" sldId="283"/>
            <ac:spMk id="4339" creationId="{C5BD9C58-94F2-4CB3-A610-13D34EE529D7}"/>
          </ac:spMkLst>
        </pc:spChg>
        <pc:spChg chg="mod">
          <ac:chgData name="Vivek Saahil" userId="43ad321a-5946-4c44-869a-99c3331d9527" providerId="ADAL" clId="{EA813354-F016-409C-A55B-EB42D8BC8B73}" dt="2021-04-06T04:33:14.680" v="5341" actId="27803"/>
          <ac:spMkLst>
            <pc:docMk/>
            <pc:sldMk cId="1830847363" sldId="283"/>
            <ac:spMk id="4340" creationId="{70891BCD-B0B7-47A1-B92C-0EB4E3ACEB73}"/>
          </ac:spMkLst>
        </pc:spChg>
        <pc:spChg chg="mod">
          <ac:chgData name="Vivek Saahil" userId="43ad321a-5946-4c44-869a-99c3331d9527" providerId="ADAL" clId="{EA813354-F016-409C-A55B-EB42D8BC8B73}" dt="2021-04-06T04:33:14.680" v="5341" actId="27803"/>
          <ac:spMkLst>
            <pc:docMk/>
            <pc:sldMk cId="1830847363" sldId="283"/>
            <ac:spMk id="4341" creationId="{78C26A69-176F-4676-975E-7D283DC237E5}"/>
          </ac:spMkLst>
        </pc:spChg>
        <pc:spChg chg="mod">
          <ac:chgData name="Vivek Saahil" userId="43ad321a-5946-4c44-869a-99c3331d9527" providerId="ADAL" clId="{EA813354-F016-409C-A55B-EB42D8BC8B73}" dt="2021-04-06T04:33:14.680" v="5341" actId="27803"/>
          <ac:spMkLst>
            <pc:docMk/>
            <pc:sldMk cId="1830847363" sldId="283"/>
            <ac:spMk id="4342" creationId="{8E3A2879-6BF9-4746-B650-165BACB0D9B1}"/>
          </ac:spMkLst>
        </pc:spChg>
        <pc:spChg chg="mod">
          <ac:chgData name="Vivek Saahil" userId="43ad321a-5946-4c44-869a-99c3331d9527" providerId="ADAL" clId="{EA813354-F016-409C-A55B-EB42D8BC8B73}" dt="2021-04-06T04:33:14.680" v="5341" actId="27803"/>
          <ac:spMkLst>
            <pc:docMk/>
            <pc:sldMk cId="1830847363" sldId="283"/>
            <ac:spMk id="4343" creationId="{452F1517-4FB0-49A0-A159-33FD9CBBFE13}"/>
          </ac:spMkLst>
        </pc:spChg>
        <pc:spChg chg="mod">
          <ac:chgData name="Vivek Saahil" userId="43ad321a-5946-4c44-869a-99c3331d9527" providerId="ADAL" clId="{EA813354-F016-409C-A55B-EB42D8BC8B73}" dt="2021-04-06T04:33:14.680" v="5341" actId="27803"/>
          <ac:spMkLst>
            <pc:docMk/>
            <pc:sldMk cId="1830847363" sldId="283"/>
            <ac:spMk id="4344" creationId="{9DD43557-E638-4868-A447-7EB23996C32F}"/>
          </ac:spMkLst>
        </pc:spChg>
        <pc:spChg chg="mod">
          <ac:chgData name="Vivek Saahil" userId="43ad321a-5946-4c44-869a-99c3331d9527" providerId="ADAL" clId="{EA813354-F016-409C-A55B-EB42D8BC8B73}" dt="2021-04-06T04:33:14.680" v="5341" actId="27803"/>
          <ac:spMkLst>
            <pc:docMk/>
            <pc:sldMk cId="1830847363" sldId="283"/>
            <ac:spMk id="4345" creationId="{5D8DA2D1-AE5B-49D2-8964-6B802C66F67E}"/>
          </ac:spMkLst>
        </pc:spChg>
        <pc:spChg chg="mod">
          <ac:chgData name="Vivek Saahil" userId="43ad321a-5946-4c44-869a-99c3331d9527" providerId="ADAL" clId="{EA813354-F016-409C-A55B-EB42D8BC8B73}" dt="2021-04-06T04:33:14.680" v="5341" actId="27803"/>
          <ac:spMkLst>
            <pc:docMk/>
            <pc:sldMk cId="1830847363" sldId="283"/>
            <ac:spMk id="4346" creationId="{2C86BB45-840F-4E9C-9CC1-8F1D30CE5279}"/>
          </ac:spMkLst>
        </pc:spChg>
        <pc:spChg chg="mod">
          <ac:chgData name="Vivek Saahil" userId="43ad321a-5946-4c44-869a-99c3331d9527" providerId="ADAL" clId="{EA813354-F016-409C-A55B-EB42D8BC8B73}" dt="2021-04-06T04:33:14.680" v="5341" actId="27803"/>
          <ac:spMkLst>
            <pc:docMk/>
            <pc:sldMk cId="1830847363" sldId="283"/>
            <ac:spMk id="4347" creationId="{D0B78708-DD8C-4265-B934-4B7ED9DEA50F}"/>
          </ac:spMkLst>
        </pc:spChg>
        <pc:spChg chg="mod">
          <ac:chgData name="Vivek Saahil" userId="43ad321a-5946-4c44-869a-99c3331d9527" providerId="ADAL" clId="{EA813354-F016-409C-A55B-EB42D8BC8B73}" dt="2021-04-06T04:33:14.680" v="5341" actId="27803"/>
          <ac:spMkLst>
            <pc:docMk/>
            <pc:sldMk cId="1830847363" sldId="283"/>
            <ac:spMk id="4348" creationId="{C39C4660-D017-4787-97BE-A7F9BCF8A10F}"/>
          </ac:spMkLst>
        </pc:spChg>
        <pc:spChg chg="mod">
          <ac:chgData name="Vivek Saahil" userId="43ad321a-5946-4c44-869a-99c3331d9527" providerId="ADAL" clId="{EA813354-F016-409C-A55B-EB42D8BC8B73}" dt="2021-04-06T04:33:14.680" v="5341" actId="27803"/>
          <ac:spMkLst>
            <pc:docMk/>
            <pc:sldMk cId="1830847363" sldId="283"/>
            <ac:spMk id="4349" creationId="{BE08B710-2908-47EB-B91F-33C616E42B27}"/>
          </ac:spMkLst>
        </pc:spChg>
        <pc:spChg chg="mod">
          <ac:chgData name="Vivek Saahil" userId="43ad321a-5946-4c44-869a-99c3331d9527" providerId="ADAL" clId="{EA813354-F016-409C-A55B-EB42D8BC8B73}" dt="2021-04-06T04:33:14.680" v="5341" actId="27803"/>
          <ac:spMkLst>
            <pc:docMk/>
            <pc:sldMk cId="1830847363" sldId="283"/>
            <ac:spMk id="4350" creationId="{D4BEA4D3-3712-486C-99C9-313BD7E9F5E5}"/>
          </ac:spMkLst>
        </pc:spChg>
        <pc:spChg chg="mod">
          <ac:chgData name="Vivek Saahil" userId="43ad321a-5946-4c44-869a-99c3331d9527" providerId="ADAL" clId="{EA813354-F016-409C-A55B-EB42D8BC8B73}" dt="2021-04-06T04:33:14.680" v="5341" actId="27803"/>
          <ac:spMkLst>
            <pc:docMk/>
            <pc:sldMk cId="1830847363" sldId="283"/>
            <ac:spMk id="4351" creationId="{FA23EAEF-F5B2-4801-AD71-304A4AE6FBFC}"/>
          </ac:spMkLst>
        </pc:spChg>
        <pc:spChg chg="mod">
          <ac:chgData name="Vivek Saahil" userId="43ad321a-5946-4c44-869a-99c3331d9527" providerId="ADAL" clId="{EA813354-F016-409C-A55B-EB42D8BC8B73}" dt="2021-04-06T04:33:14.680" v="5341" actId="27803"/>
          <ac:spMkLst>
            <pc:docMk/>
            <pc:sldMk cId="1830847363" sldId="283"/>
            <ac:spMk id="4352" creationId="{5C0A3760-0A7B-4E68-885A-4AEC61315C65}"/>
          </ac:spMkLst>
        </pc:spChg>
        <pc:spChg chg="mod">
          <ac:chgData name="Vivek Saahil" userId="43ad321a-5946-4c44-869a-99c3331d9527" providerId="ADAL" clId="{EA813354-F016-409C-A55B-EB42D8BC8B73}" dt="2021-04-06T04:33:14.680" v="5341" actId="27803"/>
          <ac:spMkLst>
            <pc:docMk/>
            <pc:sldMk cId="1830847363" sldId="283"/>
            <ac:spMk id="4353" creationId="{D4765DEF-670A-4F85-BB3E-7368A07DE7D2}"/>
          </ac:spMkLst>
        </pc:spChg>
        <pc:spChg chg="mod">
          <ac:chgData name="Vivek Saahil" userId="43ad321a-5946-4c44-869a-99c3331d9527" providerId="ADAL" clId="{EA813354-F016-409C-A55B-EB42D8BC8B73}" dt="2021-04-06T04:33:14.680" v="5341" actId="27803"/>
          <ac:spMkLst>
            <pc:docMk/>
            <pc:sldMk cId="1830847363" sldId="283"/>
            <ac:spMk id="4354" creationId="{586D0038-3423-4C2D-986C-E4E1134C7EED}"/>
          </ac:spMkLst>
        </pc:spChg>
        <pc:spChg chg="mod">
          <ac:chgData name="Vivek Saahil" userId="43ad321a-5946-4c44-869a-99c3331d9527" providerId="ADAL" clId="{EA813354-F016-409C-A55B-EB42D8BC8B73}" dt="2021-04-06T04:33:14.680" v="5341" actId="27803"/>
          <ac:spMkLst>
            <pc:docMk/>
            <pc:sldMk cId="1830847363" sldId="283"/>
            <ac:spMk id="4355" creationId="{4C5C2E91-3F89-4AF0-B804-BC5377D78ABA}"/>
          </ac:spMkLst>
        </pc:spChg>
        <pc:spChg chg="mod">
          <ac:chgData name="Vivek Saahil" userId="43ad321a-5946-4c44-869a-99c3331d9527" providerId="ADAL" clId="{EA813354-F016-409C-A55B-EB42D8BC8B73}" dt="2021-04-06T04:33:14.680" v="5341" actId="27803"/>
          <ac:spMkLst>
            <pc:docMk/>
            <pc:sldMk cId="1830847363" sldId="283"/>
            <ac:spMk id="4356" creationId="{BAFDA5B1-CB11-4D36-AD11-3704483506F2}"/>
          </ac:spMkLst>
        </pc:spChg>
        <pc:spChg chg="mod">
          <ac:chgData name="Vivek Saahil" userId="43ad321a-5946-4c44-869a-99c3331d9527" providerId="ADAL" clId="{EA813354-F016-409C-A55B-EB42D8BC8B73}" dt="2021-04-06T04:33:14.680" v="5341" actId="27803"/>
          <ac:spMkLst>
            <pc:docMk/>
            <pc:sldMk cId="1830847363" sldId="283"/>
            <ac:spMk id="4357" creationId="{8F8AD6F6-0CBA-4A37-AFBC-F9616E6CF05B}"/>
          </ac:spMkLst>
        </pc:spChg>
        <pc:spChg chg="mod">
          <ac:chgData name="Vivek Saahil" userId="43ad321a-5946-4c44-869a-99c3331d9527" providerId="ADAL" clId="{EA813354-F016-409C-A55B-EB42D8BC8B73}" dt="2021-04-06T04:33:14.680" v="5341" actId="27803"/>
          <ac:spMkLst>
            <pc:docMk/>
            <pc:sldMk cId="1830847363" sldId="283"/>
            <ac:spMk id="4358" creationId="{BADA127D-CCBF-4377-B965-B3772742C8EB}"/>
          </ac:spMkLst>
        </pc:spChg>
        <pc:spChg chg="mod">
          <ac:chgData name="Vivek Saahil" userId="43ad321a-5946-4c44-869a-99c3331d9527" providerId="ADAL" clId="{EA813354-F016-409C-A55B-EB42D8BC8B73}" dt="2021-04-06T04:33:14.680" v="5341" actId="27803"/>
          <ac:spMkLst>
            <pc:docMk/>
            <pc:sldMk cId="1830847363" sldId="283"/>
            <ac:spMk id="4359" creationId="{63549278-0BAB-4C88-B539-CF0DBAEE5ECF}"/>
          </ac:spMkLst>
        </pc:spChg>
        <pc:spChg chg="mod">
          <ac:chgData name="Vivek Saahil" userId="43ad321a-5946-4c44-869a-99c3331d9527" providerId="ADAL" clId="{EA813354-F016-409C-A55B-EB42D8BC8B73}" dt="2021-04-06T04:33:14.680" v="5341" actId="27803"/>
          <ac:spMkLst>
            <pc:docMk/>
            <pc:sldMk cId="1830847363" sldId="283"/>
            <ac:spMk id="4360" creationId="{3612A032-49B0-47C8-AFAE-230EC261F363}"/>
          </ac:spMkLst>
        </pc:spChg>
        <pc:spChg chg="mod">
          <ac:chgData name="Vivek Saahil" userId="43ad321a-5946-4c44-869a-99c3331d9527" providerId="ADAL" clId="{EA813354-F016-409C-A55B-EB42D8BC8B73}" dt="2021-04-06T04:33:14.680" v="5341" actId="27803"/>
          <ac:spMkLst>
            <pc:docMk/>
            <pc:sldMk cId="1830847363" sldId="283"/>
            <ac:spMk id="4361" creationId="{4786CE50-31DF-417A-B515-5E935328005E}"/>
          </ac:spMkLst>
        </pc:spChg>
        <pc:spChg chg="mod">
          <ac:chgData name="Vivek Saahil" userId="43ad321a-5946-4c44-869a-99c3331d9527" providerId="ADAL" clId="{EA813354-F016-409C-A55B-EB42D8BC8B73}" dt="2021-04-06T04:33:14.680" v="5341" actId="27803"/>
          <ac:spMkLst>
            <pc:docMk/>
            <pc:sldMk cId="1830847363" sldId="283"/>
            <ac:spMk id="4362" creationId="{DE283F32-1776-4D26-8CFA-D8EFCE3EF1C4}"/>
          </ac:spMkLst>
        </pc:spChg>
        <pc:spChg chg="mod">
          <ac:chgData name="Vivek Saahil" userId="43ad321a-5946-4c44-869a-99c3331d9527" providerId="ADAL" clId="{EA813354-F016-409C-A55B-EB42D8BC8B73}" dt="2021-04-06T04:33:14.680" v="5341" actId="27803"/>
          <ac:spMkLst>
            <pc:docMk/>
            <pc:sldMk cId="1830847363" sldId="283"/>
            <ac:spMk id="4363" creationId="{80DC9751-4A99-40C3-99C1-080CE7EDB524}"/>
          </ac:spMkLst>
        </pc:spChg>
        <pc:spChg chg="mod">
          <ac:chgData name="Vivek Saahil" userId="43ad321a-5946-4c44-869a-99c3331d9527" providerId="ADAL" clId="{EA813354-F016-409C-A55B-EB42D8BC8B73}" dt="2021-04-06T04:33:14.680" v="5341" actId="27803"/>
          <ac:spMkLst>
            <pc:docMk/>
            <pc:sldMk cId="1830847363" sldId="283"/>
            <ac:spMk id="4364" creationId="{BD8944CB-395A-4625-BFA9-D3B15F523AC2}"/>
          </ac:spMkLst>
        </pc:spChg>
        <pc:spChg chg="mod">
          <ac:chgData name="Vivek Saahil" userId="43ad321a-5946-4c44-869a-99c3331d9527" providerId="ADAL" clId="{EA813354-F016-409C-A55B-EB42D8BC8B73}" dt="2021-04-06T04:33:14.680" v="5341" actId="27803"/>
          <ac:spMkLst>
            <pc:docMk/>
            <pc:sldMk cId="1830847363" sldId="283"/>
            <ac:spMk id="4365" creationId="{3B9D2215-BF17-4C59-8B51-15870A008E72}"/>
          </ac:spMkLst>
        </pc:spChg>
        <pc:spChg chg="mod">
          <ac:chgData name="Vivek Saahil" userId="43ad321a-5946-4c44-869a-99c3331d9527" providerId="ADAL" clId="{EA813354-F016-409C-A55B-EB42D8BC8B73}" dt="2021-04-06T04:33:14.680" v="5341" actId="27803"/>
          <ac:spMkLst>
            <pc:docMk/>
            <pc:sldMk cId="1830847363" sldId="283"/>
            <ac:spMk id="4366" creationId="{BEC9B0F0-30A0-4A93-B045-2A600D3D6CF0}"/>
          </ac:spMkLst>
        </pc:spChg>
        <pc:spChg chg="mod">
          <ac:chgData name="Vivek Saahil" userId="43ad321a-5946-4c44-869a-99c3331d9527" providerId="ADAL" clId="{EA813354-F016-409C-A55B-EB42D8BC8B73}" dt="2021-04-06T04:33:14.680" v="5341" actId="27803"/>
          <ac:spMkLst>
            <pc:docMk/>
            <pc:sldMk cId="1830847363" sldId="283"/>
            <ac:spMk id="4367" creationId="{49458561-E499-4DF6-B2BC-1D48833E7375}"/>
          </ac:spMkLst>
        </pc:spChg>
        <pc:spChg chg="mod">
          <ac:chgData name="Vivek Saahil" userId="43ad321a-5946-4c44-869a-99c3331d9527" providerId="ADAL" clId="{EA813354-F016-409C-A55B-EB42D8BC8B73}" dt="2021-04-06T04:33:14.680" v="5341" actId="27803"/>
          <ac:spMkLst>
            <pc:docMk/>
            <pc:sldMk cId="1830847363" sldId="283"/>
            <ac:spMk id="4368" creationId="{12F82CB0-E1FE-4DF4-8650-6F3181EB38B2}"/>
          </ac:spMkLst>
        </pc:spChg>
        <pc:spChg chg="mod">
          <ac:chgData name="Vivek Saahil" userId="43ad321a-5946-4c44-869a-99c3331d9527" providerId="ADAL" clId="{EA813354-F016-409C-A55B-EB42D8BC8B73}" dt="2021-04-06T04:33:14.680" v="5341" actId="27803"/>
          <ac:spMkLst>
            <pc:docMk/>
            <pc:sldMk cId="1830847363" sldId="283"/>
            <ac:spMk id="4369" creationId="{720CF19C-5B8D-434F-9854-87BFDC8579DF}"/>
          </ac:spMkLst>
        </pc:spChg>
        <pc:spChg chg="mod">
          <ac:chgData name="Vivek Saahil" userId="43ad321a-5946-4c44-869a-99c3331d9527" providerId="ADAL" clId="{EA813354-F016-409C-A55B-EB42D8BC8B73}" dt="2021-04-06T04:33:14.680" v="5341" actId="27803"/>
          <ac:spMkLst>
            <pc:docMk/>
            <pc:sldMk cId="1830847363" sldId="283"/>
            <ac:spMk id="4370" creationId="{6C4824EC-7BEF-401C-9AC5-972A3CCF6BBB}"/>
          </ac:spMkLst>
        </pc:spChg>
        <pc:spChg chg="mod">
          <ac:chgData name="Vivek Saahil" userId="43ad321a-5946-4c44-869a-99c3331d9527" providerId="ADAL" clId="{EA813354-F016-409C-A55B-EB42D8BC8B73}" dt="2021-04-06T04:33:14.680" v="5341" actId="27803"/>
          <ac:spMkLst>
            <pc:docMk/>
            <pc:sldMk cId="1830847363" sldId="283"/>
            <ac:spMk id="4371" creationId="{E0147A36-E06E-49F4-B606-E29570E8516E}"/>
          </ac:spMkLst>
        </pc:spChg>
        <pc:spChg chg="mod">
          <ac:chgData name="Vivek Saahil" userId="43ad321a-5946-4c44-869a-99c3331d9527" providerId="ADAL" clId="{EA813354-F016-409C-A55B-EB42D8BC8B73}" dt="2021-04-06T04:33:14.680" v="5341" actId="27803"/>
          <ac:spMkLst>
            <pc:docMk/>
            <pc:sldMk cId="1830847363" sldId="283"/>
            <ac:spMk id="4372" creationId="{D505D971-D516-47EC-9593-09EE74E1C4DE}"/>
          </ac:spMkLst>
        </pc:spChg>
        <pc:spChg chg="mod">
          <ac:chgData name="Vivek Saahil" userId="43ad321a-5946-4c44-869a-99c3331d9527" providerId="ADAL" clId="{EA813354-F016-409C-A55B-EB42D8BC8B73}" dt="2021-04-06T04:33:14.680" v="5341" actId="27803"/>
          <ac:spMkLst>
            <pc:docMk/>
            <pc:sldMk cId="1830847363" sldId="283"/>
            <ac:spMk id="4373" creationId="{48504658-D169-475F-84F9-4F08E9D81D75}"/>
          </ac:spMkLst>
        </pc:spChg>
        <pc:spChg chg="mod">
          <ac:chgData name="Vivek Saahil" userId="43ad321a-5946-4c44-869a-99c3331d9527" providerId="ADAL" clId="{EA813354-F016-409C-A55B-EB42D8BC8B73}" dt="2021-04-06T04:33:14.680" v="5341" actId="27803"/>
          <ac:spMkLst>
            <pc:docMk/>
            <pc:sldMk cId="1830847363" sldId="283"/>
            <ac:spMk id="4374" creationId="{55C7AEFD-E31C-4D03-A039-FF137A64C2D3}"/>
          </ac:spMkLst>
        </pc:spChg>
        <pc:spChg chg="mod">
          <ac:chgData name="Vivek Saahil" userId="43ad321a-5946-4c44-869a-99c3331d9527" providerId="ADAL" clId="{EA813354-F016-409C-A55B-EB42D8BC8B73}" dt="2021-04-06T04:33:14.680" v="5341" actId="27803"/>
          <ac:spMkLst>
            <pc:docMk/>
            <pc:sldMk cId="1830847363" sldId="283"/>
            <ac:spMk id="4375" creationId="{0CCB56FB-D9E8-449A-A35B-5203C9DC766E}"/>
          </ac:spMkLst>
        </pc:spChg>
        <pc:spChg chg="mod">
          <ac:chgData name="Vivek Saahil" userId="43ad321a-5946-4c44-869a-99c3331d9527" providerId="ADAL" clId="{EA813354-F016-409C-A55B-EB42D8BC8B73}" dt="2021-04-06T04:33:14.680" v="5341" actId="27803"/>
          <ac:spMkLst>
            <pc:docMk/>
            <pc:sldMk cId="1830847363" sldId="283"/>
            <ac:spMk id="4376" creationId="{946F3A7A-C95E-46F3-86EF-CC76810DB0E0}"/>
          </ac:spMkLst>
        </pc:spChg>
        <pc:spChg chg="mod">
          <ac:chgData name="Vivek Saahil" userId="43ad321a-5946-4c44-869a-99c3331d9527" providerId="ADAL" clId="{EA813354-F016-409C-A55B-EB42D8BC8B73}" dt="2021-04-06T04:33:14.680" v="5341" actId="27803"/>
          <ac:spMkLst>
            <pc:docMk/>
            <pc:sldMk cId="1830847363" sldId="283"/>
            <ac:spMk id="4377" creationId="{67000891-3414-44FB-943F-20CF92ADA252}"/>
          </ac:spMkLst>
        </pc:spChg>
        <pc:spChg chg="mod">
          <ac:chgData name="Vivek Saahil" userId="43ad321a-5946-4c44-869a-99c3331d9527" providerId="ADAL" clId="{EA813354-F016-409C-A55B-EB42D8BC8B73}" dt="2021-04-06T04:33:14.680" v="5341" actId="27803"/>
          <ac:spMkLst>
            <pc:docMk/>
            <pc:sldMk cId="1830847363" sldId="283"/>
            <ac:spMk id="4378" creationId="{16DCD805-F0BD-481A-AC8F-4DE8AE089E80}"/>
          </ac:spMkLst>
        </pc:spChg>
        <pc:spChg chg="mod">
          <ac:chgData name="Vivek Saahil" userId="43ad321a-5946-4c44-869a-99c3331d9527" providerId="ADAL" clId="{EA813354-F016-409C-A55B-EB42D8BC8B73}" dt="2021-04-06T04:33:14.680" v="5341" actId="27803"/>
          <ac:spMkLst>
            <pc:docMk/>
            <pc:sldMk cId="1830847363" sldId="283"/>
            <ac:spMk id="4379" creationId="{57D40610-66D1-48D4-812D-8699592CE9F0}"/>
          </ac:spMkLst>
        </pc:spChg>
        <pc:spChg chg="mod">
          <ac:chgData name="Vivek Saahil" userId="43ad321a-5946-4c44-869a-99c3331d9527" providerId="ADAL" clId="{EA813354-F016-409C-A55B-EB42D8BC8B73}" dt="2021-04-06T04:33:14.680" v="5341" actId="27803"/>
          <ac:spMkLst>
            <pc:docMk/>
            <pc:sldMk cId="1830847363" sldId="283"/>
            <ac:spMk id="4380" creationId="{8A612BDA-683D-496F-A420-A966EE8139BE}"/>
          </ac:spMkLst>
        </pc:spChg>
        <pc:spChg chg="mod">
          <ac:chgData name="Vivek Saahil" userId="43ad321a-5946-4c44-869a-99c3331d9527" providerId="ADAL" clId="{EA813354-F016-409C-A55B-EB42D8BC8B73}" dt="2021-04-06T04:33:14.680" v="5341" actId="27803"/>
          <ac:spMkLst>
            <pc:docMk/>
            <pc:sldMk cId="1830847363" sldId="283"/>
            <ac:spMk id="4381" creationId="{B0197C99-5967-454E-B4C8-2BFDE3E06F3D}"/>
          </ac:spMkLst>
        </pc:spChg>
        <pc:spChg chg="mod">
          <ac:chgData name="Vivek Saahil" userId="43ad321a-5946-4c44-869a-99c3331d9527" providerId="ADAL" clId="{EA813354-F016-409C-A55B-EB42D8BC8B73}" dt="2021-04-06T04:33:14.680" v="5341" actId="27803"/>
          <ac:spMkLst>
            <pc:docMk/>
            <pc:sldMk cId="1830847363" sldId="283"/>
            <ac:spMk id="4382" creationId="{D3E895C5-E4E3-425C-93E4-1DAE36E676CE}"/>
          </ac:spMkLst>
        </pc:spChg>
        <pc:spChg chg="mod">
          <ac:chgData name="Vivek Saahil" userId="43ad321a-5946-4c44-869a-99c3331d9527" providerId="ADAL" clId="{EA813354-F016-409C-A55B-EB42D8BC8B73}" dt="2021-04-06T04:33:14.680" v="5341" actId="27803"/>
          <ac:spMkLst>
            <pc:docMk/>
            <pc:sldMk cId="1830847363" sldId="283"/>
            <ac:spMk id="4383" creationId="{58E444DB-A295-4694-A243-4D008E4D3841}"/>
          </ac:spMkLst>
        </pc:spChg>
        <pc:spChg chg="mod">
          <ac:chgData name="Vivek Saahil" userId="43ad321a-5946-4c44-869a-99c3331d9527" providerId="ADAL" clId="{EA813354-F016-409C-A55B-EB42D8BC8B73}" dt="2021-04-06T04:33:14.680" v="5341" actId="27803"/>
          <ac:spMkLst>
            <pc:docMk/>
            <pc:sldMk cId="1830847363" sldId="283"/>
            <ac:spMk id="4384" creationId="{F3203520-E63F-42AC-AE76-86A1D6BCC75C}"/>
          </ac:spMkLst>
        </pc:spChg>
        <pc:spChg chg="mod">
          <ac:chgData name="Vivek Saahil" userId="43ad321a-5946-4c44-869a-99c3331d9527" providerId="ADAL" clId="{EA813354-F016-409C-A55B-EB42D8BC8B73}" dt="2021-04-06T04:33:14.680" v="5341" actId="27803"/>
          <ac:spMkLst>
            <pc:docMk/>
            <pc:sldMk cId="1830847363" sldId="283"/>
            <ac:spMk id="4385" creationId="{99E7EC6B-6AE7-4BBB-B773-AB05ABF01DF3}"/>
          </ac:spMkLst>
        </pc:spChg>
        <pc:spChg chg="mod">
          <ac:chgData name="Vivek Saahil" userId="43ad321a-5946-4c44-869a-99c3331d9527" providerId="ADAL" clId="{EA813354-F016-409C-A55B-EB42D8BC8B73}" dt="2021-04-06T04:33:14.680" v="5341" actId="27803"/>
          <ac:spMkLst>
            <pc:docMk/>
            <pc:sldMk cId="1830847363" sldId="283"/>
            <ac:spMk id="4386" creationId="{36D6A28A-A7BB-468C-AB9A-43174008DBFC}"/>
          </ac:spMkLst>
        </pc:spChg>
        <pc:spChg chg="mod">
          <ac:chgData name="Vivek Saahil" userId="43ad321a-5946-4c44-869a-99c3331d9527" providerId="ADAL" clId="{EA813354-F016-409C-A55B-EB42D8BC8B73}" dt="2021-04-06T04:33:14.680" v="5341" actId="27803"/>
          <ac:spMkLst>
            <pc:docMk/>
            <pc:sldMk cId="1830847363" sldId="283"/>
            <ac:spMk id="4387" creationId="{93F0360B-1C1F-45FC-B143-85272851ADDC}"/>
          </ac:spMkLst>
        </pc:spChg>
        <pc:spChg chg="mod">
          <ac:chgData name="Vivek Saahil" userId="43ad321a-5946-4c44-869a-99c3331d9527" providerId="ADAL" clId="{EA813354-F016-409C-A55B-EB42D8BC8B73}" dt="2021-04-06T04:33:14.680" v="5341" actId="27803"/>
          <ac:spMkLst>
            <pc:docMk/>
            <pc:sldMk cId="1830847363" sldId="283"/>
            <ac:spMk id="4388" creationId="{58A9FC8F-7C51-4A31-B46B-5B1F7B577281}"/>
          </ac:spMkLst>
        </pc:spChg>
        <pc:spChg chg="mod">
          <ac:chgData name="Vivek Saahil" userId="43ad321a-5946-4c44-869a-99c3331d9527" providerId="ADAL" clId="{EA813354-F016-409C-A55B-EB42D8BC8B73}" dt="2021-04-06T04:33:14.680" v="5341" actId="27803"/>
          <ac:spMkLst>
            <pc:docMk/>
            <pc:sldMk cId="1830847363" sldId="283"/>
            <ac:spMk id="4389" creationId="{892E4232-5BFE-41EC-AD1D-D017E0F33EA4}"/>
          </ac:spMkLst>
        </pc:spChg>
        <pc:spChg chg="mod">
          <ac:chgData name="Vivek Saahil" userId="43ad321a-5946-4c44-869a-99c3331d9527" providerId="ADAL" clId="{EA813354-F016-409C-A55B-EB42D8BC8B73}" dt="2021-04-06T04:33:14.680" v="5341" actId="27803"/>
          <ac:spMkLst>
            <pc:docMk/>
            <pc:sldMk cId="1830847363" sldId="283"/>
            <ac:spMk id="4390" creationId="{E70DC07D-D4A6-4C10-A008-BECC8146E18E}"/>
          </ac:spMkLst>
        </pc:spChg>
        <pc:spChg chg="mod">
          <ac:chgData name="Vivek Saahil" userId="43ad321a-5946-4c44-869a-99c3331d9527" providerId="ADAL" clId="{EA813354-F016-409C-A55B-EB42D8BC8B73}" dt="2021-04-06T04:33:14.680" v="5341" actId="27803"/>
          <ac:spMkLst>
            <pc:docMk/>
            <pc:sldMk cId="1830847363" sldId="283"/>
            <ac:spMk id="4391" creationId="{631293BD-A564-46EA-B813-7841B93AA33B}"/>
          </ac:spMkLst>
        </pc:spChg>
        <pc:spChg chg="mod">
          <ac:chgData name="Vivek Saahil" userId="43ad321a-5946-4c44-869a-99c3331d9527" providerId="ADAL" clId="{EA813354-F016-409C-A55B-EB42D8BC8B73}" dt="2021-04-06T04:33:14.680" v="5341" actId="27803"/>
          <ac:spMkLst>
            <pc:docMk/>
            <pc:sldMk cId="1830847363" sldId="283"/>
            <ac:spMk id="4392" creationId="{EF58E1AE-CCB7-439F-8CE5-EA5C8FBCDF6F}"/>
          </ac:spMkLst>
        </pc:spChg>
        <pc:spChg chg="mod">
          <ac:chgData name="Vivek Saahil" userId="43ad321a-5946-4c44-869a-99c3331d9527" providerId="ADAL" clId="{EA813354-F016-409C-A55B-EB42D8BC8B73}" dt="2021-04-06T04:33:14.680" v="5341" actId="27803"/>
          <ac:spMkLst>
            <pc:docMk/>
            <pc:sldMk cId="1830847363" sldId="283"/>
            <ac:spMk id="4393" creationId="{5EF2BEAF-6217-4C2C-A0D8-986DEA78D514}"/>
          </ac:spMkLst>
        </pc:spChg>
        <pc:spChg chg="mod">
          <ac:chgData name="Vivek Saahil" userId="43ad321a-5946-4c44-869a-99c3331d9527" providerId="ADAL" clId="{EA813354-F016-409C-A55B-EB42D8BC8B73}" dt="2021-04-06T04:33:14.680" v="5341" actId="27803"/>
          <ac:spMkLst>
            <pc:docMk/>
            <pc:sldMk cId="1830847363" sldId="283"/>
            <ac:spMk id="4394" creationId="{03620DE7-8B44-4091-B208-2BEDFE4E9A6D}"/>
          </ac:spMkLst>
        </pc:spChg>
        <pc:spChg chg="mod">
          <ac:chgData name="Vivek Saahil" userId="43ad321a-5946-4c44-869a-99c3331d9527" providerId="ADAL" clId="{EA813354-F016-409C-A55B-EB42D8BC8B73}" dt="2021-04-06T04:33:14.680" v="5341" actId="27803"/>
          <ac:spMkLst>
            <pc:docMk/>
            <pc:sldMk cId="1830847363" sldId="283"/>
            <ac:spMk id="4395" creationId="{42742F52-14AB-47BB-93BE-BE5806244D0E}"/>
          </ac:spMkLst>
        </pc:spChg>
        <pc:spChg chg="mod">
          <ac:chgData name="Vivek Saahil" userId="43ad321a-5946-4c44-869a-99c3331d9527" providerId="ADAL" clId="{EA813354-F016-409C-A55B-EB42D8BC8B73}" dt="2021-04-06T04:33:14.680" v="5341" actId="27803"/>
          <ac:spMkLst>
            <pc:docMk/>
            <pc:sldMk cId="1830847363" sldId="283"/>
            <ac:spMk id="4396" creationId="{A89CD0C1-7AD3-4F71-AC39-772B43E47473}"/>
          </ac:spMkLst>
        </pc:spChg>
        <pc:spChg chg="mod">
          <ac:chgData name="Vivek Saahil" userId="43ad321a-5946-4c44-869a-99c3331d9527" providerId="ADAL" clId="{EA813354-F016-409C-A55B-EB42D8BC8B73}" dt="2021-04-06T04:33:14.680" v="5341" actId="27803"/>
          <ac:spMkLst>
            <pc:docMk/>
            <pc:sldMk cId="1830847363" sldId="283"/>
            <ac:spMk id="4397" creationId="{F4F92AAB-526E-4F17-9256-3282922675A9}"/>
          </ac:spMkLst>
        </pc:spChg>
        <pc:spChg chg="mod">
          <ac:chgData name="Vivek Saahil" userId="43ad321a-5946-4c44-869a-99c3331d9527" providerId="ADAL" clId="{EA813354-F016-409C-A55B-EB42D8BC8B73}" dt="2021-04-06T04:33:14.680" v="5341" actId="27803"/>
          <ac:spMkLst>
            <pc:docMk/>
            <pc:sldMk cId="1830847363" sldId="283"/>
            <ac:spMk id="4398" creationId="{187DD21C-07C8-4A97-8AFD-14BB1DB9CEE0}"/>
          </ac:spMkLst>
        </pc:spChg>
        <pc:spChg chg="mod">
          <ac:chgData name="Vivek Saahil" userId="43ad321a-5946-4c44-869a-99c3331d9527" providerId="ADAL" clId="{EA813354-F016-409C-A55B-EB42D8BC8B73}" dt="2021-04-06T04:33:14.680" v="5341" actId="27803"/>
          <ac:spMkLst>
            <pc:docMk/>
            <pc:sldMk cId="1830847363" sldId="283"/>
            <ac:spMk id="4399" creationId="{86CD627B-ED80-4F2D-B978-C422420B5C16}"/>
          </ac:spMkLst>
        </pc:spChg>
        <pc:spChg chg="mod">
          <ac:chgData name="Vivek Saahil" userId="43ad321a-5946-4c44-869a-99c3331d9527" providerId="ADAL" clId="{EA813354-F016-409C-A55B-EB42D8BC8B73}" dt="2021-04-06T04:33:14.680" v="5341" actId="27803"/>
          <ac:spMkLst>
            <pc:docMk/>
            <pc:sldMk cId="1830847363" sldId="283"/>
            <ac:spMk id="4400" creationId="{F1B9C22E-C6F4-4A02-8595-C7C52071ECF4}"/>
          </ac:spMkLst>
        </pc:spChg>
        <pc:spChg chg="mod">
          <ac:chgData name="Vivek Saahil" userId="43ad321a-5946-4c44-869a-99c3331d9527" providerId="ADAL" clId="{EA813354-F016-409C-A55B-EB42D8BC8B73}" dt="2021-04-06T04:33:14.680" v="5341" actId="27803"/>
          <ac:spMkLst>
            <pc:docMk/>
            <pc:sldMk cId="1830847363" sldId="283"/>
            <ac:spMk id="4401" creationId="{664299A5-871F-4444-84C3-FB1DED6C3B79}"/>
          </ac:spMkLst>
        </pc:spChg>
        <pc:spChg chg="mod">
          <ac:chgData name="Vivek Saahil" userId="43ad321a-5946-4c44-869a-99c3331d9527" providerId="ADAL" clId="{EA813354-F016-409C-A55B-EB42D8BC8B73}" dt="2021-04-06T04:33:14.680" v="5341" actId="27803"/>
          <ac:spMkLst>
            <pc:docMk/>
            <pc:sldMk cId="1830847363" sldId="283"/>
            <ac:spMk id="4402" creationId="{F388272F-168E-4747-8E8B-463115B4DA47}"/>
          </ac:spMkLst>
        </pc:spChg>
        <pc:spChg chg="mod">
          <ac:chgData name="Vivek Saahil" userId="43ad321a-5946-4c44-869a-99c3331d9527" providerId="ADAL" clId="{EA813354-F016-409C-A55B-EB42D8BC8B73}" dt="2021-04-06T04:33:14.680" v="5341" actId="27803"/>
          <ac:spMkLst>
            <pc:docMk/>
            <pc:sldMk cId="1830847363" sldId="283"/>
            <ac:spMk id="4403" creationId="{128A71B4-C33C-47C9-81D6-2C3050F52A86}"/>
          </ac:spMkLst>
        </pc:spChg>
        <pc:spChg chg="mod">
          <ac:chgData name="Vivek Saahil" userId="43ad321a-5946-4c44-869a-99c3331d9527" providerId="ADAL" clId="{EA813354-F016-409C-A55B-EB42D8BC8B73}" dt="2021-04-06T04:33:14.680" v="5341" actId="27803"/>
          <ac:spMkLst>
            <pc:docMk/>
            <pc:sldMk cId="1830847363" sldId="283"/>
            <ac:spMk id="4404" creationId="{65A7D02A-C9AA-4E6A-B479-8A7C392FD2F0}"/>
          </ac:spMkLst>
        </pc:spChg>
        <pc:spChg chg="mod">
          <ac:chgData name="Vivek Saahil" userId="43ad321a-5946-4c44-869a-99c3331d9527" providerId="ADAL" clId="{EA813354-F016-409C-A55B-EB42D8BC8B73}" dt="2021-04-06T04:33:14.680" v="5341" actId="27803"/>
          <ac:spMkLst>
            <pc:docMk/>
            <pc:sldMk cId="1830847363" sldId="283"/>
            <ac:spMk id="4405" creationId="{2D403B2C-5F79-4F88-BE24-1716F222784D}"/>
          </ac:spMkLst>
        </pc:spChg>
        <pc:spChg chg="mod">
          <ac:chgData name="Vivek Saahil" userId="43ad321a-5946-4c44-869a-99c3331d9527" providerId="ADAL" clId="{EA813354-F016-409C-A55B-EB42D8BC8B73}" dt="2021-04-06T04:33:14.680" v="5341" actId="27803"/>
          <ac:spMkLst>
            <pc:docMk/>
            <pc:sldMk cId="1830847363" sldId="283"/>
            <ac:spMk id="4406" creationId="{9A98FDD8-5BE3-4407-A3D9-6D800A6205E2}"/>
          </ac:spMkLst>
        </pc:spChg>
        <pc:spChg chg="mod">
          <ac:chgData name="Vivek Saahil" userId="43ad321a-5946-4c44-869a-99c3331d9527" providerId="ADAL" clId="{EA813354-F016-409C-A55B-EB42D8BC8B73}" dt="2021-04-06T04:33:14.680" v="5341" actId="27803"/>
          <ac:spMkLst>
            <pc:docMk/>
            <pc:sldMk cId="1830847363" sldId="283"/>
            <ac:spMk id="4407" creationId="{6BC5FABD-E1D9-443C-8C1C-C68FB215582C}"/>
          </ac:spMkLst>
        </pc:spChg>
        <pc:spChg chg="mod">
          <ac:chgData name="Vivek Saahil" userId="43ad321a-5946-4c44-869a-99c3331d9527" providerId="ADAL" clId="{EA813354-F016-409C-A55B-EB42D8BC8B73}" dt="2021-04-06T04:33:14.680" v="5341" actId="27803"/>
          <ac:spMkLst>
            <pc:docMk/>
            <pc:sldMk cId="1830847363" sldId="283"/>
            <ac:spMk id="4408" creationId="{A72256C1-4651-487E-835D-4141127899B7}"/>
          </ac:spMkLst>
        </pc:spChg>
        <pc:spChg chg="mod">
          <ac:chgData name="Vivek Saahil" userId="43ad321a-5946-4c44-869a-99c3331d9527" providerId="ADAL" clId="{EA813354-F016-409C-A55B-EB42D8BC8B73}" dt="2021-04-06T04:33:14.680" v="5341" actId="27803"/>
          <ac:spMkLst>
            <pc:docMk/>
            <pc:sldMk cId="1830847363" sldId="283"/>
            <ac:spMk id="4409" creationId="{3E3E46D5-6191-4241-B271-8CA50FDE4EA6}"/>
          </ac:spMkLst>
        </pc:spChg>
        <pc:spChg chg="mod">
          <ac:chgData name="Vivek Saahil" userId="43ad321a-5946-4c44-869a-99c3331d9527" providerId="ADAL" clId="{EA813354-F016-409C-A55B-EB42D8BC8B73}" dt="2021-04-06T04:33:14.680" v="5341" actId="27803"/>
          <ac:spMkLst>
            <pc:docMk/>
            <pc:sldMk cId="1830847363" sldId="283"/>
            <ac:spMk id="4410" creationId="{BFEA2FC1-61F0-4FE0-9D91-6B737D79831C}"/>
          </ac:spMkLst>
        </pc:spChg>
        <pc:spChg chg="mod">
          <ac:chgData name="Vivek Saahil" userId="43ad321a-5946-4c44-869a-99c3331d9527" providerId="ADAL" clId="{EA813354-F016-409C-A55B-EB42D8BC8B73}" dt="2021-04-06T04:33:14.680" v="5341" actId="27803"/>
          <ac:spMkLst>
            <pc:docMk/>
            <pc:sldMk cId="1830847363" sldId="283"/>
            <ac:spMk id="4411" creationId="{5519A3FF-5A5E-477E-A106-07B5594FC806}"/>
          </ac:spMkLst>
        </pc:spChg>
        <pc:spChg chg="mod">
          <ac:chgData name="Vivek Saahil" userId="43ad321a-5946-4c44-869a-99c3331d9527" providerId="ADAL" clId="{EA813354-F016-409C-A55B-EB42D8BC8B73}" dt="2021-04-06T04:33:14.680" v="5341" actId="27803"/>
          <ac:spMkLst>
            <pc:docMk/>
            <pc:sldMk cId="1830847363" sldId="283"/>
            <ac:spMk id="4412" creationId="{88ACCF1C-DCA8-4570-9497-6E2CDA7B461E}"/>
          </ac:spMkLst>
        </pc:spChg>
        <pc:spChg chg="mod">
          <ac:chgData name="Vivek Saahil" userId="43ad321a-5946-4c44-869a-99c3331d9527" providerId="ADAL" clId="{EA813354-F016-409C-A55B-EB42D8BC8B73}" dt="2021-04-06T04:33:14.680" v="5341" actId="27803"/>
          <ac:spMkLst>
            <pc:docMk/>
            <pc:sldMk cId="1830847363" sldId="283"/>
            <ac:spMk id="4413" creationId="{CC71D000-83AC-4D1D-9E6E-80B531AFDA15}"/>
          </ac:spMkLst>
        </pc:spChg>
        <pc:spChg chg="mod">
          <ac:chgData name="Vivek Saahil" userId="43ad321a-5946-4c44-869a-99c3331d9527" providerId="ADAL" clId="{EA813354-F016-409C-A55B-EB42D8BC8B73}" dt="2021-04-06T04:33:14.680" v="5341" actId="27803"/>
          <ac:spMkLst>
            <pc:docMk/>
            <pc:sldMk cId="1830847363" sldId="283"/>
            <ac:spMk id="4414" creationId="{44BEBD20-7295-49D5-A11A-E0030158A8A1}"/>
          </ac:spMkLst>
        </pc:spChg>
        <pc:spChg chg="mod">
          <ac:chgData name="Vivek Saahil" userId="43ad321a-5946-4c44-869a-99c3331d9527" providerId="ADAL" clId="{EA813354-F016-409C-A55B-EB42D8BC8B73}" dt="2021-04-06T04:33:14.680" v="5341" actId="27803"/>
          <ac:spMkLst>
            <pc:docMk/>
            <pc:sldMk cId="1830847363" sldId="283"/>
            <ac:spMk id="4415" creationId="{989DF170-2172-41E7-A0A8-9E0A3CB867C3}"/>
          </ac:spMkLst>
        </pc:spChg>
        <pc:spChg chg="mod">
          <ac:chgData name="Vivek Saahil" userId="43ad321a-5946-4c44-869a-99c3331d9527" providerId="ADAL" clId="{EA813354-F016-409C-A55B-EB42D8BC8B73}" dt="2021-04-06T04:33:14.680" v="5341" actId="27803"/>
          <ac:spMkLst>
            <pc:docMk/>
            <pc:sldMk cId="1830847363" sldId="283"/>
            <ac:spMk id="4416" creationId="{2F7BE118-5C34-4835-9D19-480D6BCCDD69}"/>
          </ac:spMkLst>
        </pc:spChg>
        <pc:spChg chg="mod">
          <ac:chgData name="Vivek Saahil" userId="43ad321a-5946-4c44-869a-99c3331d9527" providerId="ADAL" clId="{EA813354-F016-409C-A55B-EB42D8BC8B73}" dt="2021-04-06T04:33:14.680" v="5341" actId="27803"/>
          <ac:spMkLst>
            <pc:docMk/>
            <pc:sldMk cId="1830847363" sldId="283"/>
            <ac:spMk id="4417" creationId="{A2F29E9F-034D-42C7-A334-33D22F1ABAFB}"/>
          </ac:spMkLst>
        </pc:spChg>
        <pc:spChg chg="mod">
          <ac:chgData name="Vivek Saahil" userId="43ad321a-5946-4c44-869a-99c3331d9527" providerId="ADAL" clId="{EA813354-F016-409C-A55B-EB42D8BC8B73}" dt="2021-04-06T04:33:14.680" v="5341" actId="27803"/>
          <ac:spMkLst>
            <pc:docMk/>
            <pc:sldMk cId="1830847363" sldId="283"/>
            <ac:spMk id="4418" creationId="{2DEDC0AC-2684-40D1-B7EF-68C0EE736523}"/>
          </ac:spMkLst>
        </pc:spChg>
        <pc:spChg chg="mod">
          <ac:chgData name="Vivek Saahil" userId="43ad321a-5946-4c44-869a-99c3331d9527" providerId="ADAL" clId="{EA813354-F016-409C-A55B-EB42D8BC8B73}" dt="2021-04-06T04:33:14.680" v="5341" actId="27803"/>
          <ac:spMkLst>
            <pc:docMk/>
            <pc:sldMk cId="1830847363" sldId="283"/>
            <ac:spMk id="4419" creationId="{5F593D0E-C493-46FB-ABFC-01B080B4858D}"/>
          </ac:spMkLst>
        </pc:spChg>
        <pc:spChg chg="mod">
          <ac:chgData name="Vivek Saahil" userId="43ad321a-5946-4c44-869a-99c3331d9527" providerId="ADAL" clId="{EA813354-F016-409C-A55B-EB42D8BC8B73}" dt="2021-04-06T04:33:14.680" v="5341" actId="27803"/>
          <ac:spMkLst>
            <pc:docMk/>
            <pc:sldMk cId="1830847363" sldId="283"/>
            <ac:spMk id="4420" creationId="{ACA384DC-FE45-41F9-BBAE-9612366E56B3}"/>
          </ac:spMkLst>
        </pc:spChg>
        <pc:spChg chg="mod">
          <ac:chgData name="Vivek Saahil" userId="43ad321a-5946-4c44-869a-99c3331d9527" providerId="ADAL" clId="{EA813354-F016-409C-A55B-EB42D8BC8B73}" dt="2021-04-06T04:33:14.680" v="5341" actId="27803"/>
          <ac:spMkLst>
            <pc:docMk/>
            <pc:sldMk cId="1830847363" sldId="283"/>
            <ac:spMk id="4421" creationId="{D4CB6BBE-7538-4907-A1E0-BE9E5E1B1DDD}"/>
          </ac:spMkLst>
        </pc:spChg>
        <pc:spChg chg="mod">
          <ac:chgData name="Vivek Saahil" userId="43ad321a-5946-4c44-869a-99c3331d9527" providerId="ADAL" clId="{EA813354-F016-409C-A55B-EB42D8BC8B73}" dt="2021-04-06T04:33:14.680" v="5341" actId="27803"/>
          <ac:spMkLst>
            <pc:docMk/>
            <pc:sldMk cId="1830847363" sldId="283"/>
            <ac:spMk id="4422" creationId="{8BBAD65B-7653-44D4-958D-A74F2B8A6966}"/>
          </ac:spMkLst>
        </pc:spChg>
        <pc:spChg chg="mod">
          <ac:chgData name="Vivek Saahil" userId="43ad321a-5946-4c44-869a-99c3331d9527" providerId="ADAL" clId="{EA813354-F016-409C-A55B-EB42D8BC8B73}" dt="2021-04-06T04:33:14.680" v="5341" actId="27803"/>
          <ac:spMkLst>
            <pc:docMk/>
            <pc:sldMk cId="1830847363" sldId="283"/>
            <ac:spMk id="4423" creationId="{DFDC042D-5BFE-4B1C-8F8C-3AF3B209A25F}"/>
          </ac:spMkLst>
        </pc:spChg>
        <pc:spChg chg="mod">
          <ac:chgData name="Vivek Saahil" userId="43ad321a-5946-4c44-869a-99c3331d9527" providerId="ADAL" clId="{EA813354-F016-409C-A55B-EB42D8BC8B73}" dt="2021-04-06T04:33:14.680" v="5341" actId="27803"/>
          <ac:spMkLst>
            <pc:docMk/>
            <pc:sldMk cId="1830847363" sldId="283"/>
            <ac:spMk id="4424" creationId="{A0A6A687-C290-43F1-8136-9801FD6441D3}"/>
          </ac:spMkLst>
        </pc:spChg>
        <pc:spChg chg="mod">
          <ac:chgData name="Vivek Saahil" userId="43ad321a-5946-4c44-869a-99c3331d9527" providerId="ADAL" clId="{EA813354-F016-409C-A55B-EB42D8BC8B73}" dt="2021-04-06T04:33:14.680" v="5341" actId="27803"/>
          <ac:spMkLst>
            <pc:docMk/>
            <pc:sldMk cId="1830847363" sldId="283"/>
            <ac:spMk id="4425" creationId="{B035CBEA-2558-42B5-B4AF-835412871362}"/>
          </ac:spMkLst>
        </pc:spChg>
        <pc:spChg chg="mod">
          <ac:chgData name="Vivek Saahil" userId="43ad321a-5946-4c44-869a-99c3331d9527" providerId="ADAL" clId="{EA813354-F016-409C-A55B-EB42D8BC8B73}" dt="2021-04-06T04:33:14.680" v="5341" actId="27803"/>
          <ac:spMkLst>
            <pc:docMk/>
            <pc:sldMk cId="1830847363" sldId="283"/>
            <ac:spMk id="4426" creationId="{01D62C8C-9E8D-4B09-95A5-57075D3C66D3}"/>
          </ac:spMkLst>
        </pc:spChg>
        <pc:spChg chg="mod">
          <ac:chgData name="Vivek Saahil" userId="43ad321a-5946-4c44-869a-99c3331d9527" providerId="ADAL" clId="{EA813354-F016-409C-A55B-EB42D8BC8B73}" dt="2021-04-06T04:33:14.680" v="5341" actId="27803"/>
          <ac:spMkLst>
            <pc:docMk/>
            <pc:sldMk cId="1830847363" sldId="283"/>
            <ac:spMk id="4427" creationId="{BC4D290E-CE95-42B6-B620-CE8A6BFC0D9E}"/>
          </ac:spMkLst>
        </pc:spChg>
        <pc:spChg chg="mod">
          <ac:chgData name="Vivek Saahil" userId="43ad321a-5946-4c44-869a-99c3331d9527" providerId="ADAL" clId="{EA813354-F016-409C-A55B-EB42D8BC8B73}" dt="2021-04-06T04:33:14.680" v="5341" actId="27803"/>
          <ac:spMkLst>
            <pc:docMk/>
            <pc:sldMk cId="1830847363" sldId="283"/>
            <ac:spMk id="4428" creationId="{6823525F-390C-4C5F-B833-049EAF7EF047}"/>
          </ac:spMkLst>
        </pc:spChg>
        <pc:spChg chg="mod">
          <ac:chgData name="Vivek Saahil" userId="43ad321a-5946-4c44-869a-99c3331d9527" providerId="ADAL" clId="{EA813354-F016-409C-A55B-EB42D8BC8B73}" dt="2021-04-06T04:33:14.680" v="5341" actId="27803"/>
          <ac:spMkLst>
            <pc:docMk/>
            <pc:sldMk cId="1830847363" sldId="283"/>
            <ac:spMk id="4429" creationId="{B6ADF7F5-1B1B-4E7E-9E0B-C438A91DEDF8}"/>
          </ac:spMkLst>
        </pc:spChg>
        <pc:spChg chg="mod">
          <ac:chgData name="Vivek Saahil" userId="43ad321a-5946-4c44-869a-99c3331d9527" providerId="ADAL" clId="{EA813354-F016-409C-A55B-EB42D8BC8B73}" dt="2021-04-06T04:33:14.680" v="5341" actId="27803"/>
          <ac:spMkLst>
            <pc:docMk/>
            <pc:sldMk cId="1830847363" sldId="283"/>
            <ac:spMk id="4430" creationId="{ABF8C4BE-8084-4600-B842-C160C82181DA}"/>
          </ac:spMkLst>
        </pc:spChg>
        <pc:spChg chg="mod">
          <ac:chgData name="Vivek Saahil" userId="43ad321a-5946-4c44-869a-99c3331d9527" providerId="ADAL" clId="{EA813354-F016-409C-A55B-EB42D8BC8B73}" dt="2021-04-06T04:33:14.680" v="5341" actId="27803"/>
          <ac:spMkLst>
            <pc:docMk/>
            <pc:sldMk cId="1830847363" sldId="283"/>
            <ac:spMk id="4431" creationId="{26D5BFA9-5DBF-423C-83D3-7FB18A1A898C}"/>
          </ac:spMkLst>
        </pc:spChg>
        <pc:spChg chg="mod">
          <ac:chgData name="Vivek Saahil" userId="43ad321a-5946-4c44-869a-99c3331d9527" providerId="ADAL" clId="{EA813354-F016-409C-A55B-EB42D8BC8B73}" dt="2021-04-06T04:33:14.680" v="5341" actId="27803"/>
          <ac:spMkLst>
            <pc:docMk/>
            <pc:sldMk cId="1830847363" sldId="283"/>
            <ac:spMk id="4432" creationId="{AE5DD1CF-B845-4B2F-A08C-D3150D333FAF}"/>
          </ac:spMkLst>
        </pc:spChg>
        <pc:spChg chg="mod">
          <ac:chgData name="Vivek Saahil" userId="43ad321a-5946-4c44-869a-99c3331d9527" providerId="ADAL" clId="{EA813354-F016-409C-A55B-EB42D8BC8B73}" dt="2021-04-06T04:33:14.680" v="5341" actId="27803"/>
          <ac:spMkLst>
            <pc:docMk/>
            <pc:sldMk cId="1830847363" sldId="283"/>
            <ac:spMk id="4433" creationId="{07AA68EB-CC47-4523-B677-07E596529DC0}"/>
          </ac:spMkLst>
        </pc:spChg>
        <pc:spChg chg="mod">
          <ac:chgData name="Vivek Saahil" userId="43ad321a-5946-4c44-869a-99c3331d9527" providerId="ADAL" clId="{EA813354-F016-409C-A55B-EB42D8BC8B73}" dt="2021-04-06T04:33:14.680" v="5341" actId="27803"/>
          <ac:spMkLst>
            <pc:docMk/>
            <pc:sldMk cId="1830847363" sldId="283"/>
            <ac:spMk id="4434" creationId="{EEF9473C-8983-4319-9916-8ABC27064033}"/>
          </ac:spMkLst>
        </pc:spChg>
        <pc:spChg chg="mod">
          <ac:chgData name="Vivek Saahil" userId="43ad321a-5946-4c44-869a-99c3331d9527" providerId="ADAL" clId="{EA813354-F016-409C-A55B-EB42D8BC8B73}" dt="2021-04-06T04:33:14.680" v="5341" actId="27803"/>
          <ac:spMkLst>
            <pc:docMk/>
            <pc:sldMk cId="1830847363" sldId="283"/>
            <ac:spMk id="4435" creationId="{675450C4-45C0-4EB3-B0B5-DA9C4D31D5AF}"/>
          </ac:spMkLst>
        </pc:spChg>
        <pc:spChg chg="mod">
          <ac:chgData name="Vivek Saahil" userId="43ad321a-5946-4c44-869a-99c3331d9527" providerId="ADAL" clId="{EA813354-F016-409C-A55B-EB42D8BC8B73}" dt="2021-04-06T04:33:14.680" v="5341" actId="27803"/>
          <ac:spMkLst>
            <pc:docMk/>
            <pc:sldMk cId="1830847363" sldId="283"/>
            <ac:spMk id="4436" creationId="{51896CA7-13BC-4645-916F-2522C70AB8E9}"/>
          </ac:spMkLst>
        </pc:spChg>
        <pc:spChg chg="mod">
          <ac:chgData name="Vivek Saahil" userId="43ad321a-5946-4c44-869a-99c3331d9527" providerId="ADAL" clId="{EA813354-F016-409C-A55B-EB42D8BC8B73}" dt="2021-04-06T04:33:14.680" v="5341" actId="27803"/>
          <ac:spMkLst>
            <pc:docMk/>
            <pc:sldMk cId="1830847363" sldId="283"/>
            <ac:spMk id="4437" creationId="{476F5967-2A25-4D01-8840-5BF43F862EFD}"/>
          </ac:spMkLst>
        </pc:spChg>
        <pc:spChg chg="mod">
          <ac:chgData name="Vivek Saahil" userId="43ad321a-5946-4c44-869a-99c3331d9527" providerId="ADAL" clId="{EA813354-F016-409C-A55B-EB42D8BC8B73}" dt="2021-04-06T04:33:14.680" v="5341" actId="27803"/>
          <ac:spMkLst>
            <pc:docMk/>
            <pc:sldMk cId="1830847363" sldId="283"/>
            <ac:spMk id="4438" creationId="{2DD70C0C-09E8-4DB6-9F84-9B2F875B3F09}"/>
          </ac:spMkLst>
        </pc:spChg>
        <pc:spChg chg="mod">
          <ac:chgData name="Vivek Saahil" userId="43ad321a-5946-4c44-869a-99c3331d9527" providerId="ADAL" clId="{EA813354-F016-409C-A55B-EB42D8BC8B73}" dt="2021-04-06T04:33:14.680" v="5341" actId="27803"/>
          <ac:spMkLst>
            <pc:docMk/>
            <pc:sldMk cId="1830847363" sldId="283"/>
            <ac:spMk id="4439" creationId="{FFC8FD81-A9E1-4850-84F2-743D71C1E078}"/>
          </ac:spMkLst>
        </pc:spChg>
        <pc:spChg chg="mod">
          <ac:chgData name="Vivek Saahil" userId="43ad321a-5946-4c44-869a-99c3331d9527" providerId="ADAL" clId="{EA813354-F016-409C-A55B-EB42D8BC8B73}" dt="2021-04-06T04:33:14.680" v="5341" actId="27803"/>
          <ac:spMkLst>
            <pc:docMk/>
            <pc:sldMk cId="1830847363" sldId="283"/>
            <ac:spMk id="4440" creationId="{FCE2C440-EF32-4F62-AF27-94344DE98A9A}"/>
          </ac:spMkLst>
        </pc:spChg>
        <pc:spChg chg="mod">
          <ac:chgData name="Vivek Saahil" userId="43ad321a-5946-4c44-869a-99c3331d9527" providerId="ADAL" clId="{EA813354-F016-409C-A55B-EB42D8BC8B73}" dt="2021-04-06T04:33:14.680" v="5341" actId="27803"/>
          <ac:spMkLst>
            <pc:docMk/>
            <pc:sldMk cId="1830847363" sldId="283"/>
            <ac:spMk id="4441" creationId="{33C92E12-3E43-4418-99D6-C1E1B2137269}"/>
          </ac:spMkLst>
        </pc:spChg>
        <pc:spChg chg="mod">
          <ac:chgData name="Vivek Saahil" userId="43ad321a-5946-4c44-869a-99c3331d9527" providerId="ADAL" clId="{EA813354-F016-409C-A55B-EB42D8BC8B73}" dt="2021-04-06T04:33:14.680" v="5341" actId="27803"/>
          <ac:spMkLst>
            <pc:docMk/>
            <pc:sldMk cId="1830847363" sldId="283"/>
            <ac:spMk id="4442" creationId="{AEA9BBF7-E814-4A8B-88B3-F8BB0DB5C655}"/>
          </ac:spMkLst>
        </pc:spChg>
        <pc:spChg chg="mod">
          <ac:chgData name="Vivek Saahil" userId="43ad321a-5946-4c44-869a-99c3331d9527" providerId="ADAL" clId="{EA813354-F016-409C-A55B-EB42D8BC8B73}" dt="2021-04-06T04:33:14.680" v="5341" actId="27803"/>
          <ac:spMkLst>
            <pc:docMk/>
            <pc:sldMk cId="1830847363" sldId="283"/>
            <ac:spMk id="4443" creationId="{73FC636E-4A6B-4905-9A45-45D7F47B20D6}"/>
          </ac:spMkLst>
        </pc:spChg>
        <pc:spChg chg="mod">
          <ac:chgData name="Vivek Saahil" userId="43ad321a-5946-4c44-869a-99c3331d9527" providerId="ADAL" clId="{EA813354-F016-409C-A55B-EB42D8BC8B73}" dt="2021-04-06T04:33:14.680" v="5341" actId="27803"/>
          <ac:spMkLst>
            <pc:docMk/>
            <pc:sldMk cId="1830847363" sldId="283"/>
            <ac:spMk id="4444" creationId="{70DD9452-BBBD-482F-AD27-BB902DDC4FBE}"/>
          </ac:spMkLst>
        </pc:spChg>
        <pc:spChg chg="mod">
          <ac:chgData name="Vivek Saahil" userId="43ad321a-5946-4c44-869a-99c3331d9527" providerId="ADAL" clId="{EA813354-F016-409C-A55B-EB42D8BC8B73}" dt="2021-04-06T04:33:14.680" v="5341" actId="27803"/>
          <ac:spMkLst>
            <pc:docMk/>
            <pc:sldMk cId="1830847363" sldId="283"/>
            <ac:spMk id="4445" creationId="{1012D182-948A-4879-AC0C-DB43CE44056A}"/>
          </ac:spMkLst>
        </pc:spChg>
        <pc:spChg chg="mod">
          <ac:chgData name="Vivek Saahil" userId="43ad321a-5946-4c44-869a-99c3331d9527" providerId="ADAL" clId="{EA813354-F016-409C-A55B-EB42D8BC8B73}" dt="2021-04-06T04:33:14.680" v="5341" actId="27803"/>
          <ac:spMkLst>
            <pc:docMk/>
            <pc:sldMk cId="1830847363" sldId="283"/>
            <ac:spMk id="4446" creationId="{9C6B4657-5D80-41E6-9707-F094E46D792E}"/>
          </ac:spMkLst>
        </pc:spChg>
        <pc:spChg chg="mod">
          <ac:chgData name="Vivek Saahil" userId="43ad321a-5946-4c44-869a-99c3331d9527" providerId="ADAL" clId="{EA813354-F016-409C-A55B-EB42D8BC8B73}" dt="2021-04-06T04:33:14.680" v="5341" actId="27803"/>
          <ac:spMkLst>
            <pc:docMk/>
            <pc:sldMk cId="1830847363" sldId="283"/>
            <ac:spMk id="4447" creationId="{C6453D23-B679-4034-8E32-DA06A6A50562}"/>
          </ac:spMkLst>
        </pc:spChg>
        <pc:spChg chg="mod">
          <ac:chgData name="Vivek Saahil" userId="43ad321a-5946-4c44-869a-99c3331d9527" providerId="ADAL" clId="{EA813354-F016-409C-A55B-EB42D8BC8B73}" dt="2021-04-06T04:33:14.680" v="5341" actId="27803"/>
          <ac:spMkLst>
            <pc:docMk/>
            <pc:sldMk cId="1830847363" sldId="283"/>
            <ac:spMk id="4448" creationId="{E13E4BAD-32B2-4399-AFBE-8FA166EB7B8C}"/>
          </ac:spMkLst>
        </pc:spChg>
        <pc:spChg chg="mod">
          <ac:chgData name="Vivek Saahil" userId="43ad321a-5946-4c44-869a-99c3331d9527" providerId="ADAL" clId="{EA813354-F016-409C-A55B-EB42D8BC8B73}" dt="2021-04-06T04:33:14.680" v="5341" actId="27803"/>
          <ac:spMkLst>
            <pc:docMk/>
            <pc:sldMk cId="1830847363" sldId="283"/>
            <ac:spMk id="4449" creationId="{5FDDCDB9-AA73-4B32-8043-7D4685A1AEB9}"/>
          </ac:spMkLst>
        </pc:spChg>
        <pc:spChg chg="mod">
          <ac:chgData name="Vivek Saahil" userId="43ad321a-5946-4c44-869a-99c3331d9527" providerId="ADAL" clId="{EA813354-F016-409C-A55B-EB42D8BC8B73}" dt="2021-04-06T04:33:14.680" v="5341" actId="27803"/>
          <ac:spMkLst>
            <pc:docMk/>
            <pc:sldMk cId="1830847363" sldId="283"/>
            <ac:spMk id="4450" creationId="{156EF935-6BB3-4E58-9747-579DC932C97E}"/>
          </ac:spMkLst>
        </pc:spChg>
        <pc:spChg chg="mod">
          <ac:chgData name="Vivek Saahil" userId="43ad321a-5946-4c44-869a-99c3331d9527" providerId="ADAL" clId="{EA813354-F016-409C-A55B-EB42D8BC8B73}" dt="2021-04-06T04:33:14.680" v="5341" actId="27803"/>
          <ac:spMkLst>
            <pc:docMk/>
            <pc:sldMk cId="1830847363" sldId="283"/>
            <ac:spMk id="4451" creationId="{9C5E837D-B79C-4C3E-8948-ACD60736B68C}"/>
          </ac:spMkLst>
        </pc:spChg>
        <pc:spChg chg="mod">
          <ac:chgData name="Vivek Saahil" userId="43ad321a-5946-4c44-869a-99c3331d9527" providerId="ADAL" clId="{EA813354-F016-409C-A55B-EB42D8BC8B73}" dt="2021-04-06T04:33:14.680" v="5341" actId="27803"/>
          <ac:spMkLst>
            <pc:docMk/>
            <pc:sldMk cId="1830847363" sldId="283"/>
            <ac:spMk id="4452" creationId="{694C5326-F5EB-4623-9888-D3D55BFF2D23}"/>
          </ac:spMkLst>
        </pc:spChg>
        <pc:spChg chg="mod">
          <ac:chgData name="Vivek Saahil" userId="43ad321a-5946-4c44-869a-99c3331d9527" providerId="ADAL" clId="{EA813354-F016-409C-A55B-EB42D8BC8B73}" dt="2021-04-06T04:33:14.680" v="5341" actId="27803"/>
          <ac:spMkLst>
            <pc:docMk/>
            <pc:sldMk cId="1830847363" sldId="283"/>
            <ac:spMk id="4453" creationId="{8C5288BF-312E-41D9-AF6A-681ADD3DA4B4}"/>
          </ac:spMkLst>
        </pc:spChg>
        <pc:spChg chg="mod">
          <ac:chgData name="Vivek Saahil" userId="43ad321a-5946-4c44-869a-99c3331d9527" providerId="ADAL" clId="{EA813354-F016-409C-A55B-EB42D8BC8B73}" dt="2021-04-06T04:33:14.680" v="5341" actId="27803"/>
          <ac:spMkLst>
            <pc:docMk/>
            <pc:sldMk cId="1830847363" sldId="283"/>
            <ac:spMk id="4454" creationId="{8721C185-C00D-46D2-9992-9636E19D2D51}"/>
          </ac:spMkLst>
        </pc:spChg>
        <pc:spChg chg="mod">
          <ac:chgData name="Vivek Saahil" userId="43ad321a-5946-4c44-869a-99c3331d9527" providerId="ADAL" clId="{EA813354-F016-409C-A55B-EB42D8BC8B73}" dt="2021-04-06T04:33:14.680" v="5341" actId="27803"/>
          <ac:spMkLst>
            <pc:docMk/>
            <pc:sldMk cId="1830847363" sldId="283"/>
            <ac:spMk id="4455" creationId="{8D00CD45-3B1E-46FD-B1EE-9431C9243B27}"/>
          </ac:spMkLst>
        </pc:spChg>
        <pc:spChg chg="mod">
          <ac:chgData name="Vivek Saahil" userId="43ad321a-5946-4c44-869a-99c3331d9527" providerId="ADAL" clId="{EA813354-F016-409C-A55B-EB42D8BC8B73}" dt="2021-04-06T04:33:14.680" v="5341" actId="27803"/>
          <ac:spMkLst>
            <pc:docMk/>
            <pc:sldMk cId="1830847363" sldId="283"/>
            <ac:spMk id="4456" creationId="{D59FFEEE-B8CF-4C99-B173-2213E1A3EC7B}"/>
          </ac:spMkLst>
        </pc:spChg>
        <pc:spChg chg="mod">
          <ac:chgData name="Vivek Saahil" userId="43ad321a-5946-4c44-869a-99c3331d9527" providerId="ADAL" clId="{EA813354-F016-409C-A55B-EB42D8BC8B73}" dt="2021-04-06T04:33:14.680" v="5341" actId="27803"/>
          <ac:spMkLst>
            <pc:docMk/>
            <pc:sldMk cId="1830847363" sldId="283"/>
            <ac:spMk id="4457" creationId="{780606B7-334A-4B29-BE05-74FC788D3EF1}"/>
          </ac:spMkLst>
        </pc:spChg>
        <pc:spChg chg="mod">
          <ac:chgData name="Vivek Saahil" userId="43ad321a-5946-4c44-869a-99c3331d9527" providerId="ADAL" clId="{EA813354-F016-409C-A55B-EB42D8BC8B73}" dt="2021-04-06T04:33:14.680" v="5341" actId="27803"/>
          <ac:spMkLst>
            <pc:docMk/>
            <pc:sldMk cId="1830847363" sldId="283"/>
            <ac:spMk id="4458" creationId="{BC134830-284F-4662-8ABA-5F7939B7A7C2}"/>
          </ac:spMkLst>
        </pc:spChg>
        <pc:spChg chg="mod">
          <ac:chgData name="Vivek Saahil" userId="43ad321a-5946-4c44-869a-99c3331d9527" providerId="ADAL" clId="{EA813354-F016-409C-A55B-EB42D8BC8B73}" dt="2021-04-06T04:33:14.680" v="5341" actId="27803"/>
          <ac:spMkLst>
            <pc:docMk/>
            <pc:sldMk cId="1830847363" sldId="283"/>
            <ac:spMk id="4459" creationId="{A904B000-58B6-43B5-BE06-313AB1258D9D}"/>
          </ac:spMkLst>
        </pc:spChg>
        <pc:spChg chg="mod">
          <ac:chgData name="Vivek Saahil" userId="43ad321a-5946-4c44-869a-99c3331d9527" providerId="ADAL" clId="{EA813354-F016-409C-A55B-EB42D8BC8B73}" dt="2021-04-06T04:33:14.680" v="5341" actId="27803"/>
          <ac:spMkLst>
            <pc:docMk/>
            <pc:sldMk cId="1830847363" sldId="283"/>
            <ac:spMk id="4460" creationId="{4B07D3DA-D3FB-490F-8857-46252CDF4FFE}"/>
          </ac:spMkLst>
        </pc:spChg>
        <pc:spChg chg="mod">
          <ac:chgData name="Vivek Saahil" userId="43ad321a-5946-4c44-869a-99c3331d9527" providerId="ADAL" clId="{EA813354-F016-409C-A55B-EB42D8BC8B73}" dt="2021-04-06T04:33:14.680" v="5341" actId="27803"/>
          <ac:spMkLst>
            <pc:docMk/>
            <pc:sldMk cId="1830847363" sldId="283"/>
            <ac:spMk id="4461" creationId="{CA5CD371-3822-4CC0-A1F9-69FCBB25287F}"/>
          </ac:spMkLst>
        </pc:spChg>
        <pc:spChg chg="mod">
          <ac:chgData name="Vivek Saahil" userId="43ad321a-5946-4c44-869a-99c3331d9527" providerId="ADAL" clId="{EA813354-F016-409C-A55B-EB42D8BC8B73}" dt="2021-04-06T04:33:14.680" v="5341" actId="27803"/>
          <ac:spMkLst>
            <pc:docMk/>
            <pc:sldMk cId="1830847363" sldId="283"/>
            <ac:spMk id="4462" creationId="{D8037BF3-4E1D-4C35-AF36-69F4E8BBD5A2}"/>
          </ac:spMkLst>
        </pc:spChg>
        <pc:spChg chg="mod">
          <ac:chgData name="Vivek Saahil" userId="43ad321a-5946-4c44-869a-99c3331d9527" providerId="ADAL" clId="{EA813354-F016-409C-A55B-EB42D8BC8B73}" dt="2021-04-06T04:33:14.680" v="5341" actId="27803"/>
          <ac:spMkLst>
            <pc:docMk/>
            <pc:sldMk cId="1830847363" sldId="283"/>
            <ac:spMk id="4463" creationId="{ED3985B2-FC08-496E-B945-0E3B38A7CAE2}"/>
          </ac:spMkLst>
        </pc:spChg>
        <pc:spChg chg="mod">
          <ac:chgData name="Vivek Saahil" userId="43ad321a-5946-4c44-869a-99c3331d9527" providerId="ADAL" clId="{EA813354-F016-409C-A55B-EB42D8BC8B73}" dt="2021-04-06T04:33:14.680" v="5341" actId="27803"/>
          <ac:spMkLst>
            <pc:docMk/>
            <pc:sldMk cId="1830847363" sldId="283"/>
            <ac:spMk id="4464" creationId="{0656FF87-1287-4E44-82D0-EB0F048A4FC7}"/>
          </ac:spMkLst>
        </pc:spChg>
        <pc:spChg chg="mod">
          <ac:chgData name="Vivek Saahil" userId="43ad321a-5946-4c44-869a-99c3331d9527" providerId="ADAL" clId="{EA813354-F016-409C-A55B-EB42D8BC8B73}" dt="2021-04-06T04:33:14.680" v="5341" actId="27803"/>
          <ac:spMkLst>
            <pc:docMk/>
            <pc:sldMk cId="1830847363" sldId="283"/>
            <ac:spMk id="4465" creationId="{692D5141-DE35-4E05-90E7-C8B61CC557AD}"/>
          </ac:spMkLst>
        </pc:spChg>
        <pc:spChg chg="mod">
          <ac:chgData name="Vivek Saahil" userId="43ad321a-5946-4c44-869a-99c3331d9527" providerId="ADAL" clId="{EA813354-F016-409C-A55B-EB42D8BC8B73}" dt="2021-04-06T04:33:14.680" v="5341" actId="27803"/>
          <ac:spMkLst>
            <pc:docMk/>
            <pc:sldMk cId="1830847363" sldId="283"/>
            <ac:spMk id="4466" creationId="{C3F2DED5-B736-4D6D-8634-536BBED0062A}"/>
          </ac:spMkLst>
        </pc:spChg>
        <pc:spChg chg="mod">
          <ac:chgData name="Vivek Saahil" userId="43ad321a-5946-4c44-869a-99c3331d9527" providerId="ADAL" clId="{EA813354-F016-409C-A55B-EB42D8BC8B73}" dt="2021-04-06T04:33:14.680" v="5341" actId="27803"/>
          <ac:spMkLst>
            <pc:docMk/>
            <pc:sldMk cId="1830847363" sldId="283"/>
            <ac:spMk id="4467" creationId="{1AC6D13A-A160-48B5-A8FA-6367978A86EC}"/>
          </ac:spMkLst>
        </pc:spChg>
        <pc:spChg chg="mod">
          <ac:chgData name="Vivek Saahil" userId="43ad321a-5946-4c44-869a-99c3331d9527" providerId="ADAL" clId="{EA813354-F016-409C-A55B-EB42D8BC8B73}" dt="2021-04-06T04:33:14.680" v="5341" actId="27803"/>
          <ac:spMkLst>
            <pc:docMk/>
            <pc:sldMk cId="1830847363" sldId="283"/>
            <ac:spMk id="4468" creationId="{A88F6F78-65AB-41FA-8DDE-926420A42BB1}"/>
          </ac:spMkLst>
        </pc:spChg>
        <pc:spChg chg="mod">
          <ac:chgData name="Vivek Saahil" userId="43ad321a-5946-4c44-869a-99c3331d9527" providerId="ADAL" clId="{EA813354-F016-409C-A55B-EB42D8BC8B73}" dt="2021-04-06T04:33:14.680" v="5341" actId="27803"/>
          <ac:spMkLst>
            <pc:docMk/>
            <pc:sldMk cId="1830847363" sldId="283"/>
            <ac:spMk id="4469" creationId="{4CEF8CFE-2F44-4F10-9339-3911B28906A2}"/>
          </ac:spMkLst>
        </pc:spChg>
        <pc:spChg chg="mod">
          <ac:chgData name="Vivek Saahil" userId="43ad321a-5946-4c44-869a-99c3331d9527" providerId="ADAL" clId="{EA813354-F016-409C-A55B-EB42D8BC8B73}" dt="2021-04-06T04:33:14.680" v="5341" actId="27803"/>
          <ac:spMkLst>
            <pc:docMk/>
            <pc:sldMk cId="1830847363" sldId="283"/>
            <ac:spMk id="4470" creationId="{8D782F23-9DEA-4D6A-9C11-E0BA306A5130}"/>
          </ac:spMkLst>
        </pc:spChg>
        <pc:spChg chg="mod">
          <ac:chgData name="Vivek Saahil" userId="43ad321a-5946-4c44-869a-99c3331d9527" providerId="ADAL" clId="{EA813354-F016-409C-A55B-EB42D8BC8B73}" dt="2021-04-06T04:33:14.680" v="5341" actId="27803"/>
          <ac:spMkLst>
            <pc:docMk/>
            <pc:sldMk cId="1830847363" sldId="283"/>
            <ac:spMk id="4471" creationId="{60C5CB90-D3F5-46EC-BA35-92ED7CB8C75F}"/>
          </ac:spMkLst>
        </pc:spChg>
        <pc:spChg chg="mod">
          <ac:chgData name="Vivek Saahil" userId="43ad321a-5946-4c44-869a-99c3331d9527" providerId="ADAL" clId="{EA813354-F016-409C-A55B-EB42D8BC8B73}" dt="2021-04-06T04:33:14.680" v="5341" actId="27803"/>
          <ac:spMkLst>
            <pc:docMk/>
            <pc:sldMk cId="1830847363" sldId="283"/>
            <ac:spMk id="4472" creationId="{12ECE4BB-F2E6-4320-A327-29BA1A0F0868}"/>
          </ac:spMkLst>
        </pc:spChg>
        <pc:spChg chg="mod">
          <ac:chgData name="Vivek Saahil" userId="43ad321a-5946-4c44-869a-99c3331d9527" providerId="ADAL" clId="{EA813354-F016-409C-A55B-EB42D8BC8B73}" dt="2021-04-06T04:33:14.680" v="5341" actId="27803"/>
          <ac:spMkLst>
            <pc:docMk/>
            <pc:sldMk cId="1830847363" sldId="283"/>
            <ac:spMk id="4473" creationId="{DD75E4CD-78D2-458D-81B5-0B252DAC889F}"/>
          </ac:spMkLst>
        </pc:spChg>
        <pc:spChg chg="mod">
          <ac:chgData name="Vivek Saahil" userId="43ad321a-5946-4c44-869a-99c3331d9527" providerId="ADAL" clId="{EA813354-F016-409C-A55B-EB42D8BC8B73}" dt="2021-04-06T04:33:14.680" v="5341" actId="27803"/>
          <ac:spMkLst>
            <pc:docMk/>
            <pc:sldMk cId="1830847363" sldId="283"/>
            <ac:spMk id="4474" creationId="{C260582F-BE81-4265-9700-8EAE60BFC4D9}"/>
          </ac:spMkLst>
        </pc:spChg>
        <pc:spChg chg="mod">
          <ac:chgData name="Vivek Saahil" userId="43ad321a-5946-4c44-869a-99c3331d9527" providerId="ADAL" clId="{EA813354-F016-409C-A55B-EB42D8BC8B73}" dt="2021-04-06T04:33:14.680" v="5341" actId="27803"/>
          <ac:spMkLst>
            <pc:docMk/>
            <pc:sldMk cId="1830847363" sldId="283"/>
            <ac:spMk id="4475" creationId="{75A698CD-E093-4416-9603-06FED5F4A8DE}"/>
          </ac:spMkLst>
        </pc:spChg>
        <pc:spChg chg="mod">
          <ac:chgData name="Vivek Saahil" userId="43ad321a-5946-4c44-869a-99c3331d9527" providerId="ADAL" clId="{EA813354-F016-409C-A55B-EB42D8BC8B73}" dt="2021-04-06T04:33:14.680" v="5341" actId="27803"/>
          <ac:spMkLst>
            <pc:docMk/>
            <pc:sldMk cId="1830847363" sldId="283"/>
            <ac:spMk id="4476" creationId="{7B048304-793B-472B-8EAD-922353417206}"/>
          </ac:spMkLst>
        </pc:spChg>
        <pc:spChg chg="mod">
          <ac:chgData name="Vivek Saahil" userId="43ad321a-5946-4c44-869a-99c3331d9527" providerId="ADAL" clId="{EA813354-F016-409C-A55B-EB42D8BC8B73}" dt="2021-04-06T04:33:14.680" v="5341" actId="27803"/>
          <ac:spMkLst>
            <pc:docMk/>
            <pc:sldMk cId="1830847363" sldId="283"/>
            <ac:spMk id="4477" creationId="{6B7AFBE0-63EF-44DF-A7F6-3369AA76E974}"/>
          </ac:spMkLst>
        </pc:spChg>
        <pc:spChg chg="mod">
          <ac:chgData name="Vivek Saahil" userId="43ad321a-5946-4c44-869a-99c3331d9527" providerId="ADAL" clId="{EA813354-F016-409C-A55B-EB42D8BC8B73}" dt="2021-04-06T04:33:14.680" v="5341" actId="27803"/>
          <ac:spMkLst>
            <pc:docMk/>
            <pc:sldMk cId="1830847363" sldId="283"/>
            <ac:spMk id="4478" creationId="{16AFFBEB-6A9E-4A97-890E-C4A260D3F657}"/>
          </ac:spMkLst>
        </pc:spChg>
        <pc:spChg chg="mod">
          <ac:chgData name="Vivek Saahil" userId="43ad321a-5946-4c44-869a-99c3331d9527" providerId="ADAL" clId="{EA813354-F016-409C-A55B-EB42D8BC8B73}" dt="2021-04-06T04:33:14.680" v="5341" actId="27803"/>
          <ac:spMkLst>
            <pc:docMk/>
            <pc:sldMk cId="1830847363" sldId="283"/>
            <ac:spMk id="4479" creationId="{2A914BF9-5909-47BB-AD93-373FB8CD92F3}"/>
          </ac:spMkLst>
        </pc:spChg>
        <pc:spChg chg="mod">
          <ac:chgData name="Vivek Saahil" userId="43ad321a-5946-4c44-869a-99c3331d9527" providerId="ADAL" clId="{EA813354-F016-409C-A55B-EB42D8BC8B73}" dt="2021-04-06T04:33:14.680" v="5341" actId="27803"/>
          <ac:spMkLst>
            <pc:docMk/>
            <pc:sldMk cId="1830847363" sldId="283"/>
            <ac:spMk id="4480" creationId="{DD79F2A2-2760-41FD-949A-A91CA0FF2B6F}"/>
          </ac:spMkLst>
        </pc:spChg>
        <pc:spChg chg="mod">
          <ac:chgData name="Vivek Saahil" userId="43ad321a-5946-4c44-869a-99c3331d9527" providerId="ADAL" clId="{EA813354-F016-409C-A55B-EB42D8BC8B73}" dt="2021-04-06T04:33:14.680" v="5341" actId="27803"/>
          <ac:spMkLst>
            <pc:docMk/>
            <pc:sldMk cId="1830847363" sldId="283"/>
            <ac:spMk id="4481" creationId="{B791BC9A-09E7-4FAB-8145-4E7349970518}"/>
          </ac:spMkLst>
        </pc:spChg>
        <pc:spChg chg="mod">
          <ac:chgData name="Vivek Saahil" userId="43ad321a-5946-4c44-869a-99c3331d9527" providerId="ADAL" clId="{EA813354-F016-409C-A55B-EB42D8BC8B73}" dt="2021-04-06T04:33:14.680" v="5341" actId="27803"/>
          <ac:spMkLst>
            <pc:docMk/>
            <pc:sldMk cId="1830847363" sldId="283"/>
            <ac:spMk id="4482" creationId="{D0EA6DEA-130E-4EAF-8F3F-275E0680B401}"/>
          </ac:spMkLst>
        </pc:spChg>
        <pc:spChg chg="mod">
          <ac:chgData name="Vivek Saahil" userId="43ad321a-5946-4c44-869a-99c3331d9527" providerId="ADAL" clId="{EA813354-F016-409C-A55B-EB42D8BC8B73}" dt="2021-04-06T04:33:14.680" v="5341" actId="27803"/>
          <ac:spMkLst>
            <pc:docMk/>
            <pc:sldMk cId="1830847363" sldId="283"/>
            <ac:spMk id="4483" creationId="{11D325BA-3B0B-4D9A-987A-4D401D9FB3A8}"/>
          </ac:spMkLst>
        </pc:spChg>
        <pc:spChg chg="mod">
          <ac:chgData name="Vivek Saahil" userId="43ad321a-5946-4c44-869a-99c3331d9527" providerId="ADAL" clId="{EA813354-F016-409C-A55B-EB42D8BC8B73}" dt="2021-04-06T04:33:14.680" v="5341" actId="27803"/>
          <ac:spMkLst>
            <pc:docMk/>
            <pc:sldMk cId="1830847363" sldId="283"/>
            <ac:spMk id="4484" creationId="{EBD3127D-FB50-40D2-B588-6E8366A788C6}"/>
          </ac:spMkLst>
        </pc:spChg>
        <pc:spChg chg="mod">
          <ac:chgData name="Vivek Saahil" userId="43ad321a-5946-4c44-869a-99c3331d9527" providerId="ADAL" clId="{EA813354-F016-409C-A55B-EB42D8BC8B73}" dt="2021-04-06T04:33:14.680" v="5341" actId="27803"/>
          <ac:spMkLst>
            <pc:docMk/>
            <pc:sldMk cId="1830847363" sldId="283"/>
            <ac:spMk id="4485" creationId="{E572F63D-CB8A-469D-8DD5-F9984BAFF009}"/>
          </ac:spMkLst>
        </pc:spChg>
        <pc:spChg chg="mod">
          <ac:chgData name="Vivek Saahil" userId="43ad321a-5946-4c44-869a-99c3331d9527" providerId="ADAL" clId="{EA813354-F016-409C-A55B-EB42D8BC8B73}" dt="2021-04-06T04:33:14.680" v="5341" actId="27803"/>
          <ac:spMkLst>
            <pc:docMk/>
            <pc:sldMk cId="1830847363" sldId="283"/>
            <ac:spMk id="4486" creationId="{225C34B2-3481-4487-AD95-EE6D0A22CA9D}"/>
          </ac:spMkLst>
        </pc:spChg>
        <pc:spChg chg="mod">
          <ac:chgData name="Vivek Saahil" userId="43ad321a-5946-4c44-869a-99c3331d9527" providerId="ADAL" clId="{EA813354-F016-409C-A55B-EB42D8BC8B73}" dt="2021-04-06T04:33:14.680" v="5341" actId="27803"/>
          <ac:spMkLst>
            <pc:docMk/>
            <pc:sldMk cId="1830847363" sldId="283"/>
            <ac:spMk id="4487" creationId="{41022557-0EF2-4D45-A487-67A107FC4D07}"/>
          </ac:spMkLst>
        </pc:spChg>
        <pc:spChg chg="mod">
          <ac:chgData name="Vivek Saahil" userId="43ad321a-5946-4c44-869a-99c3331d9527" providerId="ADAL" clId="{EA813354-F016-409C-A55B-EB42D8BC8B73}" dt="2021-04-06T04:33:14.680" v="5341" actId="27803"/>
          <ac:spMkLst>
            <pc:docMk/>
            <pc:sldMk cId="1830847363" sldId="283"/>
            <ac:spMk id="4488" creationId="{3D784DA6-DAC2-44A7-81E2-A84546338B0D}"/>
          </ac:spMkLst>
        </pc:spChg>
        <pc:spChg chg="mod">
          <ac:chgData name="Vivek Saahil" userId="43ad321a-5946-4c44-869a-99c3331d9527" providerId="ADAL" clId="{EA813354-F016-409C-A55B-EB42D8BC8B73}" dt="2021-04-06T04:33:14.680" v="5341" actId="27803"/>
          <ac:spMkLst>
            <pc:docMk/>
            <pc:sldMk cId="1830847363" sldId="283"/>
            <ac:spMk id="4489" creationId="{BD586336-9683-4E2A-9CC6-906838580452}"/>
          </ac:spMkLst>
        </pc:spChg>
        <pc:spChg chg="mod">
          <ac:chgData name="Vivek Saahil" userId="43ad321a-5946-4c44-869a-99c3331d9527" providerId="ADAL" clId="{EA813354-F016-409C-A55B-EB42D8BC8B73}" dt="2021-04-06T04:33:14.680" v="5341" actId="27803"/>
          <ac:spMkLst>
            <pc:docMk/>
            <pc:sldMk cId="1830847363" sldId="283"/>
            <ac:spMk id="4490" creationId="{DA3D0C8D-0774-4537-84A9-5E0879CEE274}"/>
          </ac:spMkLst>
        </pc:spChg>
        <pc:spChg chg="mod">
          <ac:chgData name="Vivek Saahil" userId="43ad321a-5946-4c44-869a-99c3331d9527" providerId="ADAL" clId="{EA813354-F016-409C-A55B-EB42D8BC8B73}" dt="2021-04-06T04:33:14.680" v="5341" actId="27803"/>
          <ac:spMkLst>
            <pc:docMk/>
            <pc:sldMk cId="1830847363" sldId="283"/>
            <ac:spMk id="4491" creationId="{3EB9868B-8597-4D7C-9658-D490EE4AD612}"/>
          </ac:spMkLst>
        </pc:spChg>
        <pc:spChg chg="mod">
          <ac:chgData name="Vivek Saahil" userId="43ad321a-5946-4c44-869a-99c3331d9527" providerId="ADAL" clId="{EA813354-F016-409C-A55B-EB42D8BC8B73}" dt="2021-04-06T04:33:14.680" v="5341" actId="27803"/>
          <ac:spMkLst>
            <pc:docMk/>
            <pc:sldMk cId="1830847363" sldId="283"/>
            <ac:spMk id="4492" creationId="{E5C1578E-F7E5-40F1-8E95-F62E68DF4057}"/>
          </ac:spMkLst>
        </pc:spChg>
        <pc:spChg chg="mod">
          <ac:chgData name="Vivek Saahil" userId="43ad321a-5946-4c44-869a-99c3331d9527" providerId="ADAL" clId="{EA813354-F016-409C-A55B-EB42D8BC8B73}" dt="2021-04-06T04:33:14.680" v="5341" actId="27803"/>
          <ac:spMkLst>
            <pc:docMk/>
            <pc:sldMk cId="1830847363" sldId="283"/>
            <ac:spMk id="4493" creationId="{37A1E09B-5884-4CCF-979A-D6FFB7EE04CD}"/>
          </ac:spMkLst>
        </pc:spChg>
        <pc:spChg chg="mod">
          <ac:chgData name="Vivek Saahil" userId="43ad321a-5946-4c44-869a-99c3331d9527" providerId="ADAL" clId="{EA813354-F016-409C-A55B-EB42D8BC8B73}" dt="2021-04-06T04:33:14.680" v="5341" actId="27803"/>
          <ac:spMkLst>
            <pc:docMk/>
            <pc:sldMk cId="1830847363" sldId="283"/>
            <ac:spMk id="4494" creationId="{DEEBCBBE-3809-4596-ABE1-B9BE9E86B915}"/>
          </ac:spMkLst>
        </pc:spChg>
        <pc:spChg chg="mod">
          <ac:chgData name="Vivek Saahil" userId="43ad321a-5946-4c44-869a-99c3331d9527" providerId="ADAL" clId="{EA813354-F016-409C-A55B-EB42D8BC8B73}" dt="2021-04-06T04:33:14.680" v="5341" actId="27803"/>
          <ac:spMkLst>
            <pc:docMk/>
            <pc:sldMk cId="1830847363" sldId="283"/>
            <ac:spMk id="4495" creationId="{F67AEA1F-DFB0-408C-8EA8-B7567B948E14}"/>
          </ac:spMkLst>
        </pc:spChg>
        <pc:spChg chg="mod">
          <ac:chgData name="Vivek Saahil" userId="43ad321a-5946-4c44-869a-99c3331d9527" providerId="ADAL" clId="{EA813354-F016-409C-A55B-EB42D8BC8B73}" dt="2021-04-06T04:33:14.680" v="5341" actId="27803"/>
          <ac:spMkLst>
            <pc:docMk/>
            <pc:sldMk cId="1830847363" sldId="283"/>
            <ac:spMk id="4496" creationId="{976DB546-BE5E-4705-8449-106AC7D3BF33}"/>
          </ac:spMkLst>
        </pc:spChg>
        <pc:spChg chg="mod">
          <ac:chgData name="Vivek Saahil" userId="43ad321a-5946-4c44-869a-99c3331d9527" providerId="ADAL" clId="{EA813354-F016-409C-A55B-EB42D8BC8B73}" dt="2021-04-06T04:33:14.680" v="5341" actId="27803"/>
          <ac:spMkLst>
            <pc:docMk/>
            <pc:sldMk cId="1830847363" sldId="283"/>
            <ac:spMk id="4497" creationId="{62C0C6BC-12D5-4D02-B7DC-B64FED32FF6E}"/>
          </ac:spMkLst>
        </pc:spChg>
        <pc:spChg chg="mod">
          <ac:chgData name="Vivek Saahil" userId="43ad321a-5946-4c44-869a-99c3331d9527" providerId="ADAL" clId="{EA813354-F016-409C-A55B-EB42D8BC8B73}" dt="2021-04-06T04:33:14.680" v="5341" actId="27803"/>
          <ac:spMkLst>
            <pc:docMk/>
            <pc:sldMk cId="1830847363" sldId="283"/>
            <ac:spMk id="4498" creationId="{B559CB8B-1B46-4188-820A-5D485AE1F9FC}"/>
          </ac:spMkLst>
        </pc:spChg>
        <pc:spChg chg="mod">
          <ac:chgData name="Vivek Saahil" userId="43ad321a-5946-4c44-869a-99c3331d9527" providerId="ADAL" clId="{EA813354-F016-409C-A55B-EB42D8BC8B73}" dt="2021-04-06T04:33:14.680" v="5341" actId="27803"/>
          <ac:spMkLst>
            <pc:docMk/>
            <pc:sldMk cId="1830847363" sldId="283"/>
            <ac:spMk id="4499" creationId="{3666EA06-E3D5-4499-BCFD-306E739FA1A4}"/>
          </ac:spMkLst>
        </pc:spChg>
        <pc:spChg chg="mod">
          <ac:chgData name="Vivek Saahil" userId="43ad321a-5946-4c44-869a-99c3331d9527" providerId="ADAL" clId="{EA813354-F016-409C-A55B-EB42D8BC8B73}" dt="2021-04-06T04:33:14.680" v="5341" actId="27803"/>
          <ac:spMkLst>
            <pc:docMk/>
            <pc:sldMk cId="1830847363" sldId="283"/>
            <ac:spMk id="4500" creationId="{1C99E387-5DB4-4B1A-9175-7FCC0D680E99}"/>
          </ac:spMkLst>
        </pc:spChg>
        <pc:spChg chg="mod">
          <ac:chgData name="Vivek Saahil" userId="43ad321a-5946-4c44-869a-99c3331d9527" providerId="ADAL" clId="{EA813354-F016-409C-A55B-EB42D8BC8B73}" dt="2021-04-06T04:33:14.680" v="5341" actId="27803"/>
          <ac:spMkLst>
            <pc:docMk/>
            <pc:sldMk cId="1830847363" sldId="283"/>
            <ac:spMk id="4501" creationId="{BE6655A2-D190-43FA-BEFD-20A9860986E0}"/>
          </ac:spMkLst>
        </pc:spChg>
        <pc:spChg chg="mod">
          <ac:chgData name="Vivek Saahil" userId="43ad321a-5946-4c44-869a-99c3331d9527" providerId="ADAL" clId="{EA813354-F016-409C-A55B-EB42D8BC8B73}" dt="2021-04-06T04:33:14.680" v="5341" actId="27803"/>
          <ac:spMkLst>
            <pc:docMk/>
            <pc:sldMk cId="1830847363" sldId="283"/>
            <ac:spMk id="4502" creationId="{56D0A2EC-18AA-4AF1-80CE-6C07208C03B6}"/>
          </ac:spMkLst>
        </pc:spChg>
        <pc:spChg chg="mod">
          <ac:chgData name="Vivek Saahil" userId="43ad321a-5946-4c44-869a-99c3331d9527" providerId="ADAL" clId="{EA813354-F016-409C-A55B-EB42D8BC8B73}" dt="2021-04-06T04:33:14.680" v="5341" actId="27803"/>
          <ac:spMkLst>
            <pc:docMk/>
            <pc:sldMk cId="1830847363" sldId="283"/>
            <ac:spMk id="4503" creationId="{B6144A05-36F0-4405-8A07-D951D2D8EF4B}"/>
          </ac:spMkLst>
        </pc:spChg>
        <pc:spChg chg="mod">
          <ac:chgData name="Vivek Saahil" userId="43ad321a-5946-4c44-869a-99c3331d9527" providerId="ADAL" clId="{EA813354-F016-409C-A55B-EB42D8BC8B73}" dt="2021-04-06T04:33:14.680" v="5341" actId="27803"/>
          <ac:spMkLst>
            <pc:docMk/>
            <pc:sldMk cId="1830847363" sldId="283"/>
            <ac:spMk id="4504" creationId="{E9A4F27F-769A-461D-8844-ED48CB04DAC9}"/>
          </ac:spMkLst>
        </pc:spChg>
        <pc:spChg chg="mod">
          <ac:chgData name="Vivek Saahil" userId="43ad321a-5946-4c44-869a-99c3331d9527" providerId="ADAL" clId="{EA813354-F016-409C-A55B-EB42D8BC8B73}" dt="2021-04-06T04:33:14.680" v="5341" actId="27803"/>
          <ac:spMkLst>
            <pc:docMk/>
            <pc:sldMk cId="1830847363" sldId="283"/>
            <ac:spMk id="4505" creationId="{AFE62FA4-34C1-427C-8AFB-AA402CD9C580}"/>
          </ac:spMkLst>
        </pc:spChg>
        <pc:spChg chg="mod">
          <ac:chgData name="Vivek Saahil" userId="43ad321a-5946-4c44-869a-99c3331d9527" providerId="ADAL" clId="{EA813354-F016-409C-A55B-EB42D8BC8B73}" dt="2021-04-06T04:33:14.680" v="5341" actId="27803"/>
          <ac:spMkLst>
            <pc:docMk/>
            <pc:sldMk cId="1830847363" sldId="283"/>
            <ac:spMk id="4506" creationId="{7ED1CADC-E60D-4B03-B60A-90B4F5DD7742}"/>
          </ac:spMkLst>
        </pc:spChg>
        <pc:spChg chg="mod">
          <ac:chgData name="Vivek Saahil" userId="43ad321a-5946-4c44-869a-99c3331d9527" providerId="ADAL" clId="{EA813354-F016-409C-A55B-EB42D8BC8B73}" dt="2021-04-06T04:33:14.680" v="5341" actId="27803"/>
          <ac:spMkLst>
            <pc:docMk/>
            <pc:sldMk cId="1830847363" sldId="283"/>
            <ac:spMk id="4507" creationId="{C79A365A-E480-4C57-86CF-2A2AFF3D3E17}"/>
          </ac:spMkLst>
        </pc:spChg>
        <pc:spChg chg="mod">
          <ac:chgData name="Vivek Saahil" userId="43ad321a-5946-4c44-869a-99c3331d9527" providerId="ADAL" clId="{EA813354-F016-409C-A55B-EB42D8BC8B73}" dt="2021-04-06T04:33:14.680" v="5341" actId="27803"/>
          <ac:spMkLst>
            <pc:docMk/>
            <pc:sldMk cId="1830847363" sldId="283"/>
            <ac:spMk id="4508" creationId="{8B63822A-2CFF-40A7-A532-244A2C6C433C}"/>
          </ac:spMkLst>
        </pc:spChg>
        <pc:spChg chg="mod">
          <ac:chgData name="Vivek Saahil" userId="43ad321a-5946-4c44-869a-99c3331d9527" providerId="ADAL" clId="{EA813354-F016-409C-A55B-EB42D8BC8B73}" dt="2021-04-06T04:33:14.680" v="5341" actId="27803"/>
          <ac:spMkLst>
            <pc:docMk/>
            <pc:sldMk cId="1830847363" sldId="283"/>
            <ac:spMk id="4509" creationId="{CD99550B-6AFB-4000-8212-571447F635EE}"/>
          </ac:spMkLst>
        </pc:spChg>
        <pc:spChg chg="mod">
          <ac:chgData name="Vivek Saahil" userId="43ad321a-5946-4c44-869a-99c3331d9527" providerId="ADAL" clId="{EA813354-F016-409C-A55B-EB42D8BC8B73}" dt="2021-04-06T04:33:14.680" v="5341" actId="27803"/>
          <ac:spMkLst>
            <pc:docMk/>
            <pc:sldMk cId="1830847363" sldId="283"/>
            <ac:spMk id="4510" creationId="{E64209D8-9D55-4C35-8D6B-076AF0AEF107}"/>
          </ac:spMkLst>
        </pc:spChg>
        <pc:spChg chg="mod">
          <ac:chgData name="Vivek Saahil" userId="43ad321a-5946-4c44-869a-99c3331d9527" providerId="ADAL" clId="{EA813354-F016-409C-A55B-EB42D8BC8B73}" dt="2021-04-06T04:33:14.680" v="5341" actId="27803"/>
          <ac:spMkLst>
            <pc:docMk/>
            <pc:sldMk cId="1830847363" sldId="283"/>
            <ac:spMk id="4511" creationId="{07B9BC1E-27CB-48A6-A5EB-F81C9484D393}"/>
          </ac:spMkLst>
        </pc:spChg>
        <pc:spChg chg="mod">
          <ac:chgData name="Vivek Saahil" userId="43ad321a-5946-4c44-869a-99c3331d9527" providerId="ADAL" clId="{EA813354-F016-409C-A55B-EB42D8BC8B73}" dt="2021-04-06T04:33:14.680" v="5341" actId="27803"/>
          <ac:spMkLst>
            <pc:docMk/>
            <pc:sldMk cId="1830847363" sldId="283"/>
            <ac:spMk id="4512" creationId="{00E7BA8A-A07F-4235-A12B-CC0C0CD005C8}"/>
          </ac:spMkLst>
        </pc:spChg>
        <pc:spChg chg="mod">
          <ac:chgData name="Vivek Saahil" userId="43ad321a-5946-4c44-869a-99c3331d9527" providerId="ADAL" clId="{EA813354-F016-409C-A55B-EB42D8BC8B73}" dt="2021-04-06T04:33:14.680" v="5341" actId="27803"/>
          <ac:spMkLst>
            <pc:docMk/>
            <pc:sldMk cId="1830847363" sldId="283"/>
            <ac:spMk id="4513" creationId="{85F30B55-B271-4524-B2BD-2DFE2DBBC823}"/>
          </ac:spMkLst>
        </pc:spChg>
        <pc:spChg chg="mod">
          <ac:chgData name="Vivek Saahil" userId="43ad321a-5946-4c44-869a-99c3331d9527" providerId="ADAL" clId="{EA813354-F016-409C-A55B-EB42D8BC8B73}" dt="2021-04-06T04:33:14.680" v="5341" actId="27803"/>
          <ac:spMkLst>
            <pc:docMk/>
            <pc:sldMk cId="1830847363" sldId="283"/>
            <ac:spMk id="4514" creationId="{390B483E-6B28-4F92-841C-02D7B37DB8FA}"/>
          </ac:spMkLst>
        </pc:spChg>
        <pc:spChg chg="mod">
          <ac:chgData name="Vivek Saahil" userId="43ad321a-5946-4c44-869a-99c3331d9527" providerId="ADAL" clId="{EA813354-F016-409C-A55B-EB42D8BC8B73}" dt="2021-04-06T04:33:14.680" v="5341" actId="27803"/>
          <ac:spMkLst>
            <pc:docMk/>
            <pc:sldMk cId="1830847363" sldId="283"/>
            <ac:spMk id="4515" creationId="{E82D0A93-FFCA-4427-A2F6-10B7EA32DF31}"/>
          </ac:spMkLst>
        </pc:spChg>
        <pc:spChg chg="mod">
          <ac:chgData name="Vivek Saahil" userId="43ad321a-5946-4c44-869a-99c3331d9527" providerId="ADAL" clId="{EA813354-F016-409C-A55B-EB42D8BC8B73}" dt="2021-04-06T04:33:14.680" v="5341" actId="27803"/>
          <ac:spMkLst>
            <pc:docMk/>
            <pc:sldMk cId="1830847363" sldId="283"/>
            <ac:spMk id="4516" creationId="{0B0C404E-E910-414D-9F2C-1CBDE258BEFE}"/>
          </ac:spMkLst>
        </pc:spChg>
        <pc:spChg chg="mod">
          <ac:chgData name="Vivek Saahil" userId="43ad321a-5946-4c44-869a-99c3331d9527" providerId="ADAL" clId="{EA813354-F016-409C-A55B-EB42D8BC8B73}" dt="2021-04-06T04:33:14.680" v="5341" actId="27803"/>
          <ac:spMkLst>
            <pc:docMk/>
            <pc:sldMk cId="1830847363" sldId="283"/>
            <ac:spMk id="4517" creationId="{59AFB743-FE6A-47C0-9B8D-0558D4B04000}"/>
          </ac:spMkLst>
        </pc:spChg>
        <pc:spChg chg="mod">
          <ac:chgData name="Vivek Saahil" userId="43ad321a-5946-4c44-869a-99c3331d9527" providerId="ADAL" clId="{EA813354-F016-409C-A55B-EB42D8BC8B73}" dt="2021-04-06T04:33:14.680" v="5341" actId="27803"/>
          <ac:spMkLst>
            <pc:docMk/>
            <pc:sldMk cId="1830847363" sldId="283"/>
            <ac:spMk id="4518" creationId="{C43D79D6-E526-4FD2-A25F-E0737646F5BF}"/>
          </ac:spMkLst>
        </pc:spChg>
        <pc:spChg chg="mod">
          <ac:chgData name="Vivek Saahil" userId="43ad321a-5946-4c44-869a-99c3331d9527" providerId="ADAL" clId="{EA813354-F016-409C-A55B-EB42D8BC8B73}" dt="2021-04-06T04:33:14.680" v="5341" actId="27803"/>
          <ac:spMkLst>
            <pc:docMk/>
            <pc:sldMk cId="1830847363" sldId="283"/>
            <ac:spMk id="4519" creationId="{6E71D5F6-98CB-4AA0-9D3D-804EB7874887}"/>
          </ac:spMkLst>
        </pc:spChg>
        <pc:spChg chg="mod">
          <ac:chgData name="Vivek Saahil" userId="43ad321a-5946-4c44-869a-99c3331d9527" providerId="ADAL" clId="{EA813354-F016-409C-A55B-EB42D8BC8B73}" dt="2021-04-06T04:33:14.680" v="5341" actId="27803"/>
          <ac:spMkLst>
            <pc:docMk/>
            <pc:sldMk cId="1830847363" sldId="283"/>
            <ac:spMk id="4520" creationId="{815E69E6-F9CB-475F-9085-FF6732CB1F80}"/>
          </ac:spMkLst>
        </pc:spChg>
        <pc:spChg chg="mod">
          <ac:chgData name="Vivek Saahil" userId="43ad321a-5946-4c44-869a-99c3331d9527" providerId="ADAL" clId="{EA813354-F016-409C-A55B-EB42D8BC8B73}" dt="2021-04-06T04:33:14.680" v="5341" actId="27803"/>
          <ac:spMkLst>
            <pc:docMk/>
            <pc:sldMk cId="1830847363" sldId="283"/>
            <ac:spMk id="4521" creationId="{F3B0DF23-B745-499C-8B8F-C2AD494DD048}"/>
          </ac:spMkLst>
        </pc:spChg>
        <pc:spChg chg="mod">
          <ac:chgData name="Vivek Saahil" userId="43ad321a-5946-4c44-869a-99c3331d9527" providerId="ADAL" clId="{EA813354-F016-409C-A55B-EB42D8BC8B73}" dt="2021-04-06T04:33:14.680" v="5341" actId="27803"/>
          <ac:spMkLst>
            <pc:docMk/>
            <pc:sldMk cId="1830847363" sldId="283"/>
            <ac:spMk id="4522" creationId="{8C3B2BA7-12AA-4944-A0B2-28113A03355F}"/>
          </ac:spMkLst>
        </pc:spChg>
        <pc:spChg chg="mod">
          <ac:chgData name="Vivek Saahil" userId="43ad321a-5946-4c44-869a-99c3331d9527" providerId="ADAL" clId="{EA813354-F016-409C-A55B-EB42D8BC8B73}" dt="2021-04-06T04:33:14.680" v="5341" actId="27803"/>
          <ac:spMkLst>
            <pc:docMk/>
            <pc:sldMk cId="1830847363" sldId="283"/>
            <ac:spMk id="4523" creationId="{D00FDB1B-D1E5-4FA1-93D2-364AEB277E84}"/>
          </ac:spMkLst>
        </pc:spChg>
        <pc:spChg chg="mod">
          <ac:chgData name="Vivek Saahil" userId="43ad321a-5946-4c44-869a-99c3331d9527" providerId="ADAL" clId="{EA813354-F016-409C-A55B-EB42D8BC8B73}" dt="2021-04-06T04:33:14.680" v="5341" actId="27803"/>
          <ac:spMkLst>
            <pc:docMk/>
            <pc:sldMk cId="1830847363" sldId="283"/>
            <ac:spMk id="4524" creationId="{2BB4E1CA-9A35-470F-8BC8-E934EFBB5488}"/>
          </ac:spMkLst>
        </pc:spChg>
        <pc:spChg chg="mod">
          <ac:chgData name="Vivek Saahil" userId="43ad321a-5946-4c44-869a-99c3331d9527" providerId="ADAL" clId="{EA813354-F016-409C-A55B-EB42D8BC8B73}" dt="2021-04-06T04:33:14.680" v="5341" actId="27803"/>
          <ac:spMkLst>
            <pc:docMk/>
            <pc:sldMk cId="1830847363" sldId="283"/>
            <ac:spMk id="4525" creationId="{56BA1FA8-4CDC-418F-B834-009E9C17FC20}"/>
          </ac:spMkLst>
        </pc:spChg>
        <pc:spChg chg="mod">
          <ac:chgData name="Vivek Saahil" userId="43ad321a-5946-4c44-869a-99c3331d9527" providerId="ADAL" clId="{EA813354-F016-409C-A55B-EB42D8BC8B73}" dt="2021-04-06T04:33:14.680" v="5341" actId="27803"/>
          <ac:spMkLst>
            <pc:docMk/>
            <pc:sldMk cId="1830847363" sldId="283"/>
            <ac:spMk id="4526" creationId="{84B85BE0-1249-46F1-AA61-A3318BB20A94}"/>
          </ac:spMkLst>
        </pc:spChg>
        <pc:spChg chg="mod">
          <ac:chgData name="Vivek Saahil" userId="43ad321a-5946-4c44-869a-99c3331d9527" providerId="ADAL" clId="{EA813354-F016-409C-A55B-EB42D8BC8B73}" dt="2021-04-06T04:33:14.680" v="5341" actId="27803"/>
          <ac:spMkLst>
            <pc:docMk/>
            <pc:sldMk cId="1830847363" sldId="283"/>
            <ac:spMk id="4527" creationId="{305AA978-2377-4A09-99FA-216A051D2ABD}"/>
          </ac:spMkLst>
        </pc:spChg>
        <pc:spChg chg="mod">
          <ac:chgData name="Vivek Saahil" userId="43ad321a-5946-4c44-869a-99c3331d9527" providerId="ADAL" clId="{EA813354-F016-409C-A55B-EB42D8BC8B73}" dt="2021-04-06T04:33:14.680" v="5341" actId="27803"/>
          <ac:spMkLst>
            <pc:docMk/>
            <pc:sldMk cId="1830847363" sldId="283"/>
            <ac:spMk id="4528" creationId="{B813A817-171B-49BD-B968-D1F57E72B9E6}"/>
          </ac:spMkLst>
        </pc:spChg>
        <pc:spChg chg="mod">
          <ac:chgData name="Vivek Saahil" userId="43ad321a-5946-4c44-869a-99c3331d9527" providerId="ADAL" clId="{EA813354-F016-409C-A55B-EB42D8BC8B73}" dt="2021-04-06T04:33:14.680" v="5341" actId="27803"/>
          <ac:spMkLst>
            <pc:docMk/>
            <pc:sldMk cId="1830847363" sldId="283"/>
            <ac:spMk id="4529" creationId="{5F5D23B8-A258-4B7D-A659-F08FD90EC355}"/>
          </ac:spMkLst>
        </pc:spChg>
        <pc:spChg chg="mod">
          <ac:chgData name="Vivek Saahil" userId="43ad321a-5946-4c44-869a-99c3331d9527" providerId="ADAL" clId="{EA813354-F016-409C-A55B-EB42D8BC8B73}" dt="2021-04-06T04:33:14.680" v="5341" actId="27803"/>
          <ac:spMkLst>
            <pc:docMk/>
            <pc:sldMk cId="1830847363" sldId="283"/>
            <ac:spMk id="4530" creationId="{46999E4C-AA71-4040-846D-C5E2DD13D552}"/>
          </ac:spMkLst>
        </pc:spChg>
        <pc:spChg chg="mod">
          <ac:chgData name="Vivek Saahil" userId="43ad321a-5946-4c44-869a-99c3331d9527" providerId="ADAL" clId="{EA813354-F016-409C-A55B-EB42D8BC8B73}" dt="2021-04-06T04:33:14.680" v="5341" actId="27803"/>
          <ac:spMkLst>
            <pc:docMk/>
            <pc:sldMk cId="1830847363" sldId="283"/>
            <ac:spMk id="4531" creationId="{CEB9797A-5000-40ED-B1DB-A8828C5D5DB9}"/>
          </ac:spMkLst>
        </pc:spChg>
        <pc:spChg chg="mod">
          <ac:chgData name="Vivek Saahil" userId="43ad321a-5946-4c44-869a-99c3331d9527" providerId="ADAL" clId="{EA813354-F016-409C-A55B-EB42D8BC8B73}" dt="2021-04-06T04:33:14.680" v="5341" actId="27803"/>
          <ac:spMkLst>
            <pc:docMk/>
            <pc:sldMk cId="1830847363" sldId="283"/>
            <ac:spMk id="4532" creationId="{55B84916-1E43-4604-BCDC-BF8A9C109A59}"/>
          </ac:spMkLst>
        </pc:spChg>
        <pc:spChg chg="mod">
          <ac:chgData name="Vivek Saahil" userId="43ad321a-5946-4c44-869a-99c3331d9527" providerId="ADAL" clId="{EA813354-F016-409C-A55B-EB42D8BC8B73}" dt="2021-04-06T04:33:14.680" v="5341" actId="27803"/>
          <ac:spMkLst>
            <pc:docMk/>
            <pc:sldMk cId="1830847363" sldId="283"/>
            <ac:spMk id="4533" creationId="{7E1169DF-F965-4EAA-8622-A1066F6E4E2A}"/>
          </ac:spMkLst>
        </pc:spChg>
        <pc:spChg chg="mod">
          <ac:chgData name="Vivek Saahil" userId="43ad321a-5946-4c44-869a-99c3331d9527" providerId="ADAL" clId="{EA813354-F016-409C-A55B-EB42D8BC8B73}" dt="2021-04-06T04:33:14.680" v="5341" actId="27803"/>
          <ac:spMkLst>
            <pc:docMk/>
            <pc:sldMk cId="1830847363" sldId="283"/>
            <ac:spMk id="4534" creationId="{3485DAAD-87DC-4B38-8CDA-36285CC27A79}"/>
          </ac:spMkLst>
        </pc:spChg>
        <pc:spChg chg="mod">
          <ac:chgData name="Vivek Saahil" userId="43ad321a-5946-4c44-869a-99c3331d9527" providerId="ADAL" clId="{EA813354-F016-409C-A55B-EB42D8BC8B73}" dt="2021-04-06T04:33:14.680" v="5341" actId="27803"/>
          <ac:spMkLst>
            <pc:docMk/>
            <pc:sldMk cId="1830847363" sldId="283"/>
            <ac:spMk id="4535" creationId="{A1D409B4-29D5-4F6D-B990-278972C8F717}"/>
          </ac:spMkLst>
        </pc:spChg>
        <pc:spChg chg="mod">
          <ac:chgData name="Vivek Saahil" userId="43ad321a-5946-4c44-869a-99c3331d9527" providerId="ADAL" clId="{EA813354-F016-409C-A55B-EB42D8BC8B73}" dt="2021-04-06T04:33:14.680" v="5341" actId="27803"/>
          <ac:spMkLst>
            <pc:docMk/>
            <pc:sldMk cId="1830847363" sldId="283"/>
            <ac:spMk id="4536" creationId="{EF867D0B-F1CD-40A2-9CCD-3D87A56C8D88}"/>
          </ac:spMkLst>
        </pc:spChg>
        <pc:spChg chg="mod">
          <ac:chgData name="Vivek Saahil" userId="43ad321a-5946-4c44-869a-99c3331d9527" providerId="ADAL" clId="{EA813354-F016-409C-A55B-EB42D8BC8B73}" dt="2021-04-06T04:33:14.680" v="5341" actId="27803"/>
          <ac:spMkLst>
            <pc:docMk/>
            <pc:sldMk cId="1830847363" sldId="283"/>
            <ac:spMk id="4537" creationId="{9E971DA9-F8AA-4632-B280-02A1BFBFD6DB}"/>
          </ac:spMkLst>
        </pc:spChg>
        <pc:spChg chg="mod">
          <ac:chgData name="Vivek Saahil" userId="43ad321a-5946-4c44-869a-99c3331d9527" providerId="ADAL" clId="{EA813354-F016-409C-A55B-EB42D8BC8B73}" dt="2021-04-06T04:33:14.680" v="5341" actId="27803"/>
          <ac:spMkLst>
            <pc:docMk/>
            <pc:sldMk cId="1830847363" sldId="283"/>
            <ac:spMk id="4538" creationId="{E9CF4DFF-DDDD-4196-81CB-FBB4C2B4D492}"/>
          </ac:spMkLst>
        </pc:spChg>
        <pc:spChg chg="mod">
          <ac:chgData name="Vivek Saahil" userId="43ad321a-5946-4c44-869a-99c3331d9527" providerId="ADAL" clId="{EA813354-F016-409C-A55B-EB42D8BC8B73}" dt="2021-04-06T04:33:14.680" v="5341" actId="27803"/>
          <ac:spMkLst>
            <pc:docMk/>
            <pc:sldMk cId="1830847363" sldId="283"/>
            <ac:spMk id="4539" creationId="{BDC990B2-D791-4CC2-9B66-968ABB4C5A93}"/>
          </ac:spMkLst>
        </pc:spChg>
        <pc:spChg chg="mod">
          <ac:chgData name="Vivek Saahil" userId="43ad321a-5946-4c44-869a-99c3331d9527" providerId="ADAL" clId="{EA813354-F016-409C-A55B-EB42D8BC8B73}" dt="2021-04-06T04:33:14.680" v="5341" actId="27803"/>
          <ac:spMkLst>
            <pc:docMk/>
            <pc:sldMk cId="1830847363" sldId="283"/>
            <ac:spMk id="4540" creationId="{009683DE-0A4D-4E8C-82FB-4C723BA98DBD}"/>
          </ac:spMkLst>
        </pc:spChg>
        <pc:spChg chg="mod">
          <ac:chgData name="Vivek Saahil" userId="43ad321a-5946-4c44-869a-99c3331d9527" providerId="ADAL" clId="{EA813354-F016-409C-A55B-EB42D8BC8B73}" dt="2021-04-06T04:33:14.680" v="5341" actId="27803"/>
          <ac:spMkLst>
            <pc:docMk/>
            <pc:sldMk cId="1830847363" sldId="283"/>
            <ac:spMk id="4541" creationId="{B8A59F04-958B-4707-8FD9-3DF4307C4AE9}"/>
          </ac:spMkLst>
        </pc:spChg>
        <pc:spChg chg="mod">
          <ac:chgData name="Vivek Saahil" userId="43ad321a-5946-4c44-869a-99c3331d9527" providerId="ADAL" clId="{EA813354-F016-409C-A55B-EB42D8BC8B73}" dt="2021-04-06T04:33:14.680" v="5341" actId="27803"/>
          <ac:spMkLst>
            <pc:docMk/>
            <pc:sldMk cId="1830847363" sldId="283"/>
            <ac:spMk id="4542" creationId="{B8C41ABC-345D-4CB5-83A2-0A3FEC6A1458}"/>
          </ac:spMkLst>
        </pc:spChg>
        <pc:spChg chg="mod">
          <ac:chgData name="Vivek Saahil" userId="43ad321a-5946-4c44-869a-99c3331d9527" providerId="ADAL" clId="{EA813354-F016-409C-A55B-EB42D8BC8B73}" dt="2021-04-06T04:33:14.680" v="5341" actId="27803"/>
          <ac:spMkLst>
            <pc:docMk/>
            <pc:sldMk cId="1830847363" sldId="283"/>
            <ac:spMk id="4543" creationId="{3AABBC45-4C57-4291-9656-009585000203}"/>
          </ac:spMkLst>
        </pc:spChg>
        <pc:spChg chg="mod">
          <ac:chgData name="Vivek Saahil" userId="43ad321a-5946-4c44-869a-99c3331d9527" providerId="ADAL" clId="{EA813354-F016-409C-A55B-EB42D8BC8B73}" dt="2021-04-06T04:33:14.680" v="5341" actId="27803"/>
          <ac:spMkLst>
            <pc:docMk/>
            <pc:sldMk cId="1830847363" sldId="283"/>
            <ac:spMk id="4544" creationId="{7749369D-DB57-4848-B7FD-1791A45375F0}"/>
          </ac:spMkLst>
        </pc:spChg>
        <pc:spChg chg="mod">
          <ac:chgData name="Vivek Saahil" userId="43ad321a-5946-4c44-869a-99c3331d9527" providerId="ADAL" clId="{EA813354-F016-409C-A55B-EB42D8BC8B73}" dt="2021-04-06T04:33:14.680" v="5341" actId="27803"/>
          <ac:spMkLst>
            <pc:docMk/>
            <pc:sldMk cId="1830847363" sldId="283"/>
            <ac:spMk id="4545" creationId="{37C73FCC-14C5-4CFB-A3DF-2B7FAC415B1A}"/>
          </ac:spMkLst>
        </pc:spChg>
        <pc:spChg chg="mod">
          <ac:chgData name="Vivek Saahil" userId="43ad321a-5946-4c44-869a-99c3331d9527" providerId="ADAL" clId="{EA813354-F016-409C-A55B-EB42D8BC8B73}" dt="2021-04-06T04:33:14.680" v="5341" actId="27803"/>
          <ac:spMkLst>
            <pc:docMk/>
            <pc:sldMk cId="1830847363" sldId="283"/>
            <ac:spMk id="4546" creationId="{4853FA69-31C7-41D6-93A0-C0637AA3C4AE}"/>
          </ac:spMkLst>
        </pc:spChg>
        <pc:spChg chg="mod">
          <ac:chgData name="Vivek Saahil" userId="43ad321a-5946-4c44-869a-99c3331d9527" providerId="ADAL" clId="{EA813354-F016-409C-A55B-EB42D8BC8B73}" dt="2021-04-06T04:33:14.680" v="5341" actId="27803"/>
          <ac:spMkLst>
            <pc:docMk/>
            <pc:sldMk cId="1830847363" sldId="283"/>
            <ac:spMk id="4547" creationId="{B137CD12-726C-4525-A105-C67123D970CB}"/>
          </ac:spMkLst>
        </pc:spChg>
        <pc:spChg chg="mod">
          <ac:chgData name="Vivek Saahil" userId="43ad321a-5946-4c44-869a-99c3331d9527" providerId="ADAL" clId="{EA813354-F016-409C-A55B-EB42D8BC8B73}" dt="2021-04-06T04:33:14.680" v="5341" actId="27803"/>
          <ac:spMkLst>
            <pc:docMk/>
            <pc:sldMk cId="1830847363" sldId="283"/>
            <ac:spMk id="4548" creationId="{B2F67335-C8C1-4DEC-A0D6-6FB8B8546407}"/>
          </ac:spMkLst>
        </pc:spChg>
        <pc:spChg chg="mod">
          <ac:chgData name="Vivek Saahil" userId="43ad321a-5946-4c44-869a-99c3331d9527" providerId="ADAL" clId="{EA813354-F016-409C-A55B-EB42D8BC8B73}" dt="2021-04-06T04:33:14.680" v="5341" actId="27803"/>
          <ac:spMkLst>
            <pc:docMk/>
            <pc:sldMk cId="1830847363" sldId="283"/>
            <ac:spMk id="4549" creationId="{34C8F44D-9F17-481D-84D3-529FDE326B4E}"/>
          </ac:spMkLst>
        </pc:spChg>
        <pc:spChg chg="mod">
          <ac:chgData name="Vivek Saahil" userId="43ad321a-5946-4c44-869a-99c3331d9527" providerId="ADAL" clId="{EA813354-F016-409C-A55B-EB42D8BC8B73}" dt="2021-04-06T04:33:14.680" v="5341" actId="27803"/>
          <ac:spMkLst>
            <pc:docMk/>
            <pc:sldMk cId="1830847363" sldId="283"/>
            <ac:spMk id="4550" creationId="{E82726D3-1D72-4839-B0D0-7D20B3B1EBED}"/>
          </ac:spMkLst>
        </pc:spChg>
        <pc:spChg chg="mod">
          <ac:chgData name="Vivek Saahil" userId="43ad321a-5946-4c44-869a-99c3331d9527" providerId="ADAL" clId="{EA813354-F016-409C-A55B-EB42D8BC8B73}" dt="2021-04-06T04:33:14.680" v="5341" actId="27803"/>
          <ac:spMkLst>
            <pc:docMk/>
            <pc:sldMk cId="1830847363" sldId="283"/>
            <ac:spMk id="4551" creationId="{381DB460-8F07-4049-BF96-4CF3A7AD6BD7}"/>
          </ac:spMkLst>
        </pc:spChg>
        <pc:spChg chg="mod">
          <ac:chgData name="Vivek Saahil" userId="43ad321a-5946-4c44-869a-99c3331d9527" providerId="ADAL" clId="{EA813354-F016-409C-A55B-EB42D8BC8B73}" dt="2021-04-06T04:33:14.680" v="5341" actId="27803"/>
          <ac:spMkLst>
            <pc:docMk/>
            <pc:sldMk cId="1830847363" sldId="283"/>
            <ac:spMk id="4552" creationId="{6E636C45-2D9D-42B4-A7C3-DA1C9D183815}"/>
          </ac:spMkLst>
        </pc:spChg>
        <pc:spChg chg="mod">
          <ac:chgData name="Vivek Saahil" userId="43ad321a-5946-4c44-869a-99c3331d9527" providerId="ADAL" clId="{EA813354-F016-409C-A55B-EB42D8BC8B73}" dt="2021-04-06T04:33:14.680" v="5341" actId="27803"/>
          <ac:spMkLst>
            <pc:docMk/>
            <pc:sldMk cId="1830847363" sldId="283"/>
            <ac:spMk id="4553" creationId="{393F1E8A-718E-42F8-BBB4-7F1B8BA6B665}"/>
          </ac:spMkLst>
        </pc:spChg>
        <pc:spChg chg="mod">
          <ac:chgData name="Vivek Saahil" userId="43ad321a-5946-4c44-869a-99c3331d9527" providerId="ADAL" clId="{EA813354-F016-409C-A55B-EB42D8BC8B73}" dt="2021-04-06T04:33:14.680" v="5341" actId="27803"/>
          <ac:spMkLst>
            <pc:docMk/>
            <pc:sldMk cId="1830847363" sldId="283"/>
            <ac:spMk id="4554" creationId="{C39CCF57-C1EB-4D38-8FEE-4C4A410D821C}"/>
          </ac:spMkLst>
        </pc:spChg>
        <pc:spChg chg="mod">
          <ac:chgData name="Vivek Saahil" userId="43ad321a-5946-4c44-869a-99c3331d9527" providerId="ADAL" clId="{EA813354-F016-409C-A55B-EB42D8BC8B73}" dt="2021-04-06T04:33:14.680" v="5341" actId="27803"/>
          <ac:spMkLst>
            <pc:docMk/>
            <pc:sldMk cId="1830847363" sldId="283"/>
            <ac:spMk id="4555" creationId="{5DA1526C-9554-41C7-9A2C-070F7703DC1C}"/>
          </ac:spMkLst>
        </pc:spChg>
        <pc:spChg chg="mod">
          <ac:chgData name="Vivek Saahil" userId="43ad321a-5946-4c44-869a-99c3331d9527" providerId="ADAL" clId="{EA813354-F016-409C-A55B-EB42D8BC8B73}" dt="2021-04-06T04:33:14.680" v="5341" actId="27803"/>
          <ac:spMkLst>
            <pc:docMk/>
            <pc:sldMk cId="1830847363" sldId="283"/>
            <ac:spMk id="4556" creationId="{FD2E5502-8804-4CE7-B2C9-0270E6E5413C}"/>
          </ac:spMkLst>
        </pc:spChg>
        <pc:spChg chg="mod">
          <ac:chgData name="Vivek Saahil" userId="43ad321a-5946-4c44-869a-99c3331d9527" providerId="ADAL" clId="{EA813354-F016-409C-A55B-EB42D8BC8B73}" dt="2021-04-06T04:33:14.680" v="5341" actId="27803"/>
          <ac:spMkLst>
            <pc:docMk/>
            <pc:sldMk cId="1830847363" sldId="283"/>
            <ac:spMk id="4557" creationId="{DB827C5A-8FDD-4CC7-9910-5120FC877083}"/>
          </ac:spMkLst>
        </pc:spChg>
        <pc:spChg chg="mod">
          <ac:chgData name="Vivek Saahil" userId="43ad321a-5946-4c44-869a-99c3331d9527" providerId="ADAL" clId="{EA813354-F016-409C-A55B-EB42D8BC8B73}" dt="2021-04-06T04:33:14.680" v="5341" actId="27803"/>
          <ac:spMkLst>
            <pc:docMk/>
            <pc:sldMk cId="1830847363" sldId="283"/>
            <ac:spMk id="4558" creationId="{EEB903B2-08B5-45F1-A9C9-BD827FBE75DE}"/>
          </ac:spMkLst>
        </pc:spChg>
        <pc:spChg chg="mod">
          <ac:chgData name="Vivek Saahil" userId="43ad321a-5946-4c44-869a-99c3331d9527" providerId="ADAL" clId="{EA813354-F016-409C-A55B-EB42D8BC8B73}" dt="2021-04-06T04:33:14.680" v="5341" actId="27803"/>
          <ac:spMkLst>
            <pc:docMk/>
            <pc:sldMk cId="1830847363" sldId="283"/>
            <ac:spMk id="4559" creationId="{F27176E7-61F8-43FF-B3DC-281D5BBA8033}"/>
          </ac:spMkLst>
        </pc:spChg>
        <pc:spChg chg="mod">
          <ac:chgData name="Vivek Saahil" userId="43ad321a-5946-4c44-869a-99c3331d9527" providerId="ADAL" clId="{EA813354-F016-409C-A55B-EB42D8BC8B73}" dt="2021-04-06T04:33:14.680" v="5341" actId="27803"/>
          <ac:spMkLst>
            <pc:docMk/>
            <pc:sldMk cId="1830847363" sldId="283"/>
            <ac:spMk id="4560" creationId="{1EAABFB8-3E2E-4EEC-B40E-FDEEB42F03B8}"/>
          </ac:spMkLst>
        </pc:spChg>
        <pc:spChg chg="mod">
          <ac:chgData name="Vivek Saahil" userId="43ad321a-5946-4c44-869a-99c3331d9527" providerId="ADAL" clId="{EA813354-F016-409C-A55B-EB42D8BC8B73}" dt="2021-04-06T04:33:14.680" v="5341" actId="27803"/>
          <ac:spMkLst>
            <pc:docMk/>
            <pc:sldMk cId="1830847363" sldId="283"/>
            <ac:spMk id="4561" creationId="{211622D7-4483-4E24-8CD4-C7374759468D}"/>
          </ac:spMkLst>
        </pc:spChg>
        <pc:spChg chg="mod">
          <ac:chgData name="Vivek Saahil" userId="43ad321a-5946-4c44-869a-99c3331d9527" providerId="ADAL" clId="{EA813354-F016-409C-A55B-EB42D8BC8B73}" dt="2021-04-06T04:33:14.680" v="5341" actId="27803"/>
          <ac:spMkLst>
            <pc:docMk/>
            <pc:sldMk cId="1830847363" sldId="283"/>
            <ac:spMk id="4562" creationId="{4507BE58-0E85-4A0F-A606-6A65121467CC}"/>
          </ac:spMkLst>
        </pc:spChg>
        <pc:spChg chg="mod">
          <ac:chgData name="Vivek Saahil" userId="43ad321a-5946-4c44-869a-99c3331d9527" providerId="ADAL" clId="{EA813354-F016-409C-A55B-EB42D8BC8B73}" dt="2021-04-06T04:33:14.680" v="5341" actId="27803"/>
          <ac:spMkLst>
            <pc:docMk/>
            <pc:sldMk cId="1830847363" sldId="283"/>
            <ac:spMk id="4563" creationId="{9A3FE19F-ABBC-4091-B1C9-6375837C5C27}"/>
          </ac:spMkLst>
        </pc:spChg>
        <pc:spChg chg="mod">
          <ac:chgData name="Vivek Saahil" userId="43ad321a-5946-4c44-869a-99c3331d9527" providerId="ADAL" clId="{EA813354-F016-409C-A55B-EB42D8BC8B73}" dt="2021-04-06T04:33:14.680" v="5341" actId="27803"/>
          <ac:spMkLst>
            <pc:docMk/>
            <pc:sldMk cId="1830847363" sldId="283"/>
            <ac:spMk id="4564" creationId="{CCFFA727-69B4-4AB3-BD67-16D636D10426}"/>
          </ac:spMkLst>
        </pc:spChg>
        <pc:spChg chg="mod">
          <ac:chgData name="Vivek Saahil" userId="43ad321a-5946-4c44-869a-99c3331d9527" providerId="ADAL" clId="{EA813354-F016-409C-A55B-EB42D8BC8B73}" dt="2021-04-06T04:33:14.680" v="5341" actId="27803"/>
          <ac:spMkLst>
            <pc:docMk/>
            <pc:sldMk cId="1830847363" sldId="283"/>
            <ac:spMk id="4565" creationId="{3F1F1FD3-A27E-420C-B5B1-293111C5A80C}"/>
          </ac:spMkLst>
        </pc:spChg>
        <pc:spChg chg="mod">
          <ac:chgData name="Vivek Saahil" userId="43ad321a-5946-4c44-869a-99c3331d9527" providerId="ADAL" clId="{EA813354-F016-409C-A55B-EB42D8BC8B73}" dt="2021-04-06T04:33:14.680" v="5341" actId="27803"/>
          <ac:spMkLst>
            <pc:docMk/>
            <pc:sldMk cId="1830847363" sldId="283"/>
            <ac:spMk id="4566" creationId="{819A661B-EA0E-415E-9651-1CF2D74B02FD}"/>
          </ac:spMkLst>
        </pc:spChg>
        <pc:spChg chg="mod">
          <ac:chgData name="Vivek Saahil" userId="43ad321a-5946-4c44-869a-99c3331d9527" providerId="ADAL" clId="{EA813354-F016-409C-A55B-EB42D8BC8B73}" dt="2021-04-06T04:33:14.680" v="5341" actId="27803"/>
          <ac:spMkLst>
            <pc:docMk/>
            <pc:sldMk cId="1830847363" sldId="283"/>
            <ac:spMk id="4567" creationId="{A69F54CF-9A16-47FA-A800-974E784B0261}"/>
          </ac:spMkLst>
        </pc:spChg>
        <pc:spChg chg="mod">
          <ac:chgData name="Vivek Saahil" userId="43ad321a-5946-4c44-869a-99c3331d9527" providerId="ADAL" clId="{EA813354-F016-409C-A55B-EB42D8BC8B73}" dt="2021-04-06T04:33:14.680" v="5341" actId="27803"/>
          <ac:spMkLst>
            <pc:docMk/>
            <pc:sldMk cId="1830847363" sldId="283"/>
            <ac:spMk id="4568" creationId="{4DDE734D-3FC6-4A38-B38C-33C58325F3EB}"/>
          </ac:spMkLst>
        </pc:spChg>
        <pc:spChg chg="mod">
          <ac:chgData name="Vivek Saahil" userId="43ad321a-5946-4c44-869a-99c3331d9527" providerId="ADAL" clId="{EA813354-F016-409C-A55B-EB42D8BC8B73}" dt="2021-04-06T04:33:14.680" v="5341" actId="27803"/>
          <ac:spMkLst>
            <pc:docMk/>
            <pc:sldMk cId="1830847363" sldId="283"/>
            <ac:spMk id="4569" creationId="{1ACFE2F6-9BAB-43EB-8D3D-2A578B70E2A1}"/>
          </ac:spMkLst>
        </pc:spChg>
        <pc:spChg chg="mod">
          <ac:chgData name="Vivek Saahil" userId="43ad321a-5946-4c44-869a-99c3331d9527" providerId="ADAL" clId="{EA813354-F016-409C-A55B-EB42D8BC8B73}" dt="2021-04-06T04:33:14.680" v="5341" actId="27803"/>
          <ac:spMkLst>
            <pc:docMk/>
            <pc:sldMk cId="1830847363" sldId="283"/>
            <ac:spMk id="4570" creationId="{B208C4AD-CAD2-49E4-A26F-4A7B3DF97B7F}"/>
          </ac:spMkLst>
        </pc:spChg>
        <pc:spChg chg="mod">
          <ac:chgData name="Vivek Saahil" userId="43ad321a-5946-4c44-869a-99c3331d9527" providerId="ADAL" clId="{EA813354-F016-409C-A55B-EB42D8BC8B73}" dt="2021-04-06T04:33:14.680" v="5341" actId="27803"/>
          <ac:spMkLst>
            <pc:docMk/>
            <pc:sldMk cId="1830847363" sldId="283"/>
            <ac:spMk id="4571" creationId="{7D91E9FF-5BB5-4936-AFAC-95E7F31E7999}"/>
          </ac:spMkLst>
        </pc:spChg>
        <pc:spChg chg="mod">
          <ac:chgData name="Vivek Saahil" userId="43ad321a-5946-4c44-869a-99c3331d9527" providerId="ADAL" clId="{EA813354-F016-409C-A55B-EB42D8BC8B73}" dt="2021-04-06T04:33:14.680" v="5341" actId="27803"/>
          <ac:spMkLst>
            <pc:docMk/>
            <pc:sldMk cId="1830847363" sldId="283"/>
            <ac:spMk id="4572" creationId="{69C3BD84-45B2-4348-A791-6301B7EB4FE1}"/>
          </ac:spMkLst>
        </pc:spChg>
        <pc:spChg chg="mod">
          <ac:chgData name="Vivek Saahil" userId="43ad321a-5946-4c44-869a-99c3331d9527" providerId="ADAL" clId="{EA813354-F016-409C-A55B-EB42D8BC8B73}" dt="2021-04-06T04:33:14.680" v="5341" actId="27803"/>
          <ac:spMkLst>
            <pc:docMk/>
            <pc:sldMk cId="1830847363" sldId="283"/>
            <ac:spMk id="4573" creationId="{0F5C244E-865D-44FA-858E-8D5D4F64C481}"/>
          </ac:spMkLst>
        </pc:spChg>
        <pc:spChg chg="mod">
          <ac:chgData name="Vivek Saahil" userId="43ad321a-5946-4c44-869a-99c3331d9527" providerId="ADAL" clId="{EA813354-F016-409C-A55B-EB42D8BC8B73}" dt="2021-04-06T04:33:14.680" v="5341" actId="27803"/>
          <ac:spMkLst>
            <pc:docMk/>
            <pc:sldMk cId="1830847363" sldId="283"/>
            <ac:spMk id="4574" creationId="{DB00861F-BE64-4B69-A97A-39A17619E559}"/>
          </ac:spMkLst>
        </pc:spChg>
        <pc:spChg chg="mod">
          <ac:chgData name="Vivek Saahil" userId="43ad321a-5946-4c44-869a-99c3331d9527" providerId="ADAL" clId="{EA813354-F016-409C-A55B-EB42D8BC8B73}" dt="2021-04-06T04:33:14.680" v="5341" actId="27803"/>
          <ac:spMkLst>
            <pc:docMk/>
            <pc:sldMk cId="1830847363" sldId="283"/>
            <ac:spMk id="4575" creationId="{81A36E1B-FF48-426C-9D9D-C44104F1F379}"/>
          </ac:spMkLst>
        </pc:spChg>
        <pc:spChg chg="mod">
          <ac:chgData name="Vivek Saahil" userId="43ad321a-5946-4c44-869a-99c3331d9527" providerId="ADAL" clId="{EA813354-F016-409C-A55B-EB42D8BC8B73}" dt="2021-04-06T04:33:14.680" v="5341" actId="27803"/>
          <ac:spMkLst>
            <pc:docMk/>
            <pc:sldMk cId="1830847363" sldId="283"/>
            <ac:spMk id="4576" creationId="{C56DC9B0-222C-4FEE-92A1-2E5D8365D7AE}"/>
          </ac:spMkLst>
        </pc:spChg>
        <pc:spChg chg="mod">
          <ac:chgData name="Vivek Saahil" userId="43ad321a-5946-4c44-869a-99c3331d9527" providerId="ADAL" clId="{EA813354-F016-409C-A55B-EB42D8BC8B73}" dt="2021-04-06T04:33:14.680" v="5341" actId="27803"/>
          <ac:spMkLst>
            <pc:docMk/>
            <pc:sldMk cId="1830847363" sldId="283"/>
            <ac:spMk id="4577" creationId="{1A8623AC-E119-4363-86BE-800A58B56AF2}"/>
          </ac:spMkLst>
        </pc:spChg>
        <pc:spChg chg="mod">
          <ac:chgData name="Vivek Saahil" userId="43ad321a-5946-4c44-869a-99c3331d9527" providerId="ADAL" clId="{EA813354-F016-409C-A55B-EB42D8BC8B73}" dt="2021-04-06T04:33:14.680" v="5341" actId="27803"/>
          <ac:spMkLst>
            <pc:docMk/>
            <pc:sldMk cId="1830847363" sldId="283"/>
            <ac:spMk id="4578" creationId="{E7E21247-BBD6-4550-B998-C18DF1627966}"/>
          </ac:spMkLst>
        </pc:spChg>
        <pc:spChg chg="mod">
          <ac:chgData name="Vivek Saahil" userId="43ad321a-5946-4c44-869a-99c3331d9527" providerId="ADAL" clId="{EA813354-F016-409C-A55B-EB42D8BC8B73}" dt="2021-04-06T04:33:14.680" v="5341" actId="27803"/>
          <ac:spMkLst>
            <pc:docMk/>
            <pc:sldMk cId="1830847363" sldId="283"/>
            <ac:spMk id="4579" creationId="{908375C6-8C21-4272-A963-8F1C057C4A2F}"/>
          </ac:spMkLst>
        </pc:spChg>
        <pc:spChg chg="mod">
          <ac:chgData name="Vivek Saahil" userId="43ad321a-5946-4c44-869a-99c3331d9527" providerId="ADAL" clId="{EA813354-F016-409C-A55B-EB42D8BC8B73}" dt="2021-04-06T04:33:14.680" v="5341" actId="27803"/>
          <ac:spMkLst>
            <pc:docMk/>
            <pc:sldMk cId="1830847363" sldId="283"/>
            <ac:spMk id="4580" creationId="{8E732B18-EA9E-4965-9EE6-11CBB9D52157}"/>
          </ac:spMkLst>
        </pc:spChg>
        <pc:spChg chg="mod">
          <ac:chgData name="Vivek Saahil" userId="43ad321a-5946-4c44-869a-99c3331d9527" providerId="ADAL" clId="{EA813354-F016-409C-A55B-EB42D8BC8B73}" dt="2021-04-06T04:33:14.680" v="5341" actId="27803"/>
          <ac:spMkLst>
            <pc:docMk/>
            <pc:sldMk cId="1830847363" sldId="283"/>
            <ac:spMk id="4581" creationId="{B3A90ECD-376A-4406-9B5B-75C9446BD503}"/>
          </ac:spMkLst>
        </pc:spChg>
        <pc:spChg chg="mod">
          <ac:chgData name="Vivek Saahil" userId="43ad321a-5946-4c44-869a-99c3331d9527" providerId="ADAL" clId="{EA813354-F016-409C-A55B-EB42D8BC8B73}" dt="2021-04-06T04:33:14.680" v="5341" actId="27803"/>
          <ac:spMkLst>
            <pc:docMk/>
            <pc:sldMk cId="1830847363" sldId="283"/>
            <ac:spMk id="4582" creationId="{D02DAEE5-CB77-44F3-BE2F-10018EB0AF02}"/>
          </ac:spMkLst>
        </pc:spChg>
        <pc:spChg chg="mod">
          <ac:chgData name="Vivek Saahil" userId="43ad321a-5946-4c44-869a-99c3331d9527" providerId="ADAL" clId="{EA813354-F016-409C-A55B-EB42D8BC8B73}" dt="2021-04-06T04:33:14.680" v="5341" actId="27803"/>
          <ac:spMkLst>
            <pc:docMk/>
            <pc:sldMk cId="1830847363" sldId="283"/>
            <ac:spMk id="4583" creationId="{8C0929BE-925B-4709-AB90-B064C00F8EB4}"/>
          </ac:spMkLst>
        </pc:spChg>
        <pc:spChg chg="mod">
          <ac:chgData name="Vivek Saahil" userId="43ad321a-5946-4c44-869a-99c3331d9527" providerId="ADAL" clId="{EA813354-F016-409C-A55B-EB42D8BC8B73}" dt="2021-04-06T04:33:14.680" v="5341" actId="27803"/>
          <ac:spMkLst>
            <pc:docMk/>
            <pc:sldMk cId="1830847363" sldId="283"/>
            <ac:spMk id="4584" creationId="{5340C505-A9CF-4022-AFC6-BCA9680FAE93}"/>
          </ac:spMkLst>
        </pc:spChg>
        <pc:spChg chg="mod">
          <ac:chgData name="Vivek Saahil" userId="43ad321a-5946-4c44-869a-99c3331d9527" providerId="ADAL" clId="{EA813354-F016-409C-A55B-EB42D8BC8B73}" dt="2021-04-06T04:33:14.680" v="5341" actId="27803"/>
          <ac:spMkLst>
            <pc:docMk/>
            <pc:sldMk cId="1830847363" sldId="283"/>
            <ac:spMk id="4585" creationId="{E92E7D93-43C1-4743-8772-A7F150938005}"/>
          </ac:spMkLst>
        </pc:spChg>
        <pc:spChg chg="mod">
          <ac:chgData name="Vivek Saahil" userId="43ad321a-5946-4c44-869a-99c3331d9527" providerId="ADAL" clId="{EA813354-F016-409C-A55B-EB42D8BC8B73}" dt="2021-04-06T04:33:14.680" v="5341" actId="27803"/>
          <ac:spMkLst>
            <pc:docMk/>
            <pc:sldMk cId="1830847363" sldId="283"/>
            <ac:spMk id="4586" creationId="{8727B2C3-6409-49D6-9EB5-9D440E7C7DC0}"/>
          </ac:spMkLst>
        </pc:spChg>
        <pc:spChg chg="mod">
          <ac:chgData name="Vivek Saahil" userId="43ad321a-5946-4c44-869a-99c3331d9527" providerId="ADAL" clId="{EA813354-F016-409C-A55B-EB42D8BC8B73}" dt="2021-04-06T04:33:14.680" v="5341" actId="27803"/>
          <ac:spMkLst>
            <pc:docMk/>
            <pc:sldMk cId="1830847363" sldId="283"/>
            <ac:spMk id="4587" creationId="{F567EC4F-2B95-4023-90E5-5115BA512690}"/>
          </ac:spMkLst>
        </pc:spChg>
        <pc:spChg chg="mod">
          <ac:chgData name="Vivek Saahil" userId="43ad321a-5946-4c44-869a-99c3331d9527" providerId="ADAL" clId="{EA813354-F016-409C-A55B-EB42D8BC8B73}" dt="2021-04-06T04:33:14.680" v="5341" actId="27803"/>
          <ac:spMkLst>
            <pc:docMk/>
            <pc:sldMk cId="1830847363" sldId="283"/>
            <ac:spMk id="4588" creationId="{0E58A517-9437-42B1-B7F2-19DD8B9C9977}"/>
          </ac:spMkLst>
        </pc:spChg>
        <pc:spChg chg="mod">
          <ac:chgData name="Vivek Saahil" userId="43ad321a-5946-4c44-869a-99c3331d9527" providerId="ADAL" clId="{EA813354-F016-409C-A55B-EB42D8BC8B73}" dt="2021-04-06T04:33:14.680" v="5341" actId="27803"/>
          <ac:spMkLst>
            <pc:docMk/>
            <pc:sldMk cId="1830847363" sldId="283"/>
            <ac:spMk id="4589" creationId="{C677CB35-1467-46D2-93AF-E7B1C5D2B046}"/>
          </ac:spMkLst>
        </pc:spChg>
        <pc:spChg chg="mod">
          <ac:chgData name="Vivek Saahil" userId="43ad321a-5946-4c44-869a-99c3331d9527" providerId="ADAL" clId="{EA813354-F016-409C-A55B-EB42D8BC8B73}" dt="2021-04-06T04:33:14.680" v="5341" actId="27803"/>
          <ac:spMkLst>
            <pc:docMk/>
            <pc:sldMk cId="1830847363" sldId="283"/>
            <ac:spMk id="4590" creationId="{B710BBA1-4B40-47CE-BD0C-06B6F57895E8}"/>
          </ac:spMkLst>
        </pc:spChg>
        <pc:spChg chg="mod">
          <ac:chgData name="Vivek Saahil" userId="43ad321a-5946-4c44-869a-99c3331d9527" providerId="ADAL" clId="{EA813354-F016-409C-A55B-EB42D8BC8B73}" dt="2021-04-06T04:33:14.680" v="5341" actId="27803"/>
          <ac:spMkLst>
            <pc:docMk/>
            <pc:sldMk cId="1830847363" sldId="283"/>
            <ac:spMk id="4591" creationId="{17EB9C81-AF0A-41C8-889F-3320D8019532}"/>
          </ac:spMkLst>
        </pc:spChg>
        <pc:spChg chg="mod">
          <ac:chgData name="Vivek Saahil" userId="43ad321a-5946-4c44-869a-99c3331d9527" providerId="ADAL" clId="{EA813354-F016-409C-A55B-EB42D8BC8B73}" dt="2021-04-06T04:33:14.680" v="5341" actId="27803"/>
          <ac:spMkLst>
            <pc:docMk/>
            <pc:sldMk cId="1830847363" sldId="283"/>
            <ac:spMk id="4592" creationId="{8C9D233C-0DEE-4A1E-9D2A-92D12727C764}"/>
          </ac:spMkLst>
        </pc:spChg>
        <pc:spChg chg="mod">
          <ac:chgData name="Vivek Saahil" userId="43ad321a-5946-4c44-869a-99c3331d9527" providerId="ADAL" clId="{EA813354-F016-409C-A55B-EB42D8BC8B73}" dt="2021-04-06T04:33:14.680" v="5341" actId="27803"/>
          <ac:spMkLst>
            <pc:docMk/>
            <pc:sldMk cId="1830847363" sldId="283"/>
            <ac:spMk id="4593" creationId="{B6F36274-1540-485F-B276-1F32B4DC17D6}"/>
          </ac:spMkLst>
        </pc:spChg>
        <pc:spChg chg="mod">
          <ac:chgData name="Vivek Saahil" userId="43ad321a-5946-4c44-869a-99c3331d9527" providerId="ADAL" clId="{EA813354-F016-409C-A55B-EB42D8BC8B73}" dt="2021-04-06T04:33:14.680" v="5341" actId="27803"/>
          <ac:spMkLst>
            <pc:docMk/>
            <pc:sldMk cId="1830847363" sldId="283"/>
            <ac:spMk id="4594" creationId="{F2850AE4-F2EB-4095-9927-A4DD28E772F4}"/>
          </ac:spMkLst>
        </pc:spChg>
        <pc:spChg chg="mod">
          <ac:chgData name="Vivek Saahil" userId="43ad321a-5946-4c44-869a-99c3331d9527" providerId="ADAL" clId="{EA813354-F016-409C-A55B-EB42D8BC8B73}" dt="2021-04-06T04:33:14.680" v="5341" actId="27803"/>
          <ac:spMkLst>
            <pc:docMk/>
            <pc:sldMk cId="1830847363" sldId="283"/>
            <ac:spMk id="4595" creationId="{13BE8F7D-01DD-4ADE-9D49-34B779ED9C84}"/>
          </ac:spMkLst>
        </pc:spChg>
        <pc:spChg chg="mod">
          <ac:chgData name="Vivek Saahil" userId="43ad321a-5946-4c44-869a-99c3331d9527" providerId="ADAL" clId="{EA813354-F016-409C-A55B-EB42D8BC8B73}" dt="2021-04-06T04:33:14.680" v="5341" actId="27803"/>
          <ac:spMkLst>
            <pc:docMk/>
            <pc:sldMk cId="1830847363" sldId="283"/>
            <ac:spMk id="4596" creationId="{2357FE2D-0DA7-4E4D-AF18-27A1C31693AB}"/>
          </ac:spMkLst>
        </pc:spChg>
        <pc:spChg chg="mod">
          <ac:chgData name="Vivek Saahil" userId="43ad321a-5946-4c44-869a-99c3331d9527" providerId="ADAL" clId="{EA813354-F016-409C-A55B-EB42D8BC8B73}" dt="2021-04-06T04:33:14.680" v="5341" actId="27803"/>
          <ac:spMkLst>
            <pc:docMk/>
            <pc:sldMk cId="1830847363" sldId="283"/>
            <ac:spMk id="4597" creationId="{B0E16740-1092-4690-9E51-E67FF1A803CB}"/>
          </ac:spMkLst>
        </pc:spChg>
        <pc:spChg chg="mod">
          <ac:chgData name="Vivek Saahil" userId="43ad321a-5946-4c44-869a-99c3331d9527" providerId="ADAL" clId="{EA813354-F016-409C-A55B-EB42D8BC8B73}" dt="2021-04-06T04:33:14.680" v="5341" actId="27803"/>
          <ac:spMkLst>
            <pc:docMk/>
            <pc:sldMk cId="1830847363" sldId="283"/>
            <ac:spMk id="4598" creationId="{4EC7B5FA-5DA6-44CB-9C30-751D7EDE48C1}"/>
          </ac:spMkLst>
        </pc:spChg>
        <pc:spChg chg="mod">
          <ac:chgData name="Vivek Saahil" userId="43ad321a-5946-4c44-869a-99c3331d9527" providerId="ADAL" clId="{EA813354-F016-409C-A55B-EB42D8BC8B73}" dt="2021-04-06T04:33:14.680" v="5341" actId="27803"/>
          <ac:spMkLst>
            <pc:docMk/>
            <pc:sldMk cId="1830847363" sldId="283"/>
            <ac:spMk id="4599" creationId="{EE714EE4-06FF-491F-B009-0325FD298758}"/>
          </ac:spMkLst>
        </pc:spChg>
        <pc:spChg chg="mod">
          <ac:chgData name="Vivek Saahil" userId="43ad321a-5946-4c44-869a-99c3331d9527" providerId="ADAL" clId="{EA813354-F016-409C-A55B-EB42D8BC8B73}" dt="2021-04-06T04:33:14.680" v="5341" actId="27803"/>
          <ac:spMkLst>
            <pc:docMk/>
            <pc:sldMk cId="1830847363" sldId="283"/>
            <ac:spMk id="4600" creationId="{828D24F0-A63B-43DE-A145-5F74C8410CE8}"/>
          </ac:spMkLst>
        </pc:spChg>
        <pc:spChg chg="mod">
          <ac:chgData name="Vivek Saahil" userId="43ad321a-5946-4c44-869a-99c3331d9527" providerId="ADAL" clId="{EA813354-F016-409C-A55B-EB42D8BC8B73}" dt="2021-04-06T04:33:14.680" v="5341" actId="27803"/>
          <ac:spMkLst>
            <pc:docMk/>
            <pc:sldMk cId="1830847363" sldId="283"/>
            <ac:spMk id="4601" creationId="{4B62F0EB-BE01-485D-B02F-3763195BB992}"/>
          </ac:spMkLst>
        </pc:spChg>
        <pc:spChg chg="mod">
          <ac:chgData name="Vivek Saahil" userId="43ad321a-5946-4c44-869a-99c3331d9527" providerId="ADAL" clId="{EA813354-F016-409C-A55B-EB42D8BC8B73}" dt="2021-04-06T04:33:14.680" v="5341" actId="27803"/>
          <ac:spMkLst>
            <pc:docMk/>
            <pc:sldMk cId="1830847363" sldId="283"/>
            <ac:spMk id="4602" creationId="{1D41EAD2-D523-4AF2-9CA7-3E821DAF72E7}"/>
          </ac:spMkLst>
        </pc:spChg>
        <pc:spChg chg="mod">
          <ac:chgData name="Vivek Saahil" userId="43ad321a-5946-4c44-869a-99c3331d9527" providerId="ADAL" clId="{EA813354-F016-409C-A55B-EB42D8BC8B73}" dt="2021-04-06T04:33:14.680" v="5341" actId="27803"/>
          <ac:spMkLst>
            <pc:docMk/>
            <pc:sldMk cId="1830847363" sldId="283"/>
            <ac:spMk id="4603" creationId="{401EACF4-6AA8-4114-B0D7-52206248C439}"/>
          </ac:spMkLst>
        </pc:spChg>
        <pc:spChg chg="mod">
          <ac:chgData name="Vivek Saahil" userId="43ad321a-5946-4c44-869a-99c3331d9527" providerId="ADAL" clId="{EA813354-F016-409C-A55B-EB42D8BC8B73}" dt="2021-04-06T04:33:14.680" v="5341" actId="27803"/>
          <ac:spMkLst>
            <pc:docMk/>
            <pc:sldMk cId="1830847363" sldId="283"/>
            <ac:spMk id="4604" creationId="{C718EBCE-2AE1-43F4-A4F9-C832ADE5E783}"/>
          </ac:spMkLst>
        </pc:spChg>
        <pc:spChg chg="mod">
          <ac:chgData name="Vivek Saahil" userId="43ad321a-5946-4c44-869a-99c3331d9527" providerId="ADAL" clId="{EA813354-F016-409C-A55B-EB42D8BC8B73}" dt="2021-04-06T04:33:14.680" v="5341" actId="27803"/>
          <ac:spMkLst>
            <pc:docMk/>
            <pc:sldMk cId="1830847363" sldId="283"/>
            <ac:spMk id="4605" creationId="{E6D085B1-44C4-4E3B-B20B-54301EB2ABA5}"/>
          </ac:spMkLst>
        </pc:spChg>
        <pc:spChg chg="mod">
          <ac:chgData name="Vivek Saahil" userId="43ad321a-5946-4c44-869a-99c3331d9527" providerId="ADAL" clId="{EA813354-F016-409C-A55B-EB42D8BC8B73}" dt="2021-04-06T04:33:14.680" v="5341" actId="27803"/>
          <ac:spMkLst>
            <pc:docMk/>
            <pc:sldMk cId="1830847363" sldId="283"/>
            <ac:spMk id="4606" creationId="{DCFBFE57-DBFC-4D9B-8E00-38BE0132533A}"/>
          </ac:spMkLst>
        </pc:spChg>
        <pc:spChg chg="mod">
          <ac:chgData name="Vivek Saahil" userId="43ad321a-5946-4c44-869a-99c3331d9527" providerId="ADAL" clId="{EA813354-F016-409C-A55B-EB42D8BC8B73}" dt="2021-04-06T04:33:14.680" v="5341" actId="27803"/>
          <ac:spMkLst>
            <pc:docMk/>
            <pc:sldMk cId="1830847363" sldId="283"/>
            <ac:spMk id="4607" creationId="{BA59B262-773E-460A-A0B3-45DE1B78A56F}"/>
          </ac:spMkLst>
        </pc:spChg>
        <pc:spChg chg="mod">
          <ac:chgData name="Vivek Saahil" userId="43ad321a-5946-4c44-869a-99c3331d9527" providerId="ADAL" clId="{EA813354-F016-409C-A55B-EB42D8BC8B73}" dt="2021-04-06T04:33:14.680" v="5341" actId="27803"/>
          <ac:spMkLst>
            <pc:docMk/>
            <pc:sldMk cId="1830847363" sldId="283"/>
            <ac:spMk id="4608" creationId="{79BBF1A1-2321-4921-AC68-A5A4B717F459}"/>
          </ac:spMkLst>
        </pc:spChg>
        <pc:spChg chg="mod">
          <ac:chgData name="Vivek Saahil" userId="43ad321a-5946-4c44-869a-99c3331d9527" providerId="ADAL" clId="{EA813354-F016-409C-A55B-EB42D8BC8B73}" dt="2021-04-06T04:33:14.680" v="5341" actId="27803"/>
          <ac:spMkLst>
            <pc:docMk/>
            <pc:sldMk cId="1830847363" sldId="283"/>
            <ac:spMk id="4609" creationId="{F442680B-4026-4A32-9207-D3416C2C0E56}"/>
          </ac:spMkLst>
        </pc:spChg>
        <pc:spChg chg="mod">
          <ac:chgData name="Vivek Saahil" userId="43ad321a-5946-4c44-869a-99c3331d9527" providerId="ADAL" clId="{EA813354-F016-409C-A55B-EB42D8BC8B73}" dt="2021-04-06T04:33:14.680" v="5341" actId="27803"/>
          <ac:spMkLst>
            <pc:docMk/>
            <pc:sldMk cId="1830847363" sldId="283"/>
            <ac:spMk id="4610" creationId="{C5252AF8-A06E-4D3F-B103-9FB7130F3D6C}"/>
          </ac:spMkLst>
        </pc:spChg>
        <pc:spChg chg="mod">
          <ac:chgData name="Vivek Saahil" userId="43ad321a-5946-4c44-869a-99c3331d9527" providerId="ADAL" clId="{EA813354-F016-409C-A55B-EB42D8BC8B73}" dt="2021-04-06T04:33:14.680" v="5341" actId="27803"/>
          <ac:spMkLst>
            <pc:docMk/>
            <pc:sldMk cId="1830847363" sldId="283"/>
            <ac:spMk id="4611" creationId="{EE32E3FE-9400-4B75-B395-7043F49C7A30}"/>
          </ac:spMkLst>
        </pc:spChg>
        <pc:spChg chg="mod">
          <ac:chgData name="Vivek Saahil" userId="43ad321a-5946-4c44-869a-99c3331d9527" providerId="ADAL" clId="{EA813354-F016-409C-A55B-EB42D8BC8B73}" dt="2021-04-06T04:33:14.680" v="5341" actId="27803"/>
          <ac:spMkLst>
            <pc:docMk/>
            <pc:sldMk cId="1830847363" sldId="283"/>
            <ac:spMk id="4612" creationId="{275B6781-81D7-4022-9B30-2C626FE44E9D}"/>
          </ac:spMkLst>
        </pc:spChg>
        <pc:spChg chg="mod">
          <ac:chgData name="Vivek Saahil" userId="43ad321a-5946-4c44-869a-99c3331d9527" providerId="ADAL" clId="{EA813354-F016-409C-A55B-EB42D8BC8B73}" dt="2021-04-06T04:33:14.680" v="5341" actId="27803"/>
          <ac:spMkLst>
            <pc:docMk/>
            <pc:sldMk cId="1830847363" sldId="283"/>
            <ac:spMk id="4613" creationId="{063998FF-E79E-4D2A-ADB1-E1E834492B2C}"/>
          </ac:spMkLst>
        </pc:spChg>
        <pc:spChg chg="mod">
          <ac:chgData name="Vivek Saahil" userId="43ad321a-5946-4c44-869a-99c3331d9527" providerId="ADAL" clId="{EA813354-F016-409C-A55B-EB42D8BC8B73}" dt="2021-04-06T04:33:14.680" v="5341" actId="27803"/>
          <ac:spMkLst>
            <pc:docMk/>
            <pc:sldMk cId="1830847363" sldId="283"/>
            <ac:spMk id="4614" creationId="{19F5CE07-36ED-4695-B0E7-FCA6B5D1CAB0}"/>
          </ac:spMkLst>
        </pc:spChg>
        <pc:spChg chg="mod">
          <ac:chgData name="Vivek Saahil" userId="43ad321a-5946-4c44-869a-99c3331d9527" providerId="ADAL" clId="{EA813354-F016-409C-A55B-EB42D8BC8B73}" dt="2021-04-06T04:33:14.680" v="5341" actId="27803"/>
          <ac:spMkLst>
            <pc:docMk/>
            <pc:sldMk cId="1830847363" sldId="283"/>
            <ac:spMk id="4615" creationId="{76A258CE-6027-430D-AB45-1F899BC9E25B}"/>
          </ac:spMkLst>
        </pc:spChg>
        <pc:spChg chg="mod">
          <ac:chgData name="Vivek Saahil" userId="43ad321a-5946-4c44-869a-99c3331d9527" providerId="ADAL" clId="{EA813354-F016-409C-A55B-EB42D8BC8B73}" dt="2021-04-06T04:33:14.680" v="5341" actId="27803"/>
          <ac:spMkLst>
            <pc:docMk/>
            <pc:sldMk cId="1830847363" sldId="283"/>
            <ac:spMk id="4616" creationId="{48811018-2AD9-4D2E-BD3E-257D87C0928E}"/>
          </ac:spMkLst>
        </pc:spChg>
        <pc:spChg chg="mod">
          <ac:chgData name="Vivek Saahil" userId="43ad321a-5946-4c44-869a-99c3331d9527" providerId="ADAL" clId="{EA813354-F016-409C-A55B-EB42D8BC8B73}" dt="2021-04-06T04:33:14.680" v="5341" actId="27803"/>
          <ac:spMkLst>
            <pc:docMk/>
            <pc:sldMk cId="1830847363" sldId="283"/>
            <ac:spMk id="4617" creationId="{41D4E43C-4485-4610-8675-D4358F417867}"/>
          </ac:spMkLst>
        </pc:spChg>
        <pc:spChg chg="mod">
          <ac:chgData name="Vivek Saahil" userId="43ad321a-5946-4c44-869a-99c3331d9527" providerId="ADAL" clId="{EA813354-F016-409C-A55B-EB42D8BC8B73}" dt="2021-04-06T04:33:14.680" v="5341" actId="27803"/>
          <ac:spMkLst>
            <pc:docMk/>
            <pc:sldMk cId="1830847363" sldId="283"/>
            <ac:spMk id="4618" creationId="{C8D9BE36-1247-4704-8FD7-82461EAFD9C9}"/>
          </ac:spMkLst>
        </pc:spChg>
        <pc:spChg chg="mod">
          <ac:chgData name="Vivek Saahil" userId="43ad321a-5946-4c44-869a-99c3331d9527" providerId="ADAL" clId="{EA813354-F016-409C-A55B-EB42D8BC8B73}" dt="2021-04-06T04:33:14.680" v="5341" actId="27803"/>
          <ac:spMkLst>
            <pc:docMk/>
            <pc:sldMk cId="1830847363" sldId="283"/>
            <ac:spMk id="4619" creationId="{34FF8049-F4C5-443E-BBF7-81AAA1073AF0}"/>
          </ac:spMkLst>
        </pc:spChg>
        <pc:spChg chg="mod">
          <ac:chgData name="Vivek Saahil" userId="43ad321a-5946-4c44-869a-99c3331d9527" providerId="ADAL" clId="{EA813354-F016-409C-A55B-EB42D8BC8B73}" dt="2021-04-06T04:33:14.680" v="5341" actId="27803"/>
          <ac:spMkLst>
            <pc:docMk/>
            <pc:sldMk cId="1830847363" sldId="283"/>
            <ac:spMk id="4620" creationId="{B6903E80-2B77-4697-8E36-8176B0F8DEC2}"/>
          </ac:spMkLst>
        </pc:spChg>
        <pc:spChg chg="mod">
          <ac:chgData name="Vivek Saahil" userId="43ad321a-5946-4c44-869a-99c3331d9527" providerId="ADAL" clId="{EA813354-F016-409C-A55B-EB42D8BC8B73}" dt="2021-04-06T04:33:14.680" v="5341" actId="27803"/>
          <ac:spMkLst>
            <pc:docMk/>
            <pc:sldMk cId="1830847363" sldId="283"/>
            <ac:spMk id="4621" creationId="{AAC4D69A-2674-4058-8716-EABD70175E7B}"/>
          </ac:spMkLst>
        </pc:spChg>
        <pc:spChg chg="mod">
          <ac:chgData name="Vivek Saahil" userId="43ad321a-5946-4c44-869a-99c3331d9527" providerId="ADAL" clId="{EA813354-F016-409C-A55B-EB42D8BC8B73}" dt="2021-04-06T04:33:14.680" v="5341" actId="27803"/>
          <ac:spMkLst>
            <pc:docMk/>
            <pc:sldMk cId="1830847363" sldId="283"/>
            <ac:spMk id="4622" creationId="{4F1A546B-C1E2-4AD9-B7BF-90EA3A1D884A}"/>
          </ac:spMkLst>
        </pc:spChg>
        <pc:spChg chg="mod">
          <ac:chgData name="Vivek Saahil" userId="43ad321a-5946-4c44-869a-99c3331d9527" providerId="ADAL" clId="{EA813354-F016-409C-A55B-EB42D8BC8B73}" dt="2021-04-06T04:33:14.680" v="5341" actId="27803"/>
          <ac:spMkLst>
            <pc:docMk/>
            <pc:sldMk cId="1830847363" sldId="283"/>
            <ac:spMk id="4623" creationId="{A9CA8F47-DA29-4605-8E4A-3EC7EE84300E}"/>
          </ac:spMkLst>
        </pc:spChg>
        <pc:spChg chg="mod">
          <ac:chgData name="Vivek Saahil" userId="43ad321a-5946-4c44-869a-99c3331d9527" providerId="ADAL" clId="{EA813354-F016-409C-A55B-EB42D8BC8B73}" dt="2021-04-06T04:33:14.680" v="5341" actId="27803"/>
          <ac:spMkLst>
            <pc:docMk/>
            <pc:sldMk cId="1830847363" sldId="283"/>
            <ac:spMk id="4624" creationId="{C3DFE9A3-5C7C-4ED1-A069-152302EB37B9}"/>
          </ac:spMkLst>
        </pc:spChg>
        <pc:spChg chg="mod">
          <ac:chgData name="Vivek Saahil" userId="43ad321a-5946-4c44-869a-99c3331d9527" providerId="ADAL" clId="{EA813354-F016-409C-A55B-EB42D8BC8B73}" dt="2021-04-06T04:33:14.680" v="5341" actId="27803"/>
          <ac:spMkLst>
            <pc:docMk/>
            <pc:sldMk cId="1830847363" sldId="283"/>
            <ac:spMk id="4625" creationId="{D729BD06-910E-4C0A-8D6A-55DA3B2AC5CB}"/>
          </ac:spMkLst>
        </pc:spChg>
        <pc:spChg chg="mod">
          <ac:chgData name="Vivek Saahil" userId="43ad321a-5946-4c44-869a-99c3331d9527" providerId="ADAL" clId="{EA813354-F016-409C-A55B-EB42D8BC8B73}" dt="2021-04-06T04:33:14.680" v="5341" actId="27803"/>
          <ac:spMkLst>
            <pc:docMk/>
            <pc:sldMk cId="1830847363" sldId="283"/>
            <ac:spMk id="4626" creationId="{BC009E5D-0B80-4737-A3DF-C6AF37328EC1}"/>
          </ac:spMkLst>
        </pc:spChg>
        <pc:spChg chg="mod">
          <ac:chgData name="Vivek Saahil" userId="43ad321a-5946-4c44-869a-99c3331d9527" providerId="ADAL" clId="{EA813354-F016-409C-A55B-EB42D8BC8B73}" dt="2021-04-06T04:33:14.680" v="5341" actId="27803"/>
          <ac:spMkLst>
            <pc:docMk/>
            <pc:sldMk cId="1830847363" sldId="283"/>
            <ac:spMk id="4627" creationId="{103C7C23-8812-4FF5-8070-F1515CB173AB}"/>
          </ac:spMkLst>
        </pc:spChg>
        <pc:spChg chg="mod">
          <ac:chgData name="Vivek Saahil" userId="43ad321a-5946-4c44-869a-99c3331d9527" providerId="ADAL" clId="{EA813354-F016-409C-A55B-EB42D8BC8B73}" dt="2021-04-06T04:33:14.680" v="5341" actId="27803"/>
          <ac:spMkLst>
            <pc:docMk/>
            <pc:sldMk cId="1830847363" sldId="283"/>
            <ac:spMk id="4628" creationId="{B1C4A946-3BBF-4043-83BC-CC1B04E9E217}"/>
          </ac:spMkLst>
        </pc:spChg>
        <pc:spChg chg="mod">
          <ac:chgData name="Vivek Saahil" userId="43ad321a-5946-4c44-869a-99c3331d9527" providerId="ADAL" clId="{EA813354-F016-409C-A55B-EB42D8BC8B73}" dt="2021-04-06T04:33:14.680" v="5341" actId="27803"/>
          <ac:spMkLst>
            <pc:docMk/>
            <pc:sldMk cId="1830847363" sldId="283"/>
            <ac:spMk id="4629" creationId="{AA5B3C85-A4EF-4389-B798-0B9DB37B5E1C}"/>
          </ac:spMkLst>
        </pc:spChg>
        <pc:spChg chg="mod">
          <ac:chgData name="Vivek Saahil" userId="43ad321a-5946-4c44-869a-99c3331d9527" providerId="ADAL" clId="{EA813354-F016-409C-A55B-EB42D8BC8B73}" dt="2021-04-06T04:33:14.680" v="5341" actId="27803"/>
          <ac:spMkLst>
            <pc:docMk/>
            <pc:sldMk cId="1830847363" sldId="283"/>
            <ac:spMk id="4630" creationId="{A6A6D419-8A44-4302-8FA9-76E4C165AA9F}"/>
          </ac:spMkLst>
        </pc:spChg>
        <pc:spChg chg="mod">
          <ac:chgData name="Vivek Saahil" userId="43ad321a-5946-4c44-869a-99c3331d9527" providerId="ADAL" clId="{EA813354-F016-409C-A55B-EB42D8BC8B73}" dt="2021-04-06T04:33:14.680" v="5341" actId="27803"/>
          <ac:spMkLst>
            <pc:docMk/>
            <pc:sldMk cId="1830847363" sldId="283"/>
            <ac:spMk id="4631" creationId="{2430BD59-FDC4-4E1C-90E0-12AF856E59CB}"/>
          </ac:spMkLst>
        </pc:spChg>
        <pc:spChg chg="mod">
          <ac:chgData name="Vivek Saahil" userId="43ad321a-5946-4c44-869a-99c3331d9527" providerId="ADAL" clId="{EA813354-F016-409C-A55B-EB42D8BC8B73}" dt="2021-04-06T04:33:14.680" v="5341" actId="27803"/>
          <ac:spMkLst>
            <pc:docMk/>
            <pc:sldMk cId="1830847363" sldId="283"/>
            <ac:spMk id="4632" creationId="{5D796D7A-D0F9-4AF1-A3C3-0D8FFB0BC832}"/>
          </ac:spMkLst>
        </pc:spChg>
        <pc:spChg chg="mod">
          <ac:chgData name="Vivek Saahil" userId="43ad321a-5946-4c44-869a-99c3331d9527" providerId="ADAL" clId="{EA813354-F016-409C-A55B-EB42D8BC8B73}" dt="2021-04-06T04:33:14.680" v="5341" actId="27803"/>
          <ac:spMkLst>
            <pc:docMk/>
            <pc:sldMk cId="1830847363" sldId="283"/>
            <ac:spMk id="4633" creationId="{F6172355-AD42-4AD4-81FD-EB58038083A6}"/>
          </ac:spMkLst>
        </pc:spChg>
        <pc:spChg chg="mod">
          <ac:chgData name="Vivek Saahil" userId="43ad321a-5946-4c44-869a-99c3331d9527" providerId="ADAL" clId="{EA813354-F016-409C-A55B-EB42D8BC8B73}" dt="2021-04-06T04:33:14.680" v="5341" actId="27803"/>
          <ac:spMkLst>
            <pc:docMk/>
            <pc:sldMk cId="1830847363" sldId="283"/>
            <ac:spMk id="4634" creationId="{423723BC-E72B-4B5E-AC6E-308DA43D4F7C}"/>
          </ac:spMkLst>
        </pc:spChg>
        <pc:spChg chg="mod">
          <ac:chgData name="Vivek Saahil" userId="43ad321a-5946-4c44-869a-99c3331d9527" providerId="ADAL" clId="{EA813354-F016-409C-A55B-EB42D8BC8B73}" dt="2021-04-06T04:33:14.680" v="5341" actId="27803"/>
          <ac:spMkLst>
            <pc:docMk/>
            <pc:sldMk cId="1830847363" sldId="283"/>
            <ac:spMk id="4635" creationId="{D7DB3547-6F0E-4CB6-9804-5C97B27513A9}"/>
          </ac:spMkLst>
        </pc:spChg>
        <pc:spChg chg="mod">
          <ac:chgData name="Vivek Saahil" userId="43ad321a-5946-4c44-869a-99c3331d9527" providerId="ADAL" clId="{EA813354-F016-409C-A55B-EB42D8BC8B73}" dt="2021-04-06T04:33:14.680" v="5341" actId="27803"/>
          <ac:spMkLst>
            <pc:docMk/>
            <pc:sldMk cId="1830847363" sldId="283"/>
            <ac:spMk id="4636" creationId="{4DDA34A9-6FAF-4527-91A6-8655EB817D51}"/>
          </ac:spMkLst>
        </pc:spChg>
        <pc:spChg chg="mod">
          <ac:chgData name="Vivek Saahil" userId="43ad321a-5946-4c44-869a-99c3331d9527" providerId="ADAL" clId="{EA813354-F016-409C-A55B-EB42D8BC8B73}" dt="2021-04-06T04:33:14.680" v="5341" actId="27803"/>
          <ac:spMkLst>
            <pc:docMk/>
            <pc:sldMk cId="1830847363" sldId="283"/>
            <ac:spMk id="4637" creationId="{98097E75-6132-45D9-80AF-599DA713EC45}"/>
          </ac:spMkLst>
        </pc:spChg>
        <pc:spChg chg="mod">
          <ac:chgData name="Vivek Saahil" userId="43ad321a-5946-4c44-869a-99c3331d9527" providerId="ADAL" clId="{EA813354-F016-409C-A55B-EB42D8BC8B73}" dt="2021-04-06T04:33:14.680" v="5341" actId="27803"/>
          <ac:spMkLst>
            <pc:docMk/>
            <pc:sldMk cId="1830847363" sldId="283"/>
            <ac:spMk id="4638" creationId="{0F5DB2A0-01FC-412D-84D0-974C750474EE}"/>
          </ac:spMkLst>
        </pc:spChg>
        <pc:spChg chg="mod">
          <ac:chgData name="Vivek Saahil" userId="43ad321a-5946-4c44-869a-99c3331d9527" providerId="ADAL" clId="{EA813354-F016-409C-A55B-EB42D8BC8B73}" dt="2021-04-06T04:33:14.680" v="5341" actId="27803"/>
          <ac:spMkLst>
            <pc:docMk/>
            <pc:sldMk cId="1830847363" sldId="283"/>
            <ac:spMk id="4639" creationId="{EC3116F0-493C-4F8E-B27C-4DE60D54EC2F}"/>
          </ac:spMkLst>
        </pc:spChg>
        <pc:spChg chg="mod">
          <ac:chgData name="Vivek Saahil" userId="43ad321a-5946-4c44-869a-99c3331d9527" providerId="ADAL" clId="{EA813354-F016-409C-A55B-EB42D8BC8B73}" dt="2021-04-06T04:33:14.680" v="5341" actId="27803"/>
          <ac:spMkLst>
            <pc:docMk/>
            <pc:sldMk cId="1830847363" sldId="283"/>
            <ac:spMk id="4640" creationId="{F31BC03F-530A-4643-800D-1E195952C800}"/>
          </ac:spMkLst>
        </pc:spChg>
        <pc:spChg chg="mod">
          <ac:chgData name="Vivek Saahil" userId="43ad321a-5946-4c44-869a-99c3331d9527" providerId="ADAL" clId="{EA813354-F016-409C-A55B-EB42D8BC8B73}" dt="2021-04-06T04:33:14.680" v="5341" actId="27803"/>
          <ac:spMkLst>
            <pc:docMk/>
            <pc:sldMk cId="1830847363" sldId="283"/>
            <ac:spMk id="4641" creationId="{C5839216-FCCD-4DF5-9816-68B4C424B17A}"/>
          </ac:spMkLst>
        </pc:spChg>
        <pc:spChg chg="mod">
          <ac:chgData name="Vivek Saahil" userId="43ad321a-5946-4c44-869a-99c3331d9527" providerId="ADAL" clId="{EA813354-F016-409C-A55B-EB42D8BC8B73}" dt="2021-04-06T04:33:14.680" v="5341" actId="27803"/>
          <ac:spMkLst>
            <pc:docMk/>
            <pc:sldMk cId="1830847363" sldId="283"/>
            <ac:spMk id="4642" creationId="{CE5952AC-BBB3-4E64-B3C9-612EC9E63FC2}"/>
          </ac:spMkLst>
        </pc:spChg>
        <pc:spChg chg="mod">
          <ac:chgData name="Vivek Saahil" userId="43ad321a-5946-4c44-869a-99c3331d9527" providerId="ADAL" clId="{EA813354-F016-409C-A55B-EB42D8BC8B73}" dt="2021-04-06T04:33:14.680" v="5341" actId="27803"/>
          <ac:spMkLst>
            <pc:docMk/>
            <pc:sldMk cId="1830847363" sldId="283"/>
            <ac:spMk id="4643" creationId="{645044BB-91FA-41FE-A0CD-EC65CABA6AFA}"/>
          </ac:spMkLst>
        </pc:spChg>
        <pc:spChg chg="mod">
          <ac:chgData name="Vivek Saahil" userId="43ad321a-5946-4c44-869a-99c3331d9527" providerId="ADAL" clId="{EA813354-F016-409C-A55B-EB42D8BC8B73}" dt="2021-04-06T04:33:14.680" v="5341" actId="27803"/>
          <ac:spMkLst>
            <pc:docMk/>
            <pc:sldMk cId="1830847363" sldId="283"/>
            <ac:spMk id="4644" creationId="{275B9002-DEB2-459F-A826-62069B405C1B}"/>
          </ac:spMkLst>
        </pc:spChg>
        <pc:spChg chg="mod">
          <ac:chgData name="Vivek Saahil" userId="43ad321a-5946-4c44-869a-99c3331d9527" providerId="ADAL" clId="{EA813354-F016-409C-A55B-EB42D8BC8B73}" dt="2021-04-06T04:33:14.680" v="5341" actId="27803"/>
          <ac:spMkLst>
            <pc:docMk/>
            <pc:sldMk cId="1830847363" sldId="283"/>
            <ac:spMk id="4645" creationId="{AE85F565-85B3-405D-889B-C4C46D0EBA16}"/>
          </ac:spMkLst>
        </pc:spChg>
        <pc:spChg chg="mod">
          <ac:chgData name="Vivek Saahil" userId="43ad321a-5946-4c44-869a-99c3331d9527" providerId="ADAL" clId="{EA813354-F016-409C-A55B-EB42D8BC8B73}" dt="2021-04-06T04:33:14.680" v="5341" actId="27803"/>
          <ac:spMkLst>
            <pc:docMk/>
            <pc:sldMk cId="1830847363" sldId="283"/>
            <ac:spMk id="4646" creationId="{C907C0A5-5658-4D4D-A3E1-53D1F6449E54}"/>
          </ac:spMkLst>
        </pc:spChg>
        <pc:spChg chg="mod">
          <ac:chgData name="Vivek Saahil" userId="43ad321a-5946-4c44-869a-99c3331d9527" providerId="ADAL" clId="{EA813354-F016-409C-A55B-EB42D8BC8B73}" dt="2021-04-06T04:33:14.680" v="5341" actId="27803"/>
          <ac:spMkLst>
            <pc:docMk/>
            <pc:sldMk cId="1830847363" sldId="283"/>
            <ac:spMk id="4647" creationId="{6279D255-6A63-4FDD-97D5-93E0B7CBA85A}"/>
          </ac:spMkLst>
        </pc:spChg>
        <pc:spChg chg="mod">
          <ac:chgData name="Vivek Saahil" userId="43ad321a-5946-4c44-869a-99c3331d9527" providerId="ADAL" clId="{EA813354-F016-409C-A55B-EB42D8BC8B73}" dt="2021-04-06T04:33:14.680" v="5341" actId="27803"/>
          <ac:spMkLst>
            <pc:docMk/>
            <pc:sldMk cId="1830847363" sldId="283"/>
            <ac:spMk id="4648" creationId="{45395617-EB8B-4199-B4B3-648A8DB1F3E8}"/>
          </ac:spMkLst>
        </pc:spChg>
        <pc:spChg chg="mod">
          <ac:chgData name="Vivek Saahil" userId="43ad321a-5946-4c44-869a-99c3331d9527" providerId="ADAL" clId="{EA813354-F016-409C-A55B-EB42D8BC8B73}" dt="2021-04-06T04:33:14.680" v="5341" actId="27803"/>
          <ac:spMkLst>
            <pc:docMk/>
            <pc:sldMk cId="1830847363" sldId="283"/>
            <ac:spMk id="4649" creationId="{C6858D6A-E021-468E-9F22-F09EC3AC2E36}"/>
          </ac:spMkLst>
        </pc:spChg>
        <pc:spChg chg="mod">
          <ac:chgData name="Vivek Saahil" userId="43ad321a-5946-4c44-869a-99c3331d9527" providerId="ADAL" clId="{EA813354-F016-409C-A55B-EB42D8BC8B73}" dt="2021-04-06T04:33:14.680" v="5341" actId="27803"/>
          <ac:spMkLst>
            <pc:docMk/>
            <pc:sldMk cId="1830847363" sldId="283"/>
            <ac:spMk id="4650" creationId="{4CEF7F33-4452-42A8-A8DE-B302CE304837}"/>
          </ac:spMkLst>
        </pc:spChg>
        <pc:spChg chg="mod">
          <ac:chgData name="Vivek Saahil" userId="43ad321a-5946-4c44-869a-99c3331d9527" providerId="ADAL" clId="{EA813354-F016-409C-A55B-EB42D8BC8B73}" dt="2021-04-06T04:33:14.680" v="5341" actId="27803"/>
          <ac:spMkLst>
            <pc:docMk/>
            <pc:sldMk cId="1830847363" sldId="283"/>
            <ac:spMk id="4651" creationId="{D5C7C315-6C7F-47CE-92A1-C75F0278DC25}"/>
          </ac:spMkLst>
        </pc:spChg>
        <pc:spChg chg="mod">
          <ac:chgData name="Vivek Saahil" userId="43ad321a-5946-4c44-869a-99c3331d9527" providerId="ADAL" clId="{EA813354-F016-409C-A55B-EB42D8BC8B73}" dt="2021-04-06T04:33:14.680" v="5341" actId="27803"/>
          <ac:spMkLst>
            <pc:docMk/>
            <pc:sldMk cId="1830847363" sldId="283"/>
            <ac:spMk id="4652" creationId="{EFBB364A-9033-4A9B-A96F-E260FECA6B24}"/>
          </ac:spMkLst>
        </pc:spChg>
        <pc:spChg chg="mod">
          <ac:chgData name="Vivek Saahil" userId="43ad321a-5946-4c44-869a-99c3331d9527" providerId="ADAL" clId="{EA813354-F016-409C-A55B-EB42D8BC8B73}" dt="2021-04-06T04:33:14.680" v="5341" actId="27803"/>
          <ac:spMkLst>
            <pc:docMk/>
            <pc:sldMk cId="1830847363" sldId="283"/>
            <ac:spMk id="4653" creationId="{86A8B084-F7F4-4E0E-9B62-F20BEF0AEF5C}"/>
          </ac:spMkLst>
        </pc:spChg>
        <pc:spChg chg="mod">
          <ac:chgData name="Vivek Saahil" userId="43ad321a-5946-4c44-869a-99c3331d9527" providerId="ADAL" clId="{EA813354-F016-409C-A55B-EB42D8BC8B73}" dt="2021-04-06T04:33:14.680" v="5341" actId="27803"/>
          <ac:spMkLst>
            <pc:docMk/>
            <pc:sldMk cId="1830847363" sldId="283"/>
            <ac:spMk id="4654" creationId="{B28594E7-ED7F-48AF-95C4-517E575D1D2F}"/>
          </ac:spMkLst>
        </pc:spChg>
        <pc:spChg chg="mod">
          <ac:chgData name="Vivek Saahil" userId="43ad321a-5946-4c44-869a-99c3331d9527" providerId="ADAL" clId="{EA813354-F016-409C-A55B-EB42D8BC8B73}" dt="2021-04-06T04:33:14.680" v="5341" actId="27803"/>
          <ac:spMkLst>
            <pc:docMk/>
            <pc:sldMk cId="1830847363" sldId="283"/>
            <ac:spMk id="4655" creationId="{F0A9A3AA-0F1C-44C7-9073-AE003BE78018}"/>
          </ac:spMkLst>
        </pc:spChg>
        <pc:spChg chg="mod">
          <ac:chgData name="Vivek Saahil" userId="43ad321a-5946-4c44-869a-99c3331d9527" providerId="ADAL" clId="{EA813354-F016-409C-A55B-EB42D8BC8B73}" dt="2021-04-06T04:33:14.680" v="5341" actId="27803"/>
          <ac:spMkLst>
            <pc:docMk/>
            <pc:sldMk cId="1830847363" sldId="283"/>
            <ac:spMk id="4656" creationId="{8A59E5DE-04DC-4473-B5B9-4A141163D0DE}"/>
          </ac:spMkLst>
        </pc:spChg>
        <pc:spChg chg="mod">
          <ac:chgData name="Vivek Saahil" userId="43ad321a-5946-4c44-869a-99c3331d9527" providerId="ADAL" clId="{EA813354-F016-409C-A55B-EB42D8BC8B73}" dt="2021-04-06T04:33:14.680" v="5341" actId="27803"/>
          <ac:spMkLst>
            <pc:docMk/>
            <pc:sldMk cId="1830847363" sldId="283"/>
            <ac:spMk id="4657" creationId="{863A8627-771E-4EA4-A2FF-6CFA4F7D3647}"/>
          </ac:spMkLst>
        </pc:spChg>
        <pc:spChg chg="mod">
          <ac:chgData name="Vivek Saahil" userId="43ad321a-5946-4c44-869a-99c3331d9527" providerId="ADAL" clId="{EA813354-F016-409C-A55B-EB42D8BC8B73}" dt="2021-04-06T04:33:14.680" v="5341" actId="27803"/>
          <ac:spMkLst>
            <pc:docMk/>
            <pc:sldMk cId="1830847363" sldId="283"/>
            <ac:spMk id="4658" creationId="{A17C4180-B60F-47AD-8B52-50DEE96F041B}"/>
          </ac:spMkLst>
        </pc:spChg>
        <pc:spChg chg="mod">
          <ac:chgData name="Vivek Saahil" userId="43ad321a-5946-4c44-869a-99c3331d9527" providerId="ADAL" clId="{EA813354-F016-409C-A55B-EB42D8BC8B73}" dt="2021-04-06T04:33:14.680" v="5341" actId="27803"/>
          <ac:spMkLst>
            <pc:docMk/>
            <pc:sldMk cId="1830847363" sldId="283"/>
            <ac:spMk id="4659" creationId="{87169AE1-764C-4C8C-A6F1-B2579C5848D8}"/>
          </ac:spMkLst>
        </pc:spChg>
        <pc:spChg chg="mod">
          <ac:chgData name="Vivek Saahil" userId="43ad321a-5946-4c44-869a-99c3331d9527" providerId="ADAL" clId="{EA813354-F016-409C-A55B-EB42D8BC8B73}" dt="2021-04-06T04:33:14.680" v="5341" actId="27803"/>
          <ac:spMkLst>
            <pc:docMk/>
            <pc:sldMk cId="1830847363" sldId="283"/>
            <ac:spMk id="4660" creationId="{077A94A0-C3C3-4139-A299-AD9FD7BEB72E}"/>
          </ac:spMkLst>
        </pc:spChg>
        <pc:spChg chg="mod">
          <ac:chgData name="Vivek Saahil" userId="43ad321a-5946-4c44-869a-99c3331d9527" providerId="ADAL" clId="{EA813354-F016-409C-A55B-EB42D8BC8B73}" dt="2021-04-06T04:33:14.680" v="5341" actId="27803"/>
          <ac:spMkLst>
            <pc:docMk/>
            <pc:sldMk cId="1830847363" sldId="283"/>
            <ac:spMk id="4661" creationId="{26FF8000-6D4D-4044-921A-7234E6842913}"/>
          </ac:spMkLst>
        </pc:spChg>
        <pc:spChg chg="mod">
          <ac:chgData name="Vivek Saahil" userId="43ad321a-5946-4c44-869a-99c3331d9527" providerId="ADAL" clId="{EA813354-F016-409C-A55B-EB42D8BC8B73}" dt="2021-04-06T04:33:14.680" v="5341" actId="27803"/>
          <ac:spMkLst>
            <pc:docMk/>
            <pc:sldMk cId="1830847363" sldId="283"/>
            <ac:spMk id="4662" creationId="{D468AB25-138B-4A71-A256-CA998498EA55}"/>
          </ac:spMkLst>
        </pc:spChg>
        <pc:spChg chg="mod">
          <ac:chgData name="Vivek Saahil" userId="43ad321a-5946-4c44-869a-99c3331d9527" providerId="ADAL" clId="{EA813354-F016-409C-A55B-EB42D8BC8B73}" dt="2021-04-06T04:33:14.680" v="5341" actId="27803"/>
          <ac:spMkLst>
            <pc:docMk/>
            <pc:sldMk cId="1830847363" sldId="283"/>
            <ac:spMk id="4663" creationId="{12EBF13A-D3F3-461A-A376-B70B4200FBBF}"/>
          </ac:spMkLst>
        </pc:spChg>
        <pc:spChg chg="mod">
          <ac:chgData name="Vivek Saahil" userId="43ad321a-5946-4c44-869a-99c3331d9527" providerId="ADAL" clId="{EA813354-F016-409C-A55B-EB42D8BC8B73}" dt="2021-04-06T04:33:14.680" v="5341" actId="27803"/>
          <ac:spMkLst>
            <pc:docMk/>
            <pc:sldMk cId="1830847363" sldId="283"/>
            <ac:spMk id="4664" creationId="{1AAFD960-12CB-428F-88D6-AAC599968B9B}"/>
          </ac:spMkLst>
        </pc:spChg>
        <pc:spChg chg="mod">
          <ac:chgData name="Vivek Saahil" userId="43ad321a-5946-4c44-869a-99c3331d9527" providerId="ADAL" clId="{EA813354-F016-409C-A55B-EB42D8BC8B73}" dt="2021-04-06T04:33:14.680" v="5341" actId="27803"/>
          <ac:spMkLst>
            <pc:docMk/>
            <pc:sldMk cId="1830847363" sldId="283"/>
            <ac:spMk id="4665" creationId="{C9495F09-2CCB-4A4E-9E38-271F57206522}"/>
          </ac:spMkLst>
        </pc:spChg>
        <pc:spChg chg="mod">
          <ac:chgData name="Vivek Saahil" userId="43ad321a-5946-4c44-869a-99c3331d9527" providerId="ADAL" clId="{EA813354-F016-409C-A55B-EB42D8BC8B73}" dt="2021-04-06T04:33:14.680" v="5341" actId="27803"/>
          <ac:spMkLst>
            <pc:docMk/>
            <pc:sldMk cId="1830847363" sldId="283"/>
            <ac:spMk id="4666" creationId="{4D21EF76-AAF9-433E-8975-34136DC24E51}"/>
          </ac:spMkLst>
        </pc:spChg>
        <pc:spChg chg="mod">
          <ac:chgData name="Vivek Saahil" userId="43ad321a-5946-4c44-869a-99c3331d9527" providerId="ADAL" clId="{EA813354-F016-409C-A55B-EB42D8BC8B73}" dt="2021-04-06T04:33:14.680" v="5341" actId="27803"/>
          <ac:spMkLst>
            <pc:docMk/>
            <pc:sldMk cId="1830847363" sldId="283"/>
            <ac:spMk id="4667" creationId="{549C339C-369D-4B17-8D67-BBE5D4E372FD}"/>
          </ac:spMkLst>
        </pc:spChg>
        <pc:spChg chg="mod">
          <ac:chgData name="Vivek Saahil" userId="43ad321a-5946-4c44-869a-99c3331d9527" providerId="ADAL" clId="{EA813354-F016-409C-A55B-EB42D8BC8B73}" dt="2021-04-06T04:33:14.680" v="5341" actId="27803"/>
          <ac:spMkLst>
            <pc:docMk/>
            <pc:sldMk cId="1830847363" sldId="283"/>
            <ac:spMk id="4668" creationId="{A94E6210-D81C-4377-AB6D-A6920DA7C254}"/>
          </ac:spMkLst>
        </pc:spChg>
        <pc:spChg chg="mod">
          <ac:chgData name="Vivek Saahil" userId="43ad321a-5946-4c44-869a-99c3331d9527" providerId="ADAL" clId="{EA813354-F016-409C-A55B-EB42D8BC8B73}" dt="2021-04-06T04:33:14.680" v="5341" actId="27803"/>
          <ac:spMkLst>
            <pc:docMk/>
            <pc:sldMk cId="1830847363" sldId="283"/>
            <ac:spMk id="4669" creationId="{B8D5FF29-DA41-4F5E-8283-E45421ECD2ED}"/>
          </ac:spMkLst>
        </pc:spChg>
        <pc:spChg chg="mod">
          <ac:chgData name="Vivek Saahil" userId="43ad321a-5946-4c44-869a-99c3331d9527" providerId="ADAL" clId="{EA813354-F016-409C-A55B-EB42D8BC8B73}" dt="2021-04-06T04:33:14.680" v="5341" actId="27803"/>
          <ac:spMkLst>
            <pc:docMk/>
            <pc:sldMk cId="1830847363" sldId="283"/>
            <ac:spMk id="4670" creationId="{A5A19DAB-E639-49C0-BBA1-BFE8233BFB6A}"/>
          </ac:spMkLst>
        </pc:spChg>
        <pc:spChg chg="mod">
          <ac:chgData name="Vivek Saahil" userId="43ad321a-5946-4c44-869a-99c3331d9527" providerId="ADAL" clId="{EA813354-F016-409C-A55B-EB42D8BC8B73}" dt="2021-04-06T04:33:14.680" v="5341" actId="27803"/>
          <ac:spMkLst>
            <pc:docMk/>
            <pc:sldMk cId="1830847363" sldId="283"/>
            <ac:spMk id="4671" creationId="{22062B22-DD22-495D-ACB2-5A5FF85DEC08}"/>
          </ac:spMkLst>
        </pc:spChg>
        <pc:spChg chg="mod">
          <ac:chgData name="Vivek Saahil" userId="43ad321a-5946-4c44-869a-99c3331d9527" providerId="ADAL" clId="{EA813354-F016-409C-A55B-EB42D8BC8B73}" dt="2021-04-06T04:33:14.680" v="5341" actId="27803"/>
          <ac:spMkLst>
            <pc:docMk/>
            <pc:sldMk cId="1830847363" sldId="283"/>
            <ac:spMk id="4672" creationId="{6CC0025F-4DA6-41FB-9DB4-E6A535E8DF9A}"/>
          </ac:spMkLst>
        </pc:spChg>
        <pc:spChg chg="mod">
          <ac:chgData name="Vivek Saahil" userId="43ad321a-5946-4c44-869a-99c3331d9527" providerId="ADAL" clId="{EA813354-F016-409C-A55B-EB42D8BC8B73}" dt="2021-04-06T04:33:14.680" v="5341" actId="27803"/>
          <ac:spMkLst>
            <pc:docMk/>
            <pc:sldMk cId="1830847363" sldId="283"/>
            <ac:spMk id="4673" creationId="{1537FFD0-9840-4151-95B2-72C9384BFD0F}"/>
          </ac:spMkLst>
        </pc:spChg>
        <pc:spChg chg="mod">
          <ac:chgData name="Vivek Saahil" userId="43ad321a-5946-4c44-869a-99c3331d9527" providerId="ADAL" clId="{EA813354-F016-409C-A55B-EB42D8BC8B73}" dt="2021-04-06T04:33:14.680" v="5341" actId="27803"/>
          <ac:spMkLst>
            <pc:docMk/>
            <pc:sldMk cId="1830847363" sldId="283"/>
            <ac:spMk id="4674" creationId="{6E78D322-AAC5-4364-B305-ACBDCAE89178}"/>
          </ac:spMkLst>
        </pc:spChg>
        <pc:spChg chg="mod">
          <ac:chgData name="Vivek Saahil" userId="43ad321a-5946-4c44-869a-99c3331d9527" providerId="ADAL" clId="{EA813354-F016-409C-A55B-EB42D8BC8B73}" dt="2021-04-06T04:33:14.680" v="5341" actId="27803"/>
          <ac:spMkLst>
            <pc:docMk/>
            <pc:sldMk cId="1830847363" sldId="283"/>
            <ac:spMk id="4675" creationId="{322CF961-3BA8-4A5F-938C-EF69CB6A7091}"/>
          </ac:spMkLst>
        </pc:spChg>
        <pc:spChg chg="mod">
          <ac:chgData name="Vivek Saahil" userId="43ad321a-5946-4c44-869a-99c3331d9527" providerId="ADAL" clId="{EA813354-F016-409C-A55B-EB42D8BC8B73}" dt="2021-04-06T04:33:14.680" v="5341" actId="27803"/>
          <ac:spMkLst>
            <pc:docMk/>
            <pc:sldMk cId="1830847363" sldId="283"/>
            <ac:spMk id="4676" creationId="{19D79B97-9E8C-40C0-AEB4-DF61DA9C6089}"/>
          </ac:spMkLst>
        </pc:spChg>
        <pc:spChg chg="mod">
          <ac:chgData name="Vivek Saahil" userId="43ad321a-5946-4c44-869a-99c3331d9527" providerId="ADAL" clId="{EA813354-F016-409C-A55B-EB42D8BC8B73}" dt="2021-04-06T04:33:14.680" v="5341" actId="27803"/>
          <ac:spMkLst>
            <pc:docMk/>
            <pc:sldMk cId="1830847363" sldId="283"/>
            <ac:spMk id="4677" creationId="{65413009-B247-46E2-BBB9-ADB9306F4E1E}"/>
          </ac:spMkLst>
        </pc:spChg>
        <pc:spChg chg="mod">
          <ac:chgData name="Vivek Saahil" userId="43ad321a-5946-4c44-869a-99c3331d9527" providerId="ADAL" clId="{EA813354-F016-409C-A55B-EB42D8BC8B73}" dt="2021-04-06T04:33:14.680" v="5341" actId="27803"/>
          <ac:spMkLst>
            <pc:docMk/>
            <pc:sldMk cId="1830847363" sldId="283"/>
            <ac:spMk id="4678" creationId="{4525A9DB-6599-4897-9EC2-1A0120CB0279}"/>
          </ac:spMkLst>
        </pc:spChg>
        <pc:spChg chg="mod">
          <ac:chgData name="Vivek Saahil" userId="43ad321a-5946-4c44-869a-99c3331d9527" providerId="ADAL" clId="{EA813354-F016-409C-A55B-EB42D8BC8B73}" dt="2021-04-06T04:33:14.680" v="5341" actId="27803"/>
          <ac:spMkLst>
            <pc:docMk/>
            <pc:sldMk cId="1830847363" sldId="283"/>
            <ac:spMk id="4679" creationId="{05A9D90F-7847-40A3-9CA0-67F38C182424}"/>
          </ac:spMkLst>
        </pc:spChg>
        <pc:spChg chg="mod">
          <ac:chgData name="Vivek Saahil" userId="43ad321a-5946-4c44-869a-99c3331d9527" providerId="ADAL" clId="{EA813354-F016-409C-A55B-EB42D8BC8B73}" dt="2021-04-06T04:33:14.680" v="5341" actId="27803"/>
          <ac:spMkLst>
            <pc:docMk/>
            <pc:sldMk cId="1830847363" sldId="283"/>
            <ac:spMk id="4680" creationId="{232D89CC-5353-446A-9658-7947450CFB8D}"/>
          </ac:spMkLst>
        </pc:spChg>
        <pc:spChg chg="mod">
          <ac:chgData name="Vivek Saahil" userId="43ad321a-5946-4c44-869a-99c3331d9527" providerId="ADAL" clId="{EA813354-F016-409C-A55B-EB42D8BC8B73}" dt="2021-04-06T04:33:14.680" v="5341" actId="27803"/>
          <ac:spMkLst>
            <pc:docMk/>
            <pc:sldMk cId="1830847363" sldId="283"/>
            <ac:spMk id="4681" creationId="{8167FC19-9D03-41A5-AB8F-A8C675E068BB}"/>
          </ac:spMkLst>
        </pc:spChg>
        <pc:spChg chg="mod">
          <ac:chgData name="Vivek Saahil" userId="43ad321a-5946-4c44-869a-99c3331d9527" providerId="ADAL" clId="{EA813354-F016-409C-A55B-EB42D8BC8B73}" dt="2021-04-06T04:33:14.680" v="5341" actId="27803"/>
          <ac:spMkLst>
            <pc:docMk/>
            <pc:sldMk cId="1830847363" sldId="283"/>
            <ac:spMk id="4682" creationId="{C6445025-1524-4295-A062-88256F6F3F0F}"/>
          </ac:spMkLst>
        </pc:spChg>
        <pc:spChg chg="mod">
          <ac:chgData name="Vivek Saahil" userId="43ad321a-5946-4c44-869a-99c3331d9527" providerId="ADAL" clId="{EA813354-F016-409C-A55B-EB42D8BC8B73}" dt="2021-04-06T04:33:14.680" v="5341" actId="27803"/>
          <ac:spMkLst>
            <pc:docMk/>
            <pc:sldMk cId="1830847363" sldId="283"/>
            <ac:spMk id="4683" creationId="{6C238468-E5C8-4740-8E1A-85CE408D4100}"/>
          </ac:spMkLst>
        </pc:spChg>
        <pc:spChg chg="mod">
          <ac:chgData name="Vivek Saahil" userId="43ad321a-5946-4c44-869a-99c3331d9527" providerId="ADAL" clId="{EA813354-F016-409C-A55B-EB42D8BC8B73}" dt="2021-04-06T04:33:14.680" v="5341" actId="27803"/>
          <ac:spMkLst>
            <pc:docMk/>
            <pc:sldMk cId="1830847363" sldId="283"/>
            <ac:spMk id="4684" creationId="{30656627-4B38-4BA9-A0D6-20DFEC11426D}"/>
          </ac:spMkLst>
        </pc:spChg>
        <pc:spChg chg="mod">
          <ac:chgData name="Vivek Saahil" userId="43ad321a-5946-4c44-869a-99c3331d9527" providerId="ADAL" clId="{EA813354-F016-409C-A55B-EB42D8BC8B73}" dt="2021-04-06T04:33:14.680" v="5341" actId="27803"/>
          <ac:spMkLst>
            <pc:docMk/>
            <pc:sldMk cId="1830847363" sldId="283"/>
            <ac:spMk id="4685" creationId="{452D3095-7F75-4DBB-AC32-045E9BE388B5}"/>
          </ac:spMkLst>
        </pc:spChg>
        <pc:spChg chg="mod">
          <ac:chgData name="Vivek Saahil" userId="43ad321a-5946-4c44-869a-99c3331d9527" providerId="ADAL" clId="{EA813354-F016-409C-A55B-EB42D8BC8B73}" dt="2021-04-06T04:33:14.680" v="5341" actId="27803"/>
          <ac:spMkLst>
            <pc:docMk/>
            <pc:sldMk cId="1830847363" sldId="283"/>
            <ac:spMk id="4686" creationId="{1649E41D-94CD-4539-8BEF-1AEDC2671309}"/>
          </ac:spMkLst>
        </pc:spChg>
        <pc:spChg chg="mod">
          <ac:chgData name="Vivek Saahil" userId="43ad321a-5946-4c44-869a-99c3331d9527" providerId="ADAL" clId="{EA813354-F016-409C-A55B-EB42D8BC8B73}" dt="2021-04-06T04:33:14.680" v="5341" actId="27803"/>
          <ac:spMkLst>
            <pc:docMk/>
            <pc:sldMk cId="1830847363" sldId="283"/>
            <ac:spMk id="4687" creationId="{DE030378-1F09-4896-B6BA-8AD1143E86EE}"/>
          </ac:spMkLst>
        </pc:spChg>
        <pc:spChg chg="mod">
          <ac:chgData name="Vivek Saahil" userId="43ad321a-5946-4c44-869a-99c3331d9527" providerId="ADAL" clId="{EA813354-F016-409C-A55B-EB42D8BC8B73}" dt="2021-04-06T04:33:14.680" v="5341" actId="27803"/>
          <ac:spMkLst>
            <pc:docMk/>
            <pc:sldMk cId="1830847363" sldId="283"/>
            <ac:spMk id="4688" creationId="{87CE3444-4FD3-4859-8571-B25EB536C2CE}"/>
          </ac:spMkLst>
        </pc:spChg>
        <pc:spChg chg="mod">
          <ac:chgData name="Vivek Saahil" userId="43ad321a-5946-4c44-869a-99c3331d9527" providerId="ADAL" clId="{EA813354-F016-409C-A55B-EB42D8BC8B73}" dt="2021-04-06T04:33:14.680" v="5341" actId="27803"/>
          <ac:spMkLst>
            <pc:docMk/>
            <pc:sldMk cId="1830847363" sldId="283"/>
            <ac:spMk id="4689" creationId="{770C4748-6004-4145-B3BF-5FB80786FBC8}"/>
          </ac:spMkLst>
        </pc:spChg>
        <pc:spChg chg="mod">
          <ac:chgData name="Vivek Saahil" userId="43ad321a-5946-4c44-869a-99c3331d9527" providerId="ADAL" clId="{EA813354-F016-409C-A55B-EB42D8BC8B73}" dt="2021-04-06T04:33:14.680" v="5341" actId="27803"/>
          <ac:spMkLst>
            <pc:docMk/>
            <pc:sldMk cId="1830847363" sldId="283"/>
            <ac:spMk id="4690" creationId="{0A07BEA2-DC41-404B-A16B-36A7C35990CF}"/>
          </ac:spMkLst>
        </pc:spChg>
        <pc:spChg chg="mod">
          <ac:chgData name="Vivek Saahil" userId="43ad321a-5946-4c44-869a-99c3331d9527" providerId="ADAL" clId="{EA813354-F016-409C-A55B-EB42D8BC8B73}" dt="2021-04-06T04:33:14.680" v="5341" actId="27803"/>
          <ac:spMkLst>
            <pc:docMk/>
            <pc:sldMk cId="1830847363" sldId="283"/>
            <ac:spMk id="4691" creationId="{20999CA5-61BA-44FA-9E34-72D42F9FD7CD}"/>
          </ac:spMkLst>
        </pc:spChg>
        <pc:spChg chg="mod">
          <ac:chgData name="Vivek Saahil" userId="43ad321a-5946-4c44-869a-99c3331d9527" providerId="ADAL" clId="{EA813354-F016-409C-A55B-EB42D8BC8B73}" dt="2021-04-06T04:33:14.680" v="5341" actId="27803"/>
          <ac:spMkLst>
            <pc:docMk/>
            <pc:sldMk cId="1830847363" sldId="283"/>
            <ac:spMk id="4692" creationId="{1AECBBF8-63EE-45C8-96A9-414B6A8DF622}"/>
          </ac:spMkLst>
        </pc:spChg>
        <pc:spChg chg="mod">
          <ac:chgData name="Vivek Saahil" userId="43ad321a-5946-4c44-869a-99c3331d9527" providerId="ADAL" clId="{EA813354-F016-409C-A55B-EB42D8BC8B73}" dt="2021-04-06T04:33:14.680" v="5341" actId="27803"/>
          <ac:spMkLst>
            <pc:docMk/>
            <pc:sldMk cId="1830847363" sldId="283"/>
            <ac:spMk id="4693" creationId="{DFC2E991-8E09-4291-B468-82EF45D821A4}"/>
          </ac:spMkLst>
        </pc:spChg>
        <pc:spChg chg="mod">
          <ac:chgData name="Vivek Saahil" userId="43ad321a-5946-4c44-869a-99c3331d9527" providerId="ADAL" clId="{EA813354-F016-409C-A55B-EB42D8BC8B73}" dt="2021-04-06T04:33:14.680" v="5341" actId="27803"/>
          <ac:spMkLst>
            <pc:docMk/>
            <pc:sldMk cId="1830847363" sldId="283"/>
            <ac:spMk id="4694" creationId="{BC426194-AF49-4FE3-95FB-1D6CB9DF04FD}"/>
          </ac:spMkLst>
        </pc:spChg>
        <pc:spChg chg="mod">
          <ac:chgData name="Vivek Saahil" userId="43ad321a-5946-4c44-869a-99c3331d9527" providerId="ADAL" clId="{EA813354-F016-409C-A55B-EB42D8BC8B73}" dt="2021-04-06T04:33:14.680" v="5341" actId="27803"/>
          <ac:spMkLst>
            <pc:docMk/>
            <pc:sldMk cId="1830847363" sldId="283"/>
            <ac:spMk id="4695" creationId="{B35BDDFE-4C7E-4694-8032-52978E647CD3}"/>
          </ac:spMkLst>
        </pc:spChg>
        <pc:spChg chg="mod">
          <ac:chgData name="Vivek Saahil" userId="43ad321a-5946-4c44-869a-99c3331d9527" providerId="ADAL" clId="{EA813354-F016-409C-A55B-EB42D8BC8B73}" dt="2021-04-06T04:33:14.680" v="5341" actId="27803"/>
          <ac:spMkLst>
            <pc:docMk/>
            <pc:sldMk cId="1830847363" sldId="283"/>
            <ac:spMk id="4696" creationId="{35C390AE-7FF4-49D8-AC92-058AA67015FB}"/>
          </ac:spMkLst>
        </pc:spChg>
        <pc:spChg chg="mod">
          <ac:chgData name="Vivek Saahil" userId="43ad321a-5946-4c44-869a-99c3331d9527" providerId="ADAL" clId="{EA813354-F016-409C-A55B-EB42D8BC8B73}" dt="2021-04-06T04:33:14.680" v="5341" actId="27803"/>
          <ac:spMkLst>
            <pc:docMk/>
            <pc:sldMk cId="1830847363" sldId="283"/>
            <ac:spMk id="4697" creationId="{B76431E0-4B9B-44EE-80EB-3D4FBB196772}"/>
          </ac:spMkLst>
        </pc:spChg>
        <pc:spChg chg="mod">
          <ac:chgData name="Vivek Saahil" userId="43ad321a-5946-4c44-869a-99c3331d9527" providerId="ADAL" clId="{EA813354-F016-409C-A55B-EB42D8BC8B73}" dt="2021-04-06T04:33:14.680" v="5341" actId="27803"/>
          <ac:spMkLst>
            <pc:docMk/>
            <pc:sldMk cId="1830847363" sldId="283"/>
            <ac:spMk id="4698" creationId="{7E069528-89C1-46C4-9793-B70CD1753AEC}"/>
          </ac:spMkLst>
        </pc:spChg>
        <pc:spChg chg="mod">
          <ac:chgData name="Vivek Saahil" userId="43ad321a-5946-4c44-869a-99c3331d9527" providerId="ADAL" clId="{EA813354-F016-409C-A55B-EB42D8BC8B73}" dt="2021-04-06T04:33:14.680" v="5341" actId="27803"/>
          <ac:spMkLst>
            <pc:docMk/>
            <pc:sldMk cId="1830847363" sldId="283"/>
            <ac:spMk id="4699" creationId="{5B2EEE3F-DE67-4A74-B75C-C115A3EA07DE}"/>
          </ac:spMkLst>
        </pc:spChg>
        <pc:spChg chg="mod">
          <ac:chgData name="Vivek Saahil" userId="43ad321a-5946-4c44-869a-99c3331d9527" providerId="ADAL" clId="{EA813354-F016-409C-A55B-EB42D8BC8B73}" dt="2021-04-06T04:33:14.680" v="5341" actId="27803"/>
          <ac:spMkLst>
            <pc:docMk/>
            <pc:sldMk cId="1830847363" sldId="283"/>
            <ac:spMk id="4700" creationId="{E7D3D7AE-40A2-4CA5-AA68-747BF175651D}"/>
          </ac:spMkLst>
        </pc:spChg>
        <pc:spChg chg="mod">
          <ac:chgData name="Vivek Saahil" userId="43ad321a-5946-4c44-869a-99c3331d9527" providerId="ADAL" clId="{EA813354-F016-409C-A55B-EB42D8BC8B73}" dt="2021-04-06T04:33:14.680" v="5341" actId="27803"/>
          <ac:spMkLst>
            <pc:docMk/>
            <pc:sldMk cId="1830847363" sldId="283"/>
            <ac:spMk id="4701" creationId="{377979CA-7876-43EC-933E-C1199B95B9D2}"/>
          </ac:spMkLst>
        </pc:spChg>
        <pc:spChg chg="mod">
          <ac:chgData name="Vivek Saahil" userId="43ad321a-5946-4c44-869a-99c3331d9527" providerId="ADAL" clId="{EA813354-F016-409C-A55B-EB42D8BC8B73}" dt="2021-04-06T04:33:14.680" v="5341" actId="27803"/>
          <ac:spMkLst>
            <pc:docMk/>
            <pc:sldMk cId="1830847363" sldId="283"/>
            <ac:spMk id="4702" creationId="{8D31ACFF-5B42-4EAF-87D2-3AF088A20207}"/>
          </ac:spMkLst>
        </pc:spChg>
        <pc:spChg chg="mod">
          <ac:chgData name="Vivek Saahil" userId="43ad321a-5946-4c44-869a-99c3331d9527" providerId="ADAL" clId="{EA813354-F016-409C-A55B-EB42D8BC8B73}" dt="2021-04-06T04:33:14.680" v="5341" actId="27803"/>
          <ac:spMkLst>
            <pc:docMk/>
            <pc:sldMk cId="1830847363" sldId="283"/>
            <ac:spMk id="4703" creationId="{52CE23DA-CBEC-45D1-B614-020CBDAE8AAE}"/>
          </ac:spMkLst>
        </pc:spChg>
        <pc:spChg chg="mod">
          <ac:chgData name="Vivek Saahil" userId="43ad321a-5946-4c44-869a-99c3331d9527" providerId="ADAL" clId="{EA813354-F016-409C-A55B-EB42D8BC8B73}" dt="2021-04-06T04:33:14.680" v="5341" actId="27803"/>
          <ac:spMkLst>
            <pc:docMk/>
            <pc:sldMk cId="1830847363" sldId="283"/>
            <ac:spMk id="4704" creationId="{3F8A9284-89FF-495F-B719-C4DF9F75FE90}"/>
          </ac:spMkLst>
        </pc:spChg>
        <pc:spChg chg="mod">
          <ac:chgData name="Vivek Saahil" userId="43ad321a-5946-4c44-869a-99c3331d9527" providerId="ADAL" clId="{EA813354-F016-409C-A55B-EB42D8BC8B73}" dt="2021-04-06T04:33:14.680" v="5341" actId="27803"/>
          <ac:spMkLst>
            <pc:docMk/>
            <pc:sldMk cId="1830847363" sldId="283"/>
            <ac:spMk id="4705" creationId="{B5082A4E-79F1-4C3F-A1DC-334FED0AE643}"/>
          </ac:spMkLst>
        </pc:spChg>
        <pc:spChg chg="mod">
          <ac:chgData name="Vivek Saahil" userId="43ad321a-5946-4c44-869a-99c3331d9527" providerId="ADAL" clId="{EA813354-F016-409C-A55B-EB42D8BC8B73}" dt="2021-04-06T04:33:14.680" v="5341" actId="27803"/>
          <ac:spMkLst>
            <pc:docMk/>
            <pc:sldMk cId="1830847363" sldId="283"/>
            <ac:spMk id="4706" creationId="{F12BEDE1-59D6-445A-8815-6DF31D4C47D0}"/>
          </ac:spMkLst>
        </pc:spChg>
        <pc:spChg chg="mod">
          <ac:chgData name="Vivek Saahil" userId="43ad321a-5946-4c44-869a-99c3331d9527" providerId="ADAL" clId="{EA813354-F016-409C-A55B-EB42D8BC8B73}" dt="2021-04-06T04:33:14.680" v="5341" actId="27803"/>
          <ac:spMkLst>
            <pc:docMk/>
            <pc:sldMk cId="1830847363" sldId="283"/>
            <ac:spMk id="4707" creationId="{AE362B2F-70F3-49B6-91C4-84E277827E41}"/>
          </ac:spMkLst>
        </pc:spChg>
        <pc:spChg chg="mod">
          <ac:chgData name="Vivek Saahil" userId="43ad321a-5946-4c44-869a-99c3331d9527" providerId="ADAL" clId="{EA813354-F016-409C-A55B-EB42D8BC8B73}" dt="2021-04-06T04:33:14.680" v="5341" actId="27803"/>
          <ac:spMkLst>
            <pc:docMk/>
            <pc:sldMk cId="1830847363" sldId="283"/>
            <ac:spMk id="4708" creationId="{D3497955-BD6E-4F35-9255-C7E010C13EC3}"/>
          </ac:spMkLst>
        </pc:spChg>
        <pc:spChg chg="mod">
          <ac:chgData name="Vivek Saahil" userId="43ad321a-5946-4c44-869a-99c3331d9527" providerId="ADAL" clId="{EA813354-F016-409C-A55B-EB42D8BC8B73}" dt="2021-04-06T04:33:14.680" v="5341" actId="27803"/>
          <ac:spMkLst>
            <pc:docMk/>
            <pc:sldMk cId="1830847363" sldId="283"/>
            <ac:spMk id="4709" creationId="{5D6C15BD-FDE3-4B92-83A8-1A926DC31A5C}"/>
          </ac:spMkLst>
        </pc:spChg>
        <pc:spChg chg="mod">
          <ac:chgData name="Vivek Saahil" userId="43ad321a-5946-4c44-869a-99c3331d9527" providerId="ADAL" clId="{EA813354-F016-409C-A55B-EB42D8BC8B73}" dt="2021-04-06T04:33:14.680" v="5341" actId="27803"/>
          <ac:spMkLst>
            <pc:docMk/>
            <pc:sldMk cId="1830847363" sldId="283"/>
            <ac:spMk id="4710" creationId="{CF98FB7E-4628-428C-A914-F678A5134A54}"/>
          </ac:spMkLst>
        </pc:spChg>
        <pc:spChg chg="mod">
          <ac:chgData name="Vivek Saahil" userId="43ad321a-5946-4c44-869a-99c3331d9527" providerId="ADAL" clId="{EA813354-F016-409C-A55B-EB42D8BC8B73}" dt="2021-04-06T04:33:14.680" v="5341" actId="27803"/>
          <ac:spMkLst>
            <pc:docMk/>
            <pc:sldMk cId="1830847363" sldId="283"/>
            <ac:spMk id="4711" creationId="{8DFE4A2A-CD9E-4BF4-AA2F-4DE7469ED1EC}"/>
          </ac:spMkLst>
        </pc:spChg>
        <pc:spChg chg="mod">
          <ac:chgData name="Vivek Saahil" userId="43ad321a-5946-4c44-869a-99c3331d9527" providerId="ADAL" clId="{EA813354-F016-409C-A55B-EB42D8BC8B73}" dt="2021-04-06T04:33:14.680" v="5341" actId="27803"/>
          <ac:spMkLst>
            <pc:docMk/>
            <pc:sldMk cId="1830847363" sldId="283"/>
            <ac:spMk id="4712" creationId="{C2D1DDAA-99B3-4A24-AA1A-51F1BB4A708A}"/>
          </ac:spMkLst>
        </pc:spChg>
        <pc:spChg chg="mod">
          <ac:chgData name="Vivek Saahil" userId="43ad321a-5946-4c44-869a-99c3331d9527" providerId="ADAL" clId="{EA813354-F016-409C-A55B-EB42D8BC8B73}" dt="2021-04-06T04:33:14.680" v="5341" actId="27803"/>
          <ac:spMkLst>
            <pc:docMk/>
            <pc:sldMk cId="1830847363" sldId="283"/>
            <ac:spMk id="4713" creationId="{FC41F638-44E7-42DA-BDE4-78810A6983FF}"/>
          </ac:spMkLst>
        </pc:spChg>
        <pc:spChg chg="mod">
          <ac:chgData name="Vivek Saahil" userId="43ad321a-5946-4c44-869a-99c3331d9527" providerId="ADAL" clId="{EA813354-F016-409C-A55B-EB42D8BC8B73}" dt="2021-04-06T04:33:14.680" v="5341" actId="27803"/>
          <ac:spMkLst>
            <pc:docMk/>
            <pc:sldMk cId="1830847363" sldId="283"/>
            <ac:spMk id="4714" creationId="{EFE68262-9967-4C1B-B706-CAF503DD7F85}"/>
          </ac:spMkLst>
        </pc:spChg>
        <pc:spChg chg="mod">
          <ac:chgData name="Vivek Saahil" userId="43ad321a-5946-4c44-869a-99c3331d9527" providerId="ADAL" clId="{EA813354-F016-409C-A55B-EB42D8BC8B73}" dt="2021-04-06T04:33:14.680" v="5341" actId="27803"/>
          <ac:spMkLst>
            <pc:docMk/>
            <pc:sldMk cId="1830847363" sldId="283"/>
            <ac:spMk id="4715" creationId="{7FCFC3DE-E968-4D5B-BC85-85861D1B326E}"/>
          </ac:spMkLst>
        </pc:spChg>
        <pc:spChg chg="mod">
          <ac:chgData name="Vivek Saahil" userId="43ad321a-5946-4c44-869a-99c3331d9527" providerId="ADAL" clId="{EA813354-F016-409C-A55B-EB42D8BC8B73}" dt="2021-04-06T04:33:14.680" v="5341" actId="27803"/>
          <ac:spMkLst>
            <pc:docMk/>
            <pc:sldMk cId="1830847363" sldId="283"/>
            <ac:spMk id="4716" creationId="{4C429966-673F-47D4-9F41-D2CB608383E8}"/>
          </ac:spMkLst>
        </pc:spChg>
        <pc:spChg chg="mod">
          <ac:chgData name="Vivek Saahil" userId="43ad321a-5946-4c44-869a-99c3331d9527" providerId="ADAL" clId="{EA813354-F016-409C-A55B-EB42D8BC8B73}" dt="2021-04-06T04:33:14.680" v="5341" actId="27803"/>
          <ac:spMkLst>
            <pc:docMk/>
            <pc:sldMk cId="1830847363" sldId="283"/>
            <ac:spMk id="4717" creationId="{44B35B5E-683E-4A0E-B52D-DE437F792591}"/>
          </ac:spMkLst>
        </pc:spChg>
        <pc:spChg chg="mod">
          <ac:chgData name="Vivek Saahil" userId="43ad321a-5946-4c44-869a-99c3331d9527" providerId="ADAL" clId="{EA813354-F016-409C-A55B-EB42D8BC8B73}" dt="2021-04-06T04:33:14.680" v="5341" actId="27803"/>
          <ac:spMkLst>
            <pc:docMk/>
            <pc:sldMk cId="1830847363" sldId="283"/>
            <ac:spMk id="4718" creationId="{F3D177EA-3523-400A-A49B-2A4C61CF2744}"/>
          </ac:spMkLst>
        </pc:spChg>
        <pc:spChg chg="mod">
          <ac:chgData name="Vivek Saahil" userId="43ad321a-5946-4c44-869a-99c3331d9527" providerId="ADAL" clId="{EA813354-F016-409C-A55B-EB42D8BC8B73}" dt="2021-04-06T04:33:14.680" v="5341" actId="27803"/>
          <ac:spMkLst>
            <pc:docMk/>
            <pc:sldMk cId="1830847363" sldId="283"/>
            <ac:spMk id="4719" creationId="{B0A9F093-E7E7-41CB-9F3A-AD7B15F5CB88}"/>
          </ac:spMkLst>
        </pc:spChg>
        <pc:spChg chg="mod">
          <ac:chgData name="Vivek Saahil" userId="43ad321a-5946-4c44-869a-99c3331d9527" providerId="ADAL" clId="{EA813354-F016-409C-A55B-EB42D8BC8B73}" dt="2021-04-06T04:33:14.680" v="5341" actId="27803"/>
          <ac:spMkLst>
            <pc:docMk/>
            <pc:sldMk cId="1830847363" sldId="283"/>
            <ac:spMk id="4720" creationId="{E82BA2DA-D0FF-402E-B103-7E7DBAA4A7A9}"/>
          </ac:spMkLst>
        </pc:spChg>
        <pc:spChg chg="mod">
          <ac:chgData name="Vivek Saahil" userId="43ad321a-5946-4c44-869a-99c3331d9527" providerId="ADAL" clId="{EA813354-F016-409C-A55B-EB42D8BC8B73}" dt="2021-04-06T04:33:14.680" v="5341" actId="27803"/>
          <ac:spMkLst>
            <pc:docMk/>
            <pc:sldMk cId="1830847363" sldId="283"/>
            <ac:spMk id="4721" creationId="{D75664F8-FD52-42A5-AB61-9AD4770A2C4D}"/>
          </ac:spMkLst>
        </pc:spChg>
        <pc:spChg chg="mod">
          <ac:chgData name="Vivek Saahil" userId="43ad321a-5946-4c44-869a-99c3331d9527" providerId="ADAL" clId="{EA813354-F016-409C-A55B-EB42D8BC8B73}" dt="2021-04-06T04:33:14.680" v="5341" actId="27803"/>
          <ac:spMkLst>
            <pc:docMk/>
            <pc:sldMk cId="1830847363" sldId="283"/>
            <ac:spMk id="4722" creationId="{13E1CFA0-BFD1-41AC-B3F3-287E947BDAE6}"/>
          </ac:spMkLst>
        </pc:spChg>
        <pc:spChg chg="mod">
          <ac:chgData name="Vivek Saahil" userId="43ad321a-5946-4c44-869a-99c3331d9527" providerId="ADAL" clId="{EA813354-F016-409C-A55B-EB42D8BC8B73}" dt="2021-04-06T04:33:14.680" v="5341" actId="27803"/>
          <ac:spMkLst>
            <pc:docMk/>
            <pc:sldMk cId="1830847363" sldId="283"/>
            <ac:spMk id="4723" creationId="{525A5BC4-EE99-422C-B7E9-0E6D09768B5A}"/>
          </ac:spMkLst>
        </pc:spChg>
        <pc:spChg chg="mod">
          <ac:chgData name="Vivek Saahil" userId="43ad321a-5946-4c44-869a-99c3331d9527" providerId="ADAL" clId="{EA813354-F016-409C-A55B-EB42D8BC8B73}" dt="2021-04-06T04:33:14.680" v="5341" actId="27803"/>
          <ac:spMkLst>
            <pc:docMk/>
            <pc:sldMk cId="1830847363" sldId="283"/>
            <ac:spMk id="4724" creationId="{4FCC3ED5-7E29-4DBE-B8F2-24D2A54D19F0}"/>
          </ac:spMkLst>
        </pc:spChg>
        <pc:spChg chg="mod">
          <ac:chgData name="Vivek Saahil" userId="43ad321a-5946-4c44-869a-99c3331d9527" providerId="ADAL" clId="{EA813354-F016-409C-A55B-EB42D8BC8B73}" dt="2021-04-06T04:33:14.680" v="5341" actId="27803"/>
          <ac:spMkLst>
            <pc:docMk/>
            <pc:sldMk cId="1830847363" sldId="283"/>
            <ac:spMk id="4725" creationId="{F5A877CA-0D45-4F74-833A-A59B19095926}"/>
          </ac:spMkLst>
        </pc:spChg>
        <pc:spChg chg="mod">
          <ac:chgData name="Vivek Saahil" userId="43ad321a-5946-4c44-869a-99c3331d9527" providerId="ADAL" clId="{EA813354-F016-409C-A55B-EB42D8BC8B73}" dt="2021-04-06T04:33:14.680" v="5341" actId="27803"/>
          <ac:spMkLst>
            <pc:docMk/>
            <pc:sldMk cId="1830847363" sldId="283"/>
            <ac:spMk id="4726" creationId="{FAFF316C-4F50-464D-B794-C52034993D04}"/>
          </ac:spMkLst>
        </pc:spChg>
        <pc:spChg chg="mod">
          <ac:chgData name="Vivek Saahil" userId="43ad321a-5946-4c44-869a-99c3331d9527" providerId="ADAL" clId="{EA813354-F016-409C-A55B-EB42D8BC8B73}" dt="2021-04-06T04:33:14.680" v="5341" actId="27803"/>
          <ac:spMkLst>
            <pc:docMk/>
            <pc:sldMk cId="1830847363" sldId="283"/>
            <ac:spMk id="4727" creationId="{D33D2953-FF73-4DE4-942B-05647C3FD13F}"/>
          </ac:spMkLst>
        </pc:spChg>
        <pc:spChg chg="mod">
          <ac:chgData name="Vivek Saahil" userId="43ad321a-5946-4c44-869a-99c3331d9527" providerId="ADAL" clId="{EA813354-F016-409C-A55B-EB42D8BC8B73}" dt="2021-04-06T04:33:14.680" v="5341" actId="27803"/>
          <ac:spMkLst>
            <pc:docMk/>
            <pc:sldMk cId="1830847363" sldId="283"/>
            <ac:spMk id="4728" creationId="{80CD3AF5-0B45-4520-8F96-3158C2BCBFD6}"/>
          </ac:spMkLst>
        </pc:spChg>
        <pc:spChg chg="mod">
          <ac:chgData name="Vivek Saahil" userId="43ad321a-5946-4c44-869a-99c3331d9527" providerId="ADAL" clId="{EA813354-F016-409C-A55B-EB42D8BC8B73}" dt="2021-04-06T04:33:14.680" v="5341" actId="27803"/>
          <ac:spMkLst>
            <pc:docMk/>
            <pc:sldMk cId="1830847363" sldId="283"/>
            <ac:spMk id="4729" creationId="{56619F8E-3BE8-4249-8A9D-74A9030C0F50}"/>
          </ac:spMkLst>
        </pc:spChg>
        <pc:spChg chg="mod">
          <ac:chgData name="Vivek Saahil" userId="43ad321a-5946-4c44-869a-99c3331d9527" providerId="ADAL" clId="{EA813354-F016-409C-A55B-EB42D8BC8B73}" dt="2021-04-06T04:33:14.680" v="5341" actId="27803"/>
          <ac:spMkLst>
            <pc:docMk/>
            <pc:sldMk cId="1830847363" sldId="283"/>
            <ac:spMk id="4730" creationId="{553C686F-0466-4DF9-9FE8-FF6BBEE63F12}"/>
          </ac:spMkLst>
        </pc:spChg>
        <pc:spChg chg="mod">
          <ac:chgData name="Vivek Saahil" userId="43ad321a-5946-4c44-869a-99c3331d9527" providerId="ADAL" clId="{EA813354-F016-409C-A55B-EB42D8BC8B73}" dt="2021-04-06T04:33:14.680" v="5341" actId="27803"/>
          <ac:spMkLst>
            <pc:docMk/>
            <pc:sldMk cId="1830847363" sldId="283"/>
            <ac:spMk id="4731" creationId="{15F7CB35-6C16-4CFE-8150-8DA810A871B4}"/>
          </ac:spMkLst>
        </pc:spChg>
        <pc:spChg chg="mod">
          <ac:chgData name="Vivek Saahil" userId="43ad321a-5946-4c44-869a-99c3331d9527" providerId="ADAL" clId="{EA813354-F016-409C-A55B-EB42D8BC8B73}" dt="2021-04-06T04:33:14.680" v="5341" actId="27803"/>
          <ac:spMkLst>
            <pc:docMk/>
            <pc:sldMk cId="1830847363" sldId="283"/>
            <ac:spMk id="4732" creationId="{86543502-214F-4688-B7FD-E2EB0EE138AB}"/>
          </ac:spMkLst>
        </pc:spChg>
        <pc:spChg chg="mod">
          <ac:chgData name="Vivek Saahil" userId="43ad321a-5946-4c44-869a-99c3331d9527" providerId="ADAL" clId="{EA813354-F016-409C-A55B-EB42D8BC8B73}" dt="2021-04-06T04:33:14.680" v="5341" actId="27803"/>
          <ac:spMkLst>
            <pc:docMk/>
            <pc:sldMk cId="1830847363" sldId="283"/>
            <ac:spMk id="4733" creationId="{7798CCF2-7049-41E8-ACB7-E59BB0C00497}"/>
          </ac:spMkLst>
        </pc:spChg>
        <pc:spChg chg="mod">
          <ac:chgData name="Vivek Saahil" userId="43ad321a-5946-4c44-869a-99c3331d9527" providerId="ADAL" clId="{EA813354-F016-409C-A55B-EB42D8BC8B73}" dt="2021-04-06T04:33:14.680" v="5341" actId="27803"/>
          <ac:spMkLst>
            <pc:docMk/>
            <pc:sldMk cId="1830847363" sldId="283"/>
            <ac:spMk id="4734" creationId="{73BAD5B9-C9F4-466C-A28E-D0E90348877E}"/>
          </ac:spMkLst>
        </pc:spChg>
        <pc:spChg chg="mod">
          <ac:chgData name="Vivek Saahil" userId="43ad321a-5946-4c44-869a-99c3331d9527" providerId="ADAL" clId="{EA813354-F016-409C-A55B-EB42D8BC8B73}" dt="2021-04-06T04:33:14.680" v="5341" actId="27803"/>
          <ac:spMkLst>
            <pc:docMk/>
            <pc:sldMk cId="1830847363" sldId="283"/>
            <ac:spMk id="4735" creationId="{AE3C4570-9B8A-4DCB-B8EF-C6DFA207E69D}"/>
          </ac:spMkLst>
        </pc:spChg>
        <pc:spChg chg="mod">
          <ac:chgData name="Vivek Saahil" userId="43ad321a-5946-4c44-869a-99c3331d9527" providerId="ADAL" clId="{EA813354-F016-409C-A55B-EB42D8BC8B73}" dt="2021-04-06T04:33:14.680" v="5341" actId="27803"/>
          <ac:spMkLst>
            <pc:docMk/>
            <pc:sldMk cId="1830847363" sldId="283"/>
            <ac:spMk id="4736" creationId="{D29CC31B-4ADA-4B0A-BBE0-EE968726155E}"/>
          </ac:spMkLst>
        </pc:spChg>
        <pc:spChg chg="mod">
          <ac:chgData name="Vivek Saahil" userId="43ad321a-5946-4c44-869a-99c3331d9527" providerId="ADAL" clId="{EA813354-F016-409C-A55B-EB42D8BC8B73}" dt="2021-04-06T04:33:14.680" v="5341" actId="27803"/>
          <ac:spMkLst>
            <pc:docMk/>
            <pc:sldMk cId="1830847363" sldId="283"/>
            <ac:spMk id="4737" creationId="{CF4EFA3B-7EE4-4CBC-B6E2-8B5CCD826F80}"/>
          </ac:spMkLst>
        </pc:spChg>
        <pc:spChg chg="mod">
          <ac:chgData name="Vivek Saahil" userId="43ad321a-5946-4c44-869a-99c3331d9527" providerId="ADAL" clId="{EA813354-F016-409C-A55B-EB42D8BC8B73}" dt="2021-04-06T04:33:14.680" v="5341" actId="27803"/>
          <ac:spMkLst>
            <pc:docMk/>
            <pc:sldMk cId="1830847363" sldId="283"/>
            <ac:spMk id="4738" creationId="{A900E13E-7A11-46B7-A05A-CEC86B7562C0}"/>
          </ac:spMkLst>
        </pc:spChg>
        <pc:spChg chg="mod">
          <ac:chgData name="Vivek Saahil" userId="43ad321a-5946-4c44-869a-99c3331d9527" providerId="ADAL" clId="{EA813354-F016-409C-A55B-EB42D8BC8B73}" dt="2021-04-06T04:33:14.680" v="5341" actId="27803"/>
          <ac:spMkLst>
            <pc:docMk/>
            <pc:sldMk cId="1830847363" sldId="283"/>
            <ac:spMk id="4739" creationId="{74728F1D-B80C-490B-BAC7-37747050B99E}"/>
          </ac:spMkLst>
        </pc:spChg>
        <pc:spChg chg="mod">
          <ac:chgData name="Vivek Saahil" userId="43ad321a-5946-4c44-869a-99c3331d9527" providerId="ADAL" clId="{EA813354-F016-409C-A55B-EB42D8BC8B73}" dt="2021-04-06T04:33:14.680" v="5341" actId="27803"/>
          <ac:spMkLst>
            <pc:docMk/>
            <pc:sldMk cId="1830847363" sldId="283"/>
            <ac:spMk id="4740" creationId="{11280A6A-65A6-42E3-AB86-5516BA8F448A}"/>
          </ac:spMkLst>
        </pc:spChg>
        <pc:spChg chg="mod">
          <ac:chgData name="Vivek Saahil" userId="43ad321a-5946-4c44-869a-99c3331d9527" providerId="ADAL" clId="{EA813354-F016-409C-A55B-EB42D8BC8B73}" dt="2021-04-06T04:33:14.680" v="5341" actId="27803"/>
          <ac:spMkLst>
            <pc:docMk/>
            <pc:sldMk cId="1830847363" sldId="283"/>
            <ac:spMk id="4741" creationId="{86DE7F6A-393D-4883-9A60-D642BFDC8A59}"/>
          </ac:spMkLst>
        </pc:spChg>
        <pc:spChg chg="mod">
          <ac:chgData name="Vivek Saahil" userId="43ad321a-5946-4c44-869a-99c3331d9527" providerId="ADAL" clId="{EA813354-F016-409C-A55B-EB42D8BC8B73}" dt="2021-04-06T04:33:14.680" v="5341" actId="27803"/>
          <ac:spMkLst>
            <pc:docMk/>
            <pc:sldMk cId="1830847363" sldId="283"/>
            <ac:spMk id="4742" creationId="{327C337C-6182-44F4-895F-5744464C7AE5}"/>
          </ac:spMkLst>
        </pc:spChg>
        <pc:spChg chg="mod">
          <ac:chgData name="Vivek Saahil" userId="43ad321a-5946-4c44-869a-99c3331d9527" providerId="ADAL" clId="{EA813354-F016-409C-A55B-EB42D8BC8B73}" dt="2021-04-06T04:33:14.680" v="5341" actId="27803"/>
          <ac:spMkLst>
            <pc:docMk/>
            <pc:sldMk cId="1830847363" sldId="283"/>
            <ac:spMk id="4743" creationId="{5D71F2FA-6C6E-4675-AED5-FED4727F69BB}"/>
          </ac:spMkLst>
        </pc:spChg>
        <pc:spChg chg="mod">
          <ac:chgData name="Vivek Saahil" userId="43ad321a-5946-4c44-869a-99c3331d9527" providerId="ADAL" clId="{EA813354-F016-409C-A55B-EB42D8BC8B73}" dt="2021-04-06T04:33:14.680" v="5341" actId="27803"/>
          <ac:spMkLst>
            <pc:docMk/>
            <pc:sldMk cId="1830847363" sldId="283"/>
            <ac:spMk id="4744" creationId="{6C09C83E-494F-45DF-B727-5564CF08CF01}"/>
          </ac:spMkLst>
        </pc:spChg>
        <pc:spChg chg="mod">
          <ac:chgData name="Vivek Saahil" userId="43ad321a-5946-4c44-869a-99c3331d9527" providerId="ADAL" clId="{EA813354-F016-409C-A55B-EB42D8BC8B73}" dt="2021-04-06T04:33:14.680" v="5341" actId="27803"/>
          <ac:spMkLst>
            <pc:docMk/>
            <pc:sldMk cId="1830847363" sldId="283"/>
            <ac:spMk id="4745" creationId="{A17D137C-7486-4963-BDB3-D88C1B597602}"/>
          </ac:spMkLst>
        </pc:spChg>
        <pc:spChg chg="mod">
          <ac:chgData name="Vivek Saahil" userId="43ad321a-5946-4c44-869a-99c3331d9527" providerId="ADAL" clId="{EA813354-F016-409C-A55B-EB42D8BC8B73}" dt="2021-04-06T04:33:14.680" v="5341" actId="27803"/>
          <ac:spMkLst>
            <pc:docMk/>
            <pc:sldMk cId="1830847363" sldId="283"/>
            <ac:spMk id="4746" creationId="{484BB19D-A854-444F-8FC0-67B9D453D77C}"/>
          </ac:spMkLst>
        </pc:spChg>
        <pc:spChg chg="mod">
          <ac:chgData name="Vivek Saahil" userId="43ad321a-5946-4c44-869a-99c3331d9527" providerId="ADAL" clId="{EA813354-F016-409C-A55B-EB42D8BC8B73}" dt="2021-04-06T04:33:14.680" v="5341" actId="27803"/>
          <ac:spMkLst>
            <pc:docMk/>
            <pc:sldMk cId="1830847363" sldId="283"/>
            <ac:spMk id="4747" creationId="{9FB6F3F0-8083-4671-9BE8-DDB30294BC56}"/>
          </ac:spMkLst>
        </pc:spChg>
        <pc:spChg chg="mod">
          <ac:chgData name="Vivek Saahil" userId="43ad321a-5946-4c44-869a-99c3331d9527" providerId="ADAL" clId="{EA813354-F016-409C-A55B-EB42D8BC8B73}" dt="2021-04-06T04:33:14.680" v="5341" actId="27803"/>
          <ac:spMkLst>
            <pc:docMk/>
            <pc:sldMk cId="1830847363" sldId="283"/>
            <ac:spMk id="4748" creationId="{4488CA2E-DCDA-4EF8-A1A6-B36B814FE0A0}"/>
          </ac:spMkLst>
        </pc:spChg>
        <pc:spChg chg="mod">
          <ac:chgData name="Vivek Saahil" userId="43ad321a-5946-4c44-869a-99c3331d9527" providerId="ADAL" clId="{EA813354-F016-409C-A55B-EB42D8BC8B73}" dt="2021-04-06T04:33:14.680" v="5341" actId="27803"/>
          <ac:spMkLst>
            <pc:docMk/>
            <pc:sldMk cId="1830847363" sldId="283"/>
            <ac:spMk id="4749" creationId="{F7B3203D-6EFD-4A3A-9E26-6A4199C676DD}"/>
          </ac:spMkLst>
        </pc:spChg>
        <pc:spChg chg="mod">
          <ac:chgData name="Vivek Saahil" userId="43ad321a-5946-4c44-869a-99c3331d9527" providerId="ADAL" clId="{EA813354-F016-409C-A55B-EB42D8BC8B73}" dt="2021-04-06T04:33:14.680" v="5341" actId="27803"/>
          <ac:spMkLst>
            <pc:docMk/>
            <pc:sldMk cId="1830847363" sldId="283"/>
            <ac:spMk id="4750" creationId="{1923DAA4-9CD4-4D4D-A314-21BAE2E76F29}"/>
          </ac:spMkLst>
        </pc:spChg>
        <pc:spChg chg="mod">
          <ac:chgData name="Vivek Saahil" userId="43ad321a-5946-4c44-869a-99c3331d9527" providerId="ADAL" clId="{EA813354-F016-409C-A55B-EB42D8BC8B73}" dt="2021-04-06T04:33:14.680" v="5341" actId="27803"/>
          <ac:spMkLst>
            <pc:docMk/>
            <pc:sldMk cId="1830847363" sldId="283"/>
            <ac:spMk id="4751" creationId="{FEF0FA61-06DD-4318-9559-77CC6B538101}"/>
          </ac:spMkLst>
        </pc:spChg>
        <pc:spChg chg="mod">
          <ac:chgData name="Vivek Saahil" userId="43ad321a-5946-4c44-869a-99c3331d9527" providerId="ADAL" clId="{EA813354-F016-409C-A55B-EB42D8BC8B73}" dt="2021-04-06T04:33:14.680" v="5341" actId="27803"/>
          <ac:spMkLst>
            <pc:docMk/>
            <pc:sldMk cId="1830847363" sldId="283"/>
            <ac:spMk id="4752" creationId="{D8EB5602-BC6E-4638-9A5B-B048EDB270C8}"/>
          </ac:spMkLst>
        </pc:spChg>
        <pc:spChg chg="mod">
          <ac:chgData name="Vivek Saahil" userId="43ad321a-5946-4c44-869a-99c3331d9527" providerId="ADAL" clId="{EA813354-F016-409C-A55B-EB42D8BC8B73}" dt="2021-04-06T04:33:14.680" v="5341" actId="27803"/>
          <ac:spMkLst>
            <pc:docMk/>
            <pc:sldMk cId="1830847363" sldId="283"/>
            <ac:spMk id="4753" creationId="{2160EBD6-49E9-4748-AEE8-17A9E7186252}"/>
          </ac:spMkLst>
        </pc:spChg>
        <pc:spChg chg="mod">
          <ac:chgData name="Vivek Saahil" userId="43ad321a-5946-4c44-869a-99c3331d9527" providerId="ADAL" clId="{EA813354-F016-409C-A55B-EB42D8BC8B73}" dt="2021-04-06T04:33:14.680" v="5341" actId="27803"/>
          <ac:spMkLst>
            <pc:docMk/>
            <pc:sldMk cId="1830847363" sldId="283"/>
            <ac:spMk id="4754" creationId="{E6E707B9-1BCD-4A90-BB39-C95717E985A0}"/>
          </ac:spMkLst>
        </pc:spChg>
        <pc:spChg chg="mod">
          <ac:chgData name="Vivek Saahil" userId="43ad321a-5946-4c44-869a-99c3331d9527" providerId="ADAL" clId="{EA813354-F016-409C-A55B-EB42D8BC8B73}" dt="2021-04-06T04:33:14.680" v="5341" actId="27803"/>
          <ac:spMkLst>
            <pc:docMk/>
            <pc:sldMk cId="1830847363" sldId="283"/>
            <ac:spMk id="4755" creationId="{669F5FBC-D5E7-4E4F-B178-82062CBA381C}"/>
          </ac:spMkLst>
        </pc:spChg>
        <pc:spChg chg="mod">
          <ac:chgData name="Vivek Saahil" userId="43ad321a-5946-4c44-869a-99c3331d9527" providerId="ADAL" clId="{EA813354-F016-409C-A55B-EB42D8BC8B73}" dt="2021-04-06T04:33:14.680" v="5341" actId="27803"/>
          <ac:spMkLst>
            <pc:docMk/>
            <pc:sldMk cId="1830847363" sldId="283"/>
            <ac:spMk id="4756" creationId="{79EA47F0-65AD-4B17-B392-02B6AF884CA5}"/>
          </ac:spMkLst>
        </pc:spChg>
        <pc:spChg chg="mod">
          <ac:chgData name="Vivek Saahil" userId="43ad321a-5946-4c44-869a-99c3331d9527" providerId="ADAL" clId="{EA813354-F016-409C-A55B-EB42D8BC8B73}" dt="2021-04-06T04:33:14.680" v="5341" actId="27803"/>
          <ac:spMkLst>
            <pc:docMk/>
            <pc:sldMk cId="1830847363" sldId="283"/>
            <ac:spMk id="4757" creationId="{59D80879-92AD-45A1-89BA-B405FD45BB36}"/>
          </ac:spMkLst>
        </pc:spChg>
        <pc:spChg chg="mod">
          <ac:chgData name="Vivek Saahil" userId="43ad321a-5946-4c44-869a-99c3331d9527" providerId="ADAL" clId="{EA813354-F016-409C-A55B-EB42D8BC8B73}" dt="2021-04-06T04:33:14.680" v="5341" actId="27803"/>
          <ac:spMkLst>
            <pc:docMk/>
            <pc:sldMk cId="1830847363" sldId="283"/>
            <ac:spMk id="4758" creationId="{A5D7B06E-981E-4B4C-A43B-1C08D63A78B6}"/>
          </ac:spMkLst>
        </pc:spChg>
        <pc:spChg chg="mod">
          <ac:chgData name="Vivek Saahil" userId="43ad321a-5946-4c44-869a-99c3331d9527" providerId="ADAL" clId="{EA813354-F016-409C-A55B-EB42D8BC8B73}" dt="2021-04-06T04:33:14.680" v="5341" actId="27803"/>
          <ac:spMkLst>
            <pc:docMk/>
            <pc:sldMk cId="1830847363" sldId="283"/>
            <ac:spMk id="4759" creationId="{AF5593D7-7437-4DEE-80DC-34DA6FBF2758}"/>
          </ac:spMkLst>
        </pc:spChg>
        <pc:spChg chg="mod">
          <ac:chgData name="Vivek Saahil" userId="43ad321a-5946-4c44-869a-99c3331d9527" providerId="ADAL" clId="{EA813354-F016-409C-A55B-EB42D8BC8B73}" dt="2021-04-06T04:33:14.680" v="5341" actId="27803"/>
          <ac:spMkLst>
            <pc:docMk/>
            <pc:sldMk cId="1830847363" sldId="283"/>
            <ac:spMk id="4760" creationId="{2D821203-E016-459E-BAFF-017670F2758D}"/>
          </ac:spMkLst>
        </pc:spChg>
        <pc:spChg chg="mod">
          <ac:chgData name="Vivek Saahil" userId="43ad321a-5946-4c44-869a-99c3331d9527" providerId="ADAL" clId="{EA813354-F016-409C-A55B-EB42D8BC8B73}" dt="2021-04-06T04:33:14.680" v="5341" actId="27803"/>
          <ac:spMkLst>
            <pc:docMk/>
            <pc:sldMk cId="1830847363" sldId="283"/>
            <ac:spMk id="4761" creationId="{8A9E2716-764C-407F-B932-69EFD294911B}"/>
          </ac:spMkLst>
        </pc:spChg>
        <pc:spChg chg="mod">
          <ac:chgData name="Vivek Saahil" userId="43ad321a-5946-4c44-869a-99c3331d9527" providerId="ADAL" clId="{EA813354-F016-409C-A55B-EB42D8BC8B73}" dt="2021-04-06T04:33:14.680" v="5341" actId="27803"/>
          <ac:spMkLst>
            <pc:docMk/>
            <pc:sldMk cId="1830847363" sldId="283"/>
            <ac:spMk id="4762" creationId="{3325CAD5-4EC3-489D-AA5D-D4AC0C32FA1C}"/>
          </ac:spMkLst>
        </pc:spChg>
        <pc:spChg chg="mod">
          <ac:chgData name="Vivek Saahil" userId="43ad321a-5946-4c44-869a-99c3331d9527" providerId="ADAL" clId="{EA813354-F016-409C-A55B-EB42D8BC8B73}" dt="2021-04-06T04:33:14.680" v="5341" actId="27803"/>
          <ac:spMkLst>
            <pc:docMk/>
            <pc:sldMk cId="1830847363" sldId="283"/>
            <ac:spMk id="4763" creationId="{6817A971-645A-4545-A9D8-BFBC298A69F0}"/>
          </ac:spMkLst>
        </pc:spChg>
        <pc:spChg chg="mod">
          <ac:chgData name="Vivek Saahil" userId="43ad321a-5946-4c44-869a-99c3331d9527" providerId="ADAL" clId="{EA813354-F016-409C-A55B-EB42D8BC8B73}" dt="2021-04-06T04:33:14.680" v="5341" actId="27803"/>
          <ac:spMkLst>
            <pc:docMk/>
            <pc:sldMk cId="1830847363" sldId="283"/>
            <ac:spMk id="4764" creationId="{0626AC15-06AC-4943-B148-1B74DE8B4ACD}"/>
          </ac:spMkLst>
        </pc:spChg>
        <pc:spChg chg="mod">
          <ac:chgData name="Vivek Saahil" userId="43ad321a-5946-4c44-869a-99c3331d9527" providerId="ADAL" clId="{EA813354-F016-409C-A55B-EB42D8BC8B73}" dt="2021-04-06T04:33:14.680" v="5341" actId="27803"/>
          <ac:spMkLst>
            <pc:docMk/>
            <pc:sldMk cId="1830847363" sldId="283"/>
            <ac:spMk id="4765" creationId="{EED33F29-87DD-409B-AFE8-659734F697AC}"/>
          </ac:spMkLst>
        </pc:spChg>
        <pc:spChg chg="mod">
          <ac:chgData name="Vivek Saahil" userId="43ad321a-5946-4c44-869a-99c3331d9527" providerId="ADAL" clId="{EA813354-F016-409C-A55B-EB42D8BC8B73}" dt="2021-04-06T04:33:14.680" v="5341" actId="27803"/>
          <ac:spMkLst>
            <pc:docMk/>
            <pc:sldMk cId="1830847363" sldId="283"/>
            <ac:spMk id="4766" creationId="{CE09BEEF-9F94-4931-9BC6-BE421271550F}"/>
          </ac:spMkLst>
        </pc:spChg>
        <pc:spChg chg="mod">
          <ac:chgData name="Vivek Saahil" userId="43ad321a-5946-4c44-869a-99c3331d9527" providerId="ADAL" clId="{EA813354-F016-409C-A55B-EB42D8BC8B73}" dt="2021-04-06T04:33:14.680" v="5341" actId="27803"/>
          <ac:spMkLst>
            <pc:docMk/>
            <pc:sldMk cId="1830847363" sldId="283"/>
            <ac:spMk id="4767" creationId="{BEEE6F9A-293B-4293-8ADC-C79068CC0AC3}"/>
          </ac:spMkLst>
        </pc:spChg>
        <pc:spChg chg="mod">
          <ac:chgData name="Vivek Saahil" userId="43ad321a-5946-4c44-869a-99c3331d9527" providerId="ADAL" clId="{EA813354-F016-409C-A55B-EB42D8BC8B73}" dt="2021-04-06T04:33:14.680" v="5341" actId="27803"/>
          <ac:spMkLst>
            <pc:docMk/>
            <pc:sldMk cId="1830847363" sldId="283"/>
            <ac:spMk id="4768" creationId="{4DB90E72-8161-4820-A81D-E8FAADBCA131}"/>
          </ac:spMkLst>
        </pc:spChg>
        <pc:spChg chg="mod">
          <ac:chgData name="Vivek Saahil" userId="43ad321a-5946-4c44-869a-99c3331d9527" providerId="ADAL" clId="{EA813354-F016-409C-A55B-EB42D8BC8B73}" dt="2021-04-06T04:33:14.680" v="5341" actId="27803"/>
          <ac:spMkLst>
            <pc:docMk/>
            <pc:sldMk cId="1830847363" sldId="283"/>
            <ac:spMk id="4769" creationId="{256183A6-8EFF-4004-9928-63C631E273A9}"/>
          </ac:spMkLst>
        </pc:spChg>
        <pc:spChg chg="mod">
          <ac:chgData name="Vivek Saahil" userId="43ad321a-5946-4c44-869a-99c3331d9527" providerId="ADAL" clId="{EA813354-F016-409C-A55B-EB42D8BC8B73}" dt="2021-04-06T04:33:14.680" v="5341" actId="27803"/>
          <ac:spMkLst>
            <pc:docMk/>
            <pc:sldMk cId="1830847363" sldId="283"/>
            <ac:spMk id="4770" creationId="{2031BB8A-98B7-4CF6-8DF6-222652ACF77C}"/>
          </ac:spMkLst>
        </pc:spChg>
        <pc:spChg chg="mod">
          <ac:chgData name="Vivek Saahil" userId="43ad321a-5946-4c44-869a-99c3331d9527" providerId="ADAL" clId="{EA813354-F016-409C-A55B-EB42D8BC8B73}" dt="2021-04-06T04:33:14.680" v="5341" actId="27803"/>
          <ac:spMkLst>
            <pc:docMk/>
            <pc:sldMk cId="1830847363" sldId="283"/>
            <ac:spMk id="4771" creationId="{E9E3236D-FB58-47E8-A478-3DD0F557A1F1}"/>
          </ac:spMkLst>
        </pc:spChg>
        <pc:spChg chg="mod">
          <ac:chgData name="Vivek Saahil" userId="43ad321a-5946-4c44-869a-99c3331d9527" providerId="ADAL" clId="{EA813354-F016-409C-A55B-EB42D8BC8B73}" dt="2021-04-06T04:33:14.680" v="5341" actId="27803"/>
          <ac:spMkLst>
            <pc:docMk/>
            <pc:sldMk cId="1830847363" sldId="283"/>
            <ac:spMk id="4772" creationId="{DB2C18AF-9599-4A18-B8DF-209D4583DA33}"/>
          </ac:spMkLst>
        </pc:spChg>
        <pc:spChg chg="mod">
          <ac:chgData name="Vivek Saahil" userId="43ad321a-5946-4c44-869a-99c3331d9527" providerId="ADAL" clId="{EA813354-F016-409C-A55B-EB42D8BC8B73}" dt="2021-04-06T04:33:14.680" v="5341" actId="27803"/>
          <ac:spMkLst>
            <pc:docMk/>
            <pc:sldMk cId="1830847363" sldId="283"/>
            <ac:spMk id="4773" creationId="{29C6B5E2-E612-4798-9F08-A781A936E7A7}"/>
          </ac:spMkLst>
        </pc:spChg>
        <pc:spChg chg="mod">
          <ac:chgData name="Vivek Saahil" userId="43ad321a-5946-4c44-869a-99c3331d9527" providerId="ADAL" clId="{EA813354-F016-409C-A55B-EB42D8BC8B73}" dt="2021-04-06T04:33:14.680" v="5341" actId="27803"/>
          <ac:spMkLst>
            <pc:docMk/>
            <pc:sldMk cId="1830847363" sldId="283"/>
            <ac:spMk id="4774" creationId="{3E2B7BBC-59BD-4B2B-979A-A54ED09A5E40}"/>
          </ac:spMkLst>
        </pc:spChg>
        <pc:spChg chg="mod">
          <ac:chgData name="Vivek Saahil" userId="43ad321a-5946-4c44-869a-99c3331d9527" providerId="ADAL" clId="{EA813354-F016-409C-A55B-EB42D8BC8B73}" dt="2021-04-06T04:33:14.680" v="5341" actId="27803"/>
          <ac:spMkLst>
            <pc:docMk/>
            <pc:sldMk cId="1830847363" sldId="283"/>
            <ac:spMk id="4775" creationId="{99C686A8-06B3-45FE-B8E9-C416C72E52B4}"/>
          </ac:spMkLst>
        </pc:spChg>
        <pc:spChg chg="mod">
          <ac:chgData name="Vivek Saahil" userId="43ad321a-5946-4c44-869a-99c3331d9527" providerId="ADAL" clId="{EA813354-F016-409C-A55B-EB42D8BC8B73}" dt="2021-04-06T04:33:14.680" v="5341" actId="27803"/>
          <ac:spMkLst>
            <pc:docMk/>
            <pc:sldMk cId="1830847363" sldId="283"/>
            <ac:spMk id="4776" creationId="{3EFBEF02-C7C7-4E6F-BD80-89DFB2D8ED06}"/>
          </ac:spMkLst>
        </pc:spChg>
        <pc:spChg chg="mod">
          <ac:chgData name="Vivek Saahil" userId="43ad321a-5946-4c44-869a-99c3331d9527" providerId="ADAL" clId="{EA813354-F016-409C-A55B-EB42D8BC8B73}" dt="2021-04-06T04:33:14.680" v="5341" actId="27803"/>
          <ac:spMkLst>
            <pc:docMk/>
            <pc:sldMk cId="1830847363" sldId="283"/>
            <ac:spMk id="4777" creationId="{9C45BEC7-E05C-40F2-865D-6711063FE3CF}"/>
          </ac:spMkLst>
        </pc:spChg>
        <pc:spChg chg="mod">
          <ac:chgData name="Vivek Saahil" userId="43ad321a-5946-4c44-869a-99c3331d9527" providerId="ADAL" clId="{EA813354-F016-409C-A55B-EB42D8BC8B73}" dt="2021-04-06T04:33:14.680" v="5341" actId="27803"/>
          <ac:spMkLst>
            <pc:docMk/>
            <pc:sldMk cId="1830847363" sldId="283"/>
            <ac:spMk id="4778" creationId="{E96CDD5E-436C-42FF-8C65-EB59CEA83DF1}"/>
          </ac:spMkLst>
        </pc:spChg>
        <pc:spChg chg="mod">
          <ac:chgData name="Vivek Saahil" userId="43ad321a-5946-4c44-869a-99c3331d9527" providerId="ADAL" clId="{EA813354-F016-409C-A55B-EB42D8BC8B73}" dt="2021-04-06T04:33:14.680" v="5341" actId="27803"/>
          <ac:spMkLst>
            <pc:docMk/>
            <pc:sldMk cId="1830847363" sldId="283"/>
            <ac:spMk id="4779" creationId="{B2D2D022-B779-490C-B289-8D398A493FD1}"/>
          </ac:spMkLst>
        </pc:spChg>
        <pc:spChg chg="mod">
          <ac:chgData name="Vivek Saahil" userId="43ad321a-5946-4c44-869a-99c3331d9527" providerId="ADAL" clId="{EA813354-F016-409C-A55B-EB42D8BC8B73}" dt="2021-04-06T04:33:14.680" v="5341" actId="27803"/>
          <ac:spMkLst>
            <pc:docMk/>
            <pc:sldMk cId="1830847363" sldId="283"/>
            <ac:spMk id="4780" creationId="{A2E72732-5FC6-4A19-8F26-2A61E9A4A7B8}"/>
          </ac:spMkLst>
        </pc:spChg>
        <pc:spChg chg="mod">
          <ac:chgData name="Vivek Saahil" userId="43ad321a-5946-4c44-869a-99c3331d9527" providerId="ADAL" clId="{EA813354-F016-409C-A55B-EB42D8BC8B73}" dt="2021-04-06T04:33:14.680" v="5341" actId="27803"/>
          <ac:spMkLst>
            <pc:docMk/>
            <pc:sldMk cId="1830847363" sldId="283"/>
            <ac:spMk id="4781" creationId="{84B0C229-8165-4B76-8655-81A722603AC7}"/>
          </ac:spMkLst>
        </pc:spChg>
        <pc:spChg chg="mod">
          <ac:chgData name="Vivek Saahil" userId="43ad321a-5946-4c44-869a-99c3331d9527" providerId="ADAL" clId="{EA813354-F016-409C-A55B-EB42D8BC8B73}" dt="2021-04-06T04:33:14.680" v="5341" actId="27803"/>
          <ac:spMkLst>
            <pc:docMk/>
            <pc:sldMk cId="1830847363" sldId="283"/>
            <ac:spMk id="4782" creationId="{2C2CDFDB-C231-4CC5-9DA0-EA45EF2AF713}"/>
          </ac:spMkLst>
        </pc:spChg>
        <pc:spChg chg="mod">
          <ac:chgData name="Vivek Saahil" userId="43ad321a-5946-4c44-869a-99c3331d9527" providerId="ADAL" clId="{EA813354-F016-409C-A55B-EB42D8BC8B73}" dt="2021-04-06T04:33:14.680" v="5341" actId="27803"/>
          <ac:spMkLst>
            <pc:docMk/>
            <pc:sldMk cId="1830847363" sldId="283"/>
            <ac:spMk id="4783" creationId="{1F6714C2-ECCE-4DA8-9B4F-8664100849BE}"/>
          </ac:spMkLst>
        </pc:spChg>
        <pc:spChg chg="mod">
          <ac:chgData name="Vivek Saahil" userId="43ad321a-5946-4c44-869a-99c3331d9527" providerId="ADAL" clId="{EA813354-F016-409C-A55B-EB42D8BC8B73}" dt="2021-04-06T04:33:14.680" v="5341" actId="27803"/>
          <ac:spMkLst>
            <pc:docMk/>
            <pc:sldMk cId="1830847363" sldId="283"/>
            <ac:spMk id="4784" creationId="{EE3132E7-18D6-4038-90D0-19794AEEDB33}"/>
          </ac:spMkLst>
        </pc:spChg>
        <pc:spChg chg="mod">
          <ac:chgData name="Vivek Saahil" userId="43ad321a-5946-4c44-869a-99c3331d9527" providerId="ADAL" clId="{EA813354-F016-409C-A55B-EB42D8BC8B73}" dt="2021-04-06T04:33:14.680" v="5341" actId="27803"/>
          <ac:spMkLst>
            <pc:docMk/>
            <pc:sldMk cId="1830847363" sldId="283"/>
            <ac:spMk id="4785" creationId="{200B60D8-9743-47F2-A5EA-E367898529CC}"/>
          </ac:spMkLst>
        </pc:spChg>
        <pc:spChg chg="mod">
          <ac:chgData name="Vivek Saahil" userId="43ad321a-5946-4c44-869a-99c3331d9527" providerId="ADAL" clId="{EA813354-F016-409C-A55B-EB42D8BC8B73}" dt="2021-04-06T04:33:14.680" v="5341" actId="27803"/>
          <ac:spMkLst>
            <pc:docMk/>
            <pc:sldMk cId="1830847363" sldId="283"/>
            <ac:spMk id="4786" creationId="{F89C5DEF-0DD9-4FA8-AFBC-7F711F7DEC83}"/>
          </ac:spMkLst>
        </pc:spChg>
        <pc:spChg chg="mod">
          <ac:chgData name="Vivek Saahil" userId="43ad321a-5946-4c44-869a-99c3331d9527" providerId="ADAL" clId="{EA813354-F016-409C-A55B-EB42D8BC8B73}" dt="2021-04-06T04:33:14.680" v="5341" actId="27803"/>
          <ac:spMkLst>
            <pc:docMk/>
            <pc:sldMk cId="1830847363" sldId="283"/>
            <ac:spMk id="4787" creationId="{AC2BAAC4-2476-4ECB-B408-D6E9BD400B8E}"/>
          </ac:spMkLst>
        </pc:spChg>
        <pc:spChg chg="mod">
          <ac:chgData name="Vivek Saahil" userId="43ad321a-5946-4c44-869a-99c3331d9527" providerId="ADAL" clId="{EA813354-F016-409C-A55B-EB42D8BC8B73}" dt="2021-04-06T04:33:14.680" v="5341" actId="27803"/>
          <ac:spMkLst>
            <pc:docMk/>
            <pc:sldMk cId="1830847363" sldId="283"/>
            <ac:spMk id="4788" creationId="{E1D10933-E90C-438D-BD3A-6CB593516F06}"/>
          </ac:spMkLst>
        </pc:spChg>
        <pc:spChg chg="mod">
          <ac:chgData name="Vivek Saahil" userId="43ad321a-5946-4c44-869a-99c3331d9527" providerId="ADAL" clId="{EA813354-F016-409C-A55B-EB42D8BC8B73}" dt="2021-04-06T04:33:14.680" v="5341" actId="27803"/>
          <ac:spMkLst>
            <pc:docMk/>
            <pc:sldMk cId="1830847363" sldId="283"/>
            <ac:spMk id="4789" creationId="{D245184D-F75E-4D64-89F5-20D3D5501A39}"/>
          </ac:spMkLst>
        </pc:spChg>
        <pc:spChg chg="mod">
          <ac:chgData name="Vivek Saahil" userId="43ad321a-5946-4c44-869a-99c3331d9527" providerId="ADAL" clId="{EA813354-F016-409C-A55B-EB42D8BC8B73}" dt="2021-04-06T04:33:14.680" v="5341" actId="27803"/>
          <ac:spMkLst>
            <pc:docMk/>
            <pc:sldMk cId="1830847363" sldId="283"/>
            <ac:spMk id="4790" creationId="{1D1C653F-CEDF-4D19-A444-5577E9B557B9}"/>
          </ac:spMkLst>
        </pc:spChg>
        <pc:spChg chg="mod">
          <ac:chgData name="Vivek Saahil" userId="43ad321a-5946-4c44-869a-99c3331d9527" providerId="ADAL" clId="{EA813354-F016-409C-A55B-EB42D8BC8B73}" dt="2021-04-06T04:33:14.680" v="5341" actId="27803"/>
          <ac:spMkLst>
            <pc:docMk/>
            <pc:sldMk cId="1830847363" sldId="283"/>
            <ac:spMk id="4791" creationId="{55E7B6C6-8F85-4190-BCA6-2804290CA5EC}"/>
          </ac:spMkLst>
        </pc:spChg>
        <pc:spChg chg="mod">
          <ac:chgData name="Vivek Saahil" userId="43ad321a-5946-4c44-869a-99c3331d9527" providerId="ADAL" clId="{EA813354-F016-409C-A55B-EB42D8BC8B73}" dt="2021-04-06T04:33:14.680" v="5341" actId="27803"/>
          <ac:spMkLst>
            <pc:docMk/>
            <pc:sldMk cId="1830847363" sldId="283"/>
            <ac:spMk id="4792" creationId="{46B8C540-2290-4DE3-A81A-23033713BDF6}"/>
          </ac:spMkLst>
        </pc:spChg>
        <pc:spChg chg="mod">
          <ac:chgData name="Vivek Saahil" userId="43ad321a-5946-4c44-869a-99c3331d9527" providerId="ADAL" clId="{EA813354-F016-409C-A55B-EB42D8BC8B73}" dt="2021-04-06T04:33:14.680" v="5341" actId="27803"/>
          <ac:spMkLst>
            <pc:docMk/>
            <pc:sldMk cId="1830847363" sldId="283"/>
            <ac:spMk id="4793" creationId="{2AC9E654-79F1-4EDD-9FA3-78CD4DBBE7CD}"/>
          </ac:spMkLst>
        </pc:spChg>
        <pc:spChg chg="mod">
          <ac:chgData name="Vivek Saahil" userId="43ad321a-5946-4c44-869a-99c3331d9527" providerId="ADAL" clId="{EA813354-F016-409C-A55B-EB42D8BC8B73}" dt="2021-04-06T04:33:14.680" v="5341" actId="27803"/>
          <ac:spMkLst>
            <pc:docMk/>
            <pc:sldMk cId="1830847363" sldId="283"/>
            <ac:spMk id="4794" creationId="{A4567901-8A8A-401A-8228-68551C4D9575}"/>
          </ac:spMkLst>
        </pc:spChg>
        <pc:spChg chg="mod">
          <ac:chgData name="Vivek Saahil" userId="43ad321a-5946-4c44-869a-99c3331d9527" providerId="ADAL" clId="{EA813354-F016-409C-A55B-EB42D8BC8B73}" dt="2021-04-06T04:33:14.680" v="5341" actId="27803"/>
          <ac:spMkLst>
            <pc:docMk/>
            <pc:sldMk cId="1830847363" sldId="283"/>
            <ac:spMk id="4795" creationId="{CC2693E1-4D13-481D-8801-85FBCAE771FC}"/>
          </ac:spMkLst>
        </pc:spChg>
        <pc:spChg chg="mod">
          <ac:chgData name="Vivek Saahil" userId="43ad321a-5946-4c44-869a-99c3331d9527" providerId="ADAL" clId="{EA813354-F016-409C-A55B-EB42D8BC8B73}" dt="2021-04-06T04:33:14.680" v="5341" actId="27803"/>
          <ac:spMkLst>
            <pc:docMk/>
            <pc:sldMk cId="1830847363" sldId="283"/>
            <ac:spMk id="4796" creationId="{810B03A7-30D8-4332-A149-C306A7D67449}"/>
          </ac:spMkLst>
        </pc:spChg>
        <pc:spChg chg="mod">
          <ac:chgData name="Vivek Saahil" userId="43ad321a-5946-4c44-869a-99c3331d9527" providerId="ADAL" clId="{EA813354-F016-409C-A55B-EB42D8BC8B73}" dt="2021-04-06T04:33:14.680" v="5341" actId="27803"/>
          <ac:spMkLst>
            <pc:docMk/>
            <pc:sldMk cId="1830847363" sldId="283"/>
            <ac:spMk id="4797" creationId="{B82CF1D2-7D14-48ED-B77C-D7EE14EFBA86}"/>
          </ac:spMkLst>
        </pc:spChg>
        <pc:spChg chg="mod">
          <ac:chgData name="Vivek Saahil" userId="43ad321a-5946-4c44-869a-99c3331d9527" providerId="ADAL" clId="{EA813354-F016-409C-A55B-EB42D8BC8B73}" dt="2021-04-06T04:33:14.680" v="5341" actId="27803"/>
          <ac:spMkLst>
            <pc:docMk/>
            <pc:sldMk cId="1830847363" sldId="283"/>
            <ac:spMk id="4798" creationId="{0929131A-D637-4229-BEB5-E9CD56D7C851}"/>
          </ac:spMkLst>
        </pc:spChg>
        <pc:spChg chg="mod">
          <ac:chgData name="Vivek Saahil" userId="43ad321a-5946-4c44-869a-99c3331d9527" providerId="ADAL" clId="{EA813354-F016-409C-A55B-EB42D8BC8B73}" dt="2021-04-06T04:33:14.680" v="5341" actId="27803"/>
          <ac:spMkLst>
            <pc:docMk/>
            <pc:sldMk cId="1830847363" sldId="283"/>
            <ac:spMk id="4799" creationId="{FB9B5604-C8C8-43BE-A2CD-B7A6773D6BF9}"/>
          </ac:spMkLst>
        </pc:spChg>
        <pc:spChg chg="mod">
          <ac:chgData name="Vivek Saahil" userId="43ad321a-5946-4c44-869a-99c3331d9527" providerId="ADAL" clId="{EA813354-F016-409C-A55B-EB42D8BC8B73}" dt="2021-04-06T04:33:14.680" v="5341" actId="27803"/>
          <ac:spMkLst>
            <pc:docMk/>
            <pc:sldMk cId="1830847363" sldId="283"/>
            <ac:spMk id="4800" creationId="{2B9177A6-6B49-4044-9220-38E98904D3F4}"/>
          </ac:spMkLst>
        </pc:spChg>
        <pc:spChg chg="mod">
          <ac:chgData name="Vivek Saahil" userId="43ad321a-5946-4c44-869a-99c3331d9527" providerId="ADAL" clId="{EA813354-F016-409C-A55B-EB42D8BC8B73}" dt="2021-04-06T04:33:14.680" v="5341" actId="27803"/>
          <ac:spMkLst>
            <pc:docMk/>
            <pc:sldMk cId="1830847363" sldId="283"/>
            <ac:spMk id="4801" creationId="{D6607D40-F333-4336-A95C-E0B81FDEBEEC}"/>
          </ac:spMkLst>
        </pc:spChg>
        <pc:spChg chg="mod">
          <ac:chgData name="Vivek Saahil" userId="43ad321a-5946-4c44-869a-99c3331d9527" providerId="ADAL" clId="{EA813354-F016-409C-A55B-EB42D8BC8B73}" dt="2021-04-06T04:33:14.680" v="5341" actId="27803"/>
          <ac:spMkLst>
            <pc:docMk/>
            <pc:sldMk cId="1830847363" sldId="283"/>
            <ac:spMk id="4802" creationId="{78B44440-C76E-41B7-A70D-D108C52F8476}"/>
          </ac:spMkLst>
        </pc:spChg>
        <pc:spChg chg="mod">
          <ac:chgData name="Vivek Saahil" userId="43ad321a-5946-4c44-869a-99c3331d9527" providerId="ADAL" clId="{EA813354-F016-409C-A55B-EB42D8BC8B73}" dt="2021-04-06T04:33:14.680" v="5341" actId="27803"/>
          <ac:spMkLst>
            <pc:docMk/>
            <pc:sldMk cId="1830847363" sldId="283"/>
            <ac:spMk id="4803" creationId="{90262FAE-1CDD-4F86-8F3E-EE6848A7AA00}"/>
          </ac:spMkLst>
        </pc:spChg>
        <pc:spChg chg="mod">
          <ac:chgData name="Vivek Saahil" userId="43ad321a-5946-4c44-869a-99c3331d9527" providerId="ADAL" clId="{EA813354-F016-409C-A55B-EB42D8BC8B73}" dt="2021-04-06T04:33:14.680" v="5341" actId="27803"/>
          <ac:spMkLst>
            <pc:docMk/>
            <pc:sldMk cId="1830847363" sldId="283"/>
            <ac:spMk id="4804" creationId="{D8977B10-E5C0-43E7-960F-493C04B0D8CB}"/>
          </ac:spMkLst>
        </pc:spChg>
        <pc:spChg chg="mod">
          <ac:chgData name="Vivek Saahil" userId="43ad321a-5946-4c44-869a-99c3331d9527" providerId="ADAL" clId="{EA813354-F016-409C-A55B-EB42D8BC8B73}" dt="2021-04-06T04:33:14.680" v="5341" actId="27803"/>
          <ac:spMkLst>
            <pc:docMk/>
            <pc:sldMk cId="1830847363" sldId="283"/>
            <ac:spMk id="4805" creationId="{DDDD2309-972C-4206-B82A-98A24A33D140}"/>
          </ac:spMkLst>
        </pc:spChg>
        <pc:spChg chg="mod">
          <ac:chgData name="Vivek Saahil" userId="43ad321a-5946-4c44-869a-99c3331d9527" providerId="ADAL" clId="{EA813354-F016-409C-A55B-EB42D8BC8B73}" dt="2021-04-06T04:33:14.680" v="5341" actId="27803"/>
          <ac:spMkLst>
            <pc:docMk/>
            <pc:sldMk cId="1830847363" sldId="283"/>
            <ac:spMk id="4806" creationId="{41B1F6C8-3B01-4B4A-9E30-91FF78BB1CF7}"/>
          </ac:spMkLst>
        </pc:spChg>
        <pc:spChg chg="mod">
          <ac:chgData name="Vivek Saahil" userId="43ad321a-5946-4c44-869a-99c3331d9527" providerId="ADAL" clId="{EA813354-F016-409C-A55B-EB42D8BC8B73}" dt="2021-04-06T04:33:14.680" v="5341" actId="27803"/>
          <ac:spMkLst>
            <pc:docMk/>
            <pc:sldMk cId="1830847363" sldId="283"/>
            <ac:spMk id="4807" creationId="{45F95B1B-2C73-4784-953C-76167B8A7C29}"/>
          </ac:spMkLst>
        </pc:spChg>
        <pc:spChg chg="mod">
          <ac:chgData name="Vivek Saahil" userId="43ad321a-5946-4c44-869a-99c3331d9527" providerId="ADAL" clId="{EA813354-F016-409C-A55B-EB42D8BC8B73}" dt="2021-04-06T04:33:14.680" v="5341" actId="27803"/>
          <ac:spMkLst>
            <pc:docMk/>
            <pc:sldMk cId="1830847363" sldId="283"/>
            <ac:spMk id="4808" creationId="{56D2BBA7-302B-4137-A1C1-A80C9BED108B}"/>
          </ac:spMkLst>
        </pc:spChg>
        <pc:spChg chg="mod">
          <ac:chgData name="Vivek Saahil" userId="43ad321a-5946-4c44-869a-99c3331d9527" providerId="ADAL" clId="{EA813354-F016-409C-A55B-EB42D8BC8B73}" dt="2021-04-06T04:33:14.680" v="5341" actId="27803"/>
          <ac:spMkLst>
            <pc:docMk/>
            <pc:sldMk cId="1830847363" sldId="283"/>
            <ac:spMk id="4809" creationId="{9A041EEB-B033-44B3-9E8C-6F145CECF876}"/>
          </ac:spMkLst>
        </pc:spChg>
        <pc:spChg chg="mod">
          <ac:chgData name="Vivek Saahil" userId="43ad321a-5946-4c44-869a-99c3331d9527" providerId="ADAL" clId="{EA813354-F016-409C-A55B-EB42D8BC8B73}" dt="2021-04-06T04:33:14.680" v="5341" actId="27803"/>
          <ac:spMkLst>
            <pc:docMk/>
            <pc:sldMk cId="1830847363" sldId="283"/>
            <ac:spMk id="4810" creationId="{FB4D684D-483A-4E0A-985A-9DFE42A3DA9F}"/>
          </ac:spMkLst>
        </pc:spChg>
        <pc:spChg chg="mod">
          <ac:chgData name="Vivek Saahil" userId="43ad321a-5946-4c44-869a-99c3331d9527" providerId="ADAL" clId="{EA813354-F016-409C-A55B-EB42D8BC8B73}" dt="2021-04-06T04:33:14.680" v="5341" actId="27803"/>
          <ac:spMkLst>
            <pc:docMk/>
            <pc:sldMk cId="1830847363" sldId="283"/>
            <ac:spMk id="4811" creationId="{C7FBD49A-96EB-4044-AFE2-0A54CD2EC2A6}"/>
          </ac:spMkLst>
        </pc:spChg>
        <pc:spChg chg="mod">
          <ac:chgData name="Vivek Saahil" userId="43ad321a-5946-4c44-869a-99c3331d9527" providerId="ADAL" clId="{EA813354-F016-409C-A55B-EB42D8BC8B73}" dt="2021-04-06T04:33:14.680" v="5341" actId="27803"/>
          <ac:spMkLst>
            <pc:docMk/>
            <pc:sldMk cId="1830847363" sldId="283"/>
            <ac:spMk id="4812" creationId="{8465F0E9-9319-45F5-A9D9-E696976C8EDB}"/>
          </ac:spMkLst>
        </pc:spChg>
        <pc:spChg chg="mod">
          <ac:chgData name="Vivek Saahil" userId="43ad321a-5946-4c44-869a-99c3331d9527" providerId="ADAL" clId="{EA813354-F016-409C-A55B-EB42D8BC8B73}" dt="2021-04-06T04:33:14.680" v="5341" actId="27803"/>
          <ac:spMkLst>
            <pc:docMk/>
            <pc:sldMk cId="1830847363" sldId="283"/>
            <ac:spMk id="4813" creationId="{E8199A72-55B3-4384-9A5B-39B5AE82244F}"/>
          </ac:spMkLst>
        </pc:spChg>
        <pc:spChg chg="mod">
          <ac:chgData name="Vivek Saahil" userId="43ad321a-5946-4c44-869a-99c3331d9527" providerId="ADAL" clId="{EA813354-F016-409C-A55B-EB42D8BC8B73}" dt="2021-04-06T04:33:14.680" v="5341" actId="27803"/>
          <ac:spMkLst>
            <pc:docMk/>
            <pc:sldMk cId="1830847363" sldId="283"/>
            <ac:spMk id="4814" creationId="{25F093C3-90E1-4E3C-8C43-22BB5CC38572}"/>
          </ac:spMkLst>
        </pc:spChg>
        <pc:spChg chg="mod">
          <ac:chgData name="Vivek Saahil" userId="43ad321a-5946-4c44-869a-99c3331d9527" providerId="ADAL" clId="{EA813354-F016-409C-A55B-EB42D8BC8B73}" dt="2021-04-06T04:33:14.680" v="5341" actId="27803"/>
          <ac:spMkLst>
            <pc:docMk/>
            <pc:sldMk cId="1830847363" sldId="283"/>
            <ac:spMk id="4815" creationId="{304F88C5-D8D9-4466-9547-D91D74D0C7FB}"/>
          </ac:spMkLst>
        </pc:spChg>
        <pc:spChg chg="mod">
          <ac:chgData name="Vivek Saahil" userId="43ad321a-5946-4c44-869a-99c3331d9527" providerId="ADAL" clId="{EA813354-F016-409C-A55B-EB42D8BC8B73}" dt="2021-04-06T04:33:14.680" v="5341" actId="27803"/>
          <ac:spMkLst>
            <pc:docMk/>
            <pc:sldMk cId="1830847363" sldId="283"/>
            <ac:spMk id="4816" creationId="{C3204645-2D53-4426-B6C6-8BD33DBB0E95}"/>
          </ac:spMkLst>
        </pc:spChg>
        <pc:spChg chg="mod">
          <ac:chgData name="Vivek Saahil" userId="43ad321a-5946-4c44-869a-99c3331d9527" providerId="ADAL" clId="{EA813354-F016-409C-A55B-EB42D8BC8B73}" dt="2021-04-06T04:33:14.680" v="5341" actId="27803"/>
          <ac:spMkLst>
            <pc:docMk/>
            <pc:sldMk cId="1830847363" sldId="283"/>
            <ac:spMk id="4817" creationId="{70E88B31-702D-45C5-84E6-249AAA267063}"/>
          </ac:spMkLst>
        </pc:spChg>
        <pc:spChg chg="mod">
          <ac:chgData name="Vivek Saahil" userId="43ad321a-5946-4c44-869a-99c3331d9527" providerId="ADAL" clId="{EA813354-F016-409C-A55B-EB42D8BC8B73}" dt="2021-04-06T04:33:14.680" v="5341" actId="27803"/>
          <ac:spMkLst>
            <pc:docMk/>
            <pc:sldMk cId="1830847363" sldId="283"/>
            <ac:spMk id="4818" creationId="{15DCD410-8D13-4B49-8A34-CD237F2046CE}"/>
          </ac:spMkLst>
        </pc:spChg>
        <pc:spChg chg="mod">
          <ac:chgData name="Vivek Saahil" userId="43ad321a-5946-4c44-869a-99c3331d9527" providerId="ADAL" clId="{EA813354-F016-409C-A55B-EB42D8BC8B73}" dt="2021-04-06T04:33:14.680" v="5341" actId="27803"/>
          <ac:spMkLst>
            <pc:docMk/>
            <pc:sldMk cId="1830847363" sldId="283"/>
            <ac:spMk id="4819" creationId="{826F533A-5558-48B5-96F7-7B6B0BAD7279}"/>
          </ac:spMkLst>
        </pc:spChg>
        <pc:spChg chg="mod">
          <ac:chgData name="Vivek Saahil" userId="43ad321a-5946-4c44-869a-99c3331d9527" providerId="ADAL" clId="{EA813354-F016-409C-A55B-EB42D8BC8B73}" dt="2021-04-06T04:33:14.680" v="5341" actId="27803"/>
          <ac:spMkLst>
            <pc:docMk/>
            <pc:sldMk cId="1830847363" sldId="283"/>
            <ac:spMk id="4820" creationId="{52584E15-053E-47BE-ABBE-288444FB211B}"/>
          </ac:spMkLst>
        </pc:spChg>
        <pc:spChg chg="mod">
          <ac:chgData name="Vivek Saahil" userId="43ad321a-5946-4c44-869a-99c3331d9527" providerId="ADAL" clId="{EA813354-F016-409C-A55B-EB42D8BC8B73}" dt="2021-04-06T04:33:14.680" v="5341" actId="27803"/>
          <ac:spMkLst>
            <pc:docMk/>
            <pc:sldMk cId="1830847363" sldId="283"/>
            <ac:spMk id="4821" creationId="{4F9FDFFB-C77F-41D8-A962-7E70C12D6478}"/>
          </ac:spMkLst>
        </pc:spChg>
        <pc:spChg chg="mod">
          <ac:chgData name="Vivek Saahil" userId="43ad321a-5946-4c44-869a-99c3331d9527" providerId="ADAL" clId="{EA813354-F016-409C-A55B-EB42D8BC8B73}" dt="2021-04-06T04:33:14.680" v="5341" actId="27803"/>
          <ac:spMkLst>
            <pc:docMk/>
            <pc:sldMk cId="1830847363" sldId="283"/>
            <ac:spMk id="4822" creationId="{AD7A3A90-92D7-497B-99C9-BA8A85B47DDA}"/>
          </ac:spMkLst>
        </pc:spChg>
        <pc:spChg chg="mod">
          <ac:chgData name="Vivek Saahil" userId="43ad321a-5946-4c44-869a-99c3331d9527" providerId="ADAL" clId="{EA813354-F016-409C-A55B-EB42D8BC8B73}" dt="2021-04-06T04:33:14.680" v="5341" actId="27803"/>
          <ac:spMkLst>
            <pc:docMk/>
            <pc:sldMk cId="1830847363" sldId="283"/>
            <ac:spMk id="4823" creationId="{86D1CD63-A780-4DCF-9A3F-0A05452D06D4}"/>
          </ac:spMkLst>
        </pc:spChg>
        <pc:spChg chg="mod">
          <ac:chgData name="Vivek Saahil" userId="43ad321a-5946-4c44-869a-99c3331d9527" providerId="ADAL" clId="{EA813354-F016-409C-A55B-EB42D8BC8B73}" dt="2021-04-06T04:33:14.680" v="5341" actId="27803"/>
          <ac:spMkLst>
            <pc:docMk/>
            <pc:sldMk cId="1830847363" sldId="283"/>
            <ac:spMk id="4824" creationId="{F740E667-FAC2-4DE0-A6F7-C6EB3F949421}"/>
          </ac:spMkLst>
        </pc:spChg>
        <pc:spChg chg="mod">
          <ac:chgData name="Vivek Saahil" userId="43ad321a-5946-4c44-869a-99c3331d9527" providerId="ADAL" clId="{EA813354-F016-409C-A55B-EB42D8BC8B73}" dt="2021-04-06T04:33:14.680" v="5341" actId="27803"/>
          <ac:spMkLst>
            <pc:docMk/>
            <pc:sldMk cId="1830847363" sldId="283"/>
            <ac:spMk id="4825" creationId="{75B9C93E-444F-402F-A835-AED8BBB921A2}"/>
          </ac:spMkLst>
        </pc:spChg>
        <pc:spChg chg="mod">
          <ac:chgData name="Vivek Saahil" userId="43ad321a-5946-4c44-869a-99c3331d9527" providerId="ADAL" clId="{EA813354-F016-409C-A55B-EB42D8BC8B73}" dt="2021-04-06T04:33:14.680" v="5341" actId="27803"/>
          <ac:spMkLst>
            <pc:docMk/>
            <pc:sldMk cId="1830847363" sldId="283"/>
            <ac:spMk id="4826" creationId="{AF69A873-1B87-4749-BD2E-09083C193880}"/>
          </ac:spMkLst>
        </pc:spChg>
        <pc:spChg chg="mod">
          <ac:chgData name="Vivek Saahil" userId="43ad321a-5946-4c44-869a-99c3331d9527" providerId="ADAL" clId="{EA813354-F016-409C-A55B-EB42D8BC8B73}" dt="2021-04-06T04:33:14.680" v="5341" actId="27803"/>
          <ac:spMkLst>
            <pc:docMk/>
            <pc:sldMk cId="1830847363" sldId="283"/>
            <ac:spMk id="4827" creationId="{356CCE51-EECF-4C9F-8C4C-19EA5A1B63F5}"/>
          </ac:spMkLst>
        </pc:spChg>
        <pc:spChg chg="mod">
          <ac:chgData name="Vivek Saahil" userId="43ad321a-5946-4c44-869a-99c3331d9527" providerId="ADAL" clId="{EA813354-F016-409C-A55B-EB42D8BC8B73}" dt="2021-04-06T04:33:14.680" v="5341" actId="27803"/>
          <ac:spMkLst>
            <pc:docMk/>
            <pc:sldMk cId="1830847363" sldId="283"/>
            <ac:spMk id="4828" creationId="{0EF140F1-C32E-46DD-BA90-49C5574103A4}"/>
          </ac:spMkLst>
        </pc:spChg>
        <pc:spChg chg="mod">
          <ac:chgData name="Vivek Saahil" userId="43ad321a-5946-4c44-869a-99c3331d9527" providerId="ADAL" clId="{EA813354-F016-409C-A55B-EB42D8BC8B73}" dt="2021-04-06T04:33:14.680" v="5341" actId="27803"/>
          <ac:spMkLst>
            <pc:docMk/>
            <pc:sldMk cId="1830847363" sldId="283"/>
            <ac:spMk id="4829" creationId="{A92BB03D-8BCD-4EAE-AE05-4647715374E0}"/>
          </ac:spMkLst>
        </pc:spChg>
        <pc:spChg chg="mod">
          <ac:chgData name="Vivek Saahil" userId="43ad321a-5946-4c44-869a-99c3331d9527" providerId="ADAL" clId="{EA813354-F016-409C-A55B-EB42D8BC8B73}" dt="2021-04-06T04:33:14.680" v="5341" actId="27803"/>
          <ac:spMkLst>
            <pc:docMk/>
            <pc:sldMk cId="1830847363" sldId="283"/>
            <ac:spMk id="4830" creationId="{5224AE78-894E-4BFF-B2B1-88DFA6405033}"/>
          </ac:spMkLst>
        </pc:spChg>
        <pc:spChg chg="mod">
          <ac:chgData name="Vivek Saahil" userId="43ad321a-5946-4c44-869a-99c3331d9527" providerId="ADAL" clId="{EA813354-F016-409C-A55B-EB42D8BC8B73}" dt="2021-04-06T04:33:14.680" v="5341" actId="27803"/>
          <ac:spMkLst>
            <pc:docMk/>
            <pc:sldMk cId="1830847363" sldId="283"/>
            <ac:spMk id="4831" creationId="{EA19C64D-1B7D-4497-A5C9-21ECF3E67CEC}"/>
          </ac:spMkLst>
        </pc:spChg>
        <pc:spChg chg="mod">
          <ac:chgData name="Vivek Saahil" userId="43ad321a-5946-4c44-869a-99c3331d9527" providerId="ADAL" clId="{EA813354-F016-409C-A55B-EB42D8BC8B73}" dt="2021-04-06T04:33:14.680" v="5341" actId="27803"/>
          <ac:spMkLst>
            <pc:docMk/>
            <pc:sldMk cId="1830847363" sldId="283"/>
            <ac:spMk id="4832" creationId="{3E0A45B1-3937-4A06-9009-FA2D89FCAC1D}"/>
          </ac:spMkLst>
        </pc:spChg>
        <pc:spChg chg="mod">
          <ac:chgData name="Vivek Saahil" userId="43ad321a-5946-4c44-869a-99c3331d9527" providerId="ADAL" clId="{EA813354-F016-409C-A55B-EB42D8BC8B73}" dt="2021-04-06T04:33:14.680" v="5341" actId="27803"/>
          <ac:spMkLst>
            <pc:docMk/>
            <pc:sldMk cId="1830847363" sldId="283"/>
            <ac:spMk id="4833" creationId="{F1B38547-AAAC-4909-BD1C-49B815F46D92}"/>
          </ac:spMkLst>
        </pc:spChg>
        <pc:spChg chg="mod">
          <ac:chgData name="Vivek Saahil" userId="43ad321a-5946-4c44-869a-99c3331d9527" providerId="ADAL" clId="{EA813354-F016-409C-A55B-EB42D8BC8B73}" dt="2021-04-06T04:33:14.680" v="5341" actId="27803"/>
          <ac:spMkLst>
            <pc:docMk/>
            <pc:sldMk cId="1830847363" sldId="283"/>
            <ac:spMk id="4834" creationId="{240CD48D-7264-484C-B3BC-3C8187957D4C}"/>
          </ac:spMkLst>
        </pc:spChg>
        <pc:spChg chg="mod">
          <ac:chgData name="Vivek Saahil" userId="43ad321a-5946-4c44-869a-99c3331d9527" providerId="ADAL" clId="{EA813354-F016-409C-A55B-EB42D8BC8B73}" dt="2021-04-06T04:33:14.680" v="5341" actId="27803"/>
          <ac:spMkLst>
            <pc:docMk/>
            <pc:sldMk cId="1830847363" sldId="283"/>
            <ac:spMk id="4835" creationId="{E196BAE6-3134-4AFA-90F6-A5E4751B6B0F}"/>
          </ac:spMkLst>
        </pc:spChg>
        <pc:spChg chg="mod">
          <ac:chgData name="Vivek Saahil" userId="43ad321a-5946-4c44-869a-99c3331d9527" providerId="ADAL" clId="{EA813354-F016-409C-A55B-EB42D8BC8B73}" dt="2021-04-06T04:33:14.680" v="5341" actId="27803"/>
          <ac:spMkLst>
            <pc:docMk/>
            <pc:sldMk cId="1830847363" sldId="283"/>
            <ac:spMk id="4836" creationId="{2BA27C38-5BAA-4BB8-9557-63A9F9AE2421}"/>
          </ac:spMkLst>
        </pc:spChg>
        <pc:spChg chg="mod">
          <ac:chgData name="Vivek Saahil" userId="43ad321a-5946-4c44-869a-99c3331d9527" providerId="ADAL" clId="{EA813354-F016-409C-A55B-EB42D8BC8B73}" dt="2021-04-06T04:33:14.680" v="5341" actId="27803"/>
          <ac:spMkLst>
            <pc:docMk/>
            <pc:sldMk cId="1830847363" sldId="283"/>
            <ac:spMk id="4837" creationId="{A6651C15-EAAB-43BD-A25F-C590A55D1698}"/>
          </ac:spMkLst>
        </pc:spChg>
        <pc:spChg chg="mod">
          <ac:chgData name="Vivek Saahil" userId="43ad321a-5946-4c44-869a-99c3331d9527" providerId="ADAL" clId="{EA813354-F016-409C-A55B-EB42D8BC8B73}" dt="2021-04-06T04:33:14.680" v="5341" actId="27803"/>
          <ac:spMkLst>
            <pc:docMk/>
            <pc:sldMk cId="1830847363" sldId="283"/>
            <ac:spMk id="4838" creationId="{72F95792-49B3-469F-950F-D6F9E37FC063}"/>
          </ac:spMkLst>
        </pc:spChg>
        <pc:spChg chg="mod">
          <ac:chgData name="Vivek Saahil" userId="43ad321a-5946-4c44-869a-99c3331d9527" providerId="ADAL" clId="{EA813354-F016-409C-A55B-EB42D8BC8B73}" dt="2021-04-06T04:33:14.680" v="5341" actId="27803"/>
          <ac:spMkLst>
            <pc:docMk/>
            <pc:sldMk cId="1830847363" sldId="283"/>
            <ac:spMk id="4839" creationId="{006784C9-6C1C-4385-A58B-81CA65F8E727}"/>
          </ac:spMkLst>
        </pc:spChg>
        <pc:spChg chg="mod">
          <ac:chgData name="Vivek Saahil" userId="43ad321a-5946-4c44-869a-99c3331d9527" providerId="ADAL" clId="{EA813354-F016-409C-A55B-EB42D8BC8B73}" dt="2021-04-06T04:33:14.680" v="5341" actId="27803"/>
          <ac:spMkLst>
            <pc:docMk/>
            <pc:sldMk cId="1830847363" sldId="283"/>
            <ac:spMk id="4840" creationId="{CFBD499A-E209-4B4C-8373-FE2A4563A795}"/>
          </ac:spMkLst>
        </pc:spChg>
        <pc:spChg chg="mod">
          <ac:chgData name="Vivek Saahil" userId="43ad321a-5946-4c44-869a-99c3331d9527" providerId="ADAL" clId="{EA813354-F016-409C-A55B-EB42D8BC8B73}" dt="2021-04-06T04:33:14.680" v="5341" actId="27803"/>
          <ac:spMkLst>
            <pc:docMk/>
            <pc:sldMk cId="1830847363" sldId="283"/>
            <ac:spMk id="4841" creationId="{14A7316A-99F9-4FAA-B397-78E6039A279D}"/>
          </ac:spMkLst>
        </pc:spChg>
        <pc:spChg chg="mod">
          <ac:chgData name="Vivek Saahil" userId="43ad321a-5946-4c44-869a-99c3331d9527" providerId="ADAL" clId="{EA813354-F016-409C-A55B-EB42D8BC8B73}" dt="2021-04-06T04:33:14.680" v="5341" actId="27803"/>
          <ac:spMkLst>
            <pc:docMk/>
            <pc:sldMk cId="1830847363" sldId="283"/>
            <ac:spMk id="4842" creationId="{96EBED7E-924C-43EE-A2E2-082E3C986C56}"/>
          </ac:spMkLst>
        </pc:spChg>
        <pc:spChg chg="mod">
          <ac:chgData name="Vivek Saahil" userId="43ad321a-5946-4c44-869a-99c3331d9527" providerId="ADAL" clId="{EA813354-F016-409C-A55B-EB42D8BC8B73}" dt="2021-04-06T04:33:14.680" v="5341" actId="27803"/>
          <ac:spMkLst>
            <pc:docMk/>
            <pc:sldMk cId="1830847363" sldId="283"/>
            <ac:spMk id="4843" creationId="{73EA5099-9AA6-4982-BE89-D29D5AE43ECD}"/>
          </ac:spMkLst>
        </pc:spChg>
        <pc:spChg chg="mod">
          <ac:chgData name="Vivek Saahil" userId="43ad321a-5946-4c44-869a-99c3331d9527" providerId="ADAL" clId="{EA813354-F016-409C-A55B-EB42D8BC8B73}" dt="2021-04-06T04:33:14.680" v="5341" actId="27803"/>
          <ac:spMkLst>
            <pc:docMk/>
            <pc:sldMk cId="1830847363" sldId="283"/>
            <ac:spMk id="4844" creationId="{CB5ACF27-7B11-465B-9828-CE532305629D}"/>
          </ac:spMkLst>
        </pc:spChg>
        <pc:spChg chg="mod">
          <ac:chgData name="Vivek Saahil" userId="43ad321a-5946-4c44-869a-99c3331d9527" providerId="ADAL" clId="{EA813354-F016-409C-A55B-EB42D8BC8B73}" dt="2021-04-06T04:33:14.680" v="5341" actId="27803"/>
          <ac:spMkLst>
            <pc:docMk/>
            <pc:sldMk cId="1830847363" sldId="283"/>
            <ac:spMk id="4845" creationId="{63CC47AC-8618-4BAF-81CF-76AB9997D545}"/>
          </ac:spMkLst>
        </pc:spChg>
        <pc:spChg chg="mod">
          <ac:chgData name="Vivek Saahil" userId="43ad321a-5946-4c44-869a-99c3331d9527" providerId="ADAL" clId="{EA813354-F016-409C-A55B-EB42D8BC8B73}" dt="2021-04-06T04:33:14.680" v="5341" actId="27803"/>
          <ac:spMkLst>
            <pc:docMk/>
            <pc:sldMk cId="1830847363" sldId="283"/>
            <ac:spMk id="4846" creationId="{A52D8754-3137-4AD7-B06C-D9045D16A61F}"/>
          </ac:spMkLst>
        </pc:spChg>
        <pc:spChg chg="mod">
          <ac:chgData name="Vivek Saahil" userId="43ad321a-5946-4c44-869a-99c3331d9527" providerId="ADAL" clId="{EA813354-F016-409C-A55B-EB42D8BC8B73}" dt="2021-04-06T04:33:14.680" v="5341" actId="27803"/>
          <ac:spMkLst>
            <pc:docMk/>
            <pc:sldMk cId="1830847363" sldId="283"/>
            <ac:spMk id="4847" creationId="{94924818-155F-4B50-836D-819A378E6DBD}"/>
          </ac:spMkLst>
        </pc:spChg>
        <pc:spChg chg="mod">
          <ac:chgData name="Vivek Saahil" userId="43ad321a-5946-4c44-869a-99c3331d9527" providerId="ADAL" clId="{EA813354-F016-409C-A55B-EB42D8BC8B73}" dt="2021-04-06T04:33:14.680" v="5341" actId="27803"/>
          <ac:spMkLst>
            <pc:docMk/>
            <pc:sldMk cId="1830847363" sldId="283"/>
            <ac:spMk id="4848" creationId="{C4DB6E9E-A5AF-442C-B4C4-713A4603C1BF}"/>
          </ac:spMkLst>
        </pc:spChg>
        <pc:spChg chg="mod">
          <ac:chgData name="Vivek Saahil" userId="43ad321a-5946-4c44-869a-99c3331d9527" providerId="ADAL" clId="{EA813354-F016-409C-A55B-EB42D8BC8B73}" dt="2021-04-06T04:33:14.680" v="5341" actId="27803"/>
          <ac:spMkLst>
            <pc:docMk/>
            <pc:sldMk cId="1830847363" sldId="283"/>
            <ac:spMk id="4849" creationId="{076F6146-1F3B-4901-95EA-201449F6E383}"/>
          </ac:spMkLst>
        </pc:spChg>
        <pc:spChg chg="mod">
          <ac:chgData name="Vivek Saahil" userId="43ad321a-5946-4c44-869a-99c3331d9527" providerId="ADAL" clId="{EA813354-F016-409C-A55B-EB42D8BC8B73}" dt="2021-04-06T04:33:14.680" v="5341" actId="27803"/>
          <ac:spMkLst>
            <pc:docMk/>
            <pc:sldMk cId="1830847363" sldId="283"/>
            <ac:spMk id="4850" creationId="{8F4CA29C-DE67-467C-8971-E80B13316ECE}"/>
          </ac:spMkLst>
        </pc:spChg>
        <pc:spChg chg="mod">
          <ac:chgData name="Vivek Saahil" userId="43ad321a-5946-4c44-869a-99c3331d9527" providerId="ADAL" clId="{EA813354-F016-409C-A55B-EB42D8BC8B73}" dt="2021-04-06T04:33:14.680" v="5341" actId="27803"/>
          <ac:spMkLst>
            <pc:docMk/>
            <pc:sldMk cId="1830847363" sldId="283"/>
            <ac:spMk id="4851" creationId="{EC21991F-9010-403E-BEFF-D6F16ECD4857}"/>
          </ac:spMkLst>
        </pc:spChg>
        <pc:spChg chg="mod">
          <ac:chgData name="Vivek Saahil" userId="43ad321a-5946-4c44-869a-99c3331d9527" providerId="ADAL" clId="{EA813354-F016-409C-A55B-EB42D8BC8B73}" dt="2021-04-06T04:33:14.680" v="5341" actId="27803"/>
          <ac:spMkLst>
            <pc:docMk/>
            <pc:sldMk cId="1830847363" sldId="283"/>
            <ac:spMk id="4852" creationId="{8712A73C-DB5A-41D1-9838-1A4CA6AFAFDA}"/>
          </ac:spMkLst>
        </pc:spChg>
        <pc:spChg chg="mod">
          <ac:chgData name="Vivek Saahil" userId="43ad321a-5946-4c44-869a-99c3331d9527" providerId="ADAL" clId="{EA813354-F016-409C-A55B-EB42D8BC8B73}" dt="2021-04-06T04:33:14.680" v="5341" actId="27803"/>
          <ac:spMkLst>
            <pc:docMk/>
            <pc:sldMk cId="1830847363" sldId="283"/>
            <ac:spMk id="4853" creationId="{CBF8D931-8052-4A9A-A9A6-2F951FE9E1CF}"/>
          </ac:spMkLst>
        </pc:spChg>
        <pc:spChg chg="mod">
          <ac:chgData name="Vivek Saahil" userId="43ad321a-5946-4c44-869a-99c3331d9527" providerId="ADAL" clId="{EA813354-F016-409C-A55B-EB42D8BC8B73}" dt="2021-04-06T04:33:14.680" v="5341" actId="27803"/>
          <ac:spMkLst>
            <pc:docMk/>
            <pc:sldMk cId="1830847363" sldId="283"/>
            <ac:spMk id="4854" creationId="{7A92913B-A71E-48DC-86B9-69200255A212}"/>
          </ac:spMkLst>
        </pc:spChg>
        <pc:spChg chg="mod">
          <ac:chgData name="Vivek Saahil" userId="43ad321a-5946-4c44-869a-99c3331d9527" providerId="ADAL" clId="{EA813354-F016-409C-A55B-EB42D8BC8B73}" dt="2021-04-06T04:33:14.680" v="5341" actId="27803"/>
          <ac:spMkLst>
            <pc:docMk/>
            <pc:sldMk cId="1830847363" sldId="283"/>
            <ac:spMk id="4855" creationId="{BF70749A-A8C6-45C5-910B-28CD0B0B15CB}"/>
          </ac:spMkLst>
        </pc:spChg>
        <pc:spChg chg="mod">
          <ac:chgData name="Vivek Saahil" userId="43ad321a-5946-4c44-869a-99c3331d9527" providerId="ADAL" clId="{EA813354-F016-409C-A55B-EB42D8BC8B73}" dt="2021-04-06T04:33:14.680" v="5341" actId="27803"/>
          <ac:spMkLst>
            <pc:docMk/>
            <pc:sldMk cId="1830847363" sldId="283"/>
            <ac:spMk id="4856" creationId="{1ECA5B71-3C71-4060-949C-110EB991EB51}"/>
          </ac:spMkLst>
        </pc:spChg>
        <pc:spChg chg="mod">
          <ac:chgData name="Vivek Saahil" userId="43ad321a-5946-4c44-869a-99c3331d9527" providerId="ADAL" clId="{EA813354-F016-409C-A55B-EB42D8BC8B73}" dt="2021-04-06T04:33:14.680" v="5341" actId="27803"/>
          <ac:spMkLst>
            <pc:docMk/>
            <pc:sldMk cId="1830847363" sldId="283"/>
            <ac:spMk id="4857" creationId="{151557C6-B979-485F-8162-7DA1D1B86F3B}"/>
          </ac:spMkLst>
        </pc:spChg>
        <pc:spChg chg="mod">
          <ac:chgData name="Vivek Saahil" userId="43ad321a-5946-4c44-869a-99c3331d9527" providerId="ADAL" clId="{EA813354-F016-409C-A55B-EB42D8BC8B73}" dt="2021-04-06T04:33:14.680" v="5341" actId="27803"/>
          <ac:spMkLst>
            <pc:docMk/>
            <pc:sldMk cId="1830847363" sldId="283"/>
            <ac:spMk id="4858" creationId="{4555126A-BA3F-4857-B43F-25192BB11A2E}"/>
          </ac:spMkLst>
        </pc:spChg>
        <pc:spChg chg="mod">
          <ac:chgData name="Vivek Saahil" userId="43ad321a-5946-4c44-869a-99c3331d9527" providerId="ADAL" clId="{EA813354-F016-409C-A55B-EB42D8BC8B73}" dt="2021-04-06T04:33:14.680" v="5341" actId="27803"/>
          <ac:spMkLst>
            <pc:docMk/>
            <pc:sldMk cId="1830847363" sldId="283"/>
            <ac:spMk id="4859" creationId="{A143F209-1E4C-4ED8-BB06-A7EAEB0BB3B9}"/>
          </ac:spMkLst>
        </pc:spChg>
        <pc:spChg chg="mod">
          <ac:chgData name="Vivek Saahil" userId="43ad321a-5946-4c44-869a-99c3331d9527" providerId="ADAL" clId="{EA813354-F016-409C-A55B-EB42D8BC8B73}" dt="2021-04-06T04:33:14.680" v="5341" actId="27803"/>
          <ac:spMkLst>
            <pc:docMk/>
            <pc:sldMk cId="1830847363" sldId="283"/>
            <ac:spMk id="4860" creationId="{75168948-EAEF-439D-A804-F0EF6B569BDB}"/>
          </ac:spMkLst>
        </pc:spChg>
        <pc:spChg chg="mod">
          <ac:chgData name="Vivek Saahil" userId="43ad321a-5946-4c44-869a-99c3331d9527" providerId="ADAL" clId="{EA813354-F016-409C-A55B-EB42D8BC8B73}" dt="2021-04-06T04:33:14.680" v="5341" actId="27803"/>
          <ac:spMkLst>
            <pc:docMk/>
            <pc:sldMk cId="1830847363" sldId="283"/>
            <ac:spMk id="4861" creationId="{04743AF8-9441-4B5E-93A7-AF10745E659D}"/>
          </ac:spMkLst>
        </pc:spChg>
        <pc:spChg chg="mod">
          <ac:chgData name="Vivek Saahil" userId="43ad321a-5946-4c44-869a-99c3331d9527" providerId="ADAL" clId="{EA813354-F016-409C-A55B-EB42D8BC8B73}" dt="2021-04-06T04:33:14.680" v="5341" actId="27803"/>
          <ac:spMkLst>
            <pc:docMk/>
            <pc:sldMk cId="1830847363" sldId="283"/>
            <ac:spMk id="4862" creationId="{20379465-02CC-4259-9C4D-238D4030C193}"/>
          </ac:spMkLst>
        </pc:spChg>
        <pc:spChg chg="mod">
          <ac:chgData name="Vivek Saahil" userId="43ad321a-5946-4c44-869a-99c3331d9527" providerId="ADAL" clId="{EA813354-F016-409C-A55B-EB42D8BC8B73}" dt="2021-04-06T04:33:14.680" v="5341" actId="27803"/>
          <ac:spMkLst>
            <pc:docMk/>
            <pc:sldMk cId="1830847363" sldId="283"/>
            <ac:spMk id="4863" creationId="{E8724F39-506A-4E64-9FFD-E32241630EEE}"/>
          </ac:spMkLst>
        </pc:spChg>
        <pc:spChg chg="mod">
          <ac:chgData name="Vivek Saahil" userId="43ad321a-5946-4c44-869a-99c3331d9527" providerId="ADAL" clId="{EA813354-F016-409C-A55B-EB42D8BC8B73}" dt="2021-04-06T04:33:14.680" v="5341" actId="27803"/>
          <ac:spMkLst>
            <pc:docMk/>
            <pc:sldMk cId="1830847363" sldId="283"/>
            <ac:spMk id="4864" creationId="{F874D906-1909-4716-9547-7EA1EA9BB6E6}"/>
          </ac:spMkLst>
        </pc:spChg>
        <pc:spChg chg="mod">
          <ac:chgData name="Vivek Saahil" userId="43ad321a-5946-4c44-869a-99c3331d9527" providerId="ADAL" clId="{EA813354-F016-409C-A55B-EB42D8BC8B73}" dt="2021-04-06T04:33:14.680" v="5341" actId="27803"/>
          <ac:spMkLst>
            <pc:docMk/>
            <pc:sldMk cId="1830847363" sldId="283"/>
            <ac:spMk id="4865" creationId="{33ED9A37-2DF7-4F1F-8949-69CEE5E6C101}"/>
          </ac:spMkLst>
        </pc:spChg>
        <pc:spChg chg="mod">
          <ac:chgData name="Vivek Saahil" userId="43ad321a-5946-4c44-869a-99c3331d9527" providerId="ADAL" clId="{EA813354-F016-409C-A55B-EB42D8BC8B73}" dt="2021-04-06T04:33:14.680" v="5341" actId="27803"/>
          <ac:spMkLst>
            <pc:docMk/>
            <pc:sldMk cId="1830847363" sldId="283"/>
            <ac:spMk id="4866" creationId="{B38B8EC5-3B2A-4DC2-99E3-105B8C429DF6}"/>
          </ac:spMkLst>
        </pc:spChg>
        <pc:spChg chg="mod">
          <ac:chgData name="Vivek Saahil" userId="43ad321a-5946-4c44-869a-99c3331d9527" providerId="ADAL" clId="{EA813354-F016-409C-A55B-EB42D8BC8B73}" dt="2021-04-06T04:33:14.680" v="5341" actId="27803"/>
          <ac:spMkLst>
            <pc:docMk/>
            <pc:sldMk cId="1830847363" sldId="283"/>
            <ac:spMk id="4867" creationId="{D465A7CA-5095-4408-B110-4A925EBA9F25}"/>
          </ac:spMkLst>
        </pc:spChg>
        <pc:spChg chg="mod">
          <ac:chgData name="Vivek Saahil" userId="43ad321a-5946-4c44-869a-99c3331d9527" providerId="ADAL" clId="{EA813354-F016-409C-A55B-EB42D8BC8B73}" dt="2021-04-06T04:33:14.680" v="5341" actId="27803"/>
          <ac:spMkLst>
            <pc:docMk/>
            <pc:sldMk cId="1830847363" sldId="283"/>
            <ac:spMk id="4868" creationId="{E8103C51-CA72-4B62-9BD1-7561DD23180F}"/>
          </ac:spMkLst>
        </pc:spChg>
        <pc:spChg chg="mod">
          <ac:chgData name="Vivek Saahil" userId="43ad321a-5946-4c44-869a-99c3331d9527" providerId="ADAL" clId="{EA813354-F016-409C-A55B-EB42D8BC8B73}" dt="2021-04-06T04:33:14.680" v="5341" actId="27803"/>
          <ac:spMkLst>
            <pc:docMk/>
            <pc:sldMk cId="1830847363" sldId="283"/>
            <ac:spMk id="4869" creationId="{41C9653B-BB7F-4CDF-9CC6-643F86A53F7D}"/>
          </ac:spMkLst>
        </pc:spChg>
        <pc:spChg chg="mod">
          <ac:chgData name="Vivek Saahil" userId="43ad321a-5946-4c44-869a-99c3331d9527" providerId="ADAL" clId="{EA813354-F016-409C-A55B-EB42D8BC8B73}" dt="2021-04-06T04:33:14.680" v="5341" actId="27803"/>
          <ac:spMkLst>
            <pc:docMk/>
            <pc:sldMk cId="1830847363" sldId="283"/>
            <ac:spMk id="4870" creationId="{7A698DB1-DC35-4FB7-B475-2F490ECFE57B}"/>
          </ac:spMkLst>
        </pc:spChg>
        <pc:spChg chg="mod">
          <ac:chgData name="Vivek Saahil" userId="43ad321a-5946-4c44-869a-99c3331d9527" providerId="ADAL" clId="{EA813354-F016-409C-A55B-EB42D8BC8B73}" dt="2021-04-06T04:33:14.680" v="5341" actId="27803"/>
          <ac:spMkLst>
            <pc:docMk/>
            <pc:sldMk cId="1830847363" sldId="283"/>
            <ac:spMk id="4871" creationId="{9F47D281-1D08-4173-BD2B-C87E6DD91A06}"/>
          </ac:spMkLst>
        </pc:spChg>
        <pc:spChg chg="mod">
          <ac:chgData name="Vivek Saahil" userId="43ad321a-5946-4c44-869a-99c3331d9527" providerId="ADAL" clId="{EA813354-F016-409C-A55B-EB42D8BC8B73}" dt="2021-04-06T04:33:14.680" v="5341" actId="27803"/>
          <ac:spMkLst>
            <pc:docMk/>
            <pc:sldMk cId="1830847363" sldId="283"/>
            <ac:spMk id="4872" creationId="{86ACD3B5-B26A-4B7A-B54E-B06A628BBEC8}"/>
          </ac:spMkLst>
        </pc:spChg>
        <pc:spChg chg="mod">
          <ac:chgData name="Vivek Saahil" userId="43ad321a-5946-4c44-869a-99c3331d9527" providerId="ADAL" clId="{EA813354-F016-409C-A55B-EB42D8BC8B73}" dt="2021-04-06T04:33:14.680" v="5341" actId="27803"/>
          <ac:spMkLst>
            <pc:docMk/>
            <pc:sldMk cId="1830847363" sldId="283"/>
            <ac:spMk id="4873" creationId="{200CB054-2138-49C1-9C88-564056435D3C}"/>
          </ac:spMkLst>
        </pc:spChg>
        <pc:spChg chg="mod">
          <ac:chgData name="Vivek Saahil" userId="43ad321a-5946-4c44-869a-99c3331d9527" providerId="ADAL" clId="{EA813354-F016-409C-A55B-EB42D8BC8B73}" dt="2021-04-06T04:33:14.680" v="5341" actId="27803"/>
          <ac:spMkLst>
            <pc:docMk/>
            <pc:sldMk cId="1830847363" sldId="283"/>
            <ac:spMk id="4874" creationId="{C9E2BECE-63BC-41AE-9D9D-117CBF644655}"/>
          </ac:spMkLst>
        </pc:spChg>
        <pc:spChg chg="mod">
          <ac:chgData name="Vivek Saahil" userId="43ad321a-5946-4c44-869a-99c3331d9527" providerId="ADAL" clId="{EA813354-F016-409C-A55B-EB42D8BC8B73}" dt="2021-04-06T04:33:14.680" v="5341" actId="27803"/>
          <ac:spMkLst>
            <pc:docMk/>
            <pc:sldMk cId="1830847363" sldId="283"/>
            <ac:spMk id="4875" creationId="{2C79E968-2CC6-434E-A7E4-EEA6515567E5}"/>
          </ac:spMkLst>
        </pc:spChg>
        <pc:spChg chg="mod">
          <ac:chgData name="Vivek Saahil" userId="43ad321a-5946-4c44-869a-99c3331d9527" providerId="ADAL" clId="{EA813354-F016-409C-A55B-EB42D8BC8B73}" dt="2021-04-06T04:33:14.680" v="5341" actId="27803"/>
          <ac:spMkLst>
            <pc:docMk/>
            <pc:sldMk cId="1830847363" sldId="283"/>
            <ac:spMk id="4876" creationId="{FB724DE2-860F-4887-9E1D-630EBFD74FBC}"/>
          </ac:spMkLst>
        </pc:spChg>
        <pc:spChg chg="mod">
          <ac:chgData name="Vivek Saahil" userId="43ad321a-5946-4c44-869a-99c3331d9527" providerId="ADAL" clId="{EA813354-F016-409C-A55B-EB42D8BC8B73}" dt="2021-04-06T04:33:14.680" v="5341" actId="27803"/>
          <ac:spMkLst>
            <pc:docMk/>
            <pc:sldMk cId="1830847363" sldId="283"/>
            <ac:spMk id="4877" creationId="{819E80C6-07FE-4DA1-9C00-12C20830483F}"/>
          </ac:spMkLst>
        </pc:spChg>
        <pc:spChg chg="mod">
          <ac:chgData name="Vivek Saahil" userId="43ad321a-5946-4c44-869a-99c3331d9527" providerId="ADAL" clId="{EA813354-F016-409C-A55B-EB42D8BC8B73}" dt="2021-04-06T04:33:14.680" v="5341" actId="27803"/>
          <ac:spMkLst>
            <pc:docMk/>
            <pc:sldMk cId="1830847363" sldId="283"/>
            <ac:spMk id="4878" creationId="{57749B83-0E13-46FF-B9AD-513752A68D70}"/>
          </ac:spMkLst>
        </pc:spChg>
        <pc:spChg chg="mod">
          <ac:chgData name="Vivek Saahil" userId="43ad321a-5946-4c44-869a-99c3331d9527" providerId="ADAL" clId="{EA813354-F016-409C-A55B-EB42D8BC8B73}" dt="2021-04-06T04:33:14.680" v="5341" actId="27803"/>
          <ac:spMkLst>
            <pc:docMk/>
            <pc:sldMk cId="1830847363" sldId="283"/>
            <ac:spMk id="4879" creationId="{EB618A6F-5C94-453D-B9C1-B6AA5BC29922}"/>
          </ac:spMkLst>
        </pc:spChg>
        <pc:spChg chg="mod">
          <ac:chgData name="Vivek Saahil" userId="43ad321a-5946-4c44-869a-99c3331d9527" providerId="ADAL" clId="{EA813354-F016-409C-A55B-EB42D8BC8B73}" dt="2021-04-06T04:33:14.680" v="5341" actId="27803"/>
          <ac:spMkLst>
            <pc:docMk/>
            <pc:sldMk cId="1830847363" sldId="283"/>
            <ac:spMk id="4880" creationId="{D7075FCB-DDCB-4D97-9FDA-E3382CF26EF6}"/>
          </ac:spMkLst>
        </pc:spChg>
        <pc:spChg chg="mod">
          <ac:chgData name="Vivek Saahil" userId="43ad321a-5946-4c44-869a-99c3331d9527" providerId="ADAL" clId="{EA813354-F016-409C-A55B-EB42D8BC8B73}" dt="2021-04-06T04:33:14.680" v="5341" actId="27803"/>
          <ac:spMkLst>
            <pc:docMk/>
            <pc:sldMk cId="1830847363" sldId="283"/>
            <ac:spMk id="4881" creationId="{50852C4C-9D3E-4C75-A079-49D11D3BC3B7}"/>
          </ac:spMkLst>
        </pc:spChg>
        <pc:spChg chg="mod">
          <ac:chgData name="Vivek Saahil" userId="43ad321a-5946-4c44-869a-99c3331d9527" providerId="ADAL" clId="{EA813354-F016-409C-A55B-EB42D8BC8B73}" dt="2021-04-06T04:33:14.680" v="5341" actId="27803"/>
          <ac:spMkLst>
            <pc:docMk/>
            <pc:sldMk cId="1830847363" sldId="283"/>
            <ac:spMk id="4882" creationId="{525B2C8C-B72E-4D1E-AD06-3507CADCEB06}"/>
          </ac:spMkLst>
        </pc:spChg>
        <pc:spChg chg="mod">
          <ac:chgData name="Vivek Saahil" userId="43ad321a-5946-4c44-869a-99c3331d9527" providerId="ADAL" clId="{EA813354-F016-409C-A55B-EB42D8BC8B73}" dt="2021-04-06T04:33:14.680" v="5341" actId="27803"/>
          <ac:spMkLst>
            <pc:docMk/>
            <pc:sldMk cId="1830847363" sldId="283"/>
            <ac:spMk id="4883" creationId="{6B9C6A9E-E383-4054-A864-BB2824943D47}"/>
          </ac:spMkLst>
        </pc:spChg>
        <pc:spChg chg="mod">
          <ac:chgData name="Vivek Saahil" userId="43ad321a-5946-4c44-869a-99c3331d9527" providerId="ADAL" clId="{EA813354-F016-409C-A55B-EB42D8BC8B73}" dt="2021-04-06T04:33:14.680" v="5341" actId="27803"/>
          <ac:spMkLst>
            <pc:docMk/>
            <pc:sldMk cId="1830847363" sldId="283"/>
            <ac:spMk id="4884" creationId="{02B8C52E-DE11-40A8-A313-08D90DF60EBF}"/>
          </ac:spMkLst>
        </pc:spChg>
        <pc:spChg chg="mod">
          <ac:chgData name="Vivek Saahil" userId="43ad321a-5946-4c44-869a-99c3331d9527" providerId="ADAL" clId="{EA813354-F016-409C-A55B-EB42D8BC8B73}" dt="2021-04-06T04:33:14.680" v="5341" actId="27803"/>
          <ac:spMkLst>
            <pc:docMk/>
            <pc:sldMk cId="1830847363" sldId="283"/>
            <ac:spMk id="4885" creationId="{2CAFFC70-4496-4F2A-8DC5-5671E77ACB71}"/>
          </ac:spMkLst>
        </pc:spChg>
        <pc:spChg chg="mod">
          <ac:chgData name="Vivek Saahil" userId="43ad321a-5946-4c44-869a-99c3331d9527" providerId="ADAL" clId="{EA813354-F016-409C-A55B-EB42D8BC8B73}" dt="2021-04-06T04:33:14.680" v="5341" actId="27803"/>
          <ac:spMkLst>
            <pc:docMk/>
            <pc:sldMk cId="1830847363" sldId="283"/>
            <ac:spMk id="4886" creationId="{24BD0495-0582-404C-B3F0-DF520349DA23}"/>
          </ac:spMkLst>
        </pc:spChg>
        <pc:spChg chg="mod">
          <ac:chgData name="Vivek Saahil" userId="43ad321a-5946-4c44-869a-99c3331d9527" providerId="ADAL" clId="{EA813354-F016-409C-A55B-EB42D8BC8B73}" dt="2021-04-06T04:33:14.680" v="5341" actId="27803"/>
          <ac:spMkLst>
            <pc:docMk/>
            <pc:sldMk cId="1830847363" sldId="283"/>
            <ac:spMk id="4887" creationId="{06757B5C-30A0-4B12-BB69-722FBBD1153B}"/>
          </ac:spMkLst>
        </pc:spChg>
        <pc:spChg chg="mod">
          <ac:chgData name="Vivek Saahil" userId="43ad321a-5946-4c44-869a-99c3331d9527" providerId="ADAL" clId="{EA813354-F016-409C-A55B-EB42D8BC8B73}" dt="2021-04-06T04:33:14.680" v="5341" actId="27803"/>
          <ac:spMkLst>
            <pc:docMk/>
            <pc:sldMk cId="1830847363" sldId="283"/>
            <ac:spMk id="4888" creationId="{610DCAB5-91D7-4E9A-A8E3-3743CF461F8A}"/>
          </ac:spMkLst>
        </pc:spChg>
        <pc:spChg chg="mod">
          <ac:chgData name="Vivek Saahil" userId="43ad321a-5946-4c44-869a-99c3331d9527" providerId="ADAL" clId="{EA813354-F016-409C-A55B-EB42D8BC8B73}" dt="2021-04-06T04:33:14.680" v="5341" actId="27803"/>
          <ac:spMkLst>
            <pc:docMk/>
            <pc:sldMk cId="1830847363" sldId="283"/>
            <ac:spMk id="4889" creationId="{C7A97391-8E70-49AA-8113-C340758ED02D}"/>
          </ac:spMkLst>
        </pc:spChg>
        <pc:spChg chg="mod">
          <ac:chgData name="Vivek Saahil" userId="43ad321a-5946-4c44-869a-99c3331d9527" providerId="ADAL" clId="{EA813354-F016-409C-A55B-EB42D8BC8B73}" dt="2021-04-06T04:33:14.680" v="5341" actId="27803"/>
          <ac:spMkLst>
            <pc:docMk/>
            <pc:sldMk cId="1830847363" sldId="283"/>
            <ac:spMk id="4890" creationId="{4F03ABDB-5E97-40E7-A5B9-25BD7E9A4EA4}"/>
          </ac:spMkLst>
        </pc:spChg>
        <pc:spChg chg="mod">
          <ac:chgData name="Vivek Saahil" userId="43ad321a-5946-4c44-869a-99c3331d9527" providerId="ADAL" clId="{EA813354-F016-409C-A55B-EB42D8BC8B73}" dt="2021-04-06T04:33:14.680" v="5341" actId="27803"/>
          <ac:spMkLst>
            <pc:docMk/>
            <pc:sldMk cId="1830847363" sldId="283"/>
            <ac:spMk id="4891" creationId="{B89C0438-66D5-4515-A17F-D294D635E803}"/>
          </ac:spMkLst>
        </pc:spChg>
        <pc:spChg chg="mod">
          <ac:chgData name="Vivek Saahil" userId="43ad321a-5946-4c44-869a-99c3331d9527" providerId="ADAL" clId="{EA813354-F016-409C-A55B-EB42D8BC8B73}" dt="2021-04-06T04:33:14.680" v="5341" actId="27803"/>
          <ac:spMkLst>
            <pc:docMk/>
            <pc:sldMk cId="1830847363" sldId="283"/>
            <ac:spMk id="4892" creationId="{418F7B8E-FEB7-4F13-9CF1-052609DB3401}"/>
          </ac:spMkLst>
        </pc:spChg>
        <pc:spChg chg="mod">
          <ac:chgData name="Vivek Saahil" userId="43ad321a-5946-4c44-869a-99c3331d9527" providerId="ADAL" clId="{EA813354-F016-409C-A55B-EB42D8BC8B73}" dt="2021-04-06T04:33:14.680" v="5341" actId="27803"/>
          <ac:spMkLst>
            <pc:docMk/>
            <pc:sldMk cId="1830847363" sldId="283"/>
            <ac:spMk id="4893" creationId="{29521CDB-BF45-4CAB-9F98-2784E444290A}"/>
          </ac:spMkLst>
        </pc:spChg>
        <pc:spChg chg="mod">
          <ac:chgData name="Vivek Saahil" userId="43ad321a-5946-4c44-869a-99c3331d9527" providerId="ADAL" clId="{EA813354-F016-409C-A55B-EB42D8BC8B73}" dt="2021-04-06T04:33:14.680" v="5341" actId="27803"/>
          <ac:spMkLst>
            <pc:docMk/>
            <pc:sldMk cId="1830847363" sldId="283"/>
            <ac:spMk id="4894" creationId="{F28C1E46-F7D3-441E-9C50-C577ECA61092}"/>
          </ac:spMkLst>
        </pc:spChg>
        <pc:spChg chg="mod">
          <ac:chgData name="Vivek Saahil" userId="43ad321a-5946-4c44-869a-99c3331d9527" providerId="ADAL" clId="{EA813354-F016-409C-A55B-EB42D8BC8B73}" dt="2021-04-06T04:33:14.680" v="5341" actId="27803"/>
          <ac:spMkLst>
            <pc:docMk/>
            <pc:sldMk cId="1830847363" sldId="283"/>
            <ac:spMk id="4895" creationId="{2A989011-A2D5-4BAA-91DF-F29EABB8E4BE}"/>
          </ac:spMkLst>
        </pc:spChg>
        <pc:spChg chg="mod">
          <ac:chgData name="Vivek Saahil" userId="43ad321a-5946-4c44-869a-99c3331d9527" providerId="ADAL" clId="{EA813354-F016-409C-A55B-EB42D8BC8B73}" dt="2021-04-06T04:33:14.680" v="5341" actId="27803"/>
          <ac:spMkLst>
            <pc:docMk/>
            <pc:sldMk cId="1830847363" sldId="283"/>
            <ac:spMk id="4896" creationId="{0789AFC2-3DDD-4A58-BDF6-1E1B8AFCCB56}"/>
          </ac:spMkLst>
        </pc:spChg>
        <pc:spChg chg="mod">
          <ac:chgData name="Vivek Saahil" userId="43ad321a-5946-4c44-869a-99c3331d9527" providerId="ADAL" clId="{EA813354-F016-409C-A55B-EB42D8BC8B73}" dt="2021-04-06T04:33:14.680" v="5341" actId="27803"/>
          <ac:spMkLst>
            <pc:docMk/>
            <pc:sldMk cId="1830847363" sldId="283"/>
            <ac:spMk id="4897" creationId="{52D38CA6-CDDE-4E74-A157-33584E8B4AE6}"/>
          </ac:spMkLst>
        </pc:spChg>
        <pc:spChg chg="mod">
          <ac:chgData name="Vivek Saahil" userId="43ad321a-5946-4c44-869a-99c3331d9527" providerId="ADAL" clId="{EA813354-F016-409C-A55B-EB42D8BC8B73}" dt="2021-04-06T04:33:14.680" v="5341" actId="27803"/>
          <ac:spMkLst>
            <pc:docMk/>
            <pc:sldMk cId="1830847363" sldId="283"/>
            <ac:spMk id="4898" creationId="{8EBB17A0-31FB-4377-97EF-11EFA366CD70}"/>
          </ac:spMkLst>
        </pc:spChg>
        <pc:spChg chg="mod">
          <ac:chgData name="Vivek Saahil" userId="43ad321a-5946-4c44-869a-99c3331d9527" providerId="ADAL" clId="{EA813354-F016-409C-A55B-EB42D8BC8B73}" dt="2021-04-06T04:33:14.680" v="5341" actId="27803"/>
          <ac:spMkLst>
            <pc:docMk/>
            <pc:sldMk cId="1830847363" sldId="283"/>
            <ac:spMk id="4899" creationId="{7F7294D1-4BF8-4608-9A70-F4578596BECE}"/>
          </ac:spMkLst>
        </pc:spChg>
        <pc:spChg chg="mod">
          <ac:chgData name="Vivek Saahil" userId="43ad321a-5946-4c44-869a-99c3331d9527" providerId="ADAL" clId="{EA813354-F016-409C-A55B-EB42D8BC8B73}" dt="2021-04-06T04:33:14.680" v="5341" actId="27803"/>
          <ac:spMkLst>
            <pc:docMk/>
            <pc:sldMk cId="1830847363" sldId="283"/>
            <ac:spMk id="4900" creationId="{883EE7F2-47EE-4ADC-B1F1-77E430B7A076}"/>
          </ac:spMkLst>
        </pc:spChg>
        <pc:spChg chg="mod">
          <ac:chgData name="Vivek Saahil" userId="43ad321a-5946-4c44-869a-99c3331d9527" providerId="ADAL" clId="{EA813354-F016-409C-A55B-EB42D8BC8B73}" dt="2021-04-06T04:33:14.680" v="5341" actId="27803"/>
          <ac:spMkLst>
            <pc:docMk/>
            <pc:sldMk cId="1830847363" sldId="283"/>
            <ac:spMk id="4901" creationId="{C6A65E68-E6E7-428E-AF09-E4E4F0011103}"/>
          </ac:spMkLst>
        </pc:spChg>
        <pc:spChg chg="mod">
          <ac:chgData name="Vivek Saahil" userId="43ad321a-5946-4c44-869a-99c3331d9527" providerId="ADAL" clId="{EA813354-F016-409C-A55B-EB42D8BC8B73}" dt="2021-04-06T04:33:14.680" v="5341" actId="27803"/>
          <ac:spMkLst>
            <pc:docMk/>
            <pc:sldMk cId="1830847363" sldId="283"/>
            <ac:spMk id="4902" creationId="{682C2603-B7D5-46AC-B0A8-31B1030FEE8F}"/>
          </ac:spMkLst>
        </pc:spChg>
        <pc:spChg chg="mod">
          <ac:chgData name="Vivek Saahil" userId="43ad321a-5946-4c44-869a-99c3331d9527" providerId="ADAL" clId="{EA813354-F016-409C-A55B-EB42D8BC8B73}" dt="2021-04-06T04:33:14.680" v="5341" actId="27803"/>
          <ac:spMkLst>
            <pc:docMk/>
            <pc:sldMk cId="1830847363" sldId="283"/>
            <ac:spMk id="4903" creationId="{52F0D0AB-CAD3-4C06-A8F8-9F77DDEA454B}"/>
          </ac:spMkLst>
        </pc:spChg>
        <pc:spChg chg="mod">
          <ac:chgData name="Vivek Saahil" userId="43ad321a-5946-4c44-869a-99c3331d9527" providerId="ADAL" clId="{EA813354-F016-409C-A55B-EB42D8BC8B73}" dt="2021-04-06T04:33:14.680" v="5341" actId="27803"/>
          <ac:spMkLst>
            <pc:docMk/>
            <pc:sldMk cId="1830847363" sldId="283"/>
            <ac:spMk id="4904" creationId="{6E3B648B-F574-44A7-9DED-28D00B76E472}"/>
          </ac:spMkLst>
        </pc:spChg>
        <pc:spChg chg="mod">
          <ac:chgData name="Vivek Saahil" userId="43ad321a-5946-4c44-869a-99c3331d9527" providerId="ADAL" clId="{EA813354-F016-409C-A55B-EB42D8BC8B73}" dt="2021-04-06T04:33:14.680" v="5341" actId="27803"/>
          <ac:spMkLst>
            <pc:docMk/>
            <pc:sldMk cId="1830847363" sldId="283"/>
            <ac:spMk id="4905" creationId="{795581A2-B59B-4866-9C46-BD7A907CFD48}"/>
          </ac:spMkLst>
        </pc:spChg>
        <pc:spChg chg="mod">
          <ac:chgData name="Vivek Saahil" userId="43ad321a-5946-4c44-869a-99c3331d9527" providerId="ADAL" clId="{EA813354-F016-409C-A55B-EB42D8BC8B73}" dt="2021-04-06T04:33:14.680" v="5341" actId="27803"/>
          <ac:spMkLst>
            <pc:docMk/>
            <pc:sldMk cId="1830847363" sldId="283"/>
            <ac:spMk id="4906" creationId="{3E06F75D-C403-4082-8E0E-4E2C2FA7B634}"/>
          </ac:spMkLst>
        </pc:spChg>
        <pc:spChg chg="mod">
          <ac:chgData name="Vivek Saahil" userId="43ad321a-5946-4c44-869a-99c3331d9527" providerId="ADAL" clId="{EA813354-F016-409C-A55B-EB42D8BC8B73}" dt="2021-04-06T04:33:14.680" v="5341" actId="27803"/>
          <ac:spMkLst>
            <pc:docMk/>
            <pc:sldMk cId="1830847363" sldId="283"/>
            <ac:spMk id="4907" creationId="{13AC2F1E-D637-4CD3-80A0-B6F60485ECDF}"/>
          </ac:spMkLst>
        </pc:spChg>
        <pc:spChg chg="mod">
          <ac:chgData name="Vivek Saahil" userId="43ad321a-5946-4c44-869a-99c3331d9527" providerId="ADAL" clId="{EA813354-F016-409C-A55B-EB42D8BC8B73}" dt="2021-04-06T04:33:14.680" v="5341" actId="27803"/>
          <ac:spMkLst>
            <pc:docMk/>
            <pc:sldMk cId="1830847363" sldId="283"/>
            <ac:spMk id="4908" creationId="{EF2119D1-677B-42DA-AB10-A19D8C855908}"/>
          </ac:spMkLst>
        </pc:spChg>
        <pc:spChg chg="mod">
          <ac:chgData name="Vivek Saahil" userId="43ad321a-5946-4c44-869a-99c3331d9527" providerId="ADAL" clId="{EA813354-F016-409C-A55B-EB42D8BC8B73}" dt="2021-04-06T04:33:14.680" v="5341" actId="27803"/>
          <ac:spMkLst>
            <pc:docMk/>
            <pc:sldMk cId="1830847363" sldId="283"/>
            <ac:spMk id="4909" creationId="{B3D9535C-A324-4592-B66C-50D36BC13C5B}"/>
          </ac:spMkLst>
        </pc:spChg>
        <pc:spChg chg="mod">
          <ac:chgData name="Vivek Saahil" userId="43ad321a-5946-4c44-869a-99c3331d9527" providerId="ADAL" clId="{EA813354-F016-409C-A55B-EB42D8BC8B73}" dt="2021-04-06T04:33:14.680" v="5341" actId="27803"/>
          <ac:spMkLst>
            <pc:docMk/>
            <pc:sldMk cId="1830847363" sldId="283"/>
            <ac:spMk id="4910" creationId="{842136B1-11A6-4E2D-859D-1D13714208E7}"/>
          </ac:spMkLst>
        </pc:spChg>
        <pc:spChg chg="mod">
          <ac:chgData name="Vivek Saahil" userId="43ad321a-5946-4c44-869a-99c3331d9527" providerId="ADAL" clId="{EA813354-F016-409C-A55B-EB42D8BC8B73}" dt="2021-04-06T04:33:14.680" v="5341" actId="27803"/>
          <ac:spMkLst>
            <pc:docMk/>
            <pc:sldMk cId="1830847363" sldId="283"/>
            <ac:spMk id="4911" creationId="{2BEB5E62-DEF5-44FD-A27C-4E57AD14592B}"/>
          </ac:spMkLst>
        </pc:spChg>
        <pc:spChg chg="mod">
          <ac:chgData name="Vivek Saahil" userId="43ad321a-5946-4c44-869a-99c3331d9527" providerId="ADAL" clId="{EA813354-F016-409C-A55B-EB42D8BC8B73}" dt="2021-04-06T04:33:14.680" v="5341" actId="27803"/>
          <ac:spMkLst>
            <pc:docMk/>
            <pc:sldMk cId="1830847363" sldId="283"/>
            <ac:spMk id="4912" creationId="{200E1BED-2433-4901-B733-A2EC959FE7D5}"/>
          </ac:spMkLst>
        </pc:spChg>
        <pc:spChg chg="mod">
          <ac:chgData name="Vivek Saahil" userId="43ad321a-5946-4c44-869a-99c3331d9527" providerId="ADAL" clId="{EA813354-F016-409C-A55B-EB42D8BC8B73}" dt="2021-04-06T04:33:14.680" v="5341" actId="27803"/>
          <ac:spMkLst>
            <pc:docMk/>
            <pc:sldMk cId="1830847363" sldId="283"/>
            <ac:spMk id="4913" creationId="{FCD87760-9B00-40BC-9A9E-6EEB8F5A237E}"/>
          </ac:spMkLst>
        </pc:spChg>
        <pc:spChg chg="mod">
          <ac:chgData name="Vivek Saahil" userId="43ad321a-5946-4c44-869a-99c3331d9527" providerId="ADAL" clId="{EA813354-F016-409C-A55B-EB42D8BC8B73}" dt="2021-04-06T04:33:14.680" v="5341" actId="27803"/>
          <ac:spMkLst>
            <pc:docMk/>
            <pc:sldMk cId="1830847363" sldId="283"/>
            <ac:spMk id="4914" creationId="{96DCB9D4-6F12-4D75-9851-F487681A980A}"/>
          </ac:spMkLst>
        </pc:spChg>
        <pc:spChg chg="mod">
          <ac:chgData name="Vivek Saahil" userId="43ad321a-5946-4c44-869a-99c3331d9527" providerId="ADAL" clId="{EA813354-F016-409C-A55B-EB42D8BC8B73}" dt="2021-04-06T04:33:14.680" v="5341" actId="27803"/>
          <ac:spMkLst>
            <pc:docMk/>
            <pc:sldMk cId="1830847363" sldId="283"/>
            <ac:spMk id="4915" creationId="{4E681F9E-BAAF-41B1-8BA7-83AB9CBD43E7}"/>
          </ac:spMkLst>
        </pc:spChg>
        <pc:spChg chg="mod">
          <ac:chgData name="Vivek Saahil" userId="43ad321a-5946-4c44-869a-99c3331d9527" providerId="ADAL" clId="{EA813354-F016-409C-A55B-EB42D8BC8B73}" dt="2021-04-06T04:33:14.680" v="5341" actId="27803"/>
          <ac:spMkLst>
            <pc:docMk/>
            <pc:sldMk cId="1830847363" sldId="283"/>
            <ac:spMk id="4916" creationId="{852A1F4C-C413-491D-98CD-7698C78BC4CF}"/>
          </ac:spMkLst>
        </pc:spChg>
        <pc:spChg chg="mod">
          <ac:chgData name="Vivek Saahil" userId="43ad321a-5946-4c44-869a-99c3331d9527" providerId="ADAL" clId="{EA813354-F016-409C-A55B-EB42D8BC8B73}" dt="2021-04-06T04:33:14.680" v="5341" actId="27803"/>
          <ac:spMkLst>
            <pc:docMk/>
            <pc:sldMk cId="1830847363" sldId="283"/>
            <ac:spMk id="4917" creationId="{1CDF8147-00CA-4338-B33F-5F2D7D8C3060}"/>
          </ac:spMkLst>
        </pc:spChg>
        <pc:spChg chg="mod">
          <ac:chgData name="Vivek Saahil" userId="43ad321a-5946-4c44-869a-99c3331d9527" providerId="ADAL" clId="{EA813354-F016-409C-A55B-EB42D8BC8B73}" dt="2021-04-06T04:33:14.680" v="5341" actId="27803"/>
          <ac:spMkLst>
            <pc:docMk/>
            <pc:sldMk cId="1830847363" sldId="283"/>
            <ac:spMk id="4918" creationId="{5F1B12EF-6A5C-4728-A885-2FBBA0FFF1B1}"/>
          </ac:spMkLst>
        </pc:spChg>
        <pc:spChg chg="mod">
          <ac:chgData name="Vivek Saahil" userId="43ad321a-5946-4c44-869a-99c3331d9527" providerId="ADAL" clId="{EA813354-F016-409C-A55B-EB42D8BC8B73}" dt="2021-04-06T04:33:14.680" v="5341" actId="27803"/>
          <ac:spMkLst>
            <pc:docMk/>
            <pc:sldMk cId="1830847363" sldId="283"/>
            <ac:spMk id="4919" creationId="{8FE86559-64EE-4BA7-B282-265E8EBDC54C}"/>
          </ac:spMkLst>
        </pc:spChg>
        <pc:spChg chg="mod">
          <ac:chgData name="Vivek Saahil" userId="43ad321a-5946-4c44-869a-99c3331d9527" providerId="ADAL" clId="{EA813354-F016-409C-A55B-EB42D8BC8B73}" dt="2021-04-06T04:33:14.680" v="5341" actId="27803"/>
          <ac:spMkLst>
            <pc:docMk/>
            <pc:sldMk cId="1830847363" sldId="283"/>
            <ac:spMk id="4920" creationId="{3F6DEC47-0130-447B-865D-9C6C7E027B0B}"/>
          </ac:spMkLst>
        </pc:spChg>
        <pc:spChg chg="mod">
          <ac:chgData name="Vivek Saahil" userId="43ad321a-5946-4c44-869a-99c3331d9527" providerId="ADAL" clId="{EA813354-F016-409C-A55B-EB42D8BC8B73}" dt="2021-04-06T04:33:14.680" v="5341" actId="27803"/>
          <ac:spMkLst>
            <pc:docMk/>
            <pc:sldMk cId="1830847363" sldId="283"/>
            <ac:spMk id="4921" creationId="{51EA3196-1DAE-48C5-893D-2EF06B17B1F4}"/>
          </ac:spMkLst>
        </pc:spChg>
        <pc:spChg chg="mod">
          <ac:chgData name="Vivek Saahil" userId="43ad321a-5946-4c44-869a-99c3331d9527" providerId="ADAL" clId="{EA813354-F016-409C-A55B-EB42D8BC8B73}" dt="2021-04-06T04:33:14.680" v="5341" actId="27803"/>
          <ac:spMkLst>
            <pc:docMk/>
            <pc:sldMk cId="1830847363" sldId="283"/>
            <ac:spMk id="4922" creationId="{9DE80EAF-60BF-4AE6-8064-C4BFE474BA3F}"/>
          </ac:spMkLst>
        </pc:spChg>
        <pc:spChg chg="mod">
          <ac:chgData name="Vivek Saahil" userId="43ad321a-5946-4c44-869a-99c3331d9527" providerId="ADAL" clId="{EA813354-F016-409C-A55B-EB42D8BC8B73}" dt="2021-04-06T04:33:14.680" v="5341" actId="27803"/>
          <ac:spMkLst>
            <pc:docMk/>
            <pc:sldMk cId="1830847363" sldId="283"/>
            <ac:spMk id="4923" creationId="{460C0203-06C4-4C87-A569-5D969A1D873A}"/>
          </ac:spMkLst>
        </pc:spChg>
        <pc:spChg chg="mod">
          <ac:chgData name="Vivek Saahil" userId="43ad321a-5946-4c44-869a-99c3331d9527" providerId="ADAL" clId="{EA813354-F016-409C-A55B-EB42D8BC8B73}" dt="2021-04-06T04:33:14.680" v="5341" actId="27803"/>
          <ac:spMkLst>
            <pc:docMk/>
            <pc:sldMk cId="1830847363" sldId="283"/>
            <ac:spMk id="4924" creationId="{E8F61F79-8113-496E-B211-DF881BA07F2B}"/>
          </ac:spMkLst>
        </pc:spChg>
        <pc:spChg chg="mod">
          <ac:chgData name="Vivek Saahil" userId="43ad321a-5946-4c44-869a-99c3331d9527" providerId="ADAL" clId="{EA813354-F016-409C-A55B-EB42D8BC8B73}" dt="2021-04-06T04:33:14.680" v="5341" actId="27803"/>
          <ac:spMkLst>
            <pc:docMk/>
            <pc:sldMk cId="1830847363" sldId="283"/>
            <ac:spMk id="4925" creationId="{55B14AE9-EC59-4969-847A-C17F569E8216}"/>
          </ac:spMkLst>
        </pc:spChg>
        <pc:spChg chg="mod">
          <ac:chgData name="Vivek Saahil" userId="43ad321a-5946-4c44-869a-99c3331d9527" providerId="ADAL" clId="{EA813354-F016-409C-A55B-EB42D8BC8B73}" dt="2021-04-06T04:33:14.680" v="5341" actId="27803"/>
          <ac:spMkLst>
            <pc:docMk/>
            <pc:sldMk cId="1830847363" sldId="283"/>
            <ac:spMk id="4926" creationId="{A3E74411-833C-4BFD-AC36-2C74486DEB18}"/>
          </ac:spMkLst>
        </pc:spChg>
        <pc:spChg chg="mod">
          <ac:chgData name="Vivek Saahil" userId="43ad321a-5946-4c44-869a-99c3331d9527" providerId="ADAL" clId="{EA813354-F016-409C-A55B-EB42D8BC8B73}" dt="2021-04-06T04:33:14.680" v="5341" actId="27803"/>
          <ac:spMkLst>
            <pc:docMk/>
            <pc:sldMk cId="1830847363" sldId="283"/>
            <ac:spMk id="4927" creationId="{EBECCC6E-51E5-4A8C-B234-A6809194AF44}"/>
          </ac:spMkLst>
        </pc:spChg>
        <pc:spChg chg="mod">
          <ac:chgData name="Vivek Saahil" userId="43ad321a-5946-4c44-869a-99c3331d9527" providerId="ADAL" clId="{EA813354-F016-409C-A55B-EB42D8BC8B73}" dt="2021-04-06T04:33:14.680" v="5341" actId="27803"/>
          <ac:spMkLst>
            <pc:docMk/>
            <pc:sldMk cId="1830847363" sldId="283"/>
            <ac:spMk id="4928" creationId="{BCEF6A00-B4ED-49CB-AA1A-30AF88F69AE9}"/>
          </ac:spMkLst>
        </pc:spChg>
        <pc:spChg chg="mod">
          <ac:chgData name="Vivek Saahil" userId="43ad321a-5946-4c44-869a-99c3331d9527" providerId="ADAL" clId="{EA813354-F016-409C-A55B-EB42D8BC8B73}" dt="2021-04-06T04:33:14.680" v="5341" actId="27803"/>
          <ac:spMkLst>
            <pc:docMk/>
            <pc:sldMk cId="1830847363" sldId="283"/>
            <ac:spMk id="4929" creationId="{3CACECE1-F319-4B72-984A-5F7CCDA8D67D}"/>
          </ac:spMkLst>
        </pc:spChg>
        <pc:spChg chg="mod">
          <ac:chgData name="Vivek Saahil" userId="43ad321a-5946-4c44-869a-99c3331d9527" providerId="ADAL" clId="{EA813354-F016-409C-A55B-EB42D8BC8B73}" dt="2021-04-06T04:33:14.680" v="5341" actId="27803"/>
          <ac:spMkLst>
            <pc:docMk/>
            <pc:sldMk cId="1830847363" sldId="283"/>
            <ac:spMk id="4930" creationId="{04D813FF-A88B-4140-8644-BFBDE95CE7AA}"/>
          </ac:spMkLst>
        </pc:spChg>
        <pc:spChg chg="mod">
          <ac:chgData name="Vivek Saahil" userId="43ad321a-5946-4c44-869a-99c3331d9527" providerId="ADAL" clId="{EA813354-F016-409C-A55B-EB42D8BC8B73}" dt="2021-04-06T04:33:14.680" v="5341" actId="27803"/>
          <ac:spMkLst>
            <pc:docMk/>
            <pc:sldMk cId="1830847363" sldId="283"/>
            <ac:spMk id="4931" creationId="{141CF690-68EE-4684-B1AA-CFFD84D5CFAC}"/>
          </ac:spMkLst>
        </pc:spChg>
        <pc:spChg chg="mod">
          <ac:chgData name="Vivek Saahil" userId="43ad321a-5946-4c44-869a-99c3331d9527" providerId="ADAL" clId="{EA813354-F016-409C-A55B-EB42D8BC8B73}" dt="2021-04-06T04:33:14.680" v="5341" actId="27803"/>
          <ac:spMkLst>
            <pc:docMk/>
            <pc:sldMk cId="1830847363" sldId="283"/>
            <ac:spMk id="4932" creationId="{F58B0EB3-13AF-4234-87F5-1D794B5F06EE}"/>
          </ac:spMkLst>
        </pc:spChg>
        <pc:spChg chg="mod">
          <ac:chgData name="Vivek Saahil" userId="43ad321a-5946-4c44-869a-99c3331d9527" providerId="ADAL" clId="{EA813354-F016-409C-A55B-EB42D8BC8B73}" dt="2021-04-06T04:33:14.680" v="5341" actId="27803"/>
          <ac:spMkLst>
            <pc:docMk/>
            <pc:sldMk cId="1830847363" sldId="283"/>
            <ac:spMk id="4933" creationId="{878A1FA3-AFCB-4436-8EA8-DFBACFCD438D}"/>
          </ac:spMkLst>
        </pc:spChg>
        <pc:spChg chg="mod">
          <ac:chgData name="Vivek Saahil" userId="43ad321a-5946-4c44-869a-99c3331d9527" providerId="ADAL" clId="{EA813354-F016-409C-A55B-EB42D8BC8B73}" dt="2021-04-06T04:33:14.680" v="5341" actId="27803"/>
          <ac:spMkLst>
            <pc:docMk/>
            <pc:sldMk cId="1830847363" sldId="283"/>
            <ac:spMk id="4934" creationId="{C0E3E1BB-3417-4F14-A7E8-AEB5D0FE2468}"/>
          </ac:spMkLst>
        </pc:spChg>
        <pc:spChg chg="mod">
          <ac:chgData name="Vivek Saahil" userId="43ad321a-5946-4c44-869a-99c3331d9527" providerId="ADAL" clId="{EA813354-F016-409C-A55B-EB42D8BC8B73}" dt="2021-04-06T04:33:14.680" v="5341" actId="27803"/>
          <ac:spMkLst>
            <pc:docMk/>
            <pc:sldMk cId="1830847363" sldId="283"/>
            <ac:spMk id="4935" creationId="{0FA57266-800B-46CB-9005-9BA8EB33B448}"/>
          </ac:spMkLst>
        </pc:spChg>
        <pc:spChg chg="mod">
          <ac:chgData name="Vivek Saahil" userId="43ad321a-5946-4c44-869a-99c3331d9527" providerId="ADAL" clId="{EA813354-F016-409C-A55B-EB42D8BC8B73}" dt="2021-04-06T04:33:14.680" v="5341" actId="27803"/>
          <ac:spMkLst>
            <pc:docMk/>
            <pc:sldMk cId="1830847363" sldId="283"/>
            <ac:spMk id="4936" creationId="{165EE54E-D5DD-48E3-8A20-F7F6D8BEF044}"/>
          </ac:spMkLst>
        </pc:spChg>
        <pc:spChg chg="mod">
          <ac:chgData name="Vivek Saahil" userId="43ad321a-5946-4c44-869a-99c3331d9527" providerId="ADAL" clId="{EA813354-F016-409C-A55B-EB42D8BC8B73}" dt="2021-04-06T04:33:14.680" v="5341" actId="27803"/>
          <ac:spMkLst>
            <pc:docMk/>
            <pc:sldMk cId="1830847363" sldId="283"/>
            <ac:spMk id="4937" creationId="{9FDB675D-1DBB-4558-9784-203687794EEC}"/>
          </ac:spMkLst>
        </pc:spChg>
        <pc:spChg chg="mod">
          <ac:chgData name="Vivek Saahil" userId="43ad321a-5946-4c44-869a-99c3331d9527" providerId="ADAL" clId="{EA813354-F016-409C-A55B-EB42D8BC8B73}" dt="2021-04-06T04:33:14.680" v="5341" actId="27803"/>
          <ac:spMkLst>
            <pc:docMk/>
            <pc:sldMk cId="1830847363" sldId="283"/>
            <ac:spMk id="4938" creationId="{5D859DB9-C2F5-477D-BF29-ED4E78E5A273}"/>
          </ac:spMkLst>
        </pc:spChg>
        <pc:spChg chg="mod">
          <ac:chgData name="Vivek Saahil" userId="43ad321a-5946-4c44-869a-99c3331d9527" providerId="ADAL" clId="{EA813354-F016-409C-A55B-EB42D8BC8B73}" dt="2021-04-06T04:33:14.680" v="5341" actId="27803"/>
          <ac:spMkLst>
            <pc:docMk/>
            <pc:sldMk cId="1830847363" sldId="283"/>
            <ac:spMk id="4939" creationId="{BF1A485B-B12A-4507-A5B9-72516868B018}"/>
          </ac:spMkLst>
        </pc:spChg>
        <pc:spChg chg="mod">
          <ac:chgData name="Vivek Saahil" userId="43ad321a-5946-4c44-869a-99c3331d9527" providerId="ADAL" clId="{EA813354-F016-409C-A55B-EB42D8BC8B73}" dt="2021-04-06T04:33:14.680" v="5341" actId="27803"/>
          <ac:spMkLst>
            <pc:docMk/>
            <pc:sldMk cId="1830847363" sldId="283"/>
            <ac:spMk id="4940" creationId="{517B427A-0911-4759-9327-C75AC6193EF0}"/>
          </ac:spMkLst>
        </pc:spChg>
        <pc:spChg chg="mod">
          <ac:chgData name="Vivek Saahil" userId="43ad321a-5946-4c44-869a-99c3331d9527" providerId="ADAL" clId="{EA813354-F016-409C-A55B-EB42D8BC8B73}" dt="2021-04-06T04:33:14.680" v="5341" actId="27803"/>
          <ac:spMkLst>
            <pc:docMk/>
            <pc:sldMk cId="1830847363" sldId="283"/>
            <ac:spMk id="4941" creationId="{44DBF0D2-0D89-4657-9E74-9A4340898721}"/>
          </ac:spMkLst>
        </pc:spChg>
        <pc:spChg chg="mod">
          <ac:chgData name="Vivek Saahil" userId="43ad321a-5946-4c44-869a-99c3331d9527" providerId="ADAL" clId="{EA813354-F016-409C-A55B-EB42D8BC8B73}" dt="2021-04-06T04:33:14.680" v="5341" actId="27803"/>
          <ac:spMkLst>
            <pc:docMk/>
            <pc:sldMk cId="1830847363" sldId="283"/>
            <ac:spMk id="4942" creationId="{405E45C9-5388-453F-94B4-2C1C6CFEFC21}"/>
          </ac:spMkLst>
        </pc:spChg>
        <pc:spChg chg="mod">
          <ac:chgData name="Vivek Saahil" userId="43ad321a-5946-4c44-869a-99c3331d9527" providerId="ADAL" clId="{EA813354-F016-409C-A55B-EB42D8BC8B73}" dt="2021-04-06T04:33:14.680" v="5341" actId="27803"/>
          <ac:spMkLst>
            <pc:docMk/>
            <pc:sldMk cId="1830847363" sldId="283"/>
            <ac:spMk id="4943" creationId="{2BF5A97A-6DA6-4447-BDE1-1E5B3EE1A748}"/>
          </ac:spMkLst>
        </pc:spChg>
        <pc:spChg chg="mod">
          <ac:chgData name="Vivek Saahil" userId="43ad321a-5946-4c44-869a-99c3331d9527" providerId="ADAL" clId="{EA813354-F016-409C-A55B-EB42D8BC8B73}" dt="2021-04-06T04:33:14.680" v="5341" actId="27803"/>
          <ac:spMkLst>
            <pc:docMk/>
            <pc:sldMk cId="1830847363" sldId="283"/>
            <ac:spMk id="4944" creationId="{6F11F2A5-44D4-4CCE-8A24-5792040148B3}"/>
          </ac:spMkLst>
        </pc:spChg>
        <pc:spChg chg="mod">
          <ac:chgData name="Vivek Saahil" userId="43ad321a-5946-4c44-869a-99c3331d9527" providerId="ADAL" clId="{EA813354-F016-409C-A55B-EB42D8BC8B73}" dt="2021-04-06T04:33:14.680" v="5341" actId="27803"/>
          <ac:spMkLst>
            <pc:docMk/>
            <pc:sldMk cId="1830847363" sldId="283"/>
            <ac:spMk id="4945" creationId="{326B82FD-1FE3-4BD3-B7E7-7AE7225BBF15}"/>
          </ac:spMkLst>
        </pc:spChg>
        <pc:spChg chg="mod">
          <ac:chgData name="Vivek Saahil" userId="43ad321a-5946-4c44-869a-99c3331d9527" providerId="ADAL" clId="{EA813354-F016-409C-A55B-EB42D8BC8B73}" dt="2021-04-06T04:33:14.680" v="5341" actId="27803"/>
          <ac:spMkLst>
            <pc:docMk/>
            <pc:sldMk cId="1830847363" sldId="283"/>
            <ac:spMk id="4946" creationId="{3CCEC9BA-3BDB-4FB7-ABAF-BBBEAA9DC22F}"/>
          </ac:spMkLst>
        </pc:spChg>
        <pc:spChg chg="mod">
          <ac:chgData name="Vivek Saahil" userId="43ad321a-5946-4c44-869a-99c3331d9527" providerId="ADAL" clId="{EA813354-F016-409C-A55B-EB42D8BC8B73}" dt="2021-04-06T04:33:14.680" v="5341" actId="27803"/>
          <ac:spMkLst>
            <pc:docMk/>
            <pc:sldMk cId="1830847363" sldId="283"/>
            <ac:spMk id="4947" creationId="{18AFA997-727E-409C-A6F6-368A74AA230F}"/>
          </ac:spMkLst>
        </pc:spChg>
        <pc:spChg chg="mod">
          <ac:chgData name="Vivek Saahil" userId="43ad321a-5946-4c44-869a-99c3331d9527" providerId="ADAL" clId="{EA813354-F016-409C-A55B-EB42D8BC8B73}" dt="2021-04-06T04:33:14.680" v="5341" actId="27803"/>
          <ac:spMkLst>
            <pc:docMk/>
            <pc:sldMk cId="1830847363" sldId="283"/>
            <ac:spMk id="4948" creationId="{7B157382-10FE-426B-8F6A-016F930E97E3}"/>
          </ac:spMkLst>
        </pc:spChg>
        <pc:spChg chg="mod">
          <ac:chgData name="Vivek Saahil" userId="43ad321a-5946-4c44-869a-99c3331d9527" providerId="ADAL" clId="{EA813354-F016-409C-A55B-EB42D8BC8B73}" dt="2021-04-06T04:33:14.680" v="5341" actId="27803"/>
          <ac:spMkLst>
            <pc:docMk/>
            <pc:sldMk cId="1830847363" sldId="283"/>
            <ac:spMk id="4949" creationId="{798507D7-4502-4035-B551-B9C70B6990B0}"/>
          </ac:spMkLst>
        </pc:spChg>
        <pc:spChg chg="mod">
          <ac:chgData name="Vivek Saahil" userId="43ad321a-5946-4c44-869a-99c3331d9527" providerId="ADAL" clId="{EA813354-F016-409C-A55B-EB42D8BC8B73}" dt="2021-04-06T04:33:14.680" v="5341" actId="27803"/>
          <ac:spMkLst>
            <pc:docMk/>
            <pc:sldMk cId="1830847363" sldId="283"/>
            <ac:spMk id="4950" creationId="{6875961B-E8D0-4F97-8B6F-D77081E79679}"/>
          </ac:spMkLst>
        </pc:spChg>
        <pc:spChg chg="mod">
          <ac:chgData name="Vivek Saahil" userId="43ad321a-5946-4c44-869a-99c3331d9527" providerId="ADAL" clId="{EA813354-F016-409C-A55B-EB42D8BC8B73}" dt="2021-04-06T04:33:14.680" v="5341" actId="27803"/>
          <ac:spMkLst>
            <pc:docMk/>
            <pc:sldMk cId="1830847363" sldId="283"/>
            <ac:spMk id="4951" creationId="{802C9DFF-C99E-414A-BE8A-DDCDE7662D05}"/>
          </ac:spMkLst>
        </pc:spChg>
        <pc:spChg chg="mod">
          <ac:chgData name="Vivek Saahil" userId="43ad321a-5946-4c44-869a-99c3331d9527" providerId="ADAL" clId="{EA813354-F016-409C-A55B-EB42D8BC8B73}" dt="2021-04-06T04:33:14.680" v="5341" actId="27803"/>
          <ac:spMkLst>
            <pc:docMk/>
            <pc:sldMk cId="1830847363" sldId="283"/>
            <ac:spMk id="4952" creationId="{13B6DBEB-C530-4599-BD03-41DD80ABFF0F}"/>
          </ac:spMkLst>
        </pc:spChg>
        <pc:spChg chg="mod">
          <ac:chgData name="Vivek Saahil" userId="43ad321a-5946-4c44-869a-99c3331d9527" providerId="ADAL" clId="{EA813354-F016-409C-A55B-EB42D8BC8B73}" dt="2021-04-06T04:33:14.680" v="5341" actId="27803"/>
          <ac:spMkLst>
            <pc:docMk/>
            <pc:sldMk cId="1830847363" sldId="283"/>
            <ac:spMk id="4953" creationId="{CC965DA4-B138-4D6C-9DB9-36C1E0059B25}"/>
          </ac:spMkLst>
        </pc:spChg>
        <pc:spChg chg="mod">
          <ac:chgData name="Vivek Saahil" userId="43ad321a-5946-4c44-869a-99c3331d9527" providerId="ADAL" clId="{EA813354-F016-409C-A55B-EB42D8BC8B73}" dt="2021-04-06T04:33:14.680" v="5341" actId="27803"/>
          <ac:spMkLst>
            <pc:docMk/>
            <pc:sldMk cId="1830847363" sldId="283"/>
            <ac:spMk id="4954" creationId="{485D751E-066B-4501-9446-21CACC332C5F}"/>
          </ac:spMkLst>
        </pc:spChg>
        <pc:spChg chg="mod">
          <ac:chgData name="Vivek Saahil" userId="43ad321a-5946-4c44-869a-99c3331d9527" providerId="ADAL" clId="{EA813354-F016-409C-A55B-EB42D8BC8B73}" dt="2021-04-06T04:33:14.680" v="5341" actId="27803"/>
          <ac:spMkLst>
            <pc:docMk/>
            <pc:sldMk cId="1830847363" sldId="283"/>
            <ac:spMk id="4955" creationId="{5BF45421-4E14-45F3-9B9F-DD8317F0D79E}"/>
          </ac:spMkLst>
        </pc:spChg>
        <pc:spChg chg="mod">
          <ac:chgData name="Vivek Saahil" userId="43ad321a-5946-4c44-869a-99c3331d9527" providerId="ADAL" clId="{EA813354-F016-409C-A55B-EB42D8BC8B73}" dt="2021-04-06T04:33:14.680" v="5341" actId="27803"/>
          <ac:spMkLst>
            <pc:docMk/>
            <pc:sldMk cId="1830847363" sldId="283"/>
            <ac:spMk id="4956" creationId="{9AEB610F-E9C8-4DBA-8C5F-98B04DA26C47}"/>
          </ac:spMkLst>
        </pc:spChg>
        <pc:spChg chg="mod">
          <ac:chgData name="Vivek Saahil" userId="43ad321a-5946-4c44-869a-99c3331d9527" providerId="ADAL" clId="{EA813354-F016-409C-A55B-EB42D8BC8B73}" dt="2021-04-06T04:33:14.680" v="5341" actId="27803"/>
          <ac:spMkLst>
            <pc:docMk/>
            <pc:sldMk cId="1830847363" sldId="283"/>
            <ac:spMk id="4957" creationId="{919CEBA0-4BDE-4864-A5F7-32DAD38BEE3D}"/>
          </ac:spMkLst>
        </pc:spChg>
        <pc:spChg chg="mod">
          <ac:chgData name="Vivek Saahil" userId="43ad321a-5946-4c44-869a-99c3331d9527" providerId="ADAL" clId="{EA813354-F016-409C-A55B-EB42D8BC8B73}" dt="2021-04-06T04:33:14.680" v="5341" actId="27803"/>
          <ac:spMkLst>
            <pc:docMk/>
            <pc:sldMk cId="1830847363" sldId="283"/>
            <ac:spMk id="4958" creationId="{B799EFF6-80E6-47E3-A128-859E4856F58A}"/>
          </ac:spMkLst>
        </pc:spChg>
        <pc:spChg chg="mod">
          <ac:chgData name="Vivek Saahil" userId="43ad321a-5946-4c44-869a-99c3331d9527" providerId="ADAL" clId="{EA813354-F016-409C-A55B-EB42D8BC8B73}" dt="2021-04-06T04:33:14.680" v="5341" actId="27803"/>
          <ac:spMkLst>
            <pc:docMk/>
            <pc:sldMk cId="1830847363" sldId="283"/>
            <ac:spMk id="4959" creationId="{9A7620B4-498C-4733-A230-161BD9DD4339}"/>
          </ac:spMkLst>
        </pc:spChg>
        <pc:spChg chg="mod">
          <ac:chgData name="Vivek Saahil" userId="43ad321a-5946-4c44-869a-99c3331d9527" providerId="ADAL" clId="{EA813354-F016-409C-A55B-EB42D8BC8B73}" dt="2021-04-06T04:33:14.680" v="5341" actId="27803"/>
          <ac:spMkLst>
            <pc:docMk/>
            <pc:sldMk cId="1830847363" sldId="283"/>
            <ac:spMk id="4960" creationId="{E6F8E3C9-B756-4C9D-89A9-B5DEEFC8782D}"/>
          </ac:spMkLst>
        </pc:spChg>
        <pc:spChg chg="mod">
          <ac:chgData name="Vivek Saahil" userId="43ad321a-5946-4c44-869a-99c3331d9527" providerId="ADAL" clId="{EA813354-F016-409C-A55B-EB42D8BC8B73}" dt="2021-04-06T04:33:14.680" v="5341" actId="27803"/>
          <ac:spMkLst>
            <pc:docMk/>
            <pc:sldMk cId="1830847363" sldId="283"/>
            <ac:spMk id="4961" creationId="{EF12DF37-556C-4E52-A8F4-028A3AA1120B}"/>
          </ac:spMkLst>
        </pc:spChg>
        <pc:spChg chg="mod">
          <ac:chgData name="Vivek Saahil" userId="43ad321a-5946-4c44-869a-99c3331d9527" providerId="ADAL" clId="{EA813354-F016-409C-A55B-EB42D8BC8B73}" dt="2021-04-06T04:33:14.680" v="5341" actId="27803"/>
          <ac:spMkLst>
            <pc:docMk/>
            <pc:sldMk cId="1830847363" sldId="283"/>
            <ac:spMk id="4962" creationId="{1ED72095-ACA2-43A9-BC47-2648595BADB6}"/>
          </ac:spMkLst>
        </pc:spChg>
        <pc:spChg chg="mod">
          <ac:chgData name="Vivek Saahil" userId="43ad321a-5946-4c44-869a-99c3331d9527" providerId="ADAL" clId="{EA813354-F016-409C-A55B-EB42D8BC8B73}" dt="2021-04-06T04:33:14.680" v="5341" actId="27803"/>
          <ac:spMkLst>
            <pc:docMk/>
            <pc:sldMk cId="1830847363" sldId="283"/>
            <ac:spMk id="4963" creationId="{BFB33A50-7EF0-46DA-A14B-4C9DF956E08A}"/>
          </ac:spMkLst>
        </pc:spChg>
        <pc:spChg chg="mod">
          <ac:chgData name="Vivek Saahil" userId="43ad321a-5946-4c44-869a-99c3331d9527" providerId="ADAL" clId="{EA813354-F016-409C-A55B-EB42D8BC8B73}" dt="2021-04-06T04:33:14.680" v="5341" actId="27803"/>
          <ac:spMkLst>
            <pc:docMk/>
            <pc:sldMk cId="1830847363" sldId="283"/>
            <ac:spMk id="4964" creationId="{D297FB14-AC5D-4E0D-B3C0-0DB9D11B4693}"/>
          </ac:spMkLst>
        </pc:spChg>
        <pc:spChg chg="mod">
          <ac:chgData name="Vivek Saahil" userId="43ad321a-5946-4c44-869a-99c3331d9527" providerId="ADAL" clId="{EA813354-F016-409C-A55B-EB42D8BC8B73}" dt="2021-04-06T04:33:14.680" v="5341" actId="27803"/>
          <ac:spMkLst>
            <pc:docMk/>
            <pc:sldMk cId="1830847363" sldId="283"/>
            <ac:spMk id="4965" creationId="{090CE297-8143-455A-82A9-D36BA3E542AB}"/>
          </ac:spMkLst>
        </pc:spChg>
        <pc:spChg chg="mod">
          <ac:chgData name="Vivek Saahil" userId="43ad321a-5946-4c44-869a-99c3331d9527" providerId="ADAL" clId="{EA813354-F016-409C-A55B-EB42D8BC8B73}" dt="2021-04-06T04:33:14.680" v="5341" actId="27803"/>
          <ac:spMkLst>
            <pc:docMk/>
            <pc:sldMk cId="1830847363" sldId="283"/>
            <ac:spMk id="4966" creationId="{5CABA86A-9FB4-44F0-881D-D310DA6C604C}"/>
          </ac:spMkLst>
        </pc:spChg>
        <pc:spChg chg="mod">
          <ac:chgData name="Vivek Saahil" userId="43ad321a-5946-4c44-869a-99c3331d9527" providerId="ADAL" clId="{EA813354-F016-409C-A55B-EB42D8BC8B73}" dt="2021-04-06T04:33:14.680" v="5341" actId="27803"/>
          <ac:spMkLst>
            <pc:docMk/>
            <pc:sldMk cId="1830847363" sldId="283"/>
            <ac:spMk id="4967" creationId="{1817A518-1CE4-4253-AFF4-3BD5C26ACD5E}"/>
          </ac:spMkLst>
        </pc:spChg>
        <pc:spChg chg="mod">
          <ac:chgData name="Vivek Saahil" userId="43ad321a-5946-4c44-869a-99c3331d9527" providerId="ADAL" clId="{EA813354-F016-409C-A55B-EB42D8BC8B73}" dt="2021-04-06T04:33:14.680" v="5341" actId="27803"/>
          <ac:spMkLst>
            <pc:docMk/>
            <pc:sldMk cId="1830847363" sldId="283"/>
            <ac:spMk id="4968" creationId="{D973CFB7-CB5D-494E-BAD4-668F9E35BC3F}"/>
          </ac:spMkLst>
        </pc:spChg>
        <pc:spChg chg="mod">
          <ac:chgData name="Vivek Saahil" userId="43ad321a-5946-4c44-869a-99c3331d9527" providerId="ADAL" clId="{EA813354-F016-409C-A55B-EB42D8BC8B73}" dt="2021-04-06T04:33:14.680" v="5341" actId="27803"/>
          <ac:spMkLst>
            <pc:docMk/>
            <pc:sldMk cId="1830847363" sldId="283"/>
            <ac:spMk id="4969" creationId="{1C522FAA-E5A2-4E9B-B71E-81FFC6EF062A}"/>
          </ac:spMkLst>
        </pc:spChg>
        <pc:spChg chg="mod">
          <ac:chgData name="Vivek Saahil" userId="43ad321a-5946-4c44-869a-99c3331d9527" providerId="ADAL" clId="{EA813354-F016-409C-A55B-EB42D8BC8B73}" dt="2021-04-06T04:33:14.680" v="5341" actId="27803"/>
          <ac:spMkLst>
            <pc:docMk/>
            <pc:sldMk cId="1830847363" sldId="283"/>
            <ac:spMk id="4970" creationId="{A7904870-4B8C-4359-AFBA-E9E91A4C0C81}"/>
          </ac:spMkLst>
        </pc:spChg>
        <pc:spChg chg="mod">
          <ac:chgData name="Vivek Saahil" userId="43ad321a-5946-4c44-869a-99c3331d9527" providerId="ADAL" clId="{EA813354-F016-409C-A55B-EB42D8BC8B73}" dt="2021-04-06T04:33:14.680" v="5341" actId="27803"/>
          <ac:spMkLst>
            <pc:docMk/>
            <pc:sldMk cId="1830847363" sldId="283"/>
            <ac:spMk id="4971" creationId="{FC127116-E988-4A25-9C9D-44BC38599B0B}"/>
          </ac:spMkLst>
        </pc:spChg>
        <pc:spChg chg="mod">
          <ac:chgData name="Vivek Saahil" userId="43ad321a-5946-4c44-869a-99c3331d9527" providerId="ADAL" clId="{EA813354-F016-409C-A55B-EB42D8BC8B73}" dt="2021-04-06T04:33:14.680" v="5341" actId="27803"/>
          <ac:spMkLst>
            <pc:docMk/>
            <pc:sldMk cId="1830847363" sldId="283"/>
            <ac:spMk id="4972" creationId="{218CC3ED-80B4-43C5-899B-075FC683BA00}"/>
          </ac:spMkLst>
        </pc:spChg>
        <pc:spChg chg="mod">
          <ac:chgData name="Vivek Saahil" userId="43ad321a-5946-4c44-869a-99c3331d9527" providerId="ADAL" clId="{EA813354-F016-409C-A55B-EB42D8BC8B73}" dt="2021-04-06T04:33:14.680" v="5341" actId="27803"/>
          <ac:spMkLst>
            <pc:docMk/>
            <pc:sldMk cId="1830847363" sldId="283"/>
            <ac:spMk id="4973" creationId="{DA88456A-5994-4B1C-8C2E-1713198C4E39}"/>
          </ac:spMkLst>
        </pc:spChg>
        <pc:spChg chg="mod">
          <ac:chgData name="Vivek Saahil" userId="43ad321a-5946-4c44-869a-99c3331d9527" providerId="ADAL" clId="{EA813354-F016-409C-A55B-EB42D8BC8B73}" dt="2021-04-06T04:33:14.680" v="5341" actId="27803"/>
          <ac:spMkLst>
            <pc:docMk/>
            <pc:sldMk cId="1830847363" sldId="283"/>
            <ac:spMk id="4974" creationId="{5CA1D7D0-38D3-42B9-B9DA-2FA05B1B084A}"/>
          </ac:spMkLst>
        </pc:spChg>
        <pc:spChg chg="mod">
          <ac:chgData name="Vivek Saahil" userId="43ad321a-5946-4c44-869a-99c3331d9527" providerId="ADAL" clId="{EA813354-F016-409C-A55B-EB42D8BC8B73}" dt="2021-04-06T04:33:14.680" v="5341" actId="27803"/>
          <ac:spMkLst>
            <pc:docMk/>
            <pc:sldMk cId="1830847363" sldId="283"/>
            <ac:spMk id="4975" creationId="{0AC830E9-9B07-407C-A115-EB290F98DD91}"/>
          </ac:spMkLst>
        </pc:spChg>
        <pc:spChg chg="mod">
          <ac:chgData name="Vivek Saahil" userId="43ad321a-5946-4c44-869a-99c3331d9527" providerId="ADAL" clId="{EA813354-F016-409C-A55B-EB42D8BC8B73}" dt="2021-04-06T04:33:14.680" v="5341" actId="27803"/>
          <ac:spMkLst>
            <pc:docMk/>
            <pc:sldMk cId="1830847363" sldId="283"/>
            <ac:spMk id="4976" creationId="{76A43288-A5DF-4280-8D3B-998549807B2E}"/>
          </ac:spMkLst>
        </pc:spChg>
        <pc:spChg chg="mod">
          <ac:chgData name="Vivek Saahil" userId="43ad321a-5946-4c44-869a-99c3331d9527" providerId="ADAL" clId="{EA813354-F016-409C-A55B-EB42D8BC8B73}" dt="2021-04-06T04:33:14.680" v="5341" actId="27803"/>
          <ac:spMkLst>
            <pc:docMk/>
            <pc:sldMk cId="1830847363" sldId="283"/>
            <ac:spMk id="4977" creationId="{495C31EA-023E-4AAD-8E1D-E2AD7EF9DF10}"/>
          </ac:spMkLst>
        </pc:spChg>
        <pc:spChg chg="mod">
          <ac:chgData name="Vivek Saahil" userId="43ad321a-5946-4c44-869a-99c3331d9527" providerId="ADAL" clId="{EA813354-F016-409C-A55B-EB42D8BC8B73}" dt="2021-04-06T04:33:14.680" v="5341" actId="27803"/>
          <ac:spMkLst>
            <pc:docMk/>
            <pc:sldMk cId="1830847363" sldId="283"/>
            <ac:spMk id="4978" creationId="{DE42F6FA-34BF-4440-9A7D-5905E9B5AFA4}"/>
          </ac:spMkLst>
        </pc:spChg>
        <pc:spChg chg="mod">
          <ac:chgData name="Vivek Saahil" userId="43ad321a-5946-4c44-869a-99c3331d9527" providerId="ADAL" clId="{EA813354-F016-409C-A55B-EB42D8BC8B73}" dt="2021-04-06T04:33:14.680" v="5341" actId="27803"/>
          <ac:spMkLst>
            <pc:docMk/>
            <pc:sldMk cId="1830847363" sldId="283"/>
            <ac:spMk id="4979" creationId="{085F84B3-C293-4BD3-9BB2-E4FC0CFD7450}"/>
          </ac:spMkLst>
        </pc:spChg>
        <pc:spChg chg="mod">
          <ac:chgData name="Vivek Saahil" userId="43ad321a-5946-4c44-869a-99c3331d9527" providerId="ADAL" clId="{EA813354-F016-409C-A55B-EB42D8BC8B73}" dt="2021-04-06T04:33:14.680" v="5341" actId="27803"/>
          <ac:spMkLst>
            <pc:docMk/>
            <pc:sldMk cId="1830847363" sldId="283"/>
            <ac:spMk id="4980" creationId="{BAE87B83-91E4-4286-AE4C-FC2936BB371D}"/>
          </ac:spMkLst>
        </pc:spChg>
        <pc:spChg chg="mod">
          <ac:chgData name="Vivek Saahil" userId="43ad321a-5946-4c44-869a-99c3331d9527" providerId="ADAL" clId="{EA813354-F016-409C-A55B-EB42D8BC8B73}" dt="2021-04-06T04:33:14.680" v="5341" actId="27803"/>
          <ac:spMkLst>
            <pc:docMk/>
            <pc:sldMk cId="1830847363" sldId="283"/>
            <ac:spMk id="4981" creationId="{B22D713D-A227-46D6-A258-F833CD16BD26}"/>
          </ac:spMkLst>
        </pc:spChg>
        <pc:spChg chg="mod">
          <ac:chgData name="Vivek Saahil" userId="43ad321a-5946-4c44-869a-99c3331d9527" providerId="ADAL" clId="{EA813354-F016-409C-A55B-EB42D8BC8B73}" dt="2021-04-06T04:33:14.680" v="5341" actId="27803"/>
          <ac:spMkLst>
            <pc:docMk/>
            <pc:sldMk cId="1830847363" sldId="283"/>
            <ac:spMk id="4982" creationId="{BF91071F-EB79-4EDD-9693-72D9CD7E22CB}"/>
          </ac:spMkLst>
        </pc:spChg>
        <pc:spChg chg="mod">
          <ac:chgData name="Vivek Saahil" userId="43ad321a-5946-4c44-869a-99c3331d9527" providerId="ADAL" clId="{EA813354-F016-409C-A55B-EB42D8BC8B73}" dt="2021-04-06T04:33:14.680" v="5341" actId="27803"/>
          <ac:spMkLst>
            <pc:docMk/>
            <pc:sldMk cId="1830847363" sldId="283"/>
            <ac:spMk id="4983" creationId="{B07563F6-B6A7-49AC-9AAF-E0CF8ACDD6DC}"/>
          </ac:spMkLst>
        </pc:spChg>
        <pc:spChg chg="mod">
          <ac:chgData name="Vivek Saahil" userId="43ad321a-5946-4c44-869a-99c3331d9527" providerId="ADAL" clId="{EA813354-F016-409C-A55B-EB42D8BC8B73}" dt="2021-04-06T04:33:14.680" v="5341" actId="27803"/>
          <ac:spMkLst>
            <pc:docMk/>
            <pc:sldMk cId="1830847363" sldId="283"/>
            <ac:spMk id="4984" creationId="{010CFDE7-298E-455F-9EC4-9F9BD6072574}"/>
          </ac:spMkLst>
        </pc:spChg>
        <pc:spChg chg="mod">
          <ac:chgData name="Vivek Saahil" userId="43ad321a-5946-4c44-869a-99c3331d9527" providerId="ADAL" clId="{EA813354-F016-409C-A55B-EB42D8BC8B73}" dt="2021-04-06T04:33:14.680" v="5341" actId="27803"/>
          <ac:spMkLst>
            <pc:docMk/>
            <pc:sldMk cId="1830847363" sldId="283"/>
            <ac:spMk id="4985" creationId="{E78202BE-2218-48C5-B739-EBB1EC92BC02}"/>
          </ac:spMkLst>
        </pc:spChg>
        <pc:spChg chg="mod">
          <ac:chgData name="Vivek Saahil" userId="43ad321a-5946-4c44-869a-99c3331d9527" providerId="ADAL" clId="{EA813354-F016-409C-A55B-EB42D8BC8B73}" dt="2021-04-06T04:33:14.680" v="5341" actId="27803"/>
          <ac:spMkLst>
            <pc:docMk/>
            <pc:sldMk cId="1830847363" sldId="283"/>
            <ac:spMk id="4986" creationId="{812CC1A1-A8D9-4664-879D-7DD733C9B9A9}"/>
          </ac:spMkLst>
        </pc:spChg>
        <pc:spChg chg="mod">
          <ac:chgData name="Vivek Saahil" userId="43ad321a-5946-4c44-869a-99c3331d9527" providerId="ADAL" clId="{EA813354-F016-409C-A55B-EB42D8BC8B73}" dt="2021-04-06T04:33:14.680" v="5341" actId="27803"/>
          <ac:spMkLst>
            <pc:docMk/>
            <pc:sldMk cId="1830847363" sldId="283"/>
            <ac:spMk id="4987" creationId="{742F7AAE-8730-42E8-86F8-C05DFEBB5949}"/>
          </ac:spMkLst>
        </pc:spChg>
        <pc:spChg chg="mod">
          <ac:chgData name="Vivek Saahil" userId="43ad321a-5946-4c44-869a-99c3331d9527" providerId="ADAL" clId="{EA813354-F016-409C-A55B-EB42D8BC8B73}" dt="2021-04-06T04:33:14.680" v="5341" actId="27803"/>
          <ac:spMkLst>
            <pc:docMk/>
            <pc:sldMk cId="1830847363" sldId="283"/>
            <ac:spMk id="4988" creationId="{9EF89F99-C461-42EF-9144-3800F2C2E961}"/>
          </ac:spMkLst>
        </pc:spChg>
        <pc:spChg chg="mod">
          <ac:chgData name="Vivek Saahil" userId="43ad321a-5946-4c44-869a-99c3331d9527" providerId="ADAL" clId="{EA813354-F016-409C-A55B-EB42D8BC8B73}" dt="2021-04-06T04:33:14.680" v="5341" actId="27803"/>
          <ac:spMkLst>
            <pc:docMk/>
            <pc:sldMk cId="1830847363" sldId="283"/>
            <ac:spMk id="4989" creationId="{FC599B98-BA83-4E20-97D5-249299F1E7BE}"/>
          </ac:spMkLst>
        </pc:spChg>
        <pc:spChg chg="mod">
          <ac:chgData name="Vivek Saahil" userId="43ad321a-5946-4c44-869a-99c3331d9527" providerId="ADAL" clId="{EA813354-F016-409C-A55B-EB42D8BC8B73}" dt="2021-04-06T04:33:14.680" v="5341" actId="27803"/>
          <ac:spMkLst>
            <pc:docMk/>
            <pc:sldMk cId="1830847363" sldId="283"/>
            <ac:spMk id="4990" creationId="{CA6BC8A8-29CF-4FAC-A621-F64572B7E61D}"/>
          </ac:spMkLst>
        </pc:spChg>
        <pc:spChg chg="mod">
          <ac:chgData name="Vivek Saahil" userId="43ad321a-5946-4c44-869a-99c3331d9527" providerId="ADAL" clId="{EA813354-F016-409C-A55B-EB42D8BC8B73}" dt="2021-04-06T04:33:14.680" v="5341" actId="27803"/>
          <ac:spMkLst>
            <pc:docMk/>
            <pc:sldMk cId="1830847363" sldId="283"/>
            <ac:spMk id="4991" creationId="{BB9E3E2B-96CD-4B77-9884-C66353469552}"/>
          </ac:spMkLst>
        </pc:spChg>
        <pc:spChg chg="mod">
          <ac:chgData name="Vivek Saahil" userId="43ad321a-5946-4c44-869a-99c3331d9527" providerId="ADAL" clId="{EA813354-F016-409C-A55B-EB42D8BC8B73}" dt="2021-04-06T04:33:14.680" v="5341" actId="27803"/>
          <ac:spMkLst>
            <pc:docMk/>
            <pc:sldMk cId="1830847363" sldId="283"/>
            <ac:spMk id="4992" creationId="{9FD8FF04-703F-4E15-8342-FE11861C32DB}"/>
          </ac:spMkLst>
        </pc:spChg>
        <pc:spChg chg="mod">
          <ac:chgData name="Vivek Saahil" userId="43ad321a-5946-4c44-869a-99c3331d9527" providerId="ADAL" clId="{EA813354-F016-409C-A55B-EB42D8BC8B73}" dt="2021-04-06T04:33:14.680" v="5341" actId="27803"/>
          <ac:spMkLst>
            <pc:docMk/>
            <pc:sldMk cId="1830847363" sldId="283"/>
            <ac:spMk id="4993" creationId="{FC4EC249-C841-40FD-A00A-9E23647BFB12}"/>
          </ac:spMkLst>
        </pc:spChg>
        <pc:spChg chg="mod">
          <ac:chgData name="Vivek Saahil" userId="43ad321a-5946-4c44-869a-99c3331d9527" providerId="ADAL" clId="{EA813354-F016-409C-A55B-EB42D8BC8B73}" dt="2021-04-06T04:33:14.680" v="5341" actId="27803"/>
          <ac:spMkLst>
            <pc:docMk/>
            <pc:sldMk cId="1830847363" sldId="283"/>
            <ac:spMk id="4994" creationId="{30556D73-E8BE-4076-809A-42FAB5212130}"/>
          </ac:spMkLst>
        </pc:spChg>
        <pc:spChg chg="mod">
          <ac:chgData name="Vivek Saahil" userId="43ad321a-5946-4c44-869a-99c3331d9527" providerId="ADAL" clId="{EA813354-F016-409C-A55B-EB42D8BC8B73}" dt="2021-04-06T04:33:14.680" v="5341" actId="27803"/>
          <ac:spMkLst>
            <pc:docMk/>
            <pc:sldMk cId="1830847363" sldId="283"/>
            <ac:spMk id="4995" creationId="{78C30708-11F4-49B8-A741-81FE0DD00446}"/>
          </ac:spMkLst>
        </pc:spChg>
        <pc:spChg chg="mod">
          <ac:chgData name="Vivek Saahil" userId="43ad321a-5946-4c44-869a-99c3331d9527" providerId="ADAL" clId="{EA813354-F016-409C-A55B-EB42D8BC8B73}" dt="2021-04-06T04:33:14.680" v="5341" actId="27803"/>
          <ac:spMkLst>
            <pc:docMk/>
            <pc:sldMk cId="1830847363" sldId="283"/>
            <ac:spMk id="4996" creationId="{DB469BB5-AA21-4FA7-9050-06102BB6D0DC}"/>
          </ac:spMkLst>
        </pc:spChg>
        <pc:spChg chg="mod">
          <ac:chgData name="Vivek Saahil" userId="43ad321a-5946-4c44-869a-99c3331d9527" providerId="ADAL" clId="{EA813354-F016-409C-A55B-EB42D8BC8B73}" dt="2021-04-06T04:33:14.680" v="5341" actId="27803"/>
          <ac:spMkLst>
            <pc:docMk/>
            <pc:sldMk cId="1830847363" sldId="283"/>
            <ac:spMk id="4997" creationId="{996160C3-E31C-45D1-A2B5-9210EDA9B906}"/>
          </ac:spMkLst>
        </pc:spChg>
        <pc:spChg chg="mod">
          <ac:chgData name="Vivek Saahil" userId="43ad321a-5946-4c44-869a-99c3331d9527" providerId="ADAL" clId="{EA813354-F016-409C-A55B-EB42D8BC8B73}" dt="2021-04-06T04:33:14.680" v="5341" actId="27803"/>
          <ac:spMkLst>
            <pc:docMk/>
            <pc:sldMk cId="1830847363" sldId="283"/>
            <ac:spMk id="4998" creationId="{CC756FBD-64DD-4859-8BCD-F606AC36A03F}"/>
          </ac:spMkLst>
        </pc:spChg>
        <pc:spChg chg="mod">
          <ac:chgData name="Vivek Saahil" userId="43ad321a-5946-4c44-869a-99c3331d9527" providerId="ADAL" clId="{EA813354-F016-409C-A55B-EB42D8BC8B73}" dt="2021-04-06T04:33:14.680" v="5341" actId="27803"/>
          <ac:spMkLst>
            <pc:docMk/>
            <pc:sldMk cId="1830847363" sldId="283"/>
            <ac:spMk id="4999" creationId="{2E048001-6292-43DF-AAC0-CC21666D2FA6}"/>
          </ac:spMkLst>
        </pc:spChg>
        <pc:spChg chg="mod">
          <ac:chgData name="Vivek Saahil" userId="43ad321a-5946-4c44-869a-99c3331d9527" providerId="ADAL" clId="{EA813354-F016-409C-A55B-EB42D8BC8B73}" dt="2021-04-06T04:33:14.680" v="5341" actId="27803"/>
          <ac:spMkLst>
            <pc:docMk/>
            <pc:sldMk cId="1830847363" sldId="283"/>
            <ac:spMk id="5000" creationId="{17EA3531-82E1-4028-AAE3-12D80815931D}"/>
          </ac:spMkLst>
        </pc:spChg>
        <pc:spChg chg="mod">
          <ac:chgData name="Vivek Saahil" userId="43ad321a-5946-4c44-869a-99c3331d9527" providerId="ADAL" clId="{EA813354-F016-409C-A55B-EB42D8BC8B73}" dt="2021-04-06T04:33:14.680" v="5341" actId="27803"/>
          <ac:spMkLst>
            <pc:docMk/>
            <pc:sldMk cId="1830847363" sldId="283"/>
            <ac:spMk id="5001" creationId="{E63ACCAD-3D32-4103-B783-574AC1E051C2}"/>
          </ac:spMkLst>
        </pc:spChg>
        <pc:spChg chg="mod">
          <ac:chgData name="Vivek Saahil" userId="43ad321a-5946-4c44-869a-99c3331d9527" providerId="ADAL" clId="{EA813354-F016-409C-A55B-EB42D8BC8B73}" dt="2021-04-06T04:33:14.680" v="5341" actId="27803"/>
          <ac:spMkLst>
            <pc:docMk/>
            <pc:sldMk cId="1830847363" sldId="283"/>
            <ac:spMk id="5002" creationId="{696583CC-A7B0-4CD0-94D2-B82DE44606E9}"/>
          </ac:spMkLst>
        </pc:spChg>
        <pc:spChg chg="mod">
          <ac:chgData name="Vivek Saahil" userId="43ad321a-5946-4c44-869a-99c3331d9527" providerId="ADAL" clId="{EA813354-F016-409C-A55B-EB42D8BC8B73}" dt="2021-04-06T04:33:14.680" v="5341" actId="27803"/>
          <ac:spMkLst>
            <pc:docMk/>
            <pc:sldMk cId="1830847363" sldId="283"/>
            <ac:spMk id="5003" creationId="{B47F9C85-D80E-45B9-B756-2273F18A4793}"/>
          </ac:spMkLst>
        </pc:spChg>
        <pc:spChg chg="mod">
          <ac:chgData name="Vivek Saahil" userId="43ad321a-5946-4c44-869a-99c3331d9527" providerId="ADAL" clId="{EA813354-F016-409C-A55B-EB42D8BC8B73}" dt="2021-04-06T04:33:14.680" v="5341" actId="27803"/>
          <ac:spMkLst>
            <pc:docMk/>
            <pc:sldMk cId="1830847363" sldId="283"/>
            <ac:spMk id="5004" creationId="{A7FDF440-F90B-41A5-8464-D8DC91C71193}"/>
          </ac:spMkLst>
        </pc:spChg>
        <pc:spChg chg="mod">
          <ac:chgData name="Vivek Saahil" userId="43ad321a-5946-4c44-869a-99c3331d9527" providerId="ADAL" clId="{EA813354-F016-409C-A55B-EB42D8BC8B73}" dt="2021-04-06T04:33:14.680" v="5341" actId="27803"/>
          <ac:spMkLst>
            <pc:docMk/>
            <pc:sldMk cId="1830847363" sldId="283"/>
            <ac:spMk id="5005" creationId="{43FECE30-0C44-4226-8107-17433C621184}"/>
          </ac:spMkLst>
        </pc:spChg>
        <pc:spChg chg="mod">
          <ac:chgData name="Vivek Saahil" userId="43ad321a-5946-4c44-869a-99c3331d9527" providerId="ADAL" clId="{EA813354-F016-409C-A55B-EB42D8BC8B73}" dt="2021-04-06T04:33:14.680" v="5341" actId="27803"/>
          <ac:spMkLst>
            <pc:docMk/>
            <pc:sldMk cId="1830847363" sldId="283"/>
            <ac:spMk id="5006" creationId="{C35E56AB-A7C5-4837-B1B7-3185E9E873D2}"/>
          </ac:spMkLst>
        </pc:spChg>
        <pc:spChg chg="mod">
          <ac:chgData name="Vivek Saahil" userId="43ad321a-5946-4c44-869a-99c3331d9527" providerId="ADAL" clId="{EA813354-F016-409C-A55B-EB42D8BC8B73}" dt="2021-04-06T04:33:14.680" v="5341" actId="27803"/>
          <ac:spMkLst>
            <pc:docMk/>
            <pc:sldMk cId="1830847363" sldId="283"/>
            <ac:spMk id="5007" creationId="{C501C42C-A397-4D9F-BDD6-A8B49C368846}"/>
          </ac:spMkLst>
        </pc:spChg>
        <pc:spChg chg="mod">
          <ac:chgData name="Vivek Saahil" userId="43ad321a-5946-4c44-869a-99c3331d9527" providerId="ADAL" clId="{EA813354-F016-409C-A55B-EB42D8BC8B73}" dt="2021-04-06T04:33:14.680" v="5341" actId="27803"/>
          <ac:spMkLst>
            <pc:docMk/>
            <pc:sldMk cId="1830847363" sldId="283"/>
            <ac:spMk id="5008" creationId="{A46D391D-0C52-4152-8348-F3B624CFB5F3}"/>
          </ac:spMkLst>
        </pc:spChg>
        <pc:spChg chg="mod">
          <ac:chgData name="Vivek Saahil" userId="43ad321a-5946-4c44-869a-99c3331d9527" providerId="ADAL" clId="{EA813354-F016-409C-A55B-EB42D8BC8B73}" dt="2021-04-06T04:33:14.680" v="5341" actId="27803"/>
          <ac:spMkLst>
            <pc:docMk/>
            <pc:sldMk cId="1830847363" sldId="283"/>
            <ac:spMk id="5009" creationId="{D1AD8BC0-69B8-4EA8-B546-9A521AD792ED}"/>
          </ac:spMkLst>
        </pc:spChg>
        <pc:spChg chg="mod">
          <ac:chgData name="Vivek Saahil" userId="43ad321a-5946-4c44-869a-99c3331d9527" providerId="ADAL" clId="{EA813354-F016-409C-A55B-EB42D8BC8B73}" dt="2021-04-06T04:33:14.680" v="5341" actId="27803"/>
          <ac:spMkLst>
            <pc:docMk/>
            <pc:sldMk cId="1830847363" sldId="283"/>
            <ac:spMk id="5010" creationId="{C926D2DC-3834-45D5-9977-66AD8197F1F3}"/>
          </ac:spMkLst>
        </pc:spChg>
        <pc:spChg chg="mod">
          <ac:chgData name="Vivek Saahil" userId="43ad321a-5946-4c44-869a-99c3331d9527" providerId="ADAL" clId="{EA813354-F016-409C-A55B-EB42D8BC8B73}" dt="2021-04-06T04:33:14.680" v="5341" actId="27803"/>
          <ac:spMkLst>
            <pc:docMk/>
            <pc:sldMk cId="1830847363" sldId="283"/>
            <ac:spMk id="5011" creationId="{C5CA6A7D-EA95-475B-9CC4-E73E086CBDE3}"/>
          </ac:spMkLst>
        </pc:spChg>
        <pc:spChg chg="mod">
          <ac:chgData name="Vivek Saahil" userId="43ad321a-5946-4c44-869a-99c3331d9527" providerId="ADAL" clId="{EA813354-F016-409C-A55B-EB42D8BC8B73}" dt="2021-04-06T04:33:14.680" v="5341" actId="27803"/>
          <ac:spMkLst>
            <pc:docMk/>
            <pc:sldMk cId="1830847363" sldId="283"/>
            <ac:spMk id="5012" creationId="{87658B11-C9EA-4E32-ABD2-F52F5B21E7DD}"/>
          </ac:spMkLst>
        </pc:spChg>
        <pc:spChg chg="mod">
          <ac:chgData name="Vivek Saahil" userId="43ad321a-5946-4c44-869a-99c3331d9527" providerId="ADAL" clId="{EA813354-F016-409C-A55B-EB42D8BC8B73}" dt="2021-04-06T04:33:14.680" v="5341" actId="27803"/>
          <ac:spMkLst>
            <pc:docMk/>
            <pc:sldMk cId="1830847363" sldId="283"/>
            <ac:spMk id="5013" creationId="{3FD11129-27FF-46AF-A188-7FB31F924615}"/>
          </ac:spMkLst>
        </pc:spChg>
        <pc:spChg chg="mod">
          <ac:chgData name="Vivek Saahil" userId="43ad321a-5946-4c44-869a-99c3331d9527" providerId="ADAL" clId="{EA813354-F016-409C-A55B-EB42D8BC8B73}" dt="2021-04-06T04:33:14.680" v="5341" actId="27803"/>
          <ac:spMkLst>
            <pc:docMk/>
            <pc:sldMk cId="1830847363" sldId="283"/>
            <ac:spMk id="5014" creationId="{7027E09F-841D-4210-A355-666918706599}"/>
          </ac:spMkLst>
        </pc:spChg>
        <pc:spChg chg="mod">
          <ac:chgData name="Vivek Saahil" userId="43ad321a-5946-4c44-869a-99c3331d9527" providerId="ADAL" clId="{EA813354-F016-409C-A55B-EB42D8BC8B73}" dt="2021-04-06T04:33:14.680" v="5341" actId="27803"/>
          <ac:spMkLst>
            <pc:docMk/>
            <pc:sldMk cId="1830847363" sldId="283"/>
            <ac:spMk id="5015" creationId="{B358CD1C-F1A6-423F-948A-18481093C07E}"/>
          </ac:spMkLst>
        </pc:spChg>
        <pc:spChg chg="mod">
          <ac:chgData name="Vivek Saahil" userId="43ad321a-5946-4c44-869a-99c3331d9527" providerId="ADAL" clId="{EA813354-F016-409C-A55B-EB42D8BC8B73}" dt="2021-04-06T04:33:14.680" v="5341" actId="27803"/>
          <ac:spMkLst>
            <pc:docMk/>
            <pc:sldMk cId="1830847363" sldId="283"/>
            <ac:spMk id="5016" creationId="{0E5AB9B1-ED0A-4910-9B23-39BF53CF7F1F}"/>
          </ac:spMkLst>
        </pc:spChg>
        <pc:spChg chg="mod">
          <ac:chgData name="Vivek Saahil" userId="43ad321a-5946-4c44-869a-99c3331d9527" providerId="ADAL" clId="{EA813354-F016-409C-A55B-EB42D8BC8B73}" dt="2021-04-06T04:33:14.680" v="5341" actId="27803"/>
          <ac:spMkLst>
            <pc:docMk/>
            <pc:sldMk cId="1830847363" sldId="283"/>
            <ac:spMk id="5017" creationId="{A24927B5-7432-459E-B7A4-5534ADA907A7}"/>
          </ac:spMkLst>
        </pc:spChg>
        <pc:spChg chg="mod">
          <ac:chgData name="Vivek Saahil" userId="43ad321a-5946-4c44-869a-99c3331d9527" providerId="ADAL" clId="{EA813354-F016-409C-A55B-EB42D8BC8B73}" dt="2021-04-06T04:33:14.680" v="5341" actId="27803"/>
          <ac:spMkLst>
            <pc:docMk/>
            <pc:sldMk cId="1830847363" sldId="283"/>
            <ac:spMk id="5018" creationId="{3A897BD8-7C8F-4762-AE23-A4ADBA5496E0}"/>
          </ac:spMkLst>
        </pc:spChg>
        <pc:spChg chg="mod">
          <ac:chgData name="Vivek Saahil" userId="43ad321a-5946-4c44-869a-99c3331d9527" providerId="ADAL" clId="{EA813354-F016-409C-A55B-EB42D8BC8B73}" dt="2021-04-06T04:33:14.680" v="5341" actId="27803"/>
          <ac:spMkLst>
            <pc:docMk/>
            <pc:sldMk cId="1830847363" sldId="283"/>
            <ac:spMk id="5019" creationId="{54B1A2D7-5288-48FF-A444-C460BD151254}"/>
          </ac:spMkLst>
        </pc:spChg>
        <pc:spChg chg="mod">
          <ac:chgData name="Vivek Saahil" userId="43ad321a-5946-4c44-869a-99c3331d9527" providerId="ADAL" clId="{EA813354-F016-409C-A55B-EB42D8BC8B73}" dt="2021-04-06T04:33:14.680" v="5341" actId="27803"/>
          <ac:spMkLst>
            <pc:docMk/>
            <pc:sldMk cId="1830847363" sldId="283"/>
            <ac:spMk id="5020" creationId="{288C9507-EA79-4BC0-851A-8DDF57A0009A}"/>
          </ac:spMkLst>
        </pc:spChg>
        <pc:spChg chg="mod">
          <ac:chgData name="Vivek Saahil" userId="43ad321a-5946-4c44-869a-99c3331d9527" providerId="ADAL" clId="{EA813354-F016-409C-A55B-EB42D8BC8B73}" dt="2021-04-06T04:33:14.680" v="5341" actId="27803"/>
          <ac:spMkLst>
            <pc:docMk/>
            <pc:sldMk cId="1830847363" sldId="283"/>
            <ac:spMk id="5021" creationId="{3F649A25-CF05-4673-B1EF-06EE6FD54CE4}"/>
          </ac:spMkLst>
        </pc:spChg>
        <pc:spChg chg="mod">
          <ac:chgData name="Vivek Saahil" userId="43ad321a-5946-4c44-869a-99c3331d9527" providerId="ADAL" clId="{EA813354-F016-409C-A55B-EB42D8BC8B73}" dt="2021-04-06T04:33:14.680" v="5341" actId="27803"/>
          <ac:spMkLst>
            <pc:docMk/>
            <pc:sldMk cId="1830847363" sldId="283"/>
            <ac:spMk id="5022" creationId="{A7B763C3-BA39-4ED8-8FBF-E61B399B32AB}"/>
          </ac:spMkLst>
        </pc:spChg>
        <pc:spChg chg="mod">
          <ac:chgData name="Vivek Saahil" userId="43ad321a-5946-4c44-869a-99c3331d9527" providerId="ADAL" clId="{EA813354-F016-409C-A55B-EB42D8BC8B73}" dt="2021-04-06T04:33:14.680" v="5341" actId="27803"/>
          <ac:spMkLst>
            <pc:docMk/>
            <pc:sldMk cId="1830847363" sldId="283"/>
            <ac:spMk id="5023" creationId="{3A5FA67C-8279-4258-9B5E-513C14EF18EE}"/>
          </ac:spMkLst>
        </pc:spChg>
        <pc:spChg chg="mod">
          <ac:chgData name="Vivek Saahil" userId="43ad321a-5946-4c44-869a-99c3331d9527" providerId="ADAL" clId="{EA813354-F016-409C-A55B-EB42D8BC8B73}" dt="2021-04-06T04:33:14.680" v="5341" actId="27803"/>
          <ac:spMkLst>
            <pc:docMk/>
            <pc:sldMk cId="1830847363" sldId="283"/>
            <ac:spMk id="5024" creationId="{ED623843-0820-468F-951A-0D6C79E56499}"/>
          </ac:spMkLst>
        </pc:spChg>
        <pc:spChg chg="mod">
          <ac:chgData name="Vivek Saahil" userId="43ad321a-5946-4c44-869a-99c3331d9527" providerId="ADAL" clId="{EA813354-F016-409C-A55B-EB42D8BC8B73}" dt="2021-04-06T04:33:14.680" v="5341" actId="27803"/>
          <ac:spMkLst>
            <pc:docMk/>
            <pc:sldMk cId="1830847363" sldId="283"/>
            <ac:spMk id="5025" creationId="{D67B6CDC-6CC5-4944-AC52-4AD0A56B5D0E}"/>
          </ac:spMkLst>
        </pc:spChg>
        <pc:spChg chg="mod">
          <ac:chgData name="Vivek Saahil" userId="43ad321a-5946-4c44-869a-99c3331d9527" providerId="ADAL" clId="{EA813354-F016-409C-A55B-EB42D8BC8B73}" dt="2021-04-06T04:33:14.680" v="5341" actId="27803"/>
          <ac:spMkLst>
            <pc:docMk/>
            <pc:sldMk cId="1830847363" sldId="283"/>
            <ac:spMk id="5026" creationId="{57F9CD5B-9F67-4499-BEDF-4301C3E017BA}"/>
          </ac:spMkLst>
        </pc:spChg>
        <pc:spChg chg="mod">
          <ac:chgData name="Vivek Saahil" userId="43ad321a-5946-4c44-869a-99c3331d9527" providerId="ADAL" clId="{EA813354-F016-409C-A55B-EB42D8BC8B73}" dt="2021-04-06T04:33:14.680" v="5341" actId="27803"/>
          <ac:spMkLst>
            <pc:docMk/>
            <pc:sldMk cId="1830847363" sldId="283"/>
            <ac:spMk id="5027" creationId="{D8ADAAD6-5574-4C6F-AECF-FCF3B169A493}"/>
          </ac:spMkLst>
        </pc:spChg>
        <pc:spChg chg="mod">
          <ac:chgData name="Vivek Saahil" userId="43ad321a-5946-4c44-869a-99c3331d9527" providerId="ADAL" clId="{EA813354-F016-409C-A55B-EB42D8BC8B73}" dt="2021-04-06T04:33:14.680" v="5341" actId="27803"/>
          <ac:spMkLst>
            <pc:docMk/>
            <pc:sldMk cId="1830847363" sldId="283"/>
            <ac:spMk id="5028" creationId="{44F054B1-2C42-48F7-AF27-2026DF6E9FF8}"/>
          </ac:spMkLst>
        </pc:spChg>
        <pc:spChg chg="mod">
          <ac:chgData name="Vivek Saahil" userId="43ad321a-5946-4c44-869a-99c3331d9527" providerId="ADAL" clId="{EA813354-F016-409C-A55B-EB42D8BC8B73}" dt="2021-04-06T04:33:14.680" v="5341" actId="27803"/>
          <ac:spMkLst>
            <pc:docMk/>
            <pc:sldMk cId="1830847363" sldId="283"/>
            <ac:spMk id="5029" creationId="{2BDE5231-5FBF-4B79-9D70-121BF471634C}"/>
          </ac:spMkLst>
        </pc:spChg>
        <pc:spChg chg="mod">
          <ac:chgData name="Vivek Saahil" userId="43ad321a-5946-4c44-869a-99c3331d9527" providerId="ADAL" clId="{EA813354-F016-409C-A55B-EB42D8BC8B73}" dt="2021-04-06T04:33:14.680" v="5341" actId="27803"/>
          <ac:spMkLst>
            <pc:docMk/>
            <pc:sldMk cId="1830847363" sldId="283"/>
            <ac:spMk id="5030" creationId="{4D8664A5-7AB0-474F-A5A2-1601D4F57978}"/>
          </ac:spMkLst>
        </pc:spChg>
        <pc:spChg chg="mod">
          <ac:chgData name="Vivek Saahil" userId="43ad321a-5946-4c44-869a-99c3331d9527" providerId="ADAL" clId="{EA813354-F016-409C-A55B-EB42D8BC8B73}" dt="2021-04-06T04:33:14.680" v="5341" actId="27803"/>
          <ac:spMkLst>
            <pc:docMk/>
            <pc:sldMk cId="1830847363" sldId="283"/>
            <ac:spMk id="5031" creationId="{62C811C5-3E91-4303-82BA-2B86D2E57ABE}"/>
          </ac:spMkLst>
        </pc:spChg>
        <pc:spChg chg="mod">
          <ac:chgData name="Vivek Saahil" userId="43ad321a-5946-4c44-869a-99c3331d9527" providerId="ADAL" clId="{EA813354-F016-409C-A55B-EB42D8BC8B73}" dt="2021-04-06T04:33:14.680" v="5341" actId="27803"/>
          <ac:spMkLst>
            <pc:docMk/>
            <pc:sldMk cId="1830847363" sldId="283"/>
            <ac:spMk id="5032" creationId="{15491EE1-58CA-43BB-BD5C-BB49856C0901}"/>
          </ac:spMkLst>
        </pc:spChg>
        <pc:spChg chg="mod">
          <ac:chgData name="Vivek Saahil" userId="43ad321a-5946-4c44-869a-99c3331d9527" providerId="ADAL" clId="{EA813354-F016-409C-A55B-EB42D8BC8B73}" dt="2021-04-06T04:33:14.680" v="5341" actId="27803"/>
          <ac:spMkLst>
            <pc:docMk/>
            <pc:sldMk cId="1830847363" sldId="283"/>
            <ac:spMk id="5033" creationId="{C75C73E8-4147-4EF2-8920-BFDC3ED43489}"/>
          </ac:spMkLst>
        </pc:spChg>
        <pc:spChg chg="mod">
          <ac:chgData name="Vivek Saahil" userId="43ad321a-5946-4c44-869a-99c3331d9527" providerId="ADAL" clId="{EA813354-F016-409C-A55B-EB42D8BC8B73}" dt="2021-04-06T04:33:14.680" v="5341" actId="27803"/>
          <ac:spMkLst>
            <pc:docMk/>
            <pc:sldMk cId="1830847363" sldId="283"/>
            <ac:spMk id="5034" creationId="{3C48E873-3503-4BCB-AF35-8A499DE13EE5}"/>
          </ac:spMkLst>
        </pc:spChg>
        <pc:spChg chg="mod">
          <ac:chgData name="Vivek Saahil" userId="43ad321a-5946-4c44-869a-99c3331d9527" providerId="ADAL" clId="{EA813354-F016-409C-A55B-EB42D8BC8B73}" dt="2021-04-06T04:33:14.680" v="5341" actId="27803"/>
          <ac:spMkLst>
            <pc:docMk/>
            <pc:sldMk cId="1830847363" sldId="283"/>
            <ac:spMk id="5035" creationId="{35BE83E4-2AC6-4856-863D-B38DD4678A8C}"/>
          </ac:spMkLst>
        </pc:spChg>
        <pc:spChg chg="mod">
          <ac:chgData name="Vivek Saahil" userId="43ad321a-5946-4c44-869a-99c3331d9527" providerId="ADAL" clId="{EA813354-F016-409C-A55B-EB42D8BC8B73}" dt="2021-04-06T04:33:14.680" v="5341" actId="27803"/>
          <ac:spMkLst>
            <pc:docMk/>
            <pc:sldMk cId="1830847363" sldId="283"/>
            <ac:spMk id="5036" creationId="{DF5A4624-5F06-4896-B74B-2F7D8DC9E5DF}"/>
          </ac:spMkLst>
        </pc:spChg>
        <pc:spChg chg="mod">
          <ac:chgData name="Vivek Saahil" userId="43ad321a-5946-4c44-869a-99c3331d9527" providerId="ADAL" clId="{EA813354-F016-409C-A55B-EB42D8BC8B73}" dt="2021-04-06T04:33:14.680" v="5341" actId="27803"/>
          <ac:spMkLst>
            <pc:docMk/>
            <pc:sldMk cId="1830847363" sldId="283"/>
            <ac:spMk id="5037" creationId="{05F43C79-C1F9-4170-99E5-DBB54F66B5B2}"/>
          </ac:spMkLst>
        </pc:spChg>
        <pc:spChg chg="mod">
          <ac:chgData name="Vivek Saahil" userId="43ad321a-5946-4c44-869a-99c3331d9527" providerId="ADAL" clId="{EA813354-F016-409C-A55B-EB42D8BC8B73}" dt="2021-04-06T04:33:14.680" v="5341" actId="27803"/>
          <ac:spMkLst>
            <pc:docMk/>
            <pc:sldMk cId="1830847363" sldId="283"/>
            <ac:spMk id="5038" creationId="{1B4EBEA1-75E3-4BC3-A8CE-9314EF4F81D6}"/>
          </ac:spMkLst>
        </pc:spChg>
        <pc:spChg chg="mod">
          <ac:chgData name="Vivek Saahil" userId="43ad321a-5946-4c44-869a-99c3331d9527" providerId="ADAL" clId="{EA813354-F016-409C-A55B-EB42D8BC8B73}" dt="2021-04-06T04:33:14.680" v="5341" actId="27803"/>
          <ac:spMkLst>
            <pc:docMk/>
            <pc:sldMk cId="1830847363" sldId="283"/>
            <ac:spMk id="5039" creationId="{D4C96CDB-256D-465A-843D-877A1BAC814F}"/>
          </ac:spMkLst>
        </pc:spChg>
        <pc:spChg chg="mod">
          <ac:chgData name="Vivek Saahil" userId="43ad321a-5946-4c44-869a-99c3331d9527" providerId="ADAL" clId="{EA813354-F016-409C-A55B-EB42D8BC8B73}" dt="2021-04-06T04:33:14.680" v="5341" actId="27803"/>
          <ac:spMkLst>
            <pc:docMk/>
            <pc:sldMk cId="1830847363" sldId="283"/>
            <ac:spMk id="5040" creationId="{2D2F9E24-4586-47DB-BD7A-4C17FC1C3579}"/>
          </ac:spMkLst>
        </pc:spChg>
        <pc:spChg chg="mod">
          <ac:chgData name="Vivek Saahil" userId="43ad321a-5946-4c44-869a-99c3331d9527" providerId="ADAL" clId="{EA813354-F016-409C-A55B-EB42D8BC8B73}" dt="2021-04-06T04:33:14.680" v="5341" actId="27803"/>
          <ac:spMkLst>
            <pc:docMk/>
            <pc:sldMk cId="1830847363" sldId="283"/>
            <ac:spMk id="5041" creationId="{29476E63-8DFE-48AF-9A25-EE63791464E7}"/>
          </ac:spMkLst>
        </pc:spChg>
        <pc:spChg chg="mod">
          <ac:chgData name="Vivek Saahil" userId="43ad321a-5946-4c44-869a-99c3331d9527" providerId="ADAL" clId="{EA813354-F016-409C-A55B-EB42D8BC8B73}" dt="2021-04-06T04:33:14.680" v="5341" actId="27803"/>
          <ac:spMkLst>
            <pc:docMk/>
            <pc:sldMk cId="1830847363" sldId="283"/>
            <ac:spMk id="5042" creationId="{0401BB28-F8F9-40F6-B1EB-B38652C29AD1}"/>
          </ac:spMkLst>
        </pc:spChg>
        <pc:spChg chg="mod">
          <ac:chgData name="Vivek Saahil" userId="43ad321a-5946-4c44-869a-99c3331d9527" providerId="ADAL" clId="{EA813354-F016-409C-A55B-EB42D8BC8B73}" dt="2021-04-06T04:33:14.680" v="5341" actId="27803"/>
          <ac:spMkLst>
            <pc:docMk/>
            <pc:sldMk cId="1830847363" sldId="283"/>
            <ac:spMk id="5043" creationId="{00B42F5B-C2B0-47DD-B30A-4EC11C9801CC}"/>
          </ac:spMkLst>
        </pc:spChg>
        <pc:spChg chg="mod">
          <ac:chgData name="Vivek Saahil" userId="43ad321a-5946-4c44-869a-99c3331d9527" providerId="ADAL" clId="{EA813354-F016-409C-A55B-EB42D8BC8B73}" dt="2021-04-06T04:33:14.680" v="5341" actId="27803"/>
          <ac:spMkLst>
            <pc:docMk/>
            <pc:sldMk cId="1830847363" sldId="283"/>
            <ac:spMk id="5044" creationId="{02F70CD3-A695-4B8C-A55B-954D2583697D}"/>
          </ac:spMkLst>
        </pc:spChg>
        <pc:spChg chg="mod">
          <ac:chgData name="Vivek Saahil" userId="43ad321a-5946-4c44-869a-99c3331d9527" providerId="ADAL" clId="{EA813354-F016-409C-A55B-EB42D8BC8B73}" dt="2021-04-06T04:33:14.680" v="5341" actId="27803"/>
          <ac:spMkLst>
            <pc:docMk/>
            <pc:sldMk cId="1830847363" sldId="283"/>
            <ac:spMk id="5045" creationId="{8DA2730C-509B-49FB-9001-584EA16CE0F0}"/>
          </ac:spMkLst>
        </pc:spChg>
        <pc:spChg chg="mod">
          <ac:chgData name="Vivek Saahil" userId="43ad321a-5946-4c44-869a-99c3331d9527" providerId="ADAL" clId="{EA813354-F016-409C-A55B-EB42D8BC8B73}" dt="2021-04-06T04:33:14.680" v="5341" actId="27803"/>
          <ac:spMkLst>
            <pc:docMk/>
            <pc:sldMk cId="1830847363" sldId="283"/>
            <ac:spMk id="5046" creationId="{B168E380-DB50-4C05-A0B3-23D6D5123ABE}"/>
          </ac:spMkLst>
        </pc:spChg>
        <pc:spChg chg="mod">
          <ac:chgData name="Vivek Saahil" userId="43ad321a-5946-4c44-869a-99c3331d9527" providerId="ADAL" clId="{EA813354-F016-409C-A55B-EB42D8BC8B73}" dt="2021-04-06T04:33:14.680" v="5341" actId="27803"/>
          <ac:spMkLst>
            <pc:docMk/>
            <pc:sldMk cId="1830847363" sldId="283"/>
            <ac:spMk id="5047" creationId="{AC58F21E-4CDA-4FA5-8C1B-5BFE98253154}"/>
          </ac:spMkLst>
        </pc:spChg>
        <pc:spChg chg="mod">
          <ac:chgData name="Vivek Saahil" userId="43ad321a-5946-4c44-869a-99c3331d9527" providerId="ADAL" clId="{EA813354-F016-409C-A55B-EB42D8BC8B73}" dt="2021-04-06T04:33:14.680" v="5341" actId="27803"/>
          <ac:spMkLst>
            <pc:docMk/>
            <pc:sldMk cId="1830847363" sldId="283"/>
            <ac:spMk id="5048" creationId="{DC630768-037A-47C7-862F-0EF4F2C090FD}"/>
          </ac:spMkLst>
        </pc:spChg>
        <pc:spChg chg="mod">
          <ac:chgData name="Vivek Saahil" userId="43ad321a-5946-4c44-869a-99c3331d9527" providerId="ADAL" clId="{EA813354-F016-409C-A55B-EB42D8BC8B73}" dt="2021-04-06T04:33:14.680" v="5341" actId="27803"/>
          <ac:spMkLst>
            <pc:docMk/>
            <pc:sldMk cId="1830847363" sldId="283"/>
            <ac:spMk id="5049" creationId="{3F935527-8C1E-4BD6-95B9-2DD8BFACC5BF}"/>
          </ac:spMkLst>
        </pc:spChg>
        <pc:spChg chg="mod">
          <ac:chgData name="Vivek Saahil" userId="43ad321a-5946-4c44-869a-99c3331d9527" providerId="ADAL" clId="{EA813354-F016-409C-A55B-EB42D8BC8B73}" dt="2021-04-06T04:33:14.680" v="5341" actId="27803"/>
          <ac:spMkLst>
            <pc:docMk/>
            <pc:sldMk cId="1830847363" sldId="283"/>
            <ac:spMk id="5050" creationId="{874A27C9-5B4C-4E5B-A879-9CE7B01B291C}"/>
          </ac:spMkLst>
        </pc:spChg>
        <pc:spChg chg="mod">
          <ac:chgData name="Vivek Saahil" userId="43ad321a-5946-4c44-869a-99c3331d9527" providerId="ADAL" clId="{EA813354-F016-409C-A55B-EB42D8BC8B73}" dt="2021-04-06T04:33:14.680" v="5341" actId="27803"/>
          <ac:spMkLst>
            <pc:docMk/>
            <pc:sldMk cId="1830847363" sldId="283"/>
            <ac:spMk id="5051" creationId="{6193E854-D7EA-4010-8904-39EEBB1FF9F9}"/>
          </ac:spMkLst>
        </pc:spChg>
        <pc:spChg chg="mod">
          <ac:chgData name="Vivek Saahil" userId="43ad321a-5946-4c44-869a-99c3331d9527" providerId="ADAL" clId="{EA813354-F016-409C-A55B-EB42D8BC8B73}" dt="2021-04-06T04:33:14.680" v="5341" actId="27803"/>
          <ac:spMkLst>
            <pc:docMk/>
            <pc:sldMk cId="1830847363" sldId="283"/>
            <ac:spMk id="5052" creationId="{2E4EC505-02E1-4B56-A8BA-6617C7003F75}"/>
          </ac:spMkLst>
        </pc:spChg>
        <pc:spChg chg="mod">
          <ac:chgData name="Vivek Saahil" userId="43ad321a-5946-4c44-869a-99c3331d9527" providerId="ADAL" clId="{EA813354-F016-409C-A55B-EB42D8BC8B73}" dt="2021-04-06T04:33:14.680" v="5341" actId="27803"/>
          <ac:spMkLst>
            <pc:docMk/>
            <pc:sldMk cId="1830847363" sldId="283"/>
            <ac:spMk id="5053" creationId="{D9A9F9EB-82B7-42FD-96DF-CD44A50E1641}"/>
          </ac:spMkLst>
        </pc:spChg>
        <pc:spChg chg="mod">
          <ac:chgData name="Vivek Saahil" userId="43ad321a-5946-4c44-869a-99c3331d9527" providerId="ADAL" clId="{EA813354-F016-409C-A55B-EB42D8BC8B73}" dt="2021-04-06T04:33:14.680" v="5341" actId="27803"/>
          <ac:spMkLst>
            <pc:docMk/>
            <pc:sldMk cId="1830847363" sldId="283"/>
            <ac:spMk id="5054" creationId="{27A6E570-DA5C-42E0-8A3A-E8326A702562}"/>
          </ac:spMkLst>
        </pc:spChg>
        <pc:spChg chg="mod">
          <ac:chgData name="Vivek Saahil" userId="43ad321a-5946-4c44-869a-99c3331d9527" providerId="ADAL" clId="{EA813354-F016-409C-A55B-EB42D8BC8B73}" dt="2021-04-06T04:33:14.680" v="5341" actId="27803"/>
          <ac:spMkLst>
            <pc:docMk/>
            <pc:sldMk cId="1830847363" sldId="283"/>
            <ac:spMk id="5055" creationId="{E133FAA5-D3D6-40BA-96F0-F73A8BB8845E}"/>
          </ac:spMkLst>
        </pc:spChg>
        <pc:spChg chg="mod">
          <ac:chgData name="Vivek Saahil" userId="43ad321a-5946-4c44-869a-99c3331d9527" providerId="ADAL" clId="{EA813354-F016-409C-A55B-EB42D8BC8B73}" dt="2021-04-06T04:33:14.680" v="5341" actId="27803"/>
          <ac:spMkLst>
            <pc:docMk/>
            <pc:sldMk cId="1830847363" sldId="283"/>
            <ac:spMk id="5056" creationId="{8FC29149-32B5-46A5-9D7A-8D985676DB43}"/>
          </ac:spMkLst>
        </pc:spChg>
        <pc:spChg chg="mod">
          <ac:chgData name="Vivek Saahil" userId="43ad321a-5946-4c44-869a-99c3331d9527" providerId="ADAL" clId="{EA813354-F016-409C-A55B-EB42D8BC8B73}" dt="2021-04-06T04:33:14.680" v="5341" actId="27803"/>
          <ac:spMkLst>
            <pc:docMk/>
            <pc:sldMk cId="1830847363" sldId="283"/>
            <ac:spMk id="5057" creationId="{FEBF342C-B762-4D2B-BDB4-4A6C4DEC9416}"/>
          </ac:spMkLst>
        </pc:spChg>
        <pc:spChg chg="mod">
          <ac:chgData name="Vivek Saahil" userId="43ad321a-5946-4c44-869a-99c3331d9527" providerId="ADAL" clId="{EA813354-F016-409C-A55B-EB42D8BC8B73}" dt="2021-04-06T04:33:14.680" v="5341" actId="27803"/>
          <ac:spMkLst>
            <pc:docMk/>
            <pc:sldMk cId="1830847363" sldId="283"/>
            <ac:spMk id="5058" creationId="{1D2F32EB-9CBB-4F36-8322-E694614213BC}"/>
          </ac:spMkLst>
        </pc:spChg>
        <pc:spChg chg="mod">
          <ac:chgData name="Vivek Saahil" userId="43ad321a-5946-4c44-869a-99c3331d9527" providerId="ADAL" clId="{EA813354-F016-409C-A55B-EB42D8BC8B73}" dt="2021-04-06T04:33:14.680" v="5341" actId="27803"/>
          <ac:spMkLst>
            <pc:docMk/>
            <pc:sldMk cId="1830847363" sldId="283"/>
            <ac:spMk id="5059" creationId="{FB991187-6720-440F-8E19-E5C4A0B34A68}"/>
          </ac:spMkLst>
        </pc:spChg>
        <pc:spChg chg="mod">
          <ac:chgData name="Vivek Saahil" userId="43ad321a-5946-4c44-869a-99c3331d9527" providerId="ADAL" clId="{EA813354-F016-409C-A55B-EB42D8BC8B73}" dt="2021-04-06T04:33:14.680" v="5341" actId="27803"/>
          <ac:spMkLst>
            <pc:docMk/>
            <pc:sldMk cId="1830847363" sldId="283"/>
            <ac:spMk id="5060" creationId="{DE56816E-0562-4A7D-94D7-AA3438B8020F}"/>
          </ac:spMkLst>
        </pc:spChg>
        <pc:spChg chg="mod">
          <ac:chgData name="Vivek Saahil" userId="43ad321a-5946-4c44-869a-99c3331d9527" providerId="ADAL" clId="{EA813354-F016-409C-A55B-EB42D8BC8B73}" dt="2021-04-06T04:33:14.680" v="5341" actId="27803"/>
          <ac:spMkLst>
            <pc:docMk/>
            <pc:sldMk cId="1830847363" sldId="283"/>
            <ac:spMk id="5061" creationId="{A801D959-9072-4694-8EDE-124B4F0645C6}"/>
          </ac:spMkLst>
        </pc:spChg>
        <pc:spChg chg="mod">
          <ac:chgData name="Vivek Saahil" userId="43ad321a-5946-4c44-869a-99c3331d9527" providerId="ADAL" clId="{EA813354-F016-409C-A55B-EB42D8BC8B73}" dt="2021-04-06T04:33:14.680" v="5341" actId="27803"/>
          <ac:spMkLst>
            <pc:docMk/>
            <pc:sldMk cId="1830847363" sldId="283"/>
            <ac:spMk id="5062" creationId="{45722982-D1D3-492B-93E9-714768D40450}"/>
          </ac:spMkLst>
        </pc:spChg>
        <pc:spChg chg="mod">
          <ac:chgData name="Vivek Saahil" userId="43ad321a-5946-4c44-869a-99c3331d9527" providerId="ADAL" clId="{EA813354-F016-409C-A55B-EB42D8BC8B73}" dt="2021-04-06T04:33:14.680" v="5341" actId="27803"/>
          <ac:spMkLst>
            <pc:docMk/>
            <pc:sldMk cId="1830847363" sldId="283"/>
            <ac:spMk id="5063" creationId="{4C6DE615-E666-4C41-9857-9D209A6CC385}"/>
          </ac:spMkLst>
        </pc:spChg>
        <pc:spChg chg="mod">
          <ac:chgData name="Vivek Saahil" userId="43ad321a-5946-4c44-869a-99c3331d9527" providerId="ADAL" clId="{EA813354-F016-409C-A55B-EB42D8BC8B73}" dt="2021-04-06T04:33:14.680" v="5341" actId="27803"/>
          <ac:spMkLst>
            <pc:docMk/>
            <pc:sldMk cId="1830847363" sldId="283"/>
            <ac:spMk id="5064" creationId="{9CDC5D51-701E-4DE2-A9FF-470D46E8E8C7}"/>
          </ac:spMkLst>
        </pc:spChg>
        <pc:spChg chg="mod">
          <ac:chgData name="Vivek Saahil" userId="43ad321a-5946-4c44-869a-99c3331d9527" providerId="ADAL" clId="{EA813354-F016-409C-A55B-EB42D8BC8B73}" dt="2021-04-06T04:33:14.680" v="5341" actId="27803"/>
          <ac:spMkLst>
            <pc:docMk/>
            <pc:sldMk cId="1830847363" sldId="283"/>
            <ac:spMk id="5065" creationId="{5505FB07-C978-472C-9A7A-E5C9B9E03B25}"/>
          </ac:spMkLst>
        </pc:spChg>
        <pc:spChg chg="mod">
          <ac:chgData name="Vivek Saahil" userId="43ad321a-5946-4c44-869a-99c3331d9527" providerId="ADAL" clId="{EA813354-F016-409C-A55B-EB42D8BC8B73}" dt="2021-04-06T04:33:14.680" v="5341" actId="27803"/>
          <ac:spMkLst>
            <pc:docMk/>
            <pc:sldMk cId="1830847363" sldId="283"/>
            <ac:spMk id="5066" creationId="{CBBA2EC9-287E-4D89-B14B-F5D5D1E77C76}"/>
          </ac:spMkLst>
        </pc:spChg>
        <pc:spChg chg="mod">
          <ac:chgData name="Vivek Saahil" userId="43ad321a-5946-4c44-869a-99c3331d9527" providerId="ADAL" clId="{EA813354-F016-409C-A55B-EB42D8BC8B73}" dt="2021-04-06T04:33:14.680" v="5341" actId="27803"/>
          <ac:spMkLst>
            <pc:docMk/>
            <pc:sldMk cId="1830847363" sldId="283"/>
            <ac:spMk id="5067" creationId="{EFC4659A-9FC9-4031-A789-480F0DEA3389}"/>
          </ac:spMkLst>
        </pc:spChg>
        <pc:spChg chg="mod">
          <ac:chgData name="Vivek Saahil" userId="43ad321a-5946-4c44-869a-99c3331d9527" providerId="ADAL" clId="{EA813354-F016-409C-A55B-EB42D8BC8B73}" dt="2021-04-06T04:33:14.680" v="5341" actId="27803"/>
          <ac:spMkLst>
            <pc:docMk/>
            <pc:sldMk cId="1830847363" sldId="283"/>
            <ac:spMk id="5068" creationId="{FC40434B-925C-4B71-88FF-05AC7A537DAF}"/>
          </ac:spMkLst>
        </pc:spChg>
        <pc:spChg chg="mod">
          <ac:chgData name="Vivek Saahil" userId="43ad321a-5946-4c44-869a-99c3331d9527" providerId="ADAL" clId="{EA813354-F016-409C-A55B-EB42D8BC8B73}" dt="2021-04-06T04:33:14.680" v="5341" actId="27803"/>
          <ac:spMkLst>
            <pc:docMk/>
            <pc:sldMk cId="1830847363" sldId="283"/>
            <ac:spMk id="5069" creationId="{E53CAD44-0646-4409-96CC-136593EC14D8}"/>
          </ac:spMkLst>
        </pc:spChg>
        <pc:spChg chg="mod">
          <ac:chgData name="Vivek Saahil" userId="43ad321a-5946-4c44-869a-99c3331d9527" providerId="ADAL" clId="{EA813354-F016-409C-A55B-EB42D8BC8B73}" dt="2021-04-06T04:33:14.680" v="5341" actId="27803"/>
          <ac:spMkLst>
            <pc:docMk/>
            <pc:sldMk cId="1830847363" sldId="283"/>
            <ac:spMk id="5070" creationId="{1F23142C-3CC5-465F-AE4E-FA8F140CDB02}"/>
          </ac:spMkLst>
        </pc:spChg>
        <pc:spChg chg="mod">
          <ac:chgData name="Vivek Saahil" userId="43ad321a-5946-4c44-869a-99c3331d9527" providerId="ADAL" clId="{EA813354-F016-409C-A55B-EB42D8BC8B73}" dt="2021-04-06T04:33:14.680" v="5341" actId="27803"/>
          <ac:spMkLst>
            <pc:docMk/>
            <pc:sldMk cId="1830847363" sldId="283"/>
            <ac:spMk id="5071" creationId="{38E2016D-BE17-4210-B2CA-FEC709C3E1D8}"/>
          </ac:spMkLst>
        </pc:spChg>
        <pc:spChg chg="mod">
          <ac:chgData name="Vivek Saahil" userId="43ad321a-5946-4c44-869a-99c3331d9527" providerId="ADAL" clId="{EA813354-F016-409C-A55B-EB42D8BC8B73}" dt="2021-04-06T04:33:14.680" v="5341" actId="27803"/>
          <ac:spMkLst>
            <pc:docMk/>
            <pc:sldMk cId="1830847363" sldId="283"/>
            <ac:spMk id="5072" creationId="{65DCAD97-6868-4A72-9474-35A64965188F}"/>
          </ac:spMkLst>
        </pc:spChg>
        <pc:spChg chg="mod">
          <ac:chgData name="Vivek Saahil" userId="43ad321a-5946-4c44-869a-99c3331d9527" providerId="ADAL" clId="{EA813354-F016-409C-A55B-EB42D8BC8B73}" dt="2021-04-06T04:33:14.680" v="5341" actId="27803"/>
          <ac:spMkLst>
            <pc:docMk/>
            <pc:sldMk cId="1830847363" sldId="283"/>
            <ac:spMk id="5073" creationId="{E1EEB09D-6B02-4D13-BA02-652C1879CA3D}"/>
          </ac:spMkLst>
        </pc:spChg>
        <pc:spChg chg="mod">
          <ac:chgData name="Vivek Saahil" userId="43ad321a-5946-4c44-869a-99c3331d9527" providerId="ADAL" clId="{EA813354-F016-409C-A55B-EB42D8BC8B73}" dt="2021-04-06T04:33:14.680" v="5341" actId="27803"/>
          <ac:spMkLst>
            <pc:docMk/>
            <pc:sldMk cId="1830847363" sldId="283"/>
            <ac:spMk id="5074" creationId="{F8A9ABAF-0013-48AA-B9DB-EF76BCBD71E4}"/>
          </ac:spMkLst>
        </pc:spChg>
        <pc:spChg chg="mod">
          <ac:chgData name="Vivek Saahil" userId="43ad321a-5946-4c44-869a-99c3331d9527" providerId="ADAL" clId="{EA813354-F016-409C-A55B-EB42D8BC8B73}" dt="2021-04-06T04:33:14.680" v="5341" actId="27803"/>
          <ac:spMkLst>
            <pc:docMk/>
            <pc:sldMk cId="1830847363" sldId="283"/>
            <ac:spMk id="5075" creationId="{766DAEA7-FEBD-4A99-A974-6595E907A208}"/>
          </ac:spMkLst>
        </pc:spChg>
        <pc:spChg chg="mod">
          <ac:chgData name="Vivek Saahil" userId="43ad321a-5946-4c44-869a-99c3331d9527" providerId="ADAL" clId="{EA813354-F016-409C-A55B-EB42D8BC8B73}" dt="2021-04-06T04:33:14.680" v="5341" actId="27803"/>
          <ac:spMkLst>
            <pc:docMk/>
            <pc:sldMk cId="1830847363" sldId="283"/>
            <ac:spMk id="5076" creationId="{A313B8B3-2F22-4FAA-B080-D4684407BA22}"/>
          </ac:spMkLst>
        </pc:spChg>
        <pc:spChg chg="mod">
          <ac:chgData name="Vivek Saahil" userId="43ad321a-5946-4c44-869a-99c3331d9527" providerId="ADAL" clId="{EA813354-F016-409C-A55B-EB42D8BC8B73}" dt="2021-04-06T04:33:14.680" v="5341" actId="27803"/>
          <ac:spMkLst>
            <pc:docMk/>
            <pc:sldMk cId="1830847363" sldId="283"/>
            <ac:spMk id="5077" creationId="{1027E6AF-8856-4324-A7D5-5CB6412C3066}"/>
          </ac:spMkLst>
        </pc:spChg>
        <pc:spChg chg="mod">
          <ac:chgData name="Vivek Saahil" userId="43ad321a-5946-4c44-869a-99c3331d9527" providerId="ADAL" clId="{EA813354-F016-409C-A55B-EB42D8BC8B73}" dt="2021-04-06T04:33:14.680" v="5341" actId="27803"/>
          <ac:spMkLst>
            <pc:docMk/>
            <pc:sldMk cId="1830847363" sldId="283"/>
            <ac:spMk id="5078" creationId="{03FCE484-747A-4DAE-B619-C7B32EF1C7D8}"/>
          </ac:spMkLst>
        </pc:spChg>
        <pc:spChg chg="mod">
          <ac:chgData name="Vivek Saahil" userId="43ad321a-5946-4c44-869a-99c3331d9527" providerId="ADAL" clId="{EA813354-F016-409C-A55B-EB42D8BC8B73}" dt="2021-04-06T04:33:14.680" v="5341" actId="27803"/>
          <ac:spMkLst>
            <pc:docMk/>
            <pc:sldMk cId="1830847363" sldId="283"/>
            <ac:spMk id="5079" creationId="{E225ED4A-74AE-4B7F-A43F-E8748CBA2B9B}"/>
          </ac:spMkLst>
        </pc:spChg>
        <pc:spChg chg="mod">
          <ac:chgData name="Vivek Saahil" userId="43ad321a-5946-4c44-869a-99c3331d9527" providerId="ADAL" clId="{EA813354-F016-409C-A55B-EB42D8BC8B73}" dt="2021-04-06T04:33:14.680" v="5341" actId="27803"/>
          <ac:spMkLst>
            <pc:docMk/>
            <pc:sldMk cId="1830847363" sldId="283"/>
            <ac:spMk id="5080" creationId="{412314AD-972E-4CD2-9852-0C9C4174C9BE}"/>
          </ac:spMkLst>
        </pc:spChg>
        <pc:spChg chg="mod">
          <ac:chgData name="Vivek Saahil" userId="43ad321a-5946-4c44-869a-99c3331d9527" providerId="ADAL" clId="{EA813354-F016-409C-A55B-EB42D8BC8B73}" dt="2021-04-06T04:33:14.680" v="5341" actId="27803"/>
          <ac:spMkLst>
            <pc:docMk/>
            <pc:sldMk cId="1830847363" sldId="283"/>
            <ac:spMk id="5081" creationId="{8B6F3CB1-71C4-4372-B2CB-3C624A0FEBA7}"/>
          </ac:spMkLst>
        </pc:spChg>
        <pc:spChg chg="mod">
          <ac:chgData name="Vivek Saahil" userId="43ad321a-5946-4c44-869a-99c3331d9527" providerId="ADAL" clId="{EA813354-F016-409C-A55B-EB42D8BC8B73}" dt="2021-04-06T04:33:14.680" v="5341" actId="27803"/>
          <ac:spMkLst>
            <pc:docMk/>
            <pc:sldMk cId="1830847363" sldId="283"/>
            <ac:spMk id="5082" creationId="{5DF99EFA-A842-4FA6-A8A6-D1EB661812E7}"/>
          </ac:spMkLst>
        </pc:spChg>
        <pc:spChg chg="mod">
          <ac:chgData name="Vivek Saahil" userId="43ad321a-5946-4c44-869a-99c3331d9527" providerId="ADAL" clId="{EA813354-F016-409C-A55B-EB42D8BC8B73}" dt="2021-04-06T04:33:14.680" v="5341" actId="27803"/>
          <ac:spMkLst>
            <pc:docMk/>
            <pc:sldMk cId="1830847363" sldId="283"/>
            <ac:spMk id="5083" creationId="{652D30BF-A787-4D5B-95F9-1A07D1F5875E}"/>
          </ac:spMkLst>
        </pc:spChg>
        <pc:spChg chg="mod">
          <ac:chgData name="Vivek Saahil" userId="43ad321a-5946-4c44-869a-99c3331d9527" providerId="ADAL" clId="{EA813354-F016-409C-A55B-EB42D8BC8B73}" dt="2021-04-06T04:33:14.680" v="5341" actId="27803"/>
          <ac:spMkLst>
            <pc:docMk/>
            <pc:sldMk cId="1830847363" sldId="283"/>
            <ac:spMk id="5084" creationId="{2805CAFC-B1A1-4F62-9021-24F4F7FB92BA}"/>
          </ac:spMkLst>
        </pc:spChg>
        <pc:spChg chg="mod">
          <ac:chgData name="Vivek Saahil" userId="43ad321a-5946-4c44-869a-99c3331d9527" providerId="ADAL" clId="{EA813354-F016-409C-A55B-EB42D8BC8B73}" dt="2021-04-06T04:33:14.680" v="5341" actId="27803"/>
          <ac:spMkLst>
            <pc:docMk/>
            <pc:sldMk cId="1830847363" sldId="283"/>
            <ac:spMk id="5085" creationId="{3B204F34-F286-4F5C-9FD8-BBE43F17B6C7}"/>
          </ac:spMkLst>
        </pc:spChg>
        <pc:spChg chg="mod">
          <ac:chgData name="Vivek Saahil" userId="43ad321a-5946-4c44-869a-99c3331d9527" providerId="ADAL" clId="{EA813354-F016-409C-A55B-EB42D8BC8B73}" dt="2021-04-06T04:33:14.680" v="5341" actId="27803"/>
          <ac:spMkLst>
            <pc:docMk/>
            <pc:sldMk cId="1830847363" sldId="283"/>
            <ac:spMk id="5086" creationId="{B5C45915-8CB6-4262-B7FF-295B2EA9C0FD}"/>
          </ac:spMkLst>
        </pc:spChg>
        <pc:spChg chg="mod">
          <ac:chgData name="Vivek Saahil" userId="43ad321a-5946-4c44-869a-99c3331d9527" providerId="ADAL" clId="{EA813354-F016-409C-A55B-EB42D8BC8B73}" dt="2021-04-06T04:33:14.680" v="5341" actId="27803"/>
          <ac:spMkLst>
            <pc:docMk/>
            <pc:sldMk cId="1830847363" sldId="283"/>
            <ac:spMk id="5087" creationId="{CA9F6830-8ED2-4968-BD05-927A4434BF7E}"/>
          </ac:spMkLst>
        </pc:spChg>
        <pc:spChg chg="mod">
          <ac:chgData name="Vivek Saahil" userId="43ad321a-5946-4c44-869a-99c3331d9527" providerId="ADAL" clId="{EA813354-F016-409C-A55B-EB42D8BC8B73}" dt="2021-04-06T04:33:14.680" v="5341" actId="27803"/>
          <ac:spMkLst>
            <pc:docMk/>
            <pc:sldMk cId="1830847363" sldId="283"/>
            <ac:spMk id="5088" creationId="{0ABA0262-93BD-4D6B-AFDC-2B29F4BB6F8F}"/>
          </ac:spMkLst>
        </pc:spChg>
        <pc:spChg chg="mod">
          <ac:chgData name="Vivek Saahil" userId="43ad321a-5946-4c44-869a-99c3331d9527" providerId="ADAL" clId="{EA813354-F016-409C-A55B-EB42D8BC8B73}" dt="2021-04-06T04:33:14.680" v="5341" actId="27803"/>
          <ac:spMkLst>
            <pc:docMk/>
            <pc:sldMk cId="1830847363" sldId="283"/>
            <ac:spMk id="5089" creationId="{8A8D71B8-3083-488D-ADE3-E43C833BDF4A}"/>
          </ac:spMkLst>
        </pc:spChg>
        <pc:spChg chg="mod">
          <ac:chgData name="Vivek Saahil" userId="43ad321a-5946-4c44-869a-99c3331d9527" providerId="ADAL" clId="{EA813354-F016-409C-A55B-EB42D8BC8B73}" dt="2021-04-06T04:33:14.680" v="5341" actId="27803"/>
          <ac:spMkLst>
            <pc:docMk/>
            <pc:sldMk cId="1830847363" sldId="283"/>
            <ac:spMk id="5090" creationId="{7E8022AD-1E17-480E-9A01-9B1E0CF4D00F}"/>
          </ac:spMkLst>
        </pc:spChg>
        <pc:spChg chg="mod">
          <ac:chgData name="Vivek Saahil" userId="43ad321a-5946-4c44-869a-99c3331d9527" providerId="ADAL" clId="{EA813354-F016-409C-A55B-EB42D8BC8B73}" dt="2021-04-06T04:33:14.680" v="5341" actId="27803"/>
          <ac:spMkLst>
            <pc:docMk/>
            <pc:sldMk cId="1830847363" sldId="283"/>
            <ac:spMk id="5091" creationId="{23A2F7B2-1D70-4FE5-AF98-124B587353C1}"/>
          </ac:spMkLst>
        </pc:spChg>
        <pc:spChg chg="mod">
          <ac:chgData name="Vivek Saahil" userId="43ad321a-5946-4c44-869a-99c3331d9527" providerId="ADAL" clId="{EA813354-F016-409C-A55B-EB42D8BC8B73}" dt="2021-04-06T04:33:14.680" v="5341" actId="27803"/>
          <ac:spMkLst>
            <pc:docMk/>
            <pc:sldMk cId="1830847363" sldId="283"/>
            <ac:spMk id="5092" creationId="{818A8873-8CB5-4A83-93DE-CF4BE3033956}"/>
          </ac:spMkLst>
        </pc:spChg>
        <pc:spChg chg="mod">
          <ac:chgData name="Vivek Saahil" userId="43ad321a-5946-4c44-869a-99c3331d9527" providerId="ADAL" clId="{EA813354-F016-409C-A55B-EB42D8BC8B73}" dt="2021-04-06T04:33:14.680" v="5341" actId="27803"/>
          <ac:spMkLst>
            <pc:docMk/>
            <pc:sldMk cId="1830847363" sldId="283"/>
            <ac:spMk id="5093" creationId="{163F058D-C043-45E2-B17D-3C4E51DFB9C0}"/>
          </ac:spMkLst>
        </pc:spChg>
        <pc:spChg chg="mod">
          <ac:chgData name="Vivek Saahil" userId="43ad321a-5946-4c44-869a-99c3331d9527" providerId="ADAL" clId="{EA813354-F016-409C-A55B-EB42D8BC8B73}" dt="2021-04-06T04:33:14.680" v="5341" actId="27803"/>
          <ac:spMkLst>
            <pc:docMk/>
            <pc:sldMk cId="1830847363" sldId="283"/>
            <ac:spMk id="5094" creationId="{1836D14C-F53E-406A-AA2D-258FA8E24078}"/>
          </ac:spMkLst>
        </pc:spChg>
        <pc:spChg chg="mod">
          <ac:chgData name="Vivek Saahil" userId="43ad321a-5946-4c44-869a-99c3331d9527" providerId="ADAL" clId="{EA813354-F016-409C-A55B-EB42D8BC8B73}" dt="2021-04-06T04:33:14.680" v="5341" actId="27803"/>
          <ac:spMkLst>
            <pc:docMk/>
            <pc:sldMk cId="1830847363" sldId="283"/>
            <ac:spMk id="5095" creationId="{8908F092-1ACA-455C-B269-FBC8EA4FEE11}"/>
          </ac:spMkLst>
        </pc:spChg>
        <pc:spChg chg="mod">
          <ac:chgData name="Vivek Saahil" userId="43ad321a-5946-4c44-869a-99c3331d9527" providerId="ADAL" clId="{EA813354-F016-409C-A55B-EB42D8BC8B73}" dt="2021-04-06T04:33:14.680" v="5341" actId="27803"/>
          <ac:spMkLst>
            <pc:docMk/>
            <pc:sldMk cId="1830847363" sldId="283"/>
            <ac:spMk id="5096" creationId="{10F6A00C-E252-4E90-88EF-8C3B2B154F05}"/>
          </ac:spMkLst>
        </pc:spChg>
        <pc:spChg chg="mod">
          <ac:chgData name="Vivek Saahil" userId="43ad321a-5946-4c44-869a-99c3331d9527" providerId="ADAL" clId="{EA813354-F016-409C-A55B-EB42D8BC8B73}" dt="2021-04-06T04:33:14.680" v="5341" actId="27803"/>
          <ac:spMkLst>
            <pc:docMk/>
            <pc:sldMk cId="1830847363" sldId="283"/>
            <ac:spMk id="5097" creationId="{D1DE116D-AEC2-4CF1-9702-E8AEE86919BB}"/>
          </ac:spMkLst>
        </pc:spChg>
        <pc:spChg chg="mod">
          <ac:chgData name="Vivek Saahil" userId="43ad321a-5946-4c44-869a-99c3331d9527" providerId="ADAL" clId="{EA813354-F016-409C-A55B-EB42D8BC8B73}" dt="2021-04-06T04:33:14.680" v="5341" actId="27803"/>
          <ac:spMkLst>
            <pc:docMk/>
            <pc:sldMk cId="1830847363" sldId="283"/>
            <ac:spMk id="5098" creationId="{D75ED2BC-B5AD-46FE-9D6B-4FD9F90D8FA4}"/>
          </ac:spMkLst>
        </pc:spChg>
        <pc:spChg chg="mod">
          <ac:chgData name="Vivek Saahil" userId="43ad321a-5946-4c44-869a-99c3331d9527" providerId="ADAL" clId="{EA813354-F016-409C-A55B-EB42D8BC8B73}" dt="2021-04-06T04:33:14.680" v="5341" actId="27803"/>
          <ac:spMkLst>
            <pc:docMk/>
            <pc:sldMk cId="1830847363" sldId="283"/>
            <ac:spMk id="5099" creationId="{6E19A342-9116-49A2-8C67-6C12E49DA5D0}"/>
          </ac:spMkLst>
        </pc:spChg>
        <pc:spChg chg="mod">
          <ac:chgData name="Vivek Saahil" userId="43ad321a-5946-4c44-869a-99c3331d9527" providerId="ADAL" clId="{EA813354-F016-409C-A55B-EB42D8BC8B73}" dt="2021-04-06T04:33:14.680" v="5341" actId="27803"/>
          <ac:spMkLst>
            <pc:docMk/>
            <pc:sldMk cId="1830847363" sldId="283"/>
            <ac:spMk id="5100" creationId="{41EA717C-194F-44D4-B92D-188A4DD224F3}"/>
          </ac:spMkLst>
        </pc:spChg>
        <pc:spChg chg="mod">
          <ac:chgData name="Vivek Saahil" userId="43ad321a-5946-4c44-869a-99c3331d9527" providerId="ADAL" clId="{EA813354-F016-409C-A55B-EB42D8BC8B73}" dt="2021-04-06T04:33:14.680" v="5341" actId="27803"/>
          <ac:spMkLst>
            <pc:docMk/>
            <pc:sldMk cId="1830847363" sldId="283"/>
            <ac:spMk id="5101" creationId="{C2AF1646-E43B-480D-BA62-955D09D8C546}"/>
          </ac:spMkLst>
        </pc:spChg>
        <pc:spChg chg="mod">
          <ac:chgData name="Vivek Saahil" userId="43ad321a-5946-4c44-869a-99c3331d9527" providerId="ADAL" clId="{EA813354-F016-409C-A55B-EB42D8BC8B73}" dt="2021-04-06T04:33:14.680" v="5341" actId="27803"/>
          <ac:spMkLst>
            <pc:docMk/>
            <pc:sldMk cId="1830847363" sldId="283"/>
            <ac:spMk id="5102" creationId="{3EA0719A-495B-4A83-A58A-5A8D30AAA37E}"/>
          </ac:spMkLst>
        </pc:spChg>
        <pc:spChg chg="mod">
          <ac:chgData name="Vivek Saahil" userId="43ad321a-5946-4c44-869a-99c3331d9527" providerId="ADAL" clId="{EA813354-F016-409C-A55B-EB42D8BC8B73}" dt="2021-04-06T04:33:14.680" v="5341" actId="27803"/>
          <ac:spMkLst>
            <pc:docMk/>
            <pc:sldMk cId="1830847363" sldId="283"/>
            <ac:spMk id="5103" creationId="{D9F1F37A-C71B-41A1-B5CD-6CD6788F3A6D}"/>
          </ac:spMkLst>
        </pc:spChg>
        <pc:spChg chg="mod">
          <ac:chgData name="Vivek Saahil" userId="43ad321a-5946-4c44-869a-99c3331d9527" providerId="ADAL" clId="{EA813354-F016-409C-A55B-EB42D8BC8B73}" dt="2021-04-06T04:33:14.680" v="5341" actId="27803"/>
          <ac:spMkLst>
            <pc:docMk/>
            <pc:sldMk cId="1830847363" sldId="283"/>
            <ac:spMk id="5104" creationId="{5CB1EDB2-F042-4047-9191-1EDC54243F8A}"/>
          </ac:spMkLst>
        </pc:spChg>
        <pc:spChg chg="mod">
          <ac:chgData name="Vivek Saahil" userId="43ad321a-5946-4c44-869a-99c3331d9527" providerId="ADAL" clId="{EA813354-F016-409C-A55B-EB42D8BC8B73}" dt="2021-04-06T04:33:14.680" v="5341" actId="27803"/>
          <ac:spMkLst>
            <pc:docMk/>
            <pc:sldMk cId="1830847363" sldId="283"/>
            <ac:spMk id="5105" creationId="{DE810985-CB18-4235-874B-71CE57197701}"/>
          </ac:spMkLst>
        </pc:spChg>
        <pc:spChg chg="mod">
          <ac:chgData name="Vivek Saahil" userId="43ad321a-5946-4c44-869a-99c3331d9527" providerId="ADAL" clId="{EA813354-F016-409C-A55B-EB42D8BC8B73}" dt="2021-04-06T04:33:14.680" v="5341" actId="27803"/>
          <ac:spMkLst>
            <pc:docMk/>
            <pc:sldMk cId="1830847363" sldId="283"/>
            <ac:spMk id="5106" creationId="{A8FDBA04-095C-4A83-97E7-C2A3F2B39192}"/>
          </ac:spMkLst>
        </pc:spChg>
        <pc:spChg chg="mod">
          <ac:chgData name="Vivek Saahil" userId="43ad321a-5946-4c44-869a-99c3331d9527" providerId="ADAL" clId="{EA813354-F016-409C-A55B-EB42D8BC8B73}" dt="2021-04-06T04:33:14.680" v="5341" actId="27803"/>
          <ac:spMkLst>
            <pc:docMk/>
            <pc:sldMk cId="1830847363" sldId="283"/>
            <ac:spMk id="5107" creationId="{5B3096A7-8499-4DC1-B589-C3130595647E}"/>
          </ac:spMkLst>
        </pc:spChg>
        <pc:spChg chg="mod">
          <ac:chgData name="Vivek Saahil" userId="43ad321a-5946-4c44-869a-99c3331d9527" providerId="ADAL" clId="{EA813354-F016-409C-A55B-EB42D8BC8B73}" dt="2021-04-06T04:33:14.680" v="5341" actId="27803"/>
          <ac:spMkLst>
            <pc:docMk/>
            <pc:sldMk cId="1830847363" sldId="283"/>
            <ac:spMk id="5108" creationId="{ED326B11-69AA-4CE4-ACAA-045A30414099}"/>
          </ac:spMkLst>
        </pc:spChg>
        <pc:spChg chg="mod">
          <ac:chgData name="Vivek Saahil" userId="43ad321a-5946-4c44-869a-99c3331d9527" providerId="ADAL" clId="{EA813354-F016-409C-A55B-EB42D8BC8B73}" dt="2021-04-06T04:33:14.680" v="5341" actId="27803"/>
          <ac:spMkLst>
            <pc:docMk/>
            <pc:sldMk cId="1830847363" sldId="283"/>
            <ac:spMk id="5109" creationId="{3A488C9A-247F-463A-84E6-4AAE436FAB64}"/>
          </ac:spMkLst>
        </pc:spChg>
        <pc:spChg chg="mod">
          <ac:chgData name="Vivek Saahil" userId="43ad321a-5946-4c44-869a-99c3331d9527" providerId="ADAL" clId="{EA813354-F016-409C-A55B-EB42D8BC8B73}" dt="2021-04-06T04:33:14.680" v="5341" actId="27803"/>
          <ac:spMkLst>
            <pc:docMk/>
            <pc:sldMk cId="1830847363" sldId="283"/>
            <ac:spMk id="5110" creationId="{BEE96CD5-5460-4A39-9E34-DE32C25D2808}"/>
          </ac:spMkLst>
        </pc:spChg>
        <pc:spChg chg="mod">
          <ac:chgData name="Vivek Saahil" userId="43ad321a-5946-4c44-869a-99c3331d9527" providerId="ADAL" clId="{EA813354-F016-409C-A55B-EB42D8BC8B73}" dt="2021-04-06T04:33:14.680" v="5341" actId="27803"/>
          <ac:spMkLst>
            <pc:docMk/>
            <pc:sldMk cId="1830847363" sldId="283"/>
            <ac:spMk id="5111" creationId="{566E2697-2B7E-4B0D-B10E-CFDC0515F2D8}"/>
          </ac:spMkLst>
        </pc:spChg>
        <pc:spChg chg="mod">
          <ac:chgData name="Vivek Saahil" userId="43ad321a-5946-4c44-869a-99c3331d9527" providerId="ADAL" clId="{EA813354-F016-409C-A55B-EB42D8BC8B73}" dt="2021-04-06T04:33:14.680" v="5341" actId="27803"/>
          <ac:spMkLst>
            <pc:docMk/>
            <pc:sldMk cId="1830847363" sldId="283"/>
            <ac:spMk id="5112" creationId="{357412B9-A361-42DD-B3ED-C972B57A330D}"/>
          </ac:spMkLst>
        </pc:spChg>
        <pc:spChg chg="mod">
          <ac:chgData name="Vivek Saahil" userId="43ad321a-5946-4c44-869a-99c3331d9527" providerId="ADAL" clId="{EA813354-F016-409C-A55B-EB42D8BC8B73}" dt="2021-04-06T04:33:14.680" v="5341" actId="27803"/>
          <ac:spMkLst>
            <pc:docMk/>
            <pc:sldMk cId="1830847363" sldId="283"/>
            <ac:spMk id="5113" creationId="{F2C127DD-607B-4691-8BA2-2D13AA6550C2}"/>
          </ac:spMkLst>
        </pc:spChg>
        <pc:spChg chg="mod">
          <ac:chgData name="Vivek Saahil" userId="43ad321a-5946-4c44-869a-99c3331d9527" providerId="ADAL" clId="{EA813354-F016-409C-A55B-EB42D8BC8B73}" dt="2021-04-06T04:33:14.680" v="5341" actId="27803"/>
          <ac:spMkLst>
            <pc:docMk/>
            <pc:sldMk cId="1830847363" sldId="283"/>
            <ac:spMk id="5114" creationId="{096C2442-3963-46B5-A0A0-B45195D0A5AA}"/>
          </ac:spMkLst>
        </pc:spChg>
        <pc:spChg chg="mod">
          <ac:chgData name="Vivek Saahil" userId="43ad321a-5946-4c44-869a-99c3331d9527" providerId="ADAL" clId="{EA813354-F016-409C-A55B-EB42D8BC8B73}" dt="2021-04-06T04:33:14.680" v="5341" actId="27803"/>
          <ac:spMkLst>
            <pc:docMk/>
            <pc:sldMk cId="1830847363" sldId="283"/>
            <ac:spMk id="5115" creationId="{27F5D911-E716-4712-B24F-121B9243EBDC}"/>
          </ac:spMkLst>
        </pc:spChg>
        <pc:spChg chg="mod">
          <ac:chgData name="Vivek Saahil" userId="43ad321a-5946-4c44-869a-99c3331d9527" providerId="ADAL" clId="{EA813354-F016-409C-A55B-EB42D8BC8B73}" dt="2021-04-06T04:33:14.680" v="5341" actId="27803"/>
          <ac:spMkLst>
            <pc:docMk/>
            <pc:sldMk cId="1830847363" sldId="283"/>
            <ac:spMk id="5116" creationId="{9E991623-E516-4384-BAB2-00A63DAD7087}"/>
          </ac:spMkLst>
        </pc:spChg>
        <pc:spChg chg="mod">
          <ac:chgData name="Vivek Saahil" userId="43ad321a-5946-4c44-869a-99c3331d9527" providerId="ADAL" clId="{EA813354-F016-409C-A55B-EB42D8BC8B73}" dt="2021-04-06T04:33:14.680" v="5341" actId="27803"/>
          <ac:spMkLst>
            <pc:docMk/>
            <pc:sldMk cId="1830847363" sldId="283"/>
            <ac:spMk id="5117" creationId="{DDED5CA5-D98C-4435-B4D8-0A27F1B88957}"/>
          </ac:spMkLst>
        </pc:spChg>
        <pc:spChg chg="mod">
          <ac:chgData name="Vivek Saahil" userId="43ad321a-5946-4c44-869a-99c3331d9527" providerId="ADAL" clId="{EA813354-F016-409C-A55B-EB42D8BC8B73}" dt="2021-04-06T04:33:14.680" v="5341" actId="27803"/>
          <ac:spMkLst>
            <pc:docMk/>
            <pc:sldMk cId="1830847363" sldId="283"/>
            <ac:spMk id="5118" creationId="{D22CCB72-F468-4DA5-A870-4AD2084C21C4}"/>
          </ac:spMkLst>
        </pc:spChg>
        <pc:spChg chg="mod">
          <ac:chgData name="Vivek Saahil" userId="43ad321a-5946-4c44-869a-99c3331d9527" providerId="ADAL" clId="{EA813354-F016-409C-A55B-EB42D8BC8B73}" dt="2021-04-06T04:33:14.680" v="5341" actId="27803"/>
          <ac:spMkLst>
            <pc:docMk/>
            <pc:sldMk cId="1830847363" sldId="283"/>
            <ac:spMk id="5119" creationId="{D6A92B08-7F76-4662-97A4-E6690E2174F4}"/>
          </ac:spMkLst>
        </pc:spChg>
        <pc:spChg chg="mod">
          <ac:chgData name="Vivek Saahil" userId="43ad321a-5946-4c44-869a-99c3331d9527" providerId="ADAL" clId="{EA813354-F016-409C-A55B-EB42D8BC8B73}" dt="2021-04-06T04:33:14.680" v="5341" actId="27803"/>
          <ac:spMkLst>
            <pc:docMk/>
            <pc:sldMk cId="1830847363" sldId="283"/>
            <ac:spMk id="5120" creationId="{6E067CFD-597E-48FF-A239-F6A8A24256D2}"/>
          </ac:spMkLst>
        </pc:spChg>
        <pc:spChg chg="mod">
          <ac:chgData name="Vivek Saahil" userId="43ad321a-5946-4c44-869a-99c3331d9527" providerId="ADAL" clId="{EA813354-F016-409C-A55B-EB42D8BC8B73}" dt="2021-04-06T04:33:14.680" v="5341" actId="27803"/>
          <ac:spMkLst>
            <pc:docMk/>
            <pc:sldMk cId="1830847363" sldId="283"/>
            <ac:spMk id="5121" creationId="{E1E9E94D-4C96-4B5B-8F45-7FB255242D0B}"/>
          </ac:spMkLst>
        </pc:spChg>
        <pc:spChg chg="mod">
          <ac:chgData name="Vivek Saahil" userId="43ad321a-5946-4c44-869a-99c3331d9527" providerId="ADAL" clId="{EA813354-F016-409C-A55B-EB42D8BC8B73}" dt="2021-04-06T04:33:14.680" v="5341" actId="27803"/>
          <ac:spMkLst>
            <pc:docMk/>
            <pc:sldMk cId="1830847363" sldId="283"/>
            <ac:spMk id="5122" creationId="{827B4F41-39AE-4ADE-BBB5-D5EA1C1DAFE0}"/>
          </ac:spMkLst>
        </pc:spChg>
        <pc:spChg chg="mod">
          <ac:chgData name="Vivek Saahil" userId="43ad321a-5946-4c44-869a-99c3331d9527" providerId="ADAL" clId="{EA813354-F016-409C-A55B-EB42D8BC8B73}" dt="2021-04-06T04:33:14.680" v="5341" actId="27803"/>
          <ac:spMkLst>
            <pc:docMk/>
            <pc:sldMk cId="1830847363" sldId="283"/>
            <ac:spMk id="5123" creationId="{C16206F0-F9F2-4346-9277-C2D42A592940}"/>
          </ac:spMkLst>
        </pc:spChg>
        <pc:spChg chg="mod">
          <ac:chgData name="Vivek Saahil" userId="43ad321a-5946-4c44-869a-99c3331d9527" providerId="ADAL" clId="{EA813354-F016-409C-A55B-EB42D8BC8B73}" dt="2021-04-06T04:33:14.680" v="5341" actId="27803"/>
          <ac:spMkLst>
            <pc:docMk/>
            <pc:sldMk cId="1830847363" sldId="283"/>
            <ac:spMk id="5124" creationId="{26123488-EF25-4018-A875-87D3E7BFBEE6}"/>
          </ac:spMkLst>
        </pc:spChg>
        <pc:spChg chg="mod">
          <ac:chgData name="Vivek Saahil" userId="43ad321a-5946-4c44-869a-99c3331d9527" providerId="ADAL" clId="{EA813354-F016-409C-A55B-EB42D8BC8B73}" dt="2021-04-06T04:33:14.680" v="5341" actId="27803"/>
          <ac:spMkLst>
            <pc:docMk/>
            <pc:sldMk cId="1830847363" sldId="283"/>
            <ac:spMk id="5125" creationId="{08E65E29-1EB1-4DFA-935B-9FEA04655C4E}"/>
          </ac:spMkLst>
        </pc:spChg>
        <pc:spChg chg="mod">
          <ac:chgData name="Vivek Saahil" userId="43ad321a-5946-4c44-869a-99c3331d9527" providerId="ADAL" clId="{EA813354-F016-409C-A55B-EB42D8BC8B73}" dt="2021-04-06T04:33:14.680" v="5341" actId="27803"/>
          <ac:spMkLst>
            <pc:docMk/>
            <pc:sldMk cId="1830847363" sldId="283"/>
            <ac:spMk id="5126" creationId="{05071E8A-6EAF-479E-83E3-D1EFDD44A25E}"/>
          </ac:spMkLst>
        </pc:spChg>
        <pc:spChg chg="mod">
          <ac:chgData name="Vivek Saahil" userId="43ad321a-5946-4c44-869a-99c3331d9527" providerId="ADAL" clId="{EA813354-F016-409C-A55B-EB42D8BC8B73}" dt="2021-04-06T04:33:14.680" v="5341" actId="27803"/>
          <ac:spMkLst>
            <pc:docMk/>
            <pc:sldMk cId="1830847363" sldId="283"/>
            <ac:spMk id="5127" creationId="{8BFA2853-2C5C-4D6D-AF02-2D297502BA2C}"/>
          </ac:spMkLst>
        </pc:spChg>
        <pc:spChg chg="mod">
          <ac:chgData name="Vivek Saahil" userId="43ad321a-5946-4c44-869a-99c3331d9527" providerId="ADAL" clId="{EA813354-F016-409C-A55B-EB42D8BC8B73}" dt="2021-04-06T04:33:14.680" v="5341" actId="27803"/>
          <ac:spMkLst>
            <pc:docMk/>
            <pc:sldMk cId="1830847363" sldId="283"/>
            <ac:spMk id="5128" creationId="{6228F4E9-CF26-444F-B2CC-797613084AAC}"/>
          </ac:spMkLst>
        </pc:spChg>
        <pc:spChg chg="mod">
          <ac:chgData name="Vivek Saahil" userId="43ad321a-5946-4c44-869a-99c3331d9527" providerId="ADAL" clId="{EA813354-F016-409C-A55B-EB42D8BC8B73}" dt="2021-04-06T04:33:14.680" v="5341" actId="27803"/>
          <ac:spMkLst>
            <pc:docMk/>
            <pc:sldMk cId="1830847363" sldId="283"/>
            <ac:spMk id="5129" creationId="{832BF4E9-1D77-40A2-9E78-007A4CF3BCDD}"/>
          </ac:spMkLst>
        </pc:spChg>
        <pc:spChg chg="mod">
          <ac:chgData name="Vivek Saahil" userId="43ad321a-5946-4c44-869a-99c3331d9527" providerId="ADAL" clId="{EA813354-F016-409C-A55B-EB42D8BC8B73}" dt="2021-04-06T04:33:14.680" v="5341" actId="27803"/>
          <ac:spMkLst>
            <pc:docMk/>
            <pc:sldMk cId="1830847363" sldId="283"/>
            <ac:spMk id="5130" creationId="{37DB861C-6708-4270-82BB-05037002FA38}"/>
          </ac:spMkLst>
        </pc:spChg>
        <pc:spChg chg="mod">
          <ac:chgData name="Vivek Saahil" userId="43ad321a-5946-4c44-869a-99c3331d9527" providerId="ADAL" clId="{EA813354-F016-409C-A55B-EB42D8BC8B73}" dt="2021-04-06T04:33:14.680" v="5341" actId="27803"/>
          <ac:spMkLst>
            <pc:docMk/>
            <pc:sldMk cId="1830847363" sldId="283"/>
            <ac:spMk id="5131" creationId="{B6EC9EB8-857A-411C-AF85-716B4C4CE945}"/>
          </ac:spMkLst>
        </pc:spChg>
        <pc:spChg chg="mod">
          <ac:chgData name="Vivek Saahil" userId="43ad321a-5946-4c44-869a-99c3331d9527" providerId="ADAL" clId="{EA813354-F016-409C-A55B-EB42D8BC8B73}" dt="2021-04-06T04:33:14.680" v="5341" actId="27803"/>
          <ac:spMkLst>
            <pc:docMk/>
            <pc:sldMk cId="1830847363" sldId="283"/>
            <ac:spMk id="5132" creationId="{6D5DFB14-6043-4A16-8D88-61DFBBAFEA30}"/>
          </ac:spMkLst>
        </pc:spChg>
        <pc:spChg chg="mod">
          <ac:chgData name="Vivek Saahil" userId="43ad321a-5946-4c44-869a-99c3331d9527" providerId="ADAL" clId="{EA813354-F016-409C-A55B-EB42D8BC8B73}" dt="2021-04-06T04:33:14.680" v="5341" actId="27803"/>
          <ac:spMkLst>
            <pc:docMk/>
            <pc:sldMk cId="1830847363" sldId="283"/>
            <ac:spMk id="5133" creationId="{F41C0545-C3F4-4A44-BE42-600C11988D3B}"/>
          </ac:spMkLst>
        </pc:spChg>
        <pc:spChg chg="mod">
          <ac:chgData name="Vivek Saahil" userId="43ad321a-5946-4c44-869a-99c3331d9527" providerId="ADAL" clId="{EA813354-F016-409C-A55B-EB42D8BC8B73}" dt="2021-04-06T04:33:14.680" v="5341" actId="27803"/>
          <ac:spMkLst>
            <pc:docMk/>
            <pc:sldMk cId="1830847363" sldId="283"/>
            <ac:spMk id="5134" creationId="{6559E01F-9234-43BC-91C5-57A9AAF5AB7B}"/>
          </ac:spMkLst>
        </pc:spChg>
        <pc:spChg chg="mod">
          <ac:chgData name="Vivek Saahil" userId="43ad321a-5946-4c44-869a-99c3331d9527" providerId="ADAL" clId="{EA813354-F016-409C-A55B-EB42D8BC8B73}" dt="2021-04-06T04:33:14.680" v="5341" actId="27803"/>
          <ac:spMkLst>
            <pc:docMk/>
            <pc:sldMk cId="1830847363" sldId="283"/>
            <ac:spMk id="5135" creationId="{3D34691C-A87F-48A6-BD52-57693ADDDB1D}"/>
          </ac:spMkLst>
        </pc:spChg>
        <pc:spChg chg="mod">
          <ac:chgData name="Vivek Saahil" userId="43ad321a-5946-4c44-869a-99c3331d9527" providerId="ADAL" clId="{EA813354-F016-409C-A55B-EB42D8BC8B73}" dt="2021-04-06T04:33:14.680" v="5341" actId="27803"/>
          <ac:spMkLst>
            <pc:docMk/>
            <pc:sldMk cId="1830847363" sldId="283"/>
            <ac:spMk id="5136" creationId="{A170AC6A-35B4-4797-A89B-EB36C9194B0B}"/>
          </ac:spMkLst>
        </pc:spChg>
        <pc:spChg chg="mod">
          <ac:chgData name="Vivek Saahil" userId="43ad321a-5946-4c44-869a-99c3331d9527" providerId="ADAL" clId="{EA813354-F016-409C-A55B-EB42D8BC8B73}" dt="2021-04-06T04:33:14.680" v="5341" actId="27803"/>
          <ac:spMkLst>
            <pc:docMk/>
            <pc:sldMk cId="1830847363" sldId="283"/>
            <ac:spMk id="5137" creationId="{93E52E7D-8EA6-4AF0-863D-7294238E19B9}"/>
          </ac:spMkLst>
        </pc:spChg>
        <pc:spChg chg="mod">
          <ac:chgData name="Vivek Saahil" userId="43ad321a-5946-4c44-869a-99c3331d9527" providerId="ADAL" clId="{EA813354-F016-409C-A55B-EB42D8BC8B73}" dt="2021-04-06T04:33:14.680" v="5341" actId="27803"/>
          <ac:spMkLst>
            <pc:docMk/>
            <pc:sldMk cId="1830847363" sldId="283"/>
            <ac:spMk id="5138" creationId="{D31861B7-8AD8-475D-BDBA-C52F988864A2}"/>
          </ac:spMkLst>
        </pc:spChg>
        <pc:spChg chg="mod">
          <ac:chgData name="Vivek Saahil" userId="43ad321a-5946-4c44-869a-99c3331d9527" providerId="ADAL" clId="{EA813354-F016-409C-A55B-EB42D8BC8B73}" dt="2021-04-06T04:33:14.680" v="5341" actId="27803"/>
          <ac:spMkLst>
            <pc:docMk/>
            <pc:sldMk cId="1830847363" sldId="283"/>
            <ac:spMk id="5139" creationId="{74BC0056-7203-4CDB-AAB0-C2C38595AE7E}"/>
          </ac:spMkLst>
        </pc:spChg>
        <pc:spChg chg="mod">
          <ac:chgData name="Vivek Saahil" userId="43ad321a-5946-4c44-869a-99c3331d9527" providerId="ADAL" clId="{EA813354-F016-409C-A55B-EB42D8BC8B73}" dt="2021-04-06T04:33:14.680" v="5341" actId="27803"/>
          <ac:spMkLst>
            <pc:docMk/>
            <pc:sldMk cId="1830847363" sldId="283"/>
            <ac:spMk id="5140" creationId="{27678E53-13B5-47A1-A49E-FD46EC6ACFC1}"/>
          </ac:spMkLst>
        </pc:spChg>
        <pc:spChg chg="mod">
          <ac:chgData name="Vivek Saahil" userId="43ad321a-5946-4c44-869a-99c3331d9527" providerId="ADAL" clId="{EA813354-F016-409C-A55B-EB42D8BC8B73}" dt="2021-04-06T04:33:14.680" v="5341" actId="27803"/>
          <ac:spMkLst>
            <pc:docMk/>
            <pc:sldMk cId="1830847363" sldId="283"/>
            <ac:spMk id="5141" creationId="{6A7AEC95-C6A2-4946-86F5-5552C9373F46}"/>
          </ac:spMkLst>
        </pc:spChg>
        <pc:spChg chg="mod">
          <ac:chgData name="Vivek Saahil" userId="43ad321a-5946-4c44-869a-99c3331d9527" providerId="ADAL" clId="{EA813354-F016-409C-A55B-EB42D8BC8B73}" dt="2021-04-06T04:33:14.680" v="5341" actId="27803"/>
          <ac:spMkLst>
            <pc:docMk/>
            <pc:sldMk cId="1830847363" sldId="283"/>
            <ac:spMk id="5142" creationId="{AB21686F-BA1C-46F9-AAEF-29477D8A724C}"/>
          </ac:spMkLst>
        </pc:spChg>
        <pc:spChg chg="mod">
          <ac:chgData name="Vivek Saahil" userId="43ad321a-5946-4c44-869a-99c3331d9527" providerId="ADAL" clId="{EA813354-F016-409C-A55B-EB42D8BC8B73}" dt="2021-04-06T04:33:14.680" v="5341" actId="27803"/>
          <ac:spMkLst>
            <pc:docMk/>
            <pc:sldMk cId="1830847363" sldId="283"/>
            <ac:spMk id="5143" creationId="{4052FFCE-0F5B-467F-908E-1D876CA90E93}"/>
          </ac:spMkLst>
        </pc:spChg>
        <pc:spChg chg="mod">
          <ac:chgData name="Vivek Saahil" userId="43ad321a-5946-4c44-869a-99c3331d9527" providerId="ADAL" clId="{EA813354-F016-409C-A55B-EB42D8BC8B73}" dt="2021-04-06T04:33:14.680" v="5341" actId="27803"/>
          <ac:spMkLst>
            <pc:docMk/>
            <pc:sldMk cId="1830847363" sldId="283"/>
            <ac:spMk id="5144" creationId="{9B2AD1F0-A722-4261-9FE1-E293B175EC19}"/>
          </ac:spMkLst>
        </pc:spChg>
        <pc:spChg chg="mod">
          <ac:chgData name="Vivek Saahil" userId="43ad321a-5946-4c44-869a-99c3331d9527" providerId="ADAL" clId="{EA813354-F016-409C-A55B-EB42D8BC8B73}" dt="2021-04-06T04:33:14.680" v="5341" actId="27803"/>
          <ac:spMkLst>
            <pc:docMk/>
            <pc:sldMk cId="1830847363" sldId="283"/>
            <ac:spMk id="5145" creationId="{FD346F1D-4E41-4262-8BE2-48B5A3503C45}"/>
          </ac:spMkLst>
        </pc:spChg>
        <pc:spChg chg="mod">
          <ac:chgData name="Vivek Saahil" userId="43ad321a-5946-4c44-869a-99c3331d9527" providerId="ADAL" clId="{EA813354-F016-409C-A55B-EB42D8BC8B73}" dt="2021-04-06T04:33:14.680" v="5341" actId="27803"/>
          <ac:spMkLst>
            <pc:docMk/>
            <pc:sldMk cId="1830847363" sldId="283"/>
            <ac:spMk id="5146" creationId="{A93ACE78-C604-487C-8B93-BE26DE24FD75}"/>
          </ac:spMkLst>
        </pc:spChg>
        <pc:spChg chg="mod">
          <ac:chgData name="Vivek Saahil" userId="43ad321a-5946-4c44-869a-99c3331d9527" providerId="ADAL" clId="{EA813354-F016-409C-A55B-EB42D8BC8B73}" dt="2021-04-06T04:33:14.680" v="5341" actId="27803"/>
          <ac:spMkLst>
            <pc:docMk/>
            <pc:sldMk cId="1830847363" sldId="283"/>
            <ac:spMk id="5147" creationId="{D0F354B6-9679-4B8F-905A-3825C137C15D}"/>
          </ac:spMkLst>
        </pc:spChg>
        <pc:spChg chg="mod">
          <ac:chgData name="Vivek Saahil" userId="43ad321a-5946-4c44-869a-99c3331d9527" providerId="ADAL" clId="{EA813354-F016-409C-A55B-EB42D8BC8B73}" dt="2021-04-06T04:33:14.680" v="5341" actId="27803"/>
          <ac:spMkLst>
            <pc:docMk/>
            <pc:sldMk cId="1830847363" sldId="283"/>
            <ac:spMk id="5148" creationId="{9E5C277B-FA99-4CFF-AF36-277C5F756D36}"/>
          </ac:spMkLst>
        </pc:spChg>
        <pc:spChg chg="mod">
          <ac:chgData name="Vivek Saahil" userId="43ad321a-5946-4c44-869a-99c3331d9527" providerId="ADAL" clId="{EA813354-F016-409C-A55B-EB42D8BC8B73}" dt="2021-04-06T04:33:14.680" v="5341" actId="27803"/>
          <ac:spMkLst>
            <pc:docMk/>
            <pc:sldMk cId="1830847363" sldId="283"/>
            <ac:spMk id="5149" creationId="{5DCDFDA4-69E7-4B92-85E6-DCEED3C8C175}"/>
          </ac:spMkLst>
        </pc:spChg>
        <pc:spChg chg="mod">
          <ac:chgData name="Vivek Saahil" userId="43ad321a-5946-4c44-869a-99c3331d9527" providerId="ADAL" clId="{EA813354-F016-409C-A55B-EB42D8BC8B73}" dt="2021-04-06T04:33:14.680" v="5341" actId="27803"/>
          <ac:spMkLst>
            <pc:docMk/>
            <pc:sldMk cId="1830847363" sldId="283"/>
            <ac:spMk id="5150" creationId="{59577E74-48F2-47B6-A825-15B0B6090981}"/>
          </ac:spMkLst>
        </pc:spChg>
        <pc:spChg chg="mod">
          <ac:chgData name="Vivek Saahil" userId="43ad321a-5946-4c44-869a-99c3331d9527" providerId="ADAL" clId="{EA813354-F016-409C-A55B-EB42D8BC8B73}" dt="2021-04-06T04:33:14.680" v="5341" actId="27803"/>
          <ac:spMkLst>
            <pc:docMk/>
            <pc:sldMk cId="1830847363" sldId="283"/>
            <ac:spMk id="5151" creationId="{550B03BF-3D9D-4F62-83BC-13384C7E3CBA}"/>
          </ac:spMkLst>
        </pc:spChg>
        <pc:spChg chg="mod">
          <ac:chgData name="Vivek Saahil" userId="43ad321a-5946-4c44-869a-99c3331d9527" providerId="ADAL" clId="{EA813354-F016-409C-A55B-EB42D8BC8B73}" dt="2021-04-06T04:33:14.680" v="5341" actId="27803"/>
          <ac:spMkLst>
            <pc:docMk/>
            <pc:sldMk cId="1830847363" sldId="283"/>
            <ac:spMk id="5152" creationId="{445C16D8-881D-4FBE-8275-F7A592C657AA}"/>
          </ac:spMkLst>
        </pc:spChg>
        <pc:spChg chg="mod">
          <ac:chgData name="Vivek Saahil" userId="43ad321a-5946-4c44-869a-99c3331d9527" providerId="ADAL" clId="{EA813354-F016-409C-A55B-EB42D8BC8B73}" dt="2021-04-06T04:33:14.680" v="5341" actId="27803"/>
          <ac:spMkLst>
            <pc:docMk/>
            <pc:sldMk cId="1830847363" sldId="283"/>
            <ac:spMk id="5153" creationId="{D8C46AA0-DA44-49EF-B3A7-698E9736AFC9}"/>
          </ac:spMkLst>
        </pc:spChg>
        <pc:spChg chg="mod">
          <ac:chgData name="Vivek Saahil" userId="43ad321a-5946-4c44-869a-99c3331d9527" providerId="ADAL" clId="{EA813354-F016-409C-A55B-EB42D8BC8B73}" dt="2021-04-06T04:33:14.680" v="5341" actId="27803"/>
          <ac:spMkLst>
            <pc:docMk/>
            <pc:sldMk cId="1830847363" sldId="283"/>
            <ac:spMk id="5154" creationId="{1A89E918-2865-4BE0-93CB-6801D77B6775}"/>
          </ac:spMkLst>
        </pc:spChg>
        <pc:spChg chg="mod">
          <ac:chgData name="Vivek Saahil" userId="43ad321a-5946-4c44-869a-99c3331d9527" providerId="ADAL" clId="{EA813354-F016-409C-A55B-EB42D8BC8B73}" dt="2021-04-06T04:33:14.680" v="5341" actId="27803"/>
          <ac:spMkLst>
            <pc:docMk/>
            <pc:sldMk cId="1830847363" sldId="283"/>
            <ac:spMk id="5155" creationId="{740DB06E-3A0C-41C3-A83A-A4F6C6100D6F}"/>
          </ac:spMkLst>
        </pc:spChg>
        <pc:spChg chg="mod">
          <ac:chgData name="Vivek Saahil" userId="43ad321a-5946-4c44-869a-99c3331d9527" providerId="ADAL" clId="{EA813354-F016-409C-A55B-EB42D8BC8B73}" dt="2021-04-06T04:33:14.680" v="5341" actId="27803"/>
          <ac:spMkLst>
            <pc:docMk/>
            <pc:sldMk cId="1830847363" sldId="283"/>
            <ac:spMk id="5156" creationId="{17C6442E-B858-4EEC-A101-487DF85190BD}"/>
          </ac:spMkLst>
        </pc:spChg>
        <pc:spChg chg="mod">
          <ac:chgData name="Vivek Saahil" userId="43ad321a-5946-4c44-869a-99c3331d9527" providerId="ADAL" clId="{EA813354-F016-409C-A55B-EB42D8BC8B73}" dt="2021-04-06T04:33:14.680" v="5341" actId="27803"/>
          <ac:spMkLst>
            <pc:docMk/>
            <pc:sldMk cId="1830847363" sldId="283"/>
            <ac:spMk id="5157" creationId="{7EE6F1B2-258D-4F90-A07E-9062930F7308}"/>
          </ac:spMkLst>
        </pc:spChg>
        <pc:spChg chg="mod">
          <ac:chgData name="Vivek Saahil" userId="43ad321a-5946-4c44-869a-99c3331d9527" providerId="ADAL" clId="{EA813354-F016-409C-A55B-EB42D8BC8B73}" dt="2021-04-06T04:33:14.680" v="5341" actId="27803"/>
          <ac:spMkLst>
            <pc:docMk/>
            <pc:sldMk cId="1830847363" sldId="283"/>
            <ac:spMk id="5158" creationId="{6253740C-65FD-400F-A289-B47F2F069391}"/>
          </ac:spMkLst>
        </pc:spChg>
        <pc:spChg chg="mod">
          <ac:chgData name="Vivek Saahil" userId="43ad321a-5946-4c44-869a-99c3331d9527" providerId="ADAL" clId="{EA813354-F016-409C-A55B-EB42D8BC8B73}" dt="2021-04-06T04:33:14.680" v="5341" actId="27803"/>
          <ac:spMkLst>
            <pc:docMk/>
            <pc:sldMk cId="1830847363" sldId="283"/>
            <ac:spMk id="5159" creationId="{BAFA48E9-C1F5-4675-9111-5321CB8EB4F6}"/>
          </ac:spMkLst>
        </pc:spChg>
        <pc:spChg chg="mod">
          <ac:chgData name="Vivek Saahil" userId="43ad321a-5946-4c44-869a-99c3331d9527" providerId="ADAL" clId="{EA813354-F016-409C-A55B-EB42D8BC8B73}" dt="2021-04-06T04:33:14.680" v="5341" actId="27803"/>
          <ac:spMkLst>
            <pc:docMk/>
            <pc:sldMk cId="1830847363" sldId="283"/>
            <ac:spMk id="5160" creationId="{14DC4304-1E52-4868-A6E2-6BD2C17249E8}"/>
          </ac:spMkLst>
        </pc:spChg>
        <pc:spChg chg="mod">
          <ac:chgData name="Vivek Saahil" userId="43ad321a-5946-4c44-869a-99c3331d9527" providerId="ADAL" clId="{EA813354-F016-409C-A55B-EB42D8BC8B73}" dt="2021-04-06T04:33:14.680" v="5341" actId="27803"/>
          <ac:spMkLst>
            <pc:docMk/>
            <pc:sldMk cId="1830847363" sldId="283"/>
            <ac:spMk id="5161" creationId="{664F7A3F-4412-4D4A-8DE6-F80F94EA5EA1}"/>
          </ac:spMkLst>
        </pc:spChg>
        <pc:spChg chg="mod">
          <ac:chgData name="Vivek Saahil" userId="43ad321a-5946-4c44-869a-99c3331d9527" providerId="ADAL" clId="{EA813354-F016-409C-A55B-EB42D8BC8B73}" dt="2021-04-06T04:33:14.680" v="5341" actId="27803"/>
          <ac:spMkLst>
            <pc:docMk/>
            <pc:sldMk cId="1830847363" sldId="283"/>
            <ac:spMk id="5162" creationId="{C496E40C-B9D7-4ECF-9241-4261C7F5F863}"/>
          </ac:spMkLst>
        </pc:spChg>
        <pc:spChg chg="mod">
          <ac:chgData name="Vivek Saahil" userId="43ad321a-5946-4c44-869a-99c3331d9527" providerId="ADAL" clId="{EA813354-F016-409C-A55B-EB42D8BC8B73}" dt="2021-04-06T04:33:14.680" v="5341" actId="27803"/>
          <ac:spMkLst>
            <pc:docMk/>
            <pc:sldMk cId="1830847363" sldId="283"/>
            <ac:spMk id="5163" creationId="{F75AA546-FAEF-4280-BED5-D20C6E7334B3}"/>
          </ac:spMkLst>
        </pc:spChg>
        <pc:spChg chg="mod">
          <ac:chgData name="Vivek Saahil" userId="43ad321a-5946-4c44-869a-99c3331d9527" providerId="ADAL" clId="{EA813354-F016-409C-A55B-EB42D8BC8B73}" dt="2021-04-06T04:33:14.680" v="5341" actId="27803"/>
          <ac:spMkLst>
            <pc:docMk/>
            <pc:sldMk cId="1830847363" sldId="283"/>
            <ac:spMk id="5164" creationId="{7CF1AD93-B629-4599-BA94-0F1B2CE78320}"/>
          </ac:spMkLst>
        </pc:spChg>
        <pc:spChg chg="mod">
          <ac:chgData name="Vivek Saahil" userId="43ad321a-5946-4c44-869a-99c3331d9527" providerId="ADAL" clId="{EA813354-F016-409C-A55B-EB42D8BC8B73}" dt="2021-04-06T04:33:14.680" v="5341" actId="27803"/>
          <ac:spMkLst>
            <pc:docMk/>
            <pc:sldMk cId="1830847363" sldId="283"/>
            <ac:spMk id="5165" creationId="{D6746322-9797-488D-9509-F9894782134C}"/>
          </ac:spMkLst>
        </pc:spChg>
        <pc:spChg chg="mod">
          <ac:chgData name="Vivek Saahil" userId="43ad321a-5946-4c44-869a-99c3331d9527" providerId="ADAL" clId="{EA813354-F016-409C-A55B-EB42D8BC8B73}" dt="2021-04-06T04:33:14.680" v="5341" actId="27803"/>
          <ac:spMkLst>
            <pc:docMk/>
            <pc:sldMk cId="1830847363" sldId="283"/>
            <ac:spMk id="5166" creationId="{5FA86334-B22E-4BE2-B1DF-E1A9D0050BD9}"/>
          </ac:spMkLst>
        </pc:spChg>
        <pc:spChg chg="mod">
          <ac:chgData name="Vivek Saahil" userId="43ad321a-5946-4c44-869a-99c3331d9527" providerId="ADAL" clId="{EA813354-F016-409C-A55B-EB42D8BC8B73}" dt="2021-04-06T04:33:14.680" v="5341" actId="27803"/>
          <ac:spMkLst>
            <pc:docMk/>
            <pc:sldMk cId="1830847363" sldId="283"/>
            <ac:spMk id="5167" creationId="{BAFF3118-F080-448C-90FE-DA20D5D5D2C5}"/>
          </ac:spMkLst>
        </pc:spChg>
        <pc:spChg chg="mod">
          <ac:chgData name="Vivek Saahil" userId="43ad321a-5946-4c44-869a-99c3331d9527" providerId="ADAL" clId="{EA813354-F016-409C-A55B-EB42D8BC8B73}" dt="2021-04-06T04:33:14.680" v="5341" actId="27803"/>
          <ac:spMkLst>
            <pc:docMk/>
            <pc:sldMk cId="1830847363" sldId="283"/>
            <ac:spMk id="5168" creationId="{8911C757-818C-4E59-8BFB-5DE86FA1381E}"/>
          </ac:spMkLst>
        </pc:spChg>
        <pc:spChg chg="mod">
          <ac:chgData name="Vivek Saahil" userId="43ad321a-5946-4c44-869a-99c3331d9527" providerId="ADAL" clId="{EA813354-F016-409C-A55B-EB42D8BC8B73}" dt="2021-04-06T04:33:14.680" v="5341" actId="27803"/>
          <ac:spMkLst>
            <pc:docMk/>
            <pc:sldMk cId="1830847363" sldId="283"/>
            <ac:spMk id="5169" creationId="{F35F214A-19F8-4A8A-A89F-2880D0F78685}"/>
          </ac:spMkLst>
        </pc:spChg>
        <pc:spChg chg="mod">
          <ac:chgData name="Vivek Saahil" userId="43ad321a-5946-4c44-869a-99c3331d9527" providerId="ADAL" clId="{EA813354-F016-409C-A55B-EB42D8BC8B73}" dt="2021-04-06T04:33:14.680" v="5341" actId="27803"/>
          <ac:spMkLst>
            <pc:docMk/>
            <pc:sldMk cId="1830847363" sldId="283"/>
            <ac:spMk id="5170" creationId="{F7547384-C543-4206-B927-F5A0BB778A9F}"/>
          </ac:spMkLst>
        </pc:spChg>
        <pc:spChg chg="mod">
          <ac:chgData name="Vivek Saahil" userId="43ad321a-5946-4c44-869a-99c3331d9527" providerId="ADAL" clId="{EA813354-F016-409C-A55B-EB42D8BC8B73}" dt="2021-04-06T04:33:14.680" v="5341" actId="27803"/>
          <ac:spMkLst>
            <pc:docMk/>
            <pc:sldMk cId="1830847363" sldId="283"/>
            <ac:spMk id="5171" creationId="{690558D6-934C-48FC-9A07-EF0E4AF0620E}"/>
          </ac:spMkLst>
        </pc:spChg>
        <pc:spChg chg="mod">
          <ac:chgData name="Vivek Saahil" userId="43ad321a-5946-4c44-869a-99c3331d9527" providerId="ADAL" clId="{EA813354-F016-409C-A55B-EB42D8BC8B73}" dt="2021-04-06T04:33:14.680" v="5341" actId="27803"/>
          <ac:spMkLst>
            <pc:docMk/>
            <pc:sldMk cId="1830847363" sldId="283"/>
            <ac:spMk id="5172" creationId="{A8428B17-981A-461C-B98E-BA52D481CF0A}"/>
          </ac:spMkLst>
        </pc:spChg>
        <pc:spChg chg="mod">
          <ac:chgData name="Vivek Saahil" userId="43ad321a-5946-4c44-869a-99c3331d9527" providerId="ADAL" clId="{EA813354-F016-409C-A55B-EB42D8BC8B73}" dt="2021-04-06T04:33:14.680" v="5341" actId="27803"/>
          <ac:spMkLst>
            <pc:docMk/>
            <pc:sldMk cId="1830847363" sldId="283"/>
            <ac:spMk id="5173" creationId="{C354B7DC-C683-4414-81F6-2D622AFD6D8F}"/>
          </ac:spMkLst>
        </pc:spChg>
        <pc:spChg chg="mod">
          <ac:chgData name="Vivek Saahil" userId="43ad321a-5946-4c44-869a-99c3331d9527" providerId="ADAL" clId="{EA813354-F016-409C-A55B-EB42D8BC8B73}" dt="2021-04-06T04:33:14.680" v="5341" actId="27803"/>
          <ac:spMkLst>
            <pc:docMk/>
            <pc:sldMk cId="1830847363" sldId="283"/>
            <ac:spMk id="5174" creationId="{9BFC69AF-D509-4E1C-B277-7DD9EE215F04}"/>
          </ac:spMkLst>
        </pc:spChg>
        <pc:spChg chg="mod">
          <ac:chgData name="Vivek Saahil" userId="43ad321a-5946-4c44-869a-99c3331d9527" providerId="ADAL" clId="{EA813354-F016-409C-A55B-EB42D8BC8B73}" dt="2021-04-06T04:33:14.680" v="5341" actId="27803"/>
          <ac:spMkLst>
            <pc:docMk/>
            <pc:sldMk cId="1830847363" sldId="283"/>
            <ac:spMk id="5175" creationId="{6A7CEC82-35D9-41EF-8D08-B2DC96F51E19}"/>
          </ac:spMkLst>
        </pc:spChg>
        <pc:spChg chg="mod">
          <ac:chgData name="Vivek Saahil" userId="43ad321a-5946-4c44-869a-99c3331d9527" providerId="ADAL" clId="{EA813354-F016-409C-A55B-EB42D8BC8B73}" dt="2021-04-06T04:33:14.680" v="5341" actId="27803"/>
          <ac:spMkLst>
            <pc:docMk/>
            <pc:sldMk cId="1830847363" sldId="283"/>
            <ac:spMk id="5176" creationId="{A0A0E234-C393-4275-A320-CF139B814E4F}"/>
          </ac:spMkLst>
        </pc:spChg>
        <pc:spChg chg="mod">
          <ac:chgData name="Vivek Saahil" userId="43ad321a-5946-4c44-869a-99c3331d9527" providerId="ADAL" clId="{EA813354-F016-409C-A55B-EB42D8BC8B73}" dt="2021-04-06T04:33:14.680" v="5341" actId="27803"/>
          <ac:spMkLst>
            <pc:docMk/>
            <pc:sldMk cId="1830847363" sldId="283"/>
            <ac:spMk id="5177" creationId="{DE5DA403-A14A-4CB6-876A-CF4255976994}"/>
          </ac:spMkLst>
        </pc:spChg>
        <pc:spChg chg="mod">
          <ac:chgData name="Vivek Saahil" userId="43ad321a-5946-4c44-869a-99c3331d9527" providerId="ADAL" clId="{EA813354-F016-409C-A55B-EB42D8BC8B73}" dt="2021-04-06T04:33:14.680" v="5341" actId="27803"/>
          <ac:spMkLst>
            <pc:docMk/>
            <pc:sldMk cId="1830847363" sldId="283"/>
            <ac:spMk id="5178" creationId="{0BD7C02A-B822-4CBA-BC4A-F33E9261586D}"/>
          </ac:spMkLst>
        </pc:spChg>
        <pc:spChg chg="mod">
          <ac:chgData name="Vivek Saahil" userId="43ad321a-5946-4c44-869a-99c3331d9527" providerId="ADAL" clId="{EA813354-F016-409C-A55B-EB42D8BC8B73}" dt="2021-04-06T04:33:14.680" v="5341" actId="27803"/>
          <ac:spMkLst>
            <pc:docMk/>
            <pc:sldMk cId="1830847363" sldId="283"/>
            <ac:spMk id="5179" creationId="{7729A1C9-60A1-4D92-BBEE-F377B9128577}"/>
          </ac:spMkLst>
        </pc:spChg>
        <pc:spChg chg="mod">
          <ac:chgData name="Vivek Saahil" userId="43ad321a-5946-4c44-869a-99c3331d9527" providerId="ADAL" clId="{EA813354-F016-409C-A55B-EB42D8BC8B73}" dt="2021-04-06T04:33:14.680" v="5341" actId="27803"/>
          <ac:spMkLst>
            <pc:docMk/>
            <pc:sldMk cId="1830847363" sldId="283"/>
            <ac:spMk id="5180" creationId="{2EEB509C-DFEE-43D0-84CD-4D2935D8A1E4}"/>
          </ac:spMkLst>
        </pc:spChg>
        <pc:spChg chg="mod">
          <ac:chgData name="Vivek Saahil" userId="43ad321a-5946-4c44-869a-99c3331d9527" providerId="ADAL" clId="{EA813354-F016-409C-A55B-EB42D8BC8B73}" dt="2021-04-06T04:33:14.680" v="5341" actId="27803"/>
          <ac:spMkLst>
            <pc:docMk/>
            <pc:sldMk cId="1830847363" sldId="283"/>
            <ac:spMk id="5181" creationId="{84A1A637-3940-483D-AFFF-B88A47BAE541}"/>
          </ac:spMkLst>
        </pc:spChg>
        <pc:spChg chg="mod">
          <ac:chgData name="Vivek Saahil" userId="43ad321a-5946-4c44-869a-99c3331d9527" providerId="ADAL" clId="{EA813354-F016-409C-A55B-EB42D8BC8B73}" dt="2021-04-06T04:33:14.680" v="5341" actId="27803"/>
          <ac:spMkLst>
            <pc:docMk/>
            <pc:sldMk cId="1830847363" sldId="283"/>
            <ac:spMk id="5182" creationId="{AD6A28A7-0C0A-40A3-A1B3-15938CC02C5A}"/>
          </ac:spMkLst>
        </pc:spChg>
        <pc:spChg chg="mod">
          <ac:chgData name="Vivek Saahil" userId="43ad321a-5946-4c44-869a-99c3331d9527" providerId="ADAL" clId="{EA813354-F016-409C-A55B-EB42D8BC8B73}" dt="2021-04-06T04:33:14.680" v="5341" actId="27803"/>
          <ac:spMkLst>
            <pc:docMk/>
            <pc:sldMk cId="1830847363" sldId="283"/>
            <ac:spMk id="5183" creationId="{EA89B0AA-10E2-45D1-87AA-1118E38EC653}"/>
          </ac:spMkLst>
        </pc:spChg>
        <pc:spChg chg="mod">
          <ac:chgData name="Vivek Saahil" userId="43ad321a-5946-4c44-869a-99c3331d9527" providerId="ADAL" clId="{EA813354-F016-409C-A55B-EB42D8BC8B73}" dt="2021-04-06T04:33:14.680" v="5341" actId="27803"/>
          <ac:spMkLst>
            <pc:docMk/>
            <pc:sldMk cId="1830847363" sldId="283"/>
            <ac:spMk id="5184" creationId="{0E4F217F-C3D0-47B7-892C-9ABD9F96BF6B}"/>
          </ac:spMkLst>
        </pc:spChg>
        <pc:spChg chg="mod">
          <ac:chgData name="Vivek Saahil" userId="43ad321a-5946-4c44-869a-99c3331d9527" providerId="ADAL" clId="{EA813354-F016-409C-A55B-EB42D8BC8B73}" dt="2021-04-06T04:33:14.680" v="5341" actId="27803"/>
          <ac:spMkLst>
            <pc:docMk/>
            <pc:sldMk cId="1830847363" sldId="283"/>
            <ac:spMk id="5185" creationId="{4EE072DE-6F3E-46DB-BB57-8634BCE4939C}"/>
          </ac:spMkLst>
        </pc:spChg>
        <pc:spChg chg="mod">
          <ac:chgData name="Vivek Saahil" userId="43ad321a-5946-4c44-869a-99c3331d9527" providerId="ADAL" clId="{EA813354-F016-409C-A55B-EB42D8BC8B73}" dt="2021-04-06T04:33:14.680" v="5341" actId="27803"/>
          <ac:spMkLst>
            <pc:docMk/>
            <pc:sldMk cId="1830847363" sldId="283"/>
            <ac:spMk id="5186" creationId="{3A991404-72A4-4041-8C1B-582FFC1CA8E6}"/>
          </ac:spMkLst>
        </pc:spChg>
        <pc:spChg chg="mod">
          <ac:chgData name="Vivek Saahil" userId="43ad321a-5946-4c44-869a-99c3331d9527" providerId="ADAL" clId="{EA813354-F016-409C-A55B-EB42D8BC8B73}" dt="2021-04-06T04:33:14.680" v="5341" actId="27803"/>
          <ac:spMkLst>
            <pc:docMk/>
            <pc:sldMk cId="1830847363" sldId="283"/>
            <ac:spMk id="5187" creationId="{7853C5B2-94F9-49CF-AF88-58D46683647F}"/>
          </ac:spMkLst>
        </pc:spChg>
        <pc:spChg chg="mod">
          <ac:chgData name="Vivek Saahil" userId="43ad321a-5946-4c44-869a-99c3331d9527" providerId="ADAL" clId="{EA813354-F016-409C-A55B-EB42D8BC8B73}" dt="2021-04-06T04:33:14.680" v="5341" actId="27803"/>
          <ac:spMkLst>
            <pc:docMk/>
            <pc:sldMk cId="1830847363" sldId="283"/>
            <ac:spMk id="5188" creationId="{211269DE-4CD2-4DD7-8513-8F10967228BC}"/>
          </ac:spMkLst>
        </pc:spChg>
        <pc:spChg chg="mod">
          <ac:chgData name="Vivek Saahil" userId="43ad321a-5946-4c44-869a-99c3331d9527" providerId="ADAL" clId="{EA813354-F016-409C-A55B-EB42D8BC8B73}" dt="2021-04-06T04:33:14.680" v="5341" actId="27803"/>
          <ac:spMkLst>
            <pc:docMk/>
            <pc:sldMk cId="1830847363" sldId="283"/>
            <ac:spMk id="5189" creationId="{2A324557-AAE8-44A6-9F66-09CF9624A64A}"/>
          </ac:spMkLst>
        </pc:spChg>
        <pc:spChg chg="mod">
          <ac:chgData name="Vivek Saahil" userId="43ad321a-5946-4c44-869a-99c3331d9527" providerId="ADAL" clId="{EA813354-F016-409C-A55B-EB42D8BC8B73}" dt="2021-04-06T04:33:14.680" v="5341" actId="27803"/>
          <ac:spMkLst>
            <pc:docMk/>
            <pc:sldMk cId="1830847363" sldId="283"/>
            <ac:spMk id="5190" creationId="{CB4E0CF1-069E-4BFF-B231-3A07000517CF}"/>
          </ac:spMkLst>
        </pc:spChg>
        <pc:spChg chg="mod">
          <ac:chgData name="Vivek Saahil" userId="43ad321a-5946-4c44-869a-99c3331d9527" providerId="ADAL" clId="{EA813354-F016-409C-A55B-EB42D8BC8B73}" dt="2021-04-06T04:33:14.680" v="5341" actId="27803"/>
          <ac:spMkLst>
            <pc:docMk/>
            <pc:sldMk cId="1830847363" sldId="283"/>
            <ac:spMk id="5191" creationId="{32EEC12F-4D80-4F84-8C84-D6DD7E31BA40}"/>
          </ac:spMkLst>
        </pc:spChg>
        <pc:spChg chg="mod">
          <ac:chgData name="Vivek Saahil" userId="43ad321a-5946-4c44-869a-99c3331d9527" providerId="ADAL" clId="{EA813354-F016-409C-A55B-EB42D8BC8B73}" dt="2021-04-06T04:33:14.680" v="5341" actId="27803"/>
          <ac:spMkLst>
            <pc:docMk/>
            <pc:sldMk cId="1830847363" sldId="283"/>
            <ac:spMk id="5192" creationId="{20144147-D2E6-481B-A358-8C6C5840020C}"/>
          </ac:spMkLst>
        </pc:spChg>
        <pc:spChg chg="mod">
          <ac:chgData name="Vivek Saahil" userId="43ad321a-5946-4c44-869a-99c3331d9527" providerId="ADAL" clId="{EA813354-F016-409C-A55B-EB42D8BC8B73}" dt="2021-04-06T04:33:14.680" v="5341" actId="27803"/>
          <ac:spMkLst>
            <pc:docMk/>
            <pc:sldMk cId="1830847363" sldId="283"/>
            <ac:spMk id="5193" creationId="{CFDD28DD-2067-4863-8E21-20FFA8875E34}"/>
          </ac:spMkLst>
        </pc:spChg>
        <pc:spChg chg="mod">
          <ac:chgData name="Vivek Saahil" userId="43ad321a-5946-4c44-869a-99c3331d9527" providerId="ADAL" clId="{EA813354-F016-409C-A55B-EB42D8BC8B73}" dt="2021-04-06T04:33:14.680" v="5341" actId="27803"/>
          <ac:spMkLst>
            <pc:docMk/>
            <pc:sldMk cId="1830847363" sldId="283"/>
            <ac:spMk id="5194" creationId="{6614EF77-73D4-4B55-9202-461EB427656C}"/>
          </ac:spMkLst>
        </pc:spChg>
        <pc:spChg chg="mod">
          <ac:chgData name="Vivek Saahil" userId="43ad321a-5946-4c44-869a-99c3331d9527" providerId="ADAL" clId="{EA813354-F016-409C-A55B-EB42D8BC8B73}" dt="2021-04-06T04:33:14.680" v="5341" actId="27803"/>
          <ac:spMkLst>
            <pc:docMk/>
            <pc:sldMk cId="1830847363" sldId="283"/>
            <ac:spMk id="5195" creationId="{D27CAF7F-15BD-42F8-8060-A8253BF74874}"/>
          </ac:spMkLst>
        </pc:spChg>
        <pc:spChg chg="mod">
          <ac:chgData name="Vivek Saahil" userId="43ad321a-5946-4c44-869a-99c3331d9527" providerId="ADAL" clId="{EA813354-F016-409C-A55B-EB42D8BC8B73}" dt="2021-04-06T04:33:14.680" v="5341" actId="27803"/>
          <ac:spMkLst>
            <pc:docMk/>
            <pc:sldMk cId="1830847363" sldId="283"/>
            <ac:spMk id="5196" creationId="{86A04F21-C835-4B36-9A1B-82CB60EC1BB9}"/>
          </ac:spMkLst>
        </pc:spChg>
        <pc:spChg chg="mod">
          <ac:chgData name="Vivek Saahil" userId="43ad321a-5946-4c44-869a-99c3331d9527" providerId="ADAL" clId="{EA813354-F016-409C-A55B-EB42D8BC8B73}" dt="2021-04-06T04:33:14.680" v="5341" actId="27803"/>
          <ac:spMkLst>
            <pc:docMk/>
            <pc:sldMk cId="1830847363" sldId="283"/>
            <ac:spMk id="5197" creationId="{40AAB576-173A-4018-A2AD-A86A18390FBE}"/>
          </ac:spMkLst>
        </pc:spChg>
        <pc:spChg chg="mod">
          <ac:chgData name="Vivek Saahil" userId="43ad321a-5946-4c44-869a-99c3331d9527" providerId="ADAL" clId="{EA813354-F016-409C-A55B-EB42D8BC8B73}" dt="2021-04-06T04:33:14.680" v="5341" actId="27803"/>
          <ac:spMkLst>
            <pc:docMk/>
            <pc:sldMk cId="1830847363" sldId="283"/>
            <ac:spMk id="5198" creationId="{15DB5760-3857-43FB-9144-B28B3EB9F966}"/>
          </ac:spMkLst>
        </pc:spChg>
        <pc:spChg chg="mod">
          <ac:chgData name="Vivek Saahil" userId="43ad321a-5946-4c44-869a-99c3331d9527" providerId="ADAL" clId="{EA813354-F016-409C-A55B-EB42D8BC8B73}" dt="2021-04-06T04:33:14.680" v="5341" actId="27803"/>
          <ac:spMkLst>
            <pc:docMk/>
            <pc:sldMk cId="1830847363" sldId="283"/>
            <ac:spMk id="5199" creationId="{FFAB01E1-9241-4023-BA6C-84BF583E0191}"/>
          </ac:spMkLst>
        </pc:spChg>
        <pc:spChg chg="mod">
          <ac:chgData name="Vivek Saahil" userId="43ad321a-5946-4c44-869a-99c3331d9527" providerId="ADAL" clId="{EA813354-F016-409C-A55B-EB42D8BC8B73}" dt="2021-04-06T04:33:14.680" v="5341" actId="27803"/>
          <ac:spMkLst>
            <pc:docMk/>
            <pc:sldMk cId="1830847363" sldId="283"/>
            <ac:spMk id="5200" creationId="{3A5A2067-F1A4-4AC8-888D-198C0DD553D1}"/>
          </ac:spMkLst>
        </pc:spChg>
        <pc:spChg chg="mod">
          <ac:chgData name="Vivek Saahil" userId="43ad321a-5946-4c44-869a-99c3331d9527" providerId="ADAL" clId="{EA813354-F016-409C-A55B-EB42D8BC8B73}" dt="2021-04-06T04:33:14.680" v="5341" actId="27803"/>
          <ac:spMkLst>
            <pc:docMk/>
            <pc:sldMk cId="1830847363" sldId="283"/>
            <ac:spMk id="5201" creationId="{8CD3BF52-188D-49D5-9C1D-390B9404FDCA}"/>
          </ac:spMkLst>
        </pc:spChg>
        <pc:spChg chg="mod">
          <ac:chgData name="Vivek Saahil" userId="43ad321a-5946-4c44-869a-99c3331d9527" providerId="ADAL" clId="{EA813354-F016-409C-A55B-EB42D8BC8B73}" dt="2021-04-06T04:33:14.680" v="5341" actId="27803"/>
          <ac:spMkLst>
            <pc:docMk/>
            <pc:sldMk cId="1830847363" sldId="283"/>
            <ac:spMk id="5202" creationId="{3A185169-B600-43B1-9893-BF2BF03CF099}"/>
          </ac:spMkLst>
        </pc:spChg>
        <pc:spChg chg="mod">
          <ac:chgData name="Vivek Saahil" userId="43ad321a-5946-4c44-869a-99c3331d9527" providerId="ADAL" clId="{EA813354-F016-409C-A55B-EB42D8BC8B73}" dt="2021-04-06T04:33:14.680" v="5341" actId="27803"/>
          <ac:spMkLst>
            <pc:docMk/>
            <pc:sldMk cId="1830847363" sldId="283"/>
            <ac:spMk id="5203" creationId="{85016944-6137-4215-9056-9278D1AD5D33}"/>
          </ac:spMkLst>
        </pc:spChg>
        <pc:spChg chg="mod">
          <ac:chgData name="Vivek Saahil" userId="43ad321a-5946-4c44-869a-99c3331d9527" providerId="ADAL" clId="{EA813354-F016-409C-A55B-EB42D8BC8B73}" dt="2021-04-06T04:33:14.680" v="5341" actId="27803"/>
          <ac:spMkLst>
            <pc:docMk/>
            <pc:sldMk cId="1830847363" sldId="283"/>
            <ac:spMk id="5204" creationId="{A3CE18C7-DF83-4968-9D06-2597C744FCE9}"/>
          </ac:spMkLst>
        </pc:spChg>
        <pc:spChg chg="mod">
          <ac:chgData name="Vivek Saahil" userId="43ad321a-5946-4c44-869a-99c3331d9527" providerId="ADAL" clId="{EA813354-F016-409C-A55B-EB42D8BC8B73}" dt="2021-04-06T04:33:14.680" v="5341" actId="27803"/>
          <ac:spMkLst>
            <pc:docMk/>
            <pc:sldMk cId="1830847363" sldId="283"/>
            <ac:spMk id="5205" creationId="{72479055-D23B-48AE-AD87-135C08B34C08}"/>
          </ac:spMkLst>
        </pc:spChg>
        <pc:spChg chg="mod">
          <ac:chgData name="Vivek Saahil" userId="43ad321a-5946-4c44-869a-99c3331d9527" providerId="ADAL" clId="{EA813354-F016-409C-A55B-EB42D8BC8B73}" dt="2021-04-06T04:33:14.680" v="5341" actId="27803"/>
          <ac:spMkLst>
            <pc:docMk/>
            <pc:sldMk cId="1830847363" sldId="283"/>
            <ac:spMk id="5206" creationId="{3F87CD8B-9D47-41CD-9805-E5ED4C1CABF8}"/>
          </ac:spMkLst>
        </pc:spChg>
        <pc:spChg chg="mod">
          <ac:chgData name="Vivek Saahil" userId="43ad321a-5946-4c44-869a-99c3331d9527" providerId="ADAL" clId="{EA813354-F016-409C-A55B-EB42D8BC8B73}" dt="2021-04-06T04:33:14.680" v="5341" actId="27803"/>
          <ac:spMkLst>
            <pc:docMk/>
            <pc:sldMk cId="1830847363" sldId="283"/>
            <ac:spMk id="5207" creationId="{A985C480-3F22-4C14-B86F-41D2FF5D4FC0}"/>
          </ac:spMkLst>
        </pc:spChg>
        <pc:spChg chg="mod">
          <ac:chgData name="Vivek Saahil" userId="43ad321a-5946-4c44-869a-99c3331d9527" providerId="ADAL" clId="{EA813354-F016-409C-A55B-EB42D8BC8B73}" dt="2021-04-06T04:33:14.680" v="5341" actId="27803"/>
          <ac:spMkLst>
            <pc:docMk/>
            <pc:sldMk cId="1830847363" sldId="283"/>
            <ac:spMk id="5208" creationId="{6213C670-957B-4BBD-A43D-902F343EEE3C}"/>
          </ac:spMkLst>
        </pc:spChg>
        <pc:spChg chg="mod">
          <ac:chgData name="Vivek Saahil" userId="43ad321a-5946-4c44-869a-99c3331d9527" providerId="ADAL" clId="{EA813354-F016-409C-A55B-EB42D8BC8B73}" dt="2021-04-06T04:33:14.680" v="5341" actId="27803"/>
          <ac:spMkLst>
            <pc:docMk/>
            <pc:sldMk cId="1830847363" sldId="283"/>
            <ac:spMk id="5209" creationId="{C2DF958A-7B25-4125-8AB3-6A0C8D1CD01D}"/>
          </ac:spMkLst>
        </pc:spChg>
        <pc:spChg chg="mod">
          <ac:chgData name="Vivek Saahil" userId="43ad321a-5946-4c44-869a-99c3331d9527" providerId="ADAL" clId="{EA813354-F016-409C-A55B-EB42D8BC8B73}" dt="2021-04-06T04:33:14.680" v="5341" actId="27803"/>
          <ac:spMkLst>
            <pc:docMk/>
            <pc:sldMk cId="1830847363" sldId="283"/>
            <ac:spMk id="5210" creationId="{926A8E80-3F7D-4FB8-AEF1-BAC0491E91DD}"/>
          </ac:spMkLst>
        </pc:spChg>
        <pc:spChg chg="mod">
          <ac:chgData name="Vivek Saahil" userId="43ad321a-5946-4c44-869a-99c3331d9527" providerId="ADAL" clId="{EA813354-F016-409C-A55B-EB42D8BC8B73}" dt="2021-04-06T04:33:14.680" v="5341" actId="27803"/>
          <ac:spMkLst>
            <pc:docMk/>
            <pc:sldMk cId="1830847363" sldId="283"/>
            <ac:spMk id="5211" creationId="{D56202BC-B480-4712-8AC6-0C0BE9E59AEE}"/>
          </ac:spMkLst>
        </pc:spChg>
        <pc:spChg chg="mod">
          <ac:chgData name="Vivek Saahil" userId="43ad321a-5946-4c44-869a-99c3331d9527" providerId="ADAL" clId="{EA813354-F016-409C-A55B-EB42D8BC8B73}" dt="2021-04-06T04:33:14.680" v="5341" actId="27803"/>
          <ac:spMkLst>
            <pc:docMk/>
            <pc:sldMk cId="1830847363" sldId="283"/>
            <ac:spMk id="5212" creationId="{794F5828-D7A0-463F-ADC9-40926993A35B}"/>
          </ac:spMkLst>
        </pc:spChg>
        <pc:spChg chg="mod">
          <ac:chgData name="Vivek Saahil" userId="43ad321a-5946-4c44-869a-99c3331d9527" providerId="ADAL" clId="{EA813354-F016-409C-A55B-EB42D8BC8B73}" dt="2021-04-06T04:33:14.680" v="5341" actId="27803"/>
          <ac:spMkLst>
            <pc:docMk/>
            <pc:sldMk cId="1830847363" sldId="283"/>
            <ac:spMk id="5213" creationId="{ED34C18A-9A15-451E-BEBF-2E6E6AFA9DD7}"/>
          </ac:spMkLst>
        </pc:spChg>
        <pc:spChg chg="mod">
          <ac:chgData name="Vivek Saahil" userId="43ad321a-5946-4c44-869a-99c3331d9527" providerId="ADAL" clId="{EA813354-F016-409C-A55B-EB42D8BC8B73}" dt="2021-04-06T04:33:14.680" v="5341" actId="27803"/>
          <ac:spMkLst>
            <pc:docMk/>
            <pc:sldMk cId="1830847363" sldId="283"/>
            <ac:spMk id="5214" creationId="{68BE4BFA-D2EE-43C4-AF80-B74A2BB50C33}"/>
          </ac:spMkLst>
        </pc:spChg>
        <pc:spChg chg="mod">
          <ac:chgData name="Vivek Saahil" userId="43ad321a-5946-4c44-869a-99c3331d9527" providerId="ADAL" clId="{EA813354-F016-409C-A55B-EB42D8BC8B73}" dt="2021-04-06T04:33:14.680" v="5341" actId="27803"/>
          <ac:spMkLst>
            <pc:docMk/>
            <pc:sldMk cId="1830847363" sldId="283"/>
            <ac:spMk id="5215" creationId="{82EE5457-01B3-4141-B692-53F9E86776EE}"/>
          </ac:spMkLst>
        </pc:spChg>
        <pc:spChg chg="mod">
          <ac:chgData name="Vivek Saahil" userId="43ad321a-5946-4c44-869a-99c3331d9527" providerId="ADAL" clId="{EA813354-F016-409C-A55B-EB42D8BC8B73}" dt="2021-04-06T04:33:14.680" v="5341" actId="27803"/>
          <ac:spMkLst>
            <pc:docMk/>
            <pc:sldMk cId="1830847363" sldId="283"/>
            <ac:spMk id="5216" creationId="{50F73978-EA96-40BB-B332-A0D2797FE57A}"/>
          </ac:spMkLst>
        </pc:spChg>
        <pc:spChg chg="mod">
          <ac:chgData name="Vivek Saahil" userId="43ad321a-5946-4c44-869a-99c3331d9527" providerId="ADAL" clId="{EA813354-F016-409C-A55B-EB42D8BC8B73}" dt="2021-04-06T04:33:14.680" v="5341" actId="27803"/>
          <ac:spMkLst>
            <pc:docMk/>
            <pc:sldMk cId="1830847363" sldId="283"/>
            <ac:spMk id="5217" creationId="{986128E5-E774-4362-954F-22C2268E67A8}"/>
          </ac:spMkLst>
        </pc:spChg>
        <pc:spChg chg="mod">
          <ac:chgData name="Vivek Saahil" userId="43ad321a-5946-4c44-869a-99c3331d9527" providerId="ADAL" clId="{EA813354-F016-409C-A55B-EB42D8BC8B73}" dt="2021-04-06T04:33:14.680" v="5341" actId="27803"/>
          <ac:spMkLst>
            <pc:docMk/>
            <pc:sldMk cId="1830847363" sldId="283"/>
            <ac:spMk id="5218" creationId="{6EFAB11C-47F8-45D1-849F-ED0C3A02D5E1}"/>
          </ac:spMkLst>
        </pc:spChg>
        <pc:spChg chg="mod">
          <ac:chgData name="Vivek Saahil" userId="43ad321a-5946-4c44-869a-99c3331d9527" providerId="ADAL" clId="{EA813354-F016-409C-A55B-EB42D8BC8B73}" dt="2021-04-06T04:33:14.680" v="5341" actId="27803"/>
          <ac:spMkLst>
            <pc:docMk/>
            <pc:sldMk cId="1830847363" sldId="283"/>
            <ac:spMk id="5219" creationId="{E7296C48-F61C-4137-83AB-E5FDC4A63EC2}"/>
          </ac:spMkLst>
        </pc:spChg>
        <pc:spChg chg="mod">
          <ac:chgData name="Vivek Saahil" userId="43ad321a-5946-4c44-869a-99c3331d9527" providerId="ADAL" clId="{EA813354-F016-409C-A55B-EB42D8BC8B73}" dt="2021-04-06T04:33:14.680" v="5341" actId="27803"/>
          <ac:spMkLst>
            <pc:docMk/>
            <pc:sldMk cId="1830847363" sldId="283"/>
            <ac:spMk id="5220" creationId="{2BFA69FC-7149-4402-9EF9-2742AD741E45}"/>
          </ac:spMkLst>
        </pc:spChg>
        <pc:spChg chg="mod">
          <ac:chgData name="Vivek Saahil" userId="43ad321a-5946-4c44-869a-99c3331d9527" providerId="ADAL" clId="{EA813354-F016-409C-A55B-EB42D8BC8B73}" dt="2021-04-06T04:33:14.680" v="5341" actId="27803"/>
          <ac:spMkLst>
            <pc:docMk/>
            <pc:sldMk cId="1830847363" sldId="283"/>
            <ac:spMk id="5221" creationId="{ADEBF834-26D2-45CF-87D3-2AD52DCCA63F}"/>
          </ac:spMkLst>
        </pc:spChg>
        <pc:spChg chg="mod">
          <ac:chgData name="Vivek Saahil" userId="43ad321a-5946-4c44-869a-99c3331d9527" providerId="ADAL" clId="{EA813354-F016-409C-A55B-EB42D8BC8B73}" dt="2021-04-06T04:33:14.680" v="5341" actId="27803"/>
          <ac:spMkLst>
            <pc:docMk/>
            <pc:sldMk cId="1830847363" sldId="283"/>
            <ac:spMk id="5222" creationId="{E60EADEB-F319-4F64-A563-66BD196D1EDF}"/>
          </ac:spMkLst>
        </pc:spChg>
        <pc:spChg chg="mod">
          <ac:chgData name="Vivek Saahil" userId="43ad321a-5946-4c44-869a-99c3331d9527" providerId="ADAL" clId="{EA813354-F016-409C-A55B-EB42D8BC8B73}" dt="2021-04-06T04:33:14.680" v="5341" actId="27803"/>
          <ac:spMkLst>
            <pc:docMk/>
            <pc:sldMk cId="1830847363" sldId="283"/>
            <ac:spMk id="5223" creationId="{C1E96D20-E3DA-4E9C-B340-5DF2DBC541A6}"/>
          </ac:spMkLst>
        </pc:spChg>
        <pc:spChg chg="mod">
          <ac:chgData name="Vivek Saahil" userId="43ad321a-5946-4c44-869a-99c3331d9527" providerId="ADAL" clId="{EA813354-F016-409C-A55B-EB42D8BC8B73}" dt="2021-04-06T04:33:14.680" v="5341" actId="27803"/>
          <ac:spMkLst>
            <pc:docMk/>
            <pc:sldMk cId="1830847363" sldId="283"/>
            <ac:spMk id="5224" creationId="{2A7A2264-7A28-457C-AD60-B6B15330EA8A}"/>
          </ac:spMkLst>
        </pc:spChg>
        <pc:spChg chg="mod">
          <ac:chgData name="Vivek Saahil" userId="43ad321a-5946-4c44-869a-99c3331d9527" providerId="ADAL" clId="{EA813354-F016-409C-A55B-EB42D8BC8B73}" dt="2021-04-06T04:33:14.680" v="5341" actId="27803"/>
          <ac:spMkLst>
            <pc:docMk/>
            <pc:sldMk cId="1830847363" sldId="283"/>
            <ac:spMk id="5225" creationId="{26ACECA7-4208-46C0-9777-9FB0AECAAD06}"/>
          </ac:spMkLst>
        </pc:spChg>
        <pc:spChg chg="mod">
          <ac:chgData name="Vivek Saahil" userId="43ad321a-5946-4c44-869a-99c3331d9527" providerId="ADAL" clId="{EA813354-F016-409C-A55B-EB42D8BC8B73}" dt="2021-04-06T04:33:14.680" v="5341" actId="27803"/>
          <ac:spMkLst>
            <pc:docMk/>
            <pc:sldMk cId="1830847363" sldId="283"/>
            <ac:spMk id="5226" creationId="{32B24581-5381-4BBF-B208-26460041750C}"/>
          </ac:spMkLst>
        </pc:spChg>
        <pc:spChg chg="mod">
          <ac:chgData name="Vivek Saahil" userId="43ad321a-5946-4c44-869a-99c3331d9527" providerId="ADAL" clId="{EA813354-F016-409C-A55B-EB42D8BC8B73}" dt="2021-04-06T04:33:14.680" v="5341" actId="27803"/>
          <ac:spMkLst>
            <pc:docMk/>
            <pc:sldMk cId="1830847363" sldId="283"/>
            <ac:spMk id="5227" creationId="{AD88CEC4-2A52-4CAA-90DA-C4A9AF333EDE}"/>
          </ac:spMkLst>
        </pc:spChg>
        <pc:spChg chg="mod">
          <ac:chgData name="Vivek Saahil" userId="43ad321a-5946-4c44-869a-99c3331d9527" providerId="ADAL" clId="{EA813354-F016-409C-A55B-EB42D8BC8B73}" dt="2021-04-06T04:33:14.680" v="5341" actId="27803"/>
          <ac:spMkLst>
            <pc:docMk/>
            <pc:sldMk cId="1830847363" sldId="283"/>
            <ac:spMk id="5228" creationId="{ADCC7BB7-4393-48B4-B8AD-B01243312150}"/>
          </ac:spMkLst>
        </pc:spChg>
        <pc:spChg chg="mod">
          <ac:chgData name="Vivek Saahil" userId="43ad321a-5946-4c44-869a-99c3331d9527" providerId="ADAL" clId="{EA813354-F016-409C-A55B-EB42D8BC8B73}" dt="2021-04-06T04:33:14.680" v="5341" actId="27803"/>
          <ac:spMkLst>
            <pc:docMk/>
            <pc:sldMk cId="1830847363" sldId="283"/>
            <ac:spMk id="5229" creationId="{9A5258E4-5990-402E-9CB4-4CC05C393852}"/>
          </ac:spMkLst>
        </pc:spChg>
        <pc:spChg chg="mod">
          <ac:chgData name="Vivek Saahil" userId="43ad321a-5946-4c44-869a-99c3331d9527" providerId="ADAL" clId="{EA813354-F016-409C-A55B-EB42D8BC8B73}" dt="2021-04-06T04:33:14.680" v="5341" actId="27803"/>
          <ac:spMkLst>
            <pc:docMk/>
            <pc:sldMk cId="1830847363" sldId="283"/>
            <ac:spMk id="5230" creationId="{58911595-28EB-4DDB-8B54-4E32FDC09397}"/>
          </ac:spMkLst>
        </pc:spChg>
        <pc:spChg chg="mod">
          <ac:chgData name="Vivek Saahil" userId="43ad321a-5946-4c44-869a-99c3331d9527" providerId="ADAL" clId="{EA813354-F016-409C-A55B-EB42D8BC8B73}" dt="2021-04-06T04:33:14.680" v="5341" actId="27803"/>
          <ac:spMkLst>
            <pc:docMk/>
            <pc:sldMk cId="1830847363" sldId="283"/>
            <ac:spMk id="5231" creationId="{0226CB1D-46CE-456C-9EE5-224C60A8ACA3}"/>
          </ac:spMkLst>
        </pc:spChg>
        <pc:spChg chg="mod">
          <ac:chgData name="Vivek Saahil" userId="43ad321a-5946-4c44-869a-99c3331d9527" providerId="ADAL" clId="{EA813354-F016-409C-A55B-EB42D8BC8B73}" dt="2021-04-06T04:33:14.680" v="5341" actId="27803"/>
          <ac:spMkLst>
            <pc:docMk/>
            <pc:sldMk cId="1830847363" sldId="283"/>
            <ac:spMk id="5232" creationId="{D7983B83-B7C2-4646-A0EC-D8C4EC6C1435}"/>
          </ac:spMkLst>
        </pc:spChg>
        <pc:spChg chg="mod">
          <ac:chgData name="Vivek Saahil" userId="43ad321a-5946-4c44-869a-99c3331d9527" providerId="ADAL" clId="{EA813354-F016-409C-A55B-EB42D8BC8B73}" dt="2021-04-06T04:33:14.680" v="5341" actId="27803"/>
          <ac:spMkLst>
            <pc:docMk/>
            <pc:sldMk cId="1830847363" sldId="283"/>
            <ac:spMk id="5233" creationId="{0881371B-C67D-4A6A-8E30-0F69DEE988F2}"/>
          </ac:spMkLst>
        </pc:spChg>
        <pc:spChg chg="mod">
          <ac:chgData name="Vivek Saahil" userId="43ad321a-5946-4c44-869a-99c3331d9527" providerId="ADAL" clId="{EA813354-F016-409C-A55B-EB42D8BC8B73}" dt="2021-04-06T04:33:14.680" v="5341" actId="27803"/>
          <ac:spMkLst>
            <pc:docMk/>
            <pc:sldMk cId="1830847363" sldId="283"/>
            <ac:spMk id="5234" creationId="{920BE5C4-B880-4917-97DC-20EDDAD75B93}"/>
          </ac:spMkLst>
        </pc:spChg>
        <pc:spChg chg="mod">
          <ac:chgData name="Vivek Saahil" userId="43ad321a-5946-4c44-869a-99c3331d9527" providerId="ADAL" clId="{EA813354-F016-409C-A55B-EB42D8BC8B73}" dt="2021-04-06T04:33:14.680" v="5341" actId="27803"/>
          <ac:spMkLst>
            <pc:docMk/>
            <pc:sldMk cId="1830847363" sldId="283"/>
            <ac:spMk id="5235" creationId="{5C645E67-D258-4F14-A468-49C3B5A24219}"/>
          </ac:spMkLst>
        </pc:spChg>
        <pc:spChg chg="mod">
          <ac:chgData name="Vivek Saahil" userId="43ad321a-5946-4c44-869a-99c3331d9527" providerId="ADAL" clId="{EA813354-F016-409C-A55B-EB42D8BC8B73}" dt="2021-04-06T04:33:14.680" v="5341" actId="27803"/>
          <ac:spMkLst>
            <pc:docMk/>
            <pc:sldMk cId="1830847363" sldId="283"/>
            <ac:spMk id="5236" creationId="{1C42EE1A-4ABC-4AF6-B9B5-85D21FCF31A6}"/>
          </ac:spMkLst>
        </pc:spChg>
        <pc:spChg chg="mod">
          <ac:chgData name="Vivek Saahil" userId="43ad321a-5946-4c44-869a-99c3331d9527" providerId="ADAL" clId="{EA813354-F016-409C-A55B-EB42D8BC8B73}" dt="2021-04-06T04:33:14.680" v="5341" actId="27803"/>
          <ac:spMkLst>
            <pc:docMk/>
            <pc:sldMk cId="1830847363" sldId="283"/>
            <ac:spMk id="5237" creationId="{50737681-5F2A-4418-9FB5-359616540110}"/>
          </ac:spMkLst>
        </pc:spChg>
        <pc:spChg chg="mod">
          <ac:chgData name="Vivek Saahil" userId="43ad321a-5946-4c44-869a-99c3331d9527" providerId="ADAL" clId="{EA813354-F016-409C-A55B-EB42D8BC8B73}" dt="2021-04-06T04:33:14.680" v="5341" actId="27803"/>
          <ac:spMkLst>
            <pc:docMk/>
            <pc:sldMk cId="1830847363" sldId="283"/>
            <ac:spMk id="5238" creationId="{66EF1FE4-E738-4BDC-889A-178E77C12ED6}"/>
          </ac:spMkLst>
        </pc:spChg>
        <pc:spChg chg="mod">
          <ac:chgData name="Vivek Saahil" userId="43ad321a-5946-4c44-869a-99c3331d9527" providerId="ADAL" clId="{EA813354-F016-409C-A55B-EB42D8BC8B73}" dt="2021-04-06T04:33:14.680" v="5341" actId="27803"/>
          <ac:spMkLst>
            <pc:docMk/>
            <pc:sldMk cId="1830847363" sldId="283"/>
            <ac:spMk id="5239" creationId="{C618D214-8DEF-4092-B0E5-D446644E51F0}"/>
          </ac:spMkLst>
        </pc:spChg>
        <pc:spChg chg="mod">
          <ac:chgData name="Vivek Saahil" userId="43ad321a-5946-4c44-869a-99c3331d9527" providerId="ADAL" clId="{EA813354-F016-409C-A55B-EB42D8BC8B73}" dt="2021-04-06T04:33:14.680" v="5341" actId="27803"/>
          <ac:spMkLst>
            <pc:docMk/>
            <pc:sldMk cId="1830847363" sldId="283"/>
            <ac:spMk id="5240" creationId="{E50F349E-90FD-4A35-B398-7BECC0157AAB}"/>
          </ac:spMkLst>
        </pc:spChg>
        <pc:spChg chg="mod">
          <ac:chgData name="Vivek Saahil" userId="43ad321a-5946-4c44-869a-99c3331d9527" providerId="ADAL" clId="{EA813354-F016-409C-A55B-EB42D8BC8B73}" dt="2021-04-06T04:33:14.680" v="5341" actId="27803"/>
          <ac:spMkLst>
            <pc:docMk/>
            <pc:sldMk cId="1830847363" sldId="283"/>
            <ac:spMk id="5241" creationId="{4E9E39E1-49C8-4D15-8598-4FEAD07DE991}"/>
          </ac:spMkLst>
        </pc:spChg>
        <pc:spChg chg="mod">
          <ac:chgData name="Vivek Saahil" userId="43ad321a-5946-4c44-869a-99c3331d9527" providerId="ADAL" clId="{EA813354-F016-409C-A55B-EB42D8BC8B73}" dt="2021-04-06T04:33:14.680" v="5341" actId="27803"/>
          <ac:spMkLst>
            <pc:docMk/>
            <pc:sldMk cId="1830847363" sldId="283"/>
            <ac:spMk id="5242" creationId="{771C8F93-37ED-41B4-838E-03F50F1CAE80}"/>
          </ac:spMkLst>
        </pc:spChg>
        <pc:spChg chg="mod">
          <ac:chgData name="Vivek Saahil" userId="43ad321a-5946-4c44-869a-99c3331d9527" providerId="ADAL" clId="{EA813354-F016-409C-A55B-EB42D8BC8B73}" dt="2021-04-06T04:33:14.680" v="5341" actId="27803"/>
          <ac:spMkLst>
            <pc:docMk/>
            <pc:sldMk cId="1830847363" sldId="283"/>
            <ac:spMk id="5243" creationId="{316BDCF2-5032-49CE-8EC2-5989D4AB2A9F}"/>
          </ac:spMkLst>
        </pc:spChg>
        <pc:spChg chg="mod">
          <ac:chgData name="Vivek Saahil" userId="43ad321a-5946-4c44-869a-99c3331d9527" providerId="ADAL" clId="{EA813354-F016-409C-A55B-EB42D8BC8B73}" dt="2021-04-06T04:33:14.680" v="5341" actId="27803"/>
          <ac:spMkLst>
            <pc:docMk/>
            <pc:sldMk cId="1830847363" sldId="283"/>
            <ac:spMk id="5244" creationId="{1F36661B-3D05-4D70-B583-F1C9D2148FB6}"/>
          </ac:spMkLst>
        </pc:spChg>
        <pc:spChg chg="mod">
          <ac:chgData name="Vivek Saahil" userId="43ad321a-5946-4c44-869a-99c3331d9527" providerId="ADAL" clId="{EA813354-F016-409C-A55B-EB42D8BC8B73}" dt="2021-04-06T04:33:14.680" v="5341" actId="27803"/>
          <ac:spMkLst>
            <pc:docMk/>
            <pc:sldMk cId="1830847363" sldId="283"/>
            <ac:spMk id="5245" creationId="{36F38C7F-F21C-4B00-9891-BFCBF83FAC05}"/>
          </ac:spMkLst>
        </pc:spChg>
        <pc:spChg chg="mod">
          <ac:chgData name="Vivek Saahil" userId="43ad321a-5946-4c44-869a-99c3331d9527" providerId="ADAL" clId="{EA813354-F016-409C-A55B-EB42D8BC8B73}" dt="2021-04-06T04:33:14.680" v="5341" actId="27803"/>
          <ac:spMkLst>
            <pc:docMk/>
            <pc:sldMk cId="1830847363" sldId="283"/>
            <ac:spMk id="5246" creationId="{A775D7D3-CE41-4971-A339-5119B169EC6D}"/>
          </ac:spMkLst>
        </pc:spChg>
        <pc:spChg chg="mod">
          <ac:chgData name="Vivek Saahil" userId="43ad321a-5946-4c44-869a-99c3331d9527" providerId="ADAL" clId="{EA813354-F016-409C-A55B-EB42D8BC8B73}" dt="2021-04-06T04:33:14.680" v="5341" actId="27803"/>
          <ac:spMkLst>
            <pc:docMk/>
            <pc:sldMk cId="1830847363" sldId="283"/>
            <ac:spMk id="5247" creationId="{13F5028F-1313-4938-A9FF-5BAA4594D140}"/>
          </ac:spMkLst>
        </pc:spChg>
        <pc:spChg chg="mod">
          <ac:chgData name="Vivek Saahil" userId="43ad321a-5946-4c44-869a-99c3331d9527" providerId="ADAL" clId="{EA813354-F016-409C-A55B-EB42D8BC8B73}" dt="2021-04-06T04:33:14.680" v="5341" actId="27803"/>
          <ac:spMkLst>
            <pc:docMk/>
            <pc:sldMk cId="1830847363" sldId="283"/>
            <ac:spMk id="5248" creationId="{98E32C8F-BCED-4CF0-A228-07F14CC6E09B}"/>
          </ac:spMkLst>
        </pc:spChg>
        <pc:spChg chg="mod">
          <ac:chgData name="Vivek Saahil" userId="43ad321a-5946-4c44-869a-99c3331d9527" providerId="ADAL" clId="{EA813354-F016-409C-A55B-EB42D8BC8B73}" dt="2021-04-06T04:33:14.680" v="5341" actId="27803"/>
          <ac:spMkLst>
            <pc:docMk/>
            <pc:sldMk cId="1830847363" sldId="283"/>
            <ac:spMk id="5249" creationId="{6542F618-C355-4A56-BCC8-97F44ED03014}"/>
          </ac:spMkLst>
        </pc:spChg>
        <pc:spChg chg="mod">
          <ac:chgData name="Vivek Saahil" userId="43ad321a-5946-4c44-869a-99c3331d9527" providerId="ADAL" clId="{EA813354-F016-409C-A55B-EB42D8BC8B73}" dt="2021-04-06T04:33:14.680" v="5341" actId="27803"/>
          <ac:spMkLst>
            <pc:docMk/>
            <pc:sldMk cId="1830847363" sldId="283"/>
            <ac:spMk id="5250" creationId="{16A70C28-7AB1-4DCD-A268-E59A89B1C147}"/>
          </ac:spMkLst>
        </pc:spChg>
        <pc:spChg chg="mod">
          <ac:chgData name="Vivek Saahil" userId="43ad321a-5946-4c44-869a-99c3331d9527" providerId="ADAL" clId="{EA813354-F016-409C-A55B-EB42D8BC8B73}" dt="2021-04-06T04:33:14.680" v="5341" actId="27803"/>
          <ac:spMkLst>
            <pc:docMk/>
            <pc:sldMk cId="1830847363" sldId="283"/>
            <ac:spMk id="5251" creationId="{9B6702A1-B1E5-44CA-9321-479E9A067992}"/>
          </ac:spMkLst>
        </pc:spChg>
        <pc:spChg chg="mod">
          <ac:chgData name="Vivek Saahil" userId="43ad321a-5946-4c44-869a-99c3331d9527" providerId="ADAL" clId="{EA813354-F016-409C-A55B-EB42D8BC8B73}" dt="2021-04-06T04:33:14.680" v="5341" actId="27803"/>
          <ac:spMkLst>
            <pc:docMk/>
            <pc:sldMk cId="1830847363" sldId="283"/>
            <ac:spMk id="5252" creationId="{608E71B1-9043-42C3-9887-9AFC7E263AC6}"/>
          </ac:spMkLst>
        </pc:spChg>
        <pc:spChg chg="mod">
          <ac:chgData name="Vivek Saahil" userId="43ad321a-5946-4c44-869a-99c3331d9527" providerId="ADAL" clId="{EA813354-F016-409C-A55B-EB42D8BC8B73}" dt="2021-04-06T04:33:14.680" v="5341" actId="27803"/>
          <ac:spMkLst>
            <pc:docMk/>
            <pc:sldMk cId="1830847363" sldId="283"/>
            <ac:spMk id="5253" creationId="{DC698F1F-3040-473A-BABC-957271AF554D}"/>
          </ac:spMkLst>
        </pc:spChg>
        <pc:spChg chg="mod">
          <ac:chgData name="Vivek Saahil" userId="43ad321a-5946-4c44-869a-99c3331d9527" providerId="ADAL" clId="{EA813354-F016-409C-A55B-EB42D8BC8B73}" dt="2021-04-06T04:33:14.680" v="5341" actId="27803"/>
          <ac:spMkLst>
            <pc:docMk/>
            <pc:sldMk cId="1830847363" sldId="283"/>
            <ac:spMk id="5254" creationId="{9E663C7B-0F74-47C3-99AA-7C81A0907369}"/>
          </ac:spMkLst>
        </pc:spChg>
        <pc:spChg chg="mod">
          <ac:chgData name="Vivek Saahil" userId="43ad321a-5946-4c44-869a-99c3331d9527" providerId="ADAL" clId="{EA813354-F016-409C-A55B-EB42D8BC8B73}" dt="2021-04-06T04:33:14.680" v="5341" actId="27803"/>
          <ac:spMkLst>
            <pc:docMk/>
            <pc:sldMk cId="1830847363" sldId="283"/>
            <ac:spMk id="5255" creationId="{35ADED57-7F31-443E-890A-9F074731C754}"/>
          </ac:spMkLst>
        </pc:spChg>
        <pc:spChg chg="mod">
          <ac:chgData name="Vivek Saahil" userId="43ad321a-5946-4c44-869a-99c3331d9527" providerId="ADAL" clId="{EA813354-F016-409C-A55B-EB42D8BC8B73}" dt="2021-04-06T04:33:14.680" v="5341" actId="27803"/>
          <ac:spMkLst>
            <pc:docMk/>
            <pc:sldMk cId="1830847363" sldId="283"/>
            <ac:spMk id="5256" creationId="{81FC9F69-B70C-4C5A-9D82-E39C6EE9D54A}"/>
          </ac:spMkLst>
        </pc:spChg>
        <pc:spChg chg="mod">
          <ac:chgData name="Vivek Saahil" userId="43ad321a-5946-4c44-869a-99c3331d9527" providerId="ADAL" clId="{EA813354-F016-409C-A55B-EB42D8BC8B73}" dt="2021-04-06T04:33:14.680" v="5341" actId="27803"/>
          <ac:spMkLst>
            <pc:docMk/>
            <pc:sldMk cId="1830847363" sldId="283"/>
            <ac:spMk id="5257" creationId="{F7CAB2E4-7D60-4B6A-8E10-127F49AC3C88}"/>
          </ac:spMkLst>
        </pc:spChg>
        <pc:spChg chg="mod">
          <ac:chgData name="Vivek Saahil" userId="43ad321a-5946-4c44-869a-99c3331d9527" providerId="ADAL" clId="{EA813354-F016-409C-A55B-EB42D8BC8B73}" dt="2021-04-06T04:33:14.680" v="5341" actId="27803"/>
          <ac:spMkLst>
            <pc:docMk/>
            <pc:sldMk cId="1830847363" sldId="283"/>
            <ac:spMk id="5258" creationId="{2E7ED3E2-05E8-4C91-B9EA-90ABCD4631C2}"/>
          </ac:spMkLst>
        </pc:spChg>
        <pc:spChg chg="mod">
          <ac:chgData name="Vivek Saahil" userId="43ad321a-5946-4c44-869a-99c3331d9527" providerId="ADAL" clId="{EA813354-F016-409C-A55B-EB42D8BC8B73}" dt="2021-04-06T04:33:14.680" v="5341" actId="27803"/>
          <ac:spMkLst>
            <pc:docMk/>
            <pc:sldMk cId="1830847363" sldId="283"/>
            <ac:spMk id="5259" creationId="{B5265830-A8D3-4564-B246-9C1B8505B729}"/>
          </ac:spMkLst>
        </pc:spChg>
        <pc:spChg chg="mod">
          <ac:chgData name="Vivek Saahil" userId="43ad321a-5946-4c44-869a-99c3331d9527" providerId="ADAL" clId="{EA813354-F016-409C-A55B-EB42D8BC8B73}" dt="2021-04-06T04:33:14.680" v="5341" actId="27803"/>
          <ac:spMkLst>
            <pc:docMk/>
            <pc:sldMk cId="1830847363" sldId="283"/>
            <ac:spMk id="5260" creationId="{AC587AF3-E895-4B4A-B29F-503188F7E2D3}"/>
          </ac:spMkLst>
        </pc:spChg>
        <pc:spChg chg="mod">
          <ac:chgData name="Vivek Saahil" userId="43ad321a-5946-4c44-869a-99c3331d9527" providerId="ADAL" clId="{EA813354-F016-409C-A55B-EB42D8BC8B73}" dt="2021-04-06T04:33:14.680" v="5341" actId="27803"/>
          <ac:spMkLst>
            <pc:docMk/>
            <pc:sldMk cId="1830847363" sldId="283"/>
            <ac:spMk id="5261" creationId="{EE50055A-7D0E-4C00-82CD-673D00FAC104}"/>
          </ac:spMkLst>
        </pc:spChg>
        <pc:spChg chg="mod">
          <ac:chgData name="Vivek Saahil" userId="43ad321a-5946-4c44-869a-99c3331d9527" providerId="ADAL" clId="{EA813354-F016-409C-A55B-EB42D8BC8B73}" dt="2021-04-06T04:33:14.680" v="5341" actId="27803"/>
          <ac:spMkLst>
            <pc:docMk/>
            <pc:sldMk cId="1830847363" sldId="283"/>
            <ac:spMk id="5262" creationId="{1F46170B-01DE-4C25-B0DB-77864A76CA04}"/>
          </ac:spMkLst>
        </pc:spChg>
        <pc:spChg chg="mod">
          <ac:chgData name="Vivek Saahil" userId="43ad321a-5946-4c44-869a-99c3331d9527" providerId="ADAL" clId="{EA813354-F016-409C-A55B-EB42D8BC8B73}" dt="2021-04-06T04:33:14.680" v="5341" actId="27803"/>
          <ac:spMkLst>
            <pc:docMk/>
            <pc:sldMk cId="1830847363" sldId="283"/>
            <ac:spMk id="5263" creationId="{A95D97A2-20BC-4E31-A873-5D6494F38077}"/>
          </ac:spMkLst>
        </pc:spChg>
        <pc:spChg chg="mod">
          <ac:chgData name="Vivek Saahil" userId="43ad321a-5946-4c44-869a-99c3331d9527" providerId="ADAL" clId="{EA813354-F016-409C-A55B-EB42D8BC8B73}" dt="2021-04-06T04:33:14.680" v="5341" actId="27803"/>
          <ac:spMkLst>
            <pc:docMk/>
            <pc:sldMk cId="1830847363" sldId="283"/>
            <ac:spMk id="5264" creationId="{1357F83E-581E-40AE-8181-3FAAE9358750}"/>
          </ac:spMkLst>
        </pc:spChg>
        <pc:spChg chg="mod">
          <ac:chgData name="Vivek Saahil" userId="43ad321a-5946-4c44-869a-99c3331d9527" providerId="ADAL" clId="{EA813354-F016-409C-A55B-EB42D8BC8B73}" dt="2021-04-06T04:33:14.680" v="5341" actId="27803"/>
          <ac:spMkLst>
            <pc:docMk/>
            <pc:sldMk cId="1830847363" sldId="283"/>
            <ac:spMk id="5265" creationId="{53F7CD41-6AAD-4D37-BD46-EDE4525683FB}"/>
          </ac:spMkLst>
        </pc:spChg>
        <pc:spChg chg="mod">
          <ac:chgData name="Vivek Saahil" userId="43ad321a-5946-4c44-869a-99c3331d9527" providerId="ADAL" clId="{EA813354-F016-409C-A55B-EB42D8BC8B73}" dt="2021-04-06T04:33:14.680" v="5341" actId="27803"/>
          <ac:spMkLst>
            <pc:docMk/>
            <pc:sldMk cId="1830847363" sldId="283"/>
            <ac:spMk id="5266" creationId="{A2338D38-52A8-4DC9-B864-C866B74873A2}"/>
          </ac:spMkLst>
        </pc:spChg>
        <pc:spChg chg="mod">
          <ac:chgData name="Vivek Saahil" userId="43ad321a-5946-4c44-869a-99c3331d9527" providerId="ADAL" clId="{EA813354-F016-409C-A55B-EB42D8BC8B73}" dt="2021-04-06T04:33:14.680" v="5341" actId="27803"/>
          <ac:spMkLst>
            <pc:docMk/>
            <pc:sldMk cId="1830847363" sldId="283"/>
            <ac:spMk id="5267" creationId="{B9EEA554-A856-48AC-BE6D-4DE70923667F}"/>
          </ac:spMkLst>
        </pc:spChg>
        <pc:spChg chg="mod">
          <ac:chgData name="Vivek Saahil" userId="43ad321a-5946-4c44-869a-99c3331d9527" providerId="ADAL" clId="{EA813354-F016-409C-A55B-EB42D8BC8B73}" dt="2021-04-06T04:33:14.680" v="5341" actId="27803"/>
          <ac:spMkLst>
            <pc:docMk/>
            <pc:sldMk cId="1830847363" sldId="283"/>
            <ac:spMk id="5268" creationId="{731226B5-D48E-49CC-AACD-C985D245E513}"/>
          </ac:spMkLst>
        </pc:spChg>
        <pc:spChg chg="mod">
          <ac:chgData name="Vivek Saahil" userId="43ad321a-5946-4c44-869a-99c3331d9527" providerId="ADAL" clId="{EA813354-F016-409C-A55B-EB42D8BC8B73}" dt="2021-04-06T04:33:14.680" v="5341" actId="27803"/>
          <ac:spMkLst>
            <pc:docMk/>
            <pc:sldMk cId="1830847363" sldId="283"/>
            <ac:spMk id="5269" creationId="{06AD84D4-6EE5-4F7F-A6BE-EDF014F33B85}"/>
          </ac:spMkLst>
        </pc:spChg>
        <pc:spChg chg="mod">
          <ac:chgData name="Vivek Saahil" userId="43ad321a-5946-4c44-869a-99c3331d9527" providerId="ADAL" clId="{EA813354-F016-409C-A55B-EB42D8BC8B73}" dt="2021-04-06T04:33:14.680" v="5341" actId="27803"/>
          <ac:spMkLst>
            <pc:docMk/>
            <pc:sldMk cId="1830847363" sldId="283"/>
            <ac:spMk id="5270" creationId="{C222FC12-0CF4-4EDB-8F0F-687A7C1EE7AD}"/>
          </ac:spMkLst>
        </pc:spChg>
        <pc:spChg chg="mod">
          <ac:chgData name="Vivek Saahil" userId="43ad321a-5946-4c44-869a-99c3331d9527" providerId="ADAL" clId="{EA813354-F016-409C-A55B-EB42D8BC8B73}" dt="2021-04-06T04:33:14.680" v="5341" actId="27803"/>
          <ac:spMkLst>
            <pc:docMk/>
            <pc:sldMk cId="1830847363" sldId="283"/>
            <ac:spMk id="5271" creationId="{3FD0CD08-0C18-4C7B-877F-B0296BC287A8}"/>
          </ac:spMkLst>
        </pc:spChg>
        <pc:spChg chg="mod">
          <ac:chgData name="Vivek Saahil" userId="43ad321a-5946-4c44-869a-99c3331d9527" providerId="ADAL" clId="{EA813354-F016-409C-A55B-EB42D8BC8B73}" dt="2021-04-06T04:33:14.680" v="5341" actId="27803"/>
          <ac:spMkLst>
            <pc:docMk/>
            <pc:sldMk cId="1830847363" sldId="283"/>
            <ac:spMk id="5272" creationId="{5EECA1A6-B0E0-4121-8A68-CA2CB200C956}"/>
          </ac:spMkLst>
        </pc:spChg>
        <pc:spChg chg="mod">
          <ac:chgData name="Vivek Saahil" userId="43ad321a-5946-4c44-869a-99c3331d9527" providerId="ADAL" clId="{EA813354-F016-409C-A55B-EB42D8BC8B73}" dt="2021-04-06T04:33:14.680" v="5341" actId="27803"/>
          <ac:spMkLst>
            <pc:docMk/>
            <pc:sldMk cId="1830847363" sldId="283"/>
            <ac:spMk id="5273" creationId="{743266A4-0BFE-4648-8905-9D2C20ADDE9E}"/>
          </ac:spMkLst>
        </pc:spChg>
        <pc:spChg chg="mod">
          <ac:chgData name="Vivek Saahil" userId="43ad321a-5946-4c44-869a-99c3331d9527" providerId="ADAL" clId="{EA813354-F016-409C-A55B-EB42D8BC8B73}" dt="2021-04-06T04:33:14.680" v="5341" actId="27803"/>
          <ac:spMkLst>
            <pc:docMk/>
            <pc:sldMk cId="1830847363" sldId="283"/>
            <ac:spMk id="5274" creationId="{A709F57A-2CE9-409C-867F-151F5F1CE735}"/>
          </ac:spMkLst>
        </pc:spChg>
        <pc:spChg chg="mod">
          <ac:chgData name="Vivek Saahil" userId="43ad321a-5946-4c44-869a-99c3331d9527" providerId="ADAL" clId="{EA813354-F016-409C-A55B-EB42D8BC8B73}" dt="2021-04-06T04:33:14.680" v="5341" actId="27803"/>
          <ac:spMkLst>
            <pc:docMk/>
            <pc:sldMk cId="1830847363" sldId="283"/>
            <ac:spMk id="5275" creationId="{00EFB131-06BE-4663-AAF0-9E5090E91DE1}"/>
          </ac:spMkLst>
        </pc:spChg>
        <pc:spChg chg="mod">
          <ac:chgData name="Vivek Saahil" userId="43ad321a-5946-4c44-869a-99c3331d9527" providerId="ADAL" clId="{EA813354-F016-409C-A55B-EB42D8BC8B73}" dt="2021-04-06T04:33:14.680" v="5341" actId="27803"/>
          <ac:spMkLst>
            <pc:docMk/>
            <pc:sldMk cId="1830847363" sldId="283"/>
            <ac:spMk id="5276" creationId="{E3774DAC-C765-4E66-B5CF-C2099D2417A7}"/>
          </ac:spMkLst>
        </pc:spChg>
        <pc:spChg chg="mod">
          <ac:chgData name="Vivek Saahil" userId="43ad321a-5946-4c44-869a-99c3331d9527" providerId="ADAL" clId="{EA813354-F016-409C-A55B-EB42D8BC8B73}" dt="2021-04-06T04:33:14.680" v="5341" actId="27803"/>
          <ac:spMkLst>
            <pc:docMk/>
            <pc:sldMk cId="1830847363" sldId="283"/>
            <ac:spMk id="5277" creationId="{957584D3-97DD-4986-BA78-8B9F9755CCAB}"/>
          </ac:spMkLst>
        </pc:spChg>
        <pc:spChg chg="mod">
          <ac:chgData name="Vivek Saahil" userId="43ad321a-5946-4c44-869a-99c3331d9527" providerId="ADAL" clId="{EA813354-F016-409C-A55B-EB42D8BC8B73}" dt="2021-04-06T04:33:14.680" v="5341" actId="27803"/>
          <ac:spMkLst>
            <pc:docMk/>
            <pc:sldMk cId="1830847363" sldId="283"/>
            <ac:spMk id="5278" creationId="{840A9EA9-316D-49D2-AC26-625D089DA863}"/>
          </ac:spMkLst>
        </pc:spChg>
        <pc:spChg chg="mod">
          <ac:chgData name="Vivek Saahil" userId="43ad321a-5946-4c44-869a-99c3331d9527" providerId="ADAL" clId="{EA813354-F016-409C-A55B-EB42D8BC8B73}" dt="2021-04-06T04:33:14.680" v="5341" actId="27803"/>
          <ac:spMkLst>
            <pc:docMk/>
            <pc:sldMk cId="1830847363" sldId="283"/>
            <ac:spMk id="5279" creationId="{264CC25F-A427-4E98-8704-1F40D562F211}"/>
          </ac:spMkLst>
        </pc:spChg>
        <pc:spChg chg="mod">
          <ac:chgData name="Vivek Saahil" userId="43ad321a-5946-4c44-869a-99c3331d9527" providerId="ADAL" clId="{EA813354-F016-409C-A55B-EB42D8BC8B73}" dt="2021-04-06T04:33:14.680" v="5341" actId="27803"/>
          <ac:spMkLst>
            <pc:docMk/>
            <pc:sldMk cId="1830847363" sldId="283"/>
            <ac:spMk id="5280" creationId="{36019B4C-485E-4B42-9305-698519C8EBEB}"/>
          </ac:spMkLst>
        </pc:spChg>
        <pc:spChg chg="mod">
          <ac:chgData name="Vivek Saahil" userId="43ad321a-5946-4c44-869a-99c3331d9527" providerId="ADAL" clId="{EA813354-F016-409C-A55B-EB42D8BC8B73}" dt="2021-04-06T04:33:14.680" v="5341" actId="27803"/>
          <ac:spMkLst>
            <pc:docMk/>
            <pc:sldMk cId="1830847363" sldId="283"/>
            <ac:spMk id="5281" creationId="{356EC7D1-2D3F-41AF-841F-627221F66165}"/>
          </ac:spMkLst>
        </pc:spChg>
        <pc:spChg chg="mod">
          <ac:chgData name="Vivek Saahil" userId="43ad321a-5946-4c44-869a-99c3331d9527" providerId="ADAL" clId="{EA813354-F016-409C-A55B-EB42D8BC8B73}" dt="2021-04-06T04:33:14.680" v="5341" actId="27803"/>
          <ac:spMkLst>
            <pc:docMk/>
            <pc:sldMk cId="1830847363" sldId="283"/>
            <ac:spMk id="5282" creationId="{F7A92C53-1DEA-4207-9B42-F206F1D01DA6}"/>
          </ac:spMkLst>
        </pc:spChg>
        <pc:spChg chg="mod">
          <ac:chgData name="Vivek Saahil" userId="43ad321a-5946-4c44-869a-99c3331d9527" providerId="ADAL" clId="{EA813354-F016-409C-A55B-EB42D8BC8B73}" dt="2021-04-06T04:33:14.680" v="5341" actId="27803"/>
          <ac:spMkLst>
            <pc:docMk/>
            <pc:sldMk cId="1830847363" sldId="283"/>
            <ac:spMk id="5283" creationId="{1B13B674-C2B6-498F-B876-7C566B1A9E23}"/>
          </ac:spMkLst>
        </pc:spChg>
        <pc:spChg chg="mod">
          <ac:chgData name="Vivek Saahil" userId="43ad321a-5946-4c44-869a-99c3331d9527" providerId="ADAL" clId="{EA813354-F016-409C-A55B-EB42D8BC8B73}" dt="2021-04-06T04:33:14.680" v="5341" actId="27803"/>
          <ac:spMkLst>
            <pc:docMk/>
            <pc:sldMk cId="1830847363" sldId="283"/>
            <ac:spMk id="5284" creationId="{8A8E3CED-33D5-4D8A-8496-DF852F045A1C}"/>
          </ac:spMkLst>
        </pc:spChg>
        <pc:spChg chg="mod">
          <ac:chgData name="Vivek Saahil" userId="43ad321a-5946-4c44-869a-99c3331d9527" providerId="ADAL" clId="{EA813354-F016-409C-A55B-EB42D8BC8B73}" dt="2021-04-06T04:33:14.680" v="5341" actId="27803"/>
          <ac:spMkLst>
            <pc:docMk/>
            <pc:sldMk cId="1830847363" sldId="283"/>
            <ac:spMk id="5285" creationId="{8155CDF7-F4FA-4271-A1CA-BCA6909130F9}"/>
          </ac:spMkLst>
        </pc:spChg>
        <pc:spChg chg="mod">
          <ac:chgData name="Vivek Saahil" userId="43ad321a-5946-4c44-869a-99c3331d9527" providerId="ADAL" clId="{EA813354-F016-409C-A55B-EB42D8BC8B73}" dt="2021-04-06T04:33:14.680" v="5341" actId="27803"/>
          <ac:spMkLst>
            <pc:docMk/>
            <pc:sldMk cId="1830847363" sldId="283"/>
            <ac:spMk id="5286" creationId="{1603E20E-332A-411D-B995-00EDD3BCC4E3}"/>
          </ac:spMkLst>
        </pc:spChg>
        <pc:spChg chg="mod">
          <ac:chgData name="Vivek Saahil" userId="43ad321a-5946-4c44-869a-99c3331d9527" providerId="ADAL" clId="{EA813354-F016-409C-A55B-EB42D8BC8B73}" dt="2021-04-06T04:33:14.680" v="5341" actId="27803"/>
          <ac:spMkLst>
            <pc:docMk/>
            <pc:sldMk cId="1830847363" sldId="283"/>
            <ac:spMk id="5287" creationId="{EE866DC9-DAC0-477C-9376-FB79BF97153C}"/>
          </ac:spMkLst>
        </pc:spChg>
        <pc:spChg chg="mod">
          <ac:chgData name="Vivek Saahil" userId="43ad321a-5946-4c44-869a-99c3331d9527" providerId="ADAL" clId="{EA813354-F016-409C-A55B-EB42D8BC8B73}" dt="2021-04-06T04:33:14.680" v="5341" actId="27803"/>
          <ac:spMkLst>
            <pc:docMk/>
            <pc:sldMk cId="1830847363" sldId="283"/>
            <ac:spMk id="5288" creationId="{BF4E8517-EF92-4559-9CBC-684A3996A6DE}"/>
          </ac:spMkLst>
        </pc:spChg>
        <pc:spChg chg="mod">
          <ac:chgData name="Vivek Saahil" userId="43ad321a-5946-4c44-869a-99c3331d9527" providerId="ADAL" clId="{EA813354-F016-409C-A55B-EB42D8BC8B73}" dt="2021-04-06T04:33:14.680" v="5341" actId="27803"/>
          <ac:spMkLst>
            <pc:docMk/>
            <pc:sldMk cId="1830847363" sldId="283"/>
            <ac:spMk id="5289" creationId="{50561A92-EEDD-4D09-ACDD-7312F420ABCB}"/>
          </ac:spMkLst>
        </pc:spChg>
        <pc:spChg chg="mod">
          <ac:chgData name="Vivek Saahil" userId="43ad321a-5946-4c44-869a-99c3331d9527" providerId="ADAL" clId="{EA813354-F016-409C-A55B-EB42D8BC8B73}" dt="2021-04-06T04:33:14.680" v="5341" actId="27803"/>
          <ac:spMkLst>
            <pc:docMk/>
            <pc:sldMk cId="1830847363" sldId="283"/>
            <ac:spMk id="5290" creationId="{97CA8946-5A1E-4639-8F5C-FADDEAA32423}"/>
          </ac:spMkLst>
        </pc:spChg>
        <pc:spChg chg="mod">
          <ac:chgData name="Vivek Saahil" userId="43ad321a-5946-4c44-869a-99c3331d9527" providerId="ADAL" clId="{EA813354-F016-409C-A55B-EB42D8BC8B73}" dt="2021-04-06T04:33:14.680" v="5341" actId="27803"/>
          <ac:spMkLst>
            <pc:docMk/>
            <pc:sldMk cId="1830847363" sldId="283"/>
            <ac:spMk id="5291" creationId="{1F17C030-152F-4F37-9D7B-43FA16F1DA04}"/>
          </ac:spMkLst>
        </pc:spChg>
        <pc:spChg chg="mod">
          <ac:chgData name="Vivek Saahil" userId="43ad321a-5946-4c44-869a-99c3331d9527" providerId="ADAL" clId="{EA813354-F016-409C-A55B-EB42D8BC8B73}" dt="2021-04-06T04:33:14.680" v="5341" actId="27803"/>
          <ac:spMkLst>
            <pc:docMk/>
            <pc:sldMk cId="1830847363" sldId="283"/>
            <ac:spMk id="5292" creationId="{D0406B79-A541-469B-8D9F-C8B0A2E43102}"/>
          </ac:spMkLst>
        </pc:spChg>
        <pc:spChg chg="mod">
          <ac:chgData name="Vivek Saahil" userId="43ad321a-5946-4c44-869a-99c3331d9527" providerId="ADAL" clId="{EA813354-F016-409C-A55B-EB42D8BC8B73}" dt="2021-04-06T04:33:14.680" v="5341" actId="27803"/>
          <ac:spMkLst>
            <pc:docMk/>
            <pc:sldMk cId="1830847363" sldId="283"/>
            <ac:spMk id="5293" creationId="{123AFEF3-C498-4409-AC7D-D620A139D0F3}"/>
          </ac:spMkLst>
        </pc:spChg>
        <pc:spChg chg="mod">
          <ac:chgData name="Vivek Saahil" userId="43ad321a-5946-4c44-869a-99c3331d9527" providerId="ADAL" clId="{EA813354-F016-409C-A55B-EB42D8BC8B73}" dt="2021-04-06T04:33:14.680" v="5341" actId="27803"/>
          <ac:spMkLst>
            <pc:docMk/>
            <pc:sldMk cId="1830847363" sldId="283"/>
            <ac:spMk id="5294" creationId="{FEA726BB-9670-42F5-AE69-4B40DC3010FA}"/>
          </ac:spMkLst>
        </pc:spChg>
        <pc:spChg chg="mod">
          <ac:chgData name="Vivek Saahil" userId="43ad321a-5946-4c44-869a-99c3331d9527" providerId="ADAL" clId="{EA813354-F016-409C-A55B-EB42D8BC8B73}" dt="2021-04-06T04:33:14.680" v="5341" actId="27803"/>
          <ac:spMkLst>
            <pc:docMk/>
            <pc:sldMk cId="1830847363" sldId="283"/>
            <ac:spMk id="5295" creationId="{B0806D17-D891-4FC9-92F9-70B538C90268}"/>
          </ac:spMkLst>
        </pc:spChg>
        <pc:spChg chg="mod">
          <ac:chgData name="Vivek Saahil" userId="43ad321a-5946-4c44-869a-99c3331d9527" providerId="ADAL" clId="{EA813354-F016-409C-A55B-EB42D8BC8B73}" dt="2021-04-06T04:33:14.680" v="5341" actId="27803"/>
          <ac:spMkLst>
            <pc:docMk/>
            <pc:sldMk cId="1830847363" sldId="283"/>
            <ac:spMk id="5296" creationId="{3C36CEDF-A2B2-4C37-B4D3-34BF38E324AA}"/>
          </ac:spMkLst>
        </pc:spChg>
        <pc:spChg chg="mod">
          <ac:chgData name="Vivek Saahil" userId="43ad321a-5946-4c44-869a-99c3331d9527" providerId="ADAL" clId="{EA813354-F016-409C-A55B-EB42D8BC8B73}" dt="2021-04-06T04:33:14.680" v="5341" actId="27803"/>
          <ac:spMkLst>
            <pc:docMk/>
            <pc:sldMk cId="1830847363" sldId="283"/>
            <ac:spMk id="5297" creationId="{E3B1B9ED-2DEB-48CC-9FB7-D26C0D12D6DD}"/>
          </ac:spMkLst>
        </pc:spChg>
        <pc:spChg chg="mod">
          <ac:chgData name="Vivek Saahil" userId="43ad321a-5946-4c44-869a-99c3331d9527" providerId="ADAL" clId="{EA813354-F016-409C-A55B-EB42D8BC8B73}" dt="2021-04-06T04:33:14.680" v="5341" actId="27803"/>
          <ac:spMkLst>
            <pc:docMk/>
            <pc:sldMk cId="1830847363" sldId="283"/>
            <ac:spMk id="5298" creationId="{171C707E-FEC0-49BC-9B47-82AAA74DCF9F}"/>
          </ac:spMkLst>
        </pc:spChg>
        <pc:spChg chg="mod">
          <ac:chgData name="Vivek Saahil" userId="43ad321a-5946-4c44-869a-99c3331d9527" providerId="ADAL" clId="{EA813354-F016-409C-A55B-EB42D8BC8B73}" dt="2021-04-06T04:33:14.680" v="5341" actId="27803"/>
          <ac:spMkLst>
            <pc:docMk/>
            <pc:sldMk cId="1830847363" sldId="283"/>
            <ac:spMk id="5299" creationId="{89E61208-681F-4CA9-8069-E53B55B6BDF4}"/>
          </ac:spMkLst>
        </pc:spChg>
        <pc:spChg chg="mod">
          <ac:chgData name="Vivek Saahil" userId="43ad321a-5946-4c44-869a-99c3331d9527" providerId="ADAL" clId="{EA813354-F016-409C-A55B-EB42D8BC8B73}" dt="2021-04-06T04:33:14.680" v="5341" actId="27803"/>
          <ac:spMkLst>
            <pc:docMk/>
            <pc:sldMk cId="1830847363" sldId="283"/>
            <ac:spMk id="5300" creationId="{CA3D8759-C299-44F5-A1A8-879326E484C1}"/>
          </ac:spMkLst>
        </pc:spChg>
        <pc:spChg chg="mod">
          <ac:chgData name="Vivek Saahil" userId="43ad321a-5946-4c44-869a-99c3331d9527" providerId="ADAL" clId="{EA813354-F016-409C-A55B-EB42D8BC8B73}" dt="2021-04-06T04:33:14.680" v="5341" actId="27803"/>
          <ac:spMkLst>
            <pc:docMk/>
            <pc:sldMk cId="1830847363" sldId="283"/>
            <ac:spMk id="5301" creationId="{1F6E69E1-EDF1-4FD3-B38F-B27397B74D4F}"/>
          </ac:spMkLst>
        </pc:spChg>
        <pc:spChg chg="mod">
          <ac:chgData name="Vivek Saahil" userId="43ad321a-5946-4c44-869a-99c3331d9527" providerId="ADAL" clId="{EA813354-F016-409C-A55B-EB42D8BC8B73}" dt="2021-04-06T04:33:14.680" v="5341" actId="27803"/>
          <ac:spMkLst>
            <pc:docMk/>
            <pc:sldMk cId="1830847363" sldId="283"/>
            <ac:spMk id="5302" creationId="{36A7B3BA-CDD7-4E3E-BCD8-DD1442B7B598}"/>
          </ac:spMkLst>
        </pc:spChg>
        <pc:spChg chg="mod">
          <ac:chgData name="Vivek Saahil" userId="43ad321a-5946-4c44-869a-99c3331d9527" providerId="ADAL" clId="{EA813354-F016-409C-A55B-EB42D8BC8B73}" dt="2021-04-06T04:33:14.680" v="5341" actId="27803"/>
          <ac:spMkLst>
            <pc:docMk/>
            <pc:sldMk cId="1830847363" sldId="283"/>
            <ac:spMk id="5303" creationId="{0DDC91A0-7898-4144-9BF2-37AA57C1217A}"/>
          </ac:spMkLst>
        </pc:spChg>
        <pc:spChg chg="mod">
          <ac:chgData name="Vivek Saahil" userId="43ad321a-5946-4c44-869a-99c3331d9527" providerId="ADAL" clId="{EA813354-F016-409C-A55B-EB42D8BC8B73}" dt="2021-04-06T04:33:14.680" v="5341" actId="27803"/>
          <ac:spMkLst>
            <pc:docMk/>
            <pc:sldMk cId="1830847363" sldId="283"/>
            <ac:spMk id="5304" creationId="{C49F50D7-355B-4927-90EF-3DD86CF9B46E}"/>
          </ac:spMkLst>
        </pc:spChg>
        <pc:spChg chg="mod">
          <ac:chgData name="Vivek Saahil" userId="43ad321a-5946-4c44-869a-99c3331d9527" providerId="ADAL" clId="{EA813354-F016-409C-A55B-EB42D8BC8B73}" dt="2021-04-06T04:33:14.680" v="5341" actId="27803"/>
          <ac:spMkLst>
            <pc:docMk/>
            <pc:sldMk cId="1830847363" sldId="283"/>
            <ac:spMk id="5305" creationId="{59C63C9A-F58F-4434-9F48-13AD7DBAE237}"/>
          </ac:spMkLst>
        </pc:spChg>
        <pc:spChg chg="mod">
          <ac:chgData name="Vivek Saahil" userId="43ad321a-5946-4c44-869a-99c3331d9527" providerId="ADAL" clId="{EA813354-F016-409C-A55B-EB42D8BC8B73}" dt="2021-04-06T04:33:14.680" v="5341" actId="27803"/>
          <ac:spMkLst>
            <pc:docMk/>
            <pc:sldMk cId="1830847363" sldId="283"/>
            <ac:spMk id="5306" creationId="{5E91607A-2BC4-4FD5-81E5-D36C06868B4D}"/>
          </ac:spMkLst>
        </pc:spChg>
        <pc:spChg chg="mod">
          <ac:chgData name="Vivek Saahil" userId="43ad321a-5946-4c44-869a-99c3331d9527" providerId="ADAL" clId="{EA813354-F016-409C-A55B-EB42D8BC8B73}" dt="2021-04-06T04:33:14.680" v="5341" actId="27803"/>
          <ac:spMkLst>
            <pc:docMk/>
            <pc:sldMk cId="1830847363" sldId="283"/>
            <ac:spMk id="5307" creationId="{87A69E2A-4B71-4599-BDB9-DC5F65A1D8CF}"/>
          </ac:spMkLst>
        </pc:spChg>
        <pc:spChg chg="mod">
          <ac:chgData name="Vivek Saahil" userId="43ad321a-5946-4c44-869a-99c3331d9527" providerId="ADAL" clId="{EA813354-F016-409C-A55B-EB42D8BC8B73}" dt="2021-04-06T04:33:14.680" v="5341" actId="27803"/>
          <ac:spMkLst>
            <pc:docMk/>
            <pc:sldMk cId="1830847363" sldId="283"/>
            <ac:spMk id="5308" creationId="{E7395CA2-C4E4-4008-B2CA-41703E36792C}"/>
          </ac:spMkLst>
        </pc:spChg>
        <pc:spChg chg="mod">
          <ac:chgData name="Vivek Saahil" userId="43ad321a-5946-4c44-869a-99c3331d9527" providerId="ADAL" clId="{EA813354-F016-409C-A55B-EB42D8BC8B73}" dt="2021-04-06T04:33:14.680" v="5341" actId="27803"/>
          <ac:spMkLst>
            <pc:docMk/>
            <pc:sldMk cId="1830847363" sldId="283"/>
            <ac:spMk id="5309" creationId="{DB2E86EE-595D-492E-8072-73F6C8708128}"/>
          </ac:spMkLst>
        </pc:spChg>
        <pc:spChg chg="mod">
          <ac:chgData name="Vivek Saahil" userId="43ad321a-5946-4c44-869a-99c3331d9527" providerId="ADAL" clId="{EA813354-F016-409C-A55B-EB42D8BC8B73}" dt="2021-04-06T04:33:14.680" v="5341" actId="27803"/>
          <ac:spMkLst>
            <pc:docMk/>
            <pc:sldMk cId="1830847363" sldId="283"/>
            <ac:spMk id="5310" creationId="{34C01FFD-100F-4CC3-BE52-38C9D4604E51}"/>
          </ac:spMkLst>
        </pc:spChg>
        <pc:spChg chg="mod">
          <ac:chgData name="Vivek Saahil" userId="43ad321a-5946-4c44-869a-99c3331d9527" providerId="ADAL" clId="{EA813354-F016-409C-A55B-EB42D8BC8B73}" dt="2021-04-06T04:33:14.680" v="5341" actId="27803"/>
          <ac:spMkLst>
            <pc:docMk/>
            <pc:sldMk cId="1830847363" sldId="283"/>
            <ac:spMk id="5311" creationId="{E7045F0C-5137-4FFF-9C52-A8C58A83862A}"/>
          </ac:spMkLst>
        </pc:spChg>
        <pc:spChg chg="mod">
          <ac:chgData name="Vivek Saahil" userId="43ad321a-5946-4c44-869a-99c3331d9527" providerId="ADAL" clId="{EA813354-F016-409C-A55B-EB42D8BC8B73}" dt="2021-04-06T04:33:14.680" v="5341" actId="27803"/>
          <ac:spMkLst>
            <pc:docMk/>
            <pc:sldMk cId="1830847363" sldId="283"/>
            <ac:spMk id="5312" creationId="{317FAE51-AFF4-454B-B481-39EC79245E50}"/>
          </ac:spMkLst>
        </pc:spChg>
        <pc:spChg chg="mod">
          <ac:chgData name="Vivek Saahil" userId="43ad321a-5946-4c44-869a-99c3331d9527" providerId="ADAL" clId="{EA813354-F016-409C-A55B-EB42D8BC8B73}" dt="2021-04-06T04:33:14.680" v="5341" actId="27803"/>
          <ac:spMkLst>
            <pc:docMk/>
            <pc:sldMk cId="1830847363" sldId="283"/>
            <ac:spMk id="5313" creationId="{CD68F816-C342-4EB0-BB3B-63B023C9062D}"/>
          </ac:spMkLst>
        </pc:spChg>
        <pc:spChg chg="mod">
          <ac:chgData name="Vivek Saahil" userId="43ad321a-5946-4c44-869a-99c3331d9527" providerId="ADAL" clId="{EA813354-F016-409C-A55B-EB42D8BC8B73}" dt="2021-04-06T04:33:14.680" v="5341" actId="27803"/>
          <ac:spMkLst>
            <pc:docMk/>
            <pc:sldMk cId="1830847363" sldId="283"/>
            <ac:spMk id="5314" creationId="{FAEEC96E-99F3-46ED-87EE-4C15DD4EC63F}"/>
          </ac:spMkLst>
        </pc:spChg>
        <pc:spChg chg="mod">
          <ac:chgData name="Vivek Saahil" userId="43ad321a-5946-4c44-869a-99c3331d9527" providerId="ADAL" clId="{EA813354-F016-409C-A55B-EB42D8BC8B73}" dt="2021-04-06T04:33:14.680" v="5341" actId="27803"/>
          <ac:spMkLst>
            <pc:docMk/>
            <pc:sldMk cId="1830847363" sldId="283"/>
            <ac:spMk id="5315" creationId="{86DA7F3C-B430-43E9-BE4F-B0501867234A}"/>
          </ac:spMkLst>
        </pc:spChg>
        <pc:spChg chg="mod">
          <ac:chgData name="Vivek Saahil" userId="43ad321a-5946-4c44-869a-99c3331d9527" providerId="ADAL" clId="{EA813354-F016-409C-A55B-EB42D8BC8B73}" dt="2021-04-06T04:33:14.680" v="5341" actId="27803"/>
          <ac:spMkLst>
            <pc:docMk/>
            <pc:sldMk cId="1830847363" sldId="283"/>
            <ac:spMk id="5316" creationId="{5B5A7058-051A-43BF-AFA6-78D5F0F52710}"/>
          </ac:spMkLst>
        </pc:spChg>
        <pc:spChg chg="mod">
          <ac:chgData name="Vivek Saahil" userId="43ad321a-5946-4c44-869a-99c3331d9527" providerId="ADAL" clId="{EA813354-F016-409C-A55B-EB42D8BC8B73}" dt="2021-04-06T04:33:14.680" v="5341" actId="27803"/>
          <ac:spMkLst>
            <pc:docMk/>
            <pc:sldMk cId="1830847363" sldId="283"/>
            <ac:spMk id="5317" creationId="{B906D338-DABF-4B7D-97B2-EE7F0BBA5E7D}"/>
          </ac:spMkLst>
        </pc:spChg>
        <pc:spChg chg="mod">
          <ac:chgData name="Vivek Saahil" userId="43ad321a-5946-4c44-869a-99c3331d9527" providerId="ADAL" clId="{EA813354-F016-409C-A55B-EB42D8BC8B73}" dt="2021-04-06T04:33:14.680" v="5341" actId="27803"/>
          <ac:spMkLst>
            <pc:docMk/>
            <pc:sldMk cId="1830847363" sldId="283"/>
            <ac:spMk id="5318" creationId="{D686C6C3-D40F-45A2-8252-0910C7CB71A2}"/>
          </ac:spMkLst>
        </pc:spChg>
        <pc:spChg chg="mod">
          <ac:chgData name="Vivek Saahil" userId="43ad321a-5946-4c44-869a-99c3331d9527" providerId="ADAL" clId="{EA813354-F016-409C-A55B-EB42D8BC8B73}" dt="2021-04-06T04:33:14.680" v="5341" actId="27803"/>
          <ac:spMkLst>
            <pc:docMk/>
            <pc:sldMk cId="1830847363" sldId="283"/>
            <ac:spMk id="5319" creationId="{BA072F6D-94B3-4906-BACB-290804133182}"/>
          </ac:spMkLst>
        </pc:spChg>
        <pc:spChg chg="mod">
          <ac:chgData name="Vivek Saahil" userId="43ad321a-5946-4c44-869a-99c3331d9527" providerId="ADAL" clId="{EA813354-F016-409C-A55B-EB42D8BC8B73}" dt="2021-04-06T04:33:14.680" v="5341" actId="27803"/>
          <ac:spMkLst>
            <pc:docMk/>
            <pc:sldMk cId="1830847363" sldId="283"/>
            <ac:spMk id="5320" creationId="{E84CDE40-C911-4563-B573-E8AFF9346218}"/>
          </ac:spMkLst>
        </pc:spChg>
        <pc:spChg chg="mod">
          <ac:chgData name="Vivek Saahil" userId="43ad321a-5946-4c44-869a-99c3331d9527" providerId="ADAL" clId="{EA813354-F016-409C-A55B-EB42D8BC8B73}" dt="2021-04-06T04:33:14.680" v="5341" actId="27803"/>
          <ac:spMkLst>
            <pc:docMk/>
            <pc:sldMk cId="1830847363" sldId="283"/>
            <ac:spMk id="5321" creationId="{A2022E5C-99AD-41B5-A255-7B81246BDA1E}"/>
          </ac:spMkLst>
        </pc:spChg>
        <pc:spChg chg="mod">
          <ac:chgData name="Vivek Saahil" userId="43ad321a-5946-4c44-869a-99c3331d9527" providerId="ADAL" clId="{EA813354-F016-409C-A55B-EB42D8BC8B73}" dt="2021-04-06T04:33:14.680" v="5341" actId="27803"/>
          <ac:spMkLst>
            <pc:docMk/>
            <pc:sldMk cId="1830847363" sldId="283"/>
            <ac:spMk id="5322" creationId="{76D309A6-67E0-4651-85CC-235D47A72CD1}"/>
          </ac:spMkLst>
        </pc:spChg>
        <pc:spChg chg="mod">
          <ac:chgData name="Vivek Saahil" userId="43ad321a-5946-4c44-869a-99c3331d9527" providerId="ADAL" clId="{EA813354-F016-409C-A55B-EB42D8BC8B73}" dt="2021-04-06T04:33:14.680" v="5341" actId="27803"/>
          <ac:spMkLst>
            <pc:docMk/>
            <pc:sldMk cId="1830847363" sldId="283"/>
            <ac:spMk id="5323" creationId="{15215871-81F0-4A9A-A635-AE103F773738}"/>
          </ac:spMkLst>
        </pc:spChg>
        <pc:spChg chg="mod">
          <ac:chgData name="Vivek Saahil" userId="43ad321a-5946-4c44-869a-99c3331d9527" providerId="ADAL" clId="{EA813354-F016-409C-A55B-EB42D8BC8B73}" dt="2021-04-06T04:33:14.680" v="5341" actId="27803"/>
          <ac:spMkLst>
            <pc:docMk/>
            <pc:sldMk cId="1830847363" sldId="283"/>
            <ac:spMk id="5324" creationId="{DEE894DF-EE87-4D81-9133-1BF18B4F9685}"/>
          </ac:spMkLst>
        </pc:spChg>
        <pc:spChg chg="mod">
          <ac:chgData name="Vivek Saahil" userId="43ad321a-5946-4c44-869a-99c3331d9527" providerId="ADAL" clId="{EA813354-F016-409C-A55B-EB42D8BC8B73}" dt="2021-04-06T04:33:14.680" v="5341" actId="27803"/>
          <ac:spMkLst>
            <pc:docMk/>
            <pc:sldMk cId="1830847363" sldId="283"/>
            <ac:spMk id="5325" creationId="{BA7C88B7-E36F-4716-A7C9-0BB8540E09E2}"/>
          </ac:spMkLst>
        </pc:spChg>
        <pc:spChg chg="mod">
          <ac:chgData name="Vivek Saahil" userId="43ad321a-5946-4c44-869a-99c3331d9527" providerId="ADAL" clId="{EA813354-F016-409C-A55B-EB42D8BC8B73}" dt="2021-04-06T04:33:14.680" v="5341" actId="27803"/>
          <ac:spMkLst>
            <pc:docMk/>
            <pc:sldMk cId="1830847363" sldId="283"/>
            <ac:spMk id="5326" creationId="{382D1323-C93C-4442-A53C-81FB973CB187}"/>
          </ac:spMkLst>
        </pc:spChg>
        <pc:spChg chg="mod">
          <ac:chgData name="Vivek Saahil" userId="43ad321a-5946-4c44-869a-99c3331d9527" providerId="ADAL" clId="{EA813354-F016-409C-A55B-EB42D8BC8B73}" dt="2021-04-06T04:33:14.680" v="5341" actId="27803"/>
          <ac:spMkLst>
            <pc:docMk/>
            <pc:sldMk cId="1830847363" sldId="283"/>
            <ac:spMk id="5327" creationId="{8087A03A-57BC-4F9B-ABFD-E3973763EEC3}"/>
          </ac:spMkLst>
        </pc:spChg>
        <pc:spChg chg="mod">
          <ac:chgData name="Vivek Saahil" userId="43ad321a-5946-4c44-869a-99c3331d9527" providerId="ADAL" clId="{EA813354-F016-409C-A55B-EB42D8BC8B73}" dt="2021-04-06T04:33:14.680" v="5341" actId="27803"/>
          <ac:spMkLst>
            <pc:docMk/>
            <pc:sldMk cId="1830847363" sldId="283"/>
            <ac:spMk id="5328" creationId="{F163D9DE-BB1D-4D41-834E-32B1210C59A5}"/>
          </ac:spMkLst>
        </pc:spChg>
        <pc:spChg chg="mod">
          <ac:chgData name="Vivek Saahil" userId="43ad321a-5946-4c44-869a-99c3331d9527" providerId="ADAL" clId="{EA813354-F016-409C-A55B-EB42D8BC8B73}" dt="2021-04-06T04:33:14.680" v="5341" actId="27803"/>
          <ac:spMkLst>
            <pc:docMk/>
            <pc:sldMk cId="1830847363" sldId="283"/>
            <ac:spMk id="5329" creationId="{5C5896DC-0AC9-4F08-9309-12E6728CA213}"/>
          </ac:spMkLst>
        </pc:spChg>
        <pc:spChg chg="mod">
          <ac:chgData name="Vivek Saahil" userId="43ad321a-5946-4c44-869a-99c3331d9527" providerId="ADAL" clId="{EA813354-F016-409C-A55B-EB42D8BC8B73}" dt="2021-04-06T04:33:14.680" v="5341" actId="27803"/>
          <ac:spMkLst>
            <pc:docMk/>
            <pc:sldMk cId="1830847363" sldId="283"/>
            <ac:spMk id="5330" creationId="{B0E3F73D-4821-4C60-A969-FDF8E072089C}"/>
          </ac:spMkLst>
        </pc:spChg>
        <pc:spChg chg="mod">
          <ac:chgData name="Vivek Saahil" userId="43ad321a-5946-4c44-869a-99c3331d9527" providerId="ADAL" clId="{EA813354-F016-409C-A55B-EB42D8BC8B73}" dt="2021-04-06T04:33:14.680" v="5341" actId="27803"/>
          <ac:spMkLst>
            <pc:docMk/>
            <pc:sldMk cId="1830847363" sldId="283"/>
            <ac:spMk id="5331" creationId="{FB922311-A657-4619-9AB4-24D8DEEAA7A9}"/>
          </ac:spMkLst>
        </pc:spChg>
        <pc:spChg chg="mod">
          <ac:chgData name="Vivek Saahil" userId="43ad321a-5946-4c44-869a-99c3331d9527" providerId="ADAL" clId="{EA813354-F016-409C-A55B-EB42D8BC8B73}" dt="2021-04-06T04:33:14.680" v="5341" actId="27803"/>
          <ac:spMkLst>
            <pc:docMk/>
            <pc:sldMk cId="1830847363" sldId="283"/>
            <ac:spMk id="5332" creationId="{0C13703F-36B8-40F2-8D79-2C1CA9FD03D8}"/>
          </ac:spMkLst>
        </pc:spChg>
        <pc:spChg chg="mod">
          <ac:chgData name="Vivek Saahil" userId="43ad321a-5946-4c44-869a-99c3331d9527" providerId="ADAL" clId="{EA813354-F016-409C-A55B-EB42D8BC8B73}" dt="2021-04-06T04:33:14.680" v="5341" actId="27803"/>
          <ac:spMkLst>
            <pc:docMk/>
            <pc:sldMk cId="1830847363" sldId="283"/>
            <ac:spMk id="5333" creationId="{23DB111F-B2A7-4610-A495-B096B63DFC4F}"/>
          </ac:spMkLst>
        </pc:spChg>
        <pc:spChg chg="mod">
          <ac:chgData name="Vivek Saahil" userId="43ad321a-5946-4c44-869a-99c3331d9527" providerId="ADAL" clId="{EA813354-F016-409C-A55B-EB42D8BC8B73}" dt="2021-04-06T04:33:14.680" v="5341" actId="27803"/>
          <ac:spMkLst>
            <pc:docMk/>
            <pc:sldMk cId="1830847363" sldId="283"/>
            <ac:spMk id="5334" creationId="{29868F9F-077D-4662-A43A-0701F2F7FF83}"/>
          </ac:spMkLst>
        </pc:spChg>
        <pc:spChg chg="mod">
          <ac:chgData name="Vivek Saahil" userId="43ad321a-5946-4c44-869a-99c3331d9527" providerId="ADAL" clId="{EA813354-F016-409C-A55B-EB42D8BC8B73}" dt="2021-04-06T04:33:14.680" v="5341" actId="27803"/>
          <ac:spMkLst>
            <pc:docMk/>
            <pc:sldMk cId="1830847363" sldId="283"/>
            <ac:spMk id="5335" creationId="{AA9026D8-26EF-461F-83CA-CB87F862D960}"/>
          </ac:spMkLst>
        </pc:spChg>
        <pc:spChg chg="mod">
          <ac:chgData name="Vivek Saahil" userId="43ad321a-5946-4c44-869a-99c3331d9527" providerId="ADAL" clId="{EA813354-F016-409C-A55B-EB42D8BC8B73}" dt="2021-04-06T04:33:14.680" v="5341" actId="27803"/>
          <ac:spMkLst>
            <pc:docMk/>
            <pc:sldMk cId="1830847363" sldId="283"/>
            <ac:spMk id="5336" creationId="{D43919F7-D82B-4174-9FBC-0DC75BB2A5F2}"/>
          </ac:spMkLst>
        </pc:spChg>
        <pc:spChg chg="mod">
          <ac:chgData name="Vivek Saahil" userId="43ad321a-5946-4c44-869a-99c3331d9527" providerId="ADAL" clId="{EA813354-F016-409C-A55B-EB42D8BC8B73}" dt="2021-04-06T04:33:14.680" v="5341" actId="27803"/>
          <ac:spMkLst>
            <pc:docMk/>
            <pc:sldMk cId="1830847363" sldId="283"/>
            <ac:spMk id="5337" creationId="{82C33E9E-D741-4B0E-B867-884203FCDB8C}"/>
          </ac:spMkLst>
        </pc:spChg>
        <pc:spChg chg="mod">
          <ac:chgData name="Vivek Saahil" userId="43ad321a-5946-4c44-869a-99c3331d9527" providerId="ADAL" clId="{EA813354-F016-409C-A55B-EB42D8BC8B73}" dt="2021-04-06T04:33:14.680" v="5341" actId="27803"/>
          <ac:spMkLst>
            <pc:docMk/>
            <pc:sldMk cId="1830847363" sldId="283"/>
            <ac:spMk id="5338" creationId="{854A2C00-18AB-4E31-B2BF-5B02382A281F}"/>
          </ac:spMkLst>
        </pc:spChg>
        <pc:spChg chg="mod">
          <ac:chgData name="Vivek Saahil" userId="43ad321a-5946-4c44-869a-99c3331d9527" providerId="ADAL" clId="{EA813354-F016-409C-A55B-EB42D8BC8B73}" dt="2021-04-06T04:33:14.680" v="5341" actId="27803"/>
          <ac:spMkLst>
            <pc:docMk/>
            <pc:sldMk cId="1830847363" sldId="283"/>
            <ac:spMk id="5339" creationId="{6E8DAF3B-F8AD-4F6A-A04C-F00D0E868D91}"/>
          </ac:spMkLst>
        </pc:spChg>
        <pc:spChg chg="mod">
          <ac:chgData name="Vivek Saahil" userId="43ad321a-5946-4c44-869a-99c3331d9527" providerId="ADAL" clId="{EA813354-F016-409C-A55B-EB42D8BC8B73}" dt="2021-04-06T04:33:14.680" v="5341" actId="27803"/>
          <ac:spMkLst>
            <pc:docMk/>
            <pc:sldMk cId="1830847363" sldId="283"/>
            <ac:spMk id="5340" creationId="{0014C8DC-170A-42D1-912B-2CB46651E057}"/>
          </ac:spMkLst>
        </pc:spChg>
        <pc:spChg chg="mod">
          <ac:chgData name="Vivek Saahil" userId="43ad321a-5946-4c44-869a-99c3331d9527" providerId="ADAL" clId="{EA813354-F016-409C-A55B-EB42D8BC8B73}" dt="2021-04-06T04:33:14.680" v="5341" actId="27803"/>
          <ac:spMkLst>
            <pc:docMk/>
            <pc:sldMk cId="1830847363" sldId="283"/>
            <ac:spMk id="5341" creationId="{E1B6FAF6-1597-4A93-8F3A-AD7D1A4762B9}"/>
          </ac:spMkLst>
        </pc:spChg>
        <pc:spChg chg="mod">
          <ac:chgData name="Vivek Saahil" userId="43ad321a-5946-4c44-869a-99c3331d9527" providerId="ADAL" clId="{EA813354-F016-409C-A55B-EB42D8BC8B73}" dt="2021-04-06T04:33:14.680" v="5341" actId="27803"/>
          <ac:spMkLst>
            <pc:docMk/>
            <pc:sldMk cId="1830847363" sldId="283"/>
            <ac:spMk id="5342" creationId="{406A6905-1B39-4197-B5F6-FA13C185D838}"/>
          </ac:spMkLst>
        </pc:spChg>
        <pc:spChg chg="mod">
          <ac:chgData name="Vivek Saahil" userId="43ad321a-5946-4c44-869a-99c3331d9527" providerId="ADAL" clId="{EA813354-F016-409C-A55B-EB42D8BC8B73}" dt="2021-04-06T04:33:14.680" v="5341" actId="27803"/>
          <ac:spMkLst>
            <pc:docMk/>
            <pc:sldMk cId="1830847363" sldId="283"/>
            <ac:spMk id="5343" creationId="{67BCDC27-E163-406C-B58C-6E8FAEB1E3BF}"/>
          </ac:spMkLst>
        </pc:spChg>
        <pc:spChg chg="mod">
          <ac:chgData name="Vivek Saahil" userId="43ad321a-5946-4c44-869a-99c3331d9527" providerId="ADAL" clId="{EA813354-F016-409C-A55B-EB42D8BC8B73}" dt="2021-04-06T04:33:14.680" v="5341" actId="27803"/>
          <ac:spMkLst>
            <pc:docMk/>
            <pc:sldMk cId="1830847363" sldId="283"/>
            <ac:spMk id="5344" creationId="{442AEF47-5E5D-4116-BB80-BB81F85B91F3}"/>
          </ac:spMkLst>
        </pc:spChg>
        <pc:spChg chg="mod">
          <ac:chgData name="Vivek Saahil" userId="43ad321a-5946-4c44-869a-99c3331d9527" providerId="ADAL" clId="{EA813354-F016-409C-A55B-EB42D8BC8B73}" dt="2021-04-06T04:33:14.680" v="5341" actId="27803"/>
          <ac:spMkLst>
            <pc:docMk/>
            <pc:sldMk cId="1830847363" sldId="283"/>
            <ac:spMk id="5345" creationId="{340C0FEC-C5FA-4EBF-A2C9-74928136987D}"/>
          </ac:spMkLst>
        </pc:spChg>
        <pc:spChg chg="mod">
          <ac:chgData name="Vivek Saahil" userId="43ad321a-5946-4c44-869a-99c3331d9527" providerId="ADAL" clId="{EA813354-F016-409C-A55B-EB42D8BC8B73}" dt="2021-04-06T04:33:14.680" v="5341" actId="27803"/>
          <ac:spMkLst>
            <pc:docMk/>
            <pc:sldMk cId="1830847363" sldId="283"/>
            <ac:spMk id="5346" creationId="{DC022A0F-336E-49BC-AFDB-5DCC56E867E6}"/>
          </ac:spMkLst>
        </pc:spChg>
        <pc:spChg chg="mod">
          <ac:chgData name="Vivek Saahil" userId="43ad321a-5946-4c44-869a-99c3331d9527" providerId="ADAL" clId="{EA813354-F016-409C-A55B-EB42D8BC8B73}" dt="2021-04-06T04:33:14.680" v="5341" actId="27803"/>
          <ac:spMkLst>
            <pc:docMk/>
            <pc:sldMk cId="1830847363" sldId="283"/>
            <ac:spMk id="5347" creationId="{C5918E18-4D4C-4A0E-949E-A3F0E391E397}"/>
          </ac:spMkLst>
        </pc:spChg>
        <pc:spChg chg="mod">
          <ac:chgData name="Vivek Saahil" userId="43ad321a-5946-4c44-869a-99c3331d9527" providerId="ADAL" clId="{EA813354-F016-409C-A55B-EB42D8BC8B73}" dt="2021-04-06T04:33:14.680" v="5341" actId="27803"/>
          <ac:spMkLst>
            <pc:docMk/>
            <pc:sldMk cId="1830847363" sldId="283"/>
            <ac:spMk id="5348" creationId="{4E05C30B-829A-4782-89D9-805EE19D4ED4}"/>
          </ac:spMkLst>
        </pc:spChg>
        <pc:spChg chg="mod">
          <ac:chgData name="Vivek Saahil" userId="43ad321a-5946-4c44-869a-99c3331d9527" providerId="ADAL" clId="{EA813354-F016-409C-A55B-EB42D8BC8B73}" dt="2021-04-06T04:33:14.680" v="5341" actId="27803"/>
          <ac:spMkLst>
            <pc:docMk/>
            <pc:sldMk cId="1830847363" sldId="283"/>
            <ac:spMk id="5349" creationId="{24E86136-FFA5-4443-A635-1AFE54EB5D5F}"/>
          </ac:spMkLst>
        </pc:spChg>
        <pc:spChg chg="mod">
          <ac:chgData name="Vivek Saahil" userId="43ad321a-5946-4c44-869a-99c3331d9527" providerId="ADAL" clId="{EA813354-F016-409C-A55B-EB42D8BC8B73}" dt="2021-04-06T04:33:14.680" v="5341" actId="27803"/>
          <ac:spMkLst>
            <pc:docMk/>
            <pc:sldMk cId="1830847363" sldId="283"/>
            <ac:spMk id="5350" creationId="{B9325E89-66DF-4DD4-9C21-E7F630D4772D}"/>
          </ac:spMkLst>
        </pc:spChg>
        <pc:spChg chg="mod">
          <ac:chgData name="Vivek Saahil" userId="43ad321a-5946-4c44-869a-99c3331d9527" providerId="ADAL" clId="{EA813354-F016-409C-A55B-EB42D8BC8B73}" dt="2021-04-06T04:33:14.680" v="5341" actId="27803"/>
          <ac:spMkLst>
            <pc:docMk/>
            <pc:sldMk cId="1830847363" sldId="283"/>
            <ac:spMk id="5351" creationId="{7DD7BD11-1BD0-4035-887E-28A49ADDCE1B}"/>
          </ac:spMkLst>
        </pc:spChg>
        <pc:spChg chg="mod">
          <ac:chgData name="Vivek Saahil" userId="43ad321a-5946-4c44-869a-99c3331d9527" providerId="ADAL" clId="{EA813354-F016-409C-A55B-EB42D8BC8B73}" dt="2021-04-06T04:33:14.680" v="5341" actId="27803"/>
          <ac:spMkLst>
            <pc:docMk/>
            <pc:sldMk cId="1830847363" sldId="283"/>
            <ac:spMk id="5352" creationId="{5657C419-4284-4AF1-AE39-98981789CA7C}"/>
          </ac:spMkLst>
        </pc:spChg>
        <pc:spChg chg="mod">
          <ac:chgData name="Vivek Saahil" userId="43ad321a-5946-4c44-869a-99c3331d9527" providerId="ADAL" clId="{EA813354-F016-409C-A55B-EB42D8BC8B73}" dt="2021-04-06T04:33:14.680" v="5341" actId="27803"/>
          <ac:spMkLst>
            <pc:docMk/>
            <pc:sldMk cId="1830847363" sldId="283"/>
            <ac:spMk id="5353" creationId="{6D81011F-32B9-4E0A-81EA-C98FD74C626A}"/>
          </ac:spMkLst>
        </pc:spChg>
        <pc:spChg chg="mod">
          <ac:chgData name="Vivek Saahil" userId="43ad321a-5946-4c44-869a-99c3331d9527" providerId="ADAL" clId="{EA813354-F016-409C-A55B-EB42D8BC8B73}" dt="2021-04-06T04:33:14.680" v="5341" actId="27803"/>
          <ac:spMkLst>
            <pc:docMk/>
            <pc:sldMk cId="1830847363" sldId="283"/>
            <ac:spMk id="5354" creationId="{BD0C8542-959A-44D0-B7D5-BB9A7C101FDD}"/>
          </ac:spMkLst>
        </pc:spChg>
        <pc:spChg chg="mod">
          <ac:chgData name="Vivek Saahil" userId="43ad321a-5946-4c44-869a-99c3331d9527" providerId="ADAL" clId="{EA813354-F016-409C-A55B-EB42D8BC8B73}" dt="2021-04-06T04:33:14.680" v="5341" actId="27803"/>
          <ac:spMkLst>
            <pc:docMk/>
            <pc:sldMk cId="1830847363" sldId="283"/>
            <ac:spMk id="5355" creationId="{ED2E2421-B578-4F91-8089-F056703D4228}"/>
          </ac:spMkLst>
        </pc:spChg>
        <pc:spChg chg="mod">
          <ac:chgData name="Vivek Saahil" userId="43ad321a-5946-4c44-869a-99c3331d9527" providerId="ADAL" clId="{EA813354-F016-409C-A55B-EB42D8BC8B73}" dt="2021-04-06T04:33:14.680" v="5341" actId="27803"/>
          <ac:spMkLst>
            <pc:docMk/>
            <pc:sldMk cId="1830847363" sldId="283"/>
            <ac:spMk id="5356" creationId="{DA61CE85-BA46-4146-BB7A-7CCD305226A4}"/>
          </ac:spMkLst>
        </pc:spChg>
        <pc:spChg chg="mod">
          <ac:chgData name="Vivek Saahil" userId="43ad321a-5946-4c44-869a-99c3331d9527" providerId="ADAL" clId="{EA813354-F016-409C-A55B-EB42D8BC8B73}" dt="2021-04-06T04:33:14.680" v="5341" actId="27803"/>
          <ac:spMkLst>
            <pc:docMk/>
            <pc:sldMk cId="1830847363" sldId="283"/>
            <ac:spMk id="5357" creationId="{7AB26391-5D10-4750-BC03-277E7C577726}"/>
          </ac:spMkLst>
        </pc:spChg>
        <pc:spChg chg="mod">
          <ac:chgData name="Vivek Saahil" userId="43ad321a-5946-4c44-869a-99c3331d9527" providerId="ADAL" clId="{EA813354-F016-409C-A55B-EB42D8BC8B73}" dt="2021-04-06T04:33:14.680" v="5341" actId="27803"/>
          <ac:spMkLst>
            <pc:docMk/>
            <pc:sldMk cId="1830847363" sldId="283"/>
            <ac:spMk id="5358" creationId="{1AD65F40-F3D8-4FDD-B7DF-76A94508D269}"/>
          </ac:spMkLst>
        </pc:spChg>
        <pc:spChg chg="mod">
          <ac:chgData name="Vivek Saahil" userId="43ad321a-5946-4c44-869a-99c3331d9527" providerId="ADAL" clId="{EA813354-F016-409C-A55B-EB42D8BC8B73}" dt="2021-04-06T04:33:14.680" v="5341" actId="27803"/>
          <ac:spMkLst>
            <pc:docMk/>
            <pc:sldMk cId="1830847363" sldId="283"/>
            <ac:spMk id="5359" creationId="{C584A294-5001-4B9F-B57B-AA23C963034D}"/>
          </ac:spMkLst>
        </pc:spChg>
        <pc:spChg chg="mod">
          <ac:chgData name="Vivek Saahil" userId="43ad321a-5946-4c44-869a-99c3331d9527" providerId="ADAL" clId="{EA813354-F016-409C-A55B-EB42D8BC8B73}" dt="2021-04-06T04:33:14.680" v="5341" actId="27803"/>
          <ac:spMkLst>
            <pc:docMk/>
            <pc:sldMk cId="1830847363" sldId="283"/>
            <ac:spMk id="5360" creationId="{5C15A306-4091-45E6-B00D-A5040C075CDB}"/>
          </ac:spMkLst>
        </pc:spChg>
        <pc:spChg chg="mod">
          <ac:chgData name="Vivek Saahil" userId="43ad321a-5946-4c44-869a-99c3331d9527" providerId="ADAL" clId="{EA813354-F016-409C-A55B-EB42D8BC8B73}" dt="2021-04-06T04:33:14.680" v="5341" actId="27803"/>
          <ac:spMkLst>
            <pc:docMk/>
            <pc:sldMk cId="1830847363" sldId="283"/>
            <ac:spMk id="5361" creationId="{9A48688E-21D9-418D-B9B9-3EA1F8E54C4E}"/>
          </ac:spMkLst>
        </pc:spChg>
        <pc:spChg chg="mod">
          <ac:chgData name="Vivek Saahil" userId="43ad321a-5946-4c44-869a-99c3331d9527" providerId="ADAL" clId="{EA813354-F016-409C-A55B-EB42D8BC8B73}" dt="2021-04-06T04:33:14.680" v="5341" actId="27803"/>
          <ac:spMkLst>
            <pc:docMk/>
            <pc:sldMk cId="1830847363" sldId="283"/>
            <ac:spMk id="5362" creationId="{25A8A1CF-8573-4581-9BB5-60AF27DA3C0D}"/>
          </ac:spMkLst>
        </pc:spChg>
        <pc:spChg chg="mod">
          <ac:chgData name="Vivek Saahil" userId="43ad321a-5946-4c44-869a-99c3331d9527" providerId="ADAL" clId="{EA813354-F016-409C-A55B-EB42D8BC8B73}" dt="2021-04-06T04:33:14.680" v="5341" actId="27803"/>
          <ac:spMkLst>
            <pc:docMk/>
            <pc:sldMk cId="1830847363" sldId="283"/>
            <ac:spMk id="5363" creationId="{8878D334-52AB-45BF-95C1-57DE3B9474EB}"/>
          </ac:spMkLst>
        </pc:spChg>
        <pc:spChg chg="mod">
          <ac:chgData name="Vivek Saahil" userId="43ad321a-5946-4c44-869a-99c3331d9527" providerId="ADAL" clId="{EA813354-F016-409C-A55B-EB42D8BC8B73}" dt="2021-04-06T04:33:14.680" v="5341" actId="27803"/>
          <ac:spMkLst>
            <pc:docMk/>
            <pc:sldMk cId="1830847363" sldId="283"/>
            <ac:spMk id="5364" creationId="{3E7D2599-2F94-419C-951F-DA0B8DC9B8B4}"/>
          </ac:spMkLst>
        </pc:spChg>
        <pc:spChg chg="mod">
          <ac:chgData name="Vivek Saahil" userId="43ad321a-5946-4c44-869a-99c3331d9527" providerId="ADAL" clId="{EA813354-F016-409C-A55B-EB42D8BC8B73}" dt="2021-04-06T04:33:14.680" v="5341" actId="27803"/>
          <ac:spMkLst>
            <pc:docMk/>
            <pc:sldMk cId="1830847363" sldId="283"/>
            <ac:spMk id="5365" creationId="{27213C4B-A1FB-4BD7-9047-E1FA4F631567}"/>
          </ac:spMkLst>
        </pc:spChg>
        <pc:spChg chg="mod">
          <ac:chgData name="Vivek Saahil" userId="43ad321a-5946-4c44-869a-99c3331d9527" providerId="ADAL" clId="{EA813354-F016-409C-A55B-EB42D8BC8B73}" dt="2021-04-06T04:33:14.680" v="5341" actId="27803"/>
          <ac:spMkLst>
            <pc:docMk/>
            <pc:sldMk cId="1830847363" sldId="283"/>
            <ac:spMk id="5366" creationId="{2C5C2DD6-7A82-4854-9302-121C37074EFB}"/>
          </ac:spMkLst>
        </pc:spChg>
        <pc:spChg chg="mod">
          <ac:chgData name="Vivek Saahil" userId="43ad321a-5946-4c44-869a-99c3331d9527" providerId="ADAL" clId="{EA813354-F016-409C-A55B-EB42D8BC8B73}" dt="2021-04-06T04:33:14.680" v="5341" actId="27803"/>
          <ac:spMkLst>
            <pc:docMk/>
            <pc:sldMk cId="1830847363" sldId="283"/>
            <ac:spMk id="5367" creationId="{F223AFCA-7248-479C-816F-5C43F6F767A0}"/>
          </ac:spMkLst>
        </pc:spChg>
        <pc:spChg chg="mod">
          <ac:chgData name="Vivek Saahil" userId="43ad321a-5946-4c44-869a-99c3331d9527" providerId="ADAL" clId="{EA813354-F016-409C-A55B-EB42D8BC8B73}" dt="2021-04-06T04:33:14.680" v="5341" actId="27803"/>
          <ac:spMkLst>
            <pc:docMk/>
            <pc:sldMk cId="1830847363" sldId="283"/>
            <ac:spMk id="5368" creationId="{8785ACAF-2E0D-44ED-B614-57EE3B81784C}"/>
          </ac:spMkLst>
        </pc:spChg>
        <pc:spChg chg="mod">
          <ac:chgData name="Vivek Saahil" userId="43ad321a-5946-4c44-869a-99c3331d9527" providerId="ADAL" clId="{EA813354-F016-409C-A55B-EB42D8BC8B73}" dt="2021-04-06T04:33:14.680" v="5341" actId="27803"/>
          <ac:spMkLst>
            <pc:docMk/>
            <pc:sldMk cId="1830847363" sldId="283"/>
            <ac:spMk id="5369" creationId="{415E4376-8114-4D15-A806-53BDB474A1FC}"/>
          </ac:spMkLst>
        </pc:spChg>
        <pc:spChg chg="mod">
          <ac:chgData name="Vivek Saahil" userId="43ad321a-5946-4c44-869a-99c3331d9527" providerId="ADAL" clId="{EA813354-F016-409C-A55B-EB42D8BC8B73}" dt="2021-04-06T04:33:14.680" v="5341" actId="27803"/>
          <ac:spMkLst>
            <pc:docMk/>
            <pc:sldMk cId="1830847363" sldId="283"/>
            <ac:spMk id="5370" creationId="{03124887-91D2-442C-B586-94AA3C928704}"/>
          </ac:spMkLst>
        </pc:spChg>
        <pc:spChg chg="mod">
          <ac:chgData name="Vivek Saahil" userId="43ad321a-5946-4c44-869a-99c3331d9527" providerId="ADAL" clId="{EA813354-F016-409C-A55B-EB42D8BC8B73}" dt="2021-04-06T04:33:14.680" v="5341" actId="27803"/>
          <ac:spMkLst>
            <pc:docMk/>
            <pc:sldMk cId="1830847363" sldId="283"/>
            <ac:spMk id="5371" creationId="{310E8509-6F1B-4D94-8504-FA523FACC9B1}"/>
          </ac:spMkLst>
        </pc:spChg>
        <pc:spChg chg="mod">
          <ac:chgData name="Vivek Saahil" userId="43ad321a-5946-4c44-869a-99c3331d9527" providerId="ADAL" clId="{EA813354-F016-409C-A55B-EB42D8BC8B73}" dt="2021-04-06T04:33:14.680" v="5341" actId="27803"/>
          <ac:spMkLst>
            <pc:docMk/>
            <pc:sldMk cId="1830847363" sldId="283"/>
            <ac:spMk id="5372" creationId="{EFA30E8B-7FC3-4B50-BF14-CA213F1C4980}"/>
          </ac:spMkLst>
        </pc:spChg>
        <pc:spChg chg="mod">
          <ac:chgData name="Vivek Saahil" userId="43ad321a-5946-4c44-869a-99c3331d9527" providerId="ADAL" clId="{EA813354-F016-409C-A55B-EB42D8BC8B73}" dt="2021-04-06T04:33:14.680" v="5341" actId="27803"/>
          <ac:spMkLst>
            <pc:docMk/>
            <pc:sldMk cId="1830847363" sldId="283"/>
            <ac:spMk id="5373" creationId="{EA816E67-261D-4025-916C-76BF4FE50AA8}"/>
          </ac:spMkLst>
        </pc:spChg>
        <pc:spChg chg="mod">
          <ac:chgData name="Vivek Saahil" userId="43ad321a-5946-4c44-869a-99c3331d9527" providerId="ADAL" clId="{EA813354-F016-409C-A55B-EB42D8BC8B73}" dt="2021-04-06T04:33:14.680" v="5341" actId="27803"/>
          <ac:spMkLst>
            <pc:docMk/>
            <pc:sldMk cId="1830847363" sldId="283"/>
            <ac:spMk id="5374" creationId="{282C3B44-62D1-42BF-BC7A-F3B9E73F8BAE}"/>
          </ac:spMkLst>
        </pc:spChg>
        <pc:spChg chg="mod">
          <ac:chgData name="Vivek Saahil" userId="43ad321a-5946-4c44-869a-99c3331d9527" providerId="ADAL" clId="{EA813354-F016-409C-A55B-EB42D8BC8B73}" dt="2021-04-06T04:33:14.680" v="5341" actId="27803"/>
          <ac:spMkLst>
            <pc:docMk/>
            <pc:sldMk cId="1830847363" sldId="283"/>
            <ac:spMk id="5375" creationId="{1CD49921-C328-4B56-AD3E-7CCF5514F8C3}"/>
          </ac:spMkLst>
        </pc:spChg>
        <pc:spChg chg="mod">
          <ac:chgData name="Vivek Saahil" userId="43ad321a-5946-4c44-869a-99c3331d9527" providerId="ADAL" clId="{EA813354-F016-409C-A55B-EB42D8BC8B73}" dt="2021-04-06T04:33:14.680" v="5341" actId="27803"/>
          <ac:spMkLst>
            <pc:docMk/>
            <pc:sldMk cId="1830847363" sldId="283"/>
            <ac:spMk id="5376" creationId="{6CF07B3B-68E8-404C-80BC-0F455459B0A4}"/>
          </ac:spMkLst>
        </pc:spChg>
        <pc:spChg chg="mod">
          <ac:chgData name="Vivek Saahil" userId="43ad321a-5946-4c44-869a-99c3331d9527" providerId="ADAL" clId="{EA813354-F016-409C-A55B-EB42D8BC8B73}" dt="2021-04-06T04:33:14.680" v="5341" actId="27803"/>
          <ac:spMkLst>
            <pc:docMk/>
            <pc:sldMk cId="1830847363" sldId="283"/>
            <ac:spMk id="5377" creationId="{1BC3BF3A-7BBD-4215-ACA2-177A3E3AF71B}"/>
          </ac:spMkLst>
        </pc:spChg>
        <pc:spChg chg="mod">
          <ac:chgData name="Vivek Saahil" userId="43ad321a-5946-4c44-869a-99c3331d9527" providerId="ADAL" clId="{EA813354-F016-409C-A55B-EB42D8BC8B73}" dt="2021-04-06T04:33:14.680" v="5341" actId="27803"/>
          <ac:spMkLst>
            <pc:docMk/>
            <pc:sldMk cId="1830847363" sldId="283"/>
            <ac:spMk id="5378" creationId="{7FA5F790-B16A-41ED-8976-88AA582E634C}"/>
          </ac:spMkLst>
        </pc:spChg>
        <pc:spChg chg="mod">
          <ac:chgData name="Vivek Saahil" userId="43ad321a-5946-4c44-869a-99c3331d9527" providerId="ADAL" clId="{EA813354-F016-409C-A55B-EB42D8BC8B73}" dt="2021-04-06T04:33:14.680" v="5341" actId="27803"/>
          <ac:spMkLst>
            <pc:docMk/>
            <pc:sldMk cId="1830847363" sldId="283"/>
            <ac:spMk id="5379" creationId="{E8294408-7D8B-474D-9278-868178E0D74C}"/>
          </ac:spMkLst>
        </pc:spChg>
        <pc:spChg chg="mod">
          <ac:chgData name="Vivek Saahil" userId="43ad321a-5946-4c44-869a-99c3331d9527" providerId="ADAL" clId="{EA813354-F016-409C-A55B-EB42D8BC8B73}" dt="2021-04-06T04:33:14.680" v="5341" actId="27803"/>
          <ac:spMkLst>
            <pc:docMk/>
            <pc:sldMk cId="1830847363" sldId="283"/>
            <ac:spMk id="5380" creationId="{C231F281-5E24-47CF-9B4A-42519AAEC26B}"/>
          </ac:spMkLst>
        </pc:spChg>
        <pc:spChg chg="mod">
          <ac:chgData name="Vivek Saahil" userId="43ad321a-5946-4c44-869a-99c3331d9527" providerId="ADAL" clId="{EA813354-F016-409C-A55B-EB42D8BC8B73}" dt="2021-04-06T04:33:14.680" v="5341" actId="27803"/>
          <ac:spMkLst>
            <pc:docMk/>
            <pc:sldMk cId="1830847363" sldId="283"/>
            <ac:spMk id="5381" creationId="{6ECDE0E2-49FA-4585-BDF2-F79C745C8135}"/>
          </ac:spMkLst>
        </pc:spChg>
        <pc:spChg chg="mod">
          <ac:chgData name="Vivek Saahil" userId="43ad321a-5946-4c44-869a-99c3331d9527" providerId="ADAL" clId="{EA813354-F016-409C-A55B-EB42D8BC8B73}" dt="2021-04-06T04:33:14.680" v="5341" actId="27803"/>
          <ac:spMkLst>
            <pc:docMk/>
            <pc:sldMk cId="1830847363" sldId="283"/>
            <ac:spMk id="5382" creationId="{7704C6FB-D93C-43AA-B3C3-A3B9978EE3D7}"/>
          </ac:spMkLst>
        </pc:spChg>
        <pc:spChg chg="mod">
          <ac:chgData name="Vivek Saahil" userId="43ad321a-5946-4c44-869a-99c3331d9527" providerId="ADAL" clId="{EA813354-F016-409C-A55B-EB42D8BC8B73}" dt="2021-04-06T04:33:14.680" v="5341" actId="27803"/>
          <ac:spMkLst>
            <pc:docMk/>
            <pc:sldMk cId="1830847363" sldId="283"/>
            <ac:spMk id="5383" creationId="{9ED511C9-D1CE-42A7-B8DB-1727A1D987EE}"/>
          </ac:spMkLst>
        </pc:spChg>
        <pc:spChg chg="mod">
          <ac:chgData name="Vivek Saahil" userId="43ad321a-5946-4c44-869a-99c3331d9527" providerId="ADAL" clId="{EA813354-F016-409C-A55B-EB42D8BC8B73}" dt="2021-04-06T04:33:14.680" v="5341" actId="27803"/>
          <ac:spMkLst>
            <pc:docMk/>
            <pc:sldMk cId="1830847363" sldId="283"/>
            <ac:spMk id="5384" creationId="{B2AD92D9-0BF7-43D2-876A-212A9B7F954E}"/>
          </ac:spMkLst>
        </pc:spChg>
        <pc:spChg chg="mod">
          <ac:chgData name="Vivek Saahil" userId="43ad321a-5946-4c44-869a-99c3331d9527" providerId="ADAL" clId="{EA813354-F016-409C-A55B-EB42D8BC8B73}" dt="2021-04-06T04:33:14.680" v="5341" actId="27803"/>
          <ac:spMkLst>
            <pc:docMk/>
            <pc:sldMk cId="1830847363" sldId="283"/>
            <ac:spMk id="5385" creationId="{76E563EF-EBCB-4FF8-848F-7F6A88DF0886}"/>
          </ac:spMkLst>
        </pc:spChg>
        <pc:spChg chg="mod">
          <ac:chgData name="Vivek Saahil" userId="43ad321a-5946-4c44-869a-99c3331d9527" providerId="ADAL" clId="{EA813354-F016-409C-A55B-EB42D8BC8B73}" dt="2021-04-06T04:33:14.680" v="5341" actId="27803"/>
          <ac:spMkLst>
            <pc:docMk/>
            <pc:sldMk cId="1830847363" sldId="283"/>
            <ac:spMk id="5386" creationId="{DE6BF259-806B-4451-9ABF-513C803FAFF9}"/>
          </ac:spMkLst>
        </pc:spChg>
        <pc:spChg chg="mod">
          <ac:chgData name="Vivek Saahil" userId="43ad321a-5946-4c44-869a-99c3331d9527" providerId="ADAL" clId="{EA813354-F016-409C-A55B-EB42D8BC8B73}" dt="2021-04-06T04:33:14.680" v="5341" actId="27803"/>
          <ac:spMkLst>
            <pc:docMk/>
            <pc:sldMk cId="1830847363" sldId="283"/>
            <ac:spMk id="5387" creationId="{98BB607D-4A38-4C42-AD45-8C26A00DCFC2}"/>
          </ac:spMkLst>
        </pc:spChg>
        <pc:spChg chg="mod">
          <ac:chgData name="Vivek Saahil" userId="43ad321a-5946-4c44-869a-99c3331d9527" providerId="ADAL" clId="{EA813354-F016-409C-A55B-EB42D8BC8B73}" dt="2021-04-06T04:33:14.680" v="5341" actId="27803"/>
          <ac:spMkLst>
            <pc:docMk/>
            <pc:sldMk cId="1830847363" sldId="283"/>
            <ac:spMk id="5388" creationId="{2C82EDFE-5ABB-4490-97D8-72FABEEC4564}"/>
          </ac:spMkLst>
        </pc:spChg>
        <pc:spChg chg="mod">
          <ac:chgData name="Vivek Saahil" userId="43ad321a-5946-4c44-869a-99c3331d9527" providerId="ADAL" clId="{EA813354-F016-409C-A55B-EB42D8BC8B73}" dt="2021-04-06T04:33:14.680" v="5341" actId="27803"/>
          <ac:spMkLst>
            <pc:docMk/>
            <pc:sldMk cId="1830847363" sldId="283"/>
            <ac:spMk id="5389" creationId="{D704D634-E9B0-42F0-86DC-88F4F529CFB0}"/>
          </ac:spMkLst>
        </pc:spChg>
        <pc:spChg chg="mod">
          <ac:chgData name="Vivek Saahil" userId="43ad321a-5946-4c44-869a-99c3331d9527" providerId="ADAL" clId="{EA813354-F016-409C-A55B-EB42D8BC8B73}" dt="2021-04-06T04:33:14.680" v="5341" actId="27803"/>
          <ac:spMkLst>
            <pc:docMk/>
            <pc:sldMk cId="1830847363" sldId="283"/>
            <ac:spMk id="5390" creationId="{FC74F8FC-F046-4CBC-9872-5E0736CA5BFD}"/>
          </ac:spMkLst>
        </pc:spChg>
        <pc:spChg chg="mod">
          <ac:chgData name="Vivek Saahil" userId="43ad321a-5946-4c44-869a-99c3331d9527" providerId="ADAL" clId="{EA813354-F016-409C-A55B-EB42D8BC8B73}" dt="2021-04-06T04:33:14.680" v="5341" actId="27803"/>
          <ac:spMkLst>
            <pc:docMk/>
            <pc:sldMk cId="1830847363" sldId="283"/>
            <ac:spMk id="5391" creationId="{CECD806A-C744-400E-859C-40AC7155A1AB}"/>
          </ac:spMkLst>
        </pc:spChg>
        <pc:spChg chg="mod">
          <ac:chgData name="Vivek Saahil" userId="43ad321a-5946-4c44-869a-99c3331d9527" providerId="ADAL" clId="{EA813354-F016-409C-A55B-EB42D8BC8B73}" dt="2021-04-06T04:33:14.680" v="5341" actId="27803"/>
          <ac:spMkLst>
            <pc:docMk/>
            <pc:sldMk cId="1830847363" sldId="283"/>
            <ac:spMk id="5392" creationId="{14D67B06-C65D-4118-A3FE-8621555B71B7}"/>
          </ac:spMkLst>
        </pc:spChg>
        <pc:spChg chg="mod">
          <ac:chgData name="Vivek Saahil" userId="43ad321a-5946-4c44-869a-99c3331d9527" providerId="ADAL" clId="{EA813354-F016-409C-A55B-EB42D8BC8B73}" dt="2021-04-06T04:33:14.680" v="5341" actId="27803"/>
          <ac:spMkLst>
            <pc:docMk/>
            <pc:sldMk cId="1830847363" sldId="283"/>
            <ac:spMk id="5393" creationId="{2F67456D-98A4-4375-9FF5-E128FADD36C5}"/>
          </ac:spMkLst>
        </pc:spChg>
        <pc:spChg chg="mod">
          <ac:chgData name="Vivek Saahil" userId="43ad321a-5946-4c44-869a-99c3331d9527" providerId="ADAL" clId="{EA813354-F016-409C-A55B-EB42D8BC8B73}" dt="2021-04-06T04:33:14.680" v="5341" actId="27803"/>
          <ac:spMkLst>
            <pc:docMk/>
            <pc:sldMk cId="1830847363" sldId="283"/>
            <ac:spMk id="5394" creationId="{485894AC-CA02-48A5-9D2C-69BAB88CA6B4}"/>
          </ac:spMkLst>
        </pc:spChg>
        <pc:spChg chg="mod">
          <ac:chgData name="Vivek Saahil" userId="43ad321a-5946-4c44-869a-99c3331d9527" providerId="ADAL" clId="{EA813354-F016-409C-A55B-EB42D8BC8B73}" dt="2021-04-06T04:33:14.680" v="5341" actId="27803"/>
          <ac:spMkLst>
            <pc:docMk/>
            <pc:sldMk cId="1830847363" sldId="283"/>
            <ac:spMk id="5395" creationId="{9379961D-8AA3-4719-99D8-DD0A675D4869}"/>
          </ac:spMkLst>
        </pc:spChg>
        <pc:spChg chg="mod">
          <ac:chgData name="Vivek Saahil" userId="43ad321a-5946-4c44-869a-99c3331d9527" providerId="ADAL" clId="{EA813354-F016-409C-A55B-EB42D8BC8B73}" dt="2021-04-06T04:33:14.680" v="5341" actId="27803"/>
          <ac:spMkLst>
            <pc:docMk/>
            <pc:sldMk cId="1830847363" sldId="283"/>
            <ac:spMk id="5396" creationId="{F3E95B2A-A107-431F-9BD5-9E17225CFFE8}"/>
          </ac:spMkLst>
        </pc:spChg>
        <pc:spChg chg="mod">
          <ac:chgData name="Vivek Saahil" userId="43ad321a-5946-4c44-869a-99c3331d9527" providerId="ADAL" clId="{EA813354-F016-409C-A55B-EB42D8BC8B73}" dt="2021-04-06T04:33:14.680" v="5341" actId="27803"/>
          <ac:spMkLst>
            <pc:docMk/>
            <pc:sldMk cId="1830847363" sldId="283"/>
            <ac:spMk id="5397" creationId="{DBDF848E-0356-4D41-A0FC-10FCBCBE1A44}"/>
          </ac:spMkLst>
        </pc:spChg>
        <pc:spChg chg="mod">
          <ac:chgData name="Vivek Saahil" userId="43ad321a-5946-4c44-869a-99c3331d9527" providerId="ADAL" clId="{EA813354-F016-409C-A55B-EB42D8BC8B73}" dt="2021-04-06T04:33:14.680" v="5341" actId="27803"/>
          <ac:spMkLst>
            <pc:docMk/>
            <pc:sldMk cId="1830847363" sldId="283"/>
            <ac:spMk id="5398" creationId="{523B519B-2572-4036-9B40-46105525012B}"/>
          </ac:spMkLst>
        </pc:spChg>
        <pc:spChg chg="mod">
          <ac:chgData name="Vivek Saahil" userId="43ad321a-5946-4c44-869a-99c3331d9527" providerId="ADAL" clId="{EA813354-F016-409C-A55B-EB42D8BC8B73}" dt="2021-04-06T04:33:14.680" v="5341" actId="27803"/>
          <ac:spMkLst>
            <pc:docMk/>
            <pc:sldMk cId="1830847363" sldId="283"/>
            <ac:spMk id="5399" creationId="{F0164C30-E8C1-4DED-8B94-222E59494119}"/>
          </ac:spMkLst>
        </pc:spChg>
        <pc:spChg chg="mod">
          <ac:chgData name="Vivek Saahil" userId="43ad321a-5946-4c44-869a-99c3331d9527" providerId="ADAL" clId="{EA813354-F016-409C-A55B-EB42D8BC8B73}" dt="2021-04-06T04:33:14.680" v="5341" actId="27803"/>
          <ac:spMkLst>
            <pc:docMk/>
            <pc:sldMk cId="1830847363" sldId="283"/>
            <ac:spMk id="5400" creationId="{46FDD160-61B0-441A-AC9A-BDC42244F831}"/>
          </ac:spMkLst>
        </pc:spChg>
        <pc:spChg chg="mod">
          <ac:chgData name="Vivek Saahil" userId="43ad321a-5946-4c44-869a-99c3331d9527" providerId="ADAL" clId="{EA813354-F016-409C-A55B-EB42D8BC8B73}" dt="2021-04-06T04:33:14.680" v="5341" actId="27803"/>
          <ac:spMkLst>
            <pc:docMk/>
            <pc:sldMk cId="1830847363" sldId="283"/>
            <ac:spMk id="5401" creationId="{B481877B-4E43-4DCC-8624-52D6184C98B0}"/>
          </ac:spMkLst>
        </pc:spChg>
        <pc:spChg chg="mod">
          <ac:chgData name="Vivek Saahil" userId="43ad321a-5946-4c44-869a-99c3331d9527" providerId="ADAL" clId="{EA813354-F016-409C-A55B-EB42D8BC8B73}" dt="2021-04-06T04:33:14.680" v="5341" actId="27803"/>
          <ac:spMkLst>
            <pc:docMk/>
            <pc:sldMk cId="1830847363" sldId="283"/>
            <ac:spMk id="5402" creationId="{456D4DFB-C2FF-4EF8-B38B-BCFC17E51801}"/>
          </ac:spMkLst>
        </pc:spChg>
        <pc:spChg chg="mod">
          <ac:chgData name="Vivek Saahil" userId="43ad321a-5946-4c44-869a-99c3331d9527" providerId="ADAL" clId="{EA813354-F016-409C-A55B-EB42D8BC8B73}" dt="2021-04-06T04:33:14.680" v="5341" actId="27803"/>
          <ac:spMkLst>
            <pc:docMk/>
            <pc:sldMk cId="1830847363" sldId="283"/>
            <ac:spMk id="5403" creationId="{D79D7190-04F8-4A9B-B121-5D5C71F54B61}"/>
          </ac:spMkLst>
        </pc:spChg>
        <pc:spChg chg="mod">
          <ac:chgData name="Vivek Saahil" userId="43ad321a-5946-4c44-869a-99c3331d9527" providerId="ADAL" clId="{EA813354-F016-409C-A55B-EB42D8BC8B73}" dt="2021-04-06T04:33:14.680" v="5341" actId="27803"/>
          <ac:spMkLst>
            <pc:docMk/>
            <pc:sldMk cId="1830847363" sldId="283"/>
            <ac:spMk id="5404" creationId="{8A428DE4-CC82-4C40-A935-410E12981BD5}"/>
          </ac:spMkLst>
        </pc:spChg>
        <pc:spChg chg="mod">
          <ac:chgData name="Vivek Saahil" userId="43ad321a-5946-4c44-869a-99c3331d9527" providerId="ADAL" clId="{EA813354-F016-409C-A55B-EB42D8BC8B73}" dt="2021-04-06T04:33:14.680" v="5341" actId="27803"/>
          <ac:spMkLst>
            <pc:docMk/>
            <pc:sldMk cId="1830847363" sldId="283"/>
            <ac:spMk id="5405" creationId="{8B25F5FD-90A6-4B3E-8B26-BEAE89AA1B8E}"/>
          </ac:spMkLst>
        </pc:spChg>
        <pc:spChg chg="mod">
          <ac:chgData name="Vivek Saahil" userId="43ad321a-5946-4c44-869a-99c3331d9527" providerId="ADAL" clId="{EA813354-F016-409C-A55B-EB42D8BC8B73}" dt="2021-04-06T04:33:14.680" v="5341" actId="27803"/>
          <ac:spMkLst>
            <pc:docMk/>
            <pc:sldMk cId="1830847363" sldId="283"/>
            <ac:spMk id="5406" creationId="{F1CA649B-A34C-499D-8978-044DE6F7C90D}"/>
          </ac:spMkLst>
        </pc:spChg>
        <pc:spChg chg="mod">
          <ac:chgData name="Vivek Saahil" userId="43ad321a-5946-4c44-869a-99c3331d9527" providerId="ADAL" clId="{EA813354-F016-409C-A55B-EB42D8BC8B73}" dt="2021-04-06T04:33:14.680" v="5341" actId="27803"/>
          <ac:spMkLst>
            <pc:docMk/>
            <pc:sldMk cId="1830847363" sldId="283"/>
            <ac:spMk id="5407" creationId="{1D5FC8A5-DE07-45B0-80F0-0D34AA78B0D9}"/>
          </ac:spMkLst>
        </pc:spChg>
        <pc:spChg chg="mod">
          <ac:chgData name="Vivek Saahil" userId="43ad321a-5946-4c44-869a-99c3331d9527" providerId="ADAL" clId="{EA813354-F016-409C-A55B-EB42D8BC8B73}" dt="2021-04-06T04:33:14.680" v="5341" actId="27803"/>
          <ac:spMkLst>
            <pc:docMk/>
            <pc:sldMk cId="1830847363" sldId="283"/>
            <ac:spMk id="5408" creationId="{24AC37D3-50C3-46E6-B339-2B10A9BE9466}"/>
          </ac:spMkLst>
        </pc:spChg>
        <pc:spChg chg="mod">
          <ac:chgData name="Vivek Saahil" userId="43ad321a-5946-4c44-869a-99c3331d9527" providerId="ADAL" clId="{EA813354-F016-409C-A55B-EB42D8BC8B73}" dt="2021-04-06T04:33:14.680" v="5341" actId="27803"/>
          <ac:spMkLst>
            <pc:docMk/>
            <pc:sldMk cId="1830847363" sldId="283"/>
            <ac:spMk id="5409" creationId="{717A77A5-1E2C-4521-B69A-FCF289B6A80D}"/>
          </ac:spMkLst>
        </pc:spChg>
        <pc:spChg chg="mod">
          <ac:chgData name="Vivek Saahil" userId="43ad321a-5946-4c44-869a-99c3331d9527" providerId="ADAL" clId="{EA813354-F016-409C-A55B-EB42D8BC8B73}" dt="2021-04-06T04:33:14.680" v="5341" actId="27803"/>
          <ac:spMkLst>
            <pc:docMk/>
            <pc:sldMk cId="1830847363" sldId="283"/>
            <ac:spMk id="5410" creationId="{33C797DD-5A03-43DD-A4B9-798D28055875}"/>
          </ac:spMkLst>
        </pc:spChg>
        <pc:spChg chg="mod">
          <ac:chgData name="Vivek Saahil" userId="43ad321a-5946-4c44-869a-99c3331d9527" providerId="ADAL" clId="{EA813354-F016-409C-A55B-EB42D8BC8B73}" dt="2021-04-06T04:33:14.680" v="5341" actId="27803"/>
          <ac:spMkLst>
            <pc:docMk/>
            <pc:sldMk cId="1830847363" sldId="283"/>
            <ac:spMk id="5411" creationId="{A2D37C2C-7B57-43C1-A53C-82D6B64343E8}"/>
          </ac:spMkLst>
        </pc:spChg>
        <pc:spChg chg="mod">
          <ac:chgData name="Vivek Saahil" userId="43ad321a-5946-4c44-869a-99c3331d9527" providerId="ADAL" clId="{EA813354-F016-409C-A55B-EB42D8BC8B73}" dt="2021-04-06T04:33:14.680" v="5341" actId="27803"/>
          <ac:spMkLst>
            <pc:docMk/>
            <pc:sldMk cId="1830847363" sldId="283"/>
            <ac:spMk id="5412" creationId="{5ED41B6C-CDAE-436A-B2CA-61EBA4D9DEDA}"/>
          </ac:spMkLst>
        </pc:spChg>
        <pc:spChg chg="mod">
          <ac:chgData name="Vivek Saahil" userId="43ad321a-5946-4c44-869a-99c3331d9527" providerId="ADAL" clId="{EA813354-F016-409C-A55B-EB42D8BC8B73}" dt="2021-04-06T04:33:14.680" v="5341" actId="27803"/>
          <ac:spMkLst>
            <pc:docMk/>
            <pc:sldMk cId="1830847363" sldId="283"/>
            <ac:spMk id="5413" creationId="{8CC24493-729F-447A-BB96-23F5EA934223}"/>
          </ac:spMkLst>
        </pc:spChg>
        <pc:spChg chg="mod">
          <ac:chgData name="Vivek Saahil" userId="43ad321a-5946-4c44-869a-99c3331d9527" providerId="ADAL" clId="{EA813354-F016-409C-A55B-EB42D8BC8B73}" dt="2021-04-06T04:33:14.680" v="5341" actId="27803"/>
          <ac:spMkLst>
            <pc:docMk/>
            <pc:sldMk cId="1830847363" sldId="283"/>
            <ac:spMk id="5414" creationId="{2EA328C6-A715-415B-9268-7EA1B72C8951}"/>
          </ac:spMkLst>
        </pc:spChg>
        <pc:spChg chg="mod">
          <ac:chgData name="Vivek Saahil" userId="43ad321a-5946-4c44-869a-99c3331d9527" providerId="ADAL" clId="{EA813354-F016-409C-A55B-EB42D8BC8B73}" dt="2021-04-06T04:33:14.680" v="5341" actId="27803"/>
          <ac:spMkLst>
            <pc:docMk/>
            <pc:sldMk cId="1830847363" sldId="283"/>
            <ac:spMk id="5415" creationId="{62267FF8-76F5-4A63-B12F-9A31E2335A5C}"/>
          </ac:spMkLst>
        </pc:spChg>
        <pc:spChg chg="mod">
          <ac:chgData name="Vivek Saahil" userId="43ad321a-5946-4c44-869a-99c3331d9527" providerId="ADAL" clId="{EA813354-F016-409C-A55B-EB42D8BC8B73}" dt="2021-04-06T04:33:14.680" v="5341" actId="27803"/>
          <ac:spMkLst>
            <pc:docMk/>
            <pc:sldMk cId="1830847363" sldId="283"/>
            <ac:spMk id="5416" creationId="{35F1DF0E-D1AE-4130-B946-E66C9F2BCDF1}"/>
          </ac:spMkLst>
        </pc:spChg>
        <pc:spChg chg="mod">
          <ac:chgData name="Vivek Saahil" userId="43ad321a-5946-4c44-869a-99c3331d9527" providerId="ADAL" clId="{EA813354-F016-409C-A55B-EB42D8BC8B73}" dt="2021-04-06T04:33:14.680" v="5341" actId="27803"/>
          <ac:spMkLst>
            <pc:docMk/>
            <pc:sldMk cId="1830847363" sldId="283"/>
            <ac:spMk id="5417" creationId="{9F0AEE1B-7FF7-4ED1-99FA-5C05540991C1}"/>
          </ac:spMkLst>
        </pc:spChg>
        <pc:spChg chg="mod">
          <ac:chgData name="Vivek Saahil" userId="43ad321a-5946-4c44-869a-99c3331d9527" providerId="ADAL" clId="{EA813354-F016-409C-A55B-EB42D8BC8B73}" dt="2021-04-06T04:33:14.680" v="5341" actId="27803"/>
          <ac:spMkLst>
            <pc:docMk/>
            <pc:sldMk cId="1830847363" sldId="283"/>
            <ac:spMk id="5418" creationId="{C99BB8DE-4420-45BA-AD31-8F30A96F39C7}"/>
          </ac:spMkLst>
        </pc:spChg>
        <pc:spChg chg="mod">
          <ac:chgData name="Vivek Saahil" userId="43ad321a-5946-4c44-869a-99c3331d9527" providerId="ADAL" clId="{EA813354-F016-409C-A55B-EB42D8BC8B73}" dt="2021-04-06T04:33:14.680" v="5341" actId="27803"/>
          <ac:spMkLst>
            <pc:docMk/>
            <pc:sldMk cId="1830847363" sldId="283"/>
            <ac:spMk id="5419" creationId="{69DD8351-8874-49E4-99B7-68D37C386112}"/>
          </ac:spMkLst>
        </pc:spChg>
        <pc:spChg chg="mod">
          <ac:chgData name="Vivek Saahil" userId="43ad321a-5946-4c44-869a-99c3331d9527" providerId="ADAL" clId="{EA813354-F016-409C-A55B-EB42D8BC8B73}" dt="2021-04-06T04:33:14.680" v="5341" actId="27803"/>
          <ac:spMkLst>
            <pc:docMk/>
            <pc:sldMk cId="1830847363" sldId="283"/>
            <ac:spMk id="5420" creationId="{181A5AA0-03A3-49D2-81D1-6E9F767E989D}"/>
          </ac:spMkLst>
        </pc:spChg>
        <pc:spChg chg="mod">
          <ac:chgData name="Vivek Saahil" userId="43ad321a-5946-4c44-869a-99c3331d9527" providerId="ADAL" clId="{EA813354-F016-409C-A55B-EB42D8BC8B73}" dt="2021-04-06T04:33:14.680" v="5341" actId="27803"/>
          <ac:spMkLst>
            <pc:docMk/>
            <pc:sldMk cId="1830847363" sldId="283"/>
            <ac:spMk id="5421" creationId="{E45760B2-F1D2-440C-AFF5-CD156B825300}"/>
          </ac:spMkLst>
        </pc:spChg>
        <pc:spChg chg="mod">
          <ac:chgData name="Vivek Saahil" userId="43ad321a-5946-4c44-869a-99c3331d9527" providerId="ADAL" clId="{EA813354-F016-409C-A55B-EB42D8BC8B73}" dt="2021-04-06T04:33:14.680" v="5341" actId="27803"/>
          <ac:spMkLst>
            <pc:docMk/>
            <pc:sldMk cId="1830847363" sldId="283"/>
            <ac:spMk id="5422" creationId="{48BD517A-37EE-4B6B-8604-03C84B5FDE44}"/>
          </ac:spMkLst>
        </pc:spChg>
        <pc:spChg chg="mod">
          <ac:chgData name="Vivek Saahil" userId="43ad321a-5946-4c44-869a-99c3331d9527" providerId="ADAL" clId="{EA813354-F016-409C-A55B-EB42D8BC8B73}" dt="2021-04-06T04:33:14.680" v="5341" actId="27803"/>
          <ac:spMkLst>
            <pc:docMk/>
            <pc:sldMk cId="1830847363" sldId="283"/>
            <ac:spMk id="5423" creationId="{9665673A-02F5-41CE-B23C-3FE0BC9A4246}"/>
          </ac:spMkLst>
        </pc:spChg>
        <pc:spChg chg="mod">
          <ac:chgData name="Vivek Saahil" userId="43ad321a-5946-4c44-869a-99c3331d9527" providerId="ADAL" clId="{EA813354-F016-409C-A55B-EB42D8BC8B73}" dt="2021-04-06T04:33:14.680" v="5341" actId="27803"/>
          <ac:spMkLst>
            <pc:docMk/>
            <pc:sldMk cId="1830847363" sldId="283"/>
            <ac:spMk id="5424" creationId="{62527244-E2E2-419B-ACAC-A7BCA00E2B1F}"/>
          </ac:spMkLst>
        </pc:spChg>
        <pc:spChg chg="mod">
          <ac:chgData name="Vivek Saahil" userId="43ad321a-5946-4c44-869a-99c3331d9527" providerId="ADAL" clId="{EA813354-F016-409C-A55B-EB42D8BC8B73}" dt="2021-04-06T04:33:14.680" v="5341" actId="27803"/>
          <ac:spMkLst>
            <pc:docMk/>
            <pc:sldMk cId="1830847363" sldId="283"/>
            <ac:spMk id="5425" creationId="{9B77E605-0244-40DA-BC32-5349BF007B5E}"/>
          </ac:spMkLst>
        </pc:spChg>
        <pc:spChg chg="mod">
          <ac:chgData name="Vivek Saahil" userId="43ad321a-5946-4c44-869a-99c3331d9527" providerId="ADAL" clId="{EA813354-F016-409C-A55B-EB42D8BC8B73}" dt="2021-04-06T04:33:14.680" v="5341" actId="27803"/>
          <ac:spMkLst>
            <pc:docMk/>
            <pc:sldMk cId="1830847363" sldId="283"/>
            <ac:spMk id="5426" creationId="{16890B15-4765-42CE-977F-04EEEA1628E7}"/>
          </ac:spMkLst>
        </pc:spChg>
        <pc:spChg chg="mod">
          <ac:chgData name="Vivek Saahil" userId="43ad321a-5946-4c44-869a-99c3331d9527" providerId="ADAL" clId="{EA813354-F016-409C-A55B-EB42D8BC8B73}" dt="2021-04-06T04:33:14.680" v="5341" actId="27803"/>
          <ac:spMkLst>
            <pc:docMk/>
            <pc:sldMk cId="1830847363" sldId="283"/>
            <ac:spMk id="5427" creationId="{8C1CAEC9-F929-4220-AF09-8EB7ECD92A9D}"/>
          </ac:spMkLst>
        </pc:spChg>
        <pc:spChg chg="mod">
          <ac:chgData name="Vivek Saahil" userId="43ad321a-5946-4c44-869a-99c3331d9527" providerId="ADAL" clId="{EA813354-F016-409C-A55B-EB42D8BC8B73}" dt="2021-04-06T04:33:14.680" v="5341" actId="27803"/>
          <ac:spMkLst>
            <pc:docMk/>
            <pc:sldMk cId="1830847363" sldId="283"/>
            <ac:spMk id="5428" creationId="{1665E2AF-D7F1-4726-BF37-61784F87FEA3}"/>
          </ac:spMkLst>
        </pc:spChg>
        <pc:spChg chg="mod">
          <ac:chgData name="Vivek Saahil" userId="43ad321a-5946-4c44-869a-99c3331d9527" providerId="ADAL" clId="{EA813354-F016-409C-A55B-EB42D8BC8B73}" dt="2021-04-06T04:33:14.680" v="5341" actId="27803"/>
          <ac:spMkLst>
            <pc:docMk/>
            <pc:sldMk cId="1830847363" sldId="283"/>
            <ac:spMk id="5429" creationId="{001B50C4-5A94-4892-95E8-F62F1B969EB8}"/>
          </ac:spMkLst>
        </pc:spChg>
        <pc:spChg chg="mod">
          <ac:chgData name="Vivek Saahil" userId="43ad321a-5946-4c44-869a-99c3331d9527" providerId="ADAL" clId="{EA813354-F016-409C-A55B-EB42D8BC8B73}" dt="2021-04-06T04:33:14.680" v="5341" actId="27803"/>
          <ac:spMkLst>
            <pc:docMk/>
            <pc:sldMk cId="1830847363" sldId="283"/>
            <ac:spMk id="5430" creationId="{E9268CB8-3C16-4473-830B-A74B3F26F7FA}"/>
          </ac:spMkLst>
        </pc:spChg>
        <pc:spChg chg="mod">
          <ac:chgData name="Vivek Saahil" userId="43ad321a-5946-4c44-869a-99c3331d9527" providerId="ADAL" clId="{EA813354-F016-409C-A55B-EB42D8BC8B73}" dt="2021-04-06T04:33:14.680" v="5341" actId="27803"/>
          <ac:spMkLst>
            <pc:docMk/>
            <pc:sldMk cId="1830847363" sldId="283"/>
            <ac:spMk id="5431" creationId="{CD84793F-2F41-436C-A563-179ED76AD2A5}"/>
          </ac:spMkLst>
        </pc:spChg>
        <pc:spChg chg="mod">
          <ac:chgData name="Vivek Saahil" userId="43ad321a-5946-4c44-869a-99c3331d9527" providerId="ADAL" clId="{EA813354-F016-409C-A55B-EB42D8BC8B73}" dt="2021-04-06T04:33:14.680" v="5341" actId="27803"/>
          <ac:spMkLst>
            <pc:docMk/>
            <pc:sldMk cId="1830847363" sldId="283"/>
            <ac:spMk id="5432" creationId="{EF9FD404-DBB4-409E-8B99-4BA38FADF432}"/>
          </ac:spMkLst>
        </pc:spChg>
        <pc:spChg chg="mod">
          <ac:chgData name="Vivek Saahil" userId="43ad321a-5946-4c44-869a-99c3331d9527" providerId="ADAL" clId="{EA813354-F016-409C-A55B-EB42D8BC8B73}" dt="2021-04-06T04:33:14.680" v="5341" actId="27803"/>
          <ac:spMkLst>
            <pc:docMk/>
            <pc:sldMk cId="1830847363" sldId="283"/>
            <ac:spMk id="5433" creationId="{A5684B4D-956F-4486-ACDF-76D84A45850D}"/>
          </ac:spMkLst>
        </pc:spChg>
        <pc:spChg chg="mod">
          <ac:chgData name="Vivek Saahil" userId="43ad321a-5946-4c44-869a-99c3331d9527" providerId="ADAL" clId="{EA813354-F016-409C-A55B-EB42D8BC8B73}" dt="2021-04-06T04:33:14.680" v="5341" actId="27803"/>
          <ac:spMkLst>
            <pc:docMk/>
            <pc:sldMk cId="1830847363" sldId="283"/>
            <ac:spMk id="5434" creationId="{0D84E886-F4F5-4850-B542-DA77C82669BB}"/>
          </ac:spMkLst>
        </pc:spChg>
        <pc:spChg chg="mod">
          <ac:chgData name="Vivek Saahil" userId="43ad321a-5946-4c44-869a-99c3331d9527" providerId="ADAL" clId="{EA813354-F016-409C-A55B-EB42D8BC8B73}" dt="2021-04-06T04:33:14.680" v="5341" actId="27803"/>
          <ac:spMkLst>
            <pc:docMk/>
            <pc:sldMk cId="1830847363" sldId="283"/>
            <ac:spMk id="5435" creationId="{CFCEB722-6850-41DB-92B2-D352B3C4325D}"/>
          </ac:spMkLst>
        </pc:spChg>
        <pc:spChg chg="mod">
          <ac:chgData name="Vivek Saahil" userId="43ad321a-5946-4c44-869a-99c3331d9527" providerId="ADAL" clId="{EA813354-F016-409C-A55B-EB42D8BC8B73}" dt="2021-04-06T04:33:14.680" v="5341" actId="27803"/>
          <ac:spMkLst>
            <pc:docMk/>
            <pc:sldMk cId="1830847363" sldId="283"/>
            <ac:spMk id="5436" creationId="{4CD676A9-7221-4537-B60F-8756C015A614}"/>
          </ac:spMkLst>
        </pc:spChg>
        <pc:spChg chg="mod">
          <ac:chgData name="Vivek Saahil" userId="43ad321a-5946-4c44-869a-99c3331d9527" providerId="ADAL" clId="{EA813354-F016-409C-A55B-EB42D8BC8B73}" dt="2021-04-06T04:33:14.680" v="5341" actId="27803"/>
          <ac:spMkLst>
            <pc:docMk/>
            <pc:sldMk cId="1830847363" sldId="283"/>
            <ac:spMk id="5437" creationId="{CDDCDCA0-0A1D-4E2C-B7DC-1CDA0C4BDBC4}"/>
          </ac:spMkLst>
        </pc:spChg>
        <pc:spChg chg="mod">
          <ac:chgData name="Vivek Saahil" userId="43ad321a-5946-4c44-869a-99c3331d9527" providerId="ADAL" clId="{EA813354-F016-409C-A55B-EB42D8BC8B73}" dt="2021-04-06T04:33:14.680" v="5341" actId="27803"/>
          <ac:spMkLst>
            <pc:docMk/>
            <pc:sldMk cId="1830847363" sldId="283"/>
            <ac:spMk id="5438" creationId="{CFCF8E36-E88D-4991-B1B0-059BBF1C5CD7}"/>
          </ac:spMkLst>
        </pc:spChg>
        <pc:spChg chg="mod">
          <ac:chgData name="Vivek Saahil" userId="43ad321a-5946-4c44-869a-99c3331d9527" providerId="ADAL" clId="{EA813354-F016-409C-A55B-EB42D8BC8B73}" dt="2021-04-06T04:33:14.680" v="5341" actId="27803"/>
          <ac:spMkLst>
            <pc:docMk/>
            <pc:sldMk cId="1830847363" sldId="283"/>
            <ac:spMk id="5439" creationId="{BAA87878-FFE9-4297-9FCA-19C55AF36263}"/>
          </ac:spMkLst>
        </pc:spChg>
        <pc:spChg chg="mod">
          <ac:chgData name="Vivek Saahil" userId="43ad321a-5946-4c44-869a-99c3331d9527" providerId="ADAL" clId="{EA813354-F016-409C-A55B-EB42D8BC8B73}" dt="2021-04-06T04:33:14.680" v="5341" actId="27803"/>
          <ac:spMkLst>
            <pc:docMk/>
            <pc:sldMk cId="1830847363" sldId="283"/>
            <ac:spMk id="5440" creationId="{57DB5BC4-8FB6-4132-8707-B4057F80A31A}"/>
          </ac:spMkLst>
        </pc:spChg>
        <pc:spChg chg="mod">
          <ac:chgData name="Vivek Saahil" userId="43ad321a-5946-4c44-869a-99c3331d9527" providerId="ADAL" clId="{EA813354-F016-409C-A55B-EB42D8BC8B73}" dt="2021-04-06T04:33:14.680" v="5341" actId="27803"/>
          <ac:spMkLst>
            <pc:docMk/>
            <pc:sldMk cId="1830847363" sldId="283"/>
            <ac:spMk id="5441" creationId="{B3536423-8359-452D-8719-52A103A93685}"/>
          </ac:spMkLst>
        </pc:spChg>
        <pc:spChg chg="mod">
          <ac:chgData name="Vivek Saahil" userId="43ad321a-5946-4c44-869a-99c3331d9527" providerId="ADAL" clId="{EA813354-F016-409C-A55B-EB42D8BC8B73}" dt="2021-04-06T04:33:14.680" v="5341" actId="27803"/>
          <ac:spMkLst>
            <pc:docMk/>
            <pc:sldMk cId="1830847363" sldId="283"/>
            <ac:spMk id="5442" creationId="{A0D17202-F7C3-46A4-BD7B-FC028C54B562}"/>
          </ac:spMkLst>
        </pc:spChg>
        <pc:spChg chg="mod">
          <ac:chgData name="Vivek Saahil" userId="43ad321a-5946-4c44-869a-99c3331d9527" providerId="ADAL" clId="{EA813354-F016-409C-A55B-EB42D8BC8B73}" dt="2021-04-06T04:33:14.680" v="5341" actId="27803"/>
          <ac:spMkLst>
            <pc:docMk/>
            <pc:sldMk cId="1830847363" sldId="283"/>
            <ac:spMk id="5443" creationId="{9EC1F270-A69A-4E30-9E4B-8365321A5028}"/>
          </ac:spMkLst>
        </pc:spChg>
        <pc:spChg chg="mod">
          <ac:chgData name="Vivek Saahil" userId="43ad321a-5946-4c44-869a-99c3331d9527" providerId="ADAL" clId="{EA813354-F016-409C-A55B-EB42D8BC8B73}" dt="2021-04-06T04:33:14.680" v="5341" actId="27803"/>
          <ac:spMkLst>
            <pc:docMk/>
            <pc:sldMk cId="1830847363" sldId="283"/>
            <ac:spMk id="5444" creationId="{4193A739-A022-4258-B8D3-FA0C2EABBF37}"/>
          </ac:spMkLst>
        </pc:spChg>
        <pc:spChg chg="mod">
          <ac:chgData name="Vivek Saahil" userId="43ad321a-5946-4c44-869a-99c3331d9527" providerId="ADAL" clId="{EA813354-F016-409C-A55B-EB42D8BC8B73}" dt="2021-04-06T04:33:14.680" v="5341" actId="27803"/>
          <ac:spMkLst>
            <pc:docMk/>
            <pc:sldMk cId="1830847363" sldId="283"/>
            <ac:spMk id="5445" creationId="{C40369D6-97BE-4599-955D-66317AEF80E3}"/>
          </ac:spMkLst>
        </pc:spChg>
        <pc:spChg chg="mod">
          <ac:chgData name="Vivek Saahil" userId="43ad321a-5946-4c44-869a-99c3331d9527" providerId="ADAL" clId="{EA813354-F016-409C-A55B-EB42D8BC8B73}" dt="2021-04-06T04:33:14.680" v="5341" actId="27803"/>
          <ac:spMkLst>
            <pc:docMk/>
            <pc:sldMk cId="1830847363" sldId="283"/>
            <ac:spMk id="5446" creationId="{754FF334-1CC6-47D5-814D-6D2AD8AA109C}"/>
          </ac:spMkLst>
        </pc:spChg>
        <pc:spChg chg="mod">
          <ac:chgData name="Vivek Saahil" userId="43ad321a-5946-4c44-869a-99c3331d9527" providerId="ADAL" clId="{EA813354-F016-409C-A55B-EB42D8BC8B73}" dt="2021-04-06T04:33:14.680" v="5341" actId="27803"/>
          <ac:spMkLst>
            <pc:docMk/>
            <pc:sldMk cId="1830847363" sldId="283"/>
            <ac:spMk id="5447" creationId="{C994F2CC-07ED-45CF-8305-47ED5D21AA6C}"/>
          </ac:spMkLst>
        </pc:spChg>
        <pc:spChg chg="mod">
          <ac:chgData name="Vivek Saahil" userId="43ad321a-5946-4c44-869a-99c3331d9527" providerId="ADAL" clId="{EA813354-F016-409C-A55B-EB42D8BC8B73}" dt="2021-04-06T04:33:14.680" v="5341" actId="27803"/>
          <ac:spMkLst>
            <pc:docMk/>
            <pc:sldMk cId="1830847363" sldId="283"/>
            <ac:spMk id="5448" creationId="{B1FE760C-8117-472C-A262-C55D74AC2D0F}"/>
          </ac:spMkLst>
        </pc:spChg>
        <pc:spChg chg="mod">
          <ac:chgData name="Vivek Saahil" userId="43ad321a-5946-4c44-869a-99c3331d9527" providerId="ADAL" clId="{EA813354-F016-409C-A55B-EB42D8BC8B73}" dt="2021-04-06T04:33:14.680" v="5341" actId="27803"/>
          <ac:spMkLst>
            <pc:docMk/>
            <pc:sldMk cId="1830847363" sldId="283"/>
            <ac:spMk id="5449" creationId="{24214AD3-02EB-4684-867B-6C9C12DC48C6}"/>
          </ac:spMkLst>
        </pc:spChg>
        <pc:spChg chg="mod">
          <ac:chgData name="Vivek Saahil" userId="43ad321a-5946-4c44-869a-99c3331d9527" providerId="ADAL" clId="{EA813354-F016-409C-A55B-EB42D8BC8B73}" dt="2021-04-06T04:33:14.680" v="5341" actId="27803"/>
          <ac:spMkLst>
            <pc:docMk/>
            <pc:sldMk cId="1830847363" sldId="283"/>
            <ac:spMk id="5450" creationId="{41D7D31C-414A-42D3-8607-09C32D78E0DC}"/>
          </ac:spMkLst>
        </pc:spChg>
        <pc:spChg chg="mod">
          <ac:chgData name="Vivek Saahil" userId="43ad321a-5946-4c44-869a-99c3331d9527" providerId="ADAL" clId="{EA813354-F016-409C-A55B-EB42D8BC8B73}" dt="2021-04-06T04:33:14.680" v="5341" actId="27803"/>
          <ac:spMkLst>
            <pc:docMk/>
            <pc:sldMk cId="1830847363" sldId="283"/>
            <ac:spMk id="5451" creationId="{ABDD92C9-EBAD-418D-B641-7C9554CA1DF1}"/>
          </ac:spMkLst>
        </pc:spChg>
        <pc:spChg chg="mod">
          <ac:chgData name="Vivek Saahil" userId="43ad321a-5946-4c44-869a-99c3331d9527" providerId="ADAL" clId="{EA813354-F016-409C-A55B-EB42D8BC8B73}" dt="2021-04-06T04:33:14.680" v="5341" actId="27803"/>
          <ac:spMkLst>
            <pc:docMk/>
            <pc:sldMk cId="1830847363" sldId="283"/>
            <ac:spMk id="5452" creationId="{EF88285B-ACB8-4389-82B4-45D21455CE09}"/>
          </ac:spMkLst>
        </pc:spChg>
        <pc:spChg chg="mod">
          <ac:chgData name="Vivek Saahil" userId="43ad321a-5946-4c44-869a-99c3331d9527" providerId="ADAL" clId="{EA813354-F016-409C-A55B-EB42D8BC8B73}" dt="2021-04-06T04:33:14.680" v="5341" actId="27803"/>
          <ac:spMkLst>
            <pc:docMk/>
            <pc:sldMk cId="1830847363" sldId="283"/>
            <ac:spMk id="5453" creationId="{C9D21717-59D5-450B-A045-306B32C9220A}"/>
          </ac:spMkLst>
        </pc:spChg>
        <pc:spChg chg="mod">
          <ac:chgData name="Vivek Saahil" userId="43ad321a-5946-4c44-869a-99c3331d9527" providerId="ADAL" clId="{EA813354-F016-409C-A55B-EB42D8BC8B73}" dt="2021-04-06T04:33:14.680" v="5341" actId="27803"/>
          <ac:spMkLst>
            <pc:docMk/>
            <pc:sldMk cId="1830847363" sldId="283"/>
            <ac:spMk id="5454" creationId="{A0483F17-EB5E-4C33-9010-311B31414328}"/>
          </ac:spMkLst>
        </pc:spChg>
        <pc:spChg chg="mod">
          <ac:chgData name="Vivek Saahil" userId="43ad321a-5946-4c44-869a-99c3331d9527" providerId="ADAL" clId="{EA813354-F016-409C-A55B-EB42D8BC8B73}" dt="2021-04-06T04:33:14.680" v="5341" actId="27803"/>
          <ac:spMkLst>
            <pc:docMk/>
            <pc:sldMk cId="1830847363" sldId="283"/>
            <ac:spMk id="5455" creationId="{47B1BFCB-6FC1-443F-866B-8A3F59844BF8}"/>
          </ac:spMkLst>
        </pc:spChg>
        <pc:spChg chg="mod">
          <ac:chgData name="Vivek Saahil" userId="43ad321a-5946-4c44-869a-99c3331d9527" providerId="ADAL" clId="{EA813354-F016-409C-A55B-EB42D8BC8B73}" dt="2021-04-06T04:33:14.680" v="5341" actId="27803"/>
          <ac:spMkLst>
            <pc:docMk/>
            <pc:sldMk cId="1830847363" sldId="283"/>
            <ac:spMk id="5456" creationId="{6EF664AD-7573-4FCD-957D-FD237A017159}"/>
          </ac:spMkLst>
        </pc:spChg>
        <pc:spChg chg="mod">
          <ac:chgData name="Vivek Saahil" userId="43ad321a-5946-4c44-869a-99c3331d9527" providerId="ADAL" clId="{EA813354-F016-409C-A55B-EB42D8BC8B73}" dt="2021-04-06T04:33:14.680" v="5341" actId="27803"/>
          <ac:spMkLst>
            <pc:docMk/>
            <pc:sldMk cId="1830847363" sldId="283"/>
            <ac:spMk id="5457" creationId="{5AA0B055-9139-48EE-AE37-78A2CA51E051}"/>
          </ac:spMkLst>
        </pc:spChg>
        <pc:spChg chg="mod">
          <ac:chgData name="Vivek Saahil" userId="43ad321a-5946-4c44-869a-99c3331d9527" providerId="ADAL" clId="{EA813354-F016-409C-A55B-EB42D8BC8B73}" dt="2021-04-06T04:33:14.680" v="5341" actId="27803"/>
          <ac:spMkLst>
            <pc:docMk/>
            <pc:sldMk cId="1830847363" sldId="283"/>
            <ac:spMk id="5458" creationId="{1301C5E4-0BF9-45C0-903E-2AD6F9311D2B}"/>
          </ac:spMkLst>
        </pc:spChg>
        <pc:spChg chg="mod">
          <ac:chgData name="Vivek Saahil" userId="43ad321a-5946-4c44-869a-99c3331d9527" providerId="ADAL" clId="{EA813354-F016-409C-A55B-EB42D8BC8B73}" dt="2021-04-06T04:33:14.680" v="5341" actId="27803"/>
          <ac:spMkLst>
            <pc:docMk/>
            <pc:sldMk cId="1830847363" sldId="283"/>
            <ac:spMk id="5459" creationId="{7CA3FD60-F04A-4790-A771-05660B7473AD}"/>
          </ac:spMkLst>
        </pc:spChg>
        <pc:spChg chg="mod">
          <ac:chgData name="Vivek Saahil" userId="43ad321a-5946-4c44-869a-99c3331d9527" providerId="ADAL" clId="{EA813354-F016-409C-A55B-EB42D8BC8B73}" dt="2021-04-06T04:33:14.680" v="5341" actId="27803"/>
          <ac:spMkLst>
            <pc:docMk/>
            <pc:sldMk cId="1830847363" sldId="283"/>
            <ac:spMk id="5460" creationId="{6D303646-6D3E-4EC4-B699-6483B3016C30}"/>
          </ac:spMkLst>
        </pc:spChg>
        <pc:spChg chg="mod">
          <ac:chgData name="Vivek Saahil" userId="43ad321a-5946-4c44-869a-99c3331d9527" providerId="ADAL" clId="{EA813354-F016-409C-A55B-EB42D8BC8B73}" dt="2021-04-06T04:33:14.680" v="5341" actId="27803"/>
          <ac:spMkLst>
            <pc:docMk/>
            <pc:sldMk cId="1830847363" sldId="283"/>
            <ac:spMk id="5461" creationId="{B2A3D1F3-988E-4C5E-A1EF-457C651DA4CE}"/>
          </ac:spMkLst>
        </pc:spChg>
        <pc:spChg chg="mod">
          <ac:chgData name="Vivek Saahil" userId="43ad321a-5946-4c44-869a-99c3331d9527" providerId="ADAL" clId="{EA813354-F016-409C-A55B-EB42D8BC8B73}" dt="2021-04-06T04:33:14.680" v="5341" actId="27803"/>
          <ac:spMkLst>
            <pc:docMk/>
            <pc:sldMk cId="1830847363" sldId="283"/>
            <ac:spMk id="5462" creationId="{BFF2D53E-8FC3-4578-B295-B5A5EF8FDCAA}"/>
          </ac:spMkLst>
        </pc:spChg>
        <pc:spChg chg="mod">
          <ac:chgData name="Vivek Saahil" userId="43ad321a-5946-4c44-869a-99c3331d9527" providerId="ADAL" clId="{EA813354-F016-409C-A55B-EB42D8BC8B73}" dt="2021-04-06T04:33:14.680" v="5341" actId="27803"/>
          <ac:spMkLst>
            <pc:docMk/>
            <pc:sldMk cId="1830847363" sldId="283"/>
            <ac:spMk id="5463" creationId="{EFEFA4D7-3456-4F42-AC49-9FC2BEA38657}"/>
          </ac:spMkLst>
        </pc:spChg>
        <pc:spChg chg="mod">
          <ac:chgData name="Vivek Saahil" userId="43ad321a-5946-4c44-869a-99c3331d9527" providerId="ADAL" clId="{EA813354-F016-409C-A55B-EB42D8BC8B73}" dt="2021-04-06T04:33:14.680" v="5341" actId="27803"/>
          <ac:spMkLst>
            <pc:docMk/>
            <pc:sldMk cId="1830847363" sldId="283"/>
            <ac:spMk id="5464" creationId="{64120EBC-103B-4AEE-9D31-FF1E9CF65117}"/>
          </ac:spMkLst>
        </pc:spChg>
        <pc:spChg chg="mod">
          <ac:chgData name="Vivek Saahil" userId="43ad321a-5946-4c44-869a-99c3331d9527" providerId="ADAL" clId="{EA813354-F016-409C-A55B-EB42D8BC8B73}" dt="2021-04-06T04:33:14.680" v="5341" actId="27803"/>
          <ac:spMkLst>
            <pc:docMk/>
            <pc:sldMk cId="1830847363" sldId="283"/>
            <ac:spMk id="5465" creationId="{E5F9F4EC-088E-4B62-97B8-9300DA172324}"/>
          </ac:spMkLst>
        </pc:spChg>
        <pc:spChg chg="mod">
          <ac:chgData name="Vivek Saahil" userId="43ad321a-5946-4c44-869a-99c3331d9527" providerId="ADAL" clId="{EA813354-F016-409C-A55B-EB42D8BC8B73}" dt="2021-04-06T04:33:14.680" v="5341" actId="27803"/>
          <ac:spMkLst>
            <pc:docMk/>
            <pc:sldMk cId="1830847363" sldId="283"/>
            <ac:spMk id="5466" creationId="{05C69E80-8DF4-4C7C-BDAC-0F3C1E803CC5}"/>
          </ac:spMkLst>
        </pc:spChg>
        <pc:spChg chg="mod">
          <ac:chgData name="Vivek Saahil" userId="43ad321a-5946-4c44-869a-99c3331d9527" providerId="ADAL" clId="{EA813354-F016-409C-A55B-EB42D8BC8B73}" dt="2021-04-06T04:33:14.680" v="5341" actId="27803"/>
          <ac:spMkLst>
            <pc:docMk/>
            <pc:sldMk cId="1830847363" sldId="283"/>
            <ac:spMk id="5467" creationId="{EEC21063-F27C-43F4-A799-1FD70A3FB880}"/>
          </ac:spMkLst>
        </pc:spChg>
        <pc:spChg chg="mod">
          <ac:chgData name="Vivek Saahil" userId="43ad321a-5946-4c44-869a-99c3331d9527" providerId="ADAL" clId="{EA813354-F016-409C-A55B-EB42D8BC8B73}" dt="2021-04-06T04:33:14.680" v="5341" actId="27803"/>
          <ac:spMkLst>
            <pc:docMk/>
            <pc:sldMk cId="1830847363" sldId="283"/>
            <ac:spMk id="5468" creationId="{AE90D207-7BEA-4435-B3E5-B54692A8CCD5}"/>
          </ac:spMkLst>
        </pc:spChg>
        <pc:spChg chg="mod">
          <ac:chgData name="Vivek Saahil" userId="43ad321a-5946-4c44-869a-99c3331d9527" providerId="ADAL" clId="{EA813354-F016-409C-A55B-EB42D8BC8B73}" dt="2021-04-06T04:33:14.680" v="5341" actId="27803"/>
          <ac:spMkLst>
            <pc:docMk/>
            <pc:sldMk cId="1830847363" sldId="283"/>
            <ac:spMk id="5469" creationId="{E683C3FA-03EC-4AD1-855B-5BFE59DED252}"/>
          </ac:spMkLst>
        </pc:spChg>
        <pc:spChg chg="mod">
          <ac:chgData name="Vivek Saahil" userId="43ad321a-5946-4c44-869a-99c3331d9527" providerId="ADAL" clId="{EA813354-F016-409C-A55B-EB42D8BC8B73}" dt="2021-04-06T04:33:14.680" v="5341" actId="27803"/>
          <ac:spMkLst>
            <pc:docMk/>
            <pc:sldMk cId="1830847363" sldId="283"/>
            <ac:spMk id="5470" creationId="{D68141D4-532E-4B0D-9F83-8E12CC1C9386}"/>
          </ac:spMkLst>
        </pc:spChg>
        <pc:spChg chg="mod">
          <ac:chgData name="Vivek Saahil" userId="43ad321a-5946-4c44-869a-99c3331d9527" providerId="ADAL" clId="{EA813354-F016-409C-A55B-EB42D8BC8B73}" dt="2021-04-06T04:33:14.680" v="5341" actId="27803"/>
          <ac:spMkLst>
            <pc:docMk/>
            <pc:sldMk cId="1830847363" sldId="283"/>
            <ac:spMk id="5471" creationId="{0DB06FF8-74F4-404E-B744-F228C957D08D}"/>
          </ac:spMkLst>
        </pc:spChg>
        <pc:spChg chg="mod">
          <ac:chgData name="Vivek Saahil" userId="43ad321a-5946-4c44-869a-99c3331d9527" providerId="ADAL" clId="{EA813354-F016-409C-A55B-EB42D8BC8B73}" dt="2021-04-06T04:33:14.680" v="5341" actId="27803"/>
          <ac:spMkLst>
            <pc:docMk/>
            <pc:sldMk cId="1830847363" sldId="283"/>
            <ac:spMk id="5472" creationId="{F943892D-C727-4651-BA5F-3C56F0DFDBA5}"/>
          </ac:spMkLst>
        </pc:spChg>
        <pc:spChg chg="mod">
          <ac:chgData name="Vivek Saahil" userId="43ad321a-5946-4c44-869a-99c3331d9527" providerId="ADAL" clId="{EA813354-F016-409C-A55B-EB42D8BC8B73}" dt="2021-04-06T04:33:14.680" v="5341" actId="27803"/>
          <ac:spMkLst>
            <pc:docMk/>
            <pc:sldMk cId="1830847363" sldId="283"/>
            <ac:spMk id="5473" creationId="{FA5F20A1-8758-45EF-93F8-3BDD4ACE7AAF}"/>
          </ac:spMkLst>
        </pc:spChg>
        <pc:spChg chg="mod">
          <ac:chgData name="Vivek Saahil" userId="43ad321a-5946-4c44-869a-99c3331d9527" providerId="ADAL" clId="{EA813354-F016-409C-A55B-EB42D8BC8B73}" dt="2021-04-06T04:33:14.680" v="5341" actId="27803"/>
          <ac:spMkLst>
            <pc:docMk/>
            <pc:sldMk cId="1830847363" sldId="283"/>
            <ac:spMk id="5474" creationId="{F5AAF00D-EBA2-4432-BA0A-90370A59887A}"/>
          </ac:spMkLst>
        </pc:spChg>
        <pc:spChg chg="mod">
          <ac:chgData name="Vivek Saahil" userId="43ad321a-5946-4c44-869a-99c3331d9527" providerId="ADAL" clId="{EA813354-F016-409C-A55B-EB42D8BC8B73}" dt="2021-04-06T04:33:14.680" v="5341" actId="27803"/>
          <ac:spMkLst>
            <pc:docMk/>
            <pc:sldMk cId="1830847363" sldId="283"/>
            <ac:spMk id="5475" creationId="{8C284258-3642-41F6-871D-F1C913E48E52}"/>
          </ac:spMkLst>
        </pc:spChg>
        <pc:spChg chg="mod">
          <ac:chgData name="Vivek Saahil" userId="43ad321a-5946-4c44-869a-99c3331d9527" providerId="ADAL" clId="{EA813354-F016-409C-A55B-EB42D8BC8B73}" dt="2021-04-06T04:33:14.680" v="5341" actId="27803"/>
          <ac:spMkLst>
            <pc:docMk/>
            <pc:sldMk cId="1830847363" sldId="283"/>
            <ac:spMk id="5476" creationId="{D3E2FDC7-14D3-4CAA-8840-DF2BE2E342D1}"/>
          </ac:spMkLst>
        </pc:spChg>
        <pc:spChg chg="mod">
          <ac:chgData name="Vivek Saahil" userId="43ad321a-5946-4c44-869a-99c3331d9527" providerId="ADAL" clId="{EA813354-F016-409C-A55B-EB42D8BC8B73}" dt="2021-04-06T04:33:14.680" v="5341" actId="27803"/>
          <ac:spMkLst>
            <pc:docMk/>
            <pc:sldMk cId="1830847363" sldId="283"/>
            <ac:spMk id="5477" creationId="{664DE50B-A080-46F7-9C6F-9EF11147ADC3}"/>
          </ac:spMkLst>
        </pc:spChg>
        <pc:spChg chg="mod">
          <ac:chgData name="Vivek Saahil" userId="43ad321a-5946-4c44-869a-99c3331d9527" providerId="ADAL" clId="{EA813354-F016-409C-A55B-EB42D8BC8B73}" dt="2021-04-06T04:33:14.680" v="5341" actId="27803"/>
          <ac:spMkLst>
            <pc:docMk/>
            <pc:sldMk cId="1830847363" sldId="283"/>
            <ac:spMk id="5478" creationId="{7B1E8D92-2431-4382-B081-301F8DA28C3C}"/>
          </ac:spMkLst>
        </pc:spChg>
        <pc:spChg chg="mod">
          <ac:chgData name="Vivek Saahil" userId="43ad321a-5946-4c44-869a-99c3331d9527" providerId="ADAL" clId="{EA813354-F016-409C-A55B-EB42D8BC8B73}" dt="2021-04-06T04:33:14.680" v="5341" actId="27803"/>
          <ac:spMkLst>
            <pc:docMk/>
            <pc:sldMk cId="1830847363" sldId="283"/>
            <ac:spMk id="5479" creationId="{FC7F3A51-0772-44A1-AD0D-E5EC3359E82E}"/>
          </ac:spMkLst>
        </pc:spChg>
        <pc:spChg chg="mod">
          <ac:chgData name="Vivek Saahil" userId="43ad321a-5946-4c44-869a-99c3331d9527" providerId="ADAL" clId="{EA813354-F016-409C-A55B-EB42D8BC8B73}" dt="2021-04-06T04:33:14.680" v="5341" actId="27803"/>
          <ac:spMkLst>
            <pc:docMk/>
            <pc:sldMk cId="1830847363" sldId="283"/>
            <ac:spMk id="5480" creationId="{F24C5F55-1A66-4CFA-B148-DF8D101CD6C4}"/>
          </ac:spMkLst>
        </pc:spChg>
        <pc:spChg chg="mod">
          <ac:chgData name="Vivek Saahil" userId="43ad321a-5946-4c44-869a-99c3331d9527" providerId="ADAL" clId="{EA813354-F016-409C-A55B-EB42D8BC8B73}" dt="2021-04-06T04:33:14.680" v="5341" actId="27803"/>
          <ac:spMkLst>
            <pc:docMk/>
            <pc:sldMk cId="1830847363" sldId="283"/>
            <ac:spMk id="5481" creationId="{D3F50B95-8264-428B-9A36-B41240C7C34D}"/>
          </ac:spMkLst>
        </pc:spChg>
        <pc:spChg chg="mod">
          <ac:chgData name="Vivek Saahil" userId="43ad321a-5946-4c44-869a-99c3331d9527" providerId="ADAL" clId="{EA813354-F016-409C-A55B-EB42D8BC8B73}" dt="2021-04-06T04:33:14.680" v="5341" actId="27803"/>
          <ac:spMkLst>
            <pc:docMk/>
            <pc:sldMk cId="1830847363" sldId="283"/>
            <ac:spMk id="5482" creationId="{AA9E92CB-73A3-4E5C-843A-32D2D62FB0F6}"/>
          </ac:spMkLst>
        </pc:spChg>
        <pc:spChg chg="mod">
          <ac:chgData name="Vivek Saahil" userId="43ad321a-5946-4c44-869a-99c3331d9527" providerId="ADAL" clId="{EA813354-F016-409C-A55B-EB42D8BC8B73}" dt="2021-04-06T04:33:14.680" v="5341" actId="27803"/>
          <ac:spMkLst>
            <pc:docMk/>
            <pc:sldMk cId="1830847363" sldId="283"/>
            <ac:spMk id="5483" creationId="{E4436166-A6ED-4AE4-A1FD-D11699C9211B}"/>
          </ac:spMkLst>
        </pc:spChg>
        <pc:spChg chg="mod">
          <ac:chgData name="Vivek Saahil" userId="43ad321a-5946-4c44-869a-99c3331d9527" providerId="ADAL" clId="{EA813354-F016-409C-A55B-EB42D8BC8B73}" dt="2021-04-06T04:33:14.680" v="5341" actId="27803"/>
          <ac:spMkLst>
            <pc:docMk/>
            <pc:sldMk cId="1830847363" sldId="283"/>
            <ac:spMk id="5484" creationId="{AF0EBC44-3E20-4F75-A6BB-0A3BC20BDF6C}"/>
          </ac:spMkLst>
        </pc:spChg>
        <pc:spChg chg="mod">
          <ac:chgData name="Vivek Saahil" userId="43ad321a-5946-4c44-869a-99c3331d9527" providerId="ADAL" clId="{EA813354-F016-409C-A55B-EB42D8BC8B73}" dt="2021-04-06T04:33:14.680" v="5341" actId="27803"/>
          <ac:spMkLst>
            <pc:docMk/>
            <pc:sldMk cId="1830847363" sldId="283"/>
            <ac:spMk id="5485" creationId="{0A12D011-2799-4D6A-BD18-E9FDF51AD7F9}"/>
          </ac:spMkLst>
        </pc:spChg>
        <pc:spChg chg="mod">
          <ac:chgData name="Vivek Saahil" userId="43ad321a-5946-4c44-869a-99c3331d9527" providerId="ADAL" clId="{EA813354-F016-409C-A55B-EB42D8BC8B73}" dt="2021-04-06T04:33:14.680" v="5341" actId="27803"/>
          <ac:spMkLst>
            <pc:docMk/>
            <pc:sldMk cId="1830847363" sldId="283"/>
            <ac:spMk id="5486" creationId="{7842AB21-AFBB-4F42-AC19-A59071DD4E51}"/>
          </ac:spMkLst>
        </pc:spChg>
        <pc:spChg chg="mod">
          <ac:chgData name="Vivek Saahil" userId="43ad321a-5946-4c44-869a-99c3331d9527" providerId="ADAL" clId="{EA813354-F016-409C-A55B-EB42D8BC8B73}" dt="2021-04-06T04:33:14.680" v="5341" actId="27803"/>
          <ac:spMkLst>
            <pc:docMk/>
            <pc:sldMk cId="1830847363" sldId="283"/>
            <ac:spMk id="5487" creationId="{3C0CE1D3-85BF-4B13-B019-9A2DBEFBE17B}"/>
          </ac:spMkLst>
        </pc:spChg>
        <pc:spChg chg="mod">
          <ac:chgData name="Vivek Saahil" userId="43ad321a-5946-4c44-869a-99c3331d9527" providerId="ADAL" clId="{EA813354-F016-409C-A55B-EB42D8BC8B73}" dt="2021-04-06T04:33:14.680" v="5341" actId="27803"/>
          <ac:spMkLst>
            <pc:docMk/>
            <pc:sldMk cId="1830847363" sldId="283"/>
            <ac:spMk id="5488" creationId="{D72FA72B-4DB5-4036-8AEF-F9E87ECB56BC}"/>
          </ac:spMkLst>
        </pc:spChg>
        <pc:spChg chg="mod">
          <ac:chgData name="Vivek Saahil" userId="43ad321a-5946-4c44-869a-99c3331d9527" providerId="ADAL" clId="{EA813354-F016-409C-A55B-EB42D8BC8B73}" dt="2021-04-06T04:33:14.680" v="5341" actId="27803"/>
          <ac:spMkLst>
            <pc:docMk/>
            <pc:sldMk cId="1830847363" sldId="283"/>
            <ac:spMk id="5489" creationId="{99D91876-CC68-4CB3-AF4A-6C6989E03A9D}"/>
          </ac:spMkLst>
        </pc:spChg>
        <pc:spChg chg="mod">
          <ac:chgData name="Vivek Saahil" userId="43ad321a-5946-4c44-869a-99c3331d9527" providerId="ADAL" clId="{EA813354-F016-409C-A55B-EB42D8BC8B73}" dt="2021-04-06T04:33:14.680" v="5341" actId="27803"/>
          <ac:spMkLst>
            <pc:docMk/>
            <pc:sldMk cId="1830847363" sldId="283"/>
            <ac:spMk id="5490" creationId="{54692D7D-CAA3-49FD-8ECA-0AB97D7C0DDD}"/>
          </ac:spMkLst>
        </pc:spChg>
        <pc:spChg chg="mod">
          <ac:chgData name="Vivek Saahil" userId="43ad321a-5946-4c44-869a-99c3331d9527" providerId="ADAL" clId="{EA813354-F016-409C-A55B-EB42D8BC8B73}" dt="2021-04-06T04:33:14.680" v="5341" actId="27803"/>
          <ac:spMkLst>
            <pc:docMk/>
            <pc:sldMk cId="1830847363" sldId="283"/>
            <ac:spMk id="5491" creationId="{7EC5487E-5EE7-405E-8F23-17E759F4C756}"/>
          </ac:spMkLst>
        </pc:spChg>
        <pc:spChg chg="mod">
          <ac:chgData name="Vivek Saahil" userId="43ad321a-5946-4c44-869a-99c3331d9527" providerId="ADAL" clId="{EA813354-F016-409C-A55B-EB42D8BC8B73}" dt="2021-04-06T04:33:14.680" v="5341" actId="27803"/>
          <ac:spMkLst>
            <pc:docMk/>
            <pc:sldMk cId="1830847363" sldId="283"/>
            <ac:spMk id="5492" creationId="{D3B0DF75-D8E5-4331-9369-3D3B437A513C}"/>
          </ac:spMkLst>
        </pc:spChg>
        <pc:spChg chg="mod">
          <ac:chgData name="Vivek Saahil" userId="43ad321a-5946-4c44-869a-99c3331d9527" providerId="ADAL" clId="{EA813354-F016-409C-A55B-EB42D8BC8B73}" dt="2021-04-06T04:33:14.680" v="5341" actId="27803"/>
          <ac:spMkLst>
            <pc:docMk/>
            <pc:sldMk cId="1830847363" sldId="283"/>
            <ac:spMk id="5493" creationId="{05AE9A05-E0D0-4F86-839A-C51E4F9D41AD}"/>
          </ac:spMkLst>
        </pc:spChg>
        <pc:spChg chg="mod">
          <ac:chgData name="Vivek Saahil" userId="43ad321a-5946-4c44-869a-99c3331d9527" providerId="ADAL" clId="{EA813354-F016-409C-A55B-EB42D8BC8B73}" dt="2021-04-06T04:33:14.680" v="5341" actId="27803"/>
          <ac:spMkLst>
            <pc:docMk/>
            <pc:sldMk cId="1830847363" sldId="283"/>
            <ac:spMk id="5494" creationId="{DAC4DB07-076E-4C6E-9740-9F6781B51FD9}"/>
          </ac:spMkLst>
        </pc:spChg>
        <pc:spChg chg="mod">
          <ac:chgData name="Vivek Saahil" userId="43ad321a-5946-4c44-869a-99c3331d9527" providerId="ADAL" clId="{EA813354-F016-409C-A55B-EB42D8BC8B73}" dt="2021-04-06T04:33:14.680" v="5341" actId="27803"/>
          <ac:spMkLst>
            <pc:docMk/>
            <pc:sldMk cId="1830847363" sldId="283"/>
            <ac:spMk id="5495" creationId="{0AB16628-6136-4028-95F6-4D79C411A0C6}"/>
          </ac:spMkLst>
        </pc:spChg>
        <pc:spChg chg="mod">
          <ac:chgData name="Vivek Saahil" userId="43ad321a-5946-4c44-869a-99c3331d9527" providerId="ADAL" clId="{EA813354-F016-409C-A55B-EB42D8BC8B73}" dt="2021-04-06T04:33:14.680" v="5341" actId="27803"/>
          <ac:spMkLst>
            <pc:docMk/>
            <pc:sldMk cId="1830847363" sldId="283"/>
            <ac:spMk id="5496" creationId="{9A3BF60E-16B8-49E9-9AF4-659627A36C72}"/>
          </ac:spMkLst>
        </pc:spChg>
        <pc:spChg chg="mod">
          <ac:chgData name="Vivek Saahil" userId="43ad321a-5946-4c44-869a-99c3331d9527" providerId="ADAL" clId="{EA813354-F016-409C-A55B-EB42D8BC8B73}" dt="2021-04-06T04:33:14.680" v="5341" actId="27803"/>
          <ac:spMkLst>
            <pc:docMk/>
            <pc:sldMk cId="1830847363" sldId="283"/>
            <ac:spMk id="5497" creationId="{82931C0C-0F67-408D-91F6-DE4A4DCB4994}"/>
          </ac:spMkLst>
        </pc:spChg>
        <pc:spChg chg="mod">
          <ac:chgData name="Vivek Saahil" userId="43ad321a-5946-4c44-869a-99c3331d9527" providerId="ADAL" clId="{EA813354-F016-409C-A55B-EB42D8BC8B73}" dt="2021-04-06T04:33:14.680" v="5341" actId="27803"/>
          <ac:spMkLst>
            <pc:docMk/>
            <pc:sldMk cId="1830847363" sldId="283"/>
            <ac:spMk id="5498" creationId="{224E7F1E-83BC-491E-98AA-211B947F3939}"/>
          </ac:spMkLst>
        </pc:spChg>
        <pc:spChg chg="mod">
          <ac:chgData name="Vivek Saahil" userId="43ad321a-5946-4c44-869a-99c3331d9527" providerId="ADAL" clId="{EA813354-F016-409C-A55B-EB42D8BC8B73}" dt="2021-04-06T04:33:14.680" v="5341" actId="27803"/>
          <ac:spMkLst>
            <pc:docMk/>
            <pc:sldMk cId="1830847363" sldId="283"/>
            <ac:spMk id="5499" creationId="{4295DCB2-D9F4-47C1-9E69-446A9DA22B09}"/>
          </ac:spMkLst>
        </pc:spChg>
        <pc:spChg chg="mod">
          <ac:chgData name="Vivek Saahil" userId="43ad321a-5946-4c44-869a-99c3331d9527" providerId="ADAL" clId="{EA813354-F016-409C-A55B-EB42D8BC8B73}" dt="2021-04-06T04:33:14.680" v="5341" actId="27803"/>
          <ac:spMkLst>
            <pc:docMk/>
            <pc:sldMk cId="1830847363" sldId="283"/>
            <ac:spMk id="5500" creationId="{6FB79D51-6AEF-48F7-B083-0D981A3AE124}"/>
          </ac:spMkLst>
        </pc:spChg>
        <pc:spChg chg="mod">
          <ac:chgData name="Vivek Saahil" userId="43ad321a-5946-4c44-869a-99c3331d9527" providerId="ADAL" clId="{EA813354-F016-409C-A55B-EB42D8BC8B73}" dt="2021-04-06T04:33:14.680" v="5341" actId="27803"/>
          <ac:spMkLst>
            <pc:docMk/>
            <pc:sldMk cId="1830847363" sldId="283"/>
            <ac:spMk id="5501" creationId="{08DAE76C-45C1-4A0C-AA1D-81FA1EEF1FDC}"/>
          </ac:spMkLst>
        </pc:spChg>
        <pc:spChg chg="mod">
          <ac:chgData name="Vivek Saahil" userId="43ad321a-5946-4c44-869a-99c3331d9527" providerId="ADAL" clId="{EA813354-F016-409C-A55B-EB42D8BC8B73}" dt="2021-04-06T04:33:14.680" v="5341" actId="27803"/>
          <ac:spMkLst>
            <pc:docMk/>
            <pc:sldMk cId="1830847363" sldId="283"/>
            <ac:spMk id="5502" creationId="{6337416B-24C5-4FA2-A53C-835A2FEE4B81}"/>
          </ac:spMkLst>
        </pc:spChg>
        <pc:spChg chg="mod">
          <ac:chgData name="Vivek Saahil" userId="43ad321a-5946-4c44-869a-99c3331d9527" providerId="ADAL" clId="{EA813354-F016-409C-A55B-EB42D8BC8B73}" dt="2021-04-06T04:33:14.680" v="5341" actId="27803"/>
          <ac:spMkLst>
            <pc:docMk/>
            <pc:sldMk cId="1830847363" sldId="283"/>
            <ac:spMk id="5503" creationId="{A01DB693-0919-490B-B46F-9EEF1A21DD58}"/>
          </ac:spMkLst>
        </pc:spChg>
        <pc:spChg chg="mod">
          <ac:chgData name="Vivek Saahil" userId="43ad321a-5946-4c44-869a-99c3331d9527" providerId="ADAL" clId="{EA813354-F016-409C-A55B-EB42D8BC8B73}" dt="2021-04-06T04:33:14.680" v="5341" actId="27803"/>
          <ac:spMkLst>
            <pc:docMk/>
            <pc:sldMk cId="1830847363" sldId="283"/>
            <ac:spMk id="5504" creationId="{669ABFFD-E241-42F6-852D-6C6398772D76}"/>
          </ac:spMkLst>
        </pc:spChg>
        <pc:spChg chg="mod">
          <ac:chgData name="Vivek Saahil" userId="43ad321a-5946-4c44-869a-99c3331d9527" providerId="ADAL" clId="{EA813354-F016-409C-A55B-EB42D8BC8B73}" dt="2021-04-06T04:33:14.680" v="5341" actId="27803"/>
          <ac:spMkLst>
            <pc:docMk/>
            <pc:sldMk cId="1830847363" sldId="283"/>
            <ac:spMk id="5505" creationId="{1435D402-5921-418C-9FC4-0E984BC764A8}"/>
          </ac:spMkLst>
        </pc:spChg>
        <pc:spChg chg="mod">
          <ac:chgData name="Vivek Saahil" userId="43ad321a-5946-4c44-869a-99c3331d9527" providerId="ADAL" clId="{EA813354-F016-409C-A55B-EB42D8BC8B73}" dt="2021-04-06T04:33:14.680" v="5341" actId="27803"/>
          <ac:spMkLst>
            <pc:docMk/>
            <pc:sldMk cId="1830847363" sldId="283"/>
            <ac:spMk id="5506" creationId="{6FE4BB54-009C-401F-9FF0-DAD47E7D6445}"/>
          </ac:spMkLst>
        </pc:spChg>
        <pc:spChg chg="mod">
          <ac:chgData name="Vivek Saahil" userId="43ad321a-5946-4c44-869a-99c3331d9527" providerId="ADAL" clId="{EA813354-F016-409C-A55B-EB42D8BC8B73}" dt="2021-04-06T04:33:14.680" v="5341" actId="27803"/>
          <ac:spMkLst>
            <pc:docMk/>
            <pc:sldMk cId="1830847363" sldId="283"/>
            <ac:spMk id="5507" creationId="{E7424601-CA6D-47E3-93EF-CD11A90036CC}"/>
          </ac:spMkLst>
        </pc:spChg>
        <pc:spChg chg="mod">
          <ac:chgData name="Vivek Saahil" userId="43ad321a-5946-4c44-869a-99c3331d9527" providerId="ADAL" clId="{EA813354-F016-409C-A55B-EB42D8BC8B73}" dt="2021-04-06T04:33:14.680" v="5341" actId="27803"/>
          <ac:spMkLst>
            <pc:docMk/>
            <pc:sldMk cId="1830847363" sldId="283"/>
            <ac:spMk id="5508" creationId="{976C9F84-6386-4402-932D-061FB51F7868}"/>
          </ac:spMkLst>
        </pc:spChg>
        <pc:spChg chg="mod">
          <ac:chgData name="Vivek Saahil" userId="43ad321a-5946-4c44-869a-99c3331d9527" providerId="ADAL" clId="{EA813354-F016-409C-A55B-EB42D8BC8B73}" dt="2021-04-06T04:33:14.680" v="5341" actId="27803"/>
          <ac:spMkLst>
            <pc:docMk/>
            <pc:sldMk cId="1830847363" sldId="283"/>
            <ac:spMk id="5509" creationId="{5DEB3E3C-6AE3-49D4-AA1B-A9BCA79D5D9C}"/>
          </ac:spMkLst>
        </pc:spChg>
        <pc:spChg chg="mod">
          <ac:chgData name="Vivek Saahil" userId="43ad321a-5946-4c44-869a-99c3331d9527" providerId="ADAL" clId="{EA813354-F016-409C-A55B-EB42D8BC8B73}" dt="2021-04-06T04:33:14.680" v="5341" actId="27803"/>
          <ac:spMkLst>
            <pc:docMk/>
            <pc:sldMk cId="1830847363" sldId="283"/>
            <ac:spMk id="5510" creationId="{AF2F8951-6365-4D9C-AB6D-C43944D6980B}"/>
          </ac:spMkLst>
        </pc:spChg>
        <pc:spChg chg="mod">
          <ac:chgData name="Vivek Saahil" userId="43ad321a-5946-4c44-869a-99c3331d9527" providerId="ADAL" clId="{EA813354-F016-409C-A55B-EB42D8BC8B73}" dt="2021-04-06T04:33:14.680" v="5341" actId="27803"/>
          <ac:spMkLst>
            <pc:docMk/>
            <pc:sldMk cId="1830847363" sldId="283"/>
            <ac:spMk id="5511" creationId="{FE41925B-A0D9-448D-93E2-C6D3CC3173C5}"/>
          </ac:spMkLst>
        </pc:spChg>
        <pc:spChg chg="mod">
          <ac:chgData name="Vivek Saahil" userId="43ad321a-5946-4c44-869a-99c3331d9527" providerId="ADAL" clId="{EA813354-F016-409C-A55B-EB42D8BC8B73}" dt="2021-04-06T04:33:14.680" v="5341" actId="27803"/>
          <ac:spMkLst>
            <pc:docMk/>
            <pc:sldMk cId="1830847363" sldId="283"/>
            <ac:spMk id="5512" creationId="{64733326-A667-4834-A5FE-09068A237F8F}"/>
          </ac:spMkLst>
        </pc:spChg>
        <pc:spChg chg="mod">
          <ac:chgData name="Vivek Saahil" userId="43ad321a-5946-4c44-869a-99c3331d9527" providerId="ADAL" clId="{EA813354-F016-409C-A55B-EB42D8BC8B73}" dt="2021-04-06T04:33:14.680" v="5341" actId="27803"/>
          <ac:spMkLst>
            <pc:docMk/>
            <pc:sldMk cId="1830847363" sldId="283"/>
            <ac:spMk id="5513" creationId="{ECBEC9BB-1924-4DAA-B6BC-D49A05789147}"/>
          </ac:spMkLst>
        </pc:spChg>
        <pc:spChg chg="mod">
          <ac:chgData name="Vivek Saahil" userId="43ad321a-5946-4c44-869a-99c3331d9527" providerId="ADAL" clId="{EA813354-F016-409C-A55B-EB42D8BC8B73}" dt="2021-04-06T04:33:14.680" v="5341" actId="27803"/>
          <ac:spMkLst>
            <pc:docMk/>
            <pc:sldMk cId="1830847363" sldId="283"/>
            <ac:spMk id="5514" creationId="{28EEFA17-C69B-4298-A93F-337E2842298F}"/>
          </ac:spMkLst>
        </pc:spChg>
        <pc:spChg chg="mod">
          <ac:chgData name="Vivek Saahil" userId="43ad321a-5946-4c44-869a-99c3331d9527" providerId="ADAL" clId="{EA813354-F016-409C-A55B-EB42D8BC8B73}" dt="2021-04-06T04:33:14.680" v="5341" actId="27803"/>
          <ac:spMkLst>
            <pc:docMk/>
            <pc:sldMk cId="1830847363" sldId="283"/>
            <ac:spMk id="5515" creationId="{5500FF7D-DD29-4D67-BFF7-1450D27A8759}"/>
          </ac:spMkLst>
        </pc:spChg>
        <pc:spChg chg="mod">
          <ac:chgData name="Vivek Saahil" userId="43ad321a-5946-4c44-869a-99c3331d9527" providerId="ADAL" clId="{EA813354-F016-409C-A55B-EB42D8BC8B73}" dt="2021-04-06T04:33:14.680" v="5341" actId="27803"/>
          <ac:spMkLst>
            <pc:docMk/>
            <pc:sldMk cId="1830847363" sldId="283"/>
            <ac:spMk id="5516" creationId="{A7007C88-8D54-4B34-8B0E-86B39ABBCBC8}"/>
          </ac:spMkLst>
        </pc:spChg>
        <pc:spChg chg="mod">
          <ac:chgData name="Vivek Saahil" userId="43ad321a-5946-4c44-869a-99c3331d9527" providerId="ADAL" clId="{EA813354-F016-409C-A55B-EB42D8BC8B73}" dt="2021-04-06T04:33:14.680" v="5341" actId="27803"/>
          <ac:spMkLst>
            <pc:docMk/>
            <pc:sldMk cId="1830847363" sldId="283"/>
            <ac:spMk id="5517" creationId="{B7818ADA-1BBA-4D0C-A1E9-F1CA332ED10C}"/>
          </ac:spMkLst>
        </pc:spChg>
        <pc:spChg chg="mod">
          <ac:chgData name="Vivek Saahil" userId="43ad321a-5946-4c44-869a-99c3331d9527" providerId="ADAL" clId="{EA813354-F016-409C-A55B-EB42D8BC8B73}" dt="2021-04-06T04:33:14.680" v="5341" actId="27803"/>
          <ac:spMkLst>
            <pc:docMk/>
            <pc:sldMk cId="1830847363" sldId="283"/>
            <ac:spMk id="5518" creationId="{94E45EBB-9B95-4CCA-9CA8-7F3A35B70ACA}"/>
          </ac:spMkLst>
        </pc:spChg>
        <pc:spChg chg="mod">
          <ac:chgData name="Vivek Saahil" userId="43ad321a-5946-4c44-869a-99c3331d9527" providerId="ADAL" clId="{EA813354-F016-409C-A55B-EB42D8BC8B73}" dt="2021-04-06T04:33:14.680" v="5341" actId="27803"/>
          <ac:spMkLst>
            <pc:docMk/>
            <pc:sldMk cId="1830847363" sldId="283"/>
            <ac:spMk id="5519" creationId="{B7BE0A07-E8D8-4BF8-AF5B-F8199A74EE0D}"/>
          </ac:spMkLst>
        </pc:spChg>
        <pc:spChg chg="mod">
          <ac:chgData name="Vivek Saahil" userId="43ad321a-5946-4c44-869a-99c3331d9527" providerId="ADAL" clId="{EA813354-F016-409C-A55B-EB42D8BC8B73}" dt="2021-04-06T04:33:14.680" v="5341" actId="27803"/>
          <ac:spMkLst>
            <pc:docMk/>
            <pc:sldMk cId="1830847363" sldId="283"/>
            <ac:spMk id="5520" creationId="{359DF11D-496D-435E-8D28-3AFBB37EEED8}"/>
          </ac:spMkLst>
        </pc:spChg>
        <pc:spChg chg="mod">
          <ac:chgData name="Vivek Saahil" userId="43ad321a-5946-4c44-869a-99c3331d9527" providerId="ADAL" clId="{EA813354-F016-409C-A55B-EB42D8BC8B73}" dt="2021-04-06T04:33:14.680" v="5341" actId="27803"/>
          <ac:spMkLst>
            <pc:docMk/>
            <pc:sldMk cId="1830847363" sldId="283"/>
            <ac:spMk id="5521" creationId="{C203A3F4-7CCF-4D56-884C-BDB64F2A11A5}"/>
          </ac:spMkLst>
        </pc:spChg>
        <pc:spChg chg="mod">
          <ac:chgData name="Vivek Saahil" userId="43ad321a-5946-4c44-869a-99c3331d9527" providerId="ADAL" clId="{EA813354-F016-409C-A55B-EB42D8BC8B73}" dt="2021-04-06T04:33:14.680" v="5341" actId="27803"/>
          <ac:spMkLst>
            <pc:docMk/>
            <pc:sldMk cId="1830847363" sldId="283"/>
            <ac:spMk id="5522" creationId="{47D72889-F44E-489B-A84C-E9D352B8AECB}"/>
          </ac:spMkLst>
        </pc:spChg>
        <pc:spChg chg="mod">
          <ac:chgData name="Vivek Saahil" userId="43ad321a-5946-4c44-869a-99c3331d9527" providerId="ADAL" clId="{EA813354-F016-409C-A55B-EB42D8BC8B73}" dt="2021-04-06T04:33:14.680" v="5341" actId="27803"/>
          <ac:spMkLst>
            <pc:docMk/>
            <pc:sldMk cId="1830847363" sldId="283"/>
            <ac:spMk id="5523" creationId="{4CBC2D07-E3BA-46AB-B32E-6FAFEE548208}"/>
          </ac:spMkLst>
        </pc:spChg>
        <pc:spChg chg="mod">
          <ac:chgData name="Vivek Saahil" userId="43ad321a-5946-4c44-869a-99c3331d9527" providerId="ADAL" clId="{EA813354-F016-409C-A55B-EB42D8BC8B73}" dt="2021-04-06T04:33:14.680" v="5341" actId="27803"/>
          <ac:spMkLst>
            <pc:docMk/>
            <pc:sldMk cId="1830847363" sldId="283"/>
            <ac:spMk id="5524" creationId="{0FAD0AE2-0FD9-4D4B-87E1-2833DD1A5649}"/>
          </ac:spMkLst>
        </pc:spChg>
        <pc:spChg chg="mod">
          <ac:chgData name="Vivek Saahil" userId="43ad321a-5946-4c44-869a-99c3331d9527" providerId="ADAL" clId="{EA813354-F016-409C-A55B-EB42D8BC8B73}" dt="2021-04-06T04:33:14.680" v="5341" actId="27803"/>
          <ac:spMkLst>
            <pc:docMk/>
            <pc:sldMk cId="1830847363" sldId="283"/>
            <ac:spMk id="5525" creationId="{4C01FD27-5CA0-42EF-B87A-2C237B12B3BC}"/>
          </ac:spMkLst>
        </pc:spChg>
        <pc:spChg chg="mod">
          <ac:chgData name="Vivek Saahil" userId="43ad321a-5946-4c44-869a-99c3331d9527" providerId="ADAL" clId="{EA813354-F016-409C-A55B-EB42D8BC8B73}" dt="2021-04-06T04:33:14.680" v="5341" actId="27803"/>
          <ac:spMkLst>
            <pc:docMk/>
            <pc:sldMk cId="1830847363" sldId="283"/>
            <ac:spMk id="5526" creationId="{99AE4998-9EC8-44CE-BEFB-BC4C2F5A8041}"/>
          </ac:spMkLst>
        </pc:spChg>
        <pc:spChg chg="mod">
          <ac:chgData name="Vivek Saahil" userId="43ad321a-5946-4c44-869a-99c3331d9527" providerId="ADAL" clId="{EA813354-F016-409C-A55B-EB42D8BC8B73}" dt="2021-04-06T04:33:14.680" v="5341" actId="27803"/>
          <ac:spMkLst>
            <pc:docMk/>
            <pc:sldMk cId="1830847363" sldId="283"/>
            <ac:spMk id="5527" creationId="{96598244-5EF2-4EA8-9F35-0E743157C43F}"/>
          </ac:spMkLst>
        </pc:spChg>
        <pc:spChg chg="mod">
          <ac:chgData name="Vivek Saahil" userId="43ad321a-5946-4c44-869a-99c3331d9527" providerId="ADAL" clId="{EA813354-F016-409C-A55B-EB42D8BC8B73}" dt="2021-04-06T04:33:14.680" v="5341" actId="27803"/>
          <ac:spMkLst>
            <pc:docMk/>
            <pc:sldMk cId="1830847363" sldId="283"/>
            <ac:spMk id="5528" creationId="{41B1A107-7A4E-4516-8607-AC5C9BDE1978}"/>
          </ac:spMkLst>
        </pc:spChg>
        <pc:spChg chg="mod">
          <ac:chgData name="Vivek Saahil" userId="43ad321a-5946-4c44-869a-99c3331d9527" providerId="ADAL" clId="{EA813354-F016-409C-A55B-EB42D8BC8B73}" dt="2021-04-06T04:33:14.680" v="5341" actId="27803"/>
          <ac:spMkLst>
            <pc:docMk/>
            <pc:sldMk cId="1830847363" sldId="283"/>
            <ac:spMk id="5529" creationId="{186B9CEF-0FB9-4DCD-B6C3-456B177EC152}"/>
          </ac:spMkLst>
        </pc:spChg>
        <pc:spChg chg="mod">
          <ac:chgData name="Vivek Saahil" userId="43ad321a-5946-4c44-869a-99c3331d9527" providerId="ADAL" clId="{EA813354-F016-409C-A55B-EB42D8BC8B73}" dt="2021-04-06T04:33:14.680" v="5341" actId="27803"/>
          <ac:spMkLst>
            <pc:docMk/>
            <pc:sldMk cId="1830847363" sldId="283"/>
            <ac:spMk id="5530" creationId="{05A75314-8369-47CC-A11B-9B0D97B74150}"/>
          </ac:spMkLst>
        </pc:spChg>
        <pc:spChg chg="mod">
          <ac:chgData name="Vivek Saahil" userId="43ad321a-5946-4c44-869a-99c3331d9527" providerId="ADAL" clId="{EA813354-F016-409C-A55B-EB42D8BC8B73}" dt="2021-04-06T04:33:14.680" v="5341" actId="27803"/>
          <ac:spMkLst>
            <pc:docMk/>
            <pc:sldMk cId="1830847363" sldId="283"/>
            <ac:spMk id="5531" creationId="{656B2F98-2C1F-4F73-B7BE-345256EE12D1}"/>
          </ac:spMkLst>
        </pc:spChg>
        <pc:spChg chg="mod">
          <ac:chgData name="Vivek Saahil" userId="43ad321a-5946-4c44-869a-99c3331d9527" providerId="ADAL" clId="{EA813354-F016-409C-A55B-EB42D8BC8B73}" dt="2021-04-06T04:33:14.680" v="5341" actId="27803"/>
          <ac:spMkLst>
            <pc:docMk/>
            <pc:sldMk cId="1830847363" sldId="283"/>
            <ac:spMk id="5532" creationId="{0D2F3D47-D0CA-41AD-B047-3116D5386729}"/>
          </ac:spMkLst>
        </pc:spChg>
        <pc:spChg chg="mod">
          <ac:chgData name="Vivek Saahil" userId="43ad321a-5946-4c44-869a-99c3331d9527" providerId="ADAL" clId="{EA813354-F016-409C-A55B-EB42D8BC8B73}" dt="2021-04-06T04:33:14.680" v="5341" actId="27803"/>
          <ac:spMkLst>
            <pc:docMk/>
            <pc:sldMk cId="1830847363" sldId="283"/>
            <ac:spMk id="5533" creationId="{194ABF4E-4FB8-4960-8CFE-BDB0F92F5CC4}"/>
          </ac:spMkLst>
        </pc:spChg>
        <pc:spChg chg="mod">
          <ac:chgData name="Vivek Saahil" userId="43ad321a-5946-4c44-869a-99c3331d9527" providerId="ADAL" clId="{EA813354-F016-409C-A55B-EB42D8BC8B73}" dt="2021-04-06T04:33:14.680" v="5341" actId="27803"/>
          <ac:spMkLst>
            <pc:docMk/>
            <pc:sldMk cId="1830847363" sldId="283"/>
            <ac:spMk id="5534" creationId="{9D08C3F4-8163-4F78-BCCD-1B3E85EC7B89}"/>
          </ac:spMkLst>
        </pc:spChg>
        <pc:spChg chg="mod">
          <ac:chgData name="Vivek Saahil" userId="43ad321a-5946-4c44-869a-99c3331d9527" providerId="ADAL" clId="{EA813354-F016-409C-A55B-EB42D8BC8B73}" dt="2021-04-06T04:33:14.680" v="5341" actId="27803"/>
          <ac:spMkLst>
            <pc:docMk/>
            <pc:sldMk cId="1830847363" sldId="283"/>
            <ac:spMk id="5535" creationId="{541E89BA-7FA1-4CC5-8047-C209FAE91EF9}"/>
          </ac:spMkLst>
        </pc:spChg>
        <pc:spChg chg="mod">
          <ac:chgData name="Vivek Saahil" userId="43ad321a-5946-4c44-869a-99c3331d9527" providerId="ADAL" clId="{EA813354-F016-409C-A55B-EB42D8BC8B73}" dt="2021-04-06T04:33:14.680" v="5341" actId="27803"/>
          <ac:spMkLst>
            <pc:docMk/>
            <pc:sldMk cId="1830847363" sldId="283"/>
            <ac:spMk id="5536" creationId="{1F65CF83-63EF-49D8-9963-CF69E8437E65}"/>
          </ac:spMkLst>
        </pc:spChg>
        <pc:spChg chg="mod">
          <ac:chgData name="Vivek Saahil" userId="43ad321a-5946-4c44-869a-99c3331d9527" providerId="ADAL" clId="{EA813354-F016-409C-A55B-EB42D8BC8B73}" dt="2021-04-06T04:33:14.680" v="5341" actId="27803"/>
          <ac:spMkLst>
            <pc:docMk/>
            <pc:sldMk cId="1830847363" sldId="283"/>
            <ac:spMk id="5537" creationId="{B70D952B-BC4E-45EC-B0E4-1F8BF60477AC}"/>
          </ac:spMkLst>
        </pc:spChg>
        <pc:spChg chg="mod">
          <ac:chgData name="Vivek Saahil" userId="43ad321a-5946-4c44-869a-99c3331d9527" providerId="ADAL" clId="{EA813354-F016-409C-A55B-EB42D8BC8B73}" dt="2021-04-06T04:33:14.680" v="5341" actId="27803"/>
          <ac:spMkLst>
            <pc:docMk/>
            <pc:sldMk cId="1830847363" sldId="283"/>
            <ac:spMk id="5538" creationId="{39AA577C-DBEE-46D1-AADA-83AAB7EA1D9E}"/>
          </ac:spMkLst>
        </pc:spChg>
        <pc:spChg chg="mod">
          <ac:chgData name="Vivek Saahil" userId="43ad321a-5946-4c44-869a-99c3331d9527" providerId="ADAL" clId="{EA813354-F016-409C-A55B-EB42D8BC8B73}" dt="2021-04-06T04:33:14.680" v="5341" actId="27803"/>
          <ac:spMkLst>
            <pc:docMk/>
            <pc:sldMk cId="1830847363" sldId="283"/>
            <ac:spMk id="5539" creationId="{0B02AE3F-2853-4DEF-AAD6-5BAD398A3A55}"/>
          </ac:spMkLst>
        </pc:spChg>
        <pc:spChg chg="mod">
          <ac:chgData name="Vivek Saahil" userId="43ad321a-5946-4c44-869a-99c3331d9527" providerId="ADAL" clId="{EA813354-F016-409C-A55B-EB42D8BC8B73}" dt="2021-04-06T04:33:14.680" v="5341" actId="27803"/>
          <ac:spMkLst>
            <pc:docMk/>
            <pc:sldMk cId="1830847363" sldId="283"/>
            <ac:spMk id="5540" creationId="{B56F40CC-C431-4663-8755-63AB3F29C1BC}"/>
          </ac:spMkLst>
        </pc:spChg>
        <pc:spChg chg="mod">
          <ac:chgData name="Vivek Saahil" userId="43ad321a-5946-4c44-869a-99c3331d9527" providerId="ADAL" clId="{EA813354-F016-409C-A55B-EB42D8BC8B73}" dt="2021-04-06T04:33:14.680" v="5341" actId="27803"/>
          <ac:spMkLst>
            <pc:docMk/>
            <pc:sldMk cId="1830847363" sldId="283"/>
            <ac:spMk id="5541" creationId="{6043FE60-F564-42E2-9EB3-13F0AB0DEC3B}"/>
          </ac:spMkLst>
        </pc:spChg>
        <pc:spChg chg="mod">
          <ac:chgData name="Vivek Saahil" userId="43ad321a-5946-4c44-869a-99c3331d9527" providerId="ADAL" clId="{EA813354-F016-409C-A55B-EB42D8BC8B73}" dt="2021-04-06T04:33:14.680" v="5341" actId="27803"/>
          <ac:spMkLst>
            <pc:docMk/>
            <pc:sldMk cId="1830847363" sldId="283"/>
            <ac:spMk id="5542" creationId="{84F30A4B-C546-4EA6-BA04-551322CA9592}"/>
          </ac:spMkLst>
        </pc:spChg>
        <pc:spChg chg="mod">
          <ac:chgData name="Vivek Saahil" userId="43ad321a-5946-4c44-869a-99c3331d9527" providerId="ADAL" clId="{EA813354-F016-409C-A55B-EB42D8BC8B73}" dt="2021-04-06T04:33:14.680" v="5341" actId="27803"/>
          <ac:spMkLst>
            <pc:docMk/>
            <pc:sldMk cId="1830847363" sldId="283"/>
            <ac:spMk id="5543" creationId="{A2E0404A-E0C6-4F93-9DEA-F15A7E3D035E}"/>
          </ac:spMkLst>
        </pc:spChg>
        <pc:spChg chg="mod">
          <ac:chgData name="Vivek Saahil" userId="43ad321a-5946-4c44-869a-99c3331d9527" providerId="ADAL" clId="{EA813354-F016-409C-A55B-EB42D8BC8B73}" dt="2021-04-06T04:33:14.680" v="5341" actId="27803"/>
          <ac:spMkLst>
            <pc:docMk/>
            <pc:sldMk cId="1830847363" sldId="283"/>
            <ac:spMk id="5544" creationId="{997132A6-CDEE-4CC4-ABCA-42F976EB6F5C}"/>
          </ac:spMkLst>
        </pc:spChg>
        <pc:spChg chg="mod">
          <ac:chgData name="Vivek Saahil" userId="43ad321a-5946-4c44-869a-99c3331d9527" providerId="ADAL" clId="{EA813354-F016-409C-A55B-EB42D8BC8B73}" dt="2021-04-06T04:33:14.680" v="5341" actId="27803"/>
          <ac:spMkLst>
            <pc:docMk/>
            <pc:sldMk cId="1830847363" sldId="283"/>
            <ac:spMk id="5545" creationId="{5C29089B-6523-4565-BD8D-5E050F2A65E6}"/>
          </ac:spMkLst>
        </pc:spChg>
        <pc:spChg chg="mod">
          <ac:chgData name="Vivek Saahil" userId="43ad321a-5946-4c44-869a-99c3331d9527" providerId="ADAL" clId="{EA813354-F016-409C-A55B-EB42D8BC8B73}" dt="2021-04-06T04:33:14.680" v="5341" actId="27803"/>
          <ac:spMkLst>
            <pc:docMk/>
            <pc:sldMk cId="1830847363" sldId="283"/>
            <ac:spMk id="5546" creationId="{8F998AE5-58CD-425B-B466-824AFDF53A36}"/>
          </ac:spMkLst>
        </pc:spChg>
        <pc:spChg chg="mod">
          <ac:chgData name="Vivek Saahil" userId="43ad321a-5946-4c44-869a-99c3331d9527" providerId="ADAL" clId="{EA813354-F016-409C-A55B-EB42D8BC8B73}" dt="2021-04-06T04:33:14.680" v="5341" actId="27803"/>
          <ac:spMkLst>
            <pc:docMk/>
            <pc:sldMk cId="1830847363" sldId="283"/>
            <ac:spMk id="5547" creationId="{E29A5D8C-53FD-4685-8C97-38FC2F21EFD9}"/>
          </ac:spMkLst>
        </pc:spChg>
        <pc:spChg chg="mod">
          <ac:chgData name="Vivek Saahil" userId="43ad321a-5946-4c44-869a-99c3331d9527" providerId="ADAL" clId="{EA813354-F016-409C-A55B-EB42D8BC8B73}" dt="2021-04-06T04:33:14.680" v="5341" actId="27803"/>
          <ac:spMkLst>
            <pc:docMk/>
            <pc:sldMk cId="1830847363" sldId="283"/>
            <ac:spMk id="5548" creationId="{6DEAE89B-A156-47D5-98A6-C14E8BF893C8}"/>
          </ac:spMkLst>
        </pc:spChg>
        <pc:spChg chg="mod">
          <ac:chgData name="Vivek Saahil" userId="43ad321a-5946-4c44-869a-99c3331d9527" providerId="ADAL" clId="{EA813354-F016-409C-A55B-EB42D8BC8B73}" dt="2021-04-06T04:33:14.680" v="5341" actId="27803"/>
          <ac:spMkLst>
            <pc:docMk/>
            <pc:sldMk cId="1830847363" sldId="283"/>
            <ac:spMk id="5549" creationId="{E6FDB66D-6471-424B-9EB1-9705615EF4DB}"/>
          </ac:spMkLst>
        </pc:spChg>
        <pc:spChg chg="mod">
          <ac:chgData name="Vivek Saahil" userId="43ad321a-5946-4c44-869a-99c3331d9527" providerId="ADAL" clId="{EA813354-F016-409C-A55B-EB42D8BC8B73}" dt="2021-04-06T04:33:14.680" v="5341" actId="27803"/>
          <ac:spMkLst>
            <pc:docMk/>
            <pc:sldMk cId="1830847363" sldId="283"/>
            <ac:spMk id="5550" creationId="{F3CF861A-7033-4E37-BFEB-6F366C0C87C1}"/>
          </ac:spMkLst>
        </pc:spChg>
        <pc:spChg chg="mod">
          <ac:chgData name="Vivek Saahil" userId="43ad321a-5946-4c44-869a-99c3331d9527" providerId="ADAL" clId="{EA813354-F016-409C-A55B-EB42D8BC8B73}" dt="2021-04-06T04:33:14.680" v="5341" actId="27803"/>
          <ac:spMkLst>
            <pc:docMk/>
            <pc:sldMk cId="1830847363" sldId="283"/>
            <ac:spMk id="5551" creationId="{4DAA0B74-EB17-4435-989E-2A7673F8C30B}"/>
          </ac:spMkLst>
        </pc:spChg>
        <pc:spChg chg="mod">
          <ac:chgData name="Vivek Saahil" userId="43ad321a-5946-4c44-869a-99c3331d9527" providerId="ADAL" clId="{EA813354-F016-409C-A55B-EB42D8BC8B73}" dt="2021-04-06T04:33:14.680" v="5341" actId="27803"/>
          <ac:spMkLst>
            <pc:docMk/>
            <pc:sldMk cId="1830847363" sldId="283"/>
            <ac:spMk id="5552" creationId="{A764BE02-532A-42F1-9320-28D3D14DC611}"/>
          </ac:spMkLst>
        </pc:spChg>
        <pc:spChg chg="mod">
          <ac:chgData name="Vivek Saahil" userId="43ad321a-5946-4c44-869a-99c3331d9527" providerId="ADAL" clId="{EA813354-F016-409C-A55B-EB42D8BC8B73}" dt="2021-04-06T04:33:14.680" v="5341" actId="27803"/>
          <ac:spMkLst>
            <pc:docMk/>
            <pc:sldMk cId="1830847363" sldId="283"/>
            <ac:spMk id="5553" creationId="{CBC95020-6F76-4F51-8A84-1F891C3876C8}"/>
          </ac:spMkLst>
        </pc:spChg>
        <pc:spChg chg="mod">
          <ac:chgData name="Vivek Saahil" userId="43ad321a-5946-4c44-869a-99c3331d9527" providerId="ADAL" clId="{EA813354-F016-409C-A55B-EB42D8BC8B73}" dt="2021-04-06T04:33:14.680" v="5341" actId="27803"/>
          <ac:spMkLst>
            <pc:docMk/>
            <pc:sldMk cId="1830847363" sldId="283"/>
            <ac:spMk id="5554" creationId="{96331AB0-5905-4ADB-89F7-7F6C4AAE9CF0}"/>
          </ac:spMkLst>
        </pc:spChg>
        <pc:spChg chg="mod">
          <ac:chgData name="Vivek Saahil" userId="43ad321a-5946-4c44-869a-99c3331d9527" providerId="ADAL" clId="{EA813354-F016-409C-A55B-EB42D8BC8B73}" dt="2021-04-06T04:33:14.680" v="5341" actId="27803"/>
          <ac:spMkLst>
            <pc:docMk/>
            <pc:sldMk cId="1830847363" sldId="283"/>
            <ac:spMk id="5555" creationId="{FF15D537-9395-49B5-816C-AAE133FF46A2}"/>
          </ac:spMkLst>
        </pc:spChg>
        <pc:spChg chg="mod">
          <ac:chgData name="Vivek Saahil" userId="43ad321a-5946-4c44-869a-99c3331d9527" providerId="ADAL" clId="{EA813354-F016-409C-A55B-EB42D8BC8B73}" dt="2021-04-06T04:33:14.680" v="5341" actId="27803"/>
          <ac:spMkLst>
            <pc:docMk/>
            <pc:sldMk cId="1830847363" sldId="283"/>
            <ac:spMk id="5556" creationId="{72BDE5F9-1E2F-49BF-BD4E-57BC115309FB}"/>
          </ac:spMkLst>
        </pc:spChg>
        <pc:spChg chg="mod">
          <ac:chgData name="Vivek Saahil" userId="43ad321a-5946-4c44-869a-99c3331d9527" providerId="ADAL" clId="{EA813354-F016-409C-A55B-EB42D8BC8B73}" dt="2021-04-06T04:33:14.680" v="5341" actId="27803"/>
          <ac:spMkLst>
            <pc:docMk/>
            <pc:sldMk cId="1830847363" sldId="283"/>
            <ac:spMk id="5557" creationId="{2EBE0BCB-BAC1-46F0-BF07-AE3FFEAC722F}"/>
          </ac:spMkLst>
        </pc:spChg>
        <pc:spChg chg="mod">
          <ac:chgData name="Vivek Saahil" userId="43ad321a-5946-4c44-869a-99c3331d9527" providerId="ADAL" clId="{EA813354-F016-409C-A55B-EB42D8BC8B73}" dt="2021-04-06T04:33:14.680" v="5341" actId="27803"/>
          <ac:spMkLst>
            <pc:docMk/>
            <pc:sldMk cId="1830847363" sldId="283"/>
            <ac:spMk id="5558" creationId="{02AD8933-3E13-46A3-96BB-E78A2DA178F8}"/>
          </ac:spMkLst>
        </pc:spChg>
        <pc:spChg chg="mod">
          <ac:chgData name="Vivek Saahil" userId="43ad321a-5946-4c44-869a-99c3331d9527" providerId="ADAL" clId="{EA813354-F016-409C-A55B-EB42D8BC8B73}" dt="2021-04-06T04:33:14.680" v="5341" actId="27803"/>
          <ac:spMkLst>
            <pc:docMk/>
            <pc:sldMk cId="1830847363" sldId="283"/>
            <ac:spMk id="5559" creationId="{87DC8F67-C080-403C-B69C-564C53E8008C}"/>
          </ac:spMkLst>
        </pc:spChg>
        <pc:spChg chg="mod">
          <ac:chgData name="Vivek Saahil" userId="43ad321a-5946-4c44-869a-99c3331d9527" providerId="ADAL" clId="{EA813354-F016-409C-A55B-EB42D8BC8B73}" dt="2021-04-06T04:33:14.680" v="5341" actId="27803"/>
          <ac:spMkLst>
            <pc:docMk/>
            <pc:sldMk cId="1830847363" sldId="283"/>
            <ac:spMk id="5560" creationId="{BDF7D020-8032-43CB-B419-2E7AD15B1DE0}"/>
          </ac:spMkLst>
        </pc:spChg>
        <pc:spChg chg="mod">
          <ac:chgData name="Vivek Saahil" userId="43ad321a-5946-4c44-869a-99c3331d9527" providerId="ADAL" clId="{EA813354-F016-409C-A55B-EB42D8BC8B73}" dt="2021-04-06T04:33:14.680" v="5341" actId="27803"/>
          <ac:spMkLst>
            <pc:docMk/>
            <pc:sldMk cId="1830847363" sldId="283"/>
            <ac:spMk id="5561" creationId="{09310F0A-3F23-46CE-A16A-EA183C32B90D}"/>
          </ac:spMkLst>
        </pc:spChg>
        <pc:spChg chg="mod">
          <ac:chgData name="Vivek Saahil" userId="43ad321a-5946-4c44-869a-99c3331d9527" providerId="ADAL" clId="{EA813354-F016-409C-A55B-EB42D8BC8B73}" dt="2021-04-06T04:33:14.680" v="5341" actId="27803"/>
          <ac:spMkLst>
            <pc:docMk/>
            <pc:sldMk cId="1830847363" sldId="283"/>
            <ac:spMk id="5562" creationId="{C19EA357-8645-4454-A8C8-123086A450F6}"/>
          </ac:spMkLst>
        </pc:spChg>
        <pc:spChg chg="mod">
          <ac:chgData name="Vivek Saahil" userId="43ad321a-5946-4c44-869a-99c3331d9527" providerId="ADAL" clId="{EA813354-F016-409C-A55B-EB42D8BC8B73}" dt="2021-04-06T04:33:14.680" v="5341" actId="27803"/>
          <ac:spMkLst>
            <pc:docMk/>
            <pc:sldMk cId="1830847363" sldId="283"/>
            <ac:spMk id="5563" creationId="{338BF97F-6BE6-46F0-AB02-E26E645CD7DF}"/>
          </ac:spMkLst>
        </pc:spChg>
        <pc:spChg chg="mod">
          <ac:chgData name="Vivek Saahil" userId="43ad321a-5946-4c44-869a-99c3331d9527" providerId="ADAL" clId="{EA813354-F016-409C-A55B-EB42D8BC8B73}" dt="2021-04-06T04:33:14.680" v="5341" actId="27803"/>
          <ac:spMkLst>
            <pc:docMk/>
            <pc:sldMk cId="1830847363" sldId="283"/>
            <ac:spMk id="5564" creationId="{685CDD71-D73C-4380-8A49-5DCD68D56232}"/>
          </ac:spMkLst>
        </pc:spChg>
        <pc:spChg chg="mod">
          <ac:chgData name="Vivek Saahil" userId="43ad321a-5946-4c44-869a-99c3331d9527" providerId="ADAL" clId="{EA813354-F016-409C-A55B-EB42D8BC8B73}" dt="2021-04-06T04:33:14.680" v="5341" actId="27803"/>
          <ac:spMkLst>
            <pc:docMk/>
            <pc:sldMk cId="1830847363" sldId="283"/>
            <ac:spMk id="5565" creationId="{6B22C02E-1D98-4588-979C-921989B87F52}"/>
          </ac:spMkLst>
        </pc:spChg>
        <pc:spChg chg="mod">
          <ac:chgData name="Vivek Saahil" userId="43ad321a-5946-4c44-869a-99c3331d9527" providerId="ADAL" clId="{EA813354-F016-409C-A55B-EB42D8BC8B73}" dt="2021-04-06T04:33:14.680" v="5341" actId="27803"/>
          <ac:spMkLst>
            <pc:docMk/>
            <pc:sldMk cId="1830847363" sldId="283"/>
            <ac:spMk id="5566" creationId="{02778830-8BB4-4E5A-814D-2AEAA4663C3A}"/>
          </ac:spMkLst>
        </pc:spChg>
        <pc:spChg chg="mod">
          <ac:chgData name="Vivek Saahil" userId="43ad321a-5946-4c44-869a-99c3331d9527" providerId="ADAL" clId="{EA813354-F016-409C-A55B-EB42D8BC8B73}" dt="2021-04-06T04:33:14.680" v="5341" actId="27803"/>
          <ac:spMkLst>
            <pc:docMk/>
            <pc:sldMk cId="1830847363" sldId="283"/>
            <ac:spMk id="5567" creationId="{93416518-4F4B-4766-BE85-5577DDB782E8}"/>
          </ac:spMkLst>
        </pc:spChg>
        <pc:spChg chg="mod">
          <ac:chgData name="Vivek Saahil" userId="43ad321a-5946-4c44-869a-99c3331d9527" providerId="ADAL" clId="{EA813354-F016-409C-A55B-EB42D8BC8B73}" dt="2021-04-06T04:33:14.680" v="5341" actId="27803"/>
          <ac:spMkLst>
            <pc:docMk/>
            <pc:sldMk cId="1830847363" sldId="283"/>
            <ac:spMk id="5568" creationId="{399A8256-6DFF-46FC-A4F1-5EA703F7CBCF}"/>
          </ac:spMkLst>
        </pc:spChg>
        <pc:spChg chg="mod">
          <ac:chgData name="Vivek Saahil" userId="43ad321a-5946-4c44-869a-99c3331d9527" providerId="ADAL" clId="{EA813354-F016-409C-A55B-EB42D8BC8B73}" dt="2021-04-06T04:33:14.680" v="5341" actId="27803"/>
          <ac:spMkLst>
            <pc:docMk/>
            <pc:sldMk cId="1830847363" sldId="283"/>
            <ac:spMk id="5569" creationId="{9D301C5E-2A33-4CE9-920D-F0B0259BCC8F}"/>
          </ac:spMkLst>
        </pc:spChg>
        <pc:spChg chg="mod">
          <ac:chgData name="Vivek Saahil" userId="43ad321a-5946-4c44-869a-99c3331d9527" providerId="ADAL" clId="{EA813354-F016-409C-A55B-EB42D8BC8B73}" dt="2021-04-06T04:33:14.680" v="5341" actId="27803"/>
          <ac:spMkLst>
            <pc:docMk/>
            <pc:sldMk cId="1830847363" sldId="283"/>
            <ac:spMk id="5570" creationId="{AD92CE0C-9B53-458A-A7E6-0B20C66570A8}"/>
          </ac:spMkLst>
        </pc:spChg>
        <pc:spChg chg="mod">
          <ac:chgData name="Vivek Saahil" userId="43ad321a-5946-4c44-869a-99c3331d9527" providerId="ADAL" clId="{EA813354-F016-409C-A55B-EB42D8BC8B73}" dt="2021-04-06T04:33:14.680" v="5341" actId="27803"/>
          <ac:spMkLst>
            <pc:docMk/>
            <pc:sldMk cId="1830847363" sldId="283"/>
            <ac:spMk id="5571" creationId="{E18E6AD1-FD3E-4487-9439-754095DBA80D}"/>
          </ac:spMkLst>
        </pc:spChg>
        <pc:spChg chg="mod">
          <ac:chgData name="Vivek Saahil" userId="43ad321a-5946-4c44-869a-99c3331d9527" providerId="ADAL" clId="{EA813354-F016-409C-A55B-EB42D8BC8B73}" dt="2021-04-06T04:33:14.680" v="5341" actId="27803"/>
          <ac:spMkLst>
            <pc:docMk/>
            <pc:sldMk cId="1830847363" sldId="283"/>
            <ac:spMk id="5572" creationId="{C7130AA2-6A07-4467-ACA5-C140E90AD915}"/>
          </ac:spMkLst>
        </pc:spChg>
        <pc:spChg chg="mod">
          <ac:chgData name="Vivek Saahil" userId="43ad321a-5946-4c44-869a-99c3331d9527" providerId="ADAL" clId="{EA813354-F016-409C-A55B-EB42D8BC8B73}" dt="2021-04-06T04:33:14.680" v="5341" actId="27803"/>
          <ac:spMkLst>
            <pc:docMk/>
            <pc:sldMk cId="1830847363" sldId="283"/>
            <ac:spMk id="5573" creationId="{CF927485-AFF6-4AB0-AB7F-E52FDA68FC58}"/>
          </ac:spMkLst>
        </pc:spChg>
        <pc:spChg chg="mod">
          <ac:chgData name="Vivek Saahil" userId="43ad321a-5946-4c44-869a-99c3331d9527" providerId="ADAL" clId="{EA813354-F016-409C-A55B-EB42D8BC8B73}" dt="2021-04-06T04:33:14.680" v="5341" actId="27803"/>
          <ac:spMkLst>
            <pc:docMk/>
            <pc:sldMk cId="1830847363" sldId="283"/>
            <ac:spMk id="5574" creationId="{1D39F12E-55A2-4B40-A655-A3BE7C81597B}"/>
          </ac:spMkLst>
        </pc:spChg>
        <pc:spChg chg="mod">
          <ac:chgData name="Vivek Saahil" userId="43ad321a-5946-4c44-869a-99c3331d9527" providerId="ADAL" clId="{EA813354-F016-409C-A55B-EB42D8BC8B73}" dt="2021-04-06T04:33:14.680" v="5341" actId="27803"/>
          <ac:spMkLst>
            <pc:docMk/>
            <pc:sldMk cId="1830847363" sldId="283"/>
            <ac:spMk id="5575" creationId="{461B811C-26D9-4672-B5C5-17F53AA57B22}"/>
          </ac:spMkLst>
        </pc:spChg>
        <pc:spChg chg="mod">
          <ac:chgData name="Vivek Saahil" userId="43ad321a-5946-4c44-869a-99c3331d9527" providerId="ADAL" clId="{EA813354-F016-409C-A55B-EB42D8BC8B73}" dt="2021-04-06T04:33:14.680" v="5341" actId="27803"/>
          <ac:spMkLst>
            <pc:docMk/>
            <pc:sldMk cId="1830847363" sldId="283"/>
            <ac:spMk id="5576" creationId="{3261C1F4-6DDB-4303-9112-50D7EE02E9A5}"/>
          </ac:spMkLst>
        </pc:spChg>
        <pc:spChg chg="mod">
          <ac:chgData name="Vivek Saahil" userId="43ad321a-5946-4c44-869a-99c3331d9527" providerId="ADAL" clId="{EA813354-F016-409C-A55B-EB42D8BC8B73}" dt="2021-04-06T04:33:14.680" v="5341" actId="27803"/>
          <ac:spMkLst>
            <pc:docMk/>
            <pc:sldMk cId="1830847363" sldId="283"/>
            <ac:spMk id="5577" creationId="{4C14E845-B8CF-416C-B3FB-AE00951B24FA}"/>
          </ac:spMkLst>
        </pc:spChg>
        <pc:spChg chg="mod">
          <ac:chgData name="Vivek Saahil" userId="43ad321a-5946-4c44-869a-99c3331d9527" providerId="ADAL" clId="{EA813354-F016-409C-A55B-EB42D8BC8B73}" dt="2021-04-06T04:33:14.680" v="5341" actId="27803"/>
          <ac:spMkLst>
            <pc:docMk/>
            <pc:sldMk cId="1830847363" sldId="283"/>
            <ac:spMk id="5578" creationId="{4068294F-AE7D-4C1A-A8F5-8B610E60AA13}"/>
          </ac:spMkLst>
        </pc:spChg>
        <pc:spChg chg="mod">
          <ac:chgData name="Vivek Saahil" userId="43ad321a-5946-4c44-869a-99c3331d9527" providerId="ADAL" clId="{EA813354-F016-409C-A55B-EB42D8BC8B73}" dt="2021-04-06T04:33:14.680" v="5341" actId="27803"/>
          <ac:spMkLst>
            <pc:docMk/>
            <pc:sldMk cId="1830847363" sldId="283"/>
            <ac:spMk id="5579" creationId="{BD1BE77A-A4F7-48EF-BA92-39DBB93256C0}"/>
          </ac:spMkLst>
        </pc:spChg>
        <pc:spChg chg="mod">
          <ac:chgData name="Vivek Saahil" userId="43ad321a-5946-4c44-869a-99c3331d9527" providerId="ADAL" clId="{EA813354-F016-409C-A55B-EB42D8BC8B73}" dt="2021-04-06T04:33:14.680" v="5341" actId="27803"/>
          <ac:spMkLst>
            <pc:docMk/>
            <pc:sldMk cId="1830847363" sldId="283"/>
            <ac:spMk id="5580" creationId="{8D2DAC0F-8A9E-4251-B8BD-B89CEFB79DE5}"/>
          </ac:spMkLst>
        </pc:spChg>
        <pc:spChg chg="mod">
          <ac:chgData name="Vivek Saahil" userId="43ad321a-5946-4c44-869a-99c3331d9527" providerId="ADAL" clId="{EA813354-F016-409C-A55B-EB42D8BC8B73}" dt="2021-04-06T04:33:14.680" v="5341" actId="27803"/>
          <ac:spMkLst>
            <pc:docMk/>
            <pc:sldMk cId="1830847363" sldId="283"/>
            <ac:spMk id="5581" creationId="{72CF97B5-6EB1-429D-9BBB-83AFF3E9CA9A}"/>
          </ac:spMkLst>
        </pc:spChg>
        <pc:spChg chg="mod">
          <ac:chgData name="Vivek Saahil" userId="43ad321a-5946-4c44-869a-99c3331d9527" providerId="ADAL" clId="{EA813354-F016-409C-A55B-EB42D8BC8B73}" dt="2021-04-06T04:33:14.680" v="5341" actId="27803"/>
          <ac:spMkLst>
            <pc:docMk/>
            <pc:sldMk cId="1830847363" sldId="283"/>
            <ac:spMk id="5582" creationId="{7633ED28-FAAF-4E90-B5F7-4A79BB4D22F6}"/>
          </ac:spMkLst>
        </pc:spChg>
        <pc:spChg chg="mod">
          <ac:chgData name="Vivek Saahil" userId="43ad321a-5946-4c44-869a-99c3331d9527" providerId="ADAL" clId="{EA813354-F016-409C-A55B-EB42D8BC8B73}" dt="2021-04-06T04:33:14.680" v="5341" actId="27803"/>
          <ac:spMkLst>
            <pc:docMk/>
            <pc:sldMk cId="1830847363" sldId="283"/>
            <ac:spMk id="5583" creationId="{FEEE8113-4D06-4B04-9084-061712DFE7E0}"/>
          </ac:spMkLst>
        </pc:spChg>
        <pc:spChg chg="mod">
          <ac:chgData name="Vivek Saahil" userId="43ad321a-5946-4c44-869a-99c3331d9527" providerId="ADAL" clId="{EA813354-F016-409C-A55B-EB42D8BC8B73}" dt="2021-04-06T04:33:14.680" v="5341" actId="27803"/>
          <ac:spMkLst>
            <pc:docMk/>
            <pc:sldMk cId="1830847363" sldId="283"/>
            <ac:spMk id="5584" creationId="{B6324C58-AB08-4ABC-9AFA-3360AED4BC37}"/>
          </ac:spMkLst>
        </pc:spChg>
        <pc:spChg chg="mod">
          <ac:chgData name="Vivek Saahil" userId="43ad321a-5946-4c44-869a-99c3331d9527" providerId="ADAL" clId="{EA813354-F016-409C-A55B-EB42D8BC8B73}" dt="2021-04-06T04:33:14.680" v="5341" actId="27803"/>
          <ac:spMkLst>
            <pc:docMk/>
            <pc:sldMk cId="1830847363" sldId="283"/>
            <ac:spMk id="5585" creationId="{AE983534-CD7A-46FE-9E79-D9312421B465}"/>
          </ac:spMkLst>
        </pc:spChg>
        <pc:spChg chg="mod">
          <ac:chgData name="Vivek Saahil" userId="43ad321a-5946-4c44-869a-99c3331d9527" providerId="ADAL" clId="{EA813354-F016-409C-A55B-EB42D8BC8B73}" dt="2021-04-06T04:33:14.680" v="5341" actId="27803"/>
          <ac:spMkLst>
            <pc:docMk/>
            <pc:sldMk cId="1830847363" sldId="283"/>
            <ac:spMk id="5586" creationId="{32EE53EE-EF96-4CC9-A16C-E9BEB95ADD18}"/>
          </ac:spMkLst>
        </pc:spChg>
        <pc:spChg chg="mod">
          <ac:chgData name="Vivek Saahil" userId="43ad321a-5946-4c44-869a-99c3331d9527" providerId="ADAL" clId="{EA813354-F016-409C-A55B-EB42D8BC8B73}" dt="2021-04-06T04:33:14.680" v="5341" actId="27803"/>
          <ac:spMkLst>
            <pc:docMk/>
            <pc:sldMk cId="1830847363" sldId="283"/>
            <ac:spMk id="5587" creationId="{BAE3759A-B26E-4D51-890B-0820088796AC}"/>
          </ac:spMkLst>
        </pc:spChg>
        <pc:spChg chg="mod">
          <ac:chgData name="Vivek Saahil" userId="43ad321a-5946-4c44-869a-99c3331d9527" providerId="ADAL" clId="{EA813354-F016-409C-A55B-EB42D8BC8B73}" dt="2021-04-06T04:33:14.680" v="5341" actId="27803"/>
          <ac:spMkLst>
            <pc:docMk/>
            <pc:sldMk cId="1830847363" sldId="283"/>
            <ac:spMk id="5588" creationId="{DD9D7F44-A602-4BE4-A113-47EA8A0B0373}"/>
          </ac:spMkLst>
        </pc:spChg>
        <pc:spChg chg="mod">
          <ac:chgData name="Vivek Saahil" userId="43ad321a-5946-4c44-869a-99c3331d9527" providerId="ADAL" clId="{EA813354-F016-409C-A55B-EB42D8BC8B73}" dt="2021-04-06T04:33:14.680" v="5341" actId="27803"/>
          <ac:spMkLst>
            <pc:docMk/>
            <pc:sldMk cId="1830847363" sldId="283"/>
            <ac:spMk id="5589" creationId="{5D9CC133-EE1B-44E9-A4B6-A8E34A34DBE1}"/>
          </ac:spMkLst>
        </pc:spChg>
        <pc:spChg chg="mod">
          <ac:chgData name="Vivek Saahil" userId="43ad321a-5946-4c44-869a-99c3331d9527" providerId="ADAL" clId="{EA813354-F016-409C-A55B-EB42D8BC8B73}" dt="2021-04-06T04:33:14.680" v="5341" actId="27803"/>
          <ac:spMkLst>
            <pc:docMk/>
            <pc:sldMk cId="1830847363" sldId="283"/>
            <ac:spMk id="5590" creationId="{30DE4A77-F08E-4CE8-B4CD-DD1D95C86C2A}"/>
          </ac:spMkLst>
        </pc:spChg>
        <pc:spChg chg="mod">
          <ac:chgData name="Vivek Saahil" userId="43ad321a-5946-4c44-869a-99c3331d9527" providerId="ADAL" clId="{EA813354-F016-409C-A55B-EB42D8BC8B73}" dt="2021-04-06T04:33:14.680" v="5341" actId="27803"/>
          <ac:spMkLst>
            <pc:docMk/>
            <pc:sldMk cId="1830847363" sldId="283"/>
            <ac:spMk id="5591" creationId="{DF93A91A-07CF-4EE8-9F41-712EF8540594}"/>
          </ac:spMkLst>
        </pc:spChg>
        <pc:spChg chg="mod">
          <ac:chgData name="Vivek Saahil" userId="43ad321a-5946-4c44-869a-99c3331d9527" providerId="ADAL" clId="{EA813354-F016-409C-A55B-EB42D8BC8B73}" dt="2021-04-06T04:33:14.680" v="5341" actId="27803"/>
          <ac:spMkLst>
            <pc:docMk/>
            <pc:sldMk cId="1830847363" sldId="283"/>
            <ac:spMk id="5592" creationId="{91BB07C6-2819-4317-B108-F89A37D2EEFC}"/>
          </ac:spMkLst>
        </pc:spChg>
        <pc:spChg chg="mod">
          <ac:chgData name="Vivek Saahil" userId="43ad321a-5946-4c44-869a-99c3331d9527" providerId="ADAL" clId="{EA813354-F016-409C-A55B-EB42D8BC8B73}" dt="2021-04-06T04:33:14.680" v="5341" actId="27803"/>
          <ac:spMkLst>
            <pc:docMk/>
            <pc:sldMk cId="1830847363" sldId="283"/>
            <ac:spMk id="5593" creationId="{7F0A72EC-4ACC-4943-AF5E-DDDFFDB8D45B}"/>
          </ac:spMkLst>
        </pc:spChg>
        <pc:spChg chg="mod">
          <ac:chgData name="Vivek Saahil" userId="43ad321a-5946-4c44-869a-99c3331d9527" providerId="ADAL" clId="{EA813354-F016-409C-A55B-EB42D8BC8B73}" dt="2021-04-06T04:33:14.680" v="5341" actId="27803"/>
          <ac:spMkLst>
            <pc:docMk/>
            <pc:sldMk cId="1830847363" sldId="283"/>
            <ac:spMk id="5594" creationId="{D1BF4175-C033-4AC3-9396-4BA292C90310}"/>
          </ac:spMkLst>
        </pc:spChg>
        <pc:spChg chg="mod">
          <ac:chgData name="Vivek Saahil" userId="43ad321a-5946-4c44-869a-99c3331d9527" providerId="ADAL" clId="{EA813354-F016-409C-A55B-EB42D8BC8B73}" dt="2021-04-06T04:33:14.680" v="5341" actId="27803"/>
          <ac:spMkLst>
            <pc:docMk/>
            <pc:sldMk cId="1830847363" sldId="283"/>
            <ac:spMk id="5595" creationId="{A0F3625F-3392-4281-AB6E-4B42691134B7}"/>
          </ac:spMkLst>
        </pc:spChg>
        <pc:spChg chg="mod">
          <ac:chgData name="Vivek Saahil" userId="43ad321a-5946-4c44-869a-99c3331d9527" providerId="ADAL" clId="{EA813354-F016-409C-A55B-EB42D8BC8B73}" dt="2021-04-06T04:33:14.680" v="5341" actId="27803"/>
          <ac:spMkLst>
            <pc:docMk/>
            <pc:sldMk cId="1830847363" sldId="283"/>
            <ac:spMk id="5596" creationId="{C4BE0616-4256-4AA6-9C5B-2B9757DE65B9}"/>
          </ac:spMkLst>
        </pc:spChg>
        <pc:spChg chg="mod">
          <ac:chgData name="Vivek Saahil" userId="43ad321a-5946-4c44-869a-99c3331d9527" providerId="ADAL" clId="{EA813354-F016-409C-A55B-EB42D8BC8B73}" dt="2021-04-06T04:33:14.680" v="5341" actId="27803"/>
          <ac:spMkLst>
            <pc:docMk/>
            <pc:sldMk cId="1830847363" sldId="283"/>
            <ac:spMk id="5597" creationId="{4AF09A7A-23A5-4CAA-9FFF-14C2F8BC7E6E}"/>
          </ac:spMkLst>
        </pc:spChg>
        <pc:spChg chg="mod">
          <ac:chgData name="Vivek Saahil" userId="43ad321a-5946-4c44-869a-99c3331d9527" providerId="ADAL" clId="{EA813354-F016-409C-A55B-EB42D8BC8B73}" dt="2021-04-06T04:33:14.680" v="5341" actId="27803"/>
          <ac:spMkLst>
            <pc:docMk/>
            <pc:sldMk cId="1830847363" sldId="283"/>
            <ac:spMk id="5598" creationId="{DC81FECD-E423-4959-A1A1-9D40F2175B5A}"/>
          </ac:spMkLst>
        </pc:spChg>
        <pc:spChg chg="mod">
          <ac:chgData name="Vivek Saahil" userId="43ad321a-5946-4c44-869a-99c3331d9527" providerId="ADAL" clId="{EA813354-F016-409C-A55B-EB42D8BC8B73}" dt="2021-04-06T04:33:14.680" v="5341" actId="27803"/>
          <ac:spMkLst>
            <pc:docMk/>
            <pc:sldMk cId="1830847363" sldId="283"/>
            <ac:spMk id="5599" creationId="{58802060-8497-4EC9-9990-9E5E18651026}"/>
          </ac:spMkLst>
        </pc:spChg>
        <pc:spChg chg="mod">
          <ac:chgData name="Vivek Saahil" userId="43ad321a-5946-4c44-869a-99c3331d9527" providerId="ADAL" clId="{EA813354-F016-409C-A55B-EB42D8BC8B73}" dt="2021-04-06T04:33:14.680" v="5341" actId="27803"/>
          <ac:spMkLst>
            <pc:docMk/>
            <pc:sldMk cId="1830847363" sldId="283"/>
            <ac:spMk id="5600" creationId="{314D745D-2D94-43F0-A924-B4D17B76FC55}"/>
          </ac:spMkLst>
        </pc:spChg>
        <pc:spChg chg="mod">
          <ac:chgData name="Vivek Saahil" userId="43ad321a-5946-4c44-869a-99c3331d9527" providerId="ADAL" clId="{EA813354-F016-409C-A55B-EB42D8BC8B73}" dt="2021-04-06T04:33:14.680" v="5341" actId="27803"/>
          <ac:spMkLst>
            <pc:docMk/>
            <pc:sldMk cId="1830847363" sldId="283"/>
            <ac:spMk id="5601" creationId="{F5815810-FC97-499E-9DBD-26BADCCE0C0B}"/>
          </ac:spMkLst>
        </pc:spChg>
        <pc:spChg chg="mod">
          <ac:chgData name="Vivek Saahil" userId="43ad321a-5946-4c44-869a-99c3331d9527" providerId="ADAL" clId="{EA813354-F016-409C-A55B-EB42D8BC8B73}" dt="2021-04-06T04:33:14.680" v="5341" actId="27803"/>
          <ac:spMkLst>
            <pc:docMk/>
            <pc:sldMk cId="1830847363" sldId="283"/>
            <ac:spMk id="5602" creationId="{5F01D985-0936-45F9-BC4B-B9F265205939}"/>
          </ac:spMkLst>
        </pc:spChg>
        <pc:spChg chg="mod">
          <ac:chgData name="Vivek Saahil" userId="43ad321a-5946-4c44-869a-99c3331d9527" providerId="ADAL" clId="{EA813354-F016-409C-A55B-EB42D8BC8B73}" dt="2021-04-06T04:33:14.680" v="5341" actId="27803"/>
          <ac:spMkLst>
            <pc:docMk/>
            <pc:sldMk cId="1830847363" sldId="283"/>
            <ac:spMk id="5603" creationId="{77E6F5E9-BD5C-4DD5-885C-F79A00C61E3E}"/>
          </ac:spMkLst>
        </pc:spChg>
        <pc:spChg chg="mod">
          <ac:chgData name="Vivek Saahil" userId="43ad321a-5946-4c44-869a-99c3331d9527" providerId="ADAL" clId="{EA813354-F016-409C-A55B-EB42D8BC8B73}" dt="2021-04-06T04:33:14.680" v="5341" actId="27803"/>
          <ac:spMkLst>
            <pc:docMk/>
            <pc:sldMk cId="1830847363" sldId="283"/>
            <ac:spMk id="5604" creationId="{C8A681B2-483D-47B0-86E7-26BDB8B8750B}"/>
          </ac:spMkLst>
        </pc:spChg>
        <pc:spChg chg="mod">
          <ac:chgData name="Vivek Saahil" userId="43ad321a-5946-4c44-869a-99c3331d9527" providerId="ADAL" clId="{EA813354-F016-409C-A55B-EB42D8BC8B73}" dt="2021-04-06T04:33:14.680" v="5341" actId="27803"/>
          <ac:spMkLst>
            <pc:docMk/>
            <pc:sldMk cId="1830847363" sldId="283"/>
            <ac:spMk id="5605" creationId="{4242861B-AC85-4FB8-836D-F6D2E8236FFE}"/>
          </ac:spMkLst>
        </pc:spChg>
        <pc:spChg chg="mod">
          <ac:chgData name="Vivek Saahil" userId="43ad321a-5946-4c44-869a-99c3331d9527" providerId="ADAL" clId="{EA813354-F016-409C-A55B-EB42D8BC8B73}" dt="2021-04-06T04:33:14.680" v="5341" actId="27803"/>
          <ac:spMkLst>
            <pc:docMk/>
            <pc:sldMk cId="1830847363" sldId="283"/>
            <ac:spMk id="5606" creationId="{8FAEA18F-3F76-44BB-9C23-21EBE23C2ADF}"/>
          </ac:spMkLst>
        </pc:spChg>
        <pc:spChg chg="mod">
          <ac:chgData name="Vivek Saahil" userId="43ad321a-5946-4c44-869a-99c3331d9527" providerId="ADAL" clId="{EA813354-F016-409C-A55B-EB42D8BC8B73}" dt="2021-04-06T04:33:14.680" v="5341" actId="27803"/>
          <ac:spMkLst>
            <pc:docMk/>
            <pc:sldMk cId="1830847363" sldId="283"/>
            <ac:spMk id="5607" creationId="{11D810E7-C012-4213-8DB2-09EB164475F6}"/>
          </ac:spMkLst>
        </pc:spChg>
        <pc:spChg chg="mod">
          <ac:chgData name="Vivek Saahil" userId="43ad321a-5946-4c44-869a-99c3331d9527" providerId="ADAL" clId="{EA813354-F016-409C-A55B-EB42D8BC8B73}" dt="2021-04-06T04:33:14.680" v="5341" actId="27803"/>
          <ac:spMkLst>
            <pc:docMk/>
            <pc:sldMk cId="1830847363" sldId="283"/>
            <ac:spMk id="5608" creationId="{226489E4-F6A7-459F-9D69-21B39750C640}"/>
          </ac:spMkLst>
        </pc:spChg>
        <pc:spChg chg="mod">
          <ac:chgData name="Vivek Saahil" userId="43ad321a-5946-4c44-869a-99c3331d9527" providerId="ADAL" clId="{EA813354-F016-409C-A55B-EB42D8BC8B73}" dt="2021-04-06T04:33:14.680" v="5341" actId="27803"/>
          <ac:spMkLst>
            <pc:docMk/>
            <pc:sldMk cId="1830847363" sldId="283"/>
            <ac:spMk id="5609" creationId="{36DB9F03-612A-401C-B0DA-B83BE7FCF340}"/>
          </ac:spMkLst>
        </pc:spChg>
        <pc:spChg chg="mod">
          <ac:chgData name="Vivek Saahil" userId="43ad321a-5946-4c44-869a-99c3331d9527" providerId="ADAL" clId="{EA813354-F016-409C-A55B-EB42D8BC8B73}" dt="2021-04-06T04:33:14.680" v="5341" actId="27803"/>
          <ac:spMkLst>
            <pc:docMk/>
            <pc:sldMk cId="1830847363" sldId="283"/>
            <ac:spMk id="5610" creationId="{1499B020-89FD-4E68-A630-13047070454D}"/>
          </ac:spMkLst>
        </pc:spChg>
        <pc:spChg chg="mod">
          <ac:chgData name="Vivek Saahil" userId="43ad321a-5946-4c44-869a-99c3331d9527" providerId="ADAL" clId="{EA813354-F016-409C-A55B-EB42D8BC8B73}" dt="2021-04-06T04:33:14.680" v="5341" actId="27803"/>
          <ac:spMkLst>
            <pc:docMk/>
            <pc:sldMk cId="1830847363" sldId="283"/>
            <ac:spMk id="5611" creationId="{B3DF1D9E-47D9-486E-9A66-FCA787988E9A}"/>
          </ac:spMkLst>
        </pc:spChg>
        <pc:spChg chg="mod">
          <ac:chgData name="Vivek Saahil" userId="43ad321a-5946-4c44-869a-99c3331d9527" providerId="ADAL" clId="{EA813354-F016-409C-A55B-EB42D8BC8B73}" dt="2021-04-06T04:33:14.680" v="5341" actId="27803"/>
          <ac:spMkLst>
            <pc:docMk/>
            <pc:sldMk cId="1830847363" sldId="283"/>
            <ac:spMk id="5612" creationId="{0FC6E550-B64C-4DED-B65F-1228F80230B5}"/>
          </ac:spMkLst>
        </pc:spChg>
        <pc:spChg chg="mod">
          <ac:chgData name="Vivek Saahil" userId="43ad321a-5946-4c44-869a-99c3331d9527" providerId="ADAL" clId="{EA813354-F016-409C-A55B-EB42D8BC8B73}" dt="2021-04-06T04:33:14.680" v="5341" actId="27803"/>
          <ac:spMkLst>
            <pc:docMk/>
            <pc:sldMk cId="1830847363" sldId="283"/>
            <ac:spMk id="5613" creationId="{D1B8B507-711E-45E6-8B08-4A05CCD57351}"/>
          </ac:spMkLst>
        </pc:spChg>
        <pc:spChg chg="mod">
          <ac:chgData name="Vivek Saahil" userId="43ad321a-5946-4c44-869a-99c3331d9527" providerId="ADAL" clId="{EA813354-F016-409C-A55B-EB42D8BC8B73}" dt="2021-04-06T04:33:14.680" v="5341" actId="27803"/>
          <ac:spMkLst>
            <pc:docMk/>
            <pc:sldMk cId="1830847363" sldId="283"/>
            <ac:spMk id="5614" creationId="{A0EDAADB-4AEB-4473-B508-A70D0D36ED2D}"/>
          </ac:spMkLst>
        </pc:spChg>
        <pc:spChg chg="mod">
          <ac:chgData name="Vivek Saahil" userId="43ad321a-5946-4c44-869a-99c3331d9527" providerId="ADAL" clId="{EA813354-F016-409C-A55B-EB42D8BC8B73}" dt="2021-04-06T04:33:14.680" v="5341" actId="27803"/>
          <ac:spMkLst>
            <pc:docMk/>
            <pc:sldMk cId="1830847363" sldId="283"/>
            <ac:spMk id="5615" creationId="{F93F1A2C-B0C4-4B7F-AAC2-73AB063A1EDC}"/>
          </ac:spMkLst>
        </pc:spChg>
        <pc:spChg chg="mod">
          <ac:chgData name="Vivek Saahil" userId="43ad321a-5946-4c44-869a-99c3331d9527" providerId="ADAL" clId="{EA813354-F016-409C-A55B-EB42D8BC8B73}" dt="2021-04-06T04:33:14.680" v="5341" actId="27803"/>
          <ac:spMkLst>
            <pc:docMk/>
            <pc:sldMk cId="1830847363" sldId="283"/>
            <ac:spMk id="5616" creationId="{A9067AD8-A3E8-489A-8210-EAE17B2E9F60}"/>
          </ac:spMkLst>
        </pc:spChg>
        <pc:spChg chg="mod">
          <ac:chgData name="Vivek Saahil" userId="43ad321a-5946-4c44-869a-99c3331d9527" providerId="ADAL" clId="{EA813354-F016-409C-A55B-EB42D8BC8B73}" dt="2021-04-06T04:33:14.680" v="5341" actId="27803"/>
          <ac:spMkLst>
            <pc:docMk/>
            <pc:sldMk cId="1830847363" sldId="283"/>
            <ac:spMk id="5617" creationId="{48DC4487-F150-407C-9B59-1BF7DDA4F238}"/>
          </ac:spMkLst>
        </pc:spChg>
        <pc:spChg chg="mod">
          <ac:chgData name="Vivek Saahil" userId="43ad321a-5946-4c44-869a-99c3331d9527" providerId="ADAL" clId="{EA813354-F016-409C-A55B-EB42D8BC8B73}" dt="2021-04-06T04:33:14.680" v="5341" actId="27803"/>
          <ac:spMkLst>
            <pc:docMk/>
            <pc:sldMk cId="1830847363" sldId="283"/>
            <ac:spMk id="5618" creationId="{D364F74E-2179-4ECA-A929-2DC9F87DDE2A}"/>
          </ac:spMkLst>
        </pc:spChg>
        <pc:spChg chg="mod">
          <ac:chgData name="Vivek Saahil" userId="43ad321a-5946-4c44-869a-99c3331d9527" providerId="ADAL" clId="{EA813354-F016-409C-A55B-EB42D8BC8B73}" dt="2021-04-06T04:33:14.680" v="5341" actId="27803"/>
          <ac:spMkLst>
            <pc:docMk/>
            <pc:sldMk cId="1830847363" sldId="283"/>
            <ac:spMk id="5619" creationId="{3D3C0107-0CA4-458D-B792-EFE05A1DDCCE}"/>
          </ac:spMkLst>
        </pc:spChg>
        <pc:spChg chg="mod">
          <ac:chgData name="Vivek Saahil" userId="43ad321a-5946-4c44-869a-99c3331d9527" providerId="ADAL" clId="{EA813354-F016-409C-A55B-EB42D8BC8B73}" dt="2021-04-06T04:33:14.680" v="5341" actId="27803"/>
          <ac:spMkLst>
            <pc:docMk/>
            <pc:sldMk cId="1830847363" sldId="283"/>
            <ac:spMk id="5620" creationId="{BD5599FB-6CAF-4EB5-9DBA-9ABE9C4B86B2}"/>
          </ac:spMkLst>
        </pc:spChg>
        <pc:spChg chg="mod">
          <ac:chgData name="Vivek Saahil" userId="43ad321a-5946-4c44-869a-99c3331d9527" providerId="ADAL" clId="{EA813354-F016-409C-A55B-EB42D8BC8B73}" dt="2021-04-06T04:33:14.680" v="5341" actId="27803"/>
          <ac:spMkLst>
            <pc:docMk/>
            <pc:sldMk cId="1830847363" sldId="283"/>
            <ac:spMk id="5621" creationId="{1F136BFE-F3F0-4D65-BB27-7B93AFC3C02A}"/>
          </ac:spMkLst>
        </pc:spChg>
        <pc:spChg chg="mod">
          <ac:chgData name="Vivek Saahil" userId="43ad321a-5946-4c44-869a-99c3331d9527" providerId="ADAL" clId="{EA813354-F016-409C-A55B-EB42D8BC8B73}" dt="2021-04-06T04:33:14.680" v="5341" actId="27803"/>
          <ac:spMkLst>
            <pc:docMk/>
            <pc:sldMk cId="1830847363" sldId="283"/>
            <ac:spMk id="5622" creationId="{01B257DB-8BC4-4A33-91D4-73E97EAC4F97}"/>
          </ac:spMkLst>
        </pc:spChg>
        <pc:spChg chg="mod">
          <ac:chgData name="Vivek Saahil" userId="43ad321a-5946-4c44-869a-99c3331d9527" providerId="ADAL" clId="{EA813354-F016-409C-A55B-EB42D8BC8B73}" dt="2021-04-06T04:33:14.680" v="5341" actId="27803"/>
          <ac:spMkLst>
            <pc:docMk/>
            <pc:sldMk cId="1830847363" sldId="283"/>
            <ac:spMk id="5623" creationId="{D87C0E00-B20B-490B-AE2D-CAA07AF0E14A}"/>
          </ac:spMkLst>
        </pc:spChg>
        <pc:spChg chg="mod">
          <ac:chgData name="Vivek Saahil" userId="43ad321a-5946-4c44-869a-99c3331d9527" providerId="ADAL" clId="{EA813354-F016-409C-A55B-EB42D8BC8B73}" dt="2021-04-06T04:33:14.680" v="5341" actId="27803"/>
          <ac:spMkLst>
            <pc:docMk/>
            <pc:sldMk cId="1830847363" sldId="283"/>
            <ac:spMk id="5624" creationId="{75D8650D-C7D7-4AD2-8E23-8CC682317E01}"/>
          </ac:spMkLst>
        </pc:spChg>
        <pc:spChg chg="mod">
          <ac:chgData name="Vivek Saahil" userId="43ad321a-5946-4c44-869a-99c3331d9527" providerId="ADAL" clId="{EA813354-F016-409C-A55B-EB42D8BC8B73}" dt="2021-04-06T04:33:14.680" v="5341" actId="27803"/>
          <ac:spMkLst>
            <pc:docMk/>
            <pc:sldMk cId="1830847363" sldId="283"/>
            <ac:spMk id="5625" creationId="{0948CCCD-1F12-4978-901B-494B4E69615F}"/>
          </ac:spMkLst>
        </pc:spChg>
        <pc:spChg chg="mod">
          <ac:chgData name="Vivek Saahil" userId="43ad321a-5946-4c44-869a-99c3331d9527" providerId="ADAL" clId="{EA813354-F016-409C-A55B-EB42D8BC8B73}" dt="2021-04-06T04:33:14.680" v="5341" actId="27803"/>
          <ac:spMkLst>
            <pc:docMk/>
            <pc:sldMk cId="1830847363" sldId="283"/>
            <ac:spMk id="5626" creationId="{AACC06E6-E6E5-45DA-B8DB-DC534E00C9D1}"/>
          </ac:spMkLst>
        </pc:spChg>
        <pc:spChg chg="mod">
          <ac:chgData name="Vivek Saahil" userId="43ad321a-5946-4c44-869a-99c3331d9527" providerId="ADAL" clId="{EA813354-F016-409C-A55B-EB42D8BC8B73}" dt="2021-04-06T04:33:14.680" v="5341" actId="27803"/>
          <ac:spMkLst>
            <pc:docMk/>
            <pc:sldMk cId="1830847363" sldId="283"/>
            <ac:spMk id="5627" creationId="{F50180B3-9B41-4FA5-A45E-2CCF30CFD5A3}"/>
          </ac:spMkLst>
        </pc:spChg>
        <pc:spChg chg="mod">
          <ac:chgData name="Vivek Saahil" userId="43ad321a-5946-4c44-869a-99c3331d9527" providerId="ADAL" clId="{EA813354-F016-409C-A55B-EB42D8BC8B73}" dt="2021-04-06T04:33:14.680" v="5341" actId="27803"/>
          <ac:spMkLst>
            <pc:docMk/>
            <pc:sldMk cId="1830847363" sldId="283"/>
            <ac:spMk id="5628" creationId="{2B2E69EC-81FC-45EF-88D8-071CEDEBC308}"/>
          </ac:spMkLst>
        </pc:spChg>
        <pc:spChg chg="mod">
          <ac:chgData name="Vivek Saahil" userId="43ad321a-5946-4c44-869a-99c3331d9527" providerId="ADAL" clId="{EA813354-F016-409C-A55B-EB42D8BC8B73}" dt="2021-04-06T04:33:14.680" v="5341" actId="27803"/>
          <ac:spMkLst>
            <pc:docMk/>
            <pc:sldMk cId="1830847363" sldId="283"/>
            <ac:spMk id="5629" creationId="{B73E0944-8A58-478F-B1EE-3F1CF81FBD8C}"/>
          </ac:spMkLst>
        </pc:spChg>
        <pc:spChg chg="mod">
          <ac:chgData name="Vivek Saahil" userId="43ad321a-5946-4c44-869a-99c3331d9527" providerId="ADAL" clId="{EA813354-F016-409C-A55B-EB42D8BC8B73}" dt="2021-04-06T04:33:14.680" v="5341" actId="27803"/>
          <ac:spMkLst>
            <pc:docMk/>
            <pc:sldMk cId="1830847363" sldId="283"/>
            <ac:spMk id="5630" creationId="{BCDDF0F4-7AA4-43FF-AE52-838792D24555}"/>
          </ac:spMkLst>
        </pc:spChg>
        <pc:spChg chg="mod">
          <ac:chgData name="Vivek Saahil" userId="43ad321a-5946-4c44-869a-99c3331d9527" providerId="ADAL" clId="{EA813354-F016-409C-A55B-EB42D8BC8B73}" dt="2021-04-06T04:33:14.680" v="5341" actId="27803"/>
          <ac:spMkLst>
            <pc:docMk/>
            <pc:sldMk cId="1830847363" sldId="283"/>
            <ac:spMk id="5631" creationId="{1C15A506-5B0A-4E04-A3A0-52C34FD764E8}"/>
          </ac:spMkLst>
        </pc:spChg>
        <pc:spChg chg="mod">
          <ac:chgData name="Vivek Saahil" userId="43ad321a-5946-4c44-869a-99c3331d9527" providerId="ADAL" clId="{EA813354-F016-409C-A55B-EB42D8BC8B73}" dt="2021-04-06T04:33:14.680" v="5341" actId="27803"/>
          <ac:spMkLst>
            <pc:docMk/>
            <pc:sldMk cId="1830847363" sldId="283"/>
            <ac:spMk id="5632" creationId="{9B28F6A1-452B-4275-B1CE-BA7840D28340}"/>
          </ac:spMkLst>
        </pc:spChg>
        <pc:spChg chg="mod">
          <ac:chgData name="Vivek Saahil" userId="43ad321a-5946-4c44-869a-99c3331d9527" providerId="ADAL" clId="{EA813354-F016-409C-A55B-EB42D8BC8B73}" dt="2021-04-06T04:33:14.680" v="5341" actId="27803"/>
          <ac:spMkLst>
            <pc:docMk/>
            <pc:sldMk cId="1830847363" sldId="283"/>
            <ac:spMk id="5633" creationId="{445F20C9-95E2-4635-B79D-D73FB2210706}"/>
          </ac:spMkLst>
        </pc:spChg>
        <pc:spChg chg="mod">
          <ac:chgData name="Vivek Saahil" userId="43ad321a-5946-4c44-869a-99c3331d9527" providerId="ADAL" clId="{EA813354-F016-409C-A55B-EB42D8BC8B73}" dt="2021-04-06T04:33:14.680" v="5341" actId="27803"/>
          <ac:spMkLst>
            <pc:docMk/>
            <pc:sldMk cId="1830847363" sldId="283"/>
            <ac:spMk id="5634" creationId="{6AF515A9-E7D0-4FCB-AF71-17A558F777AF}"/>
          </ac:spMkLst>
        </pc:spChg>
        <pc:spChg chg="mod">
          <ac:chgData name="Vivek Saahil" userId="43ad321a-5946-4c44-869a-99c3331d9527" providerId="ADAL" clId="{EA813354-F016-409C-A55B-EB42D8BC8B73}" dt="2021-04-06T04:33:14.680" v="5341" actId="27803"/>
          <ac:spMkLst>
            <pc:docMk/>
            <pc:sldMk cId="1830847363" sldId="283"/>
            <ac:spMk id="5635" creationId="{0FE47DB5-D29C-4E3F-AB83-4EF13F0AD16A}"/>
          </ac:spMkLst>
        </pc:spChg>
        <pc:spChg chg="mod">
          <ac:chgData name="Vivek Saahil" userId="43ad321a-5946-4c44-869a-99c3331d9527" providerId="ADAL" clId="{EA813354-F016-409C-A55B-EB42D8BC8B73}" dt="2021-04-06T04:33:14.680" v="5341" actId="27803"/>
          <ac:spMkLst>
            <pc:docMk/>
            <pc:sldMk cId="1830847363" sldId="283"/>
            <ac:spMk id="5636" creationId="{9FA2FE05-3DB8-4B65-AC48-D8615FD4B3F0}"/>
          </ac:spMkLst>
        </pc:spChg>
        <pc:spChg chg="mod">
          <ac:chgData name="Vivek Saahil" userId="43ad321a-5946-4c44-869a-99c3331d9527" providerId="ADAL" clId="{EA813354-F016-409C-A55B-EB42D8BC8B73}" dt="2021-04-06T04:33:14.680" v="5341" actId="27803"/>
          <ac:spMkLst>
            <pc:docMk/>
            <pc:sldMk cId="1830847363" sldId="283"/>
            <ac:spMk id="5637" creationId="{44CD152E-17C5-4206-AA2F-90E4ED620E95}"/>
          </ac:spMkLst>
        </pc:spChg>
        <pc:spChg chg="mod">
          <ac:chgData name="Vivek Saahil" userId="43ad321a-5946-4c44-869a-99c3331d9527" providerId="ADAL" clId="{EA813354-F016-409C-A55B-EB42D8BC8B73}" dt="2021-04-06T04:33:14.680" v="5341" actId="27803"/>
          <ac:spMkLst>
            <pc:docMk/>
            <pc:sldMk cId="1830847363" sldId="283"/>
            <ac:spMk id="5638" creationId="{D8AE3033-61B4-4105-BF1D-F426BFD1069D}"/>
          </ac:spMkLst>
        </pc:spChg>
        <pc:spChg chg="mod">
          <ac:chgData name="Vivek Saahil" userId="43ad321a-5946-4c44-869a-99c3331d9527" providerId="ADAL" clId="{EA813354-F016-409C-A55B-EB42D8BC8B73}" dt="2021-04-06T04:33:14.680" v="5341" actId="27803"/>
          <ac:spMkLst>
            <pc:docMk/>
            <pc:sldMk cId="1830847363" sldId="283"/>
            <ac:spMk id="5639" creationId="{CE27E6BD-F904-4C25-85A7-5109F82562C9}"/>
          </ac:spMkLst>
        </pc:spChg>
        <pc:spChg chg="mod">
          <ac:chgData name="Vivek Saahil" userId="43ad321a-5946-4c44-869a-99c3331d9527" providerId="ADAL" clId="{EA813354-F016-409C-A55B-EB42D8BC8B73}" dt="2021-04-06T04:33:14.680" v="5341" actId="27803"/>
          <ac:spMkLst>
            <pc:docMk/>
            <pc:sldMk cId="1830847363" sldId="283"/>
            <ac:spMk id="5640" creationId="{DCB82572-680A-4E3B-B8BB-6CA63A398B8F}"/>
          </ac:spMkLst>
        </pc:spChg>
        <pc:spChg chg="mod">
          <ac:chgData name="Vivek Saahil" userId="43ad321a-5946-4c44-869a-99c3331d9527" providerId="ADAL" clId="{EA813354-F016-409C-A55B-EB42D8BC8B73}" dt="2021-04-06T04:33:14.680" v="5341" actId="27803"/>
          <ac:spMkLst>
            <pc:docMk/>
            <pc:sldMk cId="1830847363" sldId="283"/>
            <ac:spMk id="5641" creationId="{00457CF7-0E5D-421E-87F1-9924B8240C34}"/>
          </ac:spMkLst>
        </pc:spChg>
        <pc:spChg chg="mod">
          <ac:chgData name="Vivek Saahil" userId="43ad321a-5946-4c44-869a-99c3331d9527" providerId="ADAL" clId="{EA813354-F016-409C-A55B-EB42D8BC8B73}" dt="2021-04-06T04:33:14.680" v="5341" actId="27803"/>
          <ac:spMkLst>
            <pc:docMk/>
            <pc:sldMk cId="1830847363" sldId="283"/>
            <ac:spMk id="5642" creationId="{D7435243-237B-4247-8732-72A88E97956A}"/>
          </ac:spMkLst>
        </pc:spChg>
        <pc:spChg chg="mod">
          <ac:chgData name="Vivek Saahil" userId="43ad321a-5946-4c44-869a-99c3331d9527" providerId="ADAL" clId="{EA813354-F016-409C-A55B-EB42D8BC8B73}" dt="2021-04-06T04:33:14.680" v="5341" actId="27803"/>
          <ac:spMkLst>
            <pc:docMk/>
            <pc:sldMk cId="1830847363" sldId="283"/>
            <ac:spMk id="5643" creationId="{9811C125-CD11-4F05-B25E-5081F7356161}"/>
          </ac:spMkLst>
        </pc:spChg>
        <pc:spChg chg="mod">
          <ac:chgData name="Vivek Saahil" userId="43ad321a-5946-4c44-869a-99c3331d9527" providerId="ADAL" clId="{EA813354-F016-409C-A55B-EB42D8BC8B73}" dt="2021-04-06T04:33:14.680" v="5341" actId="27803"/>
          <ac:spMkLst>
            <pc:docMk/>
            <pc:sldMk cId="1830847363" sldId="283"/>
            <ac:spMk id="5644" creationId="{DE0CA546-C69B-4B16-BF3F-4D63E4CA0C2F}"/>
          </ac:spMkLst>
        </pc:spChg>
        <pc:spChg chg="mod">
          <ac:chgData name="Vivek Saahil" userId="43ad321a-5946-4c44-869a-99c3331d9527" providerId="ADAL" clId="{EA813354-F016-409C-A55B-EB42D8BC8B73}" dt="2021-04-06T04:33:14.680" v="5341" actId="27803"/>
          <ac:spMkLst>
            <pc:docMk/>
            <pc:sldMk cId="1830847363" sldId="283"/>
            <ac:spMk id="5645" creationId="{75C89A80-B919-4981-997B-71A9AB9947E9}"/>
          </ac:spMkLst>
        </pc:spChg>
        <pc:spChg chg="mod">
          <ac:chgData name="Vivek Saahil" userId="43ad321a-5946-4c44-869a-99c3331d9527" providerId="ADAL" clId="{EA813354-F016-409C-A55B-EB42D8BC8B73}" dt="2021-04-06T04:33:14.680" v="5341" actId="27803"/>
          <ac:spMkLst>
            <pc:docMk/>
            <pc:sldMk cId="1830847363" sldId="283"/>
            <ac:spMk id="5646" creationId="{4E9DE06F-29F3-4744-8E8E-BD20B398F810}"/>
          </ac:spMkLst>
        </pc:spChg>
        <pc:spChg chg="mod">
          <ac:chgData name="Vivek Saahil" userId="43ad321a-5946-4c44-869a-99c3331d9527" providerId="ADAL" clId="{EA813354-F016-409C-A55B-EB42D8BC8B73}" dt="2021-04-06T04:33:14.680" v="5341" actId="27803"/>
          <ac:spMkLst>
            <pc:docMk/>
            <pc:sldMk cId="1830847363" sldId="283"/>
            <ac:spMk id="5647" creationId="{990D0354-7917-411B-B0CA-E1E14BCAECCA}"/>
          </ac:spMkLst>
        </pc:spChg>
        <pc:spChg chg="mod">
          <ac:chgData name="Vivek Saahil" userId="43ad321a-5946-4c44-869a-99c3331d9527" providerId="ADAL" clId="{EA813354-F016-409C-A55B-EB42D8BC8B73}" dt="2021-04-06T04:33:14.680" v="5341" actId="27803"/>
          <ac:spMkLst>
            <pc:docMk/>
            <pc:sldMk cId="1830847363" sldId="283"/>
            <ac:spMk id="5648" creationId="{89959BF5-ED7E-40A5-9D03-E10993BE56A6}"/>
          </ac:spMkLst>
        </pc:spChg>
        <pc:spChg chg="mod">
          <ac:chgData name="Vivek Saahil" userId="43ad321a-5946-4c44-869a-99c3331d9527" providerId="ADAL" clId="{EA813354-F016-409C-A55B-EB42D8BC8B73}" dt="2021-04-06T04:33:14.680" v="5341" actId="27803"/>
          <ac:spMkLst>
            <pc:docMk/>
            <pc:sldMk cId="1830847363" sldId="283"/>
            <ac:spMk id="5649" creationId="{6E7775BB-1302-486E-9947-43814C3277FF}"/>
          </ac:spMkLst>
        </pc:spChg>
        <pc:spChg chg="mod">
          <ac:chgData name="Vivek Saahil" userId="43ad321a-5946-4c44-869a-99c3331d9527" providerId="ADAL" clId="{EA813354-F016-409C-A55B-EB42D8BC8B73}" dt="2021-04-06T04:33:14.680" v="5341" actId="27803"/>
          <ac:spMkLst>
            <pc:docMk/>
            <pc:sldMk cId="1830847363" sldId="283"/>
            <ac:spMk id="5650" creationId="{52D7F0CF-0011-45C0-8D63-078DC6FFB583}"/>
          </ac:spMkLst>
        </pc:spChg>
        <pc:spChg chg="mod">
          <ac:chgData name="Vivek Saahil" userId="43ad321a-5946-4c44-869a-99c3331d9527" providerId="ADAL" clId="{EA813354-F016-409C-A55B-EB42D8BC8B73}" dt="2021-04-06T04:33:14.680" v="5341" actId="27803"/>
          <ac:spMkLst>
            <pc:docMk/>
            <pc:sldMk cId="1830847363" sldId="283"/>
            <ac:spMk id="5651" creationId="{BEAB878D-D499-4C71-910E-6A9D69B340F8}"/>
          </ac:spMkLst>
        </pc:spChg>
        <pc:spChg chg="mod">
          <ac:chgData name="Vivek Saahil" userId="43ad321a-5946-4c44-869a-99c3331d9527" providerId="ADAL" clId="{EA813354-F016-409C-A55B-EB42D8BC8B73}" dt="2021-04-06T04:33:14.680" v="5341" actId="27803"/>
          <ac:spMkLst>
            <pc:docMk/>
            <pc:sldMk cId="1830847363" sldId="283"/>
            <ac:spMk id="5652" creationId="{4732BF8E-84F8-4C6E-B03B-D36E001A96B7}"/>
          </ac:spMkLst>
        </pc:spChg>
        <pc:spChg chg="mod">
          <ac:chgData name="Vivek Saahil" userId="43ad321a-5946-4c44-869a-99c3331d9527" providerId="ADAL" clId="{EA813354-F016-409C-A55B-EB42D8BC8B73}" dt="2021-04-06T04:33:14.680" v="5341" actId="27803"/>
          <ac:spMkLst>
            <pc:docMk/>
            <pc:sldMk cId="1830847363" sldId="283"/>
            <ac:spMk id="5653" creationId="{EDBECEC5-95C3-416E-A455-ECBC5DD72E74}"/>
          </ac:spMkLst>
        </pc:spChg>
        <pc:spChg chg="mod">
          <ac:chgData name="Vivek Saahil" userId="43ad321a-5946-4c44-869a-99c3331d9527" providerId="ADAL" clId="{EA813354-F016-409C-A55B-EB42D8BC8B73}" dt="2021-04-06T04:33:14.680" v="5341" actId="27803"/>
          <ac:spMkLst>
            <pc:docMk/>
            <pc:sldMk cId="1830847363" sldId="283"/>
            <ac:spMk id="5654" creationId="{25B22AEE-CF7B-468D-8766-690619CD0407}"/>
          </ac:spMkLst>
        </pc:spChg>
        <pc:spChg chg="mod">
          <ac:chgData name="Vivek Saahil" userId="43ad321a-5946-4c44-869a-99c3331d9527" providerId="ADAL" clId="{EA813354-F016-409C-A55B-EB42D8BC8B73}" dt="2021-04-06T04:33:14.680" v="5341" actId="27803"/>
          <ac:spMkLst>
            <pc:docMk/>
            <pc:sldMk cId="1830847363" sldId="283"/>
            <ac:spMk id="5655" creationId="{888D12E6-77D3-412D-AE75-A1D4A4C8BAEC}"/>
          </ac:spMkLst>
        </pc:spChg>
        <pc:spChg chg="mod">
          <ac:chgData name="Vivek Saahil" userId="43ad321a-5946-4c44-869a-99c3331d9527" providerId="ADAL" clId="{EA813354-F016-409C-A55B-EB42D8BC8B73}" dt="2021-04-06T04:33:14.680" v="5341" actId="27803"/>
          <ac:spMkLst>
            <pc:docMk/>
            <pc:sldMk cId="1830847363" sldId="283"/>
            <ac:spMk id="5656" creationId="{CA4E66DD-5EB8-4128-8231-4154971DE08B}"/>
          </ac:spMkLst>
        </pc:spChg>
        <pc:spChg chg="mod">
          <ac:chgData name="Vivek Saahil" userId="43ad321a-5946-4c44-869a-99c3331d9527" providerId="ADAL" clId="{EA813354-F016-409C-A55B-EB42D8BC8B73}" dt="2021-04-06T04:33:14.680" v="5341" actId="27803"/>
          <ac:spMkLst>
            <pc:docMk/>
            <pc:sldMk cId="1830847363" sldId="283"/>
            <ac:spMk id="5657" creationId="{93BC9170-DEA4-40B4-9A38-CB62F9E4DCBA}"/>
          </ac:spMkLst>
        </pc:spChg>
        <pc:spChg chg="mod">
          <ac:chgData name="Vivek Saahil" userId="43ad321a-5946-4c44-869a-99c3331d9527" providerId="ADAL" clId="{EA813354-F016-409C-A55B-EB42D8BC8B73}" dt="2021-04-06T04:33:14.680" v="5341" actId="27803"/>
          <ac:spMkLst>
            <pc:docMk/>
            <pc:sldMk cId="1830847363" sldId="283"/>
            <ac:spMk id="5658" creationId="{D3329D28-D9F1-4F9B-8A85-CE990ED4D803}"/>
          </ac:spMkLst>
        </pc:spChg>
        <pc:spChg chg="mod">
          <ac:chgData name="Vivek Saahil" userId="43ad321a-5946-4c44-869a-99c3331d9527" providerId="ADAL" clId="{EA813354-F016-409C-A55B-EB42D8BC8B73}" dt="2021-04-06T04:33:14.680" v="5341" actId="27803"/>
          <ac:spMkLst>
            <pc:docMk/>
            <pc:sldMk cId="1830847363" sldId="283"/>
            <ac:spMk id="5659" creationId="{9A85F283-573D-46BF-BEE9-133A4B5C7FAE}"/>
          </ac:spMkLst>
        </pc:spChg>
        <pc:spChg chg="mod">
          <ac:chgData name="Vivek Saahil" userId="43ad321a-5946-4c44-869a-99c3331d9527" providerId="ADAL" clId="{EA813354-F016-409C-A55B-EB42D8BC8B73}" dt="2021-04-06T04:33:14.680" v="5341" actId="27803"/>
          <ac:spMkLst>
            <pc:docMk/>
            <pc:sldMk cId="1830847363" sldId="283"/>
            <ac:spMk id="5660" creationId="{FF0DAFB1-27C7-45B4-A6F8-93769A8E8A1C}"/>
          </ac:spMkLst>
        </pc:spChg>
        <pc:spChg chg="mod">
          <ac:chgData name="Vivek Saahil" userId="43ad321a-5946-4c44-869a-99c3331d9527" providerId="ADAL" clId="{EA813354-F016-409C-A55B-EB42D8BC8B73}" dt="2021-04-06T04:33:14.680" v="5341" actId="27803"/>
          <ac:spMkLst>
            <pc:docMk/>
            <pc:sldMk cId="1830847363" sldId="283"/>
            <ac:spMk id="5661" creationId="{23A9650E-D096-4EED-9438-D032A60753A6}"/>
          </ac:spMkLst>
        </pc:spChg>
        <pc:spChg chg="mod">
          <ac:chgData name="Vivek Saahil" userId="43ad321a-5946-4c44-869a-99c3331d9527" providerId="ADAL" clId="{EA813354-F016-409C-A55B-EB42D8BC8B73}" dt="2021-04-06T04:33:14.680" v="5341" actId="27803"/>
          <ac:spMkLst>
            <pc:docMk/>
            <pc:sldMk cId="1830847363" sldId="283"/>
            <ac:spMk id="5662" creationId="{CB7343BF-2FAA-45D5-BD40-A6DE4C09861F}"/>
          </ac:spMkLst>
        </pc:spChg>
        <pc:spChg chg="mod">
          <ac:chgData name="Vivek Saahil" userId="43ad321a-5946-4c44-869a-99c3331d9527" providerId="ADAL" clId="{EA813354-F016-409C-A55B-EB42D8BC8B73}" dt="2021-04-06T04:33:14.680" v="5341" actId="27803"/>
          <ac:spMkLst>
            <pc:docMk/>
            <pc:sldMk cId="1830847363" sldId="283"/>
            <ac:spMk id="5663" creationId="{FCF611BD-D246-4E9D-B971-DE042BE234C4}"/>
          </ac:spMkLst>
        </pc:spChg>
        <pc:spChg chg="mod">
          <ac:chgData name="Vivek Saahil" userId="43ad321a-5946-4c44-869a-99c3331d9527" providerId="ADAL" clId="{EA813354-F016-409C-A55B-EB42D8BC8B73}" dt="2021-04-06T04:33:14.680" v="5341" actId="27803"/>
          <ac:spMkLst>
            <pc:docMk/>
            <pc:sldMk cId="1830847363" sldId="283"/>
            <ac:spMk id="5664" creationId="{60804E30-D97D-44B5-B735-45F3136643E7}"/>
          </ac:spMkLst>
        </pc:spChg>
        <pc:spChg chg="mod">
          <ac:chgData name="Vivek Saahil" userId="43ad321a-5946-4c44-869a-99c3331d9527" providerId="ADAL" clId="{EA813354-F016-409C-A55B-EB42D8BC8B73}" dt="2021-04-06T04:33:14.680" v="5341" actId="27803"/>
          <ac:spMkLst>
            <pc:docMk/>
            <pc:sldMk cId="1830847363" sldId="283"/>
            <ac:spMk id="5665" creationId="{F7B97E55-0580-4764-8F1F-2CF6677DE74D}"/>
          </ac:spMkLst>
        </pc:spChg>
        <pc:spChg chg="mod">
          <ac:chgData name="Vivek Saahil" userId="43ad321a-5946-4c44-869a-99c3331d9527" providerId="ADAL" clId="{EA813354-F016-409C-A55B-EB42D8BC8B73}" dt="2021-04-06T04:33:14.680" v="5341" actId="27803"/>
          <ac:spMkLst>
            <pc:docMk/>
            <pc:sldMk cId="1830847363" sldId="283"/>
            <ac:spMk id="5666" creationId="{9BBD36C4-66E8-40C4-B9B4-C462850A9374}"/>
          </ac:spMkLst>
        </pc:spChg>
        <pc:spChg chg="mod">
          <ac:chgData name="Vivek Saahil" userId="43ad321a-5946-4c44-869a-99c3331d9527" providerId="ADAL" clId="{EA813354-F016-409C-A55B-EB42D8BC8B73}" dt="2021-04-06T04:33:14.680" v="5341" actId="27803"/>
          <ac:spMkLst>
            <pc:docMk/>
            <pc:sldMk cId="1830847363" sldId="283"/>
            <ac:spMk id="5667" creationId="{8DA30D78-6EDA-4C04-8D86-48100051E80A}"/>
          </ac:spMkLst>
        </pc:spChg>
        <pc:spChg chg="mod">
          <ac:chgData name="Vivek Saahil" userId="43ad321a-5946-4c44-869a-99c3331d9527" providerId="ADAL" clId="{EA813354-F016-409C-A55B-EB42D8BC8B73}" dt="2021-04-06T04:33:14.680" v="5341" actId="27803"/>
          <ac:spMkLst>
            <pc:docMk/>
            <pc:sldMk cId="1830847363" sldId="283"/>
            <ac:spMk id="5668" creationId="{2C9FBE90-8EA3-434A-868C-6B5924AC9542}"/>
          </ac:spMkLst>
        </pc:spChg>
        <pc:spChg chg="mod">
          <ac:chgData name="Vivek Saahil" userId="43ad321a-5946-4c44-869a-99c3331d9527" providerId="ADAL" clId="{EA813354-F016-409C-A55B-EB42D8BC8B73}" dt="2021-04-06T04:33:14.680" v="5341" actId="27803"/>
          <ac:spMkLst>
            <pc:docMk/>
            <pc:sldMk cId="1830847363" sldId="283"/>
            <ac:spMk id="5669" creationId="{46ED9515-01F9-4380-8217-358B9EF885DA}"/>
          </ac:spMkLst>
        </pc:spChg>
        <pc:spChg chg="mod">
          <ac:chgData name="Vivek Saahil" userId="43ad321a-5946-4c44-869a-99c3331d9527" providerId="ADAL" clId="{EA813354-F016-409C-A55B-EB42D8BC8B73}" dt="2021-04-06T04:33:14.680" v="5341" actId="27803"/>
          <ac:spMkLst>
            <pc:docMk/>
            <pc:sldMk cId="1830847363" sldId="283"/>
            <ac:spMk id="5670" creationId="{1BC59320-A1E4-4A79-960B-9F037E7D1FE7}"/>
          </ac:spMkLst>
        </pc:spChg>
        <pc:spChg chg="mod">
          <ac:chgData name="Vivek Saahil" userId="43ad321a-5946-4c44-869a-99c3331d9527" providerId="ADAL" clId="{EA813354-F016-409C-A55B-EB42D8BC8B73}" dt="2021-04-06T04:33:14.680" v="5341" actId="27803"/>
          <ac:spMkLst>
            <pc:docMk/>
            <pc:sldMk cId="1830847363" sldId="283"/>
            <ac:spMk id="5671" creationId="{12335425-19E2-4D62-8E89-404E5219E75E}"/>
          </ac:spMkLst>
        </pc:spChg>
        <pc:spChg chg="mod">
          <ac:chgData name="Vivek Saahil" userId="43ad321a-5946-4c44-869a-99c3331d9527" providerId="ADAL" clId="{EA813354-F016-409C-A55B-EB42D8BC8B73}" dt="2021-04-06T04:33:14.680" v="5341" actId="27803"/>
          <ac:spMkLst>
            <pc:docMk/>
            <pc:sldMk cId="1830847363" sldId="283"/>
            <ac:spMk id="5672" creationId="{E6753CE6-E747-4A63-BA9F-A51E974240A5}"/>
          </ac:spMkLst>
        </pc:spChg>
        <pc:spChg chg="mod">
          <ac:chgData name="Vivek Saahil" userId="43ad321a-5946-4c44-869a-99c3331d9527" providerId="ADAL" clId="{EA813354-F016-409C-A55B-EB42D8BC8B73}" dt="2021-04-06T04:33:14.680" v="5341" actId="27803"/>
          <ac:spMkLst>
            <pc:docMk/>
            <pc:sldMk cId="1830847363" sldId="283"/>
            <ac:spMk id="5673" creationId="{D0B6292B-4D6E-4BE2-9C2E-261A9E9CF650}"/>
          </ac:spMkLst>
        </pc:spChg>
        <pc:spChg chg="mod">
          <ac:chgData name="Vivek Saahil" userId="43ad321a-5946-4c44-869a-99c3331d9527" providerId="ADAL" clId="{EA813354-F016-409C-A55B-EB42D8BC8B73}" dt="2021-04-06T04:33:14.680" v="5341" actId="27803"/>
          <ac:spMkLst>
            <pc:docMk/>
            <pc:sldMk cId="1830847363" sldId="283"/>
            <ac:spMk id="5674" creationId="{132A8F04-0FD6-44B1-A2E1-A586E4415520}"/>
          </ac:spMkLst>
        </pc:spChg>
        <pc:spChg chg="mod">
          <ac:chgData name="Vivek Saahil" userId="43ad321a-5946-4c44-869a-99c3331d9527" providerId="ADAL" clId="{EA813354-F016-409C-A55B-EB42D8BC8B73}" dt="2021-04-06T04:33:14.680" v="5341" actId="27803"/>
          <ac:spMkLst>
            <pc:docMk/>
            <pc:sldMk cId="1830847363" sldId="283"/>
            <ac:spMk id="5675" creationId="{D5D5D285-3D96-44D9-AF59-5A125249E194}"/>
          </ac:spMkLst>
        </pc:spChg>
        <pc:spChg chg="mod">
          <ac:chgData name="Vivek Saahil" userId="43ad321a-5946-4c44-869a-99c3331d9527" providerId="ADAL" clId="{EA813354-F016-409C-A55B-EB42D8BC8B73}" dt="2021-04-06T04:33:14.680" v="5341" actId="27803"/>
          <ac:spMkLst>
            <pc:docMk/>
            <pc:sldMk cId="1830847363" sldId="283"/>
            <ac:spMk id="5676" creationId="{271138A6-7E97-42FF-BA8E-2570A762BA15}"/>
          </ac:spMkLst>
        </pc:spChg>
        <pc:spChg chg="mod">
          <ac:chgData name="Vivek Saahil" userId="43ad321a-5946-4c44-869a-99c3331d9527" providerId="ADAL" clId="{EA813354-F016-409C-A55B-EB42D8BC8B73}" dt="2021-04-06T04:33:14.680" v="5341" actId="27803"/>
          <ac:spMkLst>
            <pc:docMk/>
            <pc:sldMk cId="1830847363" sldId="283"/>
            <ac:spMk id="5677" creationId="{0A4DC662-F264-4196-8EE7-5AD600EE24C0}"/>
          </ac:spMkLst>
        </pc:spChg>
        <pc:spChg chg="mod">
          <ac:chgData name="Vivek Saahil" userId="43ad321a-5946-4c44-869a-99c3331d9527" providerId="ADAL" clId="{EA813354-F016-409C-A55B-EB42D8BC8B73}" dt="2021-04-06T04:33:14.680" v="5341" actId="27803"/>
          <ac:spMkLst>
            <pc:docMk/>
            <pc:sldMk cId="1830847363" sldId="283"/>
            <ac:spMk id="5678" creationId="{1579826F-81BF-41EC-AC6C-F4DA351D9233}"/>
          </ac:spMkLst>
        </pc:spChg>
        <pc:spChg chg="mod">
          <ac:chgData name="Vivek Saahil" userId="43ad321a-5946-4c44-869a-99c3331d9527" providerId="ADAL" clId="{EA813354-F016-409C-A55B-EB42D8BC8B73}" dt="2021-04-06T04:33:14.680" v="5341" actId="27803"/>
          <ac:spMkLst>
            <pc:docMk/>
            <pc:sldMk cId="1830847363" sldId="283"/>
            <ac:spMk id="5679" creationId="{0591512D-FBF0-4BD2-9EE1-154813878BA2}"/>
          </ac:spMkLst>
        </pc:spChg>
        <pc:spChg chg="mod">
          <ac:chgData name="Vivek Saahil" userId="43ad321a-5946-4c44-869a-99c3331d9527" providerId="ADAL" clId="{EA813354-F016-409C-A55B-EB42D8BC8B73}" dt="2021-04-06T04:33:14.680" v="5341" actId="27803"/>
          <ac:spMkLst>
            <pc:docMk/>
            <pc:sldMk cId="1830847363" sldId="283"/>
            <ac:spMk id="5680" creationId="{9BB37831-0042-400D-864D-F01CDC9D6821}"/>
          </ac:spMkLst>
        </pc:spChg>
        <pc:spChg chg="mod">
          <ac:chgData name="Vivek Saahil" userId="43ad321a-5946-4c44-869a-99c3331d9527" providerId="ADAL" clId="{EA813354-F016-409C-A55B-EB42D8BC8B73}" dt="2021-04-06T04:33:14.680" v="5341" actId="27803"/>
          <ac:spMkLst>
            <pc:docMk/>
            <pc:sldMk cId="1830847363" sldId="283"/>
            <ac:spMk id="5681" creationId="{E5F7C3C5-6E56-4BAC-B5F6-5CCD5D9572D8}"/>
          </ac:spMkLst>
        </pc:spChg>
        <pc:spChg chg="mod">
          <ac:chgData name="Vivek Saahil" userId="43ad321a-5946-4c44-869a-99c3331d9527" providerId="ADAL" clId="{EA813354-F016-409C-A55B-EB42D8BC8B73}" dt="2021-04-06T04:33:14.680" v="5341" actId="27803"/>
          <ac:spMkLst>
            <pc:docMk/>
            <pc:sldMk cId="1830847363" sldId="283"/>
            <ac:spMk id="5682" creationId="{705BE68D-5285-4737-A299-A0FDF92C39CA}"/>
          </ac:spMkLst>
        </pc:spChg>
        <pc:spChg chg="mod">
          <ac:chgData name="Vivek Saahil" userId="43ad321a-5946-4c44-869a-99c3331d9527" providerId="ADAL" clId="{EA813354-F016-409C-A55B-EB42D8BC8B73}" dt="2021-04-06T04:33:14.680" v="5341" actId="27803"/>
          <ac:spMkLst>
            <pc:docMk/>
            <pc:sldMk cId="1830847363" sldId="283"/>
            <ac:spMk id="5683" creationId="{48FB782C-C93D-485D-B5EB-59330D70BBBE}"/>
          </ac:spMkLst>
        </pc:spChg>
        <pc:spChg chg="mod">
          <ac:chgData name="Vivek Saahil" userId="43ad321a-5946-4c44-869a-99c3331d9527" providerId="ADAL" clId="{EA813354-F016-409C-A55B-EB42D8BC8B73}" dt="2021-04-06T04:33:14.680" v="5341" actId="27803"/>
          <ac:spMkLst>
            <pc:docMk/>
            <pc:sldMk cId="1830847363" sldId="283"/>
            <ac:spMk id="5684" creationId="{A29300EE-9509-4C89-8FB9-89C29B2342DE}"/>
          </ac:spMkLst>
        </pc:spChg>
        <pc:spChg chg="mod">
          <ac:chgData name="Vivek Saahil" userId="43ad321a-5946-4c44-869a-99c3331d9527" providerId="ADAL" clId="{EA813354-F016-409C-A55B-EB42D8BC8B73}" dt="2021-04-06T04:33:14.680" v="5341" actId="27803"/>
          <ac:spMkLst>
            <pc:docMk/>
            <pc:sldMk cId="1830847363" sldId="283"/>
            <ac:spMk id="5685" creationId="{B5C7A112-65B1-4D36-9A60-631699067C76}"/>
          </ac:spMkLst>
        </pc:spChg>
        <pc:spChg chg="mod">
          <ac:chgData name="Vivek Saahil" userId="43ad321a-5946-4c44-869a-99c3331d9527" providerId="ADAL" clId="{EA813354-F016-409C-A55B-EB42D8BC8B73}" dt="2021-04-06T04:33:14.680" v="5341" actId="27803"/>
          <ac:spMkLst>
            <pc:docMk/>
            <pc:sldMk cId="1830847363" sldId="283"/>
            <ac:spMk id="5686" creationId="{C7F3EF52-A9BA-4E85-B675-CF6E7E78FE47}"/>
          </ac:spMkLst>
        </pc:spChg>
        <pc:spChg chg="mod">
          <ac:chgData name="Vivek Saahil" userId="43ad321a-5946-4c44-869a-99c3331d9527" providerId="ADAL" clId="{EA813354-F016-409C-A55B-EB42D8BC8B73}" dt="2021-04-06T04:33:14.680" v="5341" actId="27803"/>
          <ac:spMkLst>
            <pc:docMk/>
            <pc:sldMk cId="1830847363" sldId="283"/>
            <ac:spMk id="5687" creationId="{076CC242-819A-44CE-8A54-4A03A913215C}"/>
          </ac:spMkLst>
        </pc:spChg>
        <pc:spChg chg="mod">
          <ac:chgData name="Vivek Saahil" userId="43ad321a-5946-4c44-869a-99c3331d9527" providerId="ADAL" clId="{EA813354-F016-409C-A55B-EB42D8BC8B73}" dt="2021-04-06T04:33:14.680" v="5341" actId="27803"/>
          <ac:spMkLst>
            <pc:docMk/>
            <pc:sldMk cId="1830847363" sldId="283"/>
            <ac:spMk id="5688" creationId="{2DE68F45-5CC2-47CA-82F7-FAB3A1C27190}"/>
          </ac:spMkLst>
        </pc:spChg>
        <pc:spChg chg="mod">
          <ac:chgData name="Vivek Saahil" userId="43ad321a-5946-4c44-869a-99c3331d9527" providerId="ADAL" clId="{EA813354-F016-409C-A55B-EB42D8BC8B73}" dt="2021-04-06T04:33:14.680" v="5341" actId="27803"/>
          <ac:spMkLst>
            <pc:docMk/>
            <pc:sldMk cId="1830847363" sldId="283"/>
            <ac:spMk id="5689" creationId="{478B6C88-5DA0-417D-BF35-EC1E8CDAD78F}"/>
          </ac:spMkLst>
        </pc:spChg>
        <pc:spChg chg="mod">
          <ac:chgData name="Vivek Saahil" userId="43ad321a-5946-4c44-869a-99c3331d9527" providerId="ADAL" clId="{EA813354-F016-409C-A55B-EB42D8BC8B73}" dt="2021-04-06T04:33:14.680" v="5341" actId="27803"/>
          <ac:spMkLst>
            <pc:docMk/>
            <pc:sldMk cId="1830847363" sldId="283"/>
            <ac:spMk id="5690" creationId="{193C4418-A553-4EBA-B5A7-86EF962ED07C}"/>
          </ac:spMkLst>
        </pc:spChg>
        <pc:spChg chg="mod">
          <ac:chgData name="Vivek Saahil" userId="43ad321a-5946-4c44-869a-99c3331d9527" providerId="ADAL" clId="{EA813354-F016-409C-A55B-EB42D8BC8B73}" dt="2021-04-06T04:33:14.680" v="5341" actId="27803"/>
          <ac:spMkLst>
            <pc:docMk/>
            <pc:sldMk cId="1830847363" sldId="283"/>
            <ac:spMk id="5691" creationId="{D7EC2A7B-44DD-4555-9FDE-53BAC2F320E2}"/>
          </ac:spMkLst>
        </pc:spChg>
        <pc:spChg chg="mod">
          <ac:chgData name="Vivek Saahil" userId="43ad321a-5946-4c44-869a-99c3331d9527" providerId="ADAL" clId="{EA813354-F016-409C-A55B-EB42D8BC8B73}" dt="2021-04-06T04:33:14.680" v="5341" actId="27803"/>
          <ac:spMkLst>
            <pc:docMk/>
            <pc:sldMk cId="1830847363" sldId="283"/>
            <ac:spMk id="5692" creationId="{DC69C469-5AFB-48F8-AA7A-4E603CFA4F3F}"/>
          </ac:spMkLst>
        </pc:spChg>
        <pc:spChg chg="mod">
          <ac:chgData name="Vivek Saahil" userId="43ad321a-5946-4c44-869a-99c3331d9527" providerId="ADAL" clId="{EA813354-F016-409C-A55B-EB42D8BC8B73}" dt="2021-04-06T04:33:14.680" v="5341" actId="27803"/>
          <ac:spMkLst>
            <pc:docMk/>
            <pc:sldMk cId="1830847363" sldId="283"/>
            <ac:spMk id="5693" creationId="{55556E62-EC0A-429D-9F77-63D1FAE262A5}"/>
          </ac:spMkLst>
        </pc:spChg>
        <pc:spChg chg="mod">
          <ac:chgData name="Vivek Saahil" userId="43ad321a-5946-4c44-869a-99c3331d9527" providerId="ADAL" clId="{EA813354-F016-409C-A55B-EB42D8BC8B73}" dt="2021-04-06T04:33:14.680" v="5341" actId="27803"/>
          <ac:spMkLst>
            <pc:docMk/>
            <pc:sldMk cId="1830847363" sldId="283"/>
            <ac:spMk id="5694" creationId="{7B9D2DC8-38B7-4FAA-97D3-E9D4DF965FA9}"/>
          </ac:spMkLst>
        </pc:spChg>
        <pc:spChg chg="mod">
          <ac:chgData name="Vivek Saahil" userId="43ad321a-5946-4c44-869a-99c3331d9527" providerId="ADAL" clId="{EA813354-F016-409C-A55B-EB42D8BC8B73}" dt="2021-04-06T04:33:14.680" v="5341" actId="27803"/>
          <ac:spMkLst>
            <pc:docMk/>
            <pc:sldMk cId="1830847363" sldId="283"/>
            <ac:spMk id="5695" creationId="{C400F0DD-621B-4923-A2CE-834B7A751BFC}"/>
          </ac:spMkLst>
        </pc:spChg>
        <pc:spChg chg="mod">
          <ac:chgData name="Vivek Saahil" userId="43ad321a-5946-4c44-869a-99c3331d9527" providerId="ADAL" clId="{EA813354-F016-409C-A55B-EB42D8BC8B73}" dt="2021-04-06T04:33:14.680" v="5341" actId="27803"/>
          <ac:spMkLst>
            <pc:docMk/>
            <pc:sldMk cId="1830847363" sldId="283"/>
            <ac:spMk id="5696" creationId="{17DB1674-20C9-40D9-A092-3A1F1D0660CF}"/>
          </ac:spMkLst>
        </pc:spChg>
        <pc:spChg chg="mod">
          <ac:chgData name="Vivek Saahil" userId="43ad321a-5946-4c44-869a-99c3331d9527" providerId="ADAL" clId="{EA813354-F016-409C-A55B-EB42D8BC8B73}" dt="2021-04-06T04:33:14.680" v="5341" actId="27803"/>
          <ac:spMkLst>
            <pc:docMk/>
            <pc:sldMk cId="1830847363" sldId="283"/>
            <ac:spMk id="5697" creationId="{3A83F0D4-23DF-44D3-9D08-7C69214F59A5}"/>
          </ac:spMkLst>
        </pc:spChg>
        <pc:spChg chg="mod">
          <ac:chgData name="Vivek Saahil" userId="43ad321a-5946-4c44-869a-99c3331d9527" providerId="ADAL" clId="{EA813354-F016-409C-A55B-EB42D8BC8B73}" dt="2021-04-06T04:33:14.680" v="5341" actId="27803"/>
          <ac:spMkLst>
            <pc:docMk/>
            <pc:sldMk cId="1830847363" sldId="283"/>
            <ac:spMk id="5698" creationId="{6BEF8200-4335-4AEA-8FB0-28899F34A670}"/>
          </ac:spMkLst>
        </pc:spChg>
        <pc:spChg chg="mod">
          <ac:chgData name="Vivek Saahil" userId="43ad321a-5946-4c44-869a-99c3331d9527" providerId="ADAL" clId="{EA813354-F016-409C-A55B-EB42D8BC8B73}" dt="2021-04-06T04:33:14.680" v="5341" actId="27803"/>
          <ac:spMkLst>
            <pc:docMk/>
            <pc:sldMk cId="1830847363" sldId="283"/>
            <ac:spMk id="5699" creationId="{C9B37D39-2589-4D69-B409-4A896B3D92EC}"/>
          </ac:spMkLst>
        </pc:spChg>
        <pc:spChg chg="mod">
          <ac:chgData name="Vivek Saahil" userId="43ad321a-5946-4c44-869a-99c3331d9527" providerId="ADAL" clId="{EA813354-F016-409C-A55B-EB42D8BC8B73}" dt="2021-04-06T04:33:14.680" v="5341" actId="27803"/>
          <ac:spMkLst>
            <pc:docMk/>
            <pc:sldMk cId="1830847363" sldId="283"/>
            <ac:spMk id="5700" creationId="{FC988019-9172-4C22-B92A-CF3D0BA71F64}"/>
          </ac:spMkLst>
        </pc:spChg>
        <pc:spChg chg="mod">
          <ac:chgData name="Vivek Saahil" userId="43ad321a-5946-4c44-869a-99c3331d9527" providerId="ADAL" clId="{EA813354-F016-409C-A55B-EB42D8BC8B73}" dt="2021-04-06T04:33:14.680" v="5341" actId="27803"/>
          <ac:spMkLst>
            <pc:docMk/>
            <pc:sldMk cId="1830847363" sldId="283"/>
            <ac:spMk id="5701" creationId="{5F13576D-F70A-487B-B13B-AAD5A40A55FD}"/>
          </ac:spMkLst>
        </pc:spChg>
        <pc:spChg chg="mod">
          <ac:chgData name="Vivek Saahil" userId="43ad321a-5946-4c44-869a-99c3331d9527" providerId="ADAL" clId="{EA813354-F016-409C-A55B-EB42D8BC8B73}" dt="2021-04-06T04:33:14.680" v="5341" actId="27803"/>
          <ac:spMkLst>
            <pc:docMk/>
            <pc:sldMk cId="1830847363" sldId="283"/>
            <ac:spMk id="5702" creationId="{A93C83A8-4DAD-4690-9823-86DB12C7178C}"/>
          </ac:spMkLst>
        </pc:spChg>
        <pc:spChg chg="mod">
          <ac:chgData name="Vivek Saahil" userId="43ad321a-5946-4c44-869a-99c3331d9527" providerId="ADAL" clId="{EA813354-F016-409C-A55B-EB42D8BC8B73}" dt="2021-04-06T04:33:14.680" v="5341" actId="27803"/>
          <ac:spMkLst>
            <pc:docMk/>
            <pc:sldMk cId="1830847363" sldId="283"/>
            <ac:spMk id="5703" creationId="{3DF327FF-E756-4A85-994F-8F6ED88A16BA}"/>
          </ac:spMkLst>
        </pc:spChg>
        <pc:spChg chg="mod">
          <ac:chgData name="Vivek Saahil" userId="43ad321a-5946-4c44-869a-99c3331d9527" providerId="ADAL" clId="{EA813354-F016-409C-A55B-EB42D8BC8B73}" dt="2021-04-06T04:33:14.680" v="5341" actId="27803"/>
          <ac:spMkLst>
            <pc:docMk/>
            <pc:sldMk cId="1830847363" sldId="283"/>
            <ac:spMk id="5704" creationId="{1D66661F-2061-461A-9B88-CDA9A8841339}"/>
          </ac:spMkLst>
        </pc:spChg>
        <pc:spChg chg="mod">
          <ac:chgData name="Vivek Saahil" userId="43ad321a-5946-4c44-869a-99c3331d9527" providerId="ADAL" clId="{EA813354-F016-409C-A55B-EB42D8BC8B73}" dt="2021-04-06T04:33:14.680" v="5341" actId="27803"/>
          <ac:spMkLst>
            <pc:docMk/>
            <pc:sldMk cId="1830847363" sldId="283"/>
            <ac:spMk id="5705" creationId="{C32D52D4-26EE-40D6-AC97-86F87446C14E}"/>
          </ac:spMkLst>
        </pc:spChg>
        <pc:spChg chg="mod">
          <ac:chgData name="Vivek Saahil" userId="43ad321a-5946-4c44-869a-99c3331d9527" providerId="ADAL" clId="{EA813354-F016-409C-A55B-EB42D8BC8B73}" dt="2021-04-06T04:33:14.680" v="5341" actId="27803"/>
          <ac:spMkLst>
            <pc:docMk/>
            <pc:sldMk cId="1830847363" sldId="283"/>
            <ac:spMk id="5706" creationId="{65353A45-7BB6-42EF-BC8B-F7124E04CD9E}"/>
          </ac:spMkLst>
        </pc:spChg>
        <pc:spChg chg="mod">
          <ac:chgData name="Vivek Saahil" userId="43ad321a-5946-4c44-869a-99c3331d9527" providerId="ADAL" clId="{EA813354-F016-409C-A55B-EB42D8BC8B73}" dt="2021-04-06T04:33:14.680" v="5341" actId="27803"/>
          <ac:spMkLst>
            <pc:docMk/>
            <pc:sldMk cId="1830847363" sldId="283"/>
            <ac:spMk id="5707" creationId="{36740879-0519-4790-AD37-6A89F28AF6D8}"/>
          </ac:spMkLst>
        </pc:spChg>
        <pc:spChg chg="mod">
          <ac:chgData name="Vivek Saahil" userId="43ad321a-5946-4c44-869a-99c3331d9527" providerId="ADAL" clId="{EA813354-F016-409C-A55B-EB42D8BC8B73}" dt="2021-04-06T04:33:14.680" v="5341" actId="27803"/>
          <ac:spMkLst>
            <pc:docMk/>
            <pc:sldMk cId="1830847363" sldId="283"/>
            <ac:spMk id="5708" creationId="{1142FB39-B656-45C1-96EA-806A54AA4F3F}"/>
          </ac:spMkLst>
        </pc:spChg>
        <pc:spChg chg="mod">
          <ac:chgData name="Vivek Saahil" userId="43ad321a-5946-4c44-869a-99c3331d9527" providerId="ADAL" clId="{EA813354-F016-409C-A55B-EB42D8BC8B73}" dt="2021-04-06T04:33:14.680" v="5341" actId="27803"/>
          <ac:spMkLst>
            <pc:docMk/>
            <pc:sldMk cId="1830847363" sldId="283"/>
            <ac:spMk id="5709" creationId="{03C353D2-DBE6-43F4-9825-ECC6B0337EEF}"/>
          </ac:spMkLst>
        </pc:spChg>
        <pc:spChg chg="mod">
          <ac:chgData name="Vivek Saahil" userId="43ad321a-5946-4c44-869a-99c3331d9527" providerId="ADAL" clId="{EA813354-F016-409C-A55B-EB42D8BC8B73}" dt="2021-04-06T04:33:14.680" v="5341" actId="27803"/>
          <ac:spMkLst>
            <pc:docMk/>
            <pc:sldMk cId="1830847363" sldId="283"/>
            <ac:spMk id="5710" creationId="{7AB2923E-28A0-4E47-B122-187C24EB111E}"/>
          </ac:spMkLst>
        </pc:spChg>
        <pc:spChg chg="mod">
          <ac:chgData name="Vivek Saahil" userId="43ad321a-5946-4c44-869a-99c3331d9527" providerId="ADAL" clId="{EA813354-F016-409C-A55B-EB42D8BC8B73}" dt="2021-04-06T04:33:14.680" v="5341" actId="27803"/>
          <ac:spMkLst>
            <pc:docMk/>
            <pc:sldMk cId="1830847363" sldId="283"/>
            <ac:spMk id="5711" creationId="{8F69CF4C-1882-4F2E-93B4-FAFA5F0FB287}"/>
          </ac:spMkLst>
        </pc:spChg>
        <pc:spChg chg="mod">
          <ac:chgData name="Vivek Saahil" userId="43ad321a-5946-4c44-869a-99c3331d9527" providerId="ADAL" clId="{EA813354-F016-409C-A55B-EB42D8BC8B73}" dt="2021-04-06T04:33:14.680" v="5341" actId="27803"/>
          <ac:spMkLst>
            <pc:docMk/>
            <pc:sldMk cId="1830847363" sldId="283"/>
            <ac:spMk id="5712" creationId="{EE6E2405-7CDC-46E6-8CBE-26B152565CA2}"/>
          </ac:spMkLst>
        </pc:spChg>
        <pc:spChg chg="mod">
          <ac:chgData name="Vivek Saahil" userId="43ad321a-5946-4c44-869a-99c3331d9527" providerId="ADAL" clId="{EA813354-F016-409C-A55B-EB42D8BC8B73}" dt="2021-04-06T04:33:14.680" v="5341" actId="27803"/>
          <ac:spMkLst>
            <pc:docMk/>
            <pc:sldMk cId="1830847363" sldId="283"/>
            <ac:spMk id="5713" creationId="{F140A342-4B67-49A6-80A2-D21D2AFA2E45}"/>
          </ac:spMkLst>
        </pc:spChg>
        <pc:spChg chg="mod">
          <ac:chgData name="Vivek Saahil" userId="43ad321a-5946-4c44-869a-99c3331d9527" providerId="ADAL" clId="{EA813354-F016-409C-A55B-EB42D8BC8B73}" dt="2021-04-06T04:33:14.680" v="5341" actId="27803"/>
          <ac:spMkLst>
            <pc:docMk/>
            <pc:sldMk cId="1830847363" sldId="283"/>
            <ac:spMk id="5714" creationId="{85D0E9D0-9DD3-46B9-8F94-1C454CE6B488}"/>
          </ac:spMkLst>
        </pc:spChg>
        <pc:spChg chg="mod">
          <ac:chgData name="Vivek Saahil" userId="43ad321a-5946-4c44-869a-99c3331d9527" providerId="ADAL" clId="{EA813354-F016-409C-A55B-EB42D8BC8B73}" dt="2021-04-06T04:33:14.680" v="5341" actId="27803"/>
          <ac:spMkLst>
            <pc:docMk/>
            <pc:sldMk cId="1830847363" sldId="283"/>
            <ac:spMk id="5715" creationId="{F2468974-707F-4B66-89DB-9C82ECFBA75A}"/>
          </ac:spMkLst>
        </pc:spChg>
        <pc:spChg chg="mod">
          <ac:chgData name="Vivek Saahil" userId="43ad321a-5946-4c44-869a-99c3331d9527" providerId="ADAL" clId="{EA813354-F016-409C-A55B-EB42D8BC8B73}" dt="2021-04-06T04:33:14.680" v="5341" actId="27803"/>
          <ac:spMkLst>
            <pc:docMk/>
            <pc:sldMk cId="1830847363" sldId="283"/>
            <ac:spMk id="5716" creationId="{52D2A361-18FA-42A4-BC4B-06940E725591}"/>
          </ac:spMkLst>
        </pc:spChg>
        <pc:spChg chg="mod">
          <ac:chgData name="Vivek Saahil" userId="43ad321a-5946-4c44-869a-99c3331d9527" providerId="ADAL" clId="{EA813354-F016-409C-A55B-EB42D8BC8B73}" dt="2021-04-06T04:33:14.680" v="5341" actId="27803"/>
          <ac:spMkLst>
            <pc:docMk/>
            <pc:sldMk cId="1830847363" sldId="283"/>
            <ac:spMk id="5717" creationId="{4AB3622E-3D3A-43A8-B8BC-6769875B704E}"/>
          </ac:spMkLst>
        </pc:spChg>
        <pc:spChg chg="mod">
          <ac:chgData name="Vivek Saahil" userId="43ad321a-5946-4c44-869a-99c3331d9527" providerId="ADAL" clId="{EA813354-F016-409C-A55B-EB42D8BC8B73}" dt="2021-04-06T04:33:14.680" v="5341" actId="27803"/>
          <ac:spMkLst>
            <pc:docMk/>
            <pc:sldMk cId="1830847363" sldId="283"/>
            <ac:spMk id="5718" creationId="{30C8BB58-A774-4513-AFA6-35EFDC077248}"/>
          </ac:spMkLst>
        </pc:spChg>
        <pc:spChg chg="mod">
          <ac:chgData name="Vivek Saahil" userId="43ad321a-5946-4c44-869a-99c3331d9527" providerId="ADAL" clId="{EA813354-F016-409C-A55B-EB42D8BC8B73}" dt="2021-04-06T04:33:14.680" v="5341" actId="27803"/>
          <ac:spMkLst>
            <pc:docMk/>
            <pc:sldMk cId="1830847363" sldId="283"/>
            <ac:spMk id="5719" creationId="{8402490E-149D-4068-9FAF-2AF592CF1899}"/>
          </ac:spMkLst>
        </pc:spChg>
        <pc:spChg chg="mod">
          <ac:chgData name="Vivek Saahil" userId="43ad321a-5946-4c44-869a-99c3331d9527" providerId="ADAL" clId="{EA813354-F016-409C-A55B-EB42D8BC8B73}" dt="2021-04-06T04:33:14.680" v="5341" actId="27803"/>
          <ac:spMkLst>
            <pc:docMk/>
            <pc:sldMk cId="1830847363" sldId="283"/>
            <ac:spMk id="5720" creationId="{EFAA3F03-86DE-48A8-ADB5-101F2DAE9260}"/>
          </ac:spMkLst>
        </pc:spChg>
        <pc:spChg chg="mod">
          <ac:chgData name="Vivek Saahil" userId="43ad321a-5946-4c44-869a-99c3331d9527" providerId="ADAL" clId="{EA813354-F016-409C-A55B-EB42D8BC8B73}" dt="2021-04-06T04:33:14.680" v="5341" actId="27803"/>
          <ac:spMkLst>
            <pc:docMk/>
            <pc:sldMk cId="1830847363" sldId="283"/>
            <ac:spMk id="5721" creationId="{E647F50E-E6C8-400F-BF42-E83E4AC73212}"/>
          </ac:spMkLst>
        </pc:spChg>
        <pc:spChg chg="mod">
          <ac:chgData name="Vivek Saahil" userId="43ad321a-5946-4c44-869a-99c3331d9527" providerId="ADAL" clId="{EA813354-F016-409C-A55B-EB42D8BC8B73}" dt="2021-04-06T04:33:14.680" v="5341" actId="27803"/>
          <ac:spMkLst>
            <pc:docMk/>
            <pc:sldMk cId="1830847363" sldId="283"/>
            <ac:spMk id="5722" creationId="{390598DC-DB86-40BF-A420-01C574BBC2E8}"/>
          </ac:spMkLst>
        </pc:spChg>
        <pc:spChg chg="mod">
          <ac:chgData name="Vivek Saahil" userId="43ad321a-5946-4c44-869a-99c3331d9527" providerId="ADAL" clId="{EA813354-F016-409C-A55B-EB42D8BC8B73}" dt="2021-04-06T04:33:14.680" v="5341" actId="27803"/>
          <ac:spMkLst>
            <pc:docMk/>
            <pc:sldMk cId="1830847363" sldId="283"/>
            <ac:spMk id="5723" creationId="{F3866A98-E259-4F03-B238-A9E780241230}"/>
          </ac:spMkLst>
        </pc:spChg>
        <pc:spChg chg="mod">
          <ac:chgData name="Vivek Saahil" userId="43ad321a-5946-4c44-869a-99c3331d9527" providerId="ADAL" clId="{EA813354-F016-409C-A55B-EB42D8BC8B73}" dt="2021-04-06T04:33:14.680" v="5341" actId="27803"/>
          <ac:spMkLst>
            <pc:docMk/>
            <pc:sldMk cId="1830847363" sldId="283"/>
            <ac:spMk id="5724" creationId="{40E23709-FA77-4B46-AF83-8ABB95DC98F4}"/>
          </ac:spMkLst>
        </pc:spChg>
        <pc:spChg chg="mod">
          <ac:chgData name="Vivek Saahil" userId="43ad321a-5946-4c44-869a-99c3331d9527" providerId="ADAL" clId="{EA813354-F016-409C-A55B-EB42D8BC8B73}" dt="2021-04-06T04:33:14.680" v="5341" actId="27803"/>
          <ac:spMkLst>
            <pc:docMk/>
            <pc:sldMk cId="1830847363" sldId="283"/>
            <ac:spMk id="5725" creationId="{D10641AF-C61A-4FD9-8736-FBC2A3400912}"/>
          </ac:spMkLst>
        </pc:spChg>
        <pc:spChg chg="mod">
          <ac:chgData name="Vivek Saahil" userId="43ad321a-5946-4c44-869a-99c3331d9527" providerId="ADAL" clId="{EA813354-F016-409C-A55B-EB42D8BC8B73}" dt="2021-04-06T04:33:14.680" v="5341" actId="27803"/>
          <ac:spMkLst>
            <pc:docMk/>
            <pc:sldMk cId="1830847363" sldId="283"/>
            <ac:spMk id="5726" creationId="{96157BF2-B605-403E-9C06-AE916DFEF0DA}"/>
          </ac:spMkLst>
        </pc:spChg>
        <pc:spChg chg="mod">
          <ac:chgData name="Vivek Saahil" userId="43ad321a-5946-4c44-869a-99c3331d9527" providerId="ADAL" clId="{EA813354-F016-409C-A55B-EB42D8BC8B73}" dt="2021-04-06T04:33:14.680" v="5341" actId="27803"/>
          <ac:spMkLst>
            <pc:docMk/>
            <pc:sldMk cId="1830847363" sldId="283"/>
            <ac:spMk id="5727" creationId="{DD7871CC-64D7-47B0-9E90-63A9A1A7C2CB}"/>
          </ac:spMkLst>
        </pc:spChg>
        <pc:spChg chg="mod">
          <ac:chgData name="Vivek Saahil" userId="43ad321a-5946-4c44-869a-99c3331d9527" providerId="ADAL" clId="{EA813354-F016-409C-A55B-EB42D8BC8B73}" dt="2021-04-06T04:33:14.680" v="5341" actId="27803"/>
          <ac:spMkLst>
            <pc:docMk/>
            <pc:sldMk cId="1830847363" sldId="283"/>
            <ac:spMk id="5728" creationId="{83F6AEA4-95E9-4FC7-90A5-812E12599A87}"/>
          </ac:spMkLst>
        </pc:spChg>
        <pc:spChg chg="mod">
          <ac:chgData name="Vivek Saahil" userId="43ad321a-5946-4c44-869a-99c3331d9527" providerId="ADAL" clId="{EA813354-F016-409C-A55B-EB42D8BC8B73}" dt="2021-04-06T04:33:14.680" v="5341" actId="27803"/>
          <ac:spMkLst>
            <pc:docMk/>
            <pc:sldMk cId="1830847363" sldId="283"/>
            <ac:spMk id="5729" creationId="{6CC39814-78A2-4809-8C59-F2FFE9281030}"/>
          </ac:spMkLst>
        </pc:spChg>
        <pc:spChg chg="mod">
          <ac:chgData name="Vivek Saahil" userId="43ad321a-5946-4c44-869a-99c3331d9527" providerId="ADAL" clId="{EA813354-F016-409C-A55B-EB42D8BC8B73}" dt="2021-04-06T04:33:14.680" v="5341" actId="27803"/>
          <ac:spMkLst>
            <pc:docMk/>
            <pc:sldMk cId="1830847363" sldId="283"/>
            <ac:spMk id="5730" creationId="{719A36C3-6706-4A2A-A369-B1EF71385234}"/>
          </ac:spMkLst>
        </pc:spChg>
        <pc:spChg chg="mod">
          <ac:chgData name="Vivek Saahil" userId="43ad321a-5946-4c44-869a-99c3331d9527" providerId="ADAL" clId="{EA813354-F016-409C-A55B-EB42D8BC8B73}" dt="2021-04-06T04:33:14.680" v="5341" actId="27803"/>
          <ac:spMkLst>
            <pc:docMk/>
            <pc:sldMk cId="1830847363" sldId="283"/>
            <ac:spMk id="5731" creationId="{9DA2A6AD-C92A-4138-923C-6F69350CDEDB}"/>
          </ac:spMkLst>
        </pc:spChg>
        <pc:spChg chg="mod">
          <ac:chgData name="Vivek Saahil" userId="43ad321a-5946-4c44-869a-99c3331d9527" providerId="ADAL" clId="{EA813354-F016-409C-A55B-EB42D8BC8B73}" dt="2021-04-06T04:33:14.680" v="5341" actId="27803"/>
          <ac:spMkLst>
            <pc:docMk/>
            <pc:sldMk cId="1830847363" sldId="283"/>
            <ac:spMk id="5732" creationId="{3A042F5E-FDDD-43E6-92CF-5DD294FBD32C}"/>
          </ac:spMkLst>
        </pc:spChg>
        <pc:spChg chg="mod">
          <ac:chgData name="Vivek Saahil" userId="43ad321a-5946-4c44-869a-99c3331d9527" providerId="ADAL" clId="{EA813354-F016-409C-A55B-EB42D8BC8B73}" dt="2021-04-06T04:33:14.680" v="5341" actId="27803"/>
          <ac:spMkLst>
            <pc:docMk/>
            <pc:sldMk cId="1830847363" sldId="283"/>
            <ac:spMk id="5733" creationId="{7111AC08-278D-4512-8DCD-E8D427ECFD90}"/>
          </ac:spMkLst>
        </pc:spChg>
        <pc:spChg chg="mod">
          <ac:chgData name="Vivek Saahil" userId="43ad321a-5946-4c44-869a-99c3331d9527" providerId="ADAL" clId="{EA813354-F016-409C-A55B-EB42D8BC8B73}" dt="2021-04-06T04:33:14.680" v="5341" actId="27803"/>
          <ac:spMkLst>
            <pc:docMk/>
            <pc:sldMk cId="1830847363" sldId="283"/>
            <ac:spMk id="5734" creationId="{A8BC8E5E-6B40-405B-A572-215D174E60F5}"/>
          </ac:spMkLst>
        </pc:spChg>
        <pc:spChg chg="mod">
          <ac:chgData name="Vivek Saahil" userId="43ad321a-5946-4c44-869a-99c3331d9527" providerId="ADAL" clId="{EA813354-F016-409C-A55B-EB42D8BC8B73}" dt="2021-04-06T04:33:14.680" v="5341" actId="27803"/>
          <ac:spMkLst>
            <pc:docMk/>
            <pc:sldMk cId="1830847363" sldId="283"/>
            <ac:spMk id="5735" creationId="{65124E81-9364-474B-972F-6A543FD9C398}"/>
          </ac:spMkLst>
        </pc:spChg>
        <pc:spChg chg="mod">
          <ac:chgData name="Vivek Saahil" userId="43ad321a-5946-4c44-869a-99c3331d9527" providerId="ADAL" clId="{EA813354-F016-409C-A55B-EB42D8BC8B73}" dt="2021-04-06T04:33:14.680" v="5341" actId="27803"/>
          <ac:spMkLst>
            <pc:docMk/>
            <pc:sldMk cId="1830847363" sldId="283"/>
            <ac:spMk id="5736" creationId="{2871DA9E-B29D-4E98-84EE-9EEEA69445E4}"/>
          </ac:spMkLst>
        </pc:spChg>
        <pc:spChg chg="mod">
          <ac:chgData name="Vivek Saahil" userId="43ad321a-5946-4c44-869a-99c3331d9527" providerId="ADAL" clId="{EA813354-F016-409C-A55B-EB42D8BC8B73}" dt="2021-04-06T04:33:14.680" v="5341" actId="27803"/>
          <ac:spMkLst>
            <pc:docMk/>
            <pc:sldMk cId="1830847363" sldId="283"/>
            <ac:spMk id="5737" creationId="{838C0051-3B20-4CE0-8229-361BC3271B09}"/>
          </ac:spMkLst>
        </pc:spChg>
        <pc:spChg chg="mod">
          <ac:chgData name="Vivek Saahil" userId="43ad321a-5946-4c44-869a-99c3331d9527" providerId="ADAL" clId="{EA813354-F016-409C-A55B-EB42D8BC8B73}" dt="2021-04-06T04:33:14.680" v="5341" actId="27803"/>
          <ac:spMkLst>
            <pc:docMk/>
            <pc:sldMk cId="1830847363" sldId="283"/>
            <ac:spMk id="5738" creationId="{3884DCEF-BD1B-4F01-88BC-F5D2FAF6F7B3}"/>
          </ac:spMkLst>
        </pc:spChg>
        <pc:spChg chg="mod">
          <ac:chgData name="Vivek Saahil" userId="43ad321a-5946-4c44-869a-99c3331d9527" providerId="ADAL" clId="{EA813354-F016-409C-A55B-EB42D8BC8B73}" dt="2021-04-06T04:33:14.680" v="5341" actId="27803"/>
          <ac:spMkLst>
            <pc:docMk/>
            <pc:sldMk cId="1830847363" sldId="283"/>
            <ac:spMk id="5739" creationId="{2CC1844B-FCE9-4717-BCB6-C3A3C057241D}"/>
          </ac:spMkLst>
        </pc:spChg>
        <pc:spChg chg="mod">
          <ac:chgData name="Vivek Saahil" userId="43ad321a-5946-4c44-869a-99c3331d9527" providerId="ADAL" clId="{EA813354-F016-409C-A55B-EB42D8BC8B73}" dt="2021-04-06T04:33:14.680" v="5341" actId="27803"/>
          <ac:spMkLst>
            <pc:docMk/>
            <pc:sldMk cId="1830847363" sldId="283"/>
            <ac:spMk id="5740" creationId="{B7A8EB39-76FA-4976-B791-32ADA4902F51}"/>
          </ac:spMkLst>
        </pc:spChg>
        <pc:spChg chg="mod">
          <ac:chgData name="Vivek Saahil" userId="43ad321a-5946-4c44-869a-99c3331d9527" providerId="ADAL" clId="{EA813354-F016-409C-A55B-EB42D8BC8B73}" dt="2021-04-06T04:33:14.680" v="5341" actId="27803"/>
          <ac:spMkLst>
            <pc:docMk/>
            <pc:sldMk cId="1830847363" sldId="283"/>
            <ac:spMk id="5741" creationId="{C819C6D9-0E2B-4A29-A60F-1A57DE0D3177}"/>
          </ac:spMkLst>
        </pc:spChg>
        <pc:spChg chg="mod">
          <ac:chgData name="Vivek Saahil" userId="43ad321a-5946-4c44-869a-99c3331d9527" providerId="ADAL" clId="{EA813354-F016-409C-A55B-EB42D8BC8B73}" dt="2021-04-06T04:33:14.680" v="5341" actId="27803"/>
          <ac:spMkLst>
            <pc:docMk/>
            <pc:sldMk cId="1830847363" sldId="283"/>
            <ac:spMk id="5742" creationId="{A35B6A76-2F7F-4D22-9EC7-1898CF11041F}"/>
          </ac:spMkLst>
        </pc:spChg>
        <pc:spChg chg="mod">
          <ac:chgData name="Vivek Saahil" userId="43ad321a-5946-4c44-869a-99c3331d9527" providerId="ADAL" clId="{EA813354-F016-409C-A55B-EB42D8BC8B73}" dt="2021-04-06T04:33:14.680" v="5341" actId="27803"/>
          <ac:spMkLst>
            <pc:docMk/>
            <pc:sldMk cId="1830847363" sldId="283"/>
            <ac:spMk id="5743" creationId="{7A8CE04C-7C86-425D-9A60-CC9D20245FB9}"/>
          </ac:spMkLst>
        </pc:spChg>
        <pc:spChg chg="mod">
          <ac:chgData name="Vivek Saahil" userId="43ad321a-5946-4c44-869a-99c3331d9527" providerId="ADAL" clId="{EA813354-F016-409C-A55B-EB42D8BC8B73}" dt="2021-04-06T04:33:14.680" v="5341" actId="27803"/>
          <ac:spMkLst>
            <pc:docMk/>
            <pc:sldMk cId="1830847363" sldId="283"/>
            <ac:spMk id="5744" creationId="{1FAC8AE6-EE6D-4C35-99D7-D00A92378C8A}"/>
          </ac:spMkLst>
        </pc:spChg>
        <pc:spChg chg="mod">
          <ac:chgData name="Vivek Saahil" userId="43ad321a-5946-4c44-869a-99c3331d9527" providerId="ADAL" clId="{EA813354-F016-409C-A55B-EB42D8BC8B73}" dt="2021-04-06T04:33:14.680" v="5341" actId="27803"/>
          <ac:spMkLst>
            <pc:docMk/>
            <pc:sldMk cId="1830847363" sldId="283"/>
            <ac:spMk id="5745" creationId="{AA3311AD-8EB5-4014-99B2-0EC258762FD2}"/>
          </ac:spMkLst>
        </pc:spChg>
        <pc:spChg chg="mod">
          <ac:chgData name="Vivek Saahil" userId="43ad321a-5946-4c44-869a-99c3331d9527" providerId="ADAL" clId="{EA813354-F016-409C-A55B-EB42D8BC8B73}" dt="2021-04-06T04:33:14.680" v="5341" actId="27803"/>
          <ac:spMkLst>
            <pc:docMk/>
            <pc:sldMk cId="1830847363" sldId="283"/>
            <ac:spMk id="5746" creationId="{CCDA399D-F8FD-442E-8E6D-50FE8A2275EA}"/>
          </ac:spMkLst>
        </pc:spChg>
        <pc:spChg chg="mod">
          <ac:chgData name="Vivek Saahil" userId="43ad321a-5946-4c44-869a-99c3331d9527" providerId="ADAL" clId="{EA813354-F016-409C-A55B-EB42D8BC8B73}" dt="2021-04-06T04:33:14.680" v="5341" actId="27803"/>
          <ac:spMkLst>
            <pc:docMk/>
            <pc:sldMk cId="1830847363" sldId="283"/>
            <ac:spMk id="5747" creationId="{63548641-20C9-4560-A75C-E140D08EAE3D}"/>
          </ac:spMkLst>
        </pc:spChg>
        <pc:spChg chg="mod">
          <ac:chgData name="Vivek Saahil" userId="43ad321a-5946-4c44-869a-99c3331d9527" providerId="ADAL" clId="{EA813354-F016-409C-A55B-EB42D8BC8B73}" dt="2021-04-06T04:33:14.680" v="5341" actId="27803"/>
          <ac:spMkLst>
            <pc:docMk/>
            <pc:sldMk cId="1830847363" sldId="283"/>
            <ac:spMk id="5748" creationId="{CF0C3E85-32CF-44CD-BA68-AEC93509B4FF}"/>
          </ac:spMkLst>
        </pc:spChg>
        <pc:spChg chg="mod">
          <ac:chgData name="Vivek Saahil" userId="43ad321a-5946-4c44-869a-99c3331d9527" providerId="ADAL" clId="{EA813354-F016-409C-A55B-EB42D8BC8B73}" dt="2021-04-06T04:33:14.680" v="5341" actId="27803"/>
          <ac:spMkLst>
            <pc:docMk/>
            <pc:sldMk cId="1830847363" sldId="283"/>
            <ac:spMk id="5749" creationId="{C53FF954-1072-40B6-AFD8-64CC10B58C5C}"/>
          </ac:spMkLst>
        </pc:spChg>
        <pc:spChg chg="mod">
          <ac:chgData name="Vivek Saahil" userId="43ad321a-5946-4c44-869a-99c3331d9527" providerId="ADAL" clId="{EA813354-F016-409C-A55B-EB42D8BC8B73}" dt="2021-04-06T04:33:14.680" v="5341" actId="27803"/>
          <ac:spMkLst>
            <pc:docMk/>
            <pc:sldMk cId="1830847363" sldId="283"/>
            <ac:spMk id="5750" creationId="{BC419EF3-0124-42BC-B326-BC235228C87D}"/>
          </ac:spMkLst>
        </pc:spChg>
        <pc:spChg chg="mod">
          <ac:chgData name="Vivek Saahil" userId="43ad321a-5946-4c44-869a-99c3331d9527" providerId="ADAL" clId="{EA813354-F016-409C-A55B-EB42D8BC8B73}" dt="2021-04-06T04:33:14.680" v="5341" actId="27803"/>
          <ac:spMkLst>
            <pc:docMk/>
            <pc:sldMk cId="1830847363" sldId="283"/>
            <ac:spMk id="5751" creationId="{CA2A9254-64ED-472A-88F1-2675171BFCFF}"/>
          </ac:spMkLst>
        </pc:spChg>
        <pc:spChg chg="mod">
          <ac:chgData name="Vivek Saahil" userId="43ad321a-5946-4c44-869a-99c3331d9527" providerId="ADAL" clId="{EA813354-F016-409C-A55B-EB42D8BC8B73}" dt="2021-04-06T04:33:14.680" v="5341" actId="27803"/>
          <ac:spMkLst>
            <pc:docMk/>
            <pc:sldMk cId="1830847363" sldId="283"/>
            <ac:spMk id="5752" creationId="{8319215F-B635-485D-A8EC-E0F5BF76637D}"/>
          </ac:spMkLst>
        </pc:spChg>
        <pc:spChg chg="mod">
          <ac:chgData name="Vivek Saahil" userId="43ad321a-5946-4c44-869a-99c3331d9527" providerId="ADAL" clId="{EA813354-F016-409C-A55B-EB42D8BC8B73}" dt="2021-04-06T04:33:14.680" v="5341" actId="27803"/>
          <ac:spMkLst>
            <pc:docMk/>
            <pc:sldMk cId="1830847363" sldId="283"/>
            <ac:spMk id="5753" creationId="{10D0DB4F-EFC9-4172-B3B0-FBD0AADF2ECE}"/>
          </ac:spMkLst>
        </pc:spChg>
        <pc:spChg chg="mod">
          <ac:chgData name="Vivek Saahil" userId="43ad321a-5946-4c44-869a-99c3331d9527" providerId="ADAL" clId="{EA813354-F016-409C-A55B-EB42D8BC8B73}" dt="2021-04-06T04:33:14.680" v="5341" actId="27803"/>
          <ac:spMkLst>
            <pc:docMk/>
            <pc:sldMk cId="1830847363" sldId="283"/>
            <ac:spMk id="5754" creationId="{3FC075FA-8D1C-4DF7-A177-5C52A50147A9}"/>
          </ac:spMkLst>
        </pc:spChg>
        <pc:spChg chg="mod">
          <ac:chgData name="Vivek Saahil" userId="43ad321a-5946-4c44-869a-99c3331d9527" providerId="ADAL" clId="{EA813354-F016-409C-A55B-EB42D8BC8B73}" dt="2021-04-06T04:33:14.680" v="5341" actId="27803"/>
          <ac:spMkLst>
            <pc:docMk/>
            <pc:sldMk cId="1830847363" sldId="283"/>
            <ac:spMk id="5755" creationId="{D261925C-4256-4552-8490-2B3D9519E1BB}"/>
          </ac:spMkLst>
        </pc:spChg>
        <pc:spChg chg="mod">
          <ac:chgData name="Vivek Saahil" userId="43ad321a-5946-4c44-869a-99c3331d9527" providerId="ADAL" clId="{EA813354-F016-409C-A55B-EB42D8BC8B73}" dt="2021-04-06T04:33:14.680" v="5341" actId="27803"/>
          <ac:spMkLst>
            <pc:docMk/>
            <pc:sldMk cId="1830847363" sldId="283"/>
            <ac:spMk id="5756" creationId="{BC6C0763-690E-45D6-AA03-109C54794D22}"/>
          </ac:spMkLst>
        </pc:spChg>
        <pc:spChg chg="mod">
          <ac:chgData name="Vivek Saahil" userId="43ad321a-5946-4c44-869a-99c3331d9527" providerId="ADAL" clId="{EA813354-F016-409C-A55B-EB42D8BC8B73}" dt="2021-04-06T04:33:14.680" v="5341" actId="27803"/>
          <ac:spMkLst>
            <pc:docMk/>
            <pc:sldMk cId="1830847363" sldId="283"/>
            <ac:spMk id="5757" creationId="{731BE766-8D18-4448-AB79-F3728EF6A382}"/>
          </ac:spMkLst>
        </pc:spChg>
        <pc:spChg chg="mod">
          <ac:chgData name="Vivek Saahil" userId="43ad321a-5946-4c44-869a-99c3331d9527" providerId="ADAL" clId="{EA813354-F016-409C-A55B-EB42D8BC8B73}" dt="2021-04-06T04:33:14.680" v="5341" actId="27803"/>
          <ac:spMkLst>
            <pc:docMk/>
            <pc:sldMk cId="1830847363" sldId="283"/>
            <ac:spMk id="5758" creationId="{5C5B5D5C-E93B-4276-9EFF-E0EB7FD39397}"/>
          </ac:spMkLst>
        </pc:spChg>
        <pc:spChg chg="mod">
          <ac:chgData name="Vivek Saahil" userId="43ad321a-5946-4c44-869a-99c3331d9527" providerId="ADAL" clId="{EA813354-F016-409C-A55B-EB42D8BC8B73}" dt="2021-04-06T04:33:14.680" v="5341" actId="27803"/>
          <ac:spMkLst>
            <pc:docMk/>
            <pc:sldMk cId="1830847363" sldId="283"/>
            <ac:spMk id="5759" creationId="{A692231C-DE76-4D01-90CE-E13CD9CAF132}"/>
          </ac:spMkLst>
        </pc:spChg>
        <pc:spChg chg="mod">
          <ac:chgData name="Vivek Saahil" userId="43ad321a-5946-4c44-869a-99c3331d9527" providerId="ADAL" clId="{EA813354-F016-409C-A55B-EB42D8BC8B73}" dt="2021-04-06T04:33:14.680" v="5341" actId="27803"/>
          <ac:spMkLst>
            <pc:docMk/>
            <pc:sldMk cId="1830847363" sldId="283"/>
            <ac:spMk id="5760" creationId="{41699BA0-72AE-4C39-ADB3-73636CD82DEB}"/>
          </ac:spMkLst>
        </pc:spChg>
        <pc:spChg chg="mod">
          <ac:chgData name="Vivek Saahil" userId="43ad321a-5946-4c44-869a-99c3331d9527" providerId="ADAL" clId="{EA813354-F016-409C-A55B-EB42D8BC8B73}" dt="2021-04-06T04:33:14.680" v="5341" actId="27803"/>
          <ac:spMkLst>
            <pc:docMk/>
            <pc:sldMk cId="1830847363" sldId="283"/>
            <ac:spMk id="5761" creationId="{6A794591-5D11-4D60-87F2-B38C5E849641}"/>
          </ac:spMkLst>
        </pc:spChg>
        <pc:spChg chg="mod">
          <ac:chgData name="Vivek Saahil" userId="43ad321a-5946-4c44-869a-99c3331d9527" providerId="ADAL" clId="{EA813354-F016-409C-A55B-EB42D8BC8B73}" dt="2021-04-06T04:33:14.680" v="5341" actId="27803"/>
          <ac:spMkLst>
            <pc:docMk/>
            <pc:sldMk cId="1830847363" sldId="283"/>
            <ac:spMk id="5762" creationId="{FCB2D1DE-2083-490E-820F-49B82F08D4CC}"/>
          </ac:spMkLst>
        </pc:spChg>
        <pc:spChg chg="mod">
          <ac:chgData name="Vivek Saahil" userId="43ad321a-5946-4c44-869a-99c3331d9527" providerId="ADAL" clId="{EA813354-F016-409C-A55B-EB42D8BC8B73}" dt="2021-04-06T04:33:14.680" v="5341" actId="27803"/>
          <ac:spMkLst>
            <pc:docMk/>
            <pc:sldMk cId="1830847363" sldId="283"/>
            <ac:spMk id="5763" creationId="{00D5D71D-82CE-4C73-BC17-525ABF5F74AD}"/>
          </ac:spMkLst>
        </pc:spChg>
        <pc:spChg chg="mod">
          <ac:chgData name="Vivek Saahil" userId="43ad321a-5946-4c44-869a-99c3331d9527" providerId="ADAL" clId="{EA813354-F016-409C-A55B-EB42D8BC8B73}" dt="2021-04-06T04:33:14.680" v="5341" actId="27803"/>
          <ac:spMkLst>
            <pc:docMk/>
            <pc:sldMk cId="1830847363" sldId="283"/>
            <ac:spMk id="5764" creationId="{CB240E78-3E1F-4BB2-833E-DBDE9B4B75B3}"/>
          </ac:spMkLst>
        </pc:spChg>
        <pc:spChg chg="mod">
          <ac:chgData name="Vivek Saahil" userId="43ad321a-5946-4c44-869a-99c3331d9527" providerId="ADAL" clId="{EA813354-F016-409C-A55B-EB42D8BC8B73}" dt="2021-04-06T04:33:14.680" v="5341" actId="27803"/>
          <ac:spMkLst>
            <pc:docMk/>
            <pc:sldMk cId="1830847363" sldId="283"/>
            <ac:spMk id="5765" creationId="{063838F8-BCD3-4927-9B81-01424164FCC6}"/>
          </ac:spMkLst>
        </pc:spChg>
        <pc:spChg chg="mod">
          <ac:chgData name="Vivek Saahil" userId="43ad321a-5946-4c44-869a-99c3331d9527" providerId="ADAL" clId="{EA813354-F016-409C-A55B-EB42D8BC8B73}" dt="2021-04-06T04:33:14.680" v="5341" actId="27803"/>
          <ac:spMkLst>
            <pc:docMk/>
            <pc:sldMk cId="1830847363" sldId="283"/>
            <ac:spMk id="5766" creationId="{8033C68F-511D-4898-9398-C885EE97FCE6}"/>
          </ac:spMkLst>
        </pc:spChg>
        <pc:spChg chg="mod">
          <ac:chgData name="Vivek Saahil" userId="43ad321a-5946-4c44-869a-99c3331d9527" providerId="ADAL" clId="{EA813354-F016-409C-A55B-EB42D8BC8B73}" dt="2021-04-06T04:33:14.680" v="5341" actId="27803"/>
          <ac:spMkLst>
            <pc:docMk/>
            <pc:sldMk cId="1830847363" sldId="283"/>
            <ac:spMk id="5767" creationId="{938BF168-56BB-4CD7-ABA8-91391B601943}"/>
          </ac:spMkLst>
        </pc:spChg>
        <pc:spChg chg="mod">
          <ac:chgData name="Vivek Saahil" userId="43ad321a-5946-4c44-869a-99c3331d9527" providerId="ADAL" clId="{EA813354-F016-409C-A55B-EB42D8BC8B73}" dt="2021-04-06T04:33:14.680" v="5341" actId="27803"/>
          <ac:spMkLst>
            <pc:docMk/>
            <pc:sldMk cId="1830847363" sldId="283"/>
            <ac:spMk id="5768" creationId="{A5F50D9D-58D0-47E0-B9B1-8090D9462B5E}"/>
          </ac:spMkLst>
        </pc:spChg>
        <pc:spChg chg="mod">
          <ac:chgData name="Vivek Saahil" userId="43ad321a-5946-4c44-869a-99c3331d9527" providerId="ADAL" clId="{EA813354-F016-409C-A55B-EB42D8BC8B73}" dt="2021-04-06T04:33:14.680" v="5341" actId="27803"/>
          <ac:spMkLst>
            <pc:docMk/>
            <pc:sldMk cId="1830847363" sldId="283"/>
            <ac:spMk id="5769" creationId="{F10A8677-2D69-4974-9BE9-73D1222BC583}"/>
          </ac:spMkLst>
        </pc:spChg>
        <pc:spChg chg="mod">
          <ac:chgData name="Vivek Saahil" userId="43ad321a-5946-4c44-869a-99c3331d9527" providerId="ADAL" clId="{EA813354-F016-409C-A55B-EB42D8BC8B73}" dt="2021-04-06T04:33:14.680" v="5341" actId="27803"/>
          <ac:spMkLst>
            <pc:docMk/>
            <pc:sldMk cId="1830847363" sldId="283"/>
            <ac:spMk id="5770" creationId="{41854248-05B4-47D5-82AA-32ED8E00B7CA}"/>
          </ac:spMkLst>
        </pc:spChg>
        <pc:spChg chg="mod">
          <ac:chgData name="Vivek Saahil" userId="43ad321a-5946-4c44-869a-99c3331d9527" providerId="ADAL" clId="{EA813354-F016-409C-A55B-EB42D8BC8B73}" dt="2021-04-06T04:33:14.680" v="5341" actId="27803"/>
          <ac:spMkLst>
            <pc:docMk/>
            <pc:sldMk cId="1830847363" sldId="283"/>
            <ac:spMk id="5771" creationId="{380E4539-F59E-4CED-B086-83D661883A47}"/>
          </ac:spMkLst>
        </pc:spChg>
        <pc:spChg chg="mod">
          <ac:chgData name="Vivek Saahil" userId="43ad321a-5946-4c44-869a-99c3331d9527" providerId="ADAL" clId="{EA813354-F016-409C-A55B-EB42D8BC8B73}" dt="2021-04-06T04:33:14.680" v="5341" actId="27803"/>
          <ac:spMkLst>
            <pc:docMk/>
            <pc:sldMk cId="1830847363" sldId="283"/>
            <ac:spMk id="5772" creationId="{4EE22ACC-E4C1-4797-A205-A43CAA503749}"/>
          </ac:spMkLst>
        </pc:spChg>
        <pc:spChg chg="mod">
          <ac:chgData name="Vivek Saahil" userId="43ad321a-5946-4c44-869a-99c3331d9527" providerId="ADAL" clId="{EA813354-F016-409C-A55B-EB42D8BC8B73}" dt="2021-04-06T04:33:14.680" v="5341" actId="27803"/>
          <ac:spMkLst>
            <pc:docMk/>
            <pc:sldMk cId="1830847363" sldId="283"/>
            <ac:spMk id="5773" creationId="{CE87E5DB-9985-4AC5-93D6-3AD43F0C7506}"/>
          </ac:spMkLst>
        </pc:spChg>
        <pc:spChg chg="mod">
          <ac:chgData name="Vivek Saahil" userId="43ad321a-5946-4c44-869a-99c3331d9527" providerId="ADAL" clId="{EA813354-F016-409C-A55B-EB42D8BC8B73}" dt="2021-04-06T04:33:14.680" v="5341" actId="27803"/>
          <ac:spMkLst>
            <pc:docMk/>
            <pc:sldMk cId="1830847363" sldId="283"/>
            <ac:spMk id="5774" creationId="{85197700-B935-448A-80CF-5BC91B9BD48C}"/>
          </ac:spMkLst>
        </pc:spChg>
        <pc:spChg chg="mod">
          <ac:chgData name="Vivek Saahil" userId="43ad321a-5946-4c44-869a-99c3331d9527" providerId="ADAL" clId="{EA813354-F016-409C-A55B-EB42D8BC8B73}" dt="2021-04-06T04:33:14.680" v="5341" actId="27803"/>
          <ac:spMkLst>
            <pc:docMk/>
            <pc:sldMk cId="1830847363" sldId="283"/>
            <ac:spMk id="5775" creationId="{41622331-DDFA-42B1-B092-CAF6FE56408E}"/>
          </ac:spMkLst>
        </pc:spChg>
        <pc:spChg chg="mod">
          <ac:chgData name="Vivek Saahil" userId="43ad321a-5946-4c44-869a-99c3331d9527" providerId="ADAL" clId="{EA813354-F016-409C-A55B-EB42D8BC8B73}" dt="2021-04-06T04:33:14.680" v="5341" actId="27803"/>
          <ac:spMkLst>
            <pc:docMk/>
            <pc:sldMk cId="1830847363" sldId="283"/>
            <ac:spMk id="5776" creationId="{53F75DFD-F97C-407C-84DA-FB82B9897874}"/>
          </ac:spMkLst>
        </pc:spChg>
        <pc:spChg chg="mod">
          <ac:chgData name="Vivek Saahil" userId="43ad321a-5946-4c44-869a-99c3331d9527" providerId="ADAL" clId="{EA813354-F016-409C-A55B-EB42D8BC8B73}" dt="2021-04-06T04:33:14.680" v="5341" actId="27803"/>
          <ac:spMkLst>
            <pc:docMk/>
            <pc:sldMk cId="1830847363" sldId="283"/>
            <ac:spMk id="5777" creationId="{51B26F97-3B26-42DE-8FB9-AD896C28697D}"/>
          </ac:spMkLst>
        </pc:spChg>
        <pc:spChg chg="mod">
          <ac:chgData name="Vivek Saahil" userId="43ad321a-5946-4c44-869a-99c3331d9527" providerId="ADAL" clId="{EA813354-F016-409C-A55B-EB42D8BC8B73}" dt="2021-04-06T04:33:14.680" v="5341" actId="27803"/>
          <ac:spMkLst>
            <pc:docMk/>
            <pc:sldMk cId="1830847363" sldId="283"/>
            <ac:spMk id="5778" creationId="{76D623E9-3ABC-4325-8748-D4AFC7B4B514}"/>
          </ac:spMkLst>
        </pc:spChg>
        <pc:spChg chg="mod">
          <ac:chgData name="Vivek Saahil" userId="43ad321a-5946-4c44-869a-99c3331d9527" providerId="ADAL" clId="{EA813354-F016-409C-A55B-EB42D8BC8B73}" dt="2021-04-06T04:33:14.680" v="5341" actId="27803"/>
          <ac:spMkLst>
            <pc:docMk/>
            <pc:sldMk cId="1830847363" sldId="283"/>
            <ac:spMk id="5779" creationId="{D3834270-6100-49B8-B892-07D9F59BD3E2}"/>
          </ac:spMkLst>
        </pc:spChg>
        <pc:spChg chg="mod">
          <ac:chgData name="Vivek Saahil" userId="43ad321a-5946-4c44-869a-99c3331d9527" providerId="ADAL" clId="{EA813354-F016-409C-A55B-EB42D8BC8B73}" dt="2021-04-06T04:33:14.680" v="5341" actId="27803"/>
          <ac:spMkLst>
            <pc:docMk/>
            <pc:sldMk cId="1830847363" sldId="283"/>
            <ac:spMk id="5780" creationId="{B005C50B-3A46-4822-9980-C3B62A67945C}"/>
          </ac:spMkLst>
        </pc:spChg>
        <pc:spChg chg="mod">
          <ac:chgData name="Vivek Saahil" userId="43ad321a-5946-4c44-869a-99c3331d9527" providerId="ADAL" clId="{EA813354-F016-409C-A55B-EB42D8BC8B73}" dt="2021-04-06T04:33:14.680" v="5341" actId="27803"/>
          <ac:spMkLst>
            <pc:docMk/>
            <pc:sldMk cId="1830847363" sldId="283"/>
            <ac:spMk id="5781" creationId="{46CC9CF0-D82A-49AA-BE07-FE38E86D15E3}"/>
          </ac:spMkLst>
        </pc:spChg>
        <pc:spChg chg="mod">
          <ac:chgData name="Vivek Saahil" userId="43ad321a-5946-4c44-869a-99c3331d9527" providerId="ADAL" clId="{EA813354-F016-409C-A55B-EB42D8BC8B73}" dt="2021-04-06T04:33:14.680" v="5341" actId="27803"/>
          <ac:spMkLst>
            <pc:docMk/>
            <pc:sldMk cId="1830847363" sldId="283"/>
            <ac:spMk id="5782" creationId="{00B81457-CACE-4E36-AFAA-2DC615A9D264}"/>
          </ac:spMkLst>
        </pc:spChg>
        <pc:spChg chg="mod">
          <ac:chgData name="Vivek Saahil" userId="43ad321a-5946-4c44-869a-99c3331d9527" providerId="ADAL" clId="{EA813354-F016-409C-A55B-EB42D8BC8B73}" dt="2021-04-06T04:33:14.680" v="5341" actId="27803"/>
          <ac:spMkLst>
            <pc:docMk/>
            <pc:sldMk cId="1830847363" sldId="283"/>
            <ac:spMk id="5783" creationId="{9958E321-39EB-464D-9772-7C23F2C424D1}"/>
          </ac:spMkLst>
        </pc:spChg>
        <pc:spChg chg="mod">
          <ac:chgData name="Vivek Saahil" userId="43ad321a-5946-4c44-869a-99c3331d9527" providerId="ADAL" clId="{EA813354-F016-409C-A55B-EB42D8BC8B73}" dt="2021-04-06T04:33:14.680" v="5341" actId="27803"/>
          <ac:spMkLst>
            <pc:docMk/>
            <pc:sldMk cId="1830847363" sldId="283"/>
            <ac:spMk id="5784" creationId="{6CAAD384-FCE9-4685-92FA-75FA89EF0D67}"/>
          </ac:spMkLst>
        </pc:spChg>
        <pc:spChg chg="mod">
          <ac:chgData name="Vivek Saahil" userId="43ad321a-5946-4c44-869a-99c3331d9527" providerId="ADAL" clId="{EA813354-F016-409C-A55B-EB42D8BC8B73}" dt="2021-04-06T04:33:14.680" v="5341" actId="27803"/>
          <ac:spMkLst>
            <pc:docMk/>
            <pc:sldMk cId="1830847363" sldId="283"/>
            <ac:spMk id="5785" creationId="{85DF9DA3-B664-48CD-BAD2-CD63929E19FC}"/>
          </ac:spMkLst>
        </pc:spChg>
        <pc:spChg chg="mod">
          <ac:chgData name="Vivek Saahil" userId="43ad321a-5946-4c44-869a-99c3331d9527" providerId="ADAL" clId="{EA813354-F016-409C-A55B-EB42D8BC8B73}" dt="2021-04-06T04:33:14.680" v="5341" actId="27803"/>
          <ac:spMkLst>
            <pc:docMk/>
            <pc:sldMk cId="1830847363" sldId="283"/>
            <ac:spMk id="5786" creationId="{9F7A34CD-3EAC-49FA-8B75-FF15D82509CB}"/>
          </ac:spMkLst>
        </pc:spChg>
        <pc:spChg chg="mod">
          <ac:chgData name="Vivek Saahil" userId="43ad321a-5946-4c44-869a-99c3331d9527" providerId="ADAL" clId="{EA813354-F016-409C-A55B-EB42D8BC8B73}" dt="2021-04-06T04:33:14.680" v="5341" actId="27803"/>
          <ac:spMkLst>
            <pc:docMk/>
            <pc:sldMk cId="1830847363" sldId="283"/>
            <ac:spMk id="5787" creationId="{BCE2AC6E-AF96-4C1B-BCB4-34ADC045B894}"/>
          </ac:spMkLst>
        </pc:spChg>
        <pc:spChg chg="mod">
          <ac:chgData name="Vivek Saahil" userId="43ad321a-5946-4c44-869a-99c3331d9527" providerId="ADAL" clId="{EA813354-F016-409C-A55B-EB42D8BC8B73}" dt="2021-04-06T04:33:14.680" v="5341" actId="27803"/>
          <ac:spMkLst>
            <pc:docMk/>
            <pc:sldMk cId="1830847363" sldId="283"/>
            <ac:spMk id="5788" creationId="{88388179-4E58-440A-8D35-962660ECCD01}"/>
          </ac:spMkLst>
        </pc:spChg>
        <pc:spChg chg="mod">
          <ac:chgData name="Vivek Saahil" userId="43ad321a-5946-4c44-869a-99c3331d9527" providerId="ADAL" clId="{EA813354-F016-409C-A55B-EB42D8BC8B73}" dt="2021-04-06T04:33:14.680" v="5341" actId="27803"/>
          <ac:spMkLst>
            <pc:docMk/>
            <pc:sldMk cId="1830847363" sldId="283"/>
            <ac:spMk id="5789" creationId="{3D961CA8-0A2F-416B-830A-1AA8D0BB562D}"/>
          </ac:spMkLst>
        </pc:spChg>
        <pc:spChg chg="mod">
          <ac:chgData name="Vivek Saahil" userId="43ad321a-5946-4c44-869a-99c3331d9527" providerId="ADAL" clId="{EA813354-F016-409C-A55B-EB42D8BC8B73}" dt="2021-04-06T04:33:14.680" v="5341" actId="27803"/>
          <ac:spMkLst>
            <pc:docMk/>
            <pc:sldMk cId="1830847363" sldId="283"/>
            <ac:spMk id="5790" creationId="{57D97A47-01AC-4B9C-881C-387794A88794}"/>
          </ac:spMkLst>
        </pc:spChg>
        <pc:spChg chg="mod">
          <ac:chgData name="Vivek Saahil" userId="43ad321a-5946-4c44-869a-99c3331d9527" providerId="ADAL" clId="{EA813354-F016-409C-A55B-EB42D8BC8B73}" dt="2021-04-06T04:33:14.680" v="5341" actId="27803"/>
          <ac:spMkLst>
            <pc:docMk/>
            <pc:sldMk cId="1830847363" sldId="283"/>
            <ac:spMk id="5791" creationId="{390205DD-F5CB-4EB0-8E28-1743A3B73D82}"/>
          </ac:spMkLst>
        </pc:spChg>
        <pc:spChg chg="mod">
          <ac:chgData name="Vivek Saahil" userId="43ad321a-5946-4c44-869a-99c3331d9527" providerId="ADAL" clId="{EA813354-F016-409C-A55B-EB42D8BC8B73}" dt="2021-04-06T04:33:14.680" v="5341" actId="27803"/>
          <ac:spMkLst>
            <pc:docMk/>
            <pc:sldMk cId="1830847363" sldId="283"/>
            <ac:spMk id="5792" creationId="{1BD63AB2-441B-4D6D-BBAE-B6FB94003112}"/>
          </ac:spMkLst>
        </pc:spChg>
        <pc:spChg chg="mod">
          <ac:chgData name="Vivek Saahil" userId="43ad321a-5946-4c44-869a-99c3331d9527" providerId="ADAL" clId="{EA813354-F016-409C-A55B-EB42D8BC8B73}" dt="2021-04-06T04:33:14.680" v="5341" actId="27803"/>
          <ac:spMkLst>
            <pc:docMk/>
            <pc:sldMk cId="1830847363" sldId="283"/>
            <ac:spMk id="5793" creationId="{E5D133C2-F3B3-4D14-B71C-3755CC52802C}"/>
          </ac:spMkLst>
        </pc:spChg>
        <pc:spChg chg="mod">
          <ac:chgData name="Vivek Saahil" userId="43ad321a-5946-4c44-869a-99c3331d9527" providerId="ADAL" clId="{EA813354-F016-409C-A55B-EB42D8BC8B73}" dt="2021-04-06T04:33:14.680" v="5341" actId="27803"/>
          <ac:spMkLst>
            <pc:docMk/>
            <pc:sldMk cId="1830847363" sldId="283"/>
            <ac:spMk id="5794" creationId="{02346FE8-A56E-4D92-91A7-9B4439DB33B7}"/>
          </ac:spMkLst>
        </pc:spChg>
        <pc:spChg chg="mod">
          <ac:chgData name="Vivek Saahil" userId="43ad321a-5946-4c44-869a-99c3331d9527" providerId="ADAL" clId="{EA813354-F016-409C-A55B-EB42D8BC8B73}" dt="2021-04-06T04:33:14.680" v="5341" actId="27803"/>
          <ac:spMkLst>
            <pc:docMk/>
            <pc:sldMk cId="1830847363" sldId="283"/>
            <ac:spMk id="5795" creationId="{0ED27791-A73B-4E62-8379-EB9785AA86FF}"/>
          </ac:spMkLst>
        </pc:spChg>
        <pc:spChg chg="mod">
          <ac:chgData name="Vivek Saahil" userId="43ad321a-5946-4c44-869a-99c3331d9527" providerId="ADAL" clId="{EA813354-F016-409C-A55B-EB42D8BC8B73}" dt="2021-04-06T04:33:14.680" v="5341" actId="27803"/>
          <ac:spMkLst>
            <pc:docMk/>
            <pc:sldMk cId="1830847363" sldId="283"/>
            <ac:spMk id="5796" creationId="{71BF6F10-02B7-41BD-A5E2-A14A5816E945}"/>
          </ac:spMkLst>
        </pc:spChg>
        <pc:spChg chg="mod">
          <ac:chgData name="Vivek Saahil" userId="43ad321a-5946-4c44-869a-99c3331d9527" providerId="ADAL" clId="{EA813354-F016-409C-A55B-EB42D8BC8B73}" dt="2021-04-06T04:33:14.680" v="5341" actId="27803"/>
          <ac:spMkLst>
            <pc:docMk/>
            <pc:sldMk cId="1830847363" sldId="283"/>
            <ac:spMk id="5797" creationId="{E92C5DD4-B7EE-48DC-BBB2-71A22E587915}"/>
          </ac:spMkLst>
        </pc:spChg>
        <pc:spChg chg="mod">
          <ac:chgData name="Vivek Saahil" userId="43ad321a-5946-4c44-869a-99c3331d9527" providerId="ADAL" clId="{EA813354-F016-409C-A55B-EB42D8BC8B73}" dt="2021-04-06T04:33:14.680" v="5341" actId="27803"/>
          <ac:spMkLst>
            <pc:docMk/>
            <pc:sldMk cId="1830847363" sldId="283"/>
            <ac:spMk id="5798" creationId="{C728CD74-1CF8-4622-AE86-E39155CF58D8}"/>
          </ac:spMkLst>
        </pc:spChg>
        <pc:spChg chg="mod">
          <ac:chgData name="Vivek Saahil" userId="43ad321a-5946-4c44-869a-99c3331d9527" providerId="ADAL" clId="{EA813354-F016-409C-A55B-EB42D8BC8B73}" dt="2021-04-06T04:33:14.680" v="5341" actId="27803"/>
          <ac:spMkLst>
            <pc:docMk/>
            <pc:sldMk cId="1830847363" sldId="283"/>
            <ac:spMk id="5799" creationId="{82C73A74-B714-4D8C-809E-50F49409AAFB}"/>
          </ac:spMkLst>
        </pc:spChg>
        <pc:spChg chg="mod">
          <ac:chgData name="Vivek Saahil" userId="43ad321a-5946-4c44-869a-99c3331d9527" providerId="ADAL" clId="{EA813354-F016-409C-A55B-EB42D8BC8B73}" dt="2021-04-06T04:33:14.680" v="5341" actId="27803"/>
          <ac:spMkLst>
            <pc:docMk/>
            <pc:sldMk cId="1830847363" sldId="283"/>
            <ac:spMk id="5800" creationId="{97F9833B-A50E-4EFA-8F92-1474D4C2E38B}"/>
          </ac:spMkLst>
        </pc:spChg>
        <pc:spChg chg="mod">
          <ac:chgData name="Vivek Saahil" userId="43ad321a-5946-4c44-869a-99c3331d9527" providerId="ADAL" clId="{EA813354-F016-409C-A55B-EB42D8BC8B73}" dt="2021-04-06T04:33:14.680" v="5341" actId="27803"/>
          <ac:spMkLst>
            <pc:docMk/>
            <pc:sldMk cId="1830847363" sldId="283"/>
            <ac:spMk id="5801" creationId="{4CD3038D-72D9-4603-AB22-41A4EF8D091F}"/>
          </ac:spMkLst>
        </pc:spChg>
        <pc:spChg chg="mod">
          <ac:chgData name="Vivek Saahil" userId="43ad321a-5946-4c44-869a-99c3331d9527" providerId="ADAL" clId="{EA813354-F016-409C-A55B-EB42D8BC8B73}" dt="2021-04-06T04:33:14.680" v="5341" actId="27803"/>
          <ac:spMkLst>
            <pc:docMk/>
            <pc:sldMk cId="1830847363" sldId="283"/>
            <ac:spMk id="5802" creationId="{A0BAEC1A-036B-4A21-90CB-A68B1B9D8CB2}"/>
          </ac:spMkLst>
        </pc:spChg>
        <pc:spChg chg="mod">
          <ac:chgData name="Vivek Saahil" userId="43ad321a-5946-4c44-869a-99c3331d9527" providerId="ADAL" clId="{EA813354-F016-409C-A55B-EB42D8BC8B73}" dt="2021-04-06T04:33:14.680" v="5341" actId="27803"/>
          <ac:spMkLst>
            <pc:docMk/>
            <pc:sldMk cId="1830847363" sldId="283"/>
            <ac:spMk id="5803" creationId="{1E96E9DD-25AE-4C70-A6A5-AF6430356286}"/>
          </ac:spMkLst>
        </pc:spChg>
        <pc:spChg chg="mod">
          <ac:chgData name="Vivek Saahil" userId="43ad321a-5946-4c44-869a-99c3331d9527" providerId="ADAL" clId="{EA813354-F016-409C-A55B-EB42D8BC8B73}" dt="2021-04-06T04:33:14.680" v="5341" actId="27803"/>
          <ac:spMkLst>
            <pc:docMk/>
            <pc:sldMk cId="1830847363" sldId="283"/>
            <ac:spMk id="5804" creationId="{77ED18F5-A600-40C0-A202-1FAD2A618C4D}"/>
          </ac:spMkLst>
        </pc:spChg>
        <pc:spChg chg="mod">
          <ac:chgData name="Vivek Saahil" userId="43ad321a-5946-4c44-869a-99c3331d9527" providerId="ADAL" clId="{EA813354-F016-409C-A55B-EB42D8BC8B73}" dt="2021-04-06T04:33:14.680" v="5341" actId="27803"/>
          <ac:spMkLst>
            <pc:docMk/>
            <pc:sldMk cId="1830847363" sldId="283"/>
            <ac:spMk id="5805" creationId="{8D9B6796-EA5B-485B-A72D-6D22350D1039}"/>
          </ac:spMkLst>
        </pc:spChg>
        <pc:spChg chg="mod">
          <ac:chgData name="Vivek Saahil" userId="43ad321a-5946-4c44-869a-99c3331d9527" providerId="ADAL" clId="{EA813354-F016-409C-A55B-EB42D8BC8B73}" dt="2021-04-06T04:33:14.680" v="5341" actId="27803"/>
          <ac:spMkLst>
            <pc:docMk/>
            <pc:sldMk cId="1830847363" sldId="283"/>
            <ac:spMk id="5806" creationId="{FAB6120D-1071-4637-ACF5-A47A18BBB417}"/>
          </ac:spMkLst>
        </pc:spChg>
        <pc:spChg chg="mod">
          <ac:chgData name="Vivek Saahil" userId="43ad321a-5946-4c44-869a-99c3331d9527" providerId="ADAL" clId="{EA813354-F016-409C-A55B-EB42D8BC8B73}" dt="2021-04-06T04:33:14.680" v="5341" actId="27803"/>
          <ac:spMkLst>
            <pc:docMk/>
            <pc:sldMk cId="1830847363" sldId="283"/>
            <ac:spMk id="5807" creationId="{12AB36C1-0ADB-43E5-9CE7-F6909E452D2E}"/>
          </ac:spMkLst>
        </pc:spChg>
        <pc:spChg chg="mod">
          <ac:chgData name="Vivek Saahil" userId="43ad321a-5946-4c44-869a-99c3331d9527" providerId="ADAL" clId="{EA813354-F016-409C-A55B-EB42D8BC8B73}" dt="2021-04-06T04:33:14.680" v="5341" actId="27803"/>
          <ac:spMkLst>
            <pc:docMk/>
            <pc:sldMk cId="1830847363" sldId="283"/>
            <ac:spMk id="5808" creationId="{0B2C2EA8-F9C1-4F09-BC7C-D3DE9E3425EB}"/>
          </ac:spMkLst>
        </pc:spChg>
        <pc:spChg chg="mod">
          <ac:chgData name="Vivek Saahil" userId="43ad321a-5946-4c44-869a-99c3331d9527" providerId="ADAL" clId="{EA813354-F016-409C-A55B-EB42D8BC8B73}" dt="2021-04-06T04:33:14.680" v="5341" actId="27803"/>
          <ac:spMkLst>
            <pc:docMk/>
            <pc:sldMk cId="1830847363" sldId="283"/>
            <ac:spMk id="5809" creationId="{5F0D3E1F-85DD-4104-AB58-788119FD0FBB}"/>
          </ac:spMkLst>
        </pc:spChg>
        <pc:spChg chg="mod">
          <ac:chgData name="Vivek Saahil" userId="43ad321a-5946-4c44-869a-99c3331d9527" providerId="ADAL" clId="{EA813354-F016-409C-A55B-EB42D8BC8B73}" dt="2021-04-06T04:33:14.680" v="5341" actId="27803"/>
          <ac:spMkLst>
            <pc:docMk/>
            <pc:sldMk cId="1830847363" sldId="283"/>
            <ac:spMk id="5810" creationId="{EB61C975-64D4-41F8-8E4B-1F31BA46615A}"/>
          </ac:spMkLst>
        </pc:spChg>
        <pc:spChg chg="mod">
          <ac:chgData name="Vivek Saahil" userId="43ad321a-5946-4c44-869a-99c3331d9527" providerId="ADAL" clId="{EA813354-F016-409C-A55B-EB42D8BC8B73}" dt="2021-04-06T04:33:14.680" v="5341" actId="27803"/>
          <ac:spMkLst>
            <pc:docMk/>
            <pc:sldMk cId="1830847363" sldId="283"/>
            <ac:spMk id="5811" creationId="{79594FAF-07D3-44F7-A494-C51D5C00084F}"/>
          </ac:spMkLst>
        </pc:spChg>
        <pc:spChg chg="mod">
          <ac:chgData name="Vivek Saahil" userId="43ad321a-5946-4c44-869a-99c3331d9527" providerId="ADAL" clId="{EA813354-F016-409C-A55B-EB42D8BC8B73}" dt="2021-04-06T04:33:14.680" v="5341" actId="27803"/>
          <ac:spMkLst>
            <pc:docMk/>
            <pc:sldMk cId="1830847363" sldId="283"/>
            <ac:spMk id="5812" creationId="{CC824FB4-2E43-43FD-81C8-F7B9048594C3}"/>
          </ac:spMkLst>
        </pc:spChg>
        <pc:spChg chg="mod">
          <ac:chgData name="Vivek Saahil" userId="43ad321a-5946-4c44-869a-99c3331d9527" providerId="ADAL" clId="{EA813354-F016-409C-A55B-EB42D8BC8B73}" dt="2021-04-06T04:33:14.680" v="5341" actId="27803"/>
          <ac:spMkLst>
            <pc:docMk/>
            <pc:sldMk cId="1830847363" sldId="283"/>
            <ac:spMk id="5813" creationId="{8EC5F412-3D3A-45D0-A636-3F7940436ADC}"/>
          </ac:spMkLst>
        </pc:spChg>
        <pc:spChg chg="mod">
          <ac:chgData name="Vivek Saahil" userId="43ad321a-5946-4c44-869a-99c3331d9527" providerId="ADAL" clId="{EA813354-F016-409C-A55B-EB42D8BC8B73}" dt="2021-04-06T04:33:14.680" v="5341" actId="27803"/>
          <ac:spMkLst>
            <pc:docMk/>
            <pc:sldMk cId="1830847363" sldId="283"/>
            <ac:spMk id="5814" creationId="{59AACD81-A53C-4A2D-9E0D-E2AA26C6FEFA}"/>
          </ac:spMkLst>
        </pc:spChg>
        <pc:spChg chg="mod">
          <ac:chgData name="Vivek Saahil" userId="43ad321a-5946-4c44-869a-99c3331d9527" providerId="ADAL" clId="{EA813354-F016-409C-A55B-EB42D8BC8B73}" dt="2021-04-06T04:33:14.680" v="5341" actId="27803"/>
          <ac:spMkLst>
            <pc:docMk/>
            <pc:sldMk cId="1830847363" sldId="283"/>
            <ac:spMk id="5815" creationId="{376AAF48-94D1-4A61-B705-6BFB5DD65CF4}"/>
          </ac:spMkLst>
        </pc:spChg>
        <pc:spChg chg="mod">
          <ac:chgData name="Vivek Saahil" userId="43ad321a-5946-4c44-869a-99c3331d9527" providerId="ADAL" clId="{EA813354-F016-409C-A55B-EB42D8BC8B73}" dt="2021-04-06T04:33:14.680" v="5341" actId="27803"/>
          <ac:spMkLst>
            <pc:docMk/>
            <pc:sldMk cId="1830847363" sldId="283"/>
            <ac:spMk id="5816" creationId="{CB53B332-6289-4BDE-905B-CF0B538F4B1C}"/>
          </ac:spMkLst>
        </pc:spChg>
        <pc:spChg chg="mod">
          <ac:chgData name="Vivek Saahil" userId="43ad321a-5946-4c44-869a-99c3331d9527" providerId="ADAL" clId="{EA813354-F016-409C-A55B-EB42D8BC8B73}" dt="2021-04-06T04:33:14.680" v="5341" actId="27803"/>
          <ac:spMkLst>
            <pc:docMk/>
            <pc:sldMk cId="1830847363" sldId="283"/>
            <ac:spMk id="5817" creationId="{4676B591-517A-4430-9DD5-8D50844F15E5}"/>
          </ac:spMkLst>
        </pc:spChg>
        <pc:spChg chg="mod">
          <ac:chgData name="Vivek Saahil" userId="43ad321a-5946-4c44-869a-99c3331d9527" providerId="ADAL" clId="{EA813354-F016-409C-A55B-EB42D8BC8B73}" dt="2021-04-06T04:33:14.680" v="5341" actId="27803"/>
          <ac:spMkLst>
            <pc:docMk/>
            <pc:sldMk cId="1830847363" sldId="283"/>
            <ac:spMk id="5818" creationId="{D856CDF5-8924-43C0-A6A5-AEF90A96BC22}"/>
          </ac:spMkLst>
        </pc:spChg>
        <pc:spChg chg="mod">
          <ac:chgData name="Vivek Saahil" userId="43ad321a-5946-4c44-869a-99c3331d9527" providerId="ADAL" clId="{EA813354-F016-409C-A55B-EB42D8BC8B73}" dt="2021-04-06T04:33:14.680" v="5341" actId="27803"/>
          <ac:spMkLst>
            <pc:docMk/>
            <pc:sldMk cId="1830847363" sldId="283"/>
            <ac:spMk id="5819" creationId="{E254B4AF-E4E3-4FD6-8CBC-B6BCD9A6D329}"/>
          </ac:spMkLst>
        </pc:spChg>
        <pc:spChg chg="mod">
          <ac:chgData name="Vivek Saahil" userId="43ad321a-5946-4c44-869a-99c3331d9527" providerId="ADAL" clId="{EA813354-F016-409C-A55B-EB42D8BC8B73}" dt="2021-04-06T04:33:14.680" v="5341" actId="27803"/>
          <ac:spMkLst>
            <pc:docMk/>
            <pc:sldMk cId="1830847363" sldId="283"/>
            <ac:spMk id="5820" creationId="{A5EFE12F-BA66-4E5C-A334-FDE15347CF80}"/>
          </ac:spMkLst>
        </pc:spChg>
        <pc:spChg chg="mod">
          <ac:chgData name="Vivek Saahil" userId="43ad321a-5946-4c44-869a-99c3331d9527" providerId="ADAL" clId="{EA813354-F016-409C-A55B-EB42D8BC8B73}" dt="2021-04-06T04:33:14.680" v="5341" actId="27803"/>
          <ac:spMkLst>
            <pc:docMk/>
            <pc:sldMk cId="1830847363" sldId="283"/>
            <ac:spMk id="5821" creationId="{2E6EDC08-BC9D-4FCD-BD78-F687C9CC2BDF}"/>
          </ac:spMkLst>
        </pc:spChg>
        <pc:spChg chg="mod">
          <ac:chgData name="Vivek Saahil" userId="43ad321a-5946-4c44-869a-99c3331d9527" providerId="ADAL" clId="{EA813354-F016-409C-A55B-EB42D8BC8B73}" dt="2021-04-06T04:33:14.680" v="5341" actId="27803"/>
          <ac:spMkLst>
            <pc:docMk/>
            <pc:sldMk cId="1830847363" sldId="283"/>
            <ac:spMk id="5822" creationId="{E6B1E33A-EC8A-4095-9B4F-A0B6C53C7371}"/>
          </ac:spMkLst>
        </pc:spChg>
        <pc:spChg chg="mod">
          <ac:chgData name="Vivek Saahil" userId="43ad321a-5946-4c44-869a-99c3331d9527" providerId="ADAL" clId="{EA813354-F016-409C-A55B-EB42D8BC8B73}" dt="2021-04-06T04:33:14.680" v="5341" actId="27803"/>
          <ac:spMkLst>
            <pc:docMk/>
            <pc:sldMk cId="1830847363" sldId="283"/>
            <ac:spMk id="5823" creationId="{E04F1D73-8BAF-40E4-BBF7-3A2428F4D72D}"/>
          </ac:spMkLst>
        </pc:spChg>
        <pc:spChg chg="mod">
          <ac:chgData name="Vivek Saahil" userId="43ad321a-5946-4c44-869a-99c3331d9527" providerId="ADAL" clId="{EA813354-F016-409C-A55B-EB42D8BC8B73}" dt="2021-04-06T04:33:14.680" v="5341" actId="27803"/>
          <ac:spMkLst>
            <pc:docMk/>
            <pc:sldMk cId="1830847363" sldId="283"/>
            <ac:spMk id="5824" creationId="{2963BB9E-6431-40C8-9E5C-C3D951998234}"/>
          </ac:spMkLst>
        </pc:spChg>
        <pc:spChg chg="mod">
          <ac:chgData name="Vivek Saahil" userId="43ad321a-5946-4c44-869a-99c3331d9527" providerId="ADAL" clId="{EA813354-F016-409C-A55B-EB42D8BC8B73}" dt="2021-04-06T04:33:14.680" v="5341" actId="27803"/>
          <ac:spMkLst>
            <pc:docMk/>
            <pc:sldMk cId="1830847363" sldId="283"/>
            <ac:spMk id="5825" creationId="{EA89A24A-0C72-451C-B6DF-EF0575FA8A98}"/>
          </ac:spMkLst>
        </pc:spChg>
        <pc:spChg chg="mod">
          <ac:chgData name="Vivek Saahil" userId="43ad321a-5946-4c44-869a-99c3331d9527" providerId="ADAL" clId="{EA813354-F016-409C-A55B-EB42D8BC8B73}" dt="2021-04-06T04:33:14.680" v="5341" actId="27803"/>
          <ac:spMkLst>
            <pc:docMk/>
            <pc:sldMk cId="1830847363" sldId="283"/>
            <ac:spMk id="5826" creationId="{C0077DA6-721B-4FAC-864F-81980DC42259}"/>
          </ac:spMkLst>
        </pc:spChg>
        <pc:spChg chg="mod">
          <ac:chgData name="Vivek Saahil" userId="43ad321a-5946-4c44-869a-99c3331d9527" providerId="ADAL" clId="{EA813354-F016-409C-A55B-EB42D8BC8B73}" dt="2021-04-06T04:33:14.680" v="5341" actId="27803"/>
          <ac:spMkLst>
            <pc:docMk/>
            <pc:sldMk cId="1830847363" sldId="283"/>
            <ac:spMk id="5827" creationId="{2F31480F-9E5B-4596-B9DE-DA5C88408D69}"/>
          </ac:spMkLst>
        </pc:spChg>
        <pc:spChg chg="mod">
          <ac:chgData name="Vivek Saahil" userId="43ad321a-5946-4c44-869a-99c3331d9527" providerId="ADAL" clId="{EA813354-F016-409C-A55B-EB42D8BC8B73}" dt="2021-04-06T04:33:14.680" v="5341" actId="27803"/>
          <ac:spMkLst>
            <pc:docMk/>
            <pc:sldMk cId="1830847363" sldId="283"/>
            <ac:spMk id="5828" creationId="{69FACC36-6A81-4E82-9639-1DEC3F3A20D7}"/>
          </ac:spMkLst>
        </pc:spChg>
        <pc:spChg chg="mod">
          <ac:chgData name="Vivek Saahil" userId="43ad321a-5946-4c44-869a-99c3331d9527" providerId="ADAL" clId="{EA813354-F016-409C-A55B-EB42D8BC8B73}" dt="2021-04-06T04:33:14.680" v="5341" actId="27803"/>
          <ac:spMkLst>
            <pc:docMk/>
            <pc:sldMk cId="1830847363" sldId="283"/>
            <ac:spMk id="5829" creationId="{2B9CDF3F-D382-4E2D-8741-4832C81C9190}"/>
          </ac:spMkLst>
        </pc:spChg>
        <pc:spChg chg="mod">
          <ac:chgData name="Vivek Saahil" userId="43ad321a-5946-4c44-869a-99c3331d9527" providerId="ADAL" clId="{EA813354-F016-409C-A55B-EB42D8BC8B73}" dt="2021-04-06T04:33:14.680" v="5341" actId="27803"/>
          <ac:spMkLst>
            <pc:docMk/>
            <pc:sldMk cId="1830847363" sldId="283"/>
            <ac:spMk id="5830" creationId="{AC142B60-DFD2-4013-975B-0627F153CD58}"/>
          </ac:spMkLst>
        </pc:spChg>
        <pc:spChg chg="mod">
          <ac:chgData name="Vivek Saahil" userId="43ad321a-5946-4c44-869a-99c3331d9527" providerId="ADAL" clId="{EA813354-F016-409C-A55B-EB42D8BC8B73}" dt="2021-04-06T04:33:14.680" v="5341" actId="27803"/>
          <ac:spMkLst>
            <pc:docMk/>
            <pc:sldMk cId="1830847363" sldId="283"/>
            <ac:spMk id="5831" creationId="{DF86EA6D-93E2-4321-8707-EA1166AAA626}"/>
          </ac:spMkLst>
        </pc:spChg>
        <pc:spChg chg="mod">
          <ac:chgData name="Vivek Saahil" userId="43ad321a-5946-4c44-869a-99c3331d9527" providerId="ADAL" clId="{EA813354-F016-409C-A55B-EB42D8BC8B73}" dt="2021-04-06T04:33:14.680" v="5341" actId="27803"/>
          <ac:spMkLst>
            <pc:docMk/>
            <pc:sldMk cId="1830847363" sldId="283"/>
            <ac:spMk id="5832" creationId="{2918F680-6C25-4722-8E5D-21D7F892A637}"/>
          </ac:spMkLst>
        </pc:spChg>
        <pc:spChg chg="mod">
          <ac:chgData name="Vivek Saahil" userId="43ad321a-5946-4c44-869a-99c3331d9527" providerId="ADAL" clId="{EA813354-F016-409C-A55B-EB42D8BC8B73}" dt="2021-04-06T04:33:14.680" v="5341" actId="27803"/>
          <ac:spMkLst>
            <pc:docMk/>
            <pc:sldMk cId="1830847363" sldId="283"/>
            <ac:spMk id="5833" creationId="{2A0B64F4-A64B-4953-8763-05CD62180865}"/>
          </ac:spMkLst>
        </pc:spChg>
        <pc:spChg chg="mod">
          <ac:chgData name="Vivek Saahil" userId="43ad321a-5946-4c44-869a-99c3331d9527" providerId="ADAL" clId="{EA813354-F016-409C-A55B-EB42D8BC8B73}" dt="2021-04-06T04:33:14.680" v="5341" actId="27803"/>
          <ac:spMkLst>
            <pc:docMk/>
            <pc:sldMk cId="1830847363" sldId="283"/>
            <ac:spMk id="5834" creationId="{AB54DDA2-00F8-45EC-9BF4-730735F6C14D}"/>
          </ac:spMkLst>
        </pc:spChg>
        <pc:spChg chg="mod">
          <ac:chgData name="Vivek Saahil" userId="43ad321a-5946-4c44-869a-99c3331d9527" providerId="ADAL" clId="{EA813354-F016-409C-A55B-EB42D8BC8B73}" dt="2021-04-06T04:33:14.680" v="5341" actId="27803"/>
          <ac:spMkLst>
            <pc:docMk/>
            <pc:sldMk cId="1830847363" sldId="283"/>
            <ac:spMk id="5835" creationId="{9300C3B9-B0EF-4115-BBF4-F03DD914A7EB}"/>
          </ac:spMkLst>
        </pc:spChg>
        <pc:spChg chg="mod">
          <ac:chgData name="Vivek Saahil" userId="43ad321a-5946-4c44-869a-99c3331d9527" providerId="ADAL" clId="{EA813354-F016-409C-A55B-EB42D8BC8B73}" dt="2021-04-06T04:33:14.680" v="5341" actId="27803"/>
          <ac:spMkLst>
            <pc:docMk/>
            <pc:sldMk cId="1830847363" sldId="283"/>
            <ac:spMk id="5836" creationId="{DCFC9CC8-4DE2-4E84-BDFA-0CE871426F5A}"/>
          </ac:spMkLst>
        </pc:spChg>
        <pc:spChg chg="mod">
          <ac:chgData name="Vivek Saahil" userId="43ad321a-5946-4c44-869a-99c3331d9527" providerId="ADAL" clId="{EA813354-F016-409C-A55B-EB42D8BC8B73}" dt="2021-04-06T04:33:14.680" v="5341" actId="27803"/>
          <ac:spMkLst>
            <pc:docMk/>
            <pc:sldMk cId="1830847363" sldId="283"/>
            <ac:spMk id="5837" creationId="{C78FE589-D137-4B29-A1C1-C085B4B850C8}"/>
          </ac:spMkLst>
        </pc:spChg>
        <pc:spChg chg="mod">
          <ac:chgData name="Vivek Saahil" userId="43ad321a-5946-4c44-869a-99c3331d9527" providerId="ADAL" clId="{EA813354-F016-409C-A55B-EB42D8BC8B73}" dt="2021-04-06T04:33:14.680" v="5341" actId="27803"/>
          <ac:spMkLst>
            <pc:docMk/>
            <pc:sldMk cId="1830847363" sldId="283"/>
            <ac:spMk id="5838" creationId="{9ED79736-93DB-4E08-BECA-0C43DA758D6E}"/>
          </ac:spMkLst>
        </pc:spChg>
        <pc:spChg chg="mod">
          <ac:chgData name="Vivek Saahil" userId="43ad321a-5946-4c44-869a-99c3331d9527" providerId="ADAL" clId="{EA813354-F016-409C-A55B-EB42D8BC8B73}" dt="2021-04-06T04:33:14.680" v="5341" actId="27803"/>
          <ac:spMkLst>
            <pc:docMk/>
            <pc:sldMk cId="1830847363" sldId="283"/>
            <ac:spMk id="5839" creationId="{80AF6DB9-7683-463D-B39A-FEC7222BEE5E}"/>
          </ac:spMkLst>
        </pc:spChg>
        <pc:spChg chg="mod">
          <ac:chgData name="Vivek Saahil" userId="43ad321a-5946-4c44-869a-99c3331d9527" providerId="ADAL" clId="{EA813354-F016-409C-A55B-EB42D8BC8B73}" dt="2021-04-06T04:33:14.680" v="5341" actId="27803"/>
          <ac:spMkLst>
            <pc:docMk/>
            <pc:sldMk cId="1830847363" sldId="283"/>
            <ac:spMk id="5840" creationId="{DD7495DB-8E71-418D-94BA-7B58A178F360}"/>
          </ac:spMkLst>
        </pc:spChg>
        <pc:spChg chg="mod">
          <ac:chgData name="Vivek Saahil" userId="43ad321a-5946-4c44-869a-99c3331d9527" providerId="ADAL" clId="{EA813354-F016-409C-A55B-EB42D8BC8B73}" dt="2021-04-06T04:33:14.680" v="5341" actId="27803"/>
          <ac:spMkLst>
            <pc:docMk/>
            <pc:sldMk cId="1830847363" sldId="283"/>
            <ac:spMk id="5841" creationId="{3DA0A199-B99B-4617-9084-24426FCF678C}"/>
          </ac:spMkLst>
        </pc:spChg>
        <pc:spChg chg="mod">
          <ac:chgData name="Vivek Saahil" userId="43ad321a-5946-4c44-869a-99c3331d9527" providerId="ADAL" clId="{EA813354-F016-409C-A55B-EB42D8BC8B73}" dt="2021-04-06T04:33:14.680" v="5341" actId="27803"/>
          <ac:spMkLst>
            <pc:docMk/>
            <pc:sldMk cId="1830847363" sldId="283"/>
            <ac:spMk id="5842" creationId="{1CC37D37-BB59-43D3-81C9-B2C51CB0AFE9}"/>
          </ac:spMkLst>
        </pc:spChg>
        <pc:spChg chg="mod">
          <ac:chgData name="Vivek Saahil" userId="43ad321a-5946-4c44-869a-99c3331d9527" providerId="ADAL" clId="{EA813354-F016-409C-A55B-EB42D8BC8B73}" dt="2021-04-06T04:33:14.680" v="5341" actId="27803"/>
          <ac:spMkLst>
            <pc:docMk/>
            <pc:sldMk cId="1830847363" sldId="283"/>
            <ac:spMk id="5843" creationId="{1958185D-4EBA-476D-B50F-9B4E8A72BD48}"/>
          </ac:spMkLst>
        </pc:spChg>
        <pc:spChg chg="mod">
          <ac:chgData name="Vivek Saahil" userId="43ad321a-5946-4c44-869a-99c3331d9527" providerId="ADAL" clId="{EA813354-F016-409C-A55B-EB42D8BC8B73}" dt="2021-04-06T04:33:14.680" v="5341" actId="27803"/>
          <ac:spMkLst>
            <pc:docMk/>
            <pc:sldMk cId="1830847363" sldId="283"/>
            <ac:spMk id="5844" creationId="{479F3D5A-D19C-4A98-93C9-A0A97391B473}"/>
          </ac:spMkLst>
        </pc:spChg>
        <pc:spChg chg="mod">
          <ac:chgData name="Vivek Saahil" userId="43ad321a-5946-4c44-869a-99c3331d9527" providerId="ADAL" clId="{EA813354-F016-409C-A55B-EB42D8BC8B73}" dt="2021-04-06T04:33:14.680" v="5341" actId="27803"/>
          <ac:spMkLst>
            <pc:docMk/>
            <pc:sldMk cId="1830847363" sldId="283"/>
            <ac:spMk id="5845" creationId="{0EB4DB86-3FAC-45BA-B28D-550D42DABA47}"/>
          </ac:spMkLst>
        </pc:spChg>
        <pc:spChg chg="mod">
          <ac:chgData name="Vivek Saahil" userId="43ad321a-5946-4c44-869a-99c3331d9527" providerId="ADAL" clId="{EA813354-F016-409C-A55B-EB42D8BC8B73}" dt="2021-04-06T04:33:14.680" v="5341" actId="27803"/>
          <ac:spMkLst>
            <pc:docMk/>
            <pc:sldMk cId="1830847363" sldId="283"/>
            <ac:spMk id="5846" creationId="{5CE8F7EE-B6B8-47B4-8E92-F765651598B0}"/>
          </ac:spMkLst>
        </pc:spChg>
        <pc:spChg chg="mod">
          <ac:chgData name="Vivek Saahil" userId="43ad321a-5946-4c44-869a-99c3331d9527" providerId="ADAL" clId="{EA813354-F016-409C-A55B-EB42D8BC8B73}" dt="2021-04-06T04:33:14.680" v="5341" actId="27803"/>
          <ac:spMkLst>
            <pc:docMk/>
            <pc:sldMk cId="1830847363" sldId="283"/>
            <ac:spMk id="5847" creationId="{9463A709-39BE-4CAB-8970-436EC31A3D09}"/>
          </ac:spMkLst>
        </pc:spChg>
        <pc:spChg chg="mod">
          <ac:chgData name="Vivek Saahil" userId="43ad321a-5946-4c44-869a-99c3331d9527" providerId="ADAL" clId="{EA813354-F016-409C-A55B-EB42D8BC8B73}" dt="2021-04-06T04:33:14.680" v="5341" actId="27803"/>
          <ac:spMkLst>
            <pc:docMk/>
            <pc:sldMk cId="1830847363" sldId="283"/>
            <ac:spMk id="5848" creationId="{8BFFF5BB-E8B1-436F-B786-A534310EB4A0}"/>
          </ac:spMkLst>
        </pc:spChg>
        <pc:spChg chg="mod">
          <ac:chgData name="Vivek Saahil" userId="43ad321a-5946-4c44-869a-99c3331d9527" providerId="ADAL" clId="{EA813354-F016-409C-A55B-EB42D8BC8B73}" dt="2021-04-06T04:33:14.680" v="5341" actId="27803"/>
          <ac:spMkLst>
            <pc:docMk/>
            <pc:sldMk cId="1830847363" sldId="283"/>
            <ac:spMk id="5849" creationId="{6486F0EA-24EB-4684-A352-BB01E1E00DDB}"/>
          </ac:spMkLst>
        </pc:spChg>
        <pc:spChg chg="mod">
          <ac:chgData name="Vivek Saahil" userId="43ad321a-5946-4c44-869a-99c3331d9527" providerId="ADAL" clId="{EA813354-F016-409C-A55B-EB42D8BC8B73}" dt="2021-04-06T04:33:14.680" v="5341" actId="27803"/>
          <ac:spMkLst>
            <pc:docMk/>
            <pc:sldMk cId="1830847363" sldId="283"/>
            <ac:spMk id="5850" creationId="{13067BD0-C4F0-482C-B269-7A5FC518E2FB}"/>
          </ac:spMkLst>
        </pc:spChg>
        <pc:spChg chg="mod">
          <ac:chgData name="Vivek Saahil" userId="43ad321a-5946-4c44-869a-99c3331d9527" providerId="ADAL" clId="{EA813354-F016-409C-A55B-EB42D8BC8B73}" dt="2021-04-06T04:33:14.680" v="5341" actId="27803"/>
          <ac:spMkLst>
            <pc:docMk/>
            <pc:sldMk cId="1830847363" sldId="283"/>
            <ac:spMk id="5851" creationId="{83FD509E-C35B-4802-8C2F-11B6A271EF7A}"/>
          </ac:spMkLst>
        </pc:spChg>
        <pc:spChg chg="mod">
          <ac:chgData name="Vivek Saahil" userId="43ad321a-5946-4c44-869a-99c3331d9527" providerId="ADAL" clId="{EA813354-F016-409C-A55B-EB42D8BC8B73}" dt="2021-04-06T04:33:14.680" v="5341" actId="27803"/>
          <ac:spMkLst>
            <pc:docMk/>
            <pc:sldMk cId="1830847363" sldId="283"/>
            <ac:spMk id="5852" creationId="{F6957A6B-C1AC-4F6F-BC1B-8996BA2833FB}"/>
          </ac:spMkLst>
        </pc:spChg>
        <pc:spChg chg="mod">
          <ac:chgData name="Vivek Saahil" userId="43ad321a-5946-4c44-869a-99c3331d9527" providerId="ADAL" clId="{EA813354-F016-409C-A55B-EB42D8BC8B73}" dt="2021-04-06T04:33:14.680" v="5341" actId="27803"/>
          <ac:spMkLst>
            <pc:docMk/>
            <pc:sldMk cId="1830847363" sldId="283"/>
            <ac:spMk id="5853" creationId="{6F2D46EF-CFB9-4D1E-AD33-A976E0F9F966}"/>
          </ac:spMkLst>
        </pc:spChg>
        <pc:spChg chg="mod">
          <ac:chgData name="Vivek Saahil" userId="43ad321a-5946-4c44-869a-99c3331d9527" providerId="ADAL" clId="{EA813354-F016-409C-A55B-EB42D8BC8B73}" dt="2021-04-06T04:33:14.680" v="5341" actId="27803"/>
          <ac:spMkLst>
            <pc:docMk/>
            <pc:sldMk cId="1830847363" sldId="283"/>
            <ac:spMk id="5854" creationId="{8269EEF0-934C-4AA2-B4C7-CACF1D7BE969}"/>
          </ac:spMkLst>
        </pc:spChg>
        <pc:spChg chg="mod">
          <ac:chgData name="Vivek Saahil" userId="43ad321a-5946-4c44-869a-99c3331d9527" providerId="ADAL" clId="{EA813354-F016-409C-A55B-EB42D8BC8B73}" dt="2021-04-06T04:33:14.680" v="5341" actId="27803"/>
          <ac:spMkLst>
            <pc:docMk/>
            <pc:sldMk cId="1830847363" sldId="283"/>
            <ac:spMk id="5855" creationId="{F298559D-1DC1-4250-8D2F-1477F9F1D841}"/>
          </ac:spMkLst>
        </pc:spChg>
        <pc:spChg chg="mod">
          <ac:chgData name="Vivek Saahil" userId="43ad321a-5946-4c44-869a-99c3331d9527" providerId="ADAL" clId="{EA813354-F016-409C-A55B-EB42D8BC8B73}" dt="2021-04-06T04:33:14.680" v="5341" actId="27803"/>
          <ac:spMkLst>
            <pc:docMk/>
            <pc:sldMk cId="1830847363" sldId="283"/>
            <ac:spMk id="5856" creationId="{1D60F4E5-7AB8-41AD-A080-4AC84DDE7806}"/>
          </ac:spMkLst>
        </pc:spChg>
        <pc:spChg chg="mod">
          <ac:chgData name="Vivek Saahil" userId="43ad321a-5946-4c44-869a-99c3331d9527" providerId="ADAL" clId="{EA813354-F016-409C-A55B-EB42D8BC8B73}" dt="2021-04-06T04:33:14.680" v="5341" actId="27803"/>
          <ac:spMkLst>
            <pc:docMk/>
            <pc:sldMk cId="1830847363" sldId="283"/>
            <ac:spMk id="5857" creationId="{6D00E6EF-6453-4E64-ACF2-DBD56198609F}"/>
          </ac:spMkLst>
        </pc:spChg>
        <pc:spChg chg="mod">
          <ac:chgData name="Vivek Saahil" userId="43ad321a-5946-4c44-869a-99c3331d9527" providerId="ADAL" clId="{EA813354-F016-409C-A55B-EB42D8BC8B73}" dt="2021-04-06T04:33:14.680" v="5341" actId="27803"/>
          <ac:spMkLst>
            <pc:docMk/>
            <pc:sldMk cId="1830847363" sldId="283"/>
            <ac:spMk id="5858" creationId="{9B661285-0A3D-4F66-858D-4579AADA8CD6}"/>
          </ac:spMkLst>
        </pc:spChg>
        <pc:spChg chg="mod">
          <ac:chgData name="Vivek Saahil" userId="43ad321a-5946-4c44-869a-99c3331d9527" providerId="ADAL" clId="{EA813354-F016-409C-A55B-EB42D8BC8B73}" dt="2021-04-06T04:33:14.680" v="5341" actId="27803"/>
          <ac:spMkLst>
            <pc:docMk/>
            <pc:sldMk cId="1830847363" sldId="283"/>
            <ac:spMk id="5859" creationId="{F8DA85FA-6347-48A1-BE58-1A7AB55F4FBD}"/>
          </ac:spMkLst>
        </pc:spChg>
        <pc:spChg chg="mod">
          <ac:chgData name="Vivek Saahil" userId="43ad321a-5946-4c44-869a-99c3331d9527" providerId="ADAL" clId="{EA813354-F016-409C-A55B-EB42D8BC8B73}" dt="2021-04-06T04:33:14.680" v="5341" actId="27803"/>
          <ac:spMkLst>
            <pc:docMk/>
            <pc:sldMk cId="1830847363" sldId="283"/>
            <ac:spMk id="5860" creationId="{C79D7761-BA77-4187-B2ED-009A4D97644C}"/>
          </ac:spMkLst>
        </pc:spChg>
        <pc:spChg chg="mod">
          <ac:chgData name="Vivek Saahil" userId="43ad321a-5946-4c44-869a-99c3331d9527" providerId="ADAL" clId="{EA813354-F016-409C-A55B-EB42D8BC8B73}" dt="2021-04-06T04:33:14.680" v="5341" actId="27803"/>
          <ac:spMkLst>
            <pc:docMk/>
            <pc:sldMk cId="1830847363" sldId="283"/>
            <ac:spMk id="5861" creationId="{A11C46B1-8B90-4BBE-BB79-AA853ACEF325}"/>
          </ac:spMkLst>
        </pc:spChg>
        <pc:spChg chg="mod">
          <ac:chgData name="Vivek Saahil" userId="43ad321a-5946-4c44-869a-99c3331d9527" providerId="ADAL" clId="{EA813354-F016-409C-A55B-EB42D8BC8B73}" dt="2021-04-06T04:33:14.680" v="5341" actId="27803"/>
          <ac:spMkLst>
            <pc:docMk/>
            <pc:sldMk cId="1830847363" sldId="283"/>
            <ac:spMk id="5862" creationId="{56341095-ACF9-4671-93B8-57B6A66F3303}"/>
          </ac:spMkLst>
        </pc:spChg>
        <pc:spChg chg="mod">
          <ac:chgData name="Vivek Saahil" userId="43ad321a-5946-4c44-869a-99c3331d9527" providerId="ADAL" clId="{EA813354-F016-409C-A55B-EB42D8BC8B73}" dt="2021-04-06T04:33:14.680" v="5341" actId="27803"/>
          <ac:spMkLst>
            <pc:docMk/>
            <pc:sldMk cId="1830847363" sldId="283"/>
            <ac:spMk id="5863" creationId="{91C1F1C1-EC1C-4260-AF68-C1B7DFBC46F5}"/>
          </ac:spMkLst>
        </pc:spChg>
        <pc:spChg chg="mod">
          <ac:chgData name="Vivek Saahil" userId="43ad321a-5946-4c44-869a-99c3331d9527" providerId="ADAL" clId="{EA813354-F016-409C-A55B-EB42D8BC8B73}" dt="2021-04-06T04:33:14.680" v="5341" actId="27803"/>
          <ac:spMkLst>
            <pc:docMk/>
            <pc:sldMk cId="1830847363" sldId="283"/>
            <ac:spMk id="5864" creationId="{9B4D58A8-8DE6-4841-B687-061CC01F80D1}"/>
          </ac:spMkLst>
        </pc:spChg>
        <pc:spChg chg="mod">
          <ac:chgData name="Vivek Saahil" userId="43ad321a-5946-4c44-869a-99c3331d9527" providerId="ADAL" clId="{EA813354-F016-409C-A55B-EB42D8BC8B73}" dt="2021-04-06T04:33:14.680" v="5341" actId="27803"/>
          <ac:spMkLst>
            <pc:docMk/>
            <pc:sldMk cId="1830847363" sldId="283"/>
            <ac:spMk id="5865" creationId="{9478B1AF-C3E6-46B3-9849-E8AC7F26B304}"/>
          </ac:spMkLst>
        </pc:spChg>
        <pc:spChg chg="mod">
          <ac:chgData name="Vivek Saahil" userId="43ad321a-5946-4c44-869a-99c3331d9527" providerId="ADAL" clId="{EA813354-F016-409C-A55B-EB42D8BC8B73}" dt="2021-04-06T04:33:14.680" v="5341" actId="27803"/>
          <ac:spMkLst>
            <pc:docMk/>
            <pc:sldMk cId="1830847363" sldId="283"/>
            <ac:spMk id="5866" creationId="{3FD3E121-96CB-46D9-926A-7D348430DA33}"/>
          </ac:spMkLst>
        </pc:spChg>
        <pc:spChg chg="mod">
          <ac:chgData name="Vivek Saahil" userId="43ad321a-5946-4c44-869a-99c3331d9527" providerId="ADAL" clId="{EA813354-F016-409C-A55B-EB42D8BC8B73}" dt="2021-04-06T04:33:14.680" v="5341" actId="27803"/>
          <ac:spMkLst>
            <pc:docMk/>
            <pc:sldMk cId="1830847363" sldId="283"/>
            <ac:spMk id="5867" creationId="{9EE8C9B9-3FB1-456C-ADA7-50F26CA7B710}"/>
          </ac:spMkLst>
        </pc:spChg>
        <pc:spChg chg="mod">
          <ac:chgData name="Vivek Saahil" userId="43ad321a-5946-4c44-869a-99c3331d9527" providerId="ADAL" clId="{EA813354-F016-409C-A55B-EB42D8BC8B73}" dt="2021-04-06T04:33:14.680" v="5341" actId="27803"/>
          <ac:spMkLst>
            <pc:docMk/>
            <pc:sldMk cId="1830847363" sldId="283"/>
            <ac:spMk id="5868" creationId="{77014BCC-C4DE-4425-9EF4-F4AA35E16D03}"/>
          </ac:spMkLst>
        </pc:spChg>
        <pc:spChg chg="mod">
          <ac:chgData name="Vivek Saahil" userId="43ad321a-5946-4c44-869a-99c3331d9527" providerId="ADAL" clId="{EA813354-F016-409C-A55B-EB42D8BC8B73}" dt="2021-04-06T04:33:14.680" v="5341" actId="27803"/>
          <ac:spMkLst>
            <pc:docMk/>
            <pc:sldMk cId="1830847363" sldId="283"/>
            <ac:spMk id="5869" creationId="{EC84D858-E816-4B98-8C52-98DD716BF9BB}"/>
          </ac:spMkLst>
        </pc:spChg>
        <pc:spChg chg="mod">
          <ac:chgData name="Vivek Saahil" userId="43ad321a-5946-4c44-869a-99c3331d9527" providerId="ADAL" clId="{EA813354-F016-409C-A55B-EB42D8BC8B73}" dt="2021-04-06T04:33:14.680" v="5341" actId="27803"/>
          <ac:spMkLst>
            <pc:docMk/>
            <pc:sldMk cId="1830847363" sldId="283"/>
            <ac:spMk id="5870" creationId="{1653E5A8-2EA0-46E3-97AE-4356B92AEA07}"/>
          </ac:spMkLst>
        </pc:spChg>
        <pc:spChg chg="mod">
          <ac:chgData name="Vivek Saahil" userId="43ad321a-5946-4c44-869a-99c3331d9527" providerId="ADAL" clId="{EA813354-F016-409C-A55B-EB42D8BC8B73}" dt="2021-04-06T04:33:14.680" v="5341" actId="27803"/>
          <ac:spMkLst>
            <pc:docMk/>
            <pc:sldMk cId="1830847363" sldId="283"/>
            <ac:spMk id="5871" creationId="{2E40B32F-223C-41AF-9826-92025BD0F6F7}"/>
          </ac:spMkLst>
        </pc:spChg>
        <pc:spChg chg="mod">
          <ac:chgData name="Vivek Saahil" userId="43ad321a-5946-4c44-869a-99c3331d9527" providerId="ADAL" clId="{EA813354-F016-409C-A55B-EB42D8BC8B73}" dt="2021-04-06T04:33:14.680" v="5341" actId="27803"/>
          <ac:spMkLst>
            <pc:docMk/>
            <pc:sldMk cId="1830847363" sldId="283"/>
            <ac:spMk id="5872" creationId="{6E4B8D94-17F6-493A-BF13-F3D1B618A7C6}"/>
          </ac:spMkLst>
        </pc:spChg>
        <pc:spChg chg="mod">
          <ac:chgData name="Vivek Saahil" userId="43ad321a-5946-4c44-869a-99c3331d9527" providerId="ADAL" clId="{EA813354-F016-409C-A55B-EB42D8BC8B73}" dt="2021-04-06T04:33:14.680" v="5341" actId="27803"/>
          <ac:spMkLst>
            <pc:docMk/>
            <pc:sldMk cId="1830847363" sldId="283"/>
            <ac:spMk id="5873" creationId="{5CFB4EEC-9FCC-435E-94AF-25FF92415AC3}"/>
          </ac:spMkLst>
        </pc:spChg>
        <pc:spChg chg="mod">
          <ac:chgData name="Vivek Saahil" userId="43ad321a-5946-4c44-869a-99c3331d9527" providerId="ADAL" clId="{EA813354-F016-409C-A55B-EB42D8BC8B73}" dt="2021-04-06T04:33:14.680" v="5341" actId="27803"/>
          <ac:spMkLst>
            <pc:docMk/>
            <pc:sldMk cId="1830847363" sldId="283"/>
            <ac:spMk id="5874" creationId="{DB47E03A-A137-4AC9-A418-E0088FB541CC}"/>
          </ac:spMkLst>
        </pc:spChg>
        <pc:spChg chg="mod">
          <ac:chgData name="Vivek Saahil" userId="43ad321a-5946-4c44-869a-99c3331d9527" providerId="ADAL" clId="{EA813354-F016-409C-A55B-EB42D8BC8B73}" dt="2021-04-06T04:33:14.680" v="5341" actId="27803"/>
          <ac:spMkLst>
            <pc:docMk/>
            <pc:sldMk cId="1830847363" sldId="283"/>
            <ac:spMk id="5875" creationId="{F1ED86A1-7DF3-4415-8B4C-69CB72612498}"/>
          </ac:spMkLst>
        </pc:spChg>
        <pc:spChg chg="mod">
          <ac:chgData name="Vivek Saahil" userId="43ad321a-5946-4c44-869a-99c3331d9527" providerId="ADAL" clId="{EA813354-F016-409C-A55B-EB42D8BC8B73}" dt="2021-04-06T04:33:14.680" v="5341" actId="27803"/>
          <ac:spMkLst>
            <pc:docMk/>
            <pc:sldMk cId="1830847363" sldId="283"/>
            <ac:spMk id="5876" creationId="{D95A80FD-B026-45C9-84B5-EBE2AE2CFDE6}"/>
          </ac:spMkLst>
        </pc:spChg>
        <pc:spChg chg="mod">
          <ac:chgData name="Vivek Saahil" userId="43ad321a-5946-4c44-869a-99c3331d9527" providerId="ADAL" clId="{EA813354-F016-409C-A55B-EB42D8BC8B73}" dt="2021-04-06T04:33:14.680" v="5341" actId="27803"/>
          <ac:spMkLst>
            <pc:docMk/>
            <pc:sldMk cId="1830847363" sldId="283"/>
            <ac:spMk id="5877" creationId="{9597AAD3-996E-4658-A64B-4A72918FFD7A}"/>
          </ac:spMkLst>
        </pc:spChg>
        <pc:spChg chg="mod">
          <ac:chgData name="Vivek Saahil" userId="43ad321a-5946-4c44-869a-99c3331d9527" providerId="ADAL" clId="{EA813354-F016-409C-A55B-EB42D8BC8B73}" dt="2021-04-06T04:33:14.680" v="5341" actId="27803"/>
          <ac:spMkLst>
            <pc:docMk/>
            <pc:sldMk cId="1830847363" sldId="283"/>
            <ac:spMk id="5878" creationId="{C7B12941-BFE2-4D3D-B667-E170045B15BE}"/>
          </ac:spMkLst>
        </pc:spChg>
        <pc:spChg chg="mod">
          <ac:chgData name="Vivek Saahil" userId="43ad321a-5946-4c44-869a-99c3331d9527" providerId="ADAL" clId="{EA813354-F016-409C-A55B-EB42D8BC8B73}" dt="2021-04-06T04:33:14.680" v="5341" actId="27803"/>
          <ac:spMkLst>
            <pc:docMk/>
            <pc:sldMk cId="1830847363" sldId="283"/>
            <ac:spMk id="5879" creationId="{20F9DD0B-C1AC-4330-89A7-EBEBEC2B5A7B}"/>
          </ac:spMkLst>
        </pc:spChg>
        <pc:spChg chg="mod">
          <ac:chgData name="Vivek Saahil" userId="43ad321a-5946-4c44-869a-99c3331d9527" providerId="ADAL" clId="{EA813354-F016-409C-A55B-EB42D8BC8B73}" dt="2021-04-06T04:33:14.680" v="5341" actId="27803"/>
          <ac:spMkLst>
            <pc:docMk/>
            <pc:sldMk cId="1830847363" sldId="283"/>
            <ac:spMk id="5880" creationId="{F41F21CE-3EC4-481E-A50C-8F1F394E8EA0}"/>
          </ac:spMkLst>
        </pc:spChg>
        <pc:spChg chg="mod">
          <ac:chgData name="Vivek Saahil" userId="43ad321a-5946-4c44-869a-99c3331d9527" providerId="ADAL" clId="{EA813354-F016-409C-A55B-EB42D8BC8B73}" dt="2021-04-06T04:33:14.680" v="5341" actId="27803"/>
          <ac:spMkLst>
            <pc:docMk/>
            <pc:sldMk cId="1830847363" sldId="283"/>
            <ac:spMk id="5881" creationId="{684645CB-DBC3-467D-B142-EB7742DF1B35}"/>
          </ac:spMkLst>
        </pc:spChg>
        <pc:spChg chg="mod">
          <ac:chgData name="Vivek Saahil" userId="43ad321a-5946-4c44-869a-99c3331d9527" providerId="ADAL" clId="{EA813354-F016-409C-A55B-EB42D8BC8B73}" dt="2021-04-06T04:33:14.680" v="5341" actId="27803"/>
          <ac:spMkLst>
            <pc:docMk/>
            <pc:sldMk cId="1830847363" sldId="283"/>
            <ac:spMk id="5882" creationId="{73156ED8-F9BE-4411-8BF0-10860F542BBF}"/>
          </ac:spMkLst>
        </pc:spChg>
        <pc:spChg chg="mod">
          <ac:chgData name="Vivek Saahil" userId="43ad321a-5946-4c44-869a-99c3331d9527" providerId="ADAL" clId="{EA813354-F016-409C-A55B-EB42D8BC8B73}" dt="2021-04-06T04:33:14.680" v="5341" actId="27803"/>
          <ac:spMkLst>
            <pc:docMk/>
            <pc:sldMk cId="1830847363" sldId="283"/>
            <ac:spMk id="5883" creationId="{C9C66DB3-09BE-4873-9053-82F86D5D9884}"/>
          </ac:spMkLst>
        </pc:spChg>
        <pc:spChg chg="mod">
          <ac:chgData name="Vivek Saahil" userId="43ad321a-5946-4c44-869a-99c3331d9527" providerId="ADAL" clId="{EA813354-F016-409C-A55B-EB42D8BC8B73}" dt="2021-04-06T04:33:14.680" v="5341" actId="27803"/>
          <ac:spMkLst>
            <pc:docMk/>
            <pc:sldMk cId="1830847363" sldId="283"/>
            <ac:spMk id="5884" creationId="{C4BC4205-4034-4FA6-A040-EA95A4A4A6C3}"/>
          </ac:spMkLst>
        </pc:spChg>
        <pc:spChg chg="mod">
          <ac:chgData name="Vivek Saahil" userId="43ad321a-5946-4c44-869a-99c3331d9527" providerId="ADAL" clId="{EA813354-F016-409C-A55B-EB42D8BC8B73}" dt="2021-04-06T04:33:14.680" v="5341" actId="27803"/>
          <ac:spMkLst>
            <pc:docMk/>
            <pc:sldMk cId="1830847363" sldId="283"/>
            <ac:spMk id="5885" creationId="{41FBF163-6265-4084-9706-A1939AFF24B8}"/>
          </ac:spMkLst>
        </pc:spChg>
        <pc:spChg chg="mod">
          <ac:chgData name="Vivek Saahil" userId="43ad321a-5946-4c44-869a-99c3331d9527" providerId="ADAL" clId="{EA813354-F016-409C-A55B-EB42D8BC8B73}" dt="2021-04-06T04:33:14.680" v="5341" actId="27803"/>
          <ac:spMkLst>
            <pc:docMk/>
            <pc:sldMk cId="1830847363" sldId="283"/>
            <ac:spMk id="5886" creationId="{3272D1C5-AD78-48B8-9D98-3DF950FF0EB9}"/>
          </ac:spMkLst>
        </pc:spChg>
        <pc:spChg chg="mod">
          <ac:chgData name="Vivek Saahil" userId="43ad321a-5946-4c44-869a-99c3331d9527" providerId="ADAL" clId="{EA813354-F016-409C-A55B-EB42D8BC8B73}" dt="2021-04-06T04:33:14.680" v="5341" actId="27803"/>
          <ac:spMkLst>
            <pc:docMk/>
            <pc:sldMk cId="1830847363" sldId="283"/>
            <ac:spMk id="5887" creationId="{29B9DD0E-7BF4-4933-8C15-6381C1552BF3}"/>
          </ac:spMkLst>
        </pc:spChg>
        <pc:spChg chg="mod">
          <ac:chgData name="Vivek Saahil" userId="43ad321a-5946-4c44-869a-99c3331d9527" providerId="ADAL" clId="{EA813354-F016-409C-A55B-EB42D8BC8B73}" dt="2021-04-06T04:33:14.680" v="5341" actId="27803"/>
          <ac:spMkLst>
            <pc:docMk/>
            <pc:sldMk cId="1830847363" sldId="283"/>
            <ac:spMk id="5888" creationId="{3FE899A8-2F46-4918-B748-537B6E496550}"/>
          </ac:spMkLst>
        </pc:spChg>
        <pc:spChg chg="mod">
          <ac:chgData name="Vivek Saahil" userId="43ad321a-5946-4c44-869a-99c3331d9527" providerId="ADAL" clId="{EA813354-F016-409C-A55B-EB42D8BC8B73}" dt="2021-04-06T04:33:14.680" v="5341" actId="27803"/>
          <ac:spMkLst>
            <pc:docMk/>
            <pc:sldMk cId="1830847363" sldId="283"/>
            <ac:spMk id="5889" creationId="{B60A879E-EF94-4C36-924C-66B73532274B}"/>
          </ac:spMkLst>
        </pc:spChg>
        <pc:spChg chg="mod">
          <ac:chgData name="Vivek Saahil" userId="43ad321a-5946-4c44-869a-99c3331d9527" providerId="ADAL" clId="{EA813354-F016-409C-A55B-EB42D8BC8B73}" dt="2021-04-06T04:33:14.680" v="5341" actId="27803"/>
          <ac:spMkLst>
            <pc:docMk/>
            <pc:sldMk cId="1830847363" sldId="283"/>
            <ac:spMk id="5890" creationId="{85F2E9CE-F7EE-45E9-8F73-1D81E3730C52}"/>
          </ac:spMkLst>
        </pc:spChg>
        <pc:spChg chg="mod">
          <ac:chgData name="Vivek Saahil" userId="43ad321a-5946-4c44-869a-99c3331d9527" providerId="ADAL" clId="{EA813354-F016-409C-A55B-EB42D8BC8B73}" dt="2021-04-06T04:33:14.680" v="5341" actId="27803"/>
          <ac:spMkLst>
            <pc:docMk/>
            <pc:sldMk cId="1830847363" sldId="283"/>
            <ac:spMk id="5891" creationId="{89B0250A-12E6-412F-9DCD-4289103D3848}"/>
          </ac:spMkLst>
        </pc:spChg>
        <pc:spChg chg="mod">
          <ac:chgData name="Vivek Saahil" userId="43ad321a-5946-4c44-869a-99c3331d9527" providerId="ADAL" clId="{EA813354-F016-409C-A55B-EB42D8BC8B73}" dt="2021-04-06T04:33:14.680" v="5341" actId="27803"/>
          <ac:spMkLst>
            <pc:docMk/>
            <pc:sldMk cId="1830847363" sldId="283"/>
            <ac:spMk id="5892" creationId="{FB3CBBEC-6342-4CED-B127-1B2ABA161F6A}"/>
          </ac:spMkLst>
        </pc:spChg>
        <pc:spChg chg="mod">
          <ac:chgData name="Vivek Saahil" userId="43ad321a-5946-4c44-869a-99c3331d9527" providerId="ADAL" clId="{EA813354-F016-409C-A55B-EB42D8BC8B73}" dt="2021-04-06T04:33:14.680" v="5341" actId="27803"/>
          <ac:spMkLst>
            <pc:docMk/>
            <pc:sldMk cId="1830847363" sldId="283"/>
            <ac:spMk id="5893" creationId="{A7557DA6-C937-4F97-A80D-EBC6018D090F}"/>
          </ac:spMkLst>
        </pc:spChg>
        <pc:spChg chg="mod">
          <ac:chgData name="Vivek Saahil" userId="43ad321a-5946-4c44-869a-99c3331d9527" providerId="ADAL" clId="{EA813354-F016-409C-A55B-EB42D8BC8B73}" dt="2021-04-06T04:33:14.680" v="5341" actId="27803"/>
          <ac:spMkLst>
            <pc:docMk/>
            <pc:sldMk cId="1830847363" sldId="283"/>
            <ac:spMk id="5894" creationId="{C21ED90A-7FC9-4141-BC78-3F07625D332C}"/>
          </ac:spMkLst>
        </pc:spChg>
        <pc:spChg chg="mod">
          <ac:chgData name="Vivek Saahil" userId="43ad321a-5946-4c44-869a-99c3331d9527" providerId="ADAL" clId="{EA813354-F016-409C-A55B-EB42D8BC8B73}" dt="2021-04-06T04:33:14.680" v="5341" actId="27803"/>
          <ac:spMkLst>
            <pc:docMk/>
            <pc:sldMk cId="1830847363" sldId="283"/>
            <ac:spMk id="5895" creationId="{450D441D-C637-47CA-BDF6-462FFE1E8CBC}"/>
          </ac:spMkLst>
        </pc:spChg>
        <pc:spChg chg="mod">
          <ac:chgData name="Vivek Saahil" userId="43ad321a-5946-4c44-869a-99c3331d9527" providerId="ADAL" clId="{EA813354-F016-409C-A55B-EB42D8BC8B73}" dt="2021-04-06T04:33:14.680" v="5341" actId="27803"/>
          <ac:spMkLst>
            <pc:docMk/>
            <pc:sldMk cId="1830847363" sldId="283"/>
            <ac:spMk id="5896" creationId="{2ECA8460-279B-44CB-AD2E-E74C9493C56D}"/>
          </ac:spMkLst>
        </pc:spChg>
        <pc:spChg chg="mod">
          <ac:chgData name="Vivek Saahil" userId="43ad321a-5946-4c44-869a-99c3331d9527" providerId="ADAL" clId="{EA813354-F016-409C-A55B-EB42D8BC8B73}" dt="2021-04-06T04:33:14.680" v="5341" actId="27803"/>
          <ac:spMkLst>
            <pc:docMk/>
            <pc:sldMk cId="1830847363" sldId="283"/>
            <ac:spMk id="5897" creationId="{0E17B862-367A-4FFC-AF42-A8050E85DEAE}"/>
          </ac:spMkLst>
        </pc:spChg>
        <pc:spChg chg="mod">
          <ac:chgData name="Vivek Saahil" userId="43ad321a-5946-4c44-869a-99c3331d9527" providerId="ADAL" clId="{EA813354-F016-409C-A55B-EB42D8BC8B73}" dt="2021-04-06T04:33:14.680" v="5341" actId="27803"/>
          <ac:spMkLst>
            <pc:docMk/>
            <pc:sldMk cId="1830847363" sldId="283"/>
            <ac:spMk id="5898" creationId="{80404D26-5C31-4106-9CE7-9F9167BB901C}"/>
          </ac:spMkLst>
        </pc:spChg>
        <pc:spChg chg="mod">
          <ac:chgData name="Vivek Saahil" userId="43ad321a-5946-4c44-869a-99c3331d9527" providerId="ADAL" clId="{EA813354-F016-409C-A55B-EB42D8BC8B73}" dt="2021-04-06T04:33:14.680" v="5341" actId="27803"/>
          <ac:spMkLst>
            <pc:docMk/>
            <pc:sldMk cId="1830847363" sldId="283"/>
            <ac:spMk id="5899" creationId="{E1A95B04-0722-4974-A24A-C8168093A855}"/>
          </ac:spMkLst>
        </pc:spChg>
        <pc:spChg chg="mod">
          <ac:chgData name="Vivek Saahil" userId="43ad321a-5946-4c44-869a-99c3331d9527" providerId="ADAL" clId="{EA813354-F016-409C-A55B-EB42D8BC8B73}" dt="2021-04-06T04:33:14.680" v="5341" actId="27803"/>
          <ac:spMkLst>
            <pc:docMk/>
            <pc:sldMk cId="1830847363" sldId="283"/>
            <ac:spMk id="5900" creationId="{359119EF-7AF1-4678-B37E-15CD81BCCBF4}"/>
          </ac:spMkLst>
        </pc:spChg>
        <pc:spChg chg="mod">
          <ac:chgData name="Vivek Saahil" userId="43ad321a-5946-4c44-869a-99c3331d9527" providerId="ADAL" clId="{EA813354-F016-409C-A55B-EB42D8BC8B73}" dt="2021-04-06T04:33:14.680" v="5341" actId="27803"/>
          <ac:spMkLst>
            <pc:docMk/>
            <pc:sldMk cId="1830847363" sldId="283"/>
            <ac:spMk id="5901" creationId="{038A48CA-E0DB-463E-A680-F54EF0540354}"/>
          </ac:spMkLst>
        </pc:spChg>
        <pc:spChg chg="mod">
          <ac:chgData name="Vivek Saahil" userId="43ad321a-5946-4c44-869a-99c3331d9527" providerId="ADAL" clId="{EA813354-F016-409C-A55B-EB42D8BC8B73}" dt="2021-04-06T04:33:14.680" v="5341" actId="27803"/>
          <ac:spMkLst>
            <pc:docMk/>
            <pc:sldMk cId="1830847363" sldId="283"/>
            <ac:spMk id="5902" creationId="{9537AD45-518F-4258-81A8-C8BB3B4C2CCD}"/>
          </ac:spMkLst>
        </pc:spChg>
        <pc:spChg chg="mod">
          <ac:chgData name="Vivek Saahil" userId="43ad321a-5946-4c44-869a-99c3331d9527" providerId="ADAL" clId="{EA813354-F016-409C-A55B-EB42D8BC8B73}" dt="2021-04-06T04:33:14.680" v="5341" actId="27803"/>
          <ac:spMkLst>
            <pc:docMk/>
            <pc:sldMk cId="1830847363" sldId="283"/>
            <ac:spMk id="5903" creationId="{D283A572-6EA7-495A-8023-2B6EEA19F75D}"/>
          </ac:spMkLst>
        </pc:spChg>
        <pc:spChg chg="mod">
          <ac:chgData name="Vivek Saahil" userId="43ad321a-5946-4c44-869a-99c3331d9527" providerId="ADAL" clId="{EA813354-F016-409C-A55B-EB42D8BC8B73}" dt="2021-04-06T04:33:14.680" v="5341" actId="27803"/>
          <ac:spMkLst>
            <pc:docMk/>
            <pc:sldMk cId="1830847363" sldId="283"/>
            <ac:spMk id="5904" creationId="{AEA65878-0FFF-457A-BA9A-B94921A8DFA1}"/>
          </ac:spMkLst>
        </pc:spChg>
        <pc:spChg chg="mod">
          <ac:chgData name="Vivek Saahil" userId="43ad321a-5946-4c44-869a-99c3331d9527" providerId="ADAL" clId="{EA813354-F016-409C-A55B-EB42D8BC8B73}" dt="2021-04-06T04:33:14.680" v="5341" actId="27803"/>
          <ac:spMkLst>
            <pc:docMk/>
            <pc:sldMk cId="1830847363" sldId="283"/>
            <ac:spMk id="5905" creationId="{EE5B8634-0188-4AE2-9C08-7A831879E446}"/>
          </ac:spMkLst>
        </pc:spChg>
        <pc:spChg chg="mod">
          <ac:chgData name="Vivek Saahil" userId="43ad321a-5946-4c44-869a-99c3331d9527" providerId="ADAL" clId="{EA813354-F016-409C-A55B-EB42D8BC8B73}" dt="2021-04-06T04:33:14.680" v="5341" actId="27803"/>
          <ac:spMkLst>
            <pc:docMk/>
            <pc:sldMk cId="1830847363" sldId="283"/>
            <ac:spMk id="5906" creationId="{53C98D69-2F6E-47CE-81B6-EFB4EECE6186}"/>
          </ac:spMkLst>
        </pc:spChg>
        <pc:spChg chg="mod">
          <ac:chgData name="Vivek Saahil" userId="43ad321a-5946-4c44-869a-99c3331d9527" providerId="ADAL" clId="{EA813354-F016-409C-A55B-EB42D8BC8B73}" dt="2021-04-06T04:33:14.680" v="5341" actId="27803"/>
          <ac:spMkLst>
            <pc:docMk/>
            <pc:sldMk cId="1830847363" sldId="283"/>
            <ac:spMk id="5907" creationId="{8A58FE44-4AA5-4452-AF8F-2872DEF9800E}"/>
          </ac:spMkLst>
        </pc:spChg>
        <pc:spChg chg="mod">
          <ac:chgData name="Vivek Saahil" userId="43ad321a-5946-4c44-869a-99c3331d9527" providerId="ADAL" clId="{EA813354-F016-409C-A55B-EB42D8BC8B73}" dt="2021-04-06T04:33:14.680" v="5341" actId="27803"/>
          <ac:spMkLst>
            <pc:docMk/>
            <pc:sldMk cId="1830847363" sldId="283"/>
            <ac:spMk id="5908" creationId="{BF61AB6C-86DE-4AFB-AF27-4C7A9980D312}"/>
          </ac:spMkLst>
        </pc:spChg>
        <pc:spChg chg="mod">
          <ac:chgData name="Vivek Saahil" userId="43ad321a-5946-4c44-869a-99c3331d9527" providerId="ADAL" clId="{EA813354-F016-409C-A55B-EB42D8BC8B73}" dt="2021-04-06T04:33:14.680" v="5341" actId="27803"/>
          <ac:spMkLst>
            <pc:docMk/>
            <pc:sldMk cId="1830847363" sldId="283"/>
            <ac:spMk id="5909" creationId="{4661C454-43F6-4535-B134-339CFA6BBAB0}"/>
          </ac:spMkLst>
        </pc:spChg>
        <pc:spChg chg="mod">
          <ac:chgData name="Vivek Saahil" userId="43ad321a-5946-4c44-869a-99c3331d9527" providerId="ADAL" clId="{EA813354-F016-409C-A55B-EB42D8BC8B73}" dt="2021-04-06T04:33:14.680" v="5341" actId="27803"/>
          <ac:spMkLst>
            <pc:docMk/>
            <pc:sldMk cId="1830847363" sldId="283"/>
            <ac:spMk id="5910" creationId="{FBEF44B6-A113-4923-A0FC-5067127CC206}"/>
          </ac:spMkLst>
        </pc:spChg>
        <pc:spChg chg="mod">
          <ac:chgData name="Vivek Saahil" userId="43ad321a-5946-4c44-869a-99c3331d9527" providerId="ADAL" clId="{EA813354-F016-409C-A55B-EB42D8BC8B73}" dt="2021-04-06T04:33:14.680" v="5341" actId="27803"/>
          <ac:spMkLst>
            <pc:docMk/>
            <pc:sldMk cId="1830847363" sldId="283"/>
            <ac:spMk id="5911" creationId="{5ED4195E-64E0-4A2D-80B0-CB8F3FBD9D93}"/>
          </ac:spMkLst>
        </pc:spChg>
        <pc:spChg chg="mod">
          <ac:chgData name="Vivek Saahil" userId="43ad321a-5946-4c44-869a-99c3331d9527" providerId="ADAL" clId="{EA813354-F016-409C-A55B-EB42D8BC8B73}" dt="2021-04-06T04:33:14.680" v="5341" actId="27803"/>
          <ac:spMkLst>
            <pc:docMk/>
            <pc:sldMk cId="1830847363" sldId="283"/>
            <ac:spMk id="5912" creationId="{E1C86969-3A6F-403B-A24A-050A2F1B1AE6}"/>
          </ac:spMkLst>
        </pc:spChg>
        <pc:spChg chg="mod">
          <ac:chgData name="Vivek Saahil" userId="43ad321a-5946-4c44-869a-99c3331d9527" providerId="ADAL" clId="{EA813354-F016-409C-A55B-EB42D8BC8B73}" dt="2021-04-06T04:33:14.680" v="5341" actId="27803"/>
          <ac:spMkLst>
            <pc:docMk/>
            <pc:sldMk cId="1830847363" sldId="283"/>
            <ac:spMk id="5913" creationId="{C60EA655-B087-40DE-92B5-16AFC0B3C695}"/>
          </ac:spMkLst>
        </pc:spChg>
        <pc:spChg chg="mod">
          <ac:chgData name="Vivek Saahil" userId="43ad321a-5946-4c44-869a-99c3331d9527" providerId="ADAL" clId="{EA813354-F016-409C-A55B-EB42D8BC8B73}" dt="2021-04-06T04:33:14.680" v="5341" actId="27803"/>
          <ac:spMkLst>
            <pc:docMk/>
            <pc:sldMk cId="1830847363" sldId="283"/>
            <ac:spMk id="5914" creationId="{AF9BBB36-D50A-4B44-B9A4-89CF498F58DD}"/>
          </ac:spMkLst>
        </pc:spChg>
        <pc:spChg chg="mod">
          <ac:chgData name="Vivek Saahil" userId="43ad321a-5946-4c44-869a-99c3331d9527" providerId="ADAL" clId="{EA813354-F016-409C-A55B-EB42D8BC8B73}" dt="2021-04-06T04:33:14.680" v="5341" actId="27803"/>
          <ac:spMkLst>
            <pc:docMk/>
            <pc:sldMk cId="1830847363" sldId="283"/>
            <ac:spMk id="5915" creationId="{24555AC4-B8A7-4F67-AE8F-FDA7BD87D17A}"/>
          </ac:spMkLst>
        </pc:spChg>
        <pc:spChg chg="mod">
          <ac:chgData name="Vivek Saahil" userId="43ad321a-5946-4c44-869a-99c3331d9527" providerId="ADAL" clId="{EA813354-F016-409C-A55B-EB42D8BC8B73}" dt="2021-04-06T04:33:14.680" v="5341" actId="27803"/>
          <ac:spMkLst>
            <pc:docMk/>
            <pc:sldMk cId="1830847363" sldId="283"/>
            <ac:spMk id="5916" creationId="{B40B4EFF-3CA8-4B08-B6EF-DADA48E76526}"/>
          </ac:spMkLst>
        </pc:spChg>
        <pc:spChg chg="mod">
          <ac:chgData name="Vivek Saahil" userId="43ad321a-5946-4c44-869a-99c3331d9527" providerId="ADAL" clId="{EA813354-F016-409C-A55B-EB42D8BC8B73}" dt="2021-04-06T04:33:14.680" v="5341" actId="27803"/>
          <ac:spMkLst>
            <pc:docMk/>
            <pc:sldMk cId="1830847363" sldId="283"/>
            <ac:spMk id="5917" creationId="{CE63C5C1-F88F-4874-BCFB-B9F181535AC4}"/>
          </ac:spMkLst>
        </pc:spChg>
        <pc:spChg chg="mod">
          <ac:chgData name="Vivek Saahil" userId="43ad321a-5946-4c44-869a-99c3331d9527" providerId="ADAL" clId="{EA813354-F016-409C-A55B-EB42D8BC8B73}" dt="2021-04-06T04:33:14.680" v="5341" actId="27803"/>
          <ac:spMkLst>
            <pc:docMk/>
            <pc:sldMk cId="1830847363" sldId="283"/>
            <ac:spMk id="5918" creationId="{D38F014A-CDF5-424A-B7A6-BF4DA6A29DC7}"/>
          </ac:spMkLst>
        </pc:spChg>
        <pc:spChg chg="mod">
          <ac:chgData name="Vivek Saahil" userId="43ad321a-5946-4c44-869a-99c3331d9527" providerId="ADAL" clId="{EA813354-F016-409C-A55B-EB42D8BC8B73}" dt="2021-04-06T04:33:14.680" v="5341" actId="27803"/>
          <ac:spMkLst>
            <pc:docMk/>
            <pc:sldMk cId="1830847363" sldId="283"/>
            <ac:spMk id="5919" creationId="{94137EC8-0E0A-42A3-9A50-97B3693A940F}"/>
          </ac:spMkLst>
        </pc:spChg>
        <pc:spChg chg="mod">
          <ac:chgData name="Vivek Saahil" userId="43ad321a-5946-4c44-869a-99c3331d9527" providerId="ADAL" clId="{EA813354-F016-409C-A55B-EB42D8BC8B73}" dt="2021-04-06T04:33:14.680" v="5341" actId="27803"/>
          <ac:spMkLst>
            <pc:docMk/>
            <pc:sldMk cId="1830847363" sldId="283"/>
            <ac:spMk id="5920" creationId="{EB0D5E03-8233-45AC-AF80-3C6723ACD57C}"/>
          </ac:spMkLst>
        </pc:spChg>
        <pc:spChg chg="mod">
          <ac:chgData name="Vivek Saahil" userId="43ad321a-5946-4c44-869a-99c3331d9527" providerId="ADAL" clId="{EA813354-F016-409C-A55B-EB42D8BC8B73}" dt="2021-04-06T04:33:14.680" v="5341" actId="27803"/>
          <ac:spMkLst>
            <pc:docMk/>
            <pc:sldMk cId="1830847363" sldId="283"/>
            <ac:spMk id="5921" creationId="{075DA6B7-A7FC-4AC6-91D7-64200CEB02DD}"/>
          </ac:spMkLst>
        </pc:spChg>
        <pc:spChg chg="mod">
          <ac:chgData name="Vivek Saahil" userId="43ad321a-5946-4c44-869a-99c3331d9527" providerId="ADAL" clId="{EA813354-F016-409C-A55B-EB42D8BC8B73}" dt="2021-04-06T04:33:14.680" v="5341" actId="27803"/>
          <ac:spMkLst>
            <pc:docMk/>
            <pc:sldMk cId="1830847363" sldId="283"/>
            <ac:spMk id="5922" creationId="{6DBE7B71-2D07-46C4-BDEC-681D3F2E1678}"/>
          </ac:spMkLst>
        </pc:spChg>
        <pc:spChg chg="mod">
          <ac:chgData name="Vivek Saahil" userId="43ad321a-5946-4c44-869a-99c3331d9527" providerId="ADAL" clId="{EA813354-F016-409C-A55B-EB42D8BC8B73}" dt="2021-04-06T04:33:14.680" v="5341" actId="27803"/>
          <ac:spMkLst>
            <pc:docMk/>
            <pc:sldMk cId="1830847363" sldId="283"/>
            <ac:spMk id="5923" creationId="{4D15E90E-22A4-4AA8-AFF7-BC8336DF60FA}"/>
          </ac:spMkLst>
        </pc:spChg>
        <pc:spChg chg="mod">
          <ac:chgData name="Vivek Saahil" userId="43ad321a-5946-4c44-869a-99c3331d9527" providerId="ADAL" clId="{EA813354-F016-409C-A55B-EB42D8BC8B73}" dt="2021-04-06T04:33:14.680" v="5341" actId="27803"/>
          <ac:spMkLst>
            <pc:docMk/>
            <pc:sldMk cId="1830847363" sldId="283"/>
            <ac:spMk id="5924" creationId="{B2EE9E5B-5C97-4885-AFC8-6DF80F12F661}"/>
          </ac:spMkLst>
        </pc:spChg>
        <pc:spChg chg="mod">
          <ac:chgData name="Vivek Saahil" userId="43ad321a-5946-4c44-869a-99c3331d9527" providerId="ADAL" clId="{EA813354-F016-409C-A55B-EB42D8BC8B73}" dt="2021-04-06T04:33:14.680" v="5341" actId="27803"/>
          <ac:spMkLst>
            <pc:docMk/>
            <pc:sldMk cId="1830847363" sldId="283"/>
            <ac:spMk id="5925" creationId="{DA1E257C-8DEA-4E1C-B4B2-4B5291E5AC91}"/>
          </ac:spMkLst>
        </pc:spChg>
        <pc:spChg chg="mod">
          <ac:chgData name="Vivek Saahil" userId="43ad321a-5946-4c44-869a-99c3331d9527" providerId="ADAL" clId="{EA813354-F016-409C-A55B-EB42D8BC8B73}" dt="2021-04-06T04:33:14.680" v="5341" actId="27803"/>
          <ac:spMkLst>
            <pc:docMk/>
            <pc:sldMk cId="1830847363" sldId="283"/>
            <ac:spMk id="5926" creationId="{A1282FE1-7727-40EA-BEC2-14A38CDE7C71}"/>
          </ac:spMkLst>
        </pc:spChg>
        <pc:spChg chg="mod">
          <ac:chgData name="Vivek Saahil" userId="43ad321a-5946-4c44-869a-99c3331d9527" providerId="ADAL" clId="{EA813354-F016-409C-A55B-EB42D8BC8B73}" dt="2021-04-06T04:33:14.680" v="5341" actId="27803"/>
          <ac:spMkLst>
            <pc:docMk/>
            <pc:sldMk cId="1830847363" sldId="283"/>
            <ac:spMk id="5927" creationId="{85F23301-71E7-4CAE-9AD5-B1C4F655B57F}"/>
          </ac:spMkLst>
        </pc:spChg>
        <pc:spChg chg="mod">
          <ac:chgData name="Vivek Saahil" userId="43ad321a-5946-4c44-869a-99c3331d9527" providerId="ADAL" clId="{EA813354-F016-409C-A55B-EB42D8BC8B73}" dt="2021-04-06T04:33:14.680" v="5341" actId="27803"/>
          <ac:spMkLst>
            <pc:docMk/>
            <pc:sldMk cId="1830847363" sldId="283"/>
            <ac:spMk id="5928" creationId="{8A2E4A28-A652-42FE-BE70-E3EFB6529775}"/>
          </ac:spMkLst>
        </pc:spChg>
        <pc:spChg chg="mod">
          <ac:chgData name="Vivek Saahil" userId="43ad321a-5946-4c44-869a-99c3331d9527" providerId="ADAL" clId="{EA813354-F016-409C-A55B-EB42D8BC8B73}" dt="2021-04-06T04:33:14.680" v="5341" actId="27803"/>
          <ac:spMkLst>
            <pc:docMk/>
            <pc:sldMk cId="1830847363" sldId="283"/>
            <ac:spMk id="5929" creationId="{DC89BAA5-2453-4BE1-A778-0DB17218D9D0}"/>
          </ac:spMkLst>
        </pc:spChg>
        <pc:spChg chg="mod">
          <ac:chgData name="Vivek Saahil" userId="43ad321a-5946-4c44-869a-99c3331d9527" providerId="ADAL" clId="{EA813354-F016-409C-A55B-EB42D8BC8B73}" dt="2021-04-06T04:33:14.680" v="5341" actId="27803"/>
          <ac:spMkLst>
            <pc:docMk/>
            <pc:sldMk cId="1830847363" sldId="283"/>
            <ac:spMk id="5930" creationId="{FEEF0781-EDF5-4462-873F-F67D6C3B09EC}"/>
          </ac:spMkLst>
        </pc:spChg>
        <pc:spChg chg="mod">
          <ac:chgData name="Vivek Saahil" userId="43ad321a-5946-4c44-869a-99c3331d9527" providerId="ADAL" clId="{EA813354-F016-409C-A55B-EB42D8BC8B73}" dt="2021-04-06T04:33:14.680" v="5341" actId="27803"/>
          <ac:spMkLst>
            <pc:docMk/>
            <pc:sldMk cId="1830847363" sldId="283"/>
            <ac:spMk id="5931" creationId="{AF3160B5-169A-49CC-80F4-11DAD6B73BB7}"/>
          </ac:spMkLst>
        </pc:spChg>
        <pc:spChg chg="mod">
          <ac:chgData name="Vivek Saahil" userId="43ad321a-5946-4c44-869a-99c3331d9527" providerId="ADAL" clId="{EA813354-F016-409C-A55B-EB42D8BC8B73}" dt="2021-04-06T04:33:14.680" v="5341" actId="27803"/>
          <ac:spMkLst>
            <pc:docMk/>
            <pc:sldMk cId="1830847363" sldId="283"/>
            <ac:spMk id="5932" creationId="{9DA31BE6-621A-42E0-B50F-09B3FDD830DA}"/>
          </ac:spMkLst>
        </pc:spChg>
        <pc:spChg chg="mod">
          <ac:chgData name="Vivek Saahil" userId="43ad321a-5946-4c44-869a-99c3331d9527" providerId="ADAL" clId="{EA813354-F016-409C-A55B-EB42D8BC8B73}" dt="2021-04-06T04:33:14.680" v="5341" actId="27803"/>
          <ac:spMkLst>
            <pc:docMk/>
            <pc:sldMk cId="1830847363" sldId="283"/>
            <ac:spMk id="5933" creationId="{9FF7D671-9FA0-49A8-BC07-75E5892D88ED}"/>
          </ac:spMkLst>
        </pc:spChg>
        <pc:spChg chg="mod">
          <ac:chgData name="Vivek Saahil" userId="43ad321a-5946-4c44-869a-99c3331d9527" providerId="ADAL" clId="{EA813354-F016-409C-A55B-EB42D8BC8B73}" dt="2021-04-06T04:33:14.680" v="5341" actId="27803"/>
          <ac:spMkLst>
            <pc:docMk/>
            <pc:sldMk cId="1830847363" sldId="283"/>
            <ac:spMk id="5934" creationId="{396D06C2-AA7A-4DC8-9ABA-576E5693FE3C}"/>
          </ac:spMkLst>
        </pc:spChg>
        <pc:spChg chg="mod">
          <ac:chgData name="Vivek Saahil" userId="43ad321a-5946-4c44-869a-99c3331d9527" providerId="ADAL" clId="{EA813354-F016-409C-A55B-EB42D8BC8B73}" dt="2021-04-06T04:33:14.680" v="5341" actId="27803"/>
          <ac:spMkLst>
            <pc:docMk/>
            <pc:sldMk cId="1830847363" sldId="283"/>
            <ac:spMk id="5935" creationId="{B12AF5E2-B2E6-49AA-BFBD-FB9C645E2433}"/>
          </ac:spMkLst>
        </pc:spChg>
        <pc:spChg chg="mod">
          <ac:chgData name="Vivek Saahil" userId="43ad321a-5946-4c44-869a-99c3331d9527" providerId="ADAL" clId="{EA813354-F016-409C-A55B-EB42D8BC8B73}" dt="2021-04-06T04:33:14.680" v="5341" actId="27803"/>
          <ac:spMkLst>
            <pc:docMk/>
            <pc:sldMk cId="1830847363" sldId="283"/>
            <ac:spMk id="5936" creationId="{0F18D3F7-EB0A-4154-B025-E37217CF9D95}"/>
          </ac:spMkLst>
        </pc:spChg>
        <pc:spChg chg="mod">
          <ac:chgData name="Vivek Saahil" userId="43ad321a-5946-4c44-869a-99c3331d9527" providerId="ADAL" clId="{EA813354-F016-409C-A55B-EB42D8BC8B73}" dt="2021-04-06T04:33:14.680" v="5341" actId="27803"/>
          <ac:spMkLst>
            <pc:docMk/>
            <pc:sldMk cId="1830847363" sldId="283"/>
            <ac:spMk id="5937" creationId="{82960095-16D4-4E3D-A633-5915B79229FF}"/>
          </ac:spMkLst>
        </pc:spChg>
        <pc:spChg chg="mod">
          <ac:chgData name="Vivek Saahil" userId="43ad321a-5946-4c44-869a-99c3331d9527" providerId="ADAL" clId="{EA813354-F016-409C-A55B-EB42D8BC8B73}" dt="2021-04-06T04:33:14.680" v="5341" actId="27803"/>
          <ac:spMkLst>
            <pc:docMk/>
            <pc:sldMk cId="1830847363" sldId="283"/>
            <ac:spMk id="5938" creationId="{F84659F7-318C-485E-A690-B74B0A33FA5B}"/>
          </ac:spMkLst>
        </pc:spChg>
        <pc:spChg chg="mod">
          <ac:chgData name="Vivek Saahil" userId="43ad321a-5946-4c44-869a-99c3331d9527" providerId="ADAL" clId="{EA813354-F016-409C-A55B-EB42D8BC8B73}" dt="2021-04-06T04:33:14.680" v="5341" actId="27803"/>
          <ac:spMkLst>
            <pc:docMk/>
            <pc:sldMk cId="1830847363" sldId="283"/>
            <ac:spMk id="5939" creationId="{49137BE2-3606-44E3-8F6C-A3B834B4CE5F}"/>
          </ac:spMkLst>
        </pc:spChg>
        <pc:spChg chg="mod">
          <ac:chgData name="Vivek Saahil" userId="43ad321a-5946-4c44-869a-99c3331d9527" providerId="ADAL" clId="{EA813354-F016-409C-A55B-EB42D8BC8B73}" dt="2021-04-06T04:33:14.680" v="5341" actId="27803"/>
          <ac:spMkLst>
            <pc:docMk/>
            <pc:sldMk cId="1830847363" sldId="283"/>
            <ac:spMk id="5940" creationId="{DFD26CCA-3D05-4521-BEC0-A4FD5F3A340D}"/>
          </ac:spMkLst>
        </pc:spChg>
        <pc:spChg chg="mod">
          <ac:chgData name="Vivek Saahil" userId="43ad321a-5946-4c44-869a-99c3331d9527" providerId="ADAL" clId="{EA813354-F016-409C-A55B-EB42D8BC8B73}" dt="2021-04-06T04:33:14.680" v="5341" actId="27803"/>
          <ac:spMkLst>
            <pc:docMk/>
            <pc:sldMk cId="1830847363" sldId="283"/>
            <ac:spMk id="5941" creationId="{6AF9B7A4-DB25-4723-920E-F4060357D8E7}"/>
          </ac:spMkLst>
        </pc:spChg>
        <pc:spChg chg="mod">
          <ac:chgData name="Vivek Saahil" userId="43ad321a-5946-4c44-869a-99c3331d9527" providerId="ADAL" clId="{EA813354-F016-409C-A55B-EB42D8BC8B73}" dt="2021-04-06T04:33:14.680" v="5341" actId="27803"/>
          <ac:spMkLst>
            <pc:docMk/>
            <pc:sldMk cId="1830847363" sldId="283"/>
            <ac:spMk id="5942" creationId="{250DEF91-790B-4EF5-8A6D-996E38B2005D}"/>
          </ac:spMkLst>
        </pc:spChg>
        <pc:spChg chg="mod">
          <ac:chgData name="Vivek Saahil" userId="43ad321a-5946-4c44-869a-99c3331d9527" providerId="ADAL" clId="{EA813354-F016-409C-A55B-EB42D8BC8B73}" dt="2021-04-06T04:33:14.680" v="5341" actId="27803"/>
          <ac:spMkLst>
            <pc:docMk/>
            <pc:sldMk cId="1830847363" sldId="283"/>
            <ac:spMk id="5943" creationId="{03D615C3-E16B-41EB-A6C1-E31B5DB10032}"/>
          </ac:spMkLst>
        </pc:spChg>
        <pc:spChg chg="mod">
          <ac:chgData name="Vivek Saahil" userId="43ad321a-5946-4c44-869a-99c3331d9527" providerId="ADAL" clId="{EA813354-F016-409C-A55B-EB42D8BC8B73}" dt="2021-04-06T04:33:14.680" v="5341" actId="27803"/>
          <ac:spMkLst>
            <pc:docMk/>
            <pc:sldMk cId="1830847363" sldId="283"/>
            <ac:spMk id="5944" creationId="{53512970-E803-49B1-B6C1-968BE51E1479}"/>
          </ac:spMkLst>
        </pc:spChg>
        <pc:spChg chg="mod">
          <ac:chgData name="Vivek Saahil" userId="43ad321a-5946-4c44-869a-99c3331d9527" providerId="ADAL" clId="{EA813354-F016-409C-A55B-EB42D8BC8B73}" dt="2021-04-06T04:33:14.680" v="5341" actId="27803"/>
          <ac:spMkLst>
            <pc:docMk/>
            <pc:sldMk cId="1830847363" sldId="283"/>
            <ac:spMk id="5945" creationId="{879DD6A7-A93C-4B0F-B1E3-54025E1A4EC4}"/>
          </ac:spMkLst>
        </pc:spChg>
        <pc:spChg chg="mod">
          <ac:chgData name="Vivek Saahil" userId="43ad321a-5946-4c44-869a-99c3331d9527" providerId="ADAL" clId="{EA813354-F016-409C-A55B-EB42D8BC8B73}" dt="2021-04-06T04:33:14.680" v="5341" actId="27803"/>
          <ac:spMkLst>
            <pc:docMk/>
            <pc:sldMk cId="1830847363" sldId="283"/>
            <ac:spMk id="5946" creationId="{8D457620-CFC8-4C87-948D-61B0F5DDB204}"/>
          </ac:spMkLst>
        </pc:spChg>
        <pc:spChg chg="mod">
          <ac:chgData name="Vivek Saahil" userId="43ad321a-5946-4c44-869a-99c3331d9527" providerId="ADAL" clId="{EA813354-F016-409C-A55B-EB42D8BC8B73}" dt="2021-04-06T04:33:14.680" v="5341" actId="27803"/>
          <ac:spMkLst>
            <pc:docMk/>
            <pc:sldMk cId="1830847363" sldId="283"/>
            <ac:spMk id="5947" creationId="{A5A6EAE8-E2C3-4B65-9660-DCD1A5CEF4B4}"/>
          </ac:spMkLst>
        </pc:spChg>
        <pc:spChg chg="mod">
          <ac:chgData name="Vivek Saahil" userId="43ad321a-5946-4c44-869a-99c3331d9527" providerId="ADAL" clId="{EA813354-F016-409C-A55B-EB42D8BC8B73}" dt="2021-04-06T04:33:14.680" v="5341" actId="27803"/>
          <ac:spMkLst>
            <pc:docMk/>
            <pc:sldMk cId="1830847363" sldId="283"/>
            <ac:spMk id="5948" creationId="{70CFCDEB-34D7-4277-8742-A7EC1C6708F4}"/>
          </ac:spMkLst>
        </pc:spChg>
        <pc:spChg chg="mod">
          <ac:chgData name="Vivek Saahil" userId="43ad321a-5946-4c44-869a-99c3331d9527" providerId="ADAL" clId="{EA813354-F016-409C-A55B-EB42D8BC8B73}" dt="2021-04-06T04:33:14.680" v="5341" actId="27803"/>
          <ac:spMkLst>
            <pc:docMk/>
            <pc:sldMk cId="1830847363" sldId="283"/>
            <ac:spMk id="5949" creationId="{6EA7AF84-3CED-4891-B9D0-B10B71FC3EE1}"/>
          </ac:spMkLst>
        </pc:spChg>
        <pc:spChg chg="mod">
          <ac:chgData name="Vivek Saahil" userId="43ad321a-5946-4c44-869a-99c3331d9527" providerId="ADAL" clId="{EA813354-F016-409C-A55B-EB42D8BC8B73}" dt="2021-04-06T04:33:14.680" v="5341" actId="27803"/>
          <ac:spMkLst>
            <pc:docMk/>
            <pc:sldMk cId="1830847363" sldId="283"/>
            <ac:spMk id="5950" creationId="{8DD6AC55-AFFE-45D4-8059-BD0812FC1CE4}"/>
          </ac:spMkLst>
        </pc:spChg>
        <pc:spChg chg="mod">
          <ac:chgData name="Vivek Saahil" userId="43ad321a-5946-4c44-869a-99c3331d9527" providerId="ADAL" clId="{EA813354-F016-409C-A55B-EB42D8BC8B73}" dt="2021-04-06T04:33:14.680" v="5341" actId="27803"/>
          <ac:spMkLst>
            <pc:docMk/>
            <pc:sldMk cId="1830847363" sldId="283"/>
            <ac:spMk id="5951" creationId="{A376EC58-1FBD-49F8-A07C-5F508D3BC174}"/>
          </ac:spMkLst>
        </pc:spChg>
        <pc:spChg chg="mod">
          <ac:chgData name="Vivek Saahil" userId="43ad321a-5946-4c44-869a-99c3331d9527" providerId="ADAL" clId="{EA813354-F016-409C-A55B-EB42D8BC8B73}" dt="2021-04-06T04:33:14.680" v="5341" actId="27803"/>
          <ac:spMkLst>
            <pc:docMk/>
            <pc:sldMk cId="1830847363" sldId="283"/>
            <ac:spMk id="5952" creationId="{66931D89-BF30-481A-AFDF-0315FA42C9FE}"/>
          </ac:spMkLst>
        </pc:spChg>
        <pc:spChg chg="mod">
          <ac:chgData name="Vivek Saahil" userId="43ad321a-5946-4c44-869a-99c3331d9527" providerId="ADAL" clId="{EA813354-F016-409C-A55B-EB42D8BC8B73}" dt="2021-04-06T04:33:14.680" v="5341" actId="27803"/>
          <ac:spMkLst>
            <pc:docMk/>
            <pc:sldMk cId="1830847363" sldId="283"/>
            <ac:spMk id="5953" creationId="{82540BF5-FBEC-4637-BB51-9483DD5A3452}"/>
          </ac:spMkLst>
        </pc:spChg>
        <pc:spChg chg="mod">
          <ac:chgData name="Vivek Saahil" userId="43ad321a-5946-4c44-869a-99c3331d9527" providerId="ADAL" clId="{EA813354-F016-409C-A55B-EB42D8BC8B73}" dt="2021-04-06T04:33:14.680" v="5341" actId="27803"/>
          <ac:spMkLst>
            <pc:docMk/>
            <pc:sldMk cId="1830847363" sldId="283"/>
            <ac:spMk id="5954" creationId="{C3E491B1-C103-4339-93E5-E6668437606B}"/>
          </ac:spMkLst>
        </pc:spChg>
        <pc:spChg chg="mod">
          <ac:chgData name="Vivek Saahil" userId="43ad321a-5946-4c44-869a-99c3331d9527" providerId="ADAL" clId="{EA813354-F016-409C-A55B-EB42D8BC8B73}" dt="2021-04-06T04:33:14.680" v="5341" actId="27803"/>
          <ac:spMkLst>
            <pc:docMk/>
            <pc:sldMk cId="1830847363" sldId="283"/>
            <ac:spMk id="5955" creationId="{C675B996-E400-4A22-BB33-86923A415543}"/>
          </ac:spMkLst>
        </pc:spChg>
        <pc:spChg chg="mod">
          <ac:chgData name="Vivek Saahil" userId="43ad321a-5946-4c44-869a-99c3331d9527" providerId="ADAL" clId="{EA813354-F016-409C-A55B-EB42D8BC8B73}" dt="2021-04-06T04:33:14.680" v="5341" actId="27803"/>
          <ac:spMkLst>
            <pc:docMk/>
            <pc:sldMk cId="1830847363" sldId="283"/>
            <ac:spMk id="5956" creationId="{F64697F8-D845-458E-BBE2-66DF5F972E91}"/>
          </ac:spMkLst>
        </pc:spChg>
        <pc:spChg chg="mod">
          <ac:chgData name="Vivek Saahil" userId="43ad321a-5946-4c44-869a-99c3331d9527" providerId="ADAL" clId="{EA813354-F016-409C-A55B-EB42D8BC8B73}" dt="2021-04-06T04:33:14.680" v="5341" actId="27803"/>
          <ac:spMkLst>
            <pc:docMk/>
            <pc:sldMk cId="1830847363" sldId="283"/>
            <ac:spMk id="5957" creationId="{AD12650B-F94B-43CB-ABE6-632AA234DB78}"/>
          </ac:spMkLst>
        </pc:spChg>
        <pc:spChg chg="mod">
          <ac:chgData name="Vivek Saahil" userId="43ad321a-5946-4c44-869a-99c3331d9527" providerId="ADAL" clId="{EA813354-F016-409C-A55B-EB42D8BC8B73}" dt="2021-04-06T04:33:14.680" v="5341" actId="27803"/>
          <ac:spMkLst>
            <pc:docMk/>
            <pc:sldMk cId="1830847363" sldId="283"/>
            <ac:spMk id="5958" creationId="{4F7DB0BF-0716-4A70-8E7B-27CEB123005B}"/>
          </ac:spMkLst>
        </pc:spChg>
        <pc:spChg chg="mod">
          <ac:chgData name="Vivek Saahil" userId="43ad321a-5946-4c44-869a-99c3331d9527" providerId="ADAL" clId="{EA813354-F016-409C-A55B-EB42D8BC8B73}" dt="2021-04-06T04:33:14.680" v="5341" actId="27803"/>
          <ac:spMkLst>
            <pc:docMk/>
            <pc:sldMk cId="1830847363" sldId="283"/>
            <ac:spMk id="5959" creationId="{E2D17A1B-4EBC-49D4-A23F-5647D8C130D5}"/>
          </ac:spMkLst>
        </pc:spChg>
        <pc:spChg chg="mod">
          <ac:chgData name="Vivek Saahil" userId="43ad321a-5946-4c44-869a-99c3331d9527" providerId="ADAL" clId="{EA813354-F016-409C-A55B-EB42D8BC8B73}" dt="2021-04-06T04:33:14.680" v="5341" actId="27803"/>
          <ac:spMkLst>
            <pc:docMk/>
            <pc:sldMk cId="1830847363" sldId="283"/>
            <ac:spMk id="5960" creationId="{0CEFEF26-579A-412C-8B5A-B4217BDAC766}"/>
          </ac:spMkLst>
        </pc:spChg>
        <pc:spChg chg="mod">
          <ac:chgData name="Vivek Saahil" userId="43ad321a-5946-4c44-869a-99c3331d9527" providerId="ADAL" clId="{EA813354-F016-409C-A55B-EB42D8BC8B73}" dt="2021-04-06T04:33:14.680" v="5341" actId="27803"/>
          <ac:spMkLst>
            <pc:docMk/>
            <pc:sldMk cId="1830847363" sldId="283"/>
            <ac:spMk id="5961" creationId="{725E93DA-2394-4390-B029-FFE2C3375E09}"/>
          </ac:spMkLst>
        </pc:spChg>
        <pc:spChg chg="mod">
          <ac:chgData name="Vivek Saahil" userId="43ad321a-5946-4c44-869a-99c3331d9527" providerId="ADAL" clId="{EA813354-F016-409C-A55B-EB42D8BC8B73}" dt="2021-04-06T04:33:14.680" v="5341" actId="27803"/>
          <ac:spMkLst>
            <pc:docMk/>
            <pc:sldMk cId="1830847363" sldId="283"/>
            <ac:spMk id="5962" creationId="{FA97AD8E-72DF-4306-880D-E2E130009F04}"/>
          </ac:spMkLst>
        </pc:spChg>
        <pc:spChg chg="mod">
          <ac:chgData name="Vivek Saahil" userId="43ad321a-5946-4c44-869a-99c3331d9527" providerId="ADAL" clId="{EA813354-F016-409C-A55B-EB42D8BC8B73}" dt="2021-04-06T04:33:14.680" v="5341" actId="27803"/>
          <ac:spMkLst>
            <pc:docMk/>
            <pc:sldMk cId="1830847363" sldId="283"/>
            <ac:spMk id="5963" creationId="{5F70815D-D150-43CB-AA4C-4E113FAC251C}"/>
          </ac:spMkLst>
        </pc:spChg>
        <pc:spChg chg="mod">
          <ac:chgData name="Vivek Saahil" userId="43ad321a-5946-4c44-869a-99c3331d9527" providerId="ADAL" clId="{EA813354-F016-409C-A55B-EB42D8BC8B73}" dt="2021-04-06T04:33:14.680" v="5341" actId="27803"/>
          <ac:spMkLst>
            <pc:docMk/>
            <pc:sldMk cId="1830847363" sldId="283"/>
            <ac:spMk id="5964" creationId="{2B6ACA1D-7C80-4B3A-A1BA-1CFA4587D902}"/>
          </ac:spMkLst>
        </pc:spChg>
        <pc:spChg chg="mod">
          <ac:chgData name="Vivek Saahil" userId="43ad321a-5946-4c44-869a-99c3331d9527" providerId="ADAL" clId="{EA813354-F016-409C-A55B-EB42D8BC8B73}" dt="2021-04-06T04:33:14.680" v="5341" actId="27803"/>
          <ac:spMkLst>
            <pc:docMk/>
            <pc:sldMk cId="1830847363" sldId="283"/>
            <ac:spMk id="5965" creationId="{C26BAAEA-D8ED-43AB-B22A-4A70EF5D51D8}"/>
          </ac:spMkLst>
        </pc:spChg>
        <pc:spChg chg="mod">
          <ac:chgData name="Vivek Saahil" userId="43ad321a-5946-4c44-869a-99c3331d9527" providerId="ADAL" clId="{EA813354-F016-409C-A55B-EB42D8BC8B73}" dt="2021-04-06T04:33:14.680" v="5341" actId="27803"/>
          <ac:spMkLst>
            <pc:docMk/>
            <pc:sldMk cId="1830847363" sldId="283"/>
            <ac:spMk id="5966" creationId="{45E57B2F-A68A-4DFB-9EED-74D87320A839}"/>
          </ac:spMkLst>
        </pc:spChg>
        <pc:spChg chg="mod">
          <ac:chgData name="Vivek Saahil" userId="43ad321a-5946-4c44-869a-99c3331d9527" providerId="ADAL" clId="{EA813354-F016-409C-A55B-EB42D8BC8B73}" dt="2021-04-06T04:33:14.680" v="5341" actId="27803"/>
          <ac:spMkLst>
            <pc:docMk/>
            <pc:sldMk cId="1830847363" sldId="283"/>
            <ac:spMk id="5967" creationId="{9BF9AA13-B188-4C99-85B6-DCDB9D6E01FE}"/>
          </ac:spMkLst>
        </pc:spChg>
        <pc:spChg chg="mod">
          <ac:chgData name="Vivek Saahil" userId="43ad321a-5946-4c44-869a-99c3331d9527" providerId="ADAL" clId="{EA813354-F016-409C-A55B-EB42D8BC8B73}" dt="2021-04-06T04:33:14.680" v="5341" actId="27803"/>
          <ac:spMkLst>
            <pc:docMk/>
            <pc:sldMk cId="1830847363" sldId="283"/>
            <ac:spMk id="5968" creationId="{13679FEC-9C79-4335-85A9-9779E94FFEB4}"/>
          </ac:spMkLst>
        </pc:spChg>
        <pc:spChg chg="mod">
          <ac:chgData name="Vivek Saahil" userId="43ad321a-5946-4c44-869a-99c3331d9527" providerId="ADAL" clId="{EA813354-F016-409C-A55B-EB42D8BC8B73}" dt="2021-04-06T04:33:14.680" v="5341" actId="27803"/>
          <ac:spMkLst>
            <pc:docMk/>
            <pc:sldMk cId="1830847363" sldId="283"/>
            <ac:spMk id="5969" creationId="{9E1F19CB-7421-4522-84B0-BA0008F01D7E}"/>
          </ac:spMkLst>
        </pc:spChg>
        <pc:spChg chg="mod">
          <ac:chgData name="Vivek Saahil" userId="43ad321a-5946-4c44-869a-99c3331d9527" providerId="ADAL" clId="{EA813354-F016-409C-A55B-EB42D8BC8B73}" dt="2021-04-06T04:33:14.680" v="5341" actId="27803"/>
          <ac:spMkLst>
            <pc:docMk/>
            <pc:sldMk cId="1830847363" sldId="283"/>
            <ac:spMk id="5970" creationId="{AFBEFE8B-518A-4AD7-8A3E-470EF1A4C892}"/>
          </ac:spMkLst>
        </pc:spChg>
        <pc:spChg chg="mod">
          <ac:chgData name="Vivek Saahil" userId="43ad321a-5946-4c44-869a-99c3331d9527" providerId="ADAL" clId="{EA813354-F016-409C-A55B-EB42D8BC8B73}" dt="2021-04-06T04:33:14.680" v="5341" actId="27803"/>
          <ac:spMkLst>
            <pc:docMk/>
            <pc:sldMk cId="1830847363" sldId="283"/>
            <ac:spMk id="5971" creationId="{0E98347F-8480-43C9-AC64-244D269007D8}"/>
          </ac:spMkLst>
        </pc:spChg>
        <pc:spChg chg="mod">
          <ac:chgData name="Vivek Saahil" userId="43ad321a-5946-4c44-869a-99c3331d9527" providerId="ADAL" clId="{EA813354-F016-409C-A55B-EB42D8BC8B73}" dt="2021-04-06T04:33:14.680" v="5341" actId="27803"/>
          <ac:spMkLst>
            <pc:docMk/>
            <pc:sldMk cId="1830847363" sldId="283"/>
            <ac:spMk id="5972" creationId="{4CD63628-D993-473B-9F5A-14E40224399D}"/>
          </ac:spMkLst>
        </pc:spChg>
        <pc:spChg chg="mod">
          <ac:chgData name="Vivek Saahil" userId="43ad321a-5946-4c44-869a-99c3331d9527" providerId="ADAL" clId="{EA813354-F016-409C-A55B-EB42D8BC8B73}" dt="2021-04-06T04:33:14.680" v="5341" actId="27803"/>
          <ac:spMkLst>
            <pc:docMk/>
            <pc:sldMk cId="1830847363" sldId="283"/>
            <ac:spMk id="5973" creationId="{772E89A6-F02F-44FA-AC03-0A245E29CFD9}"/>
          </ac:spMkLst>
        </pc:spChg>
        <pc:spChg chg="mod">
          <ac:chgData name="Vivek Saahil" userId="43ad321a-5946-4c44-869a-99c3331d9527" providerId="ADAL" clId="{EA813354-F016-409C-A55B-EB42D8BC8B73}" dt="2021-04-06T04:33:14.680" v="5341" actId="27803"/>
          <ac:spMkLst>
            <pc:docMk/>
            <pc:sldMk cId="1830847363" sldId="283"/>
            <ac:spMk id="5974" creationId="{C3E08879-9F53-4475-ADD2-30BF557809A7}"/>
          </ac:spMkLst>
        </pc:spChg>
        <pc:spChg chg="mod">
          <ac:chgData name="Vivek Saahil" userId="43ad321a-5946-4c44-869a-99c3331d9527" providerId="ADAL" clId="{EA813354-F016-409C-A55B-EB42D8BC8B73}" dt="2021-04-06T04:33:14.680" v="5341" actId="27803"/>
          <ac:spMkLst>
            <pc:docMk/>
            <pc:sldMk cId="1830847363" sldId="283"/>
            <ac:spMk id="5975" creationId="{830BE84B-76F3-4321-85C8-F25A0B4AD9DF}"/>
          </ac:spMkLst>
        </pc:spChg>
        <pc:spChg chg="mod">
          <ac:chgData name="Vivek Saahil" userId="43ad321a-5946-4c44-869a-99c3331d9527" providerId="ADAL" clId="{EA813354-F016-409C-A55B-EB42D8BC8B73}" dt="2021-04-06T04:33:14.680" v="5341" actId="27803"/>
          <ac:spMkLst>
            <pc:docMk/>
            <pc:sldMk cId="1830847363" sldId="283"/>
            <ac:spMk id="5976" creationId="{E8A1A9A2-FC5E-4CB3-B1ED-88EA38AA6916}"/>
          </ac:spMkLst>
        </pc:spChg>
        <pc:spChg chg="mod">
          <ac:chgData name="Vivek Saahil" userId="43ad321a-5946-4c44-869a-99c3331d9527" providerId="ADAL" clId="{EA813354-F016-409C-A55B-EB42D8BC8B73}" dt="2021-04-06T04:33:14.680" v="5341" actId="27803"/>
          <ac:spMkLst>
            <pc:docMk/>
            <pc:sldMk cId="1830847363" sldId="283"/>
            <ac:spMk id="5977" creationId="{BCF3E5BB-7970-4A36-8918-F975B42B7030}"/>
          </ac:spMkLst>
        </pc:spChg>
        <pc:spChg chg="mod">
          <ac:chgData name="Vivek Saahil" userId="43ad321a-5946-4c44-869a-99c3331d9527" providerId="ADAL" clId="{EA813354-F016-409C-A55B-EB42D8BC8B73}" dt="2021-04-06T04:33:14.680" v="5341" actId="27803"/>
          <ac:spMkLst>
            <pc:docMk/>
            <pc:sldMk cId="1830847363" sldId="283"/>
            <ac:spMk id="5978" creationId="{2DE40B95-6DF8-4FE9-97FA-8739F72B6FA3}"/>
          </ac:spMkLst>
        </pc:spChg>
        <pc:spChg chg="mod">
          <ac:chgData name="Vivek Saahil" userId="43ad321a-5946-4c44-869a-99c3331d9527" providerId="ADAL" clId="{EA813354-F016-409C-A55B-EB42D8BC8B73}" dt="2021-04-06T04:33:14.680" v="5341" actId="27803"/>
          <ac:spMkLst>
            <pc:docMk/>
            <pc:sldMk cId="1830847363" sldId="283"/>
            <ac:spMk id="5979" creationId="{54C058E3-7992-4140-8EA1-80A3177837AE}"/>
          </ac:spMkLst>
        </pc:spChg>
        <pc:spChg chg="mod">
          <ac:chgData name="Vivek Saahil" userId="43ad321a-5946-4c44-869a-99c3331d9527" providerId="ADAL" clId="{EA813354-F016-409C-A55B-EB42D8BC8B73}" dt="2021-04-06T04:33:14.680" v="5341" actId="27803"/>
          <ac:spMkLst>
            <pc:docMk/>
            <pc:sldMk cId="1830847363" sldId="283"/>
            <ac:spMk id="5980" creationId="{42A966A4-D0FE-42B5-AADB-03D0C9B79C0A}"/>
          </ac:spMkLst>
        </pc:spChg>
        <pc:spChg chg="mod">
          <ac:chgData name="Vivek Saahil" userId="43ad321a-5946-4c44-869a-99c3331d9527" providerId="ADAL" clId="{EA813354-F016-409C-A55B-EB42D8BC8B73}" dt="2021-04-06T04:33:14.680" v="5341" actId="27803"/>
          <ac:spMkLst>
            <pc:docMk/>
            <pc:sldMk cId="1830847363" sldId="283"/>
            <ac:spMk id="5981" creationId="{95C51D85-E884-4C89-B6ED-44D3DBF74D5D}"/>
          </ac:spMkLst>
        </pc:spChg>
        <pc:spChg chg="mod">
          <ac:chgData name="Vivek Saahil" userId="43ad321a-5946-4c44-869a-99c3331d9527" providerId="ADAL" clId="{EA813354-F016-409C-A55B-EB42D8BC8B73}" dt="2021-04-06T04:33:14.680" v="5341" actId="27803"/>
          <ac:spMkLst>
            <pc:docMk/>
            <pc:sldMk cId="1830847363" sldId="283"/>
            <ac:spMk id="5982" creationId="{343B2B7B-946F-49A8-863A-3CBB2B528754}"/>
          </ac:spMkLst>
        </pc:spChg>
        <pc:spChg chg="mod">
          <ac:chgData name="Vivek Saahil" userId="43ad321a-5946-4c44-869a-99c3331d9527" providerId="ADAL" clId="{EA813354-F016-409C-A55B-EB42D8BC8B73}" dt="2021-04-06T04:33:14.680" v="5341" actId="27803"/>
          <ac:spMkLst>
            <pc:docMk/>
            <pc:sldMk cId="1830847363" sldId="283"/>
            <ac:spMk id="5983" creationId="{E0A81922-CC3D-4912-8886-0CAE266C1779}"/>
          </ac:spMkLst>
        </pc:spChg>
        <pc:spChg chg="mod">
          <ac:chgData name="Vivek Saahil" userId="43ad321a-5946-4c44-869a-99c3331d9527" providerId="ADAL" clId="{EA813354-F016-409C-A55B-EB42D8BC8B73}" dt="2021-04-06T04:33:14.680" v="5341" actId="27803"/>
          <ac:spMkLst>
            <pc:docMk/>
            <pc:sldMk cId="1830847363" sldId="283"/>
            <ac:spMk id="5984" creationId="{36E92B78-2149-4CCB-92BD-F60B962A8EDA}"/>
          </ac:spMkLst>
        </pc:spChg>
        <pc:spChg chg="mod">
          <ac:chgData name="Vivek Saahil" userId="43ad321a-5946-4c44-869a-99c3331d9527" providerId="ADAL" clId="{EA813354-F016-409C-A55B-EB42D8BC8B73}" dt="2021-04-06T04:33:14.680" v="5341" actId="27803"/>
          <ac:spMkLst>
            <pc:docMk/>
            <pc:sldMk cId="1830847363" sldId="283"/>
            <ac:spMk id="5985" creationId="{0EB1C1FD-349E-4D2D-9BEB-A34E3B3D9C44}"/>
          </ac:spMkLst>
        </pc:spChg>
        <pc:spChg chg="mod">
          <ac:chgData name="Vivek Saahil" userId="43ad321a-5946-4c44-869a-99c3331d9527" providerId="ADAL" clId="{EA813354-F016-409C-A55B-EB42D8BC8B73}" dt="2021-04-06T04:33:14.680" v="5341" actId="27803"/>
          <ac:spMkLst>
            <pc:docMk/>
            <pc:sldMk cId="1830847363" sldId="283"/>
            <ac:spMk id="5986" creationId="{8B228997-C5E7-4223-A6A1-1ACF2BBD8A90}"/>
          </ac:spMkLst>
        </pc:spChg>
        <pc:spChg chg="mod">
          <ac:chgData name="Vivek Saahil" userId="43ad321a-5946-4c44-869a-99c3331d9527" providerId="ADAL" clId="{EA813354-F016-409C-A55B-EB42D8BC8B73}" dt="2021-04-06T04:33:14.680" v="5341" actId="27803"/>
          <ac:spMkLst>
            <pc:docMk/>
            <pc:sldMk cId="1830847363" sldId="283"/>
            <ac:spMk id="5987" creationId="{B5585B2B-2E56-4EA8-AFE1-BBA8C59449C5}"/>
          </ac:spMkLst>
        </pc:spChg>
        <pc:spChg chg="mod">
          <ac:chgData name="Vivek Saahil" userId="43ad321a-5946-4c44-869a-99c3331d9527" providerId="ADAL" clId="{EA813354-F016-409C-A55B-EB42D8BC8B73}" dt="2021-04-06T04:33:14.680" v="5341" actId="27803"/>
          <ac:spMkLst>
            <pc:docMk/>
            <pc:sldMk cId="1830847363" sldId="283"/>
            <ac:spMk id="5988" creationId="{1F2FFC1A-506F-4050-BF78-F1CE529DBE8C}"/>
          </ac:spMkLst>
        </pc:spChg>
        <pc:spChg chg="mod">
          <ac:chgData name="Vivek Saahil" userId="43ad321a-5946-4c44-869a-99c3331d9527" providerId="ADAL" clId="{EA813354-F016-409C-A55B-EB42D8BC8B73}" dt="2021-04-06T04:33:14.680" v="5341" actId="27803"/>
          <ac:spMkLst>
            <pc:docMk/>
            <pc:sldMk cId="1830847363" sldId="283"/>
            <ac:spMk id="5989" creationId="{2360E9E2-9268-47AA-8111-0090F98D6190}"/>
          </ac:spMkLst>
        </pc:spChg>
        <pc:spChg chg="mod">
          <ac:chgData name="Vivek Saahil" userId="43ad321a-5946-4c44-869a-99c3331d9527" providerId="ADAL" clId="{EA813354-F016-409C-A55B-EB42D8BC8B73}" dt="2021-04-06T04:33:14.680" v="5341" actId="27803"/>
          <ac:spMkLst>
            <pc:docMk/>
            <pc:sldMk cId="1830847363" sldId="283"/>
            <ac:spMk id="5990" creationId="{D5459CB3-6CEC-4CBE-956B-A964339BB885}"/>
          </ac:spMkLst>
        </pc:spChg>
        <pc:spChg chg="mod">
          <ac:chgData name="Vivek Saahil" userId="43ad321a-5946-4c44-869a-99c3331d9527" providerId="ADAL" clId="{EA813354-F016-409C-A55B-EB42D8BC8B73}" dt="2021-04-06T04:33:14.680" v="5341" actId="27803"/>
          <ac:spMkLst>
            <pc:docMk/>
            <pc:sldMk cId="1830847363" sldId="283"/>
            <ac:spMk id="5991" creationId="{9A24C6E0-9B22-48A4-A3DE-1B0219DEE1AA}"/>
          </ac:spMkLst>
        </pc:spChg>
        <pc:spChg chg="mod">
          <ac:chgData name="Vivek Saahil" userId="43ad321a-5946-4c44-869a-99c3331d9527" providerId="ADAL" clId="{EA813354-F016-409C-A55B-EB42D8BC8B73}" dt="2021-04-06T04:33:14.680" v="5341" actId="27803"/>
          <ac:spMkLst>
            <pc:docMk/>
            <pc:sldMk cId="1830847363" sldId="283"/>
            <ac:spMk id="5992" creationId="{934F63BE-057B-4C31-B758-10E7665D07B7}"/>
          </ac:spMkLst>
        </pc:spChg>
        <pc:spChg chg="mod">
          <ac:chgData name="Vivek Saahil" userId="43ad321a-5946-4c44-869a-99c3331d9527" providerId="ADAL" clId="{EA813354-F016-409C-A55B-EB42D8BC8B73}" dt="2021-04-06T04:33:14.680" v="5341" actId="27803"/>
          <ac:spMkLst>
            <pc:docMk/>
            <pc:sldMk cId="1830847363" sldId="283"/>
            <ac:spMk id="5993" creationId="{7FBFC362-CA4A-4EB1-8623-BD7C03B1FE7F}"/>
          </ac:spMkLst>
        </pc:spChg>
        <pc:spChg chg="mod">
          <ac:chgData name="Vivek Saahil" userId="43ad321a-5946-4c44-869a-99c3331d9527" providerId="ADAL" clId="{EA813354-F016-409C-A55B-EB42D8BC8B73}" dt="2021-04-06T04:33:14.680" v="5341" actId="27803"/>
          <ac:spMkLst>
            <pc:docMk/>
            <pc:sldMk cId="1830847363" sldId="283"/>
            <ac:spMk id="5994" creationId="{EE9F296B-E245-4EF9-AC0F-E9461FCDF105}"/>
          </ac:spMkLst>
        </pc:spChg>
        <pc:spChg chg="mod">
          <ac:chgData name="Vivek Saahil" userId="43ad321a-5946-4c44-869a-99c3331d9527" providerId="ADAL" clId="{EA813354-F016-409C-A55B-EB42D8BC8B73}" dt="2021-04-06T04:33:14.680" v="5341" actId="27803"/>
          <ac:spMkLst>
            <pc:docMk/>
            <pc:sldMk cId="1830847363" sldId="283"/>
            <ac:spMk id="5995" creationId="{AB93639A-2F0B-4767-8E84-4789131AE853}"/>
          </ac:spMkLst>
        </pc:spChg>
        <pc:spChg chg="mod">
          <ac:chgData name="Vivek Saahil" userId="43ad321a-5946-4c44-869a-99c3331d9527" providerId="ADAL" clId="{EA813354-F016-409C-A55B-EB42D8BC8B73}" dt="2021-04-06T04:33:14.680" v="5341" actId="27803"/>
          <ac:spMkLst>
            <pc:docMk/>
            <pc:sldMk cId="1830847363" sldId="283"/>
            <ac:spMk id="5996" creationId="{CCA2FE1E-14EF-4AC0-ADC8-8C02C3ABA308}"/>
          </ac:spMkLst>
        </pc:spChg>
        <pc:spChg chg="mod">
          <ac:chgData name="Vivek Saahil" userId="43ad321a-5946-4c44-869a-99c3331d9527" providerId="ADAL" clId="{EA813354-F016-409C-A55B-EB42D8BC8B73}" dt="2021-04-06T04:33:14.680" v="5341" actId="27803"/>
          <ac:spMkLst>
            <pc:docMk/>
            <pc:sldMk cId="1830847363" sldId="283"/>
            <ac:spMk id="5997" creationId="{D3B5D1D0-1F96-424E-A555-1DAD2829774B}"/>
          </ac:spMkLst>
        </pc:spChg>
        <pc:spChg chg="mod">
          <ac:chgData name="Vivek Saahil" userId="43ad321a-5946-4c44-869a-99c3331d9527" providerId="ADAL" clId="{EA813354-F016-409C-A55B-EB42D8BC8B73}" dt="2021-04-06T04:33:14.680" v="5341" actId="27803"/>
          <ac:spMkLst>
            <pc:docMk/>
            <pc:sldMk cId="1830847363" sldId="283"/>
            <ac:spMk id="5998" creationId="{1E5F9B6B-0276-44E3-8C50-16BB72469598}"/>
          </ac:spMkLst>
        </pc:spChg>
        <pc:spChg chg="mod">
          <ac:chgData name="Vivek Saahil" userId="43ad321a-5946-4c44-869a-99c3331d9527" providerId="ADAL" clId="{EA813354-F016-409C-A55B-EB42D8BC8B73}" dt="2021-04-06T04:33:14.680" v="5341" actId="27803"/>
          <ac:spMkLst>
            <pc:docMk/>
            <pc:sldMk cId="1830847363" sldId="283"/>
            <ac:spMk id="5999" creationId="{B71C4202-2CA4-44DD-A750-23440223E8D2}"/>
          </ac:spMkLst>
        </pc:spChg>
        <pc:spChg chg="mod">
          <ac:chgData name="Vivek Saahil" userId="43ad321a-5946-4c44-869a-99c3331d9527" providerId="ADAL" clId="{EA813354-F016-409C-A55B-EB42D8BC8B73}" dt="2021-04-06T04:33:14.680" v="5341" actId="27803"/>
          <ac:spMkLst>
            <pc:docMk/>
            <pc:sldMk cId="1830847363" sldId="283"/>
            <ac:spMk id="6000" creationId="{7E98EC32-8788-4BEA-8603-26FA8F0521AC}"/>
          </ac:spMkLst>
        </pc:spChg>
        <pc:spChg chg="mod">
          <ac:chgData name="Vivek Saahil" userId="43ad321a-5946-4c44-869a-99c3331d9527" providerId="ADAL" clId="{EA813354-F016-409C-A55B-EB42D8BC8B73}" dt="2021-04-06T04:33:14.680" v="5341" actId="27803"/>
          <ac:spMkLst>
            <pc:docMk/>
            <pc:sldMk cId="1830847363" sldId="283"/>
            <ac:spMk id="6001" creationId="{DAF0524D-D8F8-419A-A112-E548DFF65526}"/>
          </ac:spMkLst>
        </pc:spChg>
        <pc:spChg chg="mod">
          <ac:chgData name="Vivek Saahil" userId="43ad321a-5946-4c44-869a-99c3331d9527" providerId="ADAL" clId="{EA813354-F016-409C-A55B-EB42D8BC8B73}" dt="2021-04-06T04:33:14.680" v="5341" actId="27803"/>
          <ac:spMkLst>
            <pc:docMk/>
            <pc:sldMk cId="1830847363" sldId="283"/>
            <ac:spMk id="6002" creationId="{FF461D99-D4A9-4CBD-8AE4-531916940361}"/>
          </ac:spMkLst>
        </pc:spChg>
        <pc:spChg chg="mod">
          <ac:chgData name="Vivek Saahil" userId="43ad321a-5946-4c44-869a-99c3331d9527" providerId="ADAL" clId="{EA813354-F016-409C-A55B-EB42D8BC8B73}" dt="2021-04-06T04:33:14.680" v="5341" actId="27803"/>
          <ac:spMkLst>
            <pc:docMk/>
            <pc:sldMk cId="1830847363" sldId="283"/>
            <ac:spMk id="6003" creationId="{BE8E50EB-5B30-43C8-B5F9-89479254335A}"/>
          </ac:spMkLst>
        </pc:spChg>
        <pc:spChg chg="mod">
          <ac:chgData name="Vivek Saahil" userId="43ad321a-5946-4c44-869a-99c3331d9527" providerId="ADAL" clId="{EA813354-F016-409C-A55B-EB42D8BC8B73}" dt="2021-04-06T04:33:14.680" v="5341" actId="27803"/>
          <ac:spMkLst>
            <pc:docMk/>
            <pc:sldMk cId="1830847363" sldId="283"/>
            <ac:spMk id="6004" creationId="{82DB1972-AD20-425E-A254-9562E208823A}"/>
          </ac:spMkLst>
        </pc:spChg>
        <pc:spChg chg="mod">
          <ac:chgData name="Vivek Saahil" userId="43ad321a-5946-4c44-869a-99c3331d9527" providerId="ADAL" clId="{EA813354-F016-409C-A55B-EB42D8BC8B73}" dt="2021-04-06T04:33:14.680" v="5341" actId="27803"/>
          <ac:spMkLst>
            <pc:docMk/>
            <pc:sldMk cId="1830847363" sldId="283"/>
            <ac:spMk id="6005" creationId="{D6ED3014-F0F5-4487-892E-44BDFE8546FF}"/>
          </ac:spMkLst>
        </pc:spChg>
        <pc:spChg chg="mod">
          <ac:chgData name="Vivek Saahil" userId="43ad321a-5946-4c44-869a-99c3331d9527" providerId="ADAL" clId="{EA813354-F016-409C-A55B-EB42D8BC8B73}" dt="2021-04-06T04:33:14.680" v="5341" actId="27803"/>
          <ac:spMkLst>
            <pc:docMk/>
            <pc:sldMk cId="1830847363" sldId="283"/>
            <ac:spMk id="6006" creationId="{3F36DB41-833F-46B6-BB45-60024B837557}"/>
          </ac:spMkLst>
        </pc:spChg>
        <pc:spChg chg="mod">
          <ac:chgData name="Vivek Saahil" userId="43ad321a-5946-4c44-869a-99c3331d9527" providerId="ADAL" clId="{EA813354-F016-409C-A55B-EB42D8BC8B73}" dt="2021-04-06T04:33:14.680" v="5341" actId="27803"/>
          <ac:spMkLst>
            <pc:docMk/>
            <pc:sldMk cId="1830847363" sldId="283"/>
            <ac:spMk id="6007" creationId="{B9840365-D3CB-4EAB-9AE0-A3208FAC75E8}"/>
          </ac:spMkLst>
        </pc:spChg>
        <pc:spChg chg="mod">
          <ac:chgData name="Vivek Saahil" userId="43ad321a-5946-4c44-869a-99c3331d9527" providerId="ADAL" clId="{EA813354-F016-409C-A55B-EB42D8BC8B73}" dt="2021-04-06T04:33:14.680" v="5341" actId="27803"/>
          <ac:spMkLst>
            <pc:docMk/>
            <pc:sldMk cId="1830847363" sldId="283"/>
            <ac:spMk id="6008" creationId="{DD0ED003-FD64-4AC4-B9D0-83612E084541}"/>
          </ac:spMkLst>
        </pc:spChg>
        <pc:spChg chg="mod">
          <ac:chgData name="Vivek Saahil" userId="43ad321a-5946-4c44-869a-99c3331d9527" providerId="ADAL" clId="{EA813354-F016-409C-A55B-EB42D8BC8B73}" dt="2021-04-06T04:33:14.680" v="5341" actId="27803"/>
          <ac:spMkLst>
            <pc:docMk/>
            <pc:sldMk cId="1830847363" sldId="283"/>
            <ac:spMk id="6009" creationId="{658EF802-87BA-4B43-8834-D4398E665614}"/>
          </ac:spMkLst>
        </pc:spChg>
        <pc:spChg chg="mod">
          <ac:chgData name="Vivek Saahil" userId="43ad321a-5946-4c44-869a-99c3331d9527" providerId="ADAL" clId="{EA813354-F016-409C-A55B-EB42D8BC8B73}" dt="2021-04-06T04:33:14.680" v="5341" actId="27803"/>
          <ac:spMkLst>
            <pc:docMk/>
            <pc:sldMk cId="1830847363" sldId="283"/>
            <ac:spMk id="6010" creationId="{A0DE116E-A8C3-4812-A483-63DC88109894}"/>
          </ac:spMkLst>
        </pc:spChg>
        <pc:spChg chg="mod">
          <ac:chgData name="Vivek Saahil" userId="43ad321a-5946-4c44-869a-99c3331d9527" providerId="ADAL" clId="{EA813354-F016-409C-A55B-EB42D8BC8B73}" dt="2021-04-06T04:33:14.680" v="5341" actId="27803"/>
          <ac:spMkLst>
            <pc:docMk/>
            <pc:sldMk cId="1830847363" sldId="283"/>
            <ac:spMk id="6011" creationId="{5C6BD514-2B8A-43B8-B0A5-2DA4D79F8323}"/>
          </ac:spMkLst>
        </pc:spChg>
        <pc:spChg chg="mod">
          <ac:chgData name="Vivek Saahil" userId="43ad321a-5946-4c44-869a-99c3331d9527" providerId="ADAL" clId="{EA813354-F016-409C-A55B-EB42D8BC8B73}" dt="2021-04-06T04:33:14.680" v="5341" actId="27803"/>
          <ac:spMkLst>
            <pc:docMk/>
            <pc:sldMk cId="1830847363" sldId="283"/>
            <ac:spMk id="6012" creationId="{33360225-2DB5-4472-924D-872175576836}"/>
          </ac:spMkLst>
        </pc:spChg>
        <pc:spChg chg="mod">
          <ac:chgData name="Vivek Saahil" userId="43ad321a-5946-4c44-869a-99c3331d9527" providerId="ADAL" clId="{EA813354-F016-409C-A55B-EB42D8BC8B73}" dt="2021-04-06T04:33:14.680" v="5341" actId="27803"/>
          <ac:spMkLst>
            <pc:docMk/>
            <pc:sldMk cId="1830847363" sldId="283"/>
            <ac:spMk id="6013" creationId="{C3230665-552D-49C1-BCB2-C8B57AEB907E}"/>
          </ac:spMkLst>
        </pc:spChg>
        <pc:spChg chg="mod">
          <ac:chgData name="Vivek Saahil" userId="43ad321a-5946-4c44-869a-99c3331d9527" providerId="ADAL" clId="{EA813354-F016-409C-A55B-EB42D8BC8B73}" dt="2021-04-06T04:33:14.680" v="5341" actId="27803"/>
          <ac:spMkLst>
            <pc:docMk/>
            <pc:sldMk cId="1830847363" sldId="283"/>
            <ac:spMk id="6014" creationId="{05523135-BE74-4C8D-B2F2-7D8627B08BF7}"/>
          </ac:spMkLst>
        </pc:spChg>
        <pc:spChg chg="mod">
          <ac:chgData name="Vivek Saahil" userId="43ad321a-5946-4c44-869a-99c3331d9527" providerId="ADAL" clId="{EA813354-F016-409C-A55B-EB42D8BC8B73}" dt="2021-04-06T04:33:14.680" v="5341" actId="27803"/>
          <ac:spMkLst>
            <pc:docMk/>
            <pc:sldMk cId="1830847363" sldId="283"/>
            <ac:spMk id="6015" creationId="{2B40F686-6C08-43DC-92C1-7567634890D6}"/>
          </ac:spMkLst>
        </pc:spChg>
        <pc:spChg chg="mod">
          <ac:chgData name="Vivek Saahil" userId="43ad321a-5946-4c44-869a-99c3331d9527" providerId="ADAL" clId="{EA813354-F016-409C-A55B-EB42D8BC8B73}" dt="2021-04-06T04:33:14.680" v="5341" actId="27803"/>
          <ac:spMkLst>
            <pc:docMk/>
            <pc:sldMk cId="1830847363" sldId="283"/>
            <ac:spMk id="6016" creationId="{EAA4E236-CD5F-4BD4-A983-5A5B401B8BF5}"/>
          </ac:spMkLst>
        </pc:spChg>
        <pc:spChg chg="mod">
          <ac:chgData name="Vivek Saahil" userId="43ad321a-5946-4c44-869a-99c3331d9527" providerId="ADAL" clId="{EA813354-F016-409C-A55B-EB42D8BC8B73}" dt="2021-04-06T04:33:14.680" v="5341" actId="27803"/>
          <ac:spMkLst>
            <pc:docMk/>
            <pc:sldMk cId="1830847363" sldId="283"/>
            <ac:spMk id="6017" creationId="{AEFCF641-7B35-4F0B-B353-A00DC4E7AD1F}"/>
          </ac:spMkLst>
        </pc:spChg>
        <pc:spChg chg="mod">
          <ac:chgData name="Vivek Saahil" userId="43ad321a-5946-4c44-869a-99c3331d9527" providerId="ADAL" clId="{EA813354-F016-409C-A55B-EB42D8BC8B73}" dt="2021-04-06T04:33:14.680" v="5341" actId="27803"/>
          <ac:spMkLst>
            <pc:docMk/>
            <pc:sldMk cId="1830847363" sldId="283"/>
            <ac:spMk id="6018" creationId="{74FB9C46-C4BD-4D3D-90F1-3768CC232261}"/>
          </ac:spMkLst>
        </pc:spChg>
        <pc:spChg chg="mod">
          <ac:chgData name="Vivek Saahil" userId="43ad321a-5946-4c44-869a-99c3331d9527" providerId="ADAL" clId="{EA813354-F016-409C-A55B-EB42D8BC8B73}" dt="2021-04-06T04:33:14.680" v="5341" actId="27803"/>
          <ac:spMkLst>
            <pc:docMk/>
            <pc:sldMk cId="1830847363" sldId="283"/>
            <ac:spMk id="6019" creationId="{1E6EC2DD-3E07-4720-9DFA-BACDFAC8D751}"/>
          </ac:spMkLst>
        </pc:spChg>
        <pc:spChg chg="mod">
          <ac:chgData name="Vivek Saahil" userId="43ad321a-5946-4c44-869a-99c3331d9527" providerId="ADAL" clId="{EA813354-F016-409C-A55B-EB42D8BC8B73}" dt="2021-04-06T04:33:14.680" v="5341" actId="27803"/>
          <ac:spMkLst>
            <pc:docMk/>
            <pc:sldMk cId="1830847363" sldId="283"/>
            <ac:spMk id="6020" creationId="{2265619F-3806-44E6-848F-95C8459C0A47}"/>
          </ac:spMkLst>
        </pc:spChg>
        <pc:spChg chg="mod">
          <ac:chgData name="Vivek Saahil" userId="43ad321a-5946-4c44-869a-99c3331d9527" providerId="ADAL" clId="{EA813354-F016-409C-A55B-EB42D8BC8B73}" dt="2021-04-06T04:33:14.680" v="5341" actId="27803"/>
          <ac:spMkLst>
            <pc:docMk/>
            <pc:sldMk cId="1830847363" sldId="283"/>
            <ac:spMk id="6021" creationId="{B6E178A4-946C-42F8-976F-7EF0A96EE139}"/>
          </ac:spMkLst>
        </pc:spChg>
        <pc:spChg chg="mod">
          <ac:chgData name="Vivek Saahil" userId="43ad321a-5946-4c44-869a-99c3331d9527" providerId="ADAL" clId="{EA813354-F016-409C-A55B-EB42D8BC8B73}" dt="2021-04-06T04:33:14.680" v="5341" actId="27803"/>
          <ac:spMkLst>
            <pc:docMk/>
            <pc:sldMk cId="1830847363" sldId="283"/>
            <ac:spMk id="6022" creationId="{77470D64-55F5-4BA6-9F21-9EECC9B08634}"/>
          </ac:spMkLst>
        </pc:spChg>
        <pc:spChg chg="mod">
          <ac:chgData name="Vivek Saahil" userId="43ad321a-5946-4c44-869a-99c3331d9527" providerId="ADAL" clId="{EA813354-F016-409C-A55B-EB42D8BC8B73}" dt="2021-04-06T04:33:14.680" v="5341" actId="27803"/>
          <ac:spMkLst>
            <pc:docMk/>
            <pc:sldMk cId="1830847363" sldId="283"/>
            <ac:spMk id="6023" creationId="{1947B332-1A08-47FC-88D9-5F499F6EFF40}"/>
          </ac:spMkLst>
        </pc:spChg>
        <pc:spChg chg="mod">
          <ac:chgData name="Vivek Saahil" userId="43ad321a-5946-4c44-869a-99c3331d9527" providerId="ADAL" clId="{EA813354-F016-409C-A55B-EB42D8BC8B73}" dt="2021-04-06T04:33:14.680" v="5341" actId="27803"/>
          <ac:spMkLst>
            <pc:docMk/>
            <pc:sldMk cId="1830847363" sldId="283"/>
            <ac:spMk id="6024" creationId="{3DDD558E-2C0B-4D3B-A1FF-8D668F4F99C5}"/>
          </ac:spMkLst>
        </pc:spChg>
        <pc:spChg chg="mod">
          <ac:chgData name="Vivek Saahil" userId="43ad321a-5946-4c44-869a-99c3331d9527" providerId="ADAL" clId="{EA813354-F016-409C-A55B-EB42D8BC8B73}" dt="2021-04-06T04:33:14.680" v="5341" actId="27803"/>
          <ac:spMkLst>
            <pc:docMk/>
            <pc:sldMk cId="1830847363" sldId="283"/>
            <ac:spMk id="6025" creationId="{1CD1910D-25E4-487E-B449-DEF10BF3A70C}"/>
          </ac:spMkLst>
        </pc:spChg>
        <pc:spChg chg="mod">
          <ac:chgData name="Vivek Saahil" userId="43ad321a-5946-4c44-869a-99c3331d9527" providerId="ADAL" clId="{EA813354-F016-409C-A55B-EB42D8BC8B73}" dt="2021-04-06T04:33:14.680" v="5341" actId="27803"/>
          <ac:spMkLst>
            <pc:docMk/>
            <pc:sldMk cId="1830847363" sldId="283"/>
            <ac:spMk id="6026" creationId="{E67D1C99-BDD1-4492-985B-1C6C0DCF9963}"/>
          </ac:spMkLst>
        </pc:spChg>
        <pc:spChg chg="mod">
          <ac:chgData name="Vivek Saahil" userId="43ad321a-5946-4c44-869a-99c3331d9527" providerId="ADAL" clId="{EA813354-F016-409C-A55B-EB42D8BC8B73}" dt="2021-04-06T04:33:14.680" v="5341" actId="27803"/>
          <ac:spMkLst>
            <pc:docMk/>
            <pc:sldMk cId="1830847363" sldId="283"/>
            <ac:spMk id="6027" creationId="{8DBE3957-DA12-408F-AF81-7E6D04FECEF5}"/>
          </ac:spMkLst>
        </pc:spChg>
        <pc:spChg chg="mod">
          <ac:chgData name="Vivek Saahil" userId="43ad321a-5946-4c44-869a-99c3331d9527" providerId="ADAL" clId="{EA813354-F016-409C-A55B-EB42D8BC8B73}" dt="2021-04-06T04:33:14.680" v="5341" actId="27803"/>
          <ac:spMkLst>
            <pc:docMk/>
            <pc:sldMk cId="1830847363" sldId="283"/>
            <ac:spMk id="6028" creationId="{2E06D6E0-C95A-4AE0-9982-37F78ECAEA74}"/>
          </ac:spMkLst>
        </pc:spChg>
        <pc:spChg chg="mod">
          <ac:chgData name="Vivek Saahil" userId="43ad321a-5946-4c44-869a-99c3331d9527" providerId="ADAL" clId="{EA813354-F016-409C-A55B-EB42D8BC8B73}" dt="2021-04-06T04:33:14.680" v="5341" actId="27803"/>
          <ac:spMkLst>
            <pc:docMk/>
            <pc:sldMk cId="1830847363" sldId="283"/>
            <ac:spMk id="6029" creationId="{BD05A3E1-01EF-4A49-BFD6-3C2F0BC6331F}"/>
          </ac:spMkLst>
        </pc:spChg>
        <pc:spChg chg="mod">
          <ac:chgData name="Vivek Saahil" userId="43ad321a-5946-4c44-869a-99c3331d9527" providerId="ADAL" clId="{EA813354-F016-409C-A55B-EB42D8BC8B73}" dt="2021-04-06T04:33:14.680" v="5341" actId="27803"/>
          <ac:spMkLst>
            <pc:docMk/>
            <pc:sldMk cId="1830847363" sldId="283"/>
            <ac:spMk id="6030" creationId="{41BA13D6-1D0B-4B5B-B87D-EFD6DB106843}"/>
          </ac:spMkLst>
        </pc:spChg>
        <pc:spChg chg="mod">
          <ac:chgData name="Vivek Saahil" userId="43ad321a-5946-4c44-869a-99c3331d9527" providerId="ADAL" clId="{EA813354-F016-409C-A55B-EB42D8BC8B73}" dt="2021-04-06T04:33:14.680" v="5341" actId="27803"/>
          <ac:spMkLst>
            <pc:docMk/>
            <pc:sldMk cId="1830847363" sldId="283"/>
            <ac:spMk id="6031" creationId="{E8B0EC4A-A979-443C-B114-5F5DA572FB12}"/>
          </ac:spMkLst>
        </pc:spChg>
        <pc:spChg chg="mod">
          <ac:chgData name="Vivek Saahil" userId="43ad321a-5946-4c44-869a-99c3331d9527" providerId="ADAL" clId="{EA813354-F016-409C-A55B-EB42D8BC8B73}" dt="2021-04-06T04:33:14.680" v="5341" actId="27803"/>
          <ac:spMkLst>
            <pc:docMk/>
            <pc:sldMk cId="1830847363" sldId="283"/>
            <ac:spMk id="6032" creationId="{8D28798A-3FB9-40E5-9565-65BCF0D08F5E}"/>
          </ac:spMkLst>
        </pc:spChg>
        <pc:spChg chg="mod">
          <ac:chgData name="Vivek Saahil" userId="43ad321a-5946-4c44-869a-99c3331d9527" providerId="ADAL" clId="{EA813354-F016-409C-A55B-EB42D8BC8B73}" dt="2021-04-06T04:33:14.680" v="5341" actId="27803"/>
          <ac:spMkLst>
            <pc:docMk/>
            <pc:sldMk cId="1830847363" sldId="283"/>
            <ac:spMk id="6033" creationId="{87812091-F9AB-4740-9908-75B9D9CF6B9D}"/>
          </ac:spMkLst>
        </pc:spChg>
        <pc:spChg chg="mod">
          <ac:chgData name="Vivek Saahil" userId="43ad321a-5946-4c44-869a-99c3331d9527" providerId="ADAL" clId="{EA813354-F016-409C-A55B-EB42D8BC8B73}" dt="2021-04-06T04:33:14.680" v="5341" actId="27803"/>
          <ac:spMkLst>
            <pc:docMk/>
            <pc:sldMk cId="1830847363" sldId="283"/>
            <ac:spMk id="6034" creationId="{A66472E9-2E2C-48BC-8F54-7C273EF2BFF6}"/>
          </ac:spMkLst>
        </pc:spChg>
        <pc:spChg chg="mod">
          <ac:chgData name="Vivek Saahil" userId="43ad321a-5946-4c44-869a-99c3331d9527" providerId="ADAL" clId="{EA813354-F016-409C-A55B-EB42D8BC8B73}" dt="2021-04-06T04:33:14.680" v="5341" actId="27803"/>
          <ac:spMkLst>
            <pc:docMk/>
            <pc:sldMk cId="1830847363" sldId="283"/>
            <ac:spMk id="6035" creationId="{1C7AEB63-745A-4FB5-A1E2-7C89275F95CC}"/>
          </ac:spMkLst>
        </pc:spChg>
        <pc:spChg chg="mod">
          <ac:chgData name="Vivek Saahil" userId="43ad321a-5946-4c44-869a-99c3331d9527" providerId="ADAL" clId="{EA813354-F016-409C-A55B-EB42D8BC8B73}" dt="2021-04-06T04:33:14.680" v="5341" actId="27803"/>
          <ac:spMkLst>
            <pc:docMk/>
            <pc:sldMk cId="1830847363" sldId="283"/>
            <ac:spMk id="6036" creationId="{6F58BFBE-818A-43FF-BAD3-A1BE9EFD6106}"/>
          </ac:spMkLst>
        </pc:spChg>
        <pc:spChg chg="mod">
          <ac:chgData name="Vivek Saahil" userId="43ad321a-5946-4c44-869a-99c3331d9527" providerId="ADAL" clId="{EA813354-F016-409C-A55B-EB42D8BC8B73}" dt="2021-04-06T04:33:14.680" v="5341" actId="27803"/>
          <ac:spMkLst>
            <pc:docMk/>
            <pc:sldMk cId="1830847363" sldId="283"/>
            <ac:spMk id="6037" creationId="{DB2B9BC2-2F86-4477-AE42-17260C8511A7}"/>
          </ac:spMkLst>
        </pc:spChg>
        <pc:spChg chg="mod">
          <ac:chgData name="Vivek Saahil" userId="43ad321a-5946-4c44-869a-99c3331d9527" providerId="ADAL" clId="{EA813354-F016-409C-A55B-EB42D8BC8B73}" dt="2021-04-06T04:33:14.680" v="5341" actId="27803"/>
          <ac:spMkLst>
            <pc:docMk/>
            <pc:sldMk cId="1830847363" sldId="283"/>
            <ac:spMk id="6038" creationId="{FEA60F01-9B71-4BA4-AD8B-E8E62BA72AE8}"/>
          </ac:spMkLst>
        </pc:spChg>
        <pc:spChg chg="mod">
          <ac:chgData name="Vivek Saahil" userId="43ad321a-5946-4c44-869a-99c3331d9527" providerId="ADAL" clId="{EA813354-F016-409C-A55B-EB42D8BC8B73}" dt="2021-04-06T04:33:14.680" v="5341" actId="27803"/>
          <ac:spMkLst>
            <pc:docMk/>
            <pc:sldMk cId="1830847363" sldId="283"/>
            <ac:spMk id="6039" creationId="{84732B52-44A0-4047-963F-E5EF10A0E182}"/>
          </ac:spMkLst>
        </pc:spChg>
        <pc:spChg chg="mod">
          <ac:chgData name="Vivek Saahil" userId="43ad321a-5946-4c44-869a-99c3331d9527" providerId="ADAL" clId="{EA813354-F016-409C-A55B-EB42D8BC8B73}" dt="2021-04-06T04:33:14.680" v="5341" actId="27803"/>
          <ac:spMkLst>
            <pc:docMk/>
            <pc:sldMk cId="1830847363" sldId="283"/>
            <ac:spMk id="6040" creationId="{1C45A493-7403-45A3-9381-5BB5745BDEB6}"/>
          </ac:spMkLst>
        </pc:spChg>
        <pc:spChg chg="mod">
          <ac:chgData name="Vivek Saahil" userId="43ad321a-5946-4c44-869a-99c3331d9527" providerId="ADAL" clId="{EA813354-F016-409C-A55B-EB42D8BC8B73}" dt="2021-04-06T04:33:14.680" v="5341" actId="27803"/>
          <ac:spMkLst>
            <pc:docMk/>
            <pc:sldMk cId="1830847363" sldId="283"/>
            <ac:spMk id="6041" creationId="{BE7BFACB-308E-40B2-A71F-CB59E07C0599}"/>
          </ac:spMkLst>
        </pc:spChg>
        <pc:spChg chg="mod">
          <ac:chgData name="Vivek Saahil" userId="43ad321a-5946-4c44-869a-99c3331d9527" providerId="ADAL" clId="{EA813354-F016-409C-A55B-EB42D8BC8B73}" dt="2021-04-06T04:33:14.680" v="5341" actId="27803"/>
          <ac:spMkLst>
            <pc:docMk/>
            <pc:sldMk cId="1830847363" sldId="283"/>
            <ac:spMk id="6042" creationId="{022723EF-FC25-4D5D-A6C9-4A5524F3882D}"/>
          </ac:spMkLst>
        </pc:spChg>
        <pc:spChg chg="mod">
          <ac:chgData name="Vivek Saahil" userId="43ad321a-5946-4c44-869a-99c3331d9527" providerId="ADAL" clId="{EA813354-F016-409C-A55B-EB42D8BC8B73}" dt="2021-04-06T04:33:14.680" v="5341" actId="27803"/>
          <ac:spMkLst>
            <pc:docMk/>
            <pc:sldMk cId="1830847363" sldId="283"/>
            <ac:spMk id="6043" creationId="{ACF31705-CE6F-4C76-BBEC-D69953781B03}"/>
          </ac:spMkLst>
        </pc:spChg>
        <pc:spChg chg="mod">
          <ac:chgData name="Vivek Saahil" userId="43ad321a-5946-4c44-869a-99c3331d9527" providerId="ADAL" clId="{EA813354-F016-409C-A55B-EB42D8BC8B73}" dt="2021-04-06T04:33:14.680" v="5341" actId="27803"/>
          <ac:spMkLst>
            <pc:docMk/>
            <pc:sldMk cId="1830847363" sldId="283"/>
            <ac:spMk id="6044" creationId="{A087A583-C771-4BC7-9EB1-328606DC2F8B}"/>
          </ac:spMkLst>
        </pc:spChg>
        <pc:spChg chg="mod">
          <ac:chgData name="Vivek Saahil" userId="43ad321a-5946-4c44-869a-99c3331d9527" providerId="ADAL" clId="{EA813354-F016-409C-A55B-EB42D8BC8B73}" dt="2021-04-06T04:33:14.680" v="5341" actId="27803"/>
          <ac:spMkLst>
            <pc:docMk/>
            <pc:sldMk cId="1830847363" sldId="283"/>
            <ac:spMk id="6045" creationId="{6735D8F4-E15B-41EB-86F1-217D8FA4715D}"/>
          </ac:spMkLst>
        </pc:spChg>
        <pc:spChg chg="mod">
          <ac:chgData name="Vivek Saahil" userId="43ad321a-5946-4c44-869a-99c3331d9527" providerId="ADAL" clId="{EA813354-F016-409C-A55B-EB42D8BC8B73}" dt="2021-04-06T04:33:14.680" v="5341" actId="27803"/>
          <ac:spMkLst>
            <pc:docMk/>
            <pc:sldMk cId="1830847363" sldId="283"/>
            <ac:spMk id="6046" creationId="{D6A4545D-F1E7-448A-AF4B-5FBF7BBC9EFA}"/>
          </ac:spMkLst>
        </pc:spChg>
        <pc:spChg chg="mod">
          <ac:chgData name="Vivek Saahil" userId="43ad321a-5946-4c44-869a-99c3331d9527" providerId="ADAL" clId="{EA813354-F016-409C-A55B-EB42D8BC8B73}" dt="2021-04-06T04:33:14.680" v="5341" actId="27803"/>
          <ac:spMkLst>
            <pc:docMk/>
            <pc:sldMk cId="1830847363" sldId="283"/>
            <ac:spMk id="6047" creationId="{040B8EC1-80F8-49AE-B68B-A7F99C812BAE}"/>
          </ac:spMkLst>
        </pc:spChg>
        <pc:spChg chg="mod">
          <ac:chgData name="Vivek Saahil" userId="43ad321a-5946-4c44-869a-99c3331d9527" providerId="ADAL" clId="{EA813354-F016-409C-A55B-EB42D8BC8B73}" dt="2021-04-06T04:33:14.680" v="5341" actId="27803"/>
          <ac:spMkLst>
            <pc:docMk/>
            <pc:sldMk cId="1830847363" sldId="283"/>
            <ac:spMk id="6048" creationId="{A7F3C100-423A-41FE-9B68-1B6FE94FC227}"/>
          </ac:spMkLst>
        </pc:spChg>
        <pc:spChg chg="mod">
          <ac:chgData name="Vivek Saahil" userId="43ad321a-5946-4c44-869a-99c3331d9527" providerId="ADAL" clId="{EA813354-F016-409C-A55B-EB42D8BC8B73}" dt="2021-04-06T04:33:14.680" v="5341" actId="27803"/>
          <ac:spMkLst>
            <pc:docMk/>
            <pc:sldMk cId="1830847363" sldId="283"/>
            <ac:spMk id="6049" creationId="{3CB921BE-84B4-4AF5-ADF2-30E28E8559E5}"/>
          </ac:spMkLst>
        </pc:spChg>
        <pc:spChg chg="mod">
          <ac:chgData name="Vivek Saahil" userId="43ad321a-5946-4c44-869a-99c3331d9527" providerId="ADAL" clId="{EA813354-F016-409C-A55B-EB42D8BC8B73}" dt="2021-04-06T04:33:14.680" v="5341" actId="27803"/>
          <ac:spMkLst>
            <pc:docMk/>
            <pc:sldMk cId="1830847363" sldId="283"/>
            <ac:spMk id="6050" creationId="{688067BF-E5FB-499A-9874-738ED46A7462}"/>
          </ac:spMkLst>
        </pc:spChg>
        <pc:spChg chg="mod">
          <ac:chgData name="Vivek Saahil" userId="43ad321a-5946-4c44-869a-99c3331d9527" providerId="ADAL" clId="{EA813354-F016-409C-A55B-EB42D8BC8B73}" dt="2021-04-06T04:33:14.680" v="5341" actId="27803"/>
          <ac:spMkLst>
            <pc:docMk/>
            <pc:sldMk cId="1830847363" sldId="283"/>
            <ac:spMk id="6051" creationId="{5AF4ABB6-7549-4ED1-A612-05209807FA28}"/>
          </ac:spMkLst>
        </pc:spChg>
        <pc:spChg chg="mod">
          <ac:chgData name="Vivek Saahil" userId="43ad321a-5946-4c44-869a-99c3331d9527" providerId="ADAL" clId="{EA813354-F016-409C-A55B-EB42D8BC8B73}" dt="2021-04-06T04:33:14.680" v="5341" actId="27803"/>
          <ac:spMkLst>
            <pc:docMk/>
            <pc:sldMk cId="1830847363" sldId="283"/>
            <ac:spMk id="6052" creationId="{1CF5C153-4720-4F3A-9001-3AE4DABA11F9}"/>
          </ac:spMkLst>
        </pc:spChg>
        <pc:spChg chg="mod">
          <ac:chgData name="Vivek Saahil" userId="43ad321a-5946-4c44-869a-99c3331d9527" providerId="ADAL" clId="{EA813354-F016-409C-A55B-EB42D8BC8B73}" dt="2021-04-06T04:33:14.680" v="5341" actId="27803"/>
          <ac:spMkLst>
            <pc:docMk/>
            <pc:sldMk cId="1830847363" sldId="283"/>
            <ac:spMk id="6053" creationId="{4B41AA88-D103-40A7-A912-3F5AF78AF1EC}"/>
          </ac:spMkLst>
        </pc:spChg>
        <pc:spChg chg="mod">
          <ac:chgData name="Vivek Saahil" userId="43ad321a-5946-4c44-869a-99c3331d9527" providerId="ADAL" clId="{EA813354-F016-409C-A55B-EB42D8BC8B73}" dt="2021-04-06T04:33:14.680" v="5341" actId="27803"/>
          <ac:spMkLst>
            <pc:docMk/>
            <pc:sldMk cId="1830847363" sldId="283"/>
            <ac:spMk id="6054" creationId="{7C9B14B1-6465-4063-B9B5-50E20FD6A57D}"/>
          </ac:spMkLst>
        </pc:spChg>
        <pc:spChg chg="mod">
          <ac:chgData name="Vivek Saahil" userId="43ad321a-5946-4c44-869a-99c3331d9527" providerId="ADAL" clId="{EA813354-F016-409C-A55B-EB42D8BC8B73}" dt="2021-04-06T04:33:14.680" v="5341" actId="27803"/>
          <ac:spMkLst>
            <pc:docMk/>
            <pc:sldMk cId="1830847363" sldId="283"/>
            <ac:spMk id="6055" creationId="{1874BBE2-835A-4D84-AC88-8B5CBFC751B5}"/>
          </ac:spMkLst>
        </pc:spChg>
        <pc:spChg chg="mod">
          <ac:chgData name="Vivek Saahil" userId="43ad321a-5946-4c44-869a-99c3331d9527" providerId="ADAL" clId="{EA813354-F016-409C-A55B-EB42D8BC8B73}" dt="2021-04-06T04:33:14.680" v="5341" actId="27803"/>
          <ac:spMkLst>
            <pc:docMk/>
            <pc:sldMk cId="1830847363" sldId="283"/>
            <ac:spMk id="6056" creationId="{2CFCCC07-87BB-435B-91CA-1122FF3A4042}"/>
          </ac:spMkLst>
        </pc:spChg>
        <pc:spChg chg="mod">
          <ac:chgData name="Vivek Saahil" userId="43ad321a-5946-4c44-869a-99c3331d9527" providerId="ADAL" clId="{EA813354-F016-409C-A55B-EB42D8BC8B73}" dt="2021-04-06T04:33:14.680" v="5341" actId="27803"/>
          <ac:spMkLst>
            <pc:docMk/>
            <pc:sldMk cId="1830847363" sldId="283"/>
            <ac:spMk id="6057" creationId="{7F21BAFA-F7BE-495D-B017-D2F028C6D66C}"/>
          </ac:spMkLst>
        </pc:spChg>
        <pc:spChg chg="mod">
          <ac:chgData name="Vivek Saahil" userId="43ad321a-5946-4c44-869a-99c3331d9527" providerId="ADAL" clId="{EA813354-F016-409C-A55B-EB42D8BC8B73}" dt="2021-04-06T04:33:14.680" v="5341" actId="27803"/>
          <ac:spMkLst>
            <pc:docMk/>
            <pc:sldMk cId="1830847363" sldId="283"/>
            <ac:spMk id="6058" creationId="{CD483E83-5DFB-41D6-8752-8BB87559EC9F}"/>
          </ac:spMkLst>
        </pc:spChg>
        <pc:spChg chg="mod">
          <ac:chgData name="Vivek Saahil" userId="43ad321a-5946-4c44-869a-99c3331d9527" providerId="ADAL" clId="{EA813354-F016-409C-A55B-EB42D8BC8B73}" dt="2021-04-06T04:33:14.680" v="5341" actId="27803"/>
          <ac:spMkLst>
            <pc:docMk/>
            <pc:sldMk cId="1830847363" sldId="283"/>
            <ac:spMk id="6059" creationId="{21FD0039-4758-416D-A63D-F1E229A0AD59}"/>
          </ac:spMkLst>
        </pc:spChg>
        <pc:spChg chg="mod">
          <ac:chgData name="Vivek Saahil" userId="43ad321a-5946-4c44-869a-99c3331d9527" providerId="ADAL" clId="{EA813354-F016-409C-A55B-EB42D8BC8B73}" dt="2021-04-06T04:33:14.680" v="5341" actId="27803"/>
          <ac:spMkLst>
            <pc:docMk/>
            <pc:sldMk cId="1830847363" sldId="283"/>
            <ac:spMk id="6060" creationId="{C55042A3-B90E-4731-A8EE-06D9BC6B4FFB}"/>
          </ac:spMkLst>
        </pc:spChg>
        <pc:spChg chg="mod">
          <ac:chgData name="Vivek Saahil" userId="43ad321a-5946-4c44-869a-99c3331d9527" providerId="ADAL" clId="{EA813354-F016-409C-A55B-EB42D8BC8B73}" dt="2021-04-06T04:33:14.680" v="5341" actId="27803"/>
          <ac:spMkLst>
            <pc:docMk/>
            <pc:sldMk cId="1830847363" sldId="283"/>
            <ac:spMk id="6061" creationId="{87D88925-167B-4B87-AE9B-9A1B231BB254}"/>
          </ac:spMkLst>
        </pc:spChg>
        <pc:spChg chg="mod">
          <ac:chgData name="Vivek Saahil" userId="43ad321a-5946-4c44-869a-99c3331d9527" providerId="ADAL" clId="{EA813354-F016-409C-A55B-EB42D8BC8B73}" dt="2021-04-06T04:33:14.680" v="5341" actId="27803"/>
          <ac:spMkLst>
            <pc:docMk/>
            <pc:sldMk cId="1830847363" sldId="283"/>
            <ac:spMk id="6062" creationId="{CD6015B3-758C-45C1-B4B9-0FCF4FCB7936}"/>
          </ac:spMkLst>
        </pc:spChg>
        <pc:spChg chg="mod">
          <ac:chgData name="Vivek Saahil" userId="43ad321a-5946-4c44-869a-99c3331d9527" providerId="ADAL" clId="{EA813354-F016-409C-A55B-EB42D8BC8B73}" dt="2021-04-06T04:33:14.680" v="5341" actId="27803"/>
          <ac:spMkLst>
            <pc:docMk/>
            <pc:sldMk cId="1830847363" sldId="283"/>
            <ac:spMk id="6063" creationId="{18271E6B-8B8B-40D0-8403-4B756D4AC4CB}"/>
          </ac:spMkLst>
        </pc:spChg>
        <pc:spChg chg="mod">
          <ac:chgData name="Vivek Saahil" userId="43ad321a-5946-4c44-869a-99c3331d9527" providerId="ADAL" clId="{EA813354-F016-409C-A55B-EB42D8BC8B73}" dt="2021-04-06T04:33:14.680" v="5341" actId="27803"/>
          <ac:spMkLst>
            <pc:docMk/>
            <pc:sldMk cId="1830847363" sldId="283"/>
            <ac:spMk id="6064" creationId="{5DD905B7-7B12-43A1-8AD9-6B82D9068D8A}"/>
          </ac:spMkLst>
        </pc:spChg>
        <pc:spChg chg="mod">
          <ac:chgData name="Vivek Saahil" userId="43ad321a-5946-4c44-869a-99c3331d9527" providerId="ADAL" clId="{EA813354-F016-409C-A55B-EB42D8BC8B73}" dt="2021-04-06T04:33:14.680" v="5341" actId="27803"/>
          <ac:spMkLst>
            <pc:docMk/>
            <pc:sldMk cId="1830847363" sldId="283"/>
            <ac:spMk id="6065" creationId="{405B0226-EA98-4709-90FD-7E3D731ADA3B}"/>
          </ac:spMkLst>
        </pc:spChg>
        <pc:spChg chg="mod">
          <ac:chgData name="Vivek Saahil" userId="43ad321a-5946-4c44-869a-99c3331d9527" providerId="ADAL" clId="{EA813354-F016-409C-A55B-EB42D8BC8B73}" dt="2021-04-06T04:33:14.680" v="5341" actId="27803"/>
          <ac:spMkLst>
            <pc:docMk/>
            <pc:sldMk cId="1830847363" sldId="283"/>
            <ac:spMk id="6066" creationId="{EC628631-6A2C-4E3D-B995-615581E1399E}"/>
          </ac:spMkLst>
        </pc:spChg>
        <pc:spChg chg="mod">
          <ac:chgData name="Vivek Saahil" userId="43ad321a-5946-4c44-869a-99c3331d9527" providerId="ADAL" clId="{EA813354-F016-409C-A55B-EB42D8BC8B73}" dt="2021-04-06T04:33:14.680" v="5341" actId="27803"/>
          <ac:spMkLst>
            <pc:docMk/>
            <pc:sldMk cId="1830847363" sldId="283"/>
            <ac:spMk id="6067" creationId="{EA5A87F1-0512-4B2F-B072-0903ED844AED}"/>
          </ac:spMkLst>
        </pc:spChg>
        <pc:spChg chg="mod">
          <ac:chgData name="Vivek Saahil" userId="43ad321a-5946-4c44-869a-99c3331d9527" providerId="ADAL" clId="{EA813354-F016-409C-A55B-EB42D8BC8B73}" dt="2021-04-06T04:33:14.680" v="5341" actId="27803"/>
          <ac:spMkLst>
            <pc:docMk/>
            <pc:sldMk cId="1830847363" sldId="283"/>
            <ac:spMk id="6068" creationId="{955BC2BA-FD30-40F6-9D65-17D3F5372BF1}"/>
          </ac:spMkLst>
        </pc:spChg>
        <pc:spChg chg="mod">
          <ac:chgData name="Vivek Saahil" userId="43ad321a-5946-4c44-869a-99c3331d9527" providerId="ADAL" clId="{EA813354-F016-409C-A55B-EB42D8BC8B73}" dt="2021-04-06T04:33:14.680" v="5341" actId="27803"/>
          <ac:spMkLst>
            <pc:docMk/>
            <pc:sldMk cId="1830847363" sldId="283"/>
            <ac:spMk id="6069" creationId="{54384670-E626-401B-AB28-D1963943282C}"/>
          </ac:spMkLst>
        </pc:spChg>
        <pc:spChg chg="mod">
          <ac:chgData name="Vivek Saahil" userId="43ad321a-5946-4c44-869a-99c3331d9527" providerId="ADAL" clId="{EA813354-F016-409C-A55B-EB42D8BC8B73}" dt="2021-04-06T04:33:14.680" v="5341" actId="27803"/>
          <ac:spMkLst>
            <pc:docMk/>
            <pc:sldMk cId="1830847363" sldId="283"/>
            <ac:spMk id="6070" creationId="{F699E734-797F-4549-BC6F-342CE588444D}"/>
          </ac:spMkLst>
        </pc:spChg>
        <pc:spChg chg="mod">
          <ac:chgData name="Vivek Saahil" userId="43ad321a-5946-4c44-869a-99c3331d9527" providerId="ADAL" clId="{EA813354-F016-409C-A55B-EB42D8BC8B73}" dt="2021-04-06T04:33:14.680" v="5341" actId="27803"/>
          <ac:spMkLst>
            <pc:docMk/>
            <pc:sldMk cId="1830847363" sldId="283"/>
            <ac:spMk id="6071" creationId="{CC7EC336-EA0F-4670-A9AF-22654F06D9FA}"/>
          </ac:spMkLst>
        </pc:spChg>
        <pc:spChg chg="mod">
          <ac:chgData name="Vivek Saahil" userId="43ad321a-5946-4c44-869a-99c3331d9527" providerId="ADAL" clId="{EA813354-F016-409C-A55B-EB42D8BC8B73}" dt="2021-04-06T04:33:14.680" v="5341" actId="27803"/>
          <ac:spMkLst>
            <pc:docMk/>
            <pc:sldMk cId="1830847363" sldId="283"/>
            <ac:spMk id="6072" creationId="{A42790B4-0965-4B42-8458-91CB270C42E2}"/>
          </ac:spMkLst>
        </pc:spChg>
        <pc:spChg chg="mod">
          <ac:chgData name="Vivek Saahil" userId="43ad321a-5946-4c44-869a-99c3331d9527" providerId="ADAL" clId="{EA813354-F016-409C-A55B-EB42D8BC8B73}" dt="2021-04-06T04:33:14.680" v="5341" actId="27803"/>
          <ac:spMkLst>
            <pc:docMk/>
            <pc:sldMk cId="1830847363" sldId="283"/>
            <ac:spMk id="6073" creationId="{3C4E0D02-99C6-40B0-9507-F66E8B169F33}"/>
          </ac:spMkLst>
        </pc:spChg>
        <pc:spChg chg="mod">
          <ac:chgData name="Vivek Saahil" userId="43ad321a-5946-4c44-869a-99c3331d9527" providerId="ADAL" clId="{EA813354-F016-409C-A55B-EB42D8BC8B73}" dt="2021-04-06T04:33:14.680" v="5341" actId="27803"/>
          <ac:spMkLst>
            <pc:docMk/>
            <pc:sldMk cId="1830847363" sldId="283"/>
            <ac:spMk id="6074" creationId="{110B5EC9-6563-4BDF-8AD1-4A62955BDC08}"/>
          </ac:spMkLst>
        </pc:spChg>
        <pc:spChg chg="mod">
          <ac:chgData name="Vivek Saahil" userId="43ad321a-5946-4c44-869a-99c3331d9527" providerId="ADAL" clId="{EA813354-F016-409C-A55B-EB42D8BC8B73}" dt="2021-04-06T04:33:14.680" v="5341" actId="27803"/>
          <ac:spMkLst>
            <pc:docMk/>
            <pc:sldMk cId="1830847363" sldId="283"/>
            <ac:spMk id="6075" creationId="{17D69513-B4BB-41B8-B602-AEAF12913B03}"/>
          </ac:spMkLst>
        </pc:spChg>
        <pc:spChg chg="mod">
          <ac:chgData name="Vivek Saahil" userId="43ad321a-5946-4c44-869a-99c3331d9527" providerId="ADAL" clId="{EA813354-F016-409C-A55B-EB42D8BC8B73}" dt="2021-04-06T04:33:14.680" v="5341" actId="27803"/>
          <ac:spMkLst>
            <pc:docMk/>
            <pc:sldMk cId="1830847363" sldId="283"/>
            <ac:spMk id="6076" creationId="{2A3771BD-2F1F-4F91-AD65-BAC485CF5061}"/>
          </ac:spMkLst>
        </pc:spChg>
        <pc:spChg chg="mod">
          <ac:chgData name="Vivek Saahil" userId="43ad321a-5946-4c44-869a-99c3331d9527" providerId="ADAL" clId="{EA813354-F016-409C-A55B-EB42D8BC8B73}" dt="2021-04-06T04:33:14.680" v="5341" actId="27803"/>
          <ac:spMkLst>
            <pc:docMk/>
            <pc:sldMk cId="1830847363" sldId="283"/>
            <ac:spMk id="6077" creationId="{B7D3912D-C739-4B52-B188-2CD7C6F982AD}"/>
          </ac:spMkLst>
        </pc:spChg>
        <pc:spChg chg="mod">
          <ac:chgData name="Vivek Saahil" userId="43ad321a-5946-4c44-869a-99c3331d9527" providerId="ADAL" clId="{EA813354-F016-409C-A55B-EB42D8BC8B73}" dt="2021-04-06T04:33:14.680" v="5341" actId="27803"/>
          <ac:spMkLst>
            <pc:docMk/>
            <pc:sldMk cId="1830847363" sldId="283"/>
            <ac:spMk id="6078" creationId="{BBA6F064-2383-4CE4-88B5-BB9FCE7DC0F3}"/>
          </ac:spMkLst>
        </pc:spChg>
        <pc:spChg chg="mod">
          <ac:chgData name="Vivek Saahil" userId="43ad321a-5946-4c44-869a-99c3331d9527" providerId="ADAL" clId="{EA813354-F016-409C-A55B-EB42D8BC8B73}" dt="2021-04-06T04:33:14.680" v="5341" actId="27803"/>
          <ac:spMkLst>
            <pc:docMk/>
            <pc:sldMk cId="1830847363" sldId="283"/>
            <ac:spMk id="6079" creationId="{EB5D0319-7AD4-4BA4-AB16-98DF812F145E}"/>
          </ac:spMkLst>
        </pc:spChg>
        <pc:spChg chg="mod">
          <ac:chgData name="Vivek Saahil" userId="43ad321a-5946-4c44-869a-99c3331d9527" providerId="ADAL" clId="{EA813354-F016-409C-A55B-EB42D8BC8B73}" dt="2021-04-06T04:33:14.680" v="5341" actId="27803"/>
          <ac:spMkLst>
            <pc:docMk/>
            <pc:sldMk cId="1830847363" sldId="283"/>
            <ac:spMk id="6080" creationId="{B34A873C-5E3B-4E20-BC6A-DA22CAB2BA38}"/>
          </ac:spMkLst>
        </pc:spChg>
        <pc:spChg chg="mod">
          <ac:chgData name="Vivek Saahil" userId="43ad321a-5946-4c44-869a-99c3331d9527" providerId="ADAL" clId="{EA813354-F016-409C-A55B-EB42D8BC8B73}" dt="2021-04-06T04:33:14.680" v="5341" actId="27803"/>
          <ac:spMkLst>
            <pc:docMk/>
            <pc:sldMk cId="1830847363" sldId="283"/>
            <ac:spMk id="6081" creationId="{48A3A6C0-5EA5-45E7-BECA-9DACAF8BB8F1}"/>
          </ac:spMkLst>
        </pc:spChg>
        <pc:spChg chg="mod">
          <ac:chgData name="Vivek Saahil" userId="43ad321a-5946-4c44-869a-99c3331d9527" providerId="ADAL" clId="{EA813354-F016-409C-A55B-EB42D8BC8B73}" dt="2021-04-06T04:33:14.680" v="5341" actId="27803"/>
          <ac:spMkLst>
            <pc:docMk/>
            <pc:sldMk cId="1830847363" sldId="283"/>
            <ac:spMk id="6082" creationId="{A5A631AA-6DBB-4020-93F6-693866CD5C36}"/>
          </ac:spMkLst>
        </pc:spChg>
        <pc:spChg chg="mod">
          <ac:chgData name="Vivek Saahil" userId="43ad321a-5946-4c44-869a-99c3331d9527" providerId="ADAL" clId="{EA813354-F016-409C-A55B-EB42D8BC8B73}" dt="2021-04-06T04:33:14.680" v="5341" actId="27803"/>
          <ac:spMkLst>
            <pc:docMk/>
            <pc:sldMk cId="1830847363" sldId="283"/>
            <ac:spMk id="6083" creationId="{E7FF759F-A2C2-4769-A271-50C541EDF75E}"/>
          </ac:spMkLst>
        </pc:spChg>
        <pc:spChg chg="mod">
          <ac:chgData name="Vivek Saahil" userId="43ad321a-5946-4c44-869a-99c3331d9527" providerId="ADAL" clId="{EA813354-F016-409C-A55B-EB42D8BC8B73}" dt="2021-04-06T04:33:14.680" v="5341" actId="27803"/>
          <ac:spMkLst>
            <pc:docMk/>
            <pc:sldMk cId="1830847363" sldId="283"/>
            <ac:spMk id="6084" creationId="{133A0E1C-E157-4D08-B708-2385E5E59D26}"/>
          </ac:spMkLst>
        </pc:spChg>
        <pc:spChg chg="mod">
          <ac:chgData name="Vivek Saahil" userId="43ad321a-5946-4c44-869a-99c3331d9527" providerId="ADAL" clId="{EA813354-F016-409C-A55B-EB42D8BC8B73}" dt="2021-04-06T04:33:14.680" v="5341" actId="27803"/>
          <ac:spMkLst>
            <pc:docMk/>
            <pc:sldMk cId="1830847363" sldId="283"/>
            <ac:spMk id="6085" creationId="{F6E62C98-3772-4743-94BD-1EAE0C38D847}"/>
          </ac:spMkLst>
        </pc:spChg>
        <pc:spChg chg="mod">
          <ac:chgData name="Vivek Saahil" userId="43ad321a-5946-4c44-869a-99c3331d9527" providerId="ADAL" clId="{EA813354-F016-409C-A55B-EB42D8BC8B73}" dt="2021-04-06T04:33:14.680" v="5341" actId="27803"/>
          <ac:spMkLst>
            <pc:docMk/>
            <pc:sldMk cId="1830847363" sldId="283"/>
            <ac:spMk id="6086" creationId="{725EC5EA-449F-4009-8639-3FE631955439}"/>
          </ac:spMkLst>
        </pc:spChg>
        <pc:spChg chg="mod">
          <ac:chgData name="Vivek Saahil" userId="43ad321a-5946-4c44-869a-99c3331d9527" providerId="ADAL" clId="{EA813354-F016-409C-A55B-EB42D8BC8B73}" dt="2021-04-06T04:33:14.680" v="5341" actId="27803"/>
          <ac:spMkLst>
            <pc:docMk/>
            <pc:sldMk cId="1830847363" sldId="283"/>
            <ac:spMk id="6087" creationId="{08B130F9-EA47-401B-8308-46AD52BA5584}"/>
          </ac:spMkLst>
        </pc:spChg>
        <pc:spChg chg="mod">
          <ac:chgData name="Vivek Saahil" userId="43ad321a-5946-4c44-869a-99c3331d9527" providerId="ADAL" clId="{EA813354-F016-409C-A55B-EB42D8BC8B73}" dt="2021-04-06T04:33:14.680" v="5341" actId="27803"/>
          <ac:spMkLst>
            <pc:docMk/>
            <pc:sldMk cId="1830847363" sldId="283"/>
            <ac:spMk id="6088" creationId="{155E12ED-FCD0-4C63-B038-B8B37C719102}"/>
          </ac:spMkLst>
        </pc:spChg>
        <pc:spChg chg="mod">
          <ac:chgData name="Vivek Saahil" userId="43ad321a-5946-4c44-869a-99c3331d9527" providerId="ADAL" clId="{EA813354-F016-409C-A55B-EB42D8BC8B73}" dt="2021-04-06T04:33:14.680" v="5341" actId="27803"/>
          <ac:spMkLst>
            <pc:docMk/>
            <pc:sldMk cId="1830847363" sldId="283"/>
            <ac:spMk id="6089" creationId="{951AA968-808D-42FE-A903-68F6F1BDE4C3}"/>
          </ac:spMkLst>
        </pc:spChg>
        <pc:spChg chg="mod">
          <ac:chgData name="Vivek Saahil" userId="43ad321a-5946-4c44-869a-99c3331d9527" providerId="ADAL" clId="{EA813354-F016-409C-A55B-EB42D8BC8B73}" dt="2021-04-06T04:33:14.680" v="5341" actId="27803"/>
          <ac:spMkLst>
            <pc:docMk/>
            <pc:sldMk cId="1830847363" sldId="283"/>
            <ac:spMk id="6090" creationId="{F0E11166-017C-4C6C-8E80-E484F2EBF238}"/>
          </ac:spMkLst>
        </pc:spChg>
        <pc:spChg chg="mod">
          <ac:chgData name="Vivek Saahil" userId="43ad321a-5946-4c44-869a-99c3331d9527" providerId="ADAL" clId="{EA813354-F016-409C-A55B-EB42D8BC8B73}" dt="2021-04-06T04:33:14.680" v="5341" actId="27803"/>
          <ac:spMkLst>
            <pc:docMk/>
            <pc:sldMk cId="1830847363" sldId="283"/>
            <ac:spMk id="6091" creationId="{B9AA08C1-37FA-436B-9C0D-B9CD754467E5}"/>
          </ac:spMkLst>
        </pc:spChg>
        <pc:spChg chg="mod">
          <ac:chgData name="Vivek Saahil" userId="43ad321a-5946-4c44-869a-99c3331d9527" providerId="ADAL" clId="{EA813354-F016-409C-A55B-EB42D8BC8B73}" dt="2021-04-06T04:33:14.680" v="5341" actId="27803"/>
          <ac:spMkLst>
            <pc:docMk/>
            <pc:sldMk cId="1830847363" sldId="283"/>
            <ac:spMk id="6092" creationId="{93A2D257-07FA-4E1C-9002-F1685EF99E72}"/>
          </ac:spMkLst>
        </pc:spChg>
        <pc:spChg chg="mod">
          <ac:chgData name="Vivek Saahil" userId="43ad321a-5946-4c44-869a-99c3331d9527" providerId="ADAL" clId="{EA813354-F016-409C-A55B-EB42D8BC8B73}" dt="2021-04-06T04:33:14.680" v="5341" actId="27803"/>
          <ac:spMkLst>
            <pc:docMk/>
            <pc:sldMk cId="1830847363" sldId="283"/>
            <ac:spMk id="6093" creationId="{2F368FF8-555E-4609-8D3D-608A7C8601D0}"/>
          </ac:spMkLst>
        </pc:spChg>
        <pc:spChg chg="mod">
          <ac:chgData name="Vivek Saahil" userId="43ad321a-5946-4c44-869a-99c3331d9527" providerId="ADAL" clId="{EA813354-F016-409C-A55B-EB42D8BC8B73}" dt="2021-04-06T04:33:14.680" v="5341" actId="27803"/>
          <ac:spMkLst>
            <pc:docMk/>
            <pc:sldMk cId="1830847363" sldId="283"/>
            <ac:spMk id="6094" creationId="{A958EB78-1D0D-435B-A09A-70C704C8F2E0}"/>
          </ac:spMkLst>
        </pc:spChg>
        <pc:spChg chg="mod">
          <ac:chgData name="Vivek Saahil" userId="43ad321a-5946-4c44-869a-99c3331d9527" providerId="ADAL" clId="{EA813354-F016-409C-A55B-EB42D8BC8B73}" dt="2021-04-06T04:33:14.680" v="5341" actId="27803"/>
          <ac:spMkLst>
            <pc:docMk/>
            <pc:sldMk cId="1830847363" sldId="283"/>
            <ac:spMk id="6095" creationId="{C7BF297D-70A9-4D70-BB13-5A700417C47B}"/>
          </ac:spMkLst>
        </pc:spChg>
        <pc:spChg chg="mod">
          <ac:chgData name="Vivek Saahil" userId="43ad321a-5946-4c44-869a-99c3331d9527" providerId="ADAL" clId="{EA813354-F016-409C-A55B-EB42D8BC8B73}" dt="2021-04-06T04:33:14.680" v="5341" actId="27803"/>
          <ac:spMkLst>
            <pc:docMk/>
            <pc:sldMk cId="1830847363" sldId="283"/>
            <ac:spMk id="6096" creationId="{AFACC917-A73D-43A3-9A27-94F04694A0EB}"/>
          </ac:spMkLst>
        </pc:spChg>
        <pc:spChg chg="mod">
          <ac:chgData name="Vivek Saahil" userId="43ad321a-5946-4c44-869a-99c3331d9527" providerId="ADAL" clId="{EA813354-F016-409C-A55B-EB42D8BC8B73}" dt="2021-04-06T04:33:14.680" v="5341" actId="27803"/>
          <ac:spMkLst>
            <pc:docMk/>
            <pc:sldMk cId="1830847363" sldId="283"/>
            <ac:spMk id="6097" creationId="{8AF50E51-A099-4C5F-BD25-97D79CC76D13}"/>
          </ac:spMkLst>
        </pc:spChg>
        <pc:spChg chg="mod">
          <ac:chgData name="Vivek Saahil" userId="43ad321a-5946-4c44-869a-99c3331d9527" providerId="ADAL" clId="{EA813354-F016-409C-A55B-EB42D8BC8B73}" dt="2021-04-06T04:33:14.680" v="5341" actId="27803"/>
          <ac:spMkLst>
            <pc:docMk/>
            <pc:sldMk cId="1830847363" sldId="283"/>
            <ac:spMk id="6098" creationId="{B926925D-5037-4EC4-B7BE-1204431B34EE}"/>
          </ac:spMkLst>
        </pc:spChg>
        <pc:spChg chg="mod">
          <ac:chgData name="Vivek Saahil" userId="43ad321a-5946-4c44-869a-99c3331d9527" providerId="ADAL" clId="{EA813354-F016-409C-A55B-EB42D8BC8B73}" dt="2021-04-06T04:33:14.680" v="5341" actId="27803"/>
          <ac:spMkLst>
            <pc:docMk/>
            <pc:sldMk cId="1830847363" sldId="283"/>
            <ac:spMk id="6099" creationId="{DB1B9803-DCBD-4919-B1A9-B541267A9655}"/>
          </ac:spMkLst>
        </pc:spChg>
        <pc:spChg chg="mod">
          <ac:chgData name="Vivek Saahil" userId="43ad321a-5946-4c44-869a-99c3331d9527" providerId="ADAL" clId="{EA813354-F016-409C-A55B-EB42D8BC8B73}" dt="2021-04-06T04:33:14.680" v="5341" actId="27803"/>
          <ac:spMkLst>
            <pc:docMk/>
            <pc:sldMk cId="1830847363" sldId="283"/>
            <ac:spMk id="6100" creationId="{9C49587B-FFD7-45AA-911B-C0B0EE3352D5}"/>
          </ac:spMkLst>
        </pc:spChg>
        <pc:spChg chg="mod">
          <ac:chgData name="Vivek Saahil" userId="43ad321a-5946-4c44-869a-99c3331d9527" providerId="ADAL" clId="{EA813354-F016-409C-A55B-EB42D8BC8B73}" dt="2021-04-06T04:33:14.680" v="5341" actId="27803"/>
          <ac:spMkLst>
            <pc:docMk/>
            <pc:sldMk cId="1830847363" sldId="283"/>
            <ac:spMk id="6101" creationId="{246FF3B3-F7DD-4B26-A77D-1D63AB4EE4C8}"/>
          </ac:spMkLst>
        </pc:spChg>
        <pc:spChg chg="mod">
          <ac:chgData name="Vivek Saahil" userId="43ad321a-5946-4c44-869a-99c3331d9527" providerId="ADAL" clId="{EA813354-F016-409C-A55B-EB42D8BC8B73}" dt="2021-04-06T04:33:14.680" v="5341" actId="27803"/>
          <ac:spMkLst>
            <pc:docMk/>
            <pc:sldMk cId="1830847363" sldId="283"/>
            <ac:spMk id="6102" creationId="{12F43D74-F927-4200-A325-E5A5D0578A4D}"/>
          </ac:spMkLst>
        </pc:spChg>
        <pc:spChg chg="mod">
          <ac:chgData name="Vivek Saahil" userId="43ad321a-5946-4c44-869a-99c3331d9527" providerId="ADAL" clId="{EA813354-F016-409C-A55B-EB42D8BC8B73}" dt="2021-04-06T04:33:14.680" v="5341" actId="27803"/>
          <ac:spMkLst>
            <pc:docMk/>
            <pc:sldMk cId="1830847363" sldId="283"/>
            <ac:spMk id="6103" creationId="{750D20CC-D478-4576-8CDF-693BECA15F9A}"/>
          </ac:spMkLst>
        </pc:spChg>
        <pc:spChg chg="mod">
          <ac:chgData name="Vivek Saahil" userId="43ad321a-5946-4c44-869a-99c3331d9527" providerId="ADAL" clId="{EA813354-F016-409C-A55B-EB42D8BC8B73}" dt="2021-04-06T04:33:14.680" v="5341" actId="27803"/>
          <ac:spMkLst>
            <pc:docMk/>
            <pc:sldMk cId="1830847363" sldId="283"/>
            <ac:spMk id="6104" creationId="{7A9EE29C-1DE0-4E92-B3BA-9DC163ED2C76}"/>
          </ac:spMkLst>
        </pc:spChg>
        <pc:spChg chg="mod">
          <ac:chgData name="Vivek Saahil" userId="43ad321a-5946-4c44-869a-99c3331d9527" providerId="ADAL" clId="{EA813354-F016-409C-A55B-EB42D8BC8B73}" dt="2021-04-06T04:33:14.680" v="5341" actId="27803"/>
          <ac:spMkLst>
            <pc:docMk/>
            <pc:sldMk cId="1830847363" sldId="283"/>
            <ac:spMk id="6105" creationId="{73B52D3E-3EF4-41C0-BBB6-A07512677D52}"/>
          </ac:spMkLst>
        </pc:spChg>
        <pc:spChg chg="mod">
          <ac:chgData name="Vivek Saahil" userId="43ad321a-5946-4c44-869a-99c3331d9527" providerId="ADAL" clId="{EA813354-F016-409C-A55B-EB42D8BC8B73}" dt="2021-04-06T04:33:14.680" v="5341" actId="27803"/>
          <ac:spMkLst>
            <pc:docMk/>
            <pc:sldMk cId="1830847363" sldId="283"/>
            <ac:spMk id="6106" creationId="{3324B396-603E-486A-979D-B2B47F5F2FFD}"/>
          </ac:spMkLst>
        </pc:spChg>
        <pc:spChg chg="mod">
          <ac:chgData name="Vivek Saahil" userId="43ad321a-5946-4c44-869a-99c3331d9527" providerId="ADAL" clId="{EA813354-F016-409C-A55B-EB42D8BC8B73}" dt="2021-04-06T04:33:14.680" v="5341" actId="27803"/>
          <ac:spMkLst>
            <pc:docMk/>
            <pc:sldMk cId="1830847363" sldId="283"/>
            <ac:spMk id="6107" creationId="{E7861759-F3B0-4DB8-AC15-59391F096642}"/>
          </ac:spMkLst>
        </pc:spChg>
        <pc:spChg chg="mod">
          <ac:chgData name="Vivek Saahil" userId="43ad321a-5946-4c44-869a-99c3331d9527" providerId="ADAL" clId="{EA813354-F016-409C-A55B-EB42D8BC8B73}" dt="2021-04-06T04:33:14.680" v="5341" actId="27803"/>
          <ac:spMkLst>
            <pc:docMk/>
            <pc:sldMk cId="1830847363" sldId="283"/>
            <ac:spMk id="6108" creationId="{49AA94C6-157D-436F-9A98-F5CDDD555D9E}"/>
          </ac:spMkLst>
        </pc:spChg>
        <pc:spChg chg="mod">
          <ac:chgData name="Vivek Saahil" userId="43ad321a-5946-4c44-869a-99c3331d9527" providerId="ADAL" clId="{EA813354-F016-409C-A55B-EB42D8BC8B73}" dt="2021-04-06T04:33:14.680" v="5341" actId="27803"/>
          <ac:spMkLst>
            <pc:docMk/>
            <pc:sldMk cId="1830847363" sldId="283"/>
            <ac:spMk id="6109" creationId="{3C199574-E66F-4C56-849E-C883F720F3FD}"/>
          </ac:spMkLst>
        </pc:spChg>
        <pc:spChg chg="mod">
          <ac:chgData name="Vivek Saahil" userId="43ad321a-5946-4c44-869a-99c3331d9527" providerId="ADAL" clId="{EA813354-F016-409C-A55B-EB42D8BC8B73}" dt="2021-04-06T04:33:14.680" v="5341" actId="27803"/>
          <ac:spMkLst>
            <pc:docMk/>
            <pc:sldMk cId="1830847363" sldId="283"/>
            <ac:spMk id="6110" creationId="{71D3656C-A845-4935-8F4B-FFE0CCDDE1D7}"/>
          </ac:spMkLst>
        </pc:spChg>
        <pc:spChg chg="mod">
          <ac:chgData name="Vivek Saahil" userId="43ad321a-5946-4c44-869a-99c3331d9527" providerId="ADAL" clId="{EA813354-F016-409C-A55B-EB42D8BC8B73}" dt="2021-04-06T04:33:14.680" v="5341" actId="27803"/>
          <ac:spMkLst>
            <pc:docMk/>
            <pc:sldMk cId="1830847363" sldId="283"/>
            <ac:spMk id="6111" creationId="{C8A846E1-EE44-4268-8A37-6A223E0A3EA5}"/>
          </ac:spMkLst>
        </pc:spChg>
        <pc:spChg chg="mod">
          <ac:chgData name="Vivek Saahil" userId="43ad321a-5946-4c44-869a-99c3331d9527" providerId="ADAL" clId="{EA813354-F016-409C-A55B-EB42D8BC8B73}" dt="2021-04-06T04:33:14.680" v="5341" actId="27803"/>
          <ac:spMkLst>
            <pc:docMk/>
            <pc:sldMk cId="1830847363" sldId="283"/>
            <ac:spMk id="6112" creationId="{72DBAC35-5793-4A7A-8548-2A3BC8CCE8AA}"/>
          </ac:spMkLst>
        </pc:spChg>
        <pc:spChg chg="mod">
          <ac:chgData name="Vivek Saahil" userId="43ad321a-5946-4c44-869a-99c3331d9527" providerId="ADAL" clId="{EA813354-F016-409C-A55B-EB42D8BC8B73}" dt="2021-04-06T04:33:14.680" v="5341" actId="27803"/>
          <ac:spMkLst>
            <pc:docMk/>
            <pc:sldMk cId="1830847363" sldId="283"/>
            <ac:spMk id="6113" creationId="{716B2DBD-282D-4583-A9F0-45B846235021}"/>
          </ac:spMkLst>
        </pc:spChg>
        <pc:spChg chg="mod">
          <ac:chgData name="Vivek Saahil" userId="43ad321a-5946-4c44-869a-99c3331d9527" providerId="ADAL" clId="{EA813354-F016-409C-A55B-EB42D8BC8B73}" dt="2021-04-06T04:33:14.680" v="5341" actId="27803"/>
          <ac:spMkLst>
            <pc:docMk/>
            <pc:sldMk cId="1830847363" sldId="283"/>
            <ac:spMk id="6114" creationId="{9F2FAD8E-EE8E-42BB-8D2B-59FFF353DF29}"/>
          </ac:spMkLst>
        </pc:spChg>
        <pc:spChg chg="mod">
          <ac:chgData name="Vivek Saahil" userId="43ad321a-5946-4c44-869a-99c3331d9527" providerId="ADAL" clId="{EA813354-F016-409C-A55B-EB42D8BC8B73}" dt="2021-04-06T04:33:14.680" v="5341" actId="27803"/>
          <ac:spMkLst>
            <pc:docMk/>
            <pc:sldMk cId="1830847363" sldId="283"/>
            <ac:spMk id="6115" creationId="{CD4988BC-5CF6-4844-8104-C81FF57B4D47}"/>
          </ac:spMkLst>
        </pc:spChg>
        <pc:spChg chg="mod">
          <ac:chgData name="Vivek Saahil" userId="43ad321a-5946-4c44-869a-99c3331d9527" providerId="ADAL" clId="{EA813354-F016-409C-A55B-EB42D8BC8B73}" dt="2021-04-06T04:33:14.680" v="5341" actId="27803"/>
          <ac:spMkLst>
            <pc:docMk/>
            <pc:sldMk cId="1830847363" sldId="283"/>
            <ac:spMk id="6116" creationId="{AE41AFBD-7207-4603-8046-014C4AFD719F}"/>
          </ac:spMkLst>
        </pc:spChg>
        <pc:spChg chg="mod">
          <ac:chgData name="Vivek Saahil" userId="43ad321a-5946-4c44-869a-99c3331d9527" providerId="ADAL" clId="{EA813354-F016-409C-A55B-EB42D8BC8B73}" dt="2021-04-06T04:33:14.680" v="5341" actId="27803"/>
          <ac:spMkLst>
            <pc:docMk/>
            <pc:sldMk cId="1830847363" sldId="283"/>
            <ac:spMk id="6117" creationId="{8084E894-0D82-445D-9857-A65571389C20}"/>
          </ac:spMkLst>
        </pc:spChg>
        <pc:spChg chg="mod">
          <ac:chgData name="Vivek Saahil" userId="43ad321a-5946-4c44-869a-99c3331d9527" providerId="ADAL" clId="{EA813354-F016-409C-A55B-EB42D8BC8B73}" dt="2021-04-06T04:33:14.680" v="5341" actId="27803"/>
          <ac:spMkLst>
            <pc:docMk/>
            <pc:sldMk cId="1830847363" sldId="283"/>
            <ac:spMk id="6118" creationId="{A528C9B6-653D-4FF9-BF6A-82106BD6FB2C}"/>
          </ac:spMkLst>
        </pc:spChg>
        <pc:spChg chg="mod">
          <ac:chgData name="Vivek Saahil" userId="43ad321a-5946-4c44-869a-99c3331d9527" providerId="ADAL" clId="{EA813354-F016-409C-A55B-EB42D8BC8B73}" dt="2021-04-06T04:33:14.680" v="5341" actId="27803"/>
          <ac:spMkLst>
            <pc:docMk/>
            <pc:sldMk cId="1830847363" sldId="283"/>
            <ac:spMk id="6119" creationId="{EAD9FB92-9CA2-40CD-92A1-2352054906E2}"/>
          </ac:spMkLst>
        </pc:spChg>
        <pc:spChg chg="mod">
          <ac:chgData name="Vivek Saahil" userId="43ad321a-5946-4c44-869a-99c3331d9527" providerId="ADAL" clId="{EA813354-F016-409C-A55B-EB42D8BC8B73}" dt="2021-04-06T04:33:14.680" v="5341" actId="27803"/>
          <ac:spMkLst>
            <pc:docMk/>
            <pc:sldMk cId="1830847363" sldId="283"/>
            <ac:spMk id="6120" creationId="{3C66C7E6-E5A8-4454-81B9-AE49920DD0AC}"/>
          </ac:spMkLst>
        </pc:spChg>
        <pc:spChg chg="mod">
          <ac:chgData name="Vivek Saahil" userId="43ad321a-5946-4c44-869a-99c3331d9527" providerId="ADAL" clId="{EA813354-F016-409C-A55B-EB42D8BC8B73}" dt="2021-04-06T04:33:14.680" v="5341" actId="27803"/>
          <ac:spMkLst>
            <pc:docMk/>
            <pc:sldMk cId="1830847363" sldId="283"/>
            <ac:spMk id="6121" creationId="{6A37089F-753B-498B-8DB4-2A51C06AE2F4}"/>
          </ac:spMkLst>
        </pc:spChg>
        <pc:spChg chg="mod">
          <ac:chgData name="Vivek Saahil" userId="43ad321a-5946-4c44-869a-99c3331d9527" providerId="ADAL" clId="{EA813354-F016-409C-A55B-EB42D8BC8B73}" dt="2021-04-06T04:33:14.680" v="5341" actId="27803"/>
          <ac:spMkLst>
            <pc:docMk/>
            <pc:sldMk cId="1830847363" sldId="283"/>
            <ac:spMk id="6122" creationId="{AA31C1FE-2099-4CA5-ACCC-1A63D82DEC0F}"/>
          </ac:spMkLst>
        </pc:spChg>
        <pc:spChg chg="mod">
          <ac:chgData name="Vivek Saahil" userId="43ad321a-5946-4c44-869a-99c3331d9527" providerId="ADAL" clId="{EA813354-F016-409C-A55B-EB42D8BC8B73}" dt="2021-04-06T04:33:14.680" v="5341" actId="27803"/>
          <ac:spMkLst>
            <pc:docMk/>
            <pc:sldMk cId="1830847363" sldId="283"/>
            <ac:spMk id="6123" creationId="{EBE44DD1-3559-4D4B-AFD0-B506C5BDBAB3}"/>
          </ac:spMkLst>
        </pc:spChg>
        <pc:spChg chg="mod">
          <ac:chgData name="Vivek Saahil" userId="43ad321a-5946-4c44-869a-99c3331d9527" providerId="ADAL" clId="{EA813354-F016-409C-A55B-EB42D8BC8B73}" dt="2021-04-06T04:33:14.680" v="5341" actId="27803"/>
          <ac:spMkLst>
            <pc:docMk/>
            <pc:sldMk cId="1830847363" sldId="283"/>
            <ac:spMk id="6124" creationId="{C1546D36-E39C-4CAF-8C89-55746A677209}"/>
          </ac:spMkLst>
        </pc:spChg>
        <pc:spChg chg="mod">
          <ac:chgData name="Vivek Saahil" userId="43ad321a-5946-4c44-869a-99c3331d9527" providerId="ADAL" clId="{EA813354-F016-409C-A55B-EB42D8BC8B73}" dt="2021-04-06T04:33:14.680" v="5341" actId="27803"/>
          <ac:spMkLst>
            <pc:docMk/>
            <pc:sldMk cId="1830847363" sldId="283"/>
            <ac:spMk id="6125" creationId="{184C15AF-4821-4DE6-B81E-F7EA4EEBFE1A}"/>
          </ac:spMkLst>
        </pc:spChg>
        <pc:spChg chg="mod">
          <ac:chgData name="Vivek Saahil" userId="43ad321a-5946-4c44-869a-99c3331d9527" providerId="ADAL" clId="{EA813354-F016-409C-A55B-EB42D8BC8B73}" dt="2021-04-06T04:33:14.680" v="5341" actId="27803"/>
          <ac:spMkLst>
            <pc:docMk/>
            <pc:sldMk cId="1830847363" sldId="283"/>
            <ac:spMk id="6126" creationId="{CC330025-F727-49F9-B382-48A3B274E294}"/>
          </ac:spMkLst>
        </pc:spChg>
        <pc:spChg chg="mod">
          <ac:chgData name="Vivek Saahil" userId="43ad321a-5946-4c44-869a-99c3331d9527" providerId="ADAL" clId="{EA813354-F016-409C-A55B-EB42D8BC8B73}" dt="2021-04-06T04:33:14.680" v="5341" actId="27803"/>
          <ac:spMkLst>
            <pc:docMk/>
            <pc:sldMk cId="1830847363" sldId="283"/>
            <ac:spMk id="6127" creationId="{E0AA74B2-9679-4D03-AB8D-C1F62C21CE3B}"/>
          </ac:spMkLst>
        </pc:spChg>
        <pc:spChg chg="mod">
          <ac:chgData name="Vivek Saahil" userId="43ad321a-5946-4c44-869a-99c3331d9527" providerId="ADAL" clId="{EA813354-F016-409C-A55B-EB42D8BC8B73}" dt="2021-04-06T04:33:14.680" v="5341" actId="27803"/>
          <ac:spMkLst>
            <pc:docMk/>
            <pc:sldMk cId="1830847363" sldId="283"/>
            <ac:spMk id="6128" creationId="{662FF69F-5535-4434-94B4-A3F08B90BF1C}"/>
          </ac:spMkLst>
        </pc:spChg>
        <pc:spChg chg="mod">
          <ac:chgData name="Vivek Saahil" userId="43ad321a-5946-4c44-869a-99c3331d9527" providerId="ADAL" clId="{EA813354-F016-409C-A55B-EB42D8BC8B73}" dt="2021-04-06T04:33:14.680" v="5341" actId="27803"/>
          <ac:spMkLst>
            <pc:docMk/>
            <pc:sldMk cId="1830847363" sldId="283"/>
            <ac:spMk id="6129" creationId="{97B73C2F-EFE2-4EA3-90E1-9D776CABAA46}"/>
          </ac:spMkLst>
        </pc:spChg>
        <pc:spChg chg="mod">
          <ac:chgData name="Vivek Saahil" userId="43ad321a-5946-4c44-869a-99c3331d9527" providerId="ADAL" clId="{EA813354-F016-409C-A55B-EB42D8BC8B73}" dt="2021-04-06T04:33:14.680" v="5341" actId="27803"/>
          <ac:spMkLst>
            <pc:docMk/>
            <pc:sldMk cId="1830847363" sldId="283"/>
            <ac:spMk id="6130" creationId="{63247FAF-7E09-4FF2-A236-1BC42F26C38B}"/>
          </ac:spMkLst>
        </pc:spChg>
        <pc:spChg chg="mod">
          <ac:chgData name="Vivek Saahil" userId="43ad321a-5946-4c44-869a-99c3331d9527" providerId="ADAL" clId="{EA813354-F016-409C-A55B-EB42D8BC8B73}" dt="2021-04-06T04:33:14.680" v="5341" actId="27803"/>
          <ac:spMkLst>
            <pc:docMk/>
            <pc:sldMk cId="1830847363" sldId="283"/>
            <ac:spMk id="6131" creationId="{4698F2D1-F95C-4AC0-91E2-395693F850C4}"/>
          </ac:spMkLst>
        </pc:spChg>
        <pc:spChg chg="mod">
          <ac:chgData name="Vivek Saahil" userId="43ad321a-5946-4c44-869a-99c3331d9527" providerId="ADAL" clId="{EA813354-F016-409C-A55B-EB42D8BC8B73}" dt="2021-04-06T04:33:14.680" v="5341" actId="27803"/>
          <ac:spMkLst>
            <pc:docMk/>
            <pc:sldMk cId="1830847363" sldId="283"/>
            <ac:spMk id="6132" creationId="{5DCBB3FE-5BD1-4CD6-AF88-078172966134}"/>
          </ac:spMkLst>
        </pc:spChg>
        <pc:spChg chg="mod">
          <ac:chgData name="Vivek Saahil" userId="43ad321a-5946-4c44-869a-99c3331d9527" providerId="ADAL" clId="{EA813354-F016-409C-A55B-EB42D8BC8B73}" dt="2021-04-06T04:33:14.680" v="5341" actId="27803"/>
          <ac:spMkLst>
            <pc:docMk/>
            <pc:sldMk cId="1830847363" sldId="283"/>
            <ac:spMk id="6133" creationId="{944F2064-1A42-4410-8A03-79F24BE737ED}"/>
          </ac:spMkLst>
        </pc:spChg>
        <pc:spChg chg="mod">
          <ac:chgData name="Vivek Saahil" userId="43ad321a-5946-4c44-869a-99c3331d9527" providerId="ADAL" clId="{EA813354-F016-409C-A55B-EB42D8BC8B73}" dt="2021-04-06T04:33:14.680" v="5341" actId="27803"/>
          <ac:spMkLst>
            <pc:docMk/>
            <pc:sldMk cId="1830847363" sldId="283"/>
            <ac:spMk id="6134" creationId="{CA268109-0B6F-4E71-A8AB-F806B8229144}"/>
          </ac:spMkLst>
        </pc:spChg>
        <pc:spChg chg="mod">
          <ac:chgData name="Vivek Saahil" userId="43ad321a-5946-4c44-869a-99c3331d9527" providerId="ADAL" clId="{EA813354-F016-409C-A55B-EB42D8BC8B73}" dt="2021-04-06T04:33:14.680" v="5341" actId="27803"/>
          <ac:spMkLst>
            <pc:docMk/>
            <pc:sldMk cId="1830847363" sldId="283"/>
            <ac:spMk id="6135" creationId="{C7649F67-3166-442F-8A24-E655731E1795}"/>
          </ac:spMkLst>
        </pc:spChg>
        <pc:spChg chg="mod">
          <ac:chgData name="Vivek Saahil" userId="43ad321a-5946-4c44-869a-99c3331d9527" providerId="ADAL" clId="{EA813354-F016-409C-A55B-EB42D8BC8B73}" dt="2021-04-06T04:33:14.680" v="5341" actId="27803"/>
          <ac:spMkLst>
            <pc:docMk/>
            <pc:sldMk cId="1830847363" sldId="283"/>
            <ac:spMk id="6136" creationId="{87232D57-A23F-48C2-8456-B213C3C8B5EC}"/>
          </ac:spMkLst>
        </pc:spChg>
        <pc:spChg chg="mod">
          <ac:chgData name="Vivek Saahil" userId="43ad321a-5946-4c44-869a-99c3331d9527" providerId="ADAL" clId="{EA813354-F016-409C-A55B-EB42D8BC8B73}" dt="2021-04-06T04:33:14.680" v="5341" actId="27803"/>
          <ac:spMkLst>
            <pc:docMk/>
            <pc:sldMk cId="1830847363" sldId="283"/>
            <ac:spMk id="6137" creationId="{8C8DB296-2C51-4E48-8371-72ED041F568C}"/>
          </ac:spMkLst>
        </pc:spChg>
        <pc:spChg chg="mod">
          <ac:chgData name="Vivek Saahil" userId="43ad321a-5946-4c44-869a-99c3331d9527" providerId="ADAL" clId="{EA813354-F016-409C-A55B-EB42D8BC8B73}" dt="2021-04-06T04:33:14.680" v="5341" actId="27803"/>
          <ac:spMkLst>
            <pc:docMk/>
            <pc:sldMk cId="1830847363" sldId="283"/>
            <ac:spMk id="6138" creationId="{6D0CDE3E-07C7-45B2-9D5F-D06745C174E7}"/>
          </ac:spMkLst>
        </pc:spChg>
        <pc:spChg chg="mod">
          <ac:chgData name="Vivek Saahil" userId="43ad321a-5946-4c44-869a-99c3331d9527" providerId="ADAL" clId="{EA813354-F016-409C-A55B-EB42D8BC8B73}" dt="2021-04-06T04:33:14.680" v="5341" actId="27803"/>
          <ac:spMkLst>
            <pc:docMk/>
            <pc:sldMk cId="1830847363" sldId="283"/>
            <ac:spMk id="6139" creationId="{1DF8F429-D925-4D62-BC2E-CD1FC4497CFB}"/>
          </ac:spMkLst>
        </pc:spChg>
        <pc:spChg chg="mod">
          <ac:chgData name="Vivek Saahil" userId="43ad321a-5946-4c44-869a-99c3331d9527" providerId="ADAL" clId="{EA813354-F016-409C-A55B-EB42D8BC8B73}" dt="2021-04-06T04:33:14.680" v="5341" actId="27803"/>
          <ac:spMkLst>
            <pc:docMk/>
            <pc:sldMk cId="1830847363" sldId="283"/>
            <ac:spMk id="6140" creationId="{B70E2E76-FD69-4334-A510-E27AEECB1B60}"/>
          </ac:spMkLst>
        </pc:spChg>
        <pc:spChg chg="mod">
          <ac:chgData name="Vivek Saahil" userId="43ad321a-5946-4c44-869a-99c3331d9527" providerId="ADAL" clId="{EA813354-F016-409C-A55B-EB42D8BC8B73}" dt="2021-04-06T04:33:14.680" v="5341" actId="27803"/>
          <ac:spMkLst>
            <pc:docMk/>
            <pc:sldMk cId="1830847363" sldId="283"/>
            <ac:spMk id="6141" creationId="{A27D5465-44B1-483B-8398-442C32254547}"/>
          </ac:spMkLst>
        </pc:spChg>
        <pc:spChg chg="mod">
          <ac:chgData name="Vivek Saahil" userId="43ad321a-5946-4c44-869a-99c3331d9527" providerId="ADAL" clId="{EA813354-F016-409C-A55B-EB42D8BC8B73}" dt="2021-04-06T04:33:14.680" v="5341" actId="27803"/>
          <ac:spMkLst>
            <pc:docMk/>
            <pc:sldMk cId="1830847363" sldId="283"/>
            <ac:spMk id="6142" creationId="{F32932E2-593F-4C60-97D2-86790A5B69FC}"/>
          </ac:spMkLst>
        </pc:spChg>
        <pc:spChg chg="mod">
          <ac:chgData name="Vivek Saahil" userId="43ad321a-5946-4c44-869a-99c3331d9527" providerId="ADAL" clId="{EA813354-F016-409C-A55B-EB42D8BC8B73}" dt="2021-04-06T04:33:14.680" v="5341" actId="27803"/>
          <ac:spMkLst>
            <pc:docMk/>
            <pc:sldMk cId="1830847363" sldId="283"/>
            <ac:spMk id="6143" creationId="{94F549C4-52B4-4072-A0EB-F24D0F8047E5}"/>
          </ac:spMkLst>
        </pc:spChg>
        <pc:spChg chg="mod">
          <ac:chgData name="Vivek Saahil" userId="43ad321a-5946-4c44-869a-99c3331d9527" providerId="ADAL" clId="{EA813354-F016-409C-A55B-EB42D8BC8B73}" dt="2021-04-06T04:33:14.680" v="5341" actId="27803"/>
          <ac:spMkLst>
            <pc:docMk/>
            <pc:sldMk cId="1830847363" sldId="283"/>
            <ac:spMk id="6144" creationId="{D7FA58FD-B585-4550-9A8D-D93BA23D030A}"/>
          </ac:spMkLst>
        </pc:spChg>
        <pc:spChg chg="mod">
          <ac:chgData name="Vivek Saahil" userId="43ad321a-5946-4c44-869a-99c3331d9527" providerId="ADAL" clId="{EA813354-F016-409C-A55B-EB42D8BC8B73}" dt="2021-04-06T04:33:14.680" v="5341" actId="27803"/>
          <ac:spMkLst>
            <pc:docMk/>
            <pc:sldMk cId="1830847363" sldId="283"/>
            <ac:spMk id="6145" creationId="{C6D0FEE5-75DE-47D8-A5DF-656CF5351582}"/>
          </ac:spMkLst>
        </pc:spChg>
        <pc:spChg chg="mod">
          <ac:chgData name="Vivek Saahil" userId="43ad321a-5946-4c44-869a-99c3331d9527" providerId="ADAL" clId="{EA813354-F016-409C-A55B-EB42D8BC8B73}" dt="2021-04-06T04:33:14.680" v="5341" actId="27803"/>
          <ac:spMkLst>
            <pc:docMk/>
            <pc:sldMk cId="1830847363" sldId="283"/>
            <ac:spMk id="6146" creationId="{BE61A1F1-4966-4C2B-B64A-AED8E94762F7}"/>
          </ac:spMkLst>
        </pc:spChg>
        <pc:spChg chg="mod">
          <ac:chgData name="Vivek Saahil" userId="43ad321a-5946-4c44-869a-99c3331d9527" providerId="ADAL" clId="{EA813354-F016-409C-A55B-EB42D8BC8B73}" dt="2021-04-06T04:33:14.680" v="5341" actId="27803"/>
          <ac:spMkLst>
            <pc:docMk/>
            <pc:sldMk cId="1830847363" sldId="283"/>
            <ac:spMk id="6147" creationId="{A60B9770-B8B4-4872-ADB2-84B5D2ABC62A}"/>
          </ac:spMkLst>
        </pc:spChg>
        <pc:spChg chg="mod">
          <ac:chgData name="Vivek Saahil" userId="43ad321a-5946-4c44-869a-99c3331d9527" providerId="ADAL" clId="{EA813354-F016-409C-A55B-EB42D8BC8B73}" dt="2021-04-06T04:33:14.680" v="5341" actId="27803"/>
          <ac:spMkLst>
            <pc:docMk/>
            <pc:sldMk cId="1830847363" sldId="283"/>
            <ac:spMk id="6148" creationId="{29F74A88-108A-4620-8805-8C2507A14FC4}"/>
          </ac:spMkLst>
        </pc:spChg>
        <pc:spChg chg="mod">
          <ac:chgData name="Vivek Saahil" userId="43ad321a-5946-4c44-869a-99c3331d9527" providerId="ADAL" clId="{EA813354-F016-409C-A55B-EB42D8BC8B73}" dt="2021-04-06T04:33:14.680" v="5341" actId="27803"/>
          <ac:spMkLst>
            <pc:docMk/>
            <pc:sldMk cId="1830847363" sldId="283"/>
            <ac:spMk id="6149" creationId="{A4C2374C-E56E-48DB-9AD5-CABCE500D2F7}"/>
          </ac:spMkLst>
        </pc:spChg>
        <pc:spChg chg="mod">
          <ac:chgData name="Vivek Saahil" userId="43ad321a-5946-4c44-869a-99c3331d9527" providerId="ADAL" clId="{EA813354-F016-409C-A55B-EB42D8BC8B73}" dt="2021-04-06T04:33:14.680" v="5341" actId="27803"/>
          <ac:spMkLst>
            <pc:docMk/>
            <pc:sldMk cId="1830847363" sldId="283"/>
            <ac:spMk id="6150" creationId="{69C6CA15-2F10-4A36-97D7-B7EBCE2751A1}"/>
          </ac:spMkLst>
        </pc:spChg>
        <pc:spChg chg="mod">
          <ac:chgData name="Vivek Saahil" userId="43ad321a-5946-4c44-869a-99c3331d9527" providerId="ADAL" clId="{EA813354-F016-409C-A55B-EB42D8BC8B73}" dt="2021-04-06T04:33:14.680" v="5341" actId="27803"/>
          <ac:spMkLst>
            <pc:docMk/>
            <pc:sldMk cId="1830847363" sldId="283"/>
            <ac:spMk id="6151" creationId="{C357E140-A90A-4B7D-BBF8-082E0F752CEF}"/>
          </ac:spMkLst>
        </pc:spChg>
        <pc:spChg chg="mod">
          <ac:chgData name="Vivek Saahil" userId="43ad321a-5946-4c44-869a-99c3331d9527" providerId="ADAL" clId="{EA813354-F016-409C-A55B-EB42D8BC8B73}" dt="2021-04-06T04:33:14.680" v="5341" actId="27803"/>
          <ac:spMkLst>
            <pc:docMk/>
            <pc:sldMk cId="1830847363" sldId="283"/>
            <ac:spMk id="6152" creationId="{B5B854B7-F9A8-45C4-B865-FCF00FC86555}"/>
          </ac:spMkLst>
        </pc:spChg>
        <pc:spChg chg="mod">
          <ac:chgData name="Vivek Saahil" userId="43ad321a-5946-4c44-869a-99c3331d9527" providerId="ADAL" clId="{EA813354-F016-409C-A55B-EB42D8BC8B73}" dt="2021-04-06T04:33:14.680" v="5341" actId="27803"/>
          <ac:spMkLst>
            <pc:docMk/>
            <pc:sldMk cId="1830847363" sldId="283"/>
            <ac:spMk id="6153" creationId="{A21CB783-62F2-4392-BDB1-73A556F7EEF4}"/>
          </ac:spMkLst>
        </pc:spChg>
        <pc:spChg chg="mod">
          <ac:chgData name="Vivek Saahil" userId="43ad321a-5946-4c44-869a-99c3331d9527" providerId="ADAL" clId="{EA813354-F016-409C-A55B-EB42D8BC8B73}" dt="2021-04-06T04:33:14.680" v="5341" actId="27803"/>
          <ac:spMkLst>
            <pc:docMk/>
            <pc:sldMk cId="1830847363" sldId="283"/>
            <ac:spMk id="6154" creationId="{778577F4-E767-4931-9EFA-24626B1D166F}"/>
          </ac:spMkLst>
        </pc:spChg>
        <pc:spChg chg="mod">
          <ac:chgData name="Vivek Saahil" userId="43ad321a-5946-4c44-869a-99c3331d9527" providerId="ADAL" clId="{EA813354-F016-409C-A55B-EB42D8BC8B73}" dt="2021-04-06T04:33:14.680" v="5341" actId="27803"/>
          <ac:spMkLst>
            <pc:docMk/>
            <pc:sldMk cId="1830847363" sldId="283"/>
            <ac:spMk id="6155" creationId="{F8763902-D11B-4A44-B5CE-553A0C319DD1}"/>
          </ac:spMkLst>
        </pc:spChg>
        <pc:spChg chg="mod">
          <ac:chgData name="Vivek Saahil" userId="43ad321a-5946-4c44-869a-99c3331d9527" providerId="ADAL" clId="{EA813354-F016-409C-A55B-EB42D8BC8B73}" dt="2021-04-06T04:33:14.680" v="5341" actId="27803"/>
          <ac:spMkLst>
            <pc:docMk/>
            <pc:sldMk cId="1830847363" sldId="283"/>
            <ac:spMk id="6156" creationId="{96D57BFE-193B-4CEF-AFB6-6B1DB9C27615}"/>
          </ac:spMkLst>
        </pc:spChg>
        <pc:spChg chg="mod">
          <ac:chgData name="Vivek Saahil" userId="43ad321a-5946-4c44-869a-99c3331d9527" providerId="ADAL" clId="{EA813354-F016-409C-A55B-EB42D8BC8B73}" dt="2021-04-06T04:33:14.680" v="5341" actId="27803"/>
          <ac:spMkLst>
            <pc:docMk/>
            <pc:sldMk cId="1830847363" sldId="283"/>
            <ac:spMk id="6157" creationId="{DE4ACA3A-C219-4883-B341-8CF003F2E385}"/>
          </ac:spMkLst>
        </pc:spChg>
        <pc:spChg chg="mod">
          <ac:chgData name="Vivek Saahil" userId="43ad321a-5946-4c44-869a-99c3331d9527" providerId="ADAL" clId="{EA813354-F016-409C-A55B-EB42D8BC8B73}" dt="2021-04-06T04:33:14.680" v="5341" actId="27803"/>
          <ac:spMkLst>
            <pc:docMk/>
            <pc:sldMk cId="1830847363" sldId="283"/>
            <ac:spMk id="6158" creationId="{6368994A-D66C-4D73-9764-BA3FAC846854}"/>
          </ac:spMkLst>
        </pc:spChg>
        <pc:spChg chg="mod">
          <ac:chgData name="Vivek Saahil" userId="43ad321a-5946-4c44-869a-99c3331d9527" providerId="ADAL" clId="{EA813354-F016-409C-A55B-EB42D8BC8B73}" dt="2021-04-06T04:33:14.680" v="5341" actId="27803"/>
          <ac:spMkLst>
            <pc:docMk/>
            <pc:sldMk cId="1830847363" sldId="283"/>
            <ac:spMk id="6159" creationId="{84544CFB-8D85-4F60-9AAD-36410E0B2FB8}"/>
          </ac:spMkLst>
        </pc:spChg>
        <pc:spChg chg="mod">
          <ac:chgData name="Vivek Saahil" userId="43ad321a-5946-4c44-869a-99c3331d9527" providerId="ADAL" clId="{EA813354-F016-409C-A55B-EB42D8BC8B73}" dt="2021-04-06T04:33:14.680" v="5341" actId="27803"/>
          <ac:spMkLst>
            <pc:docMk/>
            <pc:sldMk cId="1830847363" sldId="283"/>
            <ac:spMk id="6160" creationId="{3B584374-F73D-4047-B83E-2742B7112D9C}"/>
          </ac:spMkLst>
        </pc:spChg>
        <pc:spChg chg="mod">
          <ac:chgData name="Vivek Saahil" userId="43ad321a-5946-4c44-869a-99c3331d9527" providerId="ADAL" clId="{EA813354-F016-409C-A55B-EB42D8BC8B73}" dt="2021-04-06T04:33:14.680" v="5341" actId="27803"/>
          <ac:spMkLst>
            <pc:docMk/>
            <pc:sldMk cId="1830847363" sldId="283"/>
            <ac:spMk id="6161" creationId="{0A4F127B-5086-4E63-BCB8-180091D29212}"/>
          </ac:spMkLst>
        </pc:spChg>
        <pc:spChg chg="mod">
          <ac:chgData name="Vivek Saahil" userId="43ad321a-5946-4c44-869a-99c3331d9527" providerId="ADAL" clId="{EA813354-F016-409C-A55B-EB42D8BC8B73}" dt="2021-04-06T04:33:14.680" v="5341" actId="27803"/>
          <ac:spMkLst>
            <pc:docMk/>
            <pc:sldMk cId="1830847363" sldId="283"/>
            <ac:spMk id="6162" creationId="{FE19CAD4-4522-4443-B628-7F074EF2F1CF}"/>
          </ac:spMkLst>
        </pc:spChg>
        <pc:spChg chg="mod">
          <ac:chgData name="Vivek Saahil" userId="43ad321a-5946-4c44-869a-99c3331d9527" providerId="ADAL" clId="{EA813354-F016-409C-A55B-EB42D8BC8B73}" dt="2021-04-06T04:33:14.680" v="5341" actId="27803"/>
          <ac:spMkLst>
            <pc:docMk/>
            <pc:sldMk cId="1830847363" sldId="283"/>
            <ac:spMk id="6163" creationId="{9A572002-B4E3-457B-96D8-DE2769BA2185}"/>
          </ac:spMkLst>
        </pc:spChg>
        <pc:spChg chg="mod">
          <ac:chgData name="Vivek Saahil" userId="43ad321a-5946-4c44-869a-99c3331d9527" providerId="ADAL" clId="{EA813354-F016-409C-A55B-EB42D8BC8B73}" dt="2021-04-06T04:33:14.680" v="5341" actId="27803"/>
          <ac:spMkLst>
            <pc:docMk/>
            <pc:sldMk cId="1830847363" sldId="283"/>
            <ac:spMk id="6164" creationId="{F1C570DD-7152-412B-9887-F41EC90AAD5F}"/>
          </ac:spMkLst>
        </pc:spChg>
        <pc:spChg chg="mod">
          <ac:chgData name="Vivek Saahil" userId="43ad321a-5946-4c44-869a-99c3331d9527" providerId="ADAL" clId="{EA813354-F016-409C-A55B-EB42D8BC8B73}" dt="2021-04-06T04:33:14.680" v="5341" actId="27803"/>
          <ac:spMkLst>
            <pc:docMk/>
            <pc:sldMk cId="1830847363" sldId="283"/>
            <ac:spMk id="6165" creationId="{AEDE053C-3FE0-46B5-B7F1-3292F82D3390}"/>
          </ac:spMkLst>
        </pc:spChg>
        <pc:spChg chg="mod">
          <ac:chgData name="Vivek Saahil" userId="43ad321a-5946-4c44-869a-99c3331d9527" providerId="ADAL" clId="{EA813354-F016-409C-A55B-EB42D8BC8B73}" dt="2021-04-06T04:33:14.680" v="5341" actId="27803"/>
          <ac:spMkLst>
            <pc:docMk/>
            <pc:sldMk cId="1830847363" sldId="283"/>
            <ac:spMk id="6166" creationId="{98BC6700-78EB-4DAF-93D1-EFF00DA13615}"/>
          </ac:spMkLst>
        </pc:spChg>
        <pc:spChg chg="mod">
          <ac:chgData name="Vivek Saahil" userId="43ad321a-5946-4c44-869a-99c3331d9527" providerId="ADAL" clId="{EA813354-F016-409C-A55B-EB42D8BC8B73}" dt="2021-04-06T04:33:14.680" v="5341" actId="27803"/>
          <ac:spMkLst>
            <pc:docMk/>
            <pc:sldMk cId="1830847363" sldId="283"/>
            <ac:spMk id="6167" creationId="{339A5A00-3846-4CC2-AA15-1A21333B9172}"/>
          </ac:spMkLst>
        </pc:spChg>
        <pc:spChg chg="mod">
          <ac:chgData name="Vivek Saahil" userId="43ad321a-5946-4c44-869a-99c3331d9527" providerId="ADAL" clId="{EA813354-F016-409C-A55B-EB42D8BC8B73}" dt="2021-04-06T04:33:14.680" v="5341" actId="27803"/>
          <ac:spMkLst>
            <pc:docMk/>
            <pc:sldMk cId="1830847363" sldId="283"/>
            <ac:spMk id="6168" creationId="{1E193E56-C4ED-4FE8-A6D8-C5E87ABFCECF}"/>
          </ac:spMkLst>
        </pc:spChg>
        <pc:spChg chg="mod">
          <ac:chgData name="Vivek Saahil" userId="43ad321a-5946-4c44-869a-99c3331d9527" providerId="ADAL" clId="{EA813354-F016-409C-A55B-EB42D8BC8B73}" dt="2021-04-06T04:33:14.680" v="5341" actId="27803"/>
          <ac:spMkLst>
            <pc:docMk/>
            <pc:sldMk cId="1830847363" sldId="283"/>
            <ac:spMk id="6169" creationId="{7A3D694E-4D77-4602-89BA-AD813EFA392F}"/>
          </ac:spMkLst>
        </pc:spChg>
        <pc:spChg chg="mod">
          <ac:chgData name="Vivek Saahil" userId="43ad321a-5946-4c44-869a-99c3331d9527" providerId="ADAL" clId="{EA813354-F016-409C-A55B-EB42D8BC8B73}" dt="2021-04-06T04:33:14.680" v="5341" actId="27803"/>
          <ac:spMkLst>
            <pc:docMk/>
            <pc:sldMk cId="1830847363" sldId="283"/>
            <ac:spMk id="6170" creationId="{C96B3356-E590-4392-8002-5E618250C460}"/>
          </ac:spMkLst>
        </pc:spChg>
        <pc:spChg chg="mod">
          <ac:chgData name="Vivek Saahil" userId="43ad321a-5946-4c44-869a-99c3331d9527" providerId="ADAL" clId="{EA813354-F016-409C-A55B-EB42D8BC8B73}" dt="2021-04-06T04:33:14.680" v="5341" actId="27803"/>
          <ac:spMkLst>
            <pc:docMk/>
            <pc:sldMk cId="1830847363" sldId="283"/>
            <ac:spMk id="6171" creationId="{8AB19F96-A6BB-4301-AC27-079913146F3E}"/>
          </ac:spMkLst>
        </pc:spChg>
        <pc:spChg chg="mod">
          <ac:chgData name="Vivek Saahil" userId="43ad321a-5946-4c44-869a-99c3331d9527" providerId="ADAL" clId="{EA813354-F016-409C-A55B-EB42D8BC8B73}" dt="2021-04-06T04:33:14.680" v="5341" actId="27803"/>
          <ac:spMkLst>
            <pc:docMk/>
            <pc:sldMk cId="1830847363" sldId="283"/>
            <ac:spMk id="6172" creationId="{639A56CE-03CB-4B5F-84C5-A9603EEA7374}"/>
          </ac:spMkLst>
        </pc:spChg>
        <pc:spChg chg="mod">
          <ac:chgData name="Vivek Saahil" userId="43ad321a-5946-4c44-869a-99c3331d9527" providerId="ADAL" clId="{EA813354-F016-409C-A55B-EB42D8BC8B73}" dt="2021-04-06T04:33:14.680" v="5341" actId="27803"/>
          <ac:spMkLst>
            <pc:docMk/>
            <pc:sldMk cId="1830847363" sldId="283"/>
            <ac:spMk id="6173" creationId="{09E8BEDC-5CE2-4400-8F84-510C4F525C91}"/>
          </ac:spMkLst>
        </pc:spChg>
        <pc:spChg chg="mod">
          <ac:chgData name="Vivek Saahil" userId="43ad321a-5946-4c44-869a-99c3331d9527" providerId="ADAL" clId="{EA813354-F016-409C-A55B-EB42D8BC8B73}" dt="2021-04-06T04:33:14.680" v="5341" actId="27803"/>
          <ac:spMkLst>
            <pc:docMk/>
            <pc:sldMk cId="1830847363" sldId="283"/>
            <ac:spMk id="6174" creationId="{4BC737CF-4EA5-428A-8BDC-25BADDE2C60A}"/>
          </ac:spMkLst>
        </pc:spChg>
        <pc:spChg chg="mod">
          <ac:chgData name="Vivek Saahil" userId="43ad321a-5946-4c44-869a-99c3331d9527" providerId="ADAL" clId="{EA813354-F016-409C-A55B-EB42D8BC8B73}" dt="2021-04-06T04:33:14.680" v="5341" actId="27803"/>
          <ac:spMkLst>
            <pc:docMk/>
            <pc:sldMk cId="1830847363" sldId="283"/>
            <ac:spMk id="6175" creationId="{2D209B1A-040B-445F-A116-45C27F8D9988}"/>
          </ac:spMkLst>
        </pc:spChg>
        <pc:spChg chg="mod">
          <ac:chgData name="Vivek Saahil" userId="43ad321a-5946-4c44-869a-99c3331d9527" providerId="ADAL" clId="{EA813354-F016-409C-A55B-EB42D8BC8B73}" dt="2021-04-06T04:33:14.680" v="5341" actId="27803"/>
          <ac:spMkLst>
            <pc:docMk/>
            <pc:sldMk cId="1830847363" sldId="283"/>
            <ac:spMk id="6176" creationId="{D7AF43B0-B669-4582-A775-B9B8F11E3B81}"/>
          </ac:spMkLst>
        </pc:spChg>
        <pc:spChg chg="mod">
          <ac:chgData name="Vivek Saahil" userId="43ad321a-5946-4c44-869a-99c3331d9527" providerId="ADAL" clId="{EA813354-F016-409C-A55B-EB42D8BC8B73}" dt="2021-04-06T04:33:14.680" v="5341" actId="27803"/>
          <ac:spMkLst>
            <pc:docMk/>
            <pc:sldMk cId="1830847363" sldId="283"/>
            <ac:spMk id="6177" creationId="{28BB8A80-7753-457E-BB48-2A5AABBCEACD}"/>
          </ac:spMkLst>
        </pc:spChg>
        <pc:spChg chg="mod">
          <ac:chgData name="Vivek Saahil" userId="43ad321a-5946-4c44-869a-99c3331d9527" providerId="ADAL" clId="{EA813354-F016-409C-A55B-EB42D8BC8B73}" dt="2021-04-06T04:33:14.680" v="5341" actId="27803"/>
          <ac:spMkLst>
            <pc:docMk/>
            <pc:sldMk cId="1830847363" sldId="283"/>
            <ac:spMk id="6178" creationId="{E2F1F194-214F-43F8-BABF-3B6D9E210EF0}"/>
          </ac:spMkLst>
        </pc:spChg>
        <pc:spChg chg="mod">
          <ac:chgData name="Vivek Saahil" userId="43ad321a-5946-4c44-869a-99c3331d9527" providerId="ADAL" clId="{EA813354-F016-409C-A55B-EB42D8BC8B73}" dt="2021-04-06T04:33:14.680" v="5341" actId="27803"/>
          <ac:spMkLst>
            <pc:docMk/>
            <pc:sldMk cId="1830847363" sldId="283"/>
            <ac:spMk id="6179" creationId="{A8048745-8791-41D5-AE51-F041D0FA4E87}"/>
          </ac:spMkLst>
        </pc:spChg>
        <pc:spChg chg="mod">
          <ac:chgData name="Vivek Saahil" userId="43ad321a-5946-4c44-869a-99c3331d9527" providerId="ADAL" clId="{EA813354-F016-409C-A55B-EB42D8BC8B73}" dt="2021-04-06T04:33:14.680" v="5341" actId="27803"/>
          <ac:spMkLst>
            <pc:docMk/>
            <pc:sldMk cId="1830847363" sldId="283"/>
            <ac:spMk id="6180" creationId="{06FE5B40-22AE-4FF3-A542-A736ED41EA5D}"/>
          </ac:spMkLst>
        </pc:spChg>
        <pc:spChg chg="mod">
          <ac:chgData name="Vivek Saahil" userId="43ad321a-5946-4c44-869a-99c3331d9527" providerId="ADAL" clId="{EA813354-F016-409C-A55B-EB42D8BC8B73}" dt="2021-04-06T04:33:14.680" v="5341" actId="27803"/>
          <ac:spMkLst>
            <pc:docMk/>
            <pc:sldMk cId="1830847363" sldId="283"/>
            <ac:spMk id="6181" creationId="{D57DFA8B-1C45-4F7B-97DD-F889746F72E8}"/>
          </ac:spMkLst>
        </pc:spChg>
        <pc:spChg chg="mod">
          <ac:chgData name="Vivek Saahil" userId="43ad321a-5946-4c44-869a-99c3331d9527" providerId="ADAL" clId="{EA813354-F016-409C-A55B-EB42D8BC8B73}" dt="2021-04-06T04:33:14.680" v="5341" actId="27803"/>
          <ac:spMkLst>
            <pc:docMk/>
            <pc:sldMk cId="1830847363" sldId="283"/>
            <ac:spMk id="6182" creationId="{58560C75-21AF-4EB8-9AC1-3901259E03C5}"/>
          </ac:spMkLst>
        </pc:spChg>
        <pc:spChg chg="mod">
          <ac:chgData name="Vivek Saahil" userId="43ad321a-5946-4c44-869a-99c3331d9527" providerId="ADAL" clId="{EA813354-F016-409C-A55B-EB42D8BC8B73}" dt="2021-04-06T04:33:14.680" v="5341" actId="27803"/>
          <ac:spMkLst>
            <pc:docMk/>
            <pc:sldMk cId="1830847363" sldId="283"/>
            <ac:spMk id="6183" creationId="{1B7DED7B-9DA1-41F0-A3A5-D48F351D3F91}"/>
          </ac:spMkLst>
        </pc:spChg>
        <pc:spChg chg="mod">
          <ac:chgData name="Vivek Saahil" userId="43ad321a-5946-4c44-869a-99c3331d9527" providerId="ADAL" clId="{EA813354-F016-409C-A55B-EB42D8BC8B73}" dt="2021-04-06T04:33:14.680" v="5341" actId="27803"/>
          <ac:spMkLst>
            <pc:docMk/>
            <pc:sldMk cId="1830847363" sldId="283"/>
            <ac:spMk id="6184" creationId="{EE886559-08CB-4977-8329-E480489DF0F9}"/>
          </ac:spMkLst>
        </pc:spChg>
        <pc:spChg chg="mod">
          <ac:chgData name="Vivek Saahil" userId="43ad321a-5946-4c44-869a-99c3331d9527" providerId="ADAL" clId="{EA813354-F016-409C-A55B-EB42D8BC8B73}" dt="2021-04-06T04:33:14.680" v="5341" actId="27803"/>
          <ac:spMkLst>
            <pc:docMk/>
            <pc:sldMk cId="1830847363" sldId="283"/>
            <ac:spMk id="6185" creationId="{78444911-2DD8-4C7A-B3D3-35C3377CB967}"/>
          </ac:spMkLst>
        </pc:spChg>
        <pc:spChg chg="mod">
          <ac:chgData name="Vivek Saahil" userId="43ad321a-5946-4c44-869a-99c3331d9527" providerId="ADAL" clId="{EA813354-F016-409C-A55B-EB42D8BC8B73}" dt="2021-04-06T04:33:14.680" v="5341" actId="27803"/>
          <ac:spMkLst>
            <pc:docMk/>
            <pc:sldMk cId="1830847363" sldId="283"/>
            <ac:spMk id="6186" creationId="{806ACD3D-773C-4C3A-98D0-0CBA2F4B7AAB}"/>
          </ac:spMkLst>
        </pc:spChg>
        <pc:spChg chg="mod">
          <ac:chgData name="Vivek Saahil" userId="43ad321a-5946-4c44-869a-99c3331d9527" providerId="ADAL" clId="{EA813354-F016-409C-A55B-EB42D8BC8B73}" dt="2021-04-06T04:33:14.680" v="5341" actId="27803"/>
          <ac:spMkLst>
            <pc:docMk/>
            <pc:sldMk cId="1830847363" sldId="283"/>
            <ac:spMk id="6187" creationId="{230C200A-D3C3-49B4-B8C8-FF26F7D3860E}"/>
          </ac:spMkLst>
        </pc:spChg>
        <pc:spChg chg="mod">
          <ac:chgData name="Vivek Saahil" userId="43ad321a-5946-4c44-869a-99c3331d9527" providerId="ADAL" clId="{EA813354-F016-409C-A55B-EB42D8BC8B73}" dt="2021-04-06T04:33:14.680" v="5341" actId="27803"/>
          <ac:spMkLst>
            <pc:docMk/>
            <pc:sldMk cId="1830847363" sldId="283"/>
            <ac:spMk id="6188" creationId="{C4F51D54-741C-48C5-9E94-56F8CDAA4518}"/>
          </ac:spMkLst>
        </pc:spChg>
        <pc:spChg chg="mod">
          <ac:chgData name="Vivek Saahil" userId="43ad321a-5946-4c44-869a-99c3331d9527" providerId="ADAL" clId="{EA813354-F016-409C-A55B-EB42D8BC8B73}" dt="2021-04-06T04:33:14.680" v="5341" actId="27803"/>
          <ac:spMkLst>
            <pc:docMk/>
            <pc:sldMk cId="1830847363" sldId="283"/>
            <ac:spMk id="6189" creationId="{0D651707-E3CD-42E4-ADEB-25FF069DEBAE}"/>
          </ac:spMkLst>
        </pc:spChg>
        <pc:spChg chg="mod">
          <ac:chgData name="Vivek Saahil" userId="43ad321a-5946-4c44-869a-99c3331d9527" providerId="ADAL" clId="{EA813354-F016-409C-A55B-EB42D8BC8B73}" dt="2021-04-06T04:33:14.680" v="5341" actId="27803"/>
          <ac:spMkLst>
            <pc:docMk/>
            <pc:sldMk cId="1830847363" sldId="283"/>
            <ac:spMk id="6190" creationId="{0606CA7A-044D-4B7A-8E22-0283C338BF9D}"/>
          </ac:spMkLst>
        </pc:spChg>
        <pc:spChg chg="mod">
          <ac:chgData name="Vivek Saahil" userId="43ad321a-5946-4c44-869a-99c3331d9527" providerId="ADAL" clId="{EA813354-F016-409C-A55B-EB42D8BC8B73}" dt="2021-04-06T04:33:14.680" v="5341" actId="27803"/>
          <ac:spMkLst>
            <pc:docMk/>
            <pc:sldMk cId="1830847363" sldId="283"/>
            <ac:spMk id="6191" creationId="{307C1D7F-163E-43E6-8B1E-7B67CD3969D0}"/>
          </ac:spMkLst>
        </pc:spChg>
        <pc:spChg chg="mod">
          <ac:chgData name="Vivek Saahil" userId="43ad321a-5946-4c44-869a-99c3331d9527" providerId="ADAL" clId="{EA813354-F016-409C-A55B-EB42D8BC8B73}" dt="2021-04-06T04:33:14.680" v="5341" actId="27803"/>
          <ac:spMkLst>
            <pc:docMk/>
            <pc:sldMk cId="1830847363" sldId="283"/>
            <ac:spMk id="6192" creationId="{DB3375A8-B82B-4058-AF5C-A7F6207137C0}"/>
          </ac:spMkLst>
        </pc:spChg>
        <pc:spChg chg="mod">
          <ac:chgData name="Vivek Saahil" userId="43ad321a-5946-4c44-869a-99c3331d9527" providerId="ADAL" clId="{EA813354-F016-409C-A55B-EB42D8BC8B73}" dt="2021-04-06T04:33:14.680" v="5341" actId="27803"/>
          <ac:spMkLst>
            <pc:docMk/>
            <pc:sldMk cId="1830847363" sldId="283"/>
            <ac:spMk id="6193" creationId="{8FEAE624-EBE5-4477-A067-34047F23B8FD}"/>
          </ac:spMkLst>
        </pc:spChg>
        <pc:spChg chg="mod">
          <ac:chgData name="Vivek Saahil" userId="43ad321a-5946-4c44-869a-99c3331d9527" providerId="ADAL" clId="{EA813354-F016-409C-A55B-EB42D8BC8B73}" dt="2021-04-06T04:33:14.680" v="5341" actId="27803"/>
          <ac:spMkLst>
            <pc:docMk/>
            <pc:sldMk cId="1830847363" sldId="283"/>
            <ac:spMk id="6194" creationId="{20CF5081-C0A3-4A3A-A160-32FE18D8B167}"/>
          </ac:spMkLst>
        </pc:spChg>
        <pc:spChg chg="mod">
          <ac:chgData name="Vivek Saahil" userId="43ad321a-5946-4c44-869a-99c3331d9527" providerId="ADAL" clId="{EA813354-F016-409C-A55B-EB42D8BC8B73}" dt="2021-04-06T04:33:14.680" v="5341" actId="27803"/>
          <ac:spMkLst>
            <pc:docMk/>
            <pc:sldMk cId="1830847363" sldId="283"/>
            <ac:spMk id="6195" creationId="{484B6894-9201-49CD-A956-ED002F4FCB94}"/>
          </ac:spMkLst>
        </pc:spChg>
        <pc:spChg chg="mod">
          <ac:chgData name="Vivek Saahil" userId="43ad321a-5946-4c44-869a-99c3331d9527" providerId="ADAL" clId="{EA813354-F016-409C-A55B-EB42D8BC8B73}" dt="2021-04-06T04:33:14.680" v="5341" actId="27803"/>
          <ac:spMkLst>
            <pc:docMk/>
            <pc:sldMk cId="1830847363" sldId="283"/>
            <ac:spMk id="6196" creationId="{5ECA0F9C-A330-4513-A328-860C67CC66A3}"/>
          </ac:spMkLst>
        </pc:spChg>
        <pc:spChg chg="mod">
          <ac:chgData name="Vivek Saahil" userId="43ad321a-5946-4c44-869a-99c3331d9527" providerId="ADAL" clId="{EA813354-F016-409C-A55B-EB42D8BC8B73}" dt="2021-04-06T04:33:14.680" v="5341" actId="27803"/>
          <ac:spMkLst>
            <pc:docMk/>
            <pc:sldMk cId="1830847363" sldId="283"/>
            <ac:spMk id="6197" creationId="{10C0B8FB-4E67-400D-AE73-D6BD2E87DAA9}"/>
          </ac:spMkLst>
        </pc:spChg>
        <pc:spChg chg="mod">
          <ac:chgData name="Vivek Saahil" userId="43ad321a-5946-4c44-869a-99c3331d9527" providerId="ADAL" clId="{EA813354-F016-409C-A55B-EB42D8BC8B73}" dt="2021-04-06T04:33:14.680" v="5341" actId="27803"/>
          <ac:spMkLst>
            <pc:docMk/>
            <pc:sldMk cId="1830847363" sldId="283"/>
            <ac:spMk id="6198" creationId="{BE32B7F6-55C9-49CF-83DE-55A1914E431A}"/>
          </ac:spMkLst>
        </pc:spChg>
        <pc:spChg chg="mod">
          <ac:chgData name="Vivek Saahil" userId="43ad321a-5946-4c44-869a-99c3331d9527" providerId="ADAL" clId="{EA813354-F016-409C-A55B-EB42D8BC8B73}" dt="2021-04-06T04:33:14.680" v="5341" actId="27803"/>
          <ac:spMkLst>
            <pc:docMk/>
            <pc:sldMk cId="1830847363" sldId="283"/>
            <ac:spMk id="6199" creationId="{3BFBE7F7-2533-4634-9EB4-D4D7C8C1822F}"/>
          </ac:spMkLst>
        </pc:spChg>
        <pc:spChg chg="mod">
          <ac:chgData name="Vivek Saahil" userId="43ad321a-5946-4c44-869a-99c3331d9527" providerId="ADAL" clId="{EA813354-F016-409C-A55B-EB42D8BC8B73}" dt="2021-04-06T04:33:14.680" v="5341" actId="27803"/>
          <ac:spMkLst>
            <pc:docMk/>
            <pc:sldMk cId="1830847363" sldId="283"/>
            <ac:spMk id="6200" creationId="{820EDCB4-A782-4846-B69B-39635AF6037C}"/>
          </ac:spMkLst>
        </pc:spChg>
        <pc:spChg chg="mod">
          <ac:chgData name="Vivek Saahil" userId="43ad321a-5946-4c44-869a-99c3331d9527" providerId="ADAL" clId="{EA813354-F016-409C-A55B-EB42D8BC8B73}" dt="2021-04-06T04:33:14.680" v="5341" actId="27803"/>
          <ac:spMkLst>
            <pc:docMk/>
            <pc:sldMk cId="1830847363" sldId="283"/>
            <ac:spMk id="6201" creationId="{62BA3B79-BD20-43B1-B08E-9F3885554A67}"/>
          </ac:spMkLst>
        </pc:spChg>
        <pc:spChg chg="mod">
          <ac:chgData name="Vivek Saahil" userId="43ad321a-5946-4c44-869a-99c3331d9527" providerId="ADAL" clId="{EA813354-F016-409C-A55B-EB42D8BC8B73}" dt="2021-04-06T04:33:14.680" v="5341" actId="27803"/>
          <ac:spMkLst>
            <pc:docMk/>
            <pc:sldMk cId="1830847363" sldId="283"/>
            <ac:spMk id="6202" creationId="{041B430C-E6B2-4625-83DB-9AA69E21C78D}"/>
          </ac:spMkLst>
        </pc:spChg>
        <pc:spChg chg="mod">
          <ac:chgData name="Vivek Saahil" userId="43ad321a-5946-4c44-869a-99c3331d9527" providerId="ADAL" clId="{EA813354-F016-409C-A55B-EB42D8BC8B73}" dt="2021-04-06T04:33:14.680" v="5341" actId="27803"/>
          <ac:spMkLst>
            <pc:docMk/>
            <pc:sldMk cId="1830847363" sldId="283"/>
            <ac:spMk id="6203" creationId="{F66E0521-9F43-4B9B-AE1C-4F97D2569B36}"/>
          </ac:spMkLst>
        </pc:spChg>
        <pc:spChg chg="mod">
          <ac:chgData name="Vivek Saahil" userId="43ad321a-5946-4c44-869a-99c3331d9527" providerId="ADAL" clId="{EA813354-F016-409C-A55B-EB42D8BC8B73}" dt="2021-04-06T04:33:14.680" v="5341" actId="27803"/>
          <ac:spMkLst>
            <pc:docMk/>
            <pc:sldMk cId="1830847363" sldId="283"/>
            <ac:spMk id="6204" creationId="{23190FF5-1BA6-45D4-AD6E-87A791B18006}"/>
          </ac:spMkLst>
        </pc:spChg>
        <pc:spChg chg="mod">
          <ac:chgData name="Vivek Saahil" userId="43ad321a-5946-4c44-869a-99c3331d9527" providerId="ADAL" clId="{EA813354-F016-409C-A55B-EB42D8BC8B73}" dt="2021-04-06T04:33:14.680" v="5341" actId="27803"/>
          <ac:spMkLst>
            <pc:docMk/>
            <pc:sldMk cId="1830847363" sldId="283"/>
            <ac:spMk id="6205" creationId="{CE651814-6730-4C76-A9AA-81562F4F4265}"/>
          </ac:spMkLst>
        </pc:spChg>
        <pc:spChg chg="mod">
          <ac:chgData name="Vivek Saahil" userId="43ad321a-5946-4c44-869a-99c3331d9527" providerId="ADAL" clId="{EA813354-F016-409C-A55B-EB42D8BC8B73}" dt="2021-04-06T04:33:14.680" v="5341" actId="27803"/>
          <ac:spMkLst>
            <pc:docMk/>
            <pc:sldMk cId="1830847363" sldId="283"/>
            <ac:spMk id="6206" creationId="{2ACD0484-A486-426C-AB02-AFE5C4053EB3}"/>
          </ac:spMkLst>
        </pc:spChg>
        <pc:spChg chg="mod">
          <ac:chgData name="Vivek Saahil" userId="43ad321a-5946-4c44-869a-99c3331d9527" providerId="ADAL" clId="{EA813354-F016-409C-A55B-EB42D8BC8B73}" dt="2021-04-06T04:33:14.680" v="5341" actId="27803"/>
          <ac:spMkLst>
            <pc:docMk/>
            <pc:sldMk cId="1830847363" sldId="283"/>
            <ac:spMk id="6207" creationId="{19F0B266-F866-4507-8E9B-2030BDCC2A00}"/>
          </ac:spMkLst>
        </pc:spChg>
        <pc:spChg chg="mod">
          <ac:chgData name="Vivek Saahil" userId="43ad321a-5946-4c44-869a-99c3331d9527" providerId="ADAL" clId="{EA813354-F016-409C-A55B-EB42D8BC8B73}" dt="2021-04-06T04:33:14.680" v="5341" actId="27803"/>
          <ac:spMkLst>
            <pc:docMk/>
            <pc:sldMk cId="1830847363" sldId="283"/>
            <ac:spMk id="6208" creationId="{F611A4B3-5056-4EE9-A1DA-AF1258568884}"/>
          </ac:spMkLst>
        </pc:spChg>
        <pc:spChg chg="mod">
          <ac:chgData name="Vivek Saahil" userId="43ad321a-5946-4c44-869a-99c3331d9527" providerId="ADAL" clId="{EA813354-F016-409C-A55B-EB42D8BC8B73}" dt="2021-04-06T04:33:14.680" v="5341" actId="27803"/>
          <ac:spMkLst>
            <pc:docMk/>
            <pc:sldMk cId="1830847363" sldId="283"/>
            <ac:spMk id="6209" creationId="{BEE4DD88-D34B-4960-B179-0EACA013D5DF}"/>
          </ac:spMkLst>
        </pc:spChg>
        <pc:spChg chg="mod">
          <ac:chgData name="Vivek Saahil" userId="43ad321a-5946-4c44-869a-99c3331d9527" providerId="ADAL" clId="{EA813354-F016-409C-A55B-EB42D8BC8B73}" dt="2021-04-06T04:33:14.680" v="5341" actId="27803"/>
          <ac:spMkLst>
            <pc:docMk/>
            <pc:sldMk cId="1830847363" sldId="283"/>
            <ac:spMk id="6210" creationId="{1A24DF12-C16D-494D-978A-2450564D199A}"/>
          </ac:spMkLst>
        </pc:spChg>
        <pc:spChg chg="mod">
          <ac:chgData name="Vivek Saahil" userId="43ad321a-5946-4c44-869a-99c3331d9527" providerId="ADAL" clId="{EA813354-F016-409C-A55B-EB42D8BC8B73}" dt="2021-04-06T04:33:14.680" v="5341" actId="27803"/>
          <ac:spMkLst>
            <pc:docMk/>
            <pc:sldMk cId="1830847363" sldId="283"/>
            <ac:spMk id="6211" creationId="{C7C0A521-391B-4A22-A8E8-F86A0269FB55}"/>
          </ac:spMkLst>
        </pc:spChg>
        <pc:spChg chg="mod">
          <ac:chgData name="Vivek Saahil" userId="43ad321a-5946-4c44-869a-99c3331d9527" providerId="ADAL" clId="{EA813354-F016-409C-A55B-EB42D8BC8B73}" dt="2021-04-06T04:33:14.680" v="5341" actId="27803"/>
          <ac:spMkLst>
            <pc:docMk/>
            <pc:sldMk cId="1830847363" sldId="283"/>
            <ac:spMk id="6212" creationId="{99535CE1-7A24-4C0F-B953-A3A9E11B9008}"/>
          </ac:spMkLst>
        </pc:spChg>
        <pc:spChg chg="mod">
          <ac:chgData name="Vivek Saahil" userId="43ad321a-5946-4c44-869a-99c3331d9527" providerId="ADAL" clId="{EA813354-F016-409C-A55B-EB42D8BC8B73}" dt="2021-04-06T04:33:14.680" v="5341" actId="27803"/>
          <ac:spMkLst>
            <pc:docMk/>
            <pc:sldMk cId="1830847363" sldId="283"/>
            <ac:spMk id="6213" creationId="{A1204308-5035-4A62-8E33-3B6E379CD0E3}"/>
          </ac:spMkLst>
        </pc:spChg>
        <pc:spChg chg="mod">
          <ac:chgData name="Vivek Saahil" userId="43ad321a-5946-4c44-869a-99c3331d9527" providerId="ADAL" clId="{EA813354-F016-409C-A55B-EB42D8BC8B73}" dt="2021-04-06T04:33:14.680" v="5341" actId="27803"/>
          <ac:spMkLst>
            <pc:docMk/>
            <pc:sldMk cId="1830847363" sldId="283"/>
            <ac:spMk id="6214" creationId="{E47DFFCA-5137-4F2D-9B06-0A0AB39E546E}"/>
          </ac:spMkLst>
        </pc:spChg>
        <pc:spChg chg="mod">
          <ac:chgData name="Vivek Saahil" userId="43ad321a-5946-4c44-869a-99c3331d9527" providerId="ADAL" clId="{EA813354-F016-409C-A55B-EB42D8BC8B73}" dt="2021-04-06T04:33:14.680" v="5341" actId="27803"/>
          <ac:spMkLst>
            <pc:docMk/>
            <pc:sldMk cId="1830847363" sldId="283"/>
            <ac:spMk id="6215" creationId="{6ED72660-760C-47E1-BD95-8A4097093209}"/>
          </ac:spMkLst>
        </pc:spChg>
        <pc:spChg chg="mod">
          <ac:chgData name="Vivek Saahil" userId="43ad321a-5946-4c44-869a-99c3331d9527" providerId="ADAL" clId="{EA813354-F016-409C-A55B-EB42D8BC8B73}" dt="2021-04-06T04:33:14.680" v="5341" actId="27803"/>
          <ac:spMkLst>
            <pc:docMk/>
            <pc:sldMk cId="1830847363" sldId="283"/>
            <ac:spMk id="6216" creationId="{A01A4DDE-8D28-4828-9913-DC54DF609FEA}"/>
          </ac:spMkLst>
        </pc:spChg>
        <pc:spChg chg="mod">
          <ac:chgData name="Vivek Saahil" userId="43ad321a-5946-4c44-869a-99c3331d9527" providerId="ADAL" clId="{EA813354-F016-409C-A55B-EB42D8BC8B73}" dt="2021-04-06T04:33:14.680" v="5341" actId="27803"/>
          <ac:spMkLst>
            <pc:docMk/>
            <pc:sldMk cId="1830847363" sldId="283"/>
            <ac:spMk id="6217" creationId="{FBFE11F5-6422-446E-AEB3-4984E5BBD131}"/>
          </ac:spMkLst>
        </pc:spChg>
        <pc:spChg chg="mod">
          <ac:chgData name="Vivek Saahil" userId="43ad321a-5946-4c44-869a-99c3331d9527" providerId="ADAL" clId="{EA813354-F016-409C-A55B-EB42D8BC8B73}" dt="2021-04-06T04:33:14.680" v="5341" actId="27803"/>
          <ac:spMkLst>
            <pc:docMk/>
            <pc:sldMk cId="1830847363" sldId="283"/>
            <ac:spMk id="6218" creationId="{21A4D440-BA5A-40AF-8B2D-CDA6A01E330B}"/>
          </ac:spMkLst>
        </pc:spChg>
        <pc:spChg chg="mod">
          <ac:chgData name="Vivek Saahil" userId="43ad321a-5946-4c44-869a-99c3331d9527" providerId="ADAL" clId="{EA813354-F016-409C-A55B-EB42D8BC8B73}" dt="2021-04-06T04:33:14.680" v="5341" actId="27803"/>
          <ac:spMkLst>
            <pc:docMk/>
            <pc:sldMk cId="1830847363" sldId="283"/>
            <ac:spMk id="6219" creationId="{9911277D-F3B7-49BD-98D1-499D17079CBB}"/>
          </ac:spMkLst>
        </pc:spChg>
        <pc:spChg chg="mod">
          <ac:chgData name="Vivek Saahil" userId="43ad321a-5946-4c44-869a-99c3331d9527" providerId="ADAL" clId="{EA813354-F016-409C-A55B-EB42D8BC8B73}" dt="2021-04-06T04:33:14.680" v="5341" actId="27803"/>
          <ac:spMkLst>
            <pc:docMk/>
            <pc:sldMk cId="1830847363" sldId="283"/>
            <ac:spMk id="6220" creationId="{ACA6AC76-4F30-4860-BAA3-EFB192759867}"/>
          </ac:spMkLst>
        </pc:spChg>
        <pc:spChg chg="mod">
          <ac:chgData name="Vivek Saahil" userId="43ad321a-5946-4c44-869a-99c3331d9527" providerId="ADAL" clId="{EA813354-F016-409C-A55B-EB42D8BC8B73}" dt="2021-04-06T04:33:14.680" v="5341" actId="27803"/>
          <ac:spMkLst>
            <pc:docMk/>
            <pc:sldMk cId="1830847363" sldId="283"/>
            <ac:spMk id="6221" creationId="{C412A71D-B4FE-4A74-8BF3-87A8A9B7BB8E}"/>
          </ac:spMkLst>
        </pc:spChg>
        <pc:spChg chg="mod">
          <ac:chgData name="Vivek Saahil" userId="43ad321a-5946-4c44-869a-99c3331d9527" providerId="ADAL" clId="{EA813354-F016-409C-A55B-EB42D8BC8B73}" dt="2021-04-06T04:33:14.680" v="5341" actId="27803"/>
          <ac:spMkLst>
            <pc:docMk/>
            <pc:sldMk cId="1830847363" sldId="283"/>
            <ac:spMk id="6222" creationId="{99F01973-0714-4773-8D34-F3A1A89C7B15}"/>
          </ac:spMkLst>
        </pc:spChg>
        <pc:spChg chg="mod">
          <ac:chgData name="Vivek Saahil" userId="43ad321a-5946-4c44-869a-99c3331d9527" providerId="ADAL" clId="{EA813354-F016-409C-A55B-EB42D8BC8B73}" dt="2021-04-06T04:33:14.680" v="5341" actId="27803"/>
          <ac:spMkLst>
            <pc:docMk/>
            <pc:sldMk cId="1830847363" sldId="283"/>
            <ac:spMk id="6223" creationId="{B5A2CC98-8502-4925-95A2-2E5794F683CB}"/>
          </ac:spMkLst>
        </pc:spChg>
        <pc:spChg chg="mod">
          <ac:chgData name="Vivek Saahil" userId="43ad321a-5946-4c44-869a-99c3331d9527" providerId="ADAL" clId="{EA813354-F016-409C-A55B-EB42D8BC8B73}" dt="2021-04-06T04:33:14.680" v="5341" actId="27803"/>
          <ac:spMkLst>
            <pc:docMk/>
            <pc:sldMk cId="1830847363" sldId="283"/>
            <ac:spMk id="6224" creationId="{84C1DC14-1C66-4F4E-B0CE-FA1498740D47}"/>
          </ac:spMkLst>
        </pc:spChg>
        <pc:spChg chg="mod">
          <ac:chgData name="Vivek Saahil" userId="43ad321a-5946-4c44-869a-99c3331d9527" providerId="ADAL" clId="{EA813354-F016-409C-A55B-EB42D8BC8B73}" dt="2021-04-06T04:33:14.680" v="5341" actId="27803"/>
          <ac:spMkLst>
            <pc:docMk/>
            <pc:sldMk cId="1830847363" sldId="283"/>
            <ac:spMk id="6225" creationId="{43046110-F85F-48AA-B681-A573808D8A7A}"/>
          </ac:spMkLst>
        </pc:spChg>
        <pc:spChg chg="mod">
          <ac:chgData name="Vivek Saahil" userId="43ad321a-5946-4c44-869a-99c3331d9527" providerId="ADAL" clId="{EA813354-F016-409C-A55B-EB42D8BC8B73}" dt="2021-04-06T04:33:14.680" v="5341" actId="27803"/>
          <ac:spMkLst>
            <pc:docMk/>
            <pc:sldMk cId="1830847363" sldId="283"/>
            <ac:spMk id="6226" creationId="{99465411-CFCC-49FB-B961-314572CBEB48}"/>
          </ac:spMkLst>
        </pc:spChg>
        <pc:spChg chg="mod">
          <ac:chgData name="Vivek Saahil" userId="43ad321a-5946-4c44-869a-99c3331d9527" providerId="ADAL" clId="{EA813354-F016-409C-A55B-EB42D8BC8B73}" dt="2021-04-06T04:33:14.680" v="5341" actId="27803"/>
          <ac:spMkLst>
            <pc:docMk/>
            <pc:sldMk cId="1830847363" sldId="283"/>
            <ac:spMk id="6227" creationId="{69EA51FB-0B87-48F5-8F0B-08FC66BB7F00}"/>
          </ac:spMkLst>
        </pc:spChg>
        <pc:spChg chg="mod">
          <ac:chgData name="Vivek Saahil" userId="43ad321a-5946-4c44-869a-99c3331d9527" providerId="ADAL" clId="{EA813354-F016-409C-A55B-EB42D8BC8B73}" dt="2021-04-06T04:33:14.680" v="5341" actId="27803"/>
          <ac:spMkLst>
            <pc:docMk/>
            <pc:sldMk cId="1830847363" sldId="283"/>
            <ac:spMk id="6228" creationId="{F324D78A-86E6-40FD-B43F-3DD508969C4C}"/>
          </ac:spMkLst>
        </pc:spChg>
        <pc:spChg chg="mod">
          <ac:chgData name="Vivek Saahil" userId="43ad321a-5946-4c44-869a-99c3331d9527" providerId="ADAL" clId="{EA813354-F016-409C-A55B-EB42D8BC8B73}" dt="2021-04-06T04:33:14.680" v="5341" actId="27803"/>
          <ac:spMkLst>
            <pc:docMk/>
            <pc:sldMk cId="1830847363" sldId="283"/>
            <ac:spMk id="6229" creationId="{B72B0F47-C4A0-4E1A-B9FE-83E81FC4CA52}"/>
          </ac:spMkLst>
        </pc:spChg>
        <pc:spChg chg="mod">
          <ac:chgData name="Vivek Saahil" userId="43ad321a-5946-4c44-869a-99c3331d9527" providerId="ADAL" clId="{EA813354-F016-409C-A55B-EB42D8BC8B73}" dt="2021-04-06T04:33:14.680" v="5341" actId="27803"/>
          <ac:spMkLst>
            <pc:docMk/>
            <pc:sldMk cId="1830847363" sldId="283"/>
            <ac:spMk id="6230" creationId="{703D077E-D7FA-4203-B5CD-DDE29E532B71}"/>
          </ac:spMkLst>
        </pc:spChg>
        <pc:spChg chg="mod">
          <ac:chgData name="Vivek Saahil" userId="43ad321a-5946-4c44-869a-99c3331d9527" providerId="ADAL" clId="{EA813354-F016-409C-A55B-EB42D8BC8B73}" dt="2021-04-06T04:33:14.680" v="5341" actId="27803"/>
          <ac:spMkLst>
            <pc:docMk/>
            <pc:sldMk cId="1830847363" sldId="283"/>
            <ac:spMk id="6231" creationId="{74519AE5-B399-48D0-98F6-F43C149A070C}"/>
          </ac:spMkLst>
        </pc:spChg>
        <pc:spChg chg="mod">
          <ac:chgData name="Vivek Saahil" userId="43ad321a-5946-4c44-869a-99c3331d9527" providerId="ADAL" clId="{EA813354-F016-409C-A55B-EB42D8BC8B73}" dt="2021-04-06T04:33:14.680" v="5341" actId="27803"/>
          <ac:spMkLst>
            <pc:docMk/>
            <pc:sldMk cId="1830847363" sldId="283"/>
            <ac:spMk id="6232" creationId="{9DB8DAB3-060A-4773-8500-ED49DDA32A04}"/>
          </ac:spMkLst>
        </pc:spChg>
        <pc:spChg chg="mod">
          <ac:chgData name="Vivek Saahil" userId="43ad321a-5946-4c44-869a-99c3331d9527" providerId="ADAL" clId="{EA813354-F016-409C-A55B-EB42D8BC8B73}" dt="2021-04-06T04:33:14.680" v="5341" actId="27803"/>
          <ac:spMkLst>
            <pc:docMk/>
            <pc:sldMk cId="1830847363" sldId="283"/>
            <ac:spMk id="6233" creationId="{D0A85B3D-8CE2-4DCC-9F15-7CE10D96A7C1}"/>
          </ac:spMkLst>
        </pc:spChg>
        <pc:spChg chg="mod">
          <ac:chgData name="Vivek Saahil" userId="43ad321a-5946-4c44-869a-99c3331d9527" providerId="ADAL" clId="{EA813354-F016-409C-A55B-EB42D8BC8B73}" dt="2021-04-06T04:33:14.680" v="5341" actId="27803"/>
          <ac:spMkLst>
            <pc:docMk/>
            <pc:sldMk cId="1830847363" sldId="283"/>
            <ac:spMk id="6234" creationId="{3429ECAC-791B-491B-AC36-77D6E00CDC22}"/>
          </ac:spMkLst>
        </pc:spChg>
        <pc:spChg chg="mod">
          <ac:chgData name="Vivek Saahil" userId="43ad321a-5946-4c44-869a-99c3331d9527" providerId="ADAL" clId="{EA813354-F016-409C-A55B-EB42D8BC8B73}" dt="2021-04-06T04:33:14.680" v="5341" actId="27803"/>
          <ac:spMkLst>
            <pc:docMk/>
            <pc:sldMk cId="1830847363" sldId="283"/>
            <ac:spMk id="6235" creationId="{CE9259D9-CC9B-450B-9063-9842583C36D0}"/>
          </ac:spMkLst>
        </pc:spChg>
        <pc:spChg chg="mod">
          <ac:chgData name="Vivek Saahil" userId="43ad321a-5946-4c44-869a-99c3331d9527" providerId="ADAL" clId="{EA813354-F016-409C-A55B-EB42D8BC8B73}" dt="2021-04-06T04:33:14.680" v="5341" actId="27803"/>
          <ac:spMkLst>
            <pc:docMk/>
            <pc:sldMk cId="1830847363" sldId="283"/>
            <ac:spMk id="6236" creationId="{0FE3D8D0-2FD2-4E7D-8C65-08E6A1D35C37}"/>
          </ac:spMkLst>
        </pc:spChg>
        <pc:spChg chg="mod">
          <ac:chgData name="Vivek Saahil" userId="43ad321a-5946-4c44-869a-99c3331d9527" providerId="ADAL" clId="{EA813354-F016-409C-A55B-EB42D8BC8B73}" dt="2021-04-06T04:33:14.680" v="5341" actId="27803"/>
          <ac:spMkLst>
            <pc:docMk/>
            <pc:sldMk cId="1830847363" sldId="283"/>
            <ac:spMk id="6237" creationId="{44235C50-41C7-4B89-9E1F-4891982E973A}"/>
          </ac:spMkLst>
        </pc:spChg>
        <pc:spChg chg="mod">
          <ac:chgData name="Vivek Saahil" userId="43ad321a-5946-4c44-869a-99c3331d9527" providerId="ADAL" clId="{EA813354-F016-409C-A55B-EB42D8BC8B73}" dt="2021-04-06T04:33:14.680" v="5341" actId="27803"/>
          <ac:spMkLst>
            <pc:docMk/>
            <pc:sldMk cId="1830847363" sldId="283"/>
            <ac:spMk id="6238" creationId="{CDEF4AA0-EF2C-4C14-9B0F-EEEEA0D26C8E}"/>
          </ac:spMkLst>
        </pc:spChg>
        <pc:spChg chg="mod">
          <ac:chgData name="Vivek Saahil" userId="43ad321a-5946-4c44-869a-99c3331d9527" providerId="ADAL" clId="{EA813354-F016-409C-A55B-EB42D8BC8B73}" dt="2021-04-06T04:33:14.680" v="5341" actId="27803"/>
          <ac:spMkLst>
            <pc:docMk/>
            <pc:sldMk cId="1830847363" sldId="283"/>
            <ac:spMk id="6239" creationId="{387B49D7-5AED-4106-BA0C-C080848F2166}"/>
          </ac:spMkLst>
        </pc:spChg>
        <pc:spChg chg="mod">
          <ac:chgData name="Vivek Saahil" userId="43ad321a-5946-4c44-869a-99c3331d9527" providerId="ADAL" clId="{EA813354-F016-409C-A55B-EB42D8BC8B73}" dt="2021-04-06T04:33:14.680" v="5341" actId="27803"/>
          <ac:spMkLst>
            <pc:docMk/>
            <pc:sldMk cId="1830847363" sldId="283"/>
            <ac:spMk id="6240" creationId="{379B16DB-AC9C-4BBF-8A48-4CC2B6071747}"/>
          </ac:spMkLst>
        </pc:spChg>
        <pc:spChg chg="mod">
          <ac:chgData name="Vivek Saahil" userId="43ad321a-5946-4c44-869a-99c3331d9527" providerId="ADAL" clId="{EA813354-F016-409C-A55B-EB42D8BC8B73}" dt="2021-04-06T04:33:14.680" v="5341" actId="27803"/>
          <ac:spMkLst>
            <pc:docMk/>
            <pc:sldMk cId="1830847363" sldId="283"/>
            <ac:spMk id="6241" creationId="{653BD301-E2AB-4485-9738-36421F850F49}"/>
          </ac:spMkLst>
        </pc:spChg>
        <pc:spChg chg="mod">
          <ac:chgData name="Vivek Saahil" userId="43ad321a-5946-4c44-869a-99c3331d9527" providerId="ADAL" clId="{EA813354-F016-409C-A55B-EB42D8BC8B73}" dt="2021-04-06T04:33:14.680" v="5341" actId="27803"/>
          <ac:spMkLst>
            <pc:docMk/>
            <pc:sldMk cId="1830847363" sldId="283"/>
            <ac:spMk id="6242" creationId="{7C7DF469-0F47-4A72-8AA7-2F1193FE8FF2}"/>
          </ac:spMkLst>
        </pc:spChg>
        <pc:spChg chg="mod">
          <ac:chgData name="Vivek Saahil" userId="43ad321a-5946-4c44-869a-99c3331d9527" providerId="ADAL" clId="{EA813354-F016-409C-A55B-EB42D8BC8B73}" dt="2021-04-06T04:33:14.680" v="5341" actId="27803"/>
          <ac:spMkLst>
            <pc:docMk/>
            <pc:sldMk cId="1830847363" sldId="283"/>
            <ac:spMk id="6243" creationId="{89D91B34-4416-4199-B0E4-916D512297C2}"/>
          </ac:spMkLst>
        </pc:spChg>
        <pc:spChg chg="mod">
          <ac:chgData name="Vivek Saahil" userId="43ad321a-5946-4c44-869a-99c3331d9527" providerId="ADAL" clId="{EA813354-F016-409C-A55B-EB42D8BC8B73}" dt="2021-04-06T04:33:14.680" v="5341" actId="27803"/>
          <ac:spMkLst>
            <pc:docMk/>
            <pc:sldMk cId="1830847363" sldId="283"/>
            <ac:spMk id="6244" creationId="{FE5AA417-6340-455F-A268-ABCCF15846E0}"/>
          </ac:spMkLst>
        </pc:spChg>
        <pc:spChg chg="mod">
          <ac:chgData name="Vivek Saahil" userId="43ad321a-5946-4c44-869a-99c3331d9527" providerId="ADAL" clId="{EA813354-F016-409C-A55B-EB42D8BC8B73}" dt="2021-04-06T04:33:14.680" v="5341" actId="27803"/>
          <ac:spMkLst>
            <pc:docMk/>
            <pc:sldMk cId="1830847363" sldId="283"/>
            <ac:spMk id="6245" creationId="{B5DC14E3-D20C-4654-8254-24417D45E895}"/>
          </ac:spMkLst>
        </pc:spChg>
        <pc:spChg chg="mod">
          <ac:chgData name="Vivek Saahil" userId="43ad321a-5946-4c44-869a-99c3331d9527" providerId="ADAL" clId="{EA813354-F016-409C-A55B-EB42D8BC8B73}" dt="2021-04-06T04:33:14.680" v="5341" actId="27803"/>
          <ac:spMkLst>
            <pc:docMk/>
            <pc:sldMk cId="1830847363" sldId="283"/>
            <ac:spMk id="6246" creationId="{19B26F0C-D62C-4E82-8DF6-87E63500AE5B}"/>
          </ac:spMkLst>
        </pc:spChg>
        <pc:spChg chg="mod">
          <ac:chgData name="Vivek Saahil" userId="43ad321a-5946-4c44-869a-99c3331d9527" providerId="ADAL" clId="{EA813354-F016-409C-A55B-EB42D8BC8B73}" dt="2021-04-06T04:33:14.680" v="5341" actId="27803"/>
          <ac:spMkLst>
            <pc:docMk/>
            <pc:sldMk cId="1830847363" sldId="283"/>
            <ac:spMk id="6247" creationId="{0113B16D-8C6E-4DE4-9C14-EA5E2874EB48}"/>
          </ac:spMkLst>
        </pc:spChg>
        <pc:spChg chg="mod">
          <ac:chgData name="Vivek Saahil" userId="43ad321a-5946-4c44-869a-99c3331d9527" providerId="ADAL" clId="{EA813354-F016-409C-A55B-EB42D8BC8B73}" dt="2021-04-06T04:33:14.680" v="5341" actId="27803"/>
          <ac:spMkLst>
            <pc:docMk/>
            <pc:sldMk cId="1830847363" sldId="283"/>
            <ac:spMk id="6248" creationId="{2DE5490E-DB35-4936-BE85-9C819348D744}"/>
          </ac:spMkLst>
        </pc:spChg>
        <pc:spChg chg="mod">
          <ac:chgData name="Vivek Saahil" userId="43ad321a-5946-4c44-869a-99c3331d9527" providerId="ADAL" clId="{EA813354-F016-409C-A55B-EB42D8BC8B73}" dt="2021-04-06T04:33:14.680" v="5341" actId="27803"/>
          <ac:spMkLst>
            <pc:docMk/>
            <pc:sldMk cId="1830847363" sldId="283"/>
            <ac:spMk id="6249" creationId="{B9BF5B72-501D-482C-AC07-23ADD5E51396}"/>
          </ac:spMkLst>
        </pc:spChg>
        <pc:spChg chg="mod">
          <ac:chgData name="Vivek Saahil" userId="43ad321a-5946-4c44-869a-99c3331d9527" providerId="ADAL" clId="{EA813354-F016-409C-A55B-EB42D8BC8B73}" dt="2021-04-06T04:33:14.680" v="5341" actId="27803"/>
          <ac:spMkLst>
            <pc:docMk/>
            <pc:sldMk cId="1830847363" sldId="283"/>
            <ac:spMk id="6250" creationId="{D10465BF-8CF6-453C-938A-CA90760DEB84}"/>
          </ac:spMkLst>
        </pc:spChg>
        <pc:spChg chg="mod">
          <ac:chgData name="Vivek Saahil" userId="43ad321a-5946-4c44-869a-99c3331d9527" providerId="ADAL" clId="{EA813354-F016-409C-A55B-EB42D8BC8B73}" dt="2021-04-06T04:33:14.680" v="5341" actId="27803"/>
          <ac:spMkLst>
            <pc:docMk/>
            <pc:sldMk cId="1830847363" sldId="283"/>
            <ac:spMk id="6251" creationId="{5CAF22F9-F3A5-4480-8A99-D101C5F94CDE}"/>
          </ac:spMkLst>
        </pc:spChg>
        <pc:spChg chg="mod">
          <ac:chgData name="Vivek Saahil" userId="43ad321a-5946-4c44-869a-99c3331d9527" providerId="ADAL" clId="{EA813354-F016-409C-A55B-EB42D8BC8B73}" dt="2021-04-06T04:33:14.680" v="5341" actId="27803"/>
          <ac:spMkLst>
            <pc:docMk/>
            <pc:sldMk cId="1830847363" sldId="283"/>
            <ac:spMk id="6252" creationId="{C333CEA5-1BB1-44F9-97E5-2F988AD1EAE4}"/>
          </ac:spMkLst>
        </pc:spChg>
        <pc:spChg chg="mod">
          <ac:chgData name="Vivek Saahil" userId="43ad321a-5946-4c44-869a-99c3331d9527" providerId="ADAL" clId="{EA813354-F016-409C-A55B-EB42D8BC8B73}" dt="2021-04-06T04:33:14.680" v="5341" actId="27803"/>
          <ac:spMkLst>
            <pc:docMk/>
            <pc:sldMk cId="1830847363" sldId="283"/>
            <ac:spMk id="6253" creationId="{9B9D3764-CB63-4580-86AB-38520BD0A578}"/>
          </ac:spMkLst>
        </pc:spChg>
        <pc:spChg chg="mod">
          <ac:chgData name="Vivek Saahil" userId="43ad321a-5946-4c44-869a-99c3331d9527" providerId="ADAL" clId="{EA813354-F016-409C-A55B-EB42D8BC8B73}" dt="2021-04-06T04:33:14.680" v="5341" actId="27803"/>
          <ac:spMkLst>
            <pc:docMk/>
            <pc:sldMk cId="1830847363" sldId="283"/>
            <ac:spMk id="6254" creationId="{5C21AF6D-BAF0-445B-823E-C120992CF146}"/>
          </ac:spMkLst>
        </pc:spChg>
        <pc:spChg chg="mod">
          <ac:chgData name="Vivek Saahil" userId="43ad321a-5946-4c44-869a-99c3331d9527" providerId="ADAL" clId="{EA813354-F016-409C-A55B-EB42D8BC8B73}" dt="2021-04-06T04:33:14.680" v="5341" actId="27803"/>
          <ac:spMkLst>
            <pc:docMk/>
            <pc:sldMk cId="1830847363" sldId="283"/>
            <ac:spMk id="6255" creationId="{AB7E1FFE-2327-4F25-936C-C9AA9142F50A}"/>
          </ac:spMkLst>
        </pc:spChg>
        <pc:spChg chg="mod">
          <ac:chgData name="Vivek Saahil" userId="43ad321a-5946-4c44-869a-99c3331d9527" providerId="ADAL" clId="{EA813354-F016-409C-A55B-EB42D8BC8B73}" dt="2021-04-06T04:33:14.680" v="5341" actId="27803"/>
          <ac:spMkLst>
            <pc:docMk/>
            <pc:sldMk cId="1830847363" sldId="283"/>
            <ac:spMk id="6256" creationId="{3D7FB667-927B-4D55-8FA0-53A746930367}"/>
          </ac:spMkLst>
        </pc:spChg>
        <pc:spChg chg="mod">
          <ac:chgData name="Vivek Saahil" userId="43ad321a-5946-4c44-869a-99c3331d9527" providerId="ADAL" clId="{EA813354-F016-409C-A55B-EB42D8BC8B73}" dt="2021-04-06T04:33:14.680" v="5341" actId="27803"/>
          <ac:spMkLst>
            <pc:docMk/>
            <pc:sldMk cId="1830847363" sldId="283"/>
            <ac:spMk id="6257" creationId="{DED5A86F-880A-4E53-8619-A6B99CE28E2F}"/>
          </ac:spMkLst>
        </pc:spChg>
        <pc:spChg chg="mod">
          <ac:chgData name="Vivek Saahil" userId="43ad321a-5946-4c44-869a-99c3331d9527" providerId="ADAL" clId="{EA813354-F016-409C-A55B-EB42D8BC8B73}" dt="2021-04-06T04:33:14.680" v="5341" actId="27803"/>
          <ac:spMkLst>
            <pc:docMk/>
            <pc:sldMk cId="1830847363" sldId="283"/>
            <ac:spMk id="6258" creationId="{3A141B51-8E97-4C8F-8AB0-D504A4E3FAEA}"/>
          </ac:spMkLst>
        </pc:spChg>
        <pc:spChg chg="mod">
          <ac:chgData name="Vivek Saahil" userId="43ad321a-5946-4c44-869a-99c3331d9527" providerId="ADAL" clId="{EA813354-F016-409C-A55B-EB42D8BC8B73}" dt="2021-04-06T04:33:14.680" v="5341" actId="27803"/>
          <ac:spMkLst>
            <pc:docMk/>
            <pc:sldMk cId="1830847363" sldId="283"/>
            <ac:spMk id="6259" creationId="{C6884D71-20E4-4A12-AB4F-26885AF65112}"/>
          </ac:spMkLst>
        </pc:spChg>
        <pc:spChg chg="mod">
          <ac:chgData name="Vivek Saahil" userId="43ad321a-5946-4c44-869a-99c3331d9527" providerId="ADAL" clId="{EA813354-F016-409C-A55B-EB42D8BC8B73}" dt="2021-04-06T04:33:14.680" v="5341" actId="27803"/>
          <ac:spMkLst>
            <pc:docMk/>
            <pc:sldMk cId="1830847363" sldId="283"/>
            <ac:spMk id="6260" creationId="{1B11F0FA-394E-4CE3-A24D-0EA28150AE99}"/>
          </ac:spMkLst>
        </pc:spChg>
        <pc:spChg chg="mod">
          <ac:chgData name="Vivek Saahil" userId="43ad321a-5946-4c44-869a-99c3331d9527" providerId="ADAL" clId="{EA813354-F016-409C-A55B-EB42D8BC8B73}" dt="2021-04-06T04:33:14.680" v="5341" actId="27803"/>
          <ac:spMkLst>
            <pc:docMk/>
            <pc:sldMk cId="1830847363" sldId="283"/>
            <ac:spMk id="6261" creationId="{BCB07B16-DCD0-4E9A-A867-A196BA831A44}"/>
          </ac:spMkLst>
        </pc:spChg>
        <pc:spChg chg="mod">
          <ac:chgData name="Vivek Saahil" userId="43ad321a-5946-4c44-869a-99c3331d9527" providerId="ADAL" clId="{EA813354-F016-409C-A55B-EB42D8BC8B73}" dt="2021-04-06T04:33:14.680" v="5341" actId="27803"/>
          <ac:spMkLst>
            <pc:docMk/>
            <pc:sldMk cId="1830847363" sldId="283"/>
            <ac:spMk id="6262" creationId="{AFEFD38F-5684-49C5-8316-8AE53F3E0444}"/>
          </ac:spMkLst>
        </pc:spChg>
        <pc:spChg chg="mod">
          <ac:chgData name="Vivek Saahil" userId="43ad321a-5946-4c44-869a-99c3331d9527" providerId="ADAL" clId="{EA813354-F016-409C-A55B-EB42D8BC8B73}" dt="2021-04-06T04:33:14.680" v="5341" actId="27803"/>
          <ac:spMkLst>
            <pc:docMk/>
            <pc:sldMk cId="1830847363" sldId="283"/>
            <ac:spMk id="6263" creationId="{167AB163-377A-4942-8E73-D6779E27DB04}"/>
          </ac:spMkLst>
        </pc:spChg>
        <pc:spChg chg="mod">
          <ac:chgData name="Vivek Saahil" userId="43ad321a-5946-4c44-869a-99c3331d9527" providerId="ADAL" clId="{EA813354-F016-409C-A55B-EB42D8BC8B73}" dt="2021-04-06T04:33:14.680" v="5341" actId="27803"/>
          <ac:spMkLst>
            <pc:docMk/>
            <pc:sldMk cId="1830847363" sldId="283"/>
            <ac:spMk id="6264" creationId="{B99FB2F2-B4C3-4372-8C1C-5D74049342E5}"/>
          </ac:spMkLst>
        </pc:spChg>
        <pc:spChg chg="mod">
          <ac:chgData name="Vivek Saahil" userId="43ad321a-5946-4c44-869a-99c3331d9527" providerId="ADAL" clId="{EA813354-F016-409C-A55B-EB42D8BC8B73}" dt="2021-04-06T04:33:14.680" v="5341" actId="27803"/>
          <ac:spMkLst>
            <pc:docMk/>
            <pc:sldMk cId="1830847363" sldId="283"/>
            <ac:spMk id="6265" creationId="{7C0E6766-5ABD-4AD9-93B9-5644692DF5D7}"/>
          </ac:spMkLst>
        </pc:spChg>
        <pc:spChg chg="mod">
          <ac:chgData name="Vivek Saahil" userId="43ad321a-5946-4c44-869a-99c3331d9527" providerId="ADAL" clId="{EA813354-F016-409C-A55B-EB42D8BC8B73}" dt="2021-04-06T04:33:14.680" v="5341" actId="27803"/>
          <ac:spMkLst>
            <pc:docMk/>
            <pc:sldMk cId="1830847363" sldId="283"/>
            <ac:spMk id="6266" creationId="{DF2D8A5D-5C6F-42A4-AA3B-5823A198D909}"/>
          </ac:spMkLst>
        </pc:spChg>
        <pc:spChg chg="mod">
          <ac:chgData name="Vivek Saahil" userId="43ad321a-5946-4c44-869a-99c3331d9527" providerId="ADAL" clId="{EA813354-F016-409C-A55B-EB42D8BC8B73}" dt="2021-04-06T04:33:14.680" v="5341" actId="27803"/>
          <ac:spMkLst>
            <pc:docMk/>
            <pc:sldMk cId="1830847363" sldId="283"/>
            <ac:spMk id="6267" creationId="{C6CADF9E-E7F6-477F-A60B-17855980CB86}"/>
          </ac:spMkLst>
        </pc:spChg>
        <pc:spChg chg="mod">
          <ac:chgData name="Vivek Saahil" userId="43ad321a-5946-4c44-869a-99c3331d9527" providerId="ADAL" clId="{EA813354-F016-409C-A55B-EB42D8BC8B73}" dt="2021-04-06T04:33:14.680" v="5341" actId="27803"/>
          <ac:spMkLst>
            <pc:docMk/>
            <pc:sldMk cId="1830847363" sldId="283"/>
            <ac:spMk id="6268" creationId="{11985980-6270-4DF5-88F6-43C88D6E5DFE}"/>
          </ac:spMkLst>
        </pc:spChg>
        <pc:spChg chg="mod">
          <ac:chgData name="Vivek Saahil" userId="43ad321a-5946-4c44-869a-99c3331d9527" providerId="ADAL" clId="{EA813354-F016-409C-A55B-EB42D8BC8B73}" dt="2021-04-06T04:33:14.680" v="5341" actId="27803"/>
          <ac:spMkLst>
            <pc:docMk/>
            <pc:sldMk cId="1830847363" sldId="283"/>
            <ac:spMk id="6269" creationId="{E1880C52-4884-4D0C-8019-9B4CBA407CE3}"/>
          </ac:spMkLst>
        </pc:spChg>
        <pc:spChg chg="mod">
          <ac:chgData name="Vivek Saahil" userId="43ad321a-5946-4c44-869a-99c3331d9527" providerId="ADAL" clId="{EA813354-F016-409C-A55B-EB42D8BC8B73}" dt="2021-04-06T04:33:14.680" v="5341" actId="27803"/>
          <ac:spMkLst>
            <pc:docMk/>
            <pc:sldMk cId="1830847363" sldId="283"/>
            <ac:spMk id="6270" creationId="{E6F880CE-43C0-44AE-835A-6B8266757776}"/>
          </ac:spMkLst>
        </pc:spChg>
        <pc:spChg chg="mod">
          <ac:chgData name="Vivek Saahil" userId="43ad321a-5946-4c44-869a-99c3331d9527" providerId="ADAL" clId="{EA813354-F016-409C-A55B-EB42D8BC8B73}" dt="2021-04-06T04:33:14.680" v="5341" actId="27803"/>
          <ac:spMkLst>
            <pc:docMk/>
            <pc:sldMk cId="1830847363" sldId="283"/>
            <ac:spMk id="6271" creationId="{A7832812-E4EB-4C45-8F97-C63BB3C88DF1}"/>
          </ac:spMkLst>
        </pc:spChg>
        <pc:spChg chg="mod">
          <ac:chgData name="Vivek Saahil" userId="43ad321a-5946-4c44-869a-99c3331d9527" providerId="ADAL" clId="{EA813354-F016-409C-A55B-EB42D8BC8B73}" dt="2021-04-06T04:33:14.680" v="5341" actId="27803"/>
          <ac:spMkLst>
            <pc:docMk/>
            <pc:sldMk cId="1830847363" sldId="283"/>
            <ac:spMk id="6272" creationId="{95F59872-9571-466B-BC38-4FBD71242946}"/>
          </ac:spMkLst>
        </pc:spChg>
        <pc:spChg chg="mod">
          <ac:chgData name="Vivek Saahil" userId="43ad321a-5946-4c44-869a-99c3331d9527" providerId="ADAL" clId="{EA813354-F016-409C-A55B-EB42D8BC8B73}" dt="2021-04-06T04:33:14.680" v="5341" actId="27803"/>
          <ac:spMkLst>
            <pc:docMk/>
            <pc:sldMk cId="1830847363" sldId="283"/>
            <ac:spMk id="6273" creationId="{A2EBCB49-41A6-48E8-8E47-E50F85074266}"/>
          </ac:spMkLst>
        </pc:spChg>
        <pc:spChg chg="mod">
          <ac:chgData name="Vivek Saahil" userId="43ad321a-5946-4c44-869a-99c3331d9527" providerId="ADAL" clId="{EA813354-F016-409C-A55B-EB42D8BC8B73}" dt="2021-04-06T04:33:14.680" v="5341" actId="27803"/>
          <ac:spMkLst>
            <pc:docMk/>
            <pc:sldMk cId="1830847363" sldId="283"/>
            <ac:spMk id="6274" creationId="{E0B041FE-CCC7-4378-9693-377B96589CA3}"/>
          </ac:spMkLst>
        </pc:spChg>
        <pc:spChg chg="mod">
          <ac:chgData name="Vivek Saahil" userId="43ad321a-5946-4c44-869a-99c3331d9527" providerId="ADAL" clId="{EA813354-F016-409C-A55B-EB42D8BC8B73}" dt="2021-04-06T04:33:14.680" v="5341" actId="27803"/>
          <ac:spMkLst>
            <pc:docMk/>
            <pc:sldMk cId="1830847363" sldId="283"/>
            <ac:spMk id="6275" creationId="{89BE4217-925A-4169-B1CF-410133B9695A}"/>
          </ac:spMkLst>
        </pc:spChg>
        <pc:spChg chg="mod">
          <ac:chgData name="Vivek Saahil" userId="43ad321a-5946-4c44-869a-99c3331d9527" providerId="ADAL" clId="{EA813354-F016-409C-A55B-EB42D8BC8B73}" dt="2021-04-06T04:33:14.680" v="5341" actId="27803"/>
          <ac:spMkLst>
            <pc:docMk/>
            <pc:sldMk cId="1830847363" sldId="283"/>
            <ac:spMk id="6276" creationId="{46A1A41F-8643-4A85-9AC3-3926CF260DD6}"/>
          </ac:spMkLst>
        </pc:spChg>
        <pc:spChg chg="mod">
          <ac:chgData name="Vivek Saahil" userId="43ad321a-5946-4c44-869a-99c3331d9527" providerId="ADAL" clId="{EA813354-F016-409C-A55B-EB42D8BC8B73}" dt="2021-04-06T04:33:14.680" v="5341" actId="27803"/>
          <ac:spMkLst>
            <pc:docMk/>
            <pc:sldMk cId="1830847363" sldId="283"/>
            <ac:spMk id="6277" creationId="{D8D117AC-E8E2-4098-AAA3-C5ABCC5A2CB0}"/>
          </ac:spMkLst>
        </pc:spChg>
        <pc:spChg chg="mod">
          <ac:chgData name="Vivek Saahil" userId="43ad321a-5946-4c44-869a-99c3331d9527" providerId="ADAL" clId="{EA813354-F016-409C-A55B-EB42D8BC8B73}" dt="2021-04-06T04:33:14.680" v="5341" actId="27803"/>
          <ac:spMkLst>
            <pc:docMk/>
            <pc:sldMk cId="1830847363" sldId="283"/>
            <ac:spMk id="6278" creationId="{E2D31743-2FE9-4119-A142-0CF39B004C8E}"/>
          </ac:spMkLst>
        </pc:spChg>
        <pc:spChg chg="mod">
          <ac:chgData name="Vivek Saahil" userId="43ad321a-5946-4c44-869a-99c3331d9527" providerId="ADAL" clId="{EA813354-F016-409C-A55B-EB42D8BC8B73}" dt="2021-04-06T04:33:14.680" v="5341" actId="27803"/>
          <ac:spMkLst>
            <pc:docMk/>
            <pc:sldMk cId="1830847363" sldId="283"/>
            <ac:spMk id="6279" creationId="{39E19D09-E804-4404-B6DA-5A04C7F7B3B2}"/>
          </ac:spMkLst>
        </pc:spChg>
        <pc:spChg chg="mod">
          <ac:chgData name="Vivek Saahil" userId="43ad321a-5946-4c44-869a-99c3331d9527" providerId="ADAL" clId="{EA813354-F016-409C-A55B-EB42D8BC8B73}" dt="2021-04-06T04:33:14.680" v="5341" actId="27803"/>
          <ac:spMkLst>
            <pc:docMk/>
            <pc:sldMk cId="1830847363" sldId="283"/>
            <ac:spMk id="6280" creationId="{B65ABF51-DB44-43EB-9CEA-CFEB2612CD25}"/>
          </ac:spMkLst>
        </pc:spChg>
        <pc:spChg chg="mod">
          <ac:chgData name="Vivek Saahil" userId="43ad321a-5946-4c44-869a-99c3331d9527" providerId="ADAL" clId="{EA813354-F016-409C-A55B-EB42D8BC8B73}" dt="2021-04-06T04:33:14.680" v="5341" actId="27803"/>
          <ac:spMkLst>
            <pc:docMk/>
            <pc:sldMk cId="1830847363" sldId="283"/>
            <ac:spMk id="6281" creationId="{04EA89AB-310D-4647-8DD7-6847B0441B70}"/>
          </ac:spMkLst>
        </pc:spChg>
        <pc:spChg chg="mod">
          <ac:chgData name="Vivek Saahil" userId="43ad321a-5946-4c44-869a-99c3331d9527" providerId="ADAL" clId="{EA813354-F016-409C-A55B-EB42D8BC8B73}" dt="2021-04-06T04:33:14.680" v="5341" actId="27803"/>
          <ac:spMkLst>
            <pc:docMk/>
            <pc:sldMk cId="1830847363" sldId="283"/>
            <ac:spMk id="6282" creationId="{A51B69C4-731C-488A-AE16-A4CF70D757D9}"/>
          </ac:spMkLst>
        </pc:spChg>
        <pc:spChg chg="mod">
          <ac:chgData name="Vivek Saahil" userId="43ad321a-5946-4c44-869a-99c3331d9527" providerId="ADAL" clId="{EA813354-F016-409C-A55B-EB42D8BC8B73}" dt="2021-04-06T04:33:14.680" v="5341" actId="27803"/>
          <ac:spMkLst>
            <pc:docMk/>
            <pc:sldMk cId="1830847363" sldId="283"/>
            <ac:spMk id="6283" creationId="{4E8C8318-DCDC-48CC-B790-4469024E985E}"/>
          </ac:spMkLst>
        </pc:spChg>
        <pc:spChg chg="mod">
          <ac:chgData name="Vivek Saahil" userId="43ad321a-5946-4c44-869a-99c3331d9527" providerId="ADAL" clId="{EA813354-F016-409C-A55B-EB42D8BC8B73}" dt="2021-04-06T04:33:14.680" v="5341" actId="27803"/>
          <ac:spMkLst>
            <pc:docMk/>
            <pc:sldMk cId="1830847363" sldId="283"/>
            <ac:spMk id="6284" creationId="{1D4F6FAB-A454-4699-9748-0F239D809746}"/>
          </ac:spMkLst>
        </pc:spChg>
        <pc:spChg chg="mod">
          <ac:chgData name="Vivek Saahil" userId="43ad321a-5946-4c44-869a-99c3331d9527" providerId="ADAL" clId="{EA813354-F016-409C-A55B-EB42D8BC8B73}" dt="2021-04-06T04:33:14.680" v="5341" actId="27803"/>
          <ac:spMkLst>
            <pc:docMk/>
            <pc:sldMk cId="1830847363" sldId="283"/>
            <ac:spMk id="6285" creationId="{44CF2837-728D-4B38-907E-BEF6148B99D7}"/>
          </ac:spMkLst>
        </pc:spChg>
        <pc:spChg chg="mod">
          <ac:chgData name="Vivek Saahil" userId="43ad321a-5946-4c44-869a-99c3331d9527" providerId="ADAL" clId="{EA813354-F016-409C-A55B-EB42D8BC8B73}" dt="2021-04-06T04:33:14.680" v="5341" actId="27803"/>
          <ac:spMkLst>
            <pc:docMk/>
            <pc:sldMk cId="1830847363" sldId="283"/>
            <ac:spMk id="6286" creationId="{E16BC899-E63B-454C-991A-E17AD32253BA}"/>
          </ac:spMkLst>
        </pc:spChg>
        <pc:spChg chg="mod">
          <ac:chgData name="Vivek Saahil" userId="43ad321a-5946-4c44-869a-99c3331d9527" providerId="ADAL" clId="{EA813354-F016-409C-A55B-EB42D8BC8B73}" dt="2021-04-06T04:33:14.680" v="5341" actId="27803"/>
          <ac:spMkLst>
            <pc:docMk/>
            <pc:sldMk cId="1830847363" sldId="283"/>
            <ac:spMk id="6287" creationId="{4EBE51E7-870A-40FA-95C8-1333C020CCAE}"/>
          </ac:spMkLst>
        </pc:spChg>
        <pc:spChg chg="mod">
          <ac:chgData name="Vivek Saahil" userId="43ad321a-5946-4c44-869a-99c3331d9527" providerId="ADAL" clId="{EA813354-F016-409C-A55B-EB42D8BC8B73}" dt="2021-04-06T04:33:14.680" v="5341" actId="27803"/>
          <ac:spMkLst>
            <pc:docMk/>
            <pc:sldMk cId="1830847363" sldId="283"/>
            <ac:spMk id="6288" creationId="{AECBCA0B-EAF1-40D3-ACAB-A079D5804C82}"/>
          </ac:spMkLst>
        </pc:spChg>
        <pc:spChg chg="mod">
          <ac:chgData name="Vivek Saahil" userId="43ad321a-5946-4c44-869a-99c3331d9527" providerId="ADAL" clId="{EA813354-F016-409C-A55B-EB42D8BC8B73}" dt="2021-04-06T04:33:14.680" v="5341" actId="27803"/>
          <ac:spMkLst>
            <pc:docMk/>
            <pc:sldMk cId="1830847363" sldId="283"/>
            <ac:spMk id="6289" creationId="{C663C024-527F-4389-AC07-2878144017F6}"/>
          </ac:spMkLst>
        </pc:spChg>
        <pc:spChg chg="mod">
          <ac:chgData name="Vivek Saahil" userId="43ad321a-5946-4c44-869a-99c3331d9527" providerId="ADAL" clId="{EA813354-F016-409C-A55B-EB42D8BC8B73}" dt="2021-04-06T04:33:14.680" v="5341" actId="27803"/>
          <ac:spMkLst>
            <pc:docMk/>
            <pc:sldMk cId="1830847363" sldId="283"/>
            <ac:spMk id="6290" creationId="{88958B17-513B-443F-BBF2-61CFC9E0A58A}"/>
          </ac:spMkLst>
        </pc:spChg>
        <pc:spChg chg="mod">
          <ac:chgData name="Vivek Saahil" userId="43ad321a-5946-4c44-869a-99c3331d9527" providerId="ADAL" clId="{EA813354-F016-409C-A55B-EB42D8BC8B73}" dt="2021-04-06T04:33:14.680" v="5341" actId="27803"/>
          <ac:spMkLst>
            <pc:docMk/>
            <pc:sldMk cId="1830847363" sldId="283"/>
            <ac:spMk id="6291" creationId="{7092EE64-DDF0-4E60-9C80-D61083BB595C}"/>
          </ac:spMkLst>
        </pc:spChg>
        <pc:spChg chg="mod">
          <ac:chgData name="Vivek Saahil" userId="43ad321a-5946-4c44-869a-99c3331d9527" providerId="ADAL" clId="{EA813354-F016-409C-A55B-EB42D8BC8B73}" dt="2021-04-06T04:33:14.680" v="5341" actId="27803"/>
          <ac:spMkLst>
            <pc:docMk/>
            <pc:sldMk cId="1830847363" sldId="283"/>
            <ac:spMk id="6292" creationId="{CBC9F789-0A47-48D5-900F-A5602B72EF71}"/>
          </ac:spMkLst>
        </pc:spChg>
        <pc:spChg chg="mod">
          <ac:chgData name="Vivek Saahil" userId="43ad321a-5946-4c44-869a-99c3331d9527" providerId="ADAL" clId="{EA813354-F016-409C-A55B-EB42D8BC8B73}" dt="2021-04-06T04:33:14.680" v="5341" actId="27803"/>
          <ac:spMkLst>
            <pc:docMk/>
            <pc:sldMk cId="1830847363" sldId="283"/>
            <ac:spMk id="6293" creationId="{F2D92BA5-5533-436E-B5EA-1D2E4D0A8F0A}"/>
          </ac:spMkLst>
        </pc:spChg>
        <pc:spChg chg="mod">
          <ac:chgData name="Vivek Saahil" userId="43ad321a-5946-4c44-869a-99c3331d9527" providerId="ADAL" clId="{EA813354-F016-409C-A55B-EB42D8BC8B73}" dt="2021-04-06T04:33:14.680" v="5341" actId="27803"/>
          <ac:spMkLst>
            <pc:docMk/>
            <pc:sldMk cId="1830847363" sldId="283"/>
            <ac:spMk id="6294" creationId="{0865F181-E906-4D82-8621-B11EC20A8C64}"/>
          </ac:spMkLst>
        </pc:spChg>
        <pc:spChg chg="mod">
          <ac:chgData name="Vivek Saahil" userId="43ad321a-5946-4c44-869a-99c3331d9527" providerId="ADAL" clId="{EA813354-F016-409C-A55B-EB42D8BC8B73}" dt="2021-04-06T04:33:14.680" v="5341" actId="27803"/>
          <ac:spMkLst>
            <pc:docMk/>
            <pc:sldMk cId="1830847363" sldId="283"/>
            <ac:spMk id="6295" creationId="{BC017691-BD69-4982-B68F-B9518E4E03E2}"/>
          </ac:spMkLst>
        </pc:spChg>
        <pc:spChg chg="mod">
          <ac:chgData name="Vivek Saahil" userId="43ad321a-5946-4c44-869a-99c3331d9527" providerId="ADAL" clId="{EA813354-F016-409C-A55B-EB42D8BC8B73}" dt="2021-04-06T04:33:14.680" v="5341" actId="27803"/>
          <ac:spMkLst>
            <pc:docMk/>
            <pc:sldMk cId="1830847363" sldId="283"/>
            <ac:spMk id="6296" creationId="{040FD027-7E60-4C41-A6E1-C70E6351302B}"/>
          </ac:spMkLst>
        </pc:spChg>
        <pc:spChg chg="mod">
          <ac:chgData name="Vivek Saahil" userId="43ad321a-5946-4c44-869a-99c3331d9527" providerId="ADAL" clId="{EA813354-F016-409C-A55B-EB42D8BC8B73}" dt="2021-04-06T04:33:14.680" v="5341" actId="27803"/>
          <ac:spMkLst>
            <pc:docMk/>
            <pc:sldMk cId="1830847363" sldId="283"/>
            <ac:spMk id="6297" creationId="{A07EA10D-7259-43F6-8EF6-0AD427FFEA08}"/>
          </ac:spMkLst>
        </pc:spChg>
        <pc:spChg chg="mod">
          <ac:chgData name="Vivek Saahil" userId="43ad321a-5946-4c44-869a-99c3331d9527" providerId="ADAL" clId="{EA813354-F016-409C-A55B-EB42D8BC8B73}" dt="2021-04-06T04:33:14.680" v="5341" actId="27803"/>
          <ac:spMkLst>
            <pc:docMk/>
            <pc:sldMk cId="1830847363" sldId="283"/>
            <ac:spMk id="6298" creationId="{F029E8A0-D7E5-4223-8E84-51A51EC01FA6}"/>
          </ac:spMkLst>
        </pc:spChg>
        <pc:spChg chg="mod">
          <ac:chgData name="Vivek Saahil" userId="43ad321a-5946-4c44-869a-99c3331d9527" providerId="ADAL" clId="{EA813354-F016-409C-A55B-EB42D8BC8B73}" dt="2021-04-06T04:33:14.680" v="5341" actId="27803"/>
          <ac:spMkLst>
            <pc:docMk/>
            <pc:sldMk cId="1830847363" sldId="283"/>
            <ac:spMk id="6299" creationId="{BE0F5022-A7AA-461D-BA76-CB7F29BD3842}"/>
          </ac:spMkLst>
        </pc:spChg>
        <pc:spChg chg="mod">
          <ac:chgData name="Vivek Saahil" userId="43ad321a-5946-4c44-869a-99c3331d9527" providerId="ADAL" clId="{EA813354-F016-409C-A55B-EB42D8BC8B73}" dt="2021-04-06T04:33:14.680" v="5341" actId="27803"/>
          <ac:spMkLst>
            <pc:docMk/>
            <pc:sldMk cId="1830847363" sldId="283"/>
            <ac:spMk id="6300" creationId="{3AB5144D-93F3-49CD-AE37-A915D31A5FDE}"/>
          </ac:spMkLst>
        </pc:spChg>
        <pc:spChg chg="mod">
          <ac:chgData name="Vivek Saahil" userId="43ad321a-5946-4c44-869a-99c3331d9527" providerId="ADAL" clId="{EA813354-F016-409C-A55B-EB42D8BC8B73}" dt="2021-04-06T04:33:14.680" v="5341" actId="27803"/>
          <ac:spMkLst>
            <pc:docMk/>
            <pc:sldMk cId="1830847363" sldId="283"/>
            <ac:spMk id="6301" creationId="{1C98493F-0E6C-4E5B-9E3D-CF79968BBABD}"/>
          </ac:spMkLst>
        </pc:spChg>
        <pc:spChg chg="mod">
          <ac:chgData name="Vivek Saahil" userId="43ad321a-5946-4c44-869a-99c3331d9527" providerId="ADAL" clId="{EA813354-F016-409C-A55B-EB42D8BC8B73}" dt="2021-04-06T04:33:14.680" v="5341" actId="27803"/>
          <ac:spMkLst>
            <pc:docMk/>
            <pc:sldMk cId="1830847363" sldId="283"/>
            <ac:spMk id="6302" creationId="{C64A4C43-921F-4B77-BDEC-0BF5EB059426}"/>
          </ac:spMkLst>
        </pc:spChg>
        <pc:spChg chg="mod">
          <ac:chgData name="Vivek Saahil" userId="43ad321a-5946-4c44-869a-99c3331d9527" providerId="ADAL" clId="{EA813354-F016-409C-A55B-EB42D8BC8B73}" dt="2021-04-06T04:33:14.680" v="5341" actId="27803"/>
          <ac:spMkLst>
            <pc:docMk/>
            <pc:sldMk cId="1830847363" sldId="283"/>
            <ac:spMk id="6303" creationId="{41D0A725-070E-48C7-A046-34ECB5C1AA1B}"/>
          </ac:spMkLst>
        </pc:spChg>
        <pc:spChg chg="mod">
          <ac:chgData name="Vivek Saahil" userId="43ad321a-5946-4c44-869a-99c3331d9527" providerId="ADAL" clId="{EA813354-F016-409C-A55B-EB42D8BC8B73}" dt="2021-04-06T04:33:14.680" v="5341" actId="27803"/>
          <ac:spMkLst>
            <pc:docMk/>
            <pc:sldMk cId="1830847363" sldId="283"/>
            <ac:spMk id="6304" creationId="{B4A77967-55EE-4A7B-8267-2CE5B567E828}"/>
          </ac:spMkLst>
        </pc:spChg>
        <pc:spChg chg="mod">
          <ac:chgData name="Vivek Saahil" userId="43ad321a-5946-4c44-869a-99c3331d9527" providerId="ADAL" clId="{EA813354-F016-409C-A55B-EB42D8BC8B73}" dt="2021-04-06T04:33:14.680" v="5341" actId="27803"/>
          <ac:spMkLst>
            <pc:docMk/>
            <pc:sldMk cId="1830847363" sldId="283"/>
            <ac:spMk id="6305" creationId="{01B2523F-5853-49E6-B85A-769C87F6238D}"/>
          </ac:spMkLst>
        </pc:spChg>
        <pc:spChg chg="mod">
          <ac:chgData name="Vivek Saahil" userId="43ad321a-5946-4c44-869a-99c3331d9527" providerId="ADAL" clId="{EA813354-F016-409C-A55B-EB42D8BC8B73}" dt="2021-04-06T04:33:14.680" v="5341" actId="27803"/>
          <ac:spMkLst>
            <pc:docMk/>
            <pc:sldMk cId="1830847363" sldId="283"/>
            <ac:spMk id="6306" creationId="{784C5477-9F28-4797-A4DC-3F1A98F6C995}"/>
          </ac:spMkLst>
        </pc:spChg>
        <pc:spChg chg="mod">
          <ac:chgData name="Vivek Saahil" userId="43ad321a-5946-4c44-869a-99c3331d9527" providerId="ADAL" clId="{EA813354-F016-409C-A55B-EB42D8BC8B73}" dt="2021-04-06T04:33:14.680" v="5341" actId="27803"/>
          <ac:spMkLst>
            <pc:docMk/>
            <pc:sldMk cId="1830847363" sldId="283"/>
            <ac:spMk id="6307" creationId="{BC1D3334-F71C-4DBB-AAC3-EC4EAEC649E2}"/>
          </ac:spMkLst>
        </pc:spChg>
        <pc:spChg chg="mod">
          <ac:chgData name="Vivek Saahil" userId="43ad321a-5946-4c44-869a-99c3331d9527" providerId="ADAL" clId="{EA813354-F016-409C-A55B-EB42D8BC8B73}" dt="2021-04-06T04:33:14.680" v="5341" actId="27803"/>
          <ac:spMkLst>
            <pc:docMk/>
            <pc:sldMk cId="1830847363" sldId="283"/>
            <ac:spMk id="6308" creationId="{4E16DED9-2C8E-42A3-B9E1-8F00B68783F5}"/>
          </ac:spMkLst>
        </pc:spChg>
        <pc:spChg chg="mod">
          <ac:chgData name="Vivek Saahil" userId="43ad321a-5946-4c44-869a-99c3331d9527" providerId="ADAL" clId="{EA813354-F016-409C-A55B-EB42D8BC8B73}" dt="2021-04-06T04:33:14.680" v="5341" actId="27803"/>
          <ac:spMkLst>
            <pc:docMk/>
            <pc:sldMk cId="1830847363" sldId="283"/>
            <ac:spMk id="6309" creationId="{DFA7264E-FFA5-4601-8E64-FE6E14583011}"/>
          </ac:spMkLst>
        </pc:spChg>
        <pc:spChg chg="mod">
          <ac:chgData name="Vivek Saahil" userId="43ad321a-5946-4c44-869a-99c3331d9527" providerId="ADAL" clId="{EA813354-F016-409C-A55B-EB42D8BC8B73}" dt="2021-04-06T04:33:14.680" v="5341" actId="27803"/>
          <ac:spMkLst>
            <pc:docMk/>
            <pc:sldMk cId="1830847363" sldId="283"/>
            <ac:spMk id="6310" creationId="{6FB5A9BC-6068-44B3-9F9D-AC2099A176EB}"/>
          </ac:spMkLst>
        </pc:spChg>
        <pc:spChg chg="mod">
          <ac:chgData name="Vivek Saahil" userId="43ad321a-5946-4c44-869a-99c3331d9527" providerId="ADAL" clId="{EA813354-F016-409C-A55B-EB42D8BC8B73}" dt="2021-04-06T04:33:14.680" v="5341" actId="27803"/>
          <ac:spMkLst>
            <pc:docMk/>
            <pc:sldMk cId="1830847363" sldId="283"/>
            <ac:spMk id="6311" creationId="{783AC29B-F459-4331-AC9F-C41D51474214}"/>
          </ac:spMkLst>
        </pc:spChg>
        <pc:spChg chg="mod">
          <ac:chgData name="Vivek Saahil" userId="43ad321a-5946-4c44-869a-99c3331d9527" providerId="ADAL" clId="{EA813354-F016-409C-A55B-EB42D8BC8B73}" dt="2021-04-06T04:33:14.680" v="5341" actId="27803"/>
          <ac:spMkLst>
            <pc:docMk/>
            <pc:sldMk cId="1830847363" sldId="283"/>
            <ac:spMk id="6312" creationId="{0028A654-432E-447C-8436-F228A1A50699}"/>
          </ac:spMkLst>
        </pc:spChg>
        <pc:spChg chg="mod">
          <ac:chgData name="Vivek Saahil" userId="43ad321a-5946-4c44-869a-99c3331d9527" providerId="ADAL" clId="{EA813354-F016-409C-A55B-EB42D8BC8B73}" dt="2021-04-06T04:33:14.680" v="5341" actId="27803"/>
          <ac:spMkLst>
            <pc:docMk/>
            <pc:sldMk cId="1830847363" sldId="283"/>
            <ac:spMk id="6313" creationId="{92E8AA19-BB72-44C0-8A55-2D7DDAFA72F2}"/>
          </ac:spMkLst>
        </pc:spChg>
        <pc:spChg chg="mod">
          <ac:chgData name="Vivek Saahil" userId="43ad321a-5946-4c44-869a-99c3331d9527" providerId="ADAL" clId="{EA813354-F016-409C-A55B-EB42D8BC8B73}" dt="2021-04-06T04:33:14.680" v="5341" actId="27803"/>
          <ac:spMkLst>
            <pc:docMk/>
            <pc:sldMk cId="1830847363" sldId="283"/>
            <ac:spMk id="6314" creationId="{FE1F164B-0C90-49C7-8449-61CE0AA44203}"/>
          </ac:spMkLst>
        </pc:spChg>
        <pc:spChg chg="mod">
          <ac:chgData name="Vivek Saahil" userId="43ad321a-5946-4c44-869a-99c3331d9527" providerId="ADAL" clId="{EA813354-F016-409C-A55B-EB42D8BC8B73}" dt="2021-04-06T04:33:14.680" v="5341" actId="27803"/>
          <ac:spMkLst>
            <pc:docMk/>
            <pc:sldMk cId="1830847363" sldId="283"/>
            <ac:spMk id="6315" creationId="{DCC44F97-5F3C-4DB2-AEC4-FE506836E816}"/>
          </ac:spMkLst>
        </pc:spChg>
        <pc:spChg chg="mod">
          <ac:chgData name="Vivek Saahil" userId="43ad321a-5946-4c44-869a-99c3331d9527" providerId="ADAL" clId="{EA813354-F016-409C-A55B-EB42D8BC8B73}" dt="2021-04-06T04:33:14.680" v="5341" actId="27803"/>
          <ac:spMkLst>
            <pc:docMk/>
            <pc:sldMk cId="1830847363" sldId="283"/>
            <ac:spMk id="6316" creationId="{C486BAC5-B46C-4A1A-9B24-FBF9C7665A4A}"/>
          </ac:spMkLst>
        </pc:spChg>
        <pc:spChg chg="mod">
          <ac:chgData name="Vivek Saahil" userId="43ad321a-5946-4c44-869a-99c3331d9527" providerId="ADAL" clId="{EA813354-F016-409C-A55B-EB42D8BC8B73}" dt="2021-04-06T04:33:14.680" v="5341" actId="27803"/>
          <ac:spMkLst>
            <pc:docMk/>
            <pc:sldMk cId="1830847363" sldId="283"/>
            <ac:spMk id="6317" creationId="{F1647C71-01F5-4EA8-8FFC-05AD7B8C8C1C}"/>
          </ac:spMkLst>
        </pc:spChg>
        <pc:spChg chg="mod">
          <ac:chgData name="Vivek Saahil" userId="43ad321a-5946-4c44-869a-99c3331d9527" providerId="ADAL" clId="{EA813354-F016-409C-A55B-EB42D8BC8B73}" dt="2021-04-06T04:33:14.680" v="5341" actId="27803"/>
          <ac:spMkLst>
            <pc:docMk/>
            <pc:sldMk cId="1830847363" sldId="283"/>
            <ac:spMk id="6318" creationId="{5AD4CA5D-3695-4D7D-A88F-0F31A021FD83}"/>
          </ac:spMkLst>
        </pc:spChg>
        <pc:spChg chg="mod">
          <ac:chgData name="Vivek Saahil" userId="43ad321a-5946-4c44-869a-99c3331d9527" providerId="ADAL" clId="{EA813354-F016-409C-A55B-EB42D8BC8B73}" dt="2021-04-06T04:33:14.680" v="5341" actId="27803"/>
          <ac:spMkLst>
            <pc:docMk/>
            <pc:sldMk cId="1830847363" sldId="283"/>
            <ac:spMk id="6319" creationId="{991C1520-28E7-420B-846D-1C453DC4651B}"/>
          </ac:spMkLst>
        </pc:spChg>
        <pc:spChg chg="mod">
          <ac:chgData name="Vivek Saahil" userId="43ad321a-5946-4c44-869a-99c3331d9527" providerId="ADAL" clId="{EA813354-F016-409C-A55B-EB42D8BC8B73}" dt="2021-04-06T04:33:14.680" v="5341" actId="27803"/>
          <ac:spMkLst>
            <pc:docMk/>
            <pc:sldMk cId="1830847363" sldId="283"/>
            <ac:spMk id="6320" creationId="{F742625D-9091-4901-B3AD-5B67A023A34B}"/>
          </ac:spMkLst>
        </pc:spChg>
        <pc:spChg chg="mod">
          <ac:chgData name="Vivek Saahil" userId="43ad321a-5946-4c44-869a-99c3331d9527" providerId="ADAL" clId="{EA813354-F016-409C-A55B-EB42D8BC8B73}" dt="2021-04-06T04:33:14.680" v="5341" actId="27803"/>
          <ac:spMkLst>
            <pc:docMk/>
            <pc:sldMk cId="1830847363" sldId="283"/>
            <ac:spMk id="6321" creationId="{545730AF-A83C-43FD-8927-EA0BFDB249A8}"/>
          </ac:spMkLst>
        </pc:spChg>
        <pc:spChg chg="mod">
          <ac:chgData name="Vivek Saahil" userId="43ad321a-5946-4c44-869a-99c3331d9527" providerId="ADAL" clId="{EA813354-F016-409C-A55B-EB42D8BC8B73}" dt="2021-04-06T04:33:14.680" v="5341" actId="27803"/>
          <ac:spMkLst>
            <pc:docMk/>
            <pc:sldMk cId="1830847363" sldId="283"/>
            <ac:spMk id="6322" creationId="{7029C039-1868-4C58-941F-C52A926BC06D}"/>
          </ac:spMkLst>
        </pc:spChg>
        <pc:spChg chg="mod">
          <ac:chgData name="Vivek Saahil" userId="43ad321a-5946-4c44-869a-99c3331d9527" providerId="ADAL" clId="{EA813354-F016-409C-A55B-EB42D8BC8B73}" dt="2021-04-06T04:33:14.680" v="5341" actId="27803"/>
          <ac:spMkLst>
            <pc:docMk/>
            <pc:sldMk cId="1830847363" sldId="283"/>
            <ac:spMk id="6323" creationId="{F1D86E09-5064-4138-BFCE-EA2BAD73D20D}"/>
          </ac:spMkLst>
        </pc:spChg>
        <pc:spChg chg="mod">
          <ac:chgData name="Vivek Saahil" userId="43ad321a-5946-4c44-869a-99c3331d9527" providerId="ADAL" clId="{EA813354-F016-409C-A55B-EB42D8BC8B73}" dt="2021-04-06T04:33:14.680" v="5341" actId="27803"/>
          <ac:spMkLst>
            <pc:docMk/>
            <pc:sldMk cId="1830847363" sldId="283"/>
            <ac:spMk id="6324" creationId="{36E66ECA-2F84-451A-9C57-40087DD5CC73}"/>
          </ac:spMkLst>
        </pc:spChg>
        <pc:spChg chg="mod">
          <ac:chgData name="Vivek Saahil" userId="43ad321a-5946-4c44-869a-99c3331d9527" providerId="ADAL" clId="{EA813354-F016-409C-A55B-EB42D8BC8B73}" dt="2021-04-06T04:33:14.680" v="5341" actId="27803"/>
          <ac:spMkLst>
            <pc:docMk/>
            <pc:sldMk cId="1830847363" sldId="283"/>
            <ac:spMk id="6325" creationId="{9160843B-B0F4-42C8-9199-35A50C836C10}"/>
          </ac:spMkLst>
        </pc:spChg>
        <pc:spChg chg="mod">
          <ac:chgData name="Vivek Saahil" userId="43ad321a-5946-4c44-869a-99c3331d9527" providerId="ADAL" clId="{EA813354-F016-409C-A55B-EB42D8BC8B73}" dt="2021-04-06T04:33:14.680" v="5341" actId="27803"/>
          <ac:spMkLst>
            <pc:docMk/>
            <pc:sldMk cId="1830847363" sldId="283"/>
            <ac:spMk id="6326" creationId="{6ED8093B-7652-4864-B98B-323F8A5953A3}"/>
          </ac:spMkLst>
        </pc:spChg>
        <pc:spChg chg="mod">
          <ac:chgData name="Vivek Saahil" userId="43ad321a-5946-4c44-869a-99c3331d9527" providerId="ADAL" clId="{EA813354-F016-409C-A55B-EB42D8BC8B73}" dt="2021-04-06T04:33:14.680" v="5341" actId="27803"/>
          <ac:spMkLst>
            <pc:docMk/>
            <pc:sldMk cId="1830847363" sldId="283"/>
            <ac:spMk id="6327" creationId="{57C1C7D2-99F6-4573-AF71-28327C463367}"/>
          </ac:spMkLst>
        </pc:spChg>
        <pc:spChg chg="mod">
          <ac:chgData name="Vivek Saahil" userId="43ad321a-5946-4c44-869a-99c3331d9527" providerId="ADAL" clId="{EA813354-F016-409C-A55B-EB42D8BC8B73}" dt="2021-04-06T04:33:14.680" v="5341" actId="27803"/>
          <ac:spMkLst>
            <pc:docMk/>
            <pc:sldMk cId="1830847363" sldId="283"/>
            <ac:spMk id="6328" creationId="{A4148C6A-D3D2-4F4C-BC0A-9B3ED39DA6F3}"/>
          </ac:spMkLst>
        </pc:spChg>
        <pc:spChg chg="mod">
          <ac:chgData name="Vivek Saahil" userId="43ad321a-5946-4c44-869a-99c3331d9527" providerId="ADAL" clId="{EA813354-F016-409C-A55B-EB42D8BC8B73}" dt="2021-04-06T04:33:14.680" v="5341" actId="27803"/>
          <ac:spMkLst>
            <pc:docMk/>
            <pc:sldMk cId="1830847363" sldId="283"/>
            <ac:spMk id="6329" creationId="{E6E3E8F4-1B01-432D-B5F4-BA36AD217B1E}"/>
          </ac:spMkLst>
        </pc:spChg>
        <pc:spChg chg="mod">
          <ac:chgData name="Vivek Saahil" userId="43ad321a-5946-4c44-869a-99c3331d9527" providerId="ADAL" clId="{EA813354-F016-409C-A55B-EB42D8BC8B73}" dt="2021-04-06T04:33:14.680" v="5341" actId="27803"/>
          <ac:spMkLst>
            <pc:docMk/>
            <pc:sldMk cId="1830847363" sldId="283"/>
            <ac:spMk id="6330" creationId="{897C0285-7CD6-4E36-B79B-7FA8B551CE34}"/>
          </ac:spMkLst>
        </pc:spChg>
        <pc:spChg chg="mod">
          <ac:chgData name="Vivek Saahil" userId="43ad321a-5946-4c44-869a-99c3331d9527" providerId="ADAL" clId="{EA813354-F016-409C-A55B-EB42D8BC8B73}" dt="2021-04-06T04:33:14.680" v="5341" actId="27803"/>
          <ac:spMkLst>
            <pc:docMk/>
            <pc:sldMk cId="1830847363" sldId="283"/>
            <ac:spMk id="6331" creationId="{273C0E89-AAE2-4453-B0FD-A70C0ECC6C3C}"/>
          </ac:spMkLst>
        </pc:spChg>
        <pc:spChg chg="mod">
          <ac:chgData name="Vivek Saahil" userId="43ad321a-5946-4c44-869a-99c3331d9527" providerId="ADAL" clId="{EA813354-F016-409C-A55B-EB42D8BC8B73}" dt="2021-04-06T04:33:14.680" v="5341" actId="27803"/>
          <ac:spMkLst>
            <pc:docMk/>
            <pc:sldMk cId="1830847363" sldId="283"/>
            <ac:spMk id="6332" creationId="{13AC6E6F-A829-46F4-B584-B4CAD18BF645}"/>
          </ac:spMkLst>
        </pc:spChg>
        <pc:spChg chg="mod">
          <ac:chgData name="Vivek Saahil" userId="43ad321a-5946-4c44-869a-99c3331d9527" providerId="ADAL" clId="{EA813354-F016-409C-A55B-EB42D8BC8B73}" dt="2021-04-06T04:33:14.680" v="5341" actId="27803"/>
          <ac:spMkLst>
            <pc:docMk/>
            <pc:sldMk cId="1830847363" sldId="283"/>
            <ac:spMk id="6333" creationId="{32DBDF46-1D1E-459B-A20E-62F811A698F0}"/>
          </ac:spMkLst>
        </pc:spChg>
        <pc:spChg chg="mod">
          <ac:chgData name="Vivek Saahil" userId="43ad321a-5946-4c44-869a-99c3331d9527" providerId="ADAL" clId="{EA813354-F016-409C-A55B-EB42D8BC8B73}" dt="2021-04-06T04:33:14.680" v="5341" actId="27803"/>
          <ac:spMkLst>
            <pc:docMk/>
            <pc:sldMk cId="1830847363" sldId="283"/>
            <ac:spMk id="6334" creationId="{1520C56D-80B9-4DB1-BE16-B38F76A17B6F}"/>
          </ac:spMkLst>
        </pc:spChg>
        <pc:spChg chg="mod">
          <ac:chgData name="Vivek Saahil" userId="43ad321a-5946-4c44-869a-99c3331d9527" providerId="ADAL" clId="{EA813354-F016-409C-A55B-EB42D8BC8B73}" dt="2021-04-06T04:33:14.680" v="5341" actId="27803"/>
          <ac:spMkLst>
            <pc:docMk/>
            <pc:sldMk cId="1830847363" sldId="283"/>
            <ac:spMk id="6335" creationId="{69B43CDE-64BF-4833-B8AC-0B2B208D8264}"/>
          </ac:spMkLst>
        </pc:spChg>
        <pc:spChg chg="mod">
          <ac:chgData name="Vivek Saahil" userId="43ad321a-5946-4c44-869a-99c3331d9527" providerId="ADAL" clId="{EA813354-F016-409C-A55B-EB42D8BC8B73}" dt="2021-04-06T04:33:14.680" v="5341" actId="27803"/>
          <ac:spMkLst>
            <pc:docMk/>
            <pc:sldMk cId="1830847363" sldId="283"/>
            <ac:spMk id="6336" creationId="{59779B28-942E-432D-805D-18058D0E6F28}"/>
          </ac:spMkLst>
        </pc:spChg>
        <pc:spChg chg="mod">
          <ac:chgData name="Vivek Saahil" userId="43ad321a-5946-4c44-869a-99c3331d9527" providerId="ADAL" clId="{EA813354-F016-409C-A55B-EB42D8BC8B73}" dt="2021-04-06T04:33:14.680" v="5341" actId="27803"/>
          <ac:spMkLst>
            <pc:docMk/>
            <pc:sldMk cId="1830847363" sldId="283"/>
            <ac:spMk id="6337" creationId="{3A324022-41CF-4B45-B8CC-CEC6FE465CE2}"/>
          </ac:spMkLst>
        </pc:spChg>
        <pc:spChg chg="mod">
          <ac:chgData name="Vivek Saahil" userId="43ad321a-5946-4c44-869a-99c3331d9527" providerId="ADAL" clId="{EA813354-F016-409C-A55B-EB42D8BC8B73}" dt="2021-04-06T04:33:14.680" v="5341" actId="27803"/>
          <ac:spMkLst>
            <pc:docMk/>
            <pc:sldMk cId="1830847363" sldId="283"/>
            <ac:spMk id="6338" creationId="{F1A32EDD-738E-430E-9783-47EB467EE0BF}"/>
          </ac:spMkLst>
        </pc:spChg>
        <pc:spChg chg="mod">
          <ac:chgData name="Vivek Saahil" userId="43ad321a-5946-4c44-869a-99c3331d9527" providerId="ADAL" clId="{EA813354-F016-409C-A55B-EB42D8BC8B73}" dt="2021-04-06T04:33:14.680" v="5341" actId="27803"/>
          <ac:spMkLst>
            <pc:docMk/>
            <pc:sldMk cId="1830847363" sldId="283"/>
            <ac:spMk id="6339" creationId="{F66FC85D-C9A2-4E25-9CCD-DCA7E14CD61A}"/>
          </ac:spMkLst>
        </pc:spChg>
        <pc:spChg chg="mod">
          <ac:chgData name="Vivek Saahil" userId="43ad321a-5946-4c44-869a-99c3331d9527" providerId="ADAL" clId="{EA813354-F016-409C-A55B-EB42D8BC8B73}" dt="2021-04-06T04:33:14.680" v="5341" actId="27803"/>
          <ac:spMkLst>
            <pc:docMk/>
            <pc:sldMk cId="1830847363" sldId="283"/>
            <ac:spMk id="6340" creationId="{4358D132-BA38-41E6-97BD-579AD2C1AF54}"/>
          </ac:spMkLst>
        </pc:spChg>
        <pc:spChg chg="mod">
          <ac:chgData name="Vivek Saahil" userId="43ad321a-5946-4c44-869a-99c3331d9527" providerId="ADAL" clId="{EA813354-F016-409C-A55B-EB42D8BC8B73}" dt="2021-04-06T04:33:14.680" v="5341" actId="27803"/>
          <ac:spMkLst>
            <pc:docMk/>
            <pc:sldMk cId="1830847363" sldId="283"/>
            <ac:spMk id="6341" creationId="{BEDC0BC3-D61E-428E-8C5E-FAFEA4E978D3}"/>
          </ac:spMkLst>
        </pc:spChg>
        <pc:spChg chg="mod">
          <ac:chgData name="Vivek Saahil" userId="43ad321a-5946-4c44-869a-99c3331d9527" providerId="ADAL" clId="{EA813354-F016-409C-A55B-EB42D8BC8B73}" dt="2021-04-06T04:33:14.680" v="5341" actId="27803"/>
          <ac:spMkLst>
            <pc:docMk/>
            <pc:sldMk cId="1830847363" sldId="283"/>
            <ac:spMk id="6342" creationId="{0B07AC58-DAEA-41B3-883F-349C0A0289CE}"/>
          </ac:spMkLst>
        </pc:spChg>
        <pc:spChg chg="mod">
          <ac:chgData name="Vivek Saahil" userId="43ad321a-5946-4c44-869a-99c3331d9527" providerId="ADAL" clId="{EA813354-F016-409C-A55B-EB42D8BC8B73}" dt="2021-04-06T04:33:14.680" v="5341" actId="27803"/>
          <ac:spMkLst>
            <pc:docMk/>
            <pc:sldMk cId="1830847363" sldId="283"/>
            <ac:spMk id="6343" creationId="{9C437A7E-03F4-4C0E-9293-83A6CAEE4594}"/>
          </ac:spMkLst>
        </pc:spChg>
        <pc:spChg chg="mod">
          <ac:chgData name="Vivek Saahil" userId="43ad321a-5946-4c44-869a-99c3331d9527" providerId="ADAL" clId="{EA813354-F016-409C-A55B-EB42D8BC8B73}" dt="2021-04-06T04:33:14.680" v="5341" actId="27803"/>
          <ac:spMkLst>
            <pc:docMk/>
            <pc:sldMk cId="1830847363" sldId="283"/>
            <ac:spMk id="6344" creationId="{BDD6F7A5-E804-4D73-B813-541B6CE27AA6}"/>
          </ac:spMkLst>
        </pc:spChg>
        <pc:spChg chg="mod">
          <ac:chgData name="Vivek Saahil" userId="43ad321a-5946-4c44-869a-99c3331d9527" providerId="ADAL" clId="{EA813354-F016-409C-A55B-EB42D8BC8B73}" dt="2021-04-06T04:33:14.680" v="5341" actId="27803"/>
          <ac:spMkLst>
            <pc:docMk/>
            <pc:sldMk cId="1830847363" sldId="283"/>
            <ac:spMk id="6345" creationId="{B2FE0186-6D13-45AC-9387-E4C51E9CCF04}"/>
          </ac:spMkLst>
        </pc:spChg>
        <pc:spChg chg="mod">
          <ac:chgData name="Vivek Saahil" userId="43ad321a-5946-4c44-869a-99c3331d9527" providerId="ADAL" clId="{EA813354-F016-409C-A55B-EB42D8BC8B73}" dt="2021-04-06T04:33:14.680" v="5341" actId="27803"/>
          <ac:spMkLst>
            <pc:docMk/>
            <pc:sldMk cId="1830847363" sldId="283"/>
            <ac:spMk id="6346" creationId="{F4C09B39-932B-4B48-872A-20320E4FB4B8}"/>
          </ac:spMkLst>
        </pc:spChg>
        <pc:spChg chg="mod">
          <ac:chgData name="Vivek Saahil" userId="43ad321a-5946-4c44-869a-99c3331d9527" providerId="ADAL" clId="{EA813354-F016-409C-A55B-EB42D8BC8B73}" dt="2021-04-06T04:33:14.680" v="5341" actId="27803"/>
          <ac:spMkLst>
            <pc:docMk/>
            <pc:sldMk cId="1830847363" sldId="283"/>
            <ac:spMk id="6347" creationId="{4E82EC37-0781-4E5A-A46F-85CC9E41D3A9}"/>
          </ac:spMkLst>
        </pc:spChg>
        <pc:spChg chg="mod">
          <ac:chgData name="Vivek Saahil" userId="43ad321a-5946-4c44-869a-99c3331d9527" providerId="ADAL" clId="{EA813354-F016-409C-A55B-EB42D8BC8B73}" dt="2021-04-06T04:33:14.680" v="5341" actId="27803"/>
          <ac:spMkLst>
            <pc:docMk/>
            <pc:sldMk cId="1830847363" sldId="283"/>
            <ac:spMk id="6348" creationId="{1E0A59D8-8228-4CD5-851C-0EF9E1BFF858}"/>
          </ac:spMkLst>
        </pc:spChg>
        <pc:spChg chg="mod">
          <ac:chgData name="Vivek Saahil" userId="43ad321a-5946-4c44-869a-99c3331d9527" providerId="ADAL" clId="{EA813354-F016-409C-A55B-EB42D8BC8B73}" dt="2021-04-06T04:33:14.680" v="5341" actId="27803"/>
          <ac:spMkLst>
            <pc:docMk/>
            <pc:sldMk cId="1830847363" sldId="283"/>
            <ac:spMk id="6349" creationId="{405FD83E-11FE-4B23-86E2-D253696D961E}"/>
          </ac:spMkLst>
        </pc:spChg>
        <pc:spChg chg="mod">
          <ac:chgData name="Vivek Saahil" userId="43ad321a-5946-4c44-869a-99c3331d9527" providerId="ADAL" clId="{EA813354-F016-409C-A55B-EB42D8BC8B73}" dt="2021-04-06T04:33:14.680" v="5341" actId="27803"/>
          <ac:spMkLst>
            <pc:docMk/>
            <pc:sldMk cId="1830847363" sldId="283"/>
            <ac:spMk id="6350" creationId="{9AD37EC8-52A9-4CDB-89E1-5E2136C156CB}"/>
          </ac:spMkLst>
        </pc:spChg>
        <pc:spChg chg="mod">
          <ac:chgData name="Vivek Saahil" userId="43ad321a-5946-4c44-869a-99c3331d9527" providerId="ADAL" clId="{EA813354-F016-409C-A55B-EB42D8BC8B73}" dt="2021-04-06T04:33:14.680" v="5341" actId="27803"/>
          <ac:spMkLst>
            <pc:docMk/>
            <pc:sldMk cId="1830847363" sldId="283"/>
            <ac:spMk id="6351" creationId="{D9FD854C-B248-4892-96A0-5623ABA02E9D}"/>
          </ac:spMkLst>
        </pc:spChg>
        <pc:spChg chg="mod">
          <ac:chgData name="Vivek Saahil" userId="43ad321a-5946-4c44-869a-99c3331d9527" providerId="ADAL" clId="{EA813354-F016-409C-A55B-EB42D8BC8B73}" dt="2021-04-06T04:33:14.680" v="5341" actId="27803"/>
          <ac:spMkLst>
            <pc:docMk/>
            <pc:sldMk cId="1830847363" sldId="283"/>
            <ac:spMk id="6352" creationId="{0B1C89B3-5244-4A92-83AC-DF5579C529B4}"/>
          </ac:spMkLst>
        </pc:spChg>
        <pc:spChg chg="mod">
          <ac:chgData name="Vivek Saahil" userId="43ad321a-5946-4c44-869a-99c3331d9527" providerId="ADAL" clId="{EA813354-F016-409C-A55B-EB42D8BC8B73}" dt="2021-04-06T04:33:14.680" v="5341" actId="27803"/>
          <ac:spMkLst>
            <pc:docMk/>
            <pc:sldMk cId="1830847363" sldId="283"/>
            <ac:spMk id="6353" creationId="{4EB928EC-B119-4C60-AC47-72B34CA6679D}"/>
          </ac:spMkLst>
        </pc:spChg>
        <pc:spChg chg="mod">
          <ac:chgData name="Vivek Saahil" userId="43ad321a-5946-4c44-869a-99c3331d9527" providerId="ADAL" clId="{EA813354-F016-409C-A55B-EB42D8BC8B73}" dt="2021-04-06T04:33:14.680" v="5341" actId="27803"/>
          <ac:spMkLst>
            <pc:docMk/>
            <pc:sldMk cId="1830847363" sldId="283"/>
            <ac:spMk id="6354" creationId="{DCC3D365-2BB8-4FBA-819B-035D4D3EF144}"/>
          </ac:spMkLst>
        </pc:spChg>
        <pc:spChg chg="mod">
          <ac:chgData name="Vivek Saahil" userId="43ad321a-5946-4c44-869a-99c3331d9527" providerId="ADAL" clId="{EA813354-F016-409C-A55B-EB42D8BC8B73}" dt="2021-04-06T04:33:14.680" v="5341" actId="27803"/>
          <ac:spMkLst>
            <pc:docMk/>
            <pc:sldMk cId="1830847363" sldId="283"/>
            <ac:spMk id="6355" creationId="{221E8D7C-602B-4E70-A550-47D6436FB58A}"/>
          </ac:spMkLst>
        </pc:spChg>
        <pc:spChg chg="mod">
          <ac:chgData name="Vivek Saahil" userId="43ad321a-5946-4c44-869a-99c3331d9527" providerId="ADAL" clId="{EA813354-F016-409C-A55B-EB42D8BC8B73}" dt="2021-04-06T04:33:14.680" v="5341" actId="27803"/>
          <ac:spMkLst>
            <pc:docMk/>
            <pc:sldMk cId="1830847363" sldId="283"/>
            <ac:spMk id="6356" creationId="{1928B73C-3CD6-4FBC-A1D2-78ED21D66E2D}"/>
          </ac:spMkLst>
        </pc:spChg>
        <pc:spChg chg="mod">
          <ac:chgData name="Vivek Saahil" userId="43ad321a-5946-4c44-869a-99c3331d9527" providerId="ADAL" clId="{EA813354-F016-409C-A55B-EB42D8BC8B73}" dt="2021-04-06T04:33:14.680" v="5341" actId="27803"/>
          <ac:spMkLst>
            <pc:docMk/>
            <pc:sldMk cId="1830847363" sldId="283"/>
            <ac:spMk id="6357" creationId="{2843B4B4-3CC7-4A06-9851-376D11CB88F1}"/>
          </ac:spMkLst>
        </pc:spChg>
        <pc:spChg chg="mod">
          <ac:chgData name="Vivek Saahil" userId="43ad321a-5946-4c44-869a-99c3331d9527" providerId="ADAL" clId="{EA813354-F016-409C-A55B-EB42D8BC8B73}" dt="2021-04-06T04:33:14.680" v="5341" actId="27803"/>
          <ac:spMkLst>
            <pc:docMk/>
            <pc:sldMk cId="1830847363" sldId="283"/>
            <ac:spMk id="6358" creationId="{929BB4FF-65E4-4CBE-BF06-0B46A9AC348A}"/>
          </ac:spMkLst>
        </pc:spChg>
        <pc:spChg chg="mod">
          <ac:chgData name="Vivek Saahil" userId="43ad321a-5946-4c44-869a-99c3331d9527" providerId="ADAL" clId="{EA813354-F016-409C-A55B-EB42D8BC8B73}" dt="2021-04-06T04:33:14.680" v="5341" actId="27803"/>
          <ac:spMkLst>
            <pc:docMk/>
            <pc:sldMk cId="1830847363" sldId="283"/>
            <ac:spMk id="6359" creationId="{AC199167-A220-4B03-844B-D71D9F91ED72}"/>
          </ac:spMkLst>
        </pc:spChg>
        <pc:spChg chg="mod">
          <ac:chgData name="Vivek Saahil" userId="43ad321a-5946-4c44-869a-99c3331d9527" providerId="ADAL" clId="{EA813354-F016-409C-A55B-EB42D8BC8B73}" dt="2021-04-06T04:33:14.680" v="5341" actId="27803"/>
          <ac:spMkLst>
            <pc:docMk/>
            <pc:sldMk cId="1830847363" sldId="283"/>
            <ac:spMk id="6360" creationId="{4CBAC2CC-AE6F-4B68-9A47-B1012545E5EF}"/>
          </ac:spMkLst>
        </pc:spChg>
        <pc:spChg chg="mod">
          <ac:chgData name="Vivek Saahil" userId="43ad321a-5946-4c44-869a-99c3331d9527" providerId="ADAL" clId="{EA813354-F016-409C-A55B-EB42D8BC8B73}" dt="2021-04-06T04:33:14.680" v="5341" actId="27803"/>
          <ac:spMkLst>
            <pc:docMk/>
            <pc:sldMk cId="1830847363" sldId="283"/>
            <ac:spMk id="6361" creationId="{F21218F3-C9E8-4F10-AC13-D4C4744ED012}"/>
          </ac:spMkLst>
        </pc:spChg>
        <pc:spChg chg="mod">
          <ac:chgData name="Vivek Saahil" userId="43ad321a-5946-4c44-869a-99c3331d9527" providerId="ADAL" clId="{EA813354-F016-409C-A55B-EB42D8BC8B73}" dt="2021-04-06T04:33:14.680" v="5341" actId="27803"/>
          <ac:spMkLst>
            <pc:docMk/>
            <pc:sldMk cId="1830847363" sldId="283"/>
            <ac:spMk id="6362" creationId="{60ACB870-D24D-48F7-A7BD-463A0D567B2E}"/>
          </ac:spMkLst>
        </pc:spChg>
        <pc:spChg chg="mod">
          <ac:chgData name="Vivek Saahil" userId="43ad321a-5946-4c44-869a-99c3331d9527" providerId="ADAL" clId="{EA813354-F016-409C-A55B-EB42D8BC8B73}" dt="2021-04-06T04:33:14.680" v="5341" actId="27803"/>
          <ac:spMkLst>
            <pc:docMk/>
            <pc:sldMk cId="1830847363" sldId="283"/>
            <ac:spMk id="6363" creationId="{77A300C5-1AD4-44A9-BC89-FD7CB03BBBE8}"/>
          </ac:spMkLst>
        </pc:spChg>
        <pc:spChg chg="mod">
          <ac:chgData name="Vivek Saahil" userId="43ad321a-5946-4c44-869a-99c3331d9527" providerId="ADAL" clId="{EA813354-F016-409C-A55B-EB42D8BC8B73}" dt="2021-04-06T04:33:14.680" v="5341" actId="27803"/>
          <ac:spMkLst>
            <pc:docMk/>
            <pc:sldMk cId="1830847363" sldId="283"/>
            <ac:spMk id="6364" creationId="{93BE0361-B206-44CD-9011-6ADA0E4B23AE}"/>
          </ac:spMkLst>
        </pc:spChg>
        <pc:spChg chg="mod">
          <ac:chgData name="Vivek Saahil" userId="43ad321a-5946-4c44-869a-99c3331d9527" providerId="ADAL" clId="{EA813354-F016-409C-A55B-EB42D8BC8B73}" dt="2021-04-06T04:33:14.680" v="5341" actId="27803"/>
          <ac:spMkLst>
            <pc:docMk/>
            <pc:sldMk cId="1830847363" sldId="283"/>
            <ac:spMk id="6365" creationId="{B87D6487-8947-4DD3-ACF9-4E6F09EB41A5}"/>
          </ac:spMkLst>
        </pc:spChg>
        <pc:spChg chg="mod">
          <ac:chgData name="Vivek Saahil" userId="43ad321a-5946-4c44-869a-99c3331d9527" providerId="ADAL" clId="{EA813354-F016-409C-A55B-EB42D8BC8B73}" dt="2021-04-06T04:33:14.680" v="5341" actId="27803"/>
          <ac:spMkLst>
            <pc:docMk/>
            <pc:sldMk cId="1830847363" sldId="283"/>
            <ac:spMk id="6366" creationId="{5E2EA871-DE37-4554-A9E3-2B1477F9FB6A}"/>
          </ac:spMkLst>
        </pc:spChg>
        <pc:spChg chg="mod">
          <ac:chgData name="Vivek Saahil" userId="43ad321a-5946-4c44-869a-99c3331d9527" providerId="ADAL" clId="{EA813354-F016-409C-A55B-EB42D8BC8B73}" dt="2021-04-06T04:33:14.680" v="5341" actId="27803"/>
          <ac:spMkLst>
            <pc:docMk/>
            <pc:sldMk cId="1830847363" sldId="283"/>
            <ac:spMk id="6367" creationId="{D3C0A174-B5CA-4CFE-8557-B79563A080C3}"/>
          </ac:spMkLst>
        </pc:spChg>
        <pc:spChg chg="mod">
          <ac:chgData name="Vivek Saahil" userId="43ad321a-5946-4c44-869a-99c3331d9527" providerId="ADAL" clId="{EA813354-F016-409C-A55B-EB42D8BC8B73}" dt="2021-04-06T04:33:14.680" v="5341" actId="27803"/>
          <ac:spMkLst>
            <pc:docMk/>
            <pc:sldMk cId="1830847363" sldId="283"/>
            <ac:spMk id="6368" creationId="{5285B22E-0B4B-4BAD-AA47-F0FB3BE78D3F}"/>
          </ac:spMkLst>
        </pc:spChg>
        <pc:spChg chg="mod">
          <ac:chgData name="Vivek Saahil" userId="43ad321a-5946-4c44-869a-99c3331d9527" providerId="ADAL" clId="{EA813354-F016-409C-A55B-EB42D8BC8B73}" dt="2021-04-06T04:33:14.680" v="5341" actId="27803"/>
          <ac:spMkLst>
            <pc:docMk/>
            <pc:sldMk cId="1830847363" sldId="283"/>
            <ac:spMk id="6369" creationId="{C1781EDE-D177-4181-82E6-D3F1237F2313}"/>
          </ac:spMkLst>
        </pc:spChg>
        <pc:spChg chg="mod">
          <ac:chgData name="Vivek Saahil" userId="43ad321a-5946-4c44-869a-99c3331d9527" providerId="ADAL" clId="{EA813354-F016-409C-A55B-EB42D8BC8B73}" dt="2021-04-06T04:33:14.680" v="5341" actId="27803"/>
          <ac:spMkLst>
            <pc:docMk/>
            <pc:sldMk cId="1830847363" sldId="283"/>
            <ac:spMk id="6370" creationId="{45E975DD-3737-4B6A-9FAE-612D18F5BE44}"/>
          </ac:spMkLst>
        </pc:spChg>
        <pc:spChg chg="mod">
          <ac:chgData name="Vivek Saahil" userId="43ad321a-5946-4c44-869a-99c3331d9527" providerId="ADAL" clId="{EA813354-F016-409C-A55B-EB42D8BC8B73}" dt="2021-04-06T04:33:14.680" v="5341" actId="27803"/>
          <ac:spMkLst>
            <pc:docMk/>
            <pc:sldMk cId="1830847363" sldId="283"/>
            <ac:spMk id="6371" creationId="{FD55FC02-F5B5-4167-AD33-5380C4EAEB14}"/>
          </ac:spMkLst>
        </pc:spChg>
        <pc:spChg chg="mod">
          <ac:chgData name="Vivek Saahil" userId="43ad321a-5946-4c44-869a-99c3331d9527" providerId="ADAL" clId="{EA813354-F016-409C-A55B-EB42D8BC8B73}" dt="2021-04-06T04:33:14.680" v="5341" actId="27803"/>
          <ac:spMkLst>
            <pc:docMk/>
            <pc:sldMk cId="1830847363" sldId="283"/>
            <ac:spMk id="6372" creationId="{D45250C0-8009-4612-93CD-94620D372619}"/>
          </ac:spMkLst>
        </pc:spChg>
        <pc:spChg chg="mod">
          <ac:chgData name="Vivek Saahil" userId="43ad321a-5946-4c44-869a-99c3331d9527" providerId="ADAL" clId="{EA813354-F016-409C-A55B-EB42D8BC8B73}" dt="2021-04-06T04:33:14.680" v="5341" actId="27803"/>
          <ac:spMkLst>
            <pc:docMk/>
            <pc:sldMk cId="1830847363" sldId="283"/>
            <ac:spMk id="6373" creationId="{152A16E5-C1F8-4A23-9549-617772F1F04A}"/>
          </ac:spMkLst>
        </pc:spChg>
        <pc:spChg chg="mod">
          <ac:chgData name="Vivek Saahil" userId="43ad321a-5946-4c44-869a-99c3331d9527" providerId="ADAL" clId="{EA813354-F016-409C-A55B-EB42D8BC8B73}" dt="2021-04-06T04:33:14.680" v="5341" actId="27803"/>
          <ac:spMkLst>
            <pc:docMk/>
            <pc:sldMk cId="1830847363" sldId="283"/>
            <ac:spMk id="6374" creationId="{0DA09882-1C83-4A16-BE0E-7FF72F39FBF0}"/>
          </ac:spMkLst>
        </pc:spChg>
        <pc:spChg chg="mod">
          <ac:chgData name="Vivek Saahil" userId="43ad321a-5946-4c44-869a-99c3331d9527" providerId="ADAL" clId="{EA813354-F016-409C-A55B-EB42D8BC8B73}" dt="2021-04-06T04:33:14.680" v="5341" actId="27803"/>
          <ac:spMkLst>
            <pc:docMk/>
            <pc:sldMk cId="1830847363" sldId="283"/>
            <ac:spMk id="6375" creationId="{DD1F4470-E71B-42D2-A0AA-579BB9DDFC95}"/>
          </ac:spMkLst>
        </pc:spChg>
        <pc:spChg chg="mod">
          <ac:chgData name="Vivek Saahil" userId="43ad321a-5946-4c44-869a-99c3331d9527" providerId="ADAL" clId="{EA813354-F016-409C-A55B-EB42D8BC8B73}" dt="2021-04-06T04:33:14.680" v="5341" actId="27803"/>
          <ac:spMkLst>
            <pc:docMk/>
            <pc:sldMk cId="1830847363" sldId="283"/>
            <ac:spMk id="6376" creationId="{ADC298C5-C7E6-457D-B638-E9325CA8B66C}"/>
          </ac:spMkLst>
        </pc:spChg>
        <pc:spChg chg="mod">
          <ac:chgData name="Vivek Saahil" userId="43ad321a-5946-4c44-869a-99c3331d9527" providerId="ADAL" clId="{EA813354-F016-409C-A55B-EB42D8BC8B73}" dt="2021-04-06T04:33:14.680" v="5341" actId="27803"/>
          <ac:spMkLst>
            <pc:docMk/>
            <pc:sldMk cId="1830847363" sldId="283"/>
            <ac:spMk id="6377" creationId="{43968C17-0A68-4901-A9DC-A64CBEFD4EC9}"/>
          </ac:spMkLst>
        </pc:spChg>
        <pc:spChg chg="mod">
          <ac:chgData name="Vivek Saahil" userId="43ad321a-5946-4c44-869a-99c3331d9527" providerId="ADAL" clId="{EA813354-F016-409C-A55B-EB42D8BC8B73}" dt="2021-04-06T04:33:14.680" v="5341" actId="27803"/>
          <ac:spMkLst>
            <pc:docMk/>
            <pc:sldMk cId="1830847363" sldId="283"/>
            <ac:spMk id="6378" creationId="{A833212C-A347-47B1-9083-F1F88E2A55A9}"/>
          </ac:spMkLst>
        </pc:spChg>
        <pc:spChg chg="mod">
          <ac:chgData name="Vivek Saahil" userId="43ad321a-5946-4c44-869a-99c3331d9527" providerId="ADAL" clId="{EA813354-F016-409C-A55B-EB42D8BC8B73}" dt="2021-04-06T04:33:14.680" v="5341" actId="27803"/>
          <ac:spMkLst>
            <pc:docMk/>
            <pc:sldMk cId="1830847363" sldId="283"/>
            <ac:spMk id="6379" creationId="{7EC93A64-5262-4B48-A716-63B532FCA44C}"/>
          </ac:spMkLst>
        </pc:spChg>
        <pc:spChg chg="mod">
          <ac:chgData name="Vivek Saahil" userId="43ad321a-5946-4c44-869a-99c3331d9527" providerId="ADAL" clId="{EA813354-F016-409C-A55B-EB42D8BC8B73}" dt="2021-04-06T04:33:14.680" v="5341" actId="27803"/>
          <ac:spMkLst>
            <pc:docMk/>
            <pc:sldMk cId="1830847363" sldId="283"/>
            <ac:spMk id="6380" creationId="{0E24C5B4-928D-4BDA-A313-6501BC3CF7EF}"/>
          </ac:spMkLst>
        </pc:spChg>
        <pc:spChg chg="mod">
          <ac:chgData name="Vivek Saahil" userId="43ad321a-5946-4c44-869a-99c3331d9527" providerId="ADAL" clId="{EA813354-F016-409C-A55B-EB42D8BC8B73}" dt="2021-04-06T04:33:14.680" v="5341" actId="27803"/>
          <ac:spMkLst>
            <pc:docMk/>
            <pc:sldMk cId="1830847363" sldId="283"/>
            <ac:spMk id="6381" creationId="{74C3A674-0700-4D39-BEA4-B9182A800C04}"/>
          </ac:spMkLst>
        </pc:spChg>
        <pc:spChg chg="mod">
          <ac:chgData name="Vivek Saahil" userId="43ad321a-5946-4c44-869a-99c3331d9527" providerId="ADAL" clId="{EA813354-F016-409C-A55B-EB42D8BC8B73}" dt="2021-04-06T04:33:14.680" v="5341" actId="27803"/>
          <ac:spMkLst>
            <pc:docMk/>
            <pc:sldMk cId="1830847363" sldId="283"/>
            <ac:spMk id="6382" creationId="{1A6A52D9-4825-4116-BE0E-126FDB2ED806}"/>
          </ac:spMkLst>
        </pc:spChg>
        <pc:spChg chg="mod">
          <ac:chgData name="Vivek Saahil" userId="43ad321a-5946-4c44-869a-99c3331d9527" providerId="ADAL" clId="{EA813354-F016-409C-A55B-EB42D8BC8B73}" dt="2021-04-06T04:33:14.680" v="5341" actId="27803"/>
          <ac:spMkLst>
            <pc:docMk/>
            <pc:sldMk cId="1830847363" sldId="283"/>
            <ac:spMk id="6383" creationId="{2FCBE5FF-E58D-4DA5-9789-BDA72F251F3B}"/>
          </ac:spMkLst>
        </pc:spChg>
        <pc:spChg chg="mod">
          <ac:chgData name="Vivek Saahil" userId="43ad321a-5946-4c44-869a-99c3331d9527" providerId="ADAL" clId="{EA813354-F016-409C-A55B-EB42D8BC8B73}" dt="2021-04-06T04:33:14.680" v="5341" actId="27803"/>
          <ac:spMkLst>
            <pc:docMk/>
            <pc:sldMk cId="1830847363" sldId="283"/>
            <ac:spMk id="6384" creationId="{22FE15B5-81BC-4B63-A200-CE4EF674F5EF}"/>
          </ac:spMkLst>
        </pc:spChg>
        <pc:spChg chg="mod">
          <ac:chgData name="Vivek Saahil" userId="43ad321a-5946-4c44-869a-99c3331d9527" providerId="ADAL" clId="{EA813354-F016-409C-A55B-EB42D8BC8B73}" dt="2021-04-06T04:33:14.680" v="5341" actId="27803"/>
          <ac:spMkLst>
            <pc:docMk/>
            <pc:sldMk cId="1830847363" sldId="283"/>
            <ac:spMk id="6385" creationId="{7321AF2E-3D46-4F32-8618-C4F6EE272049}"/>
          </ac:spMkLst>
        </pc:spChg>
        <pc:spChg chg="mod">
          <ac:chgData name="Vivek Saahil" userId="43ad321a-5946-4c44-869a-99c3331d9527" providerId="ADAL" clId="{EA813354-F016-409C-A55B-EB42D8BC8B73}" dt="2021-04-06T04:33:14.680" v="5341" actId="27803"/>
          <ac:spMkLst>
            <pc:docMk/>
            <pc:sldMk cId="1830847363" sldId="283"/>
            <ac:spMk id="6386" creationId="{36FDC133-9936-4C06-99AC-7193D1C731DF}"/>
          </ac:spMkLst>
        </pc:spChg>
        <pc:spChg chg="mod">
          <ac:chgData name="Vivek Saahil" userId="43ad321a-5946-4c44-869a-99c3331d9527" providerId="ADAL" clId="{EA813354-F016-409C-A55B-EB42D8BC8B73}" dt="2021-04-06T04:33:14.680" v="5341" actId="27803"/>
          <ac:spMkLst>
            <pc:docMk/>
            <pc:sldMk cId="1830847363" sldId="283"/>
            <ac:spMk id="6387" creationId="{319EAFB8-F66C-447D-AEFF-5E9F07CCF0BE}"/>
          </ac:spMkLst>
        </pc:spChg>
        <pc:spChg chg="mod">
          <ac:chgData name="Vivek Saahil" userId="43ad321a-5946-4c44-869a-99c3331d9527" providerId="ADAL" clId="{EA813354-F016-409C-A55B-EB42D8BC8B73}" dt="2021-04-06T04:33:14.680" v="5341" actId="27803"/>
          <ac:spMkLst>
            <pc:docMk/>
            <pc:sldMk cId="1830847363" sldId="283"/>
            <ac:spMk id="6388" creationId="{792932F1-12FC-4F3D-BED5-029AAFE6EC9F}"/>
          </ac:spMkLst>
        </pc:spChg>
        <pc:spChg chg="mod">
          <ac:chgData name="Vivek Saahil" userId="43ad321a-5946-4c44-869a-99c3331d9527" providerId="ADAL" clId="{EA813354-F016-409C-A55B-EB42D8BC8B73}" dt="2021-04-06T04:33:14.680" v="5341" actId="27803"/>
          <ac:spMkLst>
            <pc:docMk/>
            <pc:sldMk cId="1830847363" sldId="283"/>
            <ac:spMk id="6389" creationId="{DA5983BA-21CC-48BA-92A5-AEE0886A0114}"/>
          </ac:spMkLst>
        </pc:spChg>
        <pc:spChg chg="mod">
          <ac:chgData name="Vivek Saahil" userId="43ad321a-5946-4c44-869a-99c3331d9527" providerId="ADAL" clId="{EA813354-F016-409C-A55B-EB42D8BC8B73}" dt="2021-04-06T04:33:14.680" v="5341" actId="27803"/>
          <ac:spMkLst>
            <pc:docMk/>
            <pc:sldMk cId="1830847363" sldId="283"/>
            <ac:spMk id="6390" creationId="{7A4ACBA8-4592-4961-A08C-7753714A1456}"/>
          </ac:spMkLst>
        </pc:spChg>
        <pc:spChg chg="mod">
          <ac:chgData name="Vivek Saahil" userId="43ad321a-5946-4c44-869a-99c3331d9527" providerId="ADAL" clId="{EA813354-F016-409C-A55B-EB42D8BC8B73}" dt="2021-04-06T04:33:14.680" v="5341" actId="27803"/>
          <ac:spMkLst>
            <pc:docMk/>
            <pc:sldMk cId="1830847363" sldId="283"/>
            <ac:spMk id="6391" creationId="{0CE4578B-98A8-4825-AD20-C1AA753637BD}"/>
          </ac:spMkLst>
        </pc:spChg>
        <pc:spChg chg="mod">
          <ac:chgData name="Vivek Saahil" userId="43ad321a-5946-4c44-869a-99c3331d9527" providerId="ADAL" clId="{EA813354-F016-409C-A55B-EB42D8BC8B73}" dt="2021-04-06T04:33:14.680" v="5341" actId="27803"/>
          <ac:spMkLst>
            <pc:docMk/>
            <pc:sldMk cId="1830847363" sldId="283"/>
            <ac:spMk id="6392" creationId="{79626D2F-3024-4272-B2BA-FAF333838EC8}"/>
          </ac:spMkLst>
        </pc:spChg>
        <pc:spChg chg="mod">
          <ac:chgData name="Vivek Saahil" userId="43ad321a-5946-4c44-869a-99c3331d9527" providerId="ADAL" clId="{EA813354-F016-409C-A55B-EB42D8BC8B73}" dt="2021-04-06T04:33:14.680" v="5341" actId="27803"/>
          <ac:spMkLst>
            <pc:docMk/>
            <pc:sldMk cId="1830847363" sldId="283"/>
            <ac:spMk id="6393" creationId="{7F3F7DB5-B407-44B5-ACE8-71BB339370E2}"/>
          </ac:spMkLst>
        </pc:spChg>
        <pc:spChg chg="mod">
          <ac:chgData name="Vivek Saahil" userId="43ad321a-5946-4c44-869a-99c3331d9527" providerId="ADAL" clId="{EA813354-F016-409C-A55B-EB42D8BC8B73}" dt="2021-04-06T04:33:14.680" v="5341" actId="27803"/>
          <ac:spMkLst>
            <pc:docMk/>
            <pc:sldMk cId="1830847363" sldId="283"/>
            <ac:spMk id="6394" creationId="{9AB41E89-1B63-4DAD-B363-CC8E1E03B935}"/>
          </ac:spMkLst>
        </pc:spChg>
        <pc:spChg chg="mod">
          <ac:chgData name="Vivek Saahil" userId="43ad321a-5946-4c44-869a-99c3331d9527" providerId="ADAL" clId="{EA813354-F016-409C-A55B-EB42D8BC8B73}" dt="2021-04-06T04:33:14.680" v="5341" actId="27803"/>
          <ac:spMkLst>
            <pc:docMk/>
            <pc:sldMk cId="1830847363" sldId="283"/>
            <ac:spMk id="6395" creationId="{87A53C1C-EB32-46CE-A58C-5A7E4E942D09}"/>
          </ac:spMkLst>
        </pc:spChg>
        <pc:spChg chg="mod">
          <ac:chgData name="Vivek Saahil" userId="43ad321a-5946-4c44-869a-99c3331d9527" providerId="ADAL" clId="{EA813354-F016-409C-A55B-EB42D8BC8B73}" dt="2021-04-06T04:33:14.680" v="5341" actId="27803"/>
          <ac:spMkLst>
            <pc:docMk/>
            <pc:sldMk cId="1830847363" sldId="283"/>
            <ac:spMk id="6396" creationId="{D4B7A9C6-77EC-4599-903F-F53E5B834593}"/>
          </ac:spMkLst>
        </pc:spChg>
        <pc:spChg chg="mod">
          <ac:chgData name="Vivek Saahil" userId="43ad321a-5946-4c44-869a-99c3331d9527" providerId="ADAL" clId="{EA813354-F016-409C-A55B-EB42D8BC8B73}" dt="2021-04-06T04:33:14.680" v="5341" actId="27803"/>
          <ac:spMkLst>
            <pc:docMk/>
            <pc:sldMk cId="1830847363" sldId="283"/>
            <ac:spMk id="6397" creationId="{20069A69-A19F-421B-8893-F19DF6D37992}"/>
          </ac:spMkLst>
        </pc:spChg>
        <pc:spChg chg="mod">
          <ac:chgData name="Vivek Saahil" userId="43ad321a-5946-4c44-869a-99c3331d9527" providerId="ADAL" clId="{EA813354-F016-409C-A55B-EB42D8BC8B73}" dt="2021-04-06T04:33:14.680" v="5341" actId="27803"/>
          <ac:spMkLst>
            <pc:docMk/>
            <pc:sldMk cId="1830847363" sldId="283"/>
            <ac:spMk id="6398" creationId="{CBAC8623-D4C9-4A90-960E-C35550D2F794}"/>
          </ac:spMkLst>
        </pc:spChg>
        <pc:spChg chg="mod">
          <ac:chgData name="Vivek Saahil" userId="43ad321a-5946-4c44-869a-99c3331d9527" providerId="ADAL" clId="{EA813354-F016-409C-A55B-EB42D8BC8B73}" dt="2021-04-06T04:33:14.680" v="5341" actId="27803"/>
          <ac:spMkLst>
            <pc:docMk/>
            <pc:sldMk cId="1830847363" sldId="283"/>
            <ac:spMk id="6399" creationId="{95CF3915-2700-4751-8625-F5E6D5D23219}"/>
          </ac:spMkLst>
        </pc:spChg>
        <pc:spChg chg="mod">
          <ac:chgData name="Vivek Saahil" userId="43ad321a-5946-4c44-869a-99c3331d9527" providerId="ADAL" clId="{EA813354-F016-409C-A55B-EB42D8BC8B73}" dt="2021-04-06T04:33:14.680" v="5341" actId="27803"/>
          <ac:spMkLst>
            <pc:docMk/>
            <pc:sldMk cId="1830847363" sldId="283"/>
            <ac:spMk id="6400" creationId="{B8B508A1-539F-47B8-8426-D5006920F8E4}"/>
          </ac:spMkLst>
        </pc:spChg>
        <pc:spChg chg="mod">
          <ac:chgData name="Vivek Saahil" userId="43ad321a-5946-4c44-869a-99c3331d9527" providerId="ADAL" clId="{EA813354-F016-409C-A55B-EB42D8BC8B73}" dt="2021-04-06T04:33:14.680" v="5341" actId="27803"/>
          <ac:spMkLst>
            <pc:docMk/>
            <pc:sldMk cId="1830847363" sldId="283"/>
            <ac:spMk id="6401" creationId="{236C6A1D-C784-4D9F-BA2F-0A6734DD5007}"/>
          </ac:spMkLst>
        </pc:spChg>
        <pc:spChg chg="mod">
          <ac:chgData name="Vivek Saahil" userId="43ad321a-5946-4c44-869a-99c3331d9527" providerId="ADAL" clId="{EA813354-F016-409C-A55B-EB42D8BC8B73}" dt="2021-04-06T04:33:14.680" v="5341" actId="27803"/>
          <ac:spMkLst>
            <pc:docMk/>
            <pc:sldMk cId="1830847363" sldId="283"/>
            <ac:spMk id="6402" creationId="{529260E4-214F-4973-8AAC-3AC963220F41}"/>
          </ac:spMkLst>
        </pc:spChg>
        <pc:spChg chg="mod">
          <ac:chgData name="Vivek Saahil" userId="43ad321a-5946-4c44-869a-99c3331d9527" providerId="ADAL" clId="{EA813354-F016-409C-A55B-EB42D8BC8B73}" dt="2021-04-06T04:33:14.680" v="5341" actId="27803"/>
          <ac:spMkLst>
            <pc:docMk/>
            <pc:sldMk cId="1830847363" sldId="283"/>
            <ac:spMk id="6403" creationId="{CEF97B55-DFA9-4DDB-98E5-20C547DF5D64}"/>
          </ac:spMkLst>
        </pc:spChg>
        <pc:spChg chg="mod">
          <ac:chgData name="Vivek Saahil" userId="43ad321a-5946-4c44-869a-99c3331d9527" providerId="ADAL" clId="{EA813354-F016-409C-A55B-EB42D8BC8B73}" dt="2021-04-06T04:33:14.680" v="5341" actId="27803"/>
          <ac:spMkLst>
            <pc:docMk/>
            <pc:sldMk cId="1830847363" sldId="283"/>
            <ac:spMk id="6404" creationId="{1E35C035-3901-4B7E-B042-20ACC24B1EF1}"/>
          </ac:spMkLst>
        </pc:spChg>
        <pc:spChg chg="mod">
          <ac:chgData name="Vivek Saahil" userId="43ad321a-5946-4c44-869a-99c3331d9527" providerId="ADAL" clId="{EA813354-F016-409C-A55B-EB42D8BC8B73}" dt="2021-04-06T04:33:14.680" v="5341" actId="27803"/>
          <ac:spMkLst>
            <pc:docMk/>
            <pc:sldMk cId="1830847363" sldId="283"/>
            <ac:spMk id="6405" creationId="{9E88DA63-261E-480F-BC70-6EECD5EAFAE9}"/>
          </ac:spMkLst>
        </pc:spChg>
        <pc:spChg chg="mod">
          <ac:chgData name="Vivek Saahil" userId="43ad321a-5946-4c44-869a-99c3331d9527" providerId="ADAL" clId="{EA813354-F016-409C-A55B-EB42D8BC8B73}" dt="2021-04-06T04:33:14.680" v="5341" actId="27803"/>
          <ac:spMkLst>
            <pc:docMk/>
            <pc:sldMk cId="1830847363" sldId="283"/>
            <ac:spMk id="6406" creationId="{A9C6FC7E-F667-40A2-BBDE-D6383E6D3172}"/>
          </ac:spMkLst>
        </pc:spChg>
        <pc:spChg chg="mod">
          <ac:chgData name="Vivek Saahil" userId="43ad321a-5946-4c44-869a-99c3331d9527" providerId="ADAL" clId="{EA813354-F016-409C-A55B-EB42D8BC8B73}" dt="2021-04-06T04:33:14.680" v="5341" actId="27803"/>
          <ac:spMkLst>
            <pc:docMk/>
            <pc:sldMk cId="1830847363" sldId="283"/>
            <ac:spMk id="6407" creationId="{91C23AA8-11FF-40F0-BB01-A2995B863E6D}"/>
          </ac:spMkLst>
        </pc:spChg>
        <pc:spChg chg="mod">
          <ac:chgData name="Vivek Saahil" userId="43ad321a-5946-4c44-869a-99c3331d9527" providerId="ADAL" clId="{EA813354-F016-409C-A55B-EB42D8BC8B73}" dt="2021-04-06T04:33:14.680" v="5341" actId="27803"/>
          <ac:spMkLst>
            <pc:docMk/>
            <pc:sldMk cId="1830847363" sldId="283"/>
            <ac:spMk id="6408" creationId="{07DB3C82-1E98-4631-8D40-FCE86B2BFAF1}"/>
          </ac:spMkLst>
        </pc:spChg>
        <pc:spChg chg="mod">
          <ac:chgData name="Vivek Saahil" userId="43ad321a-5946-4c44-869a-99c3331d9527" providerId="ADAL" clId="{EA813354-F016-409C-A55B-EB42D8BC8B73}" dt="2021-04-06T04:33:14.680" v="5341" actId="27803"/>
          <ac:spMkLst>
            <pc:docMk/>
            <pc:sldMk cId="1830847363" sldId="283"/>
            <ac:spMk id="6409" creationId="{93E67418-DBAF-49ED-861C-7AAC2480723C}"/>
          </ac:spMkLst>
        </pc:spChg>
        <pc:spChg chg="mod">
          <ac:chgData name="Vivek Saahil" userId="43ad321a-5946-4c44-869a-99c3331d9527" providerId="ADAL" clId="{EA813354-F016-409C-A55B-EB42D8BC8B73}" dt="2021-04-06T04:33:14.680" v="5341" actId="27803"/>
          <ac:spMkLst>
            <pc:docMk/>
            <pc:sldMk cId="1830847363" sldId="283"/>
            <ac:spMk id="6410" creationId="{58B564D0-EDC1-452E-80F5-7DA9A06C5B89}"/>
          </ac:spMkLst>
        </pc:spChg>
        <pc:spChg chg="mod">
          <ac:chgData name="Vivek Saahil" userId="43ad321a-5946-4c44-869a-99c3331d9527" providerId="ADAL" clId="{EA813354-F016-409C-A55B-EB42D8BC8B73}" dt="2021-04-06T04:33:14.680" v="5341" actId="27803"/>
          <ac:spMkLst>
            <pc:docMk/>
            <pc:sldMk cId="1830847363" sldId="283"/>
            <ac:spMk id="6411" creationId="{C430F3DC-CE60-40F4-81B7-056F2AD4B7C1}"/>
          </ac:spMkLst>
        </pc:spChg>
        <pc:spChg chg="mod">
          <ac:chgData name="Vivek Saahil" userId="43ad321a-5946-4c44-869a-99c3331d9527" providerId="ADAL" clId="{EA813354-F016-409C-A55B-EB42D8BC8B73}" dt="2021-04-06T04:33:14.680" v="5341" actId="27803"/>
          <ac:spMkLst>
            <pc:docMk/>
            <pc:sldMk cId="1830847363" sldId="283"/>
            <ac:spMk id="6412" creationId="{ACDB7FCC-684F-4E9B-8AF8-93F8AE5401FA}"/>
          </ac:spMkLst>
        </pc:spChg>
        <pc:spChg chg="mod">
          <ac:chgData name="Vivek Saahil" userId="43ad321a-5946-4c44-869a-99c3331d9527" providerId="ADAL" clId="{EA813354-F016-409C-A55B-EB42D8BC8B73}" dt="2021-04-06T04:33:14.680" v="5341" actId="27803"/>
          <ac:spMkLst>
            <pc:docMk/>
            <pc:sldMk cId="1830847363" sldId="283"/>
            <ac:spMk id="6413" creationId="{899D5DFC-1551-43CA-9763-6914E32EBB09}"/>
          </ac:spMkLst>
        </pc:spChg>
        <pc:spChg chg="mod">
          <ac:chgData name="Vivek Saahil" userId="43ad321a-5946-4c44-869a-99c3331d9527" providerId="ADAL" clId="{EA813354-F016-409C-A55B-EB42D8BC8B73}" dt="2021-04-06T04:33:14.680" v="5341" actId="27803"/>
          <ac:spMkLst>
            <pc:docMk/>
            <pc:sldMk cId="1830847363" sldId="283"/>
            <ac:spMk id="6414" creationId="{C4D69B5E-98AA-4C8C-BC52-34449204691A}"/>
          </ac:spMkLst>
        </pc:spChg>
        <pc:spChg chg="mod">
          <ac:chgData name="Vivek Saahil" userId="43ad321a-5946-4c44-869a-99c3331d9527" providerId="ADAL" clId="{EA813354-F016-409C-A55B-EB42D8BC8B73}" dt="2021-04-06T04:33:14.680" v="5341" actId="27803"/>
          <ac:spMkLst>
            <pc:docMk/>
            <pc:sldMk cId="1830847363" sldId="283"/>
            <ac:spMk id="6415" creationId="{0B9CF054-1BD8-4AF5-9DE3-AF53155AC913}"/>
          </ac:spMkLst>
        </pc:spChg>
        <pc:spChg chg="mod">
          <ac:chgData name="Vivek Saahil" userId="43ad321a-5946-4c44-869a-99c3331d9527" providerId="ADAL" clId="{EA813354-F016-409C-A55B-EB42D8BC8B73}" dt="2021-04-06T04:33:14.680" v="5341" actId="27803"/>
          <ac:spMkLst>
            <pc:docMk/>
            <pc:sldMk cId="1830847363" sldId="283"/>
            <ac:spMk id="6416" creationId="{3C8C3277-C8A4-4363-8A9A-D14D0575FCE0}"/>
          </ac:spMkLst>
        </pc:spChg>
        <pc:spChg chg="mod">
          <ac:chgData name="Vivek Saahil" userId="43ad321a-5946-4c44-869a-99c3331d9527" providerId="ADAL" clId="{EA813354-F016-409C-A55B-EB42D8BC8B73}" dt="2021-04-06T04:33:14.680" v="5341" actId="27803"/>
          <ac:spMkLst>
            <pc:docMk/>
            <pc:sldMk cId="1830847363" sldId="283"/>
            <ac:spMk id="6417" creationId="{87C62D83-4F3C-4CCE-B6DF-CC6B769087E2}"/>
          </ac:spMkLst>
        </pc:spChg>
        <pc:spChg chg="mod">
          <ac:chgData name="Vivek Saahil" userId="43ad321a-5946-4c44-869a-99c3331d9527" providerId="ADAL" clId="{EA813354-F016-409C-A55B-EB42D8BC8B73}" dt="2021-04-06T04:33:14.680" v="5341" actId="27803"/>
          <ac:spMkLst>
            <pc:docMk/>
            <pc:sldMk cId="1830847363" sldId="283"/>
            <ac:spMk id="6418" creationId="{8D7B1452-8AE4-4EB9-BA67-9617FB8B7BAD}"/>
          </ac:spMkLst>
        </pc:spChg>
        <pc:spChg chg="mod">
          <ac:chgData name="Vivek Saahil" userId="43ad321a-5946-4c44-869a-99c3331d9527" providerId="ADAL" clId="{EA813354-F016-409C-A55B-EB42D8BC8B73}" dt="2021-04-06T04:33:14.680" v="5341" actId="27803"/>
          <ac:spMkLst>
            <pc:docMk/>
            <pc:sldMk cId="1830847363" sldId="283"/>
            <ac:spMk id="6419" creationId="{599076B2-E8E6-4D3E-9832-456626BC678F}"/>
          </ac:spMkLst>
        </pc:spChg>
        <pc:spChg chg="mod">
          <ac:chgData name="Vivek Saahil" userId="43ad321a-5946-4c44-869a-99c3331d9527" providerId="ADAL" clId="{EA813354-F016-409C-A55B-EB42D8BC8B73}" dt="2021-04-06T04:33:14.680" v="5341" actId="27803"/>
          <ac:spMkLst>
            <pc:docMk/>
            <pc:sldMk cId="1830847363" sldId="283"/>
            <ac:spMk id="6420" creationId="{360CB8AC-4591-4025-B7CA-5A462A84DD87}"/>
          </ac:spMkLst>
        </pc:spChg>
        <pc:spChg chg="mod">
          <ac:chgData name="Vivek Saahil" userId="43ad321a-5946-4c44-869a-99c3331d9527" providerId="ADAL" clId="{EA813354-F016-409C-A55B-EB42D8BC8B73}" dt="2021-04-06T04:33:14.680" v="5341" actId="27803"/>
          <ac:spMkLst>
            <pc:docMk/>
            <pc:sldMk cId="1830847363" sldId="283"/>
            <ac:spMk id="6421" creationId="{D4A8580F-38F4-4A69-8AB8-073AE4072870}"/>
          </ac:spMkLst>
        </pc:spChg>
        <pc:spChg chg="mod">
          <ac:chgData name="Vivek Saahil" userId="43ad321a-5946-4c44-869a-99c3331d9527" providerId="ADAL" clId="{EA813354-F016-409C-A55B-EB42D8BC8B73}" dt="2021-04-06T04:33:14.680" v="5341" actId="27803"/>
          <ac:spMkLst>
            <pc:docMk/>
            <pc:sldMk cId="1830847363" sldId="283"/>
            <ac:spMk id="6422" creationId="{BE46EDFE-4AF0-4317-A28E-BEC76D8B2E8E}"/>
          </ac:spMkLst>
        </pc:spChg>
        <pc:spChg chg="mod">
          <ac:chgData name="Vivek Saahil" userId="43ad321a-5946-4c44-869a-99c3331d9527" providerId="ADAL" clId="{EA813354-F016-409C-A55B-EB42D8BC8B73}" dt="2021-04-06T04:33:14.680" v="5341" actId="27803"/>
          <ac:spMkLst>
            <pc:docMk/>
            <pc:sldMk cId="1830847363" sldId="283"/>
            <ac:spMk id="6423" creationId="{1DDA0924-B9B2-4C27-A73E-46C137BA447A}"/>
          </ac:spMkLst>
        </pc:spChg>
        <pc:spChg chg="mod">
          <ac:chgData name="Vivek Saahil" userId="43ad321a-5946-4c44-869a-99c3331d9527" providerId="ADAL" clId="{EA813354-F016-409C-A55B-EB42D8BC8B73}" dt="2021-04-06T04:33:14.680" v="5341" actId="27803"/>
          <ac:spMkLst>
            <pc:docMk/>
            <pc:sldMk cId="1830847363" sldId="283"/>
            <ac:spMk id="6424" creationId="{59064B93-9848-47F1-AB9C-BA03A8FAEB9E}"/>
          </ac:spMkLst>
        </pc:spChg>
        <pc:spChg chg="mod">
          <ac:chgData name="Vivek Saahil" userId="43ad321a-5946-4c44-869a-99c3331d9527" providerId="ADAL" clId="{EA813354-F016-409C-A55B-EB42D8BC8B73}" dt="2021-04-06T04:33:14.680" v="5341" actId="27803"/>
          <ac:spMkLst>
            <pc:docMk/>
            <pc:sldMk cId="1830847363" sldId="283"/>
            <ac:spMk id="6425" creationId="{2648D5CE-51AB-4EB7-A2B4-720DFE33DC13}"/>
          </ac:spMkLst>
        </pc:spChg>
        <pc:spChg chg="mod">
          <ac:chgData name="Vivek Saahil" userId="43ad321a-5946-4c44-869a-99c3331d9527" providerId="ADAL" clId="{EA813354-F016-409C-A55B-EB42D8BC8B73}" dt="2021-04-06T04:33:14.680" v="5341" actId="27803"/>
          <ac:spMkLst>
            <pc:docMk/>
            <pc:sldMk cId="1830847363" sldId="283"/>
            <ac:spMk id="6426" creationId="{B669470C-28C0-4FE2-AD8D-98DB7A75851A}"/>
          </ac:spMkLst>
        </pc:spChg>
        <pc:spChg chg="mod">
          <ac:chgData name="Vivek Saahil" userId="43ad321a-5946-4c44-869a-99c3331d9527" providerId="ADAL" clId="{EA813354-F016-409C-A55B-EB42D8BC8B73}" dt="2021-04-06T04:33:14.680" v="5341" actId="27803"/>
          <ac:spMkLst>
            <pc:docMk/>
            <pc:sldMk cId="1830847363" sldId="283"/>
            <ac:spMk id="6427" creationId="{0D9FD500-CBBC-446B-A9F0-825DAD9220E9}"/>
          </ac:spMkLst>
        </pc:spChg>
        <pc:spChg chg="mod">
          <ac:chgData name="Vivek Saahil" userId="43ad321a-5946-4c44-869a-99c3331d9527" providerId="ADAL" clId="{EA813354-F016-409C-A55B-EB42D8BC8B73}" dt="2021-04-06T04:33:14.680" v="5341" actId="27803"/>
          <ac:spMkLst>
            <pc:docMk/>
            <pc:sldMk cId="1830847363" sldId="283"/>
            <ac:spMk id="6428" creationId="{DF698D75-2391-4E8B-BF6B-CB9DFF573DBE}"/>
          </ac:spMkLst>
        </pc:spChg>
        <pc:spChg chg="mod">
          <ac:chgData name="Vivek Saahil" userId="43ad321a-5946-4c44-869a-99c3331d9527" providerId="ADAL" clId="{EA813354-F016-409C-A55B-EB42D8BC8B73}" dt="2021-04-06T04:33:14.680" v="5341" actId="27803"/>
          <ac:spMkLst>
            <pc:docMk/>
            <pc:sldMk cId="1830847363" sldId="283"/>
            <ac:spMk id="6429" creationId="{57A64AFE-C420-44CA-98E0-8489FD7C7889}"/>
          </ac:spMkLst>
        </pc:spChg>
        <pc:spChg chg="mod">
          <ac:chgData name="Vivek Saahil" userId="43ad321a-5946-4c44-869a-99c3331d9527" providerId="ADAL" clId="{EA813354-F016-409C-A55B-EB42D8BC8B73}" dt="2021-04-06T04:33:14.680" v="5341" actId="27803"/>
          <ac:spMkLst>
            <pc:docMk/>
            <pc:sldMk cId="1830847363" sldId="283"/>
            <ac:spMk id="6430" creationId="{A1EDADC4-3033-4C9F-90BD-631F4327D146}"/>
          </ac:spMkLst>
        </pc:spChg>
        <pc:spChg chg="mod">
          <ac:chgData name="Vivek Saahil" userId="43ad321a-5946-4c44-869a-99c3331d9527" providerId="ADAL" clId="{EA813354-F016-409C-A55B-EB42D8BC8B73}" dt="2021-04-06T04:33:14.680" v="5341" actId="27803"/>
          <ac:spMkLst>
            <pc:docMk/>
            <pc:sldMk cId="1830847363" sldId="283"/>
            <ac:spMk id="6431" creationId="{EDBD09F6-CC20-4B83-9AF4-DCFC4863E079}"/>
          </ac:spMkLst>
        </pc:spChg>
        <pc:spChg chg="mod">
          <ac:chgData name="Vivek Saahil" userId="43ad321a-5946-4c44-869a-99c3331d9527" providerId="ADAL" clId="{EA813354-F016-409C-A55B-EB42D8BC8B73}" dt="2021-04-06T04:33:14.680" v="5341" actId="27803"/>
          <ac:spMkLst>
            <pc:docMk/>
            <pc:sldMk cId="1830847363" sldId="283"/>
            <ac:spMk id="6432" creationId="{FEFCEF9B-97E7-4FA2-B324-EBF2868F11F8}"/>
          </ac:spMkLst>
        </pc:spChg>
        <pc:spChg chg="mod">
          <ac:chgData name="Vivek Saahil" userId="43ad321a-5946-4c44-869a-99c3331d9527" providerId="ADAL" clId="{EA813354-F016-409C-A55B-EB42D8BC8B73}" dt="2021-04-06T04:33:14.680" v="5341" actId="27803"/>
          <ac:spMkLst>
            <pc:docMk/>
            <pc:sldMk cId="1830847363" sldId="283"/>
            <ac:spMk id="6433" creationId="{CFD2026E-0C48-4B47-BD07-057047A75E6B}"/>
          </ac:spMkLst>
        </pc:spChg>
        <pc:spChg chg="mod">
          <ac:chgData name="Vivek Saahil" userId="43ad321a-5946-4c44-869a-99c3331d9527" providerId="ADAL" clId="{EA813354-F016-409C-A55B-EB42D8BC8B73}" dt="2021-04-06T04:33:14.680" v="5341" actId="27803"/>
          <ac:spMkLst>
            <pc:docMk/>
            <pc:sldMk cId="1830847363" sldId="283"/>
            <ac:spMk id="6434" creationId="{2460653A-EEAF-470A-920A-AB9565746978}"/>
          </ac:spMkLst>
        </pc:spChg>
        <pc:spChg chg="mod">
          <ac:chgData name="Vivek Saahil" userId="43ad321a-5946-4c44-869a-99c3331d9527" providerId="ADAL" clId="{EA813354-F016-409C-A55B-EB42D8BC8B73}" dt="2021-04-06T04:33:14.680" v="5341" actId="27803"/>
          <ac:spMkLst>
            <pc:docMk/>
            <pc:sldMk cId="1830847363" sldId="283"/>
            <ac:spMk id="6435" creationId="{DDFAA6AA-DF17-4485-AE45-4DC7563F4079}"/>
          </ac:spMkLst>
        </pc:spChg>
        <pc:spChg chg="mod">
          <ac:chgData name="Vivek Saahil" userId="43ad321a-5946-4c44-869a-99c3331d9527" providerId="ADAL" clId="{EA813354-F016-409C-A55B-EB42D8BC8B73}" dt="2021-04-06T04:33:14.680" v="5341" actId="27803"/>
          <ac:spMkLst>
            <pc:docMk/>
            <pc:sldMk cId="1830847363" sldId="283"/>
            <ac:spMk id="6436" creationId="{39338F18-4091-4293-B2BD-6BB15FED8591}"/>
          </ac:spMkLst>
        </pc:spChg>
        <pc:spChg chg="mod">
          <ac:chgData name="Vivek Saahil" userId="43ad321a-5946-4c44-869a-99c3331d9527" providerId="ADAL" clId="{EA813354-F016-409C-A55B-EB42D8BC8B73}" dt="2021-04-06T04:33:14.680" v="5341" actId="27803"/>
          <ac:spMkLst>
            <pc:docMk/>
            <pc:sldMk cId="1830847363" sldId="283"/>
            <ac:spMk id="6437" creationId="{42FBDD6B-178D-4B2D-9638-623940251A45}"/>
          </ac:spMkLst>
        </pc:spChg>
        <pc:spChg chg="mod">
          <ac:chgData name="Vivek Saahil" userId="43ad321a-5946-4c44-869a-99c3331d9527" providerId="ADAL" clId="{EA813354-F016-409C-A55B-EB42D8BC8B73}" dt="2021-04-06T04:33:14.680" v="5341" actId="27803"/>
          <ac:spMkLst>
            <pc:docMk/>
            <pc:sldMk cId="1830847363" sldId="283"/>
            <ac:spMk id="6438" creationId="{FB2B2A84-F6F2-4B43-823C-D37918C6E5C6}"/>
          </ac:spMkLst>
        </pc:spChg>
        <pc:spChg chg="mod">
          <ac:chgData name="Vivek Saahil" userId="43ad321a-5946-4c44-869a-99c3331d9527" providerId="ADAL" clId="{EA813354-F016-409C-A55B-EB42D8BC8B73}" dt="2021-04-06T04:33:14.680" v="5341" actId="27803"/>
          <ac:spMkLst>
            <pc:docMk/>
            <pc:sldMk cId="1830847363" sldId="283"/>
            <ac:spMk id="6439" creationId="{ECB351F8-C199-44D2-986D-B3E01D3F7B05}"/>
          </ac:spMkLst>
        </pc:spChg>
        <pc:spChg chg="mod">
          <ac:chgData name="Vivek Saahil" userId="43ad321a-5946-4c44-869a-99c3331d9527" providerId="ADAL" clId="{EA813354-F016-409C-A55B-EB42D8BC8B73}" dt="2021-04-06T04:33:14.680" v="5341" actId="27803"/>
          <ac:spMkLst>
            <pc:docMk/>
            <pc:sldMk cId="1830847363" sldId="283"/>
            <ac:spMk id="6440" creationId="{FE57186B-814F-460C-BBB3-BEB7FCD20AC4}"/>
          </ac:spMkLst>
        </pc:spChg>
        <pc:spChg chg="mod">
          <ac:chgData name="Vivek Saahil" userId="43ad321a-5946-4c44-869a-99c3331d9527" providerId="ADAL" clId="{EA813354-F016-409C-A55B-EB42D8BC8B73}" dt="2021-04-06T04:33:14.680" v="5341" actId="27803"/>
          <ac:spMkLst>
            <pc:docMk/>
            <pc:sldMk cId="1830847363" sldId="283"/>
            <ac:spMk id="6441" creationId="{441B9F18-5162-4D8B-B77E-71BC470D5F7F}"/>
          </ac:spMkLst>
        </pc:spChg>
        <pc:spChg chg="mod">
          <ac:chgData name="Vivek Saahil" userId="43ad321a-5946-4c44-869a-99c3331d9527" providerId="ADAL" clId="{EA813354-F016-409C-A55B-EB42D8BC8B73}" dt="2021-04-06T04:33:14.680" v="5341" actId="27803"/>
          <ac:spMkLst>
            <pc:docMk/>
            <pc:sldMk cId="1830847363" sldId="283"/>
            <ac:spMk id="6442" creationId="{3098961C-D55D-4773-92D0-71DA4091A600}"/>
          </ac:spMkLst>
        </pc:spChg>
        <pc:spChg chg="mod">
          <ac:chgData name="Vivek Saahil" userId="43ad321a-5946-4c44-869a-99c3331d9527" providerId="ADAL" clId="{EA813354-F016-409C-A55B-EB42D8BC8B73}" dt="2021-04-06T04:33:14.680" v="5341" actId="27803"/>
          <ac:spMkLst>
            <pc:docMk/>
            <pc:sldMk cId="1830847363" sldId="283"/>
            <ac:spMk id="6443" creationId="{D05F0493-849C-4F90-A525-6B879D817DE2}"/>
          </ac:spMkLst>
        </pc:spChg>
        <pc:spChg chg="mod">
          <ac:chgData name="Vivek Saahil" userId="43ad321a-5946-4c44-869a-99c3331d9527" providerId="ADAL" clId="{EA813354-F016-409C-A55B-EB42D8BC8B73}" dt="2021-04-06T04:33:14.680" v="5341" actId="27803"/>
          <ac:spMkLst>
            <pc:docMk/>
            <pc:sldMk cId="1830847363" sldId="283"/>
            <ac:spMk id="6444" creationId="{2A43C2BC-7E23-4C5C-9438-B31C5C64975B}"/>
          </ac:spMkLst>
        </pc:spChg>
        <pc:spChg chg="mod">
          <ac:chgData name="Vivek Saahil" userId="43ad321a-5946-4c44-869a-99c3331d9527" providerId="ADAL" clId="{EA813354-F016-409C-A55B-EB42D8BC8B73}" dt="2021-04-06T04:33:14.680" v="5341" actId="27803"/>
          <ac:spMkLst>
            <pc:docMk/>
            <pc:sldMk cId="1830847363" sldId="283"/>
            <ac:spMk id="6445" creationId="{75D0EF99-5A7C-4F97-B898-A64D98CE1938}"/>
          </ac:spMkLst>
        </pc:spChg>
        <pc:spChg chg="mod">
          <ac:chgData name="Vivek Saahil" userId="43ad321a-5946-4c44-869a-99c3331d9527" providerId="ADAL" clId="{EA813354-F016-409C-A55B-EB42D8BC8B73}" dt="2021-04-06T04:33:14.680" v="5341" actId="27803"/>
          <ac:spMkLst>
            <pc:docMk/>
            <pc:sldMk cId="1830847363" sldId="283"/>
            <ac:spMk id="6446" creationId="{19CF66F3-821B-4169-85FA-C8601474DCC7}"/>
          </ac:spMkLst>
        </pc:spChg>
        <pc:spChg chg="mod">
          <ac:chgData name="Vivek Saahil" userId="43ad321a-5946-4c44-869a-99c3331d9527" providerId="ADAL" clId="{EA813354-F016-409C-A55B-EB42D8BC8B73}" dt="2021-04-06T04:33:14.680" v="5341" actId="27803"/>
          <ac:spMkLst>
            <pc:docMk/>
            <pc:sldMk cId="1830847363" sldId="283"/>
            <ac:spMk id="6447" creationId="{0A528DEC-8E33-4D12-9C5E-5D6E22079E52}"/>
          </ac:spMkLst>
        </pc:spChg>
        <pc:spChg chg="mod">
          <ac:chgData name="Vivek Saahil" userId="43ad321a-5946-4c44-869a-99c3331d9527" providerId="ADAL" clId="{EA813354-F016-409C-A55B-EB42D8BC8B73}" dt="2021-04-06T04:33:14.680" v="5341" actId="27803"/>
          <ac:spMkLst>
            <pc:docMk/>
            <pc:sldMk cId="1830847363" sldId="283"/>
            <ac:spMk id="6448" creationId="{5A18D122-AC35-40F5-8964-1417E7798CD9}"/>
          </ac:spMkLst>
        </pc:spChg>
        <pc:spChg chg="mod">
          <ac:chgData name="Vivek Saahil" userId="43ad321a-5946-4c44-869a-99c3331d9527" providerId="ADAL" clId="{EA813354-F016-409C-A55B-EB42D8BC8B73}" dt="2021-04-06T04:33:14.680" v="5341" actId="27803"/>
          <ac:spMkLst>
            <pc:docMk/>
            <pc:sldMk cId="1830847363" sldId="283"/>
            <ac:spMk id="6449" creationId="{97CF25DF-DAE0-4A46-A99F-38A250CCC439}"/>
          </ac:spMkLst>
        </pc:spChg>
        <pc:spChg chg="mod">
          <ac:chgData name="Vivek Saahil" userId="43ad321a-5946-4c44-869a-99c3331d9527" providerId="ADAL" clId="{EA813354-F016-409C-A55B-EB42D8BC8B73}" dt="2021-04-06T04:33:14.680" v="5341" actId="27803"/>
          <ac:spMkLst>
            <pc:docMk/>
            <pc:sldMk cId="1830847363" sldId="283"/>
            <ac:spMk id="6450" creationId="{CCFA6C55-FDFF-4AD4-BE4D-302BFB4EE088}"/>
          </ac:spMkLst>
        </pc:spChg>
        <pc:spChg chg="mod">
          <ac:chgData name="Vivek Saahil" userId="43ad321a-5946-4c44-869a-99c3331d9527" providerId="ADAL" clId="{EA813354-F016-409C-A55B-EB42D8BC8B73}" dt="2021-04-06T04:33:14.680" v="5341" actId="27803"/>
          <ac:spMkLst>
            <pc:docMk/>
            <pc:sldMk cId="1830847363" sldId="283"/>
            <ac:spMk id="6451" creationId="{9C21C35C-1B15-4F57-A189-A67E06C5C540}"/>
          </ac:spMkLst>
        </pc:spChg>
        <pc:spChg chg="mod">
          <ac:chgData name="Vivek Saahil" userId="43ad321a-5946-4c44-869a-99c3331d9527" providerId="ADAL" clId="{EA813354-F016-409C-A55B-EB42D8BC8B73}" dt="2021-04-06T04:33:14.680" v="5341" actId="27803"/>
          <ac:spMkLst>
            <pc:docMk/>
            <pc:sldMk cId="1830847363" sldId="283"/>
            <ac:spMk id="6452" creationId="{F7FD773A-413D-42D8-A87B-80932C1DA078}"/>
          </ac:spMkLst>
        </pc:spChg>
        <pc:spChg chg="mod">
          <ac:chgData name="Vivek Saahil" userId="43ad321a-5946-4c44-869a-99c3331d9527" providerId="ADAL" clId="{EA813354-F016-409C-A55B-EB42D8BC8B73}" dt="2021-04-06T04:33:14.680" v="5341" actId="27803"/>
          <ac:spMkLst>
            <pc:docMk/>
            <pc:sldMk cId="1830847363" sldId="283"/>
            <ac:spMk id="6453" creationId="{5A9DBCD6-8FE4-45AF-AD43-ECD68F79C049}"/>
          </ac:spMkLst>
        </pc:spChg>
        <pc:spChg chg="mod">
          <ac:chgData name="Vivek Saahil" userId="43ad321a-5946-4c44-869a-99c3331d9527" providerId="ADAL" clId="{EA813354-F016-409C-A55B-EB42D8BC8B73}" dt="2021-04-06T04:33:14.680" v="5341" actId="27803"/>
          <ac:spMkLst>
            <pc:docMk/>
            <pc:sldMk cId="1830847363" sldId="283"/>
            <ac:spMk id="6454" creationId="{7C9E9746-DA5D-434B-965E-E51E3B79F53B}"/>
          </ac:spMkLst>
        </pc:spChg>
        <pc:spChg chg="mod">
          <ac:chgData name="Vivek Saahil" userId="43ad321a-5946-4c44-869a-99c3331d9527" providerId="ADAL" clId="{EA813354-F016-409C-A55B-EB42D8BC8B73}" dt="2021-04-06T04:33:14.680" v="5341" actId="27803"/>
          <ac:spMkLst>
            <pc:docMk/>
            <pc:sldMk cId="1830847363" sldId="283"/>
            <ac:spMk id="6455" creationId="{8D2CB3BE-07ED-4673-9948-5533BF7ADD13}"/>
          </ac:spMkLst>
        </pc:spChg>
        <pc:spChg chg="mod">
          <ac:chgData name="Vivek Saahil" userId="43ad321a-5946-4c44-869a-99c3331d9527" providerId="ADAL" clId="{EA813354-F016-409C-A55B-EB42D8BC8B73}" dt="2021-04-06T04:33:14.680" v="5341" actId="27803"/>
          <ac:spMkLst>
            <pc:docMk/>
            <pc:sldMk cId="1830847363" sldId="283"/>
            <ac:spMk id="6456" creationId="{AEF40625-849D-4830-94F1-2F30D1434481}"/>
          </ac:spMkLst>
        </pc:spChg>
        <pc:spChg chg="mod">
          <ac:chgData name="Vivek Saahil" userId="43ad321a-5946-4c44-869a-99c3331d9527" providerId="ADAL" clId="{EA813354-F016-409C-A55B-EB42D8BC8B73}" dt="2021-04-06T04:33:14.680" v="5341" actId="27803"/>
          <ac:spMkLst>
            <pc:docMk/>
            <pc:sldMk cId="1830847363" sldId="283"/>
            <ac:spMk id="6457" creationId="{59FD7532-7874-4880-AFB0-FB2105385AE8}"/>
          </ac:spMkLst>
        </pc:spChg>
        <pc:spChg chg="mod">
          <ac:chgData name="Vivek Saahil" userId="43ad321a-5946-4c44-869a-99c3331d9527" providerId="ADAL" clId="{EA813354-F016-409C-A55B-EB42D8BC8B73}" dt="2021-04-06T04:33:14.680" v="5341" actId="27803"/>
          <ac:spMkLst>
            <pc:docMk/>
            <pc:sldMk cId="1830847363" sldId="283"/>
            <ac:spMk id="6458" creationId="{8BB877A2-CF41-4410-9D49-3DFA67C7713B}"/>
          </ac:spMkLst>
        </pc:spChg>
        <pc:spChg chg="mod">
          <ac:chgData name="Vivek Saahil" userId="43ad321a-5946-4c44-869a-99c3331d9527" providerId="ADAL" clId="{EA813354-F016-409C-A55B-EB42D8BC8B73}" dt="2021-04-06T04:33:14.680" v="5341" actId="27803"/>
          <ac:spMkLst>
            <pc:docMk/>
            <pc:sldMk cId="1830847363" sldId="283"/>
            <ac:spMk id="6459" creationId="{819D7D3A-D9CC-43B1-B7C1-945292BFE9FC}"/>
          </ac:spMkLst>
        </pc:spChg>
        <pc:spChg chg="mod">
          <ac:chgData name="Vivek Saahil" userId="43ad321a-5946-4c44-869a-99c3331d9527" providerId="ADAL" clId="{EA813354-F016-409C-A55B-EB42D8BC8B73}" dt="2021-04-06T04:33:14.680" v="5341" actId="27803"/>
          <ac:spMkLst>
            <pc:docMk/>
            <pc:sldMk cId="1830847363" sldId="283"/>
            <ac:spMk id="6460" creationId="{EB5975B9-AEA0-4A04-B53F-EFB722318601}"/>
          </ac:spMkLst>
        </pc:spChg>
        <pc:spChg chg="mod">
          <ac:chgData name="Vivek Saahil" userId="43ad321a-5946-4c44-869a-99c3331d9527" providerId="ADAL" clId="{EA813354-F016-409C-A55B-EB42D8BC8B73}" dt="2021-04-06T04:33:14.680" v="5341" actId="27803"/>
          <ac:spMkLst>
            <pc:docMk/>
            <pc:sldMk cId="1830847363" sldId="283"/>
            <ac:spMk id="6461" creationId="{95223434-F0B8-4D94-9D60-7DFC82E7B58C}"/>
          </ac:spMkLst>
        </pc:spChg>
        <pc:spChg chg="mod">
          <ac:chgData name="Vivek Saahil" userId="43ad321a-5946-4c44-869a-99c3331d9527" providerId="ADAL" clId="{EA813354-F016-409C-A55B-EB42D8BC8B73}" dt="2021-04-06T04:33:14.680" v="5341" actId="27803"/>
          <ac:spMkLst>
            <pc:docMk/>
            <pc:sldMk cId="1830847363" sldId="283"/>
            <ac:spMk id="6462" creationId="{A9157EF2-783A-4D9B-BF74-95B59FEC3679}"/>
          </ac:spMkLst>
        </pc:spChg>
        <pc:spChg chg="mod">
          <ac:chgData name="Vivek Saahil" userId="43ad321a-5946-4c44-869a-99c3331d9527" providerId="ADAL" clId="{EA813354-F016-409C-A55B-EB42D8BC8B73}" dt="2021-04-06T04:33:14.680" v="5341" actId="27803"/>
          <ac:spMkLst>
            <pc:docMk/>
            <pc:sldMk cId="1830847363" sldId="283"/>
            <ac:spMk id="6463" creationId="{54EB86D1-A0EF-470B-B948-E1B7046F44E3}"/>
          </ac:spMkLst>
        </pc:spChg>
        <pc:spChg chg="mod">
          <ac:chgData name="Vivek Saahil" userId="43ad321a-5946-4c44-869a-99c3331d9527" providerId="ADAL" clId="{EA813354-F016-409C-A55B-EB42D8BC8B73}" dt="2021-04-06T04:33:14.680" v="5341" actId="27803"/>
          <ac:spMkLst>
            <pc:docMk/>
            <pc:sldMk cId="1830847363" sldId="283"/>
            <ac:spMk id="6464" creationId="{60FC8312-8F41-4975-8317-F37F646EDE91}"/>
          </ac:spMkLst>
        </pc:spChg>
        <pc:spChg chg="mod">
          <ac:chgData name="Vivek Saahil" userId="43ad321a-5946-4c44-869a-99c3331d9527" providerId="ADAL" clId="{EA813354-F016-409C-A55B-EB42D8BC8B73}" dt="2021-04-06T04:33:14.680" v="5341" actId="27803"/>
          <ac:spMkLst>
            <pc:docMk/>
            <pc:sldMk cId="1830847363" sldId="283"/>
            <ac:spMk id="6465" creationId="{18F65A84-15DA-4311-945A-BF0059ABDDC8}"/>
          </ac:spMkLst>
        </pc:spChg>
        <pc:spChg chg="mod">
          <ac:chgData name="Vivek Saahil" userId="43ad321a-5946-4c44-869a-99c3331d9527" providerId="ADAL" clId="{EA813354-F016-409C-A55B-EB42D8BC8B73}" dt="2021-04-06T04:33:14.680" v="5341" actId="27803"/>
          <ac:spMkLst>
            <pc:docMk/>
            <pc:sldMk cId="1830847363" sldId="283"/>
            <ac:spMk id="6466" creationId="{C67DA7E3-780E-4D98-8207-462026A1CBBF}"/>
          </ac:spMkLst>
        </pc:spChg>
        <pc:spChg chg="mod">
          <ac:chgData name="Vivek Saahil" userId="43ad321a-5946-4c44-869a-99c3331d9527" providerId="ADAL" clId="{EA813354-F016-409C-A55B-EB42D8BC8B73}" dt="2021-04-06T04:33:14.680" v="5341" actId="27803"/>
          <ac:spMkLst>
            <pc:docMk/>
            <pc:sldMk cId="1830847363" sldId="283"/>
            <ac:spMk id="6467" creationId="{3825BCC3-653C-4C6A-ACB7-B9FDB65EAF35}"/>
          </ac:spMkLst>
        </pc:spChg>
        <pc:spChg chg="mod">
          <ac:chgData name="Vivek Saahil" userId="43ad321a-5946-4c44-869a-99c3331d9527" providerId="ADAL" clId="{EA813354-F016-409C-A55B-EB42D8BC8B73}" dt="2021-04-06T04:33:14.680" v="5341" actId="27803"/>
          <ac:spMkLst>
            <pc:docMk/>
            <pc:sldMk cId="1830847363" sldId="283"/>
            <ac:spMk id="6468" creationId="{36422CD7-06C5-4697-9A28-F3F33CDAD9CE}"/>
          </ac:spMkLst>
        </pc:spChg>
        <pc:spChg chg="mod">
          <ac:chgData name="Vivek Saahil" userId="43ad321a-5946-4c44-869a-99c3331d9527" providerId="ADAL" clId="{EA813354-F016-409C-A55B-EB42D8BC8B73}" dt="2021-04-06T04:33:14.680" v="5341" actId="27803"/>
          <ac:spMkLst>
            <pc:docMk/>
            <pc:sldMk cId="1830847363" sldId="283"/>
            <ac:spMk id="6469" creationId="{344FE209-AA04-4744-82DD-6E86855B24FD}"/>
          </ac:spMkLst>
        </pc:spChg>
        <pc:spChg chg="mod">
          <ac:chgData name="Vivek Saahil" userId="43ad321a-5946-4c44-869a-99c3331d9527" providerId="ADAL" clId="{EA813354-F016-409C-A55B-EB42D8BC8B73}" dt="2021-04-06T04:33:14.680" v="5341" actId="27803"/>
          <ac:spMkLst>
            <pc:docMk/>
            <pc:sldMk cId="1830847363" sldId="283"/>
            <ac:spMk id="6470" creationId="{28065CDD-4283-43AF-9378-E38AEC0FB502}"/>
          </ac:spMkLst>
        </pc:spChg>
        <pc:spChg chg="mod">
          <ac:chgData name="Vivek Saahil" userId="43ad321a-5946-4c44-869a-99c3331d9527" providerId="ADAL" clId="{EA813354-F016-409C-A55B-EB42D8BC8B73}" dt="2021-04-06T04:33:14.680" v="5341" actId="27803"/>
          <ac:spMkLst>
            <pc:docMk/>
            <pc:sldMk cId="1830847363" sldId="283"/>
            <ac:spMk id="6471" creationId="{29B057AF-950A-4C0A-8748-6C906FC8FED1}"/>
          </ac:spMkLst>
        </pc:spChg>
        <pc:spChg chg="mod">
          <ac:chgData name="Vivek Saahil" userId="43ad321a-5946-4c44-869a-99c3331d9527" providerId="ADAL" clId="{EA813354-F016-409C-A55B-EB42D8BC8B73}" dt="2021-04-06T04:33:14.680" v="5341" actId="27803"/>
          <ac:spMkLst>
            <pc:docMk/>
            <pc:sldMk cId="1830847363" sldId="283"/>
            <ac:spMk id="6472" creationId="{A498A10A-202A-447E-B450-58965B0E6601}"/>
          </ac:spMkLst>
        </pc:spChg>
        <pc:spChg chg="mod">
          <ac:chgData name="Vivek Saahil" userId="43ad321a-5946-4c44-869a-99c3331d9527" providerId="ADAL" clId="{EA813354-F016-409C-A55B-EB42D8BC8B73}" dt="2021-04-06T04:33:14.680" v="5341" actId="27803"/>
          <ac:spMkLst>
            <pc:docMk/>
            <pc:sldMk cId="1830847363" sldId="283"/>
            <ac:spMk id="6473" creationId="{A09C9474-93BA-4FE7-9FF2-911F923EEABA}"/>
          </ac:spMkLst>
        </pc:spChg>
        <pc:spChg chg="mod">
          <ac:chgData name="Vivek Saahil" userId="43ad321a-5946-4c44-869a-99c3331d9527" providerId="ADAL" clId="{EA813354-F016-409C-A55B-EB42D8BC8B73}" dt="2021-04-06T04:33:14.680" v="5341" actId="27803"/>
          <ac:spMkLst>
            <pc:docMk/>
            <pc:sldMk cId="1830847363" sldId="283"/>
            <ac:spMk id="6474" creationId="{00FD3ABA-2CF7-4885-93C3-BB11EB6D1602}"/>
          </ac:spMkLst>
        </pc:spChg>
        <pc:spChg chg="mod">
          <ac:chgData name="Vivek Saahil" userId="43ad321a-5946-4c44-869a-99c3331d9527" providerId="ADAL" clId="{EA813354-F016-409C-A55B-EB42D8BC8B73}" dt="2021-04-06T04:33:14.680" v="5341" actId="27803"/>
          <ac:spMkLst>
            <pc:docMk/>
            <pc:sldMk cId="1830847363" sldId="283"/>
            <ac:spMk id="6475" creationId="{2FBF8DD3-42A1-47FE-9563-6E9A67BDD5C8}"/>
          </ac:spMkLst>
        </pc:spChg>
        <pc:spChg chg="mod">
          <ac:chgData name="Vivek Saahil" userId="43ad321a-5946-4c44-869a-99c3331d9527" providerId="ADAL" clId="{EA813354-F016-409C-A55B-EB42D8BC8B73}" dt="2021-04-06T04:33:14.680" v="5341" actId="27803"/>
          <ac:spMkLst>
            <pc:docMk/>
            <pc:sldMk cId="1830847363" sldId="283"/>
            <ac:spMk id="6476" creationId="{D8911EDD-412E-4EA6-9E4A-2FD37E8A1A01}"/>
          </ac:spMkLst>
        </pc:spChg>
        <pc:spChg chg="mod">
          <ac:chgData name="Vivek Saahil" userId="43ad321a-5946-4c44-869a-99c3331d9527" providerId="ADAL" clId="{EA813354-F016-409C-A55B-EB42D8BC8B73}" dt="2021-04-06T04:33:14.680" v="5341" actId="27803"/>
          <ac:spMkLst>
            <pc:docMk/>
            <pc:sldMk cId="1830847363" sldId="283"/>
            <ac:spMk id="6477" creationId="{83F8A65F-3180-4364-9A96-D95FA23F44F1}"/>
          </ac:spMkLst>
        </pc:spChg>
        <pc:spChg chg="mod">
          <ac:chgData name="Vivek Saahil" userId="43ad321a-5946-4c44-869a-99c3331d9527" providerId="ADAL" clId="{EA813354-F016-409C-A55B-EB42D8BC8B73}" dt="2021-04-06T04:33:14.680" v="5341" actId="27803"/>
          <ac:spMkLst>
            <pc:docMk/>
            <pc:sldMk cId="1830847363" sldId="283"/>
            <ac:spMk id="6478" creationId="{85067DF8-D934-4CA5-AF76-C09A4D2FDFCB}"/>
          </ac:spMkLst>
        </pc:spChg>
        <pc:spChg chg="mod">
          <ac:chgData name="Vivek Saahil" userId="43ad321a-5946-4c44-869a-99c3331d9527" providerId="ADAL" clId="{EA813354-F016-409C-A55B-EB42D8BC8B73}" dt="2021-04-06T04:33:14.680" v="5341" actId="27803"/>
          <ac:spMkLst>
            <pc:docMk/>
            <pc:sldMk cId="1830847363" sldId="283"/>
            <ac:spMk id="6479" creationId="{0B017D77-31B5-44AA-88C8-1CE3628D9891}"/>
          </ac:spMkLst>
        </pc:spChg>
        <pc:spChg chg="mod">
          <ac:chgData name="Vivek Saahil" userId="43ad321a-5946-4c44-869a-99c3331d9527" providerId="ADAL" clId="{EA813354-F016-409C-A55B-EB42D8BC8B73}" dt="2021-04-06T04:33:14.680" v="5341" actId="27803"/>
          <ac:spMkLst>
            <pc:docMk/>
            <pc:sldMk cId="1830847363" sldId="283"/>
            <ac:spMk id="6480" creationId="{DD0A43C4-1C4E-4F5E-BC2A-5A73645C17AC}"/>
          </ac:spMkLst>
        </pc:spChg>
        <pc:spChg chg="mod">
          <ac:chgData name="Vivek Saahil" userId="43ad321a-5946-4c44-869a-99c3331d9527" providerId="ADAL" clId="{EA813354-F016-409C-A55B-EB42D8BC8B73}" dt="2021-04-06T04:33:14.680" v="5341" actId="27803"/>
          <ac:spMkLst>
            <pc:docMk/>
            <pc:sldMk cId="1830847363" sldId="283"/>
            <ac:spMk id="6481" creationId="{1D1AB78B-F272-4392-8904-1962659E5B63}"/>
          </ac:spMkLst>
        </pc:spChg>
        <pc:spChg chg="mod">
          <ac:chgData name="Vivek Saahil" userId="43ad321a-5946-4c44-869a-99c3331d9527" providerId="ADAL" clId="{EA813354-F016-409C-A55B-EB42D8BC8B73}" dt="2021-04-06T04:33:14.680" v="5341" actId="27803"/>
          <ac:spMkLst>
            <pc:docMk/>
            <pc:sldMk cId="1830847363" sldId="283"/>
            <ac:spMk id="6482" creationId="{8B27C026-43B1-42D5-905C-AA7E36B25B3C}"/>
          </ac:spMkLst>
        </pc:spChg>
        <pc:spChg chg="mod">
          <ac:chgData name="Vivek Saahil" userId="43ad321a-5946-4c44-869a-99c3331d9527" providerId="ADAL" clId="{EA813354-F016-409C-A55B-EB42D8BC8B73}" dt="2021-04-06T04:33:14.680" v="5341" actId="27803"/>
          <ac:spMkLst>
            <pc:docMk/>
            <pc:sldMk cId="1830847363" sldId="283"/>
            <ac:spMk id="6483" creationId="{4F7EB83C-70B1-4977-BFA6-A7579575C058}"/>
          </ac:spMkLst>
        </pc:spChg>
        <pc:spChg chg="mod">
          <ac:chgData name="Vivek Saahil" userId="43ad321a-5946-4c44-869a-99c3331d9527" providerId="ADAL" clId="{EA813354-F016-409C-A55B-EB42D8BC8B73}" dt="2021-04-06T04:33:14.680" v="5341" actId="27803"/>
          <ac:spMkLst>
            <pc:docMk/>
            <pc:sldMk cId="1830847363" sldId="283"/>
            <ac:spMk id="6484" creationId="{07847115-4572-4404-ACAB-69D8B60334D1}"/>
          </ac:spMkLst>
        </pc:spChg>
        <pc:spChg chg="mod">
          <ac:chgData name="Vivek Saahil" userId="43ad321a-5946-4c44-869a-99c3331d9527" providerId="ADAL" clId="{EA813354-F016-409C-A55B-EB42D8BC8B73}" dt="2021-04-06T04:33:14.680" v="5341" actId="27803"/>
          <ac:spMkLst>
            <pc:docMk/>
            <pc:sldMk cId="1830847363" sldId="283"/>
            <ac:spMk id="6485" creationId="{BE13A15D-C95D-4385-8256-906EDC43C955}"/>
          </ac:spMkLst>
        </pc:spChg>
        <pc:spChg chg="mod">
          <ac:chgData name="Vivek Saahil" userId="43ad321a-5946-4c44-869a-99c3331d9527" providerId="ADAL" clId="{EA813354-F016-409C-A55B-EB42D8BC8B73}" dt="2021-04-06T04:33:14.680" v="5341" actId="27803"/>
          <ac:spMkLst>
            <pc:docMk/>
            <pc:sldMk cId="1830847363" sldId="283"/>
            <ac:spMk id="6486" creationId="{4C7F8E7D-F635-49CD-A671-E5734DC11089}"/>
          </ac:spMkLst>
        </pc:spChg>
        <pc:spChg chg="mod">
          <ac:chgData name="Vivek Saahil" userId="43ad321a-5946-4c44-869a-99c3331d9527" providerId="ADAL" clId="{EA813354-F016-409C-A55B-EB42D8BC8B73}" dt="2021-04-06T04:33:14.680" v="5341" actId="27803"/>
          <ac:spMkLst>
            <pc:docMk/>
            <pc:sldMk cId="1830847363" sldId="283"/>
            <ac:spMk id="6487" creationId="{160D0D21-3976-47FB-84F6-11FAFC485311}"/>
          </ac:spMkLst>
        </pc:spChg>
        <pc:spChg chg="mod">
          <ac:chgData name="Vivek Saahil" userId="43ad321a-5946-4c44-869a-99c3331d9527" providerId="ADAL" clId="{EA813354-F016-409C-A55B-EB42D8BC8B73}" dt="2021-04-06T04:33:14.680" v="5341" actId="27803"/>
          <ac:spMkLst>
            <pc:docMk/>
            <pc:sldMk cId="1830847363" sldId="283"/>
            <ac:spMk id="6488" creationId="{68461316-33B3-4BA9-B17A-A4B5A132001D}"/>
          </ac:spMkLst>
        </pc:spChg>
        <pc:spChg chg="mod">
          <ac:chgData name="Vivek Saahil" userId="43ad321a-5946-4c44-869a-99c3331d9527" providerId="ADAL" clId="{EA813354-F016-409C-A55B-EB42D8BC8B73}" dt="2021-04-06T04:33:14.680" v="5341" actId="27803"/>
          <ac:spMkLst>
            <pc:docMk/>
            <pc:sldMk cId="1830847363" sldId="283"/>
            <ac:spMk id="6489" creationId="{922ACC30-D8BE-41FE-A3DA-A2A197B66CEF}"/>
          </ac:spMkLst>
        </pc:spChg>
        <pc:spChg chg="mod">
          <ac:chgData name="Vivek Saahil" userId="43ad321a-5946-4c44-869a-99c3331d9527" providerId="ADAL" clId="{EA813354-F016-409C-A55B-EB42D8BC8B73}" dt="2021-04-06T04:33:14.680" v="5341" actId="27803"/>
          <ac:spMkLst>
            <pc:docMk/>
            <pc:sldMk cId="1830847363" sldId="283"/>
            <ac:spMk id="6490" creationId="{FADF785A-9C66-4FCC-8763-E0638FBDD4F1}"/>
          </ac:spMkLst>
        </pc:spChg>
        <pc:spChg chg="mod">
          <ac:chgData name="Vivek Saahil" userId="43ad321a-5946-4c44-869a-99c3331d9527" providerId="ADAL" clId="{EA813354-F016-409C-A55B-EB42D8BC8B73}" dt="2021-04-06T04:33:14.680" v="5341" actId="27803"/>
          <ac:spMkLst>
            <pc:docMk/>
            <pc:sldMk cId="1830847363" sldId="283"/>
            <ac:spMk id="6491" creationId="{D785FF19-13E0-4A51-92FB-29FF40128D2C}"/>
          </ac:spMkLst>
        </pc:spChg>
        <pc:spChg chg="mod">
          <ac:chgData name="Vivek Saahil" userId="43ad321a-5946-4c44-869a-99c3331d9527" providerId="ADAL" clId="{EA813354-F016-409C-A55B-EB42D8BC8B73}" dt="2021-04-06T04:33:14.680" v="5341" actId="27803"/>
          <ac:spMkLst>
            <pc:docMk/>
            <pc:sldMk cId="1830847363" sldId="283"/>
            <ac:spMk id="6492" creationId="{4EC44229-304B-4724-B706-1B93ACB697A3}"/>
          </ac:spMkLst>
        </pc:spChg>
        <pc:spChg chg="mod">
          <ac:chgData name="Vivek Saahil" userId="43ad321a-5946-4c44-869a-99c3331d9527" providerId="ADAL" clId="{EA813354-F016-409C-A55B-EB42D8BC8B73}" dt="2021-04-06T04:33:14.680" v="5341" actId="27803"/>
          <ac:spMkLst>
            <pc:docMk/>
            <pc:sldMk cId="1830847363" sldId="283"/>
            <ac:spMk id="6493" creationId="{04D7CCA0-241A-4810-8D15-62C1097AADFC}"/>
          </ac:spMkLst>
        </pc:spChg>
        <pc:spChg chg="mod">
          <ac:chgData name="Vivek Saahil" userId="43ad321a-5946-4c44-869a-99c3331d9527" providerId="ADAL" clId="{EA813354-F016-409C-A55B-EB42D8BC8B73}" dt="2021-04-06T04:33:14.680" v="5341" actId="27803"/>
          <ac:spMkLst>
            <pc:docMk/>
            <pc:sldMk cId="1830847363" sldId="283"/>
            <ac:spMk id="6494" creationId="{C4B283C0-2FD0-4A98-8E13-A603B7E9A52D}"/>
          </ac:spMkLst>
        </pc:spChg>
        <pc:spChg chg="mod">
          <ac:chgData name="Vivek Saahil" userId="43ad321a-5946-4c44-869a-99c3331d9527" providerId="ADAL" clId="{EA813354-F016-409C-A55B-EB42D8BC8B73}" dt="2021-04-06T04:33:14.680" v="5341" actId="27803"/>
          <ac:spMkLst>
            <pc:docMk/>
            <pc:sldMk cId="1830847363" sldId="283"/>
            <ac:spMk id="6495" creationId="{EFE215C4-26FC-417A-A42D-FAB6922209D9}"/>
          </ac:spMkLst>
        </pc:spChg>
        <pc:spChg chg="mod">
          <ac:chgData name="Vivek Saahil" userId="43ad321a-5946-4c44-869a-99c3331d9527" providerId="ADAL" clId="{EA813354-F016-409C-A55B-EB42D8BC8B73}" dt="2021-04-06T04:33:14.680" v="5341" actId="27803"/>
          <ac:spMkLst>
            <pc:docMk/>
            <pc:sldMk cId="1830847363" sldId="283"/>
            <ac:spMk id="6496" creationId="{CC334B56-CC6A-4F47-96E9-E88B237E4C85}"/>
          </ac:spMkLst>
        </pc:spChg>
        <pc:spChg chg="mod">
          <ac:chgData name="Vivek Saahil" userId="43ad321a-5946-4c44-869a-99c3331d9527" providerId="ADAL" clId="{EA813354-F016-409C-A55B-EB42D8BC8B73}" dt="2021-04-06T04:33:14.680" v="5341" actId="27803"/>
          <ac:spMkLst>
            <pc:docMk/>
            <pc:sldMk cId="1830847363" sldId="283"/>
            <ac:spMk id="6497" creationId="{863737AC-4490-4485-B427-1E90E5308D15}"/>
          </ac:spMkLst>
        </pc:spChg>
        <pc:spChg chg="mod">
          <ac:chgData name="Vivek Saahil" userId="43ad321a-5946-4c44-869a-99c3331d9527" providerId="ADAL" clId="{EA813354-F016-409C-A55B-EB42D8BC8B73}" dt="2021-04-06T04:33:14.680" v="5341" actId="27803"/>
          <ac:spMkLst>
            <pc:docMk/>
            <pc:sldMk cId="1830847363" sldId="283"/>
            <ac:spMk id="6498" creationId="{F1D514B1-DDBC-4DD3-AEE5-CB2A9F9AB95A}"/>
          </ac:spMkLst>
        </pc:spChg>
        <pc:spChg chg="mod">
          <ac:chgData name="Vivek Saahil" userId="43ad321a-5946-4c44-869a-99c3331d9527" providerId="ADAL" clId="{EA813354-F016-409C-A55B-EB42D8BC8B73}" dt="2021-04-06T04:33:14.680" v="5341" actId="27803"/>
          <ac:spMkLst>
            <pc:docMk/>
            <pc:sldMk cId="1830847363" sldId="283"/>
            <ac:spMk id="6499" creationId="{589FB2C4-A5E1-414D-970F-514CAD8167EB}"/>
          </ac:spMkLst>
        </pc:spChg>
        <pc:spChg chg="mod">
          <ac:chgData name="Vivek Saahil" userId="43ad321a-5946-4c44-869a-99c3331d9527" providerId="ADAL" clId="{EA813354-F016-409C-A55B-EB42D8BC8B73}" dt="2021-04-06T04:33:14.680" v="5341" actId="27803"/>
          <ac:spMkLst>
            <pc:docMk/>
            <pc:sldMk cId="1830847363" sldId="283"/>
            <ac:spMk id="6500" creationId="{31261D8F-4540-42DC-8E56-9D443BB3F9A7}"/>
          </ac:spMkLst>
        </pc:spChg>
        <pc:spChg chg="mod">
          <ac:chgData name="Vivek Saahil" userId="43ad321a-5946-4c44-869a-99c3331d9527" providerId="ADAL" clId="{EA813354-F016-409C-A55B-EB42D8BC8B73}" dt="2021-04-06T04:33:14.680" v="5341" actId="27803"/>
          <ac:spMkLst>
            <pc:docMk/>
            <pc:sldMk cId="1830847363" sldId="283"/>
            <ac:spMk id="6501" creationId="{43FFC2F4-C66F-4194-9E62-63048D0FBCD5}"/>
          </ac:spMkLst>
        </pc:spChg>
        <pc:spChg chg="mod">
          <ac:chgData name="Vivek Saahil" userId="43ad321a-5946-4c44-869a-99c3331d9527" providerId="ADAL" clId="{EA813354-F016-409C-A55B-EB42D8BC8B73}" dt="2021-04-06T04:33:14.680" v="5341" actId="27803"/>
          <ac:spMkLst>
            <pc:docMk/>
            <pc:sldMk cId="1830847363" sldId="283"/>
            <ac:spMk id="6502" creationId="{58AC203D-63F3-4EE2-B7DA-3FE0F3269FEA}"/>
          </ac:spMkLst>
        </pc:spChg>
        <pc:spChg chg="mod">
          <ac:chgData name="Vivek Saahil" userId="43ad321a-5946-4c44-869a-99c3331d9527" providerId="ADAL" clId="{EA813354-F016-409C-A55B-EB42D8BC8B73}" dt="2021-04-06T04:33:14.680" v="5341" actId="27803"/>
          <ac:spMkLst>
            <pc:docMk/>
            <pc:sldMk cId="1830847363" sldId="283"/>
            <ac:spMk id="6503" creationId="{06126A00-2702-4817-A138-E64D6A9EF20D}"/>
          </ac:spMkLst>
        </pc:spChg>
        <pc:spChg chg="mod">
          <ac:chgData name="Vivek Saahil" userId="43ad321a-5946-4c44-869a-99c3331d9527" providerId="ADAL" clId="{EA813354-F016-409C-A55B-EB42D8BC8B73}" dt="2021-04-06T04:33:14.680" v="5341" actId="27803"/>
          <ac:spMkLst>
            <pc:docMk/>
            <pc:sldMk cId="1830847363" sldId="283"/>
            <ac:spMk id="6504" creationId="{73D55E59-8670-4836-B579-8B81BCD92CB1}"/>
          </ac:spMkLst>
        </pc:spChg>
        <pc:spChg chg="mod">
          <ac:chgData name="Vivek Saahil" userId="43ad321a-5946-4c44-869a-99c3331d9527" providerId="ADAL" clId="{EA813354-F016-409C-A55B-EB42D8BC8B73}" dt="2021-04-06T04:33:14.680" v="5341" actId="27803"/>
          <ac:spMkLst>
            <pc:docMk/>
            <pc:sldMk cId="1830847363" sldId="283"/>
            <ac:spMk id="6505" creationId="{CC18E5FD-4F37-4EE3-A8CC-69B6A01EDF3F}"/>
          </ac:spMkLst>
        </pc:spChg>
        <pc:spChg chg="mod">
          <ac:chgData name="Vivek Saahil" userId="43ad321a-5946-4c44-869a-99c3331d9527" providerId="ADAL" clId="{EA813354-F016-409C-A55B-EB42D8BC8B73}" dt="2021-04-06T04:33:14.680" v="5341" actId="27803"/>
          <ac:spMkLst>
            <pc:docMk/>
            <pc:sldMk cId="1830847363" sldId="283"/>
            <ac:spMk id="6506" creationId="{DA24A590-3160-487B-A2F7-E4C760EFBF4D}"/>
          </ac:spMkLst>
        </pc:spChg>
        <pc:spChg chg="mod">
          <ac:chgData name="Vivek Saahil" userId="43ad321a-5946-4c44-869a-99c3331d9527" providerId="ADAL" clId="{EA813354-F016-409C-A55B-EB42D8BC8B73}" dt="2021-04-06T04:33:14.680" v="5341" actId="27803"/>
          <ac:spMkLst>
            <pc:docMk/>
            <pc:sldMk cId="1830847363" sldId="283"/>
            <ac:spMk id="6507" creationId="{5F59D3D9-4D39-49C8-95E4-56D59745CDE0}"/>
          </ac:spMkLst>
        </pc:spChg>
        <pc:spChg chg="mod">
          <ac:chgData name="Vivek Saahil" userId="43ad321a-5946-4c44-869a-99c3331d9527" providerId="ADAL" clId="{EA813354-F016-409C-A55B-EB42D8BC8B73}" dt="2021-04-06T04:33:14.680" v="5341" actId="27803"/>
          <ac:spMkLst>
            <pc:docMk/>
            <pc:sldMk cId="1830847363" sldId="283"/>
            <ac:spMk id="6508" creationId="{F2271211-552D-4AE2-ACA9-6A0700D52920}"/>
          </ac:spMkLst>
        </pc:spChg>
        <pc:spChg chg="mod">
          <ac:chgData name="Vivek Saahil" userId="43ad321a-5946-4c44-869a-99c3331d9527" providerId="ADAL" clId="{EA813354-F016-409C-A55B-EB42D8BC8B73}" dt="2021-04-06T04:33:14.680" v="5341" actId="27803"/>
          <ac:spMkLst>
            <pc:docMk/>
            <pc:sldMk cId="1830847363" sldId="283"/>
            <ac:spMk id="6509" creationId="{0B488417-66C1-493F-93E8-070A48DC7B0F}"/>
          </ac:spMkLst>
        </pc:spChg>
        <pc:spChg chg="mod">
          <ac:chgData name="Vivek Saahil" userId="43ad321a-5946-4c44-869a-99c3331d9527" providerId="ADAL" clId="{EA813354-F016-409C-A55B-EB42D8BC8B73}" dt="2021-04-06T04:33:14.680" v="5341" actId="27803"/>
          <ac:spMkLst>
            <pc:docMk/>
            <pc:sldMk cId="1830847363" sldId="283"/>
            <ac:spMk id="6510" creationId="{DD0A9703-FF0E-4379-9808-ECC64C9794A9}"/>
          </ac:spMkLst>
        </pc:spChg>
        <pc:spChg chg="mod">
          <ac:chgData name="Vivek Saahil" userId="43ad321a-5946-4c44-869a-99c3331d9527" providerId="ADAL" clId="{EA813354-F016-409C-A55B-EB42D8BC8B73}" dt="2021-04-06T04:33:14.680" v="5341" actId="27803"/>
          <ac:spMkLst>
            <pc:docMk/>
            <pc:sldMk cId="1830847363" sldId="283"/>
            <ac:spMk id="6511" creationId="{4A6C3AE4-8A95-47BC-A98C-428541B935A8}"/>
          </ac:spMkLst>
        </pc:spChg>
        <pc:spChg chg="mod">
          <ac:chgData name="Vivek Saahil" userId="43ad321a-5946-4c44-869a-99c3331d9527" providerId="ADAL" clId="{EA813354-F016-409C-A55B-EB42D8BC8B73}" dt="2021-04-06T04:33:14.680" v="5341" actId="27803"/>
          <ac:spMkLst>
            <pc:docMk/>
            <pc:sldMk cId="1830847363" sldId="283"/>
            <ac:spMk id="6512" creationId="{D13C05A9-61EE-424F-8E04-539F6958E55A}"/>
          </ac:spMkLst>
        </pc:spChg>
        <pc:spChg chg="mod">
          <ac:chgData name="Vivek Saahil" userId="43ad321a-5946-4c44-869a-99c3331d9527" providerId="ADAL" clId="{EA813354-F016-409C-A55B-EB42D8BC8B73}" dt="2021-04-06T04:33:14.680" v="5341" actId="27803"/>
          <ac:spMkLst>
            <pc:docMk/>
            <pc:sldMk cId="1830847363" sldId="283"/>
            <ac:spMk id="6513" creationId="{1F5C060E-1632-400B-944C-11CC0A21E695}"/>
          </ac:spMkLst>
        </pc:spChg>
        <pc:spChg chg="mod">
          <ac:chgData name="Vivek Saahil" userId="43ad321a-5946-4c44-869a-99c3331d9527" providerId="ADAL" clId="{EA813354-F016-409C-A55B-EB42D8BC8B73}" dt="2021-04-06T04:33:14.680" v="5341" actId="27803"/>
          <ac:spMkLst>
            <pc:docMk/>
            <pc:sldMk cId="1830847363" sldId="283"/>
            <ac:spMk id="6514" creationId="{003314F1-CD21-4459-A23C-C26EACF15723}"/>
          </ac:spMkLst>
        </pc:spChg>
        <pc:spChg chg="mod">
          <ac:chgData name="Vivek Saahil" userId="43ad321a-5946-4c44-869a-99c3331d9527" providerId="ADAL" clId="{EA813354-F016-409C-A55B-EB42D8BC8B73}" dt="2021-04-06T04:33:14.680" v="5341" actId="27803"/>
          <ac:spMkLst>
            <pc:docMk/>
            <pc:sldMk cId="1830847363" sldId="283"/>
            <ac:spMk id="6515" creationId="{460ABAD8-0674-44AC-BC0C-17CEC8139937}"/>
          </ac:spMkLst>
        </pc:spChg>
        <pc:spChg chg="mod">
          <ac:chgData name="Vivek Saahil" userId="43ad321a-5946-4c44-869a-99c3331d9527" providerId="ADAL" clId="{EA813354-F016-409C-A55B-EB42D8BC8B73}" dt="2021-04-06T04:33:14.680" v="5341" actId="27803"/>
          <ac:spMkLst>
            <pc:docMk/>
            <pc:sldMk cId="1830847363" sldId="283"/>
            <ac:spMk id="6516" creationId="{627B6876-D024-4D7B-B27D-48F98D0BCFEB}"/>
          </ac:spMkLst>
        </pc:spChg>
        <pc:spChg chg="mod">
          <ac:chgData name="Vivek Saahil" userId="43ad321a-5946-4c44-869a-99c3331d9527" providerId="ADAL" clId="{EA813354-F016-409C-A55B-EB42D8BC8B73}" dt="2021-04-06T04:33:14.680" v="5341" actId="27803"/>
          <ac:spMkLst>
            <pc:docMk/>
            <pc:sldMk cId="1830847363" sldId="283"/>
            <ac:spMk id="6517" creationId="{25D2C2CE-7093-4918-86AD-BAE5A67F138F}"/>
          </ac:spMkLst>
        </pc:spChg>
        <pc:spChg chg="mod">
          <ac:chgData name="Vivek Saahil" userId="43ad321a-5946-4c44-869a-99c3331d9527" providerId="ADAL" clId="{EA813354-F016-409C-A55B-EB42D8BC8B73}" dt="2021-04-06T04:33:14.680" v="5341" actId="27803"/>
          <ac:spMkLst>
            <pc:docMk/>
            <pc:sldMk cId="1830847363" sldId="283"/>
            <ac:spMk id="6518" creationId="{75837C65-1835-4E9C-B02F-ABE8706E6DC7}"/>
          </ac:spMkLst>
        </pc:spChg>
        <pc:spChg chg="mod">
          <ac:chgData name="Vivek Saahil" userId="43ad321a-5946-4c44-869a-99c3331d9527" providerId="ADAL" clId="{EA813354-F016-409C-A55B-EB42D8BC8B73}" dt="2021-04-06T04:33:14.680" v="5341" actId="27803"/>
          <ac:spMkLst>
            <pc:docMk/>
            <pc:sldMk cId="1830847363" sldId="283"/>
            <ac:spMk id="6519" creationId="{7A745CE2-C030-4AFD-A96E-405FD0420AF5}"/>
          </ac:spMkLst>
        </pc:spChg>
        <pc:spChg chg="mod">
          <ac:chgData name="Vivek Saahil" userId="43ad321a-5946-4c44-869a-99c3331d9527" providerId="ADAL" clId="{EA813354-F016-409C-A55B-EB42D8BC8B73}" dt="2021-04-06T04:33:14.680" v="5341" actId="27803"/>
          <ac:spMkLst>
            <pc:docMk/>
            <pc:sldMk cId="1830847363" sldId="283"/>
            <ac:spMk id="6520" creationId="{D78225AB-25AF-4960-A17A-0EE4B53EF31D}"/>
          </ac:spMkLst>
        </pc:spChg>
        <pc:spChg chg="mod">
          <ac:chgData name="Vivek Saahil" userId="43ad321a-5946-4c44-869a-99c3331d9527" providerId="ADAL" clId="{EA813354-F016-409C-A55B-EB42D8BC8B73}" dt="2021-04-06T04:33:14.680" v="5341" actId="27803"/>
          <ac:spMkLst>
            <pc:docMk/>
            <pc:sldMk cId="1830847363" sldId="283"/>
            <ac:spMk id="6521" creationId="{ED2D78BC-107D-49F9-95BC-0890FE7ABBD8}"/>
          </ac:spMkLst>
        </pc:spChg>
        <pc:spChg chg="mod">
          <ac:chgData name="Vivek Saahil" userId="43ad321a-5946-4c44-869a-99c3331d9527" providerId="ADAL" clId="{EA813354-F016-409C-A55B-EB42D8BC8B73}" dt="2021-04-06T04:33:14.680" v="5341" actId="27803"/>
          <ac:spMkLst>
            <pc:docMk/>
            <pc:sldMk cId="1830847363" sldId="283"/>
            <ac:spMk id="6522" creationId="{E65AB46D-7E19-4AD1-9CC1-202A5E8C5439}"/>
          </ac:spMkLst>
        </pc:spChg>
        <pc:spChg chg="mod">
          <ac:chgData name="Vivek Saahil" userId="43ad321a-5946-4c44-869a-99c3331d9527" providerId="ADAL" clId="{EA813354-F016-409C-A55B-EB42D8BC8B73}" dt="2021-04-06T04:33:14.680" v="5341" actId="27803"/>
          <ac:spMkLst>
            <pc:docMk/>
            <pc:sldMk cId="1830847363" sldId="283"/>
            <ac:spMk id="6523" creationId="{8A768583-41A6-4A9A-9A56-184BF2C5A693}"/>
          </ac:spMkLst>
        </pc:spChg>
        <pc:spChg chg="mod">
          <ac:chgData name="Vivek Saahil" userId="43ad321a-5946-4c44-869a-99c3331d9527" providerId="ADAL" clId="{EA813354-F016-409C-A55B-EB42D8BC8B73}" dt="2021-04-06T04:33:14.680" v="5341" actId="27803"/>
          <ac:spMkLst>
            <pc:docMk/>
            <pc:sldMk cId="1830847363" sldId="283"/>
            <ac:spMk id="6524" creationId="{F760085B-9209-426A-BCE7-6ECD3A87ED1B}"/>
          </ac:spMkLst>
        </pc:spChg>
        <pc:spChg chg="mod">
          <ac:chgData name="Vivek Saahil" userId="43ad321a-5946-4c44-869a-99c3331d9527" providerId="ADAL" clId="{EA813354-F016-409C-A55B-EB42D8BC8B73}" dt="2021-04-06T04:33:14.680" v="5341" actId="27803"/>
          <ac:spMkLst>
            <pc:docMk/>
            <pc:sldMk cId="1830847363" sldId="283"/>
            <ac:spMk id="6525" creationId="{38ADB4FF-1838-4D9B-AADB-4678CF4D7A3F}"/>
          </ac:spMkLst>
        </pc:spChg>
        <pc:spChg chg="mod">
          <ac:chgData name="Vivek Saahil" userId="43ad321a-5946-4c44-869a-99c3331d9527" providerId="ADAL" clId="{EA813354-F016-409C-A55B-EB42D8BC8B73}" dt="2021-04-06T04:33:14.680" v="5341" actId="27803"/>
          <ac:spMkLst>
            <pc:docMk/>
            <pc:sldMk cId="1830847363" sldId="283"/>
            <ac:spMk id="6526" creationId="{573AE831-0228-4454-8243-29C129A49D12}"/>
          </ac:spMkLst>
        </pc:spChg>
        <pc:spChg chg="mod">
          <ac:chgData name="Vivek Saahil" userId="43ad321a-5946-4c44-869a-99c3331d9527" providerId="ADAL" clId="{EA813354-F016-409C-A55B-EB42D8BC8B73}" dt="2021-04-06T04:33:14.680" v="5341" actId="27803"/>
          <ac:spMkLst>
            <pc:docMk/>
            <pc:sldMk cId="1830847363" sldId="283"/>
            <ac:spMk id="6527" creationId="{E057C8DF-370B-45EE-A2CC-9220485EAE54}"/>
          </ac:spMkLst>
        </pc:spChg>
        <pc:spChg chg="mod">
          <ac:chgData name="Vivek Saahil" userId="43ad321a-5946-4c44-869a-99c3331d9527" providerId="ADAL" clId="{EA813354-F016-409C-A55B-EB42D8BC8B73}" dt="2021-04-06T04:33:14.680" v="5341" actId="27803"/>
          <ac:spMkLst>
            <pc:docMk/>
            <pc:sldMk cId="1830847363" sldId="283"/>
            <ac:spMk id="6528" creationId="{C997F32A-985E-45D8-B9E4-356802179FF4}"/>
          </ac:spMkLst>
        </pc:spChg>
        <pc:spChg chg="mod">
          <ac:chgData name="Vivek Saahil" userId="43ad321a-5946-4c44-869a-99c3331d9527" providerId="ADAL" clId="{EA813354-F016-409C-A55B-EB42D8BC8B73}" dt="2021-04-06T04:33:14.680" v="5341" actId="27803"/>
          <ac:spMkLst>
            <pc:docMk/>
            <pc:sldMk cId="1830847363" sldId="283"/>
            <ac:spMk id="6529" creationId="{9300792A-3E9B-422B-9056-F95BD75B72FC}"/>
          </ac:spMkLst>
        </pc:spChg>
        <pc:spChg chg="mod">
          <ac:chgData name="Vivek Saahil" userId="43ad321a-5946-4c44-869a-99c3331d9527" providerId="ADAL" clId="{EA813354-F016-409C-A55B-EB42D8BC8B73}" dt="2021-04-06T04:33:14.680" v="5341" actId="27803"/>
          <ac:spMkLst>
            <pc:docMk/>
            <pc:sldMk cId="1830847363" sldId="283"/>
            <ac:spMk id="6530" creationId="{FFFA5B85-B9B0-4809-88CE-126003014065}"/>
          </ac:spMkLst>
        </pc:spChg>
        <pc:spChg chg="mod">
          <ac:chgData name="Vivek Saahil" userId="43ad321a-5946-4c44-869a-99c3331d9527" providerId="ADAL" clId="{EA813354-F016-409C-A55B-EB42D8BC8B73}" dt="2021-04-06T04:33:14.680" v="5341" actId="27803"/>
          <ac:spMkLst>
            <pc:docMk/>
            <pc:sldMk cId="1830847363" sldId="283"/>
            <ac:spMk id="6531" creationId="{8628B5EE-02B2-4CD3-B11B-D1F30077E3DC}"/>
          </ac:spMkLst>
        </pc:spChg>
        <pc:spChg chg="mod">
          <ac:chgData name="Vivek Saahil" userId="43ad321a-5946-4c44-869a-99c3331d9527" providerId="ADAL" clId="{EA813354-F016-409C-A55B-EB42D8BC8B73}" dt="2021-04-06T04:33:14.680" v="5341" actId="27803"/>
          <ac:spMkLst>
            <pc:docMk/>
            <pc:sldMk cId="1830847363" sldId="283"/>
            <ac:spMk id="6532" creationId="{1C28008B-8DE3-4956-AE65-24EE086555EE}"/>
          </ac:spMkLst>
        </pc:spChg>
        <pc:spChg chg="mod">
          <ac:chgData name="Vivek Saahil" userId="43ad321a-5946-4c44-869a-99c3331d9527" providerId="ADAL" clId="{EA813354-F016-409C-A55B-EB42D8BC8B73}" dt="2021-04-06T04:33:14.680" v="5341" actId="27803"/>
          <ac:spMkLst>
            <pc:docMk/>
            <pc:sldMk cId="1830847363" sldId="283"/>
            <ac:spMk id="6533" creationId="{E925339F-0FC2-4228-B099-59AFB9A6FD92}"/>
          </ac:spMkLst>
        </pc:spChg>
        <pc:spChg chg="mod">
          <ac:chgData name="Vivek Saahil" userId="43ad321a-5946-4c44-869a-99c3331d9527" providerId="ADAL" clId="{EA813354-F016-409C-A55B-EB42D8BC8B73}" dt="2021-04-06T04:33:14.680" v="5341" actId="27803"/>
          <ac:spMkLst>
            <pc:docMk/>
            <pc:sldMk cId="1830847363" sldId="283"/>
            <ac:spMk id="6534" creationId="{0D7B93BA-F771-4134-9133-791609505D86}"/>
          </ac:spMkLst>
        </pc:spChg>
        <pc:spChg chg="mod">
          <ac:chgData name="Vivek Saahil" userId="43ad321a-5946-4c44-869a-99c3331d9527" providerId="ADAL" clId="{EA813354-F016-409C-A55B-EB42D8BC8B73}" dt="2021-04-06T04:33:14.680" v="5341" actId="27803"/>
          <ac:spMkLst>
            <pc:docMk/>
            <pc:sldMk cId="1830847363" sldId="283"/>
            <ac:spMk id="6535" creationId="{CD690E3F-A447-4ED3-82BA-0C3B025D1493}"/>
          </ac:spMkLst>
        </pc:spChg>
        <pc:spChg chg="mod">
          <ac:chgData name="Vivek Saahil" userId="43ad321a-5946-4c44-869a-99c3331d9527" providerId="ADAL" clId="{EA813354-F016-409C-A55B-EB42D8BC8B73}" dt="2021-04-06T04:33:14.680" v="5341" actId="27803"/>
          <ac:spMkLst>
            <pc:docMk/>
            <pc:sldMk cId="1830847363" sldId="283"/>
            <ac:spMk id="6536" creationId="{50C7E398-CB9C-47EC-BCFD-C1AECF39EDED}"/>
          </ac:spMkLst>
        </pc:spChg>
        <pc:spChg chg="mod">
          <ac:chgData name="Vivek Saahil" userId="43ad321a-5946-4c44-869a-99c3331d9527" providerId="ADAL" clId="{EA813354-F016-409C-A55B-EB42D8BC8B73}" dt="2021-04-06T04:33:14.680" v="5341" actId="27803"/>
          <ac:spMkLst>
            <pc:docMk/>
            <pc:sldMk cId="1830847363" sldId="283"/>
            <ac:spMk id="6537" creationId="{9595D4E6-0A94-4687-9467-6E10C19B9201}"/>
          </ac:spMkLst>
        </pc:spChg>
        <pc:spChg chg="mod">
          <ac:chgData name="Vivek Saahil" userId="43ad321a-5946-4c44-869a-99c3331d9527" providerId="ADAL" clId="{EA813354-F016-409C-A55B-EB42D8BC8B73}" dt="2021-04-06T04:33:14.680" v="5341" actId="27803"/>
          <ac:spMkLst>
            <pc:docMk/>
            <pc:sldMk cId="1830847363" sldId="283"/>
            <ac:spMk id="6538" creationId="{07844321-DE5E-4D33-A70D-6EF42CD2F7EB}"/>
          </ac:spMkLst>
        </pc:spChg>
        <pc:spChg chg="mod">
          <ac:chgData name="Vivek Saahil" userId="43ad321a-5946-4c44-869a-99c3331d9527" providerId="ADAL" clId="{EA813354-F016-409C-A55B-EB42D8BC8B73}" dt="2021-04-06T04:33:14.680" v="5341" actId="27803"/>
          <ac:spMkLst>
            <pc:docMk/>
            <pc:sldMk cId="1830847363" sldId="283"/>
            <ac:spMk id="6539" creationId="{52467A17-1765-478E-A511-CD7F9F64FB8E}"/>
          </ac:spMkLst>
        </pc:spChg>
        <pc:spChg chg="mod">
          <ac:chgData name="Vivek Saahil" userId="43ad321a-5946-4c44-869a-99c3331d9527" providerId="ADAL" clId="{EA813354-F016-409C-A55B-EB42D8BC8B73}" dt="2021-04-06T04:33:14.680" v="5341" actId="27803"/>
          <ac:spMkLst>
            <pc:docMk/>
            <pc:sldMk cId="1830847363" sldId="283"/>
            <ac:spMk id="6540" creationId="{F790700D-A3BA-41B7-9EEC-6B765FAE67F1}"/>
          </ac:spMkLst>
        </pc:spChg>
        <pc:spChg chg="mod">
          <ac:chgData name="Vivek Saahil" userId="43ad321a-5946-4c44-869a-99c3331d9527" providerId="ADAL" clId="{EA813354-F016-409C-A55B-EB42D8BC8B73}" dt="2021-04-06T04:33:14.680" v="5341" actId="27803"/>
          <ac:spMkLst>
            <pc:docMk/>
            <pc:sldMk cId="1830847363" sldId="283"/>
            <ac:spMk id="6541" creationId="{04EA369C-6332-42AE-B6D8-EEA007CC493E}"/>
          </ac:spMkLst>
        </pc:spChg>
        <pc:spChg chg="mod">
          <ac:chgData name="Vivek Saahil" userId="43ad321a-5946-4c44-869a-99c3331d9527" providerId="ADAL" clId="{EA813354-F016-409C-A55B-EB42D8BC8B73}" dt="2021-04-06T04:33:14.680" v="5341" actId="27803"/>
          <ac:spMkLst>
            <pc:docMk/>
            <pc:sldMk cId="1830847363" sldId="283"/>
            <ac:spMk id="6542" creationId="{9F889BBF-1FF0-4E52-B0F6-FC58CD344420}"/>
          </ac:spMkLst>
        </pc:spChg>
        <pc:spChg chg="mod">
          <ac:chgData name="Vivek Saahil" userId="43ad321a-5946-4c44-869a-99c3331d9527" providerId="ADAL" clId="{EA813354-F016-409C-A55B-EB42D8BC8B73}" dt="2021-04-06T04:33:14.680" v="5341" actId="27803"/>
          <ac:spMkLst>
            <pc:docMk/>
            <pc:sldMk cId="1830847363" sldId="283"/>
            <ac:spMk id="6543" creationId="{77235777-2153-408D-9041-0A9188F82789}"/>
          </ac:spMkLst>
        </pc:spChg>
        <pc:spChg chg="mod">
          <ac:chgData name="Vivek Saahil" userId="43ad321a-5946-4c44-869a-99c3331d9527" providerId="ADAL" clId="{EA813354-F016-409C-A55B-EB42D8BC8B73}" dt="2021-04-06T04:33:14.680" v="5341" actId="27803"/>
          <ac:spMkLst>
            <pc:docMk/>
            <pc:sldMk cId="1830847363" sldId="283"/>
            <ac:spMk id="6544" creationId="{34FA539A-805E-4C42-9377-098FADEDD098}"/>
          </ac:spMkLst>
        </pc:spChg>
        <pc:spChg chg="mod">
          <ac:chgData name="Vivek Saahil" userId="43ad321a-5946-4c44-869a-99c3331d9527" providerId="ADAL" clId="{EA813354-F016-409C-A55B-EB42D8BC8B73}" dt="2021-04-06T04:33:14.680" v="5341" actId="27803"/>
          <ac:spMkLst>
            <pc:docMk/>
            <pc:sldMk cId="1830847363" sldId="283"/>
            <ac:spMk id="6545" creationId="{9EC539C1-5AA9-4204-B325-09A430A34496}"/>
          </ac:spMkLst>
        </pc:spChg>
        <pc:spChg chg="mod">
          <ac:chgData name="Vivek Saahil" userId="43ad321a-5946-4c44-869a-99c3331d9527" providerId="ADAL" clId="{EA813354-F016-409C-A55B-EB42D8BC8B73}" dt="2021-04-06T04:33:14.680" v="5341" actId="27803"/>
          <ac:spMkLst>
            <pc:docMk/>
            <pc:sldMk cId="1830847363" sldId="283"/>
            <ac:spMk id="6546" creationId="{4DB197BD-9566-4241-BA69-B0CCDD4A6BD4}"/>
          </ac:spMkLst>
        </pc:spChg>
        <pc:spChg chg="mod">
          <ac:chgData name="Vivek Saahil" userId="43ad321a-5946-4c44-869a-99c3331d9527" providerId="ADAL" clId="{EA813354-F016-409C-A55B-EB42D8BC8B73}" dt="2021-04-06T04:33:14.680" v="5341" actId="27803"/>
          <ac:spMkLst>
            <pc:docMk/>
            <pc:sldMk cId="1830847363" sldId="283"/>
            <ac:spMk id="6547" creationId="{B15753A9-AA75-4A59-AB84-C2D5E54971E9}"/>
          </ac:spMkLst>
        </pc:spChg>
        <pc:spChg chg="mod">
          <ac:chgData name="Vivek Saahil" userId="43ad321a-5946-4c44-869a-99c3331d9527" providerId="ADAL" clId="{EA813354-F016-409C-A55B-EB42D8BC8B73}" dt="2021-04-06T04:33:14.680" v="5341" actId="27803"/>
          <ac:spMkLst>
            <pc:docMk/>
            <pc:sldMk cId="1830847363" sldId="283"/>
            <ac:spMk id="6548" creationId="{98423849-0B62-408E-8390-7BC6BAE80F9A}"/>
          </ac:spMkLst>
        </pc:spChg>
        <pc:spChg chg="mod">
          <ac:chgData name="Vivek Saahil" userId="43ad321a-5946-4c44-869a-99c3331d9527" providerId="ADAL" clId="{EA813354-F016-409C-A55B-EB42D8BC8B73}" dt="2021-04-06T04:33:14.680" v="5341" actId="27803"/>
          <ac:spMkLst>
            <pc:docMk/>
            <pc:sldMk cId="1830847363" sldId="283"/>
            <ac:spMk id="6549" creationId="{611FE9DB-9B89-4A7C-9313-8C95BCE46F9C}"/>
          </ac:spMkLst>
        </pc:spChg>
        <pc:spChg chg="mod">
          <ac:chgData name="Vivek Saahil" userId="43ad321a-5946-4c44-869a-99c3331d9527" providerId="ADAL" clId="{EA813354-F016-409C-A55B-EB42D8BC8B73}" dt="2021-04-06T04:33:14.680" v="5341" actId="27803"/>
          <ac:spMkLst>
            <pc:docMk/>
            <pc:sldMk cId="1830847363" sldId="283"/>
            <ac:spMk id="6550" creationId="{27D9899D-B8A2-4ED4-B36A-E7E54207D427}"/>
          </ac:spMkLst>
        </pc:spChg>
        <pc:spChg chg="mod">
          <ac:chgData name="Vivek Saahil" userId="43ad321a-5946-4c44-869a-99c3331d9527" providerId="ADAL" clId="{EA813354-F016-409C-A55B-EB42D8BC8B73}" dt="2021-04-06T04:33:14.680" v="5341" actId="27803"/>
          <ac:spMkLst>
            <pc:docMk/>
            <pc:sldMk cId="1830847363" sldId="283"/>
            <ac:spMk id="6551" creationId="{C95208A7-536D-42E6-8FA7-922F9AD7859F}"/>
          </ac:spMkLst>
        </pc:spChg>
        <pc:spChg chg="mod">
          <ac:chgData name="Vivek Saahil" userId="43ad321a-5946-4c44-869a-99c3331d9527" providerId="ADAL" clId="{EA813354-F016-409C-A55B-EB42D8BC8B73}" dt="2021-04-06T04:33:14.680" v="5341" actId="27803"/>
          <ac:spMkLst>
            <pc:docMk/>
            <pc:sldMk cId="1830847363" sldId="283"/>
            <ac:spMk id="6552" creationId="{2FBA43B6-9224-4194-8BA6-7CFDFB5A4870}"/>
          </ac:spMkLst>
        </pc:spChg>
        <pc:spChg chg="mod">
          <ac:chgData name="Vivek Saahil" userId="43ad321a-5946-4c44-869a-99c3331d9527" providerId="ADAL" clId="{EA813354-F016-409C-A55B-EB42D8BC8B73}" dt="2021-04-06T04:33:14.680" v="5341" actId="27803"/>
          <ac:spMkLst>
            <pc:docMk/>
            <pc:sldMk cId="1830847363" sldId="283"/>
            <ac:spMk id="6553" creationId="{5C8EEC5D-9897-4F18-AEBD-CC2D209AC315}"/>
          </ac:spMkLst>
        </pc:spChg>
        <pc:spChg chg="mod">
          <ac:chgData name="Vivek Saahil" userId="43ad321a-5946-4c44-869a-99c3331d9527" providerId="ADAL" clId="{EA813354-F016-409C-A55B-EB42D8BC8B73}" dt="2021-04-06T04:33:14.680" v="5341" actId="27803"/>
          <ac:spMkLst>
            <pc:docMk/>
            <pc:sldMk cId="1830847363" sldId="283"/>
            <ac:spMk id="6554" creationId="{FD14B2A7-FB1E-4019-9693-497B74ED47E2}"/>
          </ac:spMkLst>
        </pc:spChg>
        <pc:spChg chg="mod">
          <ac:chgData name="Vivek Saahil" userId="43ad321a-5946-4c44-869a-99c3331d9527" providerId="ADAL" clId="{EA813354-F016-409C-A55B-EB42D8BC8B73}" dt="2021-04-06T04:33:14.680" v="5341" actId="27803"/>
          <ac:spMkLst>
            <pc:docMk/>
            <pc:sldMk cId="1830847363" sldId="283"/>
            <ac:spMk id="6555" creationId="{B5EDA6AC-A3B3-4E2C-A0DB-A6CBD3AD6057}"/>
          </ac:spMkLst>
        </pc:spChg>
        <pc:spChg chg="mod">
          <ac:chgData name="Vivek Saahil" userId="43ad321a-5946-4c44-869a-99c3331d9527" providerId="ADAL" clId="{EA813354-F016-409C-A55B-EB42D8BC8B73}" dt="2021-04-06T04:33:14.680" v="5341" actId="27803"/>
          <ac:spMkLst>
            <pc:docMk/>
            <pc:sldMk cId="1830847363" sldId="283"/>
            <ac:spMk id="6556" creationId="{4251F049-0437-45A9-A959-03FAAF33669A}"/>
          </ac:spMkLst>
        </pc:spChg>
        <pc:spChg chg="mod">
          <ac:chgData name="Vivek Saahil" userId="43ad321a-5946-4c44-869a-99c3331d9527" providerId="ADAL" clId="{EA813354-F016-409C-A55B-EB42D8BC8B73}" dt="2021-04-06T04:33:14.680" v="5341" actId="27803"/>
          <ac:spMkLst>
            <pc:docMk/>
            <pc:sldMk cId="1830847363" sldId="283"/>
            <ac:spMk id="6557" creationId="{149434C4-FEDD-4AED-B0DE-344AA1E2EC4E}"/>
          </ac:spMkLst>
        </pc:spChg>
        <pc:spChg chg="mod">
          <ac:chgData name="Vivek Saahil" userId="43ad321a-5946-4c44-869a-99c3331d9527" providerId="ADAL" clId="{EA813354-F016-409C-A55B-EB42D8BC8B73}" dt="2021-04-06T04:33:14.680" v="5341" actId="27803"/>
          <ac:spMkLst>
            <pc:docMk/>
            <pc:sldMk cId="1830847363" sldId="283"/>
            <ac:spMk id="6558" creationId="{970C3D2F-A209-4456-A9F0-A5AA8ED8330E}"/>
          </ac:spMkLst>
        </pc:spChg>
        <pc:spChg chg="mod">
          <ac:chgData name="Vivek Saahil" userId="43ad321a-5946-4c44-869a-99c3331d9527" providerId="ADAL" clId="{EA813354-F016-409C-A55B-EB42D8BC8B73}" dt="2021-04-06T04:33:14.680" v="5341" actId="27803"/>
          <ac:spMkLst>
            <pc:docMk/>
            <pc:sldMk cId="1830847363" sldId="283"/>
            <ac:spMk id="6559" creationId="{14A01BB9-615E-4086-8F73-4F29E22DD525}"/>
          </ac:spMkLst>
        </pc:spChg>
        <pc:spChg chg="mod">
          <ac:chgData name="Vivek Saahil" userId="43ad321a-5946-4c44-869a-99c3331d9527" providerId="ADAL" clId="{EA813354-F016-409C-A55B-EB42D8BC8B73}" dt="2021-04-06T04:33:14.680" v="5341" actId="27803"/>
          <ac:spMkLst>
            <pc:docMk/>
            <pc:sldMk cId="1830847363" sldId="283"/>
            <ac:spMk id="6560" creationId="{5DAA5993-3600-4133-9D6B-95FF0742BD17}"/>
          </ac:spMkLst>
        </pc:spChg>
        <pc:spChg chg="mod">
          <ac:chgData name="Vivek Saahil" userId="43ad321a-5946-4c44-869a-99c3331d9527" providerId="ADAL" clId="{EA813354-F016-409C-A55B-EB42D8BC8B73}" dt="2021-04-06T04:33:14.680" v="5341" actId="27803"/>
          <ac:spMkLst>
            <pc:docMk/>
            <pc:sldMk cId="1830847363" sldId="283"/>
            <ac:spMk id="6561" creationId="{8B1F42FD-0FFF-48C9-ACD2-DF40E6790F23}"/>
          </ac:spMkLst>
        </pc:spChg>
        <pc:spChg chg="mod">
          <ac:chgData name="Vivek Saahil" userId="43ad321a-5946-4c44-869a-99c3331d9527" providerId="ADAL" clId="{EA813354-F016-409C-A55B-EB42D8BC8B73}" dt="2021-04-06T04:33:14.680" v="5341" actId="27803"/>
          <ac:spMkLst>
            <pc:docMk/>
            <pc:sldMk cId="1830847363" sldId="283"/>
            <ac:spMk id="6562" creationId="{AB3E5412-1383-4B8A-934D-A8D4F5BC470C}"/>
          </ac:spMkLst>
        </pc:spChg>
        <pc:spChg chg="mod">
          <ac:chgData name="Vivek Saahil" userId="43ad321a-5946-4c44-869a-99c3331d9527" providerId="ADAL" clId="{EA813354-F016-409C-A55B-EB42D8BC8B73}" dt="2021-04-06T04:33:14.680" v="5341" actId="27803"/>
          <ac:spMkLst>
            <pc:docMk/>
            <pc:sldMk cId="1830847363" sldId="283"/>
            <ac:spMk id="6563" creationId="{8246457F-2964-449E-B364-CD43491D4E56}"/>
          </ac:spMkLst>
        </pc:spChg>
        <pc:spChg chg="mod">
          <ac:chgData name="Vivek Saahil" userId="43ad321a-5946-4c44-869a-99c3331d9527" providerId="ADAL" clId="{EA813354-F016-409C-A55B-EB42D8BC8B73}" dt="2021-04-06T04:33:14.680" v="5341" actId="27803"/>
          <ac:spMkLst>
            <pc:docMk/>
            <pc:sldMk cId="1830847363" sldId="283"/>
            <ac:spMk id="6564" creationId="{786A8D42-14A2-453E-961F-8C78E52465DD}"/>
          </ac:spMkLst>
        </pc:spChg>
        <pc:spChg chg="mod">
          <ac:chgData name="Vivek Saahil" userId="43ad321a-5946-4c44-869a-99c3331d9527" providerId="ADAL" clId="{EA813354-F016-409C-A55B-EB42D8BC8B73}" dt="2021-04-06T04:33:14.680" v="5341" actId="27803"/>
          <ac:spMkLst>
            <pc:docMk/>
            <pc:sldMk cId="1830847363" sldId="283"/>
            <ac:spMk id="6565" creationId="{0A3AEB9F-61F7-4FF5-9789-DC9ED4A2B9AE}"/>
          </ac:spMkLst>
        </pc:spChg>
        <pc:spChg chg="mod">
          <ac:chgData name="Vivek Saahil" userId="43ad321a-5946-4c44-869a-99c3331d9527" providerId="ADAL" clId="{EA813354-F016-409C-A55B-EB42D8BC8B73}" dt="2021-04-06T04:33:14.680" v="5341" actId="27803"/>
          <ac:spMkLst>
            <pc:docMk/>
            <pc:sldMk cId="1830847363" sldId="283"/>
            <ac:spMk id="6566" creationId="{86DA4181-00D6-47C5-938A-3987F7C4C9ED}"/>
          </ac:spMkLst>
        </pc:spChg>
        <pc:spChg chg="mod">
          <ac:chgData name="Vivek Saahil" userId="43ad321a-5946-4c44-869a-99c3331d9527" providerId="ADAL" clId="{EA813354-F016-409C-A55B-EB42D8BC8B73}" dt="2021-04-06T04:33:14.680" v="5341" actId="27803"/>
          <ac:spMkLst>
            <pc:docMk/>
            <pc:sldMk cId="1830847363" sldId="283"/>
            <ac:spMk id="6567" creationId="{85BF43D3-29FE-42CE-AF09-B97ED1D3C729}"/>
          </ac:spMkLst>
        </pc:spChg>
        <pc:spChg chg="mod">
          <ac:chgData name="Vivek Saahil" userId="43ad321a-5946-4c44-869a-99c3331d9527" providerId="ADAL" clId="{EA813354-F016-409C-A55B-EB42D8BC8B73}" dt="2021-04-06T04:33:14.680" v="5341" actId="27803"/>
          <ac:spMkLst>
            <pc:docMk/>
            <pc:sldMk cId="1830847363" sldId="283"/>
            <ac:spMk id="6568" creationId="{47DECFB3-05CD-42BA-B5D3-4E2594BE8DB6}"/>
          </ac:spMkLst>
        </pc:spChg>
        <pc:spChg chg="mod">
          <ac:chgData name="Vivek Saahil" userId="43ad321a-5946-4c44-869a-99c3331d9527" providerId="ADAL" clId="{EA813354-F016-409C-A55B-EB42D8BC8B73}" dt="2021-04-06T04:33:14.680" v="5341" actId="27803"/>
          <ac:spMkLst>
            <pc:docMk/>
            <pc:sldMk cId="1830847363" sldId="283"/>
            <ac:spMk id="6569" creationId="{2501CA11-52BD-4C1D-B2C7-BBD4BB20C5D1}"/>
          </ac:spMkLst>
        </pc:spChg>
        <pc:spChg chg="mod">
          <ac:chgData name="Vivek Saahil" userId="43ad321a-5946-4c44-869a-99c3331d9527" providerId="ADAL" clId="{EA813354-F016-409C-A55B-EB42D8BC8B73}" dt="2021-04-06T04:33:14.680" v="5341" actId="27803"/>
          <ac:spMkLst>
            <pc:docMk/>
            <pc:sldMk cId="1830847363" sldId="283"/>
            <ac:spMk id="6570" creationId="{5A59B205-190C-4FE1-8BE7-6D4D0C8BE058}"/>
          </ac:spMkLst>
        </pc:spChg>
        <pc:spChg chg="mod">
          <ac:chgData name="Vivek Saahil" userId="43ad321a-5946-4c44-869a-99c3331d9527" providerId="ADAL" clId="{EA813354-F016-409C-A55B-EB42D8BC8B73}" dt="2021-04-06T04:33:14.680" v="5341" actId="27803"/>
          <ac:spMkLst>
            <pc:docMk/>
            <pc:sldMk cId="1830847363" sldId="283"/>
            <ac:spMk id="6571" creationId="{B8F9E89B-9DE0-4172-B101-97B6A5A2B5B7}"/>
          </ac:spMkLst>
        </pc:spChg>
        <pc:spChg chg="mod">
          <ac:chgData name="Vivek Saahil" userId="43ad321a-5946-4c44-869a-99c3331d9527" providerId="ADAL" clId="{EA813354-F016-409C-A55B-EB42D8BC8B73}" dt="2021-04-06T04:33:14.680" v="5341" actId="27803"/>
          <ac:spMkLst>
            <pc:docMk/>
            <pc:sldMk cId="1830847363" sldId="283"/>
            <ac:spMk id="6572" creationId="{F60756B6-21FC-43F0-9096-8B4DD673A809}"/>
          </ac:spMkLst>
        </pc:spChg>
        <pc:spChg chg="mod">
          <ac:chgData name="Vivek Saahil" userId="43ad321a-5946-4c44-869a-99c3331d9527" providerId="ADAL" clId="{EA813354-F016-409C-A55B-EB42D8BC8B73}" dt="2021-04-06T04:33:14.680" v="5341" actId="27803"/>
          <ac:spMkLst>
            <pc:docMk/>
            <pc:sldMk cId="1830847363" sldId="283"/>
            <ac:spMk id="6573" creationId="{2A9D66D2-9BAC-489F-A2B4-268E0AEC0E5F}"/>
          </ac:spMkLst>
        </pc:spChg>
        <pc:spChg chg="mod">
          <ac:chgData name="Vivek Saahil" userId="43ad321a-5946-4c44-869a-99c3331d9527" providerId="ADAL" clId="{EA813354-F016-409C-A55B-EB42D8BC8B73}" dt="2021-04-06T04:33:14.680" v="5341" actId="27803"/>
          <ac:spMkLst>
            <pc:docMk/>
            <pc:sldMk cId="1830847363" sldId="283"/>
            <ac:spMk id="6574" creationId="{3F074F6A-A9CB-4FDA-ADA1-3E83E69A151B}"/>
          </ac:spMkLst>
        </pc:spChg>
        <pc:spChg chg="mod">
          <ac:chgData name="Vivek Saahil" userId="43ad321a-5946-4c44-869a-99c3331d9527" providerId="ADAL" clId="{EA813354-F016-409C-A55B-EB42D8BC8B73}" dt="2021-04-06T04:33:14.680" v="5341" actId="27803"/>
          <ac:spMkLst>
            <pc:docMk/>
            <pc:sldMk cId="1830847363" sldId="283"/>
            <ac:spMk id="6575" creationId="{63E33130-0254-40C4-A413-491A7F289917}"/>
          </ac:spMkLst>
        </pc:spChg>
        <pc:spChg chg="mod">
          <ac:chgData name="Vivek Saahil" userId="43ad321a-5946-4c44-869a-99c3331d9527" providerId="ADAL" clId="{EA813354-F016-409C-A55B-EB42D8BC8B73}" dt="2021-04-06T04:33:14.680" v="5341" actId="27803"/>
          <ac:spMkLst>
            <pc:docMk/>
            <pc:sldMk cId="1830847363" sldId="283"/>
            <ac:spMk id="6576" creationId="{4A8CD23B-FF57-41A8-B4D2-C75211BB2536}"/>
          </ac:spMkLst>
        </pc:spChg>
        <pc:spChg chg="mod">
          <ac:chgData name="Vivek Saahil" userId="43ad321a-5946-4c44-869a-99c3331d9527" providerId="ADAL" clId="{EA813354-F016-409C-A55B-EB42D8BC8B73}" dt="2021-04-06T04:33:14.680" v="5341" actId="27803"/>
          <ac:spMkLst>
            <pc:docMk/>
            <pc:sldMk cId="1830847363" sldId="283"/>
            <ac:spMk id="6577" creationId="{70F21306-8534-4CA3-86AE-C26D65992C1E}"/>
          </ac:spMkLst>
        </pc:spChg>
        <pc:spChg chg="mod">
          <ac:chgData name="Vivek Saahil" userId="43ad321a-5946-4c44-869a-99c3331d9527" providerId="ADAL" clId="{EA813354-F016-409C-A55B-EB42D8BC8B73}" dt="2021-04-06T04:33:14.680" v="5341" actId="27803"/>
          <ac:spMkLst>
            <pc:docMk/>
            <pc:sldMk cId="1830847363" sldId="283"/>
            <ac:spMk id="6578" creationId="{E67F3803-62D1-4A2E-B349-A1D46188BB2E}"/>
          </ac:spMkLst>
        </pc:spChg>
        <pc:spChg chg="mod">
          <ac:chgData name="Vivek Saahil" userId="43ad321a-5946-4c44-869a-99c3331d9527" providerId="ADAL" clId="{EA813354-F016-409C-A55B-EB42D8BC8B73}" dt="2021-04-06T04:33:14.680" v="5341" actId="27803"/>
          <ac:spMkLst>
            <pc:docMk/>
            <pc:sldMk cId="1830847363" sldId="283"/>
            <ac:spMk id="6579" creationId="{88CB3081-3754-496A-9E3A-9417BD9FC6E1}"/>
          </ac:spMkLst>
        </pc:spChg>
        <pc:spChg chg="mod">
          <ac:chgData name="Vivek Saahil" userId="43ad321a-5946-4c44-869a-99c3331d9527" providerId="ADAL" clId="{EA813354-F016-409C-A55B-EB42D8BC8B73}" dt="2021-04-06T04:33:14.680" v="5341" actId="27803"/>
          <ac:spMkLst>
            <pc:docMk/>
            <pc:sldMk cId="1830847363" sldId="283"/>
            <ac:spMk id="6580" creationId="{330D56B7-3AF3-48B4-A29C-E01893928831}"/>
          </ac:spMkLst>
        </pc:spChg>
        <pc:spChg chg="mod">
          <ac:chgData name="Vivek Saahil" userId="43ad321a-5946-4c44-869a-99c3331d9527" providerId="ADAL" clId="{EA813354-F016-409C-A55B-EB42D8BC8B73}" dt="2021-04-06T04:33:14.680" v="5341" actId="27803"/>
          <ac:spMkLst>
            <pc:docMk/>
            <pc:sldMk cId="1830847363" sldId="283"/>
            <ac:spMk id="6581" creationId="{7316A75A-72D3-4D93-A659-FDB7B02751E4}"/>
          </ac:spMkLst>
        </pc:spChg>
        <pc:spChg chg="mod">
          <ac:chgData name="Vivek Saahil" userId="43ad321a-5946-4c44-869a-99c3331d9527" providerId="ADAL" clId="{EA813354-F016-409C-A55B-EB42D8BC8B73}" dt="2021-04-06T04:33:14.680" v="5341" actId="27803"/>
          <ac:spMkLst>
            <pc:docMk/>
            <pc:sldMk cId="1830847363" sldId="283"/>
            <ac:spMk id="6582" creationId="{93D770B6-B7FA-4B87-A82D-D80A598ABED4}"/>
          </ac:spMkLst>
        </pc:spChg>
        <pc:spChg chg="mod">
          <ac:chgData name="Vivek Saahil" userId="43ad321a-5946-4c44-869a-99c3331d9527" providerId="ADAL" clId="{EA813354-F016-409C-A55B-EB42D8BC8B73}" dt="2021-04-06T04:33:14.680" v="5341" actId="27803"/>
          <ac:spMkLst>
            <pc:docMk/>
            <pc:sldMk cId="1830847363" sldId="283"/>
            <ac:spMk id="6583" creationId="{F9ECC15C-3009-4DE6-9D0C-9B8B5BADB789}"/>
          </ac:spMkLst>
        </pc:spChg>
        <pc:spChg chg="mod">
          <ac:chgData name="Vivek Saahil" userId="43ad321a-5946-4c44-869a-99c3331d9527" providerId="ADAL" clId="{EA813354-F016-409C-A55B-EB42D8BC8B73}" dt="2021-04-06T04:33:14.680" v="5341" actId="27803"/>
          <ac:spMkLst>
            <pc:docMk/>
            <pc:sldMk cId="1830847363" sldId="283"/>
            <ac:spMk id="6584" creationId="{AD6A5CF1-C718-426F-B8A7-D67A201CF5F2}"/>
          </ac:spMkLst>
        </pc:spChg>
        <pc:spChg chg="mod">
          <ac:chgData name="Vivek Saahil" userId="43ad321a-5946-4c44-869a-99c3331d9527" providerId="ADAL" clId="{EA813354-F016-409C-A55B-EB42D8BC8B73}" dt="2021-04-06T04:33:14.680" v="5341" actId="27803"/>
          <ac:spMkLst>
            <pc:docMk/>
            <pc:sldMk cId="1830847363" sldId="283"/>
            <ac:spMk id="6585" creationId="{0B8CDD3E-4BCD-4AA5-8382-0A8EB173BADC}"/>
          </ac:spMkLst>
        </pc:spChg>
        <pc:spChg chg="mod">
          <ac:chgData name="Vivek Saahil" userId="43ad321a-5946-4c44-869a-99c3331d9527" providerId="ADAL" clId="{EA813354-F016-409C-A55B-EB42D8BC8B73}" dt="2021-04-06T04:33:14.680" v="5341" actId="27803"/>
          <ac:spMkLst>
            <pc:docMk/>
            <pc:sldMk cId="1830847363" sldId="283"/>
            <ac:spMk id="6586" creationId="{D274911D-ACC5-474B-832F-4A76556264F3}"/>
          </ac:spMkLst>
        </pc:spChg>
        <pc:spChg chg="mod">
          <ac:chgData name="Vivek Saahil" userId="43ad321a-5946-4c44-869a-99c3331d9527" providerId="ADAL" clId="{EA813354-F016-409C-A55B-EB42D8BC8B73}" dt="2021-04-06T04:33:14.680" v="5341" actId="27803"/>
          <ac:spMkLst>
            <pc:docMk/>
            <pc:sldMk cId="1830847363" sldId="283"/>
            <ac:spMk id="6587" creationId="{F4A14CC3-6F4E-4016-A484-3A88D24CAFB2}"/>
          </ac:spMkLst>
        </pc:spChg>
        <pc:spChg chg="mod">
          <ac:chgData name="Vivek Saahil" userId="43ad321a-5946-4c44-869a-99c3331d9527" providerId="ADAL" clId="{EA813354-F016-409C-A55B-EB42D8BC8B73}" dt="2021-04-06T04:33:14.680" v="5341" actId="27803"/>
          <ac:spMkLst>
            <pc:docMk/>
            <pc:sldMk cId="1830847363" sldId="283"/>
            <ac:spMk id="6588" creationId="{3608AE89-B106-4CD0-96D6-68478FA7BF2C}"/>
          </ac:spMkLst>
        </pc:spChg>
        <pc:spChg chg="mod">
          <ac:chgData name="Vivek Saahil" userId="43ad321a-5946-4c44-869a-99c3331d9527" providerId="ADAL" clId="{EA813354-F016-409C-A55B-EB42D8BC8B73}" dt="2021-04-06T04:33:14.680" v="5341" actId="27803"/>
          <ac:spMkLst>
            <pc:docMk/>
            <pc:sldMk cId="1830847363" sldId="283"/>
            <ac:spMk id="6589" creationId="{909475BD-73E7-4266-B85E-D5C8111C430B}"/>
          </ac:spMkLst>
        </pc:spChg>
        <pc:spChg chg="mod">
          <ac:chgData name="Vivek Saahil" userId="43ad321a-5946-4c44-869a-99c3331d9527" providerId="ADAL" clId="{EA813354-F016-409C-A55B-EB42D8BC8B73}" dt="2021-04-06T04:33:14.680" v="5341" actId="27803"/>
          <ac:spMkLst>
            <pc:docMk/>
            <pc:sldMk cId="1830847363" sldId="283"/>
            <ac:spMk id="6590" creationId="{0235E3EA-BA64-4ABF-B455-FE619A5A4DCD}"/>
          </ac:spMkLst>
        </pc:spChg>
        <pc:spChg chg="mod">
          <ac:chgData name="Vivek Saahil" userId="43ad321a-5946-4c44-869a-99c3331d9527" providerId="ADAL" clId="{EA813354-F016-409C-A55B-EB42D8BC8B73}" dt="2021-04-06T04:33:14.680" v="5341" actId="27803"/>
          <ac:spMkLst>
            <pc:docMk/>
            <pc:sldMk cId="1830847363" sldId="283"/>
            <ac:spMk id="6591" creationId="{AB025A8E-C2C5-4869-8728-8F8E33DEC875}"/>
          </ac:spMkLst>
        </pc:spChg>
        <pc:spChg chg="mod">
          <ac:chgData name="Vivek Saahil" userId="43ad321a-5946-4c44-869a-99c3331d9527" providerId="ADAL" clId="{EA813354-F016-409C-A55B-EB42D8BC8B73}" dt="2021-04-06T04:33:14.680" v="5341" actId="27803"/>
          <ac:spMkLst>
            <pc:docMk/>
            <pc:sldMk cId="1830847363" sldId="283"/>
            <ac:spMk id="6592" creationId="{88EB918C-280F-412F-AE71-B9012D237514}"/>
          </ac:spMkLst>
        </pc:spChg>
        <pc:spChg chg="mod">
          <ac:chgData name="Vivek Saahil" userId="43ad321a-5946-4c44-869a-99c3331d9527" providerId="ADAL" clId="{EA813354-F016-409C-A55B-EB42D8BC8B73}" dt="2021-04-06T04:33:14.680" v="5341" actId="27803"/>
          <ac:spMkLst>
            <pc:docMk/>
            <pc:sldMk cId="1830847363" sldId="283"/>
            <ac:spMk id="6593" creationId="{A15F55C7-589F-46DF-AE3A-DF12E53FF712}"/>
          </ac:spMkLst>
        </pc:spChg>
        <pc:spChg chg="mod">
          <ac:chgData name="Vivek Saahil" userId="43ad321a-5946-4c44-869a-99c3331d9527" providerId="ADAL" clId="{EA813354-F016-409C-A55B-EB42D8BC8B73}" dt="2021-04-06T04:33:14.680" v="5341" actId="27803"/>
          <ac:spMkLst>
            <pc:docMk/>
            <pc:sldMk cId="1830847363" sldId="283"/>
            <ac:spMk id="6594" creationId="{51DB44F5-CD7D-4B87-A964-89E9218DDCD2}"/>
          </ac:spMkLst>
        </pc:spChg>
        <pc:spChg chg="mod">
          <ac:chgData name="Vivek Saahil" userId="43ad321a-5946-4c44-869a-99c3331d9527" providerId="ADAL" clId="{EA813354-F016-409C-A55B-EB42D8BC8B73}" dt="2021-04-06T04:33:14.680" v="5341" actId="27803"/>
          <ac:spMkLst>
            <pc:docMk/>
            <pc:sldMk cId="1830847363" sldId="283"/>
            <ac:spMk id="6595" creationId="{75712C62-64B8-4713-A00B-B310EDA6F20E}"/>
          </ac:spMkLst>
        </pc:spChg>
        <pc:spChg chg="mod">
          <ac:chgData name="Vivek Saahil" userId="43ad321a-5946-4c44-869a-99c3331d9527" providerId="ADAL" clId="{EA813354-F016-409C-A55B-EB42D8BC8B73}" dt="2021-04-06T04:33:14.680" v="5341" actId="27803"/>
          <ac:spMkLst>
            <pc:docMk/>
            <pc:sldMk cId="1830847363" sldId="283"/>
            <ac:spMk id="6596" creationId="{90956C14-15D3-49B8-AB3A-FABEF6E7FFB4}"/>
          </ac:spMkLst>
        </pc:spChg>
        <pc:spChg chg="mod">
          <ac:chgData name="Vivek Saahil" userId="43ad321a-5946-4c44-869a-99c3331d9527" providerId="ADAL" clId="{EA813354-F016-409C-A55B-EB42D8BC8B73}" dt="2021-04-06T04:33:14.680" v="5341" actId="27803"/>
          <ac:spMkLst>
            <pc:docMk/>
            <pc:sldMk cId="1830847363" sldId="283"/>
            <ac:spMk id="6597" creationId="{41F55897-DDCB-46C8-9466-A9898B216A27}"/>
          </ac:spMkLst>
        </pc:spChg>
        <pc:spChg chg="mod">
          <ac:chgData name="Vivek Saahil" userId="43ad321a-5946-4c44-869a-99c3331d9527" providerId="ADAL" clId="{EA813354-F016-409C-A55B-EB42D8BC8B73}" dt="2021-04-06T04:33:14.680" v="5341" actId="27803"/>
          <ac:spMkLst>
            <pc:docMk/>
            <pc:sldMk cId="1830847363" sldId="283"/>
            <ac:spMk id="6598" creationId="{A9A0B50C-EB3D-413A-A285-756A12ACE8F0}"/>
          </ac:spMkLst>
        </pc:spChg>
        <pc:spChg chg="mod">
          <ac:chgData name="Vivek Saahil" userId="43ad321a-5946-4c44-869a-99c3331d9527" providerId="ADAL" clId="{EA813354-F016-409C-A55B-EB42D8BC8B73}" dt="2021-04-06T04:33:14.680" v="5341" actId="27803"/>
          <ac:spMkLst>
            <pc:docMk/>
            <pc:sldMk cId="1830847363" sldId="283"/>
            <ac:spMk id="6599" creationId="{A1F35D73-69C6-49F6-9589-EE0592795225}"/>
          </ac:spMkLst>
        </pc:spChg>
        <pc:spChg chg="mod">
          <ac:chgData name="Vivek Saahil" userId="43ad321a-5946-4c44-869a-99c3331d9527" providerId="ADAL" clId="{EA813354-F016-409C-A55B-EB42D8BC8B73}" dt="2021-04-06T04:33:14.680" v="5341" actId="27803"/>
          <ac:spMkLst>
            <pc:docMk/>
            <pc:sldMk cId="1830847363" sldId="283"/>
            <ac:spMk id="6600" creationId="{9A93357C-0830-4BA1-B154-FE7C55D280DA}"/>
          </ac:spMkLst>
        </pc:spChg>
        <pc:spChg chg="mod">
          <ac:chgData name="Vivek Saahil" userId="43ad321a-5946-4c44-869a-99c3331d9527" providerId="ADAL" clId="{EA813354-F016-409C-A55B-EB42D8BC8B73}" dt="2021-04-06T04:33:14.680" v="5341" actId="27803"/>
          <ac:spMkLst>
            <pc:docMk/>
            <pc:sldMk cId="1830847363" sldId="283"/>
            <ac:spMk id="6601" creationId="{B2253097-C66A-4E98-A066-017AA41F888F}"/>
          </ac:spMkLst>
        </pc:spChg>
        <pc:spChg chg="mod">
          <ac:chgData name="Vivek Saahil" userId="43ad321a-5946-4c44-869a-99c3331d9527" providerId="ADAL" clId="{EA813354-F016-409C-A55B-EB42D8BC8B73}" dt="2021-04-06T04:33:14.680" v="5341" actId="27803"/>
          <ac:spMkLst>
            <pc:docMk/>
            <pc:sldMk cId="1830847363" sldId="283"/>
            <ac:spMk id="6602" creationId="{5C398579-8CDA-4B7B-9693-009E60B61DA5}"/>
          </ac:spMkLst>
        </pc:spChg>
        <pc:spChg chg="mod">
          <ac:chgData name="Vivek Saahil" userId="43ad321a-5946-4c44-869a-99c3331d9527" providerId="ADAL" clId="{EA813354-F016-409C-A55B-EB42D8BC8B73}" dt="2021-04-06T04:33:14.680" v="5341" actId="27803"/>
          <ac:spMkLst>
            <pc:docMk/>
            <pc:sldMk cId="1830847363" sldId="283"/>
            <ac:spMk id="6603" creationId="{97B93E76-06BE-4EDC-A74A-D518ADEE714F}"/>
          </ac:spMkLst>
        </pc:spChg>
        <pc:spChg chg="mod">
          <ac:chgData name="Vivek Saahil" userId="43ad321a-5946-4c44-869a-99c3331d9527" providerId="ADAL" clId="{EA813354-F016-409C-A55B-EB42D8BC8B73}" dt="2021-04-06T04:33:14.680" v="5341" actId="27803"/>
          <ac:spMkLst>
            <pc:docMk/>
            <pc:sldMk cId="1830847363" sldId="283"/>
            <ac:spMk id="6604" creationId="{152BF8DC-CCC0-49F8-A0C7-065738501477}"/>
          </ac:spMkLst>
        </pc:spChg>
        <pc:spChg chg="mod">
          <ac:chgData name="Vivek Saahil" userId="43ad321a-5946-4c44-869a-99c3331d9527" providerId="ADAL" clId="{EA813354-F016-409C-A55B-EB42D8BC8B73}" dt="2021-04-06T04:33:14.680" v="5341" actId="27803"/>
          <ac:spMkLst>
            <pc:docMk/>
            <pc:sldMk cId="1830847363" sldId="283"/>
            <ac:spMk id="6605" creationId="{B1E2D940-B5CF-4E0F-B8C0-32611CCEF039}"/>
          </ac:spMkLst>
        </pc:spChg>
        <pc:spChg chg="mod">
          <ac:chgData name="Vivek Saahil" userId="43ad321a-5946-4c44-869a-99c3331d9527" providerId="ADAL" clId="{EA813354-F016-409C-A55B-EB42D8BC8B73}" dt="2021-04-06T04:33:14.680" v="5341" actId="27803"/>
          <ac:spMkLst>
            <pc:docMk/>
            <pc:sldMk cId="1830847363" sldId="283"/>
            <ac:spMk id="6606" creationId="{97B7E20F-8FB1-441A-9D37-3747B4DD72D7}"/>
          </ac:spMkLst>
        </pc:spChg>
        <pc:spChg chg="mod">
          <ac:chgData name="Vivek Saahil" userId="43ad321a-5946-4c44-869a-99c3331d9527" providerId="ADAL" clId="{EA813354-F016-409C-A55B-EB42D8BC8B73}" dt="2021-04-06T04:33:14.680" v="5341" actId="27803"/>
          <ac:spMkLst>
            <pc:docMk/>
            <pc:sldMk cId="1830847363" sldId="283"/>
            <ac:spMk id="6607" creationId="{1AC237B0-D6A3-4CBC-9527-E8D6DC257028}"/>
          </ac:spMkLst>
        </pc:spChg>
        <pc:spChg chg="mod">
          <ac:chgData name="Vivek Saahil" userId="43ad321a-5946-4c44-869a-99c3331d9527" providerId="ADAL" clId="{EA813354-F016-409C-A55B-EB42D8BC8B73}" dt="2021-04-06T04:33:14.680" v="5341" actId="27803"/>
          <ac:spMkLst>
            <pc:docMk/>
            <pc:sldMk cId="1830847363" sldId="283"/>
            <ac:spMk id="6608" creationId="{1A15FA0E-8223-499F-9D38-2F9EEC246342}"/>
          </ac:spMkLst>
        </pc:spChg>
        <pc:spChg chg="mod">
          <ac:chgData name="Vivek Saahil" userId="43ad321a-5946-4c44-869a-99c3331d9527" providerId="ADAL" clId="{EA813354-F016-409C-A55B-EB42D8BC8B73}" dt="2021-04-06T04:33:14.680" v="5341" actId="27803"/>
          <ac:spMkLst>
            <pc:docMk/>
            <pc:sldMk cId="1830847363" sldId="283"/>
            <ac:spMk id="6609" creationId="{5A623FB6-E3C7-4BF9-AA77-8844442E662B}"/>
          </ac:spMkLst>
        </pc:spChg>
        <pc:spChg chg="mod">
          <ac:chgData name="Vivek Saahil" userId="43ad321a-5946-4c44-869a-99c3331d9527" providerId="ADAL" clId="{EA813354-F016-409C-A55B-EB42D8BC8B73}" dt="2021-04-06T04:33:14.680" v="5341" actId="27803"/>
          <ac:spMkLst>
            <pc:docMk/>
            <pc:sldMk cId="1830847363" sldId="283"/>
            <ac:spMk id="6610" creationId="{506CB444-173D-4A19-B688-31B80507E2E0}"/>
          </ac:spMkLst>
        </pc:spChg>
        <pc:spChg chg="mod">
          <ac:chgData name="Vivek Saahil" userId="43ad321a-5946-4c44-869a-99c3331d9527" providerId="ADAL" clId="{EA813354-F016-409C-A55B-EB42D8BC8B73}" dt="2021-04-06T04:33:14.680" v="5341" actId="27803"/>
          <ac:spMkLst>
            <pc:docMk/>
            <pc:sldMk cId="1830847363" sldId="283"/>
            <ac:spMk id="6611" creationId="{AA6E5869-5A69-49D5-B1B4-CCEC93A773B0}"/>
          </ac:spMkLst>
        </pc:spChg>
        <pc:spChg chg="mod">
          <ac:chgData name="Vivek Saahil" userId="43ad321a-5946-4c44-869a-99c3331d9527" providerId="ADAL" clId="{EA813354-F016-409C-A55B-EB42D8BC8B73}" dt="2021-04-06T04:33:14.680" v="5341" actId="27803"/>
          <ac:spMkLst>
            <pc:docMk/>
            <pc:sldMk cId="1830847363" sldId="283"/>
            <ac:spMk id="6612" creationId="{0E2EA000-DE4E-42ED-84E5-8E45C355FAD9}"/>
          </ac:spMkLst>
        </pc:spChg>
        <pc:spChg chg="mod">
          <ac:chgData name="Vivek Saahil" userId="43ad321a-5946-4c44-869a-99c3331d9527" providerId="ADAL" clId="{EA813354-F016-409C-A55B-EB42D8BC8B73}" dt="2021-04-06T04:33:14.680" v="5341" actId="27803"/>
          <ac:spMkLst>
            <pc:docMk/>
            <pc:sldMk cId="1830847363" sldId="283"/>
            <ac:spMk id="6613" creationId="{4AEC0BA9-4FB3-4A50-AB2A-BA871269F390}"/>
          </ac:spMkLst>
        </pc:spChg>
        <pc:spChg chg="mod">
          <ac:chgData name="Vivek Saahil" userId="43ad321a-5946-4c44-869a-99c3331d9527" providerId="ADAL" clId="{EA813354-F016-409C-A55B-EB42D8BC8B73}" dt="2021-04-06T04:33:14.680" v="5341" actId="27803"/>
          <ac:spMkLst>
            <pc:docMk/>
            <pc:sldMk cId="1830847363" sldId="283"/>
            <ac:spMk id="6614" creationId="{874BF27C-CB78-4A67-876A-E32231B551A0}"/>
          </ac:spMkLst>
        </pc:spChg>
        <pc:spChg chg="mod">
          <ac:chgData name="Vivek Saahil" userId="43ad321a-5946-4c44-869a-99c3331d9527" providerId="ADAL" clId="{EA813354-F016-409C-A55B-EB42D8BC8B73}" dt="2021-04-06T04:33:14.680" v="5341" actId="27803"/>
          <ac:spMkLst>
            <pc:docMk/>
            <pc:sldMk cId="1830847363" sldId="283"/>
            <ac:spMk id="6615" creationId="{4CB195BD-0225-4E2D-91C4-9F9438A40D09}"/>
          </ac:spMkLst>
        </pc:spChg>
        <pc:spChg chg="mod">
          <ac:chgData name="Vivek Saahil" userId="43ad321a-5946-4c44-869a-99c3331d9527" providerId="ADAL" clId="{EA813354-F016-409C-A55B-EB42D8BC8B73}" dt="2021-04-06T04:33:14.680" v="5341" actId="27803"/>
          <ac:spMkLst>
            <pc:docMk/>
            <pc:sldMk cId="1830847363" sldId="283"/>
            <ac:spMk id="6616" creationId="{AB06AA03-2E61-45B7-8084-DB798671545F}"/>
          </ac:spMkLst>
        </pc:spChg>
        <pc:spChg chg="mod">
          <ac:chgData name="Vivek Saahil" userId="43ad321a-5946-4c44-869a-99c3331d9527" providerId="ADAL" clId="{EA813354-F016-409C-A55B-EB42D8BC8B73}" dt="2021-04-06T04:33:14.680" v="5341" actId="27803"/>
          <ac:spMkLst>
            <pc:docMk/>
            <pc:sldMk cId="1830847363" sldId="283"/>
            <ac:spMk id="6617" creationId="{7D19FF60-4F69-4FF3-AB5D-F9B31A654628}"/>
          </ac:spMkLst>
        </pc:spChg>
        <pc:spChg chg="mod">
          <ac:chgData name="Vivek Saahil" userId="43ad321a-5946-4c44-869a-99c3331d9527" providerId="ADAL" clId="{EA813354-F016-409C-A55B-EB42D8BC8B73}" dt="2021-04-06T04:33:14.680" v="5341" actId="27803"/>
          <ac:spMkLst>
            <pc:docMk/>
            <pc:sldMk cId="1830847363" sldId="283"/>
            <ac:spMk id="6618" creationId="{2CB77EFC-333E-4377-BE71-AC69F0CB5F55}"/>
          </ac:spMkLst>
        </pc:spChg>
        <pc:spChg chg="mod">
          <ac:chgData name="Vivek Saahil" userId="43ad321a-5946-4c44-869a-99c3331d9527" providerId="ADAL" clId="{EA813354-F016-409C-A55B-EB42D8BC8B73}" dt="2021-04-06T04:33:14.680" v="5341" actId="27803"/>
          <ac:spMkLst>
            <pc:docMk/>
            <pc:sldMk cId="1830847363" sldId="283"/>
            <ac:spMk id="6619" creationId="{C67B3E56-32AA-4661-9BD2-32C56C70C4A2}"/>
          </ac:spMkLst>
        </pc:spChg>
        <pc:spChg chg="mod">
          <ac:chgData name="Vivek Saahil" userId="43ad321a-5946-4c44-869a-99c3331d9527" providerId="ADAL" clId="{EA813354-F016-409C-A55B-EB42D8BC8B73}" dt="2021-04-06T04:33:14.680" v="5341" actId="27803"/>
          <ac:spMkLst>
            <pc:docMk/>
            <pc:sldMk cId="1830847363" sldId="283"/>
            <ac:spMk id="6620" creationId="{93429FA6-8C3E-445D-B98F-63ABFA4B382C}"/>
          </ac:spMkLst>
        </pc:spChg>
        <pc:spChg chg="mod">
          <ac:chgData name="Vivek Saahil" userId="43ad321a-5946-4c44-869a-99c3331d9527" providerId="ADAL" clId="{EA813354-F016-409C-A55B-EB42D8BC8B73}" dt="2021-04-06T04:33:14.680" v="5341" actId="27803"/>
          <ac:spMkLst>
            <pc:docMk/>
            <pc:sldMk cId="1830847363" sldId="283"/>
            <ac:spMk id="6621" creationId="{23802608-2855-4F4F-9938-DD32017C92DD}"/>
          </ac:spMkLst>
        </pc:spChg>
        <pc:spChg chg="mod">
          <ac:chgData name="Vivek Saahil" userId="43ad321a-5946-4c44-869a-99c3331d9527" providerId="ADAL" clId="{EA813354-F016-409C-A55B-EB42D8BC8B73}" dt="2021-04-06T04:33:14.680" v="5341" actId="27803"/>
          <ac:spMkLst>
            <pc:docMk/>
            <pc:sldMk cId="1830847363" sldId="283"/>
            <ac:spMk id="6622" creationId="{A2FEF344-14A7-47AE-A44B-1976C1A7386D}"/>
          </ac:spMkLst>
        </pc:spChg>
        <pc:spChg chg="mod">
          <ac:chgData name="Vivek Saahil" userId="43ad321a-5946-4c44-869a-99c3331d9527" providerId="ADAL" clId="{EA813354-F016-409C-A55B-EB42D8BC8B73}" dt="2021-04-06T04:33:14.680" v="5341" actId="27803"/>
          <ac:spMkLst>
            <pc:docMk/>
            <pc:sldMk cId="1830847363" sldId="283"/>
            <ac:spMk id="6623" creationId="{5D5E58AE-81D7-4E79-B2D1-3B265127CA77}"/>
          </ac:spMkLst>
        </pc:spChg>
        <pc:spChg chg="mod">
          <ac:chgData name="Vivek Saahil" userId="43ad321a-5946-4c44-869a-99c3331d9527" providerId="ADAL" clId="{EA813354-F016-409C-A55B-EB42D8BC8B73}" dt="2021-04-06T04:33:14.680" v="5341" actId="27803"/>
          <ac:spMkLst>
            <pc:docMk/>
            <pc:sldMk cId="1830847363" sldId="283"/>
            <ac:spMk id="6624" creationId="{A7579BD6-6E3E-4385-AB6C-45BBC3717777}"/>
          </ac:spMkLst>
        </pc:spChg>
        <pc:spChg chg="mod">
          <ac:chgData name="Vivek Saahil" userId="43ad321a-5946-4c44-869a-99c3331d9527" providerId="ADAL" clId="{EA813354-F016-409C-A55B-EB42D8BC8B73}" dt="2021-04-06T04:33:14.680" v="5341" actId="27803"/>
          <ac:spMkLst>
            <pc:docMk/>
            <pc:sldMk cId="1830847363" sldId="283"/>
            <ac:spMk id="6625" creationId="{42CBC234-5B17-46EF-BF01-2295D1E39E27}"/>
          </ac:spMkLst>
        </pc:spChg>
        <pc:spChg chg="mod">
          <ac:chgData name="Vivek Saahil" userId="43ad321a-5946-4c44-869a-99c3331d9527" providerId="ADAL" clId="{EA813354-F016-409C-A55B-EB42D8BC8B73}" dt="2021-04-06T04:33:14.680" v="5341" actId="27803"/>
          <ac:spMkLst>
            <pc:docMk/>
            <pc:sldMk cId="1830847363" sldId="283"/>
            <ac:spMk id="6626" creationId="{77DFC26C-497F-419D-BE4A-BF5EF2501F85}"/>
          </ac:spMkLst>
        </pc:spChg>
        <pc:spChg chg="mod">
          <ac:chgData name="Vivek Saahil" userId="43ad321a-5946-4c44-869a-99c3331d9527" providerId="ADAL" clId="{EA813354-F016-409C-A55B-EB42D8BC8B73}" dt="2021-04-06T04:33:14.680" v="5341" actId="27803"/>
          <ac:spMkLst>
            <pc:docMk/>
            <pc:sldMk cId="1830847363" sldId="283"/>
            <ac:spMk id="6627" creationId="{CE8C0527-7870-4556-AC13-B829F1158A61}"/>
          </ac:spMkLst>
        </pc:spChg>
        <pc:spChg chg="mod">
          <ac:chgData name="Vivek Saahil" userId="43ad321a-5946-4c44-869a-99c3331d9527" providerId="ADAL" clId="{EA813354-F016-409C-A55B-EB42D8BC8B73}" dt="2021-04-06T04:33:14.680" v="5341" actId="27803"/>
          <ac:spMkLst>
            <pc:docMk/>
            <pc:sldMk cId="1830847363" sldId="283"/>
            <ac:spMk id="6628" creationId="{74BE187B-E579-4275-8851-15D40EF7C126}"/>
          </ac:spMkLst>
        </pc:spChg>
        <pc:spChg chg="mod">
          <ac:chgData name="Vivek Saahil" userId="43ad321a-5946-4c44-869a-99c3331d9527" providerId="ADAL" clId="{EA813354-F016-409C-A55B-EB42D8BC8B73}" dt="2021-04-06T04:33:14.680" v="5341" actId="27803"/>
          <ac:spMkLst>
            <pc:docMk/>
            <pc:sldMk cId="1830847363" sldId="283"/>
            <ac:spMk id="6629" creationId="{40B20A9D-B068-430E-ACD9-A0BBA1659E7A}"/>
          </ac:spMkLst>
        </pc:spChg>
        <pc:spChg chg="mod">
          <ac:chgData name="Vivek Saahil" userId="43ad321a-5946-4c44-869a-99c3331d9527" providerId="ADAL" clId="{EA813354-F016-409C-A55B-EB42D8BC8B73}" dt="2021-04-06T04:33:14.680" v="5341" actId="27803"/>
          <ac:spMkLst>
            <pc:docMk/>
            <pc:sldMk cId="1830847363" sldId="283"/>
            <ac:spMk id="6630" creationId="{24E7305E-B802-4BE2-9981-F61DF2BD6EEC}"/>
          </ac:spMkLst>
        </pc:spChg>
        <pc:spChg chg="mod">
          <ac:chgData name="Vivek Saahil" userId="43ad321a-5946-4c44-869a-99c3331d9527" providerId="ADAL" clId="{EA813354-F016-409C-A55B-EB42D8BC8B73}" dt="2021-04-06T04:33:14.680" v="5341" actId="27803"/>
          <ac:spMkLst>
            <pc:docMk/>
            <pc:sldMk cId="1830847363" sldId="283"/>
            <ac:spMk id="6631" creationId="{97F19EB9-BBC3-4C19-8806-5324110603C9}"/>
          </ac:spMkLst>
        </pc:spChg>
        <pc:spChg chg="mod">
          <ac:chgData name="Vivek Saahil" userId="43ad321a-5946-4c44-869a-99c3331d9527" providerId="ADAL" clId="{EA813354-F016-409C-A55B-EB42D8BC8B73}" dt="2021-04-06T04:33:14.680" v="5341" actId="27803"/>
          <ac:spMkLst>
            <pc:docMk/>
            <pc:sldMk cId="1830847363" sldId="283"/>
            <ac:spMk id="6632" creationId="{BB3EFACF-0F16-471C-8D82-12F12B9026C1}"/>
          </ac:spMkLst>
        </pc:spChg>
        <pc:spChg chg="mod">
          <ac:chgData name="Vivek Saahil" userId="43ad321a-5946-4c44-869a-99c3331d9527" providerId="ADAL" clId="{EA813354-F016-409C-A55B-EB42D8BC8B73}" dt="2021-04-06T04:33:14.680" v="5341" actId="27803"/>
          <ac:spMkLst>
            <pc:docMk/>
            <pc:sldMk cId="1830847363" sldId="283"/>
            <ac:spMk id="6633" creationId="{0FC6421C-8DBA-496B-9DC8-A29E58DEE59B}"/>
          </ac:spMkLst>
        </pc:spChg>
        <pc:spChg chg="mod">
          <ac:chgData name="Vivek Saahil" userId="43ad321a-5946-4c44-869a-99c3331d9527" providerId="ADAL" clId="{EA813354-F016-409C-A55B-EB42D8BC8B73}" dt="2021-04-06T04:33:14.680" v="5341" actId="27803"/>
          <ac:spMkLst>
            <pc:docMk/>
            <pc:sldMk cId="1830847363" sldId="283"/>
            <ac:spMk id="6634" creationId="{B7811CB9-7856-40C3-BB67-F0DCB4255CC3}"/>
          </ac:spMkLst>
        </pc:spChg>
        <pc:spChg chg="mod">
          <ac:chgData name="Vivek Saahil" userId="43ad321a-5946-4c44-869a-99c3331d9527" providerId="ADAL" clId="{EA813354-F016-409C-A55B-EB42D8BC8B73}" dt="2021-04-06T04:33:14.680" v="5341" actId="27803"/>
          <ac:spMkLst>
            <pc:docMk/>
            <pc:sldMk cId="1830847363" sldId="283"/>
            <ac:spMk id="6635" creationId="{B786C226-59CD-464C-8636-83342123B495}"/>
          </ac:spMkLst>
        </pc:spChg>
        <pc:spChg chg="mod">
          <ac:chgData name="Vivek Saahil" userId="43ad321a-5946-4c44-869a-99c3331d9527" providerId="ADAL" clId="{EA813354-F016-409C-A55B-EB42D8BC8B73}" dt="2021-04-06T04:33:14.680" v="5341" actId="27803"/>
          <ac:spMkLst>
            <pc:docMk/>
            <pc:sldMk cId="1830847363" sldId="283"/>
            <ac:spMk id="6636" creationId="{A8EEC58B-92B0-48D2-8BFC-371876C1B6F3}"/>
          </ac:spMkLst>
        </pc:spChg>
        <pc:spChg chg="mod">
          <ac:chgData name="Vivek Saahil" userId="43ad321a-5946-4c44-869a-99c3331d9527" providerId="ADAL" clId="{EA813354-F016-409C-A55B-EB42D8BC8B73}" dt="2021-04-06T04:33:14.680" v="5341" actId="27803"/>
          <ac:spMkLst>
            <pc:docMk/>
            <pc:sldMk cId="1830847363" sldId="283"/>
            <ac:spMk id="6637" creationId="{D1879676-4331-473A-AA4A-342D45FA7E76}"/>
          </ac:spMkLst>
        </pc:spChg>
        <pc:spChg chg="mod">
          <ac:chgData name="Vivek Saahil" userId="43ad321a-5946-4c44-869a-99c3331d9527" providerId="ADAL" clId="{EA813354-F016-409C-A55B-EB42D8BC8B73}" dt="2021-04-06T04:33:14.680" v="5341" actId="27803"/>
          <ac:spMkLst>
            <pc:docMk/>
            <pc:sldMk cId="1830847363" sldId="283"/>
            <ac:spMk id="6638" creationId="{5FBB0A53-C51E-4E1E-A34B-53110E7E4677}"/>
          </ac:spMkLst>
        </pc:spChg>
        <pc:spChg chg="mod">
          <ac:chgData name="Vivek Saahil" userId="43ad321a-5946-4c44-869a-99c3331d9527" providerId="ADAL" clId="{EA813354-F016-409C-A55B-EB42D8BC8B73}" dt="2021-04-06T04:33:14.680" v="5341" actId="27803"/>
          <ac:spMkLst>
            <pc:docMk/>
            <pc:sldMk cId="1830847363" sldId="283"/>
            <ac:spMk id="6639" creationId="{BF222225-292A-4A2C-82A6-A28BA19E3A71}"/>
          </ac:spMkLst>
        </pc:spChg>
        <pc:spChg chg="mod">
          <ac:chgData name="Vivek Saahil" userId="43ad321a-5946-4c44-869a-99c3331d9527" providerId="ADAL" clId="{EA813354-F016-409C-A55B-EB42D8BC8B73}" dt="2021-04-06T04:33:14.680" v="5341" actId="27803"/>
          <ac:spMkLst>
            <pc:docMk/>
            <pc:sldMk cId="1830847363" sldId="283"/>
            <ac:spMk id="6640" creationId="{B363A325-E785-4ED5-9A4B-BD99DA4450D1}"/>
          </ac:spMkLst>
        </pc:spChg>
        <pc:spChg chg="mod">
          <ac:chgData name="Vivek Saahil" userId="43ad321a-5946-4c44-869a-99c3331d9527" providerId="ADAL" clId="{EA813354-F016-409C-A55B-EB42D8BC8B73}" dt="2021-04-06T04:33:14.680" v="5341" actId="27803"/>
          <ac:spMkLst>
            <pc:docMk/>
            <pc:sldMk cId="1830847363" sldId="283"/>
            <ac:spMk id="6641" creationId="{A6884966-3516-4BD2-A44C-7CDF106889AE}"/>
          </ac:spMkLst>
        </pc:spChg>
        <pc:spChg chg="mod">
          <ac:chgData name="Vivek Saahil" userId="43ad321a-5946-4c44-869a-99c3331d9527" providerId="ADAL" clId="{EA813354-F016-409C-A55B-EB42D8BC8B73}" dt="2021-04-06T04:33:14.680" v="5341" actId="27803"/>
          <ac:spMkLst>
            <pc:docMk/>
            <pc:sldMk cId="1830847363" sldId="283"/>
            <ac:spMk id="6642" creationId="{9FE0C7A5-3282-41AD-BF93-570E5058D154}"/>
          </ac:spMkLst>
        </pc:spChg>
        <pc:spChg chg="mod">
          <ac:chgData name="Vivek Saahil" userId="43ad321a-5946-4c44-869a-99c3331d9527" providerId="ADAL" clId="{EA813354-F016-409C-A55B-EB42D8BC8B73}" dt="2021-04-06T04:33:14.680" v="5341" actId="27803"/>
          <ac:spMkLst>
            <pc:docMk/>
            <pc:sldMk cId="1830847363" sldId="283"/>
            <ac:spMk id="6643" creationId="{81FFC1A9-5338-437C-AE40-53094434EEDD}"/>
          </ac:spMkLst>
        </pc:spChg>
        <pc:spChg chg="mod">
          <ac:chgData name="Vivek Saahil" userId="43ad321a-5946-4c44-869a-99c3331d9527" providerId="ADAL" clId="{EA813354-F016-409C-A55B-EB42D8BC8B73}" dt="2021-04-06T04:33:14.680" v="5341" actId="27803"/>
          <ac:spMkLst>
            <pc:docMk/>
            <pc:sldMk cId="1830847363" sldId="283"/>
            <ac:spMk id="6644" creationId="{731AD5A9-FD35-46F8-A69A-98547ACA149E}"/>
          </ac:spMkLst>
        </pc:spChg>
        <pc:spChg chg="mod">
          <ac:chgData name="Vivek Saahil" userId="43ad321a-5946-4c44-869a-99c3331d9527" providerId="ADAL" clId="{EA813354-F016-409C-A55B-EB42D8BC8B73}" dt="2021-04-06T04:33:14.680" v="5341" actId="27803"/>
          <ac:spMkLst>
            <pc:docMk/>
            <pc:sldMk cId="1830847363" sldId="283"/>
            <ac:spMk id="6645" creationId="{130CCF8F-1014-432B-879C-E89CDB2B0F55}"/>
          </ac:spMkLst>
        </pc:spChg>
        <pc:spChg chg="mod">
          <ac:chgData name="Vivek Saahil" userId="43ad321a-5946-4c44-869a-99c3331d9527" providerId="ADAL" clId="{EA813354-F016-409C-A55B-EB42D8BC8B73}" dt="2021-04-06T04:33:14.680" v="5341" actId="27803"/>
          <ac:spMkLst>
            <pc:docMk/>
            <pc:sldMk cId="1830847363" sldId="283"/>
            <ac:spMk id="6646" creationId="{F00CC767-5507-4945-941F-31C46A20A039}"/>
          </ac:spMkLst>
        </pc:spChg>
        <pc:spChg chg="mod">
          <ac:chgData name="Vivek Saahil" userId="43ad321a-5946-4c44-869a-99c3331d9527" providerId="ADAL" clId="{EA813354-F016-409C-A55B-EB42D8BC8B73}" dt="2021-04-06T04:33:14.680" v="5341" actId="27803"/>
          <ac:spMkLst>
            <pc:docMk/>
            <pc:sldMk cId="1830847363" sldId="283"/>
            <ac:spMk id="6647" creationId="{60A8F934-2BEF-4999-B7F7-8F0E087ECFD7}"/>
          </ac:spMkLst>
        </pc:spChg>
        <pc:spChg chg="mod">
          <ac:chgData name="Vivek Saahil" userId="43ad321a-5946-4c44-869a-99c3331d9527" providerId="ADAL" clId="{EA813354-F016-409C-A55B-EB42D8BC8B73}" dt="2021-04-06T04:33:14.680" v="5341" actId="27803"/>
          <ac:spMkLst>
            <pc:docMk/>
            <pc:sldMk cId="1830847363" sldId="283"/>
            <ac:spMk id="6648" creationId="{C6373B30-185F-42DE-9E2C-F9D1F9BB0CC6}"/>
          </ac:spMkLst>
        </pc:spChg>
        <pc:spChg chg="mod">
          <ac:chgData name="Vivek Saahil" userId="43ad321a-5946-4c44-869a-99c3331d9527" providerId="ADAL" clId="{EA813354-F016-409C-A55B-EB42D8BC8B73}" dt="2021-04-06T04:33:14.680" v="5341" actId="27803"/>
          <ac:spMkLst>
            <pc:docMk/>
            <pc:sldMk cId="1830847363" sldId="283"/>
            <ac:spMk id="6649" creationId="{F9045DD7-A39E-4B1B-ADF7-7471170CC30F}"/>
          </ac:spMkLst>
        </pc:spChg>
        <pc:spChg chg="mod">
          <ac:chgData name="Vivek Saahil" userId="43ad321a-5946-4c44-869a-99c3331d9527" providerId="ADAL" clId="{EA813354-F016-409C-A55B-EB42D8BC8B73}" dt="2021-04-06T04:33:14.680" v="5341" actId="27803"/>
          <ac:spMkLst>
            <pc:docMk/>
            <pc:sldMk cId="1830847363" sldId="283"/>
            <ac:spMk id="6650" creationId="{3D81640E-6950-42A3-ADBF-AB03DDD3443B}"/>
          </ac:spMkLst>
        </pc:spChg>
        <pc:spChg chg="mod">
          <ac:chgData name="Vivek Saahil" userId="43ad321a-5946-4c44-869a-99c3331d9527" providerId="ADAL" clId="{EA813354-F016-409C-A55B-EB42D8BC8B73}" dt="2021-04-06T04:33:14.680" v="5341" actId="27803"/>
          <ac:spMkLst>
            <pc:docMk/>
            <pc:sldMk cId="1830847363" sldId="283"/>
            <ac:spMk id="6651" creationId="{83A6E898-BFAD-4C9A-9D89-E523EF4A5019}"/>
          </ac:spMkLst>
        </pc:spChg>
        <pc:spChg chg="mod">
          <ac:chgData name="Vivek Saahil" userId="43ad321a-5946-4c44-869a-99c3331d9527" providerId="ADAL" clId="{EA813354-F016-409C-A55B-EB42D8BC8B73}" dt="2021-04-06T04:33:14.680" v="5341" actId="27803"/>
          <ac:spMkLst>
            <pc:docMk/>
            <pc:sldMk cId="1830847363" sldId="283"/>
            <ac:spMk id="6652" creationId="{83FC9AF4-CE68-47E1-9ED6-F105A5AE7B1D}"/>
          </ac:spMkLst>
        </pc:spChg>
        <pc:spChg chg="mod">
          <ac:chgData name="Vivek Saahil" userId="43ad321a-5946-4c44-869a-99c3331d9527" providerId="ADAL" clId="{EA813354-F016-409C-A55B-EB42D8BC8B73}" dt="2021-04-06T04:33:14.680" v="5341" actId="27803"/>
          <ac:spMkLst>
            <pc:docMk/>
            <pc:sldMk cId="1830847363" sldId="283"/>
            <ac:spMk id="6653" creationId="{1E901E87-6737-4382-8875-13D7802D0651}"/>
          </ac:spMkLst>
        </pc:spChg>
        <pc:spChg chg="mod">
          <ac:chgData name="Vivek Saahil" userId="43ad321a-5946-4c44-869a-99c3331d9527" providerId="ADAL" clId="{EA813354-F016-409C-A55B-EB42D8BC8B73}" dt="2021-04-06T04:33:14.680" v="5341" actId="27803"/>
          <ac:spMkLst>
            <pc:docMk/>
            <pc:sldMk cId="1830847363" sldId="283"/>
            <ac:spMk id="6654" creationId="{46278746-3B0E-4F4A-9C69-5D86EFE45C1E}"/>
          </ac:spMkLst>
        </pc:spChg>
        <pc:spChg chg="mod">
          <ac:chgData name="Vivek Saahil" userId="43ad321a-5946-4c44-869a-99c3331d9527" providerId="ADAL" clId="{EA813354-F016-409C-A55B-EB42D8BC8B73}" dt="2021-04-06T04:33:14.680" v="5341" actId="27803"/>
          <ac:spMkLst>
            <pc:docMk/>
            <pc:sldMk cId="1830847363" sldId="283"/>
            <ac:spMk id="6655" creationId="{C081C0EB-AEBB-4F78-87D4-9FBC2C46491E}"/>
          </ac:spMkLst>
        </pc:spChg>
        <pc:spChg chg="mod">
          <ac:chgData name="Vivek Saahil" userId="43ad321a-5946-4c44-869a-99c3331d9527" providerId="ADAL" clId="{EA813354-F016-409C-A55B-EB42D8BC8B73}" dt="2021-04-06T04:33:14.680" v="5341" actId="27803"/>
          <ac:spMkLst>
            <pc:docMk/>
            <pc:sldMk cId="1830847363" sldId="283"/>
            <ac:spMk id="6656" creationId="{502000F0-4B62-40B3-900F-72D7D1FFA530}"/>
          </ac:spMkLst>
        </pc:spChg>
        <pc:spChg chg="mod">
          <ac:chgData name="Vivek Saahil" userId="43ad321a-5946-4c44-869a-99c3331d9527" providerId="ADAL" clId="{EA813354-F016-409C-A55B-EB42D8BC8B73}" dt="2021-04-06T04:33:14.680" v="5341" actId="27803"/>
          <ac:spMkLst>
            <pc:docMk/>
            <pc:sldMk cId="1830847363" sldId="283"/>
            <ac:spMk id="6657" creationId="{B29B352C-310D-4907-898A-B1AAEBD74108}"/>
          </ac:spMkLst>
        </pc:spChg>
        <pc:spChg chg="mod">
          <ac:chgData name="Vivek Saahil" userId="43ad321a-5946-4c44-869a-99c3331d9527" providerId="ADAL" clId="{EA813354-F016-409C-A55B-EB42D8BC8B73}" dt="2021-04-06T04:33:14.680" v="5341" actId="27803"/>
          <ac:spMkLst>
            <pc:docMk/>
            <pc:sldMk cId="1830847363" sldId="283"/>
            <ac:spMk id="6658" creationId="{B3114762-69DE-4075-8A88-EB28C91E8243}"/>
          </ac:spMkLst>
        </pc:spChg>
        <pc:spChg chg="mod">
          <ac:chgData name="Vivek Saahil" userId="43ad321a-5946-4c44-869a-99c3331d9527" providerId="ADAL" clId="{EA813354-F016-409C-A55B-EB42D8BC8B73}" dt="2021-04-06T04:33:14.680" v="5341" actId="27803"/>
          <ac:spMkLst>
            <pc:docMk/>
            <pc:sldMk cId="1830847363" sldId="283"/>
            <ac:spMk id="6659" creationId="{7415C2C7-1492-4E4D-A805-4EC4C2DF0842}"/>
          </ac:spMkLst>
        </pc:spChg>
        <pc:spChg chg="mod">
          <ac:chgData name="Vivek Saahil" userId="43ad321a-5946-4c44-869a-99c3331d9527" providerId="ADAL" clId="{EA813354-F016-409C-A55B-EB42D8BC8B73}" dt="2021-04-06T04:33:14.680" v="5341" actId="27803"/>
          <ac:spMkLst>
            <pc:docMk/>
            <pc:sldMk cId="1830847363" sldId="283"/>
            <ac:spMk id="6660" creationId="{571559D9-34B5-448B-A59D-81056FA8CAFC}"/>
          </ac:spMkLst>
        </pc:spChg>
        <pc:spChg chg="mod">
          <ac:chgData name="Vivek Saahil" userId="43ad321a-5946-4c44-869a-99c3331d9527" providerId="ADAL" clId="{EA813354-F016-409C-A55B-EB42D8BC8B73}" dt="2021-04-06T04:33:14.680" v="5341" actId="27803"/>
          <ac:spMkLst>
            <pc:docMk/>
            <pc:sldMk cId="1830847363" sldId="283"/>
            <ac:spMk id="6661" creationId="{42089F8F-C603-4B5E-9F97-36FA4B0D86A5}"/>
          </ac:spMkLst>
        </pc:spChg>
        <pc:spChg chg="mod">
          <ac:chgData name="Vivek Saahil" userId="43ad321a-5946-4c44-869a-99c3331d9527" providerId="ADAL" clId="{EA813354-F016-409C-A55B-EB42D8BC8B73}" dt="2021-04-06T04:33:14.680" v="5341" actId="27803"/>
          <ac:spMkLst>
            <pc:docMk/>
            <pc:sldMk cId="1830847363" sldId="283"/>
            <ac:spMk id="6662" creationId="{DB934523-550C-4D62-9E4B-377542A812E4}"/>
          </ac:spMkLst>
        </pc:spChg>
        <pc:spChg chg="mod">
          <ac:chgData name="Vivek Saahil" userId="43ad321a-5946-4c44-869a-99c3331d9527" providerId="ADAL" clId="{EA813354-F016-409C-A55B-EB42D8BC8B73}" dt="2021-04-06T04:33:14.680" v="5341" actId="27803"/>
          <ac:spMkLst>
            <pc:docMk/>
            <pc:sldMk cId="1830847363" sldId="283"/>
            <ac:spMk id="6663" creationId="{83567443-2F7B-465A-8E4C-3E589FE6735B}"/>
          </ac:spMkLst>
        </pc:spChg>
        <pc:spChg chg="mod">
          <ac:chgData name="Vivek Saahil" userId="43ad321a-5946-4c44-869a-99c3331d9527" providerId="ADAL" clId="{EA813354-F016-409C-A55B-EB42D8BC8B73}" dt="2021-04-06T04:33:14.680" v="5341" actId="27803"/>
          <ac:spMkLst>
            <pc:docMk/>
            <pc:sldMk cId="1830847363" sldId="283"/>
            <ac:spMk id="6664" creationId="{06D48CF6-5A86-459A-B9B1-BFED432892BA}"/>
          </ac:spMkLst>
        </pc:spChg>
        <pc:spChg chg="mod">
          <ac:chgData name="Vivek Saahil" userId="43ad321a-5946-4c44-869a-99c3331d9527" providerId="ADAL" clId="{EA813354-F016-409C-A55B-EB42D8BC8B73}" dt="2021-04-06T04:33:14.680" v="5341" actId="27803"/>
          <ac:spMkLst>
            <pc:docMk/>
            <pc:sldMk cId="1830847363" sldId="283"/>
            <ac:spMk id="6665" creationId="{96ED5B9F-429E-49F7-98F5-CB8EF5BD6E10}"/>
          </ac:spMkLst>
        </pc:spChg>
        <pc:spChg chg="mod">
          <ac:chgData name="Vivek Saahil" userId="43ad321a-5946-4c44-869a-99c3331d9527" providerId="ADAL" clId="{EA813354-F016-409C-A55B-EB42D8BC8B73}" dt="2021-04-06T04:33:14.680" v="5341" actId="27803"/>
          <ac:spMkLst>
            <pc:docMk/>
            <pc:sldMk cId="1830847363" sldId="283"/>
            <ac:spMk id="6666" creationId="{7DFA7072-C166-46A0-BA80-8FEE40020EF5}"/>
          </ac:spMkLst>
        </pc:spChg>
        <pc:spChg chg="mod">
          <ac:chgData name="Vivek Saahil" userId="43ad321a-5946-4c44-869a-99c3331d9527" providerId="ADAL" clId="{EA813354-F016-409C-A55B-EB42D8BC8B73}" dt="2021-04-06T04:33:14.680" v="5341" actId="27803"/>
          <ac:spMkLst>
            <pc:docMk/>
            <pc:sldMk cId="1830847363" sldId="283"/>
            <ac:spMk id="6667" creationId="{44E0B85B-46E8-42AB-B491-134641E6802C}"/>
          </ac:spMkLst>
        </pc:spChg>
        <pc:spChg chg="mod">
          <ac:chgData name="Vivek Saahil" userId="43ad321a-5946-4c44-869a-99c3331d9527" providerId="ADAL" clId="{EA813354-F016-409C-A55B-EB42D8BC8B73}" dt="2021-04-06T04:33:14.680" v="5341" actId="27803"/>
          <ac:spMkLst>
            <pc:docMk/>
            <pc:sldMk cId="1830847363" sldId="283"/>
            <ac:spMk id="6668" creationId="{958E7320-A5A3-4F3D-B3F6-415752337419}"/>
          </ac:spMkLst>
        </pc:spChg>
        <pc:spChg chg="mod">
          <ac:chgData name="Vivek Saahil" userId="43ad321a-5946-4c44-869a-99c3331d9527" providerId="ADAL" clId="{EA813354-F016-409C-A55B-EB42D8BC8B73}" dt="2021-04-06T04:33:14.680" v="5341" actId="27803"/>
          <ac:spMkLst>
            <pc:docMk/>
            <pc:sldMk cId="1830847363" sldId="283"/>
            <ac:spMk id="6669" creationId="{8D8900F9-D939-4FFA-9DDE-7189416BE327}"/>
          </ac:spMkLst>
        </pc:spChg>
        <pc:spChg chg="mod">
          <ac:chgData name="Vivek Saahil" userId="43ad321a-5946-4c44-869a-99c3331d9527" providerId="ADAL" clId="{EA813354-F016-409C-A55B-EB42D8BC8B73}" dt="2021-04-06T04:33:14.680" v="5341" actId="27803"/>
          <ac:spMkLst>
            <pc:docMk/>
            <pc:sldMk cId="1830847363" sldId="283"/>
            <ac:spMk id="6670" creationId="{7D280E20-2732-4788-BA7F-D46812B617A7}"/>
          </ac:spMkLst>
        </pc:spChg>
        <pc:spChg chg="mod">
          <ac:chgData name="Vivek Saahil" userId="43ad321a-5946-4c44-869a-99c3331d9527" providerId="ADAL" clId="{EA813354-F016-409C-A55B-EB42D8BC8B73}" dt="2021-04-06T04:33:14.680" v="5341" actId="27803"/>
          <ac:spMkLst>
            <pc:docMk/>
            <pc:sldMk cId="1830847363" sldId="283"/>
            <ac:spMk id="6671" creationId="{F6956E07-DAF4-4C59-A91D-5694B01531AB}"/>
          </ac:spMkLst>
        </pc:spChg>
        <pc:spChg chg="mod">
          <ac:chgData name="Vivek Saahil" userId="43ad321a-5946-4c44-869a-99c3331d9527" providerId="ADAL" clId="{EA813354-F016-409C-A55B-EB42D8BC8B73}" dt="2021-04-06T04:33:14.680" v="5341" actId="27803"/>
          <ac:spMkLst>
            <pc:docMk/>
            <pc:sldMk cId="1830847363" sldId="283"/>
            <ac:spMk id="6672" creationId="{ECB6638E-8632-4A2B-BAA5-9B55F6BA5827}"/>
          </ac:spMkLst>
        </pc:spChg>
        <pc:spChg chg="mod">
          <ac:chgData name="Vivek Saahil" userId="43ad321a-5946-4c44-869a-99c3331d9527" providerId="ADAL" clId="{EA813354-F016-409C-A55B-EB42D8BC8B73}" dt="2021-04-06T04:33:14.680" v="5341" actId="27803"/>
          <ac:spMkLst>
            <pc:docMk/>
            <pc:sldMk cId="1830847363" sldId="283"/>
            <ac:spMk id="6673" creationId="{9436023F-5486-4EF7-8A92-0CD708A818DC}"/>
          </ac:spMkLst>
        </pc:spChg>
        <pc:spChg chg="mod">
          <ac:chgData name="Vivek Saahil" userId="43ad321a-5946-4c44-869a-99c3331d9527" providerId="ADAL" clId="{EA813354-F016-409C-A55B-EB42D8BC8B73}" dt="2021-04-06T04:33:14.680" v="5341" actId="27803"/>
          <ac:spMkLst>
            <pc:docMk/>
            <pc:sldMk cId="1830847363" sldId="283"/>
            <ac:spMk id="6674" creationId="{FF22B03C-CF98-4C7A-A353-24D071FFEB36}"/>
          </ac:spMkLst>
        </pc:spChg>
        <pc:spChg chg="mod">
          <ac:chgData name="Vivek Saahil" userId="43ad321a-5946-4c44-869a-99c3331d9527" providerId="ADAL" clId="{EA813354-F016-409C-A55B-EB42D8BC8B73}" dt="2021-04-06T04:33:14.680" v="5341" actId="27803"/>
          <ac:spMkLst>
            <pc:docMk/>
            <pc:sldMk cId="1830847363" sldId="283"/>
            <ac:spMk id="6675" creationId="{4042D7BA-4BC5-47D7-8359-947C06BEE57A}"/>
          </ac:spMkLst>
        </pc:spChg>
        <pc:spChg chg="mod">
          <ac:chgData name="Vivek Saahil" userId="43ad321a-5946-4c44-869a-99c3331d9527" providerId="ADAL" clId="{EA813354-F016-409C-A55B-EB42D8BC8B73}" dt="2021-04-06T04:33:14.680" v="5341" actId="27803"/>
          <ac:spMkLst>
            <pc:docMk/>
            <pc:sldMk cId="1830847363" sldId="283"/>
            <ac:spMk id="6676" creationId="{5299D354-87EA-4BA8-9631-A3C9F48C6ACE}"/>
          </ac:spMkLst>
        </pc:spChg>
        <pc:spChg chg="mod">
          <ac:chgData name="Vivek Saahil" userId="43ad321a-5946-4c44-869a-99c3331d9527" providerId="ADAL" clId="{EA813354-F016-409C-A55B-EB42D8BC8B73}" dt="2021-04-06T04:33:14.680" v="5341" actId="27803"/>
          <ac:spMkLst>
            <pc:docMk/>
            <pc:sldMk cId="1830847363" sldId="283"/>
            <ac:spMk id="6677" creationId="{5731A502-140B-4253-A607-1445D2EB350F}"/>
          </ac:spMkLst>
        </pc:spChg>
        <pc:spChg chg="mod">
          <ac:chgData name="Vivek Saahil" userId="43ad321a-5946-4c44-869a-99c3331d9527" providerId="ADAL" clId="{EA813354-F016-409C-A55B-EB42D8BC8B73}" dt="2021-04-06T04:33:14.680" v="5341" actId="27803"/>
          <ac:spMkLst>
            <pc:docMk/>
            <pc:sldMk cId="1830847363" sldId="283"/>
            <ac:spMk id="6678" creationId="{1C4ED7FC-9241-42BA-ACE1-64875DE6E007}"/>
          </ac:spMkLst>
        </pc:spChg>
        <pc:spChg chg="mod">
          <ac:chgData name="Vivek Saahil" userId="43ad321a-5946-4c44-869a-99c3331d9527" providerId="ADAL" clId="{EA813354-F016-409C-A55B-EB42D8BC8B73}" dt="2021-04-06T04:33:14.680" v="5341" actId="27803"/>
          <ac:spMkLst>
            <pc:docMk/>
            <pc:sldMk cId="1830847363" sldId="283"/>
            <ac:spMk id="6679" creationId="{4FE3A875-394A-4F93-B8CF-76C2D8F50ABC}"/>
          </ac:spMkLst>
        </pc:spChg>
        <pc:spChg chg="mod">
          <ac:chgData name="Vivek Saahil" userId="43ad321a-5946-4c44-869a-99c3331d9527" providerId="ADAL" clId="{EA813354-F016-409C-A55B-EB42D8BC8B73}" dt="2021-04-06T04:33:14.680" v="5341" actId="27803"/>
          <ac:spMkLst>
            <pc:docMk/>
            <pc:sldMk cId="1830847363" sldId="283"/>
            <ac:spMk id="6680" creationId="{080E293E-74FF-4F52-ABBF-6AC093EAF6A7}"/>
          </ac:spMkLst>
        </pc:spChg>
        <pc:spChg chg="mod">
          <ac:chgData name="Vivek Saahil" userId="43ad321a-5946-4c44-869a-99c3331d9527" providerId="ADAL" clId="{EA813354-F016-409C-A55B-EB42D8BC8B73}" dt="2021-04-06T04:33:14.680" v="5341" actId="27803"/>
          <ac:spMkLst>
            <pc:docMk/>
            <pc:sldMk cId="1830847363" sldId="283"/>
            <ac:spMk id="6681" creationId="{C6068F10-F874-46E5-BA6E-F64AD0E97AFF}"/>
          </ac:spMkLst>
        </pc:spChg>
        <pc:spChg chg="mod">
          <ac:chgData name="Vivek Saahil" userId="43ad321a-5946-4c44-869a-99c3331d9527" providerId="ADAL" clId="{EA813354-F016-409C-A55B-EB42D8BC8B73}" dt="2021-04-06T04:33:14.680" v="5341" actId="27803"/>
          <ac:spMkLst>
            <pc:docMk/>
            <pc:sldMk cId="1830847363" sldId="283"/>
            <ac:spMk id="6682" creationId="{97D6E1B5-5D7B-47FE-96FC-3718C7B5D51A}"/>
          </ac:spMkLst>
        </pc:spChg>
        <pc:spChg chg="mod">
          <ac:chgData name="Vivek Saahil" userId="43ad321a-5946-4c44-869a-99c3331d9527" providerId="ADAL" clId="{EA813354-F016-409C-A55B-EB42D8BC8B73}" dt="2021-04-06T04:33:14.680" v="5341" actId="27803"/>
          <ac:spMkLst>
            <pc:docMk/>
            <pc:sldMk cId="1830847363" sldId="283"/>
            <ac:spMk id="6683" creationId="{C6D4611B-5CAA-40D2-BF8B-87E768BD0173}"/>
          </ac:spMkLst>
        </pc:spChg>
        <pc:spChg chg="mod">
          <ac:chgData name="Vivek Saahil" userId="43ad321a-5946-4c44-869a-99c3331d9527" providerId="ADAL" clId="{EA813354-F016-409C-A55B-EB42D8BC8B73}" dt="2021-04-06T04:33:14.680" v="5341" actId="27803"/>
          <ac:spMkLst>
            <pc:docMk/>
            <pc:sldMk cId="1830847363" sldId="283"/>
            <ac:spMk id="6684" creationId="{07F88513-BCFF-4DFE-BD87-63E8FD8E1E53}"/>
          </ac:spMkLst>
        </pc:spChg>
        <pc:spChg chg="mod">
          <ac:chgData name="Vivek Saahil" userId="43ad321a-5946-4c44-869a-99c3331d9527" providerId="ADAL" clId="{EA813354-F016-409C-A55B-EB42D8BC8B73}" dt="2021-04-06T04:33:14.680" v="5341" actId="27803"/>
          <ac:spMkLst>
            <pc:docMk/>
            <pc:sldMk cId="1830847363" sldId="283"/>
            <ac:spMk id="6685" creationId="{61506536-8C56-4CEA-9972-4E8CBFDCEB55}"/>
          </ac:spMkLst>
        </pc:spChg>
        <pc:spChg chg="mod">
          <ac:chgData name="Vivek Saahil" userId="43ad321a-5946-4c44-869a-99c3331d9527" providerId="ADAL" clId="{EA813354-F016-409C-A55B-EB42D8BC8B73}" dt="2021-04-06T04:33:14.680" v="5341" actId="27803"/>
          <ac:spMkLst>
            <pc:docMk/>
            <pc:sldMk cId="1830847363" sldId="283"/>
            <ac:spMk id="6686" creationId="{8AE9F18D-E9A8-45DF-B0FA-328659373275}"/>
          </ac:spMkLst>
        </pc:spChg>
        <pc:spChg chg="mod">
          <ac:chgData name="Vivek Saahil" userId="43ad321a-5946-4c44-869a-99c3331d9527" providerId="ADAL" clId="{EA813354-F016-409C-A55B-EB42D8BC8B73}" dt="2021-04-06T04:33:14.680" v="5341" actId="27803"/>
          <ac:spMkLst>
            <pc:docMk/>
            <pc:sldMk cId="1830847363" sldId="283"/>
            <ac:spMk id="6687" creationId="{13D1A768-3A54-4A3F-8B4E-54BEAE9ED01C}"/>
          </ac:spMkLst>
        </pc:spChg>
        <pc:spChg chg="mod">
          <ac:chgData name="Vivek Saahil" userId="43ad321a-5946-4c44-869a-99c3331d9527" providerId="ADAL" clId="{EA813354-F016-409C-A55B-EB42D8BC8B73}" dt="2021-04-06T04:33:14.680" v="5341" actId="27803"/>
          <ac:spMkLst>
            <pc:docMk/>
            <pc:sldMk cId="1830847363" sldId="283"/>
            <ac:spMk id="6688" creationId="{9322E367-02F6-43F9-9B0D-386C2B685754}"/>
          </ac:spMkLst>
        </pc:spChg>
        <pc:spChg chg="mod">
          <ac:chgData name="Vivek Saahil" userId="43ad321a-5946-4c44-869a-99c3331d9527" providerId="ADAL" clId="{EA813354-F016-409C-A55B-EB42D8BC8B73}" dt="2021-04-06T04:33:14.680" v="5341" actId="27803"/>
          <ac:spMkLst>
            <pc:docMk/>
            <pc:sldMk cId="1830847363" sldId="283"/>
            <ac:spMk id="6689" creationId="{AE211CD3-3C6E-43F4-85C4-217E8E3C94A3}"/>
          </ac:spMkLst>
        </pc:spChg>
        <pc:spChg chg="mod">
          <ac:chgData name="Vivek Saahil" userId="43ad321a-5946-4c44-869a-99c3331d9527" providerId="ADAL" clId="{EA813354-F016-409C-A55B-EB42D8BC8B73}" dt="2021-04-06T04:33:14.680" v="5341" actId="27803"/>
          <ac:spMkLst>
            <pc:docMk/>
            <pc:sldMk cId="1830847363" sldId="283"/>
            <ac:spMk id="6690" creationId="{5AE07E50-ED86-42BE-92E5-AA8EB757BA43}"/>
          </ac:spMkLst>
        </pc:spChg>
        <pc:spChg chg="mod">
          <ac:chgData name="Vivek Saahil" userId="43ad321a-5946-4c44-869a-99c3331d9527" providerId="ADAL" clId="{EA813354-F016-409C-A55B-EB42D8BC8B73}" dt="2021-04-06T04:33:14.680" v="5341" actId="27803"/>
          <ac:spMkLst>
            <pc:docMk/>
            <pc:sldMk cId="1830847363" sldId="283"/>
            <ac:spMk id="6691" creationId="{98DFFFFB-CADB-46D7-8A01-A2DDE0485B56}"/>
          </ac:spMkLst>
        </pc:spChg>
        <pc:spChg chg="mod">
          <ac:chgData name="Vivek Saahil" userId="43ad321a-5946-4c44-869a-99c3331d9527" providerId="ADAL" clId="{EA813354-F016-409C-A55B-EB42D8BC8B73}" dt="2021-04-06T04:33:14.680" v="5341" actId="27803"/>
          <ac:spMkLst>
            <pc:docMk/>
            <pc:sldMk cId="1830847363" sldId="283"/>
            <ac:spMk id="6692" creationId="{E64E795D-CD5F-4F55-972C-452AD1948903}"/>
          </ac:spMkLst>
        </pc:spChg>
        <pc:spChg chg="mod">
          <ac:chgData name="Vivek Saahil" userId="43ad321a-5946-4c44-869a-99c3331d9527" providerId="ADAL" clId="{EA813354-F016-409C-A55B-EB42D8BC8B73}" dt="2021-04-06T04:33:14.680" v="5341" actId="27803"/>
          <ac:spMkLst>
            <pc:docMk/>
            <pc:sldMk cId="1830847363" sldId="283"/>
            <ac:spMk id="6693" creationId="{1D6F0652-A078-49A6-B7B9-E212E49DE87A}"/>
          </ac:spMkLst>
        </pc:spChg>
        <pc:spChg chg="mod">
          <ac:chgData name="Vivek Saahil" userId="43ad321a-5946-4c44-869a-99c3331d9527" providerId="ADAL" clId="{EA813354-F016-409C-A55B-EB42D8BC8B73}" dt="2021-04-06T04:33:14.680" v="5341" actId="27803"/>
          <ac:spMkLst>
            <pc:docMk/>
            <pc:sldMk cId="1830847363" sldId="283"/>
            <ac:spMk id="6694" creationId="{651ACBB7-9933-4364-86C7-D3D51C0F0BAD}"/>
          </ac:spMkLst>
        </pc:spChg>
        <pc:spChg chg="mod">
          <ac:chgData name="Vivek Saahil" userId="43ad321a-5946-4c44-869a-99c3331d9527" providerId="ADAL" clId="{EA813354-F016-409C-A55B-EB42D8BC8B73}" dt="2021-04-06T04:33:14.680" v="5341" actId="27803"/>
          <ac:spMkLst>
            <pc:docMk/>
            <pc:sldMk cId="1830847363" sldId="283"/>
            <ac:spMk id="6695" creationId="{221BF76D-A844-42C4-B51F-1AAC91920456}"/>
          </ac:spMkLst>
        </pc:spChg>
        <pc:spChg chg="mod">
          <ac:chgData name="Vivek Saahil" userId="43ad321a-5946-4c44-869a-99c3331d9527" providerId="ADAL" clId="{EA813354-F016-409C-A55B-EB42D8BC8B73}" dt="2021-04-06T04:33:14.680" v="5341" actId="27803"/>
          <ac:spMkLst>
            <pc:docMk/>
            <pc:sldMk cId="1830847363" sldId="283"/>
            <ac:spMk id="6696" creationId="{F893B191-8DFF-472A-808C-913B621DD281}"/>
          </ac:spMkLst>
        </pc:spChg>
        <pc:spChg chg="mod">
          <ac:chgData name="Vivek Saahil" userId="43ad321a-5946-4c44-869a-99c3331d9527" providerId="ADAL" clId="{EA813354-F016-409C-A55B-EB42D8BC8B73}" dt="2021-04-06T04:33:14.680" v="5341" actId="27803"/>
          <ac:spMkLst>
            <pc:docMk/>
            <pc:sldMk cId="1830847363" sldId="283"/>
            <ac:spMk id="6697" creationId="{D35FD291-D438-4F02-848D-ADEDC1BF731D}"/>
          </ac:spMkLst>
        </pc:spChg>
        <pc:spChg chg="mod">
          <ac:chgData name="Vivek Saahil" userId="43ad321a-5946-4c44-869a-99c3331d9527" providerId="ADAL" clId="{EA813354-F016-409C-A55B-EB42D8BC8B73}" dt="2021-04-06T04:33:14.680" v="5341" actId="27803"/>
          <ac:spMkLst>
            <pc:docMk/>
            <pc:sldMk cId="1830847363" sldId="283"/>
            <ac:spMk id="6698" creationId="{CBF0B0C2-7E35-4C0D-A32F-8FDD72C5ACEC}"/>
          </ac:spMkLst>
        </pc:spChg>
        <pc:spChg chg="mod">
          <ac:chgData name="Vivek Saahil" userId="43ad321a-5946-4c44-869a-99c3331d9527" providerId="ADAL" clId="{EA813354-F016-409C-A55B-EB42D8BC8B73}" dt="2021-04-06T04:33:14.680" v="5341" actId="27803"/>
          <ac:spMkLst>
            <pc:docMk/>
            <pc:sldMk cId="1830847363" sldId="283"/>
            <ac:spMk id="6699" creationId="{7E1FB26D-0713-4B34-8D49-AE4FDBD4C8FD}"/>
          </ac:spMkLst>
        </pc:spChg>
        <pc:spChg chg="mod">
          <ac:chgData name="Vivek Saahil" userId="43ad321a-5946-4c44-869a-99c3331d9527" providerId="ADAL" clId="{EA813354-F016-409C-A55B-EB42D8BC8B73}" dt="2021-04-06T04:33:14.680" v="5341" actId="27803"/>
          <ac:spMkLst>
            <pc:docMk/>
            <pc:sldMk cId="1830847363" sldId="283"/>
            <ac:spMk id="6700" creationId="{00E2BE11-3CD7-4E45-9B14-74E7C2F4EE95}"/>
          </ac:spMkLst>
        </pc:spChg>
        <pc:spChg chg="mod">
          <ac:chgData name="Vivek Saahil" userId="43ad321a-5946-4c44-869a-99c3331d9527" providerId="ADAL" clId="{EA813354-F016-409C-A55B-EB42D8BC8B73}" dt="2021-04-06T04:33:14.680" v="5341" actId="27803"/>
          <ac:spMkLst>
            <pc:docMk/>
            <pc:sldMk cId="1830847363" sldId="283"/>
            <ac:spMk id="6701" creationId="{12F22C89-3EA0-4922-A816-8F37F4D86F69}"/>
          </ac:spMkLst>
        </pc:spChg>
        <pc:spChg chg="mod">
          <ac:chgData name="Vivek Saahil" userId="43ad321a-5946-4c44-869a-99c3331d9527" providerId="ADAL" clId="{EA813354-F016-409C-A55B-EB42D8BC8B73}" dt="2021-04-06T04:33:14.680" v="5341" actId="27803"/>
          <ac:spMkLst>
            <pc:docMk/>
            <pc:sldMk cId="1830847363" sldId="283"/>
            <ac:spMk id="6702" creationId="{47F90FA0-943E-4382-A302-096CD06E6C16}"/>
          </ac:spMkLst>
        </pc:spChg>
        <pc:spChg chg="mod">
          <ac:chgData name="Vivek Saahil" userId="43ad321a-5946-4c44-869a-99c3331d9527" providerId="ADAL" clId="{EA813354-F016-409C-A55B-EB42D8BC8B73}" dt="2021-04-06T04:33:14.680" v="5341" actId="27803"/>
          <ac:spMkLst>
            <pc:docMk/>
            <pc:sldMk cId="1830847363" sldId="283"/>
            <ac:spMk id="6703" creationId="{AD257580-7AF4-45E7-8CE0-6C9A90CD0543}"/>
          </ac:spMkLst>
        </pc:spChg>
        <pc:spChg chg="mod">
          <ac:chgData name="Vivek Saahil" userId="43ad321a-5946-4c44-869a-99c3331d9527" providerId="ADAL" clId="{EA813354-F016-409C-A55B-EB42D8BC8B73}" dt="2021-04-06T04:33:14.680" v="5341" actId="27803"/>
          <ac:spMkLst>
            <pc:docMk/>
            <pc:sldMk cId="1830847363" sldId="283"/>
            <ac:spMk id="6704" creationId="{4609D8DB-C466-49AC-95FE-1119BA96CB97}"/>
          </ac:spMkLst>
        </pc:spChg>
        <pc:spChg chg="mod">
          <ac:chgData name="Vivek Saahil" userId="43ad321a-5946-4c44-869a-99c3331d9527" providerId="ADAL" clId="{EA813354-F016-409C-A55B-EB42D8BC8B73}" dt="2021-04-06T04:33:14.680" v="5341" actId="27803"/>
          <ac:spMkLst>
            <pc:docMk/>
            <pc:sldMk cId="1830847363" sldId="283"/>
            <ac:spMk id="6705" creationId="{2E701D0C-C337-4FB4-9721-6C5941DD9529}"/>
          </ac:spMkLst>
        </pc:spChg>
        <pc:spChg chg="mod">
          <ac:chgData name="Vivek Saahil" userId="43ad321a-5946-4c44-869a-99c3331d9527" providerId="ADAL" clId="{EA813354-F016-409C-A55B-EB42D8BC8B73}" dt="2021-04-06T04:33:14.680" v="5341" actId="27803"/>
          <ac:spMkLst>
            <pc:docMk/>
            <pc:sldMk cId="1830847363" sldId="283"/>
            <ac:spMk id="6706" creationId="{25568C55-FD0E-4401-A94D-2208942FCED1}"/>
          </ac:spMkLst>
        </pc:spChg>
        <pc:spChg chg="mod">
          <ac:chgData name="Vivek Saahil" userId="43ad321a-5946-4c44-869a-99c3331d9527" providerId="ADAL" clId="{EA813354-F016-409C-A55B-EB42D8BC8B73}" dt="2021-04-06T04:33:14.680" v="5341" actId="27803"/>
          <ac:spMkLst>
            <pc:docMk/>
            <pc:sldMk cId="1830847363" sldId="283"/>
            <ac:spMk id="6707" creationId="{A81DC17A-179E-40D3-93DE-EE06E9CA41D8}"/>
          </ac:spMkLst>
        </pc:spChg>
        <pc:spChg chg="mod">
          <ac:chgData name="Vivek Saahil" userId="43ad321a-5946-4c44-869a-99c3331d9527" providerId="ADAL" clId="{EA813354-F016-409C-A55B-EB42D8BC8B73}" dt="2021-04-06T04:33:14.680" v="5341" actId="27803"/>
          <ac:spMkLst>
            <pc:docMk/>
            <pc:sldMk cId="1830847363" sldId="283"/>
            <ac:spMk id="6708" creationId="{E1BF4C28-44ED-42F5-9D8A-FDDDCF2A560F}"/>
          </ac:spMkLst>
        </pc:spChg>
        <pc:spChg chg="mod">
          <ac:chgData name="Vivek Saahil" userId="43ad321a-5946-4c44-869a-99c3331d9527" providerId="ADAL" clId="{EA813354-F016-409C-A55B-EB42D8BC8B73}" dt="2021-04-06T04:33:14.680" v="5341" actId="27803"/>
          <ac:spMkLst>
            <pc:docMk/>
            <pc:sldMk cId="1830847363" sldId="283"/>
            <ac:spMk id="6709" creationId="{0E3821A1-1A7C-4871-974A-218660136CDB}"/>
          </ac:spMkLst>
        </pc:spChg>
        <pc:spChg chg="mod">
          <ac:chgData name="Vivek Saahil" userId="43ad321a-5946-4c44-869a-99c3331d9527" providerId="ADAL" clId="{EA813354-F016-409C-A55B-EB42D8BC8B73}" dt="2021-04-06T04:33:14.680" v="5341" actId="27803"/>
          <ac:spMkLst>
            <pc:docMk/>
            <pc:sldMk cId="1830847363" sldId="283"/>
            <ac:spMk id="6710" creationId="{64B4DD02-3D65-4402-8AC7-780216AEA2E1}"/>
          </ac:spMkLst>
        </pc:spChg>
        <pc:spChg chg="mod">
          <ac:chgData name="Vivek Saahil" userId="43ad321a-5946-4c44-869a-99c3331d9527" providerId="ADAL" clId="{EA813354-F016-409C-A55B-EB42D8BC8B73}" dt="2021-04-06T04:33:14.680" v="5341" actId="27803"/>
          <ac:spMkLst>
            <pc:docMk/>
            <pc:sldMk cId="1830847363" sldId="283"/>
            <ac:spMk id="6711" creationId="{0C11371F-74DD-4BD6-8B0C-30C9E21AA8C1}"/>
          </ac:spMkLst>
        </pc:spChg>
        <pc:spChg chg="mod">
          <ac:chgData name="Vivek Saahil" userId="43ad321a-5946-4c44-869a-99c3331d9527" providerId="ADAL" clId="{EA813354-F016-409C-A55B-EB42D8BC8B73}" dt="2021-04-06T04:33:14.680" v="5341" actId="27803"/>
          <ac:spMkLst>
            <pc:docMk/>
            <pc:sldMk cId="1830847363" sldId="283"/>
            <ac:spMk id="6712" creationId="{0FC99C52-32B4-4FFF-9990-EA622E90EC9D}"/>
          </ac:spMkLst>
        </pc:spChg>
        <pc:spChg chg="mod">
          <ac:chgData name="Vivek Saahil" userId="43ad321a-5946-4c44-869a-99c3331d9527" providerId="ADAL" clId="{EA813354-F016-409C-A55B-EB42D8BC8B73}" dt="2021-04-06T04:33:14.680" v="5341" actId="27803"/>
          <ac:spMkLst>
            <pc:docMk/>
            <pc:sldMk cId="1830847363" sldId="283"/>
            <ac:spMk id="6713" creationId="{0F1A402F-3A3B-484A-A200-54FCFC3B38CD}"/>
          </ac:spMkLst>
        </pc:spChg>
        <pc:spChg chg="mod">
          <ac:chgData name="Vivek Saahil" userId="43ad321a-5946-4c44-869a-99c3331d9527" providerId="ADAL" clId="{EA813354-F016-409C-A55B-EB42D8BC8B73}" dt="2021-04-06T04:33:14.680" v="5341" actId="27803"/>
          <ac:spMkLst>
            <pc:docMk/>
            <pc:sldMk cId="1830847363" sldId="283"/>
            <ac:spMk id="6714" creationId="{F09948D4-6109-495C-8DEE-99B65DEAEEC3}"/>
          </ac:spMkLst>
        </pc:spChg>
        <pc:spChg chg="mod">
          <ac:chgData name="Vivek Saahil" userId="43ad321a-5946-4c44-869a-99c3331d9527" providerId="ADAL" clId="{EA813354-F016-409C-A55B-EB42D8BC8B73}" dt="2021-04-06T04:33:14.680" v="5341" actId="27803"/>
          <ac:spMkLst>
            <pc:docMk/>
            <pc:sldMk cId="1830847363" sldId="283"/>
            <ac:spMk id="6715" creationId="{C4AA4203-2F85-4367-8DA4-659594A32116}"/>
          </ac:spMkLst>
        </pc:spChg>
        <pc:spChg chg="mod">
          <ac:chgData name="Vivek Saahil" userId="43ad321a-5946-4c44-869a-99c3331d9527" providerId="ADAL" clId="{EA813354-F016-409C-A55B-EB42D8BC8B73}" dt="2021-04-06T04:33:14.680" v="5341" actId="27803"/>
          <ac:spMkLst>
            <pc:docMk/>
            <pc:sldMk cId="1830847363" sldId="283"/>
            <ac:spMk id="6716" creationId="{226BB818-7D85-4C2D-BE94-176DBE7F5B04}"/>
          </ac:spMkLst>
        </pc:spChg>
        <pc:spChg chg="mod">
          <ac:chgData name="Vivek Saahil" userId="43ad321a-5946-4c44-869a-99c3331d9527" providerId="ADAL" clId="{EA813354-F016-409C-A55B-EB42D8BC8B73}" dt="2021-04-06T04:33:14.680" v="5341" actId="27803"/>
          <ac:spMkLst>
            <pc:docMk/>
            <pc:sldMk cId="1830847363" sldId="283"/>
            <ac:spMk id="6717" creationId="{A56FE8B0-CFEC-42A7-8D8D-1296E220A2B6}"/>
          </ac:spMkLst>
        </pc:spChg>
        <pc:spChg chg="mod">
          <ac:chgData name="Vivek Saahil" userId="43ad321a-5946-4c44-869a-99c3331d9527" providerId="ADAL" clId="{EA813354-F016-409C-A55B-EB42D8BC8B73}" dt="2021-04-06T04:33:14.680" v="5341" actId="27803"/>
          <ac:spMkLst>
            <pc:docMk/>
            <pc:sldMk cId="1830847363" sldId="283"/>
            <ac:spMk id="6718" creationId="{05E4D779-5EFF-4575-9B5D-88E6C4DE399B}"/>
          </ac:spMkLst>
        </pc:spChg>
        <pc:spChg chg="mod">
          <ac:chgData name="Vivek Saahil" userId="43ad321a-5946-4c44-869a-99c3331d9527" providerId="ADAL" clId="{EA813354-F016-409C-A55B-EB42D8BC8B73}" dt="2021-04-06T04:33:14.680" v="5341" actId="27803"/>
          <ac:spMkLst>
            <pc:docMk/>
            <pc:sldMk cId="1830847363" sldId="283"/>
            <ac:spMk id="6719" creationId="{3AC632DF-19B9-436F-AFC8-BDC474A6499D}"/>
          </ac:spMkLst>
        </pc:spChg>
        <pc:spChg chg="mod">
          <ac:chgData name="Vivek Saahil" userId="43ad321a-5946-4c44-869a-99c3331d9527" providerId="ADAL" clId="{EA813354-F016-409C-A55B-EB42D8BC8B73}" dt="2021-04-06T04:33:14.680" v="5341" actId="27803"/>
          <ac:spMkLst>
            <pc:docMk/>
            <pc:sldMk cId="1830847363" sldId="283"/>
            <ac:spMk id="6720" creationId="{2AFD6ED4-DF08-4AFB-8D09-0E820639E856}"/>
          </ac:spMkLst>
        </pc:spChg>
        <pc:spChg chg="mod">
          <ac:chgData name="Vivek Saahil" userId="43ad321a-5946-4c44-869a-99c3331d9527" providerId="ADAL" clId="{EA813354-F016-409C-A55B-EB42D8BC8B73}" dt="2021-04-06T04:33:14.680" v="5341" actId="27803"/>
          <ac:spMkLst>
            <pc:docMk/>
            <pc:sldMk cId="1830847363" sldId="283"/>
            <ac:spMk id="6721" creationId="{D16E6BD8-331F-4EE2-8FCD-7E5A4568CD8A}"/>
          </ac:spMkLst>
        </pc:spChg>
        <pc:spChg chg="mod">
          <ac:chgData name="Vivek Saahil" userId="43ad321a-5946-4c44-869a-99c3331d9527" providerId="ADAL" clId="{EA813354-F016-409C-A55B-EB42D8BC8B73}" dt="2021-04-06T04:33:14.680" v="5341" actId="27803"/>
          <ac:spMkLst>
            <pc:docMk/>
            <pc:sldMk cId="1830847363" sldId="283"/>
            <ac:spMk id="6722" creationId="{0BD18777-3D64-4FCF-A6CA-ED8F489055C0}"/>
          </ac:spMkLst>
        </pc:spChg>
        <pc:spChg chg="mod">
          <ac:chgData name="Vivek Saahil" userId="43ad321a-5946-4c44-869a-99c3331d9527" providerId="ADAL" clId="{EA813354-F016-409C-A55B-EB42D8BC8B73}" dt="2021-04-06T04:33:14.680" v="5341" actId="27803"/>
          <ac:spMkLst>
            <pc:docMk/>
            <pc:sldMk cId="1830847363" sldId="283"/>
            <ac:spMk id="6723" creationId="{1C7C5420-F3E4-42AF-B4F6-69387C12671B}"/>
          </ac:spMkLst>
        </pc:spChg>
        <pc:spChg chg="mod">
          <ac:chgData name="Vivek Saahil" userId="43ad321a-5946-4c44-869a-99c3331d9527" providerId="ADAL" clId="{EA813354-F016-409C-A55B-EB42D8BC8B73}" dt="2021-04-06T04:33:14.680" v="5341" actId="27803"/>
          <ac:spMkLst>
            <pc:docMk/>
            <pc:sldMk cId="1830847363" sldId="283"/>
            <ac:spMk id="6724" creationId="{BE7F5564-C3D5-4EC0-9094-959204406B85}"/>
          </ac:spMkLst>
        </pc:spChg>
        <pc:spChg chg="mod">
          <ac:chgData name="Vivek Saahil" userId="43ad321a-5946-4c44-869a-99c3331d9527" providerId="ADAL" clId="{EA813354-F016-409C-A55B-EB42D8BC8B73}" dt="2021-04-06T04:33:14.680" v="5341" actId="27803"/>
          <ac:spMkLst>
            <pc:docMk/>
            <pc:sldMk cId="1830847363" sldId="283"/>
            <ac:spMk id="6725" creationId="{042EFA9D-B28E-42DC-8849-F9588D31ABB2}"/>
          </ac:spMkLst>
        </pc:spChg>
        <pc:spChg chg="mod">
          <ac:chgData name="Vivek Saahil" userId="43ad321a-5946-4c44-869a-99c3331d9527" providerId="ADAL" clId="{EA813354-F016-409C-A55B-EB42D8BC8B73}" dt="2021-04-06T04:33:14.680" v="5341" actId="27803"/>
          <ac:spMkLst>
            <pc:docMk/>
            <pc:sldMk cId="1830847363" sldId="283"/>
            <ac:spMk id="6726" creationId="{0B7D8969-C6F4-4043-9ADE-FAB9908E112F}"/>
          </ac:spMkLst>
        </pc:spChg>
        <pc:spChg chg="mod">
          <ac:chgData name="Vivek Saahil" userId="43ad321a-5946-4c44-869a-99c3331d9527" providerId="ADAL" clId="{EA813354-F016-409C-A55B-EB42D8BC8B73}" dt="2021-04-06T04:33:14.680" v="5341" actId="27803"/>
          <ac:spMkLst>
            <pc:docMk/>
            <pc:sldMk cId="1830847363" sldId="283"/>
            <ac:spMk id="6727" creationId="{DBF60AE4-493F-4F0B-9796-7A7F0C5B0D7B}"/>
          </ac:spMkLst>
        </pc:spChg>
        <pc:spChg chg="mod">
          <ac:chgData name="Vivek Saahil" userId="43ad321a-5946-4c44-869a-99c3331d9527" providerId="ADAL" clId="{EA813354-F016-409C-A55B-EB42D8BC8B73}" dt="2021-04-06T04:33:14.680" v="5341" actId="27803"/>
          <ac:spMkLst>
            <pc:docMk/>
            <pc:sldMk cId="1830847363" sldId="283"/>
            <ac:spMk id="6728" creationId="{5BCC662F-D7B6-42A5-9CFA-06CC9BD3C115}"/>
          </ac:spMkLst>
        </pc:spChg>
        <pc:spChg chg="mod">
          <ac:chgData name="Vivek Saahil" userId="43ad321a-5946-4c44-869a-99c3331d9527" providerId="ADAL" clId="{EA813354-F016-409C-A55B-EB42D8BC8B73}" dt="2021-04-06T04:33:14.680" v="5341" actId="27803"/>
          <ac:spMkLst>
            <pc:docMk/>
            <pc:sldMk cId="1830847363" sldId="283"/>
            <ac:spMk id="6729" creationId="{170577C3-CA37-4427-BAD6-D4BA4A06F342}"/>
          </ac:spMkLst>
        </pc:spChg>
        <pc:spChg chg="mod">
          <ac:chgData name="Vivek Saahil" userId="43ad321a-5946-4c44-869a-99c3331d9527" providerId="ADAL" clId="{EA813354-F016-409C-A55B-EB42D8BC8B73}" dt="2021-04-06T04:33:14.680" v="5341" actId="27803"/>
          <ac:spMkLst>
            <pc:docMk/>
            <pc:sldMk cId="1830847363" sldId="283"/>
            <ac:spMk id="6730" creationId="{A7EE724A-CF0B-4CD5-BC24-122431995EE7}"/>
          </ac:spMkLst>
        </pc:spChg>
        <pc:spChg chg="mod">
          <ac:chgData name="Vivek Saahil" userId="43ad321a-5946-4c44-869a-99c3331d9527" providerId="ADAL" clId="{EA813354-F016-409C-A55B-EB42D8BC8B73}" dt="2021-04-06T04:33:14.680" v="5341" actId="27803"/>
          <ac:spMkLst>
            <pc:docMk/>
            <pc:sldMk cId="1830847363" sldId="283"/>
            <ac:spMk id="6731" creationId="{065F5C64-DA2D-418F-A2F9-02D46A883CE1}"/>
          </ac:spMkLst>
        </pc:spChg>
        <pc:spChg chg="mod">
          <ac:chgData name="Vivek Saahil" userId="43ad321a-5946-4c44-869a-99c3331d9527" providerId="ADAL" clId="{EA813354-F016-409C-A55B-EB42D8BC8B73}" dt="2021-04-06T04:33:14.680" v="5341" actId="27803"/>
          <ac:spMkLst>
            <pc:docMk/>
            <pc:sldMk cId="1830847363" sldId="283"/>
            <ac:spMk id="6732" creationId="{D455E00C-AC41-4519-B78F-8104510CFF1F}"/>
          </ac:spMkLst>
        </pc:spChg>
        <pc:spChg chg="mod">
          <ac:chgData name="Vivek Saahil" userId="43ad321a-5946-4c44-869a-99c3331d9527" providerId="ADAL" clId="{EA813354-F016-409C-A55B-EB42D8BC8B73}" dt="2021-04-06T04:33:14.680" v="5341" actId="27803"/>
          <ac:spMkLst>
            <pc:docMk/>
            <pc:sldMk cId="1830847363" sldId="283"/>
            <ac:spMk id="6733" creationId="{2AC7A9BF-873E-413F-B240-77FE7E1021BC}"/>
          </ac:spMkLst>
        </pc:spChg>
        <pc:spChg chg="mod">
          <ac:chgData name="Vivek Saahil" userId="43ad321a-5946-4c44-869a-99c3331d9527" providerId="ADAL" clId="{EA813354-F016-409C-A55B-EB42D8BC8B73}" dt="2021-04-06T04:33:14.680" v="5341" actId="27803"/>
          <ac:spMkLst>
            <pc:docMk/>
            <pc:sldMk cId="1830847363" sldId="283"/>
            <ac:spMk id="6734" creationId="{84386C06-FDF6-4A06-9AC9-509DDF4D8200}"/>
          </ac:spMkLst>
        </pc:spChg>
        <pc:spChg chg="mod">
          <ac:chgData name="Vivek Saahil" userId="43ad321a-5946-4c44-869a-99c3331d9527" providerId="ADAL" clId="{EA813354-F016-409C-A55B-EB42D8BC8B73}" dt="2021-04-06T04:33:14.680" v="5341" actId="27803"/>
          <ac:spMkLst>
            <pc:docMk/>
            <pc:sldMk cId="1830847363" sldId="283"/>
            <ac:spMk id="6735" creationId="{FA626323-7243-4F5F-87EC-3AAED0A25A45}"/>
          </ac:spMkLst>
        </pc:spChg>
        <pc:spChg chg="mod">
          <ac:chgData name="Vivek Saahil" userId="43ad321a-5946-4c44-869a-99c3331d9527" providerId="ADAL" clId="{EA813354-F016-409C-A55B-EB42D8BC8B73}" dt="2021-04-06T04:33:14.680" v="5341" actId="27803"/>
          <ac:spMkLst>
            <pc:docMk/>
            <pc:sldMk cId="1830847363" sldId="283"/>
            <ac:spMk id="6736" creationId="{E8433302-1C1F-4A4F-A81C-D55C4AF0243F}"/>
          </ac:spMkLst>
        </pc:spChg>
        <pc:spChg chg="mod">
          <ac:chgData name="Vivek Saahil" userId="43ad321a-5946-4c44-869a-99c3331d9527" providerId="ADAL" clId="{EA813354-F016-409C-A55B-EB42D8BC8B73}" dt="2021-04-06T04:33:14.680" v="5341" actId="27803"/>
          <ac:spMkLst>
            <pc:docMk/>
            <pc:sldMk cId="1830847363" sldId="283"/>
            <ac:spMk id="6737" creationId="{8AEC6B11-0505-4C96-AE51-C77E779729C9}"/>
          </ac:spMkLst>
        </pc:spChg>
        <pc:spChg chg="mod">
          <ac:chgData name="Vivek Saahil" userId="43ad321a-5946-4c44-869a-99c3331d9527" providerId="ADAL" clId="{EA813354-F016-409C-A55B-EB42D8BC8B73}" dt="2021-04-06T04:33:14.680" v="5341" actId="27803"/>
          <ac:spMkLst>
            <pc:docMk/>
            <pc:sldMk cId="1830847363" sldId="283"/>
            <ac:spMk id="6738" creationId="{E5C46EF8-73EF-4203-9563-095E0E717152}"/>
          </ac:spMkLst>
        </pc:spChg>
        <pc:spChg chg="mod">
          <ac:chgData name="Vivek Saahil" userId="43ad321a-5946-4c44-869a-99c3331d9527" providerId="ADAL" clId="{EA813354-F016-409C-A55B-EB42D8BC8B73}" dt="2021-04-06T04:33:14.680" v="5341" actId="27803"/>
          <ac:spMkLst>
            <pc:docMk/>
            <pc:sldMk cId="1830847363" sldId="283"/>
            <ac:spMk id="6739" creationId="{CD4021C8-48CD-4B1A-BA0C-85383279438A}"/>
          </ac:spMkLst>
        </pc:spChg>
        <pc:spChg chg="mod">
          <ac:chgData name="Vivek Saahil" userId="43ad321a-5946-4c44-869a-99c3331d9527" providerId="ADAL" clId="{EA813354-F016-409C-A55B-EB42D8BC8B73}" dt="2021-04-06T04:33:14.680" v="5341" actId="27803"/>
          <ac:spMkLst>
            <pc:docMk/>
            <pc:sldMk cId="1830847363" sldId="283"/>
            <ac:spMk id="6740" creationId="{346A6DEB-9953-4475-A445-A1B533DC9B4D}"/>
          </ac:spMkLst>
        </pc:spChg>
        <pc:spChg chg="mod">
          <ac:chgData name="Vivek Saahil" userId="43ad321a-5946-4c44-869a-99c3331d9527" providerId="ADAL" clId="{EA813354-F016-409C-A55B-EB42D8BC8B73}" dt="2021-04-06T04:33:14.680" v="5341" actId="27803"/>
          <ac:spMkLst>
            <pc:docMk/>
            <pc:sldMk cId="1830847363" sldId="283"/>
            <ac:spMk id="6741" creationId="{B5EE94B8-1798-455C-A8C5-2A23A7065156}"/>
          </ac:spMkLst>
        </pc:spChg>
        <pc:spChg chg="mod">
          <ac:chgData name="Vivek Saahil" userId="43ad321a-5946-4c44-869a-99c3331d9527" providerId="ADAL" clId="{EA813354-F016-409C-A55B-EB42D8BC8B73}" dt="2021-04-06T04:33:14.680" v="5341" actId="27803"/>
          <ac:spMkLst>
            <pc:docMk/>
            <pc:sldMk cId="1830847363" sldId="283"/>
            <ac:spMk id="6742" creationId="{BCE54BAB-E505-4835-A800-D3F0BD31F55E}"/>
          </ac:spMkLst>
        </pc:spChg>
        <pc:spChg chg="mod">
          <ac:chgData name="Vivek Saahil" userId="43ad321a-5946-4c44-869a-99c3331d9527" providerId="ADAL" clId="{EA813354-F016-409C-A55B-EB42D8BC8B73}" dt="2021-04-06T04:33:14.680" v="5341" actId="27803"/>
          <ac:spMkLst>
            <pc:docMk/>
            <pc:sldMk cId="1830847363" sldId="283"/>
            <ac:spMk id="6743" creationId="{FFF6D810-D4D8-4947-92F6-E944C04316E8}"/>
          </ac:spMkLst>
        </pc:spChg>
        <pc:spChg chg="mod">
          <ac:chgData name="Vivek Saahil" userId="43ad321a-5946-4c44-869a-99c3331d9527" providerId="ADAL" clId="{EA813354-F016-409C-A55B-EB42D8BC8B73}" dt="2021-04-06T04:33:14.680" v="5341" actId="27803"/>
          <ac:spMkLst>
            <pc:docMk/>
            <pc:sldMk cId="1830847363" sldId="283"/>
            <ac:spMk id="6744" creationId="{28F517AC-54EA-4988-BAF1-12D4B3F4B3D8}"/>
          </ac:spMkLst>
        </pc:spChg>
        <pc:spChg chg="mod">
          <ac:chgData name="Vivek Saahil" userId="43ad321a-5946-4c44-869a-99c3331d9527" providerId="ADAL" clId="{EA813354-F016-409C-A55B-EB42D8BC8B73}" dt="2021-04-06T04:33:14.680" v="5341" actId="27803"/>
          <ac:spMkLst>
            <pc:docMk/>
            <pc:sldMk cId="1830847363" sldId="283"/>
            <ac:spMk id="6745" creationId="{A24EB727-46E2-4F34-83D5-D3863571BDC9}"/>
          </ac:spMkLst>
        </pc:spChg>
        <pc:spChg chg="mod">
          <ac:chgData name="Vivek Saahil" userId="43ad321a-5946-4c44-869a-99c3331d9527" providerId="ADAL" clId="{EA813354-F016-409C-A55B-EB42D8BC8B73}" dt="2021-04-06T04:33:14.680" v="5341" actId="27803"/>
          <ac:spMkLst>
            <pc:docMk/>
            <pc:sldMk cId="1830847363" sldId="283"/>
            <ac:spMk id="6746" creationId="{22E62070-B886-4214-9718-CF5409533812}"/>
          </ac:spMkLst>
        </pc:spChg>
        <pc:spChg chg="mod">
          <ac:chgData name="Vivek Saahil" userId="43ad321a-5946-4c44-869a-99c3331d9527" providerId="ADAL" clId="{EA813354-F016-409C-A55B-EB42D8BC8B73}" dt="2021-04-06T04:33:14.680" v="5341" actId="27803"/>
          <ac:spMkLst>
            <pc:docMk/>
            <pc:sldMk cId="1830847363" sldId="283"/>
            <ac:spMk id="6747" creationId="{6EC058AA-88F6-455D-8667-0512ECF9F5D9}"/>
          </ac:spMkLst>
        </pc:spChg>
        <pc:spChg chg="mod">
          <ac:chgData name="Vivek Saahil" userId="43ad321a-5946-4c44-869a-99c3331d9527" providerId="ADAL" clId="{EA813354-F016-409C-A55B-EB42D8BC8B73}" dt="2021-04-06T04:33:14.680" v="5341" actId="27803"/>
          <ac:spMkLst>
            <pc:docMk/>
            <pc:sldMk cId="1830847363" sldId="283"/>
            <ac:spMk id="6748" creationId="{83659B87-9D78-4333-B194-ECB91811E20A}"/>
          </ac:spMkLst>
        </pc:spChg>
        <pc:spChg chg="mod">
          <ac:chgData name="Vivek Saahil" userId="43ad321a-5946-4c44-869a-99c3331d9527" providerId="ADAL" clId="{EA813354-F016-409C-A55B-EB42D8BC8B73}" dt="2021-04-06T04:33:14.680" v="5341" actId="27803"/>
          <ac:spMkLst>
            <pc:docMk/>
            <pc:sldMk cId="1830847363" sldId="283"/>
            <ac:spMk id="6749" creationId="{6160F014-12FB-4DDE-AC36-FC8203A1AF7D}"/>
          </ac:spMkLst>
        </pc:spChg>
        <pc:spChg chg="mod">
          <ac:chgData name="Vivek Saahil" userId="43ad321a-5946-4c44-869a-99c3331d9527" providerId="ADAL" clId="{EA813354-F016-409C-A55B-EB42D8BC8B73}" dt="2021-04-06T04:33:14.680" v="5341" actId="27803"/>
          <ac:spMkLst>
            <pc:docMk/>
            <pc:sldMk cId="1830847363" sldId="283"/>
            <ac:spMk id="6750" creationId="{82CA5AB1-F689-4BEC-9BFF-66EBEE710A36}"/>
          </ac:spMkLst>
        </pc:spChg>
        <pc:spChg chg="mod">
          <ac:chgData name="Vivek Saahil" userId="43ad321a-5946-4c44-869a-99c3331d9527" providerId="ADAL" clId="{EA813354-F016-409C-A55B-EB42D8BC8B73}" dt="2021-04-06T04:33:14.680" v="5341" actId="27803"/>
          <ac:spMkLst>
            <pc:docMk/>
            <pc:sldMk cId="1830847363" sldId="283"/>
            <ac:spMk id="6751" creationId="{16928402-F8A6-4A4C-8F15-70C4DD931966}"/>
          </ac:spMkLst>
        </pc:spChg>
        <pc:spChg chg="mod">
          <ac:chgData name="Vivek Saahil" userId="43ad321a-5946-4c44-869a-99c3331d9527" providerId="ADAL" clId="{EA813354-F016-409C-A55B-EB42D8BC8B73}" dt="2021-04-06T04:33:14.680" v="5341" actId="27803"/>
          <ac:spMkLst>
            <pc:docMk/>
            <pc:sldMk cId="1830847363" sldId="283"/>
            <ac:spMk id="6752" creationId="{71CCDB11-87DD-4224-AA6A-0422CDC4358F}"/>
          </ac:spMkLst>
        </pc:spChg>
        <pc:spChg chg="mod">
          <ac:chgData name="Vivek Saahil" userId="43ad321a-5946-4c44-869a-99c3331d9527" providerId="ADAL" clId="{EA813354-F016-409C-A55B-EB42D8BC8B73}" dt="2021-04-06T04:33:14.680" v="5341" actId="27803"/>
          <ac:spMkLst>
            <pc:docMk/>
            <pc:sldMk cId="1830847363" sldId="283"/>
            <ac:spMk id="6753" creationId="{FFF3608B-5773-4DE4-9DCC-A5D0F04F03A2}"/>
          </ac:spMkLst>
        </pc:spChg>
        <pc:spChg chg="mod">
          <ac:chgData name="Vivek Saahil" userId="43ad321a-5946-4c44-869a-99c3331d9527" providerId="ADAL" clId="{EA813354-F016-409C-A55B-EB42D8BC8B73}" dt="2021-04-06T04:33:14.680" v="5341" actId="27803"/>
          <ac:spMkLst>
            <pc:docMk/>
            <pc:sldMk cId="1830847363" sldId="283"/>
            <ac:spMk id="6754" creationId="{EA4D6BE5-8472-4000-AFBB-EF9626DDFDEB}"/>
          </ac:spMkLst>
        </pc:spChg>
        <pc:spChg chg="mod">
          <ac:chgData name="Vivek Saahil" userId="43ad321a-5946-4c44-869a-99c3331d9527" providerId="ADAL" clId="{EA813354-F016-409C-A55B-EB42D8BC8B73}" dt="2021-04-06T04:33:14.680" v="5341" actId="27803"/>
          <ac:spMkLst>
            <pc:docMk/>
            <pc:sldMk cId="1830847363" sldId="283"/>
            <ac:spMk id="6755" creationId="{EEDB110B-C5AD-4BFD-906C-4C66B2949D69}"/>
          </ac:spMkLst>
        </pc:spChg>
        <pc:spChg chg="mod">
          <ac:chgData name="Vivek Saahil" userId="43ad321a-5946-4c44-869a-99c3331d9527" providerId="ADAL" clId="{EA813354-F016-409C-A55B-EB42D8BC8B73}" dt="2021-04-06T04:33:14.680" v="5341" actId="27803"/>
          <ac:spMkLst>
            <pc:docMk/>
            <pc:sldMk cId="1830847363" sldId="283"/>
            <ac:spMk id="6756" creationId="{11EA5418-C212-4E3D-A47F-021826CAB29E}"/>
          </ac:spMkLst>
        </pc:spChg>
        <pc:spChg chg="mod">
          <ac:chgData name="Vivek Saahil" userId="43ad321a-5946-4c44-869a-99c3331d9527" providerId="ADAL" clId="{EA813354-F016-409C-A55B-EB42D8BC8B73}" dt="2021-04-06T04:33:14.680" v="5341" actId="27803"/>
          <ac:spMkLst>
            <pc:docMk/>
            <pc:sldMk cId="1830847363" sldId="283"/>
            <ac:spMk id="6757" creationId="{10B79BF7-90EA-4DE8-A5B7-21041AAFF217}"/>
          </ac:spMkLst>
        </pc:spChg>
        <pc:spChg chg="mod">
          <ac:chgData name="Vivek Saahil" userId="43ad321a-5946-4c44-869a-99c3331d9527" providerId="ADAL" clId="{EA813354-F016-409C-A55B-EB42D8BC8B73}" dt="2021-04-06T04:33:14.680" v="5341" actId="27803"/>
          <ac:spMkLst>
            <pc:docMk/>
            <pc:sldMk cId="1830847363" sldId="283"/>
            <ac:spMk id="6758" creationId="{1681A9DC-4BC7-4D4E-A6C1-8AFD9A4EDA3D}"/>
          </ac:spMkLst>
        </pc:spChg>
        <pc:spChg chg="mod">
          <ac:chgData name="Vivek Saahil" userId="43ad321a-5946-4c44-869a-99c3331d9527" providerId="ADAL" clId="{EA813354-F016-409C-A55B-EB42D8BC8B73}" dt="2021-04-06T04:33:14.680" v="5341" actId="27803"/>
          <ac:spMkLst>
            <pc:docMk/>
            <pc:sldMk cId="1830847363" sldId="283"/>
            <ac:spMk id="6759" creationId="{0E7D6F73-F520-48D1-AD05-D5BD9E8D4F6B}"/>
          </ac:spMkLst>
        </pc:spChg>
        <pc:spChg chg="mod">
          <ac:chgData name="Vivek Saahil" userId="43ad321a-5946-4c44-869a-99c3331d9527" providerId="ADAL" clId="{EA813354-F016-409C-A55B-EB42D8BC8B73}" dt="2021-04-06T04:33:14.680" v="5341" actId="27803"/>
          <ac:spMkLst>
            <pc:docMk/>
            <pc:sldMk cId="1830847363" sldId="283"/>
            <ac:spMk id="6760" creationId="{5B0E8270-9B40-404E-BEF2-E2B6231E7A2E}"/>
          </ac:spMkLst>
        </pc:spChg>
        <pc:spChg chg="mod">
          <ac:chgData name="Vivek Saahil" userId="43ad321a-5946-4c44-869a-99c3331d9527" providerId="ADAL" clId="{EA813354-F016-409C-A55B-EB42D8BC8B73}" dt="2021-04-06T04:33:14.680" v="5341" actId="27803"/>
          <ac:spMkLst>
            <pc:docMk/>
            <pc:sldMk cId="1830847363" sldId="283"/>
            <ac:spMk id="6761" creationId="{DAB9984D-49F9-4D76-A159-3306BF780E30}"/>
          </ac:spMkLst>
        </pc:spChg>
        <pc:spChg chg="mod">
          <ac:chgData name="Vivek Saahil" userId="43ad321a-5946-4c44-869a-99c3331d9527" providerId="ADAL" clId="{EA813354-F016-409C-A55B-EB42D8BC8B73}" dt="2021-04-06T04:33:14.680" v="5341" actId="27803"/>
          <ac:spMkLst>
            <pc:docMk/>
            <pc:sldMk cId="1830847363" sldId="283"/>
            <ac:spMk id="6762" creationId="{71291CAE-92B7-433B-8ECA-7FB5CFB9BC40}"/>
          </ac:spMkLst>
        </pc:spChg>
        <pc:spChg chg="mod">
          <ac:chgData name="Vivek Saahil" userId="43ad321a-5946-4c44-869a-99c3331d9527" providerId="ADAL" clId="{EA813354-F016-409C-A55B-EB42D8BC8B73}" dt="2021-04-06T04:33:14.680" v="5341" actId="27803"/>
          <ac:spMkLst>
            <pc:docMk/>
            <pc:sldMk cId="1830847363" sldId="283"/>
            <ac:spMk id="6763" creationId="{25B03CA3-3827-4521-ABC6-5C06131AF579}"/>
          </ac:spMkLst>
        </pc:spChg>
        <pc:spChg chg="mod">
          <ac:chgData name="Vivek Saahil" userId="43ad321a-5946-4c44-869a-99c3331d9527" providerId="ADAL" clId="{EA813354-F016-409C-A55B-EB42D8BC8B73}" dt="2021-04-06T04:33:14.680" v="5341" actId="27803"/>
          <ac:spMkLst>
            <pc:docMk/>
            <pc:sldMk cId="1830847363" sldId="283"/>
            <ac:spMk id="6764" creationId="{CD6827A3-3DCA-4ABE-9178-4FD4841D6D82}"/>
          </ac:spMkLst>
        </pc:spChg>
        <pc:spChg chg="mod">
          <ac:chgData name="Vivek Saahil" userId="43ad321a-5946-4c44-869a-99c3331d9527" providerId="ADAL" clId="{EA813354-F016-409C-A55B-EB42D8BC8B73}" dt="2021-04-06T04:33:14.680" v="5341" actId="27803"/>
          <ac:spMkLst>
            <pc:docMk/>
            <pc:sldMk cId="1830847363" sldId="283"/>
            <ac:spMk id="6765" creationId="{CB56C069-6CAD-4BB0-B3CE-A3F34E7C001D}"/>
          </ac:spMkLst>
        </pc:spChg>
        <pc:spChg chg="mod">
          <ac:chgData name="Vivek Saahil" userId="43ad321a-5946-4c44-869a-99c3331d9527" providerId="ADAL" clId="{EA813354-F016-409C-A55B-EB42D8BC8B73}" dt="2021-04-06T04:33:14.680" v="5341" actId="27803"/>
          <ac:spMkLst>
            <pc:docMk/>
            <pc:sldMk cId="1830847363" sldId="283"/>
            <ac:spMk id="6766" creationId="{C8AA2523-1BF4-4A1D-BB5A-E3215F729AB3}"/>
          </ac:spMkLst>
        </pc:spChg>
        <pc:spChg chg="mod">
          <ac:chgData name="Vivek Saahil" userId="43ad321a-5946-4c44-869a-99c3331d9527" providerId="ADAL" clId="{EA813354-F016-409C-A55B-EB42D8BC8B73}" dt="2021-04-06T04:33:14.680" v="5341" actId="27803"/>
          <ac:spMkLst>
            <pc:docMk/>
            <pc:sldMk cId="1830847363" sldId="283"/>
            <ac:spMk id="6767" creationId="{7E42E73B-242C-4E73-8EFA-236D1810EA97}"/>
          </ac:spMkLst>
        </pc:spChg>
        <pc:spChg chg="mod">
          <ac:chgData name="Vivek Saahil" userId="43ad321a-5946-4c44-869a-99c3331d9527" providerId="ADAL" clId="{EA813354-F016-409C-A55B-EB42D8BC8B73}" dt="2021-04-06T04:33:14.680" v="5341" actId="27803"/>
          <ac:spMkLst>
            <pc:docMk/>
            <pc:sldMk cId="1830847363" sldId="283"/>
            <ac:spMk id="6768" creationId="{3C5E4FFE-4E26-4BBA-A304-457D2C77651D}"/>
          </ac:spMkLst>
        </pc:spChg>
        <pc:spChg chg="mod">
          <ac:chgData name="Vivek Saahil" userId="43ad321a-5946-4c44-869a-99c3331d9527" providerId="ADAL" clId="{EA813354-F016-409C-A55B-EB42D8BC8B73}" dt="2021-04-06T04:33:14.680" v="5341" actId="27803"/>
          <ac:spMkLst>
            <pc:docMk/>
            <pc:sldMk cId="1830847363" sldId="283"/>
            <ac:spMk id="6769" creationId="{57C2A4E3-1EFA-4524-B1E0-368E0300A184}"/>
          </ac:spMkLst>
        </pc:spChg>
        <pc:spChg chg="mod">
          <ac:chgData name="Vivek Saahil" userId="43ad321a-5946-4c44-869a-99c3331d9527" providerId="ADAL" clId="{EA813354-F016-409C-A55B-EB42D8BC8B73}" dt="2021-04-06T04:33:14.680" v="5341" actId="27803"/>
          <ac:spMkLst>
            <pc:docMk/>
            <pc:sldMk cId="1830847363" sldId="283"/>
            <ac:spMk id="6770" creationId="{B0123E4A-8471-4357-889D-8BECCBB3378E}"/>
          </ac:spMkLst>
        </pc:spChg>
        <pc:spChg chg="mod">
          <ac:chgData name="Vivek Saahil" userId="43ad321a-5946-4c44-869a-99c3331d9527" providerId="ADAL" clId="{EA813354-F016-409C-A55B-EB42D8BC8B73}" dt="2021-04-06T04:33:14.680" v="5341" actId="27803"/>
          <ac:spMkLst>
            <pc:docMk/>
            <pc:sldMk cId="1830847363" sldId="283"/>
            <ac:spMk id="6771" creationId="{6692E22D-79E1-42E2-A503-0134B142447D}"/>
          </ac:spMkLst>
        </pc:spChg>
        <pc:spChg chg="mod">
          <ac:chgData name="Vivek Saahil" userId="43ad321a-5946-4c44-869a-99c3331d9527" providerId="ADAL" clId="{EA813354-F016-409C-A55B-EB42D8BC8B73}" dt="2021-04-06T04:33:14.680" v="5341" actId="27803"/>
          <ac:spMkLst>
            <pc:docMk/>
            <pc:sldMk cId="1830847363" sldId="283"/>
            <ac:spMk id="6772" creationId="{2FAF15F4-DF9E-44FC-84F4-EBA8368CF850}"/>
          </ac:spMkLst>
        </pc:spChg>
        <pc:spChg chg="mod">
          <ac:chgData name="Vivek Saahil" userId="43ad321a-5946-4c44-869a-99c3331d9527" providerId="ADAL" clId="{EA813354-F016-409C-A55B-EB42D8BC8B73}" dt="2021-04-06T04:33:14.680" v="5341" actId="27803"/>
          <ac:spMkLst>
            <pc:docMk/>
            <pc:sldMk cId="1830847363" sldId="283"/>
            <ac:spMk id="6773" creationId="{A3A7F111-4A55-436D-B90E-03B54C293A5A}"/>
          </ac:spMkLst>
        </pc:spChg>
        <pc:spChg chg="mod">
          <ac:chgData name="Vivek Saahil" userId="43ad321a-5946-4c44-869a-99c3331d9527" providerId="ADAL" clId="{EA813354-F016-409C-A55B-EB42D8BC8B73}" dt="2021-04-06T04:33:14.680" v="5341" actId="27803"/>
          <ac:spMkLst>
            <pc:docMk/>
            <pc:sldMk cId="1830847363" sldId="283"/>
            <ac:spMk id="6774" creationId="{1CE71C25-60E0-444B-A82C-4FECC604CE79}"/>
          </ac:spMkLst>
        </pc:spChg>
        <pc:spChg chg="mod">
          <ac:chgData name="Vivek Saahil" userId="43ad321a-5946-4c44-869a-99c3331d9527" providerId="ADAL" clId="{EA813354-F016-409C-A55B-EB42D8BC8B73}" dt="2021-04-06T04:33:14.680" v="5341" actId="27803"/>
          <ac:spMkLst>
            <pc:docMk/>
            <pc:sldMk cId="1830847363" sldId="283"/>
            <ac:spMk id="6775" creationId="{814EA52A-6D77-4CCF-AD3C-2A6D43973346}"/>
          </ac:spMkLst>
        </pc:spChg>
        <pc:spChg chg="mod">
          <ac:chgData name="Vivek Saahil" userId="43ad321a-5946-4c44-869a-99c3331d9527" providerId="ADAL" clId="{EA813354-F016-409C-A55B-EB42D8BC8B73}" dt="2021-04-06T04:33:14.680" v="5341" actId="27803"/>
          <ac:spMkLst>
            <pc:docMk/>
            <pc:sldMk cId="1830847363" sldId="283"/>
            <ac:spMk id="6776" creationId="{B171EF86-2B6F-4924-825F-8615D68F7255}"/>
          </ac:spMkLst>
        </pc:spChg>
        <pc:spChg chg="mod">
          <ac:chgData name="Vivek Saahil" userId="43ad321a-5946-4c44-869a-99c3331d9527" providerId="ADAL" clId="{EA813354-F016-409C-A55B-EB42D8BC8B73}" dt="2021-04-06T04:33:14.680" v="5341" actId="27803"/>
          <ac:spMkLst>
            <pc:docMk/>
            <pc:sldMk cId="1830847363" sldId="283"/>
            <ac:spMk id="6777" creationId="{C834C99C-5479-4096-BD90-F74243478211}"/>
          </ac:spMkLst>
        </pc:spChg>
        <pc:spChg chg="mod">
          <ac:chgData name="Vivek Saahil" userId="43ad321a-5946-4c44-869a-99c3331d9527" providerId="ADAL" clId="{EA813354-F016-409C-A55B-EB42D8BC8B73}" dt="2021-04-06T04:33:14.680" v="5341" actId="27803"/>
          <ac:spMkLst>
            <pc:docMk/>
            <pc:sldMk cId="1830847363" sldId="283"/>
            <ac:spMk id="6778" creationId="{80F21792-D692-48FA-9AB6-EFE0C93E7AC0}"/>
          </ac:spMkLst>
        </pc:spChg>
        <pc:spChg chg="mod">
          <ac:chgData name="Vivek Saahil" userId="43ad321a-5946-4c44-869a-99c3331d9527" providerId="ADAL" clId="{EA813354-F016-409C-A55B-EB42D8BC8B73}" dt="2021-04-06T04:33:14.680" v="5341" actId="27803"/>
          <ac:spMkLst>
            <pc:docMk/>
            <pc:sldMk cId="1830847363" sldId="283"/>
            <ac:spMk id="6779" creationId="{EC388B2D-781D-49B8-BA54-246C0E7C501B}"/>
          </ac:spMkLst>
        </pc:spChg>
        <pc:spChg chg="mod">
          <ac:chgData name="Vivek Saahil" userId="43ad321a-5946-4c44-869a-99c3331d9527" providerId="ADAL" clId="{EA813354-F016-409C-A55B-EB42D8BC8B73}" dt="2021-04-06T04:33:14.680" v="5341" actId="27803"/>
          <ac:spMkLst>
            <pc:docMk/>
            <pc:sldMk cId="1830847363" sldId="283"/>
            <ac:spMk id="6780" creationId="{ABAFBEB5-1AF9-47FD-85B1-8542FE5F924A}"/>
          </ac:spMkLst>
        </pc:spChg>
        <pc:spChg chg="mod">
          <ac:chgData name="Vivek Saahil" userId="43ad321a-5946-4c44-869a-99c3331d9527" providerId="ADAL" clId="{EA813354-F016-409C-A55B-EB42D8BC8B73}" dt="2021-04-06T04:33:14.680" v="5341" actId="27803"/>
          <ac:spMkLst>
            <pc:docMk/>
            <pc:sldMk cId="1830847363" sldId="283"/>
            <ac:spMk id="6781" creationId="{753527E9-F68D-4B2C-8EFE-E393EE2CA9C8}"/>
          </ac:spMkLst>
        </pc:spChg>
        <pc:spChg chg="mod">
          <ac:chgData name="Vivek Saahil" userId="43ad321a-5946-4c44-869a-99c3331d9527" providerId="ADAL" clId="{EA813354-F016-409C-A55B-EB42D8BC8B73}" dt="2021-04-06T04:33:14.680" v="5341" actId="27803"/>
          <ac:spMkLst>
            <pc:docMk/>
            <pc:sldMk cId="1830847363" sldId="283"/>
            <ac:spMk id="6782" creationId="{0B9994C8-287C-4E14-AA2E-37DA495F01A2}"/>
          </ac:spMkLst>
        </pc:spChg>
        <pc:spChg chg="mod">
          <ac:chgData name="Vivek Saahil" userId="43ad321a-5946-4c44-869a-99c3331d9527" providerId="ADAL" clId="{EA813354-F016-409C-A55B-EB42D8BC8B73}" dt="2021-04-06T04:33:14.680" v="5341" actId="27803"/>
          <ac:spMkLst>
            <pc:docMk/>
            <pc:sldMk cId="1830847363" sldId="283"/>
            <ac:spMk id="6783" creationId="{470267AF-3C97-4B1B-812D-B0C66CB22C8A}"/>
          </ac:spMkLst>
        </pc:spChg>
        <pc:spChg chg="mod">
          <ac:chgData name="Vivek Saahil" userId="43ad321a-5946-4c44-869a-99c3331d9527" providerId="ADAL" clId="{EA813354-F016-409C-A55B-EB42D8BC8B73}" dt="2021-04-06T04:33:14.680" v="5341" actId="27803"/>
          <ac:spMkLst>
            <pc:docMk/>
            <pc:sldMk cId="1830847363" sldId="283"/>
            <ac:spMk id="6784" creationId="{BA4AA03F-1112-4C97-9452-CEC6D60EBC00}"/>
          </ac:spMkLst>
        </pc:spChg>
        <pc:spChg chg="mod">
          <ac:chgData name="Vivek Saahil" userId="43ad321a-5946-4c44-869a-99c3331d9527" providerId="ADAL" clId="{EA813354-F016-409C-A55B-EB42D8BC8B73}" dt="2021-04-06T04:33:14.680" v="5341" actId="27803"/>
          <ac:spMkLst>
            <pc:docMk/>
            <pc:sldMk cId="1830847363" sldId="283"/>
            <ac:spMk id="6785" creationId="{59BE981F-49DE-44F1-A3B5-A448BA310F11}"/>
          </ac:spMkLst>
        </pc:spChg>
        <pc:spChg chg="mod">
          <ac:chgData name="Vivek Saahil" userId="43ad321a-5946-4c44-869a-99c3331d9527" providerId="ADAL" clId="{EA813354-F016-409C-A55B-EB42D8BC8B73}" dt="2021-04-06T04:33:14.680" v="5341" actId="27803"/>
          <ac:spMkLst>
            <pc:docMk/>
            <pc:sldMk cId="1830847363" sldId="283"/>
            <ac:spMk id="6786" creationId="{9688A14E-F1E7-4557-927A-F0754AB8D2FC}"/>
          </ac:spMkLst>
        </pc:spChg>
        <pc:spChg chg="mod">
          <ac:chgData name="Vivek Saahil" userId="43ad321a-5946-4c44-869a-99c3331d9527" providerId="ADAL" clId="{EA813354-F016-409C-A55B-EB42D8BC8B73}" dt="2021-04-06T04:33:14.680" v="5341" actId="27803"/>
          <ac:spMkLst>
            <pc:docMk/>
            <pc:sldMk cId="1830847363" sldId="283"/>
            <ac:spMk id="6787" creationId="{9FB9BD4E-09F8-4B84-9122-35C457F5D6BD}"/>
          </ac:spMkLst>
        </pc:spChg>
        <pc:spChg chg="mod">
          <ac:chgData name="Vivek Saahil" userId="43ad321a-5946-4c44-869a-99c3331d9527" providerId="ADAL" clId="{EA813354-F016-409C-A55B-EB42D8BC8B73}" dt="2021-04-06T04:33:14.680" v="5341" actId="27803"/>
          <ac:spMkLst>
            <pc:docMk/>
            <pc:sldMk cId="1830847363" sldId="283"/>
            <ac:spMk id="6788" creationId="{86BD969F-3822-4FD1-9E04-A9E321F7D0A8}"/>
          </ac:spMkLst>
        </pc:spChg>
        <pc:spChg chg="mod">
          <ac:chgData name="Vivek Saahil" userId="43ad321a-5946-4c44-869a-99c3331d9527" providerId="ADAL" clId="{EA813354-F016-409C-A55B-EB42D8BC8B73}" dt="2021-04-06T04:33:14.680" v="5341" actId="27803"/>
          <ac:spMkLst>
            <pc:docMk/>
            <pc:sldMk cId="1830847363" sldId="283"/>
            <ac:spMk id="6789" creationId="{883B6B5F-9B2D-48DA-B971-A35C62F42610}"/>
          </ac:spMkLst>
        </pc:spChg>
        <pc:spChg chg="mod">
          <ac:chgData name="Vivek Saahil" userId="43ad321a-5946-4c44-869a-99c3331d9527" providerId="ADAL" clId="{EA813354-F016-409C-A55B-EB42D8BC8B73}" dt="2021-04-06T04:33:14.680" v="5341" actId="27803"/>
          <ac:spMkLst>
            <pc:docMk/>
            <pc:sldMk cId="1830847363" sldId="283"/>
            <ac:spMk id="6790" creationId="{302F4AFA-7950-42C2-8258-1E445C891246}"/>
          </ac:spMkLst>
        </pc:spChg>
        <pc:spChg chg="mod">
          <ac:chgData name="Vivek Saahil" userId="43ad321a-5946-4c44-869a-99c3331d9527" providerId="ADAL" clId="{EA813354-F016-409C-A55B-EB42D8BC8B73}" dt="2021-04-06T04:33:14.680" v="5341" actId="27803"/>
          <ac:spMkLst>
            <pc:docMk/>
            <pc:sldMk cId="1830847363" sldId="283"/>
            <ac:spMk id="6791" creationId="{341B0A6E-3B52-427A-95D0-AD17BBFCAC8F}"/>
          </ac:spMkLst>
        </pc:spChg>
        <pc:spChg chg="mod">
          <ac:chgData name="Vivek Saahil" userId="43ad321a-5946-4c44-869a-99c3331d9527" providerId="ADAL" clId="{EA813354-F016-409C-A55B-EB42D8BC8B73}" dt="2021-04-06T04:33:14.680" v="5341" actId="27803"/>
          <ac:spMkLst>
            <pc:docMk/>
            <pc:sldMk cId="1830847363" sldId="283"/>
            <ac:spMk id="6792" creationId="{2C974DE6-919B-4246-9064-CFAE68A2B0FB}"/>
          </ac:spMkLst>
        </pc:spChg>
        <pc:spChg chg="mod">
          <ac:chgData name="Vivek Saahil" userId="43ad321a-5946-4c44-869a-99c3331d9527" providerId="ADAL" clId="{EA813354-F016-409C-A55B-EB42D8BC8B73}" dt="2021-04-06T04:33:14.680" v="5341" actId="27803"/>
          <ac:spMkLst>
            <pc:docMk/>
            <pc:sldMk cId="1830847363" sldId="283"/>
            <ac:spMk id="6793" creationId="{3ACA0F9C-99FA-4267-827C-8394158E0B12}"/>
          </ac:spMkLst>
        </pc:spChg>
        <pc:spChg chg="mod">
          <ac:chgData name="Vivek Saahil" userId="43ad321a-5946-4c44-869a-99c3331d9527" providerId="ADAL" clId="{EA813354-F016-409C-A55B-EB42D8BC8B73}" dt="2021-04-06T04:33:14.680" v="5341" actId="27803"/>
          <ac:spMkLst>
            <pc:docMk/>
            <pc:sldMk cId="1830847363" sldId="283"/>
            <ac:spMk id="6794" creationId="{BFBF00A5-192D-4943-BD5B-CEF79A9FCF71}"/>
          </ac:spMkLst>
        </pc:spChg>
        <pc:spChg chg="mod">
          <ac:chgData name="Vivek Saahil" userId="43ad321a-5946-4c44-869a-99c3331d9527" providerId="ADAL" clId="{EA813354-F016-409C-A55B-EB42D8BC8B73}" dt="2021-04-06T04:33:14.680" v="5341" actId="27803"/>
          <ac:spMkLst>
            <pc:docMk/>
            <pc:sldMk cId="1830847363" sldId="283"/>
            <ac:spMk id="6795" creationId="{1852FA82-13A4-491B-9472-12CB5E0A24F7}"/>
          </ac:spMkLst>
        </pc:spChg>
        <pc:spChg chg="mod">
          <ac:chgData name="Vivek Saahil" userId="43ad321a-5946-4c44-869a-99c3331d9527" providerId="ADAL" clId="{EA813354-F016-409C-A55B-EB42D8BC8B73}" dt="2021-04-06T04:33:14.680" v="5341" actId="27803"/>
          <ac:spMkLst>
            <pc:docMk/>
            <pc:sldMk cId="1830847363" sldId="283"/>
            <ac:spMk id="6796" creationId="{B9FE27EE-7F40-40ED-B3A4-7ED3EBBE3082}"/>
          </ac:spMkLst>
        </pc:spChg>
        <pc:spChg chg="mod">
          <ac:chgData name="Vivek Saahil" userId="43ad321a-5946-4c44-869a-99c3331d9527" providerId="ADAL" clId="{EA813354-F016-409C-A55B-EB42D8BC8B73}" dt="2021-04-06T04:33:14.680" v="5341" actId="27803"/>
          <ac:spMkLst>
            <pc:docMk/>
            <pc:sldMk cId="1830847363" sldId="283"/>
            <ac:spMk id="6797" creationId="{958C3A32-CF40-4CEC-9809-4207453F6F4C}"/>
          </ac:spMkLst>
        </pc:spChg>
        <pc:spChg chg="mod">
          <ac:chgData name="Vivek Saahil" userId="43ad321a-5946-4c44-869a-99c3331d9527" providerId="ADAL" clId="{EA813354-F016-409C-A55B-EB42D8BC8B73}" dt="2021-04-06T04:33:14.680" v="5341" actId="27803"/>
          <ac:spMkLst>
            <pc:docMk/>
            <pc:sldMk cId="1830847363" sldId="283"/>
            <ac:spMk id="6798" creationId="{FC056D1E-86AF-4F9D-BD5A-99E19AFB5B5B}"/>
          </ac:spMkLst>
        </pc:spChg>
        <pc:spChg chg="mod">
          <ac:chgData name="Vivek Saahil" userId="43ad321a-5946-4c44-869a-99c3331d9527" providerId="ADAL" clId="{EA813354-F016-409C-A55B-EB42D8BC8B73}" dt="2021-04-06T04:33:14.680" v="5341" actId="27803"/>
          <ac:spMkLst>
            <pc:docMk/>
            <pc:sldMk cId="1830847363" sldId="283"/>
            <ac:spMk id="6799" creationId="{D270085B-C15D-4390-8BF8-E37B02A674B5}"/>
          </ac:spMkLst>
        </pc:spChg>
        <pc:spChg chg="mod">
          <ac:chgData name="Vivek Saahil" userId="43ad321a-5946-4c44-869a-99c3331d9527" providerId="ADAL" clId="{EA813354-F016-409C-A55B-EB42D8BC8B73}" dt="2021-04-06T04:33:14.680" v="5341" actId="27803"/>
          <ac:spMkLst>
            <pc:docMk/>
            <pc:sldMk cId="1830847363" sldId="283"/>
            <ac:spMk id="6800" creationId="{92C44264-04C4-4F0D-BC5D-E890D16802AA}"/>
          </ac:spMkLst>
        </pc:spChg>
        <pc:spChg chg="mod">
          <ac:chgData name="Vivek Saahil" userId="43ad321a-5946-4c44-869a-99c3331d9527" providerId="ADAL" clId="{EA813354-F016-409C-A55B-EB42D8BC8B73}" dt="2021-04-06T04:33:14.680" v="5341" actId="27803"/>
          <ac:spMkLst>
            <pc:docMk/>
            <pc:sldMk cId="1830847363" sldId="283"/>
            <ac:spMk id="6801" creationId="{E5BD12F7-ECA4-4FEC-9CAD-EB519B905916}"/>
          </ac:spMkLst>
        </pc:spChg>
        <pc:spChg chg="mod">
          <ac:chgData name="Vivek Saahil" userId="43ad321a-5946-4c44-869a-99c3331d9527" providerId="ADAL" clId="{EA813354-F016-409C-A55B-EB42D8BC8B73}" dt="2021-04-06T04:33:14.680" v="5341" actId="27803"/>
          <ac:spMkLst>
            <pc:docMk/>
            <pc:sldMk cId="1830847363" sldId="283"/>
            <ac:spMk id="6802" creationId="{70B59AC0-3FC6-4463-95CD-FD558912166D}"/>
          </ac:spMkLst>
        </pc:spChg>
        <pc:spChg chg="mod">
          <ac:chgData name="Vivek Saahil" userId="43ad321a-5946-4c44-869a-99c3331d9527" providerId="ADAL" clId="{EA813354-F016-409C-A55B-EB42D8BC8B73}" dt="2021-04-06T04:33:14.680" v="5341" actId="27803"/>
          <ac:spMkLst>
            <pc:docMk/>
            <pc:sldMk cId="1830847363" sldId="283"/>
            <ac:spMk id="6803" creationId="{1723ACB4-9657-4FFA-B90D-2CE281CE3279}"/>
          </ac:spMkLst>
        </pc:spChg>
        <pc:spChg chg="mod">
          <ac:chgData name="Vivek Saahil" userId="43ad321a-5946-4c44-869a-99c3331d9527" providerId="ADAL" clId="{EA813354-F016-409C-A55B-EB42D8BC8B73}" dt="2021-04-06T04:33:14.680" v="5341" actId="27803"/>
          <ac:spMkLst>
            <pc:docMk/>
            <pc:sldMk cId="1830847363" sldId="283"/>
            <ac:spMk id="6804" creationId="{88B4CB4E-6AE3-4C60-88A3-BD58F793909B}"/>
          </ac:spMkLst>
        </pc:spChg>
        <pc:spChg chg="mod">
          <ac:chgData name="Vivek Saahil" userId="43ad321a-5946-4c44-869a-99c3331d9527" providerId="ADAL" clId="{EA813354-F016-409C-A55B-EB42D8BC8B73}" dt="2021-04-06T04:33:14.680" v="5341" actId="27803"/>
          <ac:spMkLst>
            <pc:docMk/>
            <pc:sldMk cId="1830847363" sldId="283"/>
            <ac:spMk id="6805" creationId="{EDF3B6F0-B266-4C3F-9B2A-CE514B123CD7}"/>
          </ac:spMkLst>
        </pc:spChg>
        <pc:spChg chg="mod">
          <ac:chgData name="Vivek Saahil" userId="43ad321a-5946-4c44-869a-99c3331d9527" providerId="ADAL" clId="{EA813354-F016-409C-A55B-EB42D8BC8B73}" dt="2021-04-06T04:33:14.680" v="5341" actId="27803"/>
          <ac:spMkLst>
            <pc:docMk/>
            <pc:sldMk cId="1830847363" sldId="283"/>
            <ac:spMk id="6806" creationId="{78C3D76D-673B-4E67-A39B-E204146F7266}"/>
          </ac:spMkLst>
        </pc:spChg>
        <pc:spChg chg="mod">
          <ac:chgData name="Vivek Saahil" userId="43ad321a-5946-4c44-869a-99c3331d9527" providerId="ADAL" clId="{EA813354-F016-409C-A55B-EB42D8BC8B73}" dt="2021-04-06T04:33:14.680" v="5341" actId="27803"/>
          <ac:spMkLst>
            <pc:docMk/>
            <pc:sldMk cId="1830847363" sldId="283"/>
            <ac:spMk id="6807" creationId="{A94C9141-CB68-4BC6-86FC-C859333ED816}"/>
          </ac:spMkLst>
        </pc:spChg>
        <pc:spChg chg="mod">
          <ac:chgData name="Vivek Saahil" userId="43ad321a-5946-4c44-869a-99c3331d9527" providerId="ADAL" clId="{EA813354-F016-409C-A55B-EB42D8BC8B73}" dt="2021-04-06T04:33:14.680" v="5341" actId="27803"/>
          <ac:spMkLst>
            <pc:docMk/>
            <pc:sldMk cId="1830847363" sldId="283"/>
            <ac:spMk id="6808" creationId="{2E089F84-98D1-4405-B467-67460D4C4017}"/>
          </ac:spMkLst>
        </pc:spChg>
        <pc:spChg chg="mod">
          <ac:chgData name="Vivek Saahil" userId="43ad321a-5946-4c44-869a-99c3331d9527" providerId="ADAL" clId="{EA813354-F016-409C-A55B-EB42D8BC8B73}" dt="2021-04-06T04:33:14.680" v="5341" actId="27803"/>
          <ac:spMkLst>
            <pc:docMk/>
            <pc:sldMk cId="1830847363" sldId="283"/>
            <ac:spMk id="6809" creationId="{94F081AF-34C2-4765-9774-E8F1A5B210CD}"/>
          </ac:spMkLst>
        </pc:spChg>
        <pc:spChg chg="mod">
          <ac:chgData name="Vivek Saahil" userId="43ad321a-5946-4c44-869a-99c3331d9527" providerId="ADAL" clId="{EA813354-F016-409C-A55B-EB42D8BC8B73}" dt="2021-04-06T04:33:14.680" v="5341" actId="27803"/>
          <ac:spMkLst>
            <pc:docMk/>
            <pc:sldMk cId="1830847363" sldId="283"/>
            <ac:spMk id="6810" creationId="{E9C09C9D-FA64-4DDA-A29A-74EC5EC56613}"/>
          </ac:spMkLst>
        </pc:spChg>
        <pc:spChg chg="mod">
          <ac:chgData name="Vivek Saahil" userId="43ad321a-5946-4c44-869a-99c3331d9527" providerId="ADAL" clId="{EA813354-F016-409C-A55B-EB42D8BC8B73}" dt="2021-04-06T04:33:14.680" v="5341" actId="27803"/>
          <ac:spMkLst>
            <pc:docMk/>
            <pc:sldMk cId="1830847363" sldId="283"/>
            <ac:spMk id="6811" creationId="{91448283-674C-474B-90D2-E519F543FBF5}"/>
          </ac:spMkLst>
        </pc:spChg>
        <pc:spChg chg="mod">
          <ac:chgData name="Vivek Saahil" userId="43ad321a-5946-4c44-869a-99c3331d9527" providerId="ADAL" clId="{EA813354-F016-409C-A55B-EB42D8BC8B73}" dt="2021-04-06T04:33:14.680" v="5341" actId="27803"/>
          <ac:spMkLst>
            <pc:docMk/>
            <pc:sldMk cId="1830847363" sldId="283"/>
            <ac:spMk id="6812" creationId="{BB2D57CB-5D25-44DF-A6CD-5D237654840F}"/>
          </ac:spMkLst>
        </pc:spChg>
        <pc:spChg chg="mod">
          <ac:chgData name="Vivek Saahil" userId="43ad321a-5946-4c44-869a-99c3331d9527" providerId="ADAL" clId="{EA813354-F016-409C-A55B-EB42D8BC8B73}" dt="2021-04-06T04:33:14.680" v="5341" actId="27803"/>
          <ac:spMkLst>
            <pc:docMk/>
            <pc:sldMk cId="1830847363" sldId="283"/>
            <ac:spMk id="6813" creationId="{4BAB49E3-E365-47FE-9429-14DE1CD92C23}"/>
          </ac:spMkLst>
        </pc:spChg>
        <pc:spChg chg="mod">
          <ac:chgData name="Vivek Saahil" userId="43ad321a-5946-4c44-869a-99c3331d9527" providerId="ADAL" clId="{EA813354-F016-409C-A55B-EB42D8BC8B73}" dt="2021-04-06T04:33:14.680" v="5341" actId="27803"/>
          <ac:spMkLst>
            <pc:docMk/>
            <pc:sldMk cId="1830847363" sldId="283"/>
            <ac:spMk id="6814" creationId="{C1F41523-DFED-4CF6-9E0F-FE3D5CE33ECF}"/>
          </ac:spMkLst>
        </pc:spChg>
        <pc:spChg chg="mod">
          <ac:chgData name="Vivek Saahil" userId="43ad321a-5946-4c44-869a-99c3331d9527" providerId="ADAL" clId="{EA813354-F016-409C-A55B-EB42D8BC8B73}" dt="2021-04-06T04:33:14.680" v="5341" actId="27803"/>
          <ac:spMkLst>
            <pc:docMk/>
            <pc:sldMk cId="1830847363" sldId="283"/>
            <ac:spMk id="6815" creationId="{7BFAE84B-6C02-4E77-AAA8-E6C29BEBFA14}"/>
          </ac:spMkLst>
        </pc:spChg>
        <pc:spChg chg="mod">
          <ac:chgData name="Vivek Saahil" userId="43ad321a-5946-4c44-869a-99c3331d9527" providerId="ADAL" clId="{EA813354-F016-409C-A55B-EB42D8BC8B73}" dt="2021-04-06T04:33:14.680" v="5341" actId="27803"/>
          <ac:spMkLst>
            <pc:docMk/>
            <pc:sldMk cId="1830847363" sldId="283"/>
            <ac:spMk id="6816" creationId="{AAB15677-D13A-4DD8-A0CD-E291A166EF86}"/>
          </ac:spMkLst>
        </pc:spChg>
        <pc:spChg chg="mod">
          <ac:chgData name="Vivek Saahil" userId="43ad321a-5946-4c44-869a-99c3331d9527" providerId="ADAL" clId="{EA813354-F016-409C-A55B-EB42D8BC8B73}" dt="2021-04-06T04:33:14.680" v="5341" actId="27803"/>
          <ac:spMkLst>
            <pc:docMk/>
            <pc:sldMk cId="1830847363" sldId="283"/>
            <ac:spMk id="6817" creationId="{31AE497C-8C62-46BD-8AA1-B4958BAC831A}"/>
          </ac:spMkLst>
        </pc:spChg>
        <pc:spChg chg="mod">
          <ac:chgData name="Vivek Saahil" userId="43ad321a-5946-4c44-869a-99c3331d9527" providerId="ADAL" clId="{EA813354-F016-409C-A55B-EB42D8BC8B73}" dt="2021-04-06T04:33:14.680" v="5341" actId="27803"/>
          <ac:spMkLst>
            <pc:docMk/>
            <pc:sldMk cId="1830847363" sldId="283"/>
            <ac:spMk id="6818" creationId="{DD200FDC-9B1E-4BC1-A10A-3AEA3B113C7A}"/>
          </ac:spMkLst>
        </pc:spChg>
        <pc:spChg chg="mod">
          <ac:chgData name="Vivek Saahil" userId="43ad321a-5946-4c44-869a-99c3331d9527" providerId="ADAL" clId="{EA813354-F016-409C-A55B-EB42D8BC8B73}" dt="2021-04-06T04:33:14.680" v="5341" actId="27803"/>
          <ac:spMkLst>
            <pc:docMk/>
            <pc:sldMk cId="1830847363" sldId="283"/>
            <ac:spMk id="6819" creationId="{4B9675FD-49BC-49D3-85F9-73119D77099A}"/>
          </ac:spMkLst>
        </pc:spChg>
        <pc:spChg chg="mod">
          <ac:chgData name="Vivek Saahil" userId="43ad321a-5946-4c44-869a-99c3331d9527" providerId="ADAL" clId="{EA813354-F016-409C-A55B-EB42D8BC8B73}" dt="2021-04-06T04:33:14.680" v="5341" actId="27803"/>
          <ac:spMkLst>
            <pc:docMk/>
            <pc:sldMk cId="1830847363" sldId="283"/>
            <ac:spMk id="6820" creationId="{6FB28D71-0787-4232-9027-6152BB9204F1}"/>
          </ac:spMkLst>
        </pc:spChg>
        <pc:spChg chg="mod">
          <ac:chgData name="Vivek Saahil" userId="43ad321a-5946-4c44-869a-99c3331d9527" providerId="ADAL" clId="{EA813354-F016-409C-A55B-EB42D8BC8B73}" dt="2021-04-06T04:33:14.680" v="5341" actId="27803"/>
          <ac:spMkLst>
            <pc:docMk/>
            <pc:sldMk cId="1830847363" sldId="283"/>
            <ac:spMk id="6821" creationId="{89355AA2-1F8F-4EA3-9341-7476A1341781}"/>
          </ac:spMkLst>
        </pc:spChg>
        <pc:spChg chg="mod">
          <ac:chgData name="Vivek Saahil" userId="43ad321a-5946-4c44-869a-99c3331d9527" providerId="ADAL" clId="{EA813354-F016-409C-A55B-EB42D8BC8B73}" dt="2021-04-06T04:33:14.680" v="5341" actId="27803"/>
          <ac:spMkLst>
            <pc:docMk/>
            <pc:sldMk cId="1830847363" sldId="283"/>
            <ac:spMk id="6822" creationId="{67A528E8-5158-4E24-AC55-9A796793FA22}"/>
          </ac:spMkLst>
        </pc:spChg>
        <pc:spChg chg="mod">
          <ac:chgData name="Vivek Saahil" userId="43ad321a-5946-4c44-869a-99c3331d9527" providerId="ADAL" clId="{EA813354-F016-409C-A55B-EB42D8BC8B73}" dt="2021-04-06T04:33:14.680" v="5341" actId="27803"/>
          <ac:spMkLst>
            <pc:docMk/>
            <pc:sldMk cId="1830847363" sldId="283"/>
            <ac:spMk id="6823" creationId="{D8694588-1F20-47C1-93C1-43189D307229}"/>
          </ac:spMkLst>
        </pc:spChg>
        <pc:spChg chg="mod">
          <ac:chgData name="Vivek Saahil" userId="43ad321a-5946-4c44-869a-99c3331d9527" providerId="ADAL" clId="{EA813354-F016-409C-A55B-EB42D8BC8B73}" dt="2021-04-06T04:33:14.680" v="5341" actId="27803"/>
          <ac:spMkLst>
            <pc:docMk/>
            <pc:sldMk cId="1830847363" sldId="283"/>
            <ac:spMk id="6824" creationId="{93A178A1-1C71-48F5-871E-7D6DE8582F03}"/>
          </ac:spMkLst>
        </pc:spChg>
        <pc:spChg chg="mod">
          <ac:chgData name="Vivek Saahil" userId="43ad321a-5946-4c44-869a-99c3331d9527" providerId="ADAL" clId="{EA813354-F016-409C-A55B-EB42D8BC8B73}" dt="2021-04-06T04:33:14.680" v="5341" actId="27803"/>
          <ac:spMkLst>
            <pc:docMk/>
            <pc:sldMk cId="1830847363" sldId="283"/>
            <ac:spMk id="6825" creationId="{D56AB0F3-F175-4EA8-9382-499C487426DA}"/>
          </ac:spMkLst>
        </pc:spChg>
        <pc:spChg chg="mod">
          <ac:chgData name="Vivek Saahil" userId="43ad321a-5946-4c44-869a-99c3331d9527" providerId="ADAL" clId="{EA813354-F016-409C-A55B-EB42D8BC8B73}" dt="2021-04-06T04:33:14.680" v="5341" actId="27803"/>
          <ac:spMkLst>
            <pc:docMk/>
            <pc:sldMk cId="1830847363" sldId="283"/>
            <ac:spMk id="6826" creationId="{8EA9EB6A-01B1-4A5B-9006-53502914217A}"/>
          </ac:spMkLst>
        </pc:spChg>
        <pc:spChg chg="mod">
          <ac:chgData name="Vivek Saahil" userId="43ad321a-5946-4c44-869a-99c3331d9527" providerId="ADAL" clId="{EA813354-F016-409C-A55B-EB42D8BC8B73}" dt="2021-04-06T04:33:14.680" v="5341" actId="27803"/>
          <ac:spMkLst>
            <pc:docMk/>
            <pc:sldMk cId="1830847363" sldId="283"/>
            <ac:spMk id="6827" creationId="{82A62B25-67EF-4B66-A063-AE4A4F2B4641}"/>
          </ac:spMkLst>
        </pc:spChg>
        <pc:spChg chg="mod">
          <ac:chgData name="Vivek Saahil" userId="43ad321a-5946-4c44-869a-99c3331d9527" providerId="ADAL" clId="{EA813354-F016-409C-A55B-EB42D8BC8B73}" dt="2021-04-06T04:33:14.680" v="5341" actId="27803"/>
          <ac:spMkLst>
            <pc:docMk/>
            <pc:sldMk cId="1830847363" sldId="283"/>
            <ac:spMk id="6828" creationId="{3526BC07-7369-4E46-9FFD-124DDEEA2DBB}"/>
          </ac:spMkLst>
        </pc:spChg>
        <pc:spChg chg="mod">
          <ac:chgData name="Vivek Saahil" userId="43ad321a-5946-4c44-869a-99c3331d9527" providerId="ADAL" clId="{EA813354-F016-409C-A55B-EB42D8BC8B73}" dt="2021-04-06T04:33:14.680" v="5341" actId="27803"/>
          <ac:spMkLst>
            <pc:docMk/>
            <pc:sldMk cId="1830847363" sldId="283"/>
            <ac:spMk id="6829" creationId="{1768A65D-0083-475B-96A3-40F531A7D3B2}"/>
          </ac:spMkLst>
        </pc:spChg>
        <pc:spChg chg="mod">
          <ac:chgData name="Vivek Saahil" userId="43ad321a-5946-4c44-869a-99c3331d9527" providerId="ADAL" clId="{EA813354-F016-409C-A55B-EB42D8BC8B73}" dt="2021-04-06T04:33:14.680" v="5341" actId="27803"/>
          <ac:spMkLst>
            <pc:docMk/>
            <pc:sldMk cId="1830847363" sldId="283"/>
            <ac:spMk id="6830" creationId="{9E254472-3E72-4E72-B115-5F236A20AFBA}"/>
          </ac:spMkLst>
        </pc:spChg>
        <pc:spChg chg="mod">
          <ac:chgData name="Vivek Saahil" userId="43ad321a-5946-4c44-869a-99c3331d9527" providerId="ADAL" clId="{EA813354-F016-409C-A55B-EB42D8BC8B73}" dt="2021-04-06T04:33:14.680" v="5341" actId="27803"/>
          <ac:spMkLst>
            <pc:docMk/>
            <pc:sldMk cId="1830847363" sldId="283"/>
            <ac:spMk id="6831" creationId="{34037C7A-D9D9-49DA-9A8E-EFEB947FCA10}"/>
          </ac:spMkLst>
        </pc:spChg>
        <pc:spChg chg="mod">
          <ac:chgData name="Vivek Saahil" userId="43ad321a-5946-4c44-869a-99c3331d9527" providerId="ADAL" clId="{EA813354-F016-409C-A55B-EB42D8BC8B73}" dt="2021-04-06T04:33:14.680" v="5341" actId="27803"/>
          <ac:spMkLst>
            <pc:docMk/>
            <pc:sldMk cId="1830847363" sldId="283"/>
            <ac:spMk id="6832" creationId="{0B2C1FA9-97C7-475B-9BDE-1C1CB4CFDD12}"/>
          </ac:spMkLst>
        </pc:spChg>
        <pc:spChg chg="mod">
          <ac:chgData name="Vivek Saahil" userId="43ad321a-5946-4c44-869a-99c3331d9527" providerId="ADAL" clId="{EA813354-F016-409C-A55B-EB42D8BC8B73}" dt="2021-04-06T04:33:14.680" v="5341" actId="27803"/>
          <ac:spMkLst>
            <pc:docMk/>
            <pc:sldMk cId="1830847363" sldId="283"/>
            <ac:spMk id="6833" creationId="{FBED1FDC-B338-4B82-B885-953781DD2142}"/>
          </ac:spMkLst>
        </pc:spChg>
        <pc:spChg chg="mod">
          <ac:chgData name="Vivek Saahil" userId="43ad321a-5946-4c44-869a-99c3331d9527" providerId="ADAL" clId="{EA813354-F016-409C-A55B-EB42D8BC8B73}" dt="2021-04-06T04:33:14.680" v="5341" actId="27803"/>
          <ac:spMkLst>
            <pc:docMk/>
            <pc:sldMk cId="1830847363" sldId="283"/>
            <ac:spMk id="6834" creationId="{C3BAB70B-01D2-460B-894F-EBB0BA2CF34B}"/>
          </ac:spMkLst>
        </pc:spChg>
        <pc:spChg chg="mod">
          <ac:chgData name="Vivek Saahil" userId="43ad321a-5946-4c44-869a-99c3331d9527" providerId="ADAL" clId="{EA813354-F016-409C-A55B-EB42D8BC8B73}" dt="2021-04-06T04:33:14.680" v="5341" actId="27803"/>
          <ac:spMkLst>
            <pc:docMk/>
            <pc:sldMk cId="1830847363" sldId="283"/>
            <ac:spMk id="6835" creationId="{ED2016A5-0CF8-44AC-B096-4EABB6848261}"/>
          </ac:spMkLst>
        </pc:spChg>
        <pc:spChg chg="mod">
          <ac:chgData name="Vivek Saahil" userId="43ad321a-5946-4c44-869a-99c3331d9527" providerId="ADAL" clId="{EA813354-F016-409C-A55B-EB42D8BC8B73}" dt="2021-04-06T04:33:14.680" v="5341" actId="27803"/>
          <ac:spMkLst>
            <pc:docMk/>
            <pc:sldMk cId="1830847363" sldId="283"/>
            <ac:spMk id="6836" creationId="{B84C5B33-1715-42DA-A82D-17BDACC8FC5E}"/>
          </ac:spMkLst>
        </pc:spChg>
        <pc:spChg chg="mod">
          <ac:chgData name="Vivek Saahil" userId="43ad321a-5946-4c44-869a-99c3331d9527" providerId="ADAL" clId="{EA813354-F016-409C-A55B-EB42D8BC8B73}" dt="2021-04-06T04:33:14.680" v="5341" actId="27803"/>
          <ac:spMkLst>
            <pc:docMk/>
            <pc:sldMk cId="1830847363" sldId="283"/>
            <ac:spMk id="6837" creationId="{1499C6A5-2D0C-4BFC-B673-77703E92495B}"/>
          </ac:spMkLst>
        </pc:spChg>
        <pc:spChg chg="mod">
          <ac:chgData name="Vivek Saahil" userId="43ad321a-5946-4c44-869a-99c3331d9527" providerId="ADAL" clId="{EA813354-F016-409C-A55B-EB42D8BC8B73}" dt="2021-04-06T04:33:14.680" v="5341" actId="27803"/>
          <ac:spMkLst>
            <pc:docMk/>
            <pc:sldMk cId="1830847363" sldId="283"/>
            <ac:spMk id="6838" creationId="{B72442A6-4D4C-4C61-BD66-DC548087CA9A}"/>
          </ac:spMkLst>
        </pc:spChg>
        <pc:spChg chg="mod">
          <ac:chgData name="Vivek Saahil" userId="43ad321a-5946-4c44-869a-99c3331d9527" providerId="ADAL" clId="{EA813354-F016-409C-A55B-EB42D8BC8B73}" dt="2021-04-06T04:33:14.680" v="5341" actId="27803"/>
          <ac:spMkLst>
            <pc:docMk/>
            <pc:sldMk cId="1830847363" sldId="283"/>
            <ac:spMk id="6839" creationId="{C3E5B49E-A4F2-4E38-849A-AE56D2D90C70}"/>
          </ac:spMkLst>
        </pc:spChg>
        <pc:spChg chg="mod">
          <ac:chgData name="Vivek Saahil" userId="43ad321a-5946-4c44-869a-99c3331d9527" providerId="ADAL" clId="{EA813354-F016-409C-A55B-EB42D8BC8B73}" dt="2021-04-06T04:33:14.680" v="5341" actId="27803"/>
          <ac:spMkLst>
            <pc:docMk/>
            <pc:sldMk cId="1830847363" sldId="283"/>
            <ac:spMk id="6840" creationId="{C5E7BF2E-63BD-4B11-9526-2704A08028B3}"/>
          </ac:spMkLst>
        </pc:spChg>
        <pc:spChg chg="mod">
          <ac:chgData name="Vivek Saahil" userId="43ad321a-5946-4c44-869a-99c3331d9527" providerId="ADAL" clId="{EA813354-F016-409C-A55B-EB42D8BC8B73}" dt="2021-04-06T04:33:14.680" v="5341" actId="27803"/>
          <ac:spMkLst>
            <pc:docMk/>
            <pc:sldMk cId="1830847363" sldId="283"/>
            <ac:spMk id="6841" creationId="{A275C519-6C96-46CC-AC7B-DE3AD5092C1F}"/>
          </ac:spMkLst>
        </pc:spChg>
        <pc:spChg chg="mod">
          <ac:chgData name="Vivek Saahil" userId="43ad321a-5946-4c44-869a-99c3331d9527" providerId="ADAL" clId="{EA813354-F016-409C-A55B-EB42D8BC8B73}" dt="2021-04-06T04:33:14.680" v="5341" actId="27803"/>
          <ac:spMkLst>
            <pc:docMk/>
            <pc:sldMk cId="1830847363" sldId="283"/>
            <ac:spMk id="6842" creationId="{014FD2DB-9579-4CB5-9B05-69E378A8DDD7}"/>
          </ac:spMkLst>
        </pc:spChg>
        <pc:spChg chg="mod">
          <ac:chgData name="Vivek Saahil" userId="43ad321a-5946-4c44-869a-99c3331d9527" providerId="ADAL" clId="{EA813354-F016-409C-A55B-EB42D8BC8B73}" dt="2021-04-06T04:33:14.680" v="5341" actId="27803"/>
          <ac:spMkLst>
            <pc:docMk/>
            <pc:sldMk cId="1830847363" sldId="283"/>
            <ac:spMk id="6843" creationId="{4ADD2D4C-2B36-4D1A-A808-6CBFA5D77426}"/>
          </ac:spMkLst>
        </pc:spChg>
        <pc:spChg chg="mod">
          <ac:chgData name="Vivek Saahil" userId="43ad321a-5946-4c44-869a-99c3331d9527" providerId="ADAL" clId="{EA813354-F016-409C-A55B-EB42D8BC8B73}" dt="2021-04-06T04:33:14.680" v="5341" actId="27803"/>
          <ac:spMkLst>
            <pc:docMk/>
            <pc:sldMk cId="1830847363" sldId="283"/>
            <ac:spMk id="6844" creationId="{0489FD4A-8AF0-4AF5-ACBD-73E71A0913E3}"/>
          </ac:spMkLst>
        </pc:spChg>
        <pc:spChg chg="mod">
          <ac:chgData name="Vivek Saahil" userId="43ad321a-5946-4c44-869a-99c3331d9527" providerId="ADAL" clId="{EA813354-F016-409C-A55B-EB42D8BC8B73}" dt="2021-04-06T04:33:14.680" v="5341" actId="27803"/>
          <ac:spMkLst>
            <pc:docMk/>
            <pc:sldMk cId="1830847363" sldId="283"/>
            <ac:spMk id="6845" creationId="{286E84B9-3303-4DC7-8D44-8EA77721EE72}"/>
          </ac:spMkLst>
        </pc:spChg>
        <pc:spChg chg="mod">
          <ac:chgData name="Vivek Saahil" userId="43ad321a-5946-4c44-869a-99c3331d9527" providerId="ADAL" clId="{EA813354-F016-409C-A55B-EB42D8BC8B73}" dt="2021-04-06T04:33:14.680" v="5341" actId="27803"/>
          <ac:spMkLst>
            <pc:docMk/>
            <pc:sldMk cId="1830847363" sldId="283"/>
            <ac:spMk id="6846" creationId="{23A096EB-58E5-4092-897B-CCD906FAE7E3}"/>
          </ac:spMkLst>
        </pc:spChg>
        <pc:spChg chg="mod">
          <ac:chgData name="Vivek Saahil" userId="43ad321a-5946-4c44-869a-99c3331d9527" providerId="ADAL" clId="{EA813354-F016-409C-A55B-EB42D8BC8B73}" dt="2021-04-06T04:33:14.680" v="5341" actId="27803"/>
          <ac:spMkLst>
            <pc:docMk/>
            <pc:sldMk cId="1830847363" sldId="283"/>
            <ac:spMk id="6847" creationId="{907A9CE8-335D-4EDD-A305-CEAA29F8F12B}"/>
          </ac:spMkLst>
        </pc:spChg>
        <pc:spChg chg="mod">
          <ac:chgData name="Vivek Saahil" userId="43ad321a-5946-4c44-869a-99c3331d9527" providerId="ADAL" clId="{EA813354-F016-409C-A55B-EB42D8BC8B73}" dt="2021-04-06T04:33:14.680" v="5341" actId="27803"/>
          <ac:spMkLst>
            <pc:docMk/>
            <pc:sldMk cId="1830847363" sldId="283"/>
            <ac:spMk id="6848" creationId="{62B82A6F-4E8E-4B5C-AF31-558389DF36F0}"/>
          </ac:spMkLst>
        </pc:spChg>
        <pc:spChg chg="mod">
          <ac:chgData name="Vivek Saahil" userId="43ad321a-5946-4c44-869a-99c3331d9527" providerId="ADAL" clId="{EA813354-F016-409C-A55B-EB42D8BC8B73}" dt="2021-04-06T04:33:14.680" v="5341" actId="27803"/>
          <ac:spMkLst>
            <pc:docMk/>
            <pc:sldMk cId="1830847363" sldId="283"/>
            <ac:spMk id="6849" creationId="{0F1DC7F3-57EF-42BB-9420-758E6D52E638}"/>
          </ac:spMkLst>
        </pc:spChg>
        <pc:spChg chg="mod">
          <ac:chgData name="Vivek Saahil" userId="43ad321a-5946-4c44-869a-99c3331d9527" providerId="ADAL" clId="{EA813354-F016-409C-A55B-EB42D8BC8B73}" dt="2021-04-06T04:33:14.680" v="5341" actId="27803"/>
          <ac:spMkLst>
            <pc:docMk/>
            <pc:sldMk cId="1830847363" sldId="283"/>
            <ac:spMk id="6850" creationId="{E2617A2C-C027-4E24-941A-A629C00B0769}"/>
          </ac:spMkLst>
        </pc:spChg>
        <pc:spChg chg="mod">
          <ac:chgData name="Vivek Saahil" userId="43ad321a-5946-4c44-869a-99c3331d9527" providerId="ADAL" clId="{EA813354-F016-409C-A55B-EB42D8BC8B73}" dt="2021-04-06T04:33:14.680" v="5341" actId="27803"/>
          <ac:spMkLst>
            <pc:docMk/>
            <pc:sldMk cId="1830847363" sldId="283"/>
            <ac:spMk id="6851" creationId="{10D6FD54-1DAC-45EB-9894-8289CAA2CBDD}"/>
          </ac:spMkLst>
        </pc:spChg>
        <pc:spChg chg="mod">
          <ac:chgData name="Vivek Saahil" userId="43ad321a-5946-4c44-869a-99c3331d9527" providerId="ADAL" clId="{EA813354-F016-409C-A55B-EB42D8BC8B73}" dt="2021-04-06T04:33:14.680" v="5341" actId="27803"/>
          <ac:spMkLst>
            <pc:docMk/>
            <pc:sldMk cId="1830847363" sldId="283"/>
            <ac:spMk id="6852" creationId="{B936485B-4A2B-4A7C-8454-6293A60088C7}"/>
          </ac:spMkLst>
        </pc:spChg>
        <pc:spChg chg="mod">
          <ac:chgData name="Vivek Saahil" userId="43ad321a-5946-4c44-869a-99c3331d9527" providerId="ADAL" clId="{EA813354-F016-409C-A55B-EB42D8BC8B73}" dt="2021-04-06T04:33:14.680" v="5341" actId="27803"/>
          <ac:spMkLst>
            <pc:docMk/>
            <pc:sldMk cId="1830847363" sldId="283"/>
            <ac:spMk id="6853" creationId="{509E2A5F-F1AD-4ED1-B8EE-148DBE62B25B}"/>
          </ac:spMkLst>
        </pc:spChg>
        <pc:spChg chg="mod">
          <ac:chgData name="Vivek Saahil" userId="43ad321a-5946-4c44-869a-99c3331d9527" providerId="ADAL" clId="{EA813354-F016-409C-A55B-EB42D8BC8B73}" dt="2021-04-06T04:33:14.680" v="5341" actId="27803"/>
          <ac:spMkLst>
            <pc:docMk/>
            <pc:sldMk cId="1830847363" sldId="283"/>
            <ac:spMk id="6854" creationId="{4BA6EB8A-D9FF-45FF-BD72-586B767E8989}"/>
          </ac:spMkLst>
        </pc:spChg>
        <pc:spChg chg="mod">
          <ac:chgData name="Vivek Saahil" userId="43ad321a-5946-4c44-869a-99c3331d9527" providerId="ADAL" clId="{EA813354-F016-409C-A55B-EB42D8BC8B73}" dt="2021-04-06T04:33:14.680" v="5341" actId="27803"/>
          <ac:spMkLst>
            <pc:docMk/>
            <pc:sldMk cId="1830847363" sldId="283"/>
            <ac:spMk id="6855" creationId="{E1CF5FCC-E6BB-43A8-9ACD-9AC3CD57FE47}"/>
          </ac:spMkLst>
        </pc:spChg>
        <pc:spChg chg="mod">
          <ac:chgData name="Vivek Saahil" userId="43ad321a-5946-4c44-869a-99c3331d9527" providerId="ADAL" clId="{EA813354-F016-409C-A55B-EB42D8BC8B73}" dt="2021-04-06T04:33:14.680" v="5341" actId="27803"/>
          <ac:spMkLst>
            <pc:docMk/>
            <pc:sldMk cId="1830847363" sldId="283"/>
            <ac:spMk id="6856" creationId="{A1B81A6E-36D7-40DE-8E05-375C7AC6655E}"/>
          </ac:spMkLst>
        </pc:spChg>
        <pc:spChg chg="mod">
          <ac:chgData name="Vivek Saahil" userId="43ad321a-5946-4c44-869a-99c3331d9527" providerId="ADAL" clId="{EA813354-F016-409C-A55B-EB42D8BC8B73}" dt="2021-04-06T04:33:14.680" v="5341" actId="27803"/>
          <ac:spMkLst>
            <pc:docMk/>
            <pc:sldMk cId="1830847363" sldId="283"/>
            <ac:spMk id="6857" creationId="{03152B58-5FA1-4FF4-ACF8-7BBE0323C1CC}"/>
          </ac:spMkLst>
        </pc:spChg>
        <pc:spChg chg="mod">
          <ac:chgData name="Vivek Saahil" userId="43ad321a-5946-4c44-869a-99c3331d9527" providerId="ADAL" clId="{EA813354-F016-409C-A55B-EB42D8BC8B73}" dt="2021-04-06T04:33:14.680" v="5341" actId="27803"/>
          <ac:spMkLst>
            <pc:docMk/>
            <pc:sldMk cId="1830847363" sldId="283"/>
            <ac:spMk id="6858" creationId="{EBF688EC-2210-4223-8752-C2E14B47C38D}"/>
          </ac:spMkLst>
        </pc:spChg>
        <pc:spChg chg="mod">
          <ac:chgData name="Vivek Saahil" userId="43ad321a-5946-4c44-869a-99c3331d9527" providerId="ADAL" clId="{EA813354-F016-409C-A55B-EB42D8BC8B73}" dt="2021-04-06T04:33:14.680" v="5341" actId="27803"/>
          <ac:spMkLst>
            <pc:docMk/>
            <pc:sldMk cId="1830847363" sldId="283"/>
            <ac:spMk id="6859" creationId="{6D480259-DE55-46D7-80D6-129F7D188AD7}"/>
          </ac:spMkLst>
        </pc:spChg>
        <pc:spChg chg="mod">
          <ac:chgData name="Vivek Saahil" userId="43ad321a-5946-4c44-869a-99c3331d9527" providerId="ADAL" clId="{EA813354-F016-409C-A55B-EB42D8BC8B73}" dt="2021-04-06T04:33:14.680" v="5341" actId="27803"/>
          <ac:spMkLst>
            <pc:docMk/>
            <pc:sldMk cId="1830847363" sldId="283"/>
            <ac:spMk id="6860" creationId="{55EBF71B-11F7-4B65-9551-E4B1D9B98B8C}"/>
          </ac:spMkLst>
        </pc:spChg>
        <pc:spChg chg="mod">
          <ac:chgData name="Vivek Saahil" userId="43ad321a-5946-4c44-869a-99c3331d9527" providerId="ADAL" clId="{EA813354-F016-409C-A55B-EB42D8BC8B73}" dt="2021-04-06T04:33:14.680" v="5341" actId="27803"/>
          <ac:spMkLst>
            <pc:docMk/>
            <pc:sldMk cId="1830847363" sldId="283"/>
            <ac:spMk id="6861" creationId="{FFA43CDC-D999-45EF-88E8-95AA43D5420F}"/>
          </ac:spMkLst>
        </pc:spChg>
        <pc:spChg chg="mod">
          <ac:chgData name="Vivek Saahil" userId="43ad321a-5946-4c44-869a-99c3331d9527" providerId="ADAL" clId="{EA813354-F016-409C-A55B-EB42D8BC8B73}" dt="2021-04-06T04:33:14.680" v="5341" actId="27803"/>
          <ac:spMkLst>
            <pc:docMk/>
            <pc:sldMk cId="1830847363" sldId="283"/>
            <ac:spMk id="6862" creationId="{27CD5682-8867-41F9-9621-311F77B43EE3}"/>
          </ac:spMkLst>
        </pc:spChg>
        <pc:spChg chg="mod">
          <ac:chgData name="Vivek Saahil" userId="43ad321a-5946-4c44-869a-99c3331d9527" providerId="ADAL" clId="{EA813354-F016-409C-A55B-EB42D8BC8B73}" dt="2021-04-06T04:33:14.680" v="5341" actId="27803"/>
          <ac:spMkLst>
            <pc:docMk/>
            <pc:sldMk cId="1830847363" sldId="283"/>
            <ac:spMk id="6863" creationId="{A1858AF3-869F-46D4-8143-9F2DAF1A8053}"/>
          </ac:spMkLst>
        </pc:spChg>
        <pc:spChg chg="mod">
          <ac:chgData name="Vivek Saahil" userId="43ad321a-5946-4c44-869a-99c3331d9527" providerId="ADAL" clId="{EA813354-F016-409C-A55B-EB42D8BC8B73}" dt="2021-04-06T04:33:14.680" v="5341" actId="27803"/>
          <ac:spMkLst>
            <pc:docMk/>
            <pc:sldMk cId="1830847363" sldId="283"/>
            <ac:spMk id="6864" creationId="{8863CCA7-8685-4D20-87FE-BEDA18571F57}"/>
          </ac:spMkLst>
        </pc:spChg>
        <pc:spChg chg="mod">
          <ac:chgData name="Vivek Saahil" userId="43ad321a-5946-4c44-869a-99c3331d9527" providerId="ADAL" clId="{EA813354-F016-409C-A55B-EB42D8BC8B73}" dt="2021-04-06T04:33:14.680" v="5341" actId="27803"/>
          <ac:spMkLst>
            <pc:docMk/>
            <pc:sldMk cId="1830847363" sldId="283"/>
            <ac:spMk id="6865" creationId="{760A41DB-9AE1-4E1F-9542-B6F0DB267346}"/>
          </ac:spMkLst>
        </pc:spChg>
        <pc:spChg chg="mod">
          <ac:chgData name="Vivek Saahil" userId="43ad321a-5946-4c44-869a-99c3331d9527" providerId="ADAL" clId="{EA813354-F016-409C-A55B-EB42D8BC8B73}" dt="2021-04-06T04:33:14.680" v="5341" actId="27803"/>
          <ac:spMkLst>
            <pc:docMk/>
            <pc:sldMk cId="1830847363" sldId="283"/>
            <ac:spMk id="6866" creationId="{1512FD42-DC4D-4B50-9E48-F3C431BE74B3}"/>
          </ac:spMkLst>
        </pc:spChg>
        <pc:spChg chg="mod">
          <ac:chgData name="Vivek Saahil" userId="43ad321a-5946-4c44-869a-99c3331d9527" providerId="ADAL" clId="{EA813354-F016-409C-A55B-EB42D8BC8B73}" dt="2021-04-06T04:33:14.680" v="5341" actId="27803"/>
          <ac:spMkLst>
            <pc:docMk/>
            <pc:sldMk cId="1830847363" sldId="283"/>
            <ac:spMk id="6867" creationId="{94655EA2-3BE0-418E-B19C-51A0319E9AF9}"/>
          </ac:spMkLst>
        </pc:spChg>
        <pc:spChg chg="mod">
          <ac:chgData name="Vivek Saahil" userId="43ad321a-5946-4c44-869a-99c3331d9527" providerId="ADAL" clId="{EA813354-F016-409C-A55B-EB42D8BC8B73}" dt="2021-04-06T04:33:14.680" v="5341" actId="27803"/>
          <ac:spMkLst>
            <pc:docMk/>
            <pc:sldMk cId="1830847363" sldId="283"/>
            <ac:spMk id="6868" creationId="{8911B607-6C4A-40A9-A9E4-E373C63FB1C7}"/>
          </ac:spMkLst>
        </pc:spChg>
        <pc:spChg chg="mod">
          <ac:chgData name="Vivek Saahil" userId="43ad321a-5946-4c44-869a-99c3331d9527" providerId="ADAL" clId="{EA813354-F016-409C-A55B-EB42D8BC8B73}" dt="2021-04-06T04:33:14.680" v="5341" actId="27803"/>
          <ac:spMkLst>
            <pc:docMk/>
            <pc:sldMk cId="1830847363" sldId="283"/>
            <ac:spMk id="6869" creationId="{66F0D56E-889C-472C-8F19-7DD823D38539}"/>
          </ac:spMkLst>
        </pc:spChg>
        <pc:spChg chg="mod">
          <ac:chgData name="Vivek Saahil" userId="43ad321a-5946-4c44-869a-99c3331d9527" providerId="ADAL" clId="{EA813354-F016-409C-A55B-EB42D8BC8B73}" dt="2021-04-06T04:33:14.680" v="5341" actId="27803"/>
          <ac:spMkLst>
            <pc:docMk/>
            <pc:sldMk cId="1830847363" sldId="283"/>
            <ac:spMk id="6870" creationId="{1AFAC1E0-397D-43CF-A877-3AB482C12ADB}"/>
          </ac:spMkLst>
        </pc:spChg>
        <pc:spChg chg="mod">
          <ac:chgData name="Vivek Saahil" userId="43ad321a-5946-4c44-869a-99c3331d9527" providerId="ADAL" clId="{EA813354-F016-409C-A55B-EB42D8BC8B73}" dt="2021-04-06T04:33:14.680" v="5341" actId="27803"/>
          <ac:spMkLst>
            <pc:docMk/>
            <pc:sldMk cId="1830847363" sldId="283"/>
            <ac:spMk id="6871" creationId="{B662C096-7A51-4D36-B358-4A96FD88375A}"/>
          </ac:spMkLst>
        </pc:spChg>
        <pc:spChg chg="mod">
          <ac:chgData name="Vivek Saahil" userId="43ad321a-5946-4c44-869a-99c3331d9527" providerId="ADAL" clId="{EA813354-F016-409C-A55B-EB42D8BC8B73}" dt="2021-04-06T04:33:14.680" v="5341" actId="27803"/>
          <ac:spMkLst>
            <pc:docMk/>
            <pc:sldMk cId="1830847363" sldId="283"/>
            <ac:spMk id="6872" creationId="{753D51C2-6C68-42ED-AE02-5607C385D67D}"/>
          </ac:spMkLst>
        </pc:spChg>
        <pc:spChg chg="mod">
          <ac:chgData name="Vivek Saahil" userId="43ad321a-5946-4c44-869a-99c3331d9527" providerId="ADAL" clId="{EA813354-F016-409C-A55B-EB42D8BC8B73}" dt="2021-04-06T04:33:14.680" v="5341" actId="27803"/>
          <ac:spMkLst>
            <pc:docMk/>
            <pc:sldMk cId="1830847363" sldId="283"/>
            <ac:spMk id="6873" creationId="{0401BC75-9D87-45C4-8726-7F8A9918A870}"/>
          </ac:spMkLst>
        </pc:spChg>
        <pc:spChg chg="mod">
          <ac:chgData name="Vivek Saahil" userId="43ad321a-5946-4c44-869a-99c3331d9527" providerId="ADAL" clId="{EA813354-F016-409C-A55B-EB42D8BC8B73}" dt="2021-04-06T04:33:14.680" v="5341" actId="27803"/>
          <ac:spMkLst>
            <pc:docMk/>
            <pc:sldMk cId="1830847363" sldId="283"/>
            <ac:spMk id="6874" creationId="{E4F6074C-AF33-4A18-8E50-9D44F7870CAB}"/>
          </ac:spMkLst>
        </pc:spChg>
        <pc:spChg chg="mod">
          <ac:chgData name="Vivek Saahil" userId="43ad321a-5946-4c44-869a-99c3331d9527" providerId="ADAL" clId="{EA813354-F016-409C-A55B-EB42D8BC8B73}" dt="2021-04-06T04:33:14.680" v="5341" actId="27803"/>
          <ac:spMkLst>
            <pc:docMk/>
            <pc:sldMk cId="1830847363" sldId="283"/>
            <ac:spMk id="6875" creationId="{005FF42F-4676-4D4D-AAA9-AA6AE3CE0D8B}"/>
          </ac:spMkLst>
        </pc:spChg>
        <pc:spChg chg="mod">
          <ac:chgData name="Vivek Saahil" userId="43ad321a-5946-4c44-869a-99c3331d9527" providerId="ADAL" clId="{EA813354-F016-409C-A55B-EB42D8BC8B73}" dt="2021-04-06T04:33:14.680" v="5341" actId="27803"/>
          <ac:spMkLst>
            <pc:docMk/>
            <pc:sldMk cId="1830847363" sldId="283"/>
            <ac:spMk id="6876" creationId="{105A8C37-3E0B-4BAF-A059-B441904C7C8B}"/>
          </ac:spMkLst>
        </pc:spChg>
        <pc:spChg chg="mod">
          <ac:chgData name="Vivek Saahil" userId="43ad321a-5946-4c44-869a-99c3331d9527" providerId="ADAL" clId="{EA813354-F016-409C-A55B-EB42D8BC8B73}" dt="2021-04-06T04:33:14.680" v="5341" actId="27803"/>
          <ac:spMkLst>
            <pc:docMk/>
            <pc:sldMk cId="1830847363" sldId="283"/>
            <ac:spMk id="6877" creationId="{228F7E94-C4AA-495E-BBD0-EDE9AFE77D66}"/>
          </ac:spMkLst>
        </pc:spChg>
        <pc:spChg chg="mod">
          <ac:chgData name="Vivek Saahil" userId="43ad321a-5946-4c44-869a-99c3331d9527" providerId="ADAL" clId="{EA813354-F016-409C-A55B-EB42D8BC8B73}" dt="2021-04-06T04:33:14.680" v="5341" actId="27803"/>
          <ac:spMkLst>
            <pc:docMk/>
            <pc:sldMk cId="1830847363" sldId="283"/>
            <ac:spMk id="6878" creationId="{55A355FE-1DCF-4CE2-B7E3-949233F7F82E}"/>
          </ac:spMkLst>
        </pc:spChg>
        <pc:spChg chg="mod">
          <ac:chgData name="Vivek Saahil" userId="43ad321a-5946-4c44-869a-99c3331d9527" providerId="ADAL" clId="{EA813354-F016-409C-A55B-EB42D8BC8B73}" dt="2021-04-06T04:33:14.680" v="5341" actId="27803"/>
          <ac:spMkLst>
            <pc:docMk/>
            <pc:sldMk cId="1830847363" sldId="283"/>
            <ac:spMk id="6879" creationId="{C38188DE-EE5B-4352-A2FA-0633E24AA32B}"/>
          </ac:spMkLst>
        </pc:spChg>
        <pc:spChg chg="mod">
          <ac:chgData name="Vivek Saahil" userId="43ad321a-5946-4c44-869a-99c3331d9527" providerId="ADAL" clId="{EA813354-F016-409C-A55B-EB42D8BC8B73}" dt="2021-04-06T04:33:14.680" v="5341" actId="27803"/>
          <ac:spMkLst>
            <pc:docMk/>
            <pc:sldMk cId="1830847363" sldId="283"/>
            <ac:spMk id="6880" creationId="{0C96A2F1-C831-42C2-85F9-D94EA0380061}"/>
          </ac:spMkLst>
        </pc:spChg>
        <pc:spChg chg="mod">
          <ac:chgData name="Vivek Saahil" userId="43ad321a-5946-4c44-869a-99c3331d9527" providerId="ADAL" clId="{EA813354-F016-409C-A55B-EB42D8BC8B73}" dt="2021-04-06T04:33:14.680" v="5341" actId="27803"/>
          <ac:spMkLst>
            <pc:docMk/>
            <pc:sldMk cId="1830847363" sldId="283"/>
            <ac:spMk id="6881" creationId="{811129FD-2BA0-4CFD-A11E-EC19D42F2778}"/>
          </ac:spMkLst>
        </pc:spChg>
        <pc:spChg chg="mod">
          <ac:chgData name="Vivek Saahil" userId="43ad321a-5946-4c44-869a-99c3331d9527" providerId="ADAL" clId="{EA813354-F016-409C-A55B-EB42D8BC8B73}" dt="2021-04-06T04:33:14.680" v="5341" actId="27803"/>
          <ac:spMkLst>
            <pc:docMk/>
            <pc:sldMk cId="1830847363" sldId="283"/>
            <ac:spMk id="6882" creationId="{C7B2D643-96AB-4381-AC94-B08ACDF44108}"/>
          </ac:spMkLst>
        </pc:spChg>
        <pc:spChg chg="mod">
          <ac:chgData name="Vivek Saahil" userId="43ad321a-5946-4c44-869a-99c3331d9527" providerId="ADAL" clId="{EA813354-F016-409C-A55B-EB42D8BC8B73}" dt="2021-04-06T04:33:14.680" v="5341" actId="27803"/>
          <ac:spMkLst>
            <pc:docMk/>
            <pc:sldMk cId="1830847363" sldId="283"/>
            <ac:spMk id="6883" creationId="{80E65955-E7CD-4583-BA83-BE03BB432C49}"/>
          </ac:spMkLst>
        </pc:spChg>
        <pc:spChg chg="mod">
          <ac:chgData name="Vivek Saahil" userId="43ad321a-5946-4c44-869a-99c3331d9527" providerId="ADAL" clId="{EA813354-F016-409C-A55B-EB42D8BC8B73}" dt="2021-04-06T04:33:14.680" v="5341" actId="27803"/>
          <ac:spMkLst>
            <pc:docMk/>
            <pc:sldMk cId="1830847363" sldId="283"/>
            <ac:spMk id="6884" creationId="{D04870FE-80DD-4A54-ABA2-20E368FEAFB2}"/>
          </ac:spMkLst>
        </pc:spChg>
        <pc:spChg chg="mod">
          <ac:chgData name="Vivek Saahil" userId="43ad321a-5946-4c44-869a-99c3331d9527" providerId="ADAL" clId="{EA813354-F016-409C-A55B-EB42D8BC8B73}" dt="2021-04-06T04:33:14.680" v="5341" actId="27803"/>
          <ac:spMkLst>
            <pc:docMk/>
            <pc:sldMk cId="1830847363" sldId="283"/>
            <ac:spMk id="6885" creationId="{AF59C691-46F8-42C1-8E81-8145EEF963F5}"/>
          </ac:spMkLst>
        </pc:spChg>
        <pc:spChg chg="mod">
          <ac:chgData name="Vivek Saahil" userId="43ad321a-5946-4c44-869a-99c3331d9527" providerId="ADAL" clId="{EA813354-F016-409C-A55B-EB42D8BC8B73}" dt="2021-04-06T04:33:14.680" v="5341" actId="27803"/>
          <ac:spMkLst>
            <pc:docMk/>
            <pc:sldMk cId="1830847363" sldId="283"/>
            <ac:spMk id="6886" creationId="{D5768F7A-0383-4E8D-B59C-11FDE7DFCA4F}"/>
          </ac:spMkLst>
        </pc:spChg>
        <pc:spChg chg="mod">
          <ac:chgData name="Vivek Saahil" userId="43ad321a-5946-4c44-869a-99c3331d9527" providerId="ADAL" clId="{EA813354-F016-409C-A55B-EB42D8BC8B73}" dt="2021-04-06T04:33:14.680" v="5341" actId="27803"/>
          <ac:spMkLst>
            <pc:docMk/>
            <pc:sldMk cId="1830847363" sldId="283"/>
            <ac:spMk id="6887" creationId="{161FC094-BB1F-4F22-BFE3-D9736237C2C9}"/>
          </ac:spMkLst>
        </pc:spChg>
        <pc:spChg chg="mod">
          <ac:chgData name="Vivek Saahil" userId="43ad321a-5946-4c44-869a-99c3331d9527" providerId="ADAL" clId="{EA813354-F016-409C-A55B-EB42D8BC8B73}" dt="2021-04-06T04:33:14.680" v="5341" actId="27803"/>
          <ac:spMkLst>
            <pc:docMk/>
            <pc:sldMk cId="1830847363" sldId="283"/>
            <ac:spMk id="6888" creationId="{C2492928-E4BA-447A-857F-E67D6E36A2A9}"/>
          </ac:spMkLst>
        </pc:spChg>
        <pc:spChg chg="mod">
          <ac:chgData name="Vivek Saahil" userId="43ad321a-5946-4c44-869a-99c3331d9527" providerId="ADAL" clId="{EA813354-F016-409C-A55B-EB42D8BC8B73}" dt="2021-04-06T04:33:14.680" v="5341" actId="27803"/>
          <ac:spMkLst>
            <pc:docMk/>
            <pc:sldMk cId="1830847363" sldId="283"/>
            <ac:spMk id="6889" creationId="{97F1394F-3390-4B06-BEB3-47F1F492A540}"/>
          </ac:spMkLst>
        </pc:spChg>
        <pc:spChg chg="mod">
          <ac:chgData name="Vivek Saahil" userId="43ad321a-5946-4c44-869a-99c3331d9527" providerId="ADAL" clId="{EA813354-F016-409C-A55B-EB42D8BC8B73}" dt="2021-04-06T04:33:14.680" v="5341" actId="27803"/>
          <ac:spMkLst>
            <pc:docMk/>
            <pc:sldMk cId="1830847363" sldId="283"/>
            <ac:spMk id="6890" creationId="{79A1421A-1BFA-4DE3-9FDA-9BA6283E1B5C}"/>
          </ac:spMkLst>
        </pc:spChg>
        <pc:spChg chg="mod">
          <ac:chgData name="Vivek Saahil" userId="43ad321a-5946-4c44-869a-99c3331d9527" providerId="ADAL" clId="{EA813354-F016-409C-A55B-EB42D8BC8B73}" dt="2021-04-06T04:33:14.680" v="5341" actId="27803"/>
          <ac:spMkLst>
            <pc:docMk/>
            <pc:sldMk cId="1830847363" sldId="283"/>
            <ac:spMk id="6891" creationId="{126B2A3D-CD2A-4639-B4C8-D37D8E3BEC2E}"/>
          </ac:spMkLst>
        </pc:spChg>
        <pc:spChg chg="mod">
          <ac:chgData name="Vivek Saahil" userId="43ad321a-5946-4c44-869a-99c3331d9527" providerId="ADAL" clId="{EA813354-F016-409C-A55B-EB42D8BC8B73}" dt="2021-04-06T04:33:14.680" v="5341" actId="27803"/>
          <ac:spMkLst>
            <pc:docMk/>
            <pc:sldMk cId="1830847363" sldId="283"/>
            <ac:spMk id="6892" creationId="{8F08F002-7C97-492C-A771-E9230FB8D096}"/>
          </ac:spMkLst>
        </pc:spChg>
        <pc:spChg chg="mod">
          <ac:chgData name="Vivek Saahil" userId="43ad321a-5946-4c44-869a-99c3331d9527" providerId="ADAL" clId="{EA813354-F016-409C-A55B-EB42D8BC8B73}" dt="2021-04-06T04:33:14.680" v="5341" actId="27803"/>
          <ac:spMkLst>
            <pc:docMk/>
            <pc:sldMk cId="1830847363" sldId="283"/>
            <ac:spMk id="6893" creationId="{062AFCF7-285F-49CD-B92C-57BD03C57B88}"/>
          </ac:spMkLst>
        </pc:spChg>
        <pc:spChg chg="mod">
          <ac:chgData name="Vivek Saahil" userId="43ad321a-5946-4c44-869a-99c3331d9527" providerId="ADAL" clId="{EA813354-F016-409C-A55B-EB42D8BC8B73}" dt="2021-04-06T04:33:14.680" v="5341" actId="27803"/>
          <ac:spMkLst>
            <pc:docMk/>
            <pc:sldMk cId="1830847363" sldId="283"/>
            <ac:spMk id="6894" creationId="{675990ED-922B-462D-99BF-20C59B681E25}"/>
          </ac:spMkLst>
        </pc:spChg>
        <pc:spChg chg="mod">
          <ac:chgData name="Vivek Saahil" userId="43ad321a-5946-4c44-869a-99c3331d9527" providerId="ADAL" clId="{EA813354-F016-409C-A55B-EB42D8BC8B73}" dt="2021-04-06T04:33:14.680" v="5341" actId="27803"/>
          <ac:spMkLst>
            <pc:docMk/>
            <pc:sldMk cId="1830847363" sldId="283"/>
            <ac:spMk id="6895" creationId="{665D0D52-9431-4240-A79D-0E5760489E21}"/>
          </ac:spMkLst>
        </pc:spChg>
        <pc:spChg chg="mod">
          <ac:chgData name="Vivek Saahil" userId="43ad321a-5946-4c44-869a-99c3331d9527" providerId="ADAL" clId="{EA813354-F016-409C-A55B-EB42D8BC8B73}" dt="2021-04-06T04:33:14.680" v="5341" actId="27803"/>
          <ac:spMkLst>
            <pc:docMk/>
            <pc:sldMk cId="1830847363" sldId="283"/>
            <ac:spMk id="6896" creationId="{1B5404D3-94FC-4693-81C9-BF65B0648594}"/>
          </ac:spMkLst>
        </pc:spChg>
        <pc:spChg chg="mod">
          <ac:chgData name="Vivek Saahil" userId="43ad321a-5946-4c44-869a-99c3331d9527" providerId="ADAL" clId="{EA813354-F016-409C-A55B-EB42D8BC8B73}" dt="2021-04-06T04:33:14.680" v="5341" actId="27803"/>
          <ac:spMkLst>
            <pc:docMk/>
            <pc:sldMk cId="1830847363" sldId="283"/>
            <ac:spMk id="6897" creationId="{77BCDA45-A475-413A-AD6F-98E2B30AB42B}"/>
          </ac:spMkLst>
        </pc:spChg>
        <pc:spChg chg="mod">
          <ac:chgData name="Vivek Saahil" userId="43ad321a-5946-4c44-869a-99c3331d9527" providerId="ADAL" clId="{EA813354-F016-409C-A55B-EB42D8BC8B73}" dt="2021-04-06T04:33:14.680" v="5341" actId="27803"/>
          <ac:spMkLst>
            <pc:docMk/>
            <pc:sldMk cId="1830847363" sldId="283"/>
            <ac:spMk id="6898" creationId="{8663D5DC-8163-46CC-B72A-A8EBC36A872E}"/>
          </ac:spMkLst>
        </pc:spChg>
        <pc:spChg chg="mod">
          <ac:chgData name="Vivek Saahil" userId="43ad321a-5946-4c44-869a-99c3331d9527" providerId="ADAL" clId="{EA813354-F016-409C-A55B-EB42D8BC8B73}" dt="2021-04-06T04:33:14.680" v="5341" actId="27803"/>
          <ac:spMkLst>
            <pc:docMk/>
            <pc:sldMk cId="1830847363" sldId="283"/>
            <ac:spMk id="6899" creationId="{00C96DD5-6222-49DB-A3E5-4E2699F2FF01}"/>
          </ac:spMkLst>
        </pc:spChg>
        <pc:spChg chg="mod">
          <ac:chgData name="Vivek Saahil" userId="43ad321a-5946-4c44-869a-99c3331d9527" providerId="ADAL" clId="{EA813354-F016-409C-A55B-EB42D8BC8B73}" dt="2021-04-06T04:33:14.680" v="5341" actId="27803"/>
          <ac:spMkLst>
            <pc:docMk/>
            <pc:sldMk cId="1830847363" sldId="283"/>
            <ac:spMk id="6900" creationId="{0A32CDC6-F6FC-41C3-975B-8CF6436617E5}"/>
          </ac:spMkLst>
        </pc:spChg>
        <pc:spChg chg="mod">
          <ac:chgData name="Vivek Saahil" userId="43ad321a-5946-4c44-869a-99c3331d9527" providerId="ADAL" clId="{EA813354-F016-409C-A55B-EB42D8BC8B73}" dt="2021-04-06T04:33:14.680" v="5341" actId="27803"/>
          <ac:spMkLst>
            <pc:docMk/>
            <pc:sldMk cId="1830847363" sldId="283"/>
            <ac:spMk id="6901" creationId="{442CDBEE-ECDB-4732-B30F-DF201325B14C}"/>
          </ac:spMkLst>
        </pc:spChg>
        <pc:spChg chg="mod">
          <ac:chgData name="Vivek Saahil" userId="43ad321a-5946-4c44-869a-99c3331d9527" providerId="ADAL" clId="{EA813354-F016-409C-A55B-EB42D8BC8B73}" dt="2021-04-06T04:33:14.680" v="5341" actId="27803"/>
          <ac:spMkLst>
            <pc:docMk/>
            <pc:sldMk cId="1830847363" sldId="283"/>
            <ac:spMk id="6902" creationId="{7215653E-2BF0-40D8-8C76-DCA0BDC93A07}"/>
          </ac:spMkLst>
        </pc:spChg>
        <pc:spChg chg="mod">
          <ac:chgData name="Vivek Saahil" userId="43ad321a-5946-4c44-869a-99c3331d9527" providerId="ADAL" clId="{EA813354-F016-409C-A55B-EB42D8BC8B73}" dt="2021-04-06T04:33:14.680" v="5341" actId="27803"/>
          <ac:spMkLst>
            <pc:docMk/>
            <pc:sldMk cId="1830847363" sldId="283"/>
            <ac:spMk id="6903" creationId="{C0E1DFFE-AC8B-4890-8A38-9B98FD2EAD73}"/>
          </ac:spMkLst>
        </pc:spChg>
        <pc:spChg chg="mod">
          <ac:chgData name="Vivek Saahil" userId="43ad321a-5946-4c44-869a-99c3331d9527" providerId="ADAL" clId="{EA813354-F016-409C-A55B-EB42D8BC8B73}" dt="2021-04-06T04:33:14.680" v="5341" actId="27803"/>
          <ac:spMkLst>
            <pc:docMk/>
            <pc:sldMk cId="1830847363" sldId="283"/>
            <ac:spMk id="6904" creationId="{0A6C45D6-09AB-4FE1-8354-8AC3028834A3}"/>
          </ac:spMkLst>
        </pc:spChg>
        <pc:spChg chg="mod">
          <ac:chgData name="Vivek Saahil" userId="43ad321a-5946-4c44-869a-99c3331d9527" providerId="ADAL" clId="{EA813354-F016-409C-A55B-EB42D8BC8B73}" dt="2021-04-06T04:33:14.680" v="5341" actId="27803"/>
          <ac:spMkLst>
            <pc:docMk/>
            <pc:sldMk cId="1830847363" sldId="283"/>
            <ac:spMk id="6905" creationId="{B09FECEC-6F9E-42AC-AA0F-D8F14DFC0B43}"/>
          </ac:spMkLst>
        </pc:spChg>
        <pc:spChg chg="mod">
          <ac:chgData name="Vivek Saahil" userId="43ad321a-5946-4c44-869a-99c3331d9527" providerId="ADAL" clId="{EA813354-F016-409C-A55B-EB42D8BC8B73}" dt="2021-04-06T04:33:14.680" v="5341" actId="27803"/>
          <ac:spMkLst>
            <pc:docMk/>
            <pc:sldMk cId="1830847363" sldId="283"/>
            <ac:spMk id="6906" creationId="{2D161739-8D27-4D6D-8E29-B6B03D2B1CDB}"/>
          </ac:spMkLst>
        </pc:spChg>
        <pc:spChg chg="mod">
          <ac:chgData name="Vivek Saahil" userId="43ad321a-5946-4c44-869a-99c3331d9527" providerId="ADAL" clId="{EA813354-F016-409C-A55B-EB42D8BC8B73}" dt="2021-04-06T04:33:14.680" v="5341" actId="27803"/>
          <ac:spMkLst>
            <pc:docMk/>
            <pc:sldMk cId="1830847363" sldId="283"/>
            <ac:spMk id="6907" creationId="{D5CFC7BC-EE2A-4C5A-BBD3-55B3ECA91FB4}"/>
          </ac:spMkLst>
        </pc:spChg>
        <pc:spChg chg="mod">
          <ac:chgData name="Vivek Saahil" userId="43ad321a-5946-4c44-869a-99c3331d9527" providerId="ADAL" clId="{EA813354-F016-409C-A55B-EB42D8BC8B73}" dt="2021-04-06T04:33:14.680" v="5341" actId="27803"/>
          <ac:spMkLst>
            <pc:docMk/>
            <pc:sldMk cId="1830847363" sldId="283"/>
            <ac:spMk id="6908" creationId="{3F405952-68EB-4E51-9FED-8D99A45E39E5}"/>
          </ac:spMkLst>
        </pc:spChg>
        <pc:spChg chg="mod">
          <ac:chgData name="Vivek Saahil" userId="43ad321a-5946-4c44-869a-99c3331d9527" providerId="ADAL" clId="{EA813354-F016-409C-A55B-EB42D8BC8B73}" dt="2021-04-06T04:33:14.680" v="5341" actId="27803"/>
          <ac:spMkLst>
            <pc:docMk/>
            <pc:sldMk cId="1830847363" sldId="283"/>
            <ac:spMk id="6909" creationId="{6D80C32F-22E1-4CE8-B5C8-E78D626ED964}"/>
          </ac:spMkLst>
        </pc:spChg>
        <pc:spChg chg="mod">
          <ac:chgData name="Vivek Saahil" userId="43ad321a-5946-4c44-869a-99c3331d9527" providerId="ADAL" clId="{EA813354-F016-409C-A55B-EB42D8BC8B73}" dt="2021-04-06T04:33:14.680" v="5341" actId="27803"/>
          <ac:spMkLst>
            <pc:docMk/>
            <pc:sldMk cId="1830847363" sldId="283"/>
            <ac:spMk id="6910" creationId="{666EBAB1-A974-4066-8150-2E73AD8D7D7F}"/>
          </ac:spMkLst>
        </pc:spChg>
        <pc:spChg chg="mod">
          <ac:chgData name="Vivek Saahil" userId="43ad321a-5946-4c44-869a-99c3331d9527" providerId="ADAL" clId="{EA813354-F016-409C-A55B-EB42D8BC8B73}" dt="2021-04-06T04:33:14.680" v="5341" actId="27803"/>
          <ac:spMkLst>
            <pc:docMk/>
            <pc:sldMk cId="1830847363" sldId="283"/>
            <ac:spMk id="6911" creationId="{8AC02226-5DB1-4002-A6F5-B05B7C141902}"/>
          </ac:spMkLst>
        </pc:spChg>
        <pc:spChg chg="mod">
          <ac:chgData name="Vivek Saahil" userId="43ad321a-5946-4c44-869a-99c3331d9527" providerId="ADAL" clId="{EA813354-F016-409C-A55B-EB42D8BC8B73}" dt="2021-04-06T04:33:14.680" v="5341" actId="27803"/>
          <ac:spMkLst>
            <pc:docMk/>
            <pc:sldMk cId="1830847363" sldId="283"/>
            <ac:spMk id="6912" creationId="{B5ED3050-58C4-48BC-A4F5-D89576980270}"/>
          </ac:spMkLst>
        </pc:spChg>
        <pc:spChg chg="mod">
          <ac:chgData name="Vivek Saahil" userId="43ad321a-5946-4c44-869a-99c3331d9527" providerId="ADAL" clId="{EA813354-F016-409C-A55B-EB42D8BC8B73}" dt="2021-04-06T04:33:14.680" v="5341" actId="27803"/>
          <ac:spMkLst>
            <pc:docMk/>
            <pc:sldMk cId="1830847363" sldId="283"/>
            <ac:spMk id="6913" creationId="{9D13EA52-7FE4-4366-A35C-DD2678D6871F}"/>
          </ac:spMkLst>
        </pc:spChg>
        <pc:spChg chg="mod">
          <ac:chgData name="Vivek Saahil" userId="43ad321a-5946-4c44-869a-99c3331d9527" providerId="ADAL" clId="{EA813354-F016-409C-A55B-EB42D8BC8B73}" dt="2021-04-06T04:33:14.680" v="5341" actId="27803"/>
          <ac:spMkLst>
            <pc:docMk/>
            <pc:sldMk cId="1830847363" sldId="283"/>
            <ac:spMk id="6914" creationId="{0B0ED391-ED07-4202-AA98-9DDF08BD0142}"/>
          </ac:spMkLst>
        </pc:spChg>
        <pc:spChg chg="mod">
          <ac:chgData name="Vivek Saahil" userId="43ad321a-5946-4c44-869a-99c3331d9527" providerId="ADAL" clId="{EA813354-F016-409C-A55B-EB42D8BC8B73}" dt="2021-04-06T04:33:14.680" v="5341" actId="27803"/>
          <ac:spMkLst>
            <pc:docMk/>
            <pc:sldMk cId="1830847363" sldId="283"/>
            <ac:spMk id="6915" creationId="{5B5BDE8F-1BB5-4078-A671-55F66F29AED2}"/>
          </ac:spMkLst>
        </pc:spChg>
        <pc:spChg chg="mod">
          <ac:chgData name="Vivek Saahil" userId="43ad321a-5946-4c44-869a-99c3331d9527" providerId="ADAL" clId="{EA813354-F016-409C-A55B-EB42D8BC8B73}" dt="2021-04-06T04:33:14.680" v="5341" actId="27803"/>
          <ac:spMkLst>
            <pc:docMk/>
            <pc:sldMk cId="1830847363" sldId="283"/>
            <ac:spMk id="6916" creationId="{25E6FBD5-D46B-477D-AF9F-69288E8E55EA}"/>
          </ac:spMkLst>
        </pc:spChg>
        <pc:spChg chg="mod">
          <ac:chgData name="Vivek Saahil" userId="43ad321a-5946-4c44-869a-99c3331d9527" providerId="ADAL" clId="{EA813354-F016-409C-A55B-EB42D8BC8B73}" dt="2021-04-06T04:33:14.680" v="5341" actId="27803"/>
          <ac:spMkLst>
            <pc:docMk/>
            <pc:sldMk cId="1830847363" sldId="283"/>
            <ac:spMk id="6917" creationId="{E573C273-15C0-4D2B-AC02-365EEC5A02F9}"/>
          </ac:spMkLst>
        </pc:spChg>
        <pc:spChg chg="mod">
          <ac:chgData name="Vivek Saahil" userId="43ad321a-5946-4c44-869a-99c3331d9527" providerId="ADAL" clId="{EA813354-F016-409C-A55B-EB42D8BC8B73}" dt="2021-04-06T04:33:14.680" v="5341" actId="27803"/>
          <ac:spMkLst>
            <pc:docMk/>
            <pc:sldMk cId="1830847363" sldId="283"/>
            <ac:spMk id="6918" creationId="{F3B211BB-88FE-4CEC-8E39-9286620EE171}"/>
          </ac:spMkLst>
        </pc:spChg>
        <pc:spChg chg="mod">
          <ac:chgData name="Vivek Saahil" userId="43ad321a-5946-4c44-869a-99c3331d9527" providerId="ADAL" clId="{EA813354-F016-409C-A55B-EB42D8BC8B73}" dt="2021-04-06T04:33:14.680" v="5341" actId="27803"/>
          <ac:spMkLst>
            <pc:docMk/>
            <pc:sldMk cId="1830847363" sldId="283"/>
            <ac:spMk id="6919" creationId="{5A80820B-913D-4F13-A348-492329D78EFD}"/>
          </ac:spMkLst>
        </pc:spChg>
        <pc:spChg chg="mod">
          <ac:chgData name="Vivek Saahil" userId="43ad321a-5946-4c44-869a-99c3331d9527" providerId="ADAL" clId="{EA813354-F016-409C-A55B-EB42D8BC8B73}" dt="2021-04-06T04:33:14.680" v="5341" actId="27803"/>
          <ac:spMkLst>
            <pc:docMk/>
            <pc:sldMk cId="1830847363" sldId="283"/>
            <ac:spMk id="6920" creationId="{9CC7C05A-49C2-47F5-B9AA-CC87D2DD7299}"/>
          </ac:spMkLst>
        </pc:spChg>
        <pc:spChg chg="mod">
          <ac:chgData name="Vivek Saahil" userId="43ad321a-5946-4c44-869a-99c3331d9527" providerId="ADAL" clId="{EA813354-F016-409C-A55B-EB42D8BC8B73}" dt="2021-04-06T04:33:14.680" v="5341" actId="27803"/>
          <ac:spMkLst>
            <pc:docMk/>
            <pc:sldMk cId="1830847363" sldId="283"/>
            <ac:spMk id="6921" creationId="{1BBD8E7C-DC51-47FC-AD4E-8589DD029E3C}"/>
          </ac:spMkLst>
        </pc:spChg>
        <pc:spChg chg="mod">
          <ac:chgData name="Vivek Saahil" userId="43ad321a-5946-4c44-869a-99c3331d9527" providerId="ADAL" clId="{EA813354-F016-409C-A55B-EB42D8BC8B73}" dt="2021-04-06T04:33:14.680" v="5341" actId="27803"/>
          <ac:spMkLst>
            <pc:docMk/>
            <pc:sldMk cId="1830847363" sldId="283"/>
            <ac:spMk id="6922" creationId="{C07E62CB-B86B-47CF-9E26-E7469AEE8103}"/>
          </ac:spMkLst>
        </pc:spChg>
        <pc:spChg chg="mod">
          <ac:chgData name="Vivek Saahil" userId="43ad321a-5946-4c44-869a-99c3331d9527" providerId="ADAL" clId="{EA813354-F016-409C-A55B-EB42D8BC8B73}" dt="2021-04-06T04:33:14.680" v="5341" actId="27803"/>
          <ac:spMkLst>
            <pc:docMk/>
            <pc:sldMk cId="1830847363" sldId="283"/>
            <ac:spMk id="6923" creationId="{C64F79C5-4FE3-4377-B8B3-1604DDA0896E}"/>
          </ac:spMkLst>
        </pc:spChg>
        <pc:spChg chg="mod">
          <ac:chgData name="Vivek Saahil" userId="43ad321a-5946-4c44-869a-99c3331d9527" providerId="ADAL" clId="{EA813354-F016-409C-A55B-EB42D8BC8B73}" dt="2021-04-06T04:33:14.680" v="5341" actId="27803"/>
          <ac:spMkLst>
            <pc:docMk/>
            <pc:sldMk cId="1830847363" sldId="283"/>
            <ac:spMk id="6924" creationId="{2098E1D9-61F1-410E-856D-A0FE73B87621}"/>
          </ac:spMkLst>
        </pc:spChg>
        <pc:spChg chg="mod">
          <ac:chgData name="Vivek Saahil" userId="43ad321a-5946-4c44-869a-99c3331d9527" providerId="ADAL" clId="{EA813354-F016-409C-A55B-EB42D8BC8B73}" dt="2021-04-06T04:33:14.680" v="5341" actId="27803"/>
          <ac:spMkLst>
            <pc:docMk/>
            <pc:sldMk cId="1830847363" sldId="283"/>
            <ac:spMk id="6925" creationId="{0B5F8D03-D1CC-49F7-BF87-3CEE05A3B504}"/>
          </ac:spMkLst>
        </pc:spChg>
        <pc:spChg chg="mod">
          <ac:chgData name="Vivek Saahil" userId="43ad321a-5946-4c44-869a-99c3331d9527" providerId="ADAL" clId="{EA813354-F016-409C-A55B-EB42D8BC8B73}" dt="2021-04-06T04:33:14.680" v="5341" actId="27803"/>
          <ac:spMkLst>
            <pc:docMk/>
            <pc:sldMk cId="1830847363" sldId="283"/>
            <ac:spMk id="6926" creationId="{7BC2EAFB-6DB9-4168-9E0B-6651BED66719}"/>
          </ac:spMkLst>
        </pc:spChg>
        <pc:spChg chg="mod">
          <ac:chgData name="Vivek Saahil" userId="43ad321a-5946-4c44-869a-99c3331d9527" providerId="ADAL" clId="{EA813354-F016-409C-A55B-EB42D8BC8B73}" dt="2021-04-06T04:33:14.680" v="5341" actId="27803"/>
          <ac:spMkLst>
            <pc:docMk/>
            <pc:sldMk cId="1830847363" sldId="283"/>
            <ac:spMk id="6927" creationId="{D6E90F09-CC82-4BF8-A7ED-213FC2543B1A}"/>
          </ac:spMkLst>
        </pc:spChg>
        <pc:spChg chg="mod">
          <ac:chgData name="Vivek Saahil" userId="43ad321a-5946-4c44-869a-99c3331d9527" providerId="ADAL" clId="{EA813354-F016-409C-A55B-EB42D8BC8B73}" dt="2021-04-06T04:33:14.680" v="5341" actId="27803"/>
          <ac:spMkLst>
            <pc:docMk/>
            <pc:sldMk cId="1830847363" sldId="283"/>
            <ac:spMk id="6928" creationId="{1299BA56-BB4D-40DC-A02B-C5A1F32AC12D}"/>
          </ac:spMkLst>
        </pc:spChg>
        <pc:spChg chg="mod">
          <ac:chgData name="Vivek Saahil" userId="43ad321a-5946-4c44-869a-99c3331d9527" providerId="ADAL" clId="{EA813354-F016-409C-A55B-EB42D8BC8B73}" dt="2021-04-06T04:33:14.680" v="5341" actId="27803"/>
          <ac:spMkLst>
            <pc:docMk/>
            <pc:sldMk cId="1830847363" sldId="283"/>
            <ac:spMk id="6929" creationId="{025C58DE-F681-4F56-81B9-D88684ECC5E8}"/>
          </ac:spMkLst>
        </pc:spChg>
        <pc:spChg chg="mod">
          <ac:chgData name="Vivek Saahil" userId="43ad321a-5946-4c44-869a-99c3331d9527" providerId="ADAL" clId="{EA813354-F016-409C-A55B-EB42D8BC8B73}" dt="2021-04-06T04:33:14.680" v="5341" actId="27803"/>
          <ac:spMkLst>
            <pc:docMk/>
            <pc:sldMk cId="1830847363" sldId="283"/>
            <ac:spMk id="6930" creationId="{EE07A54E-A866-4EDF-8817-5B67BB7125EC}"/>
          </ac:spMkLst>
        </pc:spChg>
        <pc:spChg chg="mod">
          <ac:chgData name="Vivek Saahil" userId="43ad321a-5946-4c44-869a-99c3331d9527" providerId="ADAL" clId="{EA813354-F016-409C-A55B-EB42D8BC8B73}" dt="2021-04-06T04:33:14.680" v="5341" actId="27803"/>
          <ac:spMkLst>
            <pc:docMk/>
            <pc:sldMk cId="1830847363" sldId="283"/>
            <ac:spMk id="6931" creationId="{C6CE8063-C01C-4C88-8C8F-601621521196}"/>
          </ac:spMkLst>
        </pc:spChg>
        <pc:spChg chg="mod">
          <ac:chgData name="Vivek Saahil" userId="43ad321a-5946-4c44-869a-99c3331d9527" providerId="ADAL" clId="{EA813354-F016-409C-A55B-EB42D8BC8B73}" dt="2021-04-06T04:33:14.680" v="5341" actId="27803"/>
          <ac:spMkLst>
            <pc:docMk/>
            <pc:sldMk cId="1830847363" sldId="283"/>
            <ac:spMk id="6932" creationId="{164120F7-16CD-4210-8354-3D264A325933}"/>
          </ac:spMkLst>
        </pc:spChg>
        <pc:spChg chg="mod">
          <ac:chgData name="Vivek Saahil" userId="43ad321a-5946-4c44-869a-99c3331d9527" providerId="ADAL" clId="{EA813354-F016-409C-A55B-EB42D8BC8B73}" dt="2021-04-06T04:33:14.680" v="5341" actId="27803"/>
          <ac:spMkLst>
            <pc:docMk/>
            <pc:sldMk cId="1830847363" sldId="283"/>
            <ac:spMk id="6933" creationId="{CF813FD2-EB89-41EA-B380-2CAE837A4DEA}"/>
          </ac:spMkLst>
        </pc:spChg>
        <pc:spChg chg="mod">
          <ac:chgData name="Vivek Saahil" userId="43ad321a-5946-4c44-869a-99c3331d9527" providerId="ADAL" clId="{EA813354-F016-409C-A55B-EB42D8BC8B73}" dt="2021-04-06T04:33:14.680" v="5341" actId="27803"/>
          <ac:spMkLst>
            <pc:docMk/>
            <pc:sldMk cId="1830847363" sldId="283"/>
            <ac:spMk id="6934" creationId="{0EC2F813-36E4-457D-83F7-3693FA360D95}"/>
          </ac:spMkLst>
        </pc:spChg>
        <pc:spChg chg="mod">
          <ac:chgData name="Vivek Saahil" userId="43ad321a-5946-4c44-869a-99c3331d9527" providerId="ADAL" clId="{EA813354-F016-409C-A55B-EB42D8BC8B73}" dt="2021-04-06T04:33:14.680" v="5341" actId="27803"/>
          <ac:spMkLst>
            <pc:docMk/>
            <pc:sldMk cId="1830847363" sldId="283"/>
            <ac:spMk id="6935" creationId="{EDDB2D54-C2A8-454E-BDFE-35F339A4FDCD}"/>
          </ac:spMkLst>
        </pc:spChg>
        <pc:spChg chg="mod">
          <ac:chgData name="Vivek Saahil" userId="43ad321a-5946-4c44-869a-99c3331d9527" providerId="ADAL" clId="{EA813354-F016-409C-A55B-EB42D8BC8B73}" dt="2021-04-06T04:33:14.680" v="5341" actId="27803"/>
          <ac:spMkLst>
            <pc:docMk/>
            <pc:sldMk cId="1830847363" sldId="283"/>
            <ac:spMk id="6936" creationId="{FACEF14F-23DE-4A97-85C3-E49F035B9F1E}"/>
          </ac:spMkLst>
        </pc:spChg>
        <pc:spChg chg="mod">
          <ac:chgData name="Vivek Saahil" userId="43ad321a-5946-4c44-869a-99c3331d9527" providerId="ADAL" clId="{EA813354-F016-409C-A55B-EB42D8BC8B73}" dt="2021-04-06T04:33:14.680" v="5341" actId="27803"/>
          <ac:spMkLst>
            <pc:docMk/>
            <pc:sldMk cId="1830847363" sldId="283"/>
            <ac:spMk id="6937" creationId="{85E259F2-1B27-4A55-888A-AC87FFF5D131}"/>
          </ac:spMkLst>
        </pc:spChg>
        <pc:spChg chg="mod">
          <ac:chgData name="Vivek Saahil" userId="43ad321a-5946-4c44-869a-99c3331d9527" providerId="ADAL" clId="{EA813354-F016-409C-A55B-EB42D8BC8B73}" dt="2021-04-06T04:33:14.680" v="5341" actId="27803"/>
          <ac:spMkLst>
            <pc:docMk/>
            <pc:sldMk cId="1830847363" sldId="283"/>
            <ac:spMk id="6938" creationId="{3F67BDCC-3281-4B8B-89E7-89010D96FB0F}"/>
          </ac:spMkLst>
        </pc:spChg>
        <pc:spChg chg="mod">
          <ac:chgData name="Vivek Saahil" userId="43ad321a-5946-4c44-869a-99c3331d9527" providerId="ADAL" clId="{EA813354-F016-409C-A55B-EB42D8BC8B73}" dt="2021-04-06T04:33:14.680" v="5341" actId="27803"/>
          <ac:spMkLst>
            <pc:docMk/>
            <pc:sldMk cId="1830847363" sldId="283"/>
            <ac:spMk id="6939" creationId="{EA870615-FF37-4A19-A22E-592626042B24}"/>
          </ac:spMkLst>
        </pc:spChg>
        <pc:spChg chg="mod">
          <ac:chgData name="Vivek Saahil" userId="43ad321a-5946-4c44-869a-99c3331d9527" providerId="ADAL" clId="{EA813354-F016-409C-A55B-EB42D8BC8B73}" dt="2021-04-06T04:33:14.680" v="5341" actId="27803"/>
          <ac:spMkLst>
            <pc:docMk/>
            <pc:sldMk cId="1830847363" sldId="283"/>
            <ac:spMk id="6940" creationId="{7516B813-F262-4DD2-B879-037DF30D57BF}"/>
          </ac:spMkLst>
        </pc:spChg>
        <pc:spChg chg="mod">
          <ac:chgData name="Vivek Saahil" userId="43ad321a-5946-4c44-869a-99c3331d9527" providerId="ADAL" clId="{EA813354-F016-409C-A55B-EB42D8BC8B73}" dt="2021-04-06T04:33:14.680" v="5341" actId="27803"/>
          <ac:spMkLst>
            <pc:docMk/>
            <pc:sldMk cId="1830847363" sldId="283"/>
            <ac:spMk id="6941" creationId="{B10C93FD-4DE3-4724-A457-9BB08814B269}"/>
          </ac:spMkLst>
        </pc:spChg>
        <pc:spChg chg="mod">
          <ac:chgData name="Vivek Saahil" userId="43ad321a-5946-4c44-869a-99c3331d9527" providerId="ADAL" clId="{EA813354-F016-409C-A55B-EB42D8BC8B73}" dt="2021-04-06T04:33:14.680" v="5341" actId="27803"/>
          <ac:spMkLst>
            <pc:docMk/>
            <pc:sldMk cId="1830847363" sldId="283"/>
            <ac:spMk id="6942" creationId="{C99355BB-3D52-4EC5-A356-898296061630}"/>
          </ac:spMkLst>
        </pc:spChg>
        <pc:spChg chg="mod">
          <ac:chgData name="Vivek Saahil" userId="43ad321a-5946-4c44-869a-99c3331d9527" providerId="ADAL" clId="{EA813354-F016-409C-A55B-EB42D8BC8B73}" dt="2021-04-06T04:33:14.680" v="5341" actId="27803"/>
          <ac:spMkLst>
            <pc:docMk/>
            <pc:sldMk cId="1830847363" sldId="283"/>
            <ac:spMk id="6943" creationId="{A26A1D0C-AB3B-491D-A59E-561CAB8F377D}"/>
          </ac:spMkLst>
        </pc:spChg>
        <pc:spChg chg="mod">
          <ac:chgData name="Vivek Saahil" userId="43ad321a-5946-4c44-869a-99c3331d9527" providerId="ADAL" clId="{EA813354-F016-409C-A55B-EB42D8BC8B73}" dt="2021-04-06T04:33:14.680" v="5341" actId="27803"/>
          <ac:spMkLst>
            <pc:docMk/>
            <pc:sldMk cId="1830847363" sldId="283"/>
            <ac:spMk id="6944" creationId="{5B91A828-DD2C-44EF-9A66-0998F7785766}"/>
          </ac:spMkLst>
        </pc:spChg>
        <pc:spChg chg="mod">
          <ac:chgData name="Vivek Saahil" userId="43ad321a-5946-4c44-869a-99c3331d9527" providerId="ADAL" clId="{EA813354-F016-409C-A55B-EB42D8BC8B73}" dt="2021-04-06T04:33:14.680" v="5341" actId="27803"/>
          <ac:spMkLst>
            <pc:docMk/>
            <pc:sldMk cId="1830847363" sldId="283"/>
            <ac:spMk id="6945" creationId="{F9CE0B71-C84E-4E6F-B512-F1D551A87445}"/>
          </ac:spMkLst>
        </pc:spChg>
        <pc:spChg chg="mod">
          <ac:chgData name="Vivek Saahil" userId="43ad321a-5946-4c44-869a-99c3331d9527" providerId="ADAL" clId="{EA813354-F016-409C-A55B-EB42D8BC8B73}" dt="2021-04-06T04:33:14.680" v="5341" actId="27803"/>
          <ac:spMkLst>
            <pc:docMk/>
            <pc:sldMk cId="1830847363" sldId="283"/>
            <ac:spMk id="6946" creationId="{FADD33DA-6754-4F6A-9589-96C9AF98540C}"/>
          </ac:spMkLst>
        </pc:spChg>
        <pc:spChg chg="mod">
          <ac:chgData name="Vivek Saahil" userId="43ad321a-5946-4c44-869a-99c3331d9527" providerId="ADAL" clId="{EA813354-F016-409C-A55B-EB42D8BC8B73}" dt="2021-04-06T04:33:14.680" v="5341" actId="27803"/>
          <ac:spMkLst>
            <pc:docMk/>
            <pc:sldMk cId="1830847363" sldId="283"/>
            <ac:spMk id="6947" creationId="{EC87BD0E-C895-4A0F-A550-B8780DC6B8D5}"/>
          </ac:spMkLst>
        </pc:spChg>
        <pc:spChg chg="mod">
          <ac:chgData name="Vivek Saahil" userId="43ad321a-5946-4c44-869a-99c3331d9527" providerId="ADAL" clId="{EA813354-F016-409C-A55B-EB42D8BC8B73}" dt="2021-04-06T04:33:14.680" v="5341" actId="27803"/>
          <ac:spMkLst>
            <pc:docMk/>
            <pc:sldMk cId="1830847363" sldId="283"/>
            <ac:spMk id="6948" creationId="{7BBB13FB-B2AB-4F7F-89FE-B69D234A8410}"/>
          </ac:spMkLst>
        </pc:spChg>
        <pc:spChg chg="mod">
          <ac:chgData name="Vivek Saahil" userId="43ad321a-5946-4c44-869a-99c3331d9527" providerId="ADAL" clId="{EA813354-F016-409C-A55B-EB42D8BC8B73}" dt="2021-04-06T04:33:14.680" v="5341" actId="27803"/>
          <ac:spMkLst>
            <pc:docMk/>
            <pc:sldMk cId="1830847363" sldId="283"/>
            <ac:spMk id="6949" creationId="{F3E85FDB-461A-41D2-BC89-729546CCF058}"/>
          </ac:spMkLst>
        </pc:spChg>
        <pc:spChg chg="mod">
          <ac:chgData name="Vivek Saahil" userId="43ad321a-5946-4c44-869a-99c3331d9527" providerId="ADAL" clId="{EA813354-F016-409C-A55B-EB42D8BC8B73}" dt="2021-04-06T04:33:14.680" v="5341" actId="27803"/>
          <ac:spMkLst>
            <pc:docMk/>
            <pc:sldMk cId="1830847363" sldId="283"/>
            <ac:spMk id="6950" creationId="{4BD73B40-3A88-43AE-AC11-1FE4823F61C3}"/>
          </ac:spMkLst>
        </pc:spChg>
        <pc:spChg chg="mod">
          <ac:chgData name="Vivek Saahil" userId="43ad321a-5946-4c44-869a-99c3331d9527" providerId="ADAL" clId="{EA813354-F016-409C-A55B-EB42D8BC8B73}" dt="2021-04-06T04:33:14.680" v="5341" actId="27803"/>
          <ac:spMkLst>
            <pc:docMk/>
            <pc:sldMk cId="1830847363" sldId="283"/>
            <ac:spMk id="6951" creationId="{C66528E4-D7CE-49F6-83AE-53157F0728AB}"/>
          </ac:spMkLst>
        </pc:spChg>
        <pc:spChg chg="mod">
          <ac:chgData name="Vivek Saahil" userId="43ad321a-5946-4c44-869a-99c3331d9527" providerId="ADAL" clId="{EA813354-F016-409C-A55B-EB42D8BC8B73}" dt="2021-04-06T04:33:14.680" v="5341" actId="27803"/>
          <ac:spMkLst>
            <pc:docMk/>
            <pc:sldMk cId="1830847363" sldId="283"/>
            <ac:spMk id="6952" creationId="{E064B698-EC09-42CF-82CF-FF7C5CDA6724}"/>
          </ac:spMkLst>
        </pc:spChg>
        <pc:spChg chg="mod">
          <ac:chgData name="Vivek Saahil" userId="43ad321a-5946-4c44-869a-99c3331d9527" providerId="ADAL" clId="{EA813354-F016-409C-A55B-EB42D8BC8B73}" dt="2021-04-06T04:33:14.680" v="5341" actId="27803"/>
          <ac:spMkLst>
            <pc:docMk/>
            <pc:sldMk cId="1830847363" sldId="283"/>
            <ac:spMk id="6953" creationId="{36946EE6-1F8F-48A9-8AA0-594149F546CF}"/>
          </ac:spMkLst>
        </pc:spChg>
        <pc:spChg chg="mod">
          <ac:chgData name="Vivek Saahil" userId="43ad321a-5946-4c44-869a-99c3331d9527" providerId="ADAL" clId="{EA813354-F016-409C-A55B-EB42D8BC8B73}" dt="2021-04-06T04:33:14.680" v="5341" actId="27803"/>
          <ac:spMkLst>
            <pc:docMk/>
            <pc:sldMk cId="1830847363" sldId="283"/>
            <ac:spMk id="6954" creationId="{C284BAF0-190B-43B8-A295-FEAD85166E5C}"/>
          </ac:spMkLst>
        </pc:spChg>
        <pc:spChg chg="mod">
          <ac:chgData name="Vivek Saahil" userId="43ad321a-5946-4c44-869a-99c3331d9527" providerId="ADAL" clId="{EA813354-F016-409C-A55B-EB42D8BC8B73}" dt="2021-04-06T04:33:14.680" v="5341" actId="27803"/>
          <ac:spMkLst>
            <pc:docMk/>
            <pc:sldMk cId="1830847363" sldId="283"/>
            <ac:spMk id="6955" creationId="{81E1D976-18EB-47B9-BD5D-032C2C0D3BD1}"/>
          </ac:spMkLst>
        </pc:spChg>
        <pc:spChg chg="mod">
          <ac:chgData name="Vivek Saahil" userId="43ad321a-5946-4c44-869a-99c3331d9527" providerId="ADAL" clId="{EA813354-F016-409C-A55B-EB42D8BC8B73}" dt="2021-04-06T04:33:14.680" v="5341" actId="27803"/>
          <ac:spMkLst>
            <pc:docMk/>
            <pc:sldMk cId="1830847363" sldId="283"/>
            <ac:spMk id="6956" creationId="{D78C191F-A486-4C9A-821E-0722637017A7}"/>
          </ac:spMkLst>
        </pc:spChg>
        <pc:spChg chg="mod">
          <ac:chgData name="Vivek Saahil" userId="43ad321a-5946-4c44-869a-99c3331d9527" providerId="ADAL" clId="{EA813354-F016-409C-A55B-EB42D8BC8B73}" dt="2021-04-06T04:33:14.680" v="5341" actId="27803"/>
          <ac:spMkLst>
            <pc:docMk/>
            <pc:sldMk cId="1830847363" sldId="283"/>
            <ac:spMk id="6957" creationId="{2BB5F2F7-8C68-4E1B-9506-97CE20412A93}"/>
          </ac:spMkLst>
        </pc:spChg>
        <pc:spChg chg="mod">
          <ac:chgData name="Vivek Saahil" userId="43ad321a-5946-4c44-869a-99c3331d9527" providerId="ADAL" clId="{EA813354-F016-409C-A55B-EB42D8BC8B73}" dt="2021-04-06T04:33:14.680" v="5341" actId="27803"/>
          <ac:spMkLst>
            <pc:docMk/>
            <pc:sldMk cId="1830847363" sldId="283"/>
            <ac:spMk id="6958" creationId="{B9EA96AC-2BA1-4F1A-A3D4-6C93078C7761}"/>
          </ac:spMkLst>
        </pc:spChg>
        <pc:spChg chg="mod">
          <ac:chgData name="Vivek Saahil" userId="43ad321a-5946-4c44-869a-99c3331d9527" providerId="ADAL" clId="{EA813354-F016-409C-A55B-EB42D8BC8B73}" dt="2021-04-06T04:33:14.680" v="5341" actId="27803"/>
          <ac:spMkLst>
            <pc:docMk/>
            <pc:sldMk cId="1830847363" sldId="283"/>
            <ac:spMk id="6959" creationId="{2774C7D6-23E1-41F0-9650-74C59271FD0E}"/>
          </ac:spMkLst>
        </pc:spChg>
        <pc:spChg chg="mod">
          <ac:chgData name="Vivek Saahil" userId="43ad321a-5946-4c44-869a-99c3331d9527" providerId="ADAL" clId="{EA813354-F016-409C-A55B-EB42D8BC8B73}" dt="2021-04-06T04:33:14.680" v="5341" actId="27803"/>
          <ac:spMkLst>
            <pc:docMk/>
            <pc:sldMk cId="1830847363" sldId="283"/>
            <ac:spMk id="6960" creationId="{F3C95BB0-B02B-4F52-8D0D-B35DE5131297}"/>
          </ac:spMkLst>
        </pc:spChg>
        <pc:spChg chg="mod">
          <ac:chgData name="Vivek Saahil" userId="43ad321a-5946-4c44-869a-99c3331d9527" providerId="ADAL" clId="{EA813354-F016-409C-A55B-EB42D8BC8B73}" dt="2021-04-06T04:33:14.680" v="5341" actId="27803"/>
          <ac:spMkLst>
            <pc:docMk/>
            <pc:sldMk cId="1830847363" sldId="283"/>
            <ac:spMk id="6961" creationId="{946B4ED5-D57C-45A8-902A-455C749A15C1}"/>
          </ac:spMkLst>
        </pc:spChg>
        <pc:spChg chg="mod">
          <ac:chgData name="Vivek Saahil" userId="43ad321a-5946-4c44-869a-99c3331d9527" providerId="ADAL" clId="{EA813354-F016-409C-A55B-EB42D8BC8B73}" dt="2021-04-06T04:33:14.680" v="5341" actId="27803"/>
          <ac:spMkLst>
            <pc:docMk/>
            <pc:sldMk cId="1830847363" sldId="283"/>
            <ac:spMk id="6962" creationId="{85F63297-0EA2-40E4-87C5-B86EBBE59BF0}"/>
          </ac:spMkLst>
        </pc:spChg>
        <pc:spChg chg="mod">
          <ac:chgData name="Vivek Saahil" userId="43ad321a-5946-4c44-869a-99c3331d9527" providerId="ADAL" clId="{EA813354-F016-409C-A55B-EB42D8BC8B73}" dt="2021-04-06T04:33:14.680" v="5341" actId="27803"/>
          <ac:spMkLst>
            <pc:docMk/>
            <pc:sldMk cId="1830847363" sldId="283"/>
            <ac:spMk id="6963" creationId="{0777A39F-F35B-4814-A4D3-8E26A561532F}"/>
          </ac:spMkLst>
        </pc:spChg>
        <pc:spChg chg="mod">
          <ac:chgData name="Vivek Saahil" userId="43ad321a-5946-4c44-869a-99c3331d9527" providerId="ADAL" clId="{EA813354-F016-409C-A55B-EB42D8BC8B73}" dt="2021-04-06T04:33:14.680" v="5341" actId="27803"/>
          <ac:spMkLst>
            <pc:docMk/>
            <pc:sldMk cId="1830847363" sldId="283"/>
            <ac:spMk id="6964" creationId="{6996188A-2BF6-40F9-99D5-6823A6F5325A}"/>
          </ac:spMkLst>
        </pc:spChg>
        <pc:spChg chg="mod">
          <ac:chgData name="Vivek Saahil" userId="43ad321a-5946-4c44-869a-99c3331d9527" providerId="ADAL" clId="{EA813354-F016-409C-A55B-EB42D8BC8B73}" dt="2021-04-06T04:33:14.680" v="5341" actId="27803"/>
          <ac:spMkLst>
            <pc:docMk/>
            <pc:sldMk cId="1830847363" sldId="283"/>
            <ac:spMk id="6965" creationId="{6FB97DCC-1BE9-47CD-9AD6-898CFFCFB73E}"/>
          </ac:spMkLst>
        </pc:spChg>
        <pc:spChg chg="mod">
          <ac:chgData name="Vivek Saahil" userId="43ad321a-5946-4c44-869a-99c3331d9527" providerId="ADAL" clId="{EA813354-F016-409C-A55B-EB42D8BC8B73}" dt="2021-04-06T04:33:14.680" v="5341" actId="27803"/>
          <ac:spMkLst>
            <pc:docMk/>
            <pc:sldMk cId="1830847363" sldId="283"/>
            <ac:spMk id="6966" creationId="{27FC058D-CEAD-4946-8936-1AE19DA2C915}"/>
          </ac:spMkLst>
        </pc:spChg>
        <pc:spChg chg="mod">
          <ac:chgData name="Vivek Saahil" userId="43ad321a-5946-4c44-869a-99c3331d9527" providerId="ADAL" clId="{EA813354-F016-409C-A55B-EB42D8BC8B73}" dt="2021-04-06T04:33:14.680" v="5341" actId="27803"/>
          <ac:spMkLst>
            <pc:docMk/>
            <pc:sldMk cId="1830847363" sldId="283"/>
            <ac:spMk id="6967" creationId="{D59EA8C5-D96D-4F8B-B7A8-3FC14B0ADC56}"/>
          </ac:spMkLst>
        </pc:spChg>
        <pc:spChg chg="mod">
          <ac:chgData name="Vivek Saahil" userId="43ad321a-5946-4c44-869a-99c3331d9527" providerId="ADAL" clId="{EA813354-F016-409C-A55B-EB42D8BC8B73}" dt="2021-04-06T04:33:14.680" v="5341" actId="27803"/>
          <ac:spMkLst>
            <pc:docMk/>
            <pc:sldMk cId="1830847363" sldId="283"/>
            <ac:spMk id="6968" creationId="{AE5F97EA-4E22-4CA4-AB6E-744D6DC28F0A}"/>
          </ac:spMkLst>
        </pc:spChg>
        <pc:spChg chg="mod">
          <ac:chgData name="Vivek Saahil" userId="43ad321a-5946-4c44-869a-99c3331d9527" providerId="ADAL" clId="{EA813354-F016-409C-A55B-EB42D8BC8B73}" dt="2021-04-06T04:33:14.680" v="5341" actId="27803"/>
          <ac:spMkLst>
            <pc:docMk/>
            <pc:sldMk cId="1830847363" sldId="283"/>
            <ac:spMk id="6969" creationId="{2C5BECF7-9FA0-4C06-BB3E-B0369E65FBAD}"/>
          </ac:spMkLst>
        </pc:spChg>
        <pc:spChg chg="mod">
          <ac:chgData name="Vivek Saahil" userId="43ad321a-5946-4c44-869a-99c3331d9527" providerId="ADAL" clId="{EA813354-F016-409C-A55B-EB42D8BC8B73}" dt="2021-04-06T04:33:14.680" v="5341" actId="27803"/>
          <ac:spMkLst>
            <pc:docMk/>
            <pc:sldMk cId="1830847363" sldId="283"/>
            <ac:spMk id="6970" creationId="{C1C32630-283C-4DFA-B3A6-9CF656EF5293}"/>
          </ac:spMkLst>
        </pc:spChg>
        <pc:spChg chg="mod">
          <ac:chgData name="Vivek Saahil" userId="43ad321a-5946-4c44-869a-99c3331d9527" providerId="ADAL" clId="{EA813354-F016-409C-A55B-EB42D8BC8B73}" dt="2021-04-06T04:33:14.680" v="5341" actId="27803"/>
          <ac:spMkLst>
            <pc:docMk/>
            <pc:sldMk cId="1830847363" sldId="283"/>
            <ac:spMk id="6971" creationId="{0D9A2BF9-CCEB-4795-86FD-E0A9B570F5C6}"/>
          </ac:spMkLst>
        </pc:spChg>
        <pc:spChg chg="mod">
          <ac:chgData name="Vivek Saahil" userId="43ad321a-5946-4c44-869a-99c3331d9527" providerId="ADAL" clId="{EA813354-F016-409C-A55B-EB42D8BC8B73}" dt="2021-04-06T04:33:14.680" v="5341" actId="27803"/>
          <ac:spMkLst>
            <pc:docMk/>
            <pc:sldMk cId="1830847363" sldId="283"/>
            <ac:spMk id="6972" creationId="{9E87B748-3C4F-4EAC-BECC-B20F18A0E337}"/>
          </ac:spMkLst>
        </pc:spChg>
        <pc:spChg chg="mod">
          <ac:chgData name="Vivek Saahil" userId="43ad321a-5946-4c44-869a-99c3331d9527" providerId="ADAL" clId="{EA813354-F016-409C-A55B-EB42D8BC8B73}" dt="2021-04-06T04:33:14.680" v="5341" actId="27803"/>
          <ac:spMkLst>
            <pc:docMk/>
            <pc:sldMk cId="1830847363" sldId="283"/>
            <ac:spMk id="6973" creationId="{3B12EFE7-32F0-4D92-9D33-573EB0B4AC52}"/>
          </ac:spMkLst>
        </pc:spChg>
        <pc:spChg chg="mod">
          <ac:chgData name="Vivek Saahil" userId="43ad321a-5946-4c44-869a-99c3331d9527" providerId="ADAL" clId="{EA813354-F016-409C-A55B-EB42D8BC8B73}" dt="2021-04-06T04:33:14.680" v="5341" actId="27803"/>
          <ac:spMkLst>
            <pc:docMk/>
            <pc:sldMk cId="1830847363" sldId="283"/>
            <ac:spMk id="6974" creationId="{35EA143E-6908-47CC-9DF6-233EA9132CB4}"/>
          </ac:spMkLst>
        </pc:spChg>
        <pc:spChg chg="mod">
          <ac:chgData name="Vivek Saahil" userId="43ad321a-5946-4c44-869a-99c3331d9527" providerId="ADAL" clId="{EA813354-F016-409C-A55B-EB42D8BC8B73}" dt="2021-04-06T04:33:14.680" v="5341" actId="27803"/>
          <ac:spMkLst>
            <pc:docMk/>
            <pc:sldMk cId="1830847363" sldId="283"/>
            <ac:spMk id="6975" creationId="{EA9FFDBF-49F7-40BE-BA2F-757EB5151CBB}"/>
          </ac:spMkLst>
        </pc:spChg>
        <pc:spChg chg="mod">
          <ac:chgData name="Vivek Saahil" userId="43ad321a-5946-4c44-869a-99c3331d9527" providerId="ADAL" clId="{EA813354-F016-409C-A55B-EB42D8BC8B73}" dt="2021-04-06T04:33:14.680" v="5341" actId="27803"/>
          <ac:spMkLst>
            <pc:docMk/>
            <pc:sldMk cId="1830847363" sldId="283"/>
            <ac:spMk id="6976" creationId="{35CA5730-8E9F-4742-AF43-E90417527407}"/>
          </ac:spMkLst>
        </pc:spChg>
        <pc:spChg chg="mod">
          <ac:chgData name="Vivek Saahil" userId="43ad321a-5946-4c44-869a-99c3331d9527" providerId="ADAL" clId="{EA813354-F016-409C-A55B-EB42D8BC8B73}" dt="2021-04-06T04:33:14.680" v="5341" actId="27803"/>
          <ac:spMkLst>
            <pc:docMk/>
            <pc:sldMk cId="1830847363" sldId="283"/>
            <ac:spMk id="6977" creationId="{D4B21292-4A3D-407B-A355-92224807A248}"/>
          </ac:spMkLst>
        </pc:spChg>
        <pc:spChg chg="mod">
          <ac:chgData name="Vivek Saahil" userId="43ad321a-5946-4c44-869a-99c3331d9527" providerId="ADAL" clId="{EA813354-F016-409C-A55B-EB42D8BC8B73}" dt="2021-04-06T04:33:14.680" v="5341" actId="27803"/>
          <ac:spMkLst>
            <pc:docMk/>
            <pc:sldMk cId="1830847363" sldId="283"/>
            <ac:spMk id="6978" creationId="{D9F158AA-10A5-48DC-B0AD-B38C89A5C335}"/>
          </ac:spMkLst>
        </pc:spChg>
        <pc:spChg chg="mod">
          <ac:chgData name="Vivek Saahil" userId="43ad321a-5946-4c44-869a-99c3331d9527" providerId="ADAL" clId="{EA813354-F016-409C-A55B-EB42D8BC8B73}" dt="2021-04-06T04:33:14.680" v="5341" actId="27803"/>
          <ac:spMkLst>
            <pc:docMk/>
            <pc:sldMk cId="1830847363" sldId="283"/>
            <ac:spMk id="6979" creationId="{F06EE4E5-F616-4156-AE7B-11F51C97AF18}"/>
          </ac:spMkLst>
        </pc:spChg>
        <pc:spChg chg="mod">
          <ac:chgData name="Vivek Saahil" userId="43ad321a-5946-4c44-869a-99c3331d9527" providerId="ADAL" clId="{EA813354-F016-409C-A55B-EB42D8BC8B73}" dt="2021-04-06T04:33:14.680" v="5341" actId="27803"/>
          <ac:spMkLst>
            <pc:docMk/>
            <pc:sldMk cId="1830847363" sldId="283"/>
            <ac:spMk id="6980" creationId="{AE3A079D-32A5-4EDA-A476-2F3C87DF3E1B}"/>
          </ac:spMkLst>
        </pc:spChg>
        <pc:spChg chg="mod">
          <ac:chgData name="Vivek Saahil" userId="43ad321a-5946-4c44-869a-99c3331d9527" providerId="ADAL" clId="{EA813354-F016-409C-A55B-EB42D8BC8B73}" dt="2021-04-06T04:33:14.680" v="5341" actId="27803"/>
          <ac:spMkLst>
            <pc:docMk/>
            <pc:sldMk cId="1830847363" sldId="283"/>
            <ac:spMk id="6981" creationId="{C807E135-6B4A-43DB-8DE8-2BD2277FD9D2}"/>
          </ac:spMkLst>
        </pc:spChg>
        <pc:spChg chg="mod">
          <ac:chgData name="Vivek Saahil" userId="43ad321a-5946-4c44-869a-99c3331d9527" providerId="ADAL" clId="{EA813354-F016-409C-A55B-EB42D8BC8B73}" dt="2021-04-06T04:33:14.680" v="5341" actId="27803"/>
          <ac:spMkLst>
            <pc:docMk/>
            <pc:sldMk cId="1830847363" sldId="283"/>
            <ac:spMk id="6982" creationId="{4935FF66-EF98-4C08-8449-64A42DF42C4B}"/>
          </ac:spMkLst>
        </pc:spChg>
        <pc:spChg chg="mod">
          <ac:chgData name="Vivek Saahil" userId="43ad321a-5946-4c44-869a-99c3331d9527" providerId="ADAL" clId="{EA813354-F016-409C-A55B-EB42D8BC8B73}" dt="2021-04-06T04:33:14.680" v="5341" actId="27803"/>
          <ac:spMkLst>
            <pc:docMk/>
            <pc:sldMk cId="1830847363" sldId="283"/>
            <ac:spMk id="6983" creationId="{147F64E3-EE1A-45AB-9ACB-B2C9170346F9}"/>
          </ac:spMkLst>
        </pc:spChg>
        <pc:spChg chg="mod">
          <ac:chgData name="Vivek Saahil" userId="43ad321a-5946-4c44-869a-99c3331d9527" providerId="ADAL" clId="{EA813354-F016-409C-A55B-EB42D8BC8B73}" dt="2021-04-06T04:33:14.680" v="5341" actId="27803"/>
          <ac:spMkLst>
            <pc:docMk/>
            <pc:sldMk cId="1830847363" sldId="283"/>
            <ac:spMk id="6984" creationId="{090F1A9C-56C1-4CD3-B232-F9E188E61F97}"/>
          </ac:spMkLst>
        </pc:spChg>
        <pc:spChg chg="mod">
          <ac:chgData name="Vivek Saahil" userId="43ad321a-5946-4c44-869a-99c3331d9527" providerId="ADAL" clId="{EA813354-F016-409C-A55B-EB42D8BC8B73}" dt="2021-04-06T04:33:14.680" v="5341" actId="27803"/>
          <ac:spMkLst>
            <pc:docMk/>
            <pc:sldMk cId="1830847363" sldId="283"/>
            <ac:spMk id="6985" creationId="{DCB8844D-7AB0-45F8-893A-2144420028F4}"/>
          </ac:spMkLst>
        </pc:spChg>
        <pc:spChg chg="mod">
          <ac:chgData name="Vivek Saahil" userId="43ad321a-5946-4c44-869a-99c3331d9527" providerId="ADAL" clId="{EA813354-F016-409C-A55B-EB42D8BC8B73}" dt="2021-04-06T04:33:14.680" v="5341" actId="27803"/>
          <ac:spMkLst>
            <pc:docMk/>
            <pc:sldMk cId="1830847363" sldId="283"/>
            <ac:spMk id="6986" creationId="{559EE4A8-02B1-4DD3-934D-F95A2FC5D9BA}"/>
          </ac:spMkLst>
        </pc:spChg>
        <pc:spChg chg="mod">
          <ac:chgData name="Vivek Saahil" userId="43ad321a-5946-4c44-869a-99c3331d9527" providerId="ADAL" clId="{EA813354-F016-409C-A55B-EB42D8BC8B73}" dt="2021-04-06T04:33:14.680" v="5341" actId="27803"/>
          <ac:spMkLst>
            <pc:docMk/>
            <pc:sldMk cId="1830847363" sldId="283"/>
            <ac:spMk id="6987" creationId="{4D1427D2-4C2E-4061-B2FE-3CB113A9E79E}"/>
          </ac:spMkLst>
        </pc:spChg>
        <pc:spChg chg="mod">
          <ac:chgData name="Vivek Saahil" userId="43ad321a-5946-4c44-869a-99c3331d9527" providerId="ADAL" clId="{EA813354-F016-409C-A55B-EB42D8BC8B73}" dt="2021-04-06T04:33:14.680" v="5341" actId="27803"/>
          <ac:spMkLst>
            <pc:docMk/>
            <pc:sldMk cId="1830847363" sldId="283"/>
            <ac:spMk id="6988" creationId="{A0A9D5FA-39A0-4E62-8F08-D1333B1E636B}"/>
          </ac:spMkLst>
        </pc:spChg>
        <pc:spChg chg="mod">
          <ac:chgData name="Vivek Saahil" userId="43ad321a-5946-4c44-869a-99c3331d9527" providerId="ADAL" clId="{EA813354-F016-409C-A55B-EB42D8BC8B73}" dt="2021-04-06T04:33:14.680" v="5341" actId="27803"/>
          <ac:spMkLst>
            <pc:docMk/>
            <pc:sldMk cId="1830847363" sldId="283"/>
            <ac:spMk id="6989" creationId="{32F33F22-098D-4EFB-8919-ED8A9CE55CD0}"/>
          </ac:spMkLst>
        </pc:spChg>
        <pc:spChg chg="mod">
          <ac:chgData name="Vivek Saahil" userId="43ad321a-5946-4c44-869a-99c3331d9527" providerId="ADAL" clId="{EA813354-F016-409C-A55B-EB42D8BC8B73}" dt="2021-04-06T04:33:14.680" v="5341" actId="27803"/>
          <ac:spMkLst>
            <pc:docMk/>
            <pc:sldMk cId="1830847363" sldId="283"/>
            <ac:spMk id="6990" creationId="{2B2C575B-7B78-4D80-A2FE-7D5AE9035530}"/>
          </ac:spMkLst>
        </pc:spChg>
        <pc:spChg chg="mod">
          <ac:chgData name="Vivek Saahil" userId="43ad321a-5946-4c44-869a-99c3331d9527" providerId="ADAL" clId="{EA813354-F016-409C-A55B-EB42D8BC8B73}" dt="2021-04-06T04:33:14.680" v="5341" actId="27803"/>
          <ac:spMkLst>
            <pc:docMk/>
            <pc:sldMk cId="1830847363" sldId="283"/>
            <ac:spMk id="6991" creationId="{1B559E0D-926E-4FF7-A990-1D20F9D2AEB6}"/>
          </ac:spMkLst>
        </pc:spChg>
        <pc:spChg chg="mod">
          <ac:chgData name="Vivek Saahil" userId="43ad321a-5946-4c44-869a-99c3331d9527" providerId="ADAL" clId="{EA813354-F016-409C-A55B-EB42D8BC8B73}" dt="2021-04-06T04:33:14.680" v="5341" actId="27803"/>
          <ac:spMkLst>
            <pc:docMk/>
            <pc:sldMk cId="1830847363" sldId="283"/>
            <ac:spMk id="6992" creationId="{B51618E3-9FE3-4BF8-8BD1-B3B4CDAA26E5}"/>
          </ac:spMkLst>
        </pc:spChg>
        <pc:spChg chg="mod">
          <ac:chgData name="Vivek Saahil" userId="43ad321a-5946-4c44-869a-99c3331d9527" providerId="ADAL" clId="{EA813354-F016-409C-A55B-EB42D8BC8B73}" dt="2021-04-06T04:33:14.680" v="5341" actId="27803"/>
          <ac:spMkLst>
            <pc:docMk/>
            <pc:sldMk cId="1830847363" sldId="283"/>
            <ac:spMk id="6993" creationId="{36307687-5582-4AB8-A3E8-2B2108185AFC}"/>
          </ac:spMkLst>
        </pc:spChg>
        <pc:spChg chg="mod">
          <ac:chgData name="Vivek Saahil" userId="43ad321a-5946-4c44-869a-99c3331d9527" providerId="ADAL" clId="{EA813354-F016-409C-A55B-EB42D8BC8B73}" dt="2021-04-06T04:33:14.680" v="5341" actId="27803"/>
          <ac:spMkLst>
            <pc:docMk/>
            <pc:sldMk cId="1830847363" sldId="283"/>
            <ac:spMk id="6994" creationId="{37346132-D17E-44C3-98D2-255D819D03DE}"/>
          </ac:spMkLst>
        </pc:spChg>
        <pc:spChg chg="mod">
          <ac:chgData name="Vivek Saahil" userId="43ad321a-5946-4c44-869a-99c3331d9527" providerId="ADAL" clId="{EA813354-F016-409C-A55B-EB42D8BC8B73}" dt="2021-04-06T04:33:14.680" v="5341" actId="27803"/>
          <ac:spMkLst>
            <pc:docMk/>
            <pc:sldMk cId="1830847363" sldId="283"/>
            <ac:spMk id="6995" creationId="{B4F70D2C-00EC-4718-8F31-B58A5A986732}"/>
          </ac:spMkLst>
        </pc:spChg>
        <pc:spChg chg="mod">
          <ac:chgData name="Vivek Saahil" userId="43ad321a-5946-4c44-869a-99c3331d9527" providerId="ADAL" clId="{EA813354-F016-409C-A55B-EB42D8BC8B73}" dt="2021-04-06T04:33:14.680" v="5341" actId="27803"/>
          <ac:spMkLst>
            <pc:docMk/>
            <pc:sldMk cId="1830847363" sldId="283"/>
            <ac:spMk id="6996" creationId="{B5A7EC01-53EF-4ED7-AC7E-27E77035EF9F}"/>
          </ac:spMkLst>
        </pc:spChg>
        <pc:spChg chg="mod">
          <ac:chgData name="Vivek Saahil" userId="43ad321a-5946-4c44-869a-99c3331d9527" providerId="ADAL" clId="{EA813354-F016-409C-A55B-EB42D8BC8B73}" dt="2021-04-06T04:33:14.680" v="5341" actId="27803"/>
          <ac:spMkLst>
            <pc:docMk/>
            <pc:sldMk cId="1830847363" sldId="283"/>
            <ac:spMk id="6997" creationId="{B190CB22-167A-4551-9AFE-E001835F357A}"/>
          </ac:spMkLst>
        </pc:spChg>
        <pc:spChg chg="mod">
          <ac:chgData name="Vivek Saahil" userId="43ad321a-5946-4c44-869a-99c3331d9527" providerId="ADAL" clId="{EA813354-F016-409C-A55B-EB42D8BC8B73}" dt="2021-04-06T04:33:14.680" v="5341" actId="27803"/>
          <ac:spMkLst>
            <pc:docMk/>
            <pc:sldMk cId="1830847363" sldId="283"/>
            <ac:spMk id="6998" creationId="{CE0A7805-E7A3-4BB4-8424-ABD1627A294C}"/>
          </ac:spMkLst>
        </pc:spChg>
        <pc:spChg chg="mod">
          <ac:chgData name="Vivek Saahil" userId="43ad321a-5946-4c44-869a-99c3331d9527" providerId="ADAL" clId="{EA813354-F016-409C-A55B-EB42D8BC8B73}" dt="2021-04-06T04:33:14.680" v="5341" actId="27803"/>
          <ac:spMkLst>
            <pc:docMk/>
            <pc:sldMk cId="1830847363" sldId="283"/>
            <ac:spMk id="6999" creationId="{2E7B8535-172E-43B4-A52D-80773697CC15}"/>
          </ac:spMkLst>
        </pc:spChg>
        <pc:spChg chg="mod">
          <ac:chgData name="Vivek Saahil" userId="43ad321a-5946-4c44-869a-99c3331d9527" providerId="ADAL" clId="{EA813354-F016-409C-A55B-EB42D8BC8B73}" dt="2021-04-06T04:33:14.680" v="5341" actId="27803"/>
          <ac:spMkLst>
            <pc:docMk/>
            <pc:sldMk cId="1830847363" sldId="283"/>
            <ac:spMk id="7000" creationId="{4CF41D14-7E63-427B-A48C-E47B8E7ADDEB}"/>
          </ac:spMkLst>
        </pc:spChg>
        <pc:spChg chg="mod">
          <ac:chgData name="Vivek Saahil" userId="43ad321a-5946-4c44-869a-99c3331d9527" providerId="ADAL" clId="{EA813354-F016-409C-A55B-EB42D8BC8B73}" dt="2021-04-06T04:33:14.680" v="5341" actId="27803"/>
          <ac:spMkLst>
            <pc:docMk/>
            <pc:sldMk cId="1830847363" sldId="283"/>
            <ac:spMk id="7001" creationId="{D8CAE2D3-C6E5-427C-AADF-B8085287F0DB}"/>
          </ac:spMkLst>
        </pc:spChg>
        <pc:spChg chg="mod">
          <ac:chgData name="Vivek Saahil" userId="43ad321a-5946-4c44-869a-99c3331d9527" providerId="ADAL" clId="{EA813354-F016-409C-A55B-EB42D8BC8B73}" dt="2021-04-06T04:33:14.680" v="5341" actId="27803"/>
          <ac:spMkLst>
            <pc:docMk/>
            <pc:sldMk cId="1830847363" sldId="283"/>
            <ac:spMk id="7002" creationId="{A8D491C8-FFC9-4096-9D71-7ECD817B6703}"/>
          </ac:spMkLst>
        </pc:spChg>
        <pc:spChg chg="mod">
          <ac:chgData name="Vivek Saahil" userId="43ad321a-5946-4c44-869a-99c3331d9527" providerId="ADAL" clId="{EA813354-F016-409C-A55B-EB42D8BC8B73}" dt="2021-04-06T04:33:14.680" v="5341" actId="27803"/>
          <ac:spMkLst>
            <pc:docMk/>
            <pc:sldMk cId="1830847363" sldId="283"/>
            <ac:spMk id="7003" creationId="{10D806AA-6CCD-4E85-85CD-C4752C7DFC70}"/>
          </ac:spMkLst>
        </pc:spChg>
        <pc:spChg chg="mod">
          <ac:chgData name="Vivek Saahil" userId="43ad321a-5946-4c44-869a-99c3331d9527" providerId="ADAL" clId="{EA813354-F016-409C-A55B-EB42D8BC8B73}" dt="2021-04-06T04:33:14.680" v="5341" actId="27803"/>
          <ac:spMkLst>
            <pc:docMk/>
            <pc:sldMk cId="1830847363" sldId="283"/>
            <ac:spMk id="7004" creationId="{1B34CC24-5239-4BF9-BD16-79D7D3F9CF08}"/>
          </ac:spMkLst>
        </pc:spChg>
        <pc:spChg chg="mod">
          <ac:chgData name="Vivek Saahil" userId="43ad321a-5946-4c44-869a-99c3331d9527" providerId="ADAL" clId="{EA813354-F016-409C-A55B-EB42D8BC8B73}" dt="2021-04-06T04:33:14.680" v="5341" actId="27803"/>
          <ac:spMkLst>
            <pc:docMk/>
            <pc:sldMk cId="1830847363" sldId="283"/>
            <ac:spMk id="7005" creationId="{C4399E8D-08FF-4F62-A8EF-BD4BDE76D7F5}"/>
          </ac:spMkLst>
        </pc:spChg>
        <pc:spChg chg="mod">
          <ac:chgData name="Vivek Saahil" userId="43ad321a-5946-4c44-869a-99c3331d9527" providerId="ADAL" clId="{EA813354-F016-409C-A55B-EB42D8BC8B73}" dt="2021-04-06T04:33:14.680" v="5341" actId="27803"/>
          <ac:spMkLst>
            <pc:docMk/>
            <pc:sldMk cId="1830847363" sldId="283"/>
            <ac:spMk id="7006" creationId="{53D0D684-6F1E-44B5-B972-319816DF3930}"/>
          </ac:spMkLst>
        </pc:spChg>
        <pc:spChg chg="mod">
          <ac:chgData name="Vivek Saahil" userId="43ad321a-5946-4c44-869a-99c3331d9527" providerId="ADAL" clId="{EA813354-F016-409C-A55B-EB42D8BC8B73}" dt="2021-04-06T04:33:14.680" v="5341" actId="27803"/>
          <ac:spMkLst>
            <pc:docMk/>
            <pc:sldMk cId="1830847363" sldId="283"/>
            <ac:spMk id="7007" creationId="{C7DD5158-4110-447B-8A13-3996DCCCA1A5}"/>
          </ac:spMkLst>
        </pc:spChg>
        <pc:spChg chg="mod">
          <ac:chgData name="Vivek Saahil" userId="43ad321a-5946-4c44-869a-99c3331d9527" providerId="ADAL" clId="{EA813354-F016-409C-A55B-EB42D8BC8B73}" dt="2021-04-06T04:33:14.680" v="5341" actId="27803"/>
          <ac:spMkLst>
            <pc:docMk/>
            <pc:sldMk cId="1830847363" sldId="283"/>
            <ac:spMk id="7008" creationId="{F317EF47-3695-4FB1-8B7F-2C63D59BEE7C}"/>
          </ac:spMkLst>
        </pc:spChg>
        <pc:spChg chg="mod">
          <ac:chgData name="Vivek Saahil" userId="43ad321a-5946-4c44-869a-99c3331d9527" providerId="ADAL" clId="{EA813354-F016-409C-A55B-EB42D8BC8B73}" dt="2021-04-06T04:33:14.680" v="5341" actId="27803"/>
          <ac:spMkLst>
            <pc:docMk/>
            <pc:sldMk cId="1830847363" sldId="283"/>
            <ac:spMk id="7009" creationId="{60A22B3D-F2F9-42E8-84C6-9EFA74630990}"/>
          </ac:spMkLst>
        </pc:spChg>
        <pc:spChg chg="mod">
          <ac:chgData name="Vivek Saahil" userId="43ad321a-5946-4c44-869a-99c3331d9527" providerId="ADAL" clId="{EA813354-F016-409C-A55B-EB42D8BC8B73}" dt="2021-04-06T04:33:14.680" v="5341" actId="27803"/>
          <ac:spMkLst>
            <pc:docMk/>
            <pc:sldMk cId="1830847363" sldId="283"/>
            <ac:spMk id="7010" creationId="{028A5FC9-7D40-42EA-9944-CF061E20A4DA}"/>
          </ac:spMkLst>
        </pc:spChg>
        <pc:spChg chg="mod">
          <ac:chgData name="Vivek Saahil" userId="43ad321a-5946-4c44-869a-99c3331d9527" providerId="ADAL" clId="{EA813354-F016-409C-A55B-EB42D8BC8B73}" dt="2021-04-06T04:33:14.680" v="5341" actId="27803"/>
          <ac:spMkLst>
            <pc:docMk/>
            <pc:sldMk cId="1830847363" sldId="283"/>
            <ac:spMk id="7011" creationId="{76C9D15C-092E-4576-B459-1561E38255BA}"/>
          </ac:spMkLst>
        </pc:spChg>
        <pc:spChg chg="mod">
          <ac:chgData name="Vivek Saahil" userId="43ad321a-5946-4c44-869a-99c3331d9527" providerId="ADAL" clId="{EA813354-F016-409C-A55B-EB42D8BC8B73}" dt="2021-04-06T04:33:14.680" v="5341" actId="27803"/>
          <ac:spMkLst>
            <pc:docMk/>
            <pc:sldMk cId="1830847363" sldId="283"/>
            <ac:spMk id="7012" creationId="{64165F42-ED79-4CCC-BEDB-E0C35D44B4BE}"/>
          </ac:spMkLst>
        </pc:spChg>
        <pc:spChg chg="mod">
          <ac:chgData name="Vivek Saahil" userId="43ad321a-5946-4c44-869a-99c3331d9527" providerId="ADAL" clId="{EA813354-F016-409C-A55B-EB42D8BC8B73}" dt="2021-04-06T04:33:14.680" v="5341" actId="27803"/>
          <ac:spMkLst>
            <pc:docMk/>
            <pc:sldMk cId="1830847363" sldId="283"/>
            <ac:spMk id="7013" creationId="{CE0642FC-4D8B-4FFB-A5D3-D09F2E2BE673}"/>
          </ac:spMkLst>
        </pc:spChg>
        <pc:spChg chg="mod">
          <ac:chgData name="Vivek Saahil" userId="43ad321a-5946-4c44-869a-99c3331d9527" providerId="ADAL" clId="{EA813354-F016-409C-A55B-EB42D8BC8B73}" dt="2021-04-06T04:33:14.680" v="5341" actId="27803"/>
          <ac:spMkLst>
            <pc:docMk/>
            <pc:sldMk cId="1830847363" sldId="283"/>
            <ac:spMk id="7014" creationId="{0F2F2A46-FF15-4BC9-9AF9-2374DD473ACA}"/>
          </ac:spMkLst>
        </pc:spChg>
        <pc:spChg chg="mod">
          <ac:chgData name="Vivek Saahil" userId="43ad321a-5946-4c44-869a-99c3331d9527" providerId="ADAL" clId="{EA813354-F016-409C-A55B-EB42D8BC8B73}" dt="2021-04-06T04:33:14.680" v="5341" actId="27803"/>
          <ac:spMkLst>
            <pc:docMk/>
            <pc:sldMk cId="1830847363" sldId="283"/>
            <ac:spMk id="7015" creationId="{DB1F67FB-D1E1-4643-A2FA-DFBB1B516EC0}"/>
          </ac:spMkLst>
        </pc:spChg>
        <pc:spChg chg="mod">
          <ac:chgData name="Vivek Saahil" userId="43ad321a-5946-4c44-869a-99c3331d9527" providerId="ADAL" clId="{EA813354-F016-409C-A55B-EB42D8BC8B73}" dt="2021-04-06T04:33:14.680" v="5341" actId="27803"/>
          <ac:spMkLst>
            <pc:docMk/>
            <pc:sldMk cId="1830847363" sldId="283"/>
            <ac:spMk id="7016" creationId="{1F1751BE-BEF9-4CEB-9D60-9E5EC5C12F26}"/>
          </ac:spMkLst>
        </pc:spChg>
        <pc:spChg chg="mod">
          <ac:chgData name="Vivek Saahil" userId="43ad321a-5946-4c44-869a-99c3331d9527" providerId="ADAL" clId="{EA813354-F016-409C-A55B-EB42D8BC8B73}" dt="2021-04-06T04:33:14.680" v="5341" actId="27803"/>
          <ac:spMkLst>
            <pc:docMk/>
            <pc:sldMk cId="1830847363" sldId="283"/>
            <ac:spMk id="7017" creationId="{808DC524-B6FF-4EC8-8F50-F8B8317C42D4}"/>
          </ac:spMkLst>
        </pc:spChg>
        <pc:spChg chg="mod">
          <ac:chgData name="Vivek Saahil" userId="43ad321a-5946-4c44-869a-99c3331d9527" providerId="ADAL" clId="{EA813354-F016-409C-A55B-EB42D8BC8B73}" dt="2021-04-06T04:33:14.680" v="5341" actId="27803"/>
          <ac:spMkLst>
            <pc:docMk/>
            <pc:sldMk cId="1830847363" sldId="283"/>
            <ac:spMk id="7018" creationId="{470C8C8D-BD01-455D-B2FA-2E69D64E51CF}"/>
          </ac:spMkLst>
        </pc:spChg>
        <pc:spChg chg="mod">
          <ac:chgData name="Vivek Saahil" userId="43ad321a-5946-4c44-869a-99c3331d9527" providerId="ADAL" clId="{EA813354-F016-409C-A55B-EB42D8BC8B73}" dt="2021-04-06T04:33:14.680" v="5341" actId="27803"/>
          <ac:spMkLst>
            <pc:docMk/>
            <pc:sldMk cId="1830847363" sldId="283"/>
            <ac:spMk id="7019" creationId="{E6D0C476-9E91-4154-8720-B323B4407292}"/>
          </ac:spMkLst>
        </pc:spChg>
        <pc:spChg chg="mod">
          <ac:chgData name="Vivek Saahil" userId="43ad321a-5946-4c44-869a-99c3331d9527" providerId="ADAL" clId="{EA813354-F016-409C-A55B-EB42D8BC8B73}" dt="2021-04-06T04:33:14.680" v="5341" actId="27803"/>
          <ac:spMkLst>
            <pc:docMk/>
            <pc:sldMk cId="1830847363" sldId="283"/>
            <ac:spMk id="7020" creationId="{6666E539-8D1B-4F40-9115-E889071AE28B}"/>
          </ac:spMkLst>
        </pc:spChg>
        <pc:spChg chg="mod">
          <ac:chgData name="Vivek Saahil" userId="43ad321a-5946-4c44-869a-99c3331d9527" providerId="ADAL" clId="{EA813354-F016-409C-A55B-EB42D8BC8B73}" dt="2021-04-06T04:33:14.680" v="5341" actId="27803"/>
          <ac:spMkLst>
            <pc:docMk/>
            <pc:sldMk cId="1830847363" sldId="283"/>
            <ac:spMk id="7021" creationId="{8E5A2388-BD45-4C92-A141-CE2A3ACD756B}"/>
          </ac:spMkLst>
        </pc:spChg>
        <pc:spChg chg="mod">
          <ac:chgData name="Vivek Saahil" userId="43ad321a-5946-4c44-869a-99c3331d9527" providerId="ADAL" clId="{EA813354-F016-409C-A55B-EB42D8BC8B73}" dt="2021-04-06T04:33:14.680" v="5341" actId="27803"/>
          <ac:spMkLst>
            <pc:docMk/>
            <pc:sldMk cId="1830847363" sldId="283"/>
            <ac:spMk id="7022" creationId="{152A5023-4BAA-465A-96E8-86FC434B766D}"/>
          </ac:spMkLst>
        </pc:spChg>
        <pc:spChg chg="mod">
          <ac:chgData name="Vivek Saahil" userId="43ad321a-5946-4c44-869a-99c3331d9527" providerId="ADAL" clId="{EA813354-F016-409C-A55B-EB42D8BC8B73}" dt="2021-04-06T04:33:14.680" v="5341" actId="27803"/>
          <ac:spMkLst>
            <pc:docMk/>
            <pc:sldMk cId="1830847363" sldId="283"/>
            <ac:spMk id="7023" creationId="{67E72D84-13E6-4CC0-8C85-6C5F46DAF0DA}"/>
          </ac:spMkLst>
        </pc:spChg>
        <pc:spChg chg="mod">
          <ac:chgData name="Vivek Saahil" userId="43ad321a-5946-4c44-869a-99c3331d9527" providerId="ADAL" clId="{EA813354-F016-409C-A55B-EB42D8BC8B73}" dt="2021-04-06T04:33:14.680" v="5341" actId="27803"/>
          <ac:spMkLst>
            <pc:docMk/>
            <pc:sldMk cId="1830847363" sldId="283"/>
            <ac:spMk id="7024" creationId="{409FD65E-3566-4EF9-A324-DDD699821EC7}"/>
          </ac:spMkLst>
        </pc:spChg>
        <pc:spChg chg="mod">
          <ac:chgData name="Vivek Saahil" userId="43ad321a-5946-4c44-869a-99c3331d9527" providerId="ADAL" clId="{EA813354-F016-409C-A55B-EB42D8BC8B73}" dt="2021-04-06T04:33:14.680" v="5341" actId="27803"/>
          <ac:spMkLst>
            <pc:docMk/>
            <pc:sldMk cId="1830847363" sldId="283"/>
            <ac:spMk id="7025" creationId="{85DA0FB7-23F5-4678-A3F6-3D729C75718F}"/>
          </ac:spMkLst>
        </pc:spChg>
        <pc:spChg chg="mod">
          <ac:chgData name="Vivek Saahil" userId="43ad321a-5946-4c44-869a-99c3331d9527" providerId="ADAL" clId="{EA813354-F016-409C-A55B-EB42D8BC8B73}" dt="2021-04-06T04:33:14.680" v="5341" actId="27803"/>
          <ac:spMkLst>
            <pc:docMk/>
            <pc:sldMk cId="1830847363" sldId="283"/>
            <ac:spMk id="7026" creationId="{0DBBCCF0-9073-4694-AE1F-EF5C769FC868}"/>
          </ac:spMkLst>
        </pc:spChg>
        <pc:spChg chg="mod">
          <ac:chgData name="Vivek Saahil" userId="43ad321a-5946-4c44-869a-99c3331d9527" providerId="ADAL" clId="{EA813354-F016-409C-A55B-EB42D8BC8B73}" dt="2021-04-06T04:33:14.680" v="5341" actId="27803"/>
          <ac:spMkLst>
            <pc:docMk/>
            <pc:sldMk cId="1830847363" sldId="283"/>
            <ac:spMk id="7027" creationId="{9DCCAD82-2A8A-4AAA-A649-AC4ED3B2AD7A}"/>
          </ac:spMkLst>
        </pc:spChg>
        <pc:spChg chg="mod">
          <ac:chgData name="Vivek Saahil" userId="43ad321a-5946-4c44-869a-99c3331d9527" providerId="ADAL" clId="{EA813354-F016-409C-A55B-EB42D8BC8B73}" dt="2021-04-06T04:33:14.680" v="5341" actId="27803"/>
          <ac:spMkLst>
            <pc:docMk/>
            <pc:sldMk cId="1830847363" sldId="283"/>
            <ac:spMk id="7028" creationId="{4E7C0FA4-AF6E-4823-BD9D-FE3C4D596ECD}"/>
          </ac:spMkLst>
        </pc:spChg>
        <pc:spChg chg="mod">
          <ac:chgData name="Vivek Saahil" userId="43ad321a-5946-4c44-869a-99c3331d9527" providerId="ADAL" clId="{EA813354-F016-409C-A55B-EB42D8BC8B73}" dt="2021-04-06T04:33:14.680" v="5341" actId="27803"/>
          <ac:spMkLst>
            <pc:docMk/>
            <pc:sldMk cId="1830847363" sldId="283"/>
            <ac:spMk id="7029" creationId="{848B5DFD-86E1-409C-AA69-2A52AC7A76E0}"/>
          </ac:spMkLst>
        </pc:spChg>
        <pc:spChg chg="mod">
          <ac:chgData name="Vivek Saahil" userId="43ad321a-5946-4c44-869a-99c3331d9527" providerId="ADAL" clId="{EA813354-F016-409C-A55B-EB42D8BC8B73}" dt="2021-04-06T04:33:14.680" v="5341" actId="27803"/>
          <ac:spMkLst>
            <pc:docMk/>
            <pc:sldMk cId="1830847363" sldId="283"/>
            <ac:spMk id="7030" creationId="{66A38FDA-1E39-4A04-B51D-DA9C347A75EE}"/>
          </ac:spMkLst>
        </pc:spChg>
        <pc:spChg chg="mod">
          <ac:chgData name="Vivek Saahil" userId="43ad321a-5946-4c44-869a-99c3331d9527" providerId="ADAL" clId="{EA813354-F016-409C-A55B-EB42D8BC8B73}" dt="2021-04-06T04:33:14.680" v="5341" actId="27803"/>
          <ac:spMkLst>
            <pc:docMk/>
            <pc:sldMk cId="1830847363" sldId="283"/>
            <ac:spMk id="7031" creationId="{FBD6FE55-E8DE-4BF6-B050-FB33B0DA92D8}"/>
          </ac:spMkLst>
        </pc:spChg>
        <pc:spChg chg="mod">
          <ac:chgData name="Vivek Saahil" userId="43ad321a-5946-4c44-869a-99c3331d9527" providerId="ADAL" clId="{EA813354-F016-409C-A55B-EB42D8BC8B73}" dt="2021-04-06T04:33:14.680" v="5341" actId="27803"/>
          <ac:spMkLst>
            <pc:docMk/>
            <pc:sldMk cId="1830847363" sldId="283"/>
            <ac:spMk id="7032" creationId="{A8C02F4D-4270-4FFD-AE77-AEAC82C77DB0}"/>
          </ac:spMkLst>
        </pc:spChg>
        <pc:spChg chg="mod">
          <ac:chgData name="Vivek Saahil" userId="43ad321a-5946-4c44-869a-99c3331d9527" providerId="ADAL" clId="{EA813354-F016-409C-A55B-EB42D8BC8B73}" dt="2021-04-06T04:33:14.680" v="5341" actId="27803"/>
          <ac:spMkLst>
            <pc:docMk/>
            <pc:sldMk cId="1830847363" sldId="283"/>
            <ac:spMk id="7033" creationId="{45342960-43EC-40F3-B399-B201D81A639F}"/>
          </ac:spMkLst>
        </pc:spChg>
        <pc:spChg chg="mod">
          <ac:chgData name="Vivek Saahil" userId="43ad321a-5946-4c44-869a-99c3331d9527" providerId="ADAL" clId="{EA813354-F016-409C-A55B-EB42D8BC8B73}" dt="2021-04-06T04:33:14.680" v="5341" actId="27803"/>
          <ac:spMkLst>
            <pc:docMk/>
            <pc:sldMk cId="1830847363" sldId="283"/>
            <ac:spMk id="7034" creationId="{BD74D2E3-0EBD-417E-918A-E0EA2B63E55E}"/>
          </ac:spMkLst>
        </pc:spChg>
        <pc:spChg chg="mod">
          <ac:chgData name="Vivek Saahil" userId="43ad321a-5946-4c44-869a-99c3331d9527" providerId="ADAL" clId="{EA813354-F016-409C-A55B-EB42D8BC8B73}" dt="2021-04-06T04:33:14.680" v="5341" actId="27803"/>
          <ac:spMkLst>
            <pc:docMk/>
            <pc:sldMk cId="1830847363" sldId="283"/>
            <ac:spMk id="7035" creationId="{E6653E30-B096-4BF8-ACA1-75152C92C636}"/>
          </ac:spMkLst>
        </pc:spChg>
        <pc:spChg chg="mod">
          <ac:chgData name="Vivek Saahil" userId="43ad321a-5946-4c44-869a-99c3331d9527" providerId="ADAL" clId="{EA813354-F016-409C-A55B-EB42D8BC8B73}" dt="2021-04-06T04:33:14.680" v="5341" actId="27803"/>
          <ac:spMkLst>
            <pc:docMk/>
            <pc:sldMk cId="1830847363" sldId="283"/>
            <ac:spMk id="7036" creationId="{5D20F6EF-0314-400D-8D81-5F2EDEC4D26F}"/>
          </ac:spMkLst>
        </pc:spChg>
        <pc:spChg chg="mod">
          <ac:chgData name="Vivek Saahil" userId="43ad321a-5946-4c44-869a-99c3331d9527" providerId="ADAL" clId="{EA813354-F016-409C-A55B-EB42D8BC8B73}" dt="2021-04-06T04:33:14.680" v="5341" actId="27803"/>
          <ac:spMkLst>
            <pc:docMk/>
            <pc:sldMk cId="1830847363" sldId="283"/>
            <ac:spMk id="7037" creationId="{8A51229C-9E9C-466C-AC84-C2447C7830D4}"/>
          </ac:spMkLst>
        </pc:spChg>
        <pc:spChg chg="mod">
          <ac:chgData name="Vivek Saahil" userId="43ad321a-5946-4c44-869a-99c3331d9527" providerId="ADAL" clId="{EA813354-F016-409C-A55B-EB42D8BC8B73}" dt="2021-04-06T04:33:14.680" v="5341" actId="27803"/>
          <ac:spMkLst>
            <pc:docMk/>
            <pc:sldMk cId="1830847363" sldId="283"/>
            <ac:spMk id="7038" creationId="{26A493B7-D0B8-4B99-A6E5-9E4A88DB966B}"/>
          </ac:spMkLst>
        </pc:spChg>
        <pc:spChg chg="mod">
          <ac:chgData name="Vivek Saahil" userId="43ad321a-5946-4c44-869a-99c3331d9527" providerId="ADAL" clId="{EA813354-F016-409C-A55B-EB42D8BC8B73}" dt="2021-04-06T04:33:14.680" v="5341" actId="27803"/>
          <ac:spMkLst>
            <pc:docMk/>
            <pc:sldMk cId="1830847363" sldId="283"/>
            <ac:spMk id="7039" creationId="{64859213-3C9B-4C64-914A-F8B7D1C544A8}"/>
          </ac:spMkLst>
        </pc:spChg>
        <pc:spChg chg="mod">
          <ac:chgData name="Vivek Saahil" userId="43ad321a-5946-4c44-869a-99c3331d9527" providerId="ADAL" clId="{EA813354-F016-409C-A55B-EB42D8BC8B73}" dt="2021-04-06T04:33:14.680" v="5341" actId="27803"/>
          <ac:spMkLst>
            <pc:docMk/>
            <pc:sldMk cId="1830847363" sldId="283"/>
            <ac:spMk id="7040" creationId="{11D96A48-D0DF-4BFE-B436-FD659D2B8A98}"/>
          </ac:spMkLst>
        </pc:spChg>
        <pc:spChg chg="mod">
          <ac:chgData name="Vivek Saahil" userId="43ad321a-5946-4c44-869a-99c3331d9527" providerId="ADAL" clId="{EA813354-F016-409C-A55B-EB42D8BC8B73}" dt="2021-04-06T04:33:14.680" v="5341" actId="27803"/>
          <ac:spMkLst>
            <pc:docMk/>
            <pc:sldMk cId="1830847363" sldId="283"/>
            <ac:spMk id="7041" creationId="{438A4A86-E2DA-4F69-981B-662762E352B7}"/>
          </ac:spMkLst>
        </pc:spChg>
        <pc:spChg chg="mod">
          <ac:chgData name="Vivek Saahil" userId="43ad321a-5946-4c44-869a-99c3331d9527" providerId="ADAL" clId="{EA813354-F016-409C-A55B-EB42D8BC8B73}" dt="2021-04-06T04:33:14.680" v="5341" actId="27803"/>
          <ac:spMkLst>
            <pc:docMk/>
            <pc:sldMk cId="1830847363" sldId="283"/>
            <ac:spMk id="7042" creationId="{3584CB43-DDFA-4326-B98A-79F5EBAE5411}"/>
          </ac:spMkLst>
        </pc:spChg>
        <pc:spChg chg="mod">
          <ac:chgData name="Vivek Saahil" userId="43ad321a-5946-4c44-869a-99c3331d9527" providerId="ADAL" clId="{EA813354-F016-409C-A55B-EB42D8BC8B73}" dt="2021-04-06T04:33:14.680" v="5341" actId="27803"/>
          <ac:spMkLst>
            <pc:docMk/>
            <pc:sldMk cId="1830847363" sldId="283"/>
            <ac:spMk id="7043" creationId="{11EF3366-74E6-4CA6-8335-57E48CA2B882}"/>
          </ac:spMkLst>
        </pc:spChg>
        <pc:spChg chg="mod">
          <ac:chgData name="Vivek Saahil" userId="43ad321a-5946-4c44-869a-99c3331d9527" providerId="ADAL" clId="{EA813354-F016-409C-A55B-EB42D8BC8B73}" dt="2021-04-06T04:33:14.680" v="5341" actId="27803"/>
          <ac:spMkLst>
            <pc:docMk/>
            <pc:sldMk cId="1830847363" sldId="283"/>
            <ac:spMk id="7044" creationId="{F6283A3C-43E6-425A-AB0B-F43CFA93AB52}"/>
          </ac:spMkLst>
        </pc:spChg>
        <pc:spChg chg="mod">
          <ac:chgData name="Vivek Saahil" userId="43ad321a-5946-4c44-869a-99c3331d9527" providerId="ADAL" clId="{EA813354-F016-409C-A55B-EB42D8BC8B73}" dt="2021-04-06T04:33:14.680" v="5341" actId="27803"/>
          <ac:spMkLst>
            <pc:docMk/>
            <pc:sldMk cId="1830847363" sldId="283"/>
            <ac:spMk id="7045" creationId="{411D2E51-7A1B-48E6-99E8-4689FBCCD960}"/>
          </ac:spMkLst>
        </pc:spChg>
        <pc:spChg chg="mod">
          <ac:chgData name="Vivek Saahil" userId="43ad321a-5946-4c44-869a-99c3331d9527" providerId="ADAL" clId="{EA813354-F016-409C-A55B-EB42D8BC8B73}" dt="2021-04-06T04:33:14.680" v="5341" actId="27803"/>
          <ac:spMkLst>
            <pc:docMk/>
            <pc:sldMk cId="1830847363" sldId="283"/>
            <ac:spMk id="7046" creationId="{79BB16FB-3681-425A-84CD-213A638AF933}"/>
          </ac:spMkLst>
        </pc:spChg>
        <pc:spChg chg="mod">
          <ac:chgData name="Vivek Saahil" userId="43ad321a-5946-4c44-869a-99c3331d9527" providerId="ADAL" clId="{EA813354-F016-409C-A55B-EB42D8BC8B73}" dt="2021-04-06T04:33:14.680" v="5341" actId="27803"/>
          <ac:spMkLst>
            <pc:docMk/>
            <pc:sldMk cId="1830847363" sldId="283"/>
            <ac:spMk id="7047" creationId="{928B0A9A-78D3-4433-BDB6-244C5BCDAF6B}"/>
          </ac:spMkLst>
        </pc:spChg>
        <pc:spChg chg="mod">
          <ac:chgData name="Vivek Saahil" userId="43ad321a-5946-4c44-869a-99c3331d9527" providerId="ADAL" clId="{EA813354-F016-409C-A55B-EB42D8BC8B73}" dt="2021-04-06T04:33:14.680" v="5341" actId="27803"/>
          <ac:spMkLst>
            <pc:docMk/>
            <pc:sldMk cId="1830847363" sldId="283"/>
            <ac:spMk id="7048" creationId="{E7EC9C42-3EB4-4720-BBB8-EDF5FBFEA6F0}"/>
          </ac:spMkLst>
        </pc:spChg>
        <pc:spChg chg="mod">
          <ac:chgData name="Vivek Saahil" userId="43ad321a-5946-4c44-869a-99c3331d9527" providerId="ADAL" clId="{EA813354-F016-409C-A55B-EB42D8BC8B73}" dt="2021-04-06T04:33:14.680" v="5341" actId="27803"/>
          <ac:spMkLst>
            <pc:docMk/>
            <pc:sldMk cId="1830847363" sldId="283"/>
            <ac:spMk id="7049" creationId="{B3CD873D-0551-4C62-B558-7C739535635B}"/>
          </ac:spMkLst>
        </pc:spChg>
        <pc:spChg chg="mod">
          <ac:chgData name="Vivek Saahil" userId="43ad321a-5946-4c44-869a-99c3331d9527" providerId="ADAL" clId="{EA813354-F016-409C-A55B-EB42D8BC8B73}" dt="2021-04-06T04:33:14.680" v="5341" actId="27803"/>
          <ac:spMkLst>
            <pc:docMk/>
            <pc:sldMk cId="1830847363" sldId="283"/>
            <ac:spMk id="7050" creationId="{F85E379F-4EF1-4710-893E-90C3C81ABCFA}"/>
          </ac:spMkLst>
        </pc:spChg>
        <pc:spChg chg="mod">
          <ac:chgData name="Vivek Saahil" userId="43ad321a-5946-4c44-869a-99c3331d9527" providerId="ADAL" clId="{EA813354-F016-409C-A55B-EB42D8BC8B73}" dt="2021-04-06T04:33:14.680" v="5341" actId="27803"/>
          <ac:spMkLst>
            <pc:docMk/>
            <pc:sldMk cId="1830847363" sldId="283"/>
            <ac:spMk id="7051" creationId="{971F0479-40B7-443E-B2EE-5CE55ECF0CA5}"/>
          </ac:spMkLst>
        </pc:spChg>
        <pc:spChg chg="mod">
          <ac:chgData name="Vivek Saahil" userId="43ad321a-5946-4c44-869a-99c3331d9527" providerId="ADAL" clId="{EA813354-F016-409C-A55B-EB42D8BC8B73}" dt="2021-04-06T04:33:14.680" v="5341" actId="27803"/>
          <ac:spMkLst>
            <pc:docMk/>
            <pc:sldMk cId="1830847363" sldId="283"/>
            <ac:spMk id="7052" creationId="{9B6AA67B-1232-4645-9E22-F70D11C003FB}"/>
          </ac:spMkLst>
        </pc:spChg>
        <pc:spChg chg="mod">
          <ac:chgData name="Vivek Saahil" userId="43ad321a-5946-4c44-869a-99c3331d9527" providerId="ADAL" clId="{EA813354-F016-409C-A55B-EB42D8BC8B73}" dt="2021-04-06T04:33:14.680" v="5341" actId="27803"/>
          <ac:spMkLst>
            <pc:docMk/>
            <pc:sldMk cId="1830847363" sldId="283"/>
            <ac:spMk id="7053" creationId="{6E2FD8CB-AFAA-4E97-B8C6-2D6A1C76CA66}"/>
          </ac:spMkLst>
        </pc:spChg>
        <pc:spChg chg="mod">
          <ac:chgData name="Vivek Saahil" userId="43ad321a-5946-4c44-869a-99c3331d9527" providerId="ADAL" clId="{EA813354-F016-409C-A55B-EB42D8BC8B73}" dt="2021-04-06T04:33:14.680" v="5341" actId="27803"/>
          <ac:spMkLst>
            <pc:docMk/>
            <pc:sldMk cId="1830847363" sldId="283"/>
            <ac:spMk id="7054" creationId="{134DEF6A-DF37-4C0E-9FB5-D0063AB40A94}"/>
          </ac:spMkLst>
        </pc:spChg>
        <pc:spChg chg="mod">
          <ac:chgData name="Vivek Saahil" userId="43ad321a-5946-4c44-869a-99c3331d9527" providerId="ADAL" clId="{EA813354-F016-409C-A55B-EB42D8BC8B73}" dt="2021-04-06T04:33:14.680" v="5341" actId="27803"/>
          <ac:spMkLst>
            <pc:docMk/>
            <pc:sldMk cId="1830847363" sldId="283"/>
            <ac:spMk id="7055" creationId="{5F1B7254-2899-4F1A-844F-65BEFB533ECA}"/>
          </ac:spMkLst>
        </pc:spChg>
        <pc:spChg chg="mod">
          <ac:chgData name="Vivek Saahil" userId="43ad321a-5946-4c44-869a-99c3331d9527" providerId="ADAL" clId="{EA813354-F016-409C-A55B-EB42D8BC8B73}" dt="2021-04-06T04:33:14.680" v="5341" actId="27803"/>
          <ac:spMkLst>
            <pc:docMk/>
            <pc:sldMk cId="1830847363" sldId="283"/>
            <ac:spMk id="7056" creationId="{7F019B14-3DD0-4A2F-A608-454944DAE47B}"/>
          </ac:spMkLst>
        </pc:spChg>
        <pc:spChg chg="mod">
          <ac:chgData name="Vivek Saahil" userId="43ad321a-5946-4c44-869a-99c3331d9527" providerId="ADAL" clId="{EA813354-F016-409C-A55B-EB42D8BC8B73}" dt="2021-04-06T04:33:14.680" v="5341" actId="27803"/>
          <ac:spMkLst>
            <pc:docMk/>
            <pc:sldMk cId="1830847363" sldId="283"/>
            <ac:spMk id="7057" creationId="{2C007774-8B3B-4E11-8CCD-9C1A1E40033B}"/>
          </ac:spMkLst>
        </pc:spChg>
        <pc:spChg chg="mod">
          <ac:chgData name="Vivek Saahil" userId="43ad321a-5946-4c44-869a-99c3331d9527" providerId="ADAL" clId="{EA813354-F016-409C-A55B-EB42D8BC8B73}" dt="2021-04-06T04:33:14.680" v="5341" actId="27803"/>
          <ac:spMkLst>
            <pc:docMk/>
            <pc:sldMk cId="1830847363" sldId="283"/>
            <ac:spMk id="7058" creationId="{8D13C2EA-8ABA-46DA-B0E1-03B0769BB394}"/>
          </ac:spMkLst>
        </pc:spChg>
        <pc:spChg chg="mod">
          <ac:chgData name="Vivek Saahil" userId="43ad321a-5946-4c44-869a-99c3331d9527" providerId="ADAL" clId="{EA813354-F016-409C-A55B-EB42D8BC8B73}" dt="2021-04-06T04:33:14.680" v="5341" actId="27803"/>
          <ac:spMkLst>
            <pc:docMk/>
            <pc:sldMk cId="1830847363" sldId="283"/>
            <ac:spMk id="7059" creationId="{14F149BB-9F32-4584-98B1-A51B866BA685}"/>
          </ac:spMkLst>
        </pc:spChg>
        <pc:spChg chg="mod">
          <ac:chgData name="Vivek Saahil" userId="43ad321a-5946-4c44-869a-99c3331d9527" providerId="ADAL" clId="{EA813354-F016-409C-A55B-EB42D8BC8B73}" dt="2021-04-06T04:33:14.680" v="5341" actId="27803"/>
          <ac:spMkLst>
            <pc:docMk/>
            <pc:sldMk cId="1830847363" sldId="283"/>
            <ac:spMk id="7060" creationId="{3121A404-001F-4BBE-9D18-6DFD9EB282F4}"/>
          </ac:spMkLst>
        </pc:spChg>
        <pc:spChg chg="mod">
          <ac:chgData name="Vivek Saahil" userId="43ad321a-5946-4c44-869a-99c3331d9527" providerId="ADAL" clId="{EA813354-F016-409C-A55B-EB42D8BC8B73}" dt="2021-04-06T04:33:14.680" v="5341" actId="27803"/>
          <ac:spMkLst>
            <pc:docMk/>
            <pc:sldMk cId="1830847363" sldId="283"/>
            <ac:spMk id="7061" creationId="{23AC0074-0117-48DB-89A3-AA10C6E847A9}"/>
          </ac:spMkLst>
        </pc:spChg>
        <pc:spChg chg="mod">
          <ac:chgData name="Vivek Saahil" userId="43ad321a-5946-4c44-869a-99c3331d9527" providerId="ADAL" clId="{EA813354-F016-409C-A55B-EB42D8BC8B73}" dt="2021-04-06T04:33:14.680" v="5341" actId="27803"/>
          <ac:spMkLst>
            <pc:docMk/>
            <pc:sldMk cId="1830847363" sldId="283"/>
            <ac:spMk id="7062" creationId="{9FB68424-A6F5-446A-B397-F2FF8E6DB862}"/>
          </ac:spMkLst>
        </pc:spChg>
        <pc:spChg chg="mod">
          <ac:chgData name="Vivek Saahil" userId="43ad321a-5946-4c44-869a-99c3331d9527" providerId="ADAL" clId="{EA813354-F016-409C-A55B-EB42D8BC8B73}" dt="2021-04-06T04:33:14.680" v="5341" actId="27803"/>
          <ac:spMkLst>
            <pc:docMk/>
            <pc:sldMk cId="1830847363" sldId="283"/>
            <ac:spMk id="7063" creationId="{4DD758CC-4A6E-4E41-9F3E-A31F2CE37149}"/>
          </ac:spMkLst>
        </pc:spChg>
        <pc:spChg chg="mod">
          <ac:chgData name="Vivek Saahil" userId="43ad321a-5946-4c44-869a-99c3331d9527" providerId="ADAL" clId="{EA813354-F016-409C-A55B-EB42D8BC8B73}" dt="2021-04-06T04:33:14.680" v="5341" actId="27803"/>
          <ac:spMkLst>
            <pc:docMk/>
            <pc:sldMk cId="1830847363" sldId="283"/>
            <ac:spMk id="7064" creationId="{6AEB4113-078E-4FE2-9AF6-15E790377818}"/>
          </ac:spMkLst>
        </pc:spChg>
        <pc:spChg chg="mod">
          <ac:chgData name="Vivek Saahil" userId="43ad321a-5946-4c44-869a-99c3331d9527" providerId="ADAL" clId="{EA813354-F016-409C-A55B-EB42D8BC8B73}" dt="2021-04-06T04:33:14.680" v="5341" actId="27803"/>
          <ac:spMkLst>
            <pc:docMk/>
            <pc:sldMk cId="1830847363" sldId="283"/>
            <ac:spMk id="7065" creationId="{925F701F-63CF-4901-8ADF-E7995A031BF9}"/>
          </ac:spMkLst>
        </pc:spChg>
        <pc:spChg chg="mod">
          <ac:chgData name="Vivek Saahil" userId="43ad321a-5946-4c44-869a-99c3331d9527" providerId="ADAL" clId="{EA813354-F016-409C-A55B-EB42D8BC8B73}" dt="2021-04-06T04:33:14.680" v="5341" actId="27803"/>
          <ac:spMkLst>
            <pc:docMk/>
            <pc:sldMk cId="1830847363" sldId="283"/>
            <ac:spMk id="7066" creationId="{E8FE10A9-1280-49A5-BD0F-09E69E1ADDD4}"/>
          </ac:spMkLst>
        </pc:spChg>
        <pc:spChg chg="mod">
          <ac:chgData name="Vivek Saahil" userId="43ad321a-5946-4c44-869a-99c3331d9527" providerId="ADAL" clId="{EA813354-F016-409C-A55B-EB42D8BC8B73}" dt="2021-04-06T04:33:14.680" v="5341" actId="27803"/>
          <ac:spMkLst>
            <pc:docMk/>
            <pc:sldMk cId="1830847363" sldId="283"/>
            <ac:spMk id="7067" creationId="{08E6B92B-38C1-4E0E-BA42-CD735EF3BA4B}"/>
          </ac:spMkLst>
        </pc:spChg>
        <pc:spChg chg="mod">
          <ac:chgData name="Vivek Saahil" userId="43ad321a-5946-4c44-869a-99c3331d9527" providerId="ADAL" clId="{EA813354-F016-409C-A55B-EB42D8BC8B73}" dt="2021-04-06T04:33:14.680" v="5341" actId="27803"/>
          <ac:spMkLst>
            <pc:docMk/>
            <pc:sldMk cId="1830847363" sldId="283"/>
            <ac:spMk id="7068" creationId="{C8B44808-EF80-42A7-93F0-875E06EDEC63}"/>
          </ac:spMkLst>
        </pc:spChg>
        <pc:spChg chg="mod">
          <ac:chgData name="Vivek Saahil" userId="43ad321a-5946-4c44-869a-99c3331d9527" providerId="ADAL" clId="{EA813354-F016-409C-A55B-EB42D8BC8B73}" dt="2021-04-06T04:33:14.680" v="5341" actId="27803"/>
          <ac:spMkLst>
            <pc:docMk/>
            <pc:sldMk cId="1830847363" sldId="283"/>
            <ac:spMk id="7069" creationId="{0A95B373-1048-4827-B237-44FE71F5A17D}"/>
          </ac:spMkLst>
        </pc:spChg>
        <pc:spChg chg="mod">
          <ac:chgData name="Vivek Saahil" userId="43ad321a-5946-4c44-869a-99c3331d9527" providerId="ADAL" clId="{EA813354-F016-409C-A55B-EB42D8BC8B73}" dt="2021-04-06T04:33:14.680" v="5341" actId="27803"/>
          <ac:spMkLst>
            <pc:docMk/>
            <pc:sldMk cId="1830847363" sldId="283"/>
            <ac:spMk id="7070" creationId="{442ADC81-336F-4CFA-B13C-2776CA3B5EFA}"/>
          </ac:spMkLst>
        </pc:spChg>
        <pc:spChg chg="mod">
          <ac:chgData name="Vivek Saahil" userId="43ad321a-5946-4c44-869a-99c3331d9527" providerId="ADAL" clId="{EA813354-F016-409C-A55B-EB42D8BC8B73}" dt="2021-04-06T04:33:14.680" v="5341" actId="27803"/>
          <ac:spMkLst>
            <pc:docMk/>
            <pc:sldMk cId="1830847363" sldId="283"/>
            <ac:spMk id="7071" creationId="{7884065A-436E-49BA-8A9C-C340BF2F837D}"/>
          </ac:spMkLst>
        </pc:spChg>
        <pc:spChg chg="mod">
          <ac:chgData name="Vivek Saahil" userId="43ad321a-5946-4c44-869a-99c3331d9527" providerId="ADAL" clId="{EA813354-F016-409C-A55B-EB42D8BC8B73}" dt="2021-04-06T04:33:14.680" v="5341" actId="27803"/>
          <ac:spMkLst>
            <pc:docMk/>
            <pc:sldMk cId="1830847363" sldId="283"/>
            <ac:spMk id="7072" creationId="{4AED116C-CBAD-4F81-A8AD-698D9A238B6C}"/>
          </ac:spMkLst>
        </pc:spChg>
        <pc:spChg chg="mod">
          <ac:chgData name="Vivek Saahil" userId="43ad321a-5946-4c44-869a-99c3331d9527" providerId="ADAL" clId="{EA813354-F016-409C-A55B-EB42D8BC8B73}" dt="2021-04-06T04:33:14.680" v="5341" actId="27803"/>
          <ac:spMkLst>
            <pc:docMk/>
            <pc:sldMk cId="1830847363" sldId="283"/>
            <ac:spMk id="7073" creationId="{933C9257-A7E4-43B1-B487-49B3D5DEF5F6}"/>
          </ac:spMkLst>
        </pc:spChg>
        <pc:spChg chg="mod">
          <ac:chgData name="Vivek Saahil" userId="43ad321a-5946-4c44-869a-99c3331d9527" providerId="ADAL" clId="{EA813354-F016-409C-A55B-EB42D8BC8B73}" dt="2021-04-06T04:33:14.680" v="5341" actId="27803"/>
          <ac:spMkLst>
            <pc:docMk/>
            <pc:sldMk cId="1830847363" sldId="283"/>
            <ac:spMk id="7074" creationId="{125BD786-AB0C-49BF-8623-BEE35CDFBC4E}"/>
          </ac:spMkLst>
        </pc:spChg>
        <pc:spChg chg="mod">
          <ac:chgData name="Vivek Saahil" userId="43ad321a-5946-4c44-869a-99c3331d9527" providerId="ADAL" clId="{EA813354-F016-409C-A55B-EB42D8BC8B73}" dt="2021-04-06T04:33:14.680" v="5341" actId="27803"/>
          <ac:spMkLst>
            <pc:docMk/>
            <pc:sldMk cId="1830847363" sldId="283"/>
            <ac:spMk id="7075" creationId="{4CF8943F-47CC-4401-9E80-22225D1411B5}"/>
          </ac:spMkLst>
        </pc:spChg>
        <pc:spChg chg="mod">
          <ac:chgData name="Vivek Saahil" userId="43ad321a-5946-4c44-869a-99c3331d9527" providerId="ADAL" clId="{EA813354-F016-409C-A55B-EB42D8BC8B73}" dt="2021-04-06T04:33:14.680" v="5341" actId="27803"/>
          <ac:spMkLst>
            <pc:docMk/>
            <pc:sldMk cId="1830847363" sldId="283"/>
            <ac:spMk id="7076" creationId="{3012F9F2-F42A-491F-B669-8F33DE66453E}"/>
          </ac:spMkLst>
        </pc:spChg>
        <pc:spChg chg="mod">
          <ac:chgData name="Vivek Saahil" userId="43ad321a-5946-4c44-869a-99c3331d9527" providerId="ADAL" clId="{EA813354-F016-409C-A55B-EB42D8BC8B73}" dt="2021-04-06T04:33:14.680" v="5341" actId="27803"/>
          <ac:spMkLst>
            <pc:docMk/>
            <pc:sldMk cId="1830847363" sldId="283"/>
            <ac:spMk id="7077" creationId="{50DBBB23-C9DB-4121-954D-797D65617B5B}"/>
          </ac:spMkLst>
        </pc:spChg>
        <pc:spChg chg="mod">
          <ac:chgData name="Vivek Saahil" userId="43ad321a-5946-4c44-869a-99c3331d9527" providerId="ADAL" clId="{EA813354-F016-409C-A55B-EB42D8BC8B73}" dt="2021-04-06T04:33:14.680" v="5341" actId="27803"/>
          <ac:spMkLst>
            <pc:docMk/>
            <pc:sldMk cId="1830847363" sldId="283"/>
            <ac:spMk id="7078" creationId="{AB06996C-E972-4AAB-BC99-CD6AC6BDBE3C}"/>
          </ac:spMkLst>
        </pc:spChg>
        <pc:spChg chg="mod">
          <ac:chgData name="Vivek Saahil" userId="43ad321a-5946-4c44-869a-99c3331d9527" providerId="ADAL" clId="{EA813354-F016-409C-A55B-EB42D8BC8B73}" dt="2021-04-06T04:33:14.680" v="5341" actId="27803"/>
          <ac:spMkLst>
            <pc:docMk/>
            <pc:sldMk cId="1830847363" sldId="283"/>
            <ac:spMk id="7079" creationId="{F2539306-70D6-44D2-8E9D-681F7915D05D}"/>
          </ac:spMkLst>
        </pc:spChg>
        <pc:spChg chg="mod">
          <ac:chgData name="Vivek Saahil" userId="43ad321a-5946-4c44-869a-99c3331d9527" providerId="ADAL" clId="{EA813354-F016-409C-A55B-EB42D8BC8B73}" dt="2021-04-06T04:33:14.680" v="5341" actId="27803"/>
          <ac:spMkLst>
            <pc:docMk/>
            <pc:sldMk cId="1830847363" sldId="283"/>
            <ac:spMk id="7080" creationId="{4CB59C98-D89B-4158-B68A-FD5072B149FF}"/>
          </ac:spMkLst>
        </pc:spChg>
        <pc:spChg chg="mod">
          <ac:chgData name="Vivek Saahil" userId="43ad321a-5946-4c44-869a-99c3331d9527" providerId="ADAL" clId="{EA813354-F016-409C-A55B-EB42D8BC8B73}" dt="2021-04-06T04:33:14.680" v="5341" actId="27803"/>
          <ac:spMkLst>
            <pc:docMk/>
            <pc:sldMk cId="1830847363" sldId="283"/>
            <ac:spMk id="7081" creationId="{8406547D-5479-4302-9DDC-722B1F5F98D9}"/>
          </ac:spMkLst>
        </pc:spChg>
        <pc:spChg chg="mod">
          <ac:chgData name="Vivek Saahil" userId="43ad321a-5946-4c44-869a-99c3331d9527" providerId="ADAL" clId="{EA813354-F016-409C-A55B-EB42D8BC8B73}" dt="2021-04-06T04:33:14.680" v="5341" actId="27803"/>
          <ac:spMkLst>
            <pc:docMk/>
            <pc:sldMk cId="1830847363" sldId="283"/>
            <ac:spMk id="7082" creationId="{F423A332-345F-42A1-B9E4-66B23E703E1B}"/>
          </ac:spMkLst>
        </pc:spChg>
        <pc:spChg chg="mod">
          <ac:chgData name="Vivek Saahil" userId="43ad321a-5946-4c44-869a-99c3331d9527" providerId="ADAL" clId="{EA813354-F016-409C-A55B-EB42D8BC8B73}" dt="2021-04-06T04:33:14.680" v="5341" actId="27803"/>
          <ac:spMkLst>
            <pc:docMk/>
            <pc:sldMk cId="1830847363" sldId="283"/>
            <ac:spMk id="7083" creationId="{AD413D5F-2271-41FF-A5E9-C8B5C1AB95FC}"/>
          </ac:spMkLst>
        </pc:spChg>
        <pc:spChg chg="mod">
          <ac:chgData name="Vivek Saahil" userId="43ad321a-5946-4c44-869a-99c3331d9527" providerId="ADAL" clId="{EA813354-F016-409C-A55B-EB42D8BC8B73}" dt="2021-04-06T04:33:14.680" v="5341" actId="27803"/>
          <ac:spMkLst>
            <pc:docMk/>
            <pc:sldMk cId="1830847363" sldId="283"/>
            <ac:spMk id="7084" creationId="{794D7AF9-DAC8-460E-8DF8-1C393FB6C7EC}"/>
          </ac:spMkLst>
        </pc:spChg>
        <pc:spChg chg="mod">
          <ac:chgData name="Vivek Saahil" userId="43ad321a-5946-4c44-869a-99c3331d9527" providerId="ADAL" clId="{EA813354-F016-409C-A55B-EB42D8BC8B73}" dt="2021-04-06T04:33:14.680" v="5341" actId="27803"/>
          <ac:spMkLst>
            <pc:docMk/>
            <pc:sldMk cId="1830847363" sldId="283"/>
            <ac:spMk id="7085" creationId="{65276B4B-5B40-4CC0-9A90-59144222A96E}"/>
          </ac:spMkLst>
        </pc:spChg>
        <pc:spChg chg="mod">
          <ac:chgData name="Vivek Saahil" userId="43ad321a-5946-4c44-869a-99c3331d9527" providerId="ADAL" clId="{EA813354-F016-409C-A55B-EB42D8BC8B73}" dt="2021-04-06T04:33:14.680" v="5341" actId="27803"/>
          <ac:spMkLst>
            <pc:docMk/>
            <pc:sldMk cId="1830847363" sldId="283"/>
            <ac:spMk id="7086" creationId="{73764FE0-F6B0-4B4D-A43A-800874BC7D63}"/>
          </ac:spMkLst>
        </pc:spChg>
        <pc:spChg chg="mod">
          <ac:chgData name="Vivek Saahil" userId="43ad321a-5946-4c44-869a-99c3331d9527" providerId="ADAL" clId="{EA813354-F016-409C-A55B-EB42D8BC8B73}" dt="2021-04-06T04:33:14.680" v="5341" actId="27803"/>
          <ac:spMkLst>
            <pc:docMk/>
            <pc:sldMk cId="1830847363" sldId="283"/>
            <ac:spMk id="7087" creationId="{97DC5DD9-7319-4F85-B42A-039A7A9EA58C}"/>
          </ac:spMkLst>
        </pc:spChg>
        <pc:spChg chg="mod">
          <ac:chgData name="Vivek Saahil" userId="43ad321a-5946-4c44-869a-99c3331d9527" providerId="ADAL" clId="{EA813354-F016-409C-A55B-EB42D8BC8B73}" dt="2021-04-06T04:33:14.680" v="5341" actId="27803"/>
          <ac:spMkLst>
            <pc:docMk/>
            <pc:sldMk cId="1830847363" sldId="283"/>
            <ac:spMk id="7088" creationId="{80FBC689-9C75-4A68-A4B2-D16A09AB28A0}"/>
          </ac:spMkLst>
        </pc:spChg>
        <pc:spChg chg="mod">
          <ac:chgData name="Vivek Saahil" userId="43ad321a-5946-4c44-869a-99c3331d9527" providerId="ADAL" clId="{EA813354-F016-409C-A55B-EB42D8BC8B73}" dt="2021-04-06T04:33:14.680" v="5341" actId="27803"/>
          <ac:spMkLst>
            <pc:docMk/>
            <pc:sldMk cId="1830847363" sldId="283"/>
            <ac:spMk id="7089" creationId="{C2C7415B-8695-4197-8622-DF4B70DAEC10}"/>
          </ac:spMkLst>
        </pc:spChg>
        <pc:spChg chg="mod">
          <ac:chgData name="Vivek Saahil" userId="43ad321a-5946-4c44-869a-99c3331d9527" providerId="ADAL" clId="{EA813354-F016-409C-A55B-EB42D8BC8B73}" dt="2021-04-06T04:33:14.680" v="5341" actId="27803"/>
          <ac:spMkLst>
            <pc:docMk/>
            <pc:sldMk cId="1830847363" sldId="283"/>
            <ac:spMk id="7090" creationId="{71F2D025-BE46-4896-B5EF-ABF6C5F5FCCD}"/>
          </ac:spMkLst>
        </pc:spChg>
        <pc:spChg chg="mod">
          <ac:chgData name="Vivek Saahil" userId="43ad321a-5946-4c44-869a-99c3331d9527" providerId="ADAL" clId="{EA813354-F016-409C-A55B-EB42D8BC8B73}" dt="2021-04-06T04:33:14.680" v="5341" actId="27803"/>
          <ac:spMkLst>
            <pc:docMk/>
            <pc:sldMk cId="1830847363" sldId="283"/>
            <ac:spMk id="7091" creationId="{CA9D81FC-9E09-4796-AB54-379D3D41A76D}"/>
          </ac:spMkLst>
        </pc:spChg>
        <pc:spChg chg="mod">
          <ac:chgData name="Vivek Saahil" userId="43ad321a-5946-4c44-869a-99c3331d9527" providerId="ADAL" clId="{EA813354-F016-409C-A55B-EB42D8BC8B73}" dt="2021-04-06T04:33:14.680" v="5341" actId="27803"/>
          <ac:spMkLst>
            <pc:docMk/>
            <pc:sldMk cId="1830847363" sldId="283"/>
            <ac:spMk id="7092" creationId="{FEADD3A2-1337-4FB2-82A2-884EDB1F9D9C}"/>
          </ac:spMkLst>
        </pc:spChg>
        <pc:spChg chg="mod">
          <ac:chgData name="Vivek Saahil" userId="43ad321a-5946-4c44-869a-99c3331d9527" providerId="ADAL" clId="{EA813354-F016-409C-A55B-EB42D8BC8B73}" dt="2021-04-06T04:33:14.680" v="5341" actId="27803"/>
          <ac:spMkLst>
            <pc:docMk/>
            <pc:sldMk cId="1830847363" sldId="283"/>
            <ac:spMk id="7093" creationId="{BF8F8446-4F1D-4AF2-83EE-5C1863182F07}"/>
          </ac:spMkLst>
        </pc:spChg>
        <pc:spChg chg="mod">
          <ac:chgData name="Vivek Saahil" userId="43ad321a-5946-4c44-869a-99c3331d9527" providerId="ADAL" clId="{EA813354-F016-409C-A55B-EB42D8BC8B73}" dt="2021-04-06T04:33:14.680" v="5341" actId="27803"/>
          <ac:spMkLst>
            <pc:docMk/>
            <pc:sldMk cId="1830847363" sldId="283"/>
            <ac:spMk id="7094" creationId="{2E41EDC1-AA1D-4FFA-9B45-CF18269B5EA8}"/>
          </ac:spMkLst>
        </pc:spChg>
        <pc:spChg chg="mod">
          <ac:chgData name="Vivek Saahil" userId="43ad321a-5946-4c44-869a-99c3331d9527" providerId="ADAL" clId="{EA813354-F016-409C-A55B-EB42D8BC8B73}" dt="2021-04-06T04:33:14.680" v="5341" actId="27803"/>
          <ac:spMkLst>
            <pc:docMk/>
            <pc:sldMk cId="1830847363" sldId="283"/>
            <ac:spMk id="7095" creationId="{956191F1-2171-417F-AFF3-44891F148DAB}"/>
          </ac:spMkLst>
        </pc:spChg>
        <pc:spChg chg="mod">
          <ac:chgData name="Vivek Saahil" userId="43ad321a-5946-4c44-869a-99c3331d9527" providerId="ADAL" clId="{EA813354-F016-409C-A55B-EB42D8BC8B73}" dt="2021-04-06T04:33:14.680" v="5341" actId="27803"/>
          <ac:spMkLst>
            <pc:docMk/>
            <pc:sldMk cId="1830847363" sldId="283"/>
            <ac:spMk id="7096" creationId="{250C5CD0-0F97-4EF9-AD6F-FDC01B96EDC0}"/>
          </ac:spMkLst>
        </pc:spChg>
        <pc:spChg chg="mod">
          <ac:chgData name="Vivek Saahil" userId="43ad321a-5946-4c44-869a-99c3331d9527" providerId="ADAL" clId="{EA813354-F016-409C-A55B-EB42D8BC8B73}" dt="2021-04-06T04:33:14.680" v="5341" actId="27803"/>
          <ac:spMkLst>
            <pc:docMk/>
            <pc:sldMk cId="1830847363" sldId="283"/>
            <ac:spMk id="7097" creationId="{85DEBC97-29C9-4CBA-916E-E7F91E8DFA7A}"/>
          </ac:spMkLst>
        </pc:spChg>
        <pc:spChg chg="mod">
          <ac:chgData name="Vivek Saahil" userId="43ad321a-5946-4c44-869a-99c3331d9527" providerId="ADAL" clId="{EA813354-F016-409C-A55B-EB42D8BC8B73}" dt="2021-04-06T04:33:14.680" v="5341" actId="27803"/>
          <ac:spMkLst>
            <pc:docMk/>
            <pc:sldMk cId="1830847363" sldId="283"/>
            <ac:spMk id="7098" creationId="{E1EADCC4-9568-4BB9-9DDD-6B4BFE30BCD5}"/>
          </ac:spMkLst>
        </pc:spChg>
        <pc:spChg chg="mod">
          <ac:chgData name="Vivek Saahil" userId="43ad321a-5946-4c44-869a-99c3331d9527" providerId="ADAL" clId="{EA813354-F016-409C-A55B-EB42D8BC8B73}" dt="2021-04-06T04:33:14.680" v="5341" actId="27803"/>
          <ac:spMkLst>
            <pc:docMk/>
            <pc:sldMk cId="1830847363" sldId="283"/>
            <ac:spMk id="7099" creationId="{2365AD07-283E-486C-AA6F-A2F23E66F5E4}"/>
          </ac:spMkLst>
        </pc:spChg>
        <pc:spChg chg="mod">
          <ac:chgData name="Vivek Saahil" userId="43ad321a-5946-4c44-869a-99c3331d9527" providerId="ADAL" clId="{EA813354-F016-409C-A55B-EB42D8BC8B73}" dt="2021-04-06T04:33:14.680" v="5341" actId="27803"/>
          <ac:spMkLst>
            <pc:docMk/>
            <pc:sldMk cId="1830847363" sldId="283"/>
            <ac:spMk id="7100" creationId="{F4151269-F1D2-4001-A4E7-F3215F5081E4}"/>
          </ac:spMkLst>
        </pc:spChg>
        <pc:spChg chg="mod">
          <ac:chgData name="Vivek Saahil" userId="43ad321a-5946-4c44-869a-99c3331d9527" providerId="ADAL" clId="{EA813354-F016-409C-A55B-EB42D8BC8B73}" dt="2021-04-06T04:33:14.680" v="5341" actId="27803"/>
          <ac:spMkLst>
            <pc:docMk/>
            <pc:sldMk cId="1830847363" sldId="283"/>
            <ac:spMk id="7101" creationId="{808A8C3E-81E4-4A99-86BB-C419D3879ACA}"/>
          </ac:spMkLst>
        </pc:spChg>
        <pc:spChg chg="mod">
          <ac:chgData name="Vivek Saahil" userId="43ad321a-5946-4c44-869a-99c3331d9527" providerId="ADAL" clId="{EA813354-F016-409C-A55B-EB42D8BC8B73}" dt="2021-04-06T04:33:14.680" v="5341" actId="27803"/>
          <ac:spMkLst>
            <pc:docMk/>
            <pc:sldMk cId="1830847363" sldId="283"/>
            <ac:spMk id="7102" creationId="{AF77A778-1562-4AFC-8A86-D508A37C06EF}"/>
          </ac:spMkLst>
        </pc:spChg>
        <pc:spChg chg="mod">
          <ac:chgData name="Vivek Saahil" userId="43ad321a-5946-4c44-869a-99c3331d9527" providerId="ADAL" clId="{EA813354-F016-409C-A55B-EB42D8BC8B73}" dt="2021-04-06T04:33:14.680" v="5341" actId="27803"/>
          <ac:spMkLst>
            <pc:docMk/>
            <pc:sldMk cId="1830847363" sldId="283"/>
            <ac:spMk id="7103" creationId="{F4F684B8-EDA6-48F7-97B0-5D5C180F86A8}"/>
          </ac:spMkLst>
        </pc:spChg>
        <pc:spChg chg="mod">
          <ac:chgData name="Vivek Saahil" userId="43ad321a-5946-4c44-869a-99c3331d9527" providerId="ADAL" clId="{EA813354-F016-409C-A55B-EB42D8BC8B73}" dt="2021-04-06T04:33:14.680" v="5341" actId="27803"/>
          <ac:spMkLst>
            <pc:docMk/>
            <pc:sldMk cId="1830847363" sldId="283"/>
            <ac:spMk id="7104" creationId="{DCBEB893-2179-4C73-BCE0-70E9F3A71ABE}"/>
          </ac:spMkLst>
        </pc:spChg>
        <pc:spChg chg="mod">
          <ac:chgData name="Vivek Saahil" userId="43ad321a-5946-4c44-869a-99c3331d9527" providerId="ADAL" clId="{EA813354-F016-409C-A55B-EB42D8BC8B73}" dt="2021-04-06T04:33:14.680" v="5341" actId="27803"/>
          <ac:spMkLst>
            <pc:docMk/>
            <pc:sldMk cId="1830847363" sldId="283"/>
            <ac:spMk id="7105" creationId="{42050975-FAFE-4137-98E2-44B9627D7CB0}"/>
          </ac:spMkLst>
        </pc:spChg>
        <pc:spChg chg="mod">
          <ac:chgData name="Vivek Saahil" userId="43ad321a-5946-4c44-869a-99c3331d9527" providerId="ADAL" clId="{EA813354-F016-409C-A55B-EB42D8BC8B73}" dt="2021-04-06T04:33:14.680" v="5341" actId="27803"/>
          <ac:spMkLst>
            <pc:docMk/>
            <pc:sldMk cId="1830847363" sldId="283"/>
            <ac:spMk id="7106" creationId="{3219D671-B60C-44C9-BB29-2AF00DE486E9}"/>
          </ac:spMkLst>
        </pc:spChg>
        <pc:spChg chg="mod">
          <ac:chgData name="Vivek Saahil" userId="43ad321a-5946-4c44-869a-99c3331d9527" providerId="ADAL" clId="{EA813354-F016-409C-A55B-EB42D8BC8B73}" dt="2021-04-06T04:33:14.680" v="5341" actId="27803"/>
          <ac:spMkLst>
            <pc:docMk/>
            <pc:sldMk cId="1830847363" sldId="283"/>
            <ac:spMk id="7107" creationId="{E8DE1913-1162-40ED-A612-6D6EE236D544}"/>
          </ac:spMkLst>
        </pc:spChg>
        <pc:spChg chg="mod">
          <ac:chgData name="Vivek Saahil" userId="43ad321a-5946-4c44-869a-99c3331d9527" providerId="ADAL" clId="{EA813354-F016-409C-A55B-EB42D8BC8B73}" dt="2021-04-06T04:33:14.680" v="5341" actId="27803"/>
          <ac:spMkLst>
            <pc:docMk/>
            <pc:sldMk cId="1830847363" sldId="283"/>
            <ac:spMk id="7108" creationId="{01CD5D7A-844C-4F37-9045-A34C6328F5B7}"/>
          </ac:spMkLst>
        </pc:spChg>
        <pc:spChg chg="mod">
          <ac:chgData name="Vivek Saahil" userId="43ad321a-5946-4c44-869a-99c3331d9527" providerId="ADAL" clId="{EA813354-F016-409C-A55B-EB42D8BC8B73}" dt="2021-04-06T04:33:14.680" v="5341" actId="27803"/>
          <ac:spMkLst>
            <pc:docMk/>
            <pc:sldMk cId="1830847363" sldId="283"/>
            <ac:spMk id="7109" creationId="{3CE2E23E-39AE-4EB1-B1E8-4DB2900AD34C}"/>
          </ac:spMkLst>
        </pc:spChg>
        <pc:spChg chg="mod">
          <ac:chgData name="Vivek Saahil" userId="43ad321a-5946-4c44-869a-99c3331d9527" providerId="ADAL" clId="{EA813354-F016-409C-A55B-EB42D8BC8B73}" dt="2021-04-06T04:33:14.680" v="5341" actId="27803"/>
          <ac:spMkLst>
            <pc:docMk/>
            <pc:sldMk cId="1830847363" sldId="283"/>
            <ac:spMk id="7110" creationId="{8D3B5AE3-6D15-4437-9993-BF9E26CEAC1B}"/>
          </ac:spMkLst>
        </pc:spChg>
        <pc:spChg chg="mod">
          <ac:chgData name="Vivek Saahil" userId="43ad321a-5946-4c44-869a-99c3331d9527" providerId="ADAL" clId="{EA813354-F016-409C-A55B-EB42D8BC8B73}" dt="2021-04-06T04:33:14.680" v="5341" actId="27803"/>
          <ac:spMkLst>
            <pc:docMk/>
            <pc:sldMk cId="1830847363" sldId="283"/>
            <ac:spMk id="7111" creationId="{CD84E386-E7D9-4719-AB9C-C1E68BE551AE}"/>
          </ac:spMkLst>
        </pc:spChg>
        <pc:spChg chg="mod">
          <ac:chgData name="Vivek Saahil" userId="43ad321a-5946-4c44-869a-99c3331d9527" providerId="ADAL" clId="{EA813354-F016-409C-A55B-EB42D8BC8B73}" dt="2021-04-06T04:33:14.680" v="5341" actId="27803"/>
          <ac:spMkLst>
            <pc:docMk/>
            <pc:sldMk cId="1830847363" sldId="283"/>
            <ac:spMk id="7112" creationId="{93415073-4BF0-42C4-A574-C3D1DE2A0DC3}"/>
          </ac:spMkLst>
        </pc:spChg>
        <pc:spChg chg="mod">
          <ac:chgData name="Vivek Saahil" userId="43ad321a-5946-4c44-869a-99c3331d9527" providerId="ADAL" clId="{EA813354-F016-409C-A55B-EB42D8BC8B73}" dt="2021-04-06T04:33:14.680" v="5341" actId="27803"/>
          <ac:spMkLst>
            <pc:docMk/>
            <pc:sldMk cId="1830847363" sldId="283"/>
            <ac:spMk id="7113" creationId="{3FCE11CC-7235-4B2C-A927-9A6466C8D59E}"/>
          </ac:spMkLst>
        </pc:spChg>
        <pc:spChg chg="mod">
          <ac:chgData name="Vivek Saahil" userId="43ad321a-5946-4c44-869a-99c3331d9527" providerId="ADAL" clId="{EA813354-F016-409C-A55B-EB42D8BC8B73}" dt="2021-04-06T04:33:14.680" v="5341" actId="27803"/>
          <ac:spMkLst>
            <pc:docMk/>
            <pc:sldMk cId="1830847363" sldId="283"/>
            <ac:spMk id="7114" creationId="{009BC815-41F8-4D51-967A-C57F250E95D3}"/>
          </ac:spMkLst>
        </pc:spChg>
        <pc:spChg chg="mod">
          <ac:chgData name="Vivek Saahil" userId="43ad321a-5946-4c44-869a-99c3331d9527" providerId="ADAL" clId="{EA813354-F016-409C-A55B-EB42D8BC8B73}" dt="2021-04-06T04:33:14.680" v="5341" actId="27803"/>
          <ac:spMkLst>
            <pc:docMk/>
            <pc:sldMk cId="1830847363" sldId="283"/>
            <ac:spMk id="7115" creationId="{1AABFE07-EA7A-4594-95C2-10101A386F32}"/>
          </ac:spMkLst>
        </pc:spChg>
        <pc:spChg chg="mod">
          <ac:chgData name="Vivek Saahil" userId="43ad321a-5946-4c44-869a-99c3331d9527" providerId="ADAL" clId="{EA813354-F016-409C-A55B-EB42D8BC8B73}" dt="2021-04-06T04:33:14.680" v="5341" actId="27803"/>
          <ac:spMkLst>
            <pc:docMk/>
            <pc:sldMk cId="1830847363" sldId="283"/>
            <ac:spMk id="7116" creationId="{CC3E767C-6395-4032-B768-8BCBDC135C81}"/>
          </ac:spMkLst>
        </pc:spChg>
        <pc:spChg chg="mod">
          <ac:chgData name="Vivek Saahil" userId="43ad321a-5946-4c44-869a-99c3331d9527" providerId="ADAL" clId="{EA813354-F016-409C-A55B-EB42D8BC8B73}" dt="2021-04-06T04:33:14.680" v="5341" actId="27803"/>
          <ac:spMkLst>
            <pc:docMk/>
            <pc:sldMk cId="1830847363" sldId="283"/>
            <ac:spMk id="7117" creationId="{305530FD-67BE-4F27-A062-011EC52AFC55}"/>
          </ac:spMkLst>
        </pc:spChg>
        <pc:spChg chg="mod">
          <ac:chgData name="Vivek Saahil" userId="43ad321a-5946-4c44-869a-99c3331d9527" providerId="ADAL" clId="{EA813354-F016-409C-A55B-EB42D8BC8B73}" dt="2021-04-06T04:33:14.680" v="5341" actId="27803"/>
          <ac:spMkLst>
            <pc:docMk/>
            <pc:sldMk cId="1830847363" sldId="283"/>
            <ac:spMk id="7118" creationId="{C60F3F33-A76F-4E74-A816-7DF84DB097A4}"/>
          </ac:spMkLst>
        </pc:spChg>
        <pc:spChg chg="mod">
          <ac:chgData name="Vivek Saahil" userId="43ad321a-5946-4c44-869a-99c3331d9527" providerId="ADAL" clId="{EA813354-F016-409C-A55B-EB42D8BC8B73}" dt="2021-04-06T04:33:14.680" v="5341" actId="27803"/>
          <ac:spMkLst>
            <pc:docMk/>
            <pc:sldMk cId="1830847363" sldId="283"/>
            <ac:spMk id="7119" creationId="{E70615DC-C2A2-4D3C-AFFD-FB1FE20DDC72}"/>
          </ac:spMkLst>
        </pc:spChg>
        <pc:spChg chg="mod">
          <ac:chgData name="Vivek Saahil" userId="43ad321a-5946-4c44-869a-99c3331d9527" providerId="ADAL" clId="{EA813354-F016-409C-A55B-EB42D8BC8B73}" dt="2021-04-06T04:33:14.680" v="5341" actId="27803"/>
          <ac:spMkLst>
            <pc:docMk/>
            <pc:sldMk cId="1830847363" sldId="283"/>
            <ac:spMk id="7120" creationId="{C220CB37-CF88-47C1-AF8A-E19DBB95E16F}"/>
          </ac:spMkLst>
        </pc:spChg>
        <pc:spChg chg="mod">
          <ac:chgData name="Vivek Saahil" userId="43ad321a-5946-4c44-869a-99c3331d9527" providerId="ADAL" clId="{EA813354-F016-409C-A55B-EB42D8BC8B73}" dt="2021-04-06T04:33:14.680" v="5341" actId="27803"/>
          <ac:spMkLst>
            <pc:docMk/>
            <pc:sldMk cId="1830847363" sldId="283"/>
            <ac:spMk id="7121" creationId="{46C71486-1736-4C7B-A103-55A7B53532D7}"/>
          </ac:spMkLst>
        </pc:spChg>
        <pc:spChg chg="mod">
          <ac:chgData name="Vivek Saahil" userId="43ad321a-5946-4c44-869a-99c3331d9527" providerId="ADAL" clId="{EA813354-F016-409C-A55B-EB42D8BC8B73}" dt="2021-04-06T04:33:14.680" v="5341" actId="27803"/>
          <ac:spMkLst>
            <pc:docMk/>
            <pc:sldMk cId="1830847363" sldId="283"/>
            <ac:spMk id="7122" creationId="{B0CD865A-0BE6-4CDA-82F1-C59210F3BF79}"/>
          </ac:spMkLst>
        </pc:spChg>
        <pc:spChg chg="mod">
          <ac:chgData name="Vivek Saahil" userId="43ad321a-5946-4c44-869a-99c3331d9527" providerId="ADAL" clId="{EA813354-F016-409C-A55B-EB42D8BC8B73}" dt="2021-04-06T04:33:14.680" v="5341" actId="27803"/>
          <ac:spMkLst>
            <pc:docMk/>
            <pc:sldMk cId="1830847363" sldId="283"/>
            <ac:spMk id="7123" creationId="{F5A3D7BB-3EE5-46AF-873A-FA4C472C878E}"/>
          </ac:spMkLst>
        </pc:spChg>
        <pc:spChg chg="mod">
          <ac:chgData name="Vivek Saahil" userId="43ad321a-5946-4c44-869a-99c3331d9527" providerId="ADAL" clId="{EA813354-F016-409C-A55B-EB42D8BC8B73}" dt="2021-04-06T04:33:14.680" v="5341" actId="27803"/>
          <ac:spMkLst>
            <pc:docMk/>
            <pc:sldMk cId="1830847363" sldId="283"/>
            <ac:spMk id="7124" creationId="{2ADDDF4F-D1BA-4374-8B1C-D489DA0D7588}"/>
          </ac:spMkLst>
        </pc:spChg>
        <pc:spChg chg="mod">
          <ac:chgData name="Vivek Saahil" userId="43ad321a-5946-4c44-869a-99c3331d9527" providerId="ADAL" clId="{EA813354-F016-409C-A55B-EB42D8BC8B73}" dt="2021-04-06T04:33:14.680" v="5341" actId="27803"/>
          <ac:spMkLst>
            <pc:docMk/>
            <pc:sldMk cId="1830847363" sldId="283"/>
            <ac:spMk id="7125" creationId="{6687CC9D-2271-4DFC-A641-436EAE46D679}"/>
          </ac:spMkLst>
        </pc:spChg>
        <pc:spChg chg="mod">
          <ac:chgData name="Vivek Saahil" userId="43ad321a-5946-4c44-869a-99c3331d9527" providerId="ADAL" clId="{EA813354-F016-409C-A55B-EB42D8BC8B73}" dt="2021-04-06T04:33:14.680" v="5341" actId="27803"/>
          <ac:spMkLst>
            <pc:docMk/>
            <pc:sldMk cId="1830847363" sldId="283"/>
            <ac:spMk id="7126" creationId="{6C0BB290-877E-453D-9731-63DC49C7FB59}"/>
          </ac:spMkLst>
        </pc:spChg>
        <pc:spChg chg="mod">
          <ac:chgData name="Vivek Saahil" userId="43ad321a-5946-4c44-869a-99c3331d9527" providerId="ADAL" clId="{EA813354-F016-409C-A55B-EB42D8BC8B73}" dt="2021-04-06T04:33:14.680" v="5341" actId="27803"/>
          <ac:spMkLst>
            <pc:docMk/>
            <pc:sldMk cId="1830847363" sldId="283"/>
            <ac:spMk id="7127" creationId="{B97F6B0C-07E9-4770-AF2A-B59427230044}"/>
          </ac:spMkLst>
        </pc:spChg>
        <pc:spChg chg="mod">
          <ac:chgData name="Vivek Saahil" userId="43ad321a-5946-4c44-869a-99c3331d9527" providerId="ADAL" clId="{EA813354-F016-409C-A55B-EB42D8BC8B73}" dt="2021-04-06T04:33:14.680" v="5341" actId="27803"/>
          <ac:spMkLst>
            <pc:docMk/>
            <pc:sldMk cId="1830847363" sldId="283"/>
            <ac:spMk id="7128" creationId="{D9B524CF-EC22-4CD4-A654-62A1E5CB76C5}"/>
          </ac:spMkLst>
        </pc:spChg>
        <pc:spChg chg="mod">
          <ac:chgData name="Vivek Saahil" userId="43ad321a-5946-4c44-869a-99c3331d9527" providerId="ADAL" clId="{EA813354-F016-409C-A55B-EB42D8BC8B73}" dt="2021-04-06T04:33:14.680" v="5341" actId="27803"/>
          <ac:spMkLst>
            <pc:docMk/>
            <pc:sldMk cId="1830847363" sldId="283"/>
            <ac:spMk id="7129" creationId="{BF319E11-6B70-4FEB-90C0-B09EE223677A}"/>
          </ac:spMkLst>
        </pc:spChg>
        <pc:spChg chg="mod">
          <ac:chgData name="Vivek Saahil" userId="43ad321a-5946-4c44-869a-99c3331d9527" providerId="ADAL" clId="{EA813354-F016-409C-A55B-EB42D8BC8B73}" dt="2021-04-06T04:33:14.680" v="5341" actId="27803"/>
          <ac:spMkLst>
            <pc:docMk/>
            <pc:sldMk cId="1830847363" sldId="283"/>
            <ac:spMk id="7130" creationId="{9D80CA19-D235-47B2-AE8D-84E854C50F48}"/>
          </ac:spMkLst>
        </pc:spChg>
        <pc:spChg chg="mod">
          <ac:chgData name="Vivek Saahil" userId="43ad321a-5946-4c44-869a-99c3331d9527" providerId="ADAL" clId="{EA813354-F016-409C-A55B-EB42D8BC8B73}" dt="2021-04-06T04:33:14.680" v="5341" actId="27803"/>
          <ac:spMkLst>
            <pc:docMk/>
            <pc:sldMk cId="1830847363" sldId="283"/>
            <ac:spMk id="7131" creationId="{288B6A93-C161-4DFC-B61E-789ADFCB9D12}"/>
          </ac:spMkLst>
        </pc:spChg>
        <pc:spChg chg="mod">
          <ac:chgData name="Vivek Saahil" userId="43ad321a-5946-4c44-869a-99c3331d9527" providerId="ADAL" clId="{EA813354-F016-409C-A55B-EB42D8BC8B73}" dt="2021-04-06T04:33:14.680" v="5341" actId="27803"/>
          <ac:spMkLst>
            <pc:docMk/>
            <pc:sldMk cId="1830847363" sldId="283"/>
            <ac:spMk id="7132" creationId="{AA4B4592-BD6F-4E55-A4CE-62A09C861314}"/>
          </ac:spMkLst>
        </pc:spChg>
        <pc:spChg chg="mod">
          <ac:chgData name="Vivek Saahil" userId="43ad321a-5946-4c44-869a-99c3331d9527" providerId="ADAL" clId="{EA813354-F016-409C-A55B-EB42D8BC8B73}" dt="2021-04-06T04:33:14.680" v="5341" actId="27803"/>
          <ac:spMkLst>
            <pc:docMk/>
            <pc:sldMk cId="1830847363" sldId="283"/>
            <ac:spMk id="7133" creationId="{FF442EEA-2510-45AA-A0FF-3F5E785EC2B5}"/>
          </ac:spMkLst>
        </pc:spChg>
        <pc:spChg chg="mod">
          <ac:chgData name="Vivek Saahil" userId="43ad321a-5946-4c44-869a-99c3331d9527" providerId="ADAL" clId="{EA813354-F016-409C-A55B-EB42D8BC8B73}" dt="2021-04-06T04:33:14.680" v="5341" actId="27803"/>
          <ac:spMkLst>
            <pc:docMk/>
            <pc:sldMk cId="1830847363" sldId="283"/>
            <ac:spMk id="7134" creationId="{DE4D9FE5-E90C-43C5-B67C-01918036051D}"/>
          </ac:spMkLst>
        </pc:spChg>
        <pc:spChg chg="mod">
          <ac:chgData name="Vivek Saahil" userId="43ad321a-5946-4c44-869a-99c3331d9527" providerId="ADAL" clId="{EA813354-F016-409C-A55B-EB42D8BC8B73}" dt="2021-04-06T04:33:14.680" v="5341" actId="27803"/>
          <ac:spMkLst>
            <pc:docMk/>
            <pc:sldMk cId="1830847363" sldId="283"/>
            <ac:spMk id="7135" creationId="{EF38B817-7130-4F9A-9CFC-080421CE18F8}"/>
          </ac:spMkLst>
        </pc:spChg>
        <pc:spChg chg="mod">
          <ac:chgData name="Vivek Saahil" userId="43ad321a-5946-4c44-869a-99c3331d9527" providerId="ADAL" clId="{EA813354-F016-409C-A55B-EB42D8BC8B73}" dt="2021-04-06T04:33:14.680" v="5341" actId="27803"/>
          <ac:spMkLst>
            <pc:docMk/>
            <pc:sldMk cId="1830847363" sldId="283"/>
            <ac:spMk id="7136" creationId="{55F1138A-4839-49A7-9034-A5A40FEBCF10}"/>
          </ac:spMkLst>
        </pc:spChg>
        <pc:spChg chg="mod">
          <ac:chgData name="Vivek Saahil" userId="43ad321a-5946-4c44-869a-99c3331d9527" providerId="ADAL" clId="{EA813354-F016-409C-A55B-EB42D8BC8B73}" dt="2021-04-06T04:33:14.680" v="5341" actId="27803"/>
          <ac:spMkLst>
            <pc:docMk/>
            <pc:sldMk cId="1830847363" sldId="283"/>
            <ac:spMk id="7137" creationId="{6F1F6833-5124-4C05-8D5B-B1AEFCAE8196}"/>
          </ac:spMkLst>
        </pc:spChg>
        <pc:spChg chg="mod">
          <ac:chgData name="Vivek Saahil" userId="43ad321a-5946-4c44-869a-99c3331d9527" providerId="ADAL" clId="{EA813354-F016-409C-A55B-EB42D8BC8B73}" dt="2021-04-06T04:33:14.680" v="5341" actId="27803"/>
          <ac:spMkLst>
            <pc:docMk/>
            <pc:sldMk cId="1830847363" sldId="283"/>
            <ac:spMk id="7138" creationId="{1E16EE9E-9396-4BCF-BF8C-31CE2B83DAB3}"/>
          </ac:spMkLst>
        </pc:spChg>
        <pc:spChg chg="mod">
          <ac:chgData name="Vivek Saahil" userId="43ad321a-5946-4c44-869a-99c3331d9527" providerId="ADAL" clId="{EA813354-F016-409C-A55B-EB42D8BC8B73}" dt="2021-04-06T04:33:14.680" v="5341" actId="27803"/>
          <ac:spMkLst>
            <pc:docMk/>
            <pc:sldMk cId="1830847363" sldId="283"/>
            <ac:spMk id="7139" creationId="{054D00A1-6286-4C8E-B905-15190CCC0CE5}"/>
          </ac:spMkLst>
        </pc:spChg>
        <pc:spChg chg="mod">
          <ac:chgData name="Vivek Saahil" userId="43ad321a-5946-4c44-869a-99c3331d9527" providerId="ADAL" clId="{EA813354-F016-409C-A55B-EB42D8BC8B73}" dt="2021-04-06T04:33:14.680" v="5341" actId="27803"/>
          <ac:spMkLst>
            <pc:docMk/>
            <pc:sldMk cId="1830847363" sldId="283"/>
            <ac:spMk id="7140" creationId="{8281F67A-BC10-4BEC-BE73-C3D3BAB09EE6}"/>
          </ac:spMkLst>
        </pc:spChg>
        <pc:spChg chg="mod">
          <ac:chgData name="Vivek Saahil" userId="43ad321a-5946-4c44-869a-99c3331d9527" providerId="ADAL" clId="{EA813354-F016-409C-A55B-EB42D8BC8B73}" dt="2021-04-06T04:33:14.680" v="5341" actId="27803"/>
          <ac:spMkLst>
            <pc:docMk/>
            <pc:sldMk cId="1830847363" sldId="283"/>
            <ac:spMk id="7141" creationId="{1685E9B0-9638-429D-8CF4-C6883B9B87DC}"/>
          </ac:spMkLst>
        </pc:spChg>
        <pc:spChg chg="mod">
          <ac:chgData name="Vivek Saahil" userId="43ad321a-5946-4c44-869a-99c3331d9527" providerId="ADAL" clId="{EA813354-F016-409C-A55B-EB42D8BC8B73}" dt="2021-04-06T04:33:14.680" v="5341" actId="27803"/>
          <ac:spMkLst>
            <pc:docMk/>
            <pc:sldMk cId="1830847363" sldId="283"/>
            <ac:spMk id="7142" creationId="{F7F70693-EA4F-4776-B004-CE11DCA44DEF}"/>
          </ac:spMkLst>
        </pc:spChg>
        <pc:spChg chg="mod">
          <ac:chgData name="Vivek Saahil" userId="43ad321a-5946-4c44-869a-99c3331d9527" providerId="ADAL" clId="{EA813354-F016-409C-A55B-EB42D8BC8B73}" dt="2021-04-06T04:33:14.680" v="5341" actId="27803"/>
          <ac:spMkLst>
            <pc:docMk/>
            <pc:sldMk cId="1830847363" sldId="283"/>
            <ac:spMk id="7143" creationId="{D703E517-AD5D-4B82-9608-8C56C45530F4}"/>
          </ac:spMkLst>
        </pc:spChg>
        <pc:spChg chg="mod">
          <ac:chgData name="Vivek Saahil" userId="43ad321a-5946-4c44-869a-99c3331d9527" providerId="ADAL" clId="{EA813354-F016-409C-A55B-EB42D8BC8B73}" dt="2021-04-06T04:33:14.680" v="5341" actId="27803"/>
          <ac:spMkLst>
            <pc:docMk/>
            <pc:sldMk cId="1830847363" sldId="283"/>
            <ac:spMk id="7144" creationId="{4EFE70E1-078E-4ECA-A1F4-CAA5D8B93293}"/>
          </ac:spMkLst>
        </pc:spChg>
        <pc:spChg chg="mod">
          <ac:chgData name="Vivek Saahil" userId="43ad321a-5946-4c44-869a-99c3331d9527" providerId="ADAL" clId="{EA813354-F016-409C-A55B-EB42D8BC8B73}" dt="2021-04-06T04:33:14.680" v="5341" actId="27803"/>
          <ac:spMkLst>
            <pc:docMk/>
            <pc:sldMk cId="1830847363" sldId="283"/>
            <ac:spMk id="7145" creationId="{58F16D2E-1C41-413C-AE69-3D9B508C5597}"/>
          </ac:spMkLst>
        </pc:spChg>
        <pc:spChg chg="mod">
          <ac:chgData name="Vivek Saahil" userId="43ad321a-5946-4c44-869a-99c3331d9527" providerId="ADAL" clId="{EA813354-F016-409C-A55B-EB42D8BC8B73}" dt="2021-04-06T04:33:14.680" v="5341" actId="27803"/>
          <ac:spMkLst>
            <pc:docMk/>
            <pc:sldMk cId="1830847363" sldId="283"/>
            <ac:spMk id="7146" creationId="{B6C0C456-C956-4F87-81AC-DEC8086EF1E6}"/>
          </ac:spMkLst>
        </pc:spChg>
        <pc:spChg chg="mod">
          <ac:chgData name="Vivek Saahil" userId="43ad321a-5946-4c44-869a-99c3331d9527" providerId="ADAL" clId="{EA813354-F016-409C-A55B-EB42D8BC8B73}" dt="2021-04-06T04:33:14.680" v="5341" actId="27803"/>
          <ac:spMkLst>
            <pc:docMk/>
            <pc:sldMk cId="1830847363" sldId="283"/>
            <ac:spMk id="7147" creationId="{5A6AE368-3B74-44BA-8C17-41B3C420A331}"/>
          </ac:spMkLst>
        </pc:spChg>
        <pc:spChg chg="mod">
          <ac:chgData name="Vivek Saahil" userId="43ad321a-5946-4c44-869a-99c3331d9527" providerId="ADAL" clId="{EA813354-F016-409C-A55B-EB42D8BC8B73}" dt="2021-04-06T04:33:14.680" v="5341" actId="27803"/>
          <ac:spMkLst>
            <pc:docMk/>
            <pc:sldMk cId="1830847363" sldId="283"/>
            <ac:spMk id="7148" creationId="{3130908F-5956-4B31-B5BA-6A7B34C4A6B7}"/>
          </ac:spMkLst>
        </pc:spChg>
        <pc:spChg chg="mod">
          <ac:chgData name="Vivek Saahil" userId="43ad321a-5946-4c44-869a-99c3331d9527" providerId="ADAL" clId="{EA813354-F016-409C-A55B-EB42D8BC8B73}" dt="2021-04-06T04:33:14.680" v="5341" actId="27803"/>
          <ac:spMkLst>
            <pc:docMk/>
            <pc:sldMk cId="1830847363" sldId="283"/>
            <ac:spMk id="7149" creationId="{0813DAFF-A609-4505-B3CF-709D2C6D743A}"/>
          </ac:spMkLst>
        </pc:spChg>
        <pc:spChg chg="mod">
          <ac:chgData name="Vivek Saahil" userId="43ad321a-5946-4c44-869a-99c3331d9527" providerId="ADAL" clId="{EA813354-F016-409C-A55B-EB42D8BC8B73}" dt="2021-04-06T04:33:14.680" v="5341" actId="27803"/>
          <ac:spMkLst>
            <pc:docMk/>
            <pc:sldMk cId="1830847363" sldId="283"/>
            <ac:spMk id="7150" creationId="{9648EB8C-0983-436C-9453-4EB40480F5CA}"/>
          </ac:spMkLst>
        </pc:spChg>
        <pc:spChg chg="mod">
          <ac:chgData name="Vivek Saahil" userId="43ad321a-5946-4c44-869a-99c3331d9527" providerId="ADAL" clId="{EA813354-F016-409C-A55B-EB42D8BC8B73}" dt="2021-04-06T04:33:14.680" v="5341" actId="27803"/>
          <ac:spMkLst>
            <pc:docMk/>
            <pc:sldMk cId="1830847363" sldId="283"/>
            <ac:spMk id="7151" creationId="{A6B47A0D-80D0-491E-A793-9A08F4808186}"/>
          </ac:spMkLst>
        </pc:spChg>
        <pc:spChg chg="mod">
          <ac:chgData name="Vivek Saahil" userId="43ad321a-5946-4c44-869a-99c3331d9527" providerId="ADAL" clId="{EA813354-F016-409C-A55B-EB42D8BC8B73}" dt="2021-04-06T04:33:14.680" v="5341" actId="27803"/>
          <ac:spMkLst>
            <pc:docMk/>
            <pc:sldMk cId="1830847363" sldId="283"/>
            <ac:spMk id="7152" creationId="{0FDD2CDF-8399-494D-9FA9-C7CB02095655}"/>
          </ac:spMkLst>
        </pc:spChg>
        <pc:spChg chg="mod">
          <ac:chgData name="Vivek Saahil" userId="43ad321a-5946-4c44-869a-99c3331d9527" providerId="ADAL" clId="{EA813354-F016-409C-A55B-EB42D8BC8B73}" dt="2021-04-06T04:33:14.680" v="5341" actId="27803"/>
          <ac:spMkLst>
            <pc:docMk/>
            <pc:sldMk cId="1830847363" sldId="283"/>
            <ac:spMk id="7153" creationId="{8E17C92A-2391-4978-9603-21D55126EF60}"/>
          </ac:spMkLst>
        </pc:spChg>
        <pc:spChg chg="mod">
          <ac:chgData name="Vivek Saahil" userId="43ad321a-5946-4c44-869a-99c3331d9527" providerId="ADAL" clId="{EA813354-F016-409C-A55B-EB42D8BC8B73}" dt="2021-04-06T04:33:14.680" v="5341" actId="27803"/>
          <ac:spMkLst>
            <pc:docMk/>
            <pc:sldMk cId="1830847363" sldId="283"/>
            <ac:spMk id="7154" creationId="{FF555F57-2070-42CE-AFCD-471D6A1C3DBD}"/>
          </ac:spMkLst>
        </pc:spChg>
        <pc:spChg chg="mod">
          <ac:chgData name="Vivek Saahil" userId="43ad321a-5946-4c44-869a-99c3331d9527" providerId="ADAL" clId="{EA813354-F016-409C-A55B-EB42D8BC8B73}" dt="2021-04-06T04:33:14.680" v="5341" actId="27803"/>
          <ac:spMkLst>
            <pc:docMk/>
            <pc:sldMk cId="1830847363" sldId="283"/>
            <ac:spMk id="7155" creationId="{3C54E83B-B482-4E12-8725-EDDE8205D898}"/>
          </ac:spMkLst>
        </pc:spChg>
        <pc:spChg chg="mod">
          <ac:chgData name="Vivek Saahil" userId="43ad321a-5946-4c44-869a-99c3331d9527" providerId="ADAL" clId="{EA813354-F016-409C-A55B-EB42D8BC8B73}" dt="2021-04-06T04:33:14.680" v="5341" actId="27803"/>
          <ac:spMkLst>
            <pc:docMk/>
            <pc:sldMk cId="1830847363" sldId="283"/>
            <ac:spMk id="7156" creationId="{7087BA84-D57D-4A61-8029-CB138278564C}"/>
          </ac:spMkLst>
        </pc:spChg>
        <pc:spChg chg="mod">
          <ac:chgData name="Vivek Saahil" userId="43ad321a-5946-4c44-869a-99c3331d9527" providerId="ADAL" clId="{EA813354-F016-409C-A55B-EB42D8BC8B73}" dt="2021-04-06T04:33:14.680" v="5341" actId="27803"/>
          <ac:spMkLst>
            <pc:docMk/>
            <pc:sldMk cId="1830847363" sldId="283"/>
            <ac:spMk id="7157" creationId="{8852F221-D45D-45F5-9F2C-0E0F2CB251E1}"/>
          </ac:spMkLst>
        </pc:spChg>
        <pc:spChg chg="mod">
          <ac:chgData name="Vivek Saahil" userId="43ad321a-5946-4c44-869a-99c3331d9527" providerId="ADAL" clId="{EA813354-F016-409C-A55B-EB42D8BC8B73}" dt="2021-04-06T04:33:14.680" v="5341" actId="27803"/>
          <ac:spMkLst>
            <pc:docMk/>
            <pc:sldMk cId="1830847363" sldId="283"/>
            <ac:spMk id="7158" creationId="{3E27B091-997D-4FBF-BCFD-A2BF678DADEF}"/>
          </ac:spMkLst>
        </pc:spChg>
        <pc:spChg chg="mod">
          <ac:chgData name="Vivek Saahil" userId="43ad321a-5946-4c44-869a-99c3331d9527" providerId="ADAL" clId="{EA813354-F016-409C-A55B-EB42D8BC8B73}" dt="2021-04-06T04:33:14.680" v="5341" actId="27803"/>
          <ac:spMkLst>
            <pc:docMk/>
            <pc:sldMk cId="1830847363" sldId="283"/>
            <ac:spMk id="7159" creationId="{043DEE21-0526-4164-90BE-7DECC9EEB598}"/>
          </ac:spMkLst>
        </pc:spChg>
        <pc:spChg chg="mod">
          <ac:chgData name="Vivek Saahil" userId="43ad321a-5946-4c44-869a-99c3331d9527" providerId="ADAL" clId="{EA813354-F016-409C-A55B-EB42D8BC8B73}" dt="2021-04-06T04:33:14.680" v="5341" actId="27803"/>
          <ac:spMkLst>
            <pc:docMk/>
            <pc:sldMk cId="1830847363" sldId="283"/>
            <ac:spMk id="7160" creationId="{2EDD6597-74FE-429B-B3F6-8AA8813C70C7}"/>
          </ac:spMkLst>
        </pc:spChg>
        <pc:spChg chg="mod">
          <ac:chgData name="Vivek Saahil" userId="43ad321a-5946-4c44-869a-99c3331d9527" providerId="ADAL" clId="{EA813354-F016-409C-A55B-EB42D8BC8B73}" dt="2021-04-06T04:33:14.680" v="5341" actId="27803"/>
          <ac:spMkLst>
            <pc:docMk/>
            <pc:sldMk cId="1830847363" sldId="283"/>
            <ac:spMk id="7161" creationId="{4C2E2F74-32D1-4DFB-8EF7-C17BFE41A5C5}"/>
          </ac:spMkLst>
        </pc:spChg>
        <pc:spChg chg="mod">
          <ac:chgData name="Vivek Saahil" userId="43ad321a-5946-4c44-869a-99c3331d9527" providerId="ADAL" clId="{EA813354-F016-409C-A55B-EB42D8BC8B73}" dt="2021-04-06T04:33:14.680" v="5341" actId="27803"/>
          <ac:spMkLst>
            <pc:docMk/>
            <pc:sldMk cId="1830847363" sldId="283"/>
            <ac:spMk id="7162" creationId="{BEBB7ADF-0149-45BA-A23E-8CB4497E7402}"/>
          </ac:spMkLst>
        </pc:spChg>
        <pc:spChg chg="mod">
          <ac:chgData name="Vivek Saahil" userId="43ad321a-5946-4c44-869a-99c3331d9527" providerId="ADAL" clId="{EA813354-F016-409C-A55B-EB42D8BC8B73}" dt="2021-04-06T04:33:14.680" v="5341" actId="27803"/>
          <ac:spMkLst>
            <pc:docMk/>
            <pc:sldMk cId="1830847363" sldId="283"/>
            <ac:spMk id="7163" creationId="{90D03431-BE0B-44D6-8FEF-1C160FBC3952}"/>
          </ac:spMkLst>
        </pc:spChg>
        <pc:spChg chg="mod">
          <ac:chgData name="Vivek Saahil" userId="43ad321a-5946-4c44-869a-99c3331d9527" providerId="ADAL" clId="{EA813354-F016-409C-A55B-EB42D8BC8B73}" dt="2021-04-06T04:33:14.680" v="5341" actId="27803"/>
          <ac:spMkLst>
            <pc:docMk/>
            <pc:sldMk cId="1830847363" sldId="283"/>
            <ac:spMk id="7164" creationId="{2C200E25-4E14-4E4A-932B-483D0AF0447B}"/>
          </ac:spMkLst>
        </pc:spChg>
        <pc:spChg chg="mod">
          <ac:chgData name="Vivek Saahil" userId="43ad321a-5946-4c44-869a-99c3331d9527" providerId="ADAL" clId="{EA813354-F016-409C-A55B-EB42D8BC8B73}" dt="2021-04-06T04:33:14.680" v="5341" actId="27803"/>
          <ac:spMkLst>
            <pc:docMk/>
            <pc:sldMk cId="1830847363" sldId="283"/>
            <ac:spMk id="7165" creationId="{2AB4B51E-B412-402A-BE6B-661FD0D088A6}"/>
          </ac:spMkLst>
        </pc:spChg>
        <pc:spChg chg="mod">
          <ac:chgData name="Vivek Saahil" userId="43ad321a-5946-4c44-869a-99c3331d9527" providerId="ADAL" clId="{EA813354-F016-409C-A55B-EB42D8BC8B73}" dt="2021-04-06T04:33:14.680" v="5341" actId="27803"/>
          <ac:spMkLst>
            <pc:docMk/>
            <pc:sldMk cId="1830847363" sldId="283"/>
            <ac:spMk id="7166" creationId="{C71BDC61-194C-444B-B1F1-680319D86560}"/>
          </ac:spMkLst>
        </pc:spChg>
        <pc:spChg chg="mod">
          <ac:chgData name="Vivek Saahil" userId="43ad321a-5946-4c44-869a-99c3331d9527" providerId="ADAL" clId="{EA813354-F016-409C-A55B-EB42D8BC8B73}" dt="2021-04-06T04:33:14.680" v="5341" actId="27803"/>
          <ac:spMkLst>
            <pc:docMk/>
            <pc:sldMk cId="1830847363" sldId="283"/>
            <ac:spMk id="7167" creationId="{11325647-478E-4CA2-8D72-7AB5D36F73FF}"/>
          </ac:spMkLst>
        </pc:spChg>
        <pc:spChg chg="mod">
          <ac:chgData name="Vivek Saahil" userId="43ad321a-5946-4c44-869a-99c3331d9527" providerId="ADAL" clId="{EA813354-F016-409C-A55B-EB42D8BC8B73}" dt="2021-04-06T04:33:14.680" v="5341" actId="27803"/>
          <ac:spMkLst>
            <pc:docMk/>
            <pc:sldMk cId="1830847363" sldId="283"/>
            <ac:spMk id="7168" creationId="{BFDEFFA1-FF45-4728-BD8C-7777C85E03AD}"/>
          </ac:spMkLst>
        </pc:spChg>
        <pc:spChg chg="mod">
          <ac:chgData name="Vivek Saahil" userId="43ad321a-5946-4c44-869a-99c3331d9527" providerId="ADAL" clId="{EA813354-F016-409C-A55B-EB42D8BC8B73}" dt="2021-04-06T04:33:14.680" v="5341" actId="27803"/>
          <ac:spMkLst>
            <pc:docMk/>
            <pc:sldMk cId="1830847363" sldId="283"/>
            <ac:spMk id="7169" creationId="{077C5F1C-FF99-4E08-8FA2-F2B319928F13}"/>
          </ac:spMkLst>
        </pc:spChg>
        <pc:spChg chg="mod">
          <ac:chgData name="Vivek Saahil" userId="43ad321a-5946-4c44-869a-99c3331d9527" providerId="ADAL" clId="{EA813354-F016-409C-A55B-EB42D8BC8B73}" dt="2021-04-06T04:33:14.680" v="5341" actId="27803"/>
          <ac:spMkLst>
            <pc:docMk/>
            <pc:sldMk cId="1830847363" sldId="283"/>
            <ac:spMk id="7170" creationId="{2F6233D2-8FC8-457B-BBAF-A97DDAD05230}"/>
          </ac:spMkLst>
        </pc:spChg>
        <pc:spChg chg="mod">
          <ac:chgData name="Vivek Saahil" userId="43ad321a-5946-4c44-869a-99c3331d9527" providerId="ADAL" clId="{EA813354-F016-409C-A55B-EB42D8BC8B73}" dt="2021-04-06T04:33:14.680" v="5341" actId="27803"/>
          <ac:spMkLst>
            <pc:docMk/>
            <pc:sldMk cId="1830847363" sldId="283"/>
            <ac:spMk id="7171" creationId="{606A13B9-63D3-4370-A7F7-2C4C7D2DFF96}"/>
          </ac:spMkLst>
        </pc:spChg>
        <pc:spChg chg="mod">
          <ac:chgData name="Vivek Saahil" userId="43ad321a-5946-4c44-869a-99c3331d9527" providerId="ADAL" clId="{EA813354-F016-409C-A55B-EB42D8BC8B73}" dt="2021-04-06T04:33:14.680" v="5341" actId="27803"/>
          <ac:spMkLst>
            <pc:docMk/>
            <pc:sldMk cId="1830847363" sldId="283"/>
            <ac:spMk id="7172" creationId="{6AEA688F-BBEF-4871-879B-58FD9DF98620}"/>
          </ac:spMkLst>
        </pc:spChg>
        <pc:spChg chg="mod">
          <ac:chgData name="Vivek Saahil" userId="43ad321a-5946-4c44-869a-99c3331d9527" providerId="ADAL" clId="{EA813354-F016-409C-A55B-EB42D8BC8B73}" dt="2021-04-06T04:33:14.680" v="5341" actId="27803"/>
          <ac:spMkLst>
            <pc:docMk/>
            <pc:sldMk cId="1830847363" sldId="283"/>
            <ac:spMk id="7173" creationId="{B732AD6E-1D99-4A15-A9D7-0DDDE24B4EB8}"/>
          </ac:spMkLst>
        </pc:spChg>
        <pc:spChg chg="mod">
          <ac:chgData name="Vivek Saahil" userId="43ad321a-5946-4c44-869a-99c3331d9527" providerId="ADAL" clId="{EA813354-F016-409C-A55B-EB42D8BC8B73}" dt="2021-04-06T04:33:14.680" v="5341" actId="27803"/>
          <ac:spMkLst>
            <pc:docMk/>
            <pc:sldMk cId="1830847363" sldId="283"/>
            <ac:spMk id="7174" creationId="{7E0F5039-4489-46A5-8250-ACE4C7E40969}"/>
          </ac:spMkLst>
        </pc:spChg>
        <pc:spChg chg="mod">
          <ac:chgData name="Vivek Saahil" userId="43ad321a-5946-4c44-869a-99c3331d9527" providerId="ADAL" clId="{EA813354-F016-409C-A55B-EB42D8BC8B73}" dt="2021-04-06T04:33:14.680" v="5341" actId="27803"/>
          <ac:spMkLst>
            <pc:docMk/>
            <pc:sldMk cId="1830847363" sldId="283"/>
            <ac:spMk id="7175" creationId="{7AF6D9CF-34E8-4192-A8E1-B8C2FC470092}"/>
          </ac:spMkLst>
        </pc:spChg>
        <pc:spChg chg="mod">
          <ac:chgData name="Vivek Saahil" userId="43ad321a-5946-4c44-869a-99c3331d9527" providerId="ADAL" clId="{EA813354-F016-409C-A55B-EB42D8BC8B73}" dt="2021-04-06T04:33:14.680" v="5341" actId="27803"/>
          <ac:spMkLst>
            <pc:docMk/>
            <pc:sldMk cId="1830847363" sldId="283"/>
            <ac:spMk id="7176" creationId="{896CDE61-E6C6-4F2C-8818-108CDC02075F}"/>
          </ac:spMkLst>
        </pc:spChg>
        <pc:spChg chg="mod">
          <ac:chgData name="Vivek Saahil" userId="43ad321a-5946-4c44-869a-99c3331d9527" providerId="ADAL" clId="{EA813354-F016-409C-A55B-EB42D8BC8B73}" dt="2021-04-06T04:33:14.680" v="5341" actId="27803"/>
          <ac:spMkLst>
            <pc:docMk/>
            <pc:sldMk cId="1830847363" sldId="283"/>
            <ac:spMk id="7177" creationId="{03278A50-DF1C-4FBC-8631-F01113BF2658}"/>
          </ac:spMkLst>
        </pc:spChg>
        <pc:spChg chg="mod">
          <ac:chgData name="Vivek Saahil" userId="43ad321a-5946-4c44-869a-99c3331d9527" providerId="ADAL" clId="{EA813354-F016-409C-A55B-EB42D8BC8B73}" dt="2021-04-06T04:33:14.680" v="5341" actId="27803"/>
          <ac:spMkLst>
            <pc:docMk/>
            <pc:sldMk cId="1830847363" sldId="283"/>
            <ac:spMk id="7178" creationId="{EBD99BAD-F86B-45DA-919E-DE591989C4EC}"/>
          </ac:spMkLst>
        </pc:spChg>
        <pc:spChg chg="mod">
          <ac:chgData name="Vivek Saahil" userId="43ad321a-5946-4c44-869a-99c3331d9527" providerId="ADAL" clId="{EA813354-F016-409C-A55B-EB42D8BC8B73}" dt="2021-04-06T04:33:14.680" v="5341" actId="27803"/>
          <ac:spMkLst>
            <pc:docMk/>
            <pc:sldMk cId="1830847363" sldId="283"/>
            <ac:spMk id="7179" creationId="{0F9C2A20-E692-4889-8D58-D90799CBA99D}"/>
          </ac:spMkLst>
        </pc:spChg>
        <pc:spChg chg="mod">
          <ac:chgData name="Vivek Saahil" userId="43ad321a-5946-4c44-869a-99c3331d9527" providerId="ADAL" clId="{EA813354-F016-409C-A55B-EB42D8BC8B73}" dt="2021-04-06T04:33:14.680" v="5341" actId="27803"/>
          <ac:spMkLst>
            <pc:docMk/>
            <pc:sldMk cId="1830847363" sldId="283"/>
            <ac:spMk id="7180" creationId="{BB3E3830-E381-4A60-8D55-2F3458B72510}"/>
          </ac:spMkLst>
        </pc:spChg>
        <pc:spChg chg="mod">
          <ac:chgData name="Vivek Saahil" userId="43ad321a-5946-4c44-869a-99c3331d9527" providerId="ADAL" clId="{EA813354-F016-409C-A55B-EB42D8BC8B73}" dt="2021-04-06T04:33:14.680" v="5341" actId="27803"/>
          <ac:spMkLst>
            <pc:docMk/>
            <pc:sldMk cId="1830847363" sldId="283"/>
            <ac:spMk id="7181" creationId="{2C108DE1-0DBC-41CB-9210-DFA0BE4ECF8B}"/>
          </ac:spMkLst>
        </pc:spChg>
        <pc:spChg chg="mod">
          <ac:chgData name="Vivek Saahil" userId="43ad321a-5946-4c44-869a-99c3331d9527" providerId="ADAL" clId="{EA813354-F016-409C-A55B-EB42D8BC8B73}" dt="2021-04-06T04:33:14.680" v="5341" actId="27803"/>
          <ac:spMkLst>
            <pc:docMk/>
            <pc:sldMk cId="1830847363" sldId="283"/>
            <ac:spMk id="7182" creationId="{DD644EB9-B666-4D1F-9210-73FBC394ACE5}"/>
          </ac:spMkLst>
        </pc:spChg>
        <pc:spChg chg="mod">
          <ac:chgData name="Vivek Saahil" userId="43ad321a-5946-4c44-869a-99c3331d9527" providerId="ADAL" clId="{EA813354-F016-409C-A55B-EB42D8BC8B73}" dt="2021-04-06T04:33:14.680" v="5341" actId="27803"/>
          <ac:spMkLst>
            <pc:docMk/>
            <pc:sldMk cId="1830847363" sldId="283"/>
            <ac:spMk id="7183" creationId="{B43C209B-23F0-4870-84EF-57DE605CF044}"/>
          </ac:spMkLst>
        </pc:spChg>
        <pc:spChg chg="mod">
          <ac:chgData name="Vivek Saahil" userId="43ad321a-5946-4c44-869a-99c3331d9527" providerId="ADAL" clId="{EA813354-F016-409C-A55B-EB42D8BC8B73}" dt="2021-04-06T04:33:14.680" v="5341" actId="27803"/>
          <ac:spMkLst>
            <pc:docMk/>
            <pc:sldMk cId="1830847363" sldId="283"/>
            <ac:spMk id="7184" creationId="{FF9C780A-7BBD-4FA1-AD3A-9DF2F0634C3E}"/>
          </ac:spMkLst>
        </pc:spChg>
        <pc:spChg chg="mod">
          <ac:chgData name="Vivek Saahil" userId="43ad321a-5946-4c44-869a-99c3331d9527" providerId="ADAL" clId="{EA813354-F016-409C-A55B-EB42D8BC8B73}" dt="2021-04-06T04:33:14.680" v="5341" actId="27803"/>
          <ac:spMkLst>
            <pc:docMk/>
            <pc:sldMk cId="1830847363" sldId="283"/>
            <ac:spMk id="7185" creationId="{53AEC41B-1BE2-40A1-83B2-783D311F782D}"/>
          </ac:spMkLst>
        </pc:spChg>
        <pc:spChg chg="mod">
          <ac:chgData name="Vivek Saahil" userId="43ad321a-5946-4c44-869a-99c3331d9527" providerId="ADAL" clId="{EA813354-F016-409C-A55B-EB42D8BC8B73}" dt="2021-04-06T04:33:14.680" v="5341" actId="27803"/>
          <ac:spMkLst>
            <pc:docMk/>
            <pc:sldMk cId="1830847363" sldId="283"/>
            <ac:spMk id="7186" creationId="{1D664401-BC91-4471-A746-4CEE8C1B3693}"/>
          </ac:spMkLst>
        </pc:spChg>
        <pc:spChg chg="mod">
          <ac:chgData name="Vivek Saahil" userId="43ad321a-5946-4c44-869a-99c3331d9527" providerId="ADAL" clId="{EA813354-F016-409C-A55B-EB42D8BC8B73}" dt="2021-04-06T04:33:14.680" v="5341" actId="27803"/>
          <ac:spMkLst>
            <pc:docMk/>
            <pc:sldMk cId="1830847363" sldId="283"/>
            <ac:spMk id="7187" creationId="{87B5D1FF-9E9C-4857-A7BB-D11896C91D8E}"/>
          </ac:spMkLst>
        </pc:spChg>
        <pc:spChg chg="mod">
          <ac:chgData name="Vivek Saahil" userId="43ad321a-5946-4c44-869a-99c3331d9527" providerId="ADAL" clId="{EA813354-F016-409C-A55B-EB42D8BC8B73}" dt="2021-04-06T04:33:14.680" v="5341" actId="27803"/>
          <ac:spMkLst>
            <pc:docMk/>
            <pc:sldMk cId="1830847363" sldId="283"/>
            <ac:spMk id="7188" creationId="{A9CCC27C-FE18-449A-9911-4F5A1E9B8EB8}"/>
          </ac:spMkLst>
        </pc:spChg>
        <pc:spChg chg="mod">
          <ac:chgData name="Vivek Saahil" userId="43ad321a-5946-4c44-869a-99c3331d9527" providerId="ADAL" clId="{EA813354-F016-409C-A55B-EB42D8BC8B73}" dt="2021-04-06T04:33:14.680" v="5341" actId="27803"/>
          <ac:spMkLst>
            <pc:docMk/>
            <pc:sldMk cId="1830847363" sldId="283"/>
            <ac:spMk id="7189" creationId="{9708031E-9BB6-43D8-A1C5-510BC6B0B850}"/>
          </ac:spMkLst>
        </pc:spChg>
        <pc:spChg chg="mod">
          <ac:chgData name="Vivek Saahil" userId="43ad321a-5946-4c44-869a-99c3331d9527" providerId="ADAL" clId="{EA813354-F016-409C-A55B-EB42D8BC8B73}" dt="2021-04-06T04:33:14.680" v="5341" actId="27803"/>
          <ac:spMkLst>
            <pc:docMk/>
            <pc:sldMk cId="1830847363" sldId="283"/>
            <ac:spMk id="7190" creationId="{CD6E0C2A-5A3B-4CAE-AC70-89F894161175}"/>
          </ac:spMkLst>
        </pc:spChg>
        <pc:spChg chg="mod">
          <ac:chgData name="Vivek Saahil" userId="43ad321a-5946-4c44-869a-99c3331d9527" providerId="ADAL" clId="{EA813354-F016-409C-A55B-EB42D8BC8B73}" dt="2021-04-06T04:33:14.680" v="5341" actId="27803"/>
          <ac:spMkLst>
            <pc:docMk/>
            <pc:sldMk cId="1830847363" sldId="283"/>
            <ac:spMk id="7191" creationId="{C53AF6C3-A5E1-4BA8-9E4B-FE478282E1AE}"/>
          </ac:spMkLst>
        </pc:spChg>
        <pc:spChg chg="mod">
          <ac:chgData name="Vivek Saahil" userId="43ad321a-5946-4c44-869a-99c3331d9527" providerId="ADAL" clId="{EA813354-F016-409C-A55B-EB42D8BC8B73}" dt="2021-04-06T04:33:14.680" v="5341" actId="27803"/>
          <ac:spMkLst>
            <pc:docMk/>
            <pc:sldMk cId="1830847363" sldId="283"/>
            <ac:spMk id="7192" creationId="{F4A5AC19-2E3C-41BD-A301-9ADBD264C095}"/>
          </ac:spMkLst>
        </pc:spChg>
        <pc:spChg chg="mod">
          <ac:chgData name="Vivek Saahil" userId="43ad321a-5946-4c44-869a-99c3331d9527" providerId="ADAL" clId="{EA813354-F016-409C-A55B-EB42D8BC8B73}" dt="2021-04-06T04:33:14.680" v="5341" actId="27803"/>
          <ac:spMkLst>
            <pc:docMk/>
            <pc:sldMk cId="1830847363" sldId="283"/>
            <ac:spMk id="7193" creationId="{61732A54-F534-4E45-962E-A84DF638F88F}"/>
          </ac:spMkLst>
        </pc:spChg>
        <pc:spChg chg="mod">
          <ac:chgData name="Vivek Saahil" userId="43ad321a-5946-4c44-869a-99c3331d9527" providerId="ADAL" clId="{EA813354-F016-409C-A55B-EB42D8BC8B73}" dt="2021-04-06T04:33:14.680" v="5341" actId="27803"/>
          <ac:spMkLst>
            <pc:docMk/>
            <pc:sldMk cId="1830847363" sldId="283"/>
            <ac:spMk id="7194" creationId="{140D36B4-33FD-4843-9A95-1400DF7B970E}"/>
          </ac:spMkLst>
        </pc:spChg>
        <pc:spChg chg="mod">
          <ac:chgData name="Vivek Saahil" userId="43ad321a-5946-4c44-869a-99c3331d9527" providerId="ADAL" clId="{EA813354-F016-409C-A55B-EB42D8BC8B73}" dt="2021-04-06T04:33:14.680" v="5341" actId="27803"/>
          <ac:spMkLst>
            <pc:docMk/>
            <pc:sldMk cId="1830847363" sldId="283"/>
            <ac:spMk id="7195" creationId="{5CC7AD93-2DE8-47DA-9CE6-FB9F4577828D}"/>
          </ac:spMkLst>
        </pc:spChg>
        <pc:spChg chg="mod">
          <ac:chgData name="Vivek Saahil" userId="43ad321a-5946-4c44-869a-99c3331d9527" providerId="ADAL" clId="{EA813354-F016-409C-A55B-EB42D8BC8B73}" dt="2021-04-06T04:33:14.680" v="5341" actId="27803"/>
          <ac:spMkLst>
            <pc:docMk/>
            <pc:sldMk cId="1830847363" sldId="283"/>
            <ac:spMk id="7196" creationId="{1A5E7003-1148-4197-8B52-348B8734123A}"/>
          </ac:spMkLst>
        </pc:spChg>
        <pc:spChg chg="mod">
          <ac:chgData name="Vivek Saahil" userId="43ad321a-5946-4c44-869a-99c3331d9527" providerId="ADAL" clId="{EA813354-F016-409C-A55B-EB42D8BC8B73}" dt="2021-04-06T04:33:14.680" v="5341" actId="27803"/>
          <ac:spMkLst>
            <pc:docMk/>
            <pc:sldMk cId="1830847363" sldId="283"/>
            <ac:spMk id="7197" creationId="{1A2F6CE2-DC08-48C9-A3B4-A01177E52814}"/>
          </ac:spMkLst>
        </pc:spChg>
        <pc:spChg chg="mod">
          <ac:chgData name="Vivek Saahil" userId="43ad321a-5946-4c44-869a-99c3331d9527" providerId="ADAL" clId="{EA813354-F016-409C-A55B-EB42D8BC8B73}" dt="2021-04-06T04:33:14.680" v="5341" actId="27803"/>
          <ac:spMkLst>
            <pc:docMk/>
            <pc:sldMk cId="1830847363" sldId="283"/>
            <ac:spMk id="7198" creationId="{BB69387D-9538-41DA-B759-F01605E9923C}"/>
          </ac:spMkLst>
        </pc:spChg>
        <pc:spChg chg="mod">
          <ac:chgData name="Vivek Saahil" userId="43ad321a-5946-4c44-869a-99c3331d9527" providerId="ADAL" clId="{EA813354-F016-409C-A55B-EB42D8BC8B73}" dt="2021-04-06T04:33:14.680" v="5341" actId="27803"/>
          <ac:spMkLst>
            <pc:docMk/>
            <pc:sldMk cId="1830847363" sldId="283"/>
            <ac:spMk id="7199" creationId="{FF768003-D0F1-46B3-95B4-BA1920BF94E5}"/>
          </ac:spMkLst>
        </pc:spChg>
        <pc:spChg chg="mod">
          <ac:chgData name="Vivek Saahil" userId="43ad321a-5946-4c44-869a-99c3331d9527" providerId="ADAL" clId="{EA813354-F016-409C-A55B-EB42D8BC8B73}" dt="2021-04-06T04:33:14.680" v="5341" actId="27803"/>
          <ac:spMkLst>
            <pc:docMk/>
            <pc:sldMk cId="1830847363" sldId="283"/>
            <ac:spMk id="7200" creationId="{C6F22861-B2DC-4C2C-A84C-8707EEECBC45}"/>
          </ac:spMkLst>
        </pc:spChg>
        <pc:spChg chg="mod">
          <ac:chgData name="Vivek Saahil" userId="43ad321a-5946-4c44-869a-99c3331d9527" providerId="ADAL" clId="{EA813354-F016-409C-A55B-EB42D8BC8B73}" dt="2021-04-06T04:33:14.680" v="5341" actId="27803"/>
          <ac:spMkLst>
            <pc:docMk/>
            <pc:sldMk cId="1830847363" sldId="283"/>
            <ac:spMk id="7201" creationId="{5EBD30EA-4F2E-4A7D-9DE7-C9944837EA8D}"/>
          </ac:spMkLst>
        </pc:spChg>
        <pc:spChg chg="mod">
          <ac:chgData name="Vivek Saahil" userId="43ad321a-5946-4c44-869a-99c3331d9527" providerId="ADAL" clId="{EA813354-F016-409C-A55B-EB42D8BC8B73}" dt="2021-04-06T04:33:14.680" v="5341" actId="27803"/>
          <ac:spMkLst>
            <pc:docMk/>
            <pc:sldMk cId="1830847363" sldId="283"/>
            <ac:spMk id="7202" creationId="{D436AB5C-37A4-494D-95B4-E1D5E13252F1}"/>
          </ac:spMkLst>
        </pc:spChg>
        <pc:spChg chg="mod">
          <ac:chgData name="Vivek Saahil" userId="43ad321a-5946-4c44-869a-99c3331d9527" providerId="ADAL" clId="{EA813354-F016-409C-A55B-EB42D8BC8B73}" dt="2021-04-06T04:33:14.680" v="5341" actId="27803"/>
          <ac:spMkLst>
            <pc:docMk/>
            <pc:sldMk cId="1830847363" sldId="283"/>
            <ac:spMk id="7203" creationId="{C4997F3A-289D-487E-8824-7D5CCFFDF331}"/>
          </ac:spMkLst>
        </pc:spChg>
        <pc:spChg chg="mod">
          <ac:chgData name="Vivek Saahil" userId="43ad321a-5946-4c44-869a-99c3331d9527" providerId="ADAL" clId="{EA813354-F016-409C-A55B-EB42D8BC8B73}" dt="2021-04-06T04:33:14.680" v="5341" actId="27803"/>
          <ac:spMkLst>
            <pc:docMk/>
            <pc:sldMk cId="1830847363" sldId="283"/>
            <ac:spMk id="7204" creationId="{6CE59219-027D-48D9-953F-CAF3AAB0262E}"/>
          </ac:spMkLst>
        </pc:spChg>
        <pc:spChg chg="mod">
          <ac:chgData name="Vivek Saahil" userId="43ad321a-5946-4c44-869a-99c3331d9527" providerId="ADAL" clId="{EA813354-F016-409C-A55B-EB42D8BC8B73}" dt="2021-04-06T04:33:14.680" v="5341" actId="27803"/>
          <ac:spMkLst>
            <pc:docMk/>
            <pc:sldMk cId="1830847363" sldId="283"/>
            <ac:spMk id="7205" creationId="{23F94970-897E-4307-B59A-2D7EB000F125}"/>
          </ac:spMkLst>
        </pc:spChg>
        <pc:spChg chg="mod">
          <ac:chgData name="Vivek Saahil" userId="43ad321a-5946-4c44-869a-99c3331d9527" providerId="ADAL" clId="{EA813354-F016-409C-A55B-EB42D8BC8B73}" dt="2021-04-06T04:33:14.680" v="5341" actId="27803"/>
          <ac:spMkLst>
            <pc:docMk/>
            <pc:sldMk cId="1830847363" sldId="283"/>
            <ac:spMk id="7206" creationId="{6D43B976-DC78-455D-BDC6-AED2BAD468C7}"/>
          </ac:spMkLst>
        </pc:spChg>
        <pc:spChg chg="mod">
          <ac:chgData name="Vivek Saahil" userId="43ad321a-5946-4c44-869a-99c3331d9527" providerId="ADAL" clId="{EA813354-F016-409C-A55B-EB42D8BC8B73}" dt="2021-04-06T04:33:14.680" v="5341" actId="27803"/>
          <ac:spMkLst>
            <pc:docMk/>
            <pc:sldMk cId="1830847363" sldId="283"/>
            <ac:spMk id="7207" creationId="{16D8D6E4-74E9-40EC-B826-D71DDA92B108}"/>
          </ac:spMkLst>
        </pc:spChg>
        <pc:spChg chg="mod">
          <ac:chgData name="Vivek Saahil" userId="43ad321a-5946-4c44-869a-99c3331d9527" providerId="ADAL" clId="{EA813354-F016-409C-A55B-EB42D8BC8B73}" dt="2021-04-06T04:33:14.680" v="5341" actId="27803"/>
          <ac:spMkLst>
            <pc:docMk/>
            <pc:sldMk cId="1830847363" sldId="283"/>
            <ac:spMk id="7208" creationId="{00BF0DE1-D615-43D9-B6E7-EC65F40DEBBC}"/>
          </ac:spMkLst>
        </pc:spChg>
        <pc:spChg chg="mod">
          <ac:chgData name="Vivek Saahil" userId="43ad321a-5946-4c44-869a-99c3331d9527" providerId="ADAL" clId="{EA813354-F016-409C-A55B-EB42D8BC8B73}" dt="2021-04-06T04:33:14.680" v="5341" actId="27803"/>
          <ac:spMkLst>
            <pc:docMk/>
            <pc:sldMk cId="1830847363" sldId="283"/>
            <ac:spMk id="7209" creationId="{616729D1-649D-4A36-8945-345004C82E1C}"/>
          </ac:spMkLst>
        </pc:spChg>
        <pc:spChg chg="mod">
          <ac:chgData name="Vivek Saahil" userId="43ad321a-5946-4c44-869a-99c3331d9527" providerId="ADAL" clId="{EA813354-F016-409C-A55B-EB42D8BC8B73}" dt="2021-04-06T04:33:14.680" v="5341" actId="27803"/>
          <ac:spMkLst>
            <pc:docMk/>
            <pc:sldMk cId="1830847363" sldId="283"/>
            <ac:spMk id="7210" creationId="{2BA87D3B-4456-4CF9-9C75-69D1CFFA283C}"/>
          </ac:spMkLst>
        </pc:spChg>
        <pc:spChg chg="mod">
          <ac:chgData name="Vivek Saahil" userId="43ad321a-5946-4c44-869a-99c3331d9527" providerId="ADAL" clId="{EA813354-F016-409C-A55B-EB42D8BC8B73}" dt="2021-04-06T04:33:14.680" v="5341" actId="27803"/>
          <ac:spMkLst>
            <pc:docMk/>
            <pc:sldMk cId="1830847363" sldId="283"/>
            <ac:spMk id="7211" creationId="{98793698-DF80-4108-ACF3-142D02660832}"/>
          </ac:spMkLst>
        </pc:spChg>
        <pc:spChg chg="mod">
          <ac:chgData name="Vivek Saahil" userId="43ad321a-5946-4c44-869a-99c3331d9527" providerId="ADAL" clId="{EA813354-F016-409C-A55B-EB42D8BC8B73}" dt="2021-04-06T04:33:14.680" v="5341" actId="27803"/>
          <ac:spMkLst>
            <pc:docMk/>
            <pc:sldMk cId="1830847363" sldId="283"/>
            <ac:spMk id="7212" creationId="{7F88C6A5-5F88-43E8-9F78-F9376F88363D}"/>
          </ac:spMkLst>
        </pc:spChg>
        <pc:spChg chg="mod">
          <ac:chgData name="Vivek Saahil" userId="43ad321a-5946-4c44-869a-99c3331d9527" providerId="ADAL" clId="{EA813354-F016-409C-A55B-EB42D8BC8B73}" dt="2021-04-06T04:33:14.680" v="5341" actId="27803"/>
          <ac:spMkLst>
            <pc:docMk/>
            <pc:sldMk cId="1830847363" sldId="283"/>
            <ac:spMk id="7213" creationId="{1F4C7E43-456F-4FD0-BB49-6195BB2073FC}"/>
          </ac:spMkLst>
        </pc:spChg>
        <pc:spChg chg="mod">
          <ac:chgData name="Vivek Saahil" userId="43ad321a-5946-4c44-869a-99c3331d9527" providerId="ADAL" clId="{EA813354-F016-409C-A55B-EB42D8BC8B73}" dt="2021-04-06T04:33:14.680" v="5341" actId="27803"/>
          <ac:spMkLst>
            <pc:docMk/>
            <pc:sldMk cId="1830847363" sldId="283"/>
            <ac:spMk id="7214" creationId="{B796F9F1-E229-4590-9D51-E971C827B28B}"/>
          </ac:spMkLst>
        </pc:spChg>
        <pc:spChg chg="mod">
          <ac:chgData name="Vivek Saahil" userId="43ad321a-5946-4c44-869a-99c3331d9527" providerId="ADAL" clId="{EA813354-F016-409C-A55B-EB42D8BC8B73}" dt="2021-04-06T04:33:14.680" v="5341" actId="27803"/>
          <ac:spMkLst>
            <pc:docMk/>
            <pc:sldMk cId="1830847363" sldId="283"/>
            <ac:spMk id="7215" creationId="{9EF969B7-F0FC-47E2-857A-411FF080F553}"/>
          </ac:spMkLst>
        </pc:spChg>
        <pc:spChg chg="mod">
          <ac:chgData name="Vivek Saahil" userId="43ad321a-5946-4c44-869a-99c3331d9527" providerId="ADAL" clId="{EA813354-F016-409C-A55B-EB42D8BC8B73}" dt="2021-04-06T04:33:14.680" v="5341" actId="27803"/>
          <ac:spMkLst>
            <pc:docMk/>
            <pc:sldMk cId="1830847363" sldId="283"/>
            <ac:spMk id="7216" creationId="{1AF6959C-C550-4F2F-9BA9-81F6F34A0C20}"/>
          </ac:spMkLst>
        </pc:spChg>
        <pc:spChg chg="mod">
          <ac:chgData name="Vivek Saahil" userId="43ad321a-5946-4c44-869a-99c3331d9527" providerId="ADAL" clId="{EA813354-F016-409C-A55B-EB42D8BC8B73}" dt="2021-04-06T04:33:14.680" v="5341" actId="27803"/>
          <ac:spMkLst>
            <pc:docMk/>
            <pc:sldMk cId="1830847363" sldId="283"/>
            <ac:spMk id="7217" creationId="{1BCFD371-4112-4249-9039-9BEAEE1C3986}"/>
          </ac:spMkLst>
        </pc:spChg>
        <pc:spChg chg="mod">
          <ac:chgData name="Vivek Saahil" userId="43ad321a-5946-4c44-869a-99c3331d9527" providerId="ADAL" clId="{EA813354-F016-409C-A55B-EB42D8BC8B73}" dt="2021-04-06T04:33:14.680" v="5341" actId="27803"/>
          <ac:spMkLst>
            <pc:docMk/>
            <pc:sldMk cId="1830847363" sldId="283"/>
            <ac:spMk id="7218" creationId="{1750240A-04A6-45A7-A339-7FB698C9F39D}"/>
          </ac:spMkLst>
        </pc:spChg>
        <pc:spChg chg="mod">
          <ac:chgData name="Vivek Saahil" userId="43ad321a-5946-4c44-869a-99c3331d9527" providerId="ADAL" clId="{EA813354-F016-409C-A55B-EB42D8BC8B73}" dt="2021-04-06T04:33:14.680" v="5341" actId="27803"/>
          <ac:spMkLst>
            <pc:docMk/>
            <pc:sldMk cId="1830847363" sldId="283"/>
            <ac:spMk id="7219" creationId="{F3BE1CCF-4464-4933-A2E9-5A9AB979EC36}"/>
          </ac:spMkLst>
        </pc:spChg>
        <pc:spChg chg="mod">
          <ac:chgData name="Vivek Saahil" userId="43ad321a-5946-4c44-869a-99c3331d9527" providerId="ADAL" clId="{EA813354-F016-409C-A55B-EB42D8BC8B73}" dt="2021-04-06T04:33:14.680" v="5341" actId="27803"/>
          <ac:spMkLst>
            <pc:docMk/>
            <pc:sldMk cId="1830847363" sldId="283"/>
            <ac:spMk id="7220" creationId="{B05BAB9A-B11F-471C-9BA3-16333A1192F4}"/>
          </ac:spMkLst>
        </pc:spChg>
        <pc:spChg chg="mod">
          <ac:chgData name="Vivek Saahil" userId="43ad321a-5946-4c44-869a-99c3331d9527" providerId="ADAL" clId="{EA813354-F016-409C-A55B-EB42D8BC8B73}" dt="2021-04-06T04:33:14.680" v="5341" actId="27803"/>
          <ac:spMkLst>
            <pc:docMk/>
            <pc:sldMk cId="1830847363" sldId="283"/>
            <ac:spMk id="7221" creationId="{3312CF8D-7397-41C6-B2B0-B3D50092698E}"/>
          </ac:spMkLst>
        </pc:spChg>
        <pc:spChg chg="mod">
          <ac:chgData name="Vivek Saahil" userId="43ad321a-5946-4c44-869a-99c3331d9527" providerId="ADAL" clId="{EA813354-F016-409C-A55B-EB42D8BC8B73}" dt="2021-04-06T04:33:14.680" v="5341" actId="27803"/>
          <ac:spMkLst>
            <pc:docMk/>
            <pc:sldMk cId="1830847363" sldId="283"/>
            <ac:spMk id="7222" creationId="{D7E9143C-A0CE-4F08-B834-E8898D3F5CAF}"/>
          </ac:spMkLst>
        </pc:spChg>
        <pc:spChg chg="mod">
          <ac:chgData name="Vivek Saahil" userId="43ad321a-5946-4c44-869a-99c3331d9527" providerId="ADAL" clId="{EA813354-F016-409C-A55B-EB42D8BC8B73}" dt="2021-04-06T04:33:14.680" v="5341" actId="27803"/>
          <ac:spMkLst>
            <pc:docMk/>
            <pc:sldMk cId="1830847363" sldId="283"/>
            <ac:spMk id="7223" creationId="{53A658AE-A4F2-4C98-A0BC-25697459274D}"/>
          </ac:spMkLst>
        </pc:spChg>
        <pc:spChg chg="mod">
          <ac:chgData name="Vivek Saahil" userId="43ad321a-5946-4c44-869a-99c3331d9527" providerId="ADAL" clId="{EA813354-F016-409C-A55B-EB42D8BC8B73}" dt="2021-04-06T04:33:14.680" v="5341" actId="27803"/>
          <ac:spMkLst>
            <pc:docMk/>
            <pc:sldMk cId="1830847363" sldId="283"/>
            <ac:spMk id="7224" creationId="{9D53BA2A-1EB7-40F8-8FDA-19D9AA1E4085}"/>
          </ac:spMkLst>
        </pc:spChg>
        <pc:spChg chg="mod">
          <ac:chgData name="Vivek Saahil" userId="43ad321a-5946-4c44-869a-99c3331d9527" providerId="ADAL" clId="{EA813354-F016-409C-A55B-EB42D8BC8B73}" dt="2021-04-06T04:33:14.680" v="5341" actId="27803"/>
          <ac:spMkLst>
            <pc:docMk/>
            <pc:sldMk cId="1830847363" sldId="283"/>
            <ac:spMk id="7225" creationId="{6D6C1AB0-03B9-492D-9B2A-2D5BAA23065D}"/>
          </ac:spMkLst>
        </pc:spChg>
        <pc:spChg chg="mod">
          <ac:chgData name="Vivek Saahil" userId="43ad321a-5946-4c44-869a-99c3331d9527" providerId="ADAL" clId="{EA813354-F016-409C-A55B-EB42D8BC8B73}" dt="2021-04-06T04:33:14.680" v="5341" actId="27803"/>
          <ac:spMkLst>
            <pc:docMk/>
            <pc:sldMk cId="1830847363" sldId="283"/>
            <ac:spMk id="7226" creationId="{F2B7A9F9-5326-4A1B-8E6D-BBC6EE6DA5A6}"/>
          </ac:spMkLst>
        </pc:spChg>
        <pc:spChg chg="mod">
          <ac:chgData name="Vivek Saahil" userId="43ad321a-5946-4c44-869a-99c3331d9527" providerId="ADAL" clId="{EA813354-F016-409C-A55B-EB42D8BC8B73}" dt="2021-04-06T04:33:14.680" v="5341" actId="27803"/>
          <ac:spMkLst>
            <pc:docMk/>
            <pc:sldMk cId="1830847363" sldId="283"/>
            <ac:spMk id="7227" creationId="{A324F873-458D-4197-8BE2-170414342A9B}"/>
          </ac:spMkLst>
        </pc:spChg>
        <pc:spChg chg="mod">
          <ac:chgData name="Vivek Saahil" userId="43ad321a-5946-4c44-869a-99c3331d9527" providerId="ADAL" clId="{EA813354-F016-409C-A55B-EB42D8BC8B73}" dt="2021-04-06T04:33:14.680" v="5341" actId="27803"/>
          <ac:spMkLst>
            <pc:docMk/>
            <pc:sldMk cId="1830847363" sldId="283"/>
            <ac:spMk id="7228" creationId="{FEFA5C0B-2447-4A80-9A99-8B35AD947F0A}"/>
          </ac:spMkLst>
        </pc:spChg>
        <pc:spChg chg="mod">
          <ac:chgData name="Vivek Saahil" userId="43ad321a-5946-4c44-869a-99c3331d9527" providerId="ADAL" clId="{EA813354-F016-409C-A55B-EB42D8BC8B73}" dt="2021-04-06T04:33:14.680" v="5341" actId="27803"/>
          <ac:spMkLst>
            <pc:docMk/>
            <pc:sldMk cId="1830847363" sldId="283"/>
            <ac:spMk id="7229" creationId="{B0BEADE1-7CE9-491A-9837-58ECB1235F72}"/>
          </ac:spMkLst>
        </pc:spChg>
        <pc:spChg chg="mod">
          <ac:chgData name="Vivek Saahil" userId="43ad321a-5946-4c44-869a-99c3331d9527" providerId="ADAL" clId="{EA813354-F016-409C-A55B-EB42D8BC8B73}" dt="2021-04-06T04:33:14.680" v="5341" actId="27803"/>
          <ac:spMkLst>
            <pc:docMk/>
            <pc:sldMk cId="1830847363" sldId="283"/>
            <ac:spMk id="7230" creationId="{160FFE17-4412-46E1-8C68-63EA9B0C843D}"/>
          </ac:spMkLst>
        </pc:spChg>
        <pc:spChg chg="mod">
          <ac:chgData name="Vivek Saahil" userId="43ad321a-5946-4c44-869a-99c3331d9527" providerId="ADAL" clId="{EA813354-F016-409C-A55B-EB42D8BC8B73}" dt="2021-04-06T04:33:14.680" v="5341" actId="27803"/>
          <ac:spMkLst>
            <pc:docMk/>
            <pc:sldMk cId="1830847363" sldId="283"/>
            <ac:spMk id="7231" creationId="{41272791-9ED9-4DAA-B18C-BA683830B9B6}"/>
          </ac:spMkLst>
        </pc:spChg>
        <pc:spChg chg="mod">
          <ac:chgData name="Vivek Saahil" userId="43ad321a-5946-4c44-869a-99c3331d9527" providerId="ADAL" clId="{EA813354-F016-409C-A55B-EB42D8BC8B73}" dt="2021-04-06T04:33:14.680" v="5341" actId="27803"/>
          <ac:spMkLst>
            <pc:docMk/>
            <pc:sldMk cId="1830847363" sldId="283"/>
            <ac:spMk id="7232" creationId="{588B703A-6B7A-4DC9-ADFA-C1D1FA8098A9}"/>
          </ac:spMkLst>
        </pc:spChg>
        <pc:spChg chg="mod">
          <ac:chgData name="Vivek Saahil" userId="43ad321a-5946-4c44-869a-99c3331d9527" providerId="ADAL" clId="{EA813354-F016-409C-A55B-EB42D8BC8B73}" dt="2021-04-06T04:33:14.680" v="5341" actId="27803"/>
          <ac:spMkLst>
            <pc:docMk/>
            <pc:sldMk cId="1830847363" sldId="283"/>
            <ac:spMk id="7233" creationId="{CD2C0591-6072-42E2-9622-BE36382D089D}"/>
          </ac:spMkLst>
        </pc:spChg>
        <pc:spChg chg="mod">
          <ac:chgData name="Vivek Saahil" userId="43ad321a-5946-4c44-869a-99c3331d9527" providerId="ADAL" clId="{EA813354-F016-409C-A55B-EB42D8BC8B73}" dt="2021-04-06T04:33:14.680" v="5341" actId="27803"/>
          <ac:spMkLst>
            <pc:docMk/>
            <pc:sldMk cId="1830847363" sldId="283"/>
            <ac:spMk id="7234" creationId="{316AF446-63F8-43D7-A01D-0C3C04E88813}"/>
          </ac:spMkLst>
        </pc:spChg>
        <pc:spChg chg="mod">
          <ac:chgData name="Vivek Saahil" userId="43ad321a-5946-4c44-869a-99c3331d9527" providerId="ADAL" clId="{EA813354-F016-409C-A55B-EB42D8BC8B73}" dt="2021-04-06T04:33:14.680" v="5341" actId="27803"/>
          <ac:spMkLst>
            <pc:docMk/>
            <pc:sldMk cId="1830847363" sldId="283"/>
            <ac:spMk id="7235" creationId="{8039BF62-CF6F-47AA-BD42-BEEDBBDEDDA6}"/>
          </ac:spMkLst>
        </pc:spChg>
        <pc:spChg chg="mod">
          <ac:chgData name="Vivek Saahil" userId="43ad321a-5946-4c44-869a-99c3331d9527" providerId="ADAL" clId="{EA813354-F016-409C-A55B-EB42D8BC8B73}" dt="2021-04-06T04:33:14.680" v="5341" actId="27803"/>
          <ac:spMkLst>
            <pc:docMk/>
            <pc:sldMk cId="1830847363" sldId="283"/>
            <ac:spMk id="7236" creationId="{0C5FAD4E-2277-46BD-B834-A8F608A8DA33}"/>
          </ac:spMkLst>
        </pc:spChg>
        <pc:spChg chg="mod">
          <ac:chgData name="Vivek Saahil" userId="43ad321a-5946-4c44-869a-99c3331d9527" providerId="ADAL" clId="{EA813354-F016-409C-A55B-EB42D8BC8B73}" dt="2021-04-06T04:33:14.680" v="5341" actId="27803"/>
          <ac:spMkLst>
            <pc:docMk/>
            <pc:sldMk cId="1830847363" sldId="283"/>
            <ac:spMk id="7237" creationId="{A27DCD78-02E1-4A09-AE4E-0EDB5847AFC6}"/>
          </ac:spMkLst>
        </pc:spChg>
        <pc:spChg chg="mod">
          <ac:chgData name="Vivek Saahil" userId="43ad321a-5946-4c44-869a-99c3331d9527" providerId="ADAL" clId="{EA813354-F016-409C-A55B-EB42D8BC8B73}" dt="2021-04-06T04:33:14.680" v="5341" actId="27803"/>
          <ac:spMkLst>
            <pc:docMk/>
            <pc:sldMk cId="1830847363" sldId="283"/>
            <ac:spMk id="7238" creationId="{C92EB9B9-5817-493E-B208-0637AD4E80E4}"/>
          </ac:spMkLst>
        </pc:spChg>
        <pc:spChg chg="mod">
          <ac:chgData name="Vivek Saahil" userId="43ad321a-5946-4c44-869a-99c3331d9527" providerId="ADAL" clId="{EA813354-F016-409C-A55B-EB42D8BC8B73}" dt="2021-04-06T04:33:14.680" v="5341" actId="27803"/>
          <ac:spMkLst>
            <pc:docMk/>
            <pc:sldMk cId="1830847363" sldId="283"/>
            <ac:spMk id="7239" creationId="{7B1241C0-3504-4496-8FE3-80BE9C48C48A}"/>
          </ac:spMkLst>
        </pc:spChg>
        <pc:spChg chg="mod">
          <ac:chgData name="Vivek Saahil" userId="43ad321a-5946-4c44-869a-99c3331d9527" providerId="ADAL" clId="{EA813354-F016-409C-A55B-EB42D8BC8B73}" dt="2021-04-06T04:33:14.680" v="5341" actId="27803"/>
          <ac:spMkLst>
            <pc:docMk/>
            <pc:sldMk cId="1830847363" sldId="283"/>
            <ac:spMk id="7240" creationId="{5EBA18C3-7B8B-4E77-B015-1A0BFEAE31D1}"/>
          </ac:spMkLst>
        </pc:spChg>
        <pc:spChg chg="mod">
          <ac:chgData name="Vivek Saahil" userId="43ad321a-5946-4c44-869a-99c3331d9527" providerId="ADAL" clId="{EA813354-F016-409C-A55B-EB42D8BC8B73}" dt="2021-04-06T04:33:14.680" v="5341" actId="27803"/>
          <ac:spMkLst>
            <pc:docMk/>
            <pc:sldMk cId="1830847363" sldId="283"/>
            <ac:spMk id="7241" creationId="{7DA88365-2492-41E1-A9FD-19A5D701AF2A}"/>
          </ac:spMkLst>
        </pc:spChg>
        <pc:spChg chg="mod">
          <ac:chgData name="Vivek Saahil" userId="43ad321a-5946-4c44-869a-99c3331d9527" providerId="ADAL" clId="{EA813354-F016-409C-A55B-EB42D8BC8B73}" dt="2021-04-06T04:33:14.680" v="5341" actId="27803"/>
          <ac:spMkLst>
            <pc:docMk/>
            <pc:sldMk cId="1830847363" sldId="283"/>
            <ac:spMk id="7242" creationId="{216D261F-CAE0-4B3D-A0FC-D329F99741FD}"/>
          </ac:spMkLst>
        </pc:spChg>
        <pc:spChg chg="mod">
          <ac:chgData name="Vivek Saahil" userId="43ad321a-5946-4c44-869a-99c3331d9527" providerId="ADAL" clId="{EA813354-F016-409C-A55B-EB42D8BC8B73}" dt="2021-04-06T04:33:14.680" v="5341" actId="27803"/>
          <ac:spMkLst>
            <pc:docMk/>
            <pc:sldMk cId="1830847363" sldId="283"/>
            <ac:spMk id="7243" creationId="{5247F9CB-793F-433D-B186-8ED5C6192C09}"/>
          </ac:spMkLst>
        </pc:spChg>
        <pc:spChg chg="mod">
          <ac:chgData name="Vivek Saahil" userId="43ad321a-5946-4c44-869a-99c3331d9527" providerId="ADAL" clId="{EA813354-F016-409C-A55B-EB42D8BC8B73}" dt="2021-04-06T04:33:14.680" v="5341" actId="27803"/>
          <ac:spMkLst>
            <pc:docMk/>
            <pc:sldMk cId="1830847363" sldId="283"/>
            <ac:spMk id="7244" creationId="{46FA1F5A-C240-4F19-B3D5-76DE01519BC6}"/>
          </ac:spMkLst>
        </pc:spChg>
        <pc:spChg chg="mod">
          <ac:chgData name="Vivek Saahil" userId="43ad321a-5946-4c44-869a-99c3331d9527" providerId="ADAL" clId="{EA813354-F016-409C-A55B-EB42D8BC8B73}" dt="2021-04-06T04:33:14.680" v="5341" actId="27803"/>
          <ac:spMkLst>
            <pc:docMk/>
            <pc:sldMk cId="1830847363" sldId="283"/>
            <ac:spMk id="7245" creationId="{A312587C-7FC7-4440-9ECF-F8EEDAD7D84E}"/>
          </ac:spMkLst>
        </pc:spChg>
        <pc:spChg chg="mod">
          <ac:chgData name="Vivek Saahil" userId="43ad321a-5946-4c44-869a-99c3331d9527" providerId="ADAL" clId="{EA813354-F016-409C-A55B-EB42D8BC8B73}" dt="2021-04-06T04:33:14.680" v="5341" actId="27803"/>
          <ac:spMkLst>
            <pc:docMk/>
            <pc:sldMk cId="1830847363" sldId="283"/>
            <ac:spMk id="7246" creationId="{23784339-8D6C-4119-80E6-63E09D1F20B1}"/>
          </ac:spMkLst>
        </pc:spChg>
        <pc:spChg chg="mod">
          <ac:chgData name="Vivek Saahil" userId="43ad321a-5946-4c44-869a-99c3331d9527" providerId="ADAL" clId="{EA813354-F016-409C-A55B-EB42D8BC8B73}" dt="2021-04-06T04:33:14.680" v="5341" actId="27803"/>
          <ac:spMkLst>
            <pc:docMk/>
            <pc:sldMk cId="1830847363" sldId="283"/>
            <ac:spMk id="7247" creationId="{B7E5F50D-B5E5-4ECF-9418-1E0834AAEC83}"/>
          </ac:spMkLst>
        </pc:spChg>
        <pc:spChg chg="mod">
          <ac:chgData name="Vivek Saahil" userId="43ad321a-5946-4c44-869a-99c3331d9527" providerId="ADAL" clId="{EA813354-F016-409C-A55B-EB42D8BC8B73}" dt="2021-04-06T04:33:14.680" v="5341" actId="27803"/>
          <ac:spMkLst>
            <pc:docMk/>
            <pc:sldMk cId="1830847363" sldId="283"/>
            <ac:spMk id="7248" creationId="{A67A65EC-9E4D-45AE-85FD-37543D0D8E2A}"/>
          </ac:spMkLst>
        </pc:spChg>
        <pc:spChg chg="mod">
          <ac:chgData name="Vivek Saahil" userId="43ad321a-5946-4c44-869a-99c3331d9527" providerId="ADAL" clId="{EA813354-F016-409C-A55B-EB42D8BC8B73}" dt="2021-04-06T04:33:14.680" v="5341" actId="27803"/>
          <ac:spMkLst>
            <pc:docMk/>
            <pc:sldMk cId="1830847363" sldId="283"/>
            <ac:spMk id="7249" creationId="{1DE399BD-DFFB-4AD8-BE8A-D32053EDC238}"/>
          </ac:spMkLst>
        </pc:spChg>
        <pc:spChg chg="mod">
          <ac:chgData name="Vivek Saahil" userId="43ad321a-5946-4c44-869a-99c3331d9527" providerId="ADAL" clId="{EA813354-F016-409C-A55B-EB42D8BC8B73}" dt="2021-04-06T04:33:14.680" v="5341" actId="27803"/>
          <ac:spMkLst>
            <pc:docMk/>
            <pc:sldMk cId="1830847363" sldId="283"/>
            <ac:spMk id="7250" creationId="{2D694DE1-DCA4-4756-81E0-1DE1E32B673D}"/>
          </ac:spMkLst>
        </pc:spChg>
        <pc:spChg chg="mod">
          <ac:chgData name="Vivek Saahil" userId="43ad321a-5946-4c44-869a-99c3331d9527" providerId="ADAL" clId="{EA813354-F016-409C-A55B-EB42D8BC8B73}" dt="2021-04-06T04:33:14.680" v="5341" actId="27803"/>
          <ac:spMkLst>
            <pc:docMk/>
            <pc:sldMk cId="1830847363" sldId="283"/>
            <ac:spMk id="7251" creationId="{BE372AD1-5C0D-48FE-BE20-0FFED495999D}"/>
          </ac:spMkLst>
        </pc:spChg>
        <pc:spChg chg="mod">
          <ac:chgData name="Vivek Saahil" userId="43ad321a-5946-4c44-869a-99c3331d9527" providerId="ADAL" clId="{EA813354-F016-409C-A55B-EB42D8BC8B73}" dt="2021-04-06T04:33:14.680" v="5341" actId="27803"/>
          <ac:spMkLst>
            <pc:docMk/>
            <pc:sldMk cId="1830847363" sldId="283"/>
            <ac:spMk id="7252" creationId="{337AC3DB-B0CE-4394-87B6-D8EF002F17FC}"/>
          </ac:spMkLst>
        </pc:spChg>
        <pc:spChg chg="mod">
          <ac:chgData name="Vivek Saahil" userId="43ad321a-5946-4c44-869a-99c3331d9527" providerId="ADAL" clId="{EA813354-F016-409C-A55B-EB42D8BC8B73}" dt="2021-04-06T04:33:14.680" v="5341" actId="27803"/>
          <ac:spMkLst>
            <pc:docMk/>
            <pc:sldMk cId="1830847363" sldId="283"/>
            <ac:spMk id="7253" creationId="{8A6BE5D3-8201-4081-88F9-8902DCF435E7}"/>
          </ac:spMkLst>
        </pc:spChg>
        <pc:spChg chg="mod">
          <ac:chgData name="Vivek Saahil" userId="43ad321a-5946-4c44-869a-99c3331d9527" providerId="ADAL" clId="{EA813354-F016-409C-A55B-EB42D8BC8B73}" dt="2021-04-06T04:33:14.680" v="5341" actId="27803"/>
          <ac:spMkLst>
            <pc:docMk/>
            <pc:sldMk cId="1830847363" sldId="283"/>
            <ac:spMk id="7254" creationId="{D1D24843-1E5E-4BC5-8399-07FA80A2E613}"/>
          </ac:spMkLst>
        </pc:spChg>
        <pc:spChg chg="mod">
          <ac:chgData name="Vivek Saahil" userId="43ad321a-5946-4c44-869a-99c3331d9527" providerId="ADAL" clId="{EA813354-F016-409C-A55B-EB42D8BC8B73}" dt="2021-04-06T04:33:14.680" v="5341" actId="27803"/>
          <ac:spMkLst>
            <pc:docMk/>
            <pc:sldMk cId="1830847363" sldId="283"/>
            <ac:spMk id="7255" creationId="{F6BDC64C-C0F6-45E4-804A-7C6B09C26D63}"/>
          </ac:spMkLst>
        </pc:spChg>
        <pc:spChg chg="mod">
          <ac:chgData name="Vivek Saahil" userId="43ad321a-5946-4c44-869a-99c3331d9527" providerId="ADAL" clId="{EA813354-F016-409C-A55B-EB42D8BC8B73}" dt="2021-04-06T04:33:14.680" v="5341" actId="27803"/>
          <ac:spMkLst>
            <pc:docMk/>
            <pc:sldMk cId="1830847363" sldId="283"/>
            <ac:spMk id="7256" creationId="{C4DC6388-76C0-43C6-B212-AD09399C13AF}"/>
          </ac:spMkLst>
        </pc:spChg>
        <pc:spChg chg="mod">
          <ac:chgData name="Vivek Saahil" userId="43ad321a-5946-4c44-869a-99c3331d9527" providerId="ADAL" clId="{EA813354-F016-409C-A55B-EB42D8BC8B73}" dt="2021-04-06T04:33:14.680" v="5341" actId="27803"/>
          <ac:spMkLst>
            <pc:docMk/>
            <pc:sldMk cId="1830847363" sldId="283"/>
            <ac:spMk id="7257" creationId="{905352D2-2BBC-469E-9DD6-0D5AAF88EA3F}"/>
          </ac:spMkLst>
        </pc:spChg>
        <pc:spChg chg="mod">
          <ac:chgData name="Vivek Saahil" userId="43ad321a-5946-4c44-869a-99c3331d9527" providerId="ADAL" clId="{EA813354-F016-409C-A55B-EB42D8BC8B73}" dt="2021-04-06T04:33:14.680" v="5341" actId="27803"/>
          <ac:spMkLst>
            <pc:docMk/>
            <pc:sldMk cId="1830847363" sldId="283"/>
            <ac:spMk id="7258" creationId="{E540BA32-49CB-4FC0-B911-41B6857E3014}"/>
          </ac:spMkLst>
        </pc:spChg>
        <pc:spChg chg="mod">
          <ac:chgData name="Vivek Saahil" userId="43ad321a-5946-4c44-869a-99c3331d9527" providerId="ADAL" clId="{EA813354-F016-409C-A55B-EB42D8BC8B73}" dt="2021-04-06T04:33:14.680" v="5341" actId="27803"/>
          <ac:spMkLst>
            <pc:docMk/>
            <pc:sldMk cId="1830847363" sldId="283"/>
            <ac:spMk id="7259" creationId="{93DE9B6D-51F8-4079-B94D-34DF0EE6BD78}"/>
          </ac:spMkLst>
        </pc:spChg>
        <pc:spChg chg="mod">
          <ac:chgData name="Vivek Saahil" userId="43ad321a-5946-4c44-869a-99c3331d9527" providerId="ADAL" clId="{EA813354-F016-409C-A55B-EB42D8BC8B73}" dt="2021-04-06T04:33:14.680" v="5341" actId="27803"/>
          <ac:spMkLst>
            <pc:docMk/>
            <pc:sldMk cId="1830847363" sldId="283"/>
            <ac:spMk id="7260" creationId="{2223CC40-78F3-43A4-B8EE-9B5AE24FB432}"/>
          </ac:spMkLst>
        </pc:spChg>
        <pc:spChg chg="mod">
          <ac:chgData name="Vivek Saahil" userId="43ad321a-5946-4c44-869a-99c3331d9527" providerId="ADAL" clId="{EA813354-F016-409C-A55B-EB42D8BC8B73}" dt="2021-04-06T04:33:14.680" v="5341" actId="27803"/>
          <ac:spMkLst>
            <pc:docMk/>
            <pc:sldMk cId="1830847363" sldId="283"/>
            <ac:spMk id="7261" creationId="{68FFFA03-86DE-475A-A305-08152D2EAC5C}"/>
          </ac:spMkLst>
        </pc:spChg>
        <pc:spChg chg="mod">
          <ac:chgData name="Vivek Saahil" userId="43ad321a-5946-4c44-869a-99c3331d9527" providerId="ADAL" clId="{EA813354-F016-409C-A55B-EB42D8BC8B73}" dt="2021-04-06T04:33:14.680" v="5341" actId="27803"/>
          <ac:spMkLst>
            <pc:docMk/>
            <pc:sldMk cId="1830847363" sldId="283"/>
            <ac:spMk id="7262" creationId="{61FD4D31-0FBE-4F54-A300-838C94D8B52B}"/>
          </ac:spMkLst>
        </pc:spChg>
        <pc:spChg chg="mod">
          <ac:chgData name="Vivek Saahil" userId="43ad321a-5946-4c44-869a-99c3331d9527" providerId="ADAL" clId="{EA813354-F016-409C-A55B-EB42D8BC8B73}" dt="2021-04-06T04:33:14.680" v="5341" actId="27803"/>
          <ac:spMkLst>
            <pc:docMk/>
            <pc:sldMk cId="1830847363" sldId="283"/>
            <ac:spMk id="7263" creationId="{B1DC22FB-40D4-43C1-98FE-8D85D90B63ED}"/>
          </ac:spMkLst>
        </pc:spChg>
        <pc:spChg chg="mod">
          <ac:chgData name="Vivek Saahil" userId="43ad321a-5946-4c44-869a-99c3331d9527" providerId="ADAL" clId="{EA813354-F016-409C-A55B-EB42D8BC8B73}" dt="2021-04-06T04:33:14.680" v="5341" actId="27803"/>
          <ac:spMkLst>
            <pc:docMk/>
            <pc:sldMk cId="1830847363" sldId="283"/>
            <ac:spMk id="7264" creationId="{A2595968-63AA-414B-9609-50327E9DD011}"/>
          </ac:spMkLst>
        </pc:spChg>
        <pc:spChg chg="mod">
          <ac:chgData name="Vivek Saahil" userId="43ad321a-5946-4c44-869a-99c3331d9527" providerId="ADAL" clId="{EA813354-F016-409C-A55B-EB42D8BC8B73}" dt="2021-04-06T04:33:14.680" v="5341" actId="27803"/>
          <ac:spMkLst>
            <pc:docMk/>
            <pc:sldMk cId="1830847363" sldId="283"/>
            <ac:spMk id="7265" creationId="{5717F61F-C3A6-4B22-9B19-C7530DFF7035}"/>
          </ac:spMkLst>
        </pc:spChg>
        <pc:spChg chg="mod">
          <ac:chgData name="Vivek Saahil" userId="43ad321a-5946-4c44-869a-99c3331d9527" providerId="ADAL" clId="{EA813354-F016-409C-A55B-EB42D8BC8B73}" dt="2021-04-06T04:33:14.680" v="5341" actId="27803"/>
          <ac:spMkLst>
            <pc:docMk/>
            <pc:sldMk cId="1830847363" sldId="283"/>
            <ac:spMk id="7266" creationId="{DC746E7D-622F-4B27-B906-B3BED16D5053}"/>
          </ac:spMkLst>
        </pc:spChg>
        <pc:spChg chg="mod">
          <ac:chgData name="Vivek Saahil" userId="43ad321a-5946-4c44-869a-99c3331d9527" providerId="ADAL" clId="{EA813354-F016-409C-A55B-EB42D8BC8B73}" dt="2021-04-06T04:33:14.680" v="5341" actId="27803"/>
          <ac:spMkLst>
            <pc:docMk/>
            <pc:sldMk cId="1830847363" sldId="283"/>
            <ac:spMk id="7267" creationId="{79E3588A-BED0-4989-9F5B-12233E335092}"/>
          </ac:spMkLst>
        </pc:spChg>
        <pc:spChg chg="mod">
          <ac:chgData name="Vivek Saahil" userId="43ad321a-5946-4c44-869a-99c3331d9527" providerId="ADAL" clId="{EA813354-F016-409C-A55B-EB42D8BC8B73}" dt="2021-04-06T04:33:14.680" v="5341" actId="27803"/>
          <ac:spMkLst>
            <pc:docMk/>
            <pc:sldMk cId="1830847363" sldId="283"/>
            <ac:spMk id="7268" creationId="{E081D4A4-B46F-4354-81DB-3E55F72D40F3}"/>
          </ac:spMkLst>
        </pc:spChg>
        <pc:spChg chg="mod">
          <ac:chgData name="Vivek Saahil" userId="43ad321a-5946-4c44-869a-99c3331d9527" providerId="ADAL" clId="{EA813354-F016-409C-A55B-EB42D8BC8B73}" dt="2021-04-06T04:33:14.680" v="5341" actId="27803"/>
          <ac:spMkLst>
            <pc:docMk/>
            <pc:sldMk cId="1830847363" sldId="283"/>
            <ac:spMk id="7269" creationId="{8F6BA342-5DEB-4214-B618-995C8EF88126}"/>
          </ac:spMkLst>
        </pc:spChg>
        <pc:spChg chg="mod">
          <ac:chgData name="Vivek Saahil" userId="43ad321a-5946-4c44-869a-99c3331d9527" providerId="ADAL" clId="{EA813354-F016-409C-A55B-EB42D8BC8B73}" dt="2021-04-06T04:33:14.680" v="5341" actId="27803"/>
          <ac:spMkLst>
            <pc:docMk/>
            <pc:sldMk cId="1830847363" sldId="283"/>
            <ac:spMk id="7270" creationId="{3CD5B334-1811-4550-A8ED-476AA9D1228B}"/>
          </ac:spMkLst>
        </pc:spChg>
        <pc:spChg chg="mod">
          <ac:chgData name="Vivek Saahil" userId="43ad321a-5946-4c44-869a-99c3331d9527" providerId="ADAL" clId="{EA813354-F016-409C-A55B-EB42D8BC8B73}" dt="2021-04-06T04:33:14.680" v="5341" actId="27803"/>
          <ac:spMkLst>
            <pc:docMk/>
            <pc:sldMk cId="1830847363" sldId="283"/>
            <ac:spMk id="7271" creationId="{1F06C330-76B9-468B-B455-AA1813F92CAC}"/>
          </ac:spMkLst>
        </pc:spChg>
        <pc:spChg chg="mod">
          <ac:chgData name="Vivek Saahil" userId="43ad321a-5946-4c44-869a-99c3331d9527" providerId="ADAL" clId="{EA813354-F016-409C-A55B-EB42D8BC8B73}" dt="2021-04-06T04:33:14.680" v="5341" actId="27803"/>
          <ac:spMkLst>
            <pc:docMk/>
            <pc:sldMk cId="1830847363" sldId="283"/>
            <ac:spMk id="7272" creationId="{EDD92E76-0F34-4C12-929B-58C0984F7861}"/>
          </ac:spMkLst>
        </pc:spChg>
        <pc:spChg chg="mod">
          <ac:chgData name="Vivek Saahil" userId="43ad321a-5946-4c44-869a-99c3331d9527" providerId="ADAL" clId="{EA813354-F016-409C-A55B-EB42D8BC8B73}" dt="2021-04-06T04:33:14.680" v="5341" actId="27803"/>
          <ac:spMkLst>
            <pc:docMk/>
            <pc:sldMk cId="1830847363" sldId="283"/>
            <ac:spMk id="7273" creationId="{95DA5385-0BD3-4FF9-AEBA-15334AB4E6FA}"/>
          </ac:spMkLst>
        </pc:spChg>
        <pc:spChg chg="mod">
          <ac:chgData name="Vivek Saahil" userId="43ad321a-5946-4c44-869a-99c3331d9527" providerId="ADAL" clId="{EA813354-F016-409C-A55B-EB42D8BC8B73}" dt="2021-04-06T04:33:14.680" v="5341" actId="27803"/>
          <ac:spMkLst>
            <pc:docMk/>
            <pc:sldMk cId="1830847363" sldId="283"/>
            <ac:spMk id="7274" creationId="{BF3D53CE-F0DB-43E1-8757-6AE1434C179D}"/>
          </ac:spMkLst>
        </pc:spChg>
        <pc:spChg chg="mod">
          <ac:chgData name="Vivek Saahil" userId="43ad321a-5946-4c44-869a-99c3331d9527" providerId="ADAL" clId="{EA813354-F016-409C-A55B-EB42D8BC8B73}" dt="2021-04-06T04:33:14.680" v="5341" actId="27803"/>
          <ac:spMkLst>
            <pc:docMk/>
            <pc:sldMk cId="1830847363" sldId="283"/>
            <ac:spMk id="7275" creationId="{3631D54D-4A38-404F-8D1F-FCAF1CECA982}"/>
          </ac:spMkLst>
        </pc:spChg>
        <pc:spChg chg="mod">
          <ac:chgData name="Vivek Saahil" userId="43ad321a-5946-4c44-869a-99c3331d9527" providerId="ADAL" clId="{EA813354-F016-409C-A55B-EB42D8BC8B73}" dt="2021-04-06T04:33:14.680" v="5341" actId="27803"/>
          <ac:spMkLst>
            <pc:docMk/>
            <pc:sldMk cId="1830847363" sldId="283"/>
            <ac:spMk id="7276" creationId="{5D72CB61-6222-49A9-817D-C424428024C1}"/>
          </ac:spMkLst>
        </pc:spChg>
        <pc:spChg chg="mod">
          <ac:chgData name="Vivek Saahil" userId="43ad321a-5946-4c44-869a-99c3331d9527" providerId="ADAL" clId="{EA813354-F016-409C-A55B-EB42D8BC8B73}" dt="2021-04-06T04:33:14.680" v="5341" actId="27803"/>
          <ac:spMkLst>
            <pc:docMk/>
            <pc:sldMk cId="1830847363" sldId="283"/>
            <ac:spMk id="7277" creationId="{533FB13F-9418-42AA-A7B3-78131FA73F8B}"/>
          </ac:spMkLst>
        </pc:spChg>
        <pc:spChg chg="mod">
          <ac:chgData name="Vivek Saahil" userId="43ad321a-5946-4c44-869a-99c3331d9527" providerId="ADAL" clId="{EA813354-F016-409C-A55B-EB42D8BC8B73}" dt="2021-04-06T04:33:14.680" v="5341" actId="27803"/>
          <ac:spMkLst>
            <pc:docMk/>
            <pc:sldMk cId="1830847363" sldId="283"/>
            <ac:spMk id="7278" creationId="{DCD336B2-E149-4613-AE69-EE85C94DDD28}"/>
          </ac:spMkLst>
        </pc:spChg>
        <pc:spChg chg="mod">
          <ac:chgData name="Vivek Saahil" userId="43ad321a-5946-4c44-869a-99c3331d9527" providerId="ADAL" clId="{EA813354-F016-409C-A55B-EB42D8BC8B73}" dt="2021-04-06T04:33:14.680" v="5341" actId="27803"/>
          <ac:spMkLst>
            <pc:docMk/>
            <pc:sldMk cId="1830847363" sldId="283"/>
            <ac:spMk id="7279" creationId="{735B4B5F-8F61-45E6-8C02-51E0262FE9F4}"/>
          </ac:spMkLst>
        </pc:spChg>
        <pc:spChg chg="mod">
          <ac:chgData name="Vivek Saahil" userId="43ad321a-5946-4c44-869a-99c3331d9527" providerId="ADAL" clId="{EA813354-F016-409C-A55B-EB42D8BC8B73}" dt="2021-04-06T04:33:14.680" v="5341" actId="27803"/>
          <ac:spMkLst>
            <pc:docMk/>
            <pc:sldMk cId="1830847363" sldId="283"/>
            <ac:spMk id="7280" creationId="{D84398FD-1674-4808-8C66-5450DDA6994D}"/>
          </ac:spMkLst>
        </pc:spChg>
        <pc:spChg chg="mod">
          <ac:chgData name="Vivek Saahil" userId="43ad321a-5946-4c44-869a-99c3331d9527" providerId="ADAL" clId="{EA813354-F016-409C-A55B-EB42D8BC8B73}" dt="2021-04-06T04:33:14.680" v="5341" actId="27803"/>
          <ac:spMkLst>
            <pc:docMk/>
            <pc:sldMk cId="1830847363" sldId="283"/>
            <ac:spMk id="7281" creationId="{9E52C925-152E-4471-90B5-47D36AFB7231}"/>
          </ac:spMkLst>
        </pc:spChg>
        <pc:spChg chg="mod">
          <ac:chgData name="Vivek Saahil" userId="43ad321a-5946-4c44-869a-99c3331d9527" providerId="ADAL" clId="{EA813354-F016-409C-A55B-EB42D8BC8B73}" dt="2021-04-06T04:33:14.680" v="5341" actId="27803"/>
          <ac:spMkLst>
            <pc:docMk/>
            <pc:sldMk cId="1830847363" sldId="283"/>
            <ac:spMk id="7282" creationId="{0BC315DF-F732-43C2-8B4C-E7F8C35991C0}"/>
          </ac:spMkLst>
        </pc:spChg>
        <pc:spChg chg="mod">
          <ac:chgData name="Vivek Saahil" userId="43ad321a-5946-4c44-869a-99c3331d9527" providerId="ADAL" clId="{EA813354-F016-409C-A55B-EB42D8BC8B73}" dt="2021-04-06T04:33:14.680" v="5341" actId="27803"/>
          <ac:spMkLst>
            <pc:docMk/>
            <pc:sldMk cId="1830847363" sldId="283"/>
            <ac:spMk id="7283" creationId="{2D594555-6B33-48A8-8F2F-E82FD0B494FA}"/>
          </ac:spMkLst>
        </pc:spChg>
        <pc:spChg chg="mod">
          <ac:chgData name="Vivek Saahil" userId="43ad321a-5946-4c44-869a-99c3331d9527" providerId="ADAL" clId="{EA813354-F016-409C-A55B-EB42D8BC8B73}" dt="2021-04-06T04:33:14.680" v="5341" actId="27803"/>
          <ac:spMkLst>
            <pc:docMk/>
            <pc:sldMk cId="1830847363" sldId="283"/>
            <ac:spMk id="7284" creationId="{A29A700A-68EB-4B5B-AE0F-DBE63AB05815}"/>
          </ac:spMkLst>
        </pc:spChg>
        <pc:spChg chg="mod">
          <ac:chgData name="Vivek Saahil" userId="43ad321a-5946-4c44-869a-99c3331d9527" providerId="ADAL" clId="{EA813354-F016-409C-A55B-EB42D8BC8B73}" dt="2021-04-06T04:33:14.680" v="5341" actId="27803"/>
          <ac:spMkLst>
            <pc:docMk/>
            <pc:sldMk cId="1830847363" sldId="283"/>
            <ac:spMk id="7285" creationId="{33B53E0D-F7FC-423B-9A99-3864A1F5FC4B}"/>
          </ac:spMkLst>
        </pc:spChg>
        <pc:spChg chg="mod">
          <ac:chgData name="Vivek Saahil" userId="43ad321a-5946-4c44-869a-99c3331d9527" providerId="ADAL" clId="{EA813354-F016-409C-A55B-EB42D8BC8B73}" dt="2021-04-06T04:33:14.680" v="5341" actId="27803"/>
          <ac:spMkLst>
            <pc:docMk/>
            <pc:sldMk cId="1830847363" sldId="283"/>
            <ac:spMk id="7286" creationId="{003B6791-25A2-4F4B-94D0-FCDAA5CF97DB}"/>
          </ac:spMkLst>
        </pc:spChg>
        <pc:spChg chg="mod">
          <ac:chgData name="Vivek Saahil" userId="43ad321a-5946-4c44-869a-99c3331d9527" providerId="ADAL" clId="{EA813354-F016-409C-A55B-EB42D8BC8B73}" dt="2021-04-06T04:33:14.680" v="5341" actId="27803"/>
          <ac:spMkLst>
            <pc:docMk/>
            <pc:sldMk cId="1830847363" sldId="283"/>
            <ac:spMk id="7287" creationId="{66BEC751-28DA-4F14-BC54-AED537E0CAAA}"/>
          </ac:spMkLst>
        </pc:spChg>
        <pc:spChg chg="mod">
          <ac:chgData name="Vivek Saahil" userId="43ad321a-5946-4c44-869a-99c3331d9527" providerId="ADAL" clId="{EA813354-F016-409C-A55B-EB42D8BC8B73}" dt="2021-04-06T04:33:14.680" v="5341" actId="27803"/>
          <ac:spMkLst>
            <pc:docMk/>
            <pc:sldMk cId="1830847363" sldId="283"/>
            <ac:spMk id="7288" creationId="{448DB7E7-F40A-40CC-A547-FDA0B731DBD6}"/>
          </ac:spMkLst>
        </pc:spChg>
        <pc:spChg chg="mod">
          <ac:chgData name="Vivek Saahil" userId="43ad321a-5946-4c44-869a-99c3331d9527" providerId="ADAL" clId="{EA813354-F016-409C-A55B-EB42D8BC8B73}" dt="2021-04-06T04:33:14.680" v="5341" actId="27803"/>
          <ac:spMkLst>
            <pc:docMk/>
            <pc:sldMk cId="1830847363" sldId="283"/>
            <ac:spMk id="7289" creationId="{48EA66A5-F79B-4968-B35F-6DD621CA1FAC}"/>
          </ac:spMkLst>
        </pc:spChg>
        <pc:spChg chg="mod">
          <ac:chgData name="Vivek Saahil" userId="43ad321a-5946-4c44-869a-99c3331d9527" providerId="ADAL" clId="{EA813354-F016-409C-A55B-EB42D8BC8B73}" dt="2021-04-06T04:33:14.680" v="5341" actId="27803"/>
          <ac:spMkLst>
            <pc:docMk/>
            <pc:sldMk cId="1830847363" sldId="283"/>
            <ac:spMk id="7290" creationId="{FA7E1186-1BCA-49ED-B457-BB186864B547}"/>
          </ac:spMkLst>
        </pc:spChg>
        <pc:spChg chg="mod">
          <ac:chgData name="Vivek Saahil" userId="43ad321a-5946-4c44-869a-99c3331d9527" providerId="ADAL" clId="{EA813354-F016-409C-A55B-EB42D8BC8B73}" dt="2021-04-06T04:33:14.680" v="5341" actId="27803"/>
          <ac:spMkLst>
            <pc:docMk/>
            <pc:sldMk cId="1830847363" sldId="283"/>
            <ac:spMk id="7291" creationId="{29C99042-08AC-4114-AF81-4306FD06FE32}"/>
          </ac:spMkLst>
        </pc:spChg>
        <pc:spChg chg="mod">
          <ac:chgData name="Vivek Saahil" userId="43ad321a-5946-4c44-869a-99c3331d9527" providerId="ADAL" clId="{EA813354-F016-409C-A55B-EB42D8BC8B73}" dt="2021-04-06T04:33:14.680" v="5341" actId="27803"/>
          <ac:spMkLst>
            <pc:docMk/>
            <pc:sldMk cId="1830847363" sldId="283"/>
            <ac:spMk id="7292" creationId="{22183A70-F792-448E-BEE5-ECFA9DBAF813}"/>
          </ac:spMkLst>
        </pc:spChg>
        <pc:spChg chg="mod">
          <ac:chgData name="Vivek Saahil" userId="43ad321a-5946-4c44-869a-99c3331d9527" providerId="ADAL" clId="{EA813354-F016-409C-A55B-EB42D8BC8B73}" dt="2021-04-06T04:33:14.680" v="5341" actId="27803"/>
          <ac:spMkLst>
            <pc:docMk/>
            <pc:sldMk cId="1830847363" sldId="283"/>
            <ac:spMk id="7293" creationId="{A8F8657E-E080-4669-8D60-6C74BE3B31AD}"/>
          </ac:spMkLst>
        </pc:spChg>
        <pc:spChg chg="mod">
          <ac:chgData name="Vivek Saahil" userId="43ad321a-5946-4c44-869a-99c3331d9527" providerId="ADAL" clId="{EA813354-F016-409C-A55B-EB42D8BC8B73}" dt="2021-04-06T04:33:14.680" v="5341" actId="27803"/>
          <ac:spMkLst>
            <pc:docMk/>
            <pc:sldMk cId="1830847363" sldId="283"/>
            <ac:spMk id="7294" creationId="{1794C786-4510-4246-A77F-2B52880F2C2F}"/>
          </ac:spMkLst>
        </pc:spChg>
        <pc:spChg chg="mod">
          <ac:chgData name="Vivek Saahil" userId="43ad321a-5946-4c44-869a-99c3331d9527" providerId="ADAL" clId="{EA813354-F016-409C-A55B-EB42D8BC8B73}" dt="2021-04-06T04:33:14.680" v="5341" actId="27803"/>
          <ac:spMkLst>
            <pc:docMk/>
            <pc:sldMk cId="1830847363" sldId="283"/>
            <ac:spMk id="7295" creationId="{0DE62091-9228-41A6-A3F5-ECA803D4A8EC}"/>
          </ac:spMkLst>
        </pc:spChg>
        <pc:spChg chg="mod">
          <ac:chgData name="Vivek Saahil" userId="43ad321a-5946-4c44-869a-99c3331d9527" providerId="ADAL" clId="{EA813354-F016-409C-A55B-EB42D8BC8B73}" dt="2021-04-06T04:33:14.680" v="5341" actId="27803"/>
          <ac:spMkLst>
            <pc:docMk/>
            <pc:sldMk cId="1830847363" sldId="283"/>
            <ac:spMk id="7296" creationId="{879B3F64-3362-453A-AA85-3B14A5D4E863}"/>
          </ac:spMkLst>
        </pc:spChg>
        <pc:spChg chg="mod">
          <ac:chgData name="Vivek Saahil" userId="43ad321a-5946-4c44-869a-99c3331d9527" providerId="ADAL" clId="{EA813354-F016-409C-A55B-EB42D8BC8B73}" dt="2021-04-06T04:33:14.680" v="5341" actId="27803"/>
          <ac:spMkLst>
            <pc:docMk/>
            <pc:sldMk cId="1830847363" sldId="283"/>
            <ac:spMk id="7297" creationId="{50EB82E4-012E-4E39-943F-8D2F1A8FBC8F}"/>
          </ac:spMkLst>
        </pc:spChg>
        <pc:spChg chg="mod">
          <ac:chgData name="Vivek Saahil" userId="43ad321a-5946-4c44-869a-99c3331d9527" providerId="ADAL" clId="{EA813354-F016-409C-A55B-EB42D8BC8B73}" dt="2021-04-06T04:33:14.680" v="5341" actId="27803"/>
          <ac:spMkLst>
            <pc:docMk/>
            <pc:sldMk cId="1830847363" sldId="283"/>
            <ac:spMk id="7298" creationId="{045A345E-001A-43DB-A836-0A42595D386F}"/>
          </ac:spMkLst>
        </pc:spChg>
        <pc:spChg chg="mod">
          <ac:chgData name="Vivek Saahil" userId="43ad321a-5946-4c44-869a-99c3331d9527" providerId="ADAL" clId="{EA813354-F016-409C-A55B-EB42D8BC8B73}" dt="2021-04-06T04:33:14.680" v="5341" actId="27803"/>
          <ac:spMkLst>
            <pc:docMk/>
            <pc:sldMk cId="1830847363" sldId="283"/>
            <ac:spMk id="7299" creationId="{D156610B-AFA7-4749-8300-D42BC6F1CE83}"/>
          </ac:spMkLst>
        </pc:spChg>
        <pc:spChg chg="mod">
          <ac:chgData name="Vivek Saahil" userId="43ad321a-5946-4c44-869a-99c3331d9527" providerId="ADAL" clId="{EA813354-F016-409C-A55B-EB42D8BC8B73}" dt="2021-04-06T04:33:14.680" v="5341" actId="27803"/>
          <ac:spMkLst>
            <pc:docMk/>
            <pc:sldMk cId="1830847363" sldId="283"/>
            <ac:spMk id="7300" creationId="{0C01B1C9-BD23-4558-9141-9918FAA63752}"/>
          </ac:spMkLst>
        </pc:spChg>
        <pc:spChg chg="mod">
          <ac:chgData name="Vivek Saahil" userId="43ad321a-5946-4c44-869a-99c3331d9527" providerId="ADAL" clId="{EA813354-F016-409C-A55B-EB42D8BC8B73}" dt="2021-04-06T04:33:14.680" v="5341" actId="27803"/>
          <ac:spMkLst>
            <pc:docMk/>
            <pc:sldMk cId="1830847363" sldId="283"/>
            <ac:spMk id="7301" creationId="{8987B9F9-A8D2-46E0-A486-0D3B8BDD2EBF}"/>
          </ac:spMkLst>
        </pc:spChg>
        <pc:spChg chg="mod">
          <ac:chgData name="Vivek Saahil" userId="43ad321a-5946-4c44-869a-99c3331d9527" providerId="ADAL" clId="{EA813354-F016-409C-A55B-EB42D8BC8B73}" dt="2021-04-06T04:33:14.680" v="5341" actId="27803"/>
          <ac:spMkLst>
            <pc:docMk/>
            <pc:sldMk cId="1830847363" sldId="283"/>
            <ac:spMk id="7302" creationId="{698BB3F3-C397-4379-8A91-F31705C8E2DB}"/>
          </ac:spMkLst>
        </pc:spChg>
        <pc:spChg chg="mod">
          <ac:chgData name="Vivek Saahil" userId="43ad321a-5946-4c44-869a-99c3331d9527" providerId="ADAL" clId="{EA813354-F016-409C-A55B-EB42D8BC8B73}" dt="2021-04-06T04:33:14.680" v="5341" actId="27803"/>
          <ac:spMkLst>
            <pc:docMk/>
            <pc:sldMk cId="1830847363" sldId="283"/>
            <ac:spMk id="7303" creationId="{C529B828-D2AD-479A-ABFB-4B014FDCF627}"/>
          </ac:spMkLst>
        </pc:spChg>
        <pc:spChg chg="mod">
          <ac:chgData name="Vivek Saahil" userId="43ad321a-5946-4c44-869a-99c3331d9527" providerId="ADAL" clId="{EA813354-F016-409C-A55B-EB42D8BC8B73}" dt="2021-04-06T04:33:14.680" v="5341" actId="27803"/>
          <ac:spMkLst>
            <pc:docMk/>
            <pc:sldMk cId="1830847363" sldId="283"/>
            <ac:spMk id="7304" creationId="{56FB902D-6E62-4C5C-BE30-5E6C220E31F5}"/>
          </ac:spMkLst>
        </pc:spChg>
        <pc:spChg chg="mod">
          <ac:chgData name="Vivek Saahil" userId="43ad321a-5946-4c44-869a-99c3331d9527" providerId="ADAL" clId="{EA813354-F016-409C-A55B-EB42D8BC8B73}" dt="2021-04-06T04:33:14.680" v="5341" actId="27803"/>
          <ac:spMkLst>
            <pc:docMk/>
            <pc:sldMk cId="1830847363" sldId="283"/>
            <ac:spMk id="7305" creationId="{54E64FDD-F673-4D6E-9425-8D3B028FEB78}"/>
          </ac:spMkLst>
        </pc:spChg>
        <pc:spChg chg="mod">
          <ac:chgData name="Vivek Saahil" userId="43ad321a-5946-4c44-869a-99c3331d9527" providerId="ADAL" clId="{EA813354-F016-409C-A55B-EB42D8BC8B73}" dt="2021-04-06T04:33:14.680" v="5341" actId="27803"/>
          <ac:spMkLst>
            <pc:docMk/>
            <pc:sldMk cId="1830847363" sldId="283"/>
            <ac:spMk id="7306" creationId="{1AA148DA-D0FC-4F8A-A34C-561DD3CD9F48}"/>
          </ac:spMkLst>
        </pc:spChg>
        <pc:spChg chg="mod">
          <ac:chgData name="Vivek Saahil" userId="43ad321a-5946-4c44-869a-99c3331d9527" providerId="ADAL" clId="{EA813354-F016-409C-A55B-EB42D8BC8B73}" dt="2021-04-06T04:33:14.680" v="5341" actId="27803"/>
          <ac:spMkLst>
            <pc:docMk/>
            <pc:sldMk cId="1830847363" sldId="283"/>
            <ac:spMk id="7307" creationId="{6D239946-8B6A-4C3D-945B-5295DAFEC95F}"/>
          </ac:spMkLst>
        </pc:spChg>
        <pc:spChg chg="mod">
          <ac:chgData name="Vivek Saahil" userId="43ad321a-5946-4c44-869a-99c3331d9527" providerId="ADAL" clId="{EA813354-F016-409C-A55B-EB42D8BC8B73}" dt="2021-04-06T04:33:14.680" v="5341" actId="27803"/>
          <ac:spMkLst>
            <pc:docMk/>
            <pc:sldMk cId="1830847363" sldId="283"/>
            <ac:spMk id="7308" creationId="{32CBF7F0-74E2-4F97-8CCF-588D5206819C}"/>
          </ac:spMkLst>
        </pc:spChg>
        <pc:spChg chg="mod">
          <ac:chgData name="Vivek Saahil" userId="43ad321a-5946-4c44-869a-99c3331d9527" providerId="ADAL" clId="{EA813354-F016-409C-A55B-EB42D8BC8B73}" dt="2021-04-06T04:33:14.680" v="5341" actId="27803"/>
          <ac:spMkLst>
            <pc:docMk/>
            <pc:sldMk cId="1830847363" sldId="283"/>
            <ac:spMk id="7309" creationId="{E88CD6E3-B5B6-46B0-9FFA-FF336774AB4C}"/>
          </ac:spMkLst>
        </pc:spChg>
        <pc:spChg chg="mod">
          <ac:chgData name="Vivek Saahil" userId="43ad321a-5946-4c44-869a-99c3331d9527" providerId="ADAL" clId="{EA813354-F016-409C-A55B-EB42D8BC8B73}" dt="2021-04-06T04:33:14.680" v="5341" actId="27803"/>
          <ac:spMkLst>
            <pc:docMk/>
            <pc:sldMk cId="1830847363" sldId="283"/>
            <ac:spMk id="7310" creationId="{477B3810-317F-45DD-9786-8B6BCB74DBBD}"/>
          </ac:spMkLst>
        </pc:spChg>
        <pc:spChg chg="mod">
          <ac:chgData name="Vivek Saahil" userId="43ad321a-5946-4c44-869a-99c3331d9527" providerId="ADAL" clId="{EA813354-F016-409C-A55B-EB42D8BC8B73}" dt="2021-04-06T04:33:14.680" v="5341" actId="27803"/>
          <ac:spMkLst>
            <pc:docMk/>
            <pc:sldMk cId="1830847363" sldId="283"/>
            <ac:spMk id="7311" creationId="{8907B735-6D46-4613-8246-01830EE6EAD6}"/>
          </ac:spMkLst>
        </pc:spChg>
        <pc:spChg chg="mod">
          <ac:chgData name="Vivek Saahil" userId="43ad321a-5946-4c44-869a-99c3331d9527" providerId="ADAL" clId="{EA813354-F016-409C-A55B-EB42D8BC8B73}" dt="2021-04-06T04:33:14.680" v="5341" actId="27803"/>
          <ac:spMkLst>
            <pc:docMk/>
            <pc:sldMk cId="1830847363" sldId="283"/>
            <ac:spMk id="7312" creationId="{E5BB1AE6-05F1-49F0-B1D8-5ECD6821EA8D}"/>
          </ac:spMkLst>
        </pc:spChg>
        <pc:spChg chg="mod">
          <ac:chgData name="Vivek Saahil" userId="43ad321a-5946-4c44-869a-99c3331d9527" providerId="ADAL" clId="{EA813354-F016-409C-A55B-EB42D8BC8B73}" dt="2021-04-06T04:33:14.680" v="5341" actId="27803"/>
          <ac:spMkLst>
            <pc:docMk/>
            <pc:sldMk cId="1830847363" sldId="283"/>
            <ac:spMk id="7313" creationId="{BE2C0BE2-A7C0-4E93-95A8-BD6F082651A5}"/>
          </ac:spMkLst>
        </pc:spChg>
        <pc:spChg chg="mod">
          <ac:chgData name="Vivek Saahil" userId="43ad321a-5946-4c44-869a-99c3331d9527" providerId="ADAL" clId="{EA813354-F016-409C-A55B-EB42D8BC8B73}" dt="2021-04-06T04:33:14.680" v="5341" actId="27803"/>
          <ac:spMkLst>
            <pc:docMk/>
            <pc:sldMk cId="1830847363" sldId="283"/>
            <ac:spMk id="7314" creationId="{74BF27C8-0F4F-414C-B226-FE25713DEE90}"/>
          </ac:spMkLst>
        </pc:spChg>
        <pc:spChg chg="mod">
          <ac:chgData name="Vivek Saahil" userId="43ad321a-5946-4c44-869a-99c3331d9527" providerId="ADAL" clId="{EA813354-F016-409C-A55B-EB42D8BC8B73}" dt="2021-04-06T04:33:14.680" v="5341" actId="27803"/>
          <ac:spMkLst>
            <pc:docMk/>
            <pc:sldMk cId="1830847363" sldId="283"/>
            <ac:spMk id="7315" creationId="{5DF904AD-A2BD-4C70-BC6F-06919F58C2A7}"/>
          </ac:spMkLst>
        </pc:spChg>
        <pc:spChg chg="mod">
          <ac:chgData name="Vivek Saahil" userId="43ad321a-5946-4c44-869a-99c3331d9527" providerId="ADAL" clId="{EA813354-F016-409C-A55B-EB42D8BC8B73}" dt="2021-04-06T04:33:14.680" v="5341" actId="27803"/>
          <ac:spMkLst>
            <pc:docMk/>
            <pc:sldMk cId="1830847363" sldId="283"/>
            <ac:spMk id="7316" creationId="{BEB1B094-37F3-4A30-8B40-78EEB91C96A2}"/>
          </ac:spMkLst>
        </pc:spChg>
        <pc:spChg chg="mod">
          <ac:chgData name="Vivek Saahil" userId="43ad321a-5946-4c44-869a-99c3331d9527" providerId="ADAL" clId="{EA813354-F016-409C-A55B-EB42D8BC8B73}" dt="2021-04-06T04:33:14.680" v="5341" actId="27803"/>
          <ac:spMkLst>
            <pc:docMk/>
            <pc:sldMk cId="1830847363" sldId="283"/>
            <ac:spMk id="7317" creationId="{B55B00CB-7140-4E5C-B9AA-7DF0A1AEA67F}"/>
          </ac:spMkLst>
        </pc:spChg>
        <pc:spChg chg="mod">
          <ac:chgData name="Vivek Saahil" userId="43ad321a-5946-4c44-869a-99c3331d9527" providerId="ADAL" clId="{EA813354-F016-409C-A55B-EB42D8BC8B73}" dt="2021-04-06T04:33:14.680" v="5341" actId="27803"/>
          <ac:spMkLst>
            <pc:docMk/>
            <pc:sldMk cId="1830847363" sldId="283"/>
            <ac:spMk id="7318" creationId="{0447EA99-AC73-41D6-9227-C9CF2A56BE90}"/>
          </ac:spMkLst>
        </pc:spChg>
        <pc:spChg chg="mod">
          <ac:chgData name="Vivek Saahil" userId="43ad321a-5946-4c44-869a-99c3331d9527" providerId="ADAL" clId="{EA813354-F016-409C-A55B-EB42D8BC8B73}" dt="2021-04-06T04:33:14.680" v="5341" actId="27803"/>
          <ac:spMkLst>
            <pc:docMk/>
            <pc:sldMk cId="1830847363" sldId="283"/>
            <ac:spMk id="7319" creationId="{300740FC-1810-418D-87EE-55BDC2689A5F}"/>
          </ac:spMkLst>
        </pc:spChg>
        <pc:spChg chg="mod">
          <ac:chgData name="Vivek Saahil" userId="43ad321a-5946-4c44-869a-99c3331d9527" providerId="ADAL" clId="{EA813354-F016-409C-A55B-EB42D8BC8B73}" dt="2021-04-06T04:33:14.680" v="5341" actId="27803"/>
          <ac:spMkLst>
            <pc:docMk/>
            <pc:sldMk cId="1830847363" sldId="283"/>
            <ac:spMk id="7320" creationId="{B472ACC9-1C94-400F-9EB3-F05842755969}"/>
          </ac:spMkLst>
        </pc:spChg>
        <pc:spChg chg="mod">
          <ac:chgData name="Vivek Saahil" userId="43ad321a-5946-4c44-869a-99c3331d9527" providerId="ADAL" clId="{EA813354-F016-409C-A55B-EB42D8BC8B73}" dt="2021-04-06T04:33:14.680" v="5341" actId="27803"/>
          <ac:spMkLst>
            <pc:docMk/>
            <pc:sldMk cId="1830847363" sldId="283"/>
            <ac:spMk id="7321" creationId="{CDE720B4-04D8-4E59-A7BC-F015466393DC}"/>
          </ac:spMkLst>
        </pc:spChg>
        <pc:spChg chg="mod">
          <ac:chgData name="Vivek Saahil" userId="43ad321a-5946-4c44-869a-99c3331d9527" providerId="ADAL" clId="{EA813354-F016-409C-A55B-EB42D8BC8B73}" dt="2021-04-06T04:33:14.680" v="5341" actId="27803"/>
          <ac:spMkLst>
            <pc:docMk/>
            <pc:sldMk cId="1830847363" sldId="283"/>
            <ac:spMk id="7322" creationId="{FEB5AE7E-671E-4888-8DBD-912F8207B9ED}"/>
          </ac:spMkLst>
        </pc:spChg>
        <pc:spChg chg="mod">
          <ac:chgData name="Vivek Saahil" userId="43ad321a-5946-4c44-869a-99c3331d9527" providerId="ADAL" clId="{EA813354-F016-409C-A55B-EB42D8BC8B73}" dt="2021-04-06T04:33:14.680" v="5341" actId="27803"/>
          <ac:spMkLst>
            <pc:docMk/>
            <pc:sldMk cId="1830847363" sldId="283"/>
            <ac:spMk id="7323" creationId="{C4F51907-D48F-4FD6-BF4A-D57CD9E57C38}"/>
          </ac:spMkLst>
        </pc:spChg>
        <pc:spChg chg="mod">
          <ac:chgData name="Vivek Saahil" userId="43ad321a-5946-4c44-869a-99c3331d9527" providerId="ADAL" clId="{EA813354-F016-409C-A55B-EB42D8BC8B73}" dt="2021-04-06T04:33:14.680" v="5341" actId="27803"/>
          <ac:spMkLst>
            <pc:docMk/>
            <pc:sldMk cId="1830847363" sldId="283"/>
            <ac:spMk id="7324" creationId="{7040FA69-A46F-4B63-9533-C830392C8118}"/>
          </ac:spMkLst>
        </pc:spChg>
        <pc:spChg chg="mod">
          <ac:chgData name="Vivek Saahil" userId="43ad321a-5946-4c44-869a-99c3331d9527" providerId="ADAL" clId="{EA813354-F016-409C-A55B-EB42D8BC8B73}" dt="2021-04-06T04:33:14.680" v="5341" actId="27803"/>
          <ac:spMkLst>
            <pc:docMk/>
            <pc:sldMk cId="1830847363" sldId="283"/>
            <ac:spMk id="7325" creationId="{8437A397-1891-4FA5-BDD2-D3644165A303}"/>
          </ac:spMkLst>
        </pc:spChg>
        <pc:spChg chg="mod">
          <ac:chgData name="Vivek Saahil" userId="43ad321a-5946-4c44-869a-99c3331d9527" providerId="ADAL" clId="{EA813354-F016-409C-A55B-EB42D8BC8B73}" dt="2021-04-06T04:33:14.680" v="5341" actId="27803"/>
          <ac:spMkLst>
            <pc:docMk/>
            <pc:sldMk cId="1830847363" sldId="283"/>
            <ac:spMk id="7326" creationId="{47A75BCD-B67D-4CCC-8091-4B2D4F6A1601}"/>
          </ac:spMkLst>
        </pc:spChg>
        <pc:spChg chg="mod">
          <ac:chgData name="Vivek Saahil" userId="43ad321a-5946-4c44-869a-99c3331d9527" providerId="ADAL" clId="{EA813354-F016-409C-A55B-EB42D8BC8B73}" dt="2021-04-06T04:33:14.680" v="5341" actId="27803"/>
          <ac:spMkLst>
            <pc:docMk/>
            <pc:sldMk cId="1830847363" sldId="283"/>
            <ac:spMk id="7327" creationId="{F06CD2DB-7B61-4E8E-8037-D548DC2A2D66}"/>
          </ac:spMkLst>
        </pc:spChg>
        <pc:spChg chg="mod">
          <ac:chgData name="Vivek Saahil" userId="43ad321a-5946-4c44-869a-99c3331d9527" providerId="ADAL" clId="{EA813354-F016-409C-A55B-EB42D8BC8B73}" dt="2021-04-06T04:33:14.680" v="5341" actId="27803"/>
          <ac:spMkLst>
            <pc:docMk/>
            <pc:sldMk cId="1830847363" sldId="283"/>
            <ac:spMk id="7328" creationId="{6EBE408C-2C4B-4C80-8982-82B8A5FBE91C}"/>
          </ac:spMkLst>
        </pc:spChg>
        <pc:spChg chg="mod">
          <ac:chgData name="Vivek Saahil" userId="43ad321a-5946-4c44-869a-99c3331d9527" providerId="ADAL" clId="{EA813354-F016-409C-A55B-EB42D8BC8B73}" dt="2021-04-06T04:33:14.680" v="5341" actId="27803"/>
          <ac:spMkLst>
            <pc:docMk/>
            <pc:sldMk cId="1830847363" sldId="283"/>
            <ac:spMk id="7329" creationId="{06AC1195-11C2-476F-B2E4-D57373D136AD}"/>
          </ac:spMkLst>
        </pc:spChg>
        <pc:spChg chg="mod">
          <ac:chgData name="Vivek Saahil" userId="43ad321a-5946-4c44-869a-99c3331d9527" providerId="ADAL" clId="{EA813354-F016-409C-A55B-EB42D8BC8B73}" dt="2021-04-06T04:33:14.680" v="5341" actId="27803"/>
          <ac:spMkLst>
            <pc:docMk/>
            <pc:sldMk cId="1830847363" sldId="283"/>
            <ac:spMk id="7330" creationId="{F7F22CB0-2592-4A3E-898B-6B02DF13AD8A}"/>
          </ac:spMkLst>
        </pc:spChg>
        <pc:spChg chg="mod">
          <ac:chgData name="Vivek Saahil" userId="43ad321a-5946-4c44-869a-99c3331d9527" providerId="ADAL" clId="{EA813354-F016-409C-A55B-EB42D8BC8B73}" dt="2021-04-06T04:33:14.680" v="5341" actId="27803"/>
          <ac:spMkLst>
            <pc:docMk/>
            <pc:sldMk cId="1830847363" sldId="283"/>
            <ac:spMk id="7331" creationId="{FE10BC68-E31E-4ACA-82FC-3A9D16BC8465}"/>
          </ac:spMkLst>
        </pc:spChg>
        <pc:spChg chg="mod">
          <ac:chgData name="Vivek Saahil" userId="43ad321a-5946-4c44-869a-99c3331d9527" providerId="ADAL" clId="{EA813354-F016-409C-A55B-EB42D8BC8B73}" dt="2021-04-06T04:33:14.680" v="5341" actId="27803"/>
          <ac:spMkLst>
            <pc:docMk/>
            <pc:sldMk cId="1830847363" sldId="283"/>
            <ac:spMk id="7332" creationId="{5A3AC0C7-27DA-4FEC-84AE-8F003E9DA472}"/>
          </ac:spMkLst>
        </pc:spChg>
        <pc:spChg chg="mod">
          <ac:chgData name="Vivek Saahil" userId="43ad321a-5946-4c44-869a-99c3331d9527" providerId="ADAL" clId="{EA813354-F016-409C-A55B-EB42D8BC8B73}" dt="2021-04-06T04:33:14.680" v="5341" actId="27803"/>
          <ac:spMkLst>
            <pc:docMk/>
            <pc:sldMk cId="1830847363" sldId="283"/>
            <ac:spMk id="7333" creationId="{20E8E6BC-4B3F-4260-926F-504806982E2F}"/>
          </ac:spMkLst>
        </pc:spChg>
        <pc:spChg chg="mod">
          <ac:chgData name="Vivek Saahil" userId="43ad321a-5946-4c44-869a-99c3331d9527" providerId="ADAL" clId="{EA813354-F016-409C-A55B-EB42D8BC8B73}" dt="2021-04-06T04:33:14.680" v="5341" actId="27803"/>
          <ac:spMkLst>
            <pc:docMk/>
            <pc:sldMk cId="1830847363" sldId="283"/>
            <ac:spMk id="7334" creationId="{DE40B2E9-117C-4AE3-865A-3292B9B2618B}"/>
          </ac:spMkLst>
        </pc:spChg>
        <pc:spChg chg="mod">
          <ac:chgData name="Vivek Saahil" userId="43ad321a-5946-4c44-869a-99c3331d9527" providerId="ADAL" clId="{EA813354-F016-409C-A55B-EB42D8BC8B73}" dt="2021-04-06T04:33:14.680" v="5341" actId="27803"/>
          <ac:spMkLst>
            <pc:docMk/>
            <pc:sldMk cId="1830847363" sldId="283"/>
            <ac:spMk id="7335" creationId="{71D02401-66FE-47B5-87D9-94EE76B77D77}"/>
          </ac:spMkLst>
        </pc:spChg>
        <pc:spChg chg="mod">
          <ac:chgData name="Vivek Saahil" userId="43ad321a-5946-4c44-869a-99c3331d9527" providerId="ADAL" clId="{EA813354-F016-409C-A55B-EB42D8BC8B73}" dt="2021-04-06T04:33:14.680" v="5341" actId="27803"/>
          <ac:spMkLst>
            <pc:docMk/>
            <pc:sldMk cId="1830847363" sldId="283"/>
            <ac:spMk id="7336" creationId="{FD514EBF-F9A9-4009-BD99-C1908C101AF0}"/>
          </ac:spMkLst>
        </pc:spChg>
        <pc:spChg chg="mod">
          <ac:chgData name="Vivek Saahil" userId="43ad321a-5946-4c44-869a-99c3331d9527" providerId="ADAL" clId="{EA813354-F016-409C-A55B-EB42D8BC8B73}" dt="2021-04-06T04:33:14.680" v="5341" actId="27803"/>
          <ac:spMkLst>
            <pc:docMk/>
            <pc:sldMk cId="1830847363" sldId="283"/>
            <ac:spMk id="7337" creationId="{19BE2594-C12A-4C4F-9FF2-CB06219115F7}"/>
          </ac:spMkLst>
        </pc:spChg>
        <pc:spChg chg="mod">
          <ac:chgData name="Vivek Saahil" userId="43ad321a-5946-4c44-869a-99c3331d9527" providerId="ADAL" clId="{EA813354-F016-409C-A55B-EB42D8BC8B73}" dt="2021-04-06T04:33:14.680" v="5341" actId="27803"/>
          <ac:spMkLst>
            <pc:docMk/>
            <pc:sldMk cId="1830847363" sldId="283"/>
            <ac:spMk id="7338" creationId="{60523B8E-A21B-446D-9BB5-3C08ECF42186}"/>
          </ac:spMkLst>
        </pc:spChg>
        <pc:spChg chg="mod">
          <ac:chgData name="Vivek Saahil" userId="43ad321a-5946-4c44-869a-99c3331d9527" providerId="ADAL" clId="{EA813354-F016-409C-A55B-EB42D8BC8B73}" dt="2021-04-06T04:33:14.680" v="5341" actId="27803"/>
          <ac:spMkLst>
            <pc:docMk/>
            <pc:sldMk cId="1830847363" sldId="283"/>
            <ac:spMk id="7339" creationId="{16E82D4D-853A-4366-AA98-8BAA1674C4F6}"/>
          </ac:spMkLst>
        </pc:spChg>
        <pc:spChg chg="mod">
          <ac:chgData name="Vivek Saahil" userId="43ad321a-5946-4c44-869a-99c3331d9527" providerId="ADAL" clId="{EA813354-F016-409C-A55B-EB42D8BC8B73}" dt="2021-04-06T04:33:14.680" v="5341" actId="27803"/>
          <ac:spMkLst>
            <pc:docMk/>
            <pc:sldMk cId="1830847363" sldId="283"/>
            <ac:spMk id="7340" creationId="{CB9D6EA5-4BED-490E-82ED-258075CADCB5}"/>
          </ac:spMkLst>
        </pc:spChg>
        <pc:spChg chg="mod">
          <ac:chgData name="Vivek Saahil" userId="43ad321a-5946-4c44-869a-99c3331d9527" providerId="ADAL" clId="{EA813354-F016-409C-A55B-EB42D8BC8B73}" dt="2021-04-06T04:33:14.680" v="5341" actId="27803"/>
          <ac:spMkLst>
            <pc:docMk/>
            <pc:sldMk cId="1830847363" sldId="283"/>
            <ac:spMk id="7341" creationId="{C7AFF2AB-4D48-47EE-8C51-B909D51B3B9C}"/>
          </ac:spMkLst>
        </pc:spChg>
        <pc:spChg chg="mod">
          <ac:chgData name="Vivek Saahil" userId="43ad321a-5946-4c44-869a-99c3331d9527" providerId="ADAL" clId="{EA813354-F016-409C-A55B-EB42D8BC8B73}" dt="2021-04-06T04:33:14.680" v="5341" actId="27803"/>
          <ac:spMkLst>
            <pc:docMk/>
            <pc:sldMk cId="1830847363" sldId="283"/>
            <ac:spMk id="7342" creationId="{8109F1E3-958D-4554-AABC-F31EE00ED759}"/>
          </ac:spMkLst>
        </pc:spChg>
        <pc:spChg chg="mod">
          <ac:chgData name="Vivek Saahil" userId="43ad321a-5946-4c44-869a-99c3331d9527" providerId="ADAL" clId="{EA813354-F016-409C-A55B-EB42D8BC8B73}" dt="2021-04-06T04:33:14.680" v="5341" actId="27803"/>
          <ac:spMkLst>
            <pc:docMk/>
            <pc:sldMk cId="1830847363" sldId="283"/>
            <ac:spMk id="7343" creationId="{4E5F5231-8E52-4D87-B957-279D7AFC2F5E}"/>
          </ac:spMkLst>
        </pc:spChg>
        <pc:spChg chg="mod">
          <ac:chgData name="Vivek Saahil" userId="43ad321a-5946-4c44-869a-99c3331d9527" providerId="ADAL" clId="{EA813354-F016-409C-A55B-EB42D8BC8B73}" dt="2021-04-06T04:33:14.680" v="5341" actId="27803"/>
          <ac:spMkLst>
            <pc:docMk/>
            <pc:sldMk cId="1830847363" sldId="283"/>
            <ac:spMk id="7344" creationId="{BA5338B9-B53D-4452-ADAD-51D76B32585D}"/>
          </ac:spMkLst>
        </pc:spChg>
        <pc:spChg chg="mod">
          <ac:chgData name="Vivek Saahil" userId="43ad321a-5946-4c44-869a-99c3331d9527" providerId="ADAL" clId="{EA813354-F016-409C-A55B-EB42D8BC8B73}" dt="2021-04-06T04:33:14.680" v="5341" actId="27803"/>
          <ac:spMkLst>
            <pc:docMk/>
            <pc:sldMk cId="1830847363" sldId="283"/>
            <ac:spMk id="7345" creationId="{39926883-E1CE-4772-BA83-725A7C0B7804}"/>
          </ac:spMkLst>
        </pc:spChg>
        <pc:spChg chg="mod">
          <ac:chgData name="Vivek Saahil" userId="43ad321a-5946-4c44-869a-99c3331d9527" providerId="ADAL" clId="{EA813354-F016-409C-A55B-EB42D8BC8B73}" dt="2021-04-06T04:33:14.680" v="5341" actId="27803"/>
          <ac:spMkLst>
            <pc:docMk/>
            <pc:sldMk cId="1830847363" sldId="283"/>
            <ac:spMk id="7346" creationId="{452F32F9-FAB8-495C-85FA-43DB19C0EF2D}"/>
          </ac:spMkLst>
        </pc:spChg>
        <pc:spChg chg="mod">
          <ac:chgData name="Vivek Saahil" userId="43ad321a-5946-4c44-869a-99c3331d9527" providerId="ADAL" clId="{EA813354-F016-409C-A55B-EB42D8BC8B73}" dt="2021-04-06T04:33:14.680" v="5341" actId="27803"/>
          <ac:spMkLst>
            <pc:docMk/>
            <pc:sldMk cId="1830847363" sldId="283"/>
            <ac:spMk id="7347" creationId="{E42F7011-FD33-424C-A021-95187B579826}"/>
          </ac:spMkLst>
        </pc:spChg>
        <pc:spChg chg="mod">
          <ac:chgData name="Vivek Saahil" userId="43ad321a-5946-4c44-869a-99c3331d9527" providerId="ADAL" clId="{EA813354-F016-409C-A55B-EB42D8BC8B73}" dt="2021-04-06T04:33:14.680" v="5341" actId="27803"/>
          <ac:spMkLst>
            <pc:docMk/>
            <pc:sldMk cId="1830847363" sldId="283"/>
            <ac:spMk id="7348" creationId="{6BE5FD43-3D56-4D10-995F-591DA1585B47}"/>
          </ac:spMkLst>
        </pc:spChg>
        <pc:spChg chg="mod">
          <ac:chgData name="Vivek Saahil" userId="43ad321a-5946-4c44-869a-99c3331d9527" providerId="ADAL" clId="{EA813354-F016-409C-A55B-EB42D8BC8B73}" dt="2021-04-06T04:33:14.680" v="5341" actId="27803"/>
          <ac:spMkLst>
            <pc:docMk/>
            <pc:sldMk cId="1830847363" sldId="283"/>
            <ac:spMk id="7349" creationId="{70D1CB5D-9E0E-4F9C-91BE-255F1AD55E92}"/>
          </ac:spMkLst>
        </pc:spChg>
        <pc:spChg chg="mod">
          <ac:chgData name="Vivek Saahil" userId="43ad321a-5946-4c44-869a-99c3331d9527" providerId="ADAL" clId="{EA813354-F016-409C-A55B-EB42D8BC8B73}" dt="2021-04-06T04:33:14.680" v="5341" actId="27803"/>
          <ac:spMkLst>
            <pc:docMk/>
            <pc:sldMk cId="1830847363" sldId="283"/>
            <ac:spMk id="7350" creationId="{C9E2FA48-BC72-4F7C-B021-29C853B94DF2}"/>
          </ac:spMkLst>
        </pc:spChg>
        <pc:spChg chg="mod">
          <ac:chgData name="Vivek Saahil" userId="43ad321a-5946-4c44-869a-99c3331d9527" providerId="ADAL" clId="{EA813354-F016-409C-A55B-EB42D8BC8B73}" dt="2021-04-06T04:33:14.680" v="5341" actId="27803"/>
          <ac:spMkLst>
            <pc:docMk/>
            <pc:sldMk cId="1830847363" sldId="283"/>
            <ac:spMk id="7351" creationId="{79E33684-DBED-42E1-BA03-03F6D59D18F2}"/>
          </ac:spMkLst>
        </pc:spChg>
        <pc:spChg chg="mod">
          <ac:chgData name="Vivek Saahil" userId="43ad321a-5946-4c44-869a-99c3331d9527" providerId="ADAL" clId="{EA813354-F016-409C-A55B-EB42D8BC8B73}" dt="2021-04-06T04:33:14.680" v="5341" actId="27803"/>
          <ac:spMkLst>
            <pc:docMk/>
            <pc:sldMk cId="1830847363" sldId="283"/>
            <ac:spMk id="7352" creationId="{732C7CBD-895F-43DB-8C7D-93F2DE927907}"/>
          </ac:spMkLst>
        </pc:spChg>
        <pc:spChg chg="mod">
          <ac:chgData name="Vivek Saahil" userId="43ad321a-5946-4c44-869a-99c3331d9527" providerId="ADAL" clId="{EA813354-F016-409C-A55B-EB42D8BC8B73}" dt="2021-04-06T04:33:14.680" v="5341" actId="27803"/>
          <ac:spMkLst>
            <pc:docMk/>
            <pc:sldMk cId="1830847363" sldId="283"/>
            <ac:spMk id="7353" creationId="{8C960601-F2BD-433F-9451-4626B3F5EC61}"/>
          </ac:spMkLst>
        </pc:spChg>
        <pc:spChg chg="mod">
          <ac:chgData name="Vivek Saahil" userId="43ad321a-5946-4c44-869a-99c3331d9527" providerId="ADAL" clId="{EA813354-F016-409C-A55B-EB42D8BC8B73}" dt="2021-04-06T04:33:14.680" v="5341" actId="27803"/>
          <ac:spMkLst>
            <pc:docMk/>
            <pc:sldMk cId="1830847363" sldId="283"/>
            <ac:spMk id="7354" creationId="{EF95ADAA-CFDF-4588-983F-B5FD5AFABBE7}"/>
          </ac:spMkLst>
        </pc:spChg>
        <pc:spChg chg="mod">
          <ac:chgData name="Vivek Saahil" userId="43ad321a-5946-4c44-869a-99c3331d9527" providerId="ADAL" clId="{EA813354-F016-409C-A55B-EB42D8BC8B73}" dt="2021-04-06T04:33:14.680" v="5341" actId="27803"/>
          <ac:spMkLst>
            <pc:docMk/>
            <pc:sldMk cId="1830847363" sldId="283"/>
            <ac:spMk id="7355" creationId="{81F559C1-8569-4E82-B81E-C92671AE382B}"/>
          </ac:spMkLst>
        </pc:spChg>
        <pc:spChg chg="mod">
          <ac:chgData name="Vivek Saahil" userId="43ad321a-5946-4c44-869a-99c3331d9527" providerId="ADAL" clId="{EA813354-F016-409C-A55B-EB42D8BC8B73}" dt="2021-04-06T04:33:14.680" v="5341" actId="27803"/>
          <ac:spMkLst>
            <pc:docMk/>
            <pc:sldMk cId="1830847363" sldId="283"/>
            <ac:spMk id="7356" creationId="{B352CC2E-567B-4B2C-A792-52707AABD31F}"/>
          </ac:spMkLst>
        </pc:spChg>
        <pc:spChg chg="mod">
          <ac:chgData name="Vivek Saahil" userId="43ad321a-5946-4c44-869a-99c3331d9527" providerId="ADAL" clId="{EA813354-F016-409C-A55B-EB42D8BC8B73}" dt="2021-04-06T04:33:14.680" v="5341" actId="27803"/>
          <ac:spMkLst>
            <pc:docMk/>
            <pc:sldMk cId="1830847363" sldId="283"/>
            <ac:spMk id="7357" creationId="{FAB3E79A-3DA6-4166-BC63-C28F55CA5CF7}"/>
          </ac:spMkLst>
        </pc:spChg>
        <pc:spChg chg="mod">
          <ac:chgData name="Vivek Saahil" userId="43ad321a-5946-4c44-869a-99c3331d9527" providerId="ADAL" clId="{EA813354-F016-409C-A55B-EB42D8BC8B73}" dt="2021-04-06T04:33:14.680" v="5341" actId="27803"/>
          <ac:spMkLst>
            <pc:docMk/>
            <pc:sldMk cId="1830847363" sldId="283"/>
            <ac:spMk id="7358" creationId="{ECD9E973-3281-4F05-BDE8-8067E00FB034}"/>
          </ac:spMkLst>
        </pc:spChg>
        <pc:spChg chg="mod">
          <ac:chgData name="Vivek Saahil" userId="43ad321a-5946-4c44-869a-99c3331d9527" providerId="ADAL" clId="{EA813354-F016-409C-A55B-EB42D8BC8B73}" dt="2021-04-06T04:33:14.680" v="5341" actId="27803"/>
          <ac:spMkLst>
            <pc:docMk/>
            <pc:sldMk cId="1830847363" sldId="283"/>
            <ac:spMk id="7359" creationId="{D464EE49-4F38-4F4D-9310-BA0CD9AAF105}"/>
          </ac:spMkLst>
        </pc:spChg>
        <pc:spChg chg="mod">
          <ac:chgData name="Vivek Saahil" userId="43ad321a-5946-4c44-869a-99c3331d9527" providerId="ADAL" clId="{EA813354-F016-409C-A55B-EB42D8BC8B73}" dt="2021-04-06T04:33:14.680" v="5341" actId="27803"/>
          <ac:spMkLst>
            <pc:docMk/>
            <pc:sldMk cId="1830847363" sldId="283"/>
            <ac:spMk id="7360" creationId="{8D172207-9003-4BB6-BD1C-0ECF162048B1}"/>
          </ac:spMkLst>
        </pc:spChg>
        <pc:spChg chg="mod">
          <ac:chgData name="Vivek Saahil" userId="43ad321a-5946-4c44-869a-99c3331d9527" providerId="ADAL" clId="{EA813354-F016-409C-A55B-EB42D8BC8B73}" dt="2021-04-06T04:33:14.680" v="5341" actId="27803"/>
          <ac:spMkLst>
            <pc:docMk/>
            <pc:sldMk cId="1830847363" sldId="283"/>
            <ac:spMk id="7361" creationId="{5710E14A-C089-47E1-A143-DA1429C5C606}"/>
          </ac:spMkLst>
        </pc:spChg>
        <pc:spChg chg="mod">
          <ac:chgData name="Vivek Saahil" userId="43ad321a-5946-4c44-869a-99c3331d9527" providerId="ADAL" clId="{EA813354-F016-409C-A55B-EB42D8BC8B73}" dt="2021-04-06T04:33:14.680" v="5341" actId="27803"/>
          <ac:spMkLst>
            <pc:docMk/>
            <pc:sldMk cId="1830847363" sldId="283"/>
            <ac:spMk id="7362" creationId="{AA263381-BC4E-4AA6-BBA4-9EB8BDD7B2B5}"/>
          </ac:spMkLst>
        </pc:spChg>
        <pc:spChg chg="mod">
          <ac:chgData name="Vivek Saahil" userId="43ad321a-5946-4c44-869a-99c3331d9527" providerId="ADAL" clId="{EA813354-F016-409C-A55B-EB42D8BC8B73}" dt="2021-04-06T04:33:14.680" v="5341" actId="27803"/>
          <ac:spMkLst>
            <pc:docMk/>
            <pc:sldMk cId="1830847363" sldId="283"/>
            <ac:spMk id="7363" creationId="{485DBB81-5632-41A4-9753-0F91F1C61536}"/>
          </ac:spMkLst>
        </pc:spChg>
        <pc:spChg chg="mod">
          <ac:chgData name="Vivek Saahil" userId="43ad321a-5946-4c44-869a-99c3331d9527" providerId="ADAL" clId="{EA813354-F016-409C-A55B-EB42D8BC8B73}" dt="2021-04-06T04:33:14.680" v="5341" actId="27803"/>
          <ac:spMkLst>
            <pc:docMk/>
            <pc:sldMk cId="1830847363" sldId="283"/>
            <ac:spMk id="7364" creationId="{17A1FFEF-C32F-4C0A-A13D-A41EBFD598EB}"/>
          </ac:spMkLst>
        </pc:spChg>
        <pc:spChg chg="mod">
          <ac:chgData name="Vivek Saahil" userId="43ad321a-5946-4c44-869a-99c3331d9527" providerId="ADAL" clId="{EA813354-F016-409C-A55B-EB42D8BC8B73}" dt="2021-04-06T04:33:14.680" v="5341" actId="27803"/>
          <ac:spMkLst>
            <pc:docMk/>
            <pc:sldMk cId="1830847363" sldId="283"/>
            <ac:spMk id="7365" creationId="{03EED2B6-9895-4703-A52B-24731D911391}"/>
          </ac:spMkLst>
        </pc:spChg>
        <pc:spChg chg="mod">
          <ac:chgData name="Vivek Saahil" userId="43ad321a-5946-4c44-869a-99c3331d9527" providerId="ADAL" clId="{EA813354-F016-409C-A55B-EB42D8BC8B73}" dt="2021-04-06T04:33:14.680" v="5341" actId="27803"/>
          <ac:spMkLst>
            <pc:docMk/>
            <pc:sldMk cId="1830847363" sldId="283"/>
            <ac:spMk id="7366" creationId="{1AE69C2C-23F8-49FD-A891-3FB8511A98D6}"/>
          </ac:spMkLst>
        </pc:spChg>
        <pc:spChg chg="mod">
          <ac:chgData name="Vivek Saahil" userId="43ad321a-5946-4c44-869a-99c3331d9527" providerId="ADAL" clId="{EA813354-F016-409C-A55B-EB42D8BC8B73}" dt="2021-04-06T04:33:14.680" v="5341" actId="27803"/>
          <ac:spMkLst>
            <pc:docMk/>
            <pc:sldMk cId="1830847363" sldId="283"/>
            <ac:spMk id="7367" creationId="{D3CA0E72-BAEC-4BED-B2BB-DBFCC40BB740}"/>
          </ac:spMkLst>
        </pc:spChg>
        <pc:spChg chg="mod">
          <ac:chgData name="Vivek Saahil" userId="43ad321a-5946-4c44-869a-99c3331d9527" providerId="ADAL" clId="{EA813354-F016-409C-A55B-EB42D8BC8B73}" dt="2021-04-06T04:33:14.680" v="5341" actId="27803"/>
          <ac:spMkLst>
            <pc:docMk/>
            <pc:sldMk cId="1830847363" sldId="283"/>
            <ac:spMk id="7368" creationId="{7322B545-3353-48B2-934F-E368DFEB91AB}"/>
          </ac:spMkLst>
        </pc:spChg>
        <pc:spChg chg="mod">
          <ac:chgData name="Vivek Saahil" userId="43ad321a-5946-4c44-869a-99c3331d9527" providerId="ADAL" clId="{EA813354-F016-409C-A55B-EB42D8BC8B73}" dt="2021-04-06T04:33:14.680" v="5341" actId="27803"/>
          <ac:spMkLst>
            <pc:docMk/>
            <pc:sldMk cId="1830847363" sldId="283"/>
            <ac:spMk id="7369" creationId="{FAE57F71-682F-4F56-92B8-5F8F9BAF9B8A}"/>
          </ac:spMkLst>
        </pc:spChg>
        <pc:spChg chg="mod">
          <ac:chgData name="Vivek Saahil" userId="43ad321a-5946-4c44-869a-99c3331d9527" providerId="ADAL" clId="{EA813354-F016-409C-A55B-EB42D8BC8B73}" dt="2021-04-06T04:33:14.680" v="5341" actId="27803"/>
          <ac:spMkLst>
            <pc:docMk/>
            <pc:sldMk cId="1830847363" sldId="283"/>
            <ac:spMk id="7370" creationId="{92FC0F28-4400-4909-A95A-ADF3905514B6}"/>
          </ac:spMkLst>
        </pc:spChg>
        <pc:spChg chg="mod">
          <ac:chgData name="Vivek Saahil" userId="43ad321a-5946-4c44-869a-99c3331d9527" providerId="ADAL" clId="{EA813354-F016-409C-A55B-EB42D8BC8B73}" dt="2021-04-06T04:33:14.680" v="5341" actId="27803"/>
          <ac:spMkLst>
            <pc:docMk/>
            <pc:sldMk cId="1830847363" sldId="283"/>
            <ac:spMk id="7371" creationId="{62078B63-6C6F-489D-96DE-298F83F383A5}"/>
          </ac:spMkLst>
        </pc:spChg>
        <pc:spChg chg="mod">
          <ac:chgData name="Vivek Saahil" userId="43ad321a-5946-4c44-869a-99c3331d9527" providerId="ADAL" clId="{EA813354-F016-409C-A55B-EB42D8BC8B73}" dt="2021-04-06T04:33:14.680" v="5341" actId="27803"/>
          <ac:spMkLst>
            <pc:docMk/>
            <pc:sldMk cId="1830847363" sldId="283"/>
            <ac:spMk id="7372" creationId="{2C3D5705-18DB-4C0B-8A7E-AD66DC62D3B6}"/>
          </ac:spMkLst>
        </pc:spChg>
        <pc:spChg chg="mod">
          <ac:chgData name="Vivek Saahil" userId="43ad321a-5946-4c44-869a-99c3331d9527" providerId="ADAL" clId="{EA813354-F016-409C-A55B-EB42D8BC8B73}" dt="2021-04-06T04:33:14.680" v="5341" actId="27803"/>
          <ac:spMkLst>
            <pc:docMk/>
            <pc:sldMk cId="1830847363" sldId="283"/>
            <ac:spMk id="7373" creationId="{64F95A83-E6CC-4351-9207-501061A6AA0D}"/>
          </ac:spMkLst>
        </pc:spChg>
        <pc:spChg chg="mod">
          <ac:chgData name="Vivek Saahil" userId="43ad321a-5946-4c44-869a-99c3331d9527" providerId="ADAL" clId="{EA813354-F016-409C-A55B-EB42D8BC8B73}" dt="2021-04-06T04:33:14.680" v="5341" actId="27803"/>
          <ac:spMkLst>
            <pc:docMk/>
            <pc:sldMk cId="1830847363" sldId="283"/>
            <ac:spMk id="7374" creationId="{CA2ED002-B9BE-4C63-A559-AA08C9043475}"/>
          </ac:spMkLst>
        </pc:spChg>
        <pc:spChg chg="mod">
          <ac:chgData name="Vivek Saahil" userId="43ad321a-5946-4c44-869a-99c3331d9527" providerId="ADAL" clId="{EA813354-F016-409C-A55B-EB42D8BC8B73}" dt="2021-04-06T04:33:14.680" v="5341" actId="27803"/>
          <ac:spMkLst>
            <pc:docMk/>
            <pc:sldMk cId="1830847363" sldId="283"/>
            <ac:spMk id="7375" creationId="{F95316F8-8499-42AF-8AEF-C45055A3DADE}"/>
          </ac:spMkLst>
        </pc:spChg>
        <pc:spChg chg="mod">
          <ac:chgData name="Vivek Saahil" userId="43ad321a-5946-4c44-869a-99c3331d9527" providerId="ADAL" clId="{EA813354-F016-409C-A55B-EB42D8BC8B73}" dt="2021-04-06T04:33:14.680" v="5341" actId="27803"/>
          <ac:spMkLst>
            <pc:docMk/>
            <pc:sldMk cId="1830847363" sldId="283"/>
            <ac:spMk id="7376" creationId="{01D0BE90-D4E2-40F3-A9C2-804AF585AA98}"/>
          </ac:spMkLst>
        </pc:spChg>
        <pc:spChg chg="mod">
          <ac:chgData name="Vivek Saahil" userId="43ad321a-5946-4c44-869a-99c3331d9527" providerId="ADAL" clId="{EA813354-F016-409C-A55B-EB42D8BC8B73}" dt="2021-04-06T04:33:14.680" v="5341" actId="27803"/>
          <ac:spMkLst>
            <pc:docMk/>
            <pc:sldMk cId="1830847363" sldId="283"/>
            <ac:spMk id="7377" creationId="{0EF8929C-6590-4BA9-BC51-D0CF2E3DD483}"/>
          </ac:spMkLst>
        </pc:spChg>
        <pc:spChg chg="mod">
          <ac:chgData name="Vivek Saahil" userId="43ad321a-5946-4c44-869a-99c3331d9527" providerId="ADAL" clId="{EA813354-F016-409C-A55B-EB42D8BC8B73}" dt="2021-04-06T04:33:14.680" v="5341" actId="27803"/>
          <ac:spMkLst>
            <pc:docMk/>
            <pc:sldMk cId="1830847363" sldId="283"/>
            <ac:spMk id="7378" creationId="{DB45412B-25A5-4B48-82A0-6C8C20A014EA}"/>
          </ac:spMkLst>
        </pc:spChg>
        <pc:spChg chg="mod">
          <ac:chgData name="Vivek Saahil" userId="43ad321a-5946-4c44-869a-99c3331d9527" providerId="ADAL" clId="{EA813354-F016-409C-A55B-EB42D8BC8B73}" dt="2021-04-06T04:33:14.680" v="5341" actId="27803"/>
          <ac:spMkLst>
            <pc:docMk/>
            <pc:sldMk cId="1830847363" sldId="283"/>
            <ac:spMk id="7379" creationId="{DE5E9319-CF59-41CC-AB7E-B6F6788AD8DC}"/>
          </ac:spMkLst>
        </pc:spChg>
        <pc:spChg chg="mod">
          <ac:chgData name="Vivek Saahil" userId="43ad321a-5946-4c44-869a-99c3331d9527" providerId="ADAL" clId="{EA813354-F016-409C-A55B-EB42D8BC8B73}" dt="2021-04-06T04:33:14.680" v="5341" actId="27803"/>
          <ac:spMkLst>
            <pc:docMk/>
            <pc:sldMk cId="1830847363" sldId="283"/>
            <ac:spMk id="7380" creationId="{F9639455-679D-4164-9D03-07E7FD32D303}"/>
          </ac:spMkLst>
        </pc:spChg>
        <pc:spChg chg="mod">
          <ac:chgData name="Vivek Saahil" userId="43ad321a-5946-4c44-869a-99c3331d9527" providerId="ADAL" clId="{EA813354-F016-409C-A55B-EB42D8BC8B73}" dt="2021-04-06T04:33:14.680" v="5341" actId="27803"/>
          <ac:spMkLst>
            <pc:docMk/>
            <pc:sldMk cId="1830847363" sldId="283"/>
            <ac:spMk id="7381" creationId="{B51E288D-F02F-4490-94C2-780387EDC069}"/>
          </ac:spMkLst>
        </pc:spChg>
        <pc:spChg chg="mod">
          <ac:chgData name="Vivek Saahil" userId="43ad321a-5946-4c44-869a-99c3331d9527" providerId="ADAL" clId="{EA813354-F016-409C-A55B-EB42D8BC8B73}" dt="2021-04-06T04:33:14.680" v="5341" actId="27803"/>
          <ac:spMkLst>
            <pc:docMk/>
            <pc:sldMk cId="1830847363" sldId="283"/>
            <ac:spMk id="7382" creationId="{A1377064-D88F-46AC-96B6-C7F810B79202}"/>
          </ac:spMkLst>
        </pc:spChg>
        <pc:spChg chg="mod">
          <ac:chgData name="Vivek Saahil" userId="43ad321a-5946-4c44-869a-99c3331d9527" providerId="ADAL" clId="{EA813354-F016-409C-A55B-EB42D8BC8B73}" dt="2021-04-06T04:33:14.680" v="5341" actId="27803"/>
          <ac:spMkLst>
            <pc:docMk/>
            <pc:sldMk cId="1830847363" sldId="283"/>
            <ac:spMk id="7383" creationId="{8FEADB64-21F7-4FC6-A37E-DB8AE4D5DA82}"/>
          </ac:spMkLst>
        </pc:spChg>
        <pc:spChg chg="mod">
          <ac:chgData name="Vivek Saahil" userId="43ad321a-5946-4c44-869a-99c3331d9527" providerId="ADAL" clId="{EA813354-F016-409C-A55B-EB42D8BC8B73}" dt="2021-04-06T04:33:14.680" v="5341" actId="27803"/>
          <ac:spMkLst>
            <pc:docMk/>
            <pc:sldMk cId="1830847363" sldId="283"/>
            <ac:spMk id="7384" creationId="{DC2D2322-030F-4968-AECB-08739FA9C5D1}"/>
          </ac:spMkLst>
        </pc:spChg>
        <pc:spChg chg="mod">
          <ac:chgData name="Vivek Saahil" userId="43ad321a-5946-4c44-869a-99c3331d9527" providerId="ADAL" clId="{EA813354-F016-409C-A55B-EB42D8BC8B73}" dt="2021-04-06T04:33:14.680" v="5341" actId="27803"/>
          <ac:spMkLst>
            <pc:docMk/>
            <pc:sldMk cId="1830847363" sldId="283"/>
            <ac:spMk id="7385" creationId="{B6B4D99D-5241-4ECE-BB41-5B57B964C837}"/>
          </ac:spMkLst>
        </pc:spChg>
        <pc:spChg chg="mod">
          <ac:chgData name="Vivek Saahil" userId="43ad321a-5946-4c44-869a-99c3331d9527" providerId="ADAL" clId="{EA813354-F016-409C-A55B-EB42D8BC8B73}" dt="2021-04-06T04:33:14.680" v="5341" actId="27803"/>
          <ac:spMkLst>
            <pc:docMk/>
            <pc:sldMk cId="1830847363" sldId="283"/>
            <ac:spMk id="7386" creationId="{3B6E54AE-E7C0-45D6-AECD-F30D767146D7}"/>
          </ac:spMkLst>
        </pc:spChg>
        <pc:spChg chg="mod">
          <ac:chgData name="Vivek Saahil" userId="43ad321a-5946-4c44-869a-99c3331d9527" providerId="ADAL" clId="{EA813354-F016-409C-A55B-EB42D8BC8B73}" dt="2021-04-06T04:33:14.680" v="5341" actId="27803"/>
          <ac:spMkLst>
            <pc:docMk/>
            <pc:sldMk cId="1830847363" sldId="283"/>
            <ac:spMk id="7387" creationId="{9CC296AB-6F13-4703-8A61-D62A7A46C118}"/>
          </ac:spMkLst>
        </pc:spChg>
        <pc:spChg chg="mod">
          <ac:chgData name="Vivek Saahil" userId="43ad321a-5946-4c44-869a-99c3331d9527" providerId="ADAL" clId="{EA813354-F016-409C-A55B-EB42D8BC8B73}" dt="2021-04-06T04:33:14.680" v="5341" actId="27803"/>
          <ac:spMkLst>
            <pc:docMk/>
            <pc:sldMk cId="1830847363" sldId="283"/>
            <ac:spMk id="7388" creationId="{046903FB-AA23-406C-9D2D-CFBFAFE07EC6}"/>
          </ac:spMkLst>
        </pc:spChg>
        <pc:spChg chg="mod">
          <ac:chgData name="Vivek Saahil" userId="43ad321a-5946-4c44-869a-99c3331d9527" providerId="ADAL" clId="{EA813354-F016-409C-A55B-EB42D8BC8B73}" dt="2021-04-06T04:33:14.680" v="5341" actId="27803"/>
          <ac:spMkLst>
            <pc:docMk/>
            <pc:sldMk cId="1830847363" sldId="283"/>
            <ac:spMk id="7389" creationId="{D267DD75-A3E9-43F1-87C0-924B84D724EC}"/>
          </ac:spMkLst>
        </pc:spChg>
        <pc:spChg chg="mod">
          <ac:chgData name="Vivek Saahil" userId="43ad321a-5946-4c44-869a-99c3331d9527" providerId="ADAL" clId="{EA813354-F016-409C-A55B-EB42D8BC8B73}" dt="2021-04-06T04:33:14.680" v="5341" actId="27803"/>
          <ac:spMkLst>
            <pc:docMk/>
            <pc:sldMk cId="1830847363" sldId="283"/>
            <ac:spMk id="7390" creationId="{817ABD6C-EE0F-4B66-8152-FD705E29B716}"/>
          </ac:spMkLst>
        </pc:spChg>
        <pc:spChg chg="mod">
          <ac:chgData name="Vivek Saahil" userId="43ad321a-5946-4c44-869a-99c3331d9527" providerId="ADAL" clId="{EA813354-F016-409C-A55B-EB42D8BC8B73}" dt="2021-04-06T04:33:14.680" v="5341" actId="27803"/>
          <ac:spMkLst>
            <pc:docMk/>
            <pc:sldMk cId="1830847363" sldId="283"/>
            <ac:spMk id="7391" creationId="{5E20A72A-453C-4AB6-9279-F85D9CFAC0CD}"/>
          </ac:spMkLst>
        </pc:spChg>
        <pc:spChg chg="mod">
          <ac:chgData name="Vivek Saahil" userId="43ad321a-5946-4c44-869a-99c3331d9527" providerId="ADAL" clId="{EA813354-F016-409C-A55B-EB42D8BC8B73}" dt="2021-04-06T04:33:14.680" v="5341" actId="27803"/>
          <ac:spMkLst>
            <pc:docMk/>
            <pc:sldMk cId="1830847363" sldId="283"/>
            <ac:spMk id="7392" creationId="{378137E2-F650-48FD-AB97-98E4B032EE3B}"/>
          </ac:spMkLst>
        </pc:spChg>
        <pc:spChg chg="mod">
          <ac:chgData name="Vivek Saahil" userId="43ad321a-5946-4c44-869a-99c3331d9527" providerId="ADAL" clId="{EA813354-F016-409C-A55B-EB42D8BC8B73}" dt="2021-04-06T04:33:14.680" v="5341" actId="27803"/>
          <ac:spMkLst>
            <pc:docMk/>
            <pc:sldMk cId="1830847363" sldId="283"/>
            <ac:spMk id="7393" creationId="{6787B1FE-2D1F-4B60-AD41-4156FA0BEA0A}"/>
          </ac:spMkLst>
        </pc:spChg>
        <pc:spChg chg="mod">
          <ac:chgData name="Vivek Saahil" userId="43ad321a-5946-4c44-869a-99c3331d9527" providerId="ADAL" clId="{EA813354-F016-409C-A55B-EB42D8BC8B73}" dt="2021-04-06T04:33:14.680" v="5341" actId="27803"/>
          <ac:spMkLst>
            <pc:docMk/>
            <pc:sldMk cId="1830847363" sldId="283"/>
            <ac:spMk id="7394" creationId="{63E7970B-248C-4EEC-84AB-EEF3045D3996}"/>
          </ac:spMkLst>
        </pc:spChg>
        <pc:spChg chg="mod">
          <ac:chgData name="Vivek Saahil" userId="43ad321a-5946-4c44-869a-99c3331d9527" providerId="ADAL" clId="{EA813354-F016-409C-A55B-EB42D8BC8B73}" dt="2021-04-06T04:33:14.680" v="5341" actId="27803"/>
          <ac:spMkLst>
            <pc:docMk/>
            <pc:sldMk cId="1830847363" sldId="283"/>
            <ac:spMk id="7395" creationId="{C0B5FBDD-180D-45F7-B6A9-FB0023E8A7F3}"/>
          </ac:spMkLst>
        </pc:spChg>
        <pc:spChg chg="mod">
          <ac:chgData name="Vivek Saahil" userId="43ad321a-5946-4c44-869a-99c3331d9527" providerId="ADAL" clId="{EA813354-F016-409C-A55B-EB42D8BC8B73}" dt="2021-04-06T04:33:14.680" v="5341" actId="27803"/>
          <ac:spMkLst>
            <pc:docMk/>
            <pc:sldMk cId="1830847363" sldId="283"/>
            <ac:spMk id="7396" creationId="{6A35648A-312F-4EA1-A6D6-8FA1B731E94D}"/>
          </ac:spMkLst>
        </pc:spChg>
        <pc:spChg chg="mod">
          <ac:chgData name="Vivek Saahil" userId="43ad321a-5946-4c44-869a-99c3331d9527" providerId="ADAL" clId="{EA813354-F016-409C-A55B-EB42D8BC8B73}" dt="2021-04-06T04:33:14.680" v="5341" actId="27803"/>
          <ac:spMkLst>
            <pc:docMk/>
            <pc:sldMk cId="1830847363" sldId="283"/>
            <ac:spMk id="7397" creationId="{C79A6E30-1A08-4B02-86C8-D11195569A0B}"/>
          </ac:spMkLst>
        </pc:spChg>
        <pc:spChg chg="mod">
          <ac:chgData name="Vivek Saahil" userId="43ad321a-5946-4c44-869a-99c3331d9527" providerId="ADAL" clId="{EA813354-F016-409C-A55B-EB42D8BC8B73}" dt="2021-04-06T04:33:14.680" v="5341" actId="27803"/>
          <ac:spMkLst>
            <pc:docMk/>
            <pc:sldMk cId="1830847363" sldId="283"/>
            <ac:spMk id="7398" creationId="{F5E984FD-7273-4B21-856D-195697D960F5}"/>
          </ac:spMkLst>
        </pc:spChg>
        <pc:spChg chg="mod">
          <ac:chgData name="Vivek Saahil" userId="43ad321a-5946-4c44-869a-99c3331d9527" providerId="ADAL" clId="{EA813354-F016-409C-A55B-EB42D8BC8B73}" dt="2021-04-06T04:33:14.680" v="5341" actId="27803"/>
          <ac:spMkLst>
            <pc:docMk/>
            <pc:sldMk cId="1830847363" sldId="283"/>
            <ac:spMk id="7399" creationId="{CFE03651-678E-4210-92A5-888C64447870}"/>
          </ac:spMkLst>
        </pc:spChg>
        <pc:spChg chg="mod">
          <ac:chgData name="Vivek Saahil" userId="43ad321a-5946-4c44-869a-99c3331d9527" providerId="ADAL" clId="{EA813354-F016-409C-A55B-EB42D8BC8B73}" dt="2021-04-06T04:33:14.680" v="5341" actId="27803"/>
          <ac:spMkLst>
            <pc:docMk/>
            <pc:sldMk cId="1830847363" sldId="283"/>
            <ac:spMk id="7400" creationId="{E78BB859-B621-467B-A47C-6F1197901292}"/>
          </ac:spMkLst>
        </pc:spChg>
        <pc:spChg chg="mod">
          <ac:chgData name="Vivek Saahil" userId="43ad321a-5946-4c44-869a-99c3331d9527" providerId="ADAL" clId="{EA813354-F016-409C-A55B-EB42D8BC8B73}" dt="2021-04-06T04:33:14.680" v="5341" actId="27803"/>
          <ac:spMkLst>
            <pc:docMk/>
            <pc:sldMk cId="1830847363" sldId="283"/>
            <ac:spMk id="7401" creationId="{7240C34E-4238-4F50-BBF2-0350BAD7CD8E}"/>
          </ac:spMkLst>
        </pc:spChg>
        <pc:spChg chg="mod">
          <ac:chgData name="Vivek Saahil" userId="43ad321a-5946-4c44-869a-99c3331d9527" providerId="ADAL" clId="{EA813354-F016-409C-A55B-EB42D8BC8B73}" dt="2021-04-06T04:33:14.680" v="5341" actId="27803"/>
          <ac:spMkLst>
            <pc:docMk/>
            <pc:sldMk cId="1830847363" sldId="283"/>
            <ac:spMk id="7402" creationId="{A2A7B8F6-0739-4F62-A00E-6877DF4AB9D1}"/>
          </ac:spMkLst>
        </pc:spChg>
        <pc:spChg chg="mod">
          <ac:chgData name="Vivek Saahil" userId="43ad321a-5946-4c44-869a-99c3331d9527" providerId="ADAL" clId="{EA813354-F016-409C-A55B-EB42D8BC8B73}" dt="2021-04-06T04:33:14.680" v="5341" actId="27803"/>
          <ac:spMkLst>
            <pc:docMk/>
            <pc:sldMk cId="1830847363" sldId="283"/>
            <ac:spMk id="7403" creationId="{7D56E275-F381-4958-9BFB-E437655FEEA2}"/>
          </ac:spMkLst>
        </pc:spChg>
        <pc:spChg chg="mod">
          <ac:chgData name="Vivek Saahil" userId="43ad321a-5946-4c44-869a-99c3331d9527" providerId="ADAL" clId="{EA813354-F016-409C-A55B-EB42D8BC8B73}" dt="2021-04-06T04:33:14.680" v="5341" actId="27803"/>
          <ac:spMkLst>
            <pc:docMk/>
            <pc:sldMk cId="1830847363" sldId="283"/>
            <ac:spMk id="7404" creationId="{26DC4D11-9D0B-48A4-9F99-98A3216733F6}"/>
          </ac:spMkLst>
        </pc:spChg>
        <pc:spChg chg="mod">
          <ac:chgData name="Vivek Saahil" userId="43ad321a-5946-4c44-869a-99c3331d9527" providerId="ADAL" clId="{EA813354-F016-409C-A55B-EB42D8BC8B73}" dt="2021-04-06T04:33:14.680" v="5341" actId="27803"/>
          <ac:spMkLst>
            <pc:docMk/>
            <pc:sldMk cId="1830847363" sldId="283"/>
            <ac:spMk id="7405" creationId="{0D8CF1A4-A612-4333-98CE-ABA79CE2C81A}"/>
          </ac:spMkLst>
        </pc:spChg>
        <pc:spChg chg="mod">
          <ac:chgData name="Vivek Saahil" userId="43ad321a-5946-4c44-869a-99c3331d9527" providerId="ADAL" clId="{EA813354-F016-409C-A55B-EB42D8BC8B73}" dt="2021-04-06T04:33:14.680" v="5341" actId="27803"/>
          <ac:spMkLst>
            <pc:docMk/>
            <pc:sldMk cId="1830847363" sldId="283"/>
            <ac:spMk id="7406" creationId="{6A6BBD12-B1AF-4360-BCAB-39BBD3C3294B}"/>
          </ac:spMkLst>
        </pc:spChg>
        <pc:spChg chg="mod">
          <ac:chgData name="Vivek Saahil" userId="43ad321a-5946-4c44-869a-99c3331d9527" providerId="ADAL" clId="{EA813354-F016-409C-A55B-EB42D8BC8B73}" dt="2021-04-06T04:33:14.680" v="5341" actId="27803"/>
          <ac:spMkLst>
            <pc:docMk/>
            <pc:sldMk cId="1830847363" sldId="283"/>
            <ac:spMk id="7407" creationId="{76CFDB57-C481-4DE9-87C4-C1B8A1BA5056}"/>
          </ac:spMkLst>
        </pc:spChg>
        <pc:spChg chg="mod">
          <ac:chgData name="Vivek Saahil" userId="43ad321a-5946-4c44-869a-99c3331d9527" providerId="ADAL" clId="{EA813354-F016-409C-A55B-EB42D8BC8B73}" dt="2021-04-06T04:33:14.680" v="5341" actId="27803"/>
          <ac:spMkLst>
            <pc:docMk/>
            <pc:sldMk cId="1830847363" sldId="283"/>
            <ac:spMk id="7408" creationId="{D8DD1C41-6BC6-4049-86C1-09D73BA0D2A5}"/>
          </ac:spMkLst>
        </pc:spChg>
        <pc:spChg chg="mod">
          <ac:chgData name="Vivek Saahil" userId="43ad321a-5946-4c44-869a-99c3331d9527" providerId="ADAL" clId="{EA813354-F016-409C-A55B-EB42D8BC8B73}" dt="2021-04-06T04:33:14.680" v="5341" actId="27803"/>
          <ac:spMkLst>
            <pc:docMk/>
            <pc:sldMk cId="1830847363" sldId="283"/>
            <ac:spMk id="7409" creationId="{F169D386-6674-4279-B677-939AC572B6FF}"/>
          </ac:spMkLst>
        </pc:spChg>
        <pc:spChg chg="mod">
          <ac:chgData name="Vivek Saahil" userId="43ad321a-5946-4c44-869a-99c3331d9527" providerId="ADAL" clId="{EA813354-F016-409C-A55B-EB42D8BC8B73}" dt="2021-04-06T04:33:14.680" v="5341" actId="27803"/>
          <ac:spMkLst>
            <pc:docMk/>
            <pc:sldMk cId="1830847363" sldId="283"/>
            <ac:spMk id="7410" creationId="{F2310EC5-06A6-47C3-ACC5-B2A36106ED9A}"/>
          </ac:spMkLst>
        </pc:spChg>
        <pc:spChg chg="mod">
          <ac:chgData name="Vivek Saahil" userId="43ad321a-5946-4c44-869a-99c3331d9527" providerId="ADAL" clId="{EA813354-F016-409C-A55B-EB42D8BC8B73}" dt="2021-04-06T04:33:14.680" v="5341" actId="27803"/>
          <ac:spMkLst>
            <pc:docMk/>
            <pc:sldMk cId="1830847363" sldId="283"/>
            <ac:spMk id="7411" creationId="{F4483979-58AF-4A5E-9344-434CF7C89435}"/>
          </ac:spMkLst>
        </pc:spChg>
        <pc:spChg chg="mod">
          <ac:chgData name="Vivek Saahil" userId="43ad321a-5946-4c44-869a-99c3331d9527" providerId="ADAL" clId="{EA813354-F016-409C-A55B-EB42D8BC8B73}" dt="2021-04-06T04:33:14.680" v="5341" actId="27803"/>
          <ac:spMkLst>
            <pc:docMk/>
            <pc:sldMk cId="1830847363" sldId="283"/>
            <ac:spMk id="7412" creationId="{033B6197-FC9E-4AD2-949F-CF2E9C1FF3ED}"/>
          </ac:spMkLst>
        </pc:spChg>
        <pc:spChg chg="mod">
          <ac:chgData name="Vivek Saahil" userId="43ad321a-5946-4c44-869a-99c3331d9527" providerId="ADAL" clId="{EA813354-F016-409C-A55B-EB42D8BC8B73}" dt="2021-04-06T04:33:14.680" v="5341" actId="27803"/>
          <ac:spMkLst>
            <pc:docMk/>
            <pc:sldMk cId="1830847363" sldId="283"/>
            <ac:spMk id="7413" creationId="{C322C478-B103-4105-B2D0-8AB687E23FF0}"/>
          </ac:spMkLst>
        </pc:spChg>
        <pc:spChg chg="mod">
          <ac:chgData name="Vivek Saahil" userId="43ad321a-5946-4c44-869a-99c3331d9527" providerId="ADAL" clId="{EA813354-F016-409C-A55B-EB42D8BC8B73}" dt="2021-04-06T04:33:14.680" v="5341" actId="27803"/>
          <ac:spMkLst>
            <pc:docMk/>
            <pc:sldMk cId="1830847363" sldId="283"/>
            <ac:spMk id="7414" creationId="{231116F1-932D-4FE0-9DCF-EDB7F6A3702A}"/>
          </ac:spMkLst>
        </pc:spChg>
        <pc:spChg chg="mod">
          <ac:chgData name="Vivek Saahil" userId="43ad321a-5946-4c44-869a-99c3331d9527" providerId="ADAL" clId="{EA813354-F016-409C-A55B-EB42D8BC8B73}" dt="2021-04-06T04:33:14.680" v="5341" actId="27803"/>
          <ac:spMkLst>
            <pc:docMk/>
            <pc:sldMk cId="1830847363" sldId="283"/>
            <ac:spMk id="7415" creationId="{C8C06D5D-244C-4569-8916-C3438C3CE92D}"/>
          </ac:spMkLst>
        </pc:spChg>
        <pc:spChg chg="mod">
          <ac:chgData name="Vivek Saahil" userId="43ad321a-5946-4c44-869a-99c3331d9527" providerId="ADAL" clId="{EA813354-F016-409C-A55B-EB42D8BC8B73}" dt="2021-04-06T04:33:14.680" v="5341" actId="27803"/>
          <ac:spMkLst>
            <pc:docMk/>
            <pc:sldMk cId="1830847363" sldId="283"/>
            <ac:spMk id="7416" creationId="{C4D18697-E821-4845-8060-FDE297538DFF}"/>
          </ac:spMkLst>
        </pc:spChg>
        <pc:spChg chg="mod">
          <ac:chgData name="Vivek Saahil" userId="43ad321a-5946-4c44-869a-99c3331d9527" providerId="ADAL" clId="{EA813354-F016-409C-A55B-EB42D8BC8B73}" dt="2021-04-06T04:33:14.680" v="5341" actId="27803"/>
          <ac:spMkLst>
            <pc:docMk/>
            <pc:sldMk cId="1830847363" sldId="283"/>
            <ac:spMk id="7417" creationId="{8C0864AD-8B45-47DD-8471-953F74EB9873}"/>
          </ac:spMkLst>
        </pc:spChg>
        <pc:spChg chg="mod">
          <ac:chgData name="Vivek Saahil" userId="43ad321a-5946-4c44-869a-99c3331d9527" providerId="ADAL" clId="{EA813354-F016-409C-A55B-EB42D8BC8B73}" dt="2021-04-06T04:33:14.680" v="5341" actId="27803"/>
          <ac:spMkLst>
            <pc:docMk/>
            <pc:sldMk cId="1830847363" sldId="283"/>
            <ac:spMk id="7418" creationId="{828A875E-0D9E-4E51-889E-AE999BFC9966}"/>
          </ac:spMkLst>
        </pc:spChg>
        <pc:spChg chg="mod">
          <ac:chgData name="Vivek Saahil" userId="43ad321a-5946-4c44-869a-99c3331d9527" providerId="ADAL" clId="{EA813354-F016-409C-A55B-EB42D8BC8B73}" dt="2021-04-06T04:33:14.680" v="5341" actId="27803"/>
          <ac:spMkLst>
            <pc:docMk/>
            <pc:sldMk cId="1830847363" sldId="283"/>
            <ac:spMk id="7419" creationId="{BB9341DB-CA17-4411-BF16-E0D057EC5743}"/>
          </ac:spMkLst>
        </pc:spChg>
        <pc:spChg chg="mod">
          <ac:chgData name="Vivek Saahil" userId="43ad321a-5946-4c44-869a-99c3331d9527" providerId="ADAL" clId="{EA813354-F016-409C-A55B-EB42D8BC8B73}" dt="2021-04-06T04:33:14.680" v="5341" actId="27803"/>
          <ac:spMkLst>
            <pc:docMk/>
            <pc:sldMk cId="1830847363" sldId="283"/>
            <ac:spMk id="7420" creationId="{F319B498-CD43-4268-B268-F4E1DA8B0859}"/>
          </ac:spMkLst>
        </pc:spChg>
        <pc:spChg chg="mod">
          <ac:chgData name="Vivek Saahil" userId="43ad321a-5946-4c44-869a-99c3331d9527" providerId="ADAL" clId="{EA813354-F016-409C-A55B-EB42D8BC8B73}" dt="2021-04-06T04:33:14.680" v="5341" actId="27803"/>
          <ac:spMkLst>
            <pc:docMk/>
            <pc:sldMk cId="1830847363" sldId="283"/>
            <ac:spMk id="7421" creationId="{5D3F2E7D-BFCD-4A70-A13A-12D41D6788B9}"/>
          </ac:spMkLst>
        </pc:spChg>
        <pc:spChg chg="mod">
          <ac:chgData name="Vivek Saahil" userId="43ad321a-5946-4c44-869a-99c3331d9527" providerId="ADAL" clId="{EA813354-F016-409C-A55B-EB42D8BC8B73}" dt="2021-04-06T04:33:14.680" v="5341" actId="27803"/>
          <ac:spMkLst>
            <pc:docMk/>
            <pc:sldMk cId="1830847363" sldId="283"/>
            <ac:spMk id="7422" creationId="{9EF279D3-0D65-4A29-9FE6-8E8A7C57C7A0}"/>
          </ac:spMkLst>
        </pc:spChg>
        <pc:spChg chg="mod">
          <ac:chgData name="Vivek Saahil" userId="43ad321a-5946-4c44-869a-99c3331d9527" providerId="ADAL" clId="{EA813354-F016-409C-A55B-EB42D8BC8B73}" dt="2021-04-06T04:33:14.680" v="5341" actId="27803"/>
          <ac:spMkLst>
            <pc:docMk/>
            <pc:sldMk cId="1830847363" sldId="283"/>
            <ac:spMk id="7423" creationId="{32F8F7E6-4826-4370-8DF2-5612DBBF76C0}"/>
          </ac:spMkLst>
        </pc:spChg>
        <pc:spChg chg="mod">
          <ac:chgData name="Vivek Saahil" userId="43ad321a-5946-4c44-869a-99c3331d9527" providerId="ADAL" clId="{EA813354-F016-409C-A55B-EB42D8BC8B73}" dt="2021-04-06T04:33:14.680" v="5341" actId="27803"/>
          <ac:spMkLst>
            <pc:docMk/>
            <pc:sldMk cId="1830847363" sldId="283"/>
            <ac:spMk id="7424" creationId="{B1DFFDD9-FE0E-4B26-8E4D-F0D6C6356A45}"/>
          </ac:spMkLst>
        </pc:spChg>
        <pc:spChg chg="mod">
          <ac:chgData name="Vivek Saahil" userId="43ad321a-5946-4c44-869a-99c3331d9527" providerId="ADAL" clId="{EA813354-F016-409C-A55B-EB42D8BC8B73}" dt="2021-04-06T04:33:14.680" v="5341" actId="27803"/>
          <ac:spMkLst>
            <pc:docMk/>
            <pc:sldMk cId="1830847363" sldId="283"/>
            <ac:spMk id="7425" creationId="{59CD0C51-53A5-4575-B342-EDDBB265CBE6}"/>
          </ac:spMkLst>
        </pc:spChg>
        <pc:spChg chg="mod">
          <ac:chgData name="Vivek Saahil" userId="43ad321a-5946-4c44-869a-99c3331d9527" providerId="ADAL" clId="{EA813354-F016-409C-A55B-EB42D8BC8B73}" dt="2021-04-06T04:33:14.680" v="5341" actId="27803"/>
          <ac:spMkLst>
            <pc:docMk/>
            <pc:sldMk cId="1830847363" sldId="283"/>
            <ac:spMk id="7426" creationId="{032CA871-D28A-4CED-A7C3-C6E6C6A89D18}"/>
          </ac:spMkLst>
        </pc:spChg>
        <pc:spChg chg="mod">
          <ac:chgData name="Vivek Saahil" userId="43ad321a-5946-4c44-869a-99c3331d9527" providerId="ADAL" clId="{EA813354-F016-409C-A55B-EB42D8BC8B73}" dt="2021-04-06T04:33:14.680" v="5341" actId="27803"/>
          <ac:spMkLst>
            <pc:docMk/>
            <pc:sldMk cId="1830847363" sldId="283"/>
            <ac:spMk id="7427" creationId="{B60437AB-AB0A-4F59-A3C4-A6C84391152A}"/>
          </ac:spMkLst>
        </pc:spChg>
        <pc:spChg chg="mod">
          <ac:chgData name="Vivek Saahil" userId="43ad321a-5946-4c44-869a-99c3331d9527" providerId="ADAL" clId="{EA813354-F016-409C-A55B-EB42D8BC8B73}" dt="2021-04-06T04:33:14.680" v="5341" actId="27803"/>
          <ac:spMkLst>
            <pc:docMk/>
            <pc:sldMk cId="1830847363" sldId="283"/>
            <ac:spMk id="7428" creationId="{00468B91-0BEC-4A9C-9AFC-FDABE07D68C7}"/>
          </ac:spMkLst>
        </pc:spChg>
        <pc:spChg chg="mod">
          <ac:chgData name="Vivek Saahil" userId="43ad321a-5946-4c44-869a-99c3331d9527" providerId="ADAL" clId="{EA813354-F016-409C-A55B-EB42D8BC8B73}" dt="2021-04-06T04:33:14.680" v="5341" actId="27803"/>
          <ac:spMkLst>
            <pc:docMk/>
            <pc:sldMk cId="1830847363" sldId="283"/>
            <ac:spMk id="7429" creationId="{BAE2079E-BEC4-4589-959F-A9560EC7F7A3}"/>
          </ac:spMkLst>
        </pc:spChg>
        <pc:spChg chg="mod">
          <ac:chgData name="Vivek Saahil" userId="43ad321a-5946-4c44-869a-99c3331d9527" providerId="ADAL" clId="{EA813354-F016-409C-A55B-EB42D8BC8B73}" dt="2021-04-06T04:33:14.680" v="5341" actId="27803"/>
          <ac:spMkLst>
            <pc:docMk/>
            <pc:sldMk cId="1830847363" sldId="283"/>
            <ac:spMk id="7430" creationId="{190450AA-8979-4282-A078-2585447B4067}"/>
          </ac:spMkLst>
        </pc:spChg>
        <pc:spChg chg="mod">
          <ac:chgData name="Vivek Saahil" userId="43ad321a-5946-4c44-869a-99c3331d9527" providerId="ADAL" clId="{EA813354-F016-409C-A55B-EB42D8BC8B73}" dt="2021-04-06T04:33:14.680" v="5341" actId="27803"/>
          <ac:spMkLst>
            <pc:docMk/>
            <pc:sldMk cId="1830847363" sldId="283"/>
            <ac:spMk id="7431" creationId="{404A660E-2FAA-4F27-B5CE-AB8525673AF9}"/>
          </ac:spMkLst>
        </pc:spChg>
        <pc:spChg chg="mod">
          <ac:chgData name="Vivek Saahil" userId="43ad321a-5946-4c44-869a-99c3331d9527" providerId="ADAL" clId="{EA813354-F016-409C-A55B-EB42D8BC8B73}" dt="2021-04-06T04:33:14.680" v="5341" actId="27803"/>
          <ac:spMkLst>
            <pc:docMk/>
            <pc:sldMk cId="1830847363" sldId="283"/>
            <ac:spMk id="7432" creationId="{E0E21475-5332-4783-B2BB-A98265CB4F9F}"/>
          </ac:spMkLst>
        </pc:spChg>
        <pc:spChg chg="mod">
          <ac:chgData name="Vivek Saahil" userId="43ad321a-5946-4c44-869a-99c3331d9527" providerId="ADAL" clId="{EA813354-F016-409C-A55B-EB42D8BC8B73}" dt="2021-04-06T04:33:14.680" v="5341" actId="27803"/>
          <ac:spMkLst>
            <pc:docMk/>
            <pc:sldMk cId="1830847363" sldId="283"/>
            <ac:spMk id="7433" creationId="{232D9609-6B4D-4089-A9DE-2C92910B7688}"/>
          </ac:spMkLst>
        </pc:spChg>
        <pc:spChg chg="mod">
          <ac:chgData name="Vivek Saahil" userId="43ad321a-5946-4c44-869a-99c3331d9527" providerId="ADAL" clId="{EA813354-F016-409C-A55B-EB42D8BC8B73}" dt="2021-04-06T04:33:14.680" v="5341" actId="27803"/>
          <ac:spMkLst>
            <pc:docMk/>
            <pc:sldMk cId="1830847363" sldId="283"/>
            <ac:spMk id="7434" creationId="{AB2B2994-7497-4F9E-A1C8-B7B027284450}"/>
          </ac:spMkLst>
        </pc:spChg>
        <pc:spChg chg="mod">
          <ac:chgData name="Vivek Saahil" userId="43ad321a-5946-4c44-869a-99c3331d9527" providerId="ADAL" clId="{EA813354-F016-409C-A55B-EB42D8BC8B73}" dt="2021-04-06T04:33:14.680" v="5341" actId="27803"/>
          <ac:spMkLst>
            <pc:docMk/>
            <pc:sldMk cId="1830847363" sldId="283"/>
            <ac:spMk id="7435" creationId="{B2D195AF-F286-4887-97E7-DC3A82C65BC7}"/>
          </ac:spMkLst>
        </pc:spChg>
        <pc:spChg chg="mod">
          <ac:chgData name="Vivek Saahil" userId="43ad321a-5946-4c44-869a-99c3331d9527" providerId="ADAL" clId="{EA813354-F016-409C-A55B-EB42D8BC8B73}" dt="2021-04-06T04:33:14.680" v="5341" actId="27803"/>
          <ac:spMkLst>
            <pc:docMk/>
            <pc:sldMk cId="1830847363" sldId="283"/>
            <ac:spMk id="7436" creationId="{2EE14B9F-041A-41B5-94AE-611ABB800969}"/>
          </ac:spMkLst>
        </pc:spChg>
        <pc:spChg chg="mod">
          <ac:chgData name="Vivek Saahil" userId="43ad321a-5946-4c44-869a-99c3331d9527" providerId="ADAL" clId="{EA813354-F016-409C-A55B-EB42D8BC8B73}" dt="2021-04-06T04:33:14.680" v="5341" actId="27803"/>
          <ac:spMkLst>
            <pc:docMk/>
            <pc:sldMk cId="1830847363" sldId="283"/>
            <ac:spMk id="7437" creationId="{FB8532F8-F505-4B15-9012-DC677BF7A29B}"/>
          </ac:spMkLst>
        </pc:spChg>
        <pc:spChg chg="mod">
          <ac:chgData name="Vivek Saahil" userId="43ad321a-5946-4c44-869a-99c3331d9527" providerId="ADAL" clId="{EA813354-F016-409C-A55B-EB42D8BC8B73}" dt="2021-04-06T04:33:14.680" v="5341" actId="27803"/>
          <ac:spMkLst>
            <pc:docMk/>
            <pc:sldMk cId="1830847363" sldId="283"/>
            <ac:spMk id="7438" creationId="{93756A8C-88E2-4347-88D8-659CF0418214}"/>
          </ac:spMkLst>
        </pc:spChg>
        <pc:spChg chg="mod">
          <ac:chgData name="Vivek Saahil" userId="43ad321a-5946-4c44-869a-99c3331d9527" providerId="ADAL" clId="{EA813354-F016-409C-A55B-EB42D8BC8B73}" dt="2021-04-06T04:33:14.680" v="5341" actId="27803"/>
          <ac:spMkLst>
            <pc:docMk/>
            <pc:sldMk cId="1830847363" sldId="283"/>
            <ac:spMk id="7439" creationId="{210786C5-BFDF-4C19-924D-73964EBA5E41}"/>
          </ac:spMkLst>
        </pc:spChg>
        <pc:spChg chg="mod">
          <ac:chgData name="Vivek Saahil" userId="43ad321a-5946-4c44-869a-99c3331d9527" providerId="ADAL" clId="{EA813354-F016-409C-A55B-EB42D8BC8B73}" dt="2021-04-06T04:33:14.680" v="5341" actId="27803"/>
          <ac:spMkLst>
            <pc:docMk/>
            <pc:sldMk cId="1830847363" sldId="283"/>
            <ac:spMk id="7440" creationId="{5772AA43-9183-4D33-8E4F-342F1201E749}"/>
          </ac:spMkLst>
        </pc:spChg>
        <pc:spChg chg="mod">
          <ac:chgData name="Vivek Saahil" userId="43ad321a-5946-4c44-869a-99c3331d9527" providerId="ADAL" clId="{EA813354-F016-409C-A55B-EB42D8BC8B73}" dt="2021-04-06T04:33:14.680" v="5341" actId="27803"/>
          <ac:spMkLst>
            <pc:docMk/>
            <pc:sldMk cId="1830847363" sldId="283"/>
            <ac:spMk id="7441" creationId="{1162C960-D1BF-46B2-867E-3862D7D9C788}"/>
          </ac:spMkLst>
        </pc:spChg>
        <pc:spChg chg="mod">
          <ac:chgData name="Vivek Saahil" userId="43ad321a-5946-4c44-869a-99c3331d9527" providerId="ADAL" clId="{EA813354-F016-409C-A55B-EB42D8BC8B73}" dt="2021-04-06T04:33:14.680" v="5341" actId="27803"/>
          <ac:spMkLst>
            <pc:docMk/>
            <pc:sldMk cId="1830847363" sldId="283"/>
            <ac:spMk id="7442" creationId="{E1E6CFD8-2BC7-4187-A441-F844C07CA45A}"/>
          </ac:spMkLst>
        </pc:spChg>
        <pc:spChg chg="mod">
          <ac:chgData name="Vivek Saahil" userId="43ad321a-5946-4c44-869a-99c3331d9527" providerId="ADAL" clId="{EA813354-F016-409C-A55B-EB42D8BC8B73}" dt="2021-04-06T04:33:14.680" v="5341" actId="27803"/>
          <ac:spMkLst>
            <pc:docMk/>
            <pc:sldMk cId="1830847363" sldId="283"/>
            <ac:spMk id="7443" creationId="{35982F63-D1E3-42FE-9EE4-710912A078AE}"/>
          </ac:spMkLst>
        </pc:spChg>
        <pc:spChg chg="mod">
          <ac:chgData name="Vivek Saahil" userId="43ad321a-5946-4c44-869a-99c3331d9527" providerId="ADAL" clId="{EA813354-F016-409C-A55B-EB42D8BC8B73}" dt="2021-04-06T04:33:14.680" v="5341" actId="27803"/>
          <ac:spMkLst>
            <pc:docMk/>
            <pc:sldMk cId="1830847363" sldId="283"/>
            <ac:spMk id="7444" creationId="{7AB9AB9F-4A42-472F-A0C9-88DD997DC8C4}"/>
          </ac:spMkLst>
        </pc:spChg>
        <pc:spChg chg="mod">
          <ac:chgData name="Vivek Saahil" userId="43ad321a-5946-4c44-869a-99c3331d9527" providerId="ADAL" clId="{EA813354-F016-409C-A55B-EB42D8BC8B73}" dt="2021-04-06T04:33:14.680" v="5341" actId="27803"/>
          <ac:spMkLst>
            <pc:docMk/>
            <pc:sldMk cId="1830847363" sldId="283"/>
            <ac:spMk id="7445" creationId="{89E53DD7-5BF3-4A6B-9C01-4916D351013D}"/>
          </ac:spMkLst>
        </pc:spChg>
        <pc:spChg chg="mod">
          <ac:chgData name="Vivek Saahil" userId="43ad321a-5946-4c44-869a-99c3331d9527" providerId="ADAL" clId="{EA813354-F016-409C-A55B-EB42D8BC8B73}" dt="2021-04-06T04:33:14.680" v="5341" actId="27803"/>
          <ac:spMkLst>
            <pc:docMk/>
            <pc:sldMk cId="1830847363" sldId="283"/>
            <ac:spMk id="7446" creationId="{B2E28855-0C60-461E-99EF-3CEC2EA1B1BB}"/>
          </ac:spMkLst>
        </pc:spChg>
        <pc:spChg chg="mod">
          <ac:chgData name="Vivek Saahil" userId="43ad321a-5946-4c44-869a-99c3331d9527" providerId="ADAL" clId="{EA813354-F016-409C-A55B-EB42D8BC8B73}" dt="2021-04-06T04:33:14.680" v="5341" actId="27803"/>
          <ac:spMkLst>
            <pc:docMk/>
            <pc:sldMk cId="1830847363" sldId="283"/>
            <ac:spMk id="7447" creationId="{9A347F68-3A96-4E16-9501-D6CC34AAA3FA}"/>
          </ac:spMkLst>
        </pc:spChg>
        <pc:spChg chg="mod">
          <ac:chgData name="Vivek Saahil" userId="43ad321a-5946-4c44-869a-99c3331d9527" providerId="ADAL" clId="{EA813354-F016-409C-A55B-EB42D8BC8B73}" dt="2021-04-06T04:33:14.680" v="5341" actId="27803"/>
          <ac:spMkLst>
            <pc:docMk/>
            <pc:sldMk cId="1830847363" sldId="283"/>
            <ac:spMk id="7448" creationId="{EADCAB32-94D5-4CB9-A152-A72B57219B10}"/>
          </ac:spMkLst>
        </pc:spChg>
        <pc:spChg chg="mod">
          <ac:chgData name="Vivek Saahil" userId="43ad321a-5946-4c44-869a-99c3331d9527" providerId="ADAL" clId="{EA813354-F016-409C-A55B-EB42D8BC8B73}" dt="2021-04-06T04:33:14.680" v="5341" actId="27803"/>
          <ac:spMkLst>
            <pc:docMk/>
            <pc:sldMk cId="1830847363" sldId="283"/>
            <ac:spMk id="7449" creationId="{78A6EEA3-FC2E-46E2-B5EB-5D3C893B6B25}"/>
          </ac:spMkLst>
        </pc:spChg>
        <pc:spChg chg="mod">
          <ac:chgData name="Vivek Saahil" userId="43ad321a-5946-4c44-869a-99c3331d9527" providerId="ADAL" clId="{EA813354-F016-409C-A55B-EB42D8BC8B73}" dt="2021-04-06T04:33:14.680" v="5341" actId="27803"/>
          <ac:spMkLst>
            <pc:docMk/>
            <pc:sldMk cId="1830847363" sldId="283"/>
            <ac:spMk id="7450" creationId="{48192B41-8796-4C8A-AEDD-535D2865FC9E}"/>
          </ac:spMkLst>
        </pc:spChg>
        <pc:spChg chg="mod">
          <ac:chgData name="Vivek Saahil" userId="43ad321a-5946-4c44-869a-99c3331d9527" providerId="ADAL" clId="{EA813354-F016-409C-A55B-EB42D8BC8B73}" dt="2021-04-06T04:33:14.680" v="5341" actId="27803"/>
          <ac:spMkLst>
            <pc:docMk/>
            <pc:sldMk cId="1830847363" sldId="283"/>
            <ac:spMk id="7451" creationId="{E9F02BE6-5635-47E3-99D7-17E9B113E3B3}"/>
          </ac:spMkLst>
        </pc:spChg>
        <pc:spChg chg="mod">
          <ac:chgData name="Vivek Saahil" userId="43ad321a-5946-4c44-869a-99c3331d9527" providerId="ADAL" clId="{EA813354-F016-409C-A55B-EB42D8BC8B73}" dt="2021-04-06T04:33:14.680" v="5341" actId="27803"/>
          <ac:spMkLst>
            <pc:docMk/>
            <pc:sldMk cId="1830847363" sldId="283"/>
            <ac:spMk id="7452" creationId="{1D448435-5D6E-4E75-B538-BFBD835D088F}"/>
          </ac:spMkLst>
        </pc:spChg>
        <pc:spChg chg="mod">
          <ac:chgData name="Vivek Saahil" userId="43ad321a-5946-4c44-869a-99c3331d9527" providerId="ADAL" clId="{EA813354-F016-409C-A55B-EB42D8BC8B73}" dt="2021-04-06T04:33:14.680" v="5341" actId="27803"/>
          <ac:spMkLst>
            <pc:docMk/>
            <pc:sldMk cId="1830847363" sldId="283"/>
            <ac:spMk id="7453" creationId="{D5A17480-4E87-4F3D-9D28-9FA4CBE3F7EA}"/>
          </ac:spMkLst>
        </pc:spChg>
        <pc:spChg chg="mod">
          <ac:chgData name="Vivek Saahil" userId="43ad321a-5946-4c44-869a-99c3331d9527" providerId="ADAL" clId="{EA813354-F016-409C-A55B-EB42D8BC8B73}" dt="2021-04-06T04:33:14.680" v="5341" actId="27803"/>
          <ac:spMkLst>
            <pc:docMk/>
            <pc:sldMk cId="1830847363" sldId="283"/>
            <ac:spMk id="7454" creationId="{71ED1C02-30C8-404F-8FDD-9BDE9E823E23}"/>
          </ac:spMkLst>
        </pc:spChg>
        <pc:spChg chg="mod">
          <ac:chgData name="Vivek Saahil" userId="43ad321a-5946-4c44-869a-99c3331d9527" providerId="ADAL" clId="{EA813354-F016-409C-A55B-EB42D8BC8B73}" dt="2021-04-06T04:33:14.680" v="5341" actId="27803"/>
          <ac:spMkLst>
            <pc:docMk/>
            <pc:sldMk cId="1830847363" sldId="283"/>
            <ac:spMk id="7455" creationId="{C2A0488E-138A-4DD3-AC93-5C6D5A71DCB5}"/>
          </ac:spMkLst>
        </pc:spChg>
        <pc:spChg chg="mod">
          <ac:chgData name="Vivek Saahil" userId="43ad321a-5946-4c44-869a-99c3331d9527" providerId="ADAL" clId="{EA813354-F016-409C-A55B-EB42D8BC8B73}" dt="2021-04-06T04:33:14.680" v="5341" actId="27803"/>
          <ac:spMkLst>
            <pc:docMk/>
            <pc:sldMk cId="1830847363" sldId="283"/>
            <ac:spMk id="7456" creationId="{90099E68-AD4C-474B-9E57-21FC30EE2D25}"/>
          </ac:spMkLst>
        </pc:spChg>
        <pc:spChg chg="mod">
          <ac:chgData name="Vivek Saahil" userId="43ad321a-5946-4c44-869a-99c3331d9527" providerId="ADAL" clId="{EA813354-F016-409C-A55B-EB42D8BC8B73}" dt="2021-04-06T04:33:14.680" v="5341" actId="27803"/>
          <ac:spMkLst>
            <pc:docMk/>
            <pc:sldMk cId="1830847363" sldId="283"/>
            <ac:spMk id="7457" creationId="{8A178095-2020-4558-AEBB-706F03C4764D}"/>
          </ac:spMkLst>
        </pc:spChg>
        <pc:spChg chg="mod">
          <ac:chgData name="Vivek Saahil" userId="43ad321a-5946-4c44-869a-99c3331d9527" providerId="ADAL" clId="{EA813354-F016-409C-A55B-EB42D8BC8B73}" dt="2021-04-06T04:33:14.680" v="5341" actId="27803"/>
          <ac:spMkLst>
            <pc:docMk/>
            <pc:sldMk cId="1830847363" sldId="283"/>
            <ac:spMk id="7458" creationId="{8A09AFB3-EA48-435A-B4AB-D2BC770F59C3}"/>
          </ac:spMkLst>
        </pc:spChg>
        <pc:spChg chg="mod">
          <ac:chgData name="Vivek Saahil" userId="43ad321a-5946-4c44-869a-99c3331d9527" providerId="ADAL" clId="{EA813354-F016-409C-A55B-EB42D8BC8B73}" dt="2021-04-06T04:33:14.680" v="5341" actId="27803"/>
          <ac:spMkLst>
            <pc:docMk/>
            <pc:sldMk cId="1830847363" sldId="283"/>
            <ac:spMk id="7459" creationId="{EDC9AA39-3362-4C33-8A49-15F5A8677A9D}"/>
          </ac:spMkLst>
        </pc:spChg>
        <pc:spChg chg="mod">
          <ac:chgData name="Vivek Saahil" userId="43ad321a-5946-4c44-869a-99c3331d9527" providerId="ADAL" clId="{EA813354-F016-409C-A55B-EB42D8BC8B73}" dt="2021-04-06T04:33:14.680" v="5341" actId="27803"/>
          <ac:spMkLst>
            <pc:docMk/>
            <pc:sldMk cId="1830847363" sldId="283"/>
            <ac:spMk id="7460" creationId="{D90B3006-7798-4D21-8824-0AF71EB074BB}"/>
          </ac:spMkLst>
        </pc:spChg>
        <pc:spChg chg="mod">
          <ac:chgData name="Vivek Saahil" userId="43ad321a-5946-4c44-869a-99c3331d9527" providerId="ADAL" clId="{EA813354-F016-409C-A55B-EB42D8BC8B73}" dt="2021-04-06T04:33:14.680" v="5341" actId="27803"/>
          <ac:spMkLst>
            <pc:docMk/>
            <pc:sldMk cId="1830847363" sldId="283"/>
            <ac:spMk id="7461" creationId="{33A67614-1CD3-4BAC-8BA2-F0A87A84DBAB}"/>
          </ac:spMkLst>
        </pc:spChg>
        <pc:spChg chg="mod">
          <ac:chgData name="Vivek Saahil" userId="43ad321a-5946-4c44-869a-99c3331d9527" providerId="ADAL" clId="{EA813354-F016-409C-A55B-EB42D8BC8B73}" dt="2021-04-06T04:33:14.680" v="5341" actId="27803"/>
          <ac:spMkLst>
            <pc:docMk/>
            <pc:sldMk cId="1830847363" sldId="283"/>
            <ac:spMk id="7462" creationId="{13E07F19-209A-4736-8284-32C9D88854AA}"/>
          </ac:spMkLst>
        </pc:spChg>
        <pc:spChg chg="mod">
          <ac:chgData name="Vivek Saahil" userId="43ad321a-5946-4c44-869a-99c3331d9527" providerId="ADAL" clId="{EA813354-F016-409C-A55B-EB42D8BC8B73}" dt="2021-04-06T04:33:14.680" v="5341" actId="27803"/>
          <ac:spMkLst>
            <pc:docMk/>
            <pc:sldMk cId="1830847363" sldId="283"/>
            <ac:spMk id="7463" creationId="{6773A31D-71F4-4AFE-98E2-145D0FC0DD2B}"/>
          </ac:spMkLst>
        </pc:spChg>
        <pc:spChg chg="mod">
          <ac:chgData name="Vivek Saahil" userId="43ad321a-5946-4c44-869a-99c3331d9527" providerId="ADAL" clId="{EA813354-F016-409C-A55B-EB42D8BC8B73}" dt="2021-04-06T04:33:14.680" v="5341" actId="27803"/>
          <ac:spMkLst>
            <pc:docMk/>
            <pc:sldMk cId="1830847363" sldId="283"/>
            <ac:spMk id="7464" creationId="{090BE60F-D4DE-42F1-81A6-6DE76401B101}"/>
          </ac:spMkLst>
        </pc:spChg>
        <pc:spChg chg="mod">
          <ac:chgData name="Vivek Saahil" userId="43ad321a-5946-4c44-869a-99c3331d9527" providerId="ADAL" clId="{EA813354-F016-409C-A55B-EB42D8BC8B73}" dt="2021-04-06T04:33:14.680" v="5341" actId="27803"/>
          <ac:spMkLst>
            <pc:docMk/>
            <pc:sldMk cId="1830847363" sldId="283"/>
            <ac:spMk id="7465" creationId="{35110AC2-F4AA-4572-A62D-8F6F1FEA7D7B}"/>
          </ac:spMkLst>
        </pc:spChg>
        <pc:spChg chg="mod">
          <ac:chgData name="Vivek Saahil" userId="43ad321a-5946-4c44-869a-99c3331d9527" providerId="ADAL" clId="{EA813354-F016-409C-A55B-EB42D8BC8B73}" dt="2021-04-06T04:33:14.680" v="5341" actId="27803"/>
          <ac:spMkLst>
            <pc:docMk/>
            <pc:sldMk cId="1830847363" sldId="283"/>
            <ac:spMk id="7466" creationId="{FB06E26F-6B50-4EF0-9869-360EC57B5CED}"/>
          </ac:spMkLst>
        </pc:spChg>
        <pc:spChg chg="mod">
          <ac:chgData name="Vivek Saahil" userId="43ad321a-5946-4c44-869a-99c3331d9527" providerId="ADAL" clId="{EA813354-F016-409C-A55B-EB42D8BC8B73}" dt="2021-04-06T04:33:14.680" v="5341" actId="27803"/>
          <ac:spMkLst>
            <pc:docMk/>
            <pc:sldMk cId="1830847363" sldId="283"/>
            <ac:spMk id="7467" creationId="{25812716-DA68-4448-BC2B-BB06C0F77717}"/>
          </ac:spMkLst>
        </pc:spChg>
        <pc:spChg chg="mod">
          <ac:chgData name="Vivek Saahil" userId="43ad321a-5946-4c44-869a-99c3331d9527" providerId="ADAL" clId="{EA813354-F016-409C-A55B-EB42D8BC8B73}" dt="2021-04-06T04:33:14.680" v="5341" actId="27803"/>
          <ac:spMkLst>
            <pc:docMk/>
            <pc:sldMk cId="1830847363" sldId="283"/>
            <ac:spMk id="7468" creationId="{2D6F455B-E6C6-4170-81ED-FE7FCD701D96}"/>
          </ac:spMkLst>
        </pc:spChg>
        <pc:spChg chg="mod">
          <ac:chgData name="Vivek Saahil" userId="43ad321a-5946-4c44-869a-99c3331d9527" providerId="ADAL" clId="{EA813354-F016-409C-A55B-EB42D8BC8B73}" dt="2021-04-06T04:33:14.680" v="5341" actId="27803"/>
          <ac:spMkLst>
            <pc:docMk/>
            <pc:sldMk cId="1830847363" sldId="283"/>
            <ac:spMk id="7469" creationId="{8AAE432F-750D-467A-BCF4-4CC20BB71064}"/>
          </ac:spMkLst>
        </pc:spChg>
        <pc:spChg chg="mod">
          <ac:chgData name="Vivek Saahil" userId="43ad321a-5946-4c44-869a-99c3331d9527" providerId="ADAL" clId="{EA813354-F016-409C-A55B-EB42D8BC8B73}" dt="2021-04-06T04:33:14.680" v="5341" actId="27803"/>
          <ac:spMkLst>
            <pc:docMk/>
            <pc:sldMk cId="1830847363" sldId="283"/>
            <ac:spMk id="7470" creationId="{1CCFE96D-F392-43DE-8F0B-E84F23594767}"/>
          </ac:spMkLst>
        </pc:spChg>
        <pc:spChg chg="mod">
          <ac:chgData name="Vivek Saahil" userId="43ad321a-5946-4c44-869a-99c3331d9527" providerId="ADAL" clId="{EA813354-F016-409C-A55B-EB42D8BC8B73}" dt="2021-04-06T04:33:14.680" v="5341" actId="27803"/>
          <ac:spMkLst>
            <pc:docMk/>
            <pc:sldMk cId="1830847363" sldId="283"/>
            <ac:spMk id="7471" creationId="{AB49F8B4-2BB7-4EA5-9C1B-B2D7A25511F0}"/>
          </ac:spMkLst>
        </pc:spChg>
        <pc:spChg chg="mod">
          <ac:chgData name="Vivek Saahil" userId="43ad321a-5946-4c44-869a-99c3331d9527" providerId="ADAL" clId="{EA813354-F016-409C-A55B-EB42D8BC8B73}" dt="2021-04-06T04:33:14.680" v="5341" actId="27803"/>
          <ac:spMkLst>
            <pc:docMk/>
            <pc:sldMk cId="1830847363" sldId="283"/>
            <ac:spMk id="7472" creationId="{E1A67FFE-9A55-4F91-930A-C22E9470ED28}"/>
          </ac:spMkLst>
        </pc:spChg>
        <pc:spChg chg="mod">
          <ac:chgData name="Vivek Saahil" userId="43ad321a-5946-4c44-869a-99c3331d9527" providerId="ADAL" clId="{EA813354-F016-409C-A55B-EB42D8BC8B73}" dt="2021-04-06T04:33:14.680" v="5341" actId="27803"/>
          <ac:spMkLst>
            <pc:docMk/>
            <pc:sldMk cId="1830847363" sldId="283"/>
            <ac:spMk id="7473" creationId="{91C81D6E-B68C-4FBC-B43A-671D62EB60EA}"/>
          </ac:spMkLst>
        </pc:spChg>
        <pc:spChg chg="mod">
          <ac:chgData name="Vivek Saahil" userId="43ad321a-5946-4c44-869a-99c3331d9527" providerId="ADAL" clId="{EA813354-F016-409C-A55B-EB42D8BC8B73}" dt="2021-04-06T04:33:14.680" v="5341" actId="27803"/>
          <ac:spMkLst>
            <pc:docMk/>
            <pc:sldMk cId="1830847363" sldId="283"/>
            <ac:spMk id="7474" creationId="{4340085A-F8EE-4F65-803C-DAD89A92FDF0}"/>
          </ac:spMkLst>
        </pc:spChg>
        <pc:spChg chg="mod">
          <ac:chgData name="Vivek Saahil" userId="43ad321a-5946-4c44-869a-99c3331d9527" providerId="ADAL" clId="{EA813354-F016-409C-A55B-EB42D8BC8B73}" dt="2021-04-06T04:33:14.680" v="5341" actId="27803"/>
          <ac:spMkLst>
            <pc:docMk/>
            <pc:sldMk cId="1830847363" sldId="283"/>
            <ac:spMk id="7475" creationId="{73E15107-0DF9-45B3-8BD2-F202372147C9}"/>
          </ac:spMkLst>
        </pc:spChg>
        <pc:spChg chg="mod">
          <ac:chgData name="Vivek Saahil" userId="43ad321a-5946-4c44-869a-99c3331d9527" providerId="ADAL" clId="{EA813354-F016-409C-A55B-EB42D8BC8B73}" dt="2021-04-06T04:33:14.680" v="5341" actId="27803"/>
          <ac:spMkLst>
            <pc:docMk/>
            <pc:sldMk cId="1830847363" sldId="283"/>
            <ac:spMk id="7476" creationId="{5B022F9C-7B16-4778-8CBD-6B07657832D4}"/>
          </ac:spMkLst>
        </pc:spChg>
        <pc:spChg chg="mod">
          <ac:chgData name="Vivek Saahil" userId="43ad321a-5946-4c44-869a-99c3331d9527" providerId="ADAL" clId="{EA813354-F016-409C-A55B-EB42D8BC8B73}" dt="2021-04-06T04:33:14.680" v="5341" actId="27803"/>
          <ac:spMkLst>
            <pc:docMk/>
            <pc:sldMk cId="1830847363" sldId="283"/>
            <ac:spMk id="7477" creationId="{5C9C6965-20C3-4D48-8BAF-66FF75730FCA}"/>
          </ac:spMkLst>
        </pc:spChg>
        <pc:spChg chg="mod">
          <ac:chgData name="Vivek Saahil" userId="43ad321a-5946-4c44-869a-99c3331d9527" providerId="ADAL" clId="{EA813354-F016-409C-A55B-EB42D8BC8B73}" dt="2021-04-06T04:33:14.680" v="5341" actId="27803"/>
          <ac:spMkLst>
            <pc:docMk/>
            <pc:sldMk cId="1830847363" sldId="283"/>
            <ac:spMk id="7478" creationId="{789AC269-5EDE-417B-A0D6-7BA49C6587C1}"/>
          </ac:spMkLst>
        </pc:spChg>
        <pc:spChg chg="mod">
          <ac:chgData name="Vivek Saahil" userId="43ad321a-5946-4c44-869a-99c3331d9527" providerId="ADAL" clId="{EA813354-F016-409C-A55B-EB42D8BC8B73}" dt="2021-04-06T04:33:14.680" v="5341" actId="27803"/>
          <ac:spMkLst>
            <pc:docMk/>
            <pc:sldMk cId="1830847363" sldId="283"/>
            <ac:spMk id="7479" creationId="{B70E8BD4-3FC7-47DF-93F4-CE25F16F568A}"/>
          </ac:spMkLst>
        </pc:spChg>
        <pc:spChg chg="mod">
          <ac:chgData name="Vivek Saahil" userId="43ad321a-5946-4c44-869a-99c3331d9527" providerId="ADAL" clId="{EA813354-F016-409C-A55B-EB42D8BC8B73}" dt="2021-04-06T04:33:14.680" v="5341" actId="27803"/>
          <ac:spMkLst>
            <pc:docMk/>
            <pc:sldMk cId="1830847363" sldId="283"/>
            <ac:spMk id="7480" creationId="{DE4B29AF-CD3E-4570-B317-5C507E5574AA}"/>
          </ac:spMkLst>
        </pc:spChg>
        <pc:spChg chg="mod">
          <ac:chgData name="Vivek Saahil" userId="43ad321a-5946-4c44-869a-99c3331d9527" providerId="ADAL" clId="{EA813354-F016-409C-A55B-EB42D8BC8B73}" dt="2021-04-06T04:33:14.680" v="5341" actId="27803"/>
          <ac:spMkLst>
            <pc:docMk/>
            <pc:sldMk cId="1830847363" sldId="283"/>
            <ac:spMk id="7481" creationId="{5B39C728-B07B-4907-B9C4-E4A8CEFDE8CD}"/>
          </ac:spMkLst>
        </pc:spChg>
        <pc:spChg chg="mod">
          <ac:chgData name="Vivek Saahil" userId="43ad321a-5946-4c44-869a-99c3331d9527" providerId="ADAL" clId="{EA813354-F016-409C-A55B-EB42D8BC8B73}" dt="2021-04-06T04:33:14.680" v="5341" actId="27803"/>
          <ac:spMkLst>
            <pc:docMk/>
            <pc:sldMk cId="1830847363" sldId="283"/>
            <ac:spMk id="7482" creationId="{77B0A0BD-03CF-40C6-964A-0440AEAEC182}"/>
          </ac:spMkLst>
        </pc:spChg>
        <pc:spChg chg="mod">
          <ac:chgData name="Vivek Saahil" userId="43ad321a-5946-4c44-869a-99c3331d9527" providerId="ADAL" clId="{EA813354-F016-409C-A55B-EB42D8BC8B73}" dt="2021-04-06T04:33:14.680" v="5341" actId="27803"/>
          <ac:spMkLst>
            <pc:docMk/>
            <pc:sldMk cId="1830847363" sldId="283"/>
            <ac:spMk id="7483" creationId="{03944989-AE6F-416B-B89A-EA52A9A23C45}"/>
          </ac:spMkLst>
        </pc:spChg>
        <pc:spChg chg="mod">
          <ac:chgData name="Vivek Saahil" userId="43ad321a-5946-4c44-869a-99c3331d9527" providerId="ADAL" clId="{EA813354-F016-409C-A55B-EB42D8BC8B73}" dt="2021-04-06T04:33:14.680" v="5341" actId="27803"/>
          <ac:spMkLst>
            <pc:docMk/>
            <pc:sldMk cId="1830847363" sldId="283"/>
            <ac:spMk id="7484" creationId="{1C973D45-04BE-4C16-9C6C-1BFBD261D09F}"/>
          </ac:spMkLst>
        </pc:spChg>
        <pc:spChg chg="mod">
          <ac:chgData name="Vivek Saahil" userId="43ad321a-5946-4c44-869a-99c3331d9527" providerId="ADAL" clId="{EA813354-F016-409C-A55B-EB42D8BC8B73}" dt="2021-04-06T04:33:14.680" v="5341" actId="27803"/>
          <ac:spMkLst>
            <pc:docMk/>
            <pc:sldMk cId="1830847363" sldId="283"/>
            <ac:spMk id="7485" creationId="{45B211F5-FEDB-411F-A852-2A5C3CD9D959}"/>
          </ac:spMkLst>
        </pc:spChg>
        <pc:spChg chg="mod">
          <ac:chgData name="Vivek Saahil" userId="43ad321a-5946-4c44-869a-99c3331d9527" providerId="ADAL" clId="{EA813354-F016-409C-A55B-EB42D8BC8B73}" dt="2021-04-06T04:33:14.680" v="5341" actId="27803"/>
          <ac:spMkLst>
            <pc:docMk/>
            <pc:sldMk cId="1830847363" sldId="283"/>
            <ac:spMk id="7486" creationId="{04F1A005-F249-4526-9726-BC3958DE30D8}"/>
          </ac:spMkLst>
        </pc:spChg>
        <pc:spChg chg="mod">
          <ac:chgData name="Vivek Saahil" userId="43ad321a-5946-4c44-869a-99c3331d9527" providerId="ADAL" clId="{EA813354-F016-409C-A55B-EB42D8BC8B73}" dt="2021-04-06T04:33:14.680" v="5341" actId="27803"/>
          <ac:spMkLst>
            <pc:docMk/>
            <pc:sldMk cId="1830847363" sldId="283"/>
            <ac:spMk id="7487" creationId="{B22DA11E-7097-4CB3-809B-624643EB862F}"/>
          </ac:spMkLst>
        </pc:spChg>
        <pc:spChg chg="mod">
          <ac:chgData name="Vivek Saahil" userId="43ad321a-5946-4c44-869a-99c3331d9527" providerId="ADAL" clId="{EA813354-F016-409C-A55B-EB42D8BC8B73}" dt="2021-04-06T04:33:14.680" v="5341" actId="27803"/>
          <ac:spMkLst>
            <pc:docMk/>
            <pc:sldMk cId="1830847363" sldId="283"/>
            <ac:spMk id="7488" creationId="{1FB98E20-C2C1-4E54-BB34-A6784E52F015}"/>
          </ac:spMkLst>
        </pc:spChg>
        <pc:spChg chg="mod">
          <ac:chgData name="Vivek Saahil" userId="43ad321a-5946-4c44-869a-99c3331d9527" providerId="ADAL" clId="{EA813354-F016-409C-A55B-EB42D8BC8B73}" dt="2021-04-06T04:33:14.680" v="5341" actId="27803"/>
          <ac:spMkLst>
            <pc:docMk/>
            <pc:sldMk cId="1830847363" sldId="283"/>
            <ac:spMk id="7489" creationId="{049027FD-0AFB-418F-91E5-FDFC7D7E7E16}"/>
          </ac:spMkLst>
        </pc:spChg>
        <pc:spChg chg="mod">
          <ac:chgData name="Vivek Saahil" userId="43ad321a-5946-4c44-869a-99c3331d9527" providerId="ADAL" clId="{EA813354-F016-409C-A55B-EB42D8BC8B73}" dt="2021-04-06T04:33:14.680" v="5341" actId="27803"/>
          <ac:spMkLst>
            <pc:docMk/>
            <pc:sldMk cId="1830847363" sldId="283"/>
            <ac:spMk id="7490" creationId="{F31C1523-1897-4952-9C2A-6E3EDD008DB0}"/>
          </ac:spMkLst>
        </pc:spChg>
        <pc:spChg chg="mod">
          <ac:chgData name="Vivek Saahil" userId="43ad321a-5946-4c44-869a-99c3331d9527" providerId="ADAL" clId="{EA813354-F016-409C-A55B-EB42D8BC8B73}" dt="2021-04-06T04:33:14.680" v="5341" actId="27803"/>
          <ac:spMkLst>
            <pc:docMk/>
            <pc:sldMk cId="1830847363" sldId="283"/>
            <ac:spMk id="7491" creationId="{33347D82-1C90-455F-B215-5D12B779CA9B}"/>
          </ac:spMkLst>
        </pc:spChg>
        <pc:spChg chg="mod">
          <ac:chgData name="Vivek Saahil" userId="43ad321a-5946-4c44-869a-99c3331d9527" providerId="ADAL" clId="{EA813354-F016-409C-A55B-EB42D8BC8B73}" dt="2021-04-06T04:33:14.680" v="5341" actId="27803"/>
          <ac:spMkLst>
            <pc:docMk/>
            <pc:sldMk cId="1830847363" sldId="283"/>
            <ac:spMk id="7492" creationId="{B2704BEA-F0E1-4070-A8AD-5AAF0F1C8F2B}"/>
          </ac:spMkLst>
        </pc:spChg>
        <pc:spChg chg="mod">
          <ac:chgData name="Vivek Saahil" userId="43ad321a-5946-4c44-869a-99c3331d9527" providerId="ADAL" clId="{EA813354-F016-409C-A55B-EB42D8BC8B73}" dt="2021-04-06T04:33:14.680" v="5341" actId="27803"/>
          <ac:spMkLst>
            <pc:docMk/>
            <pc:sldMk cId="1830847363" sldId="283"/>
            <ac:spMk id="7493" creationId="{25D74029-A735-4A7C-A76B-F71AFDE3D0D2}"/>
          </ac:spMkLst>
        </pc:spChg>
        <pc:spChg chg="mod">
          <ac:chgData name="Vivek Saahil" userId="43ad321a-5946-4c44-869a-99c3331d9527" providerId="ADAL" clId="{EA813354-F016-409C-A55B-EB42D8BC8B73}" dt="2021-04-06T04:33:14.680" v="5341" actId="27803"/>
          <ac:spMkLst>
            <pc:docMk/>
            <pc:sldMk cId="1830847363" sldId="283"/>
            <ac:spMk id="7494" creationId="{950FB634-1A16-4F84-A38F-7B5D59DD010B}"/>
          </ac:spMkLst>
        </pc:spChg>
        <pc:spChg chg="mod">
          <ac:chgData name="Vivek Saahil" userId="43ad321a-5946-4c44-869a-99c3331d9527" providerId="ADAL" clId="{EA813354-F016-409C-A55B-EB42D8BC8B73}" dt="2021-04-06T04:33:14.680" v="5341" actId="27803"/>
          <ac:spMkLst>
            <pc:docMk/>
            <pc:sldMk cId="1830847363" sldId="283"/>
            <ac:spMk id="7495" creationId="{C1A14F0A-0034-4B2B-AC5A-8F0A3CC2DF7B}"/>
          </ac:spMkLst>
        </pc:spChg>
        <pc:spChg chg="mod">
          <ac:chgData name="Vivek Saahil" userId="43ad321a-5946-4c44-869a-99c3331d9527" providerId="ADAL" clId="{EA813354-F016-409C-A55B-EB42D8BC8B73}" dt="2021-04-06T04:33:14.680" v="5341" actId="27803"/>
          <ac:spMkLst>
            <pc:docMk/>
            <pc:sldMk cId="1830847363" sldId="283"/>
            <ac:spMk id="7496" creationId="{F0D1A5FC-1F60-42A3-BC91-7F3EBB475CAC}"/>
          </ac:spMkLst>
        </pc:spChg>
        <pc:spChg chg="mod">
          <ac:chgData name="Vivek Saahil" userId="43ad321a-5946-4c44-869a-99c3331d9527" providerId="ADAL" clId="{EA813354-F016-409C-A55B-EB42D8BC8B73}" dt="2021-04-06T04:33:14.680" v="5341" actId="27803"/>
          <ac:spMkLst>
            <pc:docMk/>
            <pc:sldMk cId="1830847363" sldId="283"/>
            <ac:spMk id="7497" creationId="{EBFC8594-9B26-4BB0-88B0-B20550B70BE6}"/>
          </ac:spMkLst>
        </pc:spChg>
        <pc:spChg chg="mod">
          <ac:chgData name="Vivek Saahil" userId="43ad321a-5946-4c44-869a-99c3331d9527" providerId="ADAL" clId="{EA813354-F016-409C-A55B-EB42D8BC8B73}" dt="2021-04-06T04:33:14.680" v="5341" actId="27803"/>
          <ac:spMkLst>
            <pc:docMk/>
            <pc:sldMk cId="1830847363" sldId="283"/>
            <ac:spMk id="7498" creationId="{291F0D4D-421D-4CF1-8497-55922D45293D}"/>
          </ac:spMkLst>
        </pc:spChg>
        <pc:spChg chg="mod">
          <ac:chgData name="Vivek Saahil" userId="43ad321a-5946-4c44-869a-99c3331d9527" providerId="ADAL" clId="{EA813354-F016-409C-A55B-EB42D8BC8B73}" dt="2021-04-06T04:33:14.680" v="5341" actId="27803"/>
          <ac:spMkLst>
            <pc:docMk/>
            <pc:sldMk cId="1830847363" sldId="283"/>
            <ac:spMk id="7499" creationId="{66E3E29E-F503-4E64-8F36-A8D697D6C7C0}"/>
          </ac:spMkLst>
        </pc:spChg>
        <pc:spChg chg="mod">
          <ac:chgData name="Vivek Saahil" userId="43ad321a-5946-4c44-869a-99c3331d9527" providerId="ADAL" clId="{EA813354-F016-409C-A55B-EB42D8BC8B73}" dt="2021-04-06T04:33:14.680" v="5341" actId="27803"/>
          <ac:spMkLst>
            <pc:docMk/>
            <pc:sldMk cId="1830847363" sldId="283"/>
            <ac:spMk id="7500" creationId="{5563F41A-8502-4482-84F2-8D444DBDD3F1}"/>
          </ac:spMkLst>
        </pc:spChg>
        <pc:spChg chg="mod">
          <ac:chgData name="Vivek Saahil" userId="43ad321a-5946-4c44-869a-99c3331d9527" providerId="ADAL" clId="{EA813354-F016-409C-A55B-EB42D8BC8B73}" dt="2021-04-06T04:33:14.680" v="5341" actId="27803"/>
          <ac:spMkLst>
            <pc:docMk/>
            <pc:sldMk cId="1830847363" sldId="283"/>
            <ac:spMk id="7501" creationId="{09A16775-E46E-4A2E-B423-6C066DB1F110}"/>
          </ac:spMkLst>
        </pc:spChg>
        <pc:spChg chg="mod">
          <ac:chgData name="Vivek Saahil" userId="43ad321a-5946-4c44-869a-99c3331d9527" providerId="ADAL" clId="{EA813354-F016-409C-A55B-EB42D8BC8B73}" dt="2021-04-06T04:33:14.680" v="5341" actId="27803"/>
          <ac:spMkLst>
            <pc:docMk/>
            <pc:sldMk cId="1830847363" sldId="283"/>
            <ac:spMk id="7502" creationId="{7AB9DDD6-C827-4C0D-82B1-E36D88C5EEC0}"/>
          </ac:spMkLst>
        </pc:spChg>
        <pc:spChg chg="mod">
          <ac:chgData name="Vivek Saahil" userId="43ad321a-5946-4c44-869a-99c3331d9527" providerId="ADAL" clId="{EA813354-F016-409C-A55B-EB42D8BC8B73}" dt="2021-04-06T04:33:14.680" v="5341" actId="27803"/>
          <ac:spMkLst>
            <pc:docMk/>
            <pc:sldMk cId="1830847363" sldId="283"/>
            <ac:spMk id="7503" creationId="{F21DF532-547D-4D6D-A814-B658A7975231}"/>
          </ac:spMkLst>
        </pc:spChg>
        <pc:spChg chg="mod">
          <ac:chgData name="Vivek Saahil" userId="43ad321a-5946-4c44-869a-99c3331d9527" providerId="ADAL" clId="{EA813354-F016-409C-A55B-EB42D8BC8B73}" dt="2021-04-06T04:33:14.680" v="5341" actId="27803"/>
          <ac:spMkLst>
            <pc:docMk/>
            <pc:sldMk cId="1830847363" sldId="283"/>
            <ac:spMk id="7504" creationId="{0AC428F6-2A5C-4BE8-BD38-A13BD6631BFF}"/>
          </ac:spMkLst>
        </pc:spChg>
        <pc:spChg chg="mod">
          <ac:chgData name="Vivek Saahil" userId="43ad321a-5946-4c44-869a-99c3331d9527" providerId="ADAL" clId="{EA813354-F016-409C-A55B-EB42D8BC8B73}" dt="2021-04-06T04:33:14.680" v="5341" actId="27803"/>
          <ac:spMkLst>
            <pc:docMk/>
            <pc:sldMk cId="1830847363" sldId="283"/>
            <ac:spMk id="7505" creationId="{D5848061-C188-462B-8986-52F105BB9AA9}"/>
          </ac:spMkLst>
        </pc:spChg>
        <pc:spChg chg="mod">
          <ac:chgData name="Vivek Saahil" userId="43ad321a-5946-4c44-869a-99c3331d9527" providerId="ADAL" clId="{EA813354-F016-409C-A55B-EB42D8BC8B73}" dt="2021-04-06T04:33:14.680" v="5341" actId="27803"/>
          <ac:spMkLst>
            <pc:docMk/>
            <pc:sldMk cId="1830847363" sldId="283"/>
            <ac:spMk id="7506" creationId="{AD5C46D9-3A8A-4093-82F3-97083CA01E95}"/>
          </ac:spMkLst>
        </pc:spChg>
        <pc:spChg chg="mod">
          <ac:chgData name="Vivek Saahil" userId="43ad321a-5946-4c44-869a-99c3331d9527" providerId="ADAL" clId="{EA813354-F016-409C-A55B-EB42D8BC8B73}" dt="2021-04-06T04:33:14.680" v="5341" actId="27803"/>
          <ac:spMkLst>
            <pc:docMk/>
            <pc:sldMk cId="1830847363" sldId="283"/>
            <ac:spMk id="7507" creationId="{97674B7C-7C47-4E28-B810-7F18FB4530F3}"/>
          </ac:spMkLst>
        </pc:spChg>
        <pc:spChg chg="mod">
          <ac:chgData name="Vivek Saahil" userId="43ad321a-5946-4c44-869a-99c3331d9527" providerId="ADAL" clId="{EA813354-F016-409C-A55B-EB42D8BC8B73}" dt="2021-04-06T04:33:14.680" v="5341" actId="27803"/>
          <ac:spMkLst>
            <pc:docMk/>
            <pc:sldMk cId="1830847363" sldId="283"/>
            <ac:spMk id="7508" creationId="{70DEE760-5608-4F40-85B1-5DAA623D0B84}"/>
          </ac:spMkLst>
        </pc:spChg>
        <pc:spChg chg="mod">
          <ac:chgData name="Vivek Saahil" userId="43ad321a-5946-4c44-869a-99c3331d9527" providerId="ADAL" clId="{EA813354-F016-409C-A55B-EB42D8BC8B73}" dt="2021-04-06T04:33:14.680" v="5341" actId="27803"/>
          <ac:spMkLst>
            <pc:docMk/>
            <pc:sldMk cId="1830847363" sldId="283"/>
            <ac:spMk id="7509" creationId="{897403B7-CCF1-4888-B2A8-43852B3B7C4B}"/>
          </ac:spMkLst>
        </pc:spChg>
        <pc:spChg chg="mod">
          <ac:chgData name="Vivek Saahil" userId="43ad321a-5946-4c44-869a-99c3331d9527" providerId="ADAL" clId="{EA813354-F016-409C-A55B-EB42D8BC8B73}" dt="2021-04-06T04:33:14.680" v="5341" actId="27803"/>
          <ac:spMkLst>
            <pc:docMk/>
            <pc:sldMk cId="1830847363" sldId="283"/>
            <ac:spMk id="7510" creationId="{6EE2DAA3-ECEA-4009-917B-26A3F955F926}"/>
          </ac:spMkLst>
        </pc:spChg>
        <pc:spChg chg="mod">
          <ac:chgData name="Vivek Saahil" userId="43ad321a-5946-4c44-869a-99c3331d9527" providerId="ADAL" clId="{EA813354-F016-409C-A55B-EB42D8BC8B73}" dt="2021-04-06T04:33:14.680" v="5341" actId="27803"/>
          <ac:spMkLst>
            <pc:docMk/>
            <pc:sldMk cId="1830847363" sldId="283"/>
            <ac:spMk id="7511" creationId="{F821BEB4-6E0B-4F4C-902B-3F7937162E0F}"/>
          </ac:spMkLst>
        </pc:spChg>
        <pc:spChg chg="mod">
          <ac:chgData name="Vivek Saahil" userId="43ad321a-5946-4c44-869a-99c3331d9527" providerId="ADAL" clId="{EA813354-F016-409C-A55B-EB42D8BC8B73}" dt="2021-04-06T04:33:14.680" v="5341" actId="27803"/>
          <ac:spMkLst>
            <pc:docMk/>
            <pc:sldMk cId="1830847363" sldId="283"/>
            <ac:spMk id="7512" creationId="{54D9FE34-0F4D-4D72-88D6-B264D2909DC1}"/>
          </ac:spMkLst>
        </pc:spChg>
        <pc:spChg chg="mod">
          <ac:chgData name="Vivek Saahil" userId="43ad321a-5946-4c44-869a-99c3331d9527" providerId="ADAL" clId="{EA813354-F016-409C-A55B-EB42D8BC8B73}" dt="2021-04-06T04:33:14.680" v="5341" actId="27803"/>
          <ac:spMkLst>
            <pc:docMk/>
            <pc:sldMk cId="1830847363" sldId="283"/>
            <ac:spMk id="7513" creationId="{972C69AB-B322-47FA-89C5-5A3428979912}"/>
          </ac:spMkLst>
        </pc:spChg>
        <pc:spChg chg="mod">
          <ac:chgData name="Vivek Saahil" userId="43ad321a-5946-4c44-869a-99c3331d9527" providerId="ADAL" clId="{EA813354-F016-409C-A55B-EB42D8BC8B73}" dt="2021-04-06T04:33:14.680" v="5341" actId="27803"/>
          <ac:spMkLst>
            <pc:docMk/>
            <pc:sldMk cId="1830847363" sldId="283"/>
            <ac:spMk id="7514" creationId="{5774DAE5-2C91-4F4B-AAE7-C026734D5C5C}"/>
          </ac:spMkLst>
        </pc:spChg>
        <pc:spChg chg="mod">
          <ac:chgData name="Vivek Saahil" userId="43ad321a-5946-4c44-869a-99c3331d9527" providerId="ADAL" clId="{EA813354-F016-409C-A55B-EB42D8BC8B73}" dt="2021-04-06T04:33:14.680" v="5341" actId="27803"/>
          <ac:spMkLst>
            <pc:docMk/>
            <pc:sldMk cId="1830847363" sldId="283"/>
            <ac:spMk id="7515" creationId="{A133429B-A28A-4A98-83F7-116138FDF54E}"/>
          </ac:spMkLst>
        </pc:spChg>
        <pc:spChg chg="mod">
          <ac:chgData name="Vivek Saahil" userId="43ad321a-5946-4c44-869a-99c3331d9527" providerId="ADAL" clId="{EA813354-F016-409C-A55B-EB42D8BC8B73}" dt="2021-04-06T04:33:14.680" v="5341" actId="27803"/>
          <ac:spMkLst>
            <pc:docMk/>
            <pc:sldMk cId="1830847363" sldId="283"/>
            <ac:spMk id="7516" creationId="{A9709A93-0128-42DA-8464-F542F61D44C1}"/>
          </ac:spMkLst>
        </pc:spChg>
        <pc:spChg chg="mod">
          <ac:chgData name="Vivek Saahil" userId="43ad321a-5946-4c44-869a-99c3331d9527" providerId="ADAL" clId="{EA813354-F016-409C-A55B-EB42D8BC8B73}" dt="2021-04-06T04:33:14.680" v="5341" actId="27803"/>
          <ac:spMkLst>
            <pc:docMk/>
            <pc:sldMk cId="1830847363" sldId="283"/>
            <ac:spMk id="7517" creationId="{C73253A5-8058-4E34-9AC6-6D916B3F169D}"/>
          </ac:spMkLst>
        </pc:spChg>
        <pc:spChg chg="mod">
          <ac:chgData name="Vivek Saahil" userId="43ad321a-5946-4c44-869a-99c3331d9527" providerId="ADAL" clId="{EA813354-F016-409C-A55B-EB42D8BC8B73}" dt="2021-04-06T04:33:14.680" v="5341" actId="27803"/>
          <ac:spMkLst>
            <pc:docMk/>
            <pc:sldMk cId="1830847363" sldId="283"/>
            <ac:spMk id="7518" creationId="{F5A6F518-20EC-457E-A0DA-59185445782D}"/>
          </ac:spMkLst>
        </pc:spChg>
        <pc:spChg chg="mod">
          <ac:chgData name="Vivek Saahil" userId="43ad321a-5946-4c44-869a-99c3331d9527" providerId="ADAL" clId="{EA813354-F016-409C-A55B-EB42D8BC8B73}" dt="2021-04-06T04:33:14.680" v="5341" actId="27803"/>
          <ac:spMkLst>
            <pc:docMk/>
            <pc:sldMk cId="1830847363" sldId="283"/>
            <ac:spMk id="7519" creationId="{A772E856-5E06-481D-A2C7-5F5D4A6E17BD}"/>
          </ac:spMkLst>
        </pc:spChg>
        <pc:spChg chg="mod">
          <ac:chgData name="Vivek Saahil" userId="43ad321a-5946-4c44-869a-99c3331d9527" providerId="ADAL" clId="{EA813354-F016-409C-A55B-EB42D8BC8B73}" dt="2021-04-06T04:33:14.680" v="5341" actId="27803"/>
          <ac:spMkLst>
            <pc:docMk/>
            <pc:sldMk cId="1830847363" sldId="283"/>
            <ac:spMk id="7520" creationId="{BD90BE6F-AC6D-497C-A1B9-42441F2F3B22}"/>
          </ac:spMkLst>
        </pc:spChg>
        <pc:spChg chg="mod">
          <ac:chgData name="Vivek Saahil" userId="43ad321a-5946-4c44-869a-99c3331d9527" providerId="ADAL" clId="{EA813354-F016-409C-A55B-EB42D8BC8B73}" dt="2021-04-06T04:33:14.680" v="5341" actId="27803"/>
          <ac:spMkLst>
            <pc:docMk/>
            <pc:sldMk cId="1830847363" sldId="283"/>
            <ac:spMk id="7521" creationId="{998C2824-196A-4A5E-A714-39F62BB08B28}"/>
          </ac:spMkLst>
        </pc:spChg>
        <pc:spChg chg="mod">
          <ac:chgData name="Vivek Saahil" userId="43ad321a-5946-4c44-869a-99c3331d9527" providerId="ADAL" clId="{EA813354-F016-409C-A55B-EB42D8BC8B73}" dt="2021-04-06T04:33:14.680" v="5341" actId="27803"/>
          <ac:spMkLst>
            <pc:docMk/>
            <pc:sldMk cId="1830847363" sldId="283"/>
            <ac:spMk id="7522" creationId="{BED8E3FE-CFA4-414E-A27C-09C2F078EB78}"/>
          </ac:spMkLst>
        </pc:spChg>
        <pc:spChg chg="mod">
          <ac:chgData name="Vivek Saahil" userId="43ad321a-5946-4c44-869a-99c3331d9527" providerId="ADAL" clId="{EA813354-F016-409C-A55B-EB42D8BC8B73}" dt="2021-04-06T04:33:14.680" v="5341" actId="27803"/>
          <ac:spMkLst>
            <pc:docMk/>
            <pc:sldMk cId="1830847363" sldId="283"/>
            <ac:spMk id="7523" creationId="{FCEA9EF3-2529-4531-AE04-57D962BE9CD0}"/>
          </ac:spMkLst>
        </pc:spChg>
        <pc:spChg chg="mod">
          <ac:chgData name="Vivek Saahil" userId="43ad321a-5946-4c44-869a-99c3331d9527" providerId="ADAL" clId="{EA813354-F016-409C-A55B-EB42D8BC8B73}" dt="2021-04-06T04:33:14.680" v="5341" actId="27803"/>
          <ac:spMkLst>
            <pc:docMk/>
            <pc:sldMk cId="1830847363" sldId="283"/>
            <ac:spMk id="7524" creationId="{6A58B4E2-D4A6-49A2-A47C-FDF81C2E42E6}"/>
          </ac:spMkLst>
        </pc:spChg>
        <pc:spChg chg="mod">
          <ac:chgData name="Vivek Saahil" userId="43ad321a-5946-4c44-869a-99c3331d9527" providerId="ADAL" clId="{EA813354-F016-409C-A55B-EB42D8BC8B73}" dt="2021-04-06T04:33:14.680" v="5341" actId="27803"/>
          <ac:spMkLst>
            <pc:docMk/>
            <pc:sldMk cId="1830847363" sldId="283"/>
            <ac:spMk id="7525" creationId="{2913C9ED-6A9A-4103-8711-4A8AD91E8D97}"/>
          </ac:spMkLst>
        </pc:spChg>
        <pc:spChg chg="mod">
          <ac:chgData name="Vivek Saahil" userId="43ad321a-5946-4c44-869a-99c3331d9527" providerId="ADAL" clId="{EA813354-F016-409C-A55B-EB42D8BC8B73}" dt="2021-04-06T04:33:14.680" v="5341" actId="27803"/>
          <ac:spMkLst>
            <pc:docMk/>
            <pc:sldMk cId="1830847363" sldId="283"/>
            <ac:spMk id="7526" creationId="{E6BA2974-031F-44DC-A059-B994D45E453B}"/>
          </ac:spMkLst>
        </pc:spChg>
        <pc:spChg chg="mod">
          <ac:chgData name="Vivek Saahil" userId="43ad321a-5946-4c44-869a-99c3331d9527" providerId="ADAL" clId="{EA813354-F016-409C-A55B-EB42D8BC8B73}" dt="2021-04-06T04:33:14.680" v="5341" actId="27803"/>
          <ac:spMkLst>
            <pc:docMk/>
            <pc:sldMk cId="1830847363" sldId="283"/>
            <ac:spMk id="7527" creationId="{4C2C8D95-AE29-44AE-AEE4-5A89003B8F77}"/>
          </ac:spMkLst>
        </pc:spChg>
        <pc:spChg chg="mod">
          <ac:chgData name="Vivek Saahil" userId="43ad321a-5946-4c44-869a-99c3331d9527" providerId="ADAL" clId="{EA813354-F016-409C-A55B-EB42D8BC8B73}" dt="2021-04-06T04:33:14.680" v="5341" actId="27803"/>
          <ac:spMkLst>
            <pc:docMk/>
            <pc:sldMk cId="1830847363" sldId="283"/>
            <ac:spMk id="7528" creationId="{19EB1EC4-73E4-4388-B945-9B0CEE53B486}"/>
          </ac:spMkLst>
        </pc:spChg>
        <pc:spChg chg="mod">
          <ac:chgData name="Vivek Saahil" userId="43ad321a-5946-4c44-869a-99c3331d9527" providerId="ADAL" clId="{EA813354-F016-409C-A55B-EB42D8BC8B73}" dt="2021-04-06T04:33:14.680" v="5341" actId="27803"/>
          <ac:spMkLst>
            <pc:docMk/>
            <pc:sldMk cId="1830847363" sldId="283"/>
            <ac:spMk id="7529" creationId="{7E376E87-4A73-46E5-AAFE-67E19335275D}"/>
          </ac:spMkLst>
        </pc:spChg>
        <pc:spChg chg="mod">
          <ac:chgData name="Vivek Saahil" userId="43ad321a-5946-4c44-869a-99c3331d9527" providerId="ADAL" clId="{EA813354-F016-409C-A55B-EB42D8BC8B73}" dt="2021-04-06T04:33:14.680" v="5341" actId="27803"/>
          <ac:spMkLst>
            <pc:docMk/>
            <pc:sldMk cId="1830847363" sldId="283"/>
            <ac:spMk id="7530" creationId="{60BC10DC-9CF6-4032-8B8C-BFEBB7C84229}"/>
          </ac:spMkLst>
        </pc:spChg>
        <pc:spChg chg="mod">
          <ac:chgData name="Vivek Saahil" userId="43ad321a-5946-4c44-869a-99c3331d9527" providerId="ADAL" clId="{EA813354-F016-409C-A55B-EB42D8BC8B73}" dt="2021-04-06T04:33:14.680" v="5341" actId="27803"/>
          <ac:spMkLst>
            <pc:docMk/>
            <pc:sldMk cId="1830847363" sldId="283"/>
            <ac:spMk id="7531" creationId="{04EA26F5-671A-4E8F-94AF-0019CB5AD5E5}"/>
          </ac:spMkLst>
        </pc:spChg>
        <pc:spChg chg="mod">
          <ac:chgData name="Vivek Saahil" userId="43ad321a-5946-4c44-869a-99c3331d9527" providerId="ADAL" clId="{EA813354-F016-409C-A55B-EB42D8BC8B73}" dt="2021-04-06T04:33:14.680" v="5341" actId="27803"/>
          <ac:spMkLst>
            <pc:docMk/>
            <pc:sldMk cId="1830847363" sldId="283"/>
            <ac:spMk id="7532" creationId="{F9DB83C2-D005-4DDF-AF60-B311CEEE1E19}"/>
          </ac:spMkLst>
        </pc:spChg>
        <pc:spChg chg="mod">
          <ac:chgData name="Vivek Saahil" userId="43ad321a-5946-4c44-869a-99c3331d9527" providerId="ADAL" clId="{EA813354-F016-409C-A55B-EB42D8BC8B73}" dt="2021-04-06T04:33:14.680" v="5341" actId="27803"/>
          <ac:spMkLst>
            <pc:docMk/>
            <pc:sldMk cId="1830847363" sldId="283"/>
            <ac:spMk id="7533" creationId="{9F5F5C8F-2B78-4D20-AC30-4031B6F15E9C}"/>
          </ac:spMkLst>
        </pc:spChg>
        <pc:spChg chg="mod">
          <ac:chgData name="Vivek Saahil" userId="43ad321a-5946-4c44-869a-99c3331d9527" providerId="ADAL" clId="{EA813354-F016-409C-A55B-EB42D8BC8B73}" dt="2021-04-06T04:33:14.680" v="5341" actId="27803"/>
          <ac:spMkLst>
            <pc:docMk/>
            <pc:sldMk cId="1830847363" sldId="283"/>
            <ac:spMk id="7534" creationId="{B9092AE1-A495-4458-A85A-C730930D057F}"/>
          </ac:spMkLst>
        </pc:spChg>
        <pc:spChg chg="mod">
          <ac:chgData name="Vivek Saahil" userId="43ad321a-5946-4c44-869a-99c3331d9527" providerId="ADAL" clId="{EA813354-F016-409C-A55B-EB42D8BC8B73}" dt="2021-04-06T04:33:14.680" v="5341" actId="27803"/>
          <ac:spMkLst>
            <pc:docMk/>
            <pc:sldMk cId="1830847363" sldId="283"/>
            <ac:spMk id="7535" creationId="{0886CFDB-1318-4891-BF62-141CE6A446C7}"/>
          </ac:spMkLst>
        </pc:spChg>
        <pc:spChg chg="mod">
          <ac:chgData name="Vivek Saahil" userId="43ad321a-5946-4c44-869a-99c3331d9527" providerId="ADAL" clId="{EA813354-F016-409C-A55B-EB42D8BC8B73}" dt="2021-04-06T04:33:14.680" v="5341" actId="27803"/>
          <ac:spMkLst>
            <pc:docMk/>
            <pc:sldMk cId="1830847363" sldId="283"/>
            <ac:spMk id="7536" creationId="{BE8F945D-BB68-4843-9E38-7BAAD54DA70C}"/>
          </ac:spMkLst>
        </pc:spChg>
        <pc:spChg chg="mod">
          <ac:chgData name="Vivek Saahil" userId="43ad321a-5946-4c44-869a-99c3331d9527" providerId="ADAL" clId="{EA813354-F016-409C-A55B-EB42D8BC8B73}" dt="2021-04-06T04:33:14.680" v="5341" actId="27803"/>
          <ac:spMkLst>
            <pc:docMk/>
            <pc:sldMk cId="1830847363" sldId="283"/>
            <ac:spMk id="7537" creationId="{95D89430-8648-4FA2-8969-D9051CAD2639}"/>
          </ac:spMkLst>
        </pc:spChg>
        <pc:spChg chg="mod">
          <ac:chgData name="Vivek Saahil" userId="43ad321a-5946-4c44-869a-99c3331d9527" providerId="ADAL" clId="{EA813354-F016-409C-A55B-EB42D8BC8B73}" dt="2021-04-06T04:33:14.680" v="5341" actId="27803"/>
          <ac:spMkLst>
            <pc:docMk/>
            <pc:sldMk cId="1830847363" sldId="283"/>
            <ac:spMk id="7538" creationId="{994D6D91-A6AE-4CD6-B1C9-551F4C4AD4E7}"/>
          </ac:spMkLst>
        </pc:spChg>
        <pc:spChg chg="mod">
          <ac:chgData name="Vivek Saahil" userId="43ad321a-5946-4c44-869a-99c3331d9527" providerId="ADAL" clId="{EA813354-F016-409C-A55B-EB42D8BC8B73}" dt="2021-04-06T04:33:14.680" v="5341" actId="27803"/>
          <ac:spMkLst>
            <pc:docMk/>
            <pc:sldMk cId="1830847363" sldId="283"/>
            <ac:spMk id="7539" creationId="{840C5C2B-7B33-4B76-A18D-A7C4B5E32A06}"/>
          </ac:spMkLst>
        </pc:spChg>
        <pc:spChg chg="mod">
          <ac:chgData name="Vivek Saahil" userId="43ad321a-5946-4c44-869a-99c3331d9527" providerId="ADAL" clId="{EA813354-F016-409C-A55B-EB42D8BC8B73}" dt="2021-04-06T04:33:14.680" v="5341" actId="27803"/>
          <ac:spMkLst>
            <pc:docMk/>
            <pc:sldMk cId="1830847363" sldId="283"/>
            <ac:spMk id="7540" creationId="{B76626CA-B20B-484B-988B-E235411D3EC0}"/>
          </ac:spMkLst>
        </pc:spChg>
        <pc:spChg chg="mod">
          <ac:chgData name="Vivek Saahil" userId="43ad321a-5946-4c44-869a-99c3331d9527" providerId="ADAL" clId="{EA813354-F016-409C-A55B-EB42D8BC8B73}" dt="2021-04-06T04:33:14.680" v="5341" actId="27803"/>
          <ac:spMkLst>
            <pc:docMk/>
            <pc:sldMk cId="1830847363" sldId="283"/>
            <ac:spMk id="7541" creationId="{F9AAE443-9FE1-4778-A1A1-B7466EC690DB}"/>
          </ac:spMkLst>
        </pc:spChg>
        <pc:spChg chg="mod">
          <ac:chgData name="Vivek Saahil" userId="43ad321a-5946-4c44-869a-99c3331d9527" providerId="ADAL" clId="{EA813354-F016-409C-A55B-EB42D8BC8B73}" dt="2021-04-06T04:33:14.680" v="5341" actId="27803"/>
          <ac:spMkLst>
            <pc:docMk/>
            <pc:sldMk cId="1830847363" sldId="283"/>
            <ac:spMk id="7542" creationId="{374C6D98-A086-4B08-96CB-A2F1E02A473B}"/>
          </ac:spMkLst>
        </pc:spChg>
        <pc:spChg chg="mod">
          <ac:chgData name="Vivek Saahil" userId="43ad321a-5946-4c44-869a-99c3331d9527" providerId="ADAL" clId="{EA813354-F016-409C-A55B-EB42D8BC8B73}" dt="2021-04-06T04:33:14.680" v="5341" actId="27803"/>
          <ac:spMkLst>
            <pc:docMk/>
            <pc:sldMk cId="1830847363" sldId="283"/>
            <ac:spMk id="7543" creationId="{AA481567-AD3B-40F4-87A2-92B2F0207C25}"/>
          </ac:spMkLst>
        </pc:spChg>
        <pc:spChg chg="mod">
          <ac:chgData name="Vivek Saahil" userId="43ad321a-5946-4c44-869a-99c3331d9527" providerId="ADAL" clId="{EA813354-F016-409C-A55B-EB42D8BC8B73}" dt="2021-04-06T04:33:14.680" v="5341" actId="27803"/>
          <ac:spMkLst>
            <pc:docMk/>
            <pc:sldMk cId="1830847363" sldId="283"/>
            <ac:spMk id="7544" creationId="{6D985E8D-4C82-4895-8839-3D550A66A421}"/>
          </ac:spMkLst>
        </pc:spChg>
        <pc:spChg chg="mod">
          <ac:chgData name="Vivek Saahil" userId="43ad321a-5946-4c44-869a-99c3331d9527" providerId="ADAL" clId="{EA813354-F016-409C-A55B-EB42D8BC8B73}" dt="2021-04-06T04:33:14.680" v="5341" actId="27803"/>
          <ac:spMkLst>
            <pc:docMk/>
            <pc:sldMk cId="1830847363" sldId="283"/>
            <ac:spMk id="7545" creationId="{1B59C66D-FA3C-4AD0-850F-18DF4C1C28CA}"/>
          </ac:spMkLst>
        </pc:spChg>
        <pc:spChg chg="mod">
          <ac:chgData name="Vivek Saahil" userId="43ad321a-5946-4c44-869a-99c3331d9527" providerId="ADAL" clId="{EA813354-F016-409C-A55B-EB42D8BC8B73}" dt="2021-04-06T04:33:14.680" v="5341" actId="27803"/>
          <ac:spMkLst>
            <pc:docMk/>
            <pc:sldMk cId="1830847363" sldId="283"/>
            <ac:spMk id="7546" creationId="{AEC77BDC-CE32-477B-B857-45D9BC49159C}"/>
          </ac:spMkLst>
        </pc:spChg>
        <pc:spChg chg="mod">
          <ac:chgData name="Vivek Saahil" userId="43ad321a-5946-4c44-869a-99c3331d9527" providerId="ADAL" clId="{EA813354-F016-409C-A55B-EB42D8BC8B73}" dt="2021-04-06T04:33:14.680" v="5341" actId="27803"/>
          <ac:spMkLst>
            <pc:docMk/>
            <pc:sldMk cId="1830847363" sldId="283"/>
            <ac:spMk id="7547" creationId="{A37977C5-8C8E-42BE-A483-FE3A6388DCC4}"/>
          </ac:spMkLst>
        </pc:spChg>
        <pc:spChg chg="mod">
          <ac:chgData name="Vivek Saahil" userId="43ad321a-5946-4c44-869a-99c3331d9527" providerId="ADAL" clId="{EA813354-F016-409C-A55B-EB42D8BC8B73}" dt="2021-04-06T04:33:14.680" v="5341" actId="27803"/>
          <ac:spMkLst>
            <pc:docMk/>
            <pc:sldMk cId="1830847363" sldId="283"/>
            <ac:spMk id="7548" creationId="{4C14CDD0-CB32-4745-91C9-1248551C2B0E}"/>
          </ac:spMkLst>
        </pc:spChg>
        <pc:spChg chg="mod">
          <ac:chgData name="Vivek Saahil" userId="43ad321a-5946-4c44-869a-99c3331d9527" providerId="ADAL" clId="{EA813354-F016-409C-A55B-EB42D8BC8B73}" dt="2021-04-06T04:33:14.680" v="5341" actId="27803"/>
          <ac:spMkLst>
            <pc:docMk/>
            <pc:sldMk cId="1830847363" sldId="283"/>
            <ac:spMk id="7549" creationId="{2E316B9B-78F4-460A-B27C-17EA45404086}"/>
          </ac:spMkLst>
        </pc:spChg>
        <pc:spChg chg="mod">
          <ac:chgData name="Vivek Saahil" userId="43ad321a-5946-4c44-869a-99c3331d9527" providerId="ADAL" clId="{EA813354-F016-409C-A55B-EB42D8BC8B73}" dt="2021-04-06T04:33:14.680" v="5341" actId="27803"/>
          <ac:spMkLst>
            <pc:docMk/>
            <pc:sldMk cId="1830847363" sldId="283"/>
            <ac:spMk id="7550" creationId="{A7B0BA45-71B8-4D8F-86C3-C3330D79176F}"/>
          </ac:spMkLst>
        </pc:spChg>
        <pc:spChg chg="mod">
          <ac:chgData name="Vivek Saahil" userId="43ad321a-5946-4c44-869a-99c3331d9527" providerId="ADAL" clId="{EA813354-F016-409C-A55B-EB42D8BC8B73}" dt="2021-04-06T04:33:14.680" v="5341" actId="27803"/>
          <ac:spMkLst>
            <pc:docMk/>
            <pc:sldMk cId="1830847363" sldId="283"/>
            <ac:spMk id="7551" creationId="{F06C9B19-C2F8-4688-B03F-51FE8471CEA8}"/>
          </ac:spMkLst>
        </pc:spChg>
        <pc:spChg chg="mod">
          <ac:chgData name="Vivek Saahil" userId="43ad321a-5946-4c44-869a-99c3331d9527" providerId="ADAL" clId="{EA813354-F016-409C-A55B-EB42D8BC8B73}" dt="2021-04-06T04:33:14.680" v="5341" actId="27803"/>
          <ac:spMkLst>
            <pc:docMk/>
            <pc:sldMk cId="1830847363" sldId="283"/>
            <ac:spMk id="7552" creationId="{0CE98A73-A735-44D9-AECB-8BDD9E323115}"/>
          </ac:spMkLst>
        </pc:spChg>
        <pc:spChg chg="mod">
          <ac:chgData name="Vivek Saahil" userId="43ad321a-5946-4c44-869a-99c3331d9527" providerId="ADAL" clId="{EA813354-F016-409C-A55B-EB42D8BC8B73}" dt="2021-04-06T04:33:14.680" v="5341" actId="27803"/>
          <ac:spMkLst>
            <pc:docMk/>
            <pc:sldMk cId="1830847363" sldId="283"/>
            <ac:spMk id="7553" creationId="{D93D2D3A-6719-4A43-A46C-84C41964F99D}"/>
          </ac:spMkLst>
        </pc:spChg>
        <pc:spChg chg="mod">
          <ac:chgData name="Vivek Saahil" userId="43ad321a-5946-4c44-869a-99c3331d9527" providerId="ADAL" clId="{EA813354-F016-409C-A55B-EB42D8BC8B73}" dt="2021-04-06T04:33:14.680" v="5341" actId="27803"/>
          <ac:spMkLst>
            <pc:docMk/>
            <pc:sldMk cId="1830847363" sldId="283"/>
            <ac:spMk id="7554" creationId="{054BA77E-F01D-4AAD-9CB3-9306D7F75406}"/>
          </ac:spMkLst>
        </pc:spChg>
        <pc:spChg chg="mod">
          <ac:chgData name="Vivek Saahil" userId="43ad321a-5946-4c44-869a-99c3331d9527" providerId="ADAL" clId="{EA813354-F016-409C-A55B-EB42D8BC8B73}" dt="2021-04-06T04:33:14.680" v="5341" actId="27803"/>
          <ac:spMkLst>
            <pc:docMk/>
            <pc:sldMk cId="1830847363" sldId="283"/>
            <ac:spMk id="7555" creationId="{6F8E7EC2-F528-42B8-9F1C-2CAF7D646B69}"/>
          </ac:spMkLst>
        </pc:spChg>
        <pc:spChg chg="mod">
          <ac:chgData name="Vivek Saahil" userId="43ad321a-5946-4c44-869a-99c3331d9527" providerId="ADAL" clId="{EA813354-F016-409C-A55B-EB42D8BC8B73}" dt="2021-04-06T04:33:14.680" v="5341" actId="27803"/>
          <ac:spMkLst>
            <pc:docMk/>
            <pc:sldMk cId="1830847363" sldId="283"/>
            <ac:spMk id="7556" creationId="{F2747BE9-08FA-4E60-8A75-BB85DBC759CC}"/>
          </ac:spMkLst>
        </pc:spChg>
        <pc:spChg chg="mod">
          <ac:chgData name="Vivek Saahil" userId="43ad321a-5946-4c44-869a-99c3331d9527" providerId="ADAL" clId="{EA813354-F016-409C-A55B-EB42D8BC8B73}" dt="2021-04-06T04:33:14.680" v="5341" actId="27803"/>
          <ac:spMkLst>
            <pc:docMk/>
            <pc:sldMk cId="1830847363" sldId="283"/>
            <ac:spMk id="7557" creationId="{35D4D4FD-B1CB-467D-8B19-384A96E2131E}"/>
          </ac:spMkLst>
        </pc:spChg>
        <pc:spChg chg="mod">
          <ac:chgData name="Vivek Saahil" userId="43ad321a-5946-4c44-869a-99c3331d9527" providerId="ADAL" clId="{EA813354-F016-409C-A55B-EB42D8BC8B73}" dt="2021-04-06T04:33:14.680" v="5341" actId="27803"/>
          <ac:spMkLst>
            <pc:docMk/>
            <pc:sldMk cId="1830847363" sldId="283"/>
            <ac:spMk id="7558" creationId="{E8E8ECD5-6D3A-466F-A4F3-CCF02B3C5FE9}"/>
          </ac:spMkLst>
        </pc:spChg>
        <pc:spChg chg="mod">
          <ac:chgData name="Vivek Saahil" userId="43ad321a-5946-4c44-869a-99c3331d9527" providerId="ADAL" clId="{EA813354-F016-409C-A55B-EB42D8BC8B73}" dt="2021-04-06T04:33:14.680" v="5341" actId="27803"/>
          <ac:spMkLst>
            <pc:docMk/>
            <pc:sldMk cId="1830847363" sldId="283"/>
            <ac:spMk id="7559" creationId="{A9613ED8-14F4-44B1-9513-836C5F58568F}"/>
          </ac:spMkLst>
        </pc:spChg>
        <pc:spChg chg="mod">
          <ac:chgData name="Vivek Saahil" userId="43ad321a-5946-4c44-869a-99c3331d9527" providerId="ADAL" clId="{EA813354-F016-409C-A55B-EB42D8BC8B73}" dt="2021-04-06T04:33:14.680" v="5341" actId="27803"/>
          <ac:spMkLst>
            <pc:docMk/>
            <pc:sldMk cId="1830847363" sldId="283"/>
            <ac:spMk id="7560" creationId="{D85027B3-3EB8-4873-BD8D-DEAA83B75A49}"/>
          </ac:spMkLst>
        </pc:spChg>
        <pc:spChg chg="mod">
          <ac:chgData name="Vivek Saahil" userId="43ad321a-5946-4c44-869a-99c3331d9527" providerId="ADAL" clId="{EA813354-F016-409C-A55B-EB42D8BC8B73}" dt="2021-04-06T04:33:14.680" v="5341" actId="27803"/>
          <ac:spMkLst>
            <pc:docMk/>
            <pc:sldMk cId="1830847363" sldId="283"/>
            <ac:spMk id="7561" creationId="{708FCD5C-3AE3-4279-9D97-914540E9FCCC}"/>
          </ac:spMkLst>
        </pc:spChg>
        <pc:spChg chg="mod">
          <ac:chgData name="Vivek Saahil" userId="43ad321a-5946-4c44-869a-99c3331d9527" providerId="ADAL" clId="{EA813354-F016-409C-A55B-EB42D8BC8B73}" dt="2021-04-06T04:33:14.680" v="5341" actId="27803"/>
          <ac:spMkLst>
            <pc:docMk/>
            <pc:sldMk cId="1830847363" sldId="283"/>
            <ac:spMk id="7562" creationId="{86EC40A8-EA8E-43EB-B38C-9C6525BF3E8A}"/>
          </ac:spMkLst>
        </pc:spChg>
        <pc:spChg chg="mod">
          <ac:chgData name="Vivek Saahil" userId="43ad321a-5946-4c44-869a-99c3331d9527" providerId="ADAL" clId="{EA813354-F016-409C-A55B-EB42D8BC8B73}" dt="2021-04-06T04:33:14.680" v="5341" actId="27803"/>
          <ac:spMkLst>
            <pc:docMk/>
            <pc:sldMk cId="1830847363" sldId="283"/>
            <ac:spMk id="7563" creationId="{DD52F581-5274-48DD-9183-C6F6965B676C}"/>
          </ac:spMkLst>
        </pc:spChg>
        <pc:spChg chg="mod">
          <ac:chgData name="Vivek Saahil" userId="43ad321a-5946-4c44-869a-99c3331d9527" providerId="ADAL" clId="{EA813354-F016-409C-A55B-EB42D8BC8B73}" dt="2021-04-06T04:33:14.680" v="5341" actId="27803"/>
          <ac:spMkLst>
            <pc:docMk/>
            <pc:sldMk cId="1830847363" sldId="283"/>
            <ac:spMk id="7564" creationId="{76A8778D-5C95-4DCE-8072-FF4F17A8C4FE}"/>
          </ac:spMkLst>
        </pc:spChg>
        <pc:spChg chg="mod">
          <ac:chgData name="Vivek Saahil" userId="43ad321a-5946-4c44-869a-99c3331d9527" providerId="ADAL" clId="{EA813354-F016-409C-A55B-EB42D8BC8B73}" dt="2021-04-06T04:33:14.680" v="5341" actId="27803"/>
          <ac:spMkLst>
            <pc:docMk/>
            <pc:sldMk cId="1830847363" sldId="283"/>
            <ac:spMk id="7565" creationId="{BA59C46F-E330-48C0-8F36-87EA9E1D743F}"/>
          </ac:spMkLst>
        </pc:spChg>
        <pc:spChg chg="mod">
          <ac:chgData name="Vivek Saahil" userId="43ad321a-5946-4c44-869a-99c3331d9527" providerId="ADAL" clId="{EA813354-F016-409C-A55B-EB42D8BC8B73}" dt="2021-04-06T04:33:14.680" v="5341" actId="27803"/>
          <ac:spMkLst>
            <pc:docMk/>
            <pc:sldMk cId="1830847363" sldId="283"/>
            <ac:spMk id="7566" creationId="{E03E4116-BAA6-49F0-BDA6-45D327EB1068}"/>
          </ac:spMkLst>
        </pc:spChg>
        <pc:spChg chg="mod">
          <ac:chgData name="Vivek Saahil" userId="43ad321a-5946-4c44-869a-99c3331d9527" providerId="ADAL" clId="{EA813354-F016-409C-A55B-EB42D8BC8B73}" dt="2021-04-06T04:33:14.680" v="5341" actId="27803"/>
          <ac:spMkLst>
            <pc:docMk/>
            <pc:sldMk cId="1830847363" sldId="283"/>
            <ac:spMk id="7567" creationId="{E744319F-4669-46C9-9D8B-FB896CB4585A}"/>
          </ac:spMkLst>
        </pc:spChg>
        <pc:spChg chg="mod">
          <ac:chgData name="Vivek Saahil" userId="43ad321a-5946-4c44-869a-99c3331d9527" providerId="ADAL" clId="{EA813354-F016-409C-A55B-EB42D8BC8B73}" dt="2021-04-06T04:33:14.680" v="5341" actId="27803"/>
          <ac:spMkLst>
            <pc:docMk/>
            <pc:sldMk cId="1830847363" sldId="283"/>
            <ac:spMk id="7568" creationId="{484F6E44-4B89-4EF6-872D-97A3498EF5AD}"/>
          </ac:spMkLst>
        </pc:spChg>
        <pc:spChg chg="mod">
          <ac:chgData name="Vivek Saahil" userId="43ad321a-5946-4c44-869a-99c3331d9527" providerId="ADAL" clId="{EA813354-F016-409C-A55B-EB42D8BC8B73}" dt="2021-04-06T04:33:14.680" v="5341" actId="27803"/>
          <ac:spMkLst>
            <pc:docMk/>
            <pc:sldMk cId="1830847363" sldId="283"/>
            <ac:spMk id="7569" creationId="{5FA7C27C-C7FD-4D0F-9E66-23B5841D1D09}"/>
          </ac:spMkLst>
        </pc:spChg>
        <pc:spChg chg="mod">
          <ac:chgData name="Vivek Saahil" userId="43ad321a-5946-4c44-869a-99c3331d9527" providerId="ADAL" clId="{EA813354-F016-409C-A55B-EB42D8BC8B73}" dt="2021-04-06T04:33:14.680" v="5341" actId="27803"/>
          <ac:spMkLst>
            <pc:docMk/>
            <pc:sldMk cId="1830847363" sldId="283"/>
            <ac:spMk id="7570" creationId="{57E90134-92AE-4EFA-AF81-188F94EDCECD}"/>
          </ac:spMkLst>
        </pc:spChg>
        <pc:spChg chg="mod">
          <ac:chgData name="Vivek Saahil" userId="43ad321a-5946-4c44-869a-99c3331d9527" providerId="ADAL" clId="{EA813354-F016-409C-A55B-EB42D8BC8B73}" dt="2021-04-06T04:33:14.680" v="5341" actId="27803"/>
          <ac:spMkLst>
            <pc:docMk/>
            <pc:sldMk cId="1830847363" sldId="283"/>
            <ac:spMk id="7571" creationId="{47CA7EFD-8477-49C5-BD7A-760DD0239593}"/>
          </ac:spMkLst>
        </pc:spChg>
        <pc:spChg chg="mod">
          <ac:chgData name="Vivek Saahil" userId="43ad321a-5946-4c44-869a-99c3331d9527" providerId="ADAL" clId="{EA813354-F016-409C-A55B-EB42D8BC8B73}" dt="2021-04-06T04:33:14.680" v="5341" actId="27803"/>
          <ac:spMkLst>
            <pc:docMk/>
            <pc:sldMk cId="1830847363" sldId="283"/>
            <ac:spMk id="7572" creationId="{3B61134F-0526-4165-B8B1-B9EA3A34596C}"/>
          </ac:spMkLst>
        </pc:spChg>
        <pc:spChg chg="mod">
          <ac:chgData name="Vivek Saahil" userId="43ad321a-5946-4c44-869a-99c3331d9527" providerId="ADAL" clId="{EA813354-F016-409C-A55B-EB42D8BC8B73}" dt="2021-04-06T04:33:14.680" v="5341" actId="27803"/>
          <ac:spMkLst>
            <pc:docMk/>
            <pc:sldMk cId="1830847363" sldId="283"/>
            <ac:spMk id="7573" creationId="{479AA78F-4027-43AC-A3CB-31555B844816}"/>
          </ac:spMkLst>
        </pc:spChg>
        <pc:spChg chg="mod">
          <ac:chgData name="Vivek Saahil" userId="43ad321a-5946-4c44-869a-99c3331d9527" providerId="ADAL" clId="{EA813354-F016-409C-A55B-EB42D8BC8B73}" dt="2021-04-06T04:33:14.680" v="5341" actId="27803"/>
          <ac:spMkLst>
            <pc:docMk/>
            <pc:sldMk cId="1830847363" sldId="283"/>
            <ac:spMk id="7574" creationId="{7AA361A9-EC24-49AA-9372-CC3AB80D6957}"/>
          </ac:spMkLst>
        </pc:spChg>
        <pc:spChg chg="mod">
          <ac:chgData name="Vivek Saahil" userId="43ad321a-5946-4c44-869a-99c3331d9527" providerId="ADAL" clId="{EA813354-F016-409C-A55B-EB42D8BC8B73}" dt="2021-04-06T04:33:14.680" v="5341" actId="27803"/>
          <ac:spMkLst>
            <pc:docMk/>
            <pc:sldMk cId="1830847363" sldId="283"/>
            <ac:spMk id="7575" creationId="{DC545140-6377-443A-AA5F-1692A48DAB3E}"/>
          </ac:spMkLst>
        </pc:spChg>
        <pc:spChg chg="mod">
          <ac:chgData name="Vivek Saahil" userId="43ad321a-5946-4c44-869a-99c3331d9527" providerId="ADAL" clId="{EA813354-F016-409C-A55B-EB42D8BC8B73}" dt="2021-04-06T04:33:14.680" v="5341" actId="27803"/>
          <ac:spMkLst>
            <pc:docMk/>
            <pc:sldMk cId="1830847363" sldId="283"/>
            <ac:spMk id="7576" creationId="{F90A9B6D-AA18-4A5B-BFF8-AA445D7C297B}"/>
          </ac:spMkLst>
        </pc:spChg>
        <pc:spChg chg="mod">
          <ac:chgData name="Vivek Saahil" userId="43ad321a-5946-4c44-869a-99c3331d9527" providerId="ADAL" clId="{EA813354-F016-409C-A55B-EB42D8BC8B73}" dt="2021-04-06T04:33:14.680" v="5341" actId="27803"/>
          <ac:spMkLst>
            <pc:docMk/>
            <pc:sldMk cId="1830847363" sldId="283"/>
            <ac:spMk id="7577" creationId="{F3427BC2-834E-4EAB-80C5-A7A4A5AC2BBF}"/>
          </ac:spMkLst>
        </pc:spChg>
        <pc:spChg chg="mod">
          <ac:chgData name="Vivek Saahil" userId="43ad321a-5946-4c44-869a-99c3331d9527" providerId="ADAL" clId="{EA813354-F016-409C-A55B-EB42D8BC8B73}" dt="2021-04-06T04:33:14.680" v="5341" actId="27803"/>
          <ac:spMkLst>
            <pc:docMk/>
            <pc:sldMk cId="1830847363" sldId="283"/>
            <ac:spMk id="7578" creationId="{CD40FFA7-4625-4524-9595-27B0B0267A69}"/>
          </ac:spMkLst>
        </pc:spChg>
        <pc:spChg chg="mod">
          <ac:chgData name="Vivek Saahil" userId="43ad321a-5946-4c44-869a-99c3331d9527" providerId="ADAL" clId="{EA813354-F016-409C-A55B-EB42D8BC8B73}" dt="2021-04-06T04:33:14.680" v="5341" actId="27803"/>
          <ac:spMkLst>
            <pc:docMk/>
            <pc:sldMk cId="1830847363" sldId="283"/>
            <ac:spMk id="7579" creationId="{01A6B1C6-6462-414A-9394-1D142054E011}"/>
          </ac:spMkLst>
        </pc:spChg>
        <pc:spChg chg="mod">
          <ac:chgData name="Vivek Saahil" userId="43ad321a-5946-4c44-869a-99c3331d9527" providerId="ADAL" clId="{EA813354-F016-409C-A55B-EB42D8BC8B73}" dt="2021-04-06T04:33:14.680" v="5341" actId="27803"/>
          <ac:spMkLst>
            <pc:docMk/>
            <pc:sldMk cId="1830847363" sldId="283"/>
            <ac:spMk id="7580" creationId="{8828F759-3421-4034-B7AB-F6F3B859C0A1}"/>
          </ac:spMkLst>
        </pc:spChg>
        <pc:spChg chg="mod">
          <ac:chgData name="Vivek Saahil" userId="43ad321a-5946-4c44-869a-99c3331d9527" providerId="ADAL" clId="{EA813354-F016-409C-A55B-EB42D8BC8B73}" dt="2021-04-06T04:33:14.680" v="5341" actId="27803"/>
          <ac:spMkLst>
            <pc:docMk/>
            <pc:sldMk cId="1830847363" sldId="283"/>
            <ac:spMk id="7581" creationId="{90BF0DAE-11D8-4068-B13F-FC64C167ACAF}"/>
          </ac:spMkLst>
        </pc:spChg>
        <pc:spChg chg="mod">
          <ac:chgData name="Vivek Saahil" userId="43ad321a-5946-4c44-869a-99c3331d9527" providerId="ADAL" clId="{EA813354-F016-409C-A55B-EB42D8BC8B73}" dt="2021-04-06T04:33:14.680" v="5341" actId="27803"/>
          <ac:spMkLst>
            <pc:docMk/>
            <pc:sldMk cId="1830847363" sldId="283"/>
            <ac:spMk id="7582" creationId="{A73974E5-07A9-4A1C-8B0D-4DA6FED7ACC3}"/>
          </ac:spMkLst>
        </pc:spChg>
        <pc:spChg chg="mod">
          <ac:chgData name="Vivek Saahil" userId="43ad321a-5946-4c44-869a-99c3331d9527" providerId="ADAL" clId="{EA813354-F016-409C-A55B-EB42D8BC8B73}" dt="2021-04-06T04:33:14.680" v="5341" actId="27803"/>
          <ac:spMkLst>
            <pc:docMk/>
            <pc:sldMk cId="1830847363" sldId="283"/>
            <ac:spMk id="7583" creationId="{FFCAB867-D4BF-493B-AF68-363AB124B7CA}"/>
          </ac:spMkLst>
        </pc:spChg>
        <pc:spChg chg="mod">
          <ac:chgData name="Vivek Saahil" userId="43ad321a-5946-4c44-869a-99c3331d9527" providerId="ADAL" clId="{EA813354-F016-409C-A55B-EB42D8BC8B73}" dt="2021-04-06T04:33:14.680" v="5341" actId="27803"/>
          <ac:spMkLst>
            <pc:docMk/>
            <pc:sldMk cId="1830847363" sldId="283"/>
            <ac:spMk id="7584" creationId="{760BD6B4-613B-49C5-BD2B-7C4BF38FFA3F}"/>
          </ac:spMkLst>
        </pc:spChg>
        <pc:spChg chg="mod">
          <ac:chgData name="Vivek Saahil" userId="43ad321a-5946-4c44-869a-99c3331d9527" providerId="ADAL" clId="{EA813354-F016-409C-A55B-EB42D8BC8B73}" dt="2021-04-06T04:33:14.680" v="5341" actId="27803"/>
          <ac:spMkLst>
            <pc:docMk/>
            <pc:sldMk cId="1830847363" sldId="283"/>
            <ac:spMk id="7585" creationId="{9B5513B2-C434-413E-B511-20E01EEE1702}"/>
          </ac:spMkLst>
        </pc:spChg>
        <pc:spChg chg="mod">
          <ac:chgData name="Vivek Saahil" userId="43ad321a-5946-4c44-869a-99c3331d9527" providerId="ADAL" clId="{EA813354-F016-409C-A55B-EB42D8BC8B73}" dt="2021-04-06T04:33:14.680" v="5341" actId="27803"/>
          <ac:spMkLst>
            <pc:docMk/>
            <pc:sldMk cId="1830847363" sldId="283"/>
            <ac:spMk id="7586" creationId="{7615A25C-E21D-4D8E-A875-E41A5FA0AD35}"/>
          </ac:spMkLst>
        </pc:spChg>
        <pc:spChg chg="mod">
          <ac:chgData name="Vivek Saahil" userId="43ad321a-5946-4c44-869a-99c3331d9527" providerId="ADAL" clId="{EA813354-F016-409C-A55B-EB42D8BC8B73}" dt="2021-04-06T04:33:14.680" v="5341" actId="27803"/>
          <ac:spMkLst>
            <pc:docMk/>
            <pc:sldMk cId="1830847363" sldId="283"/>
            <ac:spMk id="7587" creationId="{1F604DCC-82B8-434E-88C6-06E9A7921E41}"/>
          </ac:spMkLst>
        </pc:spChg>
        <pc:spChg chg="mod">
          <ac:chgData name="Vivek Saahil" userId="43ad321a-5946-4c44-869a-99c3331d9527" providerId="ADAL" clId="{EA813354-F016-409C-A55B-EB42D8BC8B73}" dt="2021-04-06T04:33:14.680" v="5341" actId="27803"/>
          <ac:spMkLst>
            <pc:docMk/>
            <pc:sldMk cId="1830847363" sldId="283"/>
            <ac:spMk id="7588" creationId="{4671B15F-7921-4A48-81BD-19C3C6AD9204}"/>
          </ac:spMkLst>
        </pc:spChg>
        <pc:spChg chg="mod">
          <ac:chgData name="Vivek Saahil" userId="43ad321a-5946-4c44-869a-99c3331d9527" providerId="ADAL" clId="{EA813354-F016-409C-A55B-EB42D8BC8B73}" dt="2021-04-06T04:33:14.680" v="5341" actId="27803"/>
          <ac:spMkLst>
            <pc:docMk/>
            <pc:sldMk cId="1830847363" sldId="283"/>
            <ac:spMk id="7589" creationId="{26A6D5C5-0D4C-4254-9952-14507784E563}"/>
          </ac:spMkLst>
        </pc:spChg>
        <pc:spChg chg="mod">
          <ac:chgData name="Vivek Saahil" userId="43ad321a-5946-4c44-869a-99c3331d9527" providerId="ADAL" clId="{EA813354-F016-409C-A55B-EB42D8BC8B73}" dt="2021-04-06T04:33:14.680" v="5341" actId="27803"/>
          <ac:spMkLst>
            <pc:docMk/>
            <pc:sldMk cId="1830847363" sldId="283"/>
            <ac:spMk id="7590" creationId="{67D80A2D-98D4-4123-8DDC-DA3B23AB28CB}"/>
          </ac:spMkLst>
        </pc:spChg>
        <pc:spChg chg="mod">
          <ac:chgData name="Vivek Saahil" userId="43ad321a-5946-4c44-869a-99c3331d9527" providerId="ADAL" clId="{EA813354-F016-409C-A55B-EB42D8BC8B73}" dt="2021-04-06T04:33:14.680" v="5341" actId="27803"/>
          <ac:spMkLst>
            <pc:docMk/>
            <pc:sldMk cId="1830847363" sldId="283"/>
            <ac:spMk id="7591" creationId="{6ACCD348-8D3F-4A60-9A54-D7E399FF959B}"/>
          </ac:spMkLst>
        </pc:spChg>
        <pc:spChg chg="mod">
          <ac:chgData name="Vivek Saahil" userId="43ad321a-5946-4c44-869a-99c3331d9527" providerId="ADAL" clId="{EA813354-F016-409C-A55B-EB42D8BC8B73}" dt="2021-04-06T04:33:14.680" v="5341" actId="27803"/>
          <ac:spMkLst>
            <pc:docMk/>
            <pc:sldMk cId="1830847363" sldId="283"/>
            <ac:spMk id="7592" creationId="{D9940A60-C720-473C-B776-3F4590795B7B}"/>
          </ac:spMkLst>
        </pc:spChg>
        <pc:spChg chg="mod">
          <ac:chgData name="Vivek Saahil" userId="43ad321a-5946-4c44-869a-99c3331d9527" providerId="ADAL" clId="{EA813354-F016-409C-A55B-EB42D8BC8B73}" dt="2021-04-06T04:33:14.680" v="5341" actId="27803"/>
          <ac:spMkLst>
            <pc:docMk/>
            <pc:sldMk cId="1830847363" sldId="283"/>
            <ac:spMk id="7593" creationId="{F83B21FA-3CFD-4788-A744-E58B7319DA84}"/>
          </ac:spMkLst>
        </pc:spChg>
        <pc:spChg chg="mod">
          <ac:chgData name="Vivek Saahil" userId="43ad321a-5946-4c44-869a-99c3331d9527" providerId="ADAL" clId="{EA813354-F016-409C-A55B-EB42D8BC8B73}" dt="2021-04-06T04:33:14.680" v="5341" actId="27803"/>
          <ac:spMkLst>
            <pc:docMk/>
            <pc:sldMk cId="1830847363" sldId="283"/>
            <ac:spMk id="7594" creationId="{7F9F7B4F-5302-4396-8EDE-7B3BFD3288A4}"/>
          </ac:spMkLst>
        </pc:spChg>
        <pc:spChg chg="mod">
          <ac:chgData name="Vivek Saahil" userId="43ad321a-5946-4c44-869a-99c3331d9527" providerId="ADAL" clId="{EA813354-F016-409C-A55B-EB42D8BC8B73}" dt="2021-04-06T04:33:14.680" v="5341" actId="27803"/>
          <ac:spMkLst>
            <pc:docMk/>
            <pc:sldMk cId="1830847363" sldId="283"/>
            <ac:spMk id="7595" creationId="{7138E8AA-8263-4E44-BFFB-F0133BEB9EAD}"/>
          </ac:spMkLst>
        </pc:spChg>
        <pc:spChg chg="mod">
          <ac:chgData name="Vivek Saahil" userId="43ad321a-5946-4c44-869a-99c3331d9527" providerId="ADAL" clId="{EA813354-F016-409C-A55B-EB42D8BC8B73}" dt="2021-04-06T04:33:14.680" v="5341" actId="27803"/>
          <ac:spMkLst>
            <pc:docMk/>
            <pc:sldMk cId="1830847363" sldId="283"/>
            <ac:spMk id="7596" creationId="{25A1D637-0511-4F40-97C9-0AFB75869A5E}"/>
          </ac:spMkLst>
        </pc:spChg>
        <pc:spChg chg="mod">
          <ac:chgData name="Vivek Saahil" userId="43ad321a-5946-4c44-869a-99c3331d9527" providerId="ADAL" clId="{EA813354-F016-409C-A55B-EB42D8BC8B73}" dt="2021-04-06T04:33:14.680" v="5341" actId="27803"/>
          <ac:spMkLst>
            <pc:docMk/>
            <pc:sldMk cId="1830847363" sldId="283"/>
            <ac:spMk id="7597" creationId="{9AEE4570-ED02-4A67-826E-323521AEE9DA}"/>
          </ac:spMkLst>
        </pc:spChg>
        <pc:spChg chg="mod">
          <ac:chgData name="Vivek Saahil" userId="43ad321a-5946-4c44-869a-99c3331d9527" providerId="ADAL" clId="{EA813354-F016-409C-A55B-EB42D8BC8B73}" dt="2021-04-06T04:33:14.680" v="5341" actId="27803"/>
          <ac:spMkLst>
            <pc:docMk/>
            <pc:sldMk cId="1830847363" sldId="283"/>
            <ac:spMk id="7598" creationId="{CA6CC572-CE92-42F9-8C77-CED24EA01F62}"/>
          </ac:spMkLst>
        </pc:spChg>
        <pc:spChg chg="mod">
          <ac:chgData name="Vivek Saahil" userId="43ad321a-5946-4c44-869a-99c3331d9527" providerId="ADAL" clId="{EA813354-F016-409C-A55B-EB42D8BC8B73}" dt="2021-04-06T04:33:14.680" v="5341" actId="27803"/>
          <ac:spMkLst>
            <pc:docMk/>
            <pc:sldMk cId="1830847363" sldId="283"/>
            <ac:spMk id="7599" creationId="{99659076-A34C-4850-AFF2-9BEF35826C88}"/>
          </ac:spMkLst>
        </pc:spChg>
        <pc:spChg chg="mod">
          <ac:chgData name="Vivek Saahil" userId="43ad321a-5946-4c44-869a-99c3331d9527" providerId="ADAL" clId="{EA813354-F016-409C-A55B-EB42D8BC8B73}" dt="2021-04-06T04:33:14.680" v="5341" actId="27803"/>
          <ac:spMkLst>
            <pc:docMk/>
            <pc:sldMk cId="1830847363" sldId="283"/>
            <ac:spMk id="7600" creationId="{FE02B92A-1105-47EC-B8D9-8BBAB59674A3}"/>
          </ac:spMkLst>
        </pc:spChg>
        <pc:spChg chg="mod">
          <ac:chgData name="Vivek Saahil" userId="43ad321a-5946-4c44-869a-99c3331d9527" providerId="ADAL" clId="{EA813354-F016-409C-A55B-EB42D8BC8B73}" dt="2021-04-06T04:33:14.680" v="5341" actId="27803"/>
          <ac:spMkLst>
            <pc:docMk/>
            <pc:sldMk cId="1830847363" sldId="283"/>
            <ac:spMk id="7601" creationId="{6C263E59-B661-4B5B-AC07-E95F43F2FE88}"/>
          </ac:spMkLst>
        </pc:spChg>
        <pc:spChg chg="mod">
          <ac:chgData name="Vivek Saahil" userId="43ad321a-5946-4c44-869a-99c3331d9527" providerId="ADAL" clId="{EA813354-F016-409C-A55B-EB42D8BC8B73}" dt="2021-04-06T04:33:14.680" v="5341" actId="27803"/>
          <ac:spMkLst>
            <pc:docMk/>
            <pc:sldMk cId="1830847363" sldId="283"/>
            <ac:spMk id="7602" creationId="{CAA4D24B-22E4-477C-B17D-B22CAFBEC2E2}"/>
          </ac:spMkLst>
        </pc:spChg>
        <pc:spChg chg="mod">
          <ac:chgData name="Vivek Saahil" userId="43ad321a-5946-4c44-869a-99c3331d9527" providerId="ADAL" clId="{EA813354-F016-409C-A55B-EB42D8BC8B73}" dt="2021-04-06T04:33:14.680" v="5341" actId="27803"/>
          <ac:spMkLst>
            <pc:docMk/>
            <pc:sldMk cId="1830847363" sldId="283"/>
            <ac:spMk id="7603" creationId="{5ED08CE7-8907-4F0A-986F-739B3D7268CB}"/>
          </ac:spMkLst>
        </pc:spChg>
        <pc:spChg chg="mod">
          <ac:chgData name="Vivek Saahil" userId="43ad321a-5946-4c44-869a-99c3331d9527" providerId="ADAL" clId="{EA813354-F016-409C-A55B-EB42D8BC8B73}" dt="2021-04-06T04:33:14.680" v="5341" actId="27803"/>
          <ac:spMkLst>
            <pc:docMk/>
            <pc:sldMk cId="1830847363" sldId="283"/>
            <ac:spMk id="7604" creationId="{60600707-C0D0-4DB9-8F23-E48B9B3F25CB}"/>
          </ac:spMkLst>
        </pc:spChg>
        <pc:spChg chg="mod">
          <ac:chgData name="Vivek Saahil" userId="43ad321a-5946-4c44-869a-99c3331d9527" providerId="ADAL" clId="{EA813354-F016-409C-A55B-EB42D8BC8B73}" dt="2021-04-06T04:33:14.680" v="5341" actId="27803"/>
          <ac:spMkLst>
            <pc:docMk/>
            <pc:sldMk cId="1830847363" sldId="283"/>
            <ac:spMk id="7605" creationId="{B1F3C889-CE66-42BB-A9C8-80E7AC0E66B1}"/>
          </ac:spMkLst>
        </pc:spChg>
        <pc:spChg chg="mod">
          <ac:chgData name="Vivek Saahil" userId="43ad321a-5946-4c44-869a-99c3331d9527" providerId="ADAL" clId="{EA813354-F016-409C-A55B-EB42D8BC8B73}" dt="2021-04-06T04:33:14.680" v="5341" actId="27803"/>
          <ac:spMkLst>
            <pc:docMk/>
            <pc:sldMk cId="1830847363" sldId="283"/>
            <ac:spMk id="7606" creationId="{D957F1C6-5314-4D4C-9C55-F6E346D3ECB4}"/>
          </ac:spMkLst>
        </pc:spChg>
        <pc:spChg chg="mod">
          <ac:chgData name="Vivek Saahil" userId="43ad321a-5946-4c44-869a-99c3331d9527" providerId="ADAL" clId="{EA813354-F016-409C-A55B-EB42D8BC8B73}" dt="2021-04-06T04:33:14.680" v="5341" actId="27803"/>
          <ac:spMkLst>
            <pc:docMk/>
            <pc:sldMk cId="1830847363" sldId="283"/>
            <ac:spMk id="7607" creationId="{8DC79D05-802F-47C2-9C26-C3321ECD6ED8}"/>
          </ac:spMkLst>
        </pc:spChg>
        <pc:spChg chg="mod">
          <ac:chgData name="Vivek Saahil" userId="43ad321a-5946-4c44-869a-99c3331d9527" providerId="ADAL" clId="{EA813354-F016-409C-A55B-EB42D8BC8B73}" dt="2021-04-06T04:33:14.680" v="5341" actId="27803"/>
          <ac:spMkLst>
            <pc:docMk/>
            <pc:sldMk cId="1830847363" sldId="283"/>
            <ac:spMk id="7608" creationId="{94DEE021-C44C-4268-92FA-3478226F3A8A}"/>
          </ac:spMkLst>
        </pc:spChg>
        <pc:spChg chg="mod">
          <ac:chgData name="Vivek Saahil" userId="43ad321a-5946-4c44-869a-99c3331d9527" providerId="ADAL" clId="{EA813354-F016-409C-A55B-EB42D8BC8B73}" dt="2021-04-06T04:33:14.680" v="5341" actId="27803"/>
          <ac:spMkLst>
            <pc:docMk/>
            <pc:sldMk cId="1830847363" sldId="283"/>
            <ac:spMk id="7609" creationId="{F5E6E44A-E21F-4694-B155-529212F27510}"/>
          </ac:spMkLst>
        </pc:spChg>
        <pc:spChg chg="mod">
          <ac:chgData name="Vivek Saahil" userId="43ad321a-5946-4c44-869a-99c3331d9527" providerId="ADAL" clId="{EA813354-F016-409C-A55B-EB42D8BC8B73}" dt="2021-04-06T04:33:14.680" v="5341" actId="27803"/>
          <ac:spMkLst>
            <pc:docMk/>
            <pc:sldMk cId="1830847363" sldId="283"/>
            <ac:spMk id="7610" creationId="{3599F704-C3ED-4B50-951D-DE85F081382C}"/>
          </ac:spMkLst>
        </pc:spChg>
        <pc:spChg chg="mod">
          <ac:chgData name="Vivek Saahil" userId="43ad321a-5946-4c44-869a-99c3331d9527" providerId="ADAL" clId="{EA813354-F016-409C-A55B-EB42D8BC8B73}" dt="2021-04-06T04:33:14.680" v="5341" actId="27803"/>
          <ac:spMkLst>
            <pc:docMk/>
            <pc:sldMk cId="1830847363" sldId="283"/>
            <ac:spMk id="7611" creationId="{5CCAF3E1-D0B4-4DF8-A751-82E5DAF6CF2C}"/>
          </ac:spMkLst>
        </pc:spChg>
        <pc:spChg chg="mod">
          <ac:chgData name="Vivek Saahil" userId="43ad321a-5946-4c44-869a-99c3331d9527" providerId="ADAL" clId="{EA813354-F016-409C-A55B-EB42D8BC8B73}" dt="2021-04-06T04:33:14.680" v="5341" actId="27803"/>
          <ac:spMkLst>
            <pc:docMk/>
            <pc:sldMk cId="1830847363" sldId="283"/>
            <ac:spMk id="7612" creationId="{8850951E-992D-4DF4-9DA8-E27049E0569A}"/>
          </ac:spMkLst>
        </pc:spChg>
        <pc:spChg chg="mod">
          <ac:chgData name="Vivek Saahil" userId="43ad321a-5946-4c44-869a-99c3331d9527" providerId="ADAL" clId="{EA813354-F016-409C-A55B-EB42D8BC8B73}" dt="2021-04-06T04:33:14.680" v="5341" actId="27803"/>
          <ac:spMkLst>
            <pc:docMk/>
            <pc:sldMk cId="1830847363" sldId="283"/>
            <ac:spMk id="7613" creationId="{DC33D5A9-84BB-4117-A25C-9842C27BBA8F}"/>
          </ac:spMkLst>
        </pc:spChg>
        <pc:spChg chg="mod">
          <ac:chgData name="Vivek Saahil" userId="43ad321a-5946-4c44-869a-99c3331d9527" providerId="ADAL" clId="{EA813354-F016-409C-A55B-EB42D8BC8B73}" dt="2021-04-06T04:33:14.680" v="5341" actId="27803"/>
          <ac:spMkLst>
            <pc:docMk/>
            <pc:sldMk cId="1830847363" sldId="283"/>
            <ac:spMk id="7614" creationId="{C02B3396-740B-42A8-A7D8-B9A8C6FCCD9F}"/>
          </ac:spMkLst>
        </pc:spChg>
        <pc:spChg chg="mod">
          <ac:chgData name="Vivek Saahil" userId="43ad321a-5946-4c44-869a-99c3331d9527" providerId="ADAL" clId="{EA813354-F016-409C-A55B-EB42D8BC8B73}" dt="2021-04-06T04:33:14.680" v="5341" actId="27803"/>
          <ac:spMkLst>
            <pc:docMk/>
            <pc:sldMk cId="1830847363" sldId="283"/>
            <ac:spMk id="7615" creationId="{BC793799-1042-4631-ADB6-0C7223563671}"/>
          </ac:spMkLst>
        </pc:spChg>
        <pc:spChg chg="mod">
          <ac:chgData name="Vivek Saahil" userId="43ad321a-5946-4c44-869a-99c3331d9527" providerId="ADAL" clId="{EA813354-F016-409C-A55B-EB42D8BC8B73}" dt="2021-04-06T04:33:14.680" v="5341" actId="27803"/>
          <ac:spMkLst>
            <pc:docMk/>
            <pc:sldMk cId="1830847363" sldId="283"/>
            <ac:spMk id="7616" creationId="{05219752-8C35-4C74-8F57-6BCB90062F4E}"/>
          </ac:spMkLst>
        </pc:spChg>
        <pc:spChg chg="mod">
          <ac:chgData name="Vivek Saahil" userId="43ad321a-5946-4c44-869a-99c3331d9527" providerId="ADAL" clId="{EA813354-F016-409C-A55B-EB42D8BC8B73}" dt="2021-04-06T04:33:14.680" v="5341" actId="27803"/>
          <ac:spMkLst>
            <pc:docMk/>
            <pc:sldMk cId="1830847363" sldId="283"/>
            <ac:spMk id="7617" creationId="{E82A10BA-20AC-458C-B2F8-BA478D3170EB}"/>
          </ac:spMkLst>
        </pc:spChg>
        <pc:spChg chg="mod">
          <ac:chgData name="Vivek Saahil" userId="43ad321a-5946-4c44-869a-99c3331d9527" providerId="ADAL" clId="{EA813354-F016-409C-A55B-EB42D8BC8B73}" dt="2021-04-06T04:33:14.680" v="5341" actId="27803"/>
          <ac:spMkLst>
            <pc:docMk/>
            <pc:sldMk cId="1830847363" sldId="283"/>
            <ac:spMk id="7618" creationId="{0F63B110-932A-4BE6-889D-074904C35DE6}"/>
          </ac:spMkLst>
        </pc:spChg>
        <pc:spChg chg="mod">
          <ac:chgData name="Vivek Saahil" userId="43ad321a-5946-4c44-869a-99c3331d9527" providerId="ADAL" clId="{EA813354-F016-409C-A55B-EB42D8BC8B73}" dt="2021-04-06T04:33:14.680" v="5341" actId="27803"/>
          <ac:spMkLst>
            <pc:docMk/>
            <pc:sldMk cId="1830847363" sldId="283"/>
            <ac:spMk id="7619" creationId="{4449C09B-09FC-4DA4-AFD5-EA3604041773}"/>
          </ac:spMkLst>
        </pc:spChg>
        <pc:spChg chg="mod">
          <ac:chgData name="Vivek Saahil" userId="43ad321a-5946-4c44-869a-99c3331d9527" providerId="ADAL" clId="{EA813354-F016-409C-A55B-EB42D8BC8B73}" dt="2021-04-06T04:33:14.680" v="5341" actId="27803"/>
          <ac:spMkLst>
            <pc:docMk/>
            <pc:sldMk cId="1830847363" sldId="283"/>
            <ac:spMk id="7620" creationId="{95253F62-5DD3-4876-B99C-45179D1F0F79}"/>
          </ac:spMkLst>
        </pc:spChg>
        <pc:spChg chg="mod">
          <ac:chgData name="Vivek Saahil" userId="43ad321a-5946-4c44-869a-99c3331d9527" providerId="ADAL" clId="{EA813354-F016-409C-A55B-EB42D8BC8B73}" dt="2021-04-06T04:33:14.680" v="5341" actId="27803"/>
          <ac:spMkLst>
            <pc:docMk/>
            <pc:sldMk cId="1830847363" sldId="283"/>
            <ac:spMk id="7621" creationId="{57FDB31A-1F74-4C7A-9CE2-16C31E712668}"/>
          </ac:spMkLst>
        </pc:spChg>
        <pc:spChg chg="mod">
          <ac:chgData name="Vivek Saahil" userId="43ad321a-5946-4c44-869a-99c3331d9527" providerId="ADAL" clId="{EA813354-F016-409C-A55B-EB42D8BC8B73}" dt="2021-04-06T04:33:14.680" v="5341" actId="27803"/>
          <ac:spMkLst>
            <pc:docMk/>
            <pc:sldMk cId="1830847363" sldId="283"/>
            <ac:spMk id="7622" creationId="{07B3398D-C408-425E-907D-3B759D23355F}"/>
          </ac:spMkLst>
        </pc:spChg>
        <pc:spChg chg="mod">
          <ac:chgData name="Vivek Saahil" userId="43ad321a-5946-4c44-869a-99c3331d9527" providerId="ADAL" clId="{EA813354-F016-409C-A55B-EB42D8BC8B73}" dt="2021-04-06T04:33:14.680" v="5341" actId="27803"/>
          <ac:spMkLst>
            <pc:docMk/>
            <pc:sldMk cId="1830847363" sldId="283"/>
            <ac:spMk id="7623" creationId="{816D9022-0716-4E15-91F1-0EF2A865480F}"/>
          </ac:spMkLst>
        </pc:spChg>
        <pc:spChg chg="mod">
          <ac:chgData name="Vivek Saahil" userId="43ad321a-5946-4c44-869a-99c3331d9527" providerId="ADAL" clId="{EA813354-F016-409C-A55B-EB42D8BC8B73}" dt="2021-04-06T04:33:14.680" v="5341" actId="27803"/>
          <ac:spMkLst>
            <pc:docMk/>
            <pc:sldMk cId="1830847363" sldId="283"/>
            <ac:spMk id="7624" creationId="{5F2F2FEC-A4C2-4CF9-A4E7-79D4A3A72C06}"/>
          </ac:spMkLst>
        </pc:spChg>
        <pc:spChg chg="mod">
          <ac:chgData name="Vivek Saahil" userId="43ad321a-5946-4c44-869a-99c3331d9527" providerId="ADAL" clId="{EA813354-F016-409C-A55B-EB42D8BC8B73}" dt="2021-04-06T04:33:14.680" v="5341" actId="27803"/>
          <ac:spMkLst>
            <pc:docMk/>
            <pc:sldMk cId="1830847363" sldId="283"/>
            <ac:spMk id="7625" creationId="{1895E67F-21C8-4D0D-924D-FD903660746E}"/>
          </ac:spMkLst>
        </pc:spChg>
        <pc:spChg chg="mod">
          <ac:chgData name="Vivek Saahil" userId="43ad321a-5946-4c44-869a-99c3331d9527" providerId="ADAL" clId="{EA813354-F016-409C-A55B-EB42D8BC8B73}" dt="2021-04-06T04:33:14.680" v="5341" actId="27803"/>
          <ac:spMkLst>
            <pc:docMk/>
            <pc:sldMk cId="1830847363" sldId="283"/>
            <ac:spMk id="7626" creationId="{E2BE4861-0344-47A8-B097-D3925FFCF8CB}"/>
          </ac:spMkLst>
        </pc:spChg>
        <pc:spChg chg="mod">
          <ac:chgData name="Vivek Saahil" userId="43ad321a-5946-4c44-869a-99c3331d9527" providerId="ADAL" clId="{EA813354-F016-409C-A55B-EB42D8BC8B73}" dt="2021-04-06T04:33:14.680" v="5341" actId="27803"/>
          <ac:spMkLst>
            <pc:docMk/>
            <pc:sldMk cId="1830847363" sldId="283"/>
            <ac:spMk id="7627" creationId="{98E00D44-467D-4F52-9899-1FC7576DC634}"/>
          </ac:spMkLst>
        </pc:spChg>
        <pc:spChg chg="mod">
          <ac:chgData name="Vivek Saahil" userId="43ad321a-5946-4c44-869a-99c3331d9527" providerId="ADAL" clId="{EA813354-F016-409C-A55B-EB42D8BC8B73}" dt="2021-04-06T04:33:14.680" v="5341" actId="27803"/>
          <ac:spMkLst>
            <pc:docMk/>
            <pc:sldMk cId="1830847363" sldId="283"/>
            <ac:spMk id="7628" creationId="{7308CB42-2A25-457B-BF67-16E6E4A15909}"/>
          </ac:spMkLst>
        </pc:spChg>
        <pc:spChg chg="mod">
          <ac:chgData name="Vivek Saahil" userId="43ad321a-5946-4c44-869a-99c3331d9527" providerId="ADAL" clId="{EA813354-F016-409C-A55B-EB42D8BC8B73}" dt="2021-04-06T04:33:14.680" v="5341" actId="27803"/>
          <ac:spMkLst>
            <pc:docMk/>
            <pc:sldMk cId="1830847363" sldId="283"/>
            <ac:spMk id="7629" creationId="{16D9138D-DCDF-4F1B-8187-3E923765310C}"/>
          </ac:spMkLst>
        </pc:spChg>
        <pc:spChg chg="mod">
          <ac:chgData name="Vivek Saahil" userId="43ad321a-5946-4c44-869a-99c3331d9527" providerId="ADAL" clId="{EA813354-F016-409C-A55B-EB42D8BC8B73}" dt="2021-04-06T04:33:14.680" v="5341" actId="27803"/>
          <ac:spMkLst>
            <pc:docMk/>
            <pc:sldMk cId="1830847363" sldId="283"/>
            <ac:spMk id="7630" creationId="{9A64EED9-DE92-4781-BC86-C5C7C21531A4}"/>
          </ac:spMkLst>
        </pc:spChg>
        <pc:spChg chg="mod">
          <ac:chgData name="Vivek Saahil" userId="43ad321a-5946-4c44-869a-99c3331d9527" providerId="ADAL" clId="{EA813354-F016-409C-A55B-EB42D8BC8B73}" dt="2021-04-06T04:33:14.680" v="5341" actId="27803"/>
          <ac:spMkLst>
            <pc:docMk/>
            <pc:sldMk cId="1830847363" sldId="283"/>
            <ac:spMk id="7631" creationId="{08FA277B-CA88-4DBC-A5D5-977E3ADF5208}"/>
          </ac:spMkLst>
        </pc:spChg>
        <pc:spChg chg="mod">
          <ac:chgData name="Vivek Saahil" userId="43ad321a-5946-4c44-869a-99c3331d9527" providerId="ADAL" clId="{EA813354-F016-409C-A55B-EB42D8BC8B73}" dt="2021-04-06T04:33:14.680" v="5341" actId="27803"/>
          <ac:spMkLst>
            <pc:docMk/>
            <pc:sldMk cId="1830847363" sldId="283"/>
            <ac:spMk id="7632" creationId="{0CCD7513-D2C2-4E73-B296-89B51B7F2624}"/>
          </ac:spMkLst>
        </pc:spChg>
        <pc:spChg chg="mod">
          <ac:chgData name="Vivek Saahil" userId="43ad321a-5946-4c44-869a-99c3331d9527" providerId="ADAL" clId="{EA813354-F016-409C-A55B-EB42D8BC8B73}" dt="2021-04-06T04:33:14.680" v="5341" actId="27803"/>
          <ac:spMkLst>
            <pc:docMk/>
            <pc:sldMk cId="1830847363" sldId="283"/>
            <ac:spMk id="7633" creationId="{64F4A20B-4608-4793-A2A9-D88CAD16D6D6}"/>
          </ac:spMkLst>
        </pc:spChg>
        <pc:spChg chg="mod">
          <ac:chgData name="Vivek Saahil" userId="43ad321a-5946-4c44-869a-99c3331d9527" providerId="ADAL" clId="{EA813354-F016-409C-A55B-EB42D8BC8B73}" dt="2021-04-06T04:33:14.680" v="5341" actId="27803"/>
          <ac:spMkLst>
            <pc:docMk/>
            <pc:sldMk cId="1830847363" sldId="283"/>
            <ac:spMk id="7634" creationId="{1FEEE523-4ECF-4808-AE75-85E759BF577B}"/>
          </ac:spMkLst>
        </pc:spChg>
        <pc:spChg chg="mod">
          <ac:chgData name="Vivek Saahil" userId="43ad321a-5946-4c44-869a-99c3331d9527" providerId="ADAL" clId="{EA813354-F016-409C-A55B-EB42D8BC8B73}" dt="2021-04-06T04:33:14.680" v="5341" actId="27803"/>
          <ac:spMkLst>
            <pc:docMk/>
            <pc:sldMk cId="1830847363" sldId="283"/>
            <ac:spMk id="7635" creationId="{7854F7DC-9631-4B93-854E-F9D8DAC0C2F4}"/>
          </ac:spMkLst>
        </pc:spChg>
        <pc:spChg chg="mod">
          <ac:chgData name="Vivek Saahil" userId="43ad321a-5946-4c44-869a-99c3331d9527" providerId="ADAL" clId="{EA813354-F016-409C-A55B-EB42D8BC8B73}" dt="2021-04-06T04:33:14.680" v="5341" actId="27803"/>
          <ac:spMkLst>
            <pc:docMk/>
            <pc:sldMk cId="1830847363" sldId="283"/>
            <ac:spMk id="7636" creationId="{52789C10-0DE2-4191-82A2-E08286E74EAE}"/>
          </ac:spMkLst>
        </pc:spChg>
        <pc:spChg chg="mod">
          <ac:chgData name="Vivek Saahil" userId="43ad321a-5946-4c44-869a-99c3331d9527" providerId="ADAL" clId="{EA813354-F016-409C-A55B-EB42D8BC8B73}" dt="2021-04-06T04:33:14.680" v="5341" actId="27803"/>
          <ac:spMkLst>
            <pc:docMk/>
            <pc:sldMk cId="1830847363" sldId="283"/>
            <ac:spMk id="7637" creationId="{EDB5FAE5-F1BA-456E-A56B-8F48D7F086B8}"/>
          </ac:spMkLst>
        </pc:spChg>
        <pc:spChg chg="mod">
          <ac:chgData name="Vivek Saahil" userId="43ad321a-5946-4c44-869a-99c3331d9527" providerId="ADAL" clId="{EA813354-F016-409C-A55B-EB42D8BC8B73}" dt="2021-04-06T04:33:14.680" v="5341" actId="27803"/>
          <ac:spMkLst>
            <pc:docMk/>
            <pc:sldMk cId="1830847363" sldId="283"/>
            <ac:spMk id="7638" creationId="{89D891A9-A159-4034-B1E1-B15CA58220E5}"/>
          </ac:spMkLst>
        </pc:spChg>
        <pc:spChg chg="mod">
          <ac:chgData name="Vivek Saahil" userId="43ad321a-5946-4c44-869a-99c3331d9527" providerId="ADAL" clId="{EA813354-F016-409C-A55B-EB42D8BC8B73}" dt="2021-04-06T04:33:14.680" v="5341" actId="27803"/>
          <ac:spMkLst>
            <pc:docMk/>
            <pc:sldMk cId="1830847363" sldId="283"/>
            <ac:spMk id="7639" creationId="{4018E241-20CD-4BA8-A1B6-20CAC2C265B8}"/>
          </ac:spMkLst>
        </pc:spChg>
        <pc:spChg chg="mod">
          <ac:chgData name="Vivek Saahil" userId="43ad321a-5946-4c44-869a-99c3331d9527" providerId="ADAL" clId="{EA813354-F016-409C-A55B-EB42D8BC8B73}" dt="2021-04-06T04:33:14.680" v="5341" actId="27803"/>
          <ac:spMkLst>
            <pc:docMk/>
            <pc:sldMk cId="1830847363" sldId="283"/>
            <ac:spMk id="7640" creationId="{83AEAD73-82F5-4CED-9FEE-A2B4629FAE36}"/>
          </ac:spMkLst>
        </pc:spChg>
        <pc:spChg chg="mod">
          <ac:chgData name="Vivek Saahil" userId="43ad321a-5946-4c44-869a-99c3331d9527" providerId="ADAL" clId="{EA813354-F016-409C-A55B-EB42D8BC8B73}" dt="2021-04-06T04:33:14.680" v="5341" actId="27803"/>
          <ac:spMkLst>
            <pc:docMk/>
            <pc:sldMk cId="1830847363" sldId="283"/>
            <ac:spMk id="7641" creationId="{04D7C787-C122-43DC-BDE5-1DC27D570B69}"/>
          </ac:spMkLst>
        </pc:spChg>
        <pc:spChg chg="mod">
          <ac:chgData name="Vivek Saahil" userId="43ad321a-5946-4c44-869a-99c3331d9527" providerId="ADAL" clId="{EA813354-F016-409C-A55B-EB42D8BC8B73}" dt="2021-04-06T04:33:14.680" v="5341" actId="27803"/>
          <ac:spMkLst>
            <pc:docMk/>
            <pc:sldMk cId="1830847363" sldId="283"/>
            <ac:spMk id="7642" creationId="{45651F9A-B0C5-4AEC-9716-C51CDE61D0AE}"/>
          </ac:spMkLst>
        </pc:spChg>
        <pc:spChg chg="mod">
          <ac:chgData name="Vivek Saahil" userId="43ad321a-5946-4c44-869a-99c3331d9527" providerId="ADAL" clId="{EA813354-F016-409C-A55B-EB42D8BC8B73}" dt="2021-04-06T04:33:14.680" v="5341" actId="27803"/>
          <ac:spMkLst>
            <pc:docMk/>
            <pc:sldMk cId="1830847363" sldId="283"/>
            <ac:spMk id="7643" creationId="{9468E45B-0430-4CD0-8E21-A2B519CF68F7}"/>
          </ac:spMkLst>
        </pc:spChg>
        <pc:spChg chg="mod">
          <ac:chgData name="Vivek Saahil" userId="43ad321a-5946-4c44-869a-99c3331d9527" providerId="ADAL" clId="{EA813354-F016-409C-A55B-EB42D8BC8B73}" dt="2021-04-06T04:33:14.680" v="5341" actId="27803"/>
          <ac:spMkLst>
            <pc:docMk/>
            <pc:sldMk cId="1830847363" sldId="283"/>
            <ac:spMk id="7644" creationId="{5C2BBA04-6CBF-47BE-A2B4-6B9758BB773D}"/>
          </ac:spMkLst>
        </pc:spChg>
        <pc:spChg chg="mod">
          <ac:chgData name="Vivek Saahil" userId="43ad321a-5946-4c44-869a-99c3331d9527" providerId="ADAL" clId="{EA813354-F016-409C-A55B-EB42D8BC8B73}" dt="2021-04-06T04:33:14.680" v="5341" actId="27803"/>
          <ac:spMkLst>
            <pc:docMk/>
            <pc:sldMk cId="1830847363" sldId="283"/>
            <ac:spMk id="7645" creationId="{8748B446-39E5-49B6-8C1D-187B46094F09}"/>
          </ac:spMkLst>
        </pc:spChg>
        <pc:spChg chg="mod">
          <ac:chgData name="Vivek Saahil" userId="43ad321a-5946-4c44-869a-99c3331d9527" providerId="ADAL" clId="{EA813354-F016-409C-A55B-EB42D8BC8B73}" dt="2021-04-06T04:33:14.680" v="5341" actId="27803"/>
          <ac:spMkLst>
            <pc:docMk/>
            <pc:sldMk cId="1830847363" sldId="283"/>
            <ac:spMk id="7646" creationId="{22F6D632-9718-4EF7-8455-42F56098C166}"/>
          </ac:spMkLst>
        </pc:spChg>
        <pc:spChg chg="mod">
          <ac:chgData name="Vivek Saahil" userId="43ad321a-5946-4c44-869a-99c3331d9527" providerId="ADAL" clId="{EA813354-F016-409C-A55B-EB42D8BC8B73}" dt="2021-04-06T04:33:14.680" v="5341" actId="27803"/>
          <ac:spMkLst>
            <pc:docMk/>
            <pc:sldMk cId="1830847363" sldId="283"/>
            <ac:spMk id="7647" creationId="{E53629FE-C1D0-4B79-AD39-E9FB405C29DC}"/>
          </ac:spMkLst>
        </pc:spChg>
        <pc:spChg chg="mod">
          <ac:chgData name="Vivek Saahil" userId="43ad321a-5946-4c44-869a-99c3331d9527" providerId="ADAL" clId="{EA813354-F016-409C-A55B-EB42D8BC8B73}" dt="2021-04-06T04:33:14.680" v="5341" actId="27803"/>
          <ac:spMkLst>
            <pc:docMk/>
            <pc:sldMk cId="1830847363" sldId="283"/>
            <ac:spMk id="7648" creationId="{A3FC48E9-B51B-4F46-86E9-52403ADB3744}"/>
          </ac:spMkLst>
        </pc:spChg>
        <pc:spChg chg="mod">
          <ac:chgData name="Vivek Saahil" userId="43ad321a-5946-4c44-869a-99c3331d9527" providerId="ADAL" clId="{EA813354-F016-409C-A55B-EB42D8BC8B73}" dt="2021-04-06T04:33:14.680" v="5341" actId="27803"/>
          <ac:spMkLst>
            <pc:docMk/>
            <pc:sldMk cId="1830847363" sldId="283"/>
            <ac:spMk id="7649" creationId="{6CEA0F56-D6B9-4867-AEB6-9726B3BDB93B}"/>
          </ac:spMkLst>
        </pc:spChg>
        <pc:spChg chg="mod">
          <ac:chgData name="Vivek Saahil" userId="43ad321a-5946-4c44-869a-99c3331d9527" providerId="ADAL" clId="{EA813354-F016-409C-A55B-EB42D8BC8B73}" dt="2021-04-06T04:33:14.680" v="5341" actId="27803"/>
          <ac:spMkLst>
            <pc:docMk/>
            <pc:sldMk cId="1830847363" sldId="283"/>
            <ac:spMk id="7650" creationId="{70F3EF08-0CAD-4858-8671-72633FC78C8B}"/>
          </ac:spMkLst>
        </pc:spChg>
        <pc:spChg chg="mod">
          <ac:chgData name="Vivek Saahil" userId="43ad321a-5946-4c44-869a-99c3331d9527" providerId="ADAL" clId="{EA813354-F016-409C-A55B-EB42D8BC8B73}" dt="2021-04-06T04:33:14.680" v="5341" actId="27803"/>
          <ac:spMkLst>
            <pc:docMk/>
            <pc:sldMk cId="1830847363" sldId="283"/>
            <ac:spMk id="7651" creationId="{A43FCBB3-19A7-4E38-BBF9-A68E6D7147EC}"/>
          </ac:spMkLst>
        </pc:spChg>
        <pc:spChg chg="mod">
          <ac:chgData name="Vivek Saahil" userId="43ad321a-5946-4c44-869a-99c3331d9527" providerId="ADAL" clId="{EA813354-F016-409C-A55B-EB42D8BC8B73}" dt="2021-04-06T04:33:14.680" v="5341" actId="27803"/>
          <ac:spMkLst>
            <pc:docMk/>
            <pc:sldMk cId="1830847363" sldId="283"/>
            <ac:spMk id="7652" creationId="{1011A919-32D3-4156-AFA4-63CE788386BD}"/>
          </ac:spMkLst>
        </pc:spChg>
        <pc:spChg chg="mod">
          <ac:chgData name="Vivek Saahil" userId="43ad321a-5946-4c44-869a-99c3331d9527" providerId="ADAL" clId="{EA813354-F016-409C-A55B-EB42D8BC8B73}" dt="2021-04-06T04:33:14.680" v="5341" actId="27803"/>
          <ac:spMkLst>
            <pc:docMk/>
            <pc:sldMk cId="1830847363" sldId="283"/>
            <ac:spMk id="7653" creationId="{00EE6730-5F6A-4ACE-B593-B1FB25998FC3}"/>
          </ac:spMkLst>
        </pc:spChg>
        <pc:spChg chg="mod">
          <ac:chgData name="Vivek Saahil" userId="43ad321a-5946-4c44-869a-99c3331d9527" providerId="ADAL" clId="{EA813354-F016-409C-A55B-EB42D8BC8B73}" dt="2021-04-06T04:33:14.680" v="5341" actId="27803"/>
          <ac:spMkLst>
            <pc:docMk/>
            <pc:sldMk cId="1830847363" sldId="283"/>
            <ac:spMk id="7654" creationId="{BB28C21F-4047-45E7-9F5F-4079FC2C1351}"/>
          </ac:spMkLst>
        </pc:spChg>
        <pc:spChg chg="mod">
          <ac:chgData name="Vivek Saahil" userId="43ad321a-5946-4c44-869a-99c3331d9527" providerId="ADAL" clId="{EA813354-F016-409C-A55B-EB42D8BC8B73}" dt="2021-04-06T04:33:14.680" v="5341" actId="27803"/>
          <ac:spMkLst>
            <pc:docMk/>
            <pc:sldMk cId="1830847363" sldId="283"/>
            <ac:spMk id="7655" creationId="{4361A4E5-900D-400E-8043-A30C263EFE08}"/>
          </ac:spMkLst>
        </pc:spChg>
        <pc:spChg chg="mod">
          <ac:chgData name="Vivek Saahil" userId="43ad321a-5946-4c44-869a-99c3331d9527" providerId="ADAL" clId="{EA813354-F016-409C-A55B-EB42D8BC8B73}" dt="2021-04-06T04:33:14.680" v="5341" actId="27803"/>
          <ac:spMkLst>
            <pc:docMk/>
            <pc:sldMk cId="1830847363" sldId="283"/>
            <ac:spMk id="7656" creationId="{7379FB60-F9D5-41D8-B84C-8E41619BAD18}"/>
          </ac:spMkLst>
        </pc:spChg>
        <pc:spChg chg="mod">
          <ac:chgData name="Vivek Saahil" userId="43ad321a-5946-4c44-869a-99c3331d9527" providerId="ADAL" clId="{EA813354-F016-409C-A55B-EB42D8BC8B73}" dt="2021-04-06T04:33:14.680" v="5341" actId="27803"/>
          <ac:spMkLst>
            <pc:docMk/>
            <pc:sldMk cId="1830847363" sldId="283"/>
            <ac:spMk id="7657" creationId="{30850FAF-FF81-44E9-8A52-A5EFFF79D2E2}"/>
          </ac:spMkLst>
        </pc:spChg>
        <pc:spChg chg="mod">
          <ac:chgData name="Vivek Saahil" userId="43ad321a-5946-4c44-869a-99c3331d9527" providerId="ADAL" clId="{EA813354-F016-409C-A55B-EB42D8BC8B73}" dt="2021-04-06T04:33:14.680" v="5341" actId="27803"/>
          <ac:spMkLst>
            <pc:docMk/>
            <pc:sldMk cId="1830847363" sldId="283"/>
            <ac:spMk id="7658" creationId="{7437771E-7AE7-4BB4-8C4C-B5B5E9AFD469}"/>
          </ac:spMkLst>
        </pc:spChg>
        <pc:spChg chg="mod">
          <ac:chgData name="Vivek Saahil" userId="43ad321a-5946-4c44-869a-99c3331d9527" providerId="ADAL" clId="{EA813354-F016-409C-A55B-EB42D8BC8B73}" dt="2021-04-06T04:33:14.680" v="5341" actId="27803"/>
          <ac:spMkLst>
            <pc:docMk/>
            <pc:sldMk cId="1830847363" sldId="283"/>
            <ac:spMk id="7659" creationId="{F8D48DC9-569F-464D-8D19-42CFC39506CE}"/>
          </ac:spMkLst>
        </pc:spChg>
        <pc:spChg chg="mod">
          <ac:chgData name="Vivek Saahil" userId="43ad321a-5946-4c44-869a-99c3331d9527" providerId="ADAL" clId="{EA813354-F016-409C-A55B-EB42D8BC8B73}" dt="2021-04-06T04:33:14.680" v="5341" actId="27803"/>
          <ac:spMkLst>
            <pc:docMk/>
            <pc:sldMk cId="1830847363" sldId="283"/>
            <ac:spMk id="7660" creationId="{0DD96E42-951E-45B5-8A57-451AF5B87616}"/>
          </ac:spMkLst>
        </pc:spChg>
        <pc:spChg chg="mod">
          <ac:chgData name="Vivek Saahil" userId="43ad321a-5946-4c44-869a-99c3331d9527" providerId="ADAL" clId="{EA813354-F016-409C-A55B-EB42D8BC8B73}" dt="2021-04-06T04:33:14.680" v="5341" actId="27803"/>
          <ac:spMkLst>
            <pc:docMk/>
            <pc:sldMk cId="1830847363" sldId="283"/>
            <ac:spMk id="7661" creationId="{1B46DBAE-00EA-47B0-AE81-516D6C06C808}"/>
          </ac:spMkLst>
        </pc:spChg>
        <pc:spChg chg="mod">
          <ac:chgData name="Vivek Saahil" userId="43ad321a-5946-4c44-869a-99c3331d9527" providerId="ADAL" clId="{EA813354-F016-409C-A55B-EB42D8BC8B73}" dt="2021-04-06T04:33:14.680" v="5341" actId="27803"/>
          <ac:spMkLst>
            <pc:docMk/>
            <pc:sldMk cId="1830847363" sldId="283"/>
            <ac:spMk id="7662" creationId="{ACEE8F95-CED6-47FE-A805-920A987DFDE1}"/>
          </ac:spMkLst>
        </pc:spChg>
        <pc:spChg chg="mod">
          <ac:chgData name="Vivek Saahil" userId="43ad321a-5946-4c44-869a-99c3331d9527" providerId="ADAL" clId="{EA813354-F016-409C-A55B-EB42D8BC8B73}" dt="2021-04-06T04:33:14.680" v="5341" actId="27803"/>
          <ac:spMkLst>
            <pc:docMk/>
            <pc:sldMk cId="1830847363" sldId="283"/>
            <ac:spMk id="7663" creationId="{093766CA-41EB-46B5-AB7F-3757C9F3F884}"/>
          </ac:spMkLst>
        </pc:spChg>
        <pc:spChg chg="mod">
          <ac:chgData name="Vivek Saahil" userId="43ad321a-5946-4c44-869a-99c3331d9527" providerId="ADAL" clId="{EA813354-F016-409C-A55B-EB42D8BC8B73}" dt="2021-04-06T04:33:14.680" v="5341" actId="27803"/>
          <ac:spMkLst>
            <pc:docMk/>
            <pc:sldMk cId="1830847363" sldId="283"/>
            <ac:spMk id="7664" creationId="{F2EFF78D-96DB-4CCB-8FB0-D569C829F538}"/>
          </ac:spMkLst>
        </pc:spChg>
        <pc:spChg chg="mod">
          <ac:chgData name="Vivek Saahil" userId="43ad321a-5946-4c44-869a-99c3331d9527" providerId="ADAL" clId="{EA813354-F016-409C-A55B-EB42D8BC8B73}" dt="2021-04-06T04:33:14.680" v="5341" actId="27803"/>
          <ac:spMkLst>
            <pc:docMk/>
            <pc:sldMk cId="1830847363" sldId="283"/>
            <ac:spMk id="7665" creationId="{1F7BEF92-592B-430B-8C45-CD489BCB8202}"/>
          </ac:spMkLst>
        </pc:spChg>
        <pc:spChg chg="mod">
          <ac:chgData name="Vivek Saahil" userId="43ad321a-5946-4c44-869a-99c3331d9527" providerId="ADAL" clId="{EA813354-F016-409C-A55B-EB42D8BC8B73}" dt="2021-04-06T04:33:14.680" v="5341" actId="27803"/>
          <ac:spMkLst>
            <pc:docMk/>
            <pc:sldMk cId="1830847363" sldId="283"/>
            <ac:spMk id="7666" creationId="{C7D0CBD2-7663-4E21-9A3C-78D205D277D2}"/>
          </ac:spMkLst>
        </pc:spChg>
        <pc:spChg chg="mod">
          <ac:chgData name="Vivek Saahil" userId="43ad321a-5946-4c44-869a-99c3331d9527" providerId="ADAL" clId="{EA813354-F016-409C-A55B-EB42D8BC8B73}" dt="2021-04-06T04:33:14.680" v="5341" actId="27803"/>
          <ac:spMkLst>
            <pc:docMk/>
            <pc:sldMk cId="1830847363" sldId="283"/>
            <ac:spMk id="7667" creationId="{13EDA35B-256D-4434-B5A9-BB4CD0017ECD}"/>
          </ac:spMkLst>
        </pc:spChg>
        <pc:spChg chg="mod">
          <ac:chgData name="Vivek Saahil" userId="43ad321a-5946-4c44-869a-99c3331d9527" providerId="ADAL" clId="{EA813354-F016-409C-A55B-EB42D8BC8B73}" dt="2021-04-06T04:33:14.680" v="5341" actId="27803"/>
          <ac:spMkLst>
            <pc:docMk/>
            <pc:sldMk cId="1830847363" sldId="283"/>
            <ac:spMk id="7668" creationId="{F2683C05-1A32-42C9-8017-B8ECE4E1B4E0}"/>
          </ac:spMkLst>
        </pc:spChg>
        <pc:spChg chg="mod">
          <ac:chgData name="Vivek Saahil" userId="43ad321a-5946-4c44-869a-99c3331d9527" providerId="ADAL" clId="{EA813354-F016-409C-A55B-EB42D8BC8B73}" dt="2021-04-06T04:33:14.680" v="5341" actId="27803"/>
          <ac:spMkLst>
            <pc:docMk/>
            <pc:sldMk cId="1830847363" sldId="283"/>
            <ac:spMk id="7669" creationId="{BBF93FDB-A571-4864-87ED-ADE46CC6413C}"/>
          </ac:spMkLst>
        </pc:spChg>
        <pc:spChg chg="mod">
          <ac:chgData name="Vivek Saahil" userId="43ad321a-5946-4c44-869a-99c3331d9527" providerId="ADAL" clId="{EA813354-F016-409C-A55B-EB42D8BC8B73}" dt="2021-04-06T04:33:14.680" v="5341" actId="27803"/>
          <ac:spMkLst>
            <pc:docMk/>
            <pc:sldMk cId="1830847363" sldId="283"/>
            <ac:spMk id="7670" creationId="{2C1D4D6A-6248-4C93-8077-3EDA207F23C8}"/>
          </ac:spMkLst>
        </pc:spChg>
        <pc:spChg chg="mod">
          <ac:chgData name="Vivek Saahil" userId="43ad321a-5946-4c44-869a-99c3331d9527" providerId="ADAL" clId="{EA813354-F016-409C-A55B-EB42D8BC8B73}" dt="2021-04-06T04:33:14.680" v="5341" actId="27803"/>
          <ac:spMkLst>
            <pc:docMk/>
            <pc:sldMk cId="1830847363" sldId="283"/>
            <ac:spMk id="7671" creationId="{6A82AC3F-3CCA-40EE-9CB2-9C4601D7A8A8}"/>
          </ac:spMkLst>
        </pc:spChg>
        <pc:spChg chg="mod">
          <ac:chgData name="Vivek Saahil" userId="43ad321a-5946-4c44-869a-99c3331d9527" providerId="ADAL" clId="{EA813354-F016-409C-A55B-EB42D8BC8B73}" dt="2021-04-06T04:33:14.680" v="5341" actId="27803"/>
          <ac:spMkLst>
            <pc:docMk/>
            <pc:sldMk cId="1830847363" sldId="283"/>
            <ac:spMk id="7672" creationId="{299D9675-0574-47AC-8739-5F484D33BC9E}"/>
          </ac:spMkLst>
        </pc:spChg>
        <pc:spChg chg="mod">
          <ac:chgData name="Vivek Saahil" userId="43ad321a-5946-4c44-869a-99c3331d9527" providerId="ADAL" clId="{EA813354-F016-409C-A55B-EB42D8BC8B73}" dt="2021-04-06T04:33:14.680" v="5341" actId="27803"/>
          <ac:spMkLst>
            <pc:docMk/>
            <pc:sldMk cId="1830847363" sldId="283"/>
            <ac:spMk id="7673" creationId="{2C71D2E7-607E-4AC3-9097-2B99174E0E25}"/>
          </ac:spMkLst>
        </pc:spChg>
        <pc:spChg chg="mod">
          <ac:chgData name="Vivek Saahil" userId="43ad321a-5946-4c44-869a-99c3331d9527" providerId="ADAL" clId="{EA813354-F016-409C-A55B-EB42D8BC8B73}" dt="2021-04-06T04:33:14.680" v="5341" actId="27803"/>
          <ac:spMkLst>
            <pc:docMk/>
            <pc:sldMk cId="1830847363" sldId="283"/>
            <ac:spMk id="7674" creationId="{F8BE3606-9842-4E77-8D3A-6E9E1C407291}"/>
          </ac:spMkLst>
        </pc:spChg>
        <pc:spChg chg="mod">
          <ac:chgData name="Vivek Saahil" userId="43ad321a-5946-4c44-869a-99c3331d9527" providerId="ADAL" clId="{EA813354-F016-409C-A55B-EB42D8BC8B73}" dt="2021-04-06T04:33:14.680" v="5341" actId="27803"/>
          <ac:spMkLst>
            <pc:docMk/>
            <pc:sldMk cId="1830847363" sldId="283"/>
            <ac:spMk id="7675" creationId="{42E556D7-53B9-48D8-9EE1-037D95A9D1E5}"/>
          </ac:spMkLst>
        </pc:spChg>
        <pc:spChg chg="mod">
          <ac:chgData name="Vivek Saahil" userId="43ad321a-5946-4c44-869a-99c3331d9527" providerId="ADAL" clId="{EA813354-F016-409C-A55B-EB42D8BC8B73}" dt="2021-04-06T04:33:14.680" v="5341" actId="27803"/>
          <ac:spMkLst>
            <pc:docMk/>
            <pc:sldMk cId="1830847363" sldId="283"/>
            <ac:spMk id="7676" creationId="{41DAE9BA-0867-40B8-9939-DE1E49AE4C2A}"/>
          </ac:spMkLst>
        </pc:spChg>
        <pc:spChg chg="mod">
          <ac:chgData name="Vivek Saahil" userId="43ad321a-5946-4c44-869a-99c3331d9527" providerId="ADAL" clId="{EA813354-F016-409C-A55B-EB42D8BC8B73}" dt="2021-04-06T04:33:14.680" v="5341" actId="27803"/>
          <ac:spMkLst>
            <pc:docMk/>
            <pc:sldMk cId="1830847363" sldId="283"/>
            <ac:spMk id="7677" creationId="{437A6F7D-5FD7-4B26-9D73-AEB66FFDCD39}"/>
          </ac:spMkLst>
        </pc:spChg>
        <pc:spChg chg="mod">
          <ac:chgData name="Vivek Saahil" userId="43ad321a-5946-4c44-869a-99c3331d9527" providerId="ADAL" clId="{EA813354-F016-409C-A55B-EB42D8BC8B73}" dt="2021-04-06T04:33:14.680" v="5341" actId="27803"/>
          <ac:spMkLst>
            <pc:docMk/>
            <pc:sldMk cId="1830847363" sldId="283"/>
            <ac:spMk id="7678" creationId="{8292C29B-0A3B-4AEC-BFEC-9B725A87677A}"/>
          </ac:spMkLst>
        </pc:spChg>
        <pc:spChg chg="mod">
          <ac:chgData name="Vivek Saahil" userId="43ad321a-5946-4c44-869a-99c3331d9527" providerId="ADAL" clId="{EA813354-F016-409C-A55B-EB42D8BC8B73}" dt="2021-04-06T04:33:14.680" v="5341" actId="27803"/>
          <ac:spMkLst>
            <pc:docMk/>
            <pc:sldMk cId="1830847363" sldId="283"/>
            <ac:spMk id="7679" creationId="{D0C2FC49-4ADD-4FE6-9BDD-537D220452E1}"/>
          </ac:spMkLst>
        </pc:spChg>
        <pc:spChg chg="mod">
          <ac:chgData name="Vivek Saahil" userId="43ad321a-5946-4c44-869a-99c3331d9527" providerId="ADAL" clId="{EA813354-F016-409C-A55B-EB42D8BC8B73}" dt="2021-04-06T04:33:14.680" v="5341" actId="27803"/>
          <ac:spMkLst>
            <pc:docMk/>
            <pc:sldMk cId="1830847363" sldId="283"/>
            <ac:spMk id="7680" creationId="{162C5346-CDE9-480B-88BB-300E244F01CB}"/>
          </ac:spMkLst>
        </pc:spChg>
        <pc:spChg chg="mod">
          <ac:chgData name="Vivek Saahil" userId="43ad321a-5946-4c44-869a-99c3331d9527" providerId="ADAL" clId="{EA813354-F016-409C-A55B-EB42D8BC8B73}" dt="2021-04-06T04:33:14.680" v="5341" actId="27803"/>
          <ac:spMkLst>
            <pc:docMk/>
            <pc:sldMk cId="1830847363" sldId="283"/>
            <ac:spMk id="7681" creationId="{B3E8FF84-6190-4BC3-A85C-F87ABC9E4271}"/>
          </ac:spMkLst>
        </pc:spChg>
        <pc:spChg chg="mod">
          <ac:chgData name="Vivek Saahil" userId="43ad321a-5946-4c44-869a-99c3331d9527" providerId="ADAL" clId="{EA813354-F016-409C-A55B-EB42D8BC8B73}" dt="2021-04-06T04:33:14.680" v="5341" actId="27803"/>
          <ac:spMkLst>
            <pc:docMk/>
            <pc:sldMk cId="1830847363" sldId="283"/>
            <ac:spMk id="7682" creationId="{2579B527-D669-402A-A520-C741A35EBF1F}"/>
          </ac:spMkLst>
        </pc:spChg>
        <pc:spChg chg="mod">
          <ac:chgData name="Vivek Saahil" userId="43ad321a-5946-4c44-869a-99c3331d9527" providerId="ADAL" clId="{EA813354-F016-409C-A55B-EB42D8BC8B73}" dt="2021-04-06T04:33:14.680" v="5341" actId="27803"/>
          <ac:spMkLst>
            <pc:docMk/>
            <pc:sldMk cId="1830847363" sldId="283"/>
            <ac:spMk id="7683" creationId="{329962BD-75EC-4711-A10D-02DAD364E3B3}"/>
          </ac:spMkLst>
        </pc:spChg>
        <pc:spChg chg="mod">
          <ac:chgData name="Vivek Saahil" userId="43ad321a-5946-4c44-869a-99c3331d9527" providerId="ADAL" clId="{EA813354-F016-409C-A55B-EB42D8BC8B73}" dt="2021-04-06T04:33:14.680" v="5341" actId="27803"/>
          <ac:spMkLst>
            <pc:docMk/>
            <pc:sldMk cId="1830847363" sldId="283"/>
            <ac:spMk id="7684" creationId="{10E2AF57-3C00-4D7C-B007-4675CC87E119}"/>
          </ac:spMkLst>
        </pc:spChg>
        <pc:spChg chg="mod">
          <ac:chgData name="Vivek Saahil" userId="43ad321a-5946-4c44-869a-99c3331d9527" providerId="ADAL" clId="{EA813354-F016-409C-A55B-EB42D8BC8B73}" dt="2021-04-06T04:33:14.680" v="5341" actId="27803"/>
          <ac:spMkLst>
            <pc:docMk/>
            <pc:sldMk cId="1830847363" sldId="283"/>
            <ac:spMk id="7685" creationId="{8595A36C-69A1-41C2-8141-403B99E7BC81}"/>
          </ac:spMkLst>
        </pc:spChg>
        <pc:spChg chg="mod">
          <ac:chgData name="Vivek Saahil" userId="43ad321a-5946-4c44-869a-99c3331d9527" providerId="ADAL" clId="{EA813354-F016-409C-A55B-EB42D8BC8B73}" dt="2021-04-06T04:33:14.680" v="5341" actId="27803"/>
          <ac:spMkLst>
            <pc:docMk/>
            <pc:sldMk cId="1830847363" sldId="283"/>
            <ac:spMk id="7686" creationId="{57EBF98B-3620-4643-8FED-C912C321EE7F}"/>
          </ac:spMkLst>
        </pc:spChg>
        <pc:spChg chg="mod">
          <ac:chgData name="Vivek Saahil" userId="43ad321a-5946-4c44-869a-99c3331d9527" providerId="ADAL" clId="{EA813354-F016-409C-A55B-EB42D8BC8B73}" dt="2021-04-06T04:33:14.680" v="5341" actId="27803"/>
          <ac:spMkLst>
            <pc:docMk/>
            <pc:sldMk cId="1830847363" sldId="283"/>
            <ac:spMk id="7687" creationId="{8AFA3EB4-B29C-4486-8E5E-026ED00C7244}"/>
          </ac:spMkLst>
        </pc:spChg>
        <pc:spChg chg="mod">
          <ac:chgData name="Vivek Saahil" userId="43ad321a-5946-4c44-869a-99c3331d9527" providerId="ADAL" clId="{EA813354-F016-409C-A55B-EB42D8BC8B73}" dt="2021-04-06T04:33:14.680" v="5341" actId="27803"/>
          <ac:spMkLst>
            <pc:docMk/>
            <pc:sldMk cId="1830847363" sldId="283"/>
            <ac:spMk id="7688" creationId="{18A46390-0002-473B-8A22-7B9F73F558E6}"/>
          </ac:spMkLst>
        </pc:spChg>
        <pc:spChg chg="mod">
          <ac:chgData name="Vivek Saahil" userId="43ad321a-5946-4c44-869a-99c3331d9527" providerId="ADAL" clId="{EA813354-F016-409C-A55B-EB42D8BC8B73}" dt="2021-04-06T04:33:14.680" v="5341" actId="27803"/>
          <ac:spMkLst>
            <pc:docMk/>
            <pc:sldMk cId="1830847363" sldId="283"/>
            <ac:spMk id="7689" creationId="{A8180B5B-C2BD-4D76-9348-5470B037CF1F}"/>
          </ac:spMkLst>
        </pc:spChg>
        <pc:spChg chg="mod">
          <ac:chgData name="Vivek Saahil" userId="43ad321a-5946-4c44-869a-99c3331d9527" providerId="ADAL" clId="{EA813354-F016-409C-A55B-EB42D8BC8B73}" dt="2021-04-06T04:33:14.680" v="5341" actId="27803"/>
          <ac:spMkLst>
            <pc:docMk/>
            <pc:sldMk cId="1830847363" sldId="283"/>
            <ac:spMk id="7690" creationId="{28682949-DAE9-4DAC-843C-9A183B119D04}"/>
          </ac:spMkLst>
        </pc:spChg>
        <pc:spChg chg="mod">
          <ac:chgData name="Vivek Saahil" userId="43ad321a-5946-4c44-869a-99c3331d9527" providerId="ADAL" clId="{EA813354-F016-409C-A55B-EB42D8BC8B73}" dt="2021-04-06T04:33:14.680" v="5341" actId="27803"/>
          <ac:spMkLst>
            <pc:docMk/>
            <pc:sldMk cId="1830847363" sldId="283"/>
            <ac:spMk id="7691" creationId="{5D965EEC-038C-454F-AA32-D5AEFEDEAC09}"/>
          </ac:spMkLst>
        </pc:spChg>
        <pc:spChg chg="mod">
          <ac:chgData name="Vivek Saahil" userId="43ad321a-5946-4c44-869a-99c3331d9527" providerId="ADAL" clId="{EA813354-F016-409C-A55B-EB42D8BC8B73}" dt="2021-04-06T04:33:14.680" v="5341" actId="27803"/>
          <ac:spMkLst>
            <pc:docMk/>
            <pc:sldMk cId="1830847363" sldId="283"/>
            <ac:spMk id="7692" creationId="{78949A54-247D-4981-9D61-7B6D44A021B5}"/>
          </ac:spMkLst>
        </pc:spChg>
        <pc:spChg chg="mod">
          <ac:chgData name="Vivek Saahil" userId="43ad321a-5946-4c44-869a-99c3331d9527" providerId="ADAL" clId="{EA813354-F016-409C-A55B-EB42D8BC8B73}" dt="2021-04-06T04:33:14.680" v="5341" actId="27803"/>
          <ac:spMkLst>
            <pc:docMk/>
            <pc:sldMk cId="1830847363" sldId="283"/>
            <ac:spMk id="7693" creationId="{C5691A17-DCCF-4982-8DDB-4B12488CC39D}"/>
          </ac:spMkLst>
        </pc:spChg>
        <pc:spChg chg="mod">
          <ac:chgData name="Vivek Saahil" userId="43ad321a-5946-4c44-869a-99c3331d9527" providerId="ADAL" clId="{EA813354-F016-409C-A55B-EB42D8BC8B73}" dt="2021-04-06T04:33:14.680" v="5341" actId="27803"/>
          <ac:spMkLst>
            <pc:docMk/>
            <pc:sldMk cId="1830847363" sldId="283"/>
            <ac:spMk id="7694" creationId="{39BBF306-D4D0-497D-9516-03799BF0B1B2}"/>
          </ac:spMkLst>
        </pc:spChg>
        <pc:spChg chg="mod">
          <ac:chgData name="Vivek Saahil" userId="43ad321a-5946-4c44-869a-99c3331d9527" providerId="ADAL" clId="{EA813354-F016-409C-A55B-EB42D8BC8B73}" dt="2021-04-06T04:33:14.680" v="5341" actId="27803"/>
          <ac:spMkLst>
            <pc:docMk/>
            <pc:sldMk cId="1830847363" sldId="283"/>
            <ac:spMk id="7695" creationId="{9057B4AA-D6A8-4F74-9627-45E37FAE6A2A}"/>
          </ac:spMkLst>
        </pc:spChg>
        <pc:spChg chg="mod">
          <ac:chgData name="Vivek Saahil" userId="43ad321a-5946-4c44-869a-99c3331d9527" providerId="ADAL" clId="{EA813354-F016-409C-A55B-EB42D8BC8B73}" dt="2021-04-06T04:33:14.680" v="5341" actId="27803"/>
          <ac:spMkLst>
            <pc:docMk/>
            <pc:sldMk cId="1830847363" sldId="283"/>
            <ac:spMk id="7696" creationId="{CA75A669-E729-403B-8263-2AEDD28595DA}"/>
          </ac:spMkLst>
        </pc:spChg>
        <pc:spChg chg="mod">
          <ac:chgData name="Vivek Saahil" userId="43ad321a-5946-4c44-869a-99c3331d9527" providerId="ADAL" clId="{EA813354-F016-409C-A55B-EB42D8BC8B73}" dt="2021-04-06T04:33:14.680" v="5341" actId="27803"/>
          <ac:spMkLst>
            <pc:docMk/>
            <pc:sldMk cId="1830847363" sldId="283"/>
            <ac:spMk id="7697" creationId="{53ABC7E4-1A69-46D0-894B-83B2DC8ABEEA}"/>
          </ac:spMkLst>
        </pc:spChg>
        <pc:spChg chg="mod">
          <ac:chgData name="Vivek Saahil" userId="43ad321a-5946-4c44-869a-99c3331d9527" providerId="ADAL" clId="{EA813354-F016-409C-A55B-EB42D8BC8B73}" dt="2021-04-06T04:33:14.680" v="5341" actId="27803"/>
          <ac:spMkLst>
            <pc:docMk/>
            <pc:sldMk cId="1830847363" sldId="283"/>
            <ac:spMk id="7698" creationId="{08FA8C27-E5C4-4225-83B5-897D02EE536F}"/>
          </ac:spMkLst>
        </pc:spChg>
        <pc:spChg chg="mod">
          <ac:chgData name="Vivek Saahil" userId="43ad321a-5946-4c44-869a-99c3331d9527" providerId="ADAL" clId="{EA813354-F016-409C-A55B-EB42D8BC8B73}" dt="2021-04-06T04:33:14.680" v="5341" actId="27803"/>
          <ac:spMkLst>
            <pc:docMk/>
            <pc:sldMk cId="1830847363" sldId="283"/>
            <ac:spMk id="7699" creationId="{9D174993-5083-43B7-B3E0-215135E47BE1}"/>
          </ac:spMkLst>
        </pc:spChg>
        <pc:spChg chg="mod">
          <ac:chgData name="Vivek Saahil" userId="43ad321a-5946-4c44-869a-99c3331d9527" providerId="ADAL" clId="{EA813354-F016-409C-A55B-EB42D8BC8B73}" dt="2021-04-06T04:33:14.680" v="5341" actId="27803"/>
          <ac:spMkLst>
            <pc:docMk/>
            <pc:sldMk cId="1830847363" sldId="283"/>
            <ac:spMk id="7700" creationId="{577E018C-8607-4956-8EA6-8098BCB9C88C}"/>
          </ac:spMkLst>
        </pc:spChg>
        <pc:spChg chg="mod">
          <ac:chgData name="Vivek Saahil" userId="43ad321a-5946-4c44-869a-99c3331d9527" providerId="ADAL" clId="{EA813354-F016-409C-A55B-EB42D8BC8B73}" dt="2021-04-06T04:33:14.680" v="5341" actId="27803"/>
          <ac:spMkLst>
            <pc:docMk/>
            <pc:sldMk cId="1830847363" sldId="283"/>
            <ac:spMk id="7701" creationId="{707D7A4B-3DAB-47C8-8D59-162D37665422}"/>
          </ac:spMkLst>
        </pc:spChg>
        <pc:spChg chg="mod">
          <ac:chgData name="Vivek Saahil" userId="43ad321a-5946-4c44-869a-99c3331d9527" providerId="ADAL" clId="{EA813354-F016-409C-A55B-EB42D8BC8B73}" dt="2021-04-06T04:33:14.680" v="5341" actId="27803"/>
          <ac:spMkLst>
            <pc:docMk/>
            <pc:sldMk cId="1830847363" sldId="283"/>
            <ac:spMk id="7702" creationId="{3DE0B591-5F0F-4A0F-A051-02300CEFD819}"/>
          </ac:spMkLst>
        </pc:spChg>
        <pc:spChg chg="mod">
          <ac:chgData name="Vivek Saahil" userId="43ad321a-5946-4c44-869a-99c3331d9527" providerId="ADAL" clId="{EA813354-F016-409C-A55B-EB42D8BC8B73}" dt="2021-04-06T04:33:14.680" v="5341" actId="27803"/>
          <ac:spMkLst>
            <pc:docMk/>
            <pc:sldMk cId="1830847363" sldId="283"/>
            <ac:spMk id="7703" creationId="{60E91380-684B-45E2-B57A-36778E001B0D}"/>
          </ac:spMkLst>
        </pc:spChg>
        <pc:spChg chg="mod">
          <ac:chgData name="Vivek Saahil" userId="43ad321a-5946-4c44-869a-99c3331d9527" providerId="ADAL" clId="{EA813354-F016-409C-A55B-EB42D8BC8B73}" dt="2021-04-06T04:33:14.680" v="5341" actId="27803"/>
          <ac:spMkLst>
            <pc:docMk/>
            <pc:sldMk cId="1830847363" sldId="283"/>
            <ac:spMk id="7704" creationId="{193C8434-94B0-4357-A82A-9D93F0333F45}"/>
          </ac:spMkLst>
        </pc:spChg>
        <pc:spChg chg="mod">
          <ac:chgData name="Vivek Saahil" userId="43ad321a-5946-4c44-869a-99c3331d9527" providerId="ADAL" clId="{EA813354-F016-409C-A55B-EB42D8BC8B73}" dt="2021-04-06T04:33:14.680" v="5341" actId="27803"/>
          <ac:spMkLst>
            <pc:docMk/>
            <pc:sldMk cId="1830847363" sldId="283"/>
            <ac:spMk id="7705" creationId="{DF2C048D-8CCD-4B03-994C-F0F5666F2EB6}"/>
          </ac:spMkLst>
        </pc:spChg>
        <pc:spChg chg="mod">
          <ac:chgData name="Vivek Saahil" userId="43ad321a-5946-4c44-869a-99c3331d9527" providerId="ADAL" clId="{EA813354-F016-409C-A55B-EB42D8BC8B73}" dt="2021-04-06T04:33:14.680" v="5341" actId="27803"/>
          <ac:spMkLst>
            <pc:docMk/>
            <pc:sldMk cId="1830847363" sldId="283"/>
            <ac:spMk id="7706" creationId="{7F06A65E-C150-477A-B320-AA4EBDD381A6}"/>
          </ac:spMkLst>
        </pc:spChg>
        <pc:spChg chg="mod">
          <ac:chgData name="Vivek Saahil" userId="43ad321a-5946-4c44-869a-99c3331d9527" providerId="ADAL" clId="{EA813354-F016-409C-A55B-EB42D8BC8B73}" dt="2021-04-06T04:33:14.680" v="5341" actId="27803"/>
          <ac:spMkLst>
            <pc:docMk/>
            <pc:sldMk cId="1830847363" sldId="283"/>
            <ac:spMk id="7707" creationId="{9FC1EE30-190B-44C4-BF8A-CCBF054C2C69}"/>
          </ac:spMkLst>
        </pc:spChg>
        <pc:spChg chg="mod">
          <ac:chgData name="Vivek Saahil" userId="43ad321a-5946-4c44-869a-99c3331d9527" providerId="ADAL" clId="{EA813354-F016-409C-A55B-EB42D8BC8B73}" dt="2021-04-06T04:33:14.680" v="5341" actId="27803"/>
          <ac:spMkLst>
            <pc:docMk/>
            <pc:sldMk cId="1830847363" sldId="283"/>
            <ac:spMk id="7708" creationId="{2EA08A4A-FC71-48E8-A4A7-D089EB128A61}"/>
          </ac:spMkLst>
        </pc:spChg>
        <pc:spChg chg="mod">
          <ac:chgData name="Vivek Saahil" userId="43ad321a-5946-4c44-869a-99c3331d9527" providerId="ADAL" clId="{EA813354-F016-409C-A55B-EB42D8BC8B73}" dt="2021-04-06T04:33:14.680" v="5341" actId="27803"/>
          <ac:spMkLst>
            <pc:docMk/>
            <pc:sldMk cId="1830847363" sldId="283"/>
            <ac:spMk id="7709" creationId="{57DFCFF5-AC30-42EF-B7B2-5011828D4A43}"/>
          </ac:spMkLst>
        </pc:spChg>
        <pc:spChg chg="mod">
          <ac:chgData name="Vivek Saahil" userId="43ad321a-5946-4c44-869a-99c3331d9527" providerId="ADAL" clId="{EA813354-F016-409C-A55B-EB42D8BC8B73}" dt="2021-04-06T04:33:14.680" v="5341" actId="27803"/>
          <ac:spMkLst>
            <pc:docMk/>
            <pc:sldMk cId="1830847363" sldId="283"/>
            <ac:spMk id="7710" creationId="{9913C062-D28E-4FCD-B884-784FC30C32AA}"/>
          </ac:spMkLst>
        </pc:spChg>
        <pc:spChg chg="mod">
          <ac:chgData name="Vivek Saahil" userId="43ad321a-5946-4c44-869a-99c3331d9527" providerId="ADAL" clId="{EA813354-F016-409C-A55B-EB42D8BC8B73}" dt="2021-04-06T04:33:14.680" v="5341" actId="27803"/>
          <ac:spMkLst>
            <pc:docMk/>
            <pc:sldMk cId="1830847363" sldId="283"/>
            <ac:spMk id="7711" creationId="{713AEAEA-B376-493D-AEE9-A5D60AAE3DBC}"/>
          </ac:spMkLst>
        </pc:spChg>
        <pc:spChg chg="mod">
          <ac:chgData name="Vivek Saahil" userId="43ad321a-5946-4c44-869a-99c3331d9527" providerId="ADAL" clId="{EA813354-F016-409C-A55B-EB42D8BC8B73}" dt="2021-04-06T04:33:14.680" v="5341" actId="27803"/>
          <ac:spMkLst>
            <pc:docMk/>
            <pc:sldMk cId="1830847363" sldId="283"/>
            <ac:spMk id="7712" creationId="{75A1900B-4726-46F9-B5EF-69599508ED42}"/>
          </ac:spMkLst>
        </pc:spChg>
        <pc:spChg chg="mod">
          <ac:chgData name="Vivek Saahil" userId="43ad321a-5946-4c44-869a-99c3331d9527" providerId="ADAL" clId="{EA813354-F016-409C-A55B-EB42D8BC8B73}" dt="2021-04-06T04:33:14.680" v="5341" actId="27803"/>
          <ac:spMkLst>
            <pc:docMk/>
            <pc:sldMk cId="1830847363" sldId="283"/>
            <ac:spMk id="7713" creationId="{32BB6770-DE21-4BD1-8FA3-456A6275C34C}"/>
          </ac:spMkLst>
        </pc:spChg>
        <pc:spChg chg="mod">
          <ac:chgData name="Vivek Saahil" userId="43ad321a-5946-4c44-869a-99c3331d9527" providerId="ADAL" clId="{EA813354-F016-409C-A55B-EB42D8BC8B73}" dt="2021-04-06T04:33:14.680" v="5341" actId="27803"/>
          <ac:spMkLst>
            <pc:docMk/>
            <pc:sldMk cId="1830847363" sldId="283"/>
            <ac:spMk id="7714" creationId="{CF7E11C3-DF04-48D8-9520-F57E0B0A885F}"/>
          </ac:spMkLst>
        </pc:spChg>
        <pc:spChg chg="mod">
          <ac:chgData name="Vivek Saahil" userId="43ad321a-5946-4c44-869a-99c3331d9527" providerId="ADAL" clId="{EA813354-F016-409C-A55B-EB42D8BC8B73}" dt="2021-04-06T04:33:14.680" v="5341" actId="27803"/>
          <ac:spMkLst>
            <pc:docMk/>
            <pc:sldMk cId="1830847363" sldId="283"/>
            <ac:spMk id="7715" creationId="{1C8764F5-EA57-4530-8AEF-FE6DB6423A0E}"/>
          </ac:spMkLst>
        </pc:spChg>
        <pc:spChg chg="mod">
          <ac:chgData name="Vivek Saahil" userId="43ad321a-5946-4c44-869a-99c3331d9527" providerId="ADAL" clId="{EA813354-F016-409C-A55B-EB42D8BC8B73}" dt="2021-04-06T04:33:14.680" v="5341" actId="27803"/>
          <ac:spMkLst>
            <pc:docMk/>
            <pc:sldMk cId="1830847363" sldId="283"/>
            <ac:spMk id="7716" creationId="{D41D080A-6D81-4775-A0DA-7E95E2170D12}"/>
          </ac:spMkLst>
        </pc:spChg>
        <pc:spChg chg="mod">
          <ac:chgData name="Vivek Saahil" userId="43ad321a-5946-4c44-869a-99c3331d9527" providerId="ADAL" clId="{EA813354-F016-409C-A55B-EB42D8BC8B73}" dt="2021-04-06T04:33:14.680" v="5341" actId="27803"/>
          <ac:spMkLst>
            <pc:docMk/>
            <pc:sldMk cId="1830847363" sldId="283"/>
            <ac:spMk id="7717" creationId="{E7256644-AC5D-4FC9-8298-3BA0A511AB91}"/>
          </ac:spMkLst>
        </pc:spChg>
        <pc:spChg chg="mod">
          <ac:chgData name="Vivek Saahil" userId="43ad321a-5946-4c44-869a-99c3331d9527" providerId="ADAL" clId="{EA813354-F016-409C-A55B-EB42D8BC8B73}" dt="2021-04-06T04:33:14.680" v="5341" actId="27803"/>
          <ac:spMkLst>
            <pc:docMk/>
            <pc:sldMk cId="1830847363" sldId="283"/>
            <ac:spMk id="7718" creationId="{6372A3D6-2E6D-4948-8D7A-C42D9EE7EC48}"/>
          </ac:spMkLst>
        </pc:spChg>
        <pc:spChg chg="mod">
          <ac:chgData name="Vivek Saahil" userId="43ad321a-5946-4c44-869a-99c3331d9527" providerId="ADAL" clId="{EA813354-F016-409C-A55B-EB42D8BC8B73}" dt="2021-04-06T04:33:14.680" v="5341" actId="27803"/>
          <ac:spMkLst>
            <pc:docMk/>
            <pc:sldMk cId="1830847363" sldId="283"/>
            <ac:spMk id="7719" creationId="{D2AA16AF-9A1B-431C-82FF-C0843C11AA13}"/>
          </ac:spMkLst>
        </pc:spChg>
        <pc:spChg chg="mod">
          <ac:chgData name="Vivek Saahil" userId="43ad321a-5946-4c44-869a-99c3331d9527" providerId="ADAL" clId="{EA813354-F016-409C-A55B-EB42D8BC8B73}" dt="2021-04-06T04:33:14.680" v="5341" actId="27803"/>
          <ac:spMkLst>
            <pc:docMk/>
            <pc:sldMk cId="1830847363" sldId="283"/>
            <ac:spMk id="7720" creationId="{6EF41498-4609-47BA-B960-BBCA1DFEAB33}"/>
          </ac:spMkLst>
        </pc:spChg>
        <pc:spChg chg="mod">
          <ac:chgData name="Vivek Saahil" userId="43ad321a-5946-4c44-869a-99c3331d9527" providerId="ADAL" clId="{EA813354-F016-409C-A55B-EB42D8BC8B73}" dt="2021-04-06T04:33:14.680" v="5341" actId="27803"/>
          <ac:spMkLst>
            <pc:docMk/>
            <pc:sldMk cId="1830847363" sldId="283"/>
            <ac:spMk id="7721" creationId="{CAD870CF-7F2C-454D-BDAE-265CA80F4751}"/>
          </ac:spMkLst>
        </pc:spChg>
        <pc:spChg chg="mod">
          <ac:chgData name="Vivek Saahil" userId="43ad321a-5946-4c44-869a-99c3331d9527" providerId="ADAL" clId="{EA813354-F016-409C-A55B-EB42D8BC8B73}" dt="2021-04-06T04:33:14.680" v="5341" actId="27803"/>
          <ac:spMkLst>
            <pc:docMk/>
            <pc:sldMk cId="1830847363" sldId="283"/>
            <ac:spMk id="7722" creationId="{EEE7F52D-3B90-4044-BE80-1A9D966E6316}"/>
          </ac:spMkLst>
        </pc:spChg>
        <pc:spChg chg="mod">
          <ac:chgData name="Vivek Saahil" userId="43ad321a-5946-4c44-869a-99c3331d9527" providerId="ADAL" clId="{EA813354-F016-409C-A55B-EB42D8BC8B73}" dt="2021-04-06T04:33:14.680" v="5341" actId="27803"/>
          <ac:spMkLst>
            <pc:docMk/>
            <pc:sldMk cId="1830847363" sldId="283"/>
            <ac:spMk id="7723" creationId="{C07E0BBE-6C53-4319-BD71-8801A368C962}"/>
          </ac:spMkLst>
        </pc:spChg>
        <pc:spChg chg="mod">
          <ac:chgData name="Vivek Saahil" userId="43ad321a-5946-4c44-869a-99c3331d9527" providerId="ADAL" clId="{EA813354-F016-409C-A55B-EB42D8BC8B73}" dt="2021-04-06T04:33:14.680" v="5341" actId="27803"/>
          <ac:spMkLst>
            <pc:docMk/>
            <pc:sldMk cId="1830847363" sldId="283"/>
            <ac:spMk id="7724" creationId="{ED730155-EF05-4F2D-B3BA-8B2153E78391}"/>
          </ac:spMkLst>
        </pc:spChg>
        <pc:spChg chg="mod">
          <ac:chgData name="Vivek Saahil" userId="43ad321a-5946-4c44-869a-99c3331d9527" providerId="ADAL" clId="{EA813354-F016-409C-A55B-EB42D8BC8B73}" dt="2021-04-06T04:33:14.680" v="5341" actId="27803"/>
          <ac:spMkLst>
            <pc:docMk/>
            <pc:sldMk cId="1830847363" sldId="283"/>
            <ac:spMk id="7725" creationId="{2004ADD2-C2D5-4671-9C45-90F30F219757}"/>
          </ac:spMkLst>
        </pc:spChg>
        <pc:spChg chg="mod">
          <ac:chgData name="Vivek Saahil" userId="43ad321a-5946-4c44-869a-99c3331d9527" providerId="ADAL" clId="{EA813354-F016-409C-A55B-EB42D8BC8B73}" dt="2021-04-06T04:33:14.680" v="5341" actId="27803"/>
          <ac:spMkLst>
            <pc:docMk/>
            <pc:sldMk cId="1830847363" sldId="283"/>
            <ac:spMk id="7726" creationId="{16006AF0-4D7C-449A-BFCA-6E3B6C6EC3E3}"/>
          </ac:spMkLst>
        </pc:spChg>
        <pc:spChg chg="mod">
          <ac:chgData name="Vivek Saahil" userId="43ad321a-5946-4c44-869a-99c3331d9527" providerId="ADAL" clId="{EA813354-F016-409C-A55B-EB42D8BC8B73}" dt="2021-04-06T04:33:14.680" v="5341" actId="27803"/>
          <ac:spMkLst>
            <pc:docMk/>
            <pc:sldMk cId="1830847363" sldId="283"/>
            <ac:spMk id="7727" creationId="{3F782FAC-0B01-44D1-BA18-8DD86528FA1A}"/>
          </ac:spMkLst>
        </pc:spChg>
        <pc:spChg chg="mod">
          <ac:chgData name="Vivek Saahil" userId="43ad321a-5946-4c44-869a-99c3331d9527" providerId="ADAL" clId="{EA813354-F016-409C-A55B-EB42D8BC8B73}" dt="2021-04-06T04:33:14.680" v="5341" actId="27803"/>
          <ac:spMkLst>
            <pc:docMk/>
            <pc:sldMk cId="1830847363" sldId="283"/>
            <ac:spMk id="7728" creationId="{8CEA00EF-1173-4B33-9A53-020FBE31AA8D}"/>
          </ac:spMkLst>
        </pc:spChg>
        <pc:spChg chg="mod">
          <ac:chgData name="Vivek Saahil" userId="43ad321a-5946-4c44-869a-99c3331d9527" providerId="ADAL" clId="{EA813354-F016-409C-A55B-EB42D8BC8B73}" dt="2021-04-06T04:33:14.680" v="5341" actId="27803"/>
          <ac:spMkLst>
            <pc:docMk/>
            <pc:sldMk cId="1830847363" sldId="283"/>
            <ac:spMk id="7729" creationId="{4C798AA9-D0C9-48D6-8E28-97614EC851BE}"/>
          </ac:spMkLst>
        </pc:spChg>
        <pc:spChg chg="mod">
          <ac:chgData name="Vivek Saahil" userId="43ad321a-5946-4c44-869a-99c3331d9527" providerId="ADAL" clId="{EA813354-F016-409C-A55B-EB42D8BC8B73}" dt="2021-04-06T04:33:14.680" v="5341" actId="27803"/>
          <ac:spMkLst>
            <pc:docMk/>
            <pc:sldMk cId="1830847363" sldId="283"/>
            <ac:spMk id="7730" creationId="{638C24F3-B0DE-444F-A8A1-E83623DA8EB9}"/>
          </ac:spMkLst>
        </pc:spChg>
        <pc:spChg chg="mod">
          <ac:chgData name="Vivek Saahil" userId="43ad321a-5946-4c44-869a-99c3331d9527" providerId="ADAL" clId="{EA813354-F016-409C-A55B-EB42D8BC8B73}" dt="2021-04-06T04:33:14.680" v="5341" actId="27803"/>
          <ac:spMkLst>
            <pc:docMk/>
            <pc:sldMk cId="1830847363" sldId="283"/>
            <ac:spMk id="7731" creationId="{63868C23-D1B9-4D17-9104-9B91E927B940}"/>
          </ac:spMkLst>
        </pc:spChg>
        <pc:spChg chg="mod">
          <ac:chgData name="Vivek Saahil" userId="43ad321a-5946-4c44-869a-99c3331d9527" providerId="ADAL" clId="{EA813354-F016-409C-A55B-EB42D8BC8B73}" dt="2021-04-06T04:33:14.680" v="5341" actId="27803"/>
          <ac:spMkLst>
            <pc:docMk/>
            <pc:sldMk cId="1830847363" sldId="283"/>
            <ac:spMk id="7732" creationId="{124CA9BC-6FE6-4632-99D4-D8808B466B0E}"/>
          </ac:spMkLst>
        </pc:spChg>
        <pc:spChg chg="mod">
          <ac:chgData name="Vivek Saahil" userId="43ad321a-5946-4c44-869a-99c3331d9527" providerId="ADAL" clId="{EA813354-F016-409C-A55B-EB42D8BC8B73}" dt="2021-04-06T04:33:14.680" v="5341" actId="27803"/>
          <ac:spMkLst>
            <pc:docMk/>
            <pc:sldMk cId="1830847363" sldId="283"/>
            <ac:spMk id="7733" creationId="{4EB8206B-052B-4A7E-8DA3-EBC765DF573A}"/>
          </ac:spMkLst>
        </pc:spChg>
        <pc:spChg chg="mod">
          <ac:chgData name="Vivek Saahil" userId="43ad321a-5946-4c44-869a-99c3331d9527" providerId="ADAL" clId="{EA813354-F016-409C-A55B-EB42D8BC8B73}" dt="2021-04-06T04:33:14.680" v="5341" actId="27803"/>
          <ac:spMkLst>
            <pc:docMk/>
            <pc:sldMk cId="1830847363" sldId="283"/>
            <ac:spMk id="7734" creationId="{9C262C02-8C94-4041-81F0-3C81EE7043F8}"/>
          </ac:spMkLst>
        </pc:spChg>
        <pc:spChg chg="mod">
          <ac:chgData name="Vivek Saahil" userId="43ad321a-5946-4c44-869a-99c3331d9527" providerId="ADAL" clId="{EA813354-F016-409C-A55B-EB42D8BC8B73}" dt="2021-04-06T04:33:14.680" v="5341" actId="27803"/>
          <ac:spMkLst>
            <pc:docMk/>
            <pc:sldMk cId="1830847363" sldId="283"/>
            <ac:spMk id="7735" creationId="{8D2CB8FE-57A5-435E-96F6-B222141482A8}"/>
          </ac:spMkLst>
        </pc:spChg>
        <pc:spChg chg="mod">
          <ac:chgData name="Vivek Saahil" userId="43ad321a-5946-4c44-869a-99c3331d9527" providerId="ADAL" clId="{EA813354-F016-409C-A55B-EB42D8BC8B73}" dt="2021-04-06T04:33:14.680" v="5341" actId="27803"/>
          <ac:spMkLst>
            <pc:docMk/>
            <pc:sldMk cId="1830847363" sldId="283"/>
            <ac:spMk id="7736" creationId="{D36F978E-E665-4172-BD46-0AE07B9EFE75}"/>
          </ac:spMkLst>
        </pc:spChg>
        <pc:spChg chg="mod">
          <ac:chgData name="Vivek Saahil" userId="43ad321a-5946-4c44-869a-99c3331d9527" providerId="ADAL" clId="{EA813354-F016-409C-A55B-EB42D8BC8B73}" dt="2021-04-06T04:33:14.680" v="5341" actId="27803"/>
          <ac:spMkLst>
            <pc:docMk/>
            <pc:sldMk cId="1830847363" sldId="283"/>
            <ac:spMk id="7737" creationId="{982343A5-EEDB-495A-B9E5-292913FEBC50}"/>
          </ac:spMkLst>
        </pc:spChg>
        <pc:spChg chg="mod">
          <ac:chgData name="Vivek Saahil" userId="43ad321a-5946-4c44-869a-99c3331d9527" providerId="ADAL" clId="{EA813354-F016-409C-A55B-EB42D8BC8B73}" dt="2021-04-06T04:33:14.680" v="5341" actId="27803"/>
          <ac:spMkLst>
            <pc:docMk/>
            <pc:sldMk cId="1830847363" sldId="283"/>
            <ac:spMk id="7738" creationId="{87CEB735-0D61-4B25-8021-A32C60BAA2F3}"/>
          </ac:spMkLst>
        </pc:spChg>
        <pc:spChg chg="mod">
          <ac:chgData name="Vivek Saahil" userId="43ad321a-5946-4c44-869a-99c3331d9527" providerId="ADAL" clId="{EA813354-F016-409C-A55B-EB42D8BC8B73}" dt="2021-04-06T04:33:14.680" v="5341" actId="27803"/>
          <ac:spMkLst>
            <pc:docMk/>
            <pc:sldMk cId="1830847363" sldId="283"/>
            <ac:spMk id="7739" creationId="{9281A58C-9D73-4C7B-9944-30979C6A0D0F}"/>
          </ac:spMkLst>
        </pc:spChg>
        <pc:spChg chg="mod">
          <ac:chgData name="Vivek Saahil" userId="43ad321a-5946-4c44-869a-99c3331d9527" providerId="ADAL" clId="{EA813354-F016-409C-A55B-EB42D8BC8B73}" dt="2021-04-06T04:33:14.680" v="5341" actId="27803"/>
          <ac:spMkLst>
            <pc:docMk/>
            <pc:sldMk cId="1830847363" sldId="283"/>
            <ac:spMk id="7740" creationId="{4451D89C-48DE-4F49-A85D-887395424858}"/>
          </ac:spMkLst>
        </pc:spChg>
        <pc:spChg chg="mod">
          <ac:chgData name="Vivek Saahil" userId="43ad321a-5946-4c44-869a-99c3331d9527" providerId="ADAL" clId="{EA813354-F016-409C-A55B-EB42D8BC8B73}" dt="2021-04-06T04:33:14.680" v="5341" actId="27803"/>
          <ac:spMkLst>
            <pc:docMk/>
            <pc:sldMk cId="1830847363" sldId="283"/>
            <ac:spMk id="7741" creationId="{8C449CB5-05FB-4463-82F4-2DFFBE3789C7}"/>
          </ac:spMkLst>
        </pc:spChg>
        <pc:spChg chg="mod">
          <ac:chgData name="Vivek Saahil" userId="43ad321a-5946-4c44-869a-99c3331d9527" providerId="ADAL" clId="{EA813354-F016-409C-A55B-EB42D8BC8B73}" dt="2021-04-06T04:33:14.680" v="5341" actId="27803"/>
          <ac:spMkLst>
            <pc:docMk/>
            <pc:sldMk cId="1830847363" sldId="283"/>
            <ac:spMk id="7742" creationId="{AD79EFE6-5D0B-4C2A-97DD-D644247CE010}"/>
          </ac:spMkLst>
        </pc:spChg>
        <pc:spChg chg="mod">
          <ac:chgData name="Vivek Saahil" userId="43ad321a-5946-4c44-869a-99c3331d9527" providerId="ADAL" clId="{EA813354-F016-409C-A55B-EB42D8BC8B73}" dt="2021-04-06T04:33:14.680" v="5341" actId="27803"/>
          <ac:spMkLst>
            <pc:docMk/>
            <pc:sldMk cId="1830847363" sldId="283"/>
            <ac:spMk id="7743" creationId="{092D4B3A-862E-46D7-A0F4-F96AFC3E082B}"/>
          </ac:spMkLst>
        </pc:spChg>
        <pc:spChg chg="mod">
          <ac:chgData name="Vivek Saahil" userId="43ad321a-5946-4c44-869a-99c3331d9527" providerId="ADAL" clId="{EA813354-F016-409C-A55B-EB42D8BC8B73}" dt="2021-04-06T04:33:14.680" v="5341" actId="27803"/>
          <ac:spMkLst>
            <pc:docMk/>
            <pc:sldMk cId="1830847363" sldId="283"/>
            <ac:spMk id="7744" creationId="{6AE6617B-0046-4E82-997A-51B49D620870}"/>
          </ac:spMkLst>
        </pc:spChg>
        <pc:spChg chg="mod">
          <ac:chgData name="Vivek Saahil" userId="43ad321a-5946-4c44-869a-99c3331d9527" providerId="ADAL" clId="{EA813354-F016-409C-A55B-EB42D8BC8B73}" dt="2021-04-06T04:33:14.680" v="5341" actId="27803"/>
          <ac:spMkLst>
            <pc:docMk/>
            <pc:sldMk cId="1830847363" sldId="283"/>
            <ac:spMk id="7745" creationId="{847AF6A6-D88B-40CC-842A-4A09AA75AEAD}"/>
          </ac:spMkLst>
        </pc:spChg>
        <pc:spChg chg="mod">
          <ac:chgData name="Vivek Saahil" userId="43ad321a-5946-4c44-869a-99c3331d9527" providerId="ADAL" clId="{EA813354-F016-409C-A55B-EB42D8BC8B73}" dt="2021-04-06T04:33:14.680" v="5341" actId="27803"/>
          <ac:spMkLst>
            <pc:docMk/>
            <pc:sldMk cId="1830847363" sldId="283"/>
            <ac:spMk id="7746" creationId="{591B9050-3ED5-4B2D-9794-FA51081810A2}"/>
          </ac:spMkLst>
        </pc:spChg>
        <pc:spChg chg="mod">
          <ac:chgData name="Vivek Saahil" userId="43ad321a-5946-4c44-869a-99c3331d9527" providerId="ADAL" clId="{EA813354-F016-409C-A55B-EB42D8BC8B73}" dt="2021-04-06T04:33:14.680" v="5341" actId="27803"/>
          <ac:spMkLst>
            <pc:docMk/>
            <pc:sldMk cId="1830847363" sldId="283"/>
            <ac:spMk id="7747" creationId="{50575B3B-68C5-4F3C-9EA6-D4539A10E468}"/>
          </ac:spMkLst>
        </pc:spChg>
        <pc:spChg chg="mod">
          <ac:chgData name="Vivek Saahil" userId="43ad321a-5946-4c44-869a-99c3331d9527" providerId="ADAL" clId="{EA813354-F016-409C-A55B-EB42D8BC8B73}" dt="2021-04-06T04:33:14.680" v="5341" actId="27803"/>
          <ac:spMkLst>
            <pc:docMk/>
            <pc:sldMk cId="1830847363" sldId="283"/>
            <ac:spMk id="7748" creationId="{765A46BA-E28F-4A04-AFE8-49F5E6ED0A55}"/>
          </ac:spMkLst>
        </pc:spChg>
        <pc:spChg chg="mod">
          <ac:chgData name="Vivek Saahil" userId="43ad321a-5946-4c44-869a-99c3331d9527" providerId="ADAL" clId="{EA813354-F016-409C-A55B-EB42D8BC8B73}" dt="2021-04-06T04:33:14.680" v="5341" actId="27803"/>
          <ac:spMkLst>
            <pc:docMk/>
            <pc:sldMk cId="1830847363" sldId="283"/>
            <ac:spMk id="7749" creationId="{C4A68099-E376-49DD-A46F-853012D1EC21}"/>
          </ac:spMkLst>
        </pc:spChg>
        <pc:spChg chg="mod">
          <ac:chgData name="Vivek Saahil" userId="43ad321a-5946-4c44-869a-99c3331d9527" providerId="ADAL" clId="{EA813354-F016-409C-A55B-EB42D8BC8B73}" dt="2021-04-06T04:33:14.680" v="5341" actId="27803"/>
          <ac:spMkLst>
            <pc:docMk/>
            <pc:sldMk cId="1830847363" sldId="283"/>
            <ac:spMk id="7750" creationId="{29D90A9D-6A90-443D-8174-9766FE785781}"/>
          </ac:spMkLst>
        </pc:spChg>
        <pc:spChg chg="mod">
          <ac:chgData name="Vivek Saahil" userId="43ad321a-5946-4c44-869a-99c3331d9527" providerId="ADAL" clId="{EA813354-F016-409C-A55B-EB42D8BC8B73}" dt="2021-04-06T04:33:14.680" v="5341" actId="27803"/>
          <ac:spMkLst>
            <pc:docMk/>
            <pc:sldMk cId="1830847363" sldId="283"/>
            <ac:spMk id="7751" creationId="{5A619354-C325-4935-8E51-6E02EA4C6436}"/>
          </ac:spMkLst>
        </pc:spChg>
        <pc:spChg chg="mod">
          <ac:chgData name="Vivek Saahil" userId="43ad321a-5946-4c44-869a-99c3331d9527" providerId="ADAL" clId="{EA813354-F016-409C-A55B-EB42D8BC8B73}" dt="2021-04-06T04:33:14.680" v="5341" actId="27803"/>
          <ac:spMkLst>
            <pc:docMk/>
            <pc:sldMk cId="1830847363" sldId="283"/>
            <ac:spMk id="7752" creationId="{14E05E57-ADE7-48DC-B76B-2DB8D16EB034}"/>
          </ac:spMkLst>
        </pc:spChg>
        <pc:spChg chg="mod">
          <ac:chgData name="Vivek Saahil" userId="43ad321a-5946-4c44-869a-99c3331d9527" providerId="ADAL" clId="{EA813354-F016-409C-A55B-EB42D8BC8B73}" dt="2021-04-06T04:33:14.680" v="5341" actId="27803"/>
          <ac:spMkLst>
            <pc:docMk/>
            <pc:sldMk cId="1830847363" sldId="283"/>
            <ac:spMk id="7753" creationId="{4CA3EEE5-BD90-4DEE-95CA-FFA059BB73F9}"/>
          </ac:spMkLst>
        </pc:spChg>
        <pc:spChg chg="mod">
          <ac:chgData name="Vivek Saahil" userId="43ad321a-5946-4c44-869a-99c3331d9527" providerId="ADAL" clId="{EA813354-F016-409C-A55B-EB42D8BC8B73}" dt="2021-04-06T04:33:14.680" v="5341" actId="27803"/>
          <ac:spMkLst>
            <pc:docMk/>
            <pc:sldMk cId="1830847363" sldId="283"/>
            <ac:spMk id="7754" creationId="{98BC20F3-2C85-4F29-B151-A89BB13F83E0}"/>
          </ac:spMkLst>
        </pc:spChg>
        <pc:spChg chg="mod">
          <ac:chgData name="Vivek Saahil" userId="43ad321a-5946-4c44-869a-99c3331d9527" providerId="ADAL" clId="{EA813354-F016-409C-A55B-EB42D8BC8B73}" dt="2021-04-06T04:33:14.680" v="5341" actId="27803"/>
          <ac:spMkLst>
            <pc:docMk/>
            <pc:sldMk cId="1830847363" sldId="283"/>
            <ac:spMk id="7755" creationId="{63B3F29E-FA42-480F-9CA9-80572AB53C2A}"/>
          </ac:spMkLst>
        </pc:spChg>
        <pc:spChg chg="mod">
          <ac:chgData name="Vivek Saahil" userId="43ad321a-5946-4c44-869a-99c3331d9527" providerId="ADAL" clId="{EA813354-F016-409C-A55B-EB42D8BC8B73}" dt="2021-04-06T04:33:14.680" v="5341" actId="27803"/>
          <ac:spMkLst>
            <pc:docMk/>
            <pc:sldMk cId="1830847363" sldId="283"/>
            <ac:spMk id="7756" creationId="{86DE401B-1050-4FE3-ACEF-A0235FE43EDA}"/>
          </ac:spMkLst>
        </pc:spChg>
        <pc:spChg chg="mod">
          <ac:chgData name="Vivek Saahil" userId="43ad321a-5946-4c44-869a-99c3331d9527" providerId="ADAL" clId="{EA813354-F016-409C-A55B-EB42D8BC8B73}" dt="2021-04-06T04:33:14.680" v="5341" actId="27803"/>
          <ac:spMkLst>
            <pc:docMk/>
            <pc:sldMk cId="1830847363" sldId="283"/>
            <ac:spMk id="7757" creationId="{AAB8FD3A-1775-43BC-B25C-475DEB3D66F3}"/>
          </ac:spMkLst>
        </pc:spChg>
        <pc:spChg chg="mod">
          <ac:chgData name="Vivek Saahil" userId="43ad321a-5946-4c44-869a-99c3331d9527" providerId="ADAL" clId="{EA813354-F016-409C-A55B-EB42D8BC8B73}" dt="2021-04-06T04:33:14.680" v="5341" actId="27803"/>
          <ac:spMkLst>
            <pc:docMk/>
            <pc:sldMk cId="1830847363" sldId="283"/>
            <ac:spMk id="7758" creationId="{57B343A2-4155-4E28-B676-5B15CC1248CC}"/>
          </ac:spMkLst>
        </pc:spChg>
        <pc:spChg chg="mod">
          <ac:chgData name="Vivek Saahil" userId="43ad321a-5946-4c44-869a-99c3331d9527" providerId="ADAL" clId="{EA813354-F016-409C-A55B-EB42D8BC8B73}" dt="2021-04-06T04:33:14.680" v="5341" actId="27803"/>
          <ac:spMkLst>
            <pc:docMk/>
            <pc:sldMk cId="1830847363" sldId="283"/>
            <ac:spMk id="7759" creationId="{F609B035-0681-488D-BFC2-787A9487C311}"/>
          </ac:spMkLst>
        </pc:spChg>
        <pc:spChg chg="mod">
          <ac:chgData name="Vivek Saahil" userId="43ad321a-5946-4c44-869a-99c3331d9527" providerId="ADAL" clId="{EA813354-F016-409C-A55B-EB42D8BC8B73}" dt="2021-04-06T04:33:14.680" v="5341" actId="27803"/>
          <ac:spMkLst>
            <pc:docMk/>
            <pc:sldMk cId="1830847363" sldId="283"/>
            <ac:spMk id="7760" creationId="{437F9243-7F14-43C0-9A09-EBAF6272CE3D}"/>
          </ac:spMkLst>
        </pc:spChg>
        <pc:spChg chg="mod">
          <ac:chgData name="Vivek Saahil" userId="43ad321a-5946-4c44-869a-99c3331d9527" providerId="ADAL" clId="{EA813354-F016-409C-A55B-EB42D8BC8B73}" dt="2021-04-06T04:33:14.680" v="5341" actId="27803"/>
          <ac:spMkLst>
            <pc:docMk/>
            <pc:sldMk cId="1830847363" sldId="283"/>
            <ac:spMk id="7761" creationId="{4C3D2C1E-AE37-4AD6-A925-61F5958C721E}"/>
          </ac:spMkLst>
        </pc:spChg>
        <pc:spChg chg="mod">
          <ac:chgData name="Vivek Saahil" userId="43ad321a-5946-4c44-869a-99c3331d9527" providerId="ADAL" clId="{EA813354-F016-409C-A55B-EB42D8BC8B73}" dt="2021-04-06T04:33:14.680" v="5341" actId="27803"/>
          <ac:spMkLst>
            <pc:docMk/>
            <pc:sldMk cId="1830847363" sldId="283"/>
            <ac:spMk id="7762" creationId="{E60BC7C3-099A-4C32-BF8A-12BAD4F1EB3F}"/>
          </ac:spMkLst>
        </pc:spChg>
        <pc:spChg chg="mod">
          <ac:chgData name="Vivek Saahil" userId="43ad321a-5946-4c44-869a-99c3331d9527" providerId="ADAL" clId="{EA813354-F016-409C-A55B-EB42D8BC8B73}" dt="2021-04-06T04:33:14.680" v="5341" actId="27803"/>
          <ac:spMkLst>
            <pc:docMk/>
            <pc:sldMk cId="1830847363" sldId="283"/>
            <ac:spMk id="7763" creationId="{CC3C5160-BBDA-4B0E-9E4A-609F583E41F2}"/>
          </ac:spMkLst>
        </pc:spChg>
        <pc:spChg chg="mod">
          <ac:chgData name="Vivek Saahil" userId="43ad321a-5946-4c44-869a-99c3331d9527" providerId="ADAL" clId="{EA813354-F016-409C-A55B-EB42D8BC8B73}" dt="2021-04-06T04:33:14.680" v="5341" actId="27803"/>
          <ac:spMkLst>
            <pc:docMk/>
            <pc:sldMk cId="1830847363" sldId="283"/>
            <ac:spMk id="7764" creationId="{ED7662E3-A705-491E-9F7F-70A13AB43DE1}"/>
          </ac:spMkLst>
        </pc:spChg>
        <pc:spChg chg="mod">
          <ac:chgData name="Vivek Saahil" userId="43ad321a-5946-4c44-869a-99c3331d9527" providerId="ADAL" clId="{EA813354-F016-409C-A55B-EB42D8BC8B73}" dt="2021-04-06T04:33:14.680" v="5341" actId="27803"/>
          <ac:spMkLst>
            <pc:docMk/>
            <pc:sldMk cId="1830847363" sldId="283"/>
            <ac:spMk id="7765" creationId="{DA341E3B-2A5C-4EF7-9E69-1954011BC15C}"/>
          </ac:spMkLst>
        </pc:spChg>
        <pc:spChg chg="mod">
          <ac:chgData name="Vivek Saahil" userId="43ad321a-5946-4c44-869a-99c3331d9527" providerId="ADAL" clId="{EA813354-F016-409C-A55B-EB42D8BC8B73}" dt="2021-04-06T04:33:14.680" v="5341" actId="27803"/>
          <ac:spMkLst>
            <pc:docMk/>
            <pc:sldMk cId="1830847363" sldId="283"/>
            <ac:spMk id="7766" creationId="{3F51C5AA-84DB-401D-B4F8-07BC8E11A091}"/>
          </ac:spMkLst>
        </pc:spChg>
        <pc:spChg chg="mod">
          <ac:chgData name="Vivek Saahil" userId="43ad321a-5946-4c44-869a-99c3331d9527" providerId="ADAL" clId="{EA813354-F016-409C-A55B-EB42D8BC8B73}" dt="2021-04-06T04:33:14.680" v="5341" actId="27803"/>
          <ac:spMkLst>
            <pc:docMk/>
            <pc:sldMk cId="1830847363" sldId="283"/>
            <ac:spMk id="7767" creationId="{797CDF8D-10F1-4FC8-86B3-38BD36F73A4C}"/>
          </ac:spMkLst>
        </pc:spChg>
        <pc:spChg chg="mod">
          <ac:chgData name="Vivek Saahil" userId="43ad321a-5946-4c44-869a-99c3331d9527" providerId="ADAL" clId="{EA813354-F016-409C-A55B-EB42D8BC8B73}" dt="2021-04-06T04:33:14.680" v="5341" actId="27803"/>
          <ac:spMkLst>
            <pc:docMk/>
            <pc:sldMk cId="1830847363" sldId="283"/>
            <ac:spMk id="7768" creationId="{7986A9A6-6B8B-42B2-87FC-6374C92C2A90}"/>
          </ac:spMkLst>
        </pc:spChg>
        <pc:spChg chg="mod">
          <ac:chgData name="Vivek Saahil" userId="43ad321a-5946-4c44-869a-99c3331d9527" providerId="ADAL" clId="{EA813354-F016-409C-A55B-EB42D8BC8B73}" dt="2021-04-06T04:33:14.680" v="5341" actId="27803"/>
          <ac:spMkLst>
            <pc:docMk/>
            <pc:sldMk cId="1830847363" sldId="283"/>
            <ac:spMk id="7769" creationId="{5AFF25D1-9141-4025-AC1D-5AAB6DBCB47B}"/>
          </ac:spMkLst>
        </pc:spChg>
        <pc:spChg chg="mod">
          <ac:chgData name="Vivek Saahil" userId="43ad321a-5946-4c44-869a-99c3331d9527" providerId="ADAL" clId="{EA813354-F016-409C-A55B-EB42D8BC8B73}" dt="2021-04-06T04:33:14.680" v="5341" actId="27803"/>
          <ac:spMkLst>
            <pc:docMk/>
            <pc:sldMk cId="1830847363" sldId="283"/>
            <ac:spMk id="7770" creationId="{0C8611FC-4137-48C6-96E0-80844589EA6F}"/>
          </ac:spMkLst>
        </pc:spChg>
        <pc:spChg chg="mod">
          <ac:chgData name="Vivek Saahil" userId="43ad321a-5946-4c44-869a-99c3331d9527" providerId="ADAL" clId="{EA813354-F016-409C-A55B-EB42D8BC8B73}" dt="2021-04-06T04:33:14.680" v="5341" actId="27803"/>
          <ac:spMkLst>
            <pc:docMk/>
            <pc:sldMk cId="1830847363" sldId="283"/>
            <ac:spMk id="7771" creationId="{E44F52A4-2D82-4B08-A0FF-906085F61EDB}"/>
          </ac:spMkLst>
        </pc:spChg>
        <pc:spChg chg="mod">
          <ac:chgData name="Vivek Saahil" userId="43ad321a-5946-4c44-869a-99c3331d9527" providerId="ADAL" clId="{EA813354-F016-409C-A55B-EB42D8BC8B73}" dt="2021-04-06T04:33:14.680" v="5341" actId="27803"/>
          <ac:spMkLst>
            <pc:docMk/>
            <pc:sldMk cId="1830847363" sldId="283"/>
            <ac:spMk id="7772" creationId="{FB2689AE-7708-4EEA-A278-24FC217155E9}"/>
          </ac:spMkLst>
        </pc:spChg>
        <pc:spChg chg="mod">
          <ac:chgData name="Vivek Saahil" userId="43ad321a-5946-4c44-869a-99c3331d9527" providerId="ADAL" clId="{EA813354-F016-409C-A55B-EB42D8BC8B73}" dt="2021-04-06T04:33:14.680" v="5341" actId="27803"/>
          <ac:spMkLst>
            <pc:docMk/>
            <pc:sldMk cId="1830847363" sldId="283"/>
            <ac:spMk id="7773" creationId="{891F53E6-DA98-4865-BFB6-C0A4B542CB7E}"/>
          </ac:spMkLst>
        </pc:spChg>
        <pc:spChg chg="mod">
          <ac:chgData name="Vivek Saahil" userId="43ad321a-5946-4c44-869a-99c3331d9527" providerId="ADAL" clId="{EA813354-F016-409C-A55B-EB42D8BC8B73}" dt="2021-04-06T04:33:14.680" v="5341" actId="27803"/>
          <ac:spMkLst>
            <pc:docMk/>
            <pc:sldMk cId="1830847363" sldId="283"/>
            <ac:spMk id="7774" creationId="{FFA77280-DBA2-4142-B499-BB8332AA61E9}"/>
          </ac:spMkLst>
        </pc:spChg>
        <pc:spChg chg="mod">
          <ac:chgData name="Vivek Saahil" userId="43ad321a-5946-4c44-869a-99c3331d9527" providerId="ADAL" clId="{EA813354-F016-409C-A55B-EB42D8BC8B73}" dt="2021-04-06T04:33:14.680" v="5341" actId="27803"/>
          <ac:spMkLst>
            <pc:docMk/>
            <pc:sldMk cId="1830847363" sldId="283"/>
            <ac:spMk id="7775" creationId="{1437242C-1617-47DF-8FEA-6615FFA4D52E}"/>
          </ac:spMkLst>
        </pc:spChg>
        <pc:spChg chg="mod">
          <ac:chgData name="Vivek Saahil" userId="43ad321a-5946-4c44-869a-99c3331d9527" providerId="ADAL" clId="{EA813354-F016-409C-A55B-EB42D8BC8B73}" dt="2021-04-06T04:33:14.680" v="5341" actId="27803"/>
          <ac:spMkLst>
            <pc:docMk/>
            <pc:sldMk cId="1830847363" sldId="283"/>
            <ac:spMk id="7776" creationId="{DD0C628D-3FE5-4869-BF68-5365C0ED5A18}"/>
          </ac:spMkLst>
        </pc:spChg>
        <pc:spChg chg="mod">
          <ac:chgData name="Vivek Saahil" userId="43ad321a-5946-4c44-869a-99c3331d9527" providerId="ADAL" clId="{EA813354-F016-409C-A55B-EB42D8BC8B73}" dt="2021-04-06T04:33:14.680" v="5341" actId="27803"/>
          <ac:spMkLst>
            <pc:docMk/>
            <pc:sldMk cId="1830847363" sldId="283"/>
            <ac:spMk id="7777" creationId="{90C9027E-0DCC-438A-BB10-B9B9802A2627}"/>
          </ac:spMkLst>
        </pc:spChg>
        <pc:spChg chg="mod">
          <ac:chgData name="Vivek Saahil" userId="43ad321a-5946-4c44-869a-99c3331d9527" providerId="ADAL" clId="{EA813354-F016-409C-A55B-EB42D8BC8B73}" dt="2021-04-06T04:33:14.680" v="5341" actId="27803"/>
          <ac:spMkLst>
            <pc:docMk/>
            <pc:sldMk cId="1830847363" sldId="283"/>
            <ac:spMk id="7778" creationId="{5510E08F-3C3E-4842-8C9D-02D3E585496B}"/>
          </ac:spMkLst>
        </pc:spChg>
        <pc:spChg chg="mod">
          <ac:chgData name="Vivek Saahil" userId="43ad321a-5946-4c44-869a-99c3331d9527" providerId="ADAL" clId="{EA813354-F016-409C-A55B-EB42D8BC8B73}" dt="2021-04-06T04:33:14.680" v="5341" actId="27803"/>
          <ac:spMkLst>
            <pc:docMk/>
            <pc:sldMk cId="1830847363" sldId="283"/>
            <ac:spMk id="7779" creationId="{82DDD1A6-05E4-4D22-A4E8-FD7AA94660C7}"/>
          </ac:spMkLst>
        </pc:spChg>
        <pc:spChg chg="mod">
          <ac:chgData name="Vivek Saahil" userId="43ad321a-5946-4c44-869a-99c3331d9527" providerId="ADAL" clId="{EA813354-F016-409C-A55B-EB42D8BC8B73}" dt="2021-04-06T04:33:14.680" v="5341" actId="27803"/>
          <ac:spMkLst>
            <pc:docMk/>
            <pc:sldMk cId="1830847363" sldId="283"/>
            <ac:spMk id="7780" creationId="{43E47DAA-2F97-4262-B83C-34DE9420DE57}"/>
          </ac:spMkLst>
        </pc:spChg>
        <pc:spChg chg="mod">
          <ac:chgData name="Vivek Saahil" userId="43ad321a-5946-4c44-869a-99c3331d9527" providerId="ADAL" clId="{EA813354-F016-409C-A55B-EB42D8BC8B73}" dt="2021-04-06T04:33:14.680" v="5341" actId="27803"/>
          <ac:spMkLst>
            <pc:docMk/>
            <pc:sldMk cId="1830847363" sldId="283"/>
            <ac:spMk id="7781" creationId="{EB07AD07-F73C-4281-9FAC-56B0967E5C1C}"/>
          </ac:spMkLst>
        </pc:spChg>
        <pc:spChg chg="mod">
          <ac:chgData name="Vivek Saahil" userId="43ad321a-5946-4c44-869a-99c3331d9527" providerId="ADAL" clId="{EA813354-F016-409C-A55B-EB42D8BC8B73}" dt="2021-04-06T04:33:14.680" v="5341" actId="27803"/>
          <ac:spMkLst>
            <pc:docMk/>
            <pc:sldMk cId="1830847363" sldId="283"/>
            <ac:spMk id="7782" creationId="{EF9E6C28-0D05-4A46-89BD-69AAE2DB64BE}"/>
          </ac:spMkLst>
        </pc:spChg>
        <pc:spChg chg="mod">
          <ac:chgData name="Vivek Saahil" userId="43ad321a-5946-4c44-869a-99c3331d9527" providerId="ADAL" clId="{EA813354-F016-409C-A55B-EB42D8BC8B73}" dt="2021-04-06T04:33:14.680" v="5341" actId="27803"/>
          <ac:spMkLst>
            <pc:docMk/>
            <pc:sldMk cId="1830847363" sldId="283"/>
            <ac:spMk id="7783" creationId="{F4268C79-5C4E-4AAD-933E-CB2CCC07CBC7}"/>
          </ac:spMkLst>
        </pc:spChg>
        <pc:spChg chg="mod">
          <ac:chgData name="Vivek Saahil" userId="43ad321a-5946-4c44-869a-99c3331d9527" providerId="ADAL" clId="{EA813354-F016-409C-A55B-EB42D8BC8B73}" dt="2021-04-06T04:33:14.680" v="5341" actId="27803"/>
          <ac:spMkLst>
            <pc:docMk/>
            <pc:sldMk cId="1830847363" sldId="283"/>
            <ac:spMk id="7784" creationId="{6C4F96CC-BAC9-4E81-8D64-CA3B0F91BF02}"/>
          </ac:spMkLst>
        </pc:spChg>
        <pc:spChg chg="mod">
          <ac:chgData name="Vivek Saahil" userId="43ad321a-5946-4c44-869a-99c3331d9527" providerId="ADAL" clId="{EA813354-F016-409C-A55B-EB42D8BC8B73}" dt="2021-04-06T04:33:14.680" v="5341" actId="27803"/>
          <ac:spMkLst>
            <pc:docMk/>
            <pc:sldMk cId="1830847363" sldId="283"/>
            <ac:spMk id="7785" creationId="{51B4D520-0DC6-4CA9-ABAF-D653BB32E456}"/>
          </ac:spMkLst>
        </pc:spChg>
        <pc:spChg chg="mod">
          <ac:chgData name="Vivek Saahil" userId="43ad321a-5946-4c44-869a-99c3331d9527" providerId="ADAL" clId="{EA813354-F016-409C-A55B-EB42D8BC8B73}" dt="2021-04-06T04:33:14.680" v="5341" actId="27803"/>
          <ac:spMkLst>
            <pc:docMk/>
            <pc:sldMk cId="1830847363" sldId="283"/>
            <ac:spMk id="7786" creationId="{4410BB7E-AC97-4D6B-87D0-441423A146C0}"/>
          </ac:spMkLst>
        </pc:spChg>
        <pc:spChg chg="mod">
          <ac:chgData name="Vivek Saahil" userId="43ad321a-5946-4c44-869a-99c3331d9527" providerId="ADAL" clId="{EA813354-F016-409C-A55B-EB42D8BC8B73}" dt="2021-04-06T04:33:14.680" v="5341" actId="27803"/>
          <ac:spMkLst>
            <pc:docMk/>
            <pc:sldMk cId="1830847363" sldId="283"/>
            <ac:spMk id="7787" creationId="{7AB0DB78-08E9-4666-9880-288A4DAFAFF5}"/>
          </ac:spMkLst>
        </pc:spChg>
        <pc:spChg chg="mod">
          <ac:chgData name="Vivek Saahil" userId="43ad321a-5946-4c44-869a-99c3331d9527" providerId="ADAL" clId="{EA813354-F016-409C-A55B-EB42D8BC8B73}" dt="2021-04-06T04:33:14.680" v="5341" actId="27803"/>
          <ac:spMkLst>
            <pc:docMk/>
            <pc:sldMk cId="1830847363" sldId="283"/>
            <ac:spMk id="7788" creationId="{B259B51D-9E3E-459C-971E-3DC8B20F2505}"/>
          </ac:spMkLst>
        </pc:spChg>
        <pc:spChg chg="mod">
          <ac:chgData name="Vivek Saahil" userId="43ad321a-5946-4c44-869a-99c3331d9527" providerId="ADAL" clId="{EA813354-F016-409C-A55B-EB42D8BC8B73}" dt="2021-04-06T04:33:14.680" v="5341" actId="27803"/>
          <ac:spMkLst>
            <pc:docMk/>
            <pc:sldMk cId="1830847363" sldId="283"/>
            <ac:spMk id="7789" creationId="{12616547-EDBD-4026-A0EA-DE6673D44B17}"/>
          </ac:spMkLst>
        </pc:spChg>
        <pc:spChg chg="mod">
          <ac:chgData name="Vivek Saahil" userId="43ad321a-5946-4c44-869a-99c3331d9527" providerId="ADAL" clId="{EA813354-F016-409C-A55B-EB42D8BC8B73}" dt="2021-04-06T04:33:14.680" v="5341" actId="27803"/>
          <ac:spMkLst>
            <pc:docMk/>
            <pc:sldMk cId="1830847363" sldId="283"/>
            <ac:spMk id="7790" creationId="{D2CA4343-87ED-4702-AE48-83144CE229CB}"/>
          </ac:spMkLst>
        </pc:spChg>
        <pc:spChg chg="mod">
          <ac:chgData name="Vivek Saahil" userId="43ad321a-5946-4c44-869a-99c3331d9527" providerId="ADAL" clId="{EA813354-F016-409C-A55B-EB42D8BC8B73}" dt="2021-04-06T04:33:14.680" v="5341" actId="27803"/>
          <ac:spMkLst>
            <pc:docMk/>
            <pc:sldMk cId="1830847363" sldId="283"/>
            <ac:spMk id="7791" creationId="{4215E87B-E9E9-4256-BEC0-FD1D29FF787E}"/>
          </ac:spMkLst>
        </pc:spChg>
        <pc:spChg chg="mod">
          <ac:chgData name="Vivek Saahil" userId="43ad321a-5946-4c44-869a-99c3331d9527" providerId="ADAL" clId="{EA813354-F016-409C-A55B-EB42D8BC8B73}" dt="2021-04-06T04:33:14.680" v="5341" actId="27803"/>
          <ac:spMkLst>
            <pc:docMk/>
            <pc:sldMk cId="1830847363" sldId="283"/>
            <ac:spMk id="7792" creationId="{32966818-11CA-407C-ADD1-1339B5D52D18}"/>
          </ac:spMkLst>
        </pc:spChg>
        <pc:spChg chg="mod">
          <ac:chgData name="Vivek Saahil" userId="43ad321a-5946-4c44-869a-99c3331d9527" providerId="ADAL" clId="{EA813354-F016-409C-A55B-EB42D8BC8B73}" dt="2021-04-06T04:33:14.680" v="5341" actId="27803"/>
          <ac:spMkLst>
            <pc:docMk/>
            <pc:sldMk cId="1830847363" sldId="283"/>
            <ac:spMk id="7793" creationId="{A80324AD-1F45-453B-836B-B5BB39E189D4}"/>
          </ac:spMkLst>
        </pc:spChg>
        <pc:spChg chg="mod">
          <ac:chgData name="Vivek Saahil" userId="43ad321a-5946-4c44-869a-99c3331d9527" providerId="ADAL" clId="{EA813354-F016-409C-A55B-EB42D8BC8B73}" dt="2021-04-06T04:33:14.680" v="5341" actId="27803"/>
          <ac:spMkLst>
            <pc:docMk/>
            <pc:sldMk cId="1830847363" sldId="283"/>
            <ac:spMk id="7794" creationId="{C16A6565-4C71-42D3-B6A3-59E1623FAD90}"/>
          </ac:spMkLst>
        </pc:spChg>
        <pc:spChg chg="mod">
          <ac:chgData name="Vivek Saahil" userId="43ad321a-5946-4c44-869a-99c3331d9527" providerId="ADAL" clId="{EA813354-F016-409C-A55B-EB42D8BC8B73}" dt="2021-04-06T04:33:14.680" v="5341" actId="27803"/>
          <ac:spMkLst>
            <pc:docMk/>
            <pc:sldMk cId="1830847363" sldId="283"/>
            <ac:spMk id="7795" creationId="{0221E2DE-EB56-47B5-9047-2710D365D13C}"/>
          </ac:spMkLst>
        </pc:spChg>
        <pc:spChg chg="mod">
          <ac:chgData name="Vivek Saahil" userId="43ad321a-5946-4c44-869a-99c3331d9527" providerId="ADAL" clId="{EA813354-F016-409C-A55B-EB42D8BC8B73}" dt="2021-04-06T04:33:14.680" v="5341" actId="27803"/>
          <ac:spMkLst>
            <pc:docMk/>
            <pc:sldMk cId="1830847363" sldId="283"/>
            <ac:spMk id="7796" creationId="{441DBC9D-2D76-4A06-B348-6A8979BB3CE5}"/>
          </ac:spMkLst>
        </pc:spChg>
        <pc:spChg chg="mod">
          <ac:chgData name="Vivek Saahil" userId="43ad321a-5946-4c44-869a-99c3331d9527" providerId="ADAL" clId="{EA813354-F016-409C-A55B-EB42D8BC8B73}" dt="2021-04-06T04:33:14.680" v="5341" actId="27803"/>
          <ac:spMkLst>
            <pc:docMk/>
            <pc:sldMk cId="1830847363" sldId="283"/>
            <ac:spMk id="7797" creationId="{0182D012-B709-4BCC-A74A-FC065BB6DA6C}"/>
          </ac:spMkLst>
        </pc:spChg>
        <pc:spChg chg="mod">
          <ac:chgData name="Vivek Saahil" userId="43ad321a-5946-4c44-869a-99c3331d9527" providerId="ADAL" clId="{EA813354-F016-409C-A55B-EB42D8BC8B73}" dt="2021-04-06T04:33:14.680" v="5341" actId="27803"/>
          <ac:spMkLst>
            <pc:docMk/>
            <pc:sldMk cId="1830847363" sldId="283"/>
            <ac:spMk id="7798" creationId="{53B5CAEA-5767-4E1E-A7DA-58027DC6A089}"/>
          </ac:spMkLst>
        </pc:spChg>
        <pc:spChg chg="mod">
          <ac:chgData name="Vivek Saahil" userId="43ad321a-5946-4c44-869a-99c3331d9527" providerId="ADAL" clId="{EA813354-F016-409C-A55B-EB42D8BC8B73}" dt="2021-04-06T04:33:14.680" v="5341" actId="27803"/>
          <ac:spMkLst>
            <pc:docMk/>
            <pc:sldMk cId="1830847363" sldId="283"/>
            <ac:spMk id="7799" creationId="{922B3336-365A-4049-A459-0B815BD8129E}"/>
          </ac:spMkLst>
        </pc:spChg>
        <pc:spChg chg="mod">
          <ac:chgData name="Vivek Saahil" userId="43ad321a-5946-4c44-869a-99c3331d9527" providerId="ADAL" clId="{EA813354-F016-409C-A55B-EB42D8BC8B73}" dt="2021-04-06T04:33:14.680" v="5341" actId="27803"/>
          <ac:spMkLst>
            <pc:docMk/>
            <pc:sldMk cId="1830847363" sldId="283"/>
            <ac:spMk id="7800" creationId="{8A76E922-B551-4E45-BDA3-C3A0E17B7F25}"/>
          </ac:spMkLst>
        </pc:spChg>
        <pc:spChg chg="mod">
          <ac:chgData name="Vivek Saahil" userId="43ad321a-5946-4c44-869a-99c3331d9527" providerId="ADAL" clId="{EA813354-F016-409C-A55B-EB42D8BC8B73}" dt="2021-04-06T04:33:14.680" v="5341" actId="27803"/>
          <ac:spMkLst>
            <pc:docMk/>
            <pc:sldMk cId="1830847363" sldId="283"/>
            <ac:spMk id="7801" creationId="{F8791942-B4A7-4B03-82DB-FD8D835FBCA1}"/>
          </ac:spMkLst>
        </pc:spChg>
        <pc:spChg chg="mod">
          <ac:chgData name="Vivek Saahil" userId="43ad321a-5946-4c44-869a-99c3331d9527" providerId="ADAL" clId="{EA813354-F016-409C-A55B-EB42D8BC8B73}" dt="2021-04-06T04:33:14.680" v="5341" actId="27803"/>
          <ac:spMkLst>
            <pc:docMk/>
            <pc:sldMk cId="1830847363" sldId="283"/>
            <ac:spMk id="7802" creationId="{F9F6EBA9-324D-4F4E-8DF7-E850EC276EB8}"/>
          </ac:spMkLst>
        </pc:spChg>
        <pc:spChg chg="mod">
          <ac:chgData name="Vivek Saahil" userId="43ad321a-5946-4c44-869a-99c3331d9527" providerId="ADAL" clId="{EA813354-F016-409C-A55B-EB42D8BC8B73}" dt="2021-04-06T04:33:14.680" v="5341" actId="27803"/>
          <ac:spMkLst>
            <pc:docMk/>
            <pc:sldMk cId="1830847363" sldId="283"/>
            <ac:spMk id="7803" creationId="{30DF9396-05BC-45AC-B0D2-FF4F3F4C1C66}"/>
          </ac:spMkLst>
        </pc:spChg>
        <pc:spChg chg="mod">
          <ac:chgData name="Vivek Saahil" userId="43ad321a-5946-4c44-869a-99c3331d9527" providerId="ADAL" clId="{EA813354-F016-409C-A55B-EB42D8BC8B73}" dt="2021-04-06T04:33:14.680" v="5341" actId="27803"/>
          <ac:spMkLst>
            <pc:docMk/>
            <pc:sldMk cId="1830847363" sldId="283"/>
            <ac:spMk id="7804" creationId="{CBBE2FB0-0910-423E-B596-3D08E1D6E9B2}"/>
          </ac:spMkLst>
        </pc:spChg>
        <pc:spChg chg="mod">
          <ac:chgData name="Vivek Saahil" userId="43ad321a-5946-4c44-869a-99c3331d9527" providerId="ADAL" clId="{EA813354-F016-409C-A55B-EB42D8BC8B73}" dt="2021-04-06T04:33:14.680" v="5341" actId="27803"/>
          <ac:spMkLst>
            <pc:docMk/>
            <pc:sldMk cId="1830847363" sldId="283"/>
            <ac:spMk id="7805" creationId="{07734F6C-77F8-4E2A-A18B-D84230C9AAAE}"/>
          </ac:spMkLst>
        </pc:spChg>
        <pc:spChg chg="mod">
          <ac:chgData name="Vivek Saahil" userId="43ad321a-5946-4c44-869a-99c3331d9527" providerId="ADAL" clId="{EA813354-F016-409C-A55B-EB42D8BC8B73}" dt="2021-04-06T04:33:14.680" v="5341" actId="27803"/>
          <ac:spMkLst>
            <pc:docMk/>
            <pc:sldMk cId="1830847363" sldId="283"/>
            <ac:spMk id="7806" creationId="{4FB8A8C9-E29A-4579-B19A-E9707C6DF227}"/>
          </ac:spMkLst>
        </pc:spChg>
        <pc:spChg chg="mod">
          <ac:chgData name="Vivek Saahil" userId="43ad321a-5946-4c44-869a-99c3331d9527" providerId="ADAL" clId="{EA813354-F016-409C-A55B-EB42D8BC8B73}" dt="2021-04-06T04:33:14.680" v="5341" actId="27803"/>
          <ac:spMkLst>
            <pc:docMk/>
            <pc:sldMk cId="1830847363" sldId="283"/>
            <ac:spMk id="7807" creationId="{EC055D08-CFA3-46AF-A562-E675AAD75FF2}"/>
          </ac:spMkLst>
        </pc:spChg>
        <pc:spChg chg="mod">
          <ac:chgData name="Vivek Saahil" userId="43ad321a-5946-4c44-869a-99c3331d9527" providerId="ADAL" clId="{EA813354-F016-409C-A55B-EB42D8BC8B73}" dt="2021-04-06T04:33:14.680" v="5341" actId="27803"/>
          <ac:spMkLst>
            <pc:docMk/>
            <pc:sldMk cId="1830847363" sldId="283"/>
            <ac:spMk id="7808" creationId="{72A58305-E7B8-4FD8-BAE1-7782C4470BBF}"/>
          </ac:spMkLst>
        </pc:spChg>
        <pc:spChg chg="mod">
          <ac:chgData name="Vivek Saahil" userId="43ad321a-5946-4c44-869a-99c3331d9527" providerId="ADAL" clId="{EA813354-F016-409C-A55B-EB42D8BC8B73}" dt="2021-04-06T04:33:14.680" v="5341" actId="27803"/>
          <ac:spMkLst>
            <pc:docMk/>
            <pc:sldMk cId="1830847363" sldId="283"/>
            <ac:spMk id="7809" creationId="{ECBCB8EE-2F61-4136-ADB3-77FD5CA9BCC1}"/>
          </ac:spMkLst>
        </pc:spChg>
        <pc:spChg chg="mod">
          <ac:chgData name="Vivek Saahil" userId="43ad321a-5946-4c44-869a-99c3331d9527" providerId="ADAL" clId="{EA813354-F016-409C-A55B-EB42D8BC8B73}" dt="2021-04-06T04:33:14.680" v="5341" actId="27803"/>
          <ac:spMkLst>
            <pc:docMk/>
            <pc:sldMk cId="1830847363" sldId="283"/>
            <ac:spMk id="7810" creationId="{CB926C4F-1DB2-445B-8E9B-5951935900FD}"/>
          </ac:spMkLst>
        </pc:spChg>
        <pc:spChg chg="mod">
          <ac:chgData name="Vivek Saahil" userId="43ad321a-5946-4c44-869a-99c3331d9527" providerId="ADAL" clId="{EA813354-F016-409C-A55B-EB42D8BC8B73}" dt="2021-04-06T04:33:14.680" v="5341" actId="27803"/>
          <ac:spMkLst>
            <pc:docMk/>
            <pc:sldMk cId="1830847363" sldId="283"/>
            <ac:spMk id="7811" creationId="{DC8FC95D-9622-492F-8B0E-CD7CC31738C5}"/>
          </ac:spMkLst>
        </pc:spChg>
        <pc:spChg chg="mod">
          <ac:chgData name="Vivek Saahil" userId="43ad321a-5946-4c44-869a-99c3331d9527" providerId="ADAL" clId="{EA813354-F016-409C-A55B-EB42D8BC8B73}" dt="2021-04-06T04:33:14.680" v="5341" actId="27803"/>
          <ac:spMkLst>
            <pc:docMk/>
            <pc:sldMk cId="1830847363" sldId="283"/>
            <ac:spMk id="7812" creationId="{CF1E2204-BA38-4E7E-B59F-673A0990C9E8}"/>
          </ac:spMkLst>
        </pc:spChg>
        <pc:spChg chg="mod">
          <ac:chgData name="Vivek Saahil" userId="43ad321a-5946-4c44-869a-99c3331d9527" providerId="ADAL" clId="{EA813354-F016-409C-A55B-EB42D8BC8B73}" dt="2021-04-06T04:33:14.680" v="5341" actId="27803"/>
          <ac:spMkLst>
            <pc:docMk/>
            <pc:sldMk cId="1830847363" sldId="283"/>
            <ac:spMk id="7813" creationId="{6E67991B-6349-4334-9A0E-95D0CE875600}"/>
          </ac:spMkLst>
        </pc:spChg>
        <pc:spChg chg="mod">
          <ac:chgData name="Vivek Saahil" userId="43ad321a-5946-4c44-869a-99c3331d9527" providerId="ADAL" clId="{EA813354-F016-409C-A55B-EB42D8BC8B73}" dt="2021-04-06T04:33:14.680" v="5341" actId="27803"/>
          <ac:spMkLst>
            <pc:docMk/>
            <pc:sldMk cId="1830847363" sldId="283"/>
            <ac:spMk id="7814" creationId="{155CCAE7-DCB8-4245-9756-F9116B80CBD7}"/>
          </ac:spMkLst>
        </pc:spChg>
        <pc:spChg chg="mod">
          <ac:chgData name="Vivek Saahil" userId="43ad321a-5946-4c44-869a-99c3331d9527" providerId="ADAL" clId="{EA813354-F016-409C-A55B-EB42D8BC8B73}" dt="2021-04-06T04:33:14.680" v="5341" actId="27803"/>
          <ac:spMkLst>
            <pc:docMk/>
            <pc:sldMk cId="1830847363" sldId="283"/>
            <ac:spMk id="7815" creationId="{8B259173-C14C-4DD8-84BD-E36C52925734}"/>
          </ac:spMkLst>
        </pc:spChg>
        <pc:spChg chg="mod">
          <ac:chgData name="Vivek Saahil" userId="43ad321a-5946-4c44-869a-99c3331d9527" providerId="ADAL" clId="{EA813354-F016-409C-A55B-EB42D8BC8B73}" dt="2021-04-06T04:33:14.680" v="5341" actId="27803"/>
          <ac:spMkLst>
            <pc:docMk/>
            <pc:sldMk cId="1830847363" sldId="283"/>
            <ac:spMk id="7816" creationId="{EEE19090-6378-46F3-9AD7-F5CEEE7CA1B5}"/>
          </ac:spMkLst>
        </pc:spChg>
        <pc:spChg chg="mod">
          <ac:chgData name="Vivek Saahil" userId="43ad321a-5946-4c44-869a-99c3331d9527" providerId="ADAL" clId="{EA813354-F016-409C-A55B-EB42D8BC8B73}" dt="2021-04-06T04:33:14.680" v="5341" actId="27803"/>
          <ac:spMkLst>
            <pc:docMk/>
            <pc:sldMk cId="1830847363" sldId="283"/>
            <ac:spMk id="7817" creationId="{58672C4A-AC6F-46D1-B328-AB33BD206985}"/>
          </ac:spMkLst>
        </pc:spChg>
        <pc:spChg chg="mod">
          <ac:chgData name="Vivek Saahil" userId="43ad321a-5946-4c44-869a-99c3331d9527" providerId="ADAL" clId="{EA813354-F016-409C-A55B-EB42D8BC8B73}" dt="2021-04-06T04:33:14.680" v="5341" actId="27803"/>
          <ac:spMkLst>
            <pc:docMk/>
            <pc:sldMk cId="1830847363" sldId="283"/>
            <ac:spMk id="7818" creationId="{F4103FB5-9CD6-452F-8D1D-F006E26F4B09}"/>
          </ac:spMkLst>
        </pc:spChg>
        <pc:spChg chg="mod">
          <ac:chgData name="Vivek Saahil" userId="43ad321a-5946-4c44-869a-99c3331d9527" providerId="ADAL" clId="{EA813354-F016-409C-A55B-EB42D8BC8B73}" dt="2021-04-06T04:33:14.680" v="5341" actId="27803"/>
          <ac:spMkLst>
            <pc:docMk/>
            <pc:sldMk cId="1830847363" sldId="283"/>
            <ac:spMk id="7819" creationId="{78D8A62D-5120-4369-ADCC-1A90748CC2B5}"/>
          </ac:spMkLst>
        </pc:spChg>
        <pc:spChg chg="mod">
          <ac:chgData name="Vivek Saahil" userId="43ad321a-5946-4c44-869a-99c3331d9527" providerId="ADAL" clId="{EA813354-F016-409C-A55B-EB42D8BC8B73}" dt="2021-04-06T04:33:14.680" v="5341" actId="27803"/>
          <ac:spMkLst>
            <pc:docMk/>
            <pc:sldMk cId="1830847363" sldId="283"/>
            <ac:spMk id="7820" creationId="{60E8357C-FD13-4EBF-BC99-FDC2DF7829E6}"/>
          </ac:spMkLst>
        </pc:spChg>
        <pc:spChg chg="mod">
          <ac:chgData name="Vivek Saahil" userId="43ad321a-5946-4c44-869a-99c3331d9527" providerId="ADAL" clId="{EA813354-F016-409C-A55B-EB42D8BC8B73}" dt="2021-04-06T04:33:14.680" v="5341" actId="27803"/>
          <ac:spMkLst>
            <pc:docMk/>
            <pc:sldMk cId="1830847363" sldId="283"/>
            <ac:spMk id="7821" creationId="{94A1A261-FB57-48E1-921B-BAD78EA22332}"/>
          </ac:spMkLst>
        </pc:spChg>
        <pc:spChg chg="mod">
          <ac:chgData name="Vivek Saahil" userId="43ad321a-5946-4c44-869a-99c3331d9527" providerId="ADAL" clId="{EA813354-F016-409C-A55B-EB42D8BC8B73}" dt="2021-04-06T04:33:14.680" v="5341" actId="27803"/>
          <ac:spMkLst>
            <pc:docMk/>
            <pc:sldMk cId="1830847363" sldId="283"/>
            <ac:spMk id="7822" creationId="{C67C0B5A-269E-42A8-ABF9-0C73CAC86E52}"/>
          </ac:spMkLst>
        </pc:spChg>
        <pc:spChg chg="mod">
          <ac:chgData name="Vivek Saahil" userId="43ad321a-5946-4c44-869a-99c3331d9527" providerId="ADAL" clId="{EA813354-F016-409C-A55B-EB42D8BC8B73}" dt="2021-04-06T04:33:14.680" v="5341" actId="27803"/>
          <ac:spMkLst>
            <pc:docMk/>
            <pc:sldMk cId="1830847363" sldId="283"/>
            <ac:spMk id="7823" creationId="{9F89BBE8-7D9A-4A33-8E0B-8AD23C7A8508}"/>
          </ac:spMkLst>
        </pc:spChg>
        <pc:spChg chg="mod">
          <ac:chgData name="Vivek Saahil" userId="43ad321a-5946-4c44-869a-99c3331d9527" providerId="ADAL" clId="{EA813354-F016-409C-A55B-EB42D8BC8B73}" dt="2021-04-06T04:33:14.680" v="5341" actId="27803"/>
          <ac:spMkLst>
            <pc:docMk/>
            <pc:sldMk cId="1830847363" sldId="283"/>
            <ac:spMk id="7824" creationId="{0547A37C-FD9D-4A45-B06D-B60E33C255B4}"/>
          </ac:spMkLst>
        </pc:spChg>
        <pc:spChg chg="mod">
          <ac:chgData name="Vivek Saahil" userId="43ad321a-5946-4c44-869a-99c3331d9527" providerId="ADAL" clId="{EA813354-F016-409C-A55B-EB42D8BC8B73}" dt="2021-04-06T04:33:14.680" v="5341" actId="27803"/>
          <ac:spMkLst>
            <pc:docMk/>
            <pc:sldMk cId="1830847363" sldId="283"/>
            <ac:spMk id="7825" creationId="{6790642C-790D-4496-9032-F190F57DF0C9}"/>
          </ac:spMkLst>
        </pc:spChg>
        <pc:spChg chg="mod">
          <ac:chgData name="Vivek Saahil" userId="43ad321a-5946-4c44-869a-99c3331d9527" providerId="ADAL" clId="{EA813354-F016-409C-A55B-EB42D8BC8B73}" dt="2021-04-06T04:33:14.680" v="5341" actId="27803"/>
          <ac:spMkLst>
            <pc:docMk/>
            <pc:sldMk cId="1830847363" sldId="283"/>
            <ac:spMk id="7826" creationId="{41B3D989-EB7E-4C0D-9144-3DBF7E60AC3A}"/>
          </ac:spMkLst>
        </pc:spChg>
        <pc:spChg chg="mod">
          <ac:chgData name="Vivek Saahil" userId="43ad321a-5946-4c44-869a-99c3331d9527" providerId="ADAL" clId="{EA813354-F016-409C-A55B-EB42D8BC8B73}" dt="2021-04-06T04:33:14.680" v="5341" actId="27803"/>
          <ac:spMkLst>
            <pc:docMk/>
            <pc:sldMk cId="1830847363" sldId="283"/>
            <ac:spMk id="7827" creationId="{0092975B-0850-4A2B-99BF-5CA180B7CE64}"/>
          </ac:spMkLst>
        </pc:spChg>
        <pc:spChg chg="mod">
          <ac:chgData name="Vivek Saahil" userId="43ad321a-5946-4c44-869a-99c3331d9527" providerId="ADAL" clId="{EA813354-F016-409C-A55B-EB42D8BC8B73}" dt="2021-04-06T04:33:14.680" v="5341" actId="27803"/>
          <ac:spMkLst>
            <pc:docMk/>
            <pc:sldMk cId="1830847363" sldId="283"/>
            <ac:spMk id="7828" creationId="{F314CD54-4D7F-48B7-8664-C32C96D02EF4}"/>
          </ac:spMkLst>
        </pc:spChg>
        <pc:spChg chg="mod">
          <ac:chgData name="Vivek Saahil" userId="43ad321a-5946-4c44-869a-99c3331d9527" providerId="ADAL" clId="{EA813354-F016-409C-A55B-EB42D8BC8B73}" dt="2021-04-06T04:33:14.680" v="5341" actId="27803"/>
          <ac:spMkLst>
            <pc:docMk/>
            <pc:sldMk cId="1830847363" sldId="283"/>
            <ac:spMk id="7829" creationId="{80AEF5BD-3F18-4128-9F64-1038BC4880F0}"/>
          </ac:spMkLst>
        </pc:spChg>
        <pc:spChg chg="mod">
          <ac:chgData name="Vivek Saahil" userId="43ad321a-5946-4c44-869a-99c3331d9527" providerId="ADAL" clId="{EA813354-F016-409C-A55B-EB42D8BC8B73}" dt="2021-04-06T04:33:14.680" v="5341" actId="27803"/>
          <ac:spMkLst>
            <pc:docMk/>
            <pc:sldMk cId="1830847363" sldId="283"/>
            <ac:spMk id="7830" creationId="{96DA2A54-AB4D-426F-86E1-4BF28350B23F}"/>
          </ac:spMkLst>
        </pc:spChg>
        <pc:spChg chg="mod">
          <ac:chgData name="Vivek Saahil" userId="43ad321a-5946-4c44-869a-99c3331d9527" providerId="ADAL" clId="{EA813354-F016-409C-A55B-EB42D8BC8B73}" dt="2021-04-06T04:33:14.680" v="5341" actId="27803"/>
          <ac:spMkLst>
            <pc:docMk/>
            <pc:sldMk cId="1830847363" sldId="283"/>
            <ac:spMk id="7831" creationId="{86056B8C-EFE8-43FC-9FA1-C95E268AB80B}"/>
          </ac:spMkLst>
        </pc:spChg>
        <pc:spChg chg="mod">
          <ac:chgData name="Vivek Saahil" userId="43ad321a-5946-4c44-869a-99c3331d9527" providerId="ADAL" clId="{EA813354-F016-409C-A55B-EB42D8BC8B73}" dt="2021-04-06T04:33:14.680" v="5341" actId="27803"/>
          <ac:spMkLst>
            <pc:docMk/>
            <pc:sldMk cId="1830847363" sldId="283"/>
            <ac:spMk id="7832" creationId="{F864F24B-D738-45EF-B742-3C2DD741E3F8}"/>
          </ac:spMkLst>
        </pc:spChg>
        <pc:spChg chg="mod">
          <ac:chgData name="Vivek Saahil" userId="43ad321a-5946-4c44-869a-99c3331d9527" providerId="ADAL" clId="{EA813354-F016-409C-A55B-EB42D8BC8B73}" dt="2021-04-06T04:33:14.680" v="5341" actId="27803"/>
          <ac:spMkLst>
            <pc:docMk/>
            <pc:sldMk cId="1830847363" sldId="283"/>
            <ac:spMk id="7833" creationId="{5ADC2D33-F8C8-42B9-9F58-B4998E9CB55F}"/>
          </ac:spMkLst>
        </pc:spChg>
        <pc:spChg chg="mod">
          <ac:chgData name="Vivek Saahil" userId="43ad321a-5946-4c44-869a-99c3331d9527" providerId="ADAL" clId="{EA813354-F016-409C-A55B-EB42D8BC8B73}" dt="2021-04-06T04:33:14.680" v="5341" actId="27803"/>
          <ac:spMkLst>
            <pc:docMk/>
            <pc:sldMk cId="1830847363" sldId="283"/>
            <ac:spMk id="7834" creationId="{42F2DC01-28E6-4CCC-A2C8-5171D560C2E9}"/>
          </ac:spMkLst>
        </pc:spChg>
        <pc:spChg chg="mod">
          <ac:chgData name="Vivek Saahil" userId="43ad321a-5946-4c44-869a-99c3331d9527" providerId="ADAL" clId="{EA813354-F016-409C-A55B-EB42D8BC8B73}" dt="2021-04-06T04:33:14.680" v="5341" actId="27803"/>
          <ac:spMkLst>
            <pc:docMk/>
            <pc:sldMk cId="1830847363" sldId="283"/>
            <ac:spMk id="7835" creationId="{76D0E85F-060A-4C6B-82AB-882399AE688A}"/>
          </ac:spMkLst>
        </pc:spChg>
        <pc:spChg chg="mod">
          <ac:chgData name="Vivek Saahil" userId="43ad321a-5946-4c44-869a-99c3331d9527" providerId="ADAL" clId="{EA813354-F016-409C-A55B-EB42D8BC8B73}" dt="2021-04-06T04:33:14.680" v="5341" actId="27803"/>
          <ac:spMkLst>
            <pc:docMk/>
            <pc:sldMk cId="1830847363" sldId="283"/>
            <ac:spMk id="7836" creationId="{9B221088-2293-4AAF-BDB9-D3C55565E1B5}"/>
          </ac:spMkLst>
        </pc:spChg>
        <pc:spChg chg="mod">
          <ac:chgData name="Vivek Saahil" userId="43ad321a-5946-4c44-869a-99c3331d9527" providerId="ADAL" clId="{EA813354-F016-409C-A55B-EB42D8BC8B73}" dt="2021-04-06T04:33:14.680" v="5341" actId="27803"/>
          <ac:spMkLst>
            <pc:docMk/>
            <pc:sldMk cId="1830847363" sldId="283"/>
            <ac:spMk id="7837" creationId="{996263D7-B95E-4EFE-8FAD-64CE5EA5813B}"/>
          </ac:spMkLst>
        </pc:spChg>
        <pc:spChg chg="mod">
          <ac:chgData name="Vivek Saahil" userId="43ad321a-5946-4c44-869a-99c3331d9527" providerId="ADAL" clId="{EA813354-F016-409C-A55B-EB42D8BC8B73}" dt="2021-04-06T04:33:14.680" v="5341" actId="27803"/>
          <ac:spMkLst>
            <pc:docMk/>
            <pc:sldMk cId="1830847363" sldId="283"/>
            <ac:spMk id="7838" creationId="{59D2E9C6-146C-4B64-891D-550BD0AFC62A}"/>
          </ac:spMkLst>
        </pc:spChg>
        <pc:spChg chg="mod">
          <ac:chgData name="Vivek Saahil" userId="43ad321a-5946-4c44-869a-99c3331d9527" providerId="ADAL" clId="{EA813354-F016-409C-A55B-EB42D8BC8B73}" dt="2021-04-06T04:33:14.680" v="5341" actId="27803"/>
          <ac:spMkLst>
            <pc:docMk/>
            <pc:sldMk cId="1830847363" sldId="283"/>
            <ac:spMk id="7839" creationId="{25A90828-DBB9-4B3E-A2AB-B8CAE39E4390}"/>
          </ac:spMkLst>
        </pc:spChg>
        <pc:spChg chg="mod">
          <ac:chgData name="Vivek Saahil" userId="43ad321a-5946-4c44-869a-99c3331d9527" providerId="ADAL" clId="{EA813354-F016-409C-A55B-EB42D8BC8B73}" dt="2021-04-06T04:33:14.680" v="5341" actId="27803"/>
          <ac:spMkLst>
            <pc:docMk/>
            <pc:sldMk cId="1830847363" sldId="283"/>
            <ac:spMk id="7840" creationId="{A22B97D3-8F91-4E95-9780-907B29A7BCB7}"/>
          </ac:spMkLst>
        </pc:spChg>
        <pc:spChg chg="mod">
          <ac:chgData name="Vivek Saahil" userId="43ad321a-5946-4c44-869a-99c3331d9527" providerId="ADAL" clId="{EA813354-F016-409C-A55B-EB42D8BC8B73}" dt="2021-04-06T04:33:14.680" v="5341" actId="27803"/>
          <ac:spMkLst>
            <pc:docMk/>
            <pc:sldMk cId="1830847363" sldId="283"/>
            <ac:spMk id="7841" creationId="{4198DBE3-00C1-4AA8-9596-2FCC2DD25F93}"/>
          </ac:spMkLst>
        </pc:spChg>
        <pc:spChg chg="mod">
          <ac:chgData name="Vivek Saahil" userId="43ad321a-5946-4c44-869a-99c3331d9527" providerId="ADAL" clId="{EA813354-F016-409C-A55B-EB42D8BC8B73}" dt="2021-04-06T04:33:14.680" v="5341" actId="27803"/>
          <ac:spMkLst>
            <pc:docMk/>
            <pc:sldMk cId="1830847363" sldId="283"/>
            <ac:spMk id="7842" creationId="{C871FD6A-61BC-450E-BD52-2E788DE19365}"/>
          </ac:spMkLst>
        </pc:spChg>
        <pc:spChg chg="mod">
          <ac:chgData name="Vivek Saahil" userId="43ad321a-5946-4c44-869a-99c3331d9527" providerId="ADAL" clId="{EA813354-F016-409C-A55B-EB42D8BC8B73}" dt="2021-04-06T04:33:14.680" v="5341" actId="27803"/>
          <ac:spMkLst>
            <pc:docMk/>
            <pc:sldMk cId="1830847363" sldId="283"/>
            <ac:spMk id="7843" creationId="{C0884E5A-1E89-43A7-AE51-FD5D16E2A606}"/>
          </ac:spMkLst>
        </pc:spChg>
        <pc:spChg chg="mod">
          <ac:chgData name="Vivek Saahil" userId="43ad321a-5946-4c44-869a-99c3331d9527" providerId="ADAL" clId="{EA813354-F016-409C-A55B-EB42D8BC8B73}" dt="2021-04-06T04:33:14.680" v="5341" actId="27803"/>
          <ac:spMkLst>
            <pc:docMk/>
            <pc:sldMk cId="1830847363" sldId="283"/>
            <ac:spMk id="7844" creationId="{A810AB40-369F-4E71-BD94-0C4A764DE575}"/>
          </ac:spMkLst>
        </pc:spChg>
        <pc:spChg chg="mod">
          <ac:chgData name="Vivek Saahil" userId="43ad321a-5946-4c44-869a-99c3331d9527" providerId="ADAL" clId="{EA813354-F016-409C-A55B-EB42D8BC8B73}" dt="2021-04-06T04:33:14.680" v="5341" actId="27803"/>
          <ac:spMkLst>
            <pc:docMk/>
            <pc:sldMk cId="1830847363" sldId="283"/>
            <ac:spMk id="7845" creationId="{006BFD5B-8B8A-4F68-9C94-3F7EFB737747}"/>
          </ac:spMkLst>
        </pc:spChg>
        <pc:spChg chg="mod">
          <ac:chgData name="Vivek Saahil" userId="43ad321a-5946-4c44-869a-99c3331d9527" providerId="ADAL" clId="{EA813354-F016-409C-A55B-EB42D8BC8B73}" dt="2021-04-06T04:33:14.680" v="5341" actId="27803"/>
          <ac:spMkLst>
            <pc:docMk/>
            <pc:sldMk cId="1830847363" sldId="283"/>
            <ac:spMk id="7846" creationId="{5E6B09AB-81FD-455E-9D7A-FFE7F1DF6DCF}"/>
          </ac:spMkLst>
        </pc:spChg>
        <pc:spChg chg="mod">
          <ac:chgData name="Vivek Saahil" userId="43ad321a-5946-4c44-869a-99c3331d9527" providerId="ADAL" clId="{EA813354-F016-409C-A55B-EB42D8BC8B73}" dt="2021-04-06T04:33:14.680" v="5341" actId="27803"/>
          <ac:spMkLst>
            <pc:docMk/>
            <pc:sldMk cId="1830847363" sldId="283"/>
            <ac:spMk id="7847" creationId="{92949736-F77A-41EF-A4A0-893213D6FCF6}"/>
          </ac:spMkLst>
        </pc:spChg>
        <pc:spChg chg="mod">
          <ac:chgData name="Vivek Saahil" userId="43ad321a-5946-4c44-869a-99c3331d9527" providerId="ADAL" clId="{EA813354-F016-409C-A55B-EB42D8BC8B73}" dt="2021-04-06T04:33:14.680" v="5341" actId="27803"/>
          <ac:spMkLst>
            <pc:docMk/>
            <pc:sldMk cId="1830847363" sldId="283"/>
            <ac:spMk id="7848" creationId="{29EA1FF2-A23A-469F-9B2E-367BCD367515}"/>
          </ac:spMkLst>
        </pc:spChg>
        <pc:spChg chg="mod">
          <ac:chgData name="Vivek Saahil" userId="43ad321a-5946-4c44-869a-99c3331d9527" providerId="ADAL" clId="{EA813354-F016-409C-A55B-EB42D8BC8B73}" dt="2021-04-06T04:33:14.680" v="5341" actId="27803"/>
          <ac:spMkLst>
            <pc:docMk/>
            <pc:sldMk cId="1830847363" sldId="283"/>
            <ac:spMk id="7849" creationId="{080015E1-A3F2-4B31-9D1B-ADF7C046652B}"/>
          </ac:spMkLst>
        </pc:spChg>
        <pc:spChg chg="mod">
          <ac:chgData name="Vivek Saahil" userId="43ad321a-5946-4c44-869a-99c3331d9527" providerId="ADAL" clId="{EA813354-F016-409C-A55B-EB42D8BC8B73}" dt="2021-04-06T04:33:14.680" v="5341" actId="27803"/>
          <ac:spMkLst>
            <pc:docMk/>
            <pc:sldMk cId="1830847363" sldId="283"/>
            <ac:spMk id="7850" creationId="{62E8C767-191A-4352-8C2D-058E67E40A75}"/>
          </ac:spMkLst>
        </pc:spChg>
        <pc:spChg chg="mod">
          <ac:chgData name="Vivek Saahil" userId="43ad321a-5946-4c44-869a-99c3331d9527" providerId="ADAL" clId="{EA813354-F016-409C-A55B-EB42D8BC8B73}" dt="2021-04-06T04:33:14.680" v="5341" actId="27803"/>
          <ac:spMkLst>
            <pc:docMk/>
            <pc:sldMk cId="1830847363" sldId="283"/>
            <ac:spMk id="7851" creationId="{2040DFBE-430B-48EF-9051-0A5203C0DCCB}"/>
          </ac:spMkLst>
        </pc:spChg>
        <pc:spChg chg="mod">
          <ac:chgData name="Vivek Saahil" userId="43ad321a-5946-4c44-869a-99c3331d9527" providerId="ADAL" clId="{EA813354-F016-409C-A55B-EB42D8BC8B73}" dt="2021-04-06T04:33:14.680" v="5341" actId="27803"/>
          <ac:spMkLst>
            <pc:docMk/>
            <pc:sldMk cId="1830847363" sldId="283"/>
            <ac:spMk id="7852" creationId="{1CCC8207-A588-4A67-AD02-4AF3581DB1D9}"/>
          </ac:spMkLst>
        </pc:spChg>
        <pc:spChg chg="mod">
          <ac:chgData name="Vivek Saahil" userId="43ad321a-5946-4c44-869a-99c3331d9527" providerId="ADAL" clId="{EA813354-F016-409C-A55B-EB42D8BC8B73}" dt="2021-04-06T04:33:14.680" v="5341" actId="27803"/>
          <ac:spMkLst>
            <pc:docMk/>
            <pc:sldMk cId="1830847363" sldId="283"/>
            <ac:spMk id="7853" creationId="{5205595D-C2FB-4DCC-AAE1-614547A0A627}"/>
          </ac:spMkLst>
        </pc:spChg>
        <pc:spChg chg="mod">
          <ac:chgData name="Vivek Saahil" userId="43ad321a-5946-4c44-869a-99c3331d9527" providerId="ADAL" clId="{EA813354-F016-409C-A55B-EB42D8BC8B73}" dt="2021-04-06T04:33:14.680" v="5341" actId="27803"/>
          <ac:spMkLst>
            <pc:docMk/>
            <pc:sldMk cId="1830847363" sldId="283"/>
            <ac:spMk id="7854" creationId="{4A990C9A-12A6-42E0-8F31-7A37E910CDC7}"/>
          </ac:spMkLst>
        </pc:spChg>
        <pc:spChg chg="mod">
          <ac:chgData name="Vivek Saahil" userId="43ad321a-5946-4c44-869a-99c3331d9527" providerId="ADAL" clId="{EA813354-F016-409C-A55B-EB42D8BC8B73}" dt="2021-04-06T04:33:14.680" v="5341" actId="27803"/>
          <ac:spMkLst>
            <pc:docMk/>
            <pc:sldMk cId="1830847363" sldId="283"/>
            <ac:spMk id="7855" creationId="{AF64ADE8-D1B1-42B7-9D3A-608C89AF9A69}"/>
          </ac:spMkLst>
        </pc:spChg>
        <pc:spChg chg="mod">
          <ac:chgData name="Vivek Saahil" userId="43ad321a-5946-4c44-869a-99c3331d9527" providerId="ADAL" clId="{EA813354-F016-409C-A55B-EB42D8BC8B73}" dt="2021-04-06T04:33:14.680" v="5341" actId="27803"/>
          <ac:spMkLst>
            <pc:docMk/>
            <pc:sldMk cId="1830847363" sldId="283"/>
            <ac:spMk id="7856" creationId="{8C059D5F-839C-4943-9828-5C32EA0B2D65}"/>
          </ac:spMkLst>
        </pc:spChg>
        <pc:spChg chg="mod">
          <ac:chgData name="Vivek Saahil" userId="43ad321a-5946-4c44-869a-99c3331d9527" providerId="ADAL" clId="{EA813354-F016-409C-A55B-EB42D8BC8B73}" dt="2021-04-06T04:33:14.680" v="5341" actId="27803"/>
          <ac:spMkLst>
            <pc:docMk/>
            <pc:sldMk cId="1830847363" sldId="283"/>
            <ac:spMk id="7857" creationId="{65873F04-7791-4D04-B324-5041E09E5A9F}"/>
          </ac:spMkLst>
        </pc:spChg>
        <pc:spChg chg="mod">
          <ac:chgData name="Vivek Saahil" userId="43ad321a-5946-4c44-869a-99c3331d9527" providerId="ADAL" clId="{EA813354-F016-409C-A55B-EB42D8BC8B73}" dt="2021-04-06T04:33:14.680" v="5341" actId="27803"/>
          <ac:spMkLst>
            <pc:docMk/>
            <pc:sldMk cId="1830847363" sldId="283"/>
            <ac:spMk id="7858" creationId="{9ED1877E-8ABA-4E65-9610-F6ADE16DCB0F}"/>
          </ac:spMkLst>
        </pc:spChg>
        <pc:spChg chg="mod">
          <ac:chgData name="Vivek Saahil" userId="43ad321a-5946-4c44-869a-99c3331d9527" providerId="ADAL" clId="{EA813354-F016-409C-A55B-EB42D8BC8B73}" dt="2021-04-06T04:33:14.680" v="5341" actId="27803"/>
          <ac:spMkLst>
            <pc:docMk/>
            <pc:sldMk cId="1830847363" sldId="283"/>
            <ac:spMk id="7859" creationId="{55D6B7E8-7FFF-4436-99A4-0E06F28D7755}"/>
          </ac:spMkLst>
        </pc:spChg>
        <pc:spChg chg="mod">
          <ac:chgData name="Vivek Saahil" userId="43ad321a-5946-4c44-869a-99c3331d9527" providerId="ADAL" clId="{EA813354-F016-409C-A55B-EB42D8BC8B73}" dt="2021-04-06T04:33:14.680" v="5341" actId="27803"/>
          <ac:spMkLst>
            <pc:docMk/>
            <pc:sldMk cId="1830847363" sldId="283"/>
            <ac:spMk id="7860" creationId="{CF6A5F48-1331-493E-985C-B19C40AF7F1F}"/>
          </ac:spMkLst>
        </pc:spChg>
        <pc:spChg chg="mod">
          <ac:chgData name="Vivek Saahil" userId="43ad321a-5946-4c44-869a-99c3331d9527" providerId="ADAL" clId="{EA813354-F016-409C-A55B-EB42D8BC8B73}" dt="2021-04-06T04:33:14.680" v="5341" actId="27803"/>
          <ac:spMkLst>
            <pc:docMk/>
            <pc:sldMk cId="1830847363" sldId="283"/>
            <ac:spMk id="7861" creationId="{1A7839FC-3D99-40EF-B5AE-03549D43CB52}"/>
          </ac:spMkLst>
        </pc:spChg>
        <pc:spChg chg="mod">
          <ac:chgData name="Vivek Saahil" userId="43ad321a-5946-4c44-869a-99c3331d9527" providerId="ADAL" clId="{EA813354-F016-409C-A55B-EB42D8BC8B73}" dt="2021-04-06T04:33:14.680" v="5341" actId="27803"/>
          <ac:spMkLst>
            <pc:docMk/>
            <pc:sldMk cId="1830847363" sldId="283"/>
            <ac:spMk id="7862" creationId="{60090F93-3BAF-4D97-870B-A73D4C44D35D}"/>
          </ac:spMkLst>
        </pc:spChg>
        <pc:spChg chg="mod">
          <ac:chgData name="Vivek Saahil" userId="43ad321a-5946-4c44-869a-99c3331d9527" providerId="ADAL" clId="{EA813354-F016-409C-A55B-EB42D8BC8B73}" dt="2021-04-06T04:33:14.680" v="5341" actId="27803"/>
          <ac:spMkLst>
            <pc:docMk/>
            <pc:sldMk cId="1830847363" sldId="283"/>
            <ac:spMk id="7863" creationId="{862CEBC3-8532-4BA9-B8A2-E5EC6CDF528F}"/>
          </ac:spMkLst>
        </pc:spChg>
        <pc:spChg chg="mod">
          <ac:chgData name="Vivek Saahil" userId="43ad321a-5946-4c44-869a-99c3331d9527" providerId="ADAL" clId="{EA813354-F016-409C-A55B-EB42D8BC8B73}" dt="2021-04-06T04:33:14.680" v="5341" actId="27803"/>
          <ac:spMkLst>
            <pc:docMk/>
            <pc:sldMk cId="1830847363" sldId="283"/>
            <ac:spMk id="7864" creationId="{0F6B5386-4D85-4774-82B5-932C394BD74B}"/>
          </ac:spMkLst>
        </pc:spChg>
        <pc:spChg chg="mod">
          <ac:chgData name="Vivek Saahil" userId="43ad321a-5946-4c44-869a-99c3331d9527" providerId="ADAL" clId="{EA813354-F016-409C-A55B-EB42D8BC8B73}" dt="2021-04-06T04:33:14.680" v="5341" actId="27803"/>
          <ac:spMkLst>
            <pc:docMk/>
            <pc:sldMk cId="1830847363" sldId="283"/>
            <ac:spMk id="7865" creationId="{567132AF-BAFE-484A-A2CC-D379EB3004BA}"/>
          </ac:spMkLst>
        </pc:spChg>
        <pc:spChg chg="mod">
          <ac:chgData name="Vivek Saahil" userId="43ad321a-5946-4c44-869a-99c3331d9527" providerId="ADAL" clId="{EA813354-F016-409C-A55B-EB42D8BC8B73}" dt="2021-04-06T04:33:14.680" v="5341" actId="27803"/>
          <ac:spMkLst>
            <pc:docMk/>
            <pc:sldMk cId="1830847363" sldId="283"/>
            <ac:spMk id="7866" creationId="{5D27A18C-133B-4E5A-8AD7-AE2195FA9EAA}"/>
          </ac:spMkLst>
        </pc:spChg>
        <pc:spChg chg="mod">
          <ac:chgData name="Vivek Saahil" userId="43ad321a-5946-4c44-869a-99c3331d9527" providerId="ADAL" clId="{EA813354-F016-409C-A55B-EB42D8BC8B73}" dt="2021-04-06T04:33:14.680" v="5341" actId="27803"/>
          <ac:spMkLst>
            <pc:docMk/>
            <pc:sldMk cId="1830847363" sldId="283"/>
            <ac:spMk id="7867" creationId="{01AB82D8-4F47-4E2F-BDD3-C1187D56FD43}"/>
          </ac:spMkLst>
        </pc:spChg>
        <pc:spChg chg="mod">
          <ac:chgData name="Vivek Saahil" userId="43ad321a-5946-4c44-869a-99c3331d9527" providerId="ADAL" clId="{EA813354-F016-409C-A55B-EB42D8BC8B73}" dt="2021-04-06T04:33:14.680" v="5341" actId="27803"/>
          <ac:spMkLst>
            <pc:docMk/>
            <pc:sldMk cId="1830847363" sldId="283"/>
            <ac:spMk id="7868" creationId="{30AB3785-546B-4A1D-8870-4F407D10C333}"/>
          </ac:spMkLst>
        </pc:spChg>
        <pc:spChg chg="mod">
          <ac:chgData name="Vivek Saahil" userId="43ad321a-5946-4c44-869a-99c3331d9527" providerId="ADAL" clId="{EA813354-F016-409C-A55B-EB42D8BC8B73}" dt="2021-04-06T04:33:14.680" v="5341" actId="27803"/>
          <ac:spMkLst>
            <pc:docMk/>
            <pc:sldMk cId="1830847363" sldId="283"/>
            <ac:spMk id="7869" creationId="{4A1DF56D-7B5D-4632-921C-37CCB7B1ECEF}"/>
          </ac:spMkLst>
        </pc:spChg>
        <pc:spChg chg="mod">
          <ac:chgData name="Vivek Saahil" userId="43ad321a-5946-4c44-869a-99c3331d9527" providerId="ADAL" clId="{EA813354-F016-409C-A55B-EB42D8BC8B73}" dt="2021-04-06T04:33:14.680" v="5341" actId="27803"/>
          <ac:spMkLst>
            <pc:docMk/>
            <pc:sldMk cId="1830847363" sldId="283"/>
            <ac:spMk id="7870" creationId="{AF6990B0-12E7-4033-A4CC-0BD8A38D5513}"/>
          </ac:spMkLst>
        </pc:spChg>
        <pc:spChg chg="mod">
          <ac:chgData name="Vivek Saahil" userId="43ad321a-5946-4c44-869a-99c3331d9527" providerId="ADAL" clId="{EA813354-F016-409C-A55B-EB42D8BC8B73}" dt="2021-04-06T04:33:14.680" v="5341" actId="27803"/>
          <ac:spMkLst>
            <pc:docMk/>
            <pc:sldMk cId="1830847363" sldId="283"/>
            <ac:spMk id="7871" creationId="{5AA19B97-EC02-4C50-AD3E-14E429F311F0}"/>
          </ac:spMkLst>
        </pc:spChg>
        <pc:spChg chg="mod">
          <ac:chgData name="Vivek Saahil" userId="43ad321a-5946-4c44-869a-99c3331d9527" providerId="ADAL" clId="{EA813354-F016-409C-A55B-EB42D8BC8B73}" dt="2021-04-06T04:33:14.680" v="5341" actId="27803"/>
          <ac:spMkLst>
            <pc:docMk/>
            <pc:sldMk cId="1830847363" sldId="283"/>
            <ac:spMk id="7872" creationId="{EF161551-A5E1-44FD-8E7F-72D20B9B0EEC}"/>
          </ac:spMkLst>
        </pc:spChg>
        <pc:spChg chg="mod">
          <ac:chgData name="Vivek Saahil" userId="43ad321a-5946-4c44-869a-99c3331d9527" providerId="ADAL" clId="{EA813354-F016-409C-A55B-EB42D8BC8B73}" dt="2021-04-06T04:33:14.680" v="5341" actId="27803"/>
          <ac:spMkLst>
            <pc:docMk/>
            <pc:sldMk cId="1830847363" sldId="283"/>
            <ac:spMk id="7873" creationId="{7914A0C9-8310-47C1-9B9E-8373A2A16B76}"/>
          </ac:spMkLst>
        </pc:spChg>
        <pc:spChg chg="mod">
          <ac:chgData name="Vivek Saahil" userId="43ad321a-5946-4c44-869a-99c3331d9527" providerId="ADAL" clId="{EA813354-F016-409C-A55B-EB42D8BC8B73}" dt="2021-04-06T04:33:14.680" v="5341" actId="27803"/>
          <ac:spMkLst>
            <pc:docMk/>
            <pc:sldMk cId="1830847363" sldId="283"/>
            <ac:spMk id="7874" creationId="{92CC5C38-0476-491E-B920-A8018ECCF774}"/>
          </ac:spMkLst>
        </pc:spChg>
        <pc:spChg chg="mod">
          <ac:chgData name="Vivek Saahil" userId="43ad321a-5946-4c44-869a-99c3331d9527" providerId="ADAL" clId="{EA813354-F016-409C-A55B-EB42D8BC8B73}" dt="2021-04-06T04:33:14.680" v="5341" actId="27803"/>
          <ac:spMkLst>
            <pc:docMk/>
            <pc:sldMk cId="1830847363" sldId="283"/>
            <ac:spMk id="7875" creationId="{3CCF77EC-41CA-4DCC-AD0E-3B5EF59EF2A5}"/>
          </ac:spMkLst>
        </pc:spChg>
        <pc:spChg chg="mod">
          <ac:chgData name="Vivek Saahil" userId="43ad321a-5946-4c44-869a-99c3331d9527" providerId="ADAL" clId="{EA813354-F016-409C-A55B-EB42D8BC8B73}" dt="2021-04-06T04:33:14.680" v="5341" actId="27803"/>
          <ac:spMkLst>
            <pc:docMk/>
            <pc:sldMk cId="1830847363" sldId="283"/>
            <ac:spMk id="7876" creationId="{5E5D3051-9B41-4909-9372-E97DFF874009}"/>
          </ac:spMkLst>
        </pc:spChg>
        <pc:spChg chg="mod">
          <ac:chgData name="Vivek Saahil" userId="43ad321a-5946-4c44-869a-99c3331d9527" providerId="ADAL" clId="{EA813354-F016-409C-A55B-EB42D8BC8B73}" dt="2021-04-06T04:33:14.680" v="5341" actId="27803"/>
          <ac:spMkLst>
            <pc:docMk/>
            <pc:sldMk cId="1830847363" sldId="283"/>
            <ac:spMk id="7877" creationId="{B3DCD81B-A9AF-48E9-8674-D34CA8C834BC}"/>
          </ac:spMkLst>
        </pc:spChg>
        <pc:spChg chg="mod">
          <ac:chgData name="Vivek Saahil" userId="43ad321a-5946-4c44-869a-99c3331d9527" providerId="ADAL" clId="{EA813354-F016-409C-A55B-EB42D8BC8B73}" dt="2021-04-06T04:33:14.680" v="5341" actId="27803"/>
          <ac:spMkLst>
            <pc:docMk/>
            <pc:sldMk cId="1830847363" sldId="283"/>
            <ac:spMk id="7878" creationId="{5938AAEE-8AFD-46C3-9E3B-9DDA9C3F6275}"/>
          </ac:spMkLst>
        </pc:spChg>
        <pc:spChg chg="mod">
          <ac:chgData name="Vivek Saahil" userId="43ad321a-5946-4c44-869a-99c3331d9527" providerId="ADAL" clId="{EA813354-F016-409C-A55B-EB42D8BC8B73}" dt="2021-04-06T04:33:14.680" v="5341" actId="27803"/>
          <ac:spMkLst>
            <pc:docMk/>
            <pc:sldMk cId="1830847363" sldId="283"/>
            <ac:spMk id="7879" creationId="{93802805-C90C-40FA-9188-FF758EABB093}"/>
          </ac:spMkLst>
        </pc:spChg>
        <pc:spChg chg="mod">
          <ac:chgData name="Vivek Saahil" userId="43ad321a-5946-4c44-869a-99c3331d9527" providerId="ADAL" clId="{EA813354-F016-409C-A55B-EB42D8BC8B73}" dt="2021-04-06T04:33:14.680" v="5341" actId="27803"/>
          <ac:spMkLst>
            <pc:docMk/>
            <pc:sldMk cId="1830847363" sldId="283"/>
            <ac:spMk id="7880" creationId="{77A26475-D9D1-4627-9609-9478F5DD5426}"/>
          </ac:spMkLst>
        </pc:spChg>
        <pc:spChg chg="mod">
          <ac:chgData name="Vivek Saahil" userId="43ad321a-5946-4c44-869a-99c3331d9527" providerId="ADAL" clId="{EA813354-F016-409C-A55B-EB42D8BC8B73}" dt="2021-04-06T04:33:14.680" v="5341" actId="27803"/>
          <ac:spMkLst>
            <pc:docMk/>
            <pc:sldMk cId="1830847363" sldId="283"/>
            <ac:spMk id="7881" creationId="{9AB39F24-034A-4E26-B607-F7A41679ECE8}"/>
          </ac:spMkLst>
        </pc:spChg>
        <pc:spChg chg="mod">
          <ac:chgData name="Vivek Saahil" userId="43ad321a-5946-4c44-869a-99c3331d9527" providerId="ADAL" clId="{EA813354-F016-409C-A55B-EB42D8BC8B73}" dt="2021-04-06T04:33:14.680" v="5341" actId="27803"/>
          <ac:spMkLst>
            <pc:docMk/>
            <pc:sldMk cId="1830847363" sldId="283"/>
            <ac:spMk id="7882" creationId="{429FA06C-B3B4-49AD-B8C9-ADDEBD44D17A}"/>
          </ac:spMkLst>
        </pc:spChg>
        <pc:spChg chg="mod">
          <ac:chgData name="Vivek Saahil" userId="43ad321a-5946-4c44-869a-99c3331d9527" providerId="ADAL" clId="{EA813354-F016-409C-A55B-EB42D8BC8B73}" dt="2021-04-06T04:33:14.680" v="5341" actId="27803"/>
          <ac:spMkLst>
            <pc:docMk/>
            <pc:sldMk cId="1830847363" sldId="283"/>
            <ac:spMk id="7883" creationId="{7F701617-6EBA-4ECE-A6B3-4FD0E962C7E8}"/>
          </ac:spMkLst>
        </pc:spChg>
        <pc:spChg chg="mod">
          <ac:chgData name="Vivek Saahil" userId="43ad321a-5946-4c44-869a-99c3331d9527" providerId="ADAL" clId="{EA813354-F016-409C-A55B-EB42D8BC8B73}" dt="2021-04-06T04:33:14.680" v="5341" actId="27803"/>
          <ac:spMkLst>
            <pc:docMk/>
            <pc:sldMk cId="1830847363" sldId="283"/>
            <ac:spMk id="7884" creationId="{8A2E0F16-CD46-4ED8-BB95-E708FE1B11E5}"/>
          </ac:spMkLst>
        </pc:spChg>
        <pc:spChg chg="mod">
          <ac:chgData name="Vivek Saahil" userId="43ad321a-5946-4c44-869a-99c3331d9527" providerId="ADAL" clId="{EA813354-F016-409C-A55B-EB42D8BC8B73}" dt="2021-04-06T04:33:14.680" v="5341" actId="27803"/>
          <ac:spMkLst>
            <pc:docMk/>
            <pc:sldMk cId="1830847363" sldId="283"/>
            <ac:spMk id="7885" creationId="{57914518-7B23-4B9C-8298-E090AB65C1DE}"/>
          </ac:spMkLst>
        </pc:spChg>
        <pc:spChg chg="mod">
          <ac:chgData name="Vivek Saahil" userId="43ad321a-5946-4c44-869a-99c3331d9527" providerId="ADAL" clId="{EA813354-F016-409C-A55B-EB42D8BC8B73}" dt="2021-04-06T04:33:14.680" v="5341" actId="27803"/>
          <ac:spMkLst>
            <pc:docMk/>
            <pc:sldMk cId="1830847363" sldId="283"/>
            <ac:spMk id="7886" creationId="{45E91382-A57D-4949-96F3-0E6AAA6C0BEC}"/>
          </ac:spMkLst>
        </pc:spChg>
        <pc:spChg chg="mod">
          <ac:chgData name="Vivek Saahil" userId="43ad321a-5946-4c44-869a-99c3331d9527" providerId="ADAL" clId="{EA813354-F016-409C-A55B-EB42D8BC8B73}" dt="2021-04-06T04:33:14.680" v="5341" actId="27803"/>
          <ac:spMkLst>
            <pc:docMk/>
            <pc:sldMk cId="1830847363" sldId="283"/>
            <ac:spMk id="7887" creationId="{FB47C005-5035-4EAA-8008-04C1DE8F7AB1}"/>
          </ac:spMkLst>
        </pc:spChg>
        <pc:spChg chg="mod">
          <ac:chgData name="Vivek Saahil" userId="43ad321a-5946-4c44-869a-99c3331d9527" providerId="ADAL" clId="{EA813354-F016-409C-A55B-EB42D8BC8B73}" dt="2021-04-06T04:33:14.680" v="5341" actId="27803"/>
          <ac:spMkLst>
            <pc:docMk/>
            <pc:sldMk cId="1830847363" sldId="283"/>
            <ac:spMk id="7888" creationId="{0DF26CD9-3180-4BE4-908E-86F7756532C4}"/>
          </ac:spMkLst>
        </pc:spChg>
        <pc:spChg chg="mod">
          <ac:chgData name="Vivek Saahil" userId="43ad321a-5946-4c44-869a-99c3331d9527" providerId="ADAL" clId="{EA813354-F016-409C-A55B-EB42D8BC8B73}" dt="2021-04-06T04:33:14.680" v="5341" actId="27803"/>
          <ac:spMkLst>
            <pc:docMk/>
            <pc:sldMk cId="1830847363" sldId="283"/>
            <ac:spMk id="7889" creationId="{3EAFF898-3786-4D2F-9782-03A6BE9FF7D6}"/>
          </ac:spMkLst>
        </pc:spChg>
        <pc:spChg chg="mod">
          <ac:chgData name="Vivek Saahil" userId="43ad321a-5946-4c44-869a-99c3331d9527" providerId="ADAL" clId="{EA813354-F016-409C-A55B-EB42D8BC8B73}" dt="2021-04-06T04:33:14.680" v="5341" actId="27803"/>
          <ac:spMkLst>
            <pc:docMk/>
            <pc:sldMk cId="1830847363" sldId="283"/>
            <ac:spMk id="7890" creationId="{005AF1D3-9A53-4B49-95A8-6A4B0A21864D}"/>
          </ac:spMkLst>
        </pc:spChg>
        <pc:spChg chg="mod">
          <ac:chgData name="Vivek Saahil" userId="43ad321a-5946-4c44-869a-99c3331d9527" providerId="ADAL" clId="{EA813354-F016-409C-A55B-EB42D8BC8B73}" dt="2021-04-06T04:33:14.680" v="5341" actId="27803"/>
          <ac:spMkLst>
            <pc:docMk/>
            <pc:sldMk cId="1830847363" sldId="283"/>
            <ac:spMk id="7891" creationId="{D4E9680E-9DF7-4117-AB03-57AC5B4F9FEE}"/>
          </ac:spMkLst>
        </pc:spChg>
        <pc:spChg chg="mod">
          <ac:chgData name="Vivek Saahil" userId="43ad321a-5946-4c44-869a-99c3331d9527" providerId="ADAL" clId="{EA813354-F016-409C-A55B-EB42D8BC8B73}" dt="2021-04-06T04:33:14.680" v="5341" actId="27803"/>
          <ac:spMkLst>
            <pc:docMk/>
            <pc:sldMk cId="1830847363" sldId="283"/>
            <ac:spMk id="7892" creationId="{3FFC184C-98FC-42C7-A6E8-3CE4919820D6}"/>
          </ac:spMkLst>
        </pc:spChg>
        <pc:spChg chg="mod">
          <ac:chgData name="Vivek Saahil" userId="43ad321a-5946-4c44-869a-99c3331d9527" providerId="ADAL" clId="{EA813354-F016-409C-A55B-EB42D8BC8B73}" dt="2021-04-06T04:33:14.680" v="5341" actId="27803"/>
          <ac:spMkLst>
            <pc:docMk/>
            <pc:sldMk cId="1830847363" sldId="283"/>
            <ac:spMk id="7893" creationId="{480F1F64-D41B-4B3A-85AB-0218D1642220}"/>
          </ac:spMkLst>
        </pc:spChg>
        <pc:spChg chg="mod">
          <ac:chgData name="Vivek Saahil" userId="43ad321a-5946-4c44-869a-99c3331d9527" providerId="ADAL" clId="{EA813354-F016-409C-A55B-EB42D8BC8B73}" dt="2021-04-06T04:33:14.680" v="5341" actId="27803"/>
          <ac:spMkLst>
            <pc:docMk/>
            <pc:sldMk cId="1830847363" sldId="283"/>
            <ac:spMk id="7894" creationId="{058CEC6D-F953-462D-9D16-00B46661838F}"/>
          </ac:spMkLst>
        </pc:spChg>
        <pc:spChg chg="mod">
          <ac:chgData name="Vivek Saahil" userId="43ad321a-5946-4c44-869a-99c3331d9527" providerId="ADAL" clId="{EA813354-F016-409C-A55B-EB42D8BC8B73}" dt="2021-04-06T04:33:14.680" v="5341" actId="27803"/>
          <ac:spMkLst>
            <pc:docMk/>
            <pc:sldMk cId="1830847363" sldId="283"/>
            <ac:spMk id="7895" creationId="{63531E9B-2A01-475C-8701-E303B9150133}"/>
          </ac:spMkLst>
        </pc:spChg>
        <pc:spChg chg="mod">
          <ac:chgData name="Vivek Saahil" userId="43ad321a-5946-4c44-869a-99c3331d9527" providerId="ADAL" clId="{EA813354-F016-409C-A55B-EB42D8BC8B73}" dt="2021-04-06T04:33:14.680" v="5341" actId="27803"/>
          <ac:spMkLst>
            <pc:docMk/>
            <pc:sldMk cId="1830847363" sldId="283"/>
            <ac:spMk id="7896" creationId="{E1378D18-7E39-4C43-983A-9DE05AE7C144}"/>
          </ac:spMkLst>
        </pc:spChg>
        <pc:spChg chg="mod">
          <ac:chgData name="Vivek Saahil" userId="43ad321a-5946-4c44-869a-99c3331d9527" providerId="ADAL" clId="{EA813354-F016-409C-A55B-EB42D8BC8B73}" dt="2021-04-06T04:33:14.680" v="5341" actId="27803"/>
          <ac:spMkLst>
            <pc:docMk/>
            <pc:sldMk cId="1830847363" sldId="283"/>
            <ac:spMk id="7897" creationId="{3932B094-432A-40A9-BCA7-05188BF1F99D}"/>
          </ac:spMkLst>
        </pc:spChg>
        <pc:spChg chg="mod">
          <ac:chgData name="Vivek Saahil" userId="43ad321a-5946-4c44-869a-99c3331d9527" providerId="ADAL" clId="{EA813354-F016-409C-A55B-EB42D8BC8B73}" dt="2021-04-06T04:33:14.680" v="5341" actId="27803"/>
          <ac:spMkLst>
            <pc:docMk/>
            <pc:sldMk cId="1830847363" sldId="283"/>
            <ac:spMk id="7898" creationId="{0B434832-9C92-46D5-91BE-2B88C5C230C8}"/>
          </ac:spMkLst>
        </pc:spChg>
        <pc:spChg chg="mod">
          <ac:chgData name="Vivek Saahil" userId="43ad321a-5946-4c44-869a-99c3331d9527" providerId="ADAL" clId="{EA813354-F016-409C-A55B-EB42D8BC8B73}" dt="2021-04-06T04:33:14.680" v="5341" actId="27803"/>
          <ac:spMkLst>
            <pc:docMk/>
            <pc:sldMk cId="1830847363" sldId="283"/>
            <ac:spMk id="7899" creationId="{10CCF50E-E5C3-4C7F-A087-24997E99F2A0}"/>
          </ac:spMkLst>
        </pc:spChg>
        <pc:spChg chg="mod">
          <ac:chgData name="Vivek Saahil" userId="43ad321a-5946-4c44-869a-99c3331d9527" providerId="ADAL" clId="{EA813354-F016-409C-A55B-EB42D8BC8B73}" dt="2021-04-06T04:33:14.680" v="5341" actId="27803"/>
          <ac:spMkLst>
            <pc:docMk/>
            <pc:sldMk cId="1830847363" sldId="283"/>
            <ac:spMk id="7900" creationId="{10EEA18F-A775-4FB8-8E3F-8405CCB9D32C}"/>
          </ac:spMkLst>
        </pc:spChg>
        <pc:spChg chg="mod">
          <ac:chgData name="Vivek Saahil" userId="43ad321a-5946-4c44-869a-99c3331d9527" providerId="ADAL" clId="{EA813354-F016-409C-A55B-EB42D8BC8B73}" dt="2021-04-06T04:33:14.680" v="5341" actId="27803"/>
          <ac:spMkLst>
            <pc:docMk/>
            <pc:sldMk cId="1830847363" sldId="283"/>
            <ac:spMk id="7901" creationId="{46244019-0CCC-4203-B369-D3B76F52DFC2}"/>
          </ac:spMkLst>
        </pc:spChg>
        <pc:spChg chg="mod">
          <ac:chgData name="Vivek Saahil" userId="43ad321a-5946-4c44-869a-99c3331d9527" providerId="ADAL" clId="{EA813354-F016-409C-A55B-EB42D8BC8B73}" dt="2021-04-06T04:33:14.680" v="5341" actId="27803"/>
          <ac:spMkLst>
            <pc:docMk/>
            <pc:sldMk cId="1830847363" sldId="283"/>
            <ac:spMk id="7902" creationId="{F31438BE-36C3-4EA6-8277-7D32BFCFBEE4}"/>
          </ac:spMkLst>
        </pc:spChg>
        <pc:spChg chg="mod">
          <ac:chgData name="Vivek Saahil" userId="43ad321a-5946-4c44-869a-99c3331d9527" providerId="ADAL" clId="{EA813354-F016-409C-A55B-EB42D8BC8B73}" dt="2021-04-06T04:33:14.680" v="5341" actId="27803"/>
          <ac:spMkLst>
            <pc:docMk/>
            <pc:sldMk cId="1830847363" sldId="283"/>
            <ac:spMk id="7903" creationId="{A2EAFEAB-FA81-4B29-A097-17D0761822EA}"/>
          </ac:spMkLst>
        </pc:spChg>
        <pc:spChg chg="mod">
          <ac:chgData name="Vivek Saahil" userId="43ad321a-5946-4c44-869a-99c3331d9527" providerId="ADAL" clId="{EA813354-F016-409C-A55B-EB42D8BC8B73}" dt="2021-04-06T04:33:14.680" v="5341" actId="27803"/>
          <ac:spMkLst>
            <pc:docMk/>
            <pc:sldMk cId="1830847363" sldId="283"/>
            <ac:spMk id="7904" creationId="{7E0A6EAA-57FB-453E-9C31-118388A76D50}"/>
          </ac:spMkLst>
        </pc:spChg>
        <pc:spChg chg="mod">
          <ac:chgData name="Vivek Saahil" userId="43ad321a-5946-4c44-869a-99c3331d9527" providerId="ADAL" clId="{EA813354-F016-409C-A55B-EB42D8BC8B73}" dt="2021-04-06T04:33:14.680" v="5341" actId="27803"/>
          <ac:spMkLst>
            <pc:docMk/>
            <pc:sldMk cId="1830847363" sldId="283"/>
            <ac:spMk id="7905" creationId="{548B561E-6FC5-4C9E-8CFF-6A97A0466A26}"/>
          </ac:spMkLst>
        </pc:spChg>
        <pc:spChg chg="mod">
          <ac:chgData name="Vivek Saahil" userId="43ad321a-5946-4c44-869a-99c3331d9527" providerId="ADAL" clId="{EA813354-F016-409C-A55B-EB42D8BC8B73}" dt="2021-04-06T04:33:14.680" v="5341" actId="27803"/>
          <ac:spMkLst>
            <pc:docMk/>
            <pc:sldMk cId="1830847363" sldId="283"/>
            <ac:spMk id="7906" creationId="{BDF2C1DB-B2CE-446B-B0F9-9C2C014CC9B2}"/>
          </ac:spMkLst>
        </pc:spChg>
        <pc:spChg chg="mod">
          <ac:chgData name="Vivek Saahil" userId="43ad321a-5946-4c44-869a-99c3331d9527" providerId="ADAL" clId="{EA813354-F016-409C-A55B-EB42D8BC8B73}" dt="2021-04-06T04:33:14.680" v="5341" actId="27803"/>
          <ac:spMkLst>
            <pc:docMk/>
            <pc:sldMk cId="1830847363" sldId="283"/>
            <ac:spMk id="7907" creationId="{8C3EE1CC-DE44-4EE6-A782-985BF69B7DA9}"/>
          </ac:spMkLst>
        </pc:spChg>
        <pc:spChg chg="mod">
          <ac:chgData name="Vivek Saahil" userId="43ad321a-5946-4c44-869a-99c3331d9527" providerId="ADAL" clId="{EA813354-F016-409C-A55B-EB42D8BC8B73}" dt="2021-04-06T04:33:14.680" v="5341" actId="27803"/>
          <ac:spMkLst>
            <pc:docMk/>
            <pc:sldMk cId="1830847363" sldId="283"/>
            <ac:spMk id="7908" creationId="{49BB77B3-A8C8-460C-9C42-DB0F3B0A7552}"/>
          </ac:spMkLst>
        </pc:spChg>
        <pc:spChg chg="mod">
          <ac:chgData name="Vivek Saahil" userId="43ad321a-5946-4c44-869a-99c3331d9527" providerId="ADAL" clId="{EA813354-F016-409C-A55B-EB42D8BC8B73}" dt="2021-04-06T04:33:14.680" v="5341" actId="27803"/>
          <ac:spMkLst>
            <pc:docMk/>
            <pc:sldMk cId="1830847363" sldId="283"/>
            <ac:spMk id="7909" creationId="{926BECC9-5F5C-4DDD-991C-E190B4547157}"/>
          </ac:spMkLst>
        </pc:spChg>
        <pc:spChg chg="mod">
          <ac:chgData name="Vivek Saahil" userId="43ad321a-5946-4c44-869a-99c3331d9527" providerId="ADAL" clId="{EA813354-F016-409C-A55B-EB42D8BC8B73}" dt="2021-04-06T04:33:14.680" v="5341" actId="27803"/>
          <ac:spMkLst>
            <pc:docMk/>
            <pc:sldMk cId="1830847363" sldId="283"/>
            <ac:spMk id="7910" creationId="{6760FBC8-059D-4031-8135-79299983EBB9}"/>
          </ac:spMkLst>
        </pc:spChg>
        <pc:spChg chg="mod">
          <ac:chgData name="Vivek Saahil" userId="43ad321a-5946-4c44-869a-99c3331d9527" providerId="ADAL" clId="{EA813354-F016-409C-A55B-EB42D8BC8B73}" dt="2021-04-06T04:33:14.680" v="5341" actId="27803"/>
          <ac:spMkLst>
            <pc:docMk/>
            <pc:sldMk cId="1830847363" sldId="283"/>
            <ac:spMk id="7911" creationId="{7636384B-2048-4314-8081-10F092B0E7FC}"/>
          </ac:spMkLst>
        </pc:spChg>
        <pc:spChg chg="mod">
          <ac:chgData name="Vivek Saahil" userId="43ad321a-5946-4c44-869a-99c3331d9527" providerId="ADAL" clId="{EA813354-F016-409C-A55B-EB42D8BC8B73}" dt="2021-04-06T04:33:14.680" v="5341" actId="27803"/>
          <ac:spMkLst>
            <pc:docMk/>
            <pc:sldMk cId="1830847363" sldId="283"/>
            <ac:spMk id="7912" creationId="{91B10FD8-EF81-4D2D-B394-28E640AA8106}"/>
          </ac:spMkLst>
        </pc:spChg>
        <pc:spChg chg="mod">
          <ac:chgData name="Vivek Saahil" userId="43ad321a-5946-4c44-869a-99c3331d9527" providerId="ADAL" clId="{EA813354-F016-409C-A55B-EB42D8BC8B73}" dt="2021-04-06T04:33:14.680" v="5341" actId="27803"/>
          <ac:spMkLst>
            <pc:docMk/>
            <pc:sldMk cId="1830847363" sldId="283"/>
            <ac:spMk id="7913" creationId="{C2A7C0DA-23AF-4747-91AA-F7A75EC6A329}"/>
          </ac:spMkLst>
        </pc:spChg>
        <pc:spChg chg="mod">
          <ac:chgData name="Vivek Saahil" userId="43ad321a-5946-4c44-869a-99c3331d9527" providerId="ADAL" clId="{EA813354-F016-409C-A55B-EB42D8BC8B73}" dt="2021-04-06T04:33:14.680" v="5341" actId="27803"/>
          <ac:spMkLst>
            <pc:docMk/>
            <pc:sldMk cId="1830847363" sldId="283"/>
            <ac:spMk id="7914" creationId="{6087C131-290A-474D-80E5-FD1536F07050}"/>
          </ac:spMkLst>
        </pc:spChg>
        <pc:spChg chg="mod">
          <ac:chgData name="Vivek Saahil" userId="43ad321a-5946-4c44-869a-99c3331d9527" providerId="ADAL" clId="{EA813354-F016-409C-A55B-EB42D8BC8B73}" dt="2021-04-06T04:33:14.680" v="5341" actId="27803"/>
          <ac:spMkLst>
            <pc:docMk/>
            <pc:sldMk cId="1830847363" sldId="283"/>
            <ac:spMk id="7915" creationId="{06FF5E8D-65CA-449E-B2E2-50FBF9FF1534}"/>
          </ac:spMkLst>
        </pc:spChg>
        <pc:spChg chg="mod">
          <ac:chgData name="Vivek Saahil" userId="43ad321a-5946-4c44-869a-99c3331d9527" providerId="ADAL" clId="{EA813354-F016-409C-A55B-EB42D8BC8B73}" dt="2021-04-06T04:33:14.680" v="5341" actId="27803"/>
          <ac:spMkLst>
            <pc:docMk/>
            <pc:sldMk cId="1830847363" sldId="283"/>
            <ac:spMk id="7916" creationId="{2EBD1047-0469-4E74-B022-C20E40C4B3F0}"/>
          </ac:spMkLst>
        </pc:spChg>
        <pc:spChg chg="mod">
          <ac:chgData name="Vivek Saahil" userId="43ad321a-5946-4c44-869a-99c3331d9527" providerId="ADAL" clId="{EA813354-F016-409C-A55B-EB42D8BC8B73}" dt="2021-04-06T04:33:14.680" v="5341" actId="27803"/>
          <ac:spMkLst>
            <pc:docMk/>
            <pc:sldMk cId="1830847363" sldId="283"/>
            <ac:spMk id="7917" creationId="{28C25D57-BCDA-4807-A597-6A414D78D22F}"/>
          </ac:spMkLst>
        </pc:spChg>
        <pc:spChg chg="mod">
          <ac:chgData name="Vivek Saahil" userId="43ad321a-5946-4c44-869a-99c3331d9527" providerId="ADAL" clId="{EA813354-F016-409C-A55B-EB42D8BC8B73}" dt="2021-04-06T04:33:14.680" v="5341" actId="27803"/>
          <ac:spMkLst>
            <pc:docMk/>
            <pc:sldMk cId="1830847363" sldId="283"/>
            <ac:spMk id="7918" creationId="{229608CA-C60F-4C3E-947B-35A2F6ACA742}"/>
          </ac:spMkLst>
        </pc:spChg>
        <pc:spChg chg="mod">
          <ac:chgData name="Vivek Saahil" userId="43ad321a-5946-4c44-869a-99c3331d9527" providerId="ADAL" clId="{EA813354-F016-409C-A55B-EB42D8BC8B73}" dt="2021-04-06T04:33:14.680" v="5341" actId="27803"/>
          <ac:spMkLst>
            <pc:docMk/>
            <pc:sldMk cId="1830847363" sldId="283"/>
            <ac:spMk id="7919" creationId="{217F8195-31EE-4B7B-91CF-58D559F9707E}"/>
          </ac:spMkLst>
        </pc:spChg>
        <pc:spChg chg="mod">
          <ac:chgData name="Vivek Saahil" userId="43ad321a-5946-4c44-869a-99c3331d9527" providerId="ADAL" clId="{EA813354-F016-409C-A55B-EB42D8BC8B73}" dt="2021-04-06T04:33:14.680" v="5341" actId="27803"/>
          <ac:spMkLst>
            <pc:docMk/>
            <pc:sldMk cId="1830847363" sldId="283"/>
            <ac:spMk id="7920" creationId="{0887450B-E494-42B9-81A1-1E458F9A5DEE}"/>
          </ac:spMkLst>
        </pc:spChg>
        <pc:spChg chg="mod">
          <ac:chgData name="Vivek Saahil" userId="43ad321a-5946-4c44-869a-99c3331d9527" providerId="ADAL" clId="{EA813354-F016-409C-A55B-EB42D8BC8B73}" dt="2021-04-06T04:33:14.680" v="5341" actId="27803"/>
          <ac:spMkLst>
            <pc:docMk/>
            <pc:sldMk cId="1830847363" sldId="283"/>
            <ac:spMk id="7921" creationId="{22E60BC4-EEF2-4E54-9ED2-E19E38B8F72E}"/>
          </ac:spMkLst>
        </pc:spChg>
        <pc:spChg chg="mod">
          <ac:chgData name="Vivek Saahil" userId="43ad321a-5946-4c44-869a-99c3331d9527" providerId="ADAL" clId="{EA813354-F016-409C-A55B-EB42D8BC8B73}" dt="2021-04-06T04:33:14.680" v="5341" actId="27803"/>
          <ac:spMkLst>
            <pc:docMk/>
            <pc:sldMk cId="1830847363" sldId="283"/>
            <ac:spMk id="7922" creationId="{D2079978-CB15-4F09-A0DA-244F82B9C78F}"/>
          </ac:spMkLst>
        </pc:spChg>
        <pc:spChg chg="mod">
          <ac:chgData name="Vivek Saahil" userId="43ad321a-5946-4c44-869a-99c3331d9527" providerId="ADAL" clId="{EA813354-F016-409C-A55B-EB42D8BC8B73}" dt="2021-04-06T04:33:14.680" v="5341" actId="27803"/>
          <ac:spMkLst>
            <pc:docMk/>
            <pc:sldMk cId="1830847363" sldId="283"/>
            <ac:spMk id="7923" creationId="{7F83DB97-2FD8-4594-99A3-65F4987E3B40}"/>
          </ac:spMkLst>
        </pc:spChg>
        <pc:spChg chg="mod">
          <ac:chgData name="Vivek Saahil" userId="43ad321a-5946-4c44-869a-99c3331d9527" providerId="ADAL" clId="{EA813354-F016-409C-A55B-EB42D8BC8B73}" dt="2021-04-06T04:33:14.680" v="5341" actId="27803"/>
          <ac:spMkLst>
            <pc:docMk/>
            <pc:sldMk cId="1830847363" sldId="283"/>
            <ac:spMk id="7924" creationId="{26D5BB3A-5A91-4306-9B99-77A5CAFCFB09}"/>
          </ac:spMkLst>
        </pc:spChg>
        <pc:spChg chg="mod">
          <ac:chgData name="Vivek Saahil" userId="43ad321a-5946-4c44-869a-99c3331d9527" providerId="ADAL" clId="{EA813354-F016-409C-A55B-EB42D8BC8B73}" dt="2021-04-06T04:33:14.680" v="5341" actId="27803"/>
          <ac:spMkLst>
            <pc:docMk/>
            <pc:sldMk cId="1830847363" sldId="283"/>
            <ac:spMk id="7925" creationId="{F8CD364F-51C4-4547-90D9-B6208F1AA680}"/>
          </ac:spMkLst>
        </pc:spChg>
        <pc:spChg chg="mod">
          <ac:chgData name="Vivek Saahil" userId="43ad321a-5946-4c44-869a-99c3331d9527" providerId="ADAL" clId="{EA813354-F016-409C-A55B-EB42D8BC8B73}" dt="2021-04-06T04:33:14.680" v="5341" actId="27803"/>
          <ac:spMkLst>
            <pc:docMk/>
            <pc:sldMk cId="1830847363" sldId="283"/>
            <ac:spMk id="7926" creationId="{4CDF8EE2-B071-418A-BC45-8EA4B8A611B7}"/>
          </ac:spMkLst>
        </pc:spChg>
        <pc:spChg chg="mod">
          <ac:chgData name="Vivek Saahil" userId="43ad321a-5946-4c44-869a-99c3331d9527" providerId="ADAL" clId="{EA813354-F016-409C-A55B-EB42D8BC8B73}" dt="2021-04-06T04:33:14.680" v="5341" actId="27803"/>
          <ac:spMkLst>
            <pc:docMk/>
            <pc:sldMk cId="1830847363" sldId="283"/>
            <ac:spMk id="7927" creationId="{6E494264-1C80-4847-9831-91182C13EE3D}"/>
          </ac:spMkLst>
        </pc:spChg>
        <pc:spChg chg="mod">
          <ac:chgData name="Vivek Saahil" userId="43ad321a-5946-4c44-869a-99c3331d9527" providerId="ADAL" clId="{EA813354-F016-409C-A55B-EB42D8BC8B73}" dt="2021-04-06T04:33:14.680" v="5341" actId="27803"/>
          <ac:spMkLst>
            <pc:docMk/>
            <pc:sldMk cId="1830847363" sldId="283"/>
            <ac:spMk id="7928" creationId="{BED0E1D6-9271-41DD-9CE7-B361B6CF3738}"/>
          </ac:spMkLst>
        </pc:spChg>
        <pc:spChg chg="mod">
          <ac:chgData name="Vivek Saahil" userId="43ad321a-5946-4c44-869a-99c3331d9527" providerId="ADAL" clId="{EA813354-F016-409C-A55B-EB42D8BC8B73}" dt="2021-04-06T04:33:14.680" v="5341" actId="27803"/>
          <ac:spMkLst>
            <pc:docMk/>
            <pc:sldMk cId="1830847363" sldId="283"/>
            <ac:spMk id="7929" creationId="{3FF92DEF-F386-4427-AA5A-6BC4A24B75A0}"/>
          </ac:spMkLst>
        </pc:spChg>
        <pc:spChg chg="mod">
          <ac:chgData name="Vivek Saahil" userId="43ad321a-5946-4c44-869a-99c3331d9527" providerId="ADAL" clId="{EA813354-F016-409C-A55B-EB42D8BC8B73}" dt="2021-04-06T04:33:14.680" v="5341" actId="27803"/>
          <ac:spMkLst>
            <pc:docMk/>
            <pc:sldMk cId="1830847363" sldId="283"/>
            <ac:spMk id="7930" creationId="{90367871-AFBA-433A-945A-B0D2E2010ED6}"/>
          </ac:spMkLst>
        </pc:spChg>
        <pc:spChg chg="mod">
          <ac:chgData name="Vivek Saahil" userId="43ad321a-5946-4c44-869a-99c3331d9527" providerId="ADAL" clId="{EA813354-F016-409C-A55B-EB42D8BC8B73}" dt="2021-04-06T04:33:14.680" v="5341" actId="27803"/>
          <ac:spMkLst>
            <pc:docMk/>
            <pc:sldMk cId="1830847363" sldId="283"/>
            <ac:spMk id="7931" creationId="{9E49B6C5-5FF1-498B-B1B0-B68FF37F0862}"/>
          </ac:spMkLst>
        </pc:spChg>
        <pc:spChg chg="mod">
          <ac:chgData name="Vivek Saahil" userId="43ad321a-5946-4c44-869a-99c3331d9527" providerId="ADAL" clId="{EA813354-F016-409C-A55B-EB42D8BC8B73}" dt="2021-04-06T04:33:14.680" v="5341" actId="27803"/>
          <ac:spMkLst>
            <pc:docMk/>
            <pc:sldMk cId="1830847363" sldId="283"/>
            <ac:spMk id="7932" creationId="{CC88EC57-71BD-4EAA-9D29-C115C03DFD75}"/>
          </ac:spMkLst>
        </pc:spChg>
        <pc:spChg chg="mod">
          <ac:chgData name="Vivek Saahil" userId="43ad321a-5946-4c44-869a-99c3331d9527" providerId="ADAL" clId="{EA813354-F016-409C-A55B-EB42D8BC8B73}" dt="2021-04-06T04:33:14.680" v="5341" actId="27803"/>
          <ac:spMkLst>
            <pc:docMk/>
            <pc:sldMk cId="1830847363" sldId="283"/>
            <ac:spMk id="7933" creationId="{2878D6E4-8B7A-47CE-802D-EFE5346332FD}"/>
          </ac:spMkLst>
        </pc:spChg>
        <pc:spChg chg="mod">
          <ac:chgData name="Vivek Saahil" userId="43ad321a-5946-4c44-869a-99c3331d9527" providerId="ADAL" clId="{EA813354-F016-409C-A55B-EB42D8BC8B73}" dt="2021-04-06T04:33:14.680" v="5341" actId="27803"/>
          <ac:spMkLst>
            <pc:docMk/>
            <pc:sldMk cId="1830847363" sldId="283"/>
            <ac:spMk id="7934" creationId="{4736633C-7912-49E7-B3F5-5876735FC31F}"/>
          </ac:spMkLst>
        </pc:spChg>
        <pc:spChg chg="mod">
          <ac:chgData name="Vivek Saahil" userId="43ad321a-5946-4c44-869a-99c3331d9527" providerId="ADAL" clId="{EA813354-F016-409C-A55B-EB42D8BC8B73}" dt="2021-04-06T04:33:14.680" v="5341" actId="27803"/>
          <ac:spMkLst>
            <pc:docMk/>
            <pc:sldMk cId="1830847363" sldId="283"/>
            <ac:spMk id="7935" creationId="{7B8EDB58-60AA-4083-B24A-D5C4C6BDF4BA}"/>
          </ac:spMkLst>
        </pc:spChg>
        <pc:spChg chg="mod">
          <ac:chgData name="Vivek Saahil" userId="43ad321a-5946-4c44-869a-99c3331d9527" providerId="ADAL" clId="{EA813354-F016-409C-A55B-EB42D8BC8B73}" dt="2021-04-06T04:33:14.680" v="5341" actId="27803"/>
          <ac:spMkLst>
            <pc:docMk/>
            <pc:sldMk cId="1830847363" sldId="283"/>
            <ac:spMk id="7936" creationId="{35C2E20B-D8FC-442D-B363-0D3688408238}"/>
          </ac:spMkLst>
        </pc:spChg>
        <pc:spChg chg="mod">
          <ac:chgData name="Vivek Saahil" userId="43ad321a-5946-4c44-869a-99c3331d9527" providerId="ADAL" clId="{EA813354-F016-409C-A55B-EB42D8BC8B73}" dt="2021-04-06T04:33:14.680" v="5341" actId="27803"/>
          <ac:spMkLst>
            <pc:docMk/>
            <pc:sldMk cId="1830847363" sldId="283"/>
            <ac:spMk id="7937" creationId="{A257FC9E-646B-474C-AF73-7893465C7C3A}"/>
          </ac:spMkLst>
        </pc:spChg>
        <pc:spChg chg="mod">
          <ac:chgData name="Vivek Saahil" userId="43ad321a-5946-4c44-869a-99c3331d9527" providerId="ADAL" clId="{EA813354-F016-409C-A55B-EB42D8BC8B73}" dt="2021-04-06T04:33:14.680" v="5341" actId="27803"/>
          <ac:spMkLst>
            <pc:docMk/>
            <pc:sldMk cId="1830847363" sldId="283"/>
            <ac:spMk id="7938" creationId="{02358F95-734D-4F3A-9874-06A661BCA2AE}"/>
          </ac:spMkLst>
        </pc:spChg>
        <pc:spChg chg="mod">
          <ac:chgData name="Vivek Saahil" userId="43ad321a-5946-4c44-869a-99c3331d9527" providerId="ADAL" clId="{EA813354-F016-409C-A55B-EB42D8BC8B73}" dt="2021-04-06T04:33:14.680" v="5341" actId="27803"/>
          <ac:spMkLst>
            <pc:docMk/>
            <pc:sldMk cId="1830847363" sldId="283"/>
            <ac:spMk id="7939" creationId="{0312FC1D-DA3D-40C0-9B77-B84090E8A337}"/>
          </ac:spMkLst>
        </pc:spChg>
        <pc:spChg chg="mod">
          <ac:chgData name="Vivek Saahil" userId="43ad321a-5946-4c44-869a-99c3331d9527" providerId="ADAL" clId="{EA813354-F016-409C-A55B-EB42D8BC8B73}" dt="2021-04-06T04:33:14.680" v="5341" actId="27803"/>
          <ac:spMkLst>
            <pc:docMk/>
            <pc:sldMk cId="1830847363" sldId="283"/>
            <ac:spMk id="7940" creationId="{B4942F21-05F3-4633-88D6-A0BDE75E2C6F}"/>
          </ac:spMkLst>
        </pc:spChg>
        <pc:spChg chg="mod">
          <ac:chgData name="Vivek Saahil" userId="43ad321a-5946-4c44-869a-99c3331d9527" providerId="ADAL" clId="{EA813354-F016-409C-A55B-EB42D8BC8B73}" dt="2021-04-06T04:33:14.680" v="5341" actId="27803"/>
          <ac:spMkLst>
            <pc:docMk/>
            <pc:sldMk cId="1830847363" sldId="283"/>
            <ac:spMk id="7941" creationId="{3B3EDF76-3672-4394-A0F1-E5BCBCB02B46}"/>
          </ac:spMkLst>
        </pc:spChg>
        <pc:spChg chg="mod">
          <ac:chgData name="Vivek Saahil" userId="43ad321a-5946-4c44-869a-99c3331d9527" providerId="ADAL" clId="{EA813354-F016-409C-A55B-EB42D8BC8B73}" dt="2021-04-06T04:33:14.680" v="5341" actId="27803"/>
          <ac:spMkLst>
            <pc:docMk/>
            <pc:sldMk cId="1830847363" sldId="283"/>
            <ac:spMk id="7942" creationId="{393DE142-61B6-49A8-BE0A-B8F4AA7DC1AE}"/>
          </ac:spMkLst>
        </pc:spChg>
        <pc:spChg chg="mod">
          <ac:chgData name="Vivek Saahil" userId="43ad321a-5946-4c44-869a-99c3331d9527" providerId="ADAL" clId="{EA813354-F016-409C-A55B-EB42D8BC8B73}" dt="2021-04-06T04:33:14.680" v="5341" actId="27803"/>
          <ac:spMkLst>
            <pc:docMk/>
            <pc:sldMk cId="1830847363" sldId="283"/>
            <ac:spMk id="7943" creationId="{198E10F0-0887-4FD8-B95F-60DF85E38CDE}"/>
          </ac:spMkLst>
        </pc:spChg>
        <pc:spChg chg="mod">
          <ac:chgData name="Vivek Saahil" userId="43ad321a-5946-4c44-869a-99c3331d9527" providerId="ADAL" clId="{EA813354-F016-409C-A55B-EB42D8BC8B73}" dt="2021-04-06T04:33:14.680" v="5341" actId="27803"/>
          <ac:spMkLst>
            <pc:docMk/>
            <pc:sldMk cId="1830847363" sldId="283"/>
            <ac:spMk id="7944" creationId="{E523C978-AB38-4E89-9F75-7BF6F471A360}"/>
          </ac:spMkLst>
        </pc:spChg>
        <pc:spChg chg="mod">
          <ac:chgData name="Vivek Saahil" userId="43ad321a-5946-4c44-869a-99c3331d9527" providerId="ADAL" clId="{EA813354-F016-409C-A55B-EB42D8BC8B73}" dt="2021-04-06T04:33:14.680" v="5341" actId="27803"/>
          <ac:spMkLst>
            <pc:docMk/>
            <pc:sldMk cId="1830847363" sldId="283"/>
            <ac:spMk id="7945" creationId="{1018E4C7-33F4-4A1C-870E-EF77C3C0B065}"/>
          </ac:spMkLst>
        </pc:spChg>
        <pc:spChg chg="mod">
          <ac:chgData name="Vivek Saahil" userId="43ad321a-5946-4c44-869a-99c3331d9527" providerId="ADAL" clId="{EA813354-F016-409C-A55B-EB42D8BC8B73}" dt="2021-04-06T04:33:14.680" v="5341" actId="27803"/>
          <ac:spMkLst>
            <pc:docMk/>
            <pc:sldMk cId="1830847363" sldId="283"/>
            <ac:spMk id="7946" creationId="{206F86EC-3B3B-48B5-B6D2-33CE2A5905B2}"/>
          </ac:spMkLst>
        </pc:spChg>
        <pc:spChg chg="mod">
          <ac:chgData name="Vivek Saahil" userId="43ad321a-5946-4c44-869a-99c3331d9527" providerId="ADAL" clId="{EA813354-F016-409C-A55B-EB42D8BC8B73}" dt="2021-04-06T04:33:14.680" v="5341" actId="27803"/>
          <ac:spMkLst>
            <pc:docMk/>
            <pc:sldMk cId="1830847363" sldId="283"/>
            <ac:spMk id="7947" creationId="{466908FA-1CA3-4CBB-8AB3-A4AA4DC9A608}"/>
          </ac:spMkLst>
        </pc:spChg>
        <pc:spChg chg="mod">
          <ac:chgData name="Vivek Saahil" userId="43ad321a-5946-4c44-869a-99c3331d9527" providerId="ADAL" clId="{EA813354-F016-409C-A55B-EB42D8BC8B73}" dt="2021-04-06T04:33:14.680" v="5341" actId="27803"/>
          <ac:spMkLst>
            <pc:docMk/>
            <pc:sldMk cId="1830847363" sldId="283"/>
            <ac:spMk id="7948" creationId="{5C8585C7-212F-45FA-BEE9-0A67B7BF53FE}"/>
          </ac:spMkLst>
        </pc:spChg>
        <pc:spChg chg="mod">
          <ac:chgData name="Vivek Saahil" userId="43ad321a-5946-4c44-869a-99c3331d9527" providerId="ADAL" clId="{EA813354-F016-409C-A55B-EB42D8BC8B73}" dt="2021-04-06T04:33:14.680" v="5341" actId="27803"/>
          <ac:spMkLst>
            <pc:docMk/>
            <pc:sldMk cId="1830847363" sldId="283"/>
            <ac:spMk id="7949" creationId="{7D465F40-FFD5-4C14-8956-79D449DD2512}"/>
          </ac:spMkLst>
        </pc:spChg>
        <pc:spChg chg="mod">
          <ac:chgData name="Vivek Saahil" userId="43ad321a-5946-4c44-869a-99c3331d9527" providerId="ADAL" clId="{EA813354-F016-409C-A55B-EB42D8BC8B73}" dt="2021-04-06T04:33:14.680" v="5341" actId="27803"/>
          <ac:spMkLst>
            <pc:docMk/>
            <pc:sldMk cId="1830847363" sldId="283"/>
            <ac:spMk id="7950" creationId="{55AA968B-6F59-4EBC-A187-15BD4B5C7ECF}"/>
          </ac:spMkLst>
        </pc:spChg>
        <pc:spChg chg="mod">
          <ac:chgData name="Vivek Saahil" userId="43ad321a-5946-4c44-869a-99c3331d9527" providerId="ADAL" clId="{EA813354-F016-409C-A55B-EB42D8BC8B73}" dt="2021-04-06T04:33:14.680" v="5341" actId="27803"/>
          <ac:spMkLst>
            <pc:docMk/>
            <pc:sldMk cId="1830847363" sldId="283"/>
            <ac:spMk id="7951" creationId="{F1E89CA7-BDD7-499D-80F3-8197B7DC061A}"/>
          </ac:spMkLst>
        </pc:spChg>
        <pc:spChg chg="mod">
          <ac:chgData name="Vivek Saahil" userId="43ad321a-5946-4c44-869a-99c3331d9527" providerId="ADAL" clId="{EA813354-F016-409C-A55B-EB42D8BC8B73}" dt="2021-04-06T04:33:14.680" v="5341" actId="27803"/>
          <ac:spMkLst>
            <pc:docMk/>
            <pc:sldMk cId="1830847363" sldId="283"/>
            <ac:spMk id="7952" creationId="{7DDB8319-04F6-46ED-8632-866E68609E48}"/>
          </ac:spMkLst>
        </pc:spChg>
        <pc:spChg chg="mod">
          <ac:chgData name="Vivek Saahil" userId="43ad321a-5946-4c44-869a-99c3331d9527" providerId="ADAL" clId="{EA813354-F016-409C-A55B-EB42D8BC8B73}" dt="2021-04-06T04:33:14.680" v="5341" actId="27803"/>
          <ac:spMkLst>
            <pc:docMk/>
            <pc:sldMk cId="1830847363" sldId="283"/>
            <ac:spMk id="7953" creationId="{C68C7825-9B3F-44BA-9D5F-D4F15772FE67}"/>
          </ac:spMkLst>
        </pc:spChg>
        <pc:spChg chg="mod">
          <ac:chgData name="Vivek Saahil" userId="43ad321a-5946-4c44-869a-99c3331d9527" providerId="ADAL" clId="{EA813354-F016-409C-A55B-EB42D8BC8B73}" dt="2021-04-06T04:33:14.680" v="5341" actId="27803"/>
          <ac:spMkLst>
            <pc:docMk/>
            <pc:sldMk cId="1830847363" sldId="283"/>
            <ac:spMk id="7954" creationId="{AB664270-D2C0-45A4-8979-5E1839248411}"/>
          </ac:spMkLst>
        </pc:spChg>
        <pc:spChg chg="mod">
          <ac:chgData name="Vivek Saahil" userId="43ad321a-5946-4c44-869a-99c3331d9527" providerId="ADAL" clId="{EA813354-F016-409C-A55B-EB42D8BC8B73}" dt="2021-04-06T04:33:14.680" v="5341" actId="27803"/>
          <ac:spMkLst>
            <pc:docMk/>
            <pc:sldMk cId="1830847363" sldId="283"/>
            <ac:spMk id="7955" creationId="{CEB83FF8-CE18-4326-97F5-1C777CB56CC0}"/>
          </ac:spMkLst>
        </pc:spChg>
        <pc:spChg chg="mod">
          <ac:chgData name="Vivek Saahil" userId="43ad321a-5946-4c44-869a-99c3331d9527" providerId="ADAL" clId="{EA813354-F016-409C-A55B-EB42D8BC8B73}" dt="2021-04-06T04:33:14.680" v="5341" actId="27803"/>
          <ac:spMkLst>
            <pc:docMk/>
            <pc:sldMk cId="1830847363" sldId="283"/>
            <ac:spMk id="7956" creationId="{912DA952-BBB2-47C5-8EC3-63ECCBA98DA3}"/>
          </ac:spMkLst>
        </pc:spChg>
        <pc:spChg chg="mod">
          <ac:chgData name="Vivek Saahil" userId="43ad321a-5946-4c44-869a-99c3331d9527" providerId="ADAL" clId="{EA813354-F016-409C-A55B-EB42D8BC8B73}" dt="2021-04-06T04:33:14.680" v="5341" actId="27803"/>
          <ac:spMkLst>
            <pc:docMk/>
            <pc:sldMk cId="1830847363" sldId="283"/>
            <ac:spMk id="7957" creationId="{639E641C-722B-4FA7-AE78-7A7150B35204}"/>
          </ac:spMkLst>
        </pc:spChg>
        <pc:spChg chg="mod">
          <ac:chgData name="Vivek Saahil" userId="43ad321a-5946-4c44-869a-99c3331d9527" providerId="ADAL" clId="{EA813354-F016-409C-A55B-EB42D8BC8B73}" dt="2021-04-06T04:33:14.680" v="5341" actId="27803"/>
          <ac:spMkLst>
            <pc:docMk/>
            <pc:sldMk cId="1830847363" sldId="283"/>
            <ac:spMk id="7958" creationId="{9BEEC780-C068-48BC-9264-3A4DA02F372D}"/>
          </ac:spMkLst>
        </pc:spChg>
        <pc:spChg chg="mod">
          <ac:chgData name="Vivek Saahil" userId="43ad321a-5946-4c44-869a-99c3331d9527" providerId="ADAL" clId="{EA813354-F016-409C-A55B-EB42D8BC8B73}" dt="2021-04-06T04:33:14.680" v="5341" actId="27803"/>
          <ac:spMkLst>
            <pc:docMk/>
            <pc:sldMk cId="1830847363" sldId="283"/>
            <ac:spMk id="7959" creationId="{D34FFCA7-C80D-4CA7-A98A-7828A9CBABB3}"/>
          </ac:spMkLst>
        </pc:spChg>
        <pc:spChg chg="mod">
          <ac:chgData name="Vivek Saahil" userId="43ad321a-5946-4c44-869a-99c3331d9527" providerId="ADAL" clId="{EA813354-F016-409C-A55B-EB42D8BC8B73}" dt="2021-04-06T04:33:14.680" v="5341" actId="27803"/>
          <ac:spMkLst>
            <pc:docMk/>
            <pc:sldMk cId="1830847363" sldId="283"/>
            <ac:spMk id="7960" creationId="{3C2A9EAE-58FF-45C9-800B-65A452EE122A}"/>
          </ac:spMkLst>
        </pc:spChg>
        <pc:spChg chg="mod">
          <ac:chgData name="Vivek Saahil" userId="43ad321a-5946-4c44-869a-99c3331d9527" providerId="ADAL" clId="{EA813354-F016-409C-A55B-EB42D8BC8B73}" dt="2021-04-06T04:33:14.680" v="5341" actId="27803"/>
          <ac:spMkLst>
            <pc:docMk/>
            <pc:sldMk cId="1830847363" sldId="283"/>
            <ac:spMk id="7961" creationId="{4C86497C-B057-48D5-9CCD-E25E0A1F0C26}"/>
          </ac:spMkLst>
        </pc:spChg>
        <pc:spChg chg="mod">
          <ac:chgData name="Vivek Saahil" userId="43ad321a-5946-4c44-869a-99c3331d9527" providerId="ADAL" clId="{EA813354-F016-409C-A55B-EB42D8BC8B73}" dt="2021-04-06T04:33:14.680" v="5341" actId="27803"/>
          <ac:spMkLst>
            <pc:docMk/>
            <pc:sldMk cId="1830847363" sldId="283"/>
            <ac:spMk id="7962" creationId="{B5403C92-DCF7-442F-8005-C2C0864F0FF4}"/>
          </ac:spMkLst>
        </pc:spChg>
        <pc:spChg chg="mod">
          <ac:chgData name="Vivek Saahil" userId="43ad321a-5946-4c44-869a-99c3331d9527" providerId="ADAL" clId="{EA813354-F016-409C-A55B-EB42D8BC8B73}" dt="2021-04-06T04:33:14.680" v="5341" actId="27803"/>
          <ac:spMkLst>
            <pc:docMk/>
            <pc:sldMk cId="1830847363" sldId="283"/>
            <ac:spMk id="7963" creationId="{364F7F31-D697-4523-A0DA-52A458FCC790}"/>
          </ac:spMkLst>
        </pc:spChg>
        <pc:spChg chg="mod">
          <ac:chgData name="Vivek Saahil" userId="43ad321a-5946-4c44-869a-99c3331d9527" providerId="ADAL" clId="{EA813354-F016-409C-A55B-EB42D8BC8B73}" dt="2021-04-06T04:33:14.680" v="5341" actId="27803"/>
          <ac:spMkLst>
            <pc:docMk/>
            <pc:sldMk cId="1830847363" sldId="283"/>
            <ac:spMk id="7964" creationId="{ABE2DEBE-5D38-4CD7-AC14-8AF1C3309EF3}"/>
          </ac:spMkLst>
        </pc:spChg>
        <pc:spChg chg="mod">
          <ac:chgData name="Vivek Saahil" userId="43ad321a-5946-4c44-869a-99c3331d9527" providerId="ADAL" clId="{EA813354-F016-409C-A55B-EB42D8BC8B73}" dt="2021-04-06T04:33:14.680" v="5341" actId="27803"/>
          <ac:spMkLst>
            <pc:docMk/>
            <pc:sldMk cId="1830847363" sldId="283"/>
            <ac:spMk id="7965" creationId="{3B34715C-88E2-4728-B470-24A85C455037}"/>
          </ac:spMkLst>
        </pc:spChg>
        <pc:spChg chg="mod">
          <ac:chgData name="Vivek Saahil" userId="43ad321a-5946-4c44-869a-99c3331d9527" providerId="ADAL" clId="{EA813354-F016-409C-A55B-EB42D8BC8B73}" dt="2021-04-06T04:33:14.680" v="5341" actId="27803"/>
          <ac:spMkLst>
            <pc:docMk/>
            <pc:sldMk cId="1830847363" sldId="283"/>
            <ac:spMk id="7966" creationId="{7758FC22-1D4B-4586-BBE4-72CCB794DE97}"/>
          </ac:spMkLst>
        </pc:spChg>
        <pc:spChg chg="mod">
          <ac:chgData name="Vivek Saahil" userId="43ad321a-5946-4c44-869a-99c3331d9527" providerId="ADAL" clId="{EA813354-F016-409C-A55B-EB42D8BC8B73}" dt="2021-04-06T04:33:14.680" v="5341" actId="27803"/>
          <ac:spMkLst>
            <pc:docMk/>
            <pc:sldMk cId="1830847363" sldId="283"/>
            <ac:spMk id="7967" creationId="{09D6D16F-B8BF-4028-B3CE-0B63B6EF1225}"/>
          </ac:spMkLst>
        </pc:spChg>
        <pc:spChg chg="mod">
          <ac:chgData name="Vivek Saahil" userId="43ad321a-5946-4c44-869a-99c3331d9527" providerId="ADAL" clId="{EA813354-F016-409C-A55B-EB42D8BC8B73}" dt="2021-04-06T04:33:14.680" v="5341" actId="27803"/>
          <ac:spMkLst>
            <pc:docMk/>
            <pc:sldMk cId="1830847363" sldId="283"/>
            <ac:spMk id="7968" creationId="{D97D13A4-A8D5-426A-81AF-902F63BDC715}"/>
          </ac:spMkLst>
        </pc:spChg>
        <pc:spChg chg="mod">
          <ac:chgData name="Vivek Saahil" userId="43ad321a-5946-4c44-869a-99c3331d9527" providerId="ADAL" clId="{EA813354-F016-409C-A55B-EB42D8BC8B73}" dt="2021-04-06T04:33:14.680" v="5341" actId="27803"/>
          <ac:spMkLst>
            <pc:docMk/>
            <pc:sldMk cId="1830847363" sldId="283"/>
            <ac:spMk id="7969" creationId="{84A9B960-011C-4395-8332-A2C4176DDBAB}"/>
          </ac:spMkLst>
        </pc:spChg>
        <pc:spChg chg="mod">
          <ac:chgData name="Vivek Saahil" userId="43ad321a-5946-4c44-869a-99c3331d9527" providerId="ADAL" clId="{EA813354-F016-409C-A55B-EB42D8BC8B73}" dt="2021-04-06T04:33:14.680" v="5341" actId="27803"/>
          <ac:spMkLst>
            <pc:docMk/>
            <pc:sldMk cId="1830847363" sldId="283"/>
            <ac:spMk id="7970" creationId="{BB8E0E88-26E3-48F2-9F9A-CD83C49DD6D4}"/>
          </ac:spMkLst>
        </pc:spChg>
        <pc:spChg chg="mod">
          <ac:chgData name="Vivek Saahil" userId="43ad321a-5946-4c44-869a-99c3331d9527" providerId="ADAL" clId="{EA813354-F016-409C-A55B-EB42D8BC8B73}" dt="2021-04-06T04:33:14.680" v="5341" actId="27803"/>
          <ac:spMkLst>
            <pc:docMk/>
            <pc:sldMk cId="1830847363" sldId="283"/>
            <ac:spMk id="7971" creationId="{6FBACA70-7C1D-4122-8AF6-DDC615260A41}"/>
          </ac:spMkLst>
        </pc:spChg>
        <pc:spChg chg="mod">
          <ac:chgData name="Vivek Saahil" userId="43ad321a-5946-4c44-869a-99c3331d9527" providerId="ADAL" clId="{EA813354-F016-409C-A55B-EB42D8BC8B73}" dt="2021-04-06T04:33:14.680" v="5341" actId="27803"/>
          <ac:spMkLst>
            <pc:docMk/>
            <pc:sldMk cId="1830847363" sldId="283"/>
            <ac:spMk id="7972" creationId="{7A9D6591-FFD5-4CD6-A8D0-CAB08297435C}"/>
          </ac:spMkLst>
        </pc:spChg>
        <pc:spChg chg="mod">
          <ac:chgData name="Vivek Saahil" userId="43ad321a-5946-4c44-869a-99c3331d9527" providerId="ADAL" clId="{EA813354-F016-409C-A55B-EB42D8BC8B73}" dt="2021-04-06T04:33:14.680" v="5341" actId="27803"/>
          <ac:spMkLst>
            <pc:docMk/>
            <pc:sldMk cId="1830847363" sldId="283"/>
            <ac:spMk id="7973" creationId="{8C0EE265-90BF-4DB4-BDF0-D51E8EA20613}"/>
          </ac:spMkLst>
        </pc:spChg>
        <pc:spChg chg="mod">
          <ac:chgData name="Vivek Saahil" userId="43ad321a-5946-4c44-869a-99c3331d9527" providerId="ADAL" clId="{EA813354-F016-409C-A55B-EB42D8BC8B73}" dt="2021-04-06T04:33:14.680" v="5341" actId="27803"/>
          <ac:spMkLst>
            <pc:docMk/>
            <pc:sldMk cId="1830847363" sldId="283"/>
            <ac:spMk id="7974" creationId="{8D93A1C1-638C-4654-8C92-7C9A733E1A8E}"/>
          </ac:spMkLst>
        </pc:spChg>
        <pc:spChg chg="mod">
          <ac:chgData name="Vivek Saahil" userId="43ad321a-5946-4c44-869a-99c3331d9527" providerId="ADAL" clId="{EA813354-F016-409C-A55B-EB42D8BC8B73}" dt="2021-04-06T04:33:14.680" v="5341" actId="27803"/>
          <ac:spMkLst>
            <pc:docMk/>
            <pc:sldMk cId="1830847363" sldId="283"/>
            <ac:spMk id="7975" creationId="{B801F8E7-047D-4B40-8607-DC2EC827D62D}"/>
          </ac:spMkLst>
        </pc:spChg>
        <pc:spChg chg="mod">
          <ac:chgData name="Vivek Saahil" userId="43ad321a-5946-4c44-869a-99c3331d9527" providerId="ADAL" clId="{EA813354-F016-409C-A55B-EB42D8BC8B73}" dt="2021-04-06T04:33:14.680" v="5341" actId="27803"/>
          <ac:spMkLst>
            <pc:docMk/>
            <pc:sldMk cId="1830847363" sldId="283"/>
            <ac:spMk id="7976" creationId="{A9A6138D-C321-4198-A70C-2FCBF16AF6D7}"/>
          </ac:spMkLst>
        </pc:spChg>
        <pc:spChg chg="mod">
          <ac:chgData name="Vivek Saahil" userId="43ad321a-5946-4c44-869a-99c3331d9527" providerId="ADAL" clId="{EA813354-F016-409C-A55B-EB42D8BC8B73}" dt="2021-04-06T04:33:14.680" v="5341" actId="27803"/>
          <ac:spMkLst>
            <pc:docMk/>
            <pc:sldMk cId="1830847363" sldId="283"/>
            <ac:spMk id="7977" creationId="{59867A8E-3090-46C5-9A2B-DC4833CE09C6}"/>
          </ac:spMkLst>
        </pc:spChg>
        <pc:spChg chg="mod">
          <ac:chgData name="Vivek Saahil" userId="43ad321a-5946-4c44-869a-99c3331d9527" providerId="ADAL" clId="{EA813354-F016-409C-A55B-EB42D8BC8B73}" dt="2021-04-06T04:33:14.680" v="5341" actId="27803"/>
          <ac:spMkLst>
            <pc:docMk/>
            <pc:sldMk cId="1830847363" sldId="283"/>
            <ac:spMk id="7978" creationId="{43D8CA57-F272-45AF-B3A4-4DF984B12F52}"/>
          </ac:spMkLst>
        </pc:spChg>
        <pc:spChg chg="mod">
          <ac:chgData name="Vivek Saahil" userId="43ad321a-5946-4c44-869a-99c3331d9527" providerId="ADAL" clId="{EA813354-F016-409C-A55B-EB42D8BC8B73}" dt="2021-04-06T04:33:14.680" v="5341" actId="27803"/>
          <ac:spMkLst>
            <pc:docMk/>
            <pc:sldMk cId="1830847363" sldId="283"/>
            <ac:spMk id="7979" creationId="{9B4D8E2C-8193-440E-88C9-97298C49AAEA}"/>
          </ac:spMkLst>
        </pc:spChg>
        <pc:spChg chg="mod">
          <ac:chgData name="Vivek Saahil" userId="43ad321a-5946-4c44-869a-99c3331d9527" providerId="ADAL" clId="{EA813354-F016-409C-A55B-EB42D8BC8B73}" dt="2021-04-06T04:33:14.680" v="5341" actId="27803"/>
          <ac:spMkLst>
            <pc:docMk/>
            <pc:sldMk cId="1830847363" sldId="283"/>
            <ac:spMk id="7980" creationId="{BB5E95FE-F5B1-47BF-979A-A0D6E7BE8F6D}"/>
          </ac:spMkLst>
        </pc:spChg>
        <pc:spChg chg="mod">
          <ac:chgData name="Vivek Saahil" userId="43ad321a-5946-4c44-869a-99c3331d9527" providerId="ADAL" clId="{EA813354-F016-409C-A55B-EB42D8BC8B73}" dt="2021-04-06T04:33:14.680" v="5341" actId="27803"/>
          <ac:spMkLst>
            <pc:docMk/>
            <pc:sldMk cId="1830847363" sldId="283"/>
            <ac:spMk id="7981" creationId="{82BD941B-2EBF-4D70-B007-9BCE1BE747DC}"/>
          </ac:spMkLst>
        </pc:spChg>
        <pc:spChg chg="mod">
          <ac:chgData name="Vivek Saahil" userId="43ad321a-5946-4c44-869a-99c3331d9527" providerId="ADAL" clId="{EA813354-F016-409C-A55B-EB42D8BC8B73}" dt="2021-04-06T04:33:14.680" v="5341" actId="27803"/>
          <ac:spMkLst>
            <pc:docMk/>
            <pc:sldMk cId="1830847363" sldId="283"/>
            <ac:spMk id="7982" creationId="{1CEA0B07-7C94-4DA3-8639-FB772F850A13}"/>
          </ac:spMkLst>
        </pc:spChg>
        <pc:spChg chg="mod">
          <ac:chgData name="Vivek Saahil" userId="43ad321a-5946-4c44-869a-99c3331d9527" providerId="ADAL" clId="{EA813354-F016-409C-A55B-EB42D8BC8B73}" dt="2021-04-06T04:33:14.680" v="5341" actId="27803"/>
          <ac:spMkLst>
            <pc:docMk/>
            <pc:sldMk cId="1830847363" sldId="283"/>
            <ac:spMk id="7983" creationId="{439DF20F-ACA8-481B-89AE-90D0F8A6DE31}"/>
          </ac:spMkLst>
        </pc:spChg>
        <pc:spChg chg="mod">
          <ac:chgData name="Vivek Saahil" userId="43ad321a-5946-4c44-869a-99c3331d9527" providerId="ADAL" clId="{EA813354-F016-409C-A55B-EB42D8BC8B73}" dt="2021-04-06T04:33:14.680" v="5341" actId="27803"/>
          <ac:spMkLst>
            <pc:docMk/>
            <pc:sldMk cId="1830847363" sldId="283"/>
            <ac:spMk id="7984" creationId="{205A2656-27AA-4C03-A2AB-039AB269DB97}"/>
          </ac:spMkLst>
        </pc:spChg>
        <pc:spChg chg="mod">
          <ac:chgData name="Vivek Saahil" userId="43ad321a-5946-4c44-869a-99c3331d9527" providerId="ADAL" clId="{EA813354-F016-409C-A55B-EB42D8BC8B73}" dt="2021-04-06T04:33:14.680" v="5341" actId="27803"/>
          <ac:spMkLst>
            <pc:docMk/>
            <pc:sldMk cId="1830847363" sldId="283"/>
            <ac:spMk id="7985" creationId="{22032047-FD72-4D89-990F-50B83D6AAC36}"/>
          </ac:spMkLst>
        </pc:spChg>
        <pc:spChg chg="mod">
          <ac:chgData name="Vivek Saahil" userId="43ad321a-5946-4c44-869a-99c3331d9527" providerId="ADAL" clId="{EA813354-F016-409C-A55B-EB42D8BC8B73}" dt="2021-04-06T04:33:14.680" v="5341" actId="27803"/>
          <ac:spMkLst>
            <pc:docMk/>
            <pc:sldMk cId="1830847363" sldId="283"/>
            <ac:spMk id="7986" creationId="{8B95A8D1-A4BF-44AF-B428-E0754FE6A1D3}"/>
          </ac:spMkLst>
        </pc:spChg>
        <pc:spChg chg="mod">
          <ac:chgData name="Vivek Saahil" userId="43ad321a-5946-4c44-869a-99c3331d9527" providerId="ADAL" clId="{EA813354-F016-409C-A55B-EB42D8BC8B73}" dt="2021-04-06T04:33:14.680" v="5341" actId="27803"/>
          <ac:spMkLst>
            <pc:docMk/>
            <pc:sldMk cId="1830847363" sldId="283"/>
            <ac:spMk id="7987" creationId="{D3B50D4A-912B-4830-8D29-B2433E878B18}"/>
          </ac:spMkLst>
        </pc:spChg>
        <pc:spChg chg="mod">
          <ac:chgData name="Vivek Saahil" userId="43ad321a-5946-4c44-869a-99c3331d9527" providerId="ADAL" clId="{EA813354-F016-409C-A55B-EB42D8BC8B73}" dt="2021-04-06T04:33:14.680" v="5341" actId="27803"/>
          <ac:spMkLst>
            <pc:docMk/>
            <pc:sldMk cId="1830847363" sldId="283"/>
            <ac:spMk id="7988" creationId="{329B00A4-034D-48E9-8DC8-3448FF2FD098}"/>
          </ac:spMkLst>
        </pc:spChg>
        <pc:spChg chg="mod">
          <ac:chgData name="Vivek Saahil" userId="43ad321a-5946-4c44-869a-99c3331d9527" providerId="ADAL" clId="{EA813354-F016-409C-A55B-EB42D8BC8B73}" dt="2021-04-06T04:33:14.680" v="5341" actId="27803"/>
          <ac:spMkLst>
            <pc:docMk/>
            <pc:sldMk cId="1830847363" sldId="283"/>
            <ac:spMk id="7989" creationId="{FE0C9B8A-EFD7-4694-877C-90422BC3D403}"/>
          </ac:spMkLst>
        </pc:spChg>
        <pc:spChg chg="mod">
          <ac:chgData name="Vivek Saahil" userId="43ad321a-5946-4c44-869a-99c3331d9527" providerId="ADAL" clId="{EA813354-F016-409C-A55B-EB42D8BC8B73}" dt="2021-04-06T04:33:14.680" v="5341" actId="27803"/>
          <ac:spMkLst>
            <pc:docMk/>
            <pc:sldMk cId="1830847363" sldId="283"/>
            <ac:spMk id="7990" creationId="{473AAEF2-61B5-42A4-812E-2946B8625961}"/>
          </ac:spMkLst>
        </pc:spChg>
        <pc:spChg chg="mod">
          <ac:chgData name="Vivek Saahil" userId="43ad321a-5946-4c44-869a-99c3331d9527" providerId="ADAL" clId="{EA813354-F016-409C-A55B-EB42D8BC8B73}" dt="2021-04-06T04:33:14.680" v="5341" actId="27803"/>
          <ac:spMkLst>
            <pc:docMk/>
            <pc:sldMk cId="1830847363" sldId="283"/>
            <ac:spMk id="7991" creationId="{C32C50C5-FD99-4E6D-8C95-AF10BD66C7E9}"/>
          </ac:spMkLst>
        </pc:spChg>
        <pc:spChg chg="mod">
          <ac:chgData name="Vivek Saahil" userId="43ad321a-5946-4c44-869a-99c3331d9527" providerId="ADAL" clId="{EA813354-F016-409C-A55B-EB42D8BC8B73}" dt="2021-04-06T04:33:14.680" v="5341" actId="27803"/>
          <ac:spMkLst>
            <pc:docMk/>
            <pc:sldMk cId="1830847363" sldId="283"/>
            <ac:spMk id="7992" creationId="{53B13579-F9ED-4CC6-8830-E8A9F947C93F}"/>
          </ac:spMkLst>
        </pc:spChg>
        <pc:spChg chg="mod">
          <ac:chgData name="Vivek Saahil" userId="43ad321a-5946-4c44-869a-99c3331d9527" providerId="ADAL" clId="{EA813354-F016-409C-A55B-EB42D8BC8B73}" dt="2021-04-06T04:33:14.680" v="5341" actId="27803"/>
          <ac:spMkLst>
            <pc:docMk/>
            <pc:sldMk cId="1830847363" sldId="283"/>
            <ac:spMk id="7993" creationId="{D6633907-0576-443B-9669-0A275B298B3A}"/>
          </ac:spMkLst>
        </pc:spChg>
        <pc:spChg chg="mod">
          <ac:chgData name="Vivek Saahil" userId="43ad321a-5946-4c44-869a-99c3331d9527" providerId="ADAL" clId="{EA813354-F016-409C-A55B-EB42D8BC8B73}" dt="2021-04-06T04:33:14.680" v="5341" actId="27803"/>
          <ac:spMkLst>
            <pc:docMk/>
            <pc:sldMk cId="1830847363" sldId="283"/>
            <ac:spMk id="7994" creationId="{04A67F97-252D-4C88-89FD-31BE2E03CD41}"/>
          </ac:spMkLst>
        </pc:spChg>
        <pc:spChg chg="mod">
          <ac:chgData name="Vivek Saahil" userId="43ad321a-5946-4c44-869a-99c3331d9527" providerId="ADAL" clId="{EA813354-F016-409C-A55B-EB42D8BC8B73}" dt="2021-04-06T04:33:14.680" v="5341" actId="27803"/>
          <ac:spMkLst>
            <pc:docMk/>
            <pc:sldMk cId="1830847363" sldId="283"/>
            <ac:spMk id="7995" creationId="{D629A134-2CC1-43B4-9AE8-454163718DE1}"/>
          </ac:spMkLst>
        </pc:spChg>
        <pc:spChg chg="mod">
          <ac:chgData name="Vivek Saahil" userId="43ad321a-5946-4c44-869a-99c3331d9527" providerId="ADAL" clId="{EA813354-F016-409C-A55B-EB42D8BC8B73}" dt="2021-04-06T04:33:14.680" v="5341" actId="27803"/>
          <ac:spMkLst>
            <pc:docMk/>
            <pc:sldMk cId="1830847363" sldId="283"/>
            <ac:spMk id="7996" creationId="{85FE749F-E78E-4702-A7CF-E93DEAD53ECB}"/>
          </ac:spMkLst>
        </pc:spChg>
        <pc:spChg chg="mod">
          <ac:chgData name="Vivek Saahil" userId="43ad321a-5946-4c44-869a-99c3331d9527" providerId="ADAL" clId="{EA813354-F016-409C-A55B-EB42D8BC8B73}" dt="2021-04-06T04:33:14.680" v="5341" actId="27803"/>
          <ac:spMkLst>
            <pc:docMk/>
            <pc:sldMk cId="1830847363" sldId="283"/>
            <ac:spMk id="7997" creationId="{8B85D80D-7242-4849-AFEA-FF053771BA88}"/>
          </ac:spMkLst>
        </pc:spChg>
        <pc:spChg chg="mod">
          <ac:chgData name="Vivek Saahil" userId="43ad321a-5946-4c44-869a-99c3331d9527" providerId="ADAL" clId="{EA813354-F016-409C-A55B-EB42D8BC8B73}" dt="2021-04-06T04:33:14.680" v="5341" actId="27803"/>
          <ac:spMkLst>
            <pc:docMk/>
            <pc:sldMk cId="1830847363" sldId="283"/>
            <ac:spMk id="7998" creationId="{E74903A0-A3A0-42F8-A24C-D65378397CBB}"/>
          </ac:spMkLst>
        </pc:spChg>
        <pc:spChg chg="mod">
          <ac:chgData name="Vivek Saahil" userId="43ad321a-5946-4c44-869a-99c3331d9527" providerId="ADAL" clId="{EA813354-F016-409C-A55B-EB42D8BC8B73}" dt="2021-04-06T04:33:14.680" v="5341" actId="27803"/>
          <ac:spMkLst>
            <pc:docMk/>
            <pc:sldMk cId="1830847363" sldId="283"/>
            <ac:spMk id="7999" creationId="{887848DB-AFE1-4FFC-BCB1-625FE8D60CBD}"/>
          </ac:spMkLst>
        </pc:spChg>
        <pc:spChg chg="mod">
          <ac:chgData name="Vivek Saahil" userId="43ad321a-5946-4c44-869a-99c3331d9527" providerId="ADAL" clId="{EA813354-F016-409C-A55B-EB42D8BC8B73}" dt="2021-04-06T04:33:14.680" v="5341" actId="27803"/>
          <ac:spMkLst>
            <pc:docMk/>
            <pc:sldMk cId="1830847363" sldId="283"/>
            <ac:spMk id="8000" creationId="{C5EE9A3F-E253-4CA4-9E73-F94EE6E16735}"/>
          </ac:spMkLst>
        </pc:spChg>
        <pc:spChg chg="mod">
          <ac:chgData name="Vivek Saahil" userId="43ad321a-5946-4c44-869a-99c3331d9527" providerId="ADAL" clId="{EA813354-F016-409C-A55B-EB42D8BC8B73}" dt="2021-04-06T04:33:14.680" v="5341" actId="27803"/>
          <ac:spMkLst>
            <pc:docMk/>
            <pc:sldMk cId="1830847363" sldId="283"/>
            <ac:spMk id="8001" creationId="{7DDBE66D-D393-4616-B91D-F208A21B1189}"/>
          </ac:spMkLst>
        </pc:spChg>
        <pc:spChg chg="mod">
          <ac:chgData name="Vivek Saahil" userId="43ad321a-5946-4c44-869a-99c3331d9527" providerId="ADAL" clId="{EA813354-F016-409C-A55B-EB42D8BC8B73}" dt="2021-04-06T04:33:14.680" v="5341" actId="27803"/>
          <ac:spMkLst>
            <pc:docMk/>
            <pc:sldMk cId="1830847363" sldId="283"/>
            <ac:spMk id="8002" creationId="{E4D4C98A-A365-45D4-AF7C-9DF008F5031F}"/>
          </ac:spMkLst>
        </pc:spChg>
        <pc:spChg chg="mod">
          <ac:chgData name="Vivek Saahil" userId="43ad321a-5946-4c44-869a-99c3331d9527" providerId="ADAL" clId="{EA813354-F016-409C-A55B-EB42D8BC8B73}" dt="2021-04-06T04:33:14.680" v="5341" actId="27803"/>
          <ac:spMkLst>
            <pc:docMk/>
            <pc:sldMk cId="1830847363" sldId="283"/>
            <ac:spMk id="8003" creationId="{7D0F72B0-A0EA-4F18-BF02-436168552B89}"/>
          </ac:spMkLst>
        </pc:spChg>
        <pc:spChg chg="mod">
          <ac:chgData name="Vivek Saahil" userId="43ad321a-5946-4c44-869a-99c3331d9527" providerId="ADAL" clId="{EA813354-F016-409C-A55B-EB42D8BC8B73}" dt="2021-04-06T04:33:14.680" v="5341" actId="27803"/>
          <ac:spMkLst>
            <pc:docMk/>
            <pc:sldMk cId="1830847363" sldId="283"/>
            <ac:spMk id="8004" creationId="{056600FE-62E9-4430-AB53-7B52CEFCB2FA}"/>
          </ac:spMkLst>
        </pc:spChg>
        <pc:spChg chg="mod">
          <ac:chgData name="Vivek Saahil" userId="43ad321a-5946-4c44-869a-99c3331d9527" providerId="ADAL" clId="{EA813354-F016-409C-A55B-EB42D8BC8B73}" dt="2021-04-06T04:33:14.680" v="5341" actId="27803"/>
          <ac:spMkLst>
            <pc:docMk/>
            <pc:sldMk cId="1830847363" sldId="283"/>
            <ac:spMk id="8005" creationId="{F8C67E90-1E12-41DB-A51B-9BE7EAC8D4A2}"/>
          </ac:spMkLst>
        </pc:spChg>
        <pc:spChg chg="mod">
          <ac:chgData name="Vivek Saahil" userId="43ad321a-5946-4c44-869a-99c3331d9527" providerId="ADAL" clId="{EA813354-F016-409C-A55B-EB42D8BC8B73}" dt="2021-04-06T04:33:14.680" v="5341" actId="27803"/>
          <ac:spMkLst>
            <pc:docMk/>
            <pc:sldMk cId="1830847363" sldId="283"/>
            <ac:spMk id="8006" creationId="{51D95FA0-FC2F-4C08-8BEC-0B5DEEBFB09C}"/>
          </ac:spMkLst>
        </pc:spChg>
        <pc:spChg chg="mod">
          <ac:chgData name="Vivek Saahil" userId="43ad321a-5946-4c44-869a-99c3331d9527" providerId="ADAL" clId="{EA813354-F016-409C-A55B-EB42D8BC8B73}" dt="2021-04-06T04:33:14.680" v="5341" actId="27803"/>
          <ac:spMkLst>
            <pc:docMk/>
            <pc:sldMk cId="1830847363" sldId="283"/>
            <ac:spMk id="8007" creationId="{D3722C4A-7F23-4979-90D0-AC8BFE195686}"/>
          </ac:spMkLst>
        </pc:spChg>
        <pc:spChg chg="mod">
          <ac:chgData name="Vivek Saahil" userId="43ad321a-5946-4c44-869a-99c3331d9527" providerId="ADAL" clId="{EA813354-F016-409C-A55B-EB42D8BC8B73}" dt="2021-04-06T04:33:14.680" v="5341" actId="27803"/>
          <ac:spMkLst>
            <pc:docMk/>
            <pc:sldMk cId="1830847363" sldId="283"/>
            <ac:spMk id="8008" creationId="{88AABDF0-EF82-4C08-827C-A696C711D9FA}"/>
          </ac:spMkLst>
        </pc:spChg>
        <pc:spChg chg="mod">
          <ac:chgData name="Vivek Saahil" userId="43ad321a-5946-4c44-869a-99c3331d9527" providerId="ADAL" clId="{EA813354-F016-409C-A55B-EB42D8BC8B73}" dt="2021-04-06T04:33:14.680" v="5341" actId="27803"/>
          <ac:spMkLst>
            <pc:docMk/>
            <pc:sldMk cId="1830847363" sldId="283"/>
            <ac:spMk id="8009" creationId="{789F08D3-278B-4102-A626-9F3CAFE321CA}"/>
          </ac:spMkLst>
        </pc:spChg>
        <pc:spChg chg="mod">
          <ac:chgData name="Vivek Saahil" userId="43ad321a-5946-4c44-869a-99c3331d9527" providerId="ADAL" clId="{EA813354-F016-409C-A55B-EB42D8BC8B73}" dt="2021-04-06T04:33:14.680" v="5341" actId="27803"/>
          <ac:spMkLst>
            <pc:docMk/>
            <pc:sldMk cId="1830847363" sldId="283"/>
            <ac:spMk id="8010" creationId="{629D25B9-6365-41EB-9ABE-9212E12A739C}"/>
          </ac:spMkLst>
        </pc:spChg>
        <pc:spChg chg="mod">
          <ac:chgData name="Vivek Saahil" userId="43ad321a-5946-4c44-869a-99c3331d9527" providerId="ADAL" clId="{EA813354-F016-409C-A55B-EB42D8BC8B73}" dt="2021-04-06T04:33:14.680" v="5341" actId="27803"/>
          <ac:spMkLst>
            <pc:docMk/>
            <pc:sldMk cId="1830847363" sldId="283"/>
            <ac:spMk id="8011" creationId="{2F3F214F-7E0A-4C8F-B644-AA5B9BB43BD7}"/>
          </ac:spMkLst>
        </pc:spChg>
        <pc:spChg chg="mod">
          <ac:chgData name="Vivek Saahil" userId="43ad321a-5946-4c44-869a-99c3331d9527" providerId="ADAL" clId="{EA813354-F016-409C-A55B-EB42D8BC8B73}" dt="2021-04-06T04:33:14.680" v="5341" actId="27803"/>
          <ac:spMkLst>
            <pc:docMk/>
            <pc:sldMk cId="1830847363" sldId="283"/>
            <ac:spMk id="8012" creationId="{BAC9AE29-1A9A-4B12-9FE3-9E60C7A4544B}"/>
          </ac:spMkLst>
        </pc:spChg>
        <pc:spChg chg="mod">
          <ac:chgData name="Vivek Saahil" userId="43ad321a-5946-4c44-869a-99c3331d9527" providerId="ADAL" clId="{EA813354-F016-409C-A55B-EB42D8BC8B73}" dt="2021-04-06T04:33:14.680" v="5341" actId="27803"/>
          <ac:spMkLst>
            <pc:docMk/>
            <pc:sldMk cId="1830847363" sldId="283"/>
            <ac:spMk id="8013" creationId="{A29F73DE-BBDD-461C-853C-933D28BE519D}"/>
          </ac:spMkLst>
        </pc:spChg>
        <pc:spChg chg="mod">
          <ac:chgData name="Vivek Saahil" userId="43ad321a-5946-4c44-869a-99c3331d9527" providerId="ADAL" clId="{EA813354-F016-409C-A55B-EB42D8BC8B73}" dt="2021-04-06T04:33:14.680" v="5341" actId="27803"/>
          <ac:spMkLst>
            <pc:docMk/>
            <pc:sldMk cId="1830847363" sldId="283"/>
            <ac:spMk id="8014" creationId="{983F727A-DAB0-4ADD-9377-B160E9187850}"/>
          </ac:spMkLst>
        </pc:spChg>
        <pc:spChg chg="mod">
          <ac:chgData name="Vivek Saahil" userId="43ad321a-5946-4c44-869a-99c3331d9527" providerId="ADAL" clId="{EA813354-F016-409C-A55B-EB42D8BC8B73}" dt="2021-04-06T04:33:14.680" v="5341" actId="27803"/>
          <ac:spMkLst>
            <pc:docMk/>
            <pc:sldMk cId="1830847363" sldId="283"/>
            <ac:spMk id="8015" creationId="{F9158EEE-C83C-4A6F-9807-37CF573AE190}"/>
          </ac:spMkLst>
        </pc:spChg>
        <pc:spChg chg="mod">
          <ac:chgData name="Vivek Saahil" userId="43ad321a-5946-4c44-869a-99c3331d9527" providerId="ADAL" clId="{EA813354-F016-409C-A55B-EB42D8BC8B73}" dt="2021-04-06T04:33:14.680" v="5341" actId="27803"/>
          <ac:spMkLst>
            <pc:docMk/>
            <pc:sldMk cId="1830847363" sldId="283"/>
            <ac:spMk id="8016" creationId="{1B1AD3FC-39D5-4E1E-A43E-7A5705530111}"/>
          </ac:spMkLst>
        </pc:spChg>
        <pc:spChg chg="mod">
          <ac:chgData name="Vivek Saahil" userId="43ad321a-5946-4c44-869a-99c3331d9527" providerId="ADAL" clId="{EA813354-F016-409C-A55B-EB42D8BC8B73}" dt="2021-04-06T04:33:14.680" v="5341" actId="27803"/>
          <ac:spMkLst>
            <pc:docMk/>
            <pc:sldMk cId="1830847363" sldId="283"/>
            <ac:spMk id="8017" creationId="{8573AE65-0190-4BE4-83D2-C2457A74C9EE}"/>
          </ac:spMkLst>
        </pc:spChg>
        <pc:spChg chg="mod">
          <ac:chgData name="Vivek Saahil" userId="43ad321a-5946-4c44-869a-99c3331d9527" providerId="ADAL" clId="{EA813354-F016-409C-A55B-EB42D8BC8B73}" dt="2021-04-06T04:33:14.680" v="5341" actId="27803"/>
          <ac:spMkLst>
            <pc:docMk/>
            <pc:sldMk cId="1830847363" sldId="283"/>
            <ac:spMk id="8018" creationId="{DDD42BF2-C8C1-4CDE-A672-06DDEF48A1DE}"/>
          </ac:spMkLst>
        </pc:spChg>
        <pc:spChg chg="mod">
          <ac:chgData name="Vivek Saahil" userId="43ad321a-5946-4c44-869a-99c3331d9527" providerId="ADAL" clId="{EA813354-F016-409C-A55B-EB42D8BC8B73}" dt="2021-04-06T04:33:14.680" v="5341" actId="27803"/>
          <ac:spMkLst>
            <pc:docMk/>
            <pc:sldMk cId="1830847363" sldId="283"/>
            <ac:spMk id="8019" creationId="{3644F2AE-7DC0-4BB0-9E07-EDE973CA9330}"/>
          </ac:spMkLst>
        </pc:spChg>
        <pc:spChg chg="mod">
          <ac:chgData name="Vivek Saahil" userId="43ad321a-5946-4c44-869a-99c3331d9527" providerId="ADAL" clId="{EA813354-F016-409C-A55B-EB42D8BC8B73}" dt="2021-04-06T04:33:14.680" v="5341" actId="27803"/>
          <ac:spMkLst>
            <pc:docMk/>
            <pc:sldMk cId="1830847363" sldId="283"/>
            <ac:spMk id="8020" creationId="{A46C1BE7-E203-49C1-91EC-3EAB7FE195A7}"/>
          </ac:spMkLst>
        </pc:spChg>
        <pc:spChg chg="mod">
          <ac:chgData name="Vivek Saahil" userId="43ad321a-5946-4c44-869a-99c3331d9527" providerId="ADAL" clId="{EA813354-F016-409C-A55B-EB42D8BC8B73}" dt="2021-04-06T04:33:14.680" v="5341" actId="27803"/>
          <ac:spMkLst>
            <pc:docMk/>
            <pc:sldMk cId="1830847363" sldId="283"/>
            <ac:spMk id="8021" creationId="{2D6AF8F9-AB28-4929-98D5-D94F94199309}"/>
          </ac:spMkLst>
        </pc:spChg>
        <pc:spChg chg="mod">
          <ac:chgData name="Vivek Saahil" userId="43ad321a-5946-4c44-869a-99c3331d9527" providerId="ADAL" clId="{EA813354-F016-409C-A55B-EB42D8BC8B73}" dt="2021-04-06T04:33:14.680" v="5341" actId="27803"/>
          <ac:spMkLst>
            <pc:docMk/>
            <pc:sldMk cId="1830847363" sldId="283"/>
            <ac:spMk id="8022" creationId="{91E8AC5D-41EA-4B6F-BC11-14603AD61B4C}"/>
          </ac:spMkLst>
        </pc:spChg>
        <pc:spChg chg="mod">
          <ac:chgData name="Vivek Saahil" userId="43ad321a-5946-4c44-869a-99c3331d9527" providerId="ADAL" clId="{EA813354-F016-409C-A55B-EB42D8BC8B73}" dt="2021-04-06T04:33:14.680" v="5341" actId="27803"/>
          <ac:spMkLst>
            <pc:docMk/>
            <pc:sldMk cId="1830847363" sldId="283"/>
            <ac:spMk id="8023" creationId="{A37FE2EF-A97A-4621-9F73-9ADF9E7439CF}"/>
          </ac:spMkLst>
        </pc:spChg>
        <pc:spChg chg="mod">
          <ac:chgData name="Vivek Saahil" userId="43ad321a-5946-4c44-869a-99c3331d9527" providerId="ADAL" clId="{EA813354-F016-409C-A55B-EB42D8BC8B73}" dt="2021-04-06T04:33:14.680" v="5341" actId="27803"/>
          <ac:spMkLst>
            <pc:docMk/>
            <pc:sldMk cId="1830847363" sldId="283"/>
            <ac:spMk id="8024" creationId="{8ABFAA8F-00A4-4D8E-803B-F6B3AAB447C5}"/>
          </ac:spMkLst>
        </pc:spChg>
        <pc:spChg chg="mod">
          <ac:chgData name="Vivek Saahil" userId="43ad321a-5946-4c44-869a-99c3331d9527" providerId="ADAL" clId="{EA813354-F016-409C-A55B-EB42D8BC8B73}" dt="2021-04-06T04:33:14.680" v="5341" actId="27803"/>
          <ac:spMkLst>
            <pc:docMk/>
            <pc:sldMk cId="1830847363" sldId="283"/>
            <ac:spMk id="8025" creationId="{9E9423DE-4162-4187-A83A-2B99A86B39C1}"/>
          </ac:spMkLst>
        </pc:spChg>
        <pc:spChg chg="mod">
          <ac:chgData name="Vivek Saahil" userId="43ad321a-5946-4c44-869a-99c3331d9527" providerId="ADAL" clId="{EA813354-F016-409C-A55B-EB42D8BC8B73}" dt="2021-04-06T04:33:14.680" v="5341" actId="27803"/>
          <ac:spMkLst>
            <pc:docMk/>
            <pc:sldMk cId="1830847363" sldId="283"/>
            <ac:spMk id="8026" creationId="{D78AA1A0-AD27-47E4-A362-888849DE2763}"/>
          </ac:spMkLst>
        </pc:spChg>
        <pc:spChg chg="mod">
          <ac:chgData name="Vivek Saahil" userId="43ad321a-5946-4c44-869a-99c3331d9527" providerId="ADAL" clId="{EA813354-F016-409C-A55B-EB42D8BC8B73}" dt="2021-04-06T04:33:14.680" v="5341" actId="27803"/>
          <ac:spMkLst>
            <pc:docMk/>
            <pc:sldMk cId="1830847363" sldId="283"/>
            <ac:spMk id="8027" creationId="{91DE4F77-D850-4BE5-B1ED-1FB66F13AE63}"/>
          </ac:spMkLst>
        </pc:spChg>
        <pc:spChg chg="mod">
          <ac:chgData name="Vivek Saahil" userId="43ad321a-5946-4c44-869a-99c3331d9527" providerId="ADAL" clId="{EA813354-F016-409C-A55B-EB42D8BC8B73}" dt="2021-04-06T04:33:14.680" v="5341" actId="27803"/>
          <ac:spMkLst>
            <pc:docMk/>
            <pc:sldMk cId="1830847363" sldId="283"/>
            <ac:spMk id="8028" creationId="{C7229FB9-C9F1-4635-8048-159E34416E92}"/>
          </ac:spMkLst>
        </pc:spChg>
        <pc:spChg chg="mod">
          <ac:chgData name="Vivek Saahil" userId="43ad321a-5946-4c44-869a-99c3331d9527" providerId="ADAL" clId="{EA813354-F016-409C-A55B-EB42D8BC8B73}" dt="2021-04-06T04:33:14.680" v="5341" actId="27803"/>
          <ac:spMkLst>
            <pc:docMk/>
            <pc:sldMk cId="1830847363" sldId="283"/>
            <ac:spMk id="8029" creationId="{0A76915C-9D9C-4FA7-8F67-9FF11CD5C424}"/>
          </ac:spMkLst>
        </pc:spChg>
        <pc:spChg chg="mod">
          <ac:chgData name="Vivek Saahil" userId="43ad321a-5946-4c44-869a-99c3331d9527" providerId="ADAL" clId="{EA813354-F016-409C-A55B-EB42D8BC8B73}" dt="2021-04-06T04:33:14.680" v="5341" actId="27803"/>
          <ac:spMkLst>
            <pc:docMk/>
            <pc:sldMk cId="1830847363" sldId="283"/>
            <ac:spMk id="8030" creationId="{AD2C49BB-0E26-40A7-8A4B-F3A11F2A31C4}"/>
          </ac:spMkLst>
        </pc:spChg>
        <pc:spChg chg="mod">
          <ac:chgData name="Vivek Saahil" userId="43ad321a-5946-4c44-869a-99c3331d9527" providerId="ADAL" clId="{EA813354-F016-409C-A55B-EB42D8BC8B73}" dt="2021-04-06T04:33:14.680" v="5341" actId="27803"/>
          <ac:spMkLst>
            <pc:docMk/>
            <pc:sldMk cId="1830847363" sldId="283"/>
            <ac:spMk id="8031" creationId="{E74D6F87-0FAF-4C7A-91B6-E36B417F07B7}"/>
          </ac:spMkLst>
        </pc:spChg>
        <pc:spChg chg="mod">
          <ac:chgData name="Vivek Saahil" userId="43ad321a-5946-4c44-869a-99c3331d9527" providerId="ADAL" clId="{EA813354-F016-409C-A55B-EB42D8BC8B73}" dt="2021-04-06T04:33:14.680" v="5341" actId="27803"/>
          <ac:spMkLst>
            <pc:docMk/>
            <pc:sldMk cId="1830847363" sldId="283"/>
            <ac:spMk id="8032" creationId="{08C05A3F-5A9D-4326-B93B-95786A564DB4}"/>
          </ac:spMkLst>
        </pc:spChg>
        <pc:spChg chg="mod">
          <ac:chgData name="Vivek Saahil" userId="43ad321a-5946-4c44-869a-99c3331d9527" providerId="ADAL" clId="{EA813354-F016-409C-A55B-EB42D8BC8B73}" dt="2021-04-06T04:33:14.680" v="5341" actId="27803"/>
          <ac:spMkLst>
            <pc:docMk/>
            <pc:sldMk cId="1830847363" sldId="283"/>
            <ac:spMk id="8033" creationId="{805A14BA-3B14-4C89-AA23-391F4445CA95}"/>
          </ac:spMkLst>
        </pc:spChg>
        <pc:spChg chg="mod">
          <ac:chgData name="Vivek Saahil" userId="43ad321a-5946-4c44-869a-99c3331d9527" providerId="ADAL" clId="{EA813354-F016-409C-A55B-EB42D8BC8B73}" dt="2021-04-06T04:33:14.680" v="5341" actId="27803"/>
          <ac:spMkLst>
            <pc:docMk/>
            <pc:sldMk cId="1830847363" sldId="283"/>
            <ac:spMk id="8034" creationId="{564B47AB-E856-4182-8AE2-0212F1B51BB0}"/>
          </ac:spMkLst>
        </pc:spChg>
        <pc:spChg chg="mod">
          <ac:chgData name="Vivek Saahil" userId="43ad321a-5946-4c44-869a-99c3331d9527" providerId="ADAL" clId="{EA813354-F016-409C-A55B-EB42D8BC8B73}" dt="2021-04-06T04:33:14.680" v="5341" actId="27803"/>
          <ac:spMkLst>
            <pc:docMk/>
            <pc:sldMk cId="1830847363" sldId="283"/>
            <ac:spMk id="8035" creationId="{2369F45F-4413-4FD3-BC49-629DE4B3CFF4}"/>
          </ac:spMkLst>
        </pc:spChg>
        <pc:spChg chg="mod">
          <ac:chgData name="Vivek Saahil" userId="43ad321a-5946-4c44-869a-99c3331d9527" providerId="ADAL" clId="{EA813354-F016-409C-A55B-EB42D8BC8B73}" dt="2021-04-06T04:33:14.680" v="5341" actId="27803"/>
          <ac:spMkLst>
            <pc:docMk/>
            <pc:sldMk cId="1830847363" sldId="283"/>
            <ac:spMk id="8036" creationId="{5F122B0F-8925-4319-B6D9-DD155F46379C}"/>
          </ac:spMkLst>
        </pc:spChg>
        <pc:spChg chg="mod">
          <ac:chgData name="Vivek Saahil" userId="43ad321a-5946-4c44-869a-99c3331d9527" providerId="ADAL" clId="{EA813354-F016-409C-A55B-EB42D8BC8B73}" dt="2021-04-06T04:33:14.680" v="5341" actId="27803"/>
          <ac:spMkLst>
            <pc:docMk/>
            <pc:sldMk cId="1830847363" sldId="283"/>
            <ac:spMk id="8037" creationId="{44A6815B-95F1-4611-BC5C-C2F2B6CF0243}"/>
          </ac:spMkLst>
        </pc:spChg>
        <pc:spChg chg="mod">
          <ac:chgData name="Vivek Saahil" userId="43ad321a-5946-4c44-869a-99c3331d9527" providerId="ADAL" clId="{EA813354-F016-409C-A55B-EB42D8BC8B73}" dt="2021-04-06T04:33:14.680" v="5341" actId="27803"/>
          <ac:spMkLst>
            <pc:docMk/>
            <pc:sldMk cId="1830847363" sldId="283"/>
            <ac:spMk id="8038" creationId="{979CC303-8B97-4DF1-B80C-2B83588A0DAE}"/>
          </ac:spMkLst>
        </pc:spChg>
        <pc:spChg chg="mod">
          <ac:chgData name="Vivek Saahil" userId="43ad321a-5946-4c44-869a-99c3331d9527" providerId="ADAL" clId="{EA813354-F016-409C-A55B-EB42D8BC8B73}" dt="2021-04-06T04:33:14.680" v="5341" actId="27803"/>
          <ac:spMkLst>
            <pc:docMk/>
            <pc:sldMk cId="1830847363" sldId="283"/>
            <ac:spMk id="8039" creationId="{BA277E46-8000-41B1-B95B-238CA8C3D136}"/>
          </ac:spMkLst>
        </pc:spChg>
        <pc:spChg chg="mod">
          <ac:chgData name="Vivek Saahil" userId="43ad321a-5946-4c44-869a-99c3331d9527" providerId="ADAL" clId="{EA813354-F016-409C-A55B-EB42D8BC8B73}" dt="2021-04-06T04:33:14.680" v="5341" actId="27803"/>
          <ac:spMkLst>
            <pc:docMk/>
            <pc:sldMk cId="1830847363" sldId="283"/>
            <ac:spMk id="8040" creationId="{44EBF602-CA55-40B0-84D2-F0D34ED6FDE8}"/>
          </ac:spMkLst>
        </pc:spChg>
        <pc:spChg chg="mod">
          <ac:chgData name="Vivek Saahil" userId="43ad321a-5946-4c44-869a-99c3331d9527" providerId="ADAL" clId="{EA813354-F016-409C-A55B-EB42D8BC8B73}" dt="2021-04-06T04:33:14.680" v="5341" actId="27803"/>
          <ac:spMkLst>
            <pc:docMk/>
            <pc:sldMk cId="1830847363" sldId="283"/>
            <ac:spMk id="8041" creationId="{A26C767F-8A3B-4DAA-BB1E-0A994CE41111}"/>
          </ac:spMkLst>
        </pc:spChg>
        <pc:spChg chg="mod">
          <ac:chgData name="Vivek Saahil" userId="43ad321a-5946-4c44-869a-99c3331d9527" providerId="ADAL" clId="{EA813354-F016-409C-A55B-EB42D8BC8B73}" dt="2021-04-06T04:33:14.680" v="5341" actId="27803"/>
          <ac:spMkLst>
            <pc:docMk/>
            <pc:sldMk cId="1830847363" sldId="283"/>
            <ac:spMk id="8042" creationId="{EC6548BF-834A-49CD-98DA-7118B67B065E}"/>
          </ac:spMkLst>
        </pc:spChg>
        <pc:spChg chg="mod">
          <ac:chgData name="Vivek Saahil" userId="43ad321a-5946-4c44-869a-99c3331d9527" providerId="ADAL" clId="{EA813354-F016-409C-A55B-EB42D8BC8B73}" dt="2021-04-06T04:33:14.680" v="5341" actId="27803"/>
          <ac:spMkLst>
            <pc:docMk/>
            <pc:sldMk cId="1830847363" sldId="283"/>
            <ac:spMk id="8043" creationId="{FA0B172C-315F-41C4-BFE4-A7B3E2229618}"/>
          </ac:spMkLst>
        </pc:spChg>
        <pc:spChg chg="mod">
          <ac:chgData name="Vivek Saahil" userId="43ad321a-5946-4c44-869a-99c3331d9527" providerId="ADAL" clId="{EA813354-F016-409C-A55B-EB42D8BC8B73}" dt="2021-04-06T04:33:14.680" v="5341" actId="27803"/>
          <ac:spMkLst>
            <pc:docMk/>
            <pc:sldMk cId="1830847363" sldId="283"/>
            <ac:spMk id="8044" creationId="{A7E28538-4B19-4011-9C55-4FE8F1DE5600}"/>
          </ac:spMkLst>
        </pc:spChg>
        <pc:spChg chg="mod">
          <ac:chgData name="Vivek Saahil" userId="43ad321a-5946-4c44-869a-99c3331d9527" providerId="ADAL" clId="{EA813354-F016-409C-A55B-EB42D8BC8B73}" dt="2021-04-06T04:33:14.680" v="5341" actId="27803"/>
          <ac:spMkLst>
            <pc:docMk/>
            <pc:sldMk cId="1830847363" sldId="283"/>
            <ac:spMk id="8045" creationId="{8943CAB4-0553-441C-A910-872A460554AB}"/>
          </ac:spMkLst>
        </pc:spChg>
        <pc:spChg chg="mod">
          <ac:chgData name="Vivek Saahil" userId="43ad321a-5946-4c44-869a-99c3331d9527" providerId="ADAL" clId="{EA813354-F016-409C-A55B-EB42D8BC8B73}" dt="2021-04-06T04:33:14.680" v="5341" actId="27803"/>
          <ac:spMkLst>
            <pc:docMk/>
            <pc:sldMk cId="1830847363" sldId="283"/>
            <ac:spMk id="8046" creationId="{99211EA6-AEE2-402D-A35F-F24C3C05207F}"/>
          </ac:spMkLst>
        </pc:spChg>
        <pc:spChg chg="mod">
          <ac:chgData name="Vivek Saahil" userId="43ad321a-5946-4c44-869a-99c3331d9527" providerId="ADAL" clId="{EA813354-F016-409C-A55B-EB42D8BC8B73}" dt="2021-04-06T04:33:14.680" v="5341" actId="27803"/>
          <ac:spMkLst>
            <pc:docMk/>
            <pc:sldMk cId="1830847363" sldId="283"/>
            <ac:spMk id="8047" creationId="{29B43180-187F-46F8-87EF-906DD16350C1}"/>
          </ac:spMkLst>
        </pc:spChg>
        <pc:spChg chg="mod">
          <ac:chgData name="Vivek Saahil" userId="43ad321a-5946-4c44-869a-99c3331d9527" providerId="ADAL" clId="{EA813354-F016-409C-A55B-EB42D8BC8B73}" dt="2021-04-06T04:33:14.680" v="5341" actId="27803"/>
          <ac:spMkLst>
            <pc:docMk/>
            <pc:sldMk cId="1830847363" sldId="283"/>
            <ac:spMk id="8048" creationId="{6BBF1687-7FC0-4F21-9729-E0525A218D8A}"/>
          </ac:spMkLst>
        </pc:spChg>
        <pc:spChg chg="mod">
          <ac:chgData name="Vivek Saahil" userId="43ad321a-5946-4c44-869a-99c3331d9527" providerId="ADAL" clId="{EA813354-F016-409C-A55B-EB42D8BC8B73}" dt="2021-04-06T04:33:14.680" v="5341" actId="27803"/>
          <ac:spMkLst>
            <pc:docMk/>
            <pc:sldMk cId="1830847363" sldId="283"/>
            <ac:spMk id="8049" creationId="{E98E132C-12E4-40AA-BEE6-8CC2298C5185}"/>
          </ac:spMkLst>
        </pc:spChg>
        <pc:spChg chg="mod">
          <ac:chgData name="Vivek Saahil" userId="43ad321a-5946-4c44-869a-99c3331d9527" providerId="ADAL" clId="{EA813354-F016-409C-A55B-EB42D8BC8B73}" dt="2021-04-06T04:33:14.680" v="5341" actId="27803"/>
          <ac:spMkLst>
            <pc:docMk/>
            <pc:sldMk cId="1830847363" sldId="283"/>
            <ac:spMk id="8050" creationId="{0886E803-B2E4-410E-9D75-9F87E8472681}"/>
          </ac:spMkLst>
        </pc:spChg>
        <pc:spChg chg="mod">
          <ac:chgData name="Vivek Saahil" userId="43ad321a-5946-4c44-869a-99c3331d9527" providerId="ADAL" clId="{EA813354-F016-409C-A55B-EB42D8BC8B73}" dt="2021-04-06T04:33:14.680" v="5341" actId="27803"/>
          <ac:spMkLst>
            <pc:docMk/>
            <pc:sldMk cId="1830847363" sldId="283"/>
            <ac:spMk id="8051" creationId="{D0C3493E-CD54-48B4-96B0-92259FF1538A}"/>
          </ac:spMkLst>
        </pc:spChg>
        <pc:spChg chg="mod">
          <ac:chgData name="Vivek Saahil" userId="43ad321a-5946-4c44-869a-99c3331d9527" providerId="ADAL" clId="{EA813354-F016-409C-A55B-EB42D8BC8B73}" dt="2021-04-06T04:33:14.680" v="5341" actId="27803"/>
          <ac:spMkLst>
            <pc:docMk/>
            <pc:sldMk cId="1830847363" sldId="283"/>
            <ac:spMk id="8052" creationId="{B0F26219-469C-4A3F-B361-06B42F012170}"/>
          </ac:spMkLst>
        </pc:spChg>
        <pc:spChg chg="mod">
          <ac:chgData name="Vivek Saahil" userId="43ad321a-5946-4c44-869a-99c3331d9527" providerId="ADAL" clId="{EA813354-F016-409C-A55B-EB42D8BC8B73}" dt="2021-04-06T04:33:14.680" v="5341" actId="27803"/>
          <ac:spMkLst>
            <pc:docMk/>
            <pc:sldMk cId="1830847363" sldId="283"/>
            <ac:spMk id="8053" creationId="{7652E4E3-6D93-482B-94F8-2179EA90CEA5}"/>
          </ac:spMkLst>
        </pc:spChg>
        <pc:spChg chg="mod">
          <ac:chgData name="Vivek Saahil" userId="43ad321a-5946-4c44-869a-99c3331d9527" providerId="ADAL" clId="{EA813354-F016-409C-A55B-EB42D8BC8B73}" dt="2021-04-06T04:33:14.680" v="5341" actId="27803"/>
          <ac:spMkLst>
            <pc:docMk/>
            <pc:sldMk cId="1830847363" sldId="283"/>
            <ac:spMk id="8054" creationId="{89E557C9-CFA4-47FB-8668-89C9A8EEF8FF}"/>
          </ac:spMkLst>
        </pc:spChg>
        <pc:spChg chg="mod">
          <ac:chgData name="Vivek Saahil" userId="43ad321a-5946-4c44-869a-99c3331d9527" providerId="ADAL" clId="{EA813354-F016-409C-A55B-EB42D8BC8B73}" dt="2021-04-06T04:33:14.680" v="5341" actId="27803"/>
          <ac:spMkLst>
            <pc:docMk/>
            <pc:sldMk cId="1830847363" sldId="283"/>
            <ac:spMk id="8055" creationId="{335EBC8F-D0FF-462B-9A68-E51784A3968E}"/>
          </ac:spMkLst>
        </pc:spChg>
        <pc:spChg chg="mod">
          <ac:chgData name="Vivek Saahil" userId="43ad321a-5946-4c44-869a-99c3331d9527" providerId="ADAL" clId="{EA813354-F016-409C-A55B-EB42D8BC8B73}" dt="2021-04-06T04:33:14.680" v="5341" actId="27803"/>
          <ac:spMkLst>
            <pc:docMk/>
            <pc:sldMk cId="1830847363" sldId="283"/>
            <ac:spMk id="8056" creationId="{B501ED38-B598-45E6-A922-1F1B22252CA5}"/>
          </ac:spMkLst>
        </pc:spChg>
        <pc:spChg chg="mod">
          <ac:chgData name="Vivek Saahil" userId="43ad321a-5946-4c44-869a-99c3331d9527" providerId="ADAL" clId="{EA813354-F016-409C-A55B-EB42D8BC8B73}" dt="2021-04-06T04:33:14.680" v="5341" actId="27803"/>
          <ac:spMkLst>
            <pc:docMk/>
            <pc:sldMk cId="1830847363" sldId="283"/>
            <ac:spMk id="8057" creationId="{A650C495-5CA8-45A7-BE78-F3FF87340AF3}"/>
          </ac:spMkLst>
        </pc:spChg>
        <pc:spChg chg="mod">
          <ac:chgData name="Vivek Saahil" userId="43ad321a-5946-4c44-869a-99c3331d9527" providerId="ADAL" clId="{EA813354-F016-409C-A55B-EB42D8BC8B73}" dt="2021-04-06T04:33:14.680" v="5341" actId="27803"/>
          <ac:spMkLst>
            <pc:docMk/>
            <pc:sldMk cId="1830847363" sldId="283"/>
            <ac:spMk id="8058" creationId="{C96308E5-89DF-4887-996A-B4A92C2CE3AF}"/>
          </ac:spMkLst>
        </pc:spChg>
        <pc:spChg chg="mod">
          <ac:chgData name="Vivek Saahil" userId="43ad321a-5946-4c44-869a-99c3331d9527" providerId="ADAL" clId="{EA813354-F016-409C-A55B-EB42D8BC8B73}" dt="2021-04-06T04:33:14.680" v="5341" actId="27803"/>
          <ac:spMkLst>
            <pc:docMk/>
            <pc:sldMk cId="1830847363" sldId="283"/>
            <ac:spMk id="8059" creationId="{DDAC830E-50E1-4D20-84C6-27739FBF0DCB}"/>
          </ac:spMkLst>
        </pc:spChg>
        <pc:spChg chg="mod">
          <ac:chgData name="Vivek Saahil" userId="43ad321a-5946-4c44-869a-99c3331d9527" providerId="ADAL" clId="{EA813354-F016-409C-A55B-EB42D8BC8B73}" dt="2021-04-06T04:33:14.680" v="5341" actId="27803"/>
          <ac:spMkLst>
            <pc:docMk/>
            <pc:sldMk cId="1830847363" sldId="283"/>
            <ac:spMk id="8060" creationId="{4D866680-319B-4B35-9274-14D52C8E1D46}"/>
          </ac:spMkLst>
        </pc:spChg>
        <pc:spChg chg="mod">
          <ac:chgData name="Vivek Saahil" userId="43ad321a-5946-4c44-869a-99c3331d9527" providerId="ADAL" clId="{EA813354-F016-409C-A55B-EB42D8BC8B73}" dt="2021-04-06T04:33:14.680" v="5341" actId="27803"/>
          <ac:spMkLst>
            <pc:docMk/>
            <pc:sldMk cId="1830847363" sldId="283"/>
            <ac:spMk id="8061" creationId="{17CFBD34-78AD-4897-A377-ECE36706D1CD}"/>
          </ac:spMkLst>
        </pc:spChg>
        <pc:spChg chg="mod">
          <ac:chgData name="Vivek Saahil" userId="43ad321a-5946-4c44-869a-99c3331d9527" providerId="ADAL" clId="{EA813354-F016-409C-A55B-EB42D8BC8B73}" dt="2021-04-06T04:33:14.680" v="5341" actId="27803"/>
          <ac:spMkLst>
            <pc:docMk/>
            <pc:sldMk cId="1830847363" sldId="283"/>
            <ac:spMk id="8062" creationId="{654BF7EC-501A-498D-88F0-B3E7052038E0}"/>
          </ac:spMkLst>
        </pc:spChg>
        <pc:spChg chg="mod">
          <ac:chgData name="Vivek Saahil" userId="43ad321a-5946-4c44-869a-99c3331d9527" providerId="ADAL" clId="{EA813354-F016-409C-A55B-EB42D8BC8B73}" dt="2021-04-06T04:33:14.680" v="5341" actId="27803"/>
          <ac:spMkLst>
            <pc:docMk/>
            <pc:sldMk cId="1830847363" sldId="283"/>
            <ac:spMk id="8063" creationId="{F5E5F547-AE74-4B48-B7D1-1B214FF3C298}"/>
          </ac:spMkLst>
        </pc:spChg>
        <pc:spChg chg="mod">
          <ac:chgData name="Vivek Saahil" userId="43ad321a-5946-4c44-869a-99c3331d9527" providerId="ADAL" clId="{EA813354-F016-409C-A55B-EB42D8BC8B73}" dt="2021-04-06T04:33:14.680" v="5341" actId="27803"/>
          <ac:spMkLst>
            <pc:docMk/>
            <pc:sldMk cId="1830847363" sldId="283"/>
            <ac:spMk id="8064" creationId="{8C5A2C9B-442C-4337-858B-28A5CB98D0A7}"/>
          </ac:spMkLst>
        </pc:spChg>
        <pc:spChg chg="mod">
          <ac:chgData name="Vivek Saahil" userId="43ad321a-5946-4c44-869a-99c3331d9527" providerId="ADAL" clId="{EA813354-F016-409C-A55B-EB42D8BC8B73}" dt="2021-04-06T04:33:14.680" v="5341" actId="27803"/>
          <ac:spMkLst>
            <pc:docMk/>
            <pc:sldMk cId="1830847363" sldId="283"/>
            <ac:spMk id="8065" creationId="{15CBE1DA-3B23-4775-841E-B75278622814}"/>
          </ac:spMkLst>
        </pc:spChg>
        <pc:spChg chg="mod">
          <ac:chgData name="Vivek Saahil" userId="43ad321a-5946-4c44-869a-99c3331d9527" providerId="ADAL" clId="{EA813354-F016-409C-A55B-EB42D8BC8B73}" dt="2021-04-06T04:33:14.680" v="5341" actId="27803"/>
          <ac:spMkLst>
            <pc:docMk/>
            <pc:sldMk cId="1830847363" sldId="283"/>
            <ac:spMk id="8066" creationId="{141403B6-A883-4ACF-8435-FFAE850C2323}"/>
          </ac:spMkLst>
        </pc:spChg>
        <pc:spChg chg="mod">
          <ac:chgData name="Vivek Saahil" userId="43ad321a-5946-4c44-869a-99c3331d9527" providerId="ADAL" clId="{EA813354-F016-409C-A55B-EB42D8BC8B73}" dt="2021-04-06T04:33:14.680" v="5341" actId="27803"/>
          <ac:spMkLst>
            <pc:docMk/>
            <pc:sldMk cId="1830847363" sldId="283"/>
            <ac:spMk id="8067" creationId="{B1E50B60-AF37-4846-850A-C5E4D1BF7950}"/>
          </ac:spMkLst>
        </pc:spChg>
        <pc:spChg chg="mod">
          <ac:chgData name="Vivek Saahil" userId="43ad321a-5946-4c44-869a-99c3331d9527" providerId="ADAL" clId="{EA813354-F016-409C-A55B-EB42D8BC8B73}" dt="2021-04-06T04:33:14.680" v="5341" actId="27803"/>
          <ac:spMkLst>
            <pc:docMk/>
            <pc:sldMk cId="1830847363" sldId="283"/>
            <ac:spMk id="8068" creationId="{1291BB55-7908-4618-A433-336EC37DE612}"/>
          </ac:spMkLst>
        </pc:spChg>
        <pc:spChg chg="mod">
          <ac:chgData name="Vivek Saahil" userId="43ad321a-5946-4c44-869a-99c3331d9527" providerId="ADAL" clId="{EA813354-F016-409C-A55B-EB42D8BC8B73}" dt="2021-04-06T04:33:14.680" v="5341" actId="27803"/>
          <ac:spMkLst>
            <pc:docMk/>
            <pc:sldMk cId="1830847363" sldId="283"/>
            <ac:spMk id="8069" creationId="{F8384366-7A8E-4CD1-9BAF-B61BD5473534}"/>
          </ac:spMkLst>
        </pc:spChg>
        <pc:spChg chg="mod">
          <ac:chgData name="Vivek Saahil" userId="43ad321a-5946-4c44-869a-99c3331d9527" providerId="ADAL" clId="{EA813354-F016-409C-A55B-EB42D8BC8B73}" dt="2021-04-06T04:33:14.680" v="5341" actId="27803"/>
          <ac:spMkLst>
            <pc:docMk/>
            <pc:sldMk cId="1830847363" sldId="283"/>
            <ac:spMk id="8070" creationId="{23575FC9-679A-4318-AA81-C1065BBED5A6}"/>
          </ac:spMkLst>
        </pc:spChg>
        <pc:spChg chg="mod">
          <ac:chgData name="Vivek Saahil" userId="43ad321a-5946-4c44-869a-99c3331d9527" providerId="ADAL" clId="{EA813354-F016-409C-A55B-EB42D8BC8B73}" dt="2021-04-06T04:33:14.680" v="5341" actId="27803"/>
          <ac:spMkLst>
            <pc:docMk/>
            <pc:sldMk cId="1830847363" sldId="283"/>
            <ac:spMk id="8071" creationId="{5FBCD1E4-9181-46EF-A7FA-E872F808F307}"/>
          </ac:spMkLst>
        </pc:spChg>
        <pc:spChg chg="mod">
          <ac:chgData name="Vivek Saahil" userId="43ad321a-5946-4c44-869a-99c3331d9527" providerId="ADAL" clId="{EA813354-F016-409C-A55B-EB42D8BC8B73}" dt="2021-04-06T04:33:14.680" v="5341" actId="27803"/>
          <ac:spMkLst>
            <pc:docMk/>
            <pc:sldMk cId="1830847363" sldId="283"/>
            <ac:spMk id="8072" creationId="{2157CFA6-93CE-4A32-B7AB-05DC3D203231}"/>
          </ac:spMkLst>
        </pc:spChg>
        <pc:spChg chg="mod">
          <ac:chgData name="Vivek Saahil" userId="43ad321a-5946-4c44-869a-99c3331d9527" providerId="ADAL" clId="{EA813354-F016-409C-A55B-EB42D8BC8B73}" dt="2021-04-06T04:33:14.680" v="5341" actId="27803"/>
          <ac:spMkLst>
            <pc:docMk/>
            <pc:sldMk cId="1830847363" sldId="283"/>
            <ac:spMk id="8073" creationId="{99517C9D-44AF-4F31-AF99-F9DC83EAC90A}"/>
          </ac:spMkLst>
        </pc:spChg>
        <pc:spChg chg="mod">
          <ac:chgData name="Vivek Saahil" userId="43ad321a-5946-4c44-869a-99c3331d9527" providerId="ADAL" clId="{EA813354-F016-409C-A55B-EB42D8BC8B73}" dt="2021-04-06T04:33:14.680" v="5341" actId="27803"/>
          <ac:spMkLst>
            <pc:docMk/>
            <pc:sldMk cId="1830847363" sldId="283"/>
            <ac:spMk id="8074" creationId="{4B748578-5025-475E-AE41-961C542A0407}"/>
          </ac:spMkLst>
        </pc:spChg>
        <pc:spChg chg="mod">
          <ac:chgData name="Vivek Saahil" userId="43ad321a-5946-4c44-869a-99c3331d9527" providerId="ADAL" clId="{EA813354-F016-409C-A55B-EB42D8BC8B73}" dt="2021-04-06T04:33:14.680" v="5341" actId="27803"/>
          <ac:spMkLst>
            <pc:docMk/>
            <pc:sldMk cId="1830847363" sldId="283"/>
            <ac:spMk id="8075" creationId="{A3192E1A-725B-4985-972B-23F0244CDF39}"/>
          </ac:spMkLst>
        </pc:spChg>
        <pc:spChg chg="mod">
          <ac:chgData name="Vivek Saahil" userId="43ad321a-5946-4c44-869a-99c3331d9527" providerId="ADAL" clId="{EA813354-F016-409C-A55B-EB42D8BC8B73}" dt="2021-04-06T04:33:14.680" v="5341" actId="27803"/>
          <ac:spMkLst>
            <pc:docMk/>
            <pc:sldMk cId="1830847363" sldId="283"/>
            <ac:spMk id="8076" creationId="{35C41DDB-24B0-478B-B461-E34F49543F2C}"/>
          </ac:spMkLst>
        </pc:spChg>
        <pc:spChg chg="mod">
          <ac:chgData name="Vivek Saahil" userId="43ad321a-5946-4c44-869a-99c3331d9527" providerId="ADAL" clId="{EA813354-F016-409C-A55B-EB42D8BC8B73}" dt="2021-04-06T04:33:14.680" v="5341" actId="27803"/>
          <ac:spMkLst>
            <pc:docMk/>
            <pc:sldMk cId="1830847363" sldId="283"/>
            <ac:spMk id="8077" creationId="{861FA7E5-981D-4DBA-BE74-BCCC4EFD760B}"/>
          </ac:spMkLst>
        </pc:spChg>
        <pc:spChg chg="mod">
          <ac:chgData name="Vivek Saahil" userId="43ad321a-5946-4c44-869a-99c3331d9527" providerId="ADAL" clId="{EA813354-F016-409C-A55B-EB42D8BC8B73}" dt="2021-04-06T04:33:14.680" v="5341" actId="27803"/>
          <ac:spMkLst>
            <pc:docMk/>
            <pc:sldMk cId="1830847363" sldId="283"/>
            <ac:spMk id="8078" creationId="{456EC586-5FFB-40E1-BAF0-9B0817ABDA71}"/>
          </ac:spMkLst>
        </pc:spChg>
        <pc:spChg chg="mod">
          <ac:chgData name="Vivek Saahil" userId="43ad321a-5946-4c44-869a-99c3331d9527" providerId="ADAL" clId="{EA813354-F016-409C-A55B-EB42D8BC8B73}" dt="2021-04-06T04:33:14.680" v="5341" actId="27803"/>
          <ac:spMkLst>
            <pc:docMk/>
            <pc:sldMk cId="1830847363" sldId="283"/>
            <ac:spMk id="8079" creationId="{A488673F-FE66-40E3-90E8-795FA43AEDB9}"/>
          </ac:spMkLst>
        </pc:spChg>
        <pc:spChg chg="mod">
          <ac:chgData name="Vivek Saahil" userId="43ad321a-5946-4c44-869a-99c3331d9527" providerId="ADAL" clId="{EA813354-F016-409C-A55B-EB42D8BC8B73}" dt="2021-04-06T04:33:14.680" v="5341" actId="27803"/>
          <ac:spMkLst>
            <pc:docMk/>
            <pc:sldMk cId="1830847363" sldId="283"/>
            <ac:spMk id="8080" creationId="{A1A2C057-EC1C-4688-A981-BB7D963377F4}"/>
          </ac:spMkLst>
        </pc:spChg>
        <pc:spChg chg="mod">
          <ac:chgData name="Vivek Saahil" userId="43ad321a-5946-4c44-869a-99c3331d9527" providerId="ADAL" clId="{EA813354-F016-409C-A55B-EB42D8BC8B73}" dt="2021-04-06T04:33:14.680" v="5341" actId="27803"/>
          <ac:spMkLst>
            <pc:docMk/>
            <pc:sldMk cId="1830847363" sldId="283"/>
            <ac:spMk id="8081" creationId="{F1C6A54F-02C8-4177-BFE3-0F6226B061DD}"/>
          </ac:spMkLst>
        </pc:spChg>
        <pc:spChg chg="mod">
          <ac:chgData name="Vivek Saahil" userId="43ad321a-5946-4c44-869a-99c3331d9527" providerId="ADAL" clId="{EA813354-F016-409C-A55B-EB42D8BC8B73}" dt="2021-04-06T04:33:14.680" v="5341" actId="27803"/>
          <ac:spMkLst>
            <pc:docMk/>
            <pc:sldMk cId="1830847363" sldId="283"/>
            <ac:spMk id="8082" creationId="{0C5F4150-7105-4C43-A68B-A51CFAADBA73}"/>
          </ac:spMkLst>
        </pc:spChg>
        <pc:spChg chg="mod">
          <ac:chgData name="Vivek Saahil" userId="43ad321a-5946-4c44-869a-99c3331d9527" providerId="ADAL" clId="{EA813354-F016-409C-A55B-EB42D8BC8B73}" dt="2021-04-06T04:33:14.680" v="5341" actId="27803"/>
          <ac:spMkLst>
            <pc:docMk/>
            <pc:sldMk cId="1830847363" sldId="283"/>
            <ac:spMk id="8083" creationId="{24CE7C3E-9AB5-4667-B170-04C58B25A6C4}"/>
          </ac:spMkLst>
        </pc:spChg>
        <pc:spChg chg="mod">
          <ac:chgData name="Vivek Saahil" userId="43ad321a-5946-4c44-869a-99c3331d9527" providerId="ADAL" clId="{EA813354-F016-409C-A55B-EB42D8BC8B73}" dt="2021-04-06T04:33:14.680" v="5341" actId="27803"/>
          <ac:spMkLst>
            <pc:docMk/>
            <pc:sldMk cId="1830847363" sldId="283"/>
            <ac:spMk id="8084" creationId="{263CA89F-32E7-4A5E-A538-163C3F53A899}"/>
          </ac:spMkLst>
        </pc:spChg>
        <pc:spChg chg="mod">
          <ac:chgData name="Vivek Saahil" userId="43ad321a-5946-4c44-869a-99c3331d9527" providerId="ADAL" clId="{EA813354-F016-409C-A55B-EB42D8BC8B73}" dt="2021-04-06T04:33:14.680" v="5341" actId="27803"/>
          <ac:spMkLst>
            <pc:docMk/>
            <pc:sldMk cId="1830847363" sldId="283"/>
            <ac:spMk id="8085" creationId="{57F176F0-7029-4142-BC57-A4E6A26F4A1A}"/>
          </ac:spMkLst>
        </pc:spChg>
        <pc:spChg chg="mod">
          <ac:chgData name="Vivek Saahil" userId="43ad321a-5946-4c44-869a-99c3331d9527" providerId="ADAL" clId="{EA813354-F016-409C-A55B-EB42D8BC8B73}" dt="2021-04-06T04:33:14.680" v="5341" actId="27803"/>
          <ac:spMkLst>
            <pc:docMk/>
            <pc:sldMk cId="1830847363" sldId="283"/>
            <ac:spMk id="8086" creationId="{E9178B4C-62C8-4A18-8031-350E6059B3A9}"/>
          </ac:spMkLst>
        </pc:spChg>
        <pc:spChg chg="mod">
          <ac:chgData name="Vivek Saahil" userId="43ad321a-5946-4c44-869a-99c3331d9527" providerId="ADAL" clId="{EA813354-F016-409C-A55B-EB42D8BC8B73}" dt="2021-04-06T04:33:14.680" v="5341" actId="27803"/>
          <ac:spMkLst>
            <pc:docMk/>
            <pc:sldMk cId="1830847363" sldId="283"/>
            <ac:spMk id="8087" creationId="{093E7ED6-A1B0-4DA5-9E86-AED16DF15445}"/>
          </ac:spMkLst>
        </pc:spChg>
        <pc:spChg chg="mod">
          <ac:chgData name="Vivek Saahil" userId="43ad321a-5946-4c44-869a-99c3331d9527" providerId="ADAL" clId="{EA813354-F016-409C-A55B-EB42D8BC8B73}" dt="2021-04-06T04:33:14.680" v="5341" actId="27803"/>
          <ac:spMkLst>
            <pc:docMk/>
            <pc:sldMk cId="1830847363" sldId="283"/>
            <ac:spMk id="8088" creationId="{DAB45898-0BCB-40BD-9607-27B52191D05F}"/>
          </ac:spMkLst>
        </pc:spChg>
        <pc:spChg chg="mod">
          <ac:chgData name="Vivek Saahil" userId="43ad321a-5946-4c44-869a-99c3331d9527" providerId="ADAL" clId="{EA813354-F016-409C-A55B-EB42D8BC8B73}" dt="2021-04-06T04:33:14.680" v="5341" actId="27803"/>
          <ac:spMkLst>
            <pc:docMk/>
            <pc:sldMk cId="1830847363" sldId="283"/>
            <ac:spMk id="8089" creationId="{44F3B414-04A7-4BD1-A89E-E3EB5B3D9624}"/>
          </ac:spMkLst>
        </pc:spChg>
        <pc:spChg chg="mod">
          <ac:chgData name="Vivek Saahil" userId="43ad321a-5946-4c44-869a-99c3331d9527" providerId="ADAL" clId="{EA813354-F016-409C-A55B-EB42D8BC8B73}" dt="2021-04-06T04:33:14.680" v="5341" actId="27803"/>
          <ac:spMkLst>
            <pc:docMk/>
            <pc:sldMk cId="1830847363" sldId="283"/>
            <ac:spMk id="8090" creationId="{14643786-249F-4DA4-9129-C1CEB30AAEF1}"/>
          </ac:spMkLst>
        </pc:spChg>
        <pc:spChg chg="mod">
          <ac:chgData name="Vivek Saahil" userId="43ad321a-5946-4c44-869a-99c3331d9527" providerId="ADAL" clId="{EA813354-F016-409C-A55B-EB42D8BC8B73}" dt="2021-04-06T04:33:14.680" v="5341" actId="27803"/>
          <ac:spMkLst>
            <pc:docMk/>
            <pc:sldMk cId="1830847363" sldId="283"/>
            <ac:spMk id="8091" creationId="{3B243AB4-9FB2-4741-B5FC-C1F2C8221A47}"/>
          </ac:spMkLst>
        </pc:spChg>
        <pc:spChg chg="mod">
          <ac:chgData name="Vivek Saahil" userId="43ad321a-5946-4c44-869a-99c3331d9527" providerId="ADAL" clId="{EA813354-F016-409C-A55B-EB42D8BC8B73}" dt="2021-04-06T04:33:14.680" v="5341" actId="27803"/>
          <ac:spMkLst>
            <pc:docMk/>
            <pc:sldMk cId="1830847363" sldId="283"/>
            <ac:spMk id="8092" creationId="{ACE41038-90CC-4BEF-B00D-F0C300E8D323}"/>
          </ac:spMkLst>
        </pc:spChg>
        <pc:spChg chg="mod">
          <ac:chgData name="Vivek Saahil" userId="43ad321a-5946-4c44-869a-99c3331d9527" providerId="ADAL" clId="{EA813354-F016-409C-A55B-EB42D8BC8B73}" dt="2021-04-06T04:33:14.680" v="5341" actId="27803"/>
          <ac:spMkLst>
            <pc:docMk/>
            <pc:sldMk cId="1830847363" sldId="283"/>
            <ac:spMk id="8093" creationId="{F0A12BEB-3B18-4C7C-86EB-020862A342A2}"/>
          </ac:spMkLst>
        </pc:spChg>
        <pc:spChg chg="mod">
          <ac:chgData name="Vivek Saahil" userId="43ad321a-5946-4c44-869a-99c3331d9527" providerId="ADAL" clId="{EA813354-F016-409C-A55B-EB42D8BC8B73}" dt="2021-04-06T04:33:14.680" v="5341" actId="27803"/>
          <ac:spMkLst>
            <pc:docMk/>
            <pc:sldMk cId="1830847363" sldId="283"/>
            <ac:spMk id="8094" creationId="{85396EEC-4F55-488F-A63C-CB62F0F05426}"/>
          </ac:spMkLst>
        </pc:spChg>
        <pc:spChg chg="mod">
          <ac:chgData name="Vivek Saahil" userId="43ad321a-5946-4c44-869a-99c3331d9527" providerId="ADAL" clId="{EA813354-F016-409C-A55B-EB42D8BC8B73}" dt="2021-04-06T04:33:14.680" v="5341" actId="27803"/>
          <ac:spMkLst>
            <pc:docMk/>
            <pc:sldMk cId="1830847363" sldId="283"/>
            <ac:spMk id="8095" creationId="{08C1AC04-0969-4D93-8663-5182480E962C}"/>
          </ac:spMkLst>
        </pc:spChg>
        <pc:spChg chg="mod">
          <ac:chgData name="Vivek Saahil" userId="43ad321a-5946-4c44-869a-99c3331d9527" providerId="ADAL" clId="{EA813354-F016-409C-A55B-EB42D8BC8B73}" dt="2021-04-06T04:33:14.680" v="5341" actId="27803"/>
          <ac:spMkLst>
            <pc:docMk/>
            <pc:sldMk cId="1830847363" sldId="283"/>
            <ac:spMk id="8096" creationId="{DA5CD7AC-ECD7-46C6-BA79-65CC2EFE255A}"/>
          </ac:spMkLst>
        </pc:spChg>
        <pc:spChg chg="mod">
          <ac:chgData name="Vivek Saahil" userId="43ad321a-5946-4c44-869a-99c3331d9527" providerId="ADAL" clId="{EA813354-F016-409C-A55B-EB42D8BC8B73}" dt="2021-04-06T04:33:14.680" v="5341" actId="27803"/>
          <ac:spMkLst>
            <pc:docMk/>
            <pc:sldMk cId="1830847363" sldId="283"/>
            <ac:spMk id="8097" creationId="{FF394341-D78B-4142-8DCE-DDE0638F47CE}"/>
          </ac:spMkLst>
        </pc:spChg>
        <pc:spChg chg="mod">
          <ac:chgData name="Vivek Saahil" userId="43ad321a-5946-4c44-869a-99c3331d9527" providerId="ADAL" clId="{EA813354-F016-409C-A55B-EB42D8BC8B73}" dt="2021-04-06T04:33:14.680" v="5341" actId="27803"/>
          <ac:spMkLst>
            <pc:docMk/>
            <pc:sldMk cId="1830847363" sldId="283"/>
            <ac:spMk id="8098" creationId="{072BAE63-1D35-49B8-BE3C-E17D5A51E11A}"/>
          </ac:spMkLst>
        </pc:spChg>
        <pc:spChg chg="mod">
          <ac:chgData name="Vivek Saahil" userId="43ad321a-5946-4c44-869a-99c3331d9527" providerId="ADAL" clId="{EA813354-F016-409C-A55B-EB42D8BC8B73}" dt="2021-04-06T04:33:14.680" v="5341" actId="27803"/>
          <ac:spMkLst>
            <pc:docMk/>
            <pc:sldMk cId="1830847363" sldId="283"/>
            <ac:spMk id="8099" creationId="{B461F4B4-1B63-44FB-B93A-1162944BB7ED}"/>
          </ac:spMkLst>
        </pc:spChg>
        <pc:spChg chg="mod">
          <ac:chgData name="Vivek Saahil" userId="43ad321a-5946-4c44-869a-99c3331d9527" providerId="ADAL" clId="{EA813354-F016-409C-A55B-EB42D8BC8B73}" dt="2021-04-06T04:33:14.680" v="5341" actId="27803"/>
          <ac:spMkLst>
            <pc:docMk/>
            <pc:sldMk cId="1830847363" sldId="283"/>
            <ac:spMk id="8100" creationId="{0CCBDD2B-48AA-4A90-A731-0B9901B87613}"/>
          </ac:spMkLst>
        </pc:spChg>
        <pc:spChg chg="mod">
          <ac:chgData name="Vivek Saahil" userId="43ad321a-5946-4c44-869a-99c3331d9527" providerId="ADAL" clId="{EA813354-F016-409C-A55B-EB42D8BC8B73}" dt="2021-04-06T04:33:14.680" v="5341" actId="27803"/>
          <ac:spMkLst>
            <pc:docMk/>
            <pc:sldMk cId="1830847363" sldId="283"/>
            <ac:spMk id="8101" creationId="{7E56994B-1FEB-42E1-860A-3460A0F5DB85}"/>
          </ac:spMkLst>
        </pc:spChg>
        <pc:spChg chg="mod">
          <ac:chgData name="Vivek Saahil" userId="43ad321a-5946-4c44-869a-99c3331d9527" providerId="ADAL" clId="{EA813354-F016-409C-A55B-EB42D8BC8B73}" dt="2021-04-06T04:33:14.680" v="5341" actId="27803"/>
          <ac:spMkLst>
            <pc:docMk/>
            <pc:sldMk cId="1830847363" sldId="283"/>
            <ac:spMk id="8102" creationId="{0A904CC2-3022-4D75-B202-1D10AB8C3466}"/>
          </ac:spMkLst>
        </pc:spChg>
        <pc:spChg chg="mod">
          <ac:chgData name="Vivek Saahil" userId="43ad321a-5946-4c44-869a-99c3331d9527" providerId="ADAL" clId="{EA813354-F016-409C-A55B-EB42D8BC8B73}" dt="2021-04-06T04:33:14.680" v="5341" actId="27803"/>
          <ac:spMkLst>
            <pc:docMk/>
            <pc:sldMk cId="1830847363" sldId="283"/>
            <ac:spMk id="8103" creationId="{EB726796-8525-4166-9964-17416B1CCF6C}"/>
          </ac:spMkLst>
        </pc:spChg>
        <pc:spChg chg="mod">
          <ac:chgData name="Vivek Saahil" userId="43ad321a-5946-4c44-869a-99c3331d9527" providerId="ADAL" clId="{EA813354-F016-409C-A55B-EB42D8BC8B73}" dt="2021-04-06T04:33:14.680" v="5341" actId="27803"/>
          <ac:spMkLst>
            <pc:docMk/>
            <pc:sldMk cId="1830847363" sldId="283"/>
            <ac:spMk id="8104" creationId="{9D121872-6471-4BB5-A014-FDD483743578}"/>
          </ac:spMkLst>
        </pc:spChg>
        <pc:spChg chg="mod">
          <ac:chgData name="Vivek Saahil" userId="43ad321a-5946-4c44-869a-99c3331d9527" providerId="ADAL" clId="{EA813354-F016-409C-A55B-EB42D8BC8B73}" dt="2021-04-06T04:33:14.680" v="5341" actId="27803"/>
          <ac:spMkLst>
            <pc:docMk/>
            <pc:sldMk cId="1830847363" sldId="283"/>
            <ac:spMk id="8105" creationId="{3FCB4C9B-610D-4D78-8877-7A049E55EA39}"/>
          </ac:spMkLst>
        </pc:spChg>
        <pc:spChg chg="mod">
          <ac:chgData name="Vivek Saahil" userId="43ad321a-5946-4c44-869a-99c3331d9527" providerId="ADAL" clId="{EA813354-F016-409C-A55B-EB42D8BC8B73}" dt="2021-04-06T04:33:14.680" v="5341" actId="27803"/>
          <ac:spMkLst>
            <pc:docMk/>
            <pc:sldMk cId="1830847363" sldId="283"/>
            <ac:spMk id="8106" creationId="{865C3C9C-FBDE-4459-99F6-391832FBE2BC}"/>
          </ac:spMkLst>
        </pc:spChg>
        <pc:spChg chg="mod">
          <ac:chgData name="Vivek Saahil" userId="43ad321a-5946-4c44-869a-99c3331d9527" providerId="ADAL" clId="{EA813354-F016-409C-A55B-EB42D8BC8B73}" dt="2021-04-06T04:33:14.680" v="5341" actId="27803"/>
          <ac:spMkLst>
            <pc:docMk/>
            <pc:sldMk cId="1830847363" sldId="283"/>
            <ac:spMk id="8107" creationId="{44DAB21C-6557-4278-B896-3F747B0232B0}"/>
          </ac:spMkLst>
        </pc:spChg>
        <pc:spChg chg="mod">
          <ac:chgData name="Vivek Saahil" userId="43ad321a-5946-4c44-869a-99c3331d9527" providerId="ADAL" clId="{EA813354-F016-409C-A55B-EB42D8BC8B73}" dt="2021-04-06T04:33:14.680" v="5341" actId="27803"/>
          <ac:spMkLst>
            <pc:docMk/>
            <pc:sldMk cId="1830847363" sldId="283"/>
            <ac:spMk id="8108" creationId="{7F71314C-8E5F-4341-9A4B-44EF9DA8EB43}"/>
          </ac:spMkLst>
        </pc:spChg>
        <pc:spChg chg="mod">
          <ac:chgData name="Vivek Saahil" userId="43ad321a-5946-4c44-869a-99c3331d9527" providerId="ADAL" clId="{EA813354-F016-409C-A55B-EB42D8BC8B73}" dt="2021-04-06T04:33:14.680" v="5341" actId="27803"/>
          <ac:spMkLst>
            <pc:docMk/>
            <pc:sldMk cId="1830847363" sldId="283"/>
            <ac:spMk id="8109" creationId="{BF1DDCC3-5BBA-4453-8ABC-14D3B2F8DE6D}"/>
          </ac:spMkLst>
        </pc:spChg>
        <pc:spChg chg="mod">
          <ac:chgData name="Vivek Saahil" userId="43ad321a-5946-4c44-869a-99c3331d9527" providerId="ADAL" clId="{EA813354-F016-409C-A55B-EB42D8BC8B73}" dt="2021-04-06T04:33:14.680" v="5341" actId="27803"/>
          <ac:spMkLst>
            <pc:docMk/>
            <pc:sldMk cId="1830847363" sldId="283"/>
            <ac:spMk id="8110" creationId="{96087ADE-69FC-467C-A0AC-04C9AEF900FB}"/>
          </ac:spMkLst>
        </pc:spChg>
        <pc:spChg chg="mod">
          <ac:chgData name="Vivek Saahil" userId="43ad321a-5946-4c44-869a-99c3331d9527" providerId="ADAL" clId="{EA813354-F016-409C-A55B-EB42D8BC8B73}" dt="2021-04-06T04:33:14.680" v="5341" actId="27803"/>
          <ac:spMkLst>
            <pc:docMk/>
            <pc:sldMk cId="1830847363" sldId="283"/>
            <ac:spMk id="8111" creationId="{C8624C52-D836-4F57-9048-34CA90880B26}"/>
          </ac:spMkLst>
        </pc:spChg>
        <pc:spChg chg="mod">
          <ac:chgData name="Vivek Saahil" userId="43ad321a-5946-4c44-869a-99c3331d9527" providerId="ADAL" clId="{EA813354-F016-409C-A55B-EB42D8BC8B73}" dt="2021-04-06T04:33:14.680" v="5341" actId="27803"/>
          <ac:spMkLst>
            <pc:docMk/>
            <pc:sldMk cId="1830847363" sldId="283"/>
            <ac:spMk id="8112" creationId="{2A7F3141-7E82-47AB-97B3-98ACF30FBD8C}"/>
          </ac:spMkLst>
        </pc:spChg>
        <pc:spChg chg="mod">
          <ac:chgData name="Vivek Saahil" userId="43ad321a-5946-4c44-869a-99c3331d9527" providerId="ADAL" clId="{EA813354-F016-409C-A55B-EB42D8BC8B73}" dt="2021-04-06T04:33:14.680" v="5341" actId="27803"/>
          <ac:spMkLst>
            <pc:docMk/>
            <pc:sldMk cId="1830847363" sldId="283"/>
            <ac:spMk id="8113" creationId="{AA97EC7B-AA84-4329-B1A1-A551F8D99E32}"/>
          </ac:spMkLst>
        </pc:spChg>
        <pc:spChg chg="mod">
          <ac:chgData name="Vivek Saahil" userId="43ad321a-5946-4c44-869a-99c3331d9527" providerId="ADAL" clId="{EA813354-F016-409C-A55B-EB42D8BC8B73}" dt="2021-04-06T04:33:14.680" v="5341" actId="27803"/>
          <ac:spMkLst>
            <pc:docMk/>
            <pc:sldMk cId="1830847363" sldId="283"/>
            <ac:spMk id="8114" creationId="{DF66C268-6A8D-4211-AA5F-5F9B0C753509}"/>
          </ac:spMkLst>
        </pc:spChg>
        <pc:spChg chg="mod">
          <ac:chgData name="Vivek Saahil" userId="43ad321a-5946-4c44-869a-99c3331d9527" providerId="ADAL" clId="{EA813354-F016-409C-A55B-EB42D8BC8B73}" dt="2021-04-06T04:33:14.680" v="5341" actId="27803"/>
          <ac:spMkLst>
            <pc:docMk/>
            <pc:sldMk cId="1830847363" sldId="283"/>
            <ac:spMk id="8115" creationId="{B90EB169-BF05-4C48-9A09-946069F4D38C}"/>
          </ac:spMkLst>
        </pc:spChg>
        <pc:spChg chg="mod">
          <ac:chgData name="Vivek Saahil" userId="43ad321a-5946-4c44-869a-99c3331d9527" providerId="ADAL" clId="{EA813354-F016-409C-A55B-EB42D8BC8B73}" dt="2021-04-06T04:33:14.680" v="5341" actId="27803"/>
          <ac:spMkLst>
            <pc:docMk/>
            <pc:sldMk cId="1830847363" sldId="283"/>
            <ac:spMk id="8116" creationId="{A3CBD28F-D8A6-4C64-ABF6-030DE43A2EEE}"/>
          </ac:spMkLst>
        </pc:spChg>
        <pc:spChg chg="mod">
          <ac:chgData name="Vivek Saahil" userId="43ad321a-5946-4c44-869a-99c3331d9527" providerId="ADAL" clId="{EA813354-F016-409C-A55B-EB42D8BC8B73}" dt="2021-04-06T04:33:14.680" v="5341" actId="27803"/>
          <ac:spMkLst>
            <pc:docMk/>
            <pc:sldMk cId="1830847363" sldId="283"/>
            <ac:spMk id="8117" creationId="{01B17AC5-0179-43F2-ACF3-72A80EF73E46}"/>
          </ac:spMkLst>
        </pc:spChg>
        <pc:spChg chg="mod">
          <ac:chgData name="Vivek Saahil" userId="43ad321a-5946-4c44-869a-99c3331d9527" providerId="ADAL" clId="{EA813354-F016-409C-A55B-EB42D8BC8B73}" dt="2021-04-06T04:33:14.680" v="5341" actId="27803"/>
          <ac:spMkLst>
            <pc:docMk/>
            <pc:sldMk cId="1830847363" sldId="283"/>
            <ac:spMk id="8118" creationId="{1577179D-AF0B-4BCF-8CD1-5A0CFCE2BE17}"/>
          </ac:spMkLst>
        </pc:spChg>
        <pc:spChg chg="mod">
          <ac:chgData name="Vivek Saahil" userId="43ad321a-5946-4c44-869a-99c3331d9527" providerId="ADAL" clId="{EA813354-F016-409C-A55B-EB42D8BC8B73}" dt="2021-04-06T04:33:14.680" v="5341" actId="27803"/>
          <ac:spMkLst>
            <pc:docMk/>
            <pc:sldMk cId="1830847363" sldId="283"/>
            <ac:spMk id="8119" creationId="{CA2A1A62-4ED7-4F80-9C51-CAE95F32C729}"/>
          </ac:spMkLst>
        </pc:spChg>
        <pc:spChg chg="mod">
          <ac:chgData name="Vivek Saahil" userId="43ad321a-5946-4c44-869a-99c3331d9527" providerId="ADAL" clId="{EA813354-F016-409C-A55B-EB42D8BC8B73}" dt="2021-04-06T04:33:14.680" v="5341" actId="27803"/>
          <ac:spMkLst>
            <pc:docMk/>
            <pc:sldMk cId="1830847363" sldId="283"/>
            <ac:spMk id="8120" creationId="{9FA06822-A81A-48CB-B65B-69D7D3A33D9D}"/>
          </ac:spMkLst>
        </pc:spChg>
        <pc:spChg chg="mod">
          <ac:chgData name="Vivek Saahil" userId="43ad321a-5946-4c44-869a-99c3331d9527" providerId="ADAL" clId="{EA813354-F016-409C-A55B-EB42D8BC8B73}" dt="2021-04-06T04:33:14.680" v="5341" actId="27803"/>
          <ac:spMkLst>
            <pc:docMk/>
            <pc:sldMk cId="1830847363" sldId="283"/>
            <ac:spMk id="8121" creationId="{D331EBDD-A5FF-4891-95E2-44EDF3B11D70}"/>
          </ac:spMkLst>
        </pc:spChg>
        <pc:spChg chg="mod">
          <ac:chgData name="Vivek Saahil" userId="43ad321a-5946-4c44-869a-99c3331d9527" providerId="ADAL" clId="{EA813354-F016-409C-A55B-EB42D8BC8B73}" dt="2021-04-06T04:33:14.680" v="5341" actId="27803"/>
          <ac:spMkLst>
            <pc:docMk/>
            <pc:sldMk cId="1830847363" sldId="283"/>
            <ac:spMk id="8122" creationId="{CD5831ED-DB51-4824-B328-ACA7BCC5C80D}"/>
          </ac:spMkLst>
        </pc:spChg>
        <pc:spChg chg="mod">
          <ac:chgData name="Vivek Saahil" userId="43ad321a-5946-4c44-869a-99c3331d9527" providerId="ADAL" clId="{EA813354-F016-409C-A55B-EB42D8BC8B73}" dt="2021-04-06T04:33:14.680" v="5341" actId="27803"/>
          <ac:spMkLst>
            <pc:docMk/>
            <pc:sldMk cId="1830847363" sldId="283"/>
            <ac:spMk id="8123" creationId="{1DE6C16F-16B9-4C1E-9E53-38D0B690F56B}"/>
          </ac:spMkLst>
        </pc:spChg>
        <pc:spChg chg="mod">
          <ac:chgData name="Vivek Saahil" userId="43ad321a-5946-4c44-869a-99c3331d9527" providerId="ADAL" clId="{EA813354-F016-409C-A55B-EB42D8BC8B73}" dt="2021-04-06T04:33:14.680" v="5341" actId="27803"/>
          <ac:spMkLst>
            <pc:docMk/>
            <pc:sldMk cId="1830847363" sldId="283"/>
            <ac:spMk id="8124" creationId="{B959087C-B256-46D3-B36D-426BC12FDBBC}"/>
          </ac:spMkLst>
        </pc:spChg>
        <pc:spChg chg="mod">
          <ac:chgData name="Vivek Saahil" userId="43ad321a-5946-4c44-869a-99c3331d9527" providerId="ADAL" clId="{EA813354-F016-409C-A55B-EB42D8BC8B73}" dt="2021-04-06T04:33:14.680" v="5341" actId="27803"/>
          <ac:spMkLst>
            <pc:docMk/>
            <pc:sldMk cId="1830847363" sldId="283"/>
            <ac:spMk id="8125" creationId="{1C25F8A8-8459-46DD-84EF-4D745EE48310}"/>
          </ac:spMkLst>
        </pc:spChg>
        <pc:spChg chg="mod">
          <ac:chgData name="Vivek Saahil" userId="43ad321a-5946-4c44-869a-99c3331d9527" providerId="ADAL" clId="{EA813354-F016-409C-A55B-EB42D8BC8B73}" dt="2021-04-06T04:33:14.680" v="5341" actId="27803"/>
          <ac:spMkLst>
            <pc:docMk/>
            <pc:sldMk cId="1830847363" sldId="283"/>
            <ac:spMk id="8126" creationId="{6C18C328-17B2-4EC4-8282-FEAED1850268}"/>
          </ac:spMkLst>
        </pc:spChg>
        <pc:spChg chg="mod">
          <ac:chgData name="Vivek Saahil" userId="43ad321a-5946-4c44-869a-99c3331d9527" providerId="ADAL" clId="{EA813354-F016-409C-A55B-EB42D8BC8B73}" dt="2021-04-06T04:33:14.680" v="5341" actId="27803"/>
          <ac:spMkLst>
            <pc:docMk/>
            <pc:sldMk cId="1830847363" sldId="283"/>
            <ac:spMk id="8127" creationId="{81BCC2CF-7D72-4A57-8412-D1E6410ABCB2}"/>
          </ac:spMkLst>
        </pc:spChg>
        <pc:spChg chg="mod">
          <ac:chgData name="Vivek Saahil" userId="43ad321a-5946-4c44-869a-99c3331d9527" providerId="ADAL" clId="{EA813354-F016-409C-A55B-EB42D8BC8B73}" dt="2021-04-06T04:33:14.680" v="5341" actId="27803"/>
          <ac:spMkLst>
            <pc:docMk/>
            <pc:sldMk cId="1830847363" sldId="283"/>
            <ac:spMk id="8128" creationId="{5BD17D2D-02AA-481A-B73C-B8BD56D297F3}"/>
          </ac:spMkLst>
        </pc:spChg>
        <pc:spChg chg="mod">
          <ac:chgData name="Vivek Saahil" userId="43ad321a-5946-4c44-869a-99c3331d9527" providerId="ADAL" clId="{EA813354-F016-409C-A55B-EB42D8BC8B73}" dt="2021-04-06T04:33:14.680" v="5341" actId="27803"/>
          <ac:spMkLst>
            <pc:docMk/>
            <pc:sldMk cId="1830847363" sldId="283"/>
            <ac:spMk id="8129" creationId="{B55A2E42-6AF9-4963-90A9-A5F0DA775AEB}"/>
          </ac:spMkLst>
        </pc:spChg>
        <pc:spChg chg="mod">
          <ac:chgData name="Vivek Saahil" userId="43ad321a-5946-4c44-869a-99c3331d9527" providerId="ADAL" clId="{EA813354-F016-409C-A55B-EB42D8BC8B73}" dt="2021-04-06T04:33:14.680" v="5341" actId="27803"/>
          <ac:spMkLst>
            <pc:docMk/>
            <pc:sldMk cId="1830847363" sldId="283"/>
            <ac:spMk id="8130" creationId="{A66ADDF9-9E09-4C1B-A50D-F4533074E5AD}"/>
          </ac:spMkLst>
        </pc:spChg>
        <pc:spChg chg="mod">
          <ac:chgData name="Vivek Saahil" userId="43ad321a-5946-4c44-869a-99c3331d9527" providerId="ADAL" clId="{EA813354-F016-409C-A55B-EB42D8BC8B73}" dt="2021-04-06T04:33:14.680" v="5341" actId="27803"/>
          <ac:spMkLst>
            <pc:docMk/>
            <pc:sldMk cId="1830847363" sldId="283"/>
            <ac:spMk id="8131" creationId="{382148B0-644D-4725-9A3C-CE7DB1EA476C}"/>
          </ac:spMkLst>
        </pc:spChg>
        <pc:spChg chg="mod">
          <ac:chgData name="Vivek Saahil" userId="43ad321a-5946-4c44-869a-99c3331d9527" providerId="ADAL" clId="{EA813354-F016-409C-A55B-EB42D8BC8B73}" dt="2021-04-06T04:33:14.680" v="5341" actId="27803"/>
          <ac:spMkLst>
            <pc:docMk/>
            <pc:sldMk cId="1830847363" sldId="283"/>
            <ac:spMk id="8132" creationId="{851E9493-D097-46E0-BBE9-9354521C7CB6}"/>
          </ac:spMkLst>
        </pc:spChg>
        <pc:spChg chg="mod">
          <ac:chgData name="Vivek Saahil" userId="43ad321a-5946-4c44-869a-99c3331d9527" providerId="ADAL" clId="{EA813354-F016-409C-A55B-EB42D8BC8B73}" dt="2021-04-06T04:33:14.680" v="5341" actId="27803"/>
          <ac:spMkLst>
            <pc:docMk/>
            <pc:sldMk cId="1830847363" sldId="283"/>
            <ac:spMk id="8133" creationId="{1D7C97A0-B727-473B-965F-25AF8548399F}"/>
          </ac:spMkLst>
        </pc:spChg>
        <pc:spChg chg="mod">
          <ac:chgData name="Vivek Saahil" userId="43ad321a-5946-4c44-869a-99c3331d9527" providerId="ADAL" clId="{EA813354-F016-409C-A55B-EB42D8BC8B73}" dt="2021-04-06T04:33:14.680" v="5341" actId="27803"/>
          <ac:spMkLst>
            <pc:docMk/>
            <pc:sldMk cId="1830847363" sldId="283"/>
            <ac:spMk id="8134" creationId="{654B2416-5411-4CDA-A42B-490391DA30EF}"/>
          </ac:spMkLst>
        </pc:spChg>
        <pc:spChg chg="mod">
          <ac:chgData name="Vivek Saahil" userId="43ad321a-5946-4c44-869a-99c3331d9527" providerId="ADAL" clId="{EA813354-F016-409C-A55B-EB42D8BC8B73}" dt="2021-04-06T04:33:14.680" v="5341" actId="27803"/>
          <ac:spMkLst>
            <pc:docMk/>
            <pc:sldMk cId="1830847363" sldId="283"/>
            <ac:spMk id="8135" creationId="{746D80EA-DFF4-4489-8FE0-461D5CDF6D71}"/>
          </ac:spMkLst>
        </pc:spChg>
        <pc:spChg chg="mod">
          <ac:chgData name="Vivek Saahil" userId="43ad321a-5946-4c44-869a-99c3331d9527" providerId="ADAL" clId="{EA813354-F016-409C-A55B-EB42D8BC8B73}" dt="2021-04-06T04:33:14.680" v="5341" actId="27803"/>
          <ac:spMkLst>
            <pc:docMk/>
            <pc:sldMk cId="1830847363" sldId="283"/>
            <ac:spMk id="8136" creationId="{9BB8B07A-5BB0-4D8D-BF9F-4C55B348BDD7}"/>
          </ac:spMkLst>
        </pc:spChg>
        <pc:spChg chg="mod">
          <ac:chgData name="Vivek Saahil" userId="43ad321a-5946-4c44-869a-99c3331d9527" providerId="ADAL" clId="{EA813354-F016-409C-A55B-EB42D8BC8B73}" dt="2021-04-06T04:33:14.680" v="5341" actId="27803"/>
          <ac:spMkLst>
            <pc:docMk/>
            <pc:sldMk cId="1830847363" sldId="283"/>
            <ac:spMk id="8137" creationId="{243F9DD9-2F3A-4635-B524-79896A6D966A}"/>
          </ac:spMkLst>
        </pc:spChg>
        <pc:spChg chg="mod">
          <ac:chgData name="Vivek Saahil" userId="43ad321a-5946-4c44-869a-99c3331d9527" providerId="ADAL" clId="{EA813354-F016-409C-A55B-EB42D8BC8B73}" dt="2021-04-06T04:33:14.680" v="5341" actId="27803"/>
          <ac:spMkLst>
            <pc:docMk/>
            <pc:sldMk cId="1830847363" sldId="283"/>
            <ac:spMk id="8138" creationId="{62BFF443-1003-4142-B95A-86FE83AF7C80}"/>
          </ac:spMkLst>
        </pc:spChg>
        <pc:spChg chg="mod">
          <ac:chgData name="Vivek Saahil" userId="43ad321a-5946-4c44-869a-99c3331d9527" providerId="ADAL" clId="{EA813354-F016-409C-A55B-EB42D8BC8B73}" dt="2021-04-06T04:33:14.680" v="5341" actId="27803"/>
          <ac:spMkLst>
            <pc:docMk/>
            <pc:sldMk cId="1830847363" sldId="283"/>
            <ac:spMk id="8139" creationId="{76B5FD12-C214-460F-80CB-DB988395B53D}"/>
          </ac:spMkLst>
        </pc:spChg>
        <pc:spChg chg="mod">
          <ac:chgData name="Vivek Saahil" userId="43ad321a-5946-4c44-869a-99c3331d9527" providerId="ADAL" clId="{EA813354-F016-409C-A55B-EB42D8BC8B73}" dt="2021-04-06T04:33:14.680" v="5341" actId="27803"/>
          <ac:spMkLst>
            <pc:docMk/>
            <pc:sldMk cId="1830847363" sldId="283"/>
            <ac:spMk id="8140" creationId="{84BE5161-6902-412D-A755-B92A34672792}"/>
          </ac:spMkLst>
        </pc:spChg>
        <pc:spChg chg="mod">
          <ac:chgData name="Vivek Saahil" userId="43ad321a-5946-4c44-869a-99c3331d9527" providerId="ADAL" clId="{EA813354-F016-409C-A55B-EB42D8BC8B73}" dt="2021-04-06T04:33:14.680" v="5341" actId="27803"/>
          <ac:spMkLst>
            <pc:docMk/>
            <pc:sldMk cId="1830847363" sldId="283"/>
            <ac:spMk id="8141" creationId="{B749AC66-0785-4981-87BD-FE606D5B7BC5}"/>
          </ac:spMkLst>
        </pc:spChg>
        <pc:spChg chg="mod">
          <ac:chgData name="Vivek Saahil" userId="43ad321a-5946-4c44-869a-99c3331d9527" providerId="ADAL" clId="{EA813354-F016-409C-A55B-EB42D8BC8B73}" dt="2021-04-06T04:33:14.680" v="5341" actId="27803"/>
          <ac:spMkLst>
            <pc:docMk/>
            <pc:sldMk cId="1830847363" sldId="283"/>
            <ac:spMk id="8142" creationId="{49367113-9E5E-4325-A1CC-8BBED27AE203}"/>
          </ac:spMkLst>
        </pc:spChg>
        <pc:spChg chg="mod">
          <ac:chgData name="Vivek Saahil" userId="43ad321a-5946-4c44-869a-99c3331d9527" providerId="ADAL" clId="{EA813354-F016-409C-A55B-EB42D8BC8B73}" dt="2021-04-06T04:33:14.680" v="5341" actId="27803"/>
          <ac:spMkLst>
            <pc:docMk/>
            <pc:sldMk cId="1830847363" sldId="283"/>
            <ac:spMk id="8143" creationId="{BB52C3BE-E8D7-486E-9363-8D6506E24DCC}"/>
          </ac:spMkLst>
        </pc:spChg>
        <pc:spChg chg="mod">
          <ac:chgData name="Vivek Saahil" userId="43ad321a-5946-4c44-869a-99c3331d9527" providerId="ADAL" clId="{EA813354-F016-409C-A55B-EB42D8BC8B73}" dt="2021-04-06T04:33:14.680" v="5341" actId="27803"/>
          <ac:spMkLst>
            <pc:docMk/>
            <pc:sldMk cId="1830847363" sldId="283"/>
            <ac:spMk id="8144" creationId="{03B43DCE-03D8-4552-94A7-B1FC6B671021}"/>
          </ac:spMkLst>
        </pc:spChg>
        <pc:spChg chg="mod">
          <ac:chgData name="Vivek Saahil" userId="43ad321a-5946-4c44-869a-99c3331d9527" providerId="ADAL" clId="{EA813354-F016-409C-A55B-EB42D8BC8B73}" dt="2021-04-06T04:33:14.680" v="5341" actId="27803"/>
          <ac:spMkLst>
            <pc:docMk/>
            <pc:sldMk cId="1830847363" sldId="283"/>
            <ac:spMk id="8145" creationId="{852BB512-E17D-4C19-A632-745B4CAC25BE}"/>
          </ac:spMkLst>
        </pc:spChg>
        <pc:spChg chg="mod">
          <ac:chgData name="Vivek Saahil" userId="43ad321a-5946-4c44-869a-99c3331d9527" providerId="ADAL" clId="{EA813354-F016-409C-A55B-EB42D8BC8B73}" dt="2021-04-06T04:33:14.680" v="5341" actId="27803"/>
          <ac:spMkLst>
            <pc:docMk/>
            <pc:sldMk cId="1830847363" sldId="283"/>
            <ac:spMk id="8146" creationId="{CE43065E-B238-46B7-A200-5F7E95AF19A7}"/>
          </ac:spMkLst>
        </pc:spChg>
        <pc:spChg chg="mod">
          <ac:chgData name="Vivek Saahil" userId="43ad321a-5946-4c44-869a-99c3331d9527" providerId="ADAL" clId="{EA813354-F016-409C-A55B-EB42D8BC8B73}" dt="2021-04-06T04:33:14.680" v="5341" actId="27803"/>
          <ac:spMkLst>
            <pc:docMk/>
            <pc:sldMk cId="1830847363" sldId="283"/>
            <ac:spMk id="8147" creationId="{8E79AAC7-26E7-431F-8766-7C809C01CC04}"/>
          </ac:spMkLst>
        </pc:spChg>
        <pc:spChg chg="mod">
          <ac:chgData name="Vivek Saahil" userId="43ad321a-5946-4c44-869a-99c3331d9527" providerId="ADAL" clId="{EA813354-F016-409C-A55B-EB42D8BC8B73}" dt="2021-04-06T04:33:14.680" v="5341" actId="27803"/>
          <ac:spMkLst>
            <pc:docMk/>
            <pc:sldMk cId="1830847363" sldId="283"/>
            <ac:spMk id="8148" creationId="{86AC38D0-E6E0-4888-9E2A-B274CAC9E861}"/>
          </ac:spMkLst>
        </pc:spChg>
        <pc:spChg chg="mod">
          <ac:chgData name="Vivek Saahil" userId="43ad321a-5946-4c44-869a-99c3331d9527" providerId="ADAL" clId="{EA813354-F016-409C-A55B-EB42D8BC8B73}" dt="2021-04-06T04:33:14.680" v="5341" actId="27803"/>
          <ac:spMkLst>
            <pc:docMk/>
            <pc:sldMk cId="1830847363" sldId="283"/>
            <ac:spMk id="8149" creationId="{9C93FFE9-F613-4A6F-AA8E-957FCA09DE2C}"/>
          </ac:spMkLst>
        </pc:spChg>
        <pc:spChg chg="mod">
          <ac:chgData name="Vivek Saahil" userId="43ad321a-5946-4c44-869a-99c3331d9527" providerId="ADAL" clId="{EA813354-F016-409C-A55B-EB42D8BC8B73}" dt="2021-04-06T04:33:14.680" v="5341" actId="27803"/>
          <ac:spMkLst>
            <pc:docMk/>
            <pc:sldMk cId="1830847363" sldId="283"/>
            <ac:spMk id="8150" creationId="{3251A88A-1C1C-43F7-AEC0-0F998E0E6700}"/>
          </ac:spMkLst>
        </pc:spChg>
        <pc:spChg chg="mod">
          <ac:chgData name="Vivek Saahil" userId="43ad321a-5946-4c44-869a-99c3331d9527" providerId="ADAL" clId="{EA813354-F016-409C-A55B-EB42D8BC8B73}" dt="2021-04-06T04:33:14.680" v="5341" actId="27803"/>
          <ac:spMkLst>
            <pc:docMk/>
            <pc:sldMk cId="1830847363" sldId="283"/>
            <ac:spMk id="8151" creationId="{3466FFCC-8D5C-4E5B-AA0E-5E70935B9797}"/>
          </ac:spMkLst>
        </pc:spChg>
        <pc:spChg chg="mod">
          <ac:chgData name="Vivek Saahil" userId="43ad321a-5946-4c44-869a-99c3331d9527" providerId="ADAL" clId="{EA813354-F016-409C-A55B-EB42D8BC8B73}" dt="2021-04-06T04:33:14.680" v="5341" actId="27803"/>
          <ac:spMkLst>
            <pc:docMk/>
            <pc:sldMk cId="1830847363" sldId="283"/>
            <ac:spMk id="8152" creationId="{5D16F116-EF84-489B-8BE0-886F10B056B3}"/>
          </ac:spMkLst>
        </pc:spChg>
        <pc:spChg chg="mod">
          <ac:chgData name="Vivek Saahil" userId="43ad321a-5946-4c44-869a-99c3331d9527" providerId="ADAL" clId="{EA813354-F016-409C-A55B-EB42D8BC8B73}" dt="2021-04-06T04:33:14.680" v="5341" actId="27803"/>
          <ac:spMkLst>
            <pc:docMk/>
            <pc:sldMk cId="1830847363" sldId="283"/>
            <ac:spMk id="8153" creationId="{3191CB5A-A656-440F-AD0C-9803864BACC2}"/>
          </ac:spMkLst>
        </pc:spChg>
        <pc:spChg chg="mod">
          <ac:chgData name="Vivek Saahil" userId="43ad321a-5946-4c44-869a-99c3331d9527" providerId="ADAL" clId="{EA813354-F016-409C-A55B-EB42D8BC8B73}" dt="2021-04-06T04:33:14.680" v="5341" actId="27803"/>
          <ac:spMkLst>
            <pc:docMk/>
            <pc:sldMk cId="1830847363" sldId="283"/>
            <ac:spMk id="8154" creationId="{77731BC3-BBD9-429E-8F3D-8C1919178BD6}"/>
          </ac:spMkLst>
        </pc:spChg>
        <pc:spChg chg="mod">
          <ac:chgData name="Vivek Saahil" userId="43ad321a-5946-4c44-869a-99c3331d9527" providerId="ADAL" clId="{EA813354-F016-409C-A55B-EB42D8BC8B73}" dt="2021-04-06T04:33:14.680" v="5341" actId="27803"/>
          <ac:spMkLst>
            <pc:docMk/>
            <pc:sldMk cId="1830847363" sldId="283"/>
            <ac:spMk id="8155" creationId="{734D63B0-9CF5-47E7-90BE-62D0A53C0897}"/>
          </ac:spMkLst>
        </pc:spChg>
        <pc:spChg chg="mod">
          <ac:chgData name="Vivek Saahil" userId="43ad321a-5946-4c44-869a-99c3331d9527" providerId="ADAL" clId="{EA813354-F016-409C-A55B-EB42D8BC8B73}" dt="2021-04-06T04:33:14.680" v="5341" actId="27803"/>
          <ac:spMkLst>
            <pc:docMk/>
            <pc:sldMk cId="1830847363" sldId="283"/>
            <ac:spMk id="8156" creationId="{8076CDB2-63A1-4CF8-8E3F-C4636458E821}"/>
          </ac:spMkLst>
        </pc:spChg>
        <pc:spChg chg="mod">
          <ac:chgData name="Vivek Saahil" userId="43ad321a-5946-4c44-869a-99c3331d9527" providerId="ADAL" clId="{EA813354-F016-409C-A55B-EB42D8BC8B73}" dt="2021-04-06T04:33:14.680" v="5341" actId="27803"/>
          <ac:spMkLst>
            <pc:docMk/>
            <pc:sldMk cId="1830847363" sldId="283"/>
            <ac:spMk id="8157" creationId="{5818591B-5DF8-40DC-A3B8-C0B78C19810C}"/>
          </ac:spMkLst>
        </pc:spChg>
        <pc:spChg chg="mod">
          <ac:chgData name="Vivek Saahil" userId="43ad321a-5946-4c44-869a-99c3331d9527" providerId="ADAL" clId="{EA813354-F016-409C-A55B-EB42D8BC8B73}" dt="2021-04-06T04:33:14.680" v="5341" actId="27803"/>
          <ac:spMkLst>
            <pc:docMk/>
            <pc:sldMk cId="1830847363" sldId="283"/>
            <ac:spMk id="8158" creationId="{22309666-3134-4582-A4A2-87AB1F063C62}"/>
          </ac:spMkLst>
        </pc:spChg>
        <pc:spChg chg="mod">
          <ac:chgData name="Vivek Saahil" userId="43ad321a-5946-4c44-869a-99c3331d9527" providerId="ADAL" clId="{EA813354-F016-409C-A55B-EB42D8BC8B73}" dt="2021-04-06T04:33:14.680" v="5341" actId="27803"/>
          <ac:spMkLst>
            <pc:docMk/>
            <pc:sldMk cId="1830847363" sldId="283"/>
            <ac:spMk id="8159" creationId="{E90AC4F7-CF73-4C1C-A22B-FA46D6D206AB}"/>
          </ac:spMkLst>
        </pc:spChg>
        <pc:spChg chg="mod">
          <ac:chgData name="Vivek Saahil" userId="43ad321a-5946-4c44-869a-99c3331d9527" providerId="ADAL" clId="{EA813354-F016-409C-A55B-EB42D8BC8B73}" dt="2021-04-06T04:33:14.680" v="5341" actId="27803"/>
          <ac:spMkLst>
            <pc:docMk/>
            <pc:sldMk cId="1830847363" sldId="283"/>
            <ac:spMk id="8160" creationId="{9CDEE1DF-97BA-418B-9BD4-FA0C694E2B0C}"/>
          </ac:spMkLst>
        </pc:spChg>
        <pc:spChg chg="mod">
          <ac:chgData name="Vivek Saahil" userId="43ad321a-5946-4c44-869a-99c3331d9527" providerId="ADAL" clId="{EA813354-F016-409C-A55B-EB42D8BC8B73}" dt="2021-04-06T04:33:14.680" v="5341" actId="27803"/>
          <ac:spMkLst>
            <pc:docMk/>
            <pc:sldMk cId="1830847363" sldId="283"/>
            <ac:spMk id="8161" creationId="{F71635AC-40B7-4EAA-B4EC-A8CDED04FE3F}"/>
          </ac:spMkLst>
        </pc:spChg>
        <pc:spChg chg="mod">
          <ac:chgData name="Vivek Saahil" userId="43ad321a-5946-4c44-869a-99c3331d9527" providerId="ADAL" clId="{EA813354-F016-409C-A55B-EB42D8BC8B73}" dt="2021-04-06T04:33:14.680" v="5341" actId="27803"/>
          <ac:spMkLst>
            <pc:docMk/>
            <pc:sldMk cId="1830847363" sldId="283"/>
            <ac:spMk id="8162" creationId="{4D8ADC12-28A3-4E6E-BFEF-122BC51A4283}"/>
          </ac:spMkLst>
        </pc:spChg>
        <pc:spChg chg="mod">
          <ac:chgData name="Vivek Saahil" userId="43ad321a-5946-4c44-869a-99c3331d9527" providerId="ADAL" clId="{EA813354-F016-409C-A55B-EB42D8BC8B73}" dt="2021-04-06T04:33:14.680" v="5341" actId="27803"/>
          <ac:spMkLst>
            <pc:docMk/>
            <pc:sldMk cId="1830847363" sldId="283"/>
            <ac:spMk id="8163" creationId="{AEC40AAA-79B3-4B61-AB68-960FE672EC54}"/>
          </ac:spMkLst>
        </pc:spChg>
        <pc:spChg chg="mod">
          <ac:chgData name="Vivek Saahil" userId="43ad321a-5946-4c44-869a-99c3331d9527" providerId="ADAL" clId="{EA813354-F016-409C-A55B-EB42D8BC8B73}" dt="2021-04-06T04:33:14.680" v="5341" actId="27803"/>
          <ac:spMkLst>
            <pc:docMk/>
            <pc:sldMk cId="1830847363" sldId="283"/>
            <ac:spMk id="8164" creationId="{49C09EF4-99A6-4456-9D03-6204740E62C1}"/>
          </ac:spMkLst>
        </pc:spChg>
        <pc:spChg chg="mod">
          <ac:chgData name="Vivek Saahil" userId="43ad321a-5946-4c44-869a-99c3331d9527" providerId="ADAL" clId="{EA813354-F016-409C-A55B-EB42D8BC8B73}" dt="2021-04-06T04:33:14.680" v="5341" actId="27803"/>
          <ac:spMkLst>
            <pc:docMk/>
            <pc:sldMk cId="1830847363" sldId="283"/>
            <ac:spMk id="8165" creationId="{5C4D8889-EA9D-431B-B672-E397663F8DB8}"/>
          </ac:spMkLst>
        </pc:spChg>
        <pc:spChg chg="mod">
          <ac:chgData name="Vivek Saahil" userId="43ad321a-5946-4c44-869a-99c3331d9527" providerId="ADAL" clId="{EA813354-F016-409C-A55B-EB42D8BC8B73}" dt="2021-04-06T04:33:14.680" v="5341" actId="27803"/>
          <ac:spMkLst>
            <pc:docMk/>
            <pc:sldMk cId="1830847363" sldId="283"/>
            <ac:spMk id="8166" creationId="{2E2EF8B9-3EFA-4300-9BEB-0B53BAA6FD9E}"/>
          </ac:spMkLst>
        </pc:spChg>
        <pc:spChg chg="mod">
          <ac:chgData name="Vivek Saahil" userId="43ad321a-5946-4c44-869a-99c3331d9527" providerId="ADAL" clId="{EA813354-F016-409C-A55B-EB42D8BC8B73}" dt="2021-04-06T04:33:14.680" v="5341" actId="27803"/>
          <ac:spMkLst>
            <pc:docMk/>
            <pc:sldMk cId="1830847363" sldId="283"/>
            <ac:spMk id="8167" creationId="{EC457CF8-CF75-47B6-83CB-0CFA2ABEE8E7}"/>
          </ac:spMkLst>
        </pc:spChg>
        <pc:spChg chg="mod">
          <ac:chgData name="Vivek Saahil" userId="43ad321a-5946-4c44-869a-99c3331d9527" providerId="ADAL" clId="{EA813354-F016-409C-A55B-EB42D8BC8B73}" dt="2021-04-06T04:33:14.680" v="5341" actId="27803"/>
          <ac:spMkLst>
            <pc:docMk/>
            <pc:sldMk cId="1830847363" sldId="283"/>
            <ac:spMk id="8168" creationId="{10EA5F41-9C14-42D1-956D-EDD2CB0C6672}"/>
          </ac:spMkLst>
        </pc:spChg>
        <pc:spChg chg="mod">
          <ac:chgData name="Vivek Saahil" userId="43ad321a-5946-4c44-869a-99c3331d9527" providerId="ADAL" clId="{EA813354-F016-409C-A55B-EB42D8BC8B73}" dt="2021-04-06T04:33:14.680" v="5341" actId="27803"/>
          <ac:spMkLst>
            <pc:docMk/>
            <pc:sldMk cId="1830847363" sldId="283"/>
            <ac:spMk id="8169" creationId="{738DC552-0329-4B68-860F-1677B4099CC2}"/>
          </ac:spMkLst>
        </pc:spChg>
        <pc:spChg chg="mod">
          <ac:chgData name="Vivek Saahil" userId="43ad321a-5946-4c44-869a-99c3331d9527" providerId="ADAL" clId="{EA813354-F016-409C-A55B-EB42D8BC8B73}" dt="2021-04-06T04:33:14.680" v="5341" actId="27803"/>
          <ac:spMkLst>
            <pc:docMk/>
            <pc:sldMk cId="1830847363" sldId="283"/>
            <ac:spMk id="8170" creationId="{1677C345-5B5B-40CF-BDDE-D19372A90419}"/>
          </ac:spMkLst>
        </pc:spChg>
        <pc:spChg chg="mod">
          <ac:chgData name="Vivek Saahil" userId="43ad321a-5946-4c44-869a-99c3331d9527" providerId="ADAL" clId="{EA813354-F016-409C-A55B-EB42D8BC8B73}" dt="2021-04-06T04:33:14.680" v="5341" actId="27803"/>
          <ac:spMkLst>
            <pc:docMk/>
            <pc:sldMk cId="1830847363" sldId="283"/>
            <ac:spMk id="8171" creationId="{5FB98369-B7B5-4E65-B858-8366A8ADB522}"/>
          </ac:spMkLst>
        </pc:spChg>
        <pc:spChg chg="mod">
          <ac:chgData name="Vivek Saahil" userId="43ad321a-5946-4c44-869a-99c3331d9527" providerId="ADAL" clId="{EA813354-F016-409C-A55B-EB42D8BC8B73}" dt="2021-04-06T04:33:14.680" v="5341" actId="27803"/>
          <ac:spMkLst>
            <pc:docMk/>
            <pc:sldMk cId="1830847363" sldId="283"/>
            <ac:spMk id="8172" creationId="{7AA89F8F-99B5-4618-9222-2600D385C51C}"/>
          </ac:spMkLst>
        </pc:spChg>
        <pc:spChg chg="mod">
          <ac:chgData name="Vivek Saahil" userId="43ad321a-5946-4c44-869a-99c3331d9527" providerId="ADAL" clId="{EA813354-F016-409C-A55B-EB42D8BC8B73}" dt="2021-04-06T04:33:14.680" v="5341" actId="27803"/>
          <ac:spMkLst>
            <pc:docMk/>
            <pc:sldMk cId="1830847363" sldId="283"/>
            <ac:spMk id="8173" creationId="{32271A96-E6A0-484E-8CE5-14724E66D670}"/>
          </ac:spMkLst>
        </pc:spChg>
        <pc:spChg chg="mod">
          <ac:chgData name="Vivek Saahil" userId="43ad321a-5946-4c44-869a-99c3331d9527" providerId="ADAL" clId="{EA813354-F016-409C-A55B-EB42D8BC8B73}" dt="2021-04-06T04:33:14.680" v="5341" actId="27803"/>
          <ac:spMkLst>
            <pc:docMk/>
            <pc:sldMk cId="1830847363" sldId="283"/>
            <ac:spMk id="8174" creationId="{8CDF38A4-7A3B-4D72-8067-600FCF4928EB}"/>
          </ac:spMkLst>
        </pc:spChg>
        <pc:spChg chg="mod">
          <ac:chgData name="Vivek Saahil" userId="43ad321a-5946-4c44-869a-99c3331d9527" providerId="ADAL" clId="{EA813354-F016-409C-A55B-EB42D8BC8B73}" dt="2021-04-06T04:33:14.680" v="5341" actId="27803"/>
          <ac:spMkLst>
            <pc:docMk/>
            <pc:sldMk cId="1830847363" sldId="283"/>
            <ac:spMk id="8175" creationId="{F66A7EDC-C866-4816-A222-04F8B5683477}"/>
          </ac:spMkLst>
        </pc:spChg>
        <pc:spChg chg="mod">
          <ac:chgData name="Vivek Saahil" userId="43ad321a-5946-4c44-869a-99c3331d9527" providerId="ADAL" clId="{EA813354-F016-409C-A55B-EB42D8BC8B73}" dt="2021-04-06T04:33:14.680" v="5341" actId="27803"/>
          <ac:spMkLst>
            <pc:docMk/>
            <pc:sldMk cId="1830847363" sldId="283"/>
            <ac:spMk id="8176" creationId="{050903BA-FCC7-4243-8D80-B06AF725A301}"/>
          </ac:spMkLst>
        </pc:spChg>
        <pc:spChg chg="mod">
          <ac:chgData name="Vivek Saahil" userId="43ad321a-5946-4c44-869a-99c3331d9527" providerId="ADAL" clId="{EA813354-F016-409C-A55B-EB42D8BC8B73}" dt="2021-04-06T04:33:14.680" v="5341" actId="27803"/>
          <ac:spMkLst>
            <pc:docMk/>
            <pc:sldMk cId="1830847363" sldId="283"/>
            <ac:spMk id="8177" creationId="{5093FDA4-98C2-486C-8C56-39C914575B09}"/>
          </ac:spMkLst>
        </pc:spChg>
        <pc:spChg chg="mod">
          <ac:chgData name="Vivek Saahil" userId="43ad321a-5946-4c44-869a-99c3331d9527" providerId="ADAL" clId="{EA813354-F016-409C-A55B-EB42D8BC8B73}" dt="2021-04-06T04:33:14.680" v="5341" actId="27803"/>
          <ac:spMkLst>
            <pc:docMk/>
            <pc:sldMk cId="1830847363" sldId="283"/>
            <ac:spMk id="8178" creationId="{BA01079E-94C7-4FF5-84FF-44331757322C}"/>
          </ac:spMkLst>
        </pc:spChg>
        <pc:spChg chg="mod">
          <ac:chgData name="Vivek Saahil" userId="43ad321a-5946-4c44-869a-99c3331d9527" providerId="ADAL" clId="{EA813354-F016-409C-A55B-EB42D8BC8B73}" dt="2021-04-06T04:33:14.680" v="5341" actId="27803"/>
          <ac:spMkLst>
            <pc:docMk/>
            <pc:sldMk cId="1830847363" sldId="283"/>
            <ac:spMk id="8179" creationId="{99E3D0CB-0EE7-43A6-AC6A-589990B51C78}"/>
          </ac:spMkLst>
        </pc:spChg>
        <pc:spChg chg="mod">
          <ac:chgData name="Vivek Saahil" userId="43ad321a-5946-4c44-869a-99c3331d9527" providerId="ADAL" clId="{EA813354-F016-409C-A55B-EB42D8BC8B73}" dt="2021-04-06T04:33:14.680" v="5341" actId="27803"/>
          <ac:spMkLst>
            <pc:docMk/>
            <pc:sldMk cId="1830847363" sldId="283"/>
            <ac:spMk id="8180" creationId="{F91E04AA-479B-4196-B4BF-26170B87FAA0}"/>
          </ac:spMkLst>
        </pc:spChg>
        <pc:spChg chg="mod">
          <ac:chgData name="Vivek Saahil" userId="43ad321a-5946-4c44-869a-99c3331d9527" providerId="ADAL" clId="{EA813354-F016-409C-A55B-EB42D8BC8B73}" dt="2021-04-06T04:33:14.680" v="5341" actId="27803"/>
          <ac:spMkLst>
            <pc:docMk/>
            <pc:sldMk cId="1830847363" sldId="283"/>
            <ac:spMk id="8181" creationId="{F1259ED1-8AE6-474F-9444-9E8559BF7FE2}"/>
          </ac:spMkLst>
        </pc:spChg>
        <pc:spChg chg="mod">
          <ac:chgData name="Vivek Saahil" userId="43ad321a-5946-4c44-869a-99c3331d9527" providerId="ADAL" clId="{EA813354-F016-409C-A55B-EB42D8BC8B73}" dt="2021-04-06T04:33:14.680" v="5341" actId="27803"/>
          <ac:spMkLst>
            <pc:docMk/>
            <pc:sldMk cId="1830847363" sldId="283"/>
            <ac:spMk id="8182" creationId="{85753CC6-2762-41E8-B82E-D64369B3B0AA}"/>
          </ac:spMkLst>
        </pc:spChg>
        <pc:spChg chg="mod">
          <ac:chgData name="Vivek Saahil" userId="43ad321a-5946-4c44-869a-99c3331d9527" providerId="ADAL" clId="{EA813354-F016-409C-A55B-EB42D8BC8B73}" dt="2021-04-06T04:33:14.680" v="5341" actId="27803"/>
          <ac:spMkLst>
            <pc:docMk/>
            <pc:sldMk cId="1830847363" sldId="283"/>
            <ac:spMk id="8183" creationId="{9AA3F88A-062D-4D95-8CEA-F71C03EA9CC0}"/>
          </ac:spMkLst>
        </pc:spChg>
        <pc:spChg chg="mod">
          <ac:chgData name="Vivek Saahil" userId="43ad321a-5946-4c44-869a-99c3331d9527" providerId="ADAL" clId="{EA813354-F016-409C-A55B-EB42D8BC8B73}" dt="2021-04-06T04:33:14.680" v="5341" actId="27803"/>
          <ac:spMkLst>
            <pc:docMk/>
            <pc:sldMk cId="1830847363" sldId="283"/>
            <ac:spMk id="8184" creationId="{FA25D398-5D8D-45A5-BE18-4035A51E2163}"/>
          </ac:spMkLst>
        </pc:spChg>
        <pc:spChg chg="mod">
          <ac:chgData name="Vivek Saahil" userId="43ad321a-5946-4c44-869a-99c3331d9527" providerId="ADAL" clId="{EA813354-F016-409C-A55B-EB42D8BC8B73}" dt="2021-04-06T04:33:14.680" v="5341" actId="27803"/>
          <ac:spMkLst>
            <pc:docMk/>
            <pc:sldMk cId="1830847363" sldId="283"/>
            <ac:spMk id="8185" creationId="{D588BE7C-CA2D-4777-B623-BAB216AA956B}"/>
          </ac:spMkLst>
        </pc:spChg>
        <pc:spChg chg="mod">
          <ac:chgData name="Vivek Saahil" userId="43ad321a-5946-4c44-869a-99c3331d9527" providerId="ADAL" clId="{EA813354-F016-409C-A55B-EB42D8BC8B73}" dt="2021-04-06T04:33:14.680" v="5341" actId="27803"/>
          <ac:spMkLst>
            <pc:docMk/>
            <pc:sldMk cId="1830847363" sldId="283"/>
            <ac:spMk id="8186" creationId="{8D8A274E-EFA3-4973-A89F-094D5B93355F}"/>
          </ac:spMkLst>
        </pc:spChg>
        <pc:spChg chg="mod">
          <ac:chgData name="Vivek Saahil" userId="43ad321a-5946-4c44-869a-99c3331d9527" providerId="ADAL" clId="{EA813354-F016-409C-A55B-EB42D8BC8B73}" dt="2021-04-06T04:33:14.680" v="5341" actId="27803"/>
          <ac:spMkLst>
            <pc:docMk/>
            <pc:sldMk cId="1830847363" sldId="283"/>
            <ac:spMk id="8187" creationId="{9E905C60-1331-44E0-BEE1-0131DE4D9514}"/>
          </ac:spMkLst>
        </pc:spChg>
        <pc:spChg chg="mod">
          <ac:chgData name="Vivek Saahil" userId="43ad321a-5946-4c44-869a-99c3331d9527" providerId="ADAL" clId="{EA813354-F016-409C-A55B-EB42D8BC8B73}" dt="2021-04-06T04:33:14.680" v="5341" actId="27803"/>
          <ac:spMkLst>
            <pc:docMk/>
            <pc:sldMk cId="1830847363" sldId="283"/>
            <ac:spMk id="8188" creationId="{ABD431FF-E9A9-487A-B5DC-F9AF968D8DB8}"/>
          </ac:spMkLst>
        </pc:spChg>
        <pc:spChg chg="mod">
          <ac:chgData name="Vivek Saahil" userId="43ad321a-5946-4c44-869a-99c3331d9527" providerId="ADAL" clId="{EA813354-F016-409C-A55B-EB42D8BC8B73}" dt="2021-04-06T04:33:14.680" v="5341" actId="27803"/>
          <ac:spMkLst>
            <pc:docMk/>
            <pc:sldMk cId="1830847363" sldId="283"/>
            <ac:spMk id="8189" creationId="{C74496D1-A232-4329-A8FA-9DC7D100534F}"/>
          </ac:spMkLst>
        </pc:spChg>
        <pc:spChg chg="mod">
          <ac:chgData name="Vivek Saahil" userId="43ad321a-5946-4c44-869a-99c3331d9527" providerId="ADAL" clId="{EA813354-F016-409C-A55B-EB42D8BC8B73}" dt="2021-04-06T04:33:14.680" v="5341" actId="27803"/>
          <ac:spMkLst>
            <pc:docMk/>
            <pc:sldMk cId="1830847363" sldId="283"/>
            <ac:spMk id="8190" creationId="{EDFDC0CE-AAFB-440C-BFE1-87203508B4E5}"/>
          </ac:spMkLst>
        </pc:spChg>
        <pc:spChg chg="mod">
          <ac:chgData name="Vivek Saahil" userId="43ad321a-5946-4c44-869a-99c3331d9527" providerId="ADAL" clId="{EA813354-F016-409C-A55B-EB42D8BC8B73}" dt="2021-04-06T04:33:14.680" v="5341" actId="27803"/>
          <ac:spMkLst>
            <pc:docMk/>
            <pc:sldMk cId="1830847363" sldId="283"/>
            <ac:spMk id="8191" creationId="{5DA8B8AA-3391-4E59-95A8-EBF7A78B2C13}"/>
          </ac:spMkLst>
        </pc:spChg>
        <pc:spChg chg="mod">
          <ac:chgData name="Vivek Saahil" userId="43ad321a-5946-4c44-869a-99c3331d9527" providerId="ADAL" clId="{EA813354-F016-409C-A55B-EB42D8BC8B73}" dt="2021-04-06T04:33:14.680" v="5341" actId="27803"/>
          <ac:spMkLst>
            <pc:docMk/>
            <pc:sldMk cId="1830847363" sldId="283"/>
            <ac:spMk id="8192" creationId="{D10AD0ED-2C16-443A-A629-57F9F8F83B0C}"/>
          </ac:spMkLst>
        </pc:spChg>
        <pc:spChg chg="mod">
          <ac:chgData name="Vivek Saahil" userId="43ad321a-5946-4c44-869a-99c3331d9527" providerId="ADAL" clId="{EA813354-F016-409C-A55B-EB42D8BC8B73}" dt="2021-04-06T04:33:14.680" v="5341" actId="27803"/>
          <ac:spMkLst>
            <pc:docMk/>
            <pc:sldMk cId="1830847363" sldId="283"/>
            <ac:spMk id="8193" creationId="{1C41E795-BEED-4DAF-9578-3EA5244536F8}"/>
          </ac:spMkLst>
        </pc:spChg>
        <pc:spChg chg="mod">
          <ac:chgData name="Vivek Saahil" userId="43ad321a-5946-4c44-869a-99c3331d9527" providerId="ADAL" clId="{EA813354-F016-409C-A55B-EB42D8BC8B73}" dt="2021-04-06T04:33:14.680" v="5341" actId="27803"/>
          <ac:spMkLst>
            <pc:docMk/>
            <pc:sldMk cId="1830847363" sldId="283"/>
            <ac:spMk id="8194" creationId="{30BA59A0-148F-4328-B2A0-21A95ADCBA88}"/>
          </ac:spMkLst>
        </pc:spChg>
        <pc:spChg chg="mod">
          <ac:chgData name="Vivek Saahil" userId="43ad321a-5946-4c44-869a-99c3331d9527" providerId="ADAL" clId="{EA813354-F016-409C-A55B-EB42D8BC8B73}" dt="2021-04-06T04:33:14.680" v="5341" actId="27803"/>
          <ac:spMkLst>
            <pc:docMk/>
            <pc:sldMk cId="1830847363" sldId="283"/>
            <ac:spMk id="8195" creationId="{03D5179F-D7E7-4417-B642-1DD76FBC6A25}"/>
          </ac:spMkLst>
        </pc:spChg>
        <pc:spChg chg="mod">
          <ac:chgData name="Vivek Saahil" userId="43ad321a-5946-4c44-869a-99c3331d9527" providerId="ADAL" clId="{EA813354-F016-409C-A55B-EB42D8BC8B73}" dt="2021-04-06T04:33:14.680" v="5341" actId="27803"/>
          <ac:spMkLst>
            <pc:docMk/>
            <pc:sldMk cId="1830847363" sldId="283"/>
            <ac:spMk id="8196" creationId="{DCA11117-BA40-43E0-BA67-114C6AB9D74C}"/>
          </ac:spMkLst>
        </pc:spChg>
        <pc:spChg chg="mod">
          <ac:chgData name="Vivek Saahil" userId="43ad321a-5946-4c44-869a-99c3331d9527" providerId="ADAL" clId="{EA813354-F016-409C-A55B-EB42D8BC8B73}" dt="2021-04-06T04:33:14.680" v="5341" actId="27803"/>
          <ac:spMkLst>
            <pc:docMk/>
            <pc:sldMk cId="1830847363" sldId="283"/>
            <ac:spMk id="8197" creationId="{193F85B2-051B-46A7-9D06-B3DB38067507}"/>
          </ac:spMkLst>
        </pc:spChg>
        <pc:spChg chg="mod">
          <ac:chgData name="Vivek Saahil" userId="43ad321a-5946-4c44-869a-99c3331d9527" providerId="ADAL" clId="{EA813354-F016-409C-A55B-EB42D8BC8B73}" dt="2021-04-06T04:33:14.680" v="5341" actId="27803"/>
          <ac:spMkLst>
            <pc:docMk/>
            <pc:sldMk cId="1830847363" sldId="283"/>
            <ac:spMk id="8198" creationId="{5FFFA672-EEF4-4B67-BD51-EBEF120F7641}"/>
          </ac:spMkLst>
        </pc:spChg>
        <pc:spChg chg="mod">
          <ac:chgData name="Vivek Saahil" userId="43ad321a-5946-4c44-869a-99c3331d9527" providerId="ADAL" clId="{EA813354-F016-409C-A55B-EB42D8BC8B73}" dt="2021-04-06T04:33:14.680" v="5341" actId="27803"/>
          <ac:spMkLst>
            <pc:docMk/>
            <pc:sldMk cId="1830847363" sldId="283"/>
            <ac:spMk id="8199" creationId="{02D56235-95F0-462E-9097-C6742E6EF082}"/>
          </ac:spMkLst>
        </pc:spChg>
        <pc:spChg chg="mod">
          <ac:chgData name="Vivek Saahil" userId="43ad321a-5946-4c44-869a-99c3331d9527" providerId="ADAL" clId="{EA813354-F016-409C-A55B-EB42D8BC8B73}" dt="2021-04-06T04:33:14.680" v="5341" actId="27803"/>
          <ac:spMkLst>
            <pc:docMk/>
            <pc:sldMk cId="1830847363" sldId="283"/>
            <ac:spMk id="8200" creationId="{55EBC1A1-EB6E-47A1-83B7-E88788F3C2AD}"/>
          </ac:spMkLst>
        </pc:spChg>
        <pc:spChg chg="mod">
          <ac:chgData name="Vivek Saahil" userId="43ad321a-5946-4c44-869a-99c3331d9527" providerId="ADAL" clId="{EA813354-F016-409C-A55B-EB42D8BC8B73}" dt="2021-04-06T04:33:14.680" v="5341" actId="27803"/>
          <ac:spMkLst>
            <pc:docMk/>
            <pc:sldMk cId="1830847363" sldId="283"/>
            <ac:spMk id="8201" creationId="{5B2145F4-A925-488E-9612-207D78DF9FE0}"/>
          </ac:spMkLst>
        </pc:spChg>
        <pc:spChg chg="mod">
          <ac:chgData name="Vivek Saahil" userId="43ad321a-5946-4c44-869a-99c3331d9527" providerId="ADAL" clId="{EA813354-F016-409C-A55B-EB42D8BC8B73}" dt="2021-04-06T04:33:14.680" v="5341" actId="27803"/>
          <ac:spMkLst>
            <pc:docMk/>
            <pc:sldMk cId="1830847363" sldId="283"/>
            <ac:spMk id="8202" creationId="{8E4E3703-FD87-4E8A-9818-39DB69C2DF79}"/>
          </ac:spMkLst>
        </pc:spChg>
        <pc:spChg chg="mod">
          <ac:chgData name="Vivek Saahil" userId="43ad321a-5946-4c44-869a-99c3331d9527" providerId="ADAL" clId="{EA813354-F016-409C-A55B-EB42D8BC8B73}" dt="2021-04-06T04:33:14.680" v="5341" actId="27803"/>
          <ac:spMkLst>
            <pc:docMk/>
            <pc:sldMk cId="1830847363" sldId="283"/>
            <ac:spMk id="8203" creationId="{F2F96F7E-CAB4-42F4-BA24-4AB4CFB553D2}"/>
          </ac:spMkLst>
        </pc:spChg>
        <pc:spChg chg="mod">
          <ac:chgData name="Vivek Saahil" userId="43ad321a-5946-4c44-869a-99c3331d9527" providerId="ADAL" clId="{EA813354-F016-409C-A55B-EB42D8BC8B73}" dt="2021-04-06T04:33:14.680" v="5341" actId="27803"/>
          <ac:spMkLst>
            <pc:docMk/>
            <pc:sldMk cId="1830847363" sldId="283"/>
            <ac:spMk id="8204" creationId="{C769D01C-43DA-49E7-B7AB-C210AD63EA0C}"/>
          </ac:spMkLst>
        </pc:spChg>
        <pc:spChg chg="mod">
          <ac:chgData name="Vivek Saahil" userId="43ad321a-5946-4c44-869a-99c3331d9527" providerId="ADAL" clId="{EA813354-F016-409C-A55B-EB42D8BC8B73}" dt="2021-04-06T04:33:14.680" v="5341" actId="27803"/>
          <ac:spMkLst>
            <pc:docMk/>
            <pc:sldMk cId="1830847363" sldId="283"/>
            <ac:spMk id="8205" creationId="{BD430D12-4225-417A-8227-AE757CE1ADF9}"/>
          </ac:spMkLst>
        </pc:spChg>
        <pc:spChg chg="mod">
          <ac:chgData name="Vivek Saahil" userId="43ad321a-5946-4c44-869a-99c3331d9527" providerId="ADAL" clId="{EA813354-F016-409C-A55B-EB42D8BC8B73}" dt="2021-04-06T04:33:14.680" v="5341" actId="27803"/>
          <ac:spMkLst>
            <pc:docMk/>
            <pc:sldMk cId="1830847363" sldId="283"/>
            <ac:spMk id="8206" creationId="{E7C48DEE-8DFF-45D2-B61B-34AA91783E50}"/>
          </ac:spMkLst>
        </pc:spChg>
        <pc:spChg chg="mod">
          <ac:chgData name="Vivek Saahil" userId="43ad321a-5946-4c44-869a-99c3331d9527" providerId="ADAL" clId="{EA813354-F016-409C-A55B-EB42D8BC8B73}" dt="2021-04-06T04:33:14.680" v="5341" actId="27803"/>
          <ac:spMkLst>
            <pc:docMk/>
            <pc:sldMk cId="1830847363" sldId="283"/>
            <ac:spMk id="8207" creationId="{C829ACAB-43FB-48EF-AB29-DAAF43BE67DD}"/>
          </ac:spMkLst>
        </pc:spChg>
        <pc:spChg chg="mod">
          <ac:chgData name="Vivek Saahil" userId="43ad321a-5946-4c44-869a-99c3331d9527" providerId="ADAL" clId="{EA813354-F016-409C-A55B-EB42D8BC8B73}" dt="2021-04-06T04:33:14.680" v="5341" actId="27803"/>
          <ac:spMkLst>
            <pc:docMk/>
            <pc:sldMk cId="1830847363" sldId="283"/>
            <ac:spMk id="8208" creationId="{B5B32309-13CB-4F33-BFC2-EE2255932A66}"/>
          </ac:spMkLst>
        </pc:spChg>
        <pc:spChg chg="mod">
          <ac:chgData name="Vivek Saahil" userId="43ad321a-5946-4c44-869a-99c3331d9527" providerId="ADAL" clId="{EA813354-F016-409C-A55B-EB42D8BC8B73}" dt="2021-04-06T04:33:14.680" v="5341" actId="27803"/>
          <ac:spMkLst>
            <pc:docMk/>
            <pc:sldMk cId="1830847363" sldId="283"/>
            <ac:spMk id="8209" creationId="{8B11B206-EC77-4F2D-B1EB-B09D68B6C3E6}"/>
          </ac:spMkLst>
        </pc:spChg>
        <pc:spChg chg="mod">
          <ac:chgData name="Vivek Saahil" userId="43ad321a-5946-4c44-869a-99c3331d9527" providerId="ADAL" clId="{EA813354-F016-409C-A55B-EB42D8BC8B73}" dt="2021-04-06T04:33:14.680" v="5341" actId="27803"/>
          <ac:spMkLst>
            <pc:docMk/>
            <pc:sldMk cId="1830847363" sldId="283"/>
            <ac:spMk id="8210" creationId="{D8419DF2-825E-4654-8318-012EBDD7AAF5}"/>
          </ac:spMkLst>
        </pc:spChg>
        <pc:spChg chg="mod">
          <ac:chgData name="Vivek Saahil" userId="43ad321a-5946-4c44-869a-99c3331d9527" providerId="ADAL" clId="{EA813354-F016-409C-A55B-EB42D8BC8B73}" dt="2021-04-06T04:33:14.680" v="5341" actId="27803"/>
          <ac:spMkLst>
            <pc:docMk/>
            <pc:sldMk cId="1830847363" sldId="283"/>
            <ac:spMk id="8211" creationId="{AC380496-D041-4D70-BD57-746F432230E2}"/>
          </ac:spMkLst>
        </pc:spChg>
        <pc:spChg chg="mod">
          <ac:chgData name="Vivek Saahil" userId="43ad321a-5946-4c44-869a-99c3331d9527" providerId="ADAL" clId="{EA813354-F016-409C-A55B-EB42D8BC8B73}" dt="2021-04-06T04:33:14.680" v="5341" actId="27803"/>
          <ac:spMkLst>
            <pc:docMk/>
            <pc:sldMk cId="1830847363" sldId="283"/>
            <ac:spMk id="8212" creationId="{CD127E37-923C-40FA-A4F1-7A1C8F1E35C1}"/>
          </ac:spMkLst>
        </pc:spChg>
        <pc:spChg chg="mod">
          <ac:chgData name="Vivek Saahil" userId="43ad321a-5946-4c44-869a-99c3331d9527" providerId="ADAL" clId="{EA813354-F016-409C-A55B-EB42D8BC8B73}" dt="2021-04-06T04:33:14.680" v="5341" actId="27803"/>
          <ac:spMkLst>
            <pc:docMk/>
            <pc:sldMk cId="1830847363" sldId="283"/>
            <ac:spMk id="8213" creationId="{6EB7B7CD-332E-460B-831B-81B78F954944}"/>
          </ac:spMkLst>
        </pc:spChg>
        <pc:spChg chg="mod">
          <ac:chgData name="Vivek Saahil" userId="43ad321a-5946-4c44-869a-99c3331d9527" providerId="ADAL" clId="{EA813354-F016-409C-A55B-EB42D8BC8B73}" dt="2021-04-06T04:33:14.680" v="5341" actId="27803"/>
          <ac:spMkLst>
            <pc:docMk/>
            <pc:sldMk cId="1830847363" sldId="283"/>
            <ac:spMk id="8214" creationId="{09E7FD53-F129-427E-87CD-13AF819CB582}"/>
          </ac:spMkLst>
        </pc:spChg>
        <pc:spChg chg="mod">
          <ac:chgData name="Vivek Saahil" userId="43ad321a-5946-4c44-869a-99c3331d9527" providerId="ADAL" clId="{EA813354-F016-409C-A55B-EB42D8BC8B73}" dt="2021-04-06T04:33:14.680" v="5341" actId="27803"/>
          <ac:spMkLst>
            <pc:docMk/>
            <pc:sldMk cId="1830847363" sldId="283"/>
            <ac:spMk id="8215" creationId="{967C637A-8EC3-4910-B41F-7F61224F06B5}"/>
          </ac:spMkLst>
        </pc:spChg>
        <pc:spChg chg="mod">
          <ac:chgData name="Vivek Saahil" userId="43ad321a-5946-4c44-869a-99c3331d9527" providerId="ADAL" clId="{EA813354-F016-409C-A55B-EB42D8BC8B73}" dt="2021-04-06T04:33:14.680" v="5341" actId="27803"/>
          <ac:spMkLst>
            <pc:docMk/>
            <pc:sldMk cId="1830847363" sldId="283"/>
            <ac:spMk id="8216" creationId="{CFD33F45-C669-4249-AF17-C300DF62D7C0}"/>
          </ac:spMkLst>
        </pc:spChg>
        <pc:spChg chg="mod">
          <ac:chgData name="Vivek Saahil" userId="43ad321a-5946-4c44-869a-99c3331d9527" providerId="ADAL" clId="{EA813354-F016-409C-A55B-EB42D8BC8B73}" dt="2021-04-06T04:33:14.680" v="5341" actId="27803"/>
          <ac:spMkLst>
            <pc:docMk/>
            <pc:sldMk cId="1830847363" sldId="283"/>
            <ac:spMk id="8217" creationId="{0139E1ED-EDB7-4F4B-B352-E9AEF55ED592}"/>
          </ac:spMkLst>
        </pc:spChg>
        <pc:spChg chg="mod">
          <ac:chgData name="Vivek Saahil" userId="43ad321a-5946-4c44-869a-99c3331d9527" providerId="ADAL" clId="{EA813354-F016-409C-A55B-EB42D8BC8B73}" dt="2021-04-06T04:33:14.680" v="5341" actId="27803"/>
          <ac:spMkLst>
            <pc:docMk/>
            <pc:sldMk cId="1830847363" sldId="283"/>
            <ac:spMk id="8218" creationId="{3CDB3F85-0BFC-4C79-8E8D-1BFEE03B9873}"/>
          </ac:spMkLst>
        </pc:spChg>
        <pc:spChg chg="mod">
          <ac:chgData name="Vivek Saahil" userId="43ad321a-5946-4c44-869a-99c3331d9527" providerId="ADAL" clId="{EA813354-F016-409C-A55B-EB42D8BC8B73}" dt="2021-04-06T04:33:14.680" v="5341" actId="27803"/>
          <ac:spMkLst>
            <pc:docMk/>
            <pc:sldMk cId="1830847363" sldId="283"/>
            <ac:spMk id="8219" creationId="{CF0B1600-1AA1-4BC6-92BF-8E8B350D19F5}"/>
          </ac:spMkLst>
        </pc:spChg>
        <pc:spChg chg="mod">
          <ac:chgData name="Vivek Saahil" userId="43ad321a-5946-4c44-869a-99c3331d9527" providerId="ADAL" clId="{EA813354-F016-409C-A55B-EB42D8BC8B73}" dt="2021-04-06T04:33:14.680" v="5341" actId="27803"/>
          <ac:spMkLst>
            <pc:docMk/>
            <pc:sldMk cId="1830847363" sldId="283"/>
            <ac:spMk id="8220" creationId="{0DBB19CF-3F9B-4CD2-9727-133AB8013B7D}"/>
          </ac:spMkLst>
        </pc:spChg>
        <pc:spChg chg="mod">
          <ac:chgData name="Vivek Saahil" userId="43ad321a-5946-4c44-869a-99c3331d9527" providerId="ADAL" clId="{EA813354-F016-409C-A55B-EB42D8BC8B73}" dt="2021-04-06T04:33:14.680" v="5341" actId="27803"/>
          <ac:spMkLst>
            <pc:docMk/>
            <pc:sldMk cId="1830847363" sldId="283"/>
            <ac:spMk id="8221" creationId="{7E9F7D05-C6A5-47E2-8634-5E73C70391F3}"/>
          </ac:spMkLst>
        </pc:spChg>
        <pc:spChg chg="mod">
          <ac:chgData name="Vivek Saahil" userId="43ad321a-5946-4c44-869a-99c3331d9527" providerId="ADAL" clId="{EA813354-F016-409C-A55B-EB42D8BC8B73}" dt="2021-04-06T04:33:14.680" v="5341" actId="27803"/>
          <ac:spMkLst>
            <pc:docMk/>
            <pc:sldMk cId="1830847363" sldId="283"/>
            <ac:spMk id="8222" creationId="{B9F7F49E-66C0-4296-AD22-BF2C42282AE5}"/>
          </ac:spMkLst>
        </pc:spChg>
        <pc:spChg chg="mod">
          <ac:chgData name="Vivek Saahil" userId="43ad321a-5946-4c44-869a-99c3331d9527" providerId="ADAL" clId="{EA813354-F016-409C-A55B-EB42D8BC8B73}" dt="2021-04-06T04:33:14.680" v="5341" actId="27803"/>
          <ac:spMkLst>
            <pc:docMk/>
            <pc:sldMk cId="1830847363" sldId="283"/>
            <ac:spMk id="8223" creationId="{8C7B6FD1-586A-4E50-A554-6EC822C6FCAC}"/>
          </ac:spMkLst>
        </pc:spChg>
        <pc:spChg chg="mod">
          <ac:chgData name="Vivek Saahil" userId="43ad321a-5946-4c44-869a-99c3331d9527" providerId="ADAL" clId="{EA813354-F016-409C-A55B-EB42D8BC8B73}" dt="2021-04-06T04:33:14.680" v="5341" actId="27803"/>
          <ac:spMkLst>
            <pc:docMk/>
            <pc:sldMk cId="1830847363" sldId="283"/>
            <ac:spMk id="8224" creationId="{6E3D54FA-1102-4EFC-8008-015C804B0071}"/>
          </ac:spMkLst>
        </pc:spChg>
        <pc:spChg chg="mod">
          <ac:chgData name="Vivek Saahil" userId="43ad321a-5946-4c44-869a-99c3331d9527" providerId="ADAL" clId="{EA813354-F016-409C-A55B-EB42D8BC8B73}" dt="2021-04-06T04:33:14.680" v="5341" actId="27803"/>
          <ac:spMkLst>
            <pc:docMk/>
            <pc:sldMk cId="1830847363" sldId="283"/>
            <ac:spMk id="8225" creationId="{B21406F5-D77C-4FFA-A0F2-41BF01136958}"/>
          </ac:spMkLst>
        </pc:spChg>
        <pc:spChg chg="mod">
          <ac:chgData name="Vivek Saahil" userId="43ad321a-5946-4c44-869a-99c3331d9527" providerId="ADAL" clId="{EA813354-F016-409C-A55B-EB42D8BC8B73}" dt="2021-04-06T04:33:14.680" v="5341" actId="27803"/>
          <ac:spMkLst>
            <pc:docMk/>
            <pc:sldMk cId="1830847363" sldId="283"/>
            <ac:spMk id="8226" creationId="{BE5F093D-7F91-4BA7-91A5-01C0DC89E5F6}"/>
          </ac:spMkLst>
        </pc:spChg>
        <pc:spChg chg="mod">
          <ac:chgData name="Vivek Saahil" userId="43ad321a-5946-4c44-869a-99c3331d9527" providerId="ADAL" clId="{EA813354-F016-409C-A55B-EB42D8BC8B73}" dt="2021-04-06T04:33:14.680" v="5341" actId="27803"/>
          <ac:spMkLst>
            <pc:docMk/>
            <pc:sldMk cId="1830847363" sldId="283"/>
            <ac:spMk id="8227" creationId="{22941E37-149C-4E5B-8C5A-77515EFEC684}"/>
          </ac:spMkLst>
        </pc:spChg>
        <pc:spChg chg="mod">
          <ac:chgData name="Vivek Saahil" userId="43ad321a-5946-4c44-869a-99c3331d9527" providerId="ADAL" clId="{EA813354-F016-409C-A55B-EB42D8BC8B73}" dt="2021-04-06T04:33:14.680" v="5341" actId="27803"/>
          <ac:spMkLst>
            <pc:docMk/>
            <pc:sldMk cId="1830847363" sldId="283"/>
            <ac:spMk id="8228" creationId="{19E88412-466C-4224-8AD4-C1BEA1D33E6D}"/>
          </ac:spMkLst>
        </pc:spChg>
        <pc:spChg chg="mod">
          <ac:chgData name="Vivek Saahil" userId="43ad321a-5946-4c44-869a-99c3331d9527" providerId="ADAL" clId="{EA813354-F016-409C-A55B-EB42D8BC8B73}" dt="2021-04-06T04:33:14.680" v="5341" actId="27803"/>
          <ac:spMkLst>
            <pc:docMk/>
            <pc:sldMk cId="1830847363" sldId="283"/>
            <ac:spMk id="8229" creationId="{36D163D4-B14D-4B29-AE52-31BC32443CE1}"/>
          </ac:spMkLst>
        </pc:spChg>
        <pc:spChg chg="mod">
          <ac:chgData name="Vivek Saahil" userId="43ad321a-5946-4c44-869a-99c3331d9527" providerId="ADAL" clId="{EA813354-F016-409C-A55B-EB42D8BC8B73}" dt="2021-04-06T04:33:14.680" v="5341" actId="27803"/>
          <ac:spMkLst>
            <pc:docMk/>
            <pc:sldMk cId="1830847363" sldId="283"/>
            <ac:spMk id="8230" creationId="{29459821-4AF5-4EC2-A3AA-33BE66C0657A}"/>
          </ac:spMkLst>
        </pc:spChg>
        <pc:spChg chg="mod">
          <ac:chgData name="Vivek Saahil" userId="43ad321a-5946-4c44-869a-99c3331d9527" providerId="ADAL" clId="{EA813354-F016-409C-A55B-EB42D8BC8B73}" dt="2021-04-06T04:33:14.680" v="5341" actId="27803"/>
          <ac:spMkLst>
            <pc:docMk/>
            <pc:sldMk cId="1830847363" sldId="283"/>
            <ac:spMk id="8231" creationId="{9B5DB8E3-FF6A-4F97-8B1F-8F82A5C74566}"/>
          </ac:spMkLst>
        </pc:spChg>
        <pc:spChg chg="mod">
          <ac:chgData name="Vivek Saahil" userId="43ad321a-5946-4c44-869a-99c3331d9527" providerId="ADAL" clId="{EA813354-F016-409C-A55B-EB42D8BC8B73}" dt="2021-04-06T04:33:14.680" v="5341" actId="27803"/>
          <ac:spMkLst>
            <pc:docMk/>
            <pc:sldMk cId="1830847363" sldId="283"/>
            <ac:spMk id="8232" creationId="{154948ED-CFCD-4B7C-BF5C-D7CE86A06701}"/>
          </ac:spMkLst>
        </pc:spChg>
        <pc:spChg chg="mod">
          <ac:chgData name="Vivek Saahil" userId="43ad321a-5946-4c44-869a-99c3331d9527" providerId="ADAL" clId="{EA813354-F016-409C-A55B-EB42D8BC8B73}" dt="2021-04-06T04:33:14.680" v="5341" actId="27803"/>
          <ac:spMkLst>
            <pc:docMk/>
            <pc:sldMk cId="1830847363" sldId="283"/>
            <ac:spMk id="8233" creationId="{1829CAF7-DC0E-4F0E-B43D-34CB5C0374B5}"/>
          </ac:spMkLst>
        </pc:spChg>
        <pc:spChg chg="mod">
          <ac:chgData name="Vivek Saahil" userId="43ad321a-5946-4c44-869a-99c3331d9527" providerId="ADAL" clId="{EA813354-F016-409C-A55B-EB42D8BC8B73}" dt="2021-04-06T04:33:14.680" v="5341" actId="27803"/>
          <ac:spMkLst>
            <pc:docMk/>
            <pc:sldMk cId="1830847363" sldId="283"/>
            <ac:spMk id="8234" creationId="{2E2F76E0-5BA3-4BBD-90C2-5EE852F4AD83}"/>
          </ac:spMkLst>
        </pc:spChg>
        <pc:spChg chg="mod">
          <ac:chgData name="Vivek Saahil" userId="43ad321a-5946-4c44-869a-99c3331d9527" providerId="ADAL" clId="{EA813354-F016-409C-A55B-EB42D8BC8B73}" dt="2021-04-06T04:33:14.680" v="5341" actId="27803"/>
          <ac:spMkLst>
            <pc:docMk/>
            <pc:sldMk cId="1830847363" sldId="283"/>
            <ac:spMk id="8235" creationId="{15C6488C-50C7-4DCD-A568-B3EC5FF1375B}"/>
          </ac:spMkLst>
        </pc:spChg>
        <pc:spChg chg="mod">
          <ac:chgData name="Vivek Saahil" userId="43ad321a-5946-4c44-869a-99c3331d9527" providerId="ADAL" clId="{EA813354-F016-409C-A55B-EB42D8BC8B73}" dt="2021-04-06T04:33:14.680" v="5341" actId="27803"/>
          <ac:spMkLst>
            <pc:docMk/>
            <pc:sldMk cId="1830847363" sldId="283"/>
            <ac:spMk id="8236" creationId="{EB639B0D-73E9-4552-A830-54F28747B160}"/>
          </ac:spMkLst>
        </pc:spChg>
        <pc:spChg chg="mod">
          <ac:chgData name="Vivek Saahil" userId="43ad321a-5946-4c44-869a-99c3331d9527" providerId="ADAL" clId="{EA813354-F016-409C-A55B-EB42D8BC8B73}" dt="2021-04-06T04:33:14.680" v="5341" actId="27803"/>
          <ac:spMkLst>
            <pc:docMk/>
            <pc:sldMk cId="1830847363" sldId="283"/>
            <ac:spMk id="8237" creationId="{057122D5-7BB5-45A1-B2A4-FD61F2527B9D}"/>
          </ac:spMkLst>
        </pc:spChg>
        <pc:spChg chg="mod">
          <ac:chgData name="Vivek Saahil" userId="43ad321a-5946-4c44-869a-99c3331d9527" providerId="ADAL" clId="{EA813354-F016-409C-A55B-EB42D8BC8B73}" dt="2021-04-06T04:33:14.680" v="5341" actId="27803"/>
          <ac:spMkLst>
            <pc:docMk/>
            <pc:sldMk cId="1830847363" sldId="283"/>
            <ac:spMk id="8238" creationId="{8DA35896-12FB-45E0-A413-426FF2838F31}"/>
          </ac:spMkLst>
        </pc:spChg>
        <pc:spChg chg="mod">
          <ac:chgData name="Vivek Saahil" userId="43ad321a-5946-4c44-869a-99c3331d9527" providerId="ADAL" clId="{EA813354-F016-409C-A55B-EB42D8BC8B73}" dt="2021-04-06T04:33:14.680" v="5341" actId="27803"/>
          <ac:spMkLst>
            <pc:docMk/>
            <pc:sldMk cId="1830847363" sldId="283"/>
            <ac:spMk id="8239" creationId="{8655D861-5018-480B-BA32-96B89ED132B1}"/>
          </ac:spMkLst>
        </pc:spChg>
        <pc:spChg chg="mod">
          <ac:chgData name="Vivek Saahil" userId="43ad321a-5946-4c44-869a-99c3331d9527" providerId="ADAL" clId="{EA813354-F016-409C-A55B-EB42D8BC8B73}" dt="2021-04-06T04:33:14.680" v="5341" actId="27803"/>
          <ac:spMkLst>
            <pc:docMk/>
            <pc:sldMk cId="1830847363" sldId="283"/>
            <ac:spMk id="8240" creationId="{E65FBF4D-CE30-452E-BF8D-FE0C336BE929}"/>
          </ac:spMkLst>
        </pc:spChg>
        <pc:spChg chg="mod">
          <ac:chgData name="Vivek Saahil" userId="43ad321a-5946-4c44-869a-99c3331d9527" providerId="ADAL" clId="{EA813354-F016-409C-A55B-EB42D8BC8B73}" dt="2021-04-06T04:33:14.680" v="5341" actId="27803"/>
          <ac:spMkLst>
            <pc:docMk/>
            <pc:sldMk cId="1830847363" sldId="283"/>
            <ac:spMk id="8241" creationId="{8837D767-5862-438F-8B57-3328CA3D908F}"/>
          </ac:spMkLst>
        </pc:spChg>
        <pc:spChg chg="mod">
          <ac:chgData name="Vivek Saahil" userId="43ad321a-5946-4c44-869a-99c3331d9527" providerId="ADAL" clId="{EA813354-F016-409C-A55B-EB42D8BC8B73}" dt="2021-04-06T04:33:14.680" v="5341" actId="27803"/>
          <ac:spMkLst>
            <pc:docMk/>
            <pc:sldMk cId="1830847363" sldId="283"/>
            <ac:spMk id="8242" creationId="{F7CB7B1C-A8E9-4B76-909B-9E817BF86F51}"/>
          </ac:spMkLst>
        </pc:spChg>
        <pc:spChg chg="mod">
          <ac:chgData name="Vivek Saahil" userId="43ad321a-5946-4c44-869a-99c3331d9527" providerId="ADAL" clId="{EA813354-F016-409C-A55B-EB42D8BC8B73}" dt="2021-04-06T04:33:14.680" v="5341" actId="27803"/>
          <ac:spMkLst>
            <pc:docMk/>
            <pc:sldMk cId="1830847363" sldId="283"/>
            <ac:spMk id="8243" creationId="{C15627B0-3BF3-4A40-A7B9-3E3C06EFFB66}"/>
          </ac:spMkLst>
        </pc:spChg>
        <pc:spChg chg="mod">
          <ac:chgData name="Vivek Saahil" userId="43ad321a-5946-4c44-869a-99c3331d9527" providerId="ADAL" clId="{EA813354-F016-409C-A55B-EB42D8BC8B73}" dt="2021-04-06T04:33:14.680" v="5341" actId="27803"/>
          <ac:spMkLst>
            <pc:docMk/>
            <pc:sldMk cId="1830847363" sldId="283"/>
            <ac:spMk id="8244" creationId="{22E9968E-5271-42BE-8D64-DE10BD6D05E3}"/>
          </ac:spMkLst>
        </pc:spChg>
        <pc:spChg chg="mod">
          <ac:chgData name="Vivek Saahil" userId="43ad321a-5946-4c44-869a-99c3331d9527" providerId="ADAL" clId="{EA813354-F016-409C-A55B-EB42D8BC8B73}" dt="2021-04-06T04:33:14.680" v="5341" actId="27803"/>
          <ac:spMkLst>
            <pc:docMk/>
            <pc:sldMk cId="1830847363" sldId="283"/>
            <ac:spMk id="8245" creationId="{0ABAF9EA-D94B-4853-9550-FB7334BA7F0F}"/>
          </ac:spMkLst>
        </pc:spChg>
        <pc:spChg chg="mod">
          <ac:chgData name="Vivek Saahil" userId="43ad321a-5946-4c44-869a-99c3331d9527" providerId="ADAL" clId="{EA813354-F016-409C-A55B-EB42D8BC8B73}" dt="2021-04-06T04:33:14.680" v="5341" actId="27803"/>
          <ac:spMkLst>
            <pc:docMk/>
            <pc:sldMk cId="1830847363" sldId="283"/>
            <ac:spMk id="8246" creationId="{5FC477FD-392A-4125-8965-ACCA1E9059EA}"/>
          </ac:spMkLst>
        </pc:spChg>
        <pc:spChg chg="mod">
          <ac:chgData name="Vivek Saahil" userId="43ad321a-5946-4c44-869a-99c3331d9527" providerId="ADAL" clId="{EA813354-F016-409C-A55B-EB42D8BC8B73}" dt="2021-04-06T04:33:14.680" v="5341" actId="27803"/>
          <ac:spMkLst>
            <pc:docMk/>
            <pc:sldMk cId="1830847363" sldId="283"/>
            <ac:spMk id="8247" creationId="{8212A99B-3EB1-49F3-82AF-FC5287CE817C}"/>
          </ac:spMkLst>
        </pc:spChg>
        <pc:spChg chg="mod">
          <ac:chgData name="Vivek Saahil" userId="43ad321a-5946-4c44-869a-99c3331d9527" providerId="ADAL" clId="{EA813354-F016-409C-A55B-EB42D8BC8B73}" dt="2021-04-06T04:33:14.680" v="5341" actId="27803"/>
          <ac:spMkLst>
            <pc:docMk/>
            <pc:sldMk cId="1830847363" sldId="283"/>
            <ac:spMk id="8248" creationId="{87004E0F-66CD-4451-99FC-CE327AB4AE6D}"/>
          </ac:spMkLst>
        </pc:spChg>
        <pc:spChg chg="mod">
          <ac:chgData name="Vivek Saahil" userId="43ad321a-5946-4c44-869a-99c3331d9527" providerId="ADAL" clId="{EA813354-F016-409C-A55B-EB42D8BC8B73}" dt="2021-04-06T04:33:14.680" v="5341" actId="27803"/>
          <ac:spMkLst>
            <pc:docMk/>
            <pc:sldMk cId="1830847363" sldId="283"/>
            <ac:spMk id="8249" creationId="{0CE1FEE8-D954-4BD0-A98E-5240513F5360}"/>
          </ac:spMkLst>
        </pc:spChg>
        <pc:spChg chg="mod">
          <ac:chgData name="Vivek Saahil" userId="43ad321a-5946-4c44-869a-99c3331d9527" providerId="ADAL" clId="{EA813354-F016-409C-A55B-EB42D8BC8B73}" dt="2021-04-06T04:33:14.680" v="5341" actId="27803"/>
          <ac:spMkLst>
            <pc:docMk/>
            <pc:sldMk cId="1830847363" sldId="283"/>
            <ac:spMk id="8250" creationId="{631380E5-A05B-4573-872F-05E1442FFA6B}"/>
          </ac:spMkLst>
        </pc:spChg>
        <pc:spChg chg="mod">
          <ac:chgData name="Vivek Saahil" userId="43ad321a-5946-4c44-869a-99c3331d9527" providerId="ADAL" clId="{EA813354-F016-409C-A55B-EB42D8BC8B73}" dt="2021-04-06T04:33:14.680" v="5341" actId="27803"/>
          <ac:spMkLst>
            <pc:docMk/>
            <pc:sldMk cId="1830847363" sldId="283"/>
            <ac:spMk id="8251" creationId="{3506E99E-F67F-4427-9835-21C792D3ECF4}"/>
          </ac:spMkLst>
        </pc:spChg>
        <pc:spChg chg="mod">
          <ac:chgData name="Vivek Saahil" userId="43ad321a-5946-4c44-869a-99c3331d9527" providerId="ADAL" clId="{EA813354-F016-409C-A55B-EB42D8BC8B73}" dt="2021-04-06T04:33:14.680" v="5341" actId="27803"/>
          <ac:spMkLst>
            <pc:docMk/>
            <pc:sldMk cId="1830847363" sldId="283"/>
            <ac:spMk id="8252" creationId="{835D6809-68D2-441C-BF8F-E524EED70CA8}"/>
          </ac:spMkLst>
        </pc:spChg>
        <pc:spChg chg="mod">
          <ac:chgData name="Vivek Saahil" userId="43ad321a-5946-4c44-869a-99c3331d9527" providerId="ADAL" clId="{EA813354-F016-409C-A55B-EB42D8BC8B73}" dt="2021-04-06T04:33:14.680" v="5341" actId="27803"/>
          <ac:spMkLst>
            <pc:docMk/>
            <pc:sldMk cId="1830847363" sldId="283"/>
            <ac:spMk id="8253" creationId="{9814E69B-F9E9-405C-8A5D-70A68AC3E9A9}"/>
          </ac:spMkLst>
        </pc:spChg>
        <pc:spChg chg="mod">
          <ac:chgData name="Vivek Saahil" userId="43ad321a-5946-4c44-869a-99c3331d9527" providerId="ADAL" clId="{EA813354-F016-409C-A55B-EB42D8BC8B73}" dt="2021-04-06T04:33:14.680" v="5341" actId="27803"/>
          <ac:spMkLst>
            <pc:docMk/>
            <pc:sldMk cId="1830847363" sldId="283"/>
            <ac:spMk id="8254" creationId="{F7437AA6-DE11-4846-9175-8A4E813E87AD}"/>
          </ac:spMkLst>
        </pc:spChg>
        <pc:spChg chg="mod">
          <ac:chgData name="Vivek Saahil" userId="43ad321a-5946-4c44-869a-99c3331d9527" providerId="ADAL" clId="{EA813354-F016-409C-A55B-EB42D8BC8B73}" dt="2021-04-06T04:33:14.680" v="5341" actId="27803"/>
          <ac:spMkLst>
            <pc:docMk/>
            <pc:sldMk cId="1830847363" sldId="283"/>
            <ac:spMk id="8255" creationId="{2E2EB1FA-F878-449C-8393-C53200CF19D0}"/>
          </ac:spMkLst>
        </pc:spChg>
        <pc:spChg chg="mod">
          <ac:chgData name="Vivek Saahil" userId="43ad321a-5946-4c44-869a-99c3331d9527" providerId="ADAL" clId="{EA813354-F016-409C-A55B-EB42D8BC8B73}" dt="2021-04-06T04:33:14.680" v="5341" actId="27803"/>
          <ac:spMkLst>
            <pc:docMk/>
            <pc:sldMk cId="1830847363" sldId="283"/>
            <ac:spMk id="8256" creationId="{F3DA64D9-A644-4441-BE5D-867755B1CF77}"/>
          </ac:spMkLst>
        </pc:spChg>
        <pc:spChg chg="mod">
          <ac:chgData name="Vivek Saahil" userId="43ad321a-5946-4c44-869a-99c3331d9527" providerId="ADAL" clId="{EA813354-F016-409C-A55B-EB42D8BC8B73}" dt="2021-04-06T04:33:14.680" v="5341" actId="27803"/>
          <ac:spMkLst>
            <pc:docMk/>
            <pc:sldMk cId="1830847363" sldId="283"/>
            <ac:spMk id="8257" creationId="{4815D0E3-F5C0-46E5-9DDD-D8A93AF4ED17}"/>
          </ac:spMkLst>
        </pc:spChg>
        <pc:spChg chg="mod">
          <ac:chgData name="Vivek Saahil" userId="43ad321a-5946-4c44-869a-99c3331d9527" providerId="ADAL" clId="{EA813354-F016-409C-A55B-EB42D8BC8B73}" dt="2021-04-06T04:33:14.680" v="5341" actId="27803"/>
          <ac:spMkLst>
            <pc:docMk/>
            <pc:sldMk cId="1830847363" sldId="283"/>
            <ac:spMk id="8258" creationId="{00B8EE92-B126-4FC7-AD12-AAD4E1A0C0A7}"/>
          </ac:spMkLst>
        </pc:spChg>
        <pc:spChg chg="mod">
          <ac:chgData name="Vivek Saahil" userId="43ad321a-5946-4c44-869a-99c3331d9527" providerId="ADAL" clId="{EA813354-F016-409C-A55B-EB42D8BC8B73}" dt="2021-04-06T04:33:14.680" v="5341" actId="27803"/>
          <ac:spMkLst>
            <pc:docMk/>
            <pc:sldMk cId="1830847363" sldId="283"/>
            <ac:spMk id="8259" creationId="{BB207A35-0B02-44B7-8927-849FF38C0D27}"/>
          </ac:spMkLst>
        </pc:spChg>
        <pc:spChg chg="mod">
          <ac:chgData name="Vivek Saahil" userId="43ad321a-5946-4c44-869a-99c3331d9527" providerId="ADAL" clId="{EA813354-F016-409C-A55B-EB42D8BC8B73}" dt="2021-04-06T04:33:14.680" v="5341" actId="27803"/>
          <ac:spMkLst>
            <pc:docMk/>
            <pc:sldMk cId="1830847363" sldId="283"/>
            <ac:spMk id="8260" creationId="{65E4E4A6-CCC5-4678-84D6-12FB3C626F8D}"/>
          </ac:spMkLst>
        </pc:spChg>
        <pc:spChg chg="mod">
          <ac:chgData name="Vivek Saahil" userId="43ad321a-5946-4c44-869a-99c3331d9527" providerId="ADAL" clId="{EA813354-F016-409C-A55B-EB42D8BC8B73}" dt="2021-04-06T04:33:14.680" v="5341" actId="27803"/>
          <ac:spMkLst>
            <pc:docMk/>
            <pc:sldMk cId="1830847363" sldId="283"/>
            <ac:spMk id="8261" creationId="{190C4647-472D-4F9C-923A-6F09C9910B34}"/>
          </ac:spMkLst>
        </pc:spChg>
        <pc:spChg chg="mod">
          <ac:chgData name="Vivek Saahil" userId="43ad321a-5946-4c44-869a-99c3331d9527" providerId="ADAL" clId="{EA813354-F016-409C-A55B-EB42D8BC8B73}" dt="2021-04-06T04:33:14.680" v="5341" actId="27803"/>
          <ac:spMkLst>
            <pc:docMk/>
            <pc:sldMk cId="1830847363" sldId="283"/>
            <ac:spMk id="8262" creationId="{BEBC2A05-586D-41A2-AB80-B3EE24A4F935}"/>
          </ac:spMkLst>
        </pc:spChg>
        <pc:spChg chg="mod">
          <ac:chgData name="Vivek Saahil" userId="43ad321a-5946-4c44-869a-99c3331d9527" providerId="ADAL" clId="{EA813354-F016-409C-A55B-EB42D8BC8B73}" dt="2021-04-06T04:33:14.680" v="5341" actId="27803"/>
          <ac:spMkLst>
            <pc:docMk/>
            <pc:sldMk cId="1830847363" sldId="283"/>
            <ac:spMk id="8263" creationId="{534356C9-7A9C-4947-BB1A-4D44F9C969A7}"/>
          </ac:spMkLst>
        </pc:spChg>
        <pc:spChg chg="mod">
          <ac:chgData name="Vivek Saahil" userId="43ad321a-5946-4c44-869a-99c3331d9527" providerId="ADAL" clId="{EA813354-F016-409C-A55B-EB42D8BC8B73}" dt="2021-04-06T04:33:14.680" v="5341" actId="27803"/>
          <ac:spMkLst>
            <pc:docMk/>
            <pc:sldMk cId="1830847363" sldId="283"/>
            <ac:spMk id="8264" creationId="{DAE96227-76A9-476F-8D6B-DC3BEDCCC149}"/>
          </ac:spMkLst>
        </pc:spChg>
        <pc:spChg chg="mod">
          <ac:chgData name="Vivek Saahil" userId="43ad321a-5946-4c44-869a-99c3331d9527" providerId="ADAL" clId="{EA813354-F016-409C-A55B-EB42D8BC8B73}" dt="2021-04-06T04:33:14.680" v="5341" actId="27803"/>
          <ac:spMkLst>
            <pc:docMk/>
            <pc:sldMk cId="1830847363" sldId="283"/>
            <ac:spMk id="8265" creationId="{72A96529-0319-4606-8F4F-0CEB48D53B69}"/>
          </ac:spMkLst>
        </pc:spChg>
        <pc:spChg chg="mod">
          <ac:chgData name="Vivek Saahil" userId="43ad321a-5946-4c44-869a-99c3331d9527" providerId="ADAL" clId="{EA813354-F016-409C-A55B-EB42D8BC8B73}" dt="2021-04-06T04:33:14.680" v="5341" actId="27803"/>
          <ac:spMkLst>
            <pc:docMk/>
            <pc:sldMk cId="1830847363" sldId="283"/>
            <ac:spMk id="8266" creationId="{10DE7571-5432-443D-8E39-95F0B91CB216}"/>
          </ac:spMkLst>
        </pc:spChg>
        <pc:spChg chg="mod">
          <ac:chgData name="Vivek Saahil" userId="43ad321a-5946-4c44-869a-99c3331d9527" providerId="ADAL" clId="{EA813354-F016-409C-A55B-EB42D8BC8B73}" dt="2021-04-06T04:33:14.680" v="5341" actId="27803"/>
          <ac:spMkLst>
            <pc:docMk/>
            <pc:sldMk cId="1830847363" sldId="283"/>
            <ac:spMk id="8267" creationId="{C456FB41-EACA-421C-9581-44BBC397D168}"/>
          </ac:spMkLst>
        </pc:spChg>
        <pc:spChg chg="mod">
          <ac:chgData name="Vivek Saahil" userId="43ad321a-5946-4c44-869a-99c3331d9527" providerId="ADAL" clId="{EA813354-F016-409C-A55B-EB42D8BC8B73}" dt="2021-04-06T04:33:14.680" v="5341" actId="27803"/>
          <ac:spMkLst>
            <pc:docMk/>
            <pc:sldMk cId="1830847363" sldId="283"/>
            <ac:spMk id="8268" creationId="{8D3178FB-714C-41DD-9988-BD1AF93DB5C4}"/>
          </ac:spMkLst>
        </pc:spChg>
        <pc:spChg chg="mod">
          <ac:chgData name="Vivek Saahil" userId="43ad321a-5946-4c44-869a-99c3331d9527" providerId="ADAL" clId="{EA813354-F016-409C-A55B-EB42D8BC8B73}" dt="2021-04-06T04:33:14.680" v="5341" actId="27803"/>
          <ac:spMkLst>
            <pc:docMk/>
            <pc:sldMk cId="1830847363" sldId="283"/>
            <ac:spMk id="8269" creationId="{00CF6CC6-1A43-41F5-B11E-B20004F74EDB}"/>
          </ac:spMkLst>
        </pc:spChg>
        <pc:spChg chg="mod">
          <ac:chgData name="Vivek Saahil" userId="43ad321a-5946-4c44-869a-99c3331d9527" providerId="ADAL" clId="{EA813354-F016-409C-A55B-EB42D8BC8B73}" dt="2021-04-06T04:33:14.680" v="5341" actId="27803"/>
          <ac:spMkLst>
            <pc:docMk/>
            <pc:sldMk cId="1830847363" sldId="283"/>
            <ac:spMk id="8270" creationId="{919A5656-C505-402D-B051-88103F401591}"/>
          </ac:spMkLst>
        </pc:spChg>
        <pc:spChg chg="mod">
          <ac:chgData name="Vivek Saahil" userId="43ad321a-5946-4c44-869a-99c3331d9527" providerId="ADAL" clId="{EA813354-F016-409C-A55B-EB42D8BC8B73}" dt="2021-04-06T04:33:14.680" v="5341" actId="27803"/>
          <ac:spMkLst>
            <pc:docMk/>
            <pc:sldMk cId="1830847363" sldId="283"/>
            <ac:spMk id="8271" creationId="{39674AB4-820B-480B-82B6-EAC0A80ED5FE}"/>
          </ac:spMkLst>
        </pc:spChg>
        <pc:spChg chg="mod">
          <ac:chgData name="Vivek Saahil" userId="43ad321a-5946-4c44-869a-99c3331d9527" providerId="ADAL" clId="{EA813354-F016-409C-A55B-EB42D8BC8B73}" dt="2021-04-06T04:33:14.680" v="5341" actId="27803"/>
          <ac:spMkLst>
            <pc:docMk/>
            <pc:sldMk cId="1830847363" sldId="283"/>
            <ac:spMk id="8272" creationId="{32BF8137-336B-481E-9E9A-4AB388CE668D}"/>
          </ac:spMkLst>
        </pc:spChg>
        <pc:spChg chg="mod">
          <ac:chgData name="Vivek Saahil" userId="43ad321a-5946-4c44-869a-99c3331d9527" providerId="ADAL" clId="{EA813354-F016-409C-A55B-EB42D8BC8B73}" dt="2021-04-06T04:33:14.680" v="5341" actId="27803"/>
          <ac:spMkLst>
            <pc:docMk/>
            <pc:sldMk cId="1830847363" sldId="283"/>
            <ac:spMk id="8273" creationId="{350CF502-AA86-4547-AB53-398BB4070742}"/>
          </ac:spMkLst>
        </pc:spChg>
        <pc:spChg chg="mod">
          <ac:chgData name="Vivek Saahil" userId="43ad321a-5946-4c44-869a-99c3331d9527" providerId="ADAL" clId="{EA813354-F016-409C-A55B-EB42D8BC8B73}" dt="2021-04-06T04:33:14.680" v="5341" actId="27803"/>
          <ac:spMkLst>
            <pc:docMk/>
            <pc:sldMk cId="1830847363" sldId="283"/>
            <ac:spMk id="8274" creationId="{11E67CF5-3144-4AF0-AE23-735A473BCD42}"/>
          </ac:spMkLst>
        </pc:spChg>
        <pc:spChg chg="mod">
          <ac:chgData name="Vivek Saahil" userId="43ad321a-5946-4c44-869a-99c3331d9527" providerId="ADAL" clId="{EA813354-F016-409C-A55B-EB42D8BC8B73}" dt="2021-04-06T04:33:14.680" v="5341" actId="27803"/>
          <ac:spMkLst>
            <pc:docMk/>
            <pc:sldMk cId="1830847363" sldId="283"/>
            <ac:spMk id="8275" creationId="{F918FA4A-EF02-4EA8-B1D7-4FF93AFD79F8}"/>
          </ac:spMkLst>
        </pc:spChg>
        <pc:spChg chg="mod">
          <ac:chgData name="Vivek Saahil" userId="43ad321a-5946-4c44-869a-99c3331d9527" providerId="ADAL" clId="{EA813354-F016-409C-A55B-EB42D8BC8B73}" dt="2021-04-06T04:33:14.680" v="5341" actId="27803"/>
          <ac:spMkLst>
            <pc:docMk/>
            <pc:sldMk cId="1830847363" sldId="283"/>
            <ac:spMk id="8276" creationId="{BB808472-D858-4966-9C8E-4A854C098AA2}"/>
          </ac:spMkLst>
        </pc:spChg>
        <pc:spChg chg="mod">
          <ac:chgData name="Vivek Saahil" userId="43ad321a-5946-4c44-869a-99c3331d9527" providerId="ADAL" clId="{EA813354-F016-409C-A55B-EB42D8BC8B73}" dt="2021-04-06T04:33:14.680" v="5341" actId="27803"/>
          <ac:spMkLst>
            <pc:docMk/>
            <pc:sldMk cId="1830847363" sldId="283"/>
            <ac:spMk id="8277" creationId="{3611744B-5568-4829-AD3E-BC077217CC2E}"/>
          </ac:spMkLst>
        </pc:spChg>
        <pc:spChg chg="mod">
          <ac:chgData name="Vivek Saahil" userId="43ad321a-5946-4c44-869a-99c3331d9527" providerId="ADAL" clId="{EA813354-F016-409C-A55B-EB42D8BC8B73}" dt="2021-04-06T04:33:14.680" v="5341" actId="27803"/>
          <ac:spMkLst>
            <pc:docMk/>
            <pc:sldMk cId="1830847363" sldId="283"/>
            <ac:spMk id="8278" creationId="{2CB68614-5D13-4C4D-B5E4-CBB1C79980A1}"/>
          </ac:spMkLst>
        </pc:spChg>
        <pc:spChg chg="mod">
          <ac:chgData name="Vivek Saahil" userId="43ad321a-5946-4c44-869a-99c3331d9527" providerId="ADAL" clId="{EA813354-F016-409C-A55B-EB42D8BC8B73}" dt="2021-04-06T04:33:14.680" v="5341" actId="27803"/>
          <ac:spMkLst>
            <pc:docMk/>
            <pc:sldMk cId="1830847363" sldId="283"/>
            <ac:spMk id="8279" creationId="{DE042F8E-21E1-4469-92E0-42553316EBBB}"/>
          </ac:spMkLst>
        </pc:spChg>
        <pc:spChg chg="mod">
          <ac:chgData name="Vivek Saahil" userId="43ad321a-5946-4c44-869a-99c3331d9527" providerId="ADAL" clId="{EA813354-F016-409C-A55B-EB42D8BC8B73}" dt="2021-04-06T04:33:14.680" v="5341" actId="27803"/>
          <ac:spMkLst>
            <pc:docMk/>
            <pc:sldMk cId="1830847363" sldId="283"/>
            <ac:spMk id="8280" creationId="{141A2150-44D7-4D93-A712-7557BCA5A22F}"/>
          </ac:spMkLst>
        </pc:spChg>
        <pc:spChg chg="mod">
          <ac:chgData name="Vivek Saahil" userId="43ad321a-5946-4c44-869a-99c3331d9527" providerId="ADAL" clId="{EA813354-F016-409C-A55B-EB42D8BC8B73}" dt="2021-04-06T04:33:14.680" v="5341" actId="27803"/>
          <ac:spMkLst>
            <pc:docMk/>
            <pc:sldMk cId="1830847363" sldId="283"/>
            <ac:spMk id="8281" creationId="{9C63BF37-DF9A-4121-89BB-3C5D3AC97851}"/>
          </ac:spMkLst>
        </pc:spChg>
        <pc:spChg chg="mod">
          <ac:chgData name="Vivek Saahil" userId="43ad321a-5946-4c44-869a-99c3331d9527" providerId="ADAL" clId="{EA813354-F016-409C-A55B-EB42D8BC8B73}" dt="2021-04-06T04:33:14.680" v="5341" actId="27803"/>
          <ac:spMkLst>
            <pc:docMk/>
            <pc:sldMk cId="1830847363" sldId="283"/>
            <ac:spMk id="8282" creationId="{F9E6EB46-0DC8-4728-AE1D-B3D73D890B46}"/>
          </ac:spMkLst>
        </pc:spChg>
        <pc:spChg chg="mod">
          <ac:chgData name="Vivek Saahil" userId="43ad321a-5946-4c44-869a-99c3331d9527" providerId="ADAL" clId="{EA813354-F016-409C-A55B-EB42D8BC8B73}" dt="2021-04-06T04:33:14.680" v="5341" actId="27803"/>
          <ac:spMkLst>
            <pc:docMk/>
            <pc:sldMk cId="1830847363" sldId="283"/>
            <ac:spMk id="8283" creationId="{8D7A6F0A-E6F3-4F53-B704-896FA88EFD7A}"/>
          </ac:spMkLst>
        </pc:spChg>
        <pc:spChg chg="mod">
          <ac:chgData name="Vivek Saahil" userId="43ad321a-5946-4c44-869a-99c3331d9527" providerId="ADAL" clId="{EA813354-F016-409C-A55B-EB42D8BC8B73}" dt="2021-04-06T04:33:14.680" v="5341" actId="27803"/>
          <ac:spMkLst>
            <pc:docMk/>
            <pc:sldMk cId="1830847363" sldId="283"/>
            <ac:spMk id="8284" creationId="{12EB16D3-6EFC-47F2-A404-90D945A3B891}"/>
          </ac:spMkLst>
        </pc:spChg>
        <pc:spChg chg="mod">
          <ac:chgData name="Vivek Saahil" userId="43ad321a-5946-4c44-869a-99c3331d9527" providerId="ADAL" clId="{EA813354-F016-409C-A55B-EB42D8BC8B73}" dt="2021-04-06T04:33:14.680" v="5341" actId="27803"/>
          <ac:spMkLst>
            <pc:docMk/>
            <pc:sldMk cId="1830847363" sldId="283"/>
            <ac:spMk id="8285" creationId="{227C0BBF-9726-4525-A366-A386D14A4186}"/>
          </ac:spMkLst>
        </pc:spChg>
        <pc:spChg chg="mod">
          <ac:chgData name="Vivek Saahil" userId="43ad321a-5946-4c44-869a-99c3331d9527" providerId="ADAL" clId="{EA813354-F016-409C-A55B-EB42D8BC8B73}" dt="2021-04-06T04:33:14.680" v="5341" actId="27803"/>
          <ac:spMkLst>
            <pc:docMk/>
            <pc:sldMk cId="1830847363" sldId="283"/>
            <ac:spMk id="8286" creationId="{C99D40E0-5607-4A7B-AD5A-C890384B0F10}"/>
          </ac:spMkLst>
        </pc:spChg>
        <pc:spChg chg="mod">
          <ac:chgData name="Vivek Saahil" userId="43ad321a-5946-4c44-869a-99c3331d9527" providerId="ADAL" clId="{EA813354-F016-409C-A55B-EB42D8BC8B73}" dt="2021-04-06T04:33:14.680" v="5341" actId="27803"/>
          <ac:spMkLst>
            <pc:docMk/>
            <pc:sldMk cId="1830847363" sldId="283"/>
            <ac:spMk id="8287" creationId="{DC4F0FDB-8E1C-47CB-9826-309C2BA80740}"/>
          </ac:spMkLst>
        </pc:spChg>
        <pc:spChg chg="mod">
          <ac:chgData name="Vivek Saahil" userId="43ad321a-5946-4c44-869a-99c3331d9527" providerId="ADAL" clId="{EA813354-F016-409C-A55B-EB42D8BC8B73}" dt="2021-04-06T04:33:14.680" v="5341" actId="27803"/>
          <ac:spMkLst>
            <pc:docMk/>
            <pc:sldMk cId="1830847363" sldId="283"/>
            <ac:spMk id="8288" creationId="{BCC50A3E-1542-45BA-A3B8-7390921314A7}"/>
          </ac:spMkLst>
        </pc:spChg>
        <pc:spChg chg="mod">
          <ac:chgData name="Vivek Saahil" userId="43ad321a-5946-4c44-869a-99c3331d9527" providerId="ADAL" clId="{EA813354-F016-409C-A55B-EB42D8BC8B73}" dt="2021-04-06T04:33:14.680" v="5341" actId="27803"/>
          <ac:spMkLst>
            <pc:docMk/>
            <pc:sldMk cId="1830847363" sldId="283"/>
            <ac:spMk id="8289" creationId="{A7E74730-3660-46E8-8D69-98F898A374FB}"/>
          </ac:spMkLst>
        </pc:spChg>
        <pc:spChg chg="mod">
          <ac:chgData name="Vivek Saahil" userId="43ad321a-5946-4c44-869a-99c3331d9527" providerId="ADAL" clId="{EA813354-F016-409C-A55B-EB42D8BC8B73}" dt="2021-04-06T04:33:14.680" v="5341" actId="27803"/>
          <ac:spMkLst>
            <pc:docMk/>
            <pc:sldMk cId="1830847363" sldId="283"/>
            <ac:spMk id="8290" creationId="{73EA3019-392E-4862-9AB5-6EA7E1F52A78}"/>
          </ac:spMkLst>
        </pc:spChg>
        <pc:spChg chg="mod">
          <ac:chgData name="Vivek Saahil" userId="43ad321a-5946-4c44-869a-99c3331d9527" providerId="ADAL" clId="{EA813354-F016-409C-A55B-EB42D8BC8B73}" dt="2021-04-06T04:33:14.680" v="5341" actId="27803"/>
          <ac:spMkLst>
            <pc:docMk/>
            <pc:sldMk cId="1830847363" sldId="283"/>
            <ac:spMk id="8291" creationId="{3E6B2B04-599F-4A1E-B51E-FC0FE35F5D93}"/>
          </ac:spMkLst>
        </pc:spChg>
        <pc:spChg chg="mod">
          <ac:chgData name="Vivek Saahil" userId="43ad321a-5946-4c44-869a-99c3331d9527" providerId="ADAL" clId="{EA813354-F016-409C-A55B-EB42D8BC8B73}" dt="2021-04-06T04:33:14.680" v="5341" actId="27803"/>
          <ac:spMkLst>
            <pc:docMk/>
            <pc:sldMk cId="1830847363" sldId="283"/>
            <ac:spMk id="8292" creationId="{82982E4D-68C8-4912-B288-881409C649E7}"/>
          </ac:spMkLst>
        </pc:spChg>
        <pc:spChg chg="mod">
          <ac:chgData name="Vivek Saahil" userId="43ad321a-5946-4c44-869a-99c3331d9527" providerId="ADAL" clId="{EA813354-F016-409C-A55B-EB42D8BC8B73}" dt="2021-04-06T04:33:14.680" v="5341" actId="27803"/>
          <ac:spMkLst>
            <pc:docMk/>
            <pc:sldMk cId="1830847363" sldId="283"/>
            <ac:spMk id="8293" creationId="{05F32E8D-9D70-4975-BC43-1BAB26483067}"/>
          </ac:spMkLst>
        </pc:spChg>
        <pc:spChg chg="mod">
          <ac:chgData name="Vivek Saahil" userId="43ad321a-5946-4c44-869a-99c3331d9527" providerId="ADAL" clId="{EA813354-F016-409C-A55B-EB42D8BC8B73}" dt="2021-04-06T04:33:14.680" v="5341" actId="27803"/>
          <ac:spMkLst>
            <pc:docMk/>
            <pc:sldMk cId="1830847363" sldId="283"/>
            <ac:spMk id="8294" creationId="{F0BC5ED0-9B55-48DD-90B2-902919A2EBB0}"/>
          </ac:spMkLst>
        </pc:spChg>
        <pc:spChg chg="mod">
          <ac:chgData name="Vivek Saahil" userId="43ad321a-5946-4c44-869a-99c3331d9527" providerId="ADAL" clId="{EA813354-F016-409C-A55B-EB42D8BC8B73}" dt="2021-04-06T04:33:14.680" v="5341" actId="27803"/>
          <ac:spMkLst>
            <pc:docMk/>
            <pc:sldMk cId="1830847363" sldId="283"/>
            <ac:spMk id="8295" creationId="{9A9D506C-B7B5-41B3-81F0-2DBD275F8B36}"/>
          </ac:spMkLst>
        </pc:spChg>
        <pc:spChg chg="mod">
          <ac:chgData name="Vivek Saahil" userId="43ad321a-5946-4c44-869a-99c3331d9527" providerId="ADAL" clId="{EA813354-F016-409C-A55B-EB42D8BC8B73}" dt="2021-04-06T04:33:14.680" v="5341" actId="27803"/>
          <ac:spMkLst>
            <pc:docMk/>
            <pc:sldMk cId="1830847363" sldId="283"/>
            <ac:spMk id="8296" creationId="{09B2714E-A12E-4F31-A5C6-3B961B73A376}"/>
          </ac:spMkLst>
        </pc:spChg>
        <pc:spChg chg="mod">
          <ac:chgData name="Vivek Saahil" userId="43ad321a-5946-4c44-869a-99c3331d9527" providerId="ADAL" clId="{EA813354-F016-409C-A55B-EB42D8BC8B73}" dt="2021-04-06T04:33:14.680" v="5341" actId="27803"/>
          <ac:spMkLst>
            <pc:docMk/>
            <pc:sldMk cId="1830847363" sldId="283"/>
            <ac:spMk id="8297" creationId="{447D8121-1BD0-44AA-A473-7856DC91A0AF}"/>
          </ac:spMkLst>
        </pc:spChg>
        <pc:spChg chg="mod">
          <ac:chgData name="Vivek Saahil" userId="43ad321a-5946-4c44-869a-99c3331d9527" providerId="ADAL" clId="{EA813354-F016-409C-A55B-EB42D8BC8B73}" dt="2021-04-06T04:33:14.680" v="5341" actId="27803"/>
          <ac:spMkLst>
            <pc:docMk/>
            <pc:sldMk cId="1830847363" sldId="283"/>
            <ac:spMk id="8298" creationId="{2058F9DA-947C-46B9-A622-D82033C12186}"/>
          </ac:spMkLst>
        </pc:spChg>
        <pc:spChg chg="mod">
          <ac:chgData name="Vivek Saahil" userId="43ad321a-5946-4c44-869a-99c3331d9527" providerId="ADAL" clId="{EA813354-F016-409C-A55B-EB42D8BC8B73}" dt="2021-04-06T04:33:14.680" v="5341" actId="27803"/>
          <ac:spMkLst>
            <pc:docMk/>
            <pc:sldMk cId="1830847363" sldId="283"/>
            <ac:spMk id="8299" creationId="{B78A60FE-5CCD-4BB7-8972-A5A58BDCEB9F}"/>
          </ac:spMkLst>
        </pc:spChg>
        <pc:spChg chg="mod">
          <ac:chgData name="Vivek Saahil" userId="43ad321a-5946-4c44-869a-99c3331d9527" providerId="ADAL" clId="{EA813354-F016-409C-A55B-EB42D8BC8B73}" dt="2021-04-06T04:33:14.680" v="5341" actId="27803"/>
          <ac:spMkLst>
            <pc:docMk/>
            <pc:sldMk cId="1830847363" sldId="283"/>
            <ac:spMk id="8300" creationId="{119BC59F-D6A2-4041-95CA-829C9BB8A4BF}"/>
          </ac:spMkLst>
        </pc:spChg>
        <pc:spChg chg="mod">
          <ac:chgData name="Vivek Saahil" userId="43ad321a-5946-4c44-869a-99c3331d9527" providerId="ADAL" clId="{EA813354-F016-409C-A55B-EB42D8BC8B73}" dt="2021-04-06T04:33:14.680" v="5341" actId="27803"/>
          <ac:spMkLst>
            <pc:docMk/>
            <pc:sldMk cId="1830847363" sldId="283"/>
            <ac:spMk id="8301" creationId="{9E9735F7-FAF8-451E-A1FE-DBB0DBAD5526}"/>
          </ac:spMkLst>
        </pc:spChg>
        <pc:spChg chg="mod">
          <ac:chgData name="Vivek Saahil" userId="43ad321a-5946-4c44-869a-99c3331d9527" providerId="ADAL" clId="{EA813354-F016-409C-A55B-EB42D8BC8B73}" dt="2021-04-06T04:33:14.680" v="5341" actId="27803"/>
          <ac:spMkLst>
            <pc:docMk/>
            <pc:sldMk cId="1830847363" sldId="283"/>
            <ac:spMk id="8302" creationId="{EE5D7060-C3A5-4FBD-9FE9-DA4138C2F568}"/>
          </ac:spMkLst>
        </pc:spChg>
        <pc:spChg chg="mod">
          <ac:chgData name="Vivek Saahil" userId="43ad321a-5946-4c44-869a-99c3331d9527" providerId="ADAL" clId="{EA813354-F016-409C-A55B-EB42D8BC8B73}" dt="2021-04-06T04:33:14.680" v="5341" actId="27803"/>
          <ac:spMkLst>
            <pc:docMk/>
            <pc:sldMk cId="1830847363" sldId="283"/>
            <ac:spMk id="8303" creationId="{323F8DC4-AB3B-4BE2-8C90-ED480D77E7F5}"/>
          </ac:spMkLst>
        </pc:spChg>
        <pc:spChg chg="mod">
          <ac:chgData name="Vivek Saahil" userId="43ad321a-5946-4c44-869a-99c3331d9527" providerId="ADAL" clId="{EA813354-F016-409C-A55B-EB42D8BC8B73}" dt="2021-04-06T04:33:14.680" v="5341" actId="27803"/>
          <ac:spMkLst>
            <pc:docMk/>
            <pc:sldMk cId="1830847363" sldId="283"/>
            <ac:spMk id="8304" creationId="{59BF1919-FF63-4AF4-A02E-94A8EC93137F}"/>
          </ac:spMkLst>
        </pc:spChg>
        <pc:spChg chg="mod">
          <ac:chgData name="Vivek Saahil" userId="43ad321a-5946-4c44-869a-99c3331d9527" providerId="ADAL" clId="{EA813354-F016-409C-A55B-EB42D8BC8B73}" dt="2021-04-06T04:33:14.680" v="5341" actId="27803"/>
          <ac:spMkLst>
            <pc:docMk/>
            <pc:sldMk cId="1830847363" sldId="283"/>
            <ac:spMk id="8305" creationId="{1D632737-F200-418B-8E64-EB978D2A2E02}"/>
          </ac:spMkLst>
        </pc:spChg>
        <pc:spChg chg="mod">
          <ac:chgData name="Vivek Saahil" userId="43ad321a-5946-4c44-869a-99c3331d9527" providerId="ADAL" clId="{EA813354-F016-409C-A55B-EB42D8BC8B73}" dt="2021-04-06T04:33:14.680" v="5341" actId="27803"/>
          <ac:spMkLst>
            <pc:docMk/>
            <pc:sldMk cId="1830847363" sldId="283"/>
            <ac:spMk id="8306" creationId="{22E538D6-99E4-4DF8-B87D-F03B221252CC}"/>
          </ac:spMkLst>
        </pc:spChg>
        <pc:spChg chg="mod">
          <ac:chgData name="Vivek Saahil" userId="43ad321a-5946-4c44-869a-99c3331d9527" providerId="ADAL" clId="{EA813354-F016-409C-A55B-EB42D8BC8B73}" dt="2021-04-06T04:33:14.680" v="5341" actId="27803"/>
          <ac:spMkLst>
            <pc:docMk/>
            <pc:sldMk cId="1830847363" sldId="283"/>
            <ac:spMk id="8307" creationId="{1C7C6380-87D3-4A83-B1C1-6D5A6D702C39}"/>
          </ac:spMkLst>
        </pc:spChg>
        <pc:spChg chg="mod">
          <ac:chgData name="Vivek Saahil" userId="43ad321a-5946-4c44-869a-99c3331d9527" providerId="ADAL" clId="{EA813354-F016-409C-A55B-EB42D8BC8B73}" dt="2021-04-06T04:33:14.680" v="5341" actId="27803"/>
          <ac:spMkLst>
            <pc:docMk/>
            <pc:sldMk cId="1830847363" sldId="283"/>
            <ac:spMk id="8308" creationId="{938FA4E6-BB97-4719-8FDC-F130B2BF3989}"/>
          </ac:spMkLst>
        </pc:spChg>
        <pc:spChg chg="mod">
          <ac:chgData name="Vivek Saahil" userId="43ad321a-5946-4c44-869a-99c3331d9527" providerId="ADAL" clId="{EA813354-F016-409C-A55B-EB42D8BC8B73}" dt="2021-04-06T04:33:14.680" v="5341" actId="27803"/>
          <ac:spMkLst>
            <pc:docMk/>
            <pc:sldMk cId="1830847363" sldId="283"/>
            <ac:spMk id="8309" creationId="{512034F9-B276-45AC-9B5C-9DD300DDADA9}"/>
          </ac:spMkLst>
        </pc:spChg>
        <pc:spChg chg="mod">
          <ac:chgData name="Vivek Saahil" userId="43ad321a-5946-4c44-869a-99c3331d9527" providerId="ADAL" clId="{EA813354-F016-409C-A55B-EB42D8BC8B73}" dt="2021-04-06T04:33:14.680" v="5341" actId="27803"/>
          <ac:spMkLst>
            <pc:docMk/>
            <pc:sldMk cId="1830847363" sldId="283"/>
            <ac:spMk id="8310" creationId="{1A12CB64-F8B9-454F-A334-F453F69E9C75}"/>
          </ac:spMkLst>
        </pc:spChg>
        <pc:spChg chg="mod">
          <ac:chgData name="Vivek Saahil" userId="43ad321a-5946-4c44-869a-99c3331d9527" providerId="ADAL" clId="{EA813354-F016-409C-A55B-EB42D8BC8B73}" dt="2021-04-06T04:33:14.680" v="5341" actId="27803"/>
          <ac:spMkLst>
            <pc:docMk/>
            <pc:sldMk cId="1830847363" sldId="283"/>
            <ac:spMk id="8311" creationId="{9D9CD35C-5938-405B-9ADE-D4096769975E}"/>
          </ac:spMkLst>
        </pc:spChg>
        <pc:spChg chg="mod">
          <ac:chgData name="Vivek Saahil" userId="43ad321a-5946-4c44-869a-99c3331d9527" providerId="ADAL" clId="{EA813354-F016-409C-A55B-EB42D8BC8B73}" dt="2021-04-06T04:33:14.680" v="5341" actId="27803"/>
          <ac:spMkLst>
            <pc:docMk/>
            <pc:sldMk cId="1830847363" sldId="283"/>
            <ac:spMk id="8312" creationId="{0A74E304-C957-4372-B2E5-1BC3F41C72A4}"/>
          </ac:spMkLst>
        </pc:spChg>
        <pc:spChg chg="mod">
          <ac:chgData name="Vivek Saahil" userId="43ad321a-5946-4c44-869a-99c3331d9527" providerId="ADAL" clId="{EA813354-F016-409C-A55B-EB42D8BC8B73}" dt="2021-04-06T04:33:14.680" v="5341" actId="27803"/>
          <ac:spMkLst>
            <pc:docMk/>
            <pc:sldMk cId="1830847363" sldId="283"/>
            <ac:spMk id="8313" creationId="{AB0E2645-6F9D-4288-9326-775599092CC9}"/>
          </ac:spMkLst>
        </pc:spChg>
        <pc:spChg chg="mod">
          <ac:chgData name="Vivek Saahil" userId="43ad321a-5946-4c44-869a-99c3331d9527" providerId="ADAL" clId="{EA813354-F016-409C-A55B-EB42D8BC8B73}" dt="2021-04-06T04:33:14.680" v="5341" actId="27803"/>
          <ac:spMkLst>
            <pc:docMk/>
            <pc:sldMk cId="1830847363" sldId="283"/>
            <ac:spMk id="8314" creationId="{3BF7C9F0-BA41-40E6-91AB-303B5E0C1362}"/>
          </ac:spMkLst>
        </pc:spChg>
        <pc:spChg chg="mod">
          <ac:chgData name="Vivek Saahil" userId="43ad321a-5946-4c44-869a-99c3331d9527" providerId="ADAL" clId="{EA813354-F016-409C-A55B-EB42D8BC8B73}" dt="2021-04-06T04:33:14.680" v="5341" actId="27803"/>
          <ac:spMkLst>
            <pc:docMk/>
            <pc:sldMk cId="1830847363" sldId="283"/>
            <ac:spMk id="8315" creationId="{B407B30B-6CC2-47B9-8DE0-13FFA1B02639}"/>
          </ac:spMkLst>
        </pc:spChg>
        <pc:spChg chg="mod">
          <ac:chgData name="Vivek Saahil" userId="43ad321a-5946-4c44-869a-99c3331d9527" providerId="ADAL" clId="{EA813354-F016-409C-A55B-EB42D8BC8B73}" dt="2021-04-06T04:33:14.680" v="5341" actId="27803"/>
          <ac:spMkLst>
            <pc:docMk/>
            <pc:sldMk cId="1830847363" sldId="283"/>
            <ac:spMk id="8316" creationId="{44B2423C-EE99-4357-BC48-66DDD0A4086E}"/>
          </ac:spMkLst>
        </pc:spChg>
        <pc:spChg chg="mod">
          <ac:chgData name="Vivek Saahil" userId="43ad321a-5946-4c44-869a-99c3331d9527" providerId="ADAL" clId="{EA813354-F016-409C-A55B-EB42D8BC8B73}" dt="2021-04-06T04:33:14.680" v="5341" actId="27803"/>
          <ac:spMkLst>
            <pc:docMk/>
            <pc:sldMk cId="1830847363" sldId="283"/>
            <ac:spMk id="8317" creationId="{3FCC00FA-610F-4858-AFD7-EE6FDB265306}"/>
          </ac:spMkLst>
        </pc:spChg>
        <pc:spChg chg="mod">
          <ac:chgData name="Vivek Saahil" userId="43ad321a-5946-4c44-869a-99c3331d9527" providerId="ADAL" clId="{EA813354-F016-409C-A55B-EB42D8BC8B73}" dt="2021-04-06T04:33:14.680" v="5341" actId="27803"/>
          <ac:spMkLst>
            <pc:docMk/>
            <pc:sldMk cId="1830847363" sldId="283"/>
            <ac:spMk id="8318" creationId="{E8590A3F-2210-4386-971B-F4AA7F5C7365}"/>
          </ac:spMkLst>
        </pc:spChg>
        <pc:spChg chg="mod">
          <ac:chgData name="Vivek Saahil" userId="43ad321a-5946-4c44-869a-99c3331d9527" providerId="ADAL" clId="{EA813354-F016-409C-A55B-EB42D8BC8B73}" dt="2021-04-06T04:33:14.680" v="5341" actId="27803"/>
          <ac:spMkLst>
            <pc:docMk/>
            <pc:sldMk cId="1830847363" sldId="283"/>
            <ac:spMk id="8319" creationId="{FDD41890-89E2-4310-832E-9D41874F5B3F}"/>
          </ac:spMkLst>
        </pc:spChg>
        <pc:spChg chg="mod">
          <ac:chgData name="Vivek Saahil" userId="43ad321a-5946-4c44-869a-99c3331d9527" providerId="ADAL" clId="{EA813354-F016-409C-A55B-EB42D8BC8B73}" dt="2021-04-06T04:33:14.680" v="5341" actId="27803"/>
          <ac:spMkLst>
            <pc:docMk/>
            <pc:sldMk cId="1830847363" sldId="283"/>
            <ac:spMk id="8320" creationId="{4CA6583A-72E2-41F2-83D4-33D957FB5895}"/>
          </ac:spMkLst>
        </pc:spChg>
        <pc:spChg chg="mod">
          <ac:chgData name="Vivek Saahil" userId="43ad321a-5946-4c44-869a-99c3331d9527" providerId="ADAL" clId="{EA813354-F016-409C-A55B-EB42D8BC8B73}" dt="2021-04-06T04:33:14.680" v="5341" actId="27803"/>
          <ac:spMkLst>
            <pc:docMk/>
            <pc:sldMk cId="1830847363" sldId="283"/>
            <ac:spMk id="8321" creationId="{85AC6B10-9E2D-446B-BBC5-0B82506A3EB3}"/>
          </ac:spMkLst>
        </pc:spChg>
        <pc:spChg chg="mod">
          <ac:chgData name="Vivek Saahil" userId="43ad321a-5946-4c44-869a-99c3331d9527" providerId="ADAL" clId="{EA813354-F016-409C-A55B-EB42D8BC8B73}" dt="2021-04-06T04:33:14.680" v="5341" actId="27803"/>
          <ac:spMkLst>
            <pc:docMk/>
            <pc:sldMk cId="1830847363" sldId="283"/>
            <ac:spMk id="8322" creationId="{4AA754C6-5A1E-4230-94C1-8D76F0B47EAF}"/>
          </ac:spMkLst>
        </pc:spChg>
        <pc:spChg chg="mod">
          <ac:chgData name="Vivek Saahil" userId="43ad321a-5946-4c44-869a-99c3331d9527" providerId="ADAL" clId="{EA813354-F016-409C-A55B-EB42D8BC8B73}" dt="2021-04-06T04:33:14.680" v="5341" actId="27803"/>
          <ac:spMkLst>
            <pc:docMk/>
            <pc:sldMk cId="1830847363" sldId="283"/>
            <ac:spMk id="8323" creationId="{8BC45AF8-6B10-4033-BD91-53DDD573E7E1}"/>
          </ac:spMkLst>
        </pc:spChg>
        <pc:spChg chg="mod">
          <ac:chgData name="Vivek Saahil" userId="43ad321a-5946-4c44-869a-99c3331d9527" providerId="ADAL" clId="{EA813354-F016-409C-A55B-EB42D8BC8B73}" dt="2021-04-06T04:33:14.680" v="5341" actId="27803"/>
          <ac:spMkLst>
            <pc:docMk/>
            <pc:sldMk cId="1830847363" sldId="283"/>
            <ac:spMk id="8324" creationId="{4775D623-4888-4AB9-A872-FDBE31AE5339}"/>
          </ac:spMkLst>
        </pc:spChg>
        <pc:spChg chg="mod">
          <ac:chgData name="Vivek Saahil" userId="43ad321a-5946-4c44-869a-99c3331d9527" providerId="ADAL" clId="{EA813354-F016-409C-A55B-EB42D8BC8B73}" dt="2021-04-06T04:33:14.680" v="5341" actId="27803"/>
          <ac:spMkLst>
            <pc:docMk/>
            <pc:sldMk cId="1830847363" sldId="283"/>
            <ac:spMk id="8325" creationId="{2857B980-EE91-4A6D-A372-08F79D9060D1}"/>
          </ac:spMkLst>
        </pc:spChg>
        <pc:spChg chg="mod">
          <ac:chgData name="Vivek Saahil" userId="43ad321a-5946-4c44-869a-99c3331d9527" providerId="ADAL" clId="{EA813354-F016-409C-A55B-EB42D8BC8B73}" dt="2021-04-06T04:33:14.680" v="5341" actId="27803"/>
          <ac:spMkLst>
            <pc:docMk/>
            <pc:sldMk cId="1830847363" sldId="283"/>
            <ac:spMk id="8326" creationId="{FD03D885-D436-495A-9876-A2A32CE13039}"/>
          </ac:spMkLst>
        </pc:spChg>
        <pc:spChg chg="mod">
          <ac:chgData name="Vivek Saahil" userId="43ad321a-5946-4c44-869a-99c3331d9527" providerId="ADAL" clId="{EA813354-F016-409C-A55B-EB42D8BC8B73}" dt="2021-04-06T04:33:14.680" v="5341" actId="27803"/>
          <ac:spMkLst>
            <pc:docMk/>
            <pc:sldMk cId="1830847363" sldId="283"/>
            <ac:spMk id="8327" creationId="{A45BF454-7079-449A-9ADB-B24DFE5F70AB}"/>
          </ac:spMkLst>
        </pc:spChg>
        <pc:spChg chg="mod">
          <ac:chgData name="Vivek Saahil" userId="43ad321a-5946-4c44-869a-99c3331d9527" providerId="ADAL" clId="{EA813354-F016-409C-A55B-EB42D8BC8B73}" dt="2021-04-06T04:33:14.680" v="5341" actId="27803"/>
          <ac:spMkLst>
            <pc:docMk/>
            <pc:sldMk cId="1830847363" sldId="283"/>
            <ac:spMk id="8328" creationId="{E03AE2D8-86C7-4EDC-B522-793438E6B38D}"/>
          </ac:spMkLst>
        </pc:spChg>
        <pc:spChg chg="mod">
          <ac:chgData name="Vivek Saahil" userId="43ad321a-5946-4c44-869a-99c3331d9527" providerId="ADAL" clId="{EA813354-F016-409C-A55B-EB42D8BC8B73}" dt="2021-04-06T04:33:14.680" v="5341" actId="27803"/>
          <ac:spMkLst>
            <pc:docMk/>
            <pc:sldMk cId="1830847363" sldId="283"/>
            <ac:spMk id="8329" creationId="{CE435B88-8216-49AB-8E7C-AE56B74001B3}"/>
          </ac:spMkLst>
        </pc:spChg>
        <pc:spChg chg="mod">
          <ac:chgData name="Vivek Saahil" userId="43ad321a-5946-4c44-869a-99c3331d9527" providerId="ADAL" clId="{EA813354-F016-409C-A55B-EB42D8BC8B73}" dt="2021-04-06T04:33:14.680" v="5341" actId="27803"/>
          <ac:spMkLst>
            <pc:docMk/>
            <pc:sldMk cId="1830847363" sldId="283"/>
            <ac:spMk id="8330" creationId="{41FC281C-49A1-4284-BA46-26231CB80B8D}"/>
          </ac:spMkLst>
        </pc:spChg>
        <pc:spChg chg="mod">
          <ac:chgData name="Vivek Saahil" userId="43ad321a-5946-4c44-869a-99c3331d9527" providerId="ADAL" clId="{EA813354-F016-409C-A55B-EB42D8BC8B73}" dt="2021-04-06T04:33:14.680" v="5341" actId="27803"/>
          <ac:spMkLst>
            <pc:docMk/>
            <pc:sldMk cId="1830847363" sldId="283"/>
            <ac:spMk id="8331" creationId="{AC526B04-EC79-4294-8E90-1AEA60EA14F6}"/>
          </ac:spMkLst>
        </pc:spChg>
        <pc:spChg chg="mod">
          <ac:chgData name="Vivek Saahil" userId="43ad321a-5946-4c44-869a-99c3331d9527" providerId="ADAL" clId="{EA813354-F016-409C-A55B-EB42D8BC8B73}" dt="2021-04-06T04:33:14.680" v="5341" actId="27803"/>
          <ac:spMkLst>
            <pc:docMk/>
            <pc:sldMk cId="1830847363" sldId="283"/>
            <ac:spMk id="8332" creationId="{55CCBFC1-9184-40DF-9C93-B85C8F55EB4D}"/>
          </ac:spMkLst>
        </pc:spChg>
        <pc:spChg chg="mod">
          <ac:chgData name="Vivek Saahil" userId="43ad321a-5946-4c44-869a-99c3331d9527" providerId="ADAL" clId="{EA813354-F016-409C-A55B-EB42D8BC8B73}" dt="2021-04-06T04:33:14.680" v="5341" actId="27803"/>
          <ac:spMkLst>
            <pc:docMk/>
            <pc:sldMk cId="1830847363" sldId="283"/>
            <ac:spMk id="8333" creationId="{6045BF73-9947-418C-BA1A-3336A4BC21E5}"/>
          </ac:spMkLst>
        </pc:spChg>
        <pc:spChg chg="mod">
          <ac:chgData name="Vivek Saahil" userId="43ad321a-5946-4c44-869a-99c3331d9527" providerId="ADAL" clId="{EA813354-F016-409C-A55B-EB42D8BC8B73}" dt="2021-04-06T04:33:14.680" v="5341" actId="27803"/>
          <ac:spMkLst>
            <pc:docMk/>
            <pc:sldMk cId="1830847363" sldId="283"/>
            <ac:spMk id="8334" creationId="{FC155A93-DBC2-4D88-B7CB-308DD69D53B6}"/>
          </ac:spMkLst>
        </pc:spChg>
        <pc:spChg chg="mod">
          <ac:chgData name="Vivek Saahil" userId="43ad321a-5946-4c44-869a-99c3331d9527" providerId="ADAL" clId="{EA813354-F016-409C-A55B-EB42D8BC8B73}" dt="2021-04-06T04:33:14.680" v="5341" actId="27803"/>
          <ac:spMkLst>
            <pc:docMk/>
            <pc:sldMk cId="1830847363" sldId="283"/>
            <ac:spMk id="8335" creationId="{215A4850-07FD-4CC8-8E50-E07D4F983985}"/>
          </ac:spMkLst>
        </pc:spChg>
        <pc:spChg chg="mod">
          <ac:chgData name="Vivek Saahil" userId="43ad321a-5946-4c44-869a-99c3331d9527" providerId="ADAL" clId="{EA813354-F016-409C-A55B-EB42D8BC8B73}" dt="2021-04-06T04:33:14.680" v="5341" actId="27803"/>
          <ac:spMkLst>
            <pc:docMk/>
            <pc:sldMk cId="1830847363" sldId="283"/>
            <ac:spMk id="8336" creationId="{E646D3B8-CBDC-43FD-AAD2-D0C333BC93EB}"/>
          </ac:spMkLst>
        </pc:spChg>
        <pc:spChg chg="mod">
          <ac:chgData name="Vivek Saahil" userId="43ad321a-5946-4c44-869a-99c3331d9527" providerId="ADAL" clId="{EA813354-F016-409C-A55B-EB42D8BC8B73}" dt="2021-04-06T04:33:14.680" v="5341" actId="27803"/>
          <ac:spMkLst>
            <pc:docMk/>
            <pc:sldMk cId="1830847363" sldId="283"/>
            <ac:spMk id="8337" creationId="{6A675C9B-0A64-4779-B5FD-DD0AEAA98F15}"/>
          </ac:spMkLst>
        </pc:spChg>
        <pc:spChg chg="mod">
          <ac:chgData name="Vivek Saahil" userId="43ad321a-5946-4c44-869a-99c3331d9527" providerId="ADAL" clId="{EA813354-F016-409C-A55B-EB42D8BC8B73}" dt="2021-04-06T04:33:14.680" v="5341" actId="27803"/>
          <ac:spMkLst>
            <pc:docMk/>
            <pc:sldMk cId="1830847363" sldId="283"/>
            <ac:spMk id="8338" creationId="{82FE7F4E-6177-4FE7-9EA7-FB3FD580FAED}"/>
          </ac:spMkLst>
        </pc:spChg>
        <pc:spChg chg="mod">
          <ac:chgData name="Vivek Saahil" userId="43ad321a-5946-4c44-869a-99c3331d9527" providerId="ADAL" clId="{EA813354-F016-409C-A55B-EB42D8BC8B73}" dt="2021-04-06T04:33:14.680" v="5341" actId="27803"/>
          <ac:spMkLst>
            <pc:docMk/>
            <pc:sldMk cId="1830847363" sldId="283"/>
            <ac:spMk id="8339" creationId="{61A94565-C26B-4A56-9A70-9D7D90F04349}"/>
          </ac:spMkLst>
        </pc:spChg>
        <pc:spChg chg="mod">
          <ac:chgData name="Vivek Saahil" userId="43ad321a-5946-4c44-869a-99c3331d9527" providerId="ADAL" clId="{EA813354-F016-409C-A55B-EB42D8BC8B73}" dt="2021-04-06T04:33:14.680" v="5341" actId="27803"/>
          <ac:spMkLst>
            <pc:docMk/>
            <pc:sldMk cId="1830847363" sldId="283"/>
            <ac:spMk id="8340" creationId="{9609453B-DCAE-4D0E-9C42-D8E7E255985B}"/>
          </ac:spMkLst>
        </pc:spChg>
        <pc:spChg chg="mod">
          <ac:chgData name="Vivek Saahil" userId="43ad321a-5946-4c44-869a-99c3331d9527" providerId="ADAL" clId="{EA813354-F016-409C-A55B-EB42D8BC8B73}" dt="2021-04-06T04:33:14.680" v="5341" actId="27803"/>
          <ac:spMkLst>
            <pc:docMk/>
            <pc:sldMk cId="1830847363" sldId="283"/>
            <ac:spMk id="8341" creationId="{4131E823-2235-4F1D-80B9-B0885D558F00}"/>
          </ac:spMkLst>
        </pc:spChg>
        <pc:spChg chg="mod">
          <ac:chgData name="Vivek Saahil" userId="43ad321a-5946-4c44-869a-99c3331d9527" providerId="ADAL" clId="{EA813354-F016-409C-A55B-EB42D8BC8B73}" dt="2021-04-06T04:33:14.680" v="5341" actId="27803"/>
          <ac:spMkLst>
            <pc:docMk/>
            <pc:sldMk cId="1830847363" sldId="283"/>
            <ac:spMk id="8342" creationId="{C121F6C9-AECA-4E85-BEAE-A51DA9F3F23C}"/>
          </ac:spMkLst>
        </pc:spChg>
        <pc:spChg chg="mod">
          <ac:chgData name="Vivek Saahil" userId="43ad321a-5946-4c44-869a-99c3331d9527" providerId="ADAL" clId="{EA813354-F016-409C-A55B-EB42D8BC8B73}" dt="2021-04-06T04:33:14.680" v="5341" actId="27803"/>
          <ac:spMkLst>
            <pc:docMk/>
            <pc:sldMk cId="1830847363" sldId="283"/>
            <ac:spMk id="8343" creationId="{19294943-A174-4D51-85DA-FD839E83D277}"/>
          </ac:spMkLst>
        </pc:spChg>
        <pc:spChg chg="mod">
          <ac:chgData name="Vivek Saahil" userId="43ad321a-5946-4c44-869a-99c3331d9527" providerId="ADAL" clId="{EA813354-F016-409C-A55B-EB42D8BC8B73}" dt="2021-04-06T04:33:14.680" v="5341" actId="27803"/>
          <ac:spMkLst>
            <pc:docMk/>
            <pc:sldMk cId="1830847363" sldId="283"/>
            <ac:spMk id="8344" creationId="{5D4A2E0F-3A7F-48A4-B91C-3608FD86835B}"/>
          </ac:spMkLst>
        </pc:spChg>
        <pc:spChg chg="mod">
          <ac:chgData name="Vivek Saahil" userId="43ad321a-5946-4c44-869a-99c3331d9527" providerId="ADAL" clId="{EA813354-F016-409C-A55B-EB42D8BC8B73}" dt="2021-04-06T04:33:14.680" v="5341" actId="27803"/>
          <ac:spMkLst>
            <pc:docMk/>
            <pc:sldMk cId="1830847363" sldId="283"/>
            <ac:spMk id="8345" creationId="{0CB2ECA1-23D5-4D2F-9779-50E237CF02FB}"/>
          </ac:spMkLst>
        </pc:spChg>
        <pc:spChg chg="mod">
          <ac:chgData name="Vivek Saahil" userId="43ad321a-5946-4c44-869a-99c3331d9527" providerId="ADAL" clId="{EA813354-F016-409C-A55B-EB42D8BC8B73}" dt="2021-04-06T04:33:14.680" v="5341" actId="27803"/>
          <ac:spMkLst>
            <pc:docMk/>
            <pc:sldMk cId="1830847363" sldId="283"/>
            <ac:spMk id="8346" creationId="{9BF740EE-5993-4026-A138-44D0E5BDF3A0}"/>
          </ac:spMkLst>
        </pc:spChg>
        <pc:spChg chg="mod">
          <ac:chgData name="Vivek Saahil" userId="43ad321a-5946-4c44-869a-99c3331d9527" providerId="ADAL" clId="{EA813354-F016-409C-A55B-EB42D8BC8B73}" dt="2021-04-06T04:33:14.680" v="5341" actId="27803"/>
          <ac:spMkLst>
            <pc:docMk/>
            <pc:sldMk cId="1830847363" sldId="283"/>
            <ac:spMk id="8347" creationId="{C03649CD-8AF5-4706-B7BE-74611F3A8773}"/>
          </ac:spMkLst>
        </pc:spChg>
        <pc:spChg chg="mod">
          <ac:chgData name="Vivek Saahil" userId="43ad321a-5946-4c44-869a-99c3331d9527" providerId="ADAL" clId="{EA813354-F016-409C-A55B-EB42D8BC8B73}" dt="2021-04-06T04:33:14.680" v="5341" actId="27803"/>
          <ac:spMkLst>
            <pc:docMk/>
            <pc:sldMk cId="1830847363" sldId="283"/>
            <ac:spMk id="8348" creationId="{B004858D-E112-4907-82DA-4201B89887D1}"/>
          </ac:spMkLst>
        </pc:spChg>
        <pc:spChg chg="mod">
          <ac:chgData name="Vivek Saahil" userId="43ad321a-5946-4c44-869a-99c3331d9527" providerId="ADAL" clId="{EA813354-F016-409C-A55B-EB42D8BC8B73}" dt="2021-04-06T04:33:14.680" v="5341" actId="27803"/>
          <ac:spMkLst>
            <pc:docMk/>
            <pc:sldMk cId="1830847363" sldId="283"/>
            <ac:spMk id="8349" creationId="{C0F6435F-7F7A-4FCD-8039-CED8C3DA3D2F}"/>
          </ac:spMkLst>
        </pc:spChg>
        <pc:spChg chg="mod">
          <ac:chgData name="Vivek Saahil" userId="43ad321a-5946-4c44-869a-99c3331d9527" providerId="ADAL" clId="{EA813354-F016-409C-A55B-EB42D8BC8B73}" dt="2021-04-06T04:33:14.680" v="5341" actId="27803"/>
          <ac:spMkLst>
            <pc:docMk/>
            <pc:sldMk cId="1830847363" sldId="283"/>
            <ac:spMk id="8350" creationId="{051D4A86-E593-480C-87FA-4C4193B6E085}"/>
          </ac:spMkLst>
        </pc:spChg>
        <pc:spChg chg="mod">
          <ac:chgData name="Vivek Saahil" userId="43ad321a-5946-4c44-869a-99c3331d9527" providerId="ADAL" clId="{EA813354-F016-409C-A55B-EB42D8BC8B73}" dt="2021-04-06T04:33:14.680" v="5341" actId="27803"/>
          <ac:spMkLst>
            <pc:docMk/>
            <pc:sldMk cId="1830847363" sldId="283"/>
            <ac:spMk id="8351" creationId="{1A476907-E0CF-4200-8AE1-67F21EAD9F1A}"/>
          </ac:spMkLst>
        </pc:spChg>
        <pc:spChg chg="mod">
          <ac:chgData name="Vivek Saahil" userId="43ad321a-5946-4c44-869a-99c3331d9527" providerId="ADAL" clId="{EA813354-F016-409C-A55B-EB42D8BC8B73}" dt="2021-04-06T04:33:14.680" v="5341" actId="27803"/>
          <ac:spMkLst>
            <pc:docMk/>
            <pc:sldMk cId="1830847363" sldId="283"/>
            <ac:spMk id="8352" creationId="{6CAD23D7-C2B7-4965-A91F-534F152FC95F}"/>
          </ac:spMkLst>
        </pc:spChg>
        <pc:spChg chg="mod">
          <ac:chgData name="Vivek Saahil" userId="43ad321a-5946-4c44-869a-99c3331d9527" providerId="ADAL" clId="{EA813354-F016-409C-A55B-EB42D8BC8B73}" dt="2021-04-06T04:33:14.680" v="5341" actId="27803"/>
          <ac:spMkLst>
            <pc:docMk/>
            <pc:sldMk cId="1830847363" sldId="283"/>
            <ac:spMk id="8353" creationId="{54568159-9E9E-475B-81A1-677C0A98D8A1}"/>
          </ac:spMkLst>
        </pc:spChg>
        <pc:spChg chg="mod">
          <ac:chgData name="Vivek Saahil" userId="43ad321a-5946-4c44-869a-99c3331d9527" providerId="ADAL" clId="{EA813354-F016-409C-A55B-EB42D8BC8B73}" dt="2021-04-06T04:33:14.680" v="5341" actId="27803"/>
          <ac:spMkLst>
            <pc:docMk/>
            <pc:sldMk cId="1830847363" sldId="283"/>
            <ac:spMk id="8354" creationId="{F5BCBFC4-F8BF-4912-BFB2-8A437AE74467}"/>
          </ac:spMkLst>
        </pc:spChg>
        <pc:spChg chg="mod">
          <ac:chgData name="Vivek Saahil" userId="43ad321a-5946-4c44-869a-99c3331d9527" providerId="ADAL" clId="{EA813354-F016-409C-A55B-EB42D8BC8B73}" dt="2021-04-06T04:33:14.680" v="5341" actId="27803"/>
          <ac:spMkLst>
            <pc:docMk/>
            <pc:sldMk cId="1830847363" sldId="283"/>
            <ac:spMk id="8355" creationId="{495D822C-5EE9-48ED-BF62-1B7722635769}"/>
          </ac:spMkLst>
        </pc:spChg>
        <pc:spChg chg="mod">
          <ac:chgData name="Vivek Saahil" userId="43ad321a-5946-4c44-869a-99c3331d9527" providerId="ADAL" clId="{EA813354-F016-409C-A55B-EB42D8BC8B73}" dt="2021-04-06T04:33:14.680" v="5341" actId="27803"/>
          <ac:spMkLst>
            <pc:docMk/>
            <pc:sldMk cId="1830847363" sldId="283"/>
            <ac:spMk id="8356" creationId="{00EBE7C2-6EB2-4A7F-9FF2-C50D272964E0}"/>
          </ac:spMkLst>
        </pc:spChg>
        <pc:spChg chg="mod">
          <ac:chgData name="Vivek Saahil" userId="43ad321a-5946-4c44-869a-99c3331d9527" providerId="ADAL" clId="{EA813354-F016-409C-A55B-EB42D8BC8B73}" dt="2021-04-06T04:33:14.680" v="5341" actId="27803"/>
          <ac:spMkLst>
            <pc:docMk/>
            <pc:sldMk cId="1830847363" sldId="283"/>
            <ac:spMk id="8357" creationId="{99C92970-4FE9-45FB-A940-646E814DBBFE}"/>
          </ac:spMkLst>
        </pc:spChg>
        <pc:spChg chg="mod">
          <ac:chgData name="Vivek Saahil" userId="43ad321a-5946-4c44-869a-99c3331d9527" providerId="ADAL" clId="{EA813354-F016-409C-A55B-EB42D8BC8B73}" dt="2021-04-06T04:33:14.680" v="5341" actId="27803"/>
          <ac:spMkLst>
            <pc:docMk/>
            <pc:sldMk cId="1830847363" sldId="283"/>
            <ac:spMk id="8358" creationId="{478F13C7-820C-4CCA-BBB5-F3E90B273BE8}"/>
          </ac:spMkLst>
        </pc:spChg>
        <pc:spChg chg="mod">
          <ac:chgData name="Vivek Saahil" userId="43ad321a-5946-4c44-869a-99c3331d9527" providerId="ADAL" clId="{EA813354-F016-409C-A55B-EB42D8BC8B73}" dt="2021-04-06T04:33:14.680" v="5341" actId="27803"/>
          <ac:spMkLst>
            <pc:docMk/>
            <pc:sldMk cId="1830847363" sldId="283"/>
            <ac:spMk id="8359" creationId="{F95BAA5F-8F9D-4BFC-8792-D48098405C6C}"/>
          </ac:spMkLst>
        </pc:spChg>
        <pc:spChg chg="mod">
          <ac:chgData name="Vivek Saahil" userId="43ad321a-5946-4c44-869a-99c3331d9527" providerId="ADAL" clId="{EA813354-F016-409C-A55B-EB42D8BC8B73}" dt="2021-04-06T04:33:14.680" v="5341" actId="27803"/>
          <ac:spMkLst>
            <pc:docMk/>
            <pc:sldMk cId="1830847363" sldId="283"/>
            <ac:spMk id="8360" creationId="{95099FF2-343D-40D2-8741-1F9B792B6B09}"/>
          </ac:spMkLst>
        </pc:spChg>
        <pc:spChg chg="mod">
          <ac:chgData name="Vivek Saahil" userId="43ad321a-5946-4c44-869a-99c3331d9527" providerId="ADAL" clId="{EA813354-F016-409C-A55B-EB42D8BC8B73}" dt="2021-04-06T04:33:14.680" v="5341" actId="27803"/>
          <ac:spMkLst>
            <pc:docMk/>
            <pc:sldMk cId="1830847363" sldId="283"/>
            <ac:spMk id="8361" creationId="{6695CA09-4E00-4943-85E4-0FD2A71AC59F}"/>
          </ac:spMkLst>
        </pc:spChg>
        <pc:spChg chg="mod">
          <ac:chgData name="Vivek Saahil" userId="43ad321a-5946-4c44-869a-99c3331d9527" providerId="ADAL" clId="{EA813354-F016-409C-A55B-EB42D8BC8B73}" dt="2021-04-06T04:33:14.680" v="5341" actId="27803"/>
          <ac:spMkLst>
            <pc:docMk/>
            <pc:sldMk cId="1830847363" sldId="283"/>
            <ac:spMk id="8362" creationId="{45E444CC-0290-4E11-817F-57F6B7CA74B4}"/>
          </ac:spMkLst>
        </pc:spChg>
        <pc:spChg chg="mod">
          <ac:chgData name="Vivek Saahil" userId="43ad321a-5946-4c44-869a-99c3331d9527" providerId="ADAL" clId="{EA813354-F016-409C-A55B-EB42D8BC8B73}" dt="2021-04-06T04:33:14.680" v="5341" actId="27803"/>
          <ac:spMkLst>
            <pc:docMk/>
            <pc:sldMk cId="1830847363" sldId="283"/>
            <ac:spMk id="8363" creationId="{C82B273E-678E-45C1-A30A-988ED3A19018}"/>
          </ac:spMkLst>
        </pc:spChg>
        <pc:spChg chg="mod">
          <ac:chgData name="Vivek Saahil" userId="43ad321a-5946-4c44-869a-99c3331d9527" providerId="ADAL" clId="{EA813354-F016-409C-A55B-EB42D8BC8B73}" dt="2021-04-06T04:33:14.680" v="5341" actId="27803"/>
          <ac:spMkLst>
            <pc:docMk/>
            <pc:sldMk cId="1830847363" sldId="283"/>
            <ac:spMk id="8364" creationId="{7C2F3AF2-F4B8-4C0A-B02E-2274792C5ABD}"/>
          </ac:spMkLst>
        </pc:spChg>
        <pc:spChg chg="mod">
          <ac:chgData name="Vivek Saahil" userId="43ad321a-5946-4c44-869a-99c3331d9527" providerId="ADAL" clId="{EA813354-F016-409C-A55B-EB42D8BC8B73}" dt="2021-04-06T04:33:14.680" v="5341" actId="27803"/>
          <ac:spMkLst>
            <pc:docMk/>
            <pc:sldMk cId="1830847363" sldId="283"/>
            <ac:spMk id="8365" creationId="{B9593A37-E657-45E0-A1CF-9E93ACB296C6}"/>
          </ac:spMkLst>
        </pc:spChg>
        <pc:spChg chg="mod">
          <ac:chgData name="Vivek Saahil" userId="43ad321a-5946-4c44-869a-99c3331d9527" providerId="ADAL" clId="{EA813354-F016-409C-A55B-EB42D8BC8B73}" dt="2021-04-06T04:33:14.680" v="5341" actId="27803"/>
          <ac:spMkLst>
            <pc:docMk/>
            <pc:sldMk cId="1830847363" sldId="283"/>
            <ac:spMk id="8366" creationId="{14844990-6CDB-4FAE-B250-17EC62675CF2}"/>
          </ac:spMkLst>
        </pc:spChg>
        <pc:spChg chg="mod">
          <ac:chgData name="Vivek Saahil" userId="43ad321a-5946-4c44-869a-99c3331d9527" providerId="ADAL" clId="{EA813354-F016-409C-A55B-EB42D8BC8B73}" dt="2021-04-06T04:33:14.680" v="5341" actId="27803"/>
          <ac:spMkLst>
            <pc:docMk/>
            <pc:sldMk cId="1830847363" sldId="283"/>
            <ac:spMk id="8367" creationId="{98A51504-8B13-4816-8E8E-D59166CE70B1}"/>
          </ac:spMkLst>
        </pc:spChg>
        <pc:spChg chg="mod">
          <ac:chgData name="Vivek Saahil" userId="43ad321a-5946-4c44-869a-99c3331d9527" providerId="ADAL" clId="{EA813354-F016-409C-A55B-EB42D8BC8B73}" dt="2021-04-06T04:33:14.680" v="5341" actId="27803"/>
          <ac:spMkLst>
            <pc:docMk/>
            <pc:sldMk cId="1830847363" sldId="283"/>
            <ac:spMk id="8368" creationId="{07121E89-E7F2-4247-9995-05328818DA44}"/>
          </ac:spMkLst>
        </pc:spChg>
        <pc:spChg chg="mod">
          <ac:chgData name="Vivek Saahil" userId="43ad321a-5946-4c44-869a-99c3331d9527" providerId="ADAL" clId="{EA813354-F016-409C-A55B-EB42D8BC8B73}" dt="2021-04-06T04:33:14.680" v="5341" actId="27803"/>
          <ac:spMkLst>
            <pc:docMk/>
            <pc:sldMk cId="1830847363" sldId="283"/>
            <ac:spMk id="8369" creationId="{6D6F1327-DEE7-4322-96F5-F8A1B5C0DA0E}"/>
          </ac:spMkLst>
        </pc:spChg>
        <pc:spChg chg="mod">
          <ac:chgData name="Vivek Saahil" userId="43ad321a-5946-4c44-869a-99c3331d9527" providerId="ADAL" clId="{EA813354-F016-409C-A55B-EB42D8BC8B73}" dt="2021-04-06T04:33:14.680" v="5341" actId="27803"/>
          <ac:spMkLst>
            <pc:docMk/>
            <pc:sldMk cId="1830847363" sldId="283"/>
            <ac:spMk id="8370" creationId="{C83A360B-9A4A-476A-B533-69ABEC8E2DC2}"/>
          </ac:spMkLst>
        </pc:spChg>
        <pc:spChg chg="mod">
          <ac:chgData name="Vivek Saahil" userId="43ad321a-5946-4c44-869a-99c3331d9527" providerId="ADAL" clId="{EA813354-F016-409C-A55B-EB42D8BC8B73}" dt="2021-04-06T04:33:14.680" v="5341" actId="27803"/>
          <ac:spMkLst>
            <pc:docMk/>
            <pc:sldMk cId="1830847363" sldId="283"/>
            <ac:spMk id="8371" creationId="{16727860-CDF8-4A11-AA8E-E1EC942D3961}"/>
          </ac:spMkLst>
        </pc:spChg>
        <pc:spChg chg="mod">
          <ac:chgData name="Vivek Saahil" userId="43ad321a-5946-4c44-869a-99c3331d9527" providerId="ADAL" clId="{EA813354-F016-409C-A55B-EB42D8BC8B73}" dt="2021-04-06T04:33:14.680" v="5341" actId="27803"/>
          <ac:spMkLst>
            <pc:docMk/>
            <pc:sldMk cId="1830847363" sldId="283"/>
            <ac:spMk id="8372" creationId="{E6E364DB-B812-4E47-9369-E5029914DB95}"/>
          </ac:spMkLst>
        </pc:spChg>
        <pc:spChg chg="mod">
          <ac:chgData name="Vivek Saahil" userId="43ad321a-5946-4c44-869a-99c3331d9527" providerId="ADAL" clId="{EA813354-F016-409C-A55B-EB42D8BC8B73}" dt="2021-04-06T04:33:14.680" v="5341" actId="27803"/>
          <ac:spMkLst>
            <pc:docMk/>
            <pc:sldMk cId="1830847363" sldId="283"/>
            <ac:spMk id="8373" creationId="{28211CBC-ACD0-49EB-8155-950040FFA422}"/>
          </ac:spMkLst>
        </pc:spChg>
        <pc:spChg chg="mod">
          <ac:chgData name="Vivek Saahil" userId="43ad321a-5946-4c44-869a-99c3331d9527" providerId="ADAL" clId="{EA813354-F016-409C-A55B-EB42D8BC8B73}" dt="2021-04-06T04:33:14.680" v="5341" actId="27803"/>
          <ac:spMkLst>
            <pc:docMk/>
            <pc:sldMk cId="1830847363" sldId="283"/>
            <ac:spMk id="8374" creationId="{768AD149-959B-4429-803F-B0B10CBE25E5}"/>
          </ac:spMkLst>
        </pc:spChg>
        <pc:spChg chg="mod">
          <ac:chgData name="Vivek Saahil" userId="43ad321a-5946-4c44-869a-99c3331d9527" providerId="ADAL" clId="{EA813354-F016-409C-A55B-EB42D8BC8B73}" dt="2021-04-06T04:33:14.680" v="5341" actId="27803"/>
          <ac:spMkLst>
            <pc:docMk/>
            <pc:sldMk cId="1830847363" sldId="283"/>
            <ac:spMk id="8375" creationId="{00D29F1B-40AC-482E-8D8F-85E4989D3035}"/>
          </ac:spMkLst>
        </pc:spChg>
        <pc:spChg chg="mod">
          <ac:chgData name="Vivek Saahil" userId="43ad321a-5946-4c44-869a-99c3331d9527" providerId="ADAL" clId="{EA813354-F016-409C-A55B-EB42D8BC8B73}" dt="2021-04-06T04:33:14.680" v="5341" actId="27803"/>
          <ac:spMkLst>
            <pc:docMk/>
            <pc:sldMk cId="1830847363" sldId="283"/>
            <ac:spMk id="8376" creationId="{EEED59E9-1E77-4A1C-9789-62DDE7750671}"/>
          </ac:spMkLst>
        </pc:spChg>
        <pc:spChg chg="mod">
          <ac:chgData name="Vivek Saahil" userId="43ad321a-5946-4c44-869a-99c3331d9527" providerId="ADAL" clId="{EA813354-F016-409C-A55B-EB42D8BC8B73}" dt="2021-04-06T04:33:14.680" v="5341" actId="27803"/>
          <ac:spMkLst>
            <pc:docMk/>
            <pc:sldMk cId="1830847363" sldId="283"/>
            <ac:spMk id="8377" creationId="{E069944D-48DB-48D5-A74A-1241187F82D2}"/>
          </ac:spMkLst>
        </pc:spChg>
        <pc:spChg chg="mod">
          <ac:chgData name="Vivek Saahil" userId="43ad321a-5946-4c44-869a-99c3331d9527" providerId="ADAL" clId="{EA813354-F016-409C-A55B-EB42D8BC8B73}" dt="2021-04-06T04:33:14.680" v="5341" actId="27803"/>
          <ac:spMkLst>
            <pc:docMk/>
            <pc:sldMk cId="1830847363" sldId="283"/>
            <ac:spMk id="8378" creationId="{D07EA8C2-3CF7-4D10-AC08-5D9AA09BBA57}"/>
          </ac:spMkLst>
        </pc:spChg>
        <pc:spChg chg="mod">
          <ac:chgData name="Vivek Saahil" userId="43ad321a-5946-4c44-869a-99c3331d9527" providerId="ADAL" clId="{EA813354-F016-409C-A55B-EB42D8BC8B73}" dt="2021-04-06T04:33:14.680" v="5341" actId="27803"/>
          <ac:spMkLst>
            <pc:docMk/>
            <pc:sldMk cId="1830847363" sldId="283"/>
            <ac:spMk id="8379" creationId="{52585869-9B98-4668-9B4A-FE03A3DF7A4C}"/>
          </ac:spMkLst>
        </pc:spChg>
        <pc:spChg chg="mod">
          <ac:chgData name="Vivek Saahil" userId="43ad321a-5946-4c44-869a-99c3331d9527" providerId="ADAL" clId="{EA813354-F016-409C-A55B-EB42D8BC8B73}" dt="2021-04-06T04:33:14.680" v="5341" actId="27803"/>
          <ac:spMkLst>
            <pc:docMk/>
            <pc:sldMk cId="1830847363" sldId="283"/>
            <ac:spMk id="8380" creationId="{6AD78B04-A67F-4859-9F64-AA2D17EA953E}"/>
          </ac:spMkLst>
        </pc:spChg>
        <pc:spChg chg="mod">
          <ac:chgData name="Vivek Saahil" userId="43ad321a-5946-4c44-869a-99c3331d9527" providerId="ADAL" clId="{EA813354-F016-409C-A55B-EB42D8BC8B73}" dt="2021-04-06T04:33:14.680" v="5341" actId="27803"/>
          <ac:spMkLst>
            <pc:docMk/>
            <pc:sldMk cId="1830847363" sldId="283"/>
            <ac:spMk id="8381" creationId="{B2762974-6137-407A-9598-448301C46983}"/>
          </ac:spMkLst>
        </pc:spChg>
        <pc:spChg chg="mod">
          <ac:chgData name="Vivek Saahil" userId="43ad321a-5946-4c44-869a-99c3331d9527" providerId="ADAL" clId="{EA813354-F016-409C-A55B-EB42D8BC8B73}" dt="2021-04-06T04:33:14.680" v="5341" actId="27803"/>
          <ac:spMkLst>
            <pc:docMk/>
            <pc:sldMk cId="1830847363" sldId="283"/>
            <ac:spMk id="8382" creationId="{2168F0B1-43EB-4EE2-AF12-8FEF6CCF197A}"/>
          </ac:spMkLst>
        </pc:spChg>
        <pc:spChg chg="mod">
          <ac:chgData name="Vivek Saahil" userId="43ad321a-5946-4c44-869a-99c3331d9527" providerId="ADAL" clId="{EA813354-F016-409C-A55B-EB42D8BC8B73}" dt="2021-04-06T04:33:14.680" v="5341" actId="27803"/>
          <ac:spMkLst>
            <pc:docMk/>
            <pc:sldMk cId="1830847363" sldId="283"/>
            <ac:spMk id="8383" creationId="{35250E34-63B1-4A4C-813F-F5B637D3E7E4}"/>
          </ac:spMkLst>
        </pc:spChg>
        <pc:spChg chg="mod">
          <ac:chgData name="Vivek Saahil" userId="43ad321a-5946-4c44-869a-99c3331d9527" providerId="ADAL" clId="{EA813354-F016-409C-A55B-EB42D8BC8B73}" dt="2021-04-06T04:33:14.680" v="5341" actId="27803"/>
          <ac:spMkLst>
            <pc:docMk/>
            <pc:sldMk cId="1830847363" sldId="283"/>
            <ac:spMk id="8384" creationId="{A5389A2C-DB48-44D4-AB12-59C72201503B}"/>
          </ac:spMkLst>
        </pc:spChg>
        <pc:spChg chg="mod">
          <ac:chgData name="Vivek Saahil" userId="43ad321a-5946-4c44-869a-99c3331d9527" providerId="ADAL" clId="{EA813354-F016-409C-A55B-EB42D8BC8B73}" dt="2021-04-06T04:33:14.680" v="5341" actId="27803"/>
          <ac:spMkLst>
            <pc:docMk/>
            <pc:sldMk cId="1830847363" sldId="283"/>
            <ac:spMk id="8385" creationId="{32464A04-3266-4EFF-9410-88A4690B13D4}"/>
          </ac:spMkLst>
        </pc:spChg>
        <pc:spChg chg="mod">
          <ac:chgData name="Vivek Saahil" userId="43ad321a-5946-4c44-869a-99c3331d9527" providerId="ADAL" clId="{EA813354-F016-409C-A55B-EB42D8BC8B73}" dt="2021-04-06T04:33:14.680" v="5341" actId="27803"/>
          <ac:spMkLst>
            <pc:docMk/>
            <pc:sldMk cId="1830847363" sldId="283"/>
            <ac:spMk id="8386" creationId="{B8B55C55-AA98-481F-9889-D273C1513418}"/>
          </ac:spMkLst>
        </pc:spChg>
        <pc:spChg chg="mod">
          <ac:chgData name="Vivek Saahil" userId="43ad321a-5946-4c44-869a-99c3331d9527" providerId="ADAL" clId="{EA813354-F016-409C-A55B-EB42D8BC8B73}" dt="2021-04-06T04:33:14.680" v="5341" actId="27803"/>
          <ac:spMkLst>
            <pc:docMk/>
            <pc:sldMk cId="1830847363" sldId="283"/>
            <ac:spMk id="8387" creationId="{919EE7F7-035E-4831-9022-400EC43D6CFF}"/>
          </ac:spMkLst>
        </pc:spChg>
        <pc:spChg chg="mod">
          <ac:chgData name="Vivek Saahil" userId="43ad321a-5946-4c44-869a-99c3331d9527" providerId="ADAL" clId="{EA813354-F016-409C-A55B-EB42D8BC8B73}" dt="2021-04-06T04:33:14.680" v="5341" actId="27803"/>
          <ac:spMkLst>
            <pc:docMk/>
            <pc:sldMk cId="1830847363" sldId="283"/>
            <ac:spMk id="8388" creationId="{EBDE2295-FE0A-4D46-B8AC-567389E892F6}"/>
          </ac:spMkLst>
        </pc:spChg>
        <pc:spChg chg="mod">
          <ac:chgData name="Vivek Saahil" userId="43ad321a-5946-4c44-869a-99c3331d9527" providerId="ADAL" clId="{EA813354-F016-409C-A55B-EB42D8BC8B73}" dt="2021-04-06T04:33:14.680" v="5341" actId="27803"/>
          <ac:spMkLst>
            <pc:docMk/>
            <pc:sldMk cId="1830847363" sldId="283"/>
            <ac:spMk id="8389" creationId="{7EBA0F66-00D4-4B39-BD0E-8A8638F31341}"/>
          </ac:spMkLst>
        </pc:spChg>
        <pc:spChg chg="mod">
          <ac:chgData name="Vivek Saahil" userId="43ad321a-5946-4c44-869a-99c3331d9527" providerId="ADAL" clId="{EA813354-F016-409C-A55B-EB42D8BC8B73}" dt="2021-04-06T04:33:14.680" v="5341" actId="27803"/>
          <ac:spMkLst>
            <pc:docMk/>
            <pc:sldMk cId="1830847363" sldId="283"/>
            <ac:spMk id="8390" creationId="{547B0817-3599-45A5-BB8D-30E3B58D5259}"/>
          </ac:spMkLst>
        </pc:spChg>
        <pc:spChg chg="mod">
          <ac:chgData name="Vivek Saahil" userId="43ad321a-5946-4c44-869a-99c3331d9527" providerId="ADAL" clId="{EA813354-F016-409C-A55B-EB42D8BC8B73}" dt="2021-04-06T04:33:14.680" v="5341" actId="27803"/>
          <ac:spMkLst>
            <pc:docMk/>
            <pc:sldMk cId="1830847363" sldId="283"/>
            <ac:spMk id="8391" creationId="{5332F042-7F37-444A-BE4B-88C725950BF7}"/>
          </ac:spMkLst>
        </pc:spChg>
        <pc:spChg chg="mod">
          <ac:chgData name="Vivek Saahil" userId="43ad321a-5946-4c44-869a-99c3331d9527" providerId="ADAL" clId="{EA813354-F016-409C-A55B-EB42D8BC8B73}" dt="2021-04-06T04:33:14.680" v="5341" actId="27803"/>
          <ac:spMkLst>
            <pc:docMk/>
            <pc:sldMk cId="1830847363" sldId="283"/>
            <ac:spMk id="8392" creationId="{E829BC38-4756-45AD-81D4-70510DC4F5B3}"/>
          </ac:spMkLst>
        </pc:spChg>
        <pc:spChg chg="mod">
          <ac:chgData name="Vivek Saahil" userId="43ad321a-5946-4c44-869a-99c3331d9527" providerId="ADAL" clId="{EA813354-F016-409C-A55B-EB42D8BC8B73}" dt="2021-04-06T04:33:14.680" v="5341" actId="27803"/>
          <ac:spMkLst>
            <pc:docMk/>
            <pc:sldMk cId="1830847363" sldId="283"/>
            <ac:spMk id="8393" creationId="{5219F1AE-9CF8-4FC5-94F3-6022DFD6CD87}"/>
          </ac:spMkLst>
        </pc:spChg>
        <pc:spChg chg="mod">
          <ac:chgData name="Vivek Saahil" userId="43ad321a-5946-4c44-869a-99c3331d9527" providerId="ADAL" clId="{EA813354-F016-409C-A55B-EB42D8BC8B73}" dt="2021-04-06T04:33:14.680" v="5341" actId="27803"/>
          <ac:spMkLst>
            <pc:docMk/>
            <pc:sldMk cId="1830847363" sldId="283"/>
            <ac:spMk id="8394" creationId="{2E88A6B2-32ED-4237-B960-FA10C452F670}"/>
          </ac:spMkLst>
        </pc:spChg>
        <pc:spChg chg="mod">
          <ac:chgData name="Vivek Saahil" userId="43ad321a-5946-4c44-869a-99c3331d9527" providerId="ADAL" clId="{EA813354-F016-409C-A55B-EB42D8BC8B73}" dt="2021-04-06T04:33:14.680" v="5341" actId="27803"/>
          <ac:spMkLst>
            <pc:docMk/>
            <pc:sldMk cId="1830847363" sldId="283"/>
            <ac:spMk id="8395" creationId="{72E1B693-4AC0-4626-A88A-B562E30595D9}"/>
          </ac:spMkLst>
        </pc:spChg>
        <pc:spChg chg="mod">
          <ac:chgData name="Vivek Saahil" userId="43ad321a-5946-4c44-869a-99c3331d9527" providerId="ADAL" clId="{EA813354-F016-409C-A55B-EB42D8BC8B73}" dt="2021-04-06T04:33:14.680" v="5341" actId="27803"/>
          <ac:spMkLst>
            <pc:docMk/>
            <pc:sldMk cId="1830847363" sldId="283"/>
            <ac:spMk id="8396" creationId="{6283B9E1-6300-4556-A02D-D88FF0031C1F}"/>
          </ac:spMkLst>
        </pc:spChg>
        <pc:spChg chg="mod">
          <ac:chgData name="Vivek Saahil" userId="43ad321a-5946-4c44-869a-99c3331d9527" providerId="ADAL" clId="{EA813354-F016-409C-A55B-EB42D8BC8B73}" dt="2021-04-06T04:33:14.680" v="5341" actId="27803"/>
          <ac:spMkLst>
            <pc:docMk/>
            <pc:sldMk cId="1830847363" sldId="283"/>
            <ac:spMk id="8397" creationId="{172ED0FA-0347-457F-B747-23D709B842A1}"/>
          </ac:spMkLst>
        </pc:spChg>
        <pc:spChg chg="mod">
          <ac:chgData name="Vivek Saahil" userId="43ad321a-5946-4c44-869a-99c3331d9527" providerId="ADAL" clId="{EA813354-F016-409C-A55B-EB42D8BC8B73}" dt="2021-04-06T04:33:14.680" v="5341" actId="27803"/>
          <ac:spMkLst>
            <pc:docMk/>
            <pc:sldMk cId="1830847363" sldId="283"/>
            <ac:spMk id="8398" creationId="{81B4902A-9937-4A59-A55C-B1384871E5FE}"/>
          </ac:spMkLst>
        </pc:spChg>
        <pc:spChg chg="mod">
          <ac:chgData name="Vivek Saahil" userId="43ad321a-5946-4c44-869a-99c3331d9527" providerId="ADAL" clId="{EA813354-F016-409C-A55B-EB42D8BC8B73}" dt="2021-04-06T04:33:14.680" v="5341" actId="27803"/>
          <ac:spMkLst>
            <pc:docMk/>
            <pc:sldMk cId="1830847363" sldId="283"/>
            <ac:spMk id="8399" creationId="{0C56D9DD-D4B9-4F01-A47D-F5DCC5B0F2FA}"/>
          </ac:spMkLst>
        </pc:spChg>
        <pc:spChg chg="mod">
          <ac:chgData name="Vivek Saahil" userId="43ad321a-5946-4c44-869a-99c3331d9527" providerId="ADAL" clId="{EA813354-F016-409C-A55B-EB42D8BC8B73}" dt="2021-04-06T04:33:14.680" v="5341" actId="27803"/>
          <ac:spMkLst>
            <pc:docMk/>
            <pc:sldMk cId="1830847363" sldId="283"/>
            <ac:spMk id="8400" creationId="{05710C3C-DF55-4178-A7A6-E15E421EA5A2}"/>
          </ac:spMkLst>
        </pc:spChg>
        <pc:spChg chg="mod">
          <ac:chgData name="Vivek Saahil" userId="43ad321a-5946-4c44-869a-99c3331d9527" providerId="ADAL" clId="{EA813354-F016-409C-A55B-EB42D8BC8B73}" dt="2021-04-06T04:33:14.680" v="5341" actId="27803"/>
          <ac:spMkLst>
            <pc:docMk/>
            <pc:sldMk cId="1830847363" sldId="283"/>
            <ac:spMk id="8401" creationId="{708925D9-CB5D-441F-A0DE-EE9BCBDFBB1C}"/>
          </ac:spMkLst>
        </pc:spChg>
        <pc:spChg chg="mod">
          <ac:chgData name="Vivek Saahil" userId="43ad321a-5946-4c44-869a-99c3331d9527" providerId="ADAL" clId="{EA813354-F016-409C-A55B-EB42D8BC8B73}" dt="2021-04-06T04:33:14.680" v="5341" actId="27803"/>
          <ac:spMkLst>
            <pc:docMk/>
            <pc:sldMk cId="1830847363" sldId="283"/>
            <ac:spMk id="8402" creationId="{A7C5083D-91C8-4FCA-984E-6CB9915F4205}"/>
          </ac:spMkLst>
        </pc:spChg>
        <pc:spChg chg="mod">
          <ac:chgData name="Vivek Saahil" userId="43ad321a-5946-4c44-869a-99c3331d9527" providerId="ADAL" clId="{EA813354-F016-409C-A55B-EB42D8BC8B73}" dt="2021-04-06T04:33:14.680" v="5341" actId="27803"/>
          <ac:spMkLst>
            <pc:docMk/>
            <pc:sldMk cId="1830847363" sldId="283"/>
            <ac:spMk id="8403" creationId="{7B4E808D-2B8E-4E91-AECA-9036D3B421CB}"/>
          </ac:spMkLst>
        </pc:spChg>
        <pc:spChg chg="mod">
          <ac:chgData name="Vivek Saahil" userId="43ad321a-5946-4c44-869a-99c3331d9527" providerId="ADAL" clId="{EA813354-F016-409C-A55B-EB42D8BC8B73}" dt="2021-04-06T04:33:14.680" v="5341" actId="27803"/>
          <ac:spMkLst>
            <pc:docMk/>
            <pc:sldMk cId="1830847363" sldId="283"/>
            <ac:spMk id="8404" creationId="{A79BE35E-CF97-42E8-819C-99009E8B183D}"/>
          </ac:spMkLst>
        </pc:spChg>
        <pc:spChg chg="mod">
          <ac:chgData name="Vivek Saahil" userId="43ad321a-5946-4c44-869a-99c3331d9527" providerId="ADAL" clId="{EA813354-F016-409C-A55B-EB42D8BC8B73}" dt="2021-04-06T04:33:14.680" v="5341" actId="27803"/>
          <ac:spMkLst>
            <pc:docMk/>
            <pc:sldMk cId="1830847363" sldId="283"/>
            <ac:spMk id="8405" creationId="{C8845246-47E4-4FF9-BBB2-63F3A5ACB60D}"/>
          </ac:spMkLst>
        </pc:spChg>
        <pc:spChg chg="mod">
          <ac:chgData name="Vivek Saahil" userId="43ad321a-5946-4c44-869a-99c3331d9527" providerId="ADAL" clId="{EA813354-F016-409C-A55B-EB42D8BC8B73}" dt="2021-04-06T04:33:14.680" v="5341" actId="27803"/>
          <ac:spMkLst>
            <pc:docMk/>
            <pc:sldMk cId="1830847363" sldId="283"/>
            <ac:spMk id="8406" creationId="{FE98EE55-E923-4CB5-A4AD-96C6AE3ACC8A}"/>
          </ac:spMkLst>
        </pc:spChg>
        <pc:spChg chg="mod">
          <ac:chgData name="Vivek Saahil" userId="43ad321a-5946-4c44-869a-99c3331d9527" providerId="ADAL" clId="{EA813354-F016-409C-A55B-EB42D8BC8B73}" dt="2021-04-06T04:33:14.680" v="5341" actId="27803"/>
          <ac:spMkLst>
            <pc:docMk/>
            <pc:sldMk cId="1830847363" sldId="283"/>
            <ac:spMk id="8407" creationId="{83CCE78D-B9FF-48C5-9527-FBFA3783FF71}"/>
          </ac:spMkLst>
        </pc:spChg>
        <pc:spChg chg="mod">
          <ac:chgData name="Vivek Saahil" userId="43ad321a-5946-4c44-869a-99c3331d9527" providerId="ADAL" clId="{EA813354-F016-409C-A55B-EB42D8BC8B73}" dt="2021-04-06T04:33:14.680" v="5341" actId="27803"/>
          <ac:spMkLst>
            <pc:docMk/>
            <pc:sldMk cId="1830847363" sldId="283"/>
            <ac:spMk id="8408" creationId="{F2915F63-9D52-4AE4-A4AA-08F34A14D0BC}"/>
          </ac:spMkLst>
        </pc:spChg>
        <pc:spChg chg="mod">
          <ac:chgData name="Vivek Saahil" userId="43ad321a-5946-4c44-869a-99c3331d9527" providerId="ADAL" clId="{EA813354-F016-409C-A55B-EB42D8BC8B73}" dt="2021-04-06T04:33:14.680" v="5341" actId="27803"/>
          <ac:spMkLst>
            <pc:docMk/>
            <pc:sldMk cId="1830847363" sldId="283"/>
            <ac:spMk id="8409" creationId="{AA669F9A-75EA-4B77-BADC-AD4D25B61BFD}"/>
          </ac:spMkLst>
        </pc:spChg>
        <pc:spChg chg="mod">
          <ac:chgData name="Vivek Saahil" userId="43ad321a-5946-4c44-869a-99c3331d9527" providerId="ADAL" clId="{EA813354-F016-409C-A55B-EB42D8BC8B73}" dt="2021-04-06T04:33:14.680" v="5341" actId="27803"/>
          <ac:spMkLst>
            <pc:docMk/>
            <pc:sldMk cId="1830847363" sldId="283"/>
            <ac:spMk id="8410" creationId="{3516459D-7C00-4B4D-9A13-640445DE66B9}"/>
          </ac:spMkLst>
        </pc:spChg>
        <pc:spChg chg="mod">
          <ac:chgData name="Vivek Saahil" userId="43ad321a-5946-4c44-869a-99c3331d9527" providerId="ADAL" clId="{EA813354-F016-409C-A55B-EB42D8BC8B73}" dt="2021-04-06T04:33:14.680" v="5341" actId="27803"/>
          <ac:spMkLst>
            <pc:docMk/>
            <pc:sldMk cId="1830847363" sldId="283"/>
            <ac:spMk id="8411" creationId="{BE1B2100-2E63-4EE2-93B2-DFDA8F6E64CE}"/>
          </ac:spMkLst>
        </pc:spChg>
        <pc:spChg chg="mod">
          <ac:chgData name="Vivek Saahil" userId="43ad321a-5946-4c44-869a-99c3331d9527" providerId="ADAL" clId="{EA813354-F016-409C-A55B-EB42D8BC8B73}" dt="2021-04-06T04:33:14.680" v="5341" actId="27803"/>
          <ac:spMkLst>
            <pc:docMk/>
            <pc:sldMk cId="1830847363" sldId="283"/>
            <ac:spMk id="8412" creationId="{1A3455F8-9B8C-44B3-9798-85D4F4FB566D}"/>
          </ac:spMkLst>
        </pc:spChg>
        <pc:spChg chg="mod">
          <ac:chgData name="Vivek Saahil" userId="43ad321a-5946-4c44-869a-99c3331d9527" providerId="ADAL" clId="{EA813354-F016-409C-A55B-EB42D8BC8B73}" dt="2021-04-06T04:33:14.680" v="5341" actId="27803"/>
          <ac:spMkLst>
            <pc:docMk/>
            <pc:sldMk cId="1830847363" sldId="283"/>
            <ac:spMk id="8413" creationId="{ACAC510D-66C1-4F97-A60A-AF8B698A9F7A}"/>
          </ac:spMkLst>
        </pc:spChg>
        <pc:spChg chg="mod">
          <ac:chgData name="Vivek Saahil" userId="43ad321a-5946-4c44-869a-99c3331d9527" providerId="ADAL" clId="{EA813354-F016-409C-A55B-EB42D8BC8B73}" dt="2021-04-06T04:33:14.680" v="5341" actId="27803"/>
          <ac:spMkLst>
            <pc:docMk/>
            <pc:sldMk cId="1830847363" sldId="283"/>
            <ac:spMk id="8414" creationId="{9361E7F8-5759-4168-9F9C-7AB5E64E0F05}"/>
          </ac:spMkLst>
        </pc:spChg>
        <pc:spChg chg="mod">
          <ac:chgData name="Vivek Saahil" userId="43ad321a-5946-4c44-869a-99c3331d9527" providerId="ADAL" clId="{EA813354-F016-409C-A55B-EB42D8BC8B73}" dt="2021-04-06T04:33:14.680" v="5341" actId="27803"/>
          <ac:spMkLst>
            <pc:docMk/>
            <pc:sldMk cId="1830847363" sldId="283"/>
            <ac:spMk id="8415" creationId="{CF64FDE7-D2FE-4A15-BFD6-CAD32AE6C46C}"/>
          </ac:spMkLst>
        </pc:spChg>
        <pc:spChg chg="mod">
          <ac:chgData name="Vivek Saahil" userId="43ad321a-5946-4c44-869a-99c3331d9527" providerId="ADAL" clId="{EA813354-F016-409C-A55B-EB42D8BC8B73}" dt="2021-04-06T04:33:14.680" v="5341" actId="27803"/>
          <ac:spMkLst>
            <pc:docMk/>
            <pc:sldMk cId="1830847363" sldId="283"/>
            <ac:spMk id="8416" creationId="{EB0B4FB5-AD02-42C2-AF80-DA7BB01E0D93}"/>
          </ac:spMkLst>
        </pc:spChg>
        <pc:spChg chg="mod">
          <ac:chgData name="Vivek Saahil" userId="43ad321a-5946-4c44-869a-99c3331d9527" providerId="ADAL" clId="{EA813354-F016-409C-A55B-EB42D8BC8B73}" dt="2021-04-06T04:33:14.680" v="5341" actId="27803"/>
          <ac:spMkLst>
            <pc:docMk/>
            <pc:sldMk cId="1830847363" sldId="283"/>
            <ac:spMk id="8417" creationId="{90456461-B860-4238-853E-1CD2BE3AE71E}"/>
          </ac:spMkLst>
        </pc:spChg>
        <pc:spChg chg="mod">
          <ac:chgData name="Vivek Saahil" userId="43ad321a-5946-4c44-869a-99c3331d9527" providerId="ADAL" clId="{EA813354-F016-409C-A55B-EB42D8BC8B73}" dt="2021-04-06T04:33:14.680" v="5341" actId="27803"/>
          <ac:spMkLst>
            <pc:docMk/>
            <pc:sldMk cId="1830847363" sldId="283"/>
            <ac:spMk id="8418" creationId="{2385129A-2DE2-4548-8AEE-A96CC59290CD}"/>
          </ac:spMkLst>
        </pc:spChg>
        <pc:spChg chg="mod">
          <ac:chgData name="Vivek Saahil" userId="43ad321a-5946-4c44-869a-99c3331d9527" providerId="ADAL" clId="{EA813354-F016-409C-A55B-EB42D8BC8B73}" dt="2021-04-06T04:33:14.680" v="5341" actId="27803"/>
          <ac:spMkLst>
            <pc:docMk/>
            <pc:sldMk cId="1830847363" sldId="283"/>
            <ac:spMk id="8419" creationId="{204686CF-3DF4-403D-9673-F5418C44163F}"/>
          </ac:spMkLst>
        </pc:spChg>
        <pc:spChg chg="mod">
          <ac:chgData name="Vivek Saahil" userId="43ad321a-5946-4c44-869a-99c3331d9527" providerId="ADAL" clId="{EA813354-F016-409C-A55B-EB42D8BC8B73}" dt="2021-04-06T04:33:14.680" v="5341" actId="27803"/>
          <ac:spMkLst>
            <pc:docMk/>
            <pc:sldMk cId="1830847363" sldId="283"/>
            <ac:spMk id="8420" creationId="{6A36776B-D1D3-4193-AA25-90C95FA43866}"/>
          </ac:spMkLst>
        </pc:spChg>
        <pc:spChg chg="mod">
          <ac:chgData name="Vivek Saahil" userId="43ad321a-5946-4c44-869a-99c3331d9527" providerId="ADAL" clId="{EA813354-F016-409C-A55B-EB42D8BC8B73}" dt="2021-04-06T04:33:14.680" v="5341" actId="27803"/>
          <ac:spMkLst>
            <pc:docMk/>
            <pc:sldMk cId="1830847363" sldId="283"/>
            <ac:spMk id="8421" creationId="{AB27DF21-8107-406E-934B-60C1AC4D7226}"/>
          </ac:spMkLst>
        </pc:spChg>
        <pc:spChg chg="mod">
          <ac:chgData name="Vivek Saahil" userId="43ad321a-5946-4c44-869a-99c3331d9527" providerId="ADAL" clId="{EA813354-F016-409C-A55B-EB42D8BC8B73}" dt="2021-04-06T04:33:14.680" v="5341" actId="27803"/>
          <ac:spMkLst>
            <pc:docMk/>
            <pc:sldMk cId="1830847363" sldId="283"/>
            <ac:spMk id="8422" creationId="{AF4BFEFA-30BC-46F3-A51A-3F958319D02D}"/>
          </ac:spMkLst>
        </pc:spChg>
        <pc:spChg chg="mod">
          <ac:chgData name="Vivek Saahil" userId="43ad321a-5946-4c44-869a-99c3331d9527" providerId="ADAL" clId="{EA813354-F016-409C-A55B-EB42D8BC8B73}" dt="2021-04-06T04:33:14.680" v="5341" actId="27803"/>
          <ac:spMkLst>
            <pc:docMk/>
            <pc:sldMk cId="1830847363" sldId="283"/>
            <ac:spMk id="8423" creationId="{483ADF97-4EF3-4F54-B928-A61BA04FEBA4}"/>
          </ac:spMkLst>
        </pc:spChg>
        <pc:spChg chg="mod">
          <ac:chgData name="Vivek Saahil" userId="43ad321a-5946-4c44-869a-99c3331d9527" providerId="ADAL" clId="{EA813354-F016-409C-A55B-EB42D8BC8B73}" dt="2021-04-06T04:33:14.680" v="5341" actId="27803"/>
          <ac:spMkLst>
            <pc:docMk/>
            <pc:sldMk cId="1830847363" sldId="283"/>
            <ac:spMk id="8424" creationId="{43812E6F-0F8F-4465-A0BF-1F318967349F}"/>
          </ac:spMkLst>
        </pc:spChg>
        <pc:spChg chg="mod">
          <ac:chgData name="Vivek Saahil" userId="43ad321a-5946-4c44-869a-99c3331d9527" providerId="ADAL" clId="{EA813354-F016-409C-A55B-EB42D8BC8B73}" dt="2021-04-06T04:33:14.680" v="5341" actId="27803"/>
          <ac:spMkLst>
            <pc:docMk/>
            <pc:sldMk cId="1830847363" sldId="283"/>
            <ac:spMk id="8425" creationId="{5234C262-1827-4F68-A52C-F60CEFC38B7F}"/>
          </ac:spMkLst>
        </pc:spChg>
        <pc:spChg chg="mod">
          <ac:chgData name="Vivek Saahil" userId="43ad321a-5946-4c44-869a-99c3331d9527" providerId="ADAL" clId="{EA813354-F016-409C-A55B-EB42D8BC8B73}" dt="2021-04-06T04:33:14.680" v="5341" actId="27803"/>
          <ac:spMkLst>
            <pc:docMk/>
            <pc:sldMk cId="1830847363" sldId="283"/>
            <ac:spMk id="8426" creationId="{DCBBF9BF-2510-41A2-BF75-EF1CEC096DD5}"/>
          </ac:spMkLst>
        </pc:spChg>
        <pc:spChg chg="mod">
          <ac:chgData name="Vivek Saahil" userId="43ad321a-5946-4c44-869a-99c3331d9527" providerId="ADAL" clId="{EA813354-F016-409C-A55B-EB42D8BC8B73}" dt="2021-04-06T04:33:14.680" v="5341" actId="27803"/>
          <ac:spMkLst>
            <pc:docMk/>
            <pc:sldMk cId="1830847363" sldId="283"/>
            <ac:spMk id="8427" creationId="{BF2F4E72-27FB-4B6C-AE6D-BF2C2F63F22E}"/>
          </ac:spMkLst>
        </pc:spChg>
        <pc:spChg chg="mod">
          <ac:chgData name="Vivek Saahil" userId="43ad321a-5946-4c44-869a-99c3331d9527" providerId="ADAL" clId="{EA813354-F016-409C-A55B-EB42D8BC8B73}" dt="2021-04-06T04:33:14.680" v="5341" actId="27803"/>
          <ac:spMkLst>
            <pc:docMk/>
            <pc:sldMk cId="1830847363" sldId="283"/>
            <ac:spMk id="8428" creationId="{24FB83AF-BB24-4D55-891F-0D6C86E25CCF}"/>
          </ac:spMkLst>
        </pc:spChg>
        <pc:spChg chg="mod">
          <ac:chgData name="Vivek Saahil" userId="43ad321a-5946-4c44-869a-99c3331d9527" providerId="ADAL" clId="{EA813354-F016-409C-A55B-EB42D8BC8B73}" dt="2021-04-06T04:33:14.680" v="5341" actId="27803"/>
          <ac:spMkLst>
            <pc:docMk/>
            <pc:sldMk cId="1830847363" sldId="283"/>
            <ac:spMk id="8429" creationId="{00A67829-E031-4D82-BC01-251D6822072B}"/>
          </ac:spMkLst>
        </pc:spChg>
        <pc:spChg chg="mod">
          <ac:chgData name="Vivek Saahil" userId="43ad321a-5946-4c44-869a-99c3331d9527" providerId="ADAL" clId="{EA813354-F016-409C-A55B-EB42D8BC8B73}" dt="2021-04-06T04:33:14.680" v="5341" actId="27803"/>
          <ac:spMkLst>
            <pc:docMk/>
            <pc:sldMk cId="1830847363" sldId="283"/>
            <ac:spMk id="8430" creationId="{6D6F1A85-1033-4FC0-B135-3086FCF932DD}"/>
          </ac:spMkLst>
        </pc:spChg>
        <pc:spChg chg="mod">
          <ac:chgData name="Vivek Saahil" userId="43ad321a-5946-4c44-869a-99c3331d9527" providerId="ADAL" clId="{EA813354-F016-409C-A55B-EB42D8BC8B73}" dt="2021-04-06T04:33:14.680" v="5341" actId="27803"/>
          <ac:spMkLst>
            <pc:docMk/>
            <pc:sldMk cId="1830847363" sldId="283"/>
            <ac:spMk id="8431" creationId="{2B981DE2-CF74-4D4E-BF28-56F491B0E6E2}"/>
          </ac:spMkLst>
        </pc:spChg>
        <pc:spChg chg="mod">
          <ac:chgData name="Vivek Saahil" userId="43ad321a-5946-4c44-869a-99c3331d9527" providerId="ADAL" clId="{EA813354-F016-409C-A55B-EB42D8BC8B73}" dt="2021-04-06T04:33:14.680" v="5341" actId="27803"/>
          <ac:spMkLst>
            <pc:docMk/>
            <pc:sldMk cId="1830847363" sldId="283"/>
            <ac:spMk id="8432" creationId="{FB68BD17-C053-4230-9485-C18FFB595B8C}"/>
          </ac:spMkLst>
        </pc:spChg>
        <pc:spChg chg="mod">
          <ac:chgData name="Vivek Saahil" userId="43ad321a-5946-4c44-869a-99c3331d9527" providerId="ADAL" clId="{EA813354-F016-409C-A55B-EB42D8BC8B73}" dt="2021-04-06T04:33:14.680" v="5341" actId="27803"/>
          <ac:spMkLst>
            <pc:docMk/>
            <pc:sldMk cId="1830847363" sldId="283"/>
            <ac:spMk id="8433" creationId="{0BE849F0-7BFF-4A01-A8C3-1D6E6F5DBDF8}"/>
          </ac:spMkLst>
        </pc:spChg>
        <pc:spChg chg="mod">
          <ac:chgData name="Vivek Saahil" userId="43ad321a-5946-4c44-869a-99c3331d9527" providerId="ADAL" clId="{EA813354-F016-409C-A55B-EB42D8BC8B73}" dt="2021-04-06T04:33:14.680" v="5341" actId="27803"/>
          <ac:spMkLst>
            <pc:docMk/>
            <pc:sldMk cId="1830847363" sldId="283"/>
            <ac:spMk id="8434" creationId="{C04655BD-DE40-45F3-86B3-98256E447882}"/>
          </ac:spMkLst>
        </pc:spChg>
        <pc:spChg chg="mod">
          <ac:chgData name="Vivek Saahil" userId="43ad321a-5946-4c44-869a-99c3331d9527" providerId="ADAL" clId="{EA813354-F016-409C-A55B-EB42D8BC8B73}" dt="2021-04-06T04:33:14.680" v="5341" actId="27803"/>
          <ac:spMkLst>
            <pc:docMk/>
            <pc:sldMk cId="1830847363" sldId="283"/>
            <ac:spMk id="8435" creationId="{02582E76-C4A8-425C-BCE7-EAA926D566CE}"/>
          </ac:spMkLst>
        </pc:spChg>
        <pc:spChg chg="mod">
          <ac:chgData name="Vivek Saahil" userId="43ad321a-5946-4c44-869a-99c3331d9527" providerId="ADAL" clId="{EA813354-F016-409C-A55B-EB42D8BC8B73}" dt="2021-04-06T04:33:14.680" v="5341" actId="27803"/>
          <ac:spMkLst>
            <pc:docMk/>
            <pc:sldMk cId="1830847363" sldId="283"/>
            <ac:spMk id="8436" creationId="{3573C704-C6FF-42F4-81E9-DE0623D7485B}"/>
          </ac:spMkLst>
        </pc:spChg>
        <pc:spChg chg="mod">
          <ac:chgData name="Vivek Saahil" userId="43ad321a-5946-4c44-869a-99c3331d9527" providerId="ADAL" clId="{EA813354-F016-409C-A55B-EB42D8BC8B73}" dt="2021-04-06T04:33:14.680" v="5341" actId="27803"/>
          <ac:spMkLst>
            <pc:docMk/>
            <pc:sldMk cId="1830847363" sldId="283"/>
            <ac:spMk id="8437" creationId="{F3AD73BC-736B-481C-8C45-1D998C0932F0}"/>
          </ac:spMkLst>
        </pc:spChg>
        <pc:spChg chg="mod">
          <ac:chgData name="Vivek Saahil" userId="43ad321a-5946-4c44-869a-99c3331d9527" providerId="ADAL" clId="{EA813354-F016-409C-A55B-EB42D8BC8B73}" dt="2021-04-06T04:33:14.680" v="5341" actId="27803"/>
          <ac:spMkLst>
            <pc:docMk/>
            <pc:sldMk cId="1830847363" sldId="283"/>
            <ac:spMk id="8438" creationId="{314CAB41-633E-4A08-996A-204089A79468}"/>
          </ac:spMkLst>
        </pc:spChg>
        <pc:spChg chg="mod">
          <ac:chgData name="Vivek Saahil" userId="43ad321a-5946-4c44-869a-99c3331d9527" providerId="ADAL" clId="{EA813354-F016-409C-A55B-EB42D8BC8B73}" dt="2021-04-06T04:33:14.680" v="5341" actId="27803"/>
          <ac:spMkLst>
            <pc:docMk/>
            <pc:sldMk cId="1830847363" sldId="283"/>
            <ac:spMk id="8439" creationId="{02DD09EE-75AD-432B-A9CD-6EE144B8E4A1}"/>
          </ac:spMkLst>
        </pc:spChg>
        <pc:spChg chg="mod">
          <ac:chgData name="Vivek Saahil" userId="43ad321a-5946-4c44-869a-99c3331d9527" providerId="ADAL" clId="{EA813354-F016-409C-A55B-EB42D8BC8B73}" dt="2021-04-06T04:33:14.680" v="5341" actId="27803"/>
          <ac:spMkLst>
            <pc:docMk/>
            <pc:sldMk cId="1830847363" sldId="283"/>
            <ac:spMk id="8440" creationId="{CCE41575-476C-4342-A30C-52CC47FBEEF6}"/>
          </ac:spMkLst>
        </pc:spChg>
        <pc:spChg chg="mod">
          <ac:chgData name="Vivek Saahil" userId="43ad321a-5946-4c44-869a-99c3331d9527" providerId="ADAL" clId="{EA813354-F016-409C-A55B-EB42D8BC8B73}" dt="2021-04-06T04:33:14.680" v="5341" actId="27803"/>
          <ac:spMkLst>
            <pc:docMk/>
            <pc:sldMk cId="1830847363" sldId="283"/>
            <ac:spMk id="8441" creationId="{511E332A-5FC1-4222-B2EA-255B039DADCD}"/>
          </ac:spMkLst>
        </pc:spChg>
        <pc:spChg chg="mod">
          <ac:chgData name="Vivek Saahil" userId="43ad321a-5946-4c44-869a-99c3331d9527" providerId="ADAL" clId="{EA813354-F016-409C-A55B-EB42D8BC8B73}" dt="2021-04-06T04:33:14.680" v="5341" actId="27803"/>
          <ac:spMkLst>
            <pc:docMk/>
            <pc:sldMk cId="1830847363" sldId="283"/>
            <ac:spMk id="8442" creationId="{501F8A34-C4DA-449D-BCE5-8CE7C51FCB66}"/>
          </ac:spMkLst>
        </pc:spChg>
        <pc:spChg chg="mod">
          <ac:chgData name="Vivek Saahil" userId="43ad321a-5946-4c44-869a-99c3331d9527" providerId="ADAL" clId="{EA813354-F016-409C-A55B-EB42D8BC8B73}" dt="2021-04-06T04:33:14.680" v="5341" actId="27803"/>
          <ac:spMkLst>
            <pc:docMk/>
            <pc:sldMk cId="1830847363" sldId="283"/>
            <ac:spMk id="8443" creationId="{3456B9B6-5818-476B-A791-058CDFE11DDD}"/>
          </ac:spMkLst>
        </pc:spChg>
        <pc:spChg chg="mod">
          <ac:chgData name="Vivek Saahil" userId="43ad321a-5946-4c44-869a-99c3331d9527" providerId="ADAL" clId="{EA813354-F016-409C-A55B-EB42D8BC8B73}" dt="2021-04-06T04:33:14.680" v="5341" actId="27803"/>
          <ac:spMkLst>
            <pc:docMk/>
            <pc:sldMk cId="1830847363" sldId="283"/>
            <ac:spMk id="8444" creationId="{BAE9E7A2-27F1-458B-8BDC-19273563C7B8}"/>
          </ac:spMkLst>
        </pc:spChg>
        <pc:spChg chg="mod">
          <ac:chgData name="Vivek Saahil" userId="43ad321a-5946-4c44-869a-99c3331d9527" providerId="ADAL" clId="{EA813354-F016-409C-A55B-EB42D8BC8B73}" dt="2021-04-06T04:33:14.680" v="5341" actId="27803"/>
          <ac:spMkLst>
            <pc:docMk/>
            <pc:sldMk cId="1830847363" sldId="283"/>
            <ac:spMk id="8445" creationId="{0F154759-C4D8-45FB-A0E6-AF4BC5048DA0}"/>
          </ac:spMkLst>
        </pc:spChg>
        <pc:spChg chg="mod">
          <ac:chgData name="Vivek Saahil" userId="43ad321a-5946-4c44-869a-99c3331d9527" providerId="ADAL" clId="{EA813354-F016-409C-A55B-EB42D8BC8B73}" dt="2021-04-06T04:33:14.680" v="5341" actId="27803"/>
          <ac:spMkLst>
            <pc:docMk/>
            <pc:sldMk cId="1830847363" sldId="283"/>
            <ac:spMk id="8446" creationId="{D03C188F-9438-4EEB-B45A-6AE55E062AB3}"/>
          </ac:spMkLst>
        </pc:spChg>
        <pc:spChg chg="mod">
          <ac:chgData name="Vivek Saahil" userId="43ad321a-5946-4c44-869a-99c3331d9527" providerId="ADAL" clId="{EA813354-F016-409C-A55B-EB42D8BC8B73}" dt="2021-04-06T04:33:14.680" v="5341" actId="27803"/>
          <ac:spMkLst>
            <pc:docMk/>
            <pc:sldMk cId="1830847363" sldId="283"/>
            <ac:spMk id="8447" creationId="{EB20B033-A377-411C-A6B0-4C9AF2960E74}"/>
          </ac:spMkLst>
        </pc:spChg>
        <pc:spChg chg="mod">
          <ac:chgData name="Vivek Saahil" userId="43ad321a-5946-4c44-869a-99c3331d9527" providerId="ADAL" clId="{EA813354-F016-409C-A55B-EB42D8BC8B73}" dt="2021-04-06T04:33:14.680" v="5341" actId="27803"/>
          <ac:spMkLst>
            <pc:docMk/>
            <pc:sldMk cId="1830847363" sldId="283"/>
            <ac:spMk id="8448" creationId="{612EF1AE-04BB-41C2-8AEB-90EE0B71C486}"/>
          </ac:spMkLst>
        </pc:spChg>
        <pc:spChg chg="mod">
          <ac:chgData name="Vivek Saahil" userId="43ad321a-5946-4c44-869a-99c3331d9527" providerId="ADAL" clId="{EA813354-F016-409C-A55B-EB42D8BC8B73}" dt="2021-04-06T04:33:14.680" v="5341" actId="27803"/>
          <ac:spMkLst>
            <pc:docMk/>
            <pc:sldMk cId="1830847363" sldId="283"/>
            <ac:spMk id="8449" creationId="{EB77CC11-B1B7-4FAA-AC22-D62C9FF5A247}"/>
          </ac:spMkLst>
        </pc:spChg>
        <pc:spChg chg="mod">
          <ac:chgData name="Vivek Saahil" userId="43ad321a-5946-4c44-869a-99c3331d9527" providerId="ADAL" clId="{EA813354-F016-409C-A55B-EB42D8BC8B73}" dt="2021-04-06T04:33:14.680" v="5341" actId="27803"/>
          <ac:spMkLst>
            <pc:docMk/>
            <pc:sldMk cId="1830847363" sldId="283"/>
            <ac:spMk id="8450" creationId="{1E032556-E153-44EA-8B2C-ED96D34B8225}"/>
          </ac:spMkLst>
        </pc:spChg>
        <pc:spChg chg="mod">
          <ac:chgData name="Vivek Saahil" userId="43ad321a-5946-4c44-869a-99c3331d9527" providerId="ADAL" clId="{EA813354-F016-409C-A55B-EB42D8BC8B73}" dt="2021-04-06T04:33:14.680" v="5341" actId="27803"/>
          <ac:spMkLst>
            <pc:docMk/>
            <pc:sldMk cId="1830847363" sldId="283"/>
            <ac:spMk id="8451" creationId="{7AA697E9-52AA-42F7-A0EA-89D470063B0A}"/>
          </ac:spMkLst>
        </pc:spChg>
        <pc:spChg chg="mod">
          <ac:chgData name="Vivek Saahil" userId="43ad321a-5946-4c44-869a-99c3331d9527" providerId="ADAL" clId="{EA813354-F016-409C-A55B-EB42D8BC8B73}" dt="2021-04-06T04:33:14.680" v="5341" actId="27803"/>
          <ac:spMkLst>
            <pc:docMk/>
            <pc:sldMk cId="1830847363" sldId="283"/>
            <ac:spMk id="8452" creationId="{F2B14E0B-D979-4A9D-9234-7D89D1808FD4}"/>
          </ac:spMkLst>
        </pc:spChg>
        <pc:spChg chg="mod">
          <ac:chgData name="Vivek Saahil" userId="43ad321a-5946-4c44-869a-99c3331d9527" providerId="ADAL" clId="{EA813354-F016-409C-A55B-EB42D8BC8B73}" dt="2021-04-06T04:33:14.680" v="5341" actId="27803"/>
          <ac:spMkLst>
            <pc:docMk/>
            <pc:sldMk cId="1830847363" sldId="283"/>
            <ac:spMk id="8453" creationId="{A31A2B9C-63B7-4DB9-AE70-D0F0ABEB4D91}"/>
          </ac:spMkLst>
        </pc:spChg>
        <pc:spChg chg="mod">
          <ac:chgData name="Vivek Saahil" userId="43ad321a-5946-4c44-869a-99c3331d9527" providerId="ADAL" clId="{EA813354-F016-409C-A55B-EB42D8BC8B73}" dt="2021-04-06T04:33:14.680" v="5341" actId="27803"/>
          <ac:spMkLst>
            <pc:docMk/>
            <pc:sldMk cId="1830847363" sldId="283"/>
            <ac:spMk id="8454" creationId="{B1A8EBA1-14D6-47C0-AE9D-5BBA90B8D70E}"/>
          </ac:spMkLst>
        </pc:spChg>
        <pc:spChg chg="mod">
          <ac:chgData name="Vivek Saahil" userId="43ad321a-5946-4c44-869a-99c3331d9527" providerId="ADAL" clId="{EA813354-F016-409C-A55B-EB42D8BC8B73}" dt="2021-04-06T04:33:14.680" v="5341" actId="27803"/>
          <ac:spMkLst>
            <pc:docMk/>
            <pc:sldMk cId="1830847363" sldId="283"/>
            <ac:spMk id="8455" creationId="{50320404-450F-414E-92C3-BA939BFABC93}"/>
          </ac:spMkLst>
        </pc:spChg>
        <pc:spChg chg="mod">
          <ac:chgData name="Vivek Saahil" userId="43ad321a-5946-4c44-869a-99c3331d9527" providerId="ADAL" clId="{EA813354-F016-409C-A55B-EB42D8BC8B73}" dt="2021-04-06T04:33:14.680" v="5341" actId="27803"/>
          <ac:spMkLst>
            <pc:docMk/>
            <pc:sldMk cId="1830847363" sldId="283"/>
            <ac:spMk id="8456" creationId="{6403F899-5BE1-4A15-8E9A-8A447C85788E}"/>
          </ac:spMkLst>
        </pc:spChg>
        <pc:spChg chg="mod">
          <ac:chgData name="Vivek Saahil" userId="43ad321a-5946-4c44-869a-99c3331d9527" providerId="ADAL" clId="{EA813354-F016-409C-A55B-EB42D8BC8B73}" dt="2021-04-06T04:33:14.680" v="5341" actId="27803"/>
          <ac:spMkLst>
            <pc:docMk/>
            <pc:sldMk cId="1830847363" sldId="283"/>
            <ac:spMk id="8457" creationId="{6949FA2A-B71D-4930-B445-BB017C8E3E46}"/>
          </ac:spMkLst>
        </pc:spChg>
        <pc:spChg chg="mod">
          <ac:chgData name="Vivek Saahil" userId="43ad321a-5946-4c44-869a-99c3331d9527" providerId="ADAL" clId="{EA813354-F016-409C-A55B-EB42D8BC8B73}" dt="2021-04-06T04:33:14.680" v="5341" actId="27803"/>
          <ac:spMkLst>
            <pc:docMk/>
            <pc:sldMk cId="1830847363" sldId="283"/>
            <ac:spMk id="8458" creationId="{9506E189-8B57-4D24-AB29-F71D8FD95D1B}"/>
          </ac:spMkLst>
        </pc:spChg>
        <pc:spChg chg="mod">
          <ac:chgData name="Vivek Saahil" userId="43ad321a-5946-4c44-869a-99c3331d9527" providerId="ADAL" clId="{EA813354-F016-409C-A55B-EB42D8BC8B73}" dt="2021-04-06T04:33:14.680" v="5341" actId="27803"/>
          <ac:spMkLst>
            <pc:docMk/>
            <pc:sldMk cId="1830847363" sldId="283"/>
            <ac:spMk id="8459" creationId="{B9EBC238-9F60-4511-8FA2-D4F2C35A364B}"/>
          </ac:spMkLst>
        </pc:spChg>
        <pc:spChg chg="mod">
          <ac:chgData name="Vivek Saahil" userId="43ad321a-5946-4c44-869a-99c3331d9527" providerId="ADAL" clId="{EA813354-F016-409C-A55B-EB42D8BC8B73}" dt="2021-04-06T04:33:14.680" v="5341" actId="27803"/>
          <ac:spMkLst>
            <pc:docMk/>
            <pc:sldMk cId="1830847363" sldId="283"/>
            <ac:spMk id="8460" creationId="{E5D4C8D4-0D0D-4693-94F1-F2785ABF5C90}"/>
          </ac:spMkLst>
        </pc:spChg>
        <pc:spChg chg="mod">
          <ac:chgData name="Vivek Saahil" userId="43ad321a-5946-4c44-869a-99c3331d9527" providerId="ADAL" clId="{EA813354-F016-409C-A55B-EB42D8BC8B73}" dt="2021-04-06T04:33:14.680" v="5341" actId="27803"/>
          <ac:spMkLst>
            <pc:docMk/>
            <pc:sldMk cId="1830847363" sldId="283"/>
            <ac:spMk id="8461" creationId="{BF26C2DA-B981-47FB-A8B4-43AD546863FA}"/>
          </ac:spMkLst>
        </pc:spChg>
        <pc:spChg chg="mod">
          <ac:chgData name="Vivek Saahil" userId="43ad321a-5946-4c44-869a-99c3331d9527" providerId="ADAL" clId="{EA813354-F016-409C-A55B-EB42D8BC8B73}" dt="2021-04-06T04:33:14.680" v="5341" actId="27803"/>
          <ac:spMkLst>
            <pc:docMk/>
            <pc:sldMk cId="1830847363" sldId="283"/>
            <ac:spMk id="8462" creationId="{A5358630-8795-43F2-B630-987AE802B402}"/>
          </ac:spMkLst>
        </pc:spChg>
        <pc:spChg chg="mod">
          <ac:chgData name="Vivek Saahil" userId="43ad321a-5946-4c44-869a-99c3331d9527" providerId="ADAL" clId="{EA813354-F016-409C-A55B-EB42D8BC8B73}" dt="2021-04-06T04:33:14.680" v="5341" actId="27803"/>
          <ac:spMkLst>
            <pc:docMk/>
            <pc:sldMk cId="1830847363" sldId="283"/>
            <ac:spMk id="8463" creationId="{EBF40DD5-9390-49CE-A274-E73B9947D1ED}"/>
          </ac:spMkLst>
        </pc:spChg>
        <pc:spChg chg="mod">
          <ac:chgData name="Vivek Saahil" userId="43ad321a-5946-4c44-869a-99c3331d9527" providerId="ADAL" clId="{EA813354-F016-409C-A55B-EB42D8BC8B73}" dt="2021-04-06T04:33:14.680" v="5341" actId="27803"/>
          <ac:spMkLst>
            <pc:docMk/>
            <pc:sldMk cId="1830847363" sldId="283"/>
            <ac:spMk id="8464" creationId="{841F0641-0791-4D1A-8D51-AB6256D380E1}"/>
          </ac:spMkLst>
        </pc:spChg>
        <pc:spChg chg="mod">
          <ac:chgData name="Vivek Saahil" userId="43ad321a-5946-4c44-869a-99c3331d9527" providerId="ADAL" clId="{EA813354-F016-409C-A55B-EB42D8BC8B73}" dt="2021-04-06T04:33:14.680" v="5341" actId="27803"/>
          <ac:spMkLst>
            <pc:docMk/>
            <pc:sldMk cId="1830847363" sldId="283"/>
            <ac:spMk id="8465" creationId="{2B0DC2CD-A513-41D8-9C59-BCC43EEE33D0}"/>
          </ac:spMkLst>
        </pc:spChg>
        <pc:spChg chg="mod">
          <ac:chgData name="Vivek Saahil" userId="43ad321a-5946-4c44-869a-99c3331d9527" providerId="ADAL" clId="{EA813354-F016-409C-A55B-EB42D8BC8B73}" dt="2021-04-06T04:33:14.680" v="5341" actId="27803"/>
          <ac:spMkLst>
            <pc:docMk/>
            <pc:sldMk cId="1830847363" sldId="283"/>
            <ac:spMk id="8466" creationId="{D2C86CD3-9ABF-4838-A225-ADE43257906D}"/>
          </ac:spMkLst>
        </pc:spChg>
        <pc:spChg chg="mod">
          <ac:chgData name="Vivek Saahil" userId="43ad321a-5946-4c44-869a-99c3331d9527" providerId="ADAL" clId="{EA813354-F016-409C-A55B-EB42D8BC8B73}" dt="2021-04-06T04:33:14.680" v="5341" actId="27803"/>
          <ac:spMkLst>
            <pc:docMk/>
            <pc:sldMk cId="1830847363" sldId="283"/>
            <ac:spMk id="8467" creationId="{7E2B9CDB-2826-4A16-ACAF-F7237956D612}"/>
          </ac:spMkLst>
        </pc:spChg>
        <pc:spChg chg="mod">
          <ac:chgData name="Vivek Saahil" userId="43ad321a-5946-4c44-869a-99c3331d9527" providerId="ADAL" clId="{EA813354-F016-409C-A55B-EB42D8BC8B73}" dt="2021-04-06T04:33:14.680" v="5341" actId="27803"/>
          <ac:spMkLst>
            <pc:docMk/>
            <pc:sldMk cId="1830847363" sldId="283"/>
            <ac:spMk id="8468" creationId="{2117526D-61D2-4985-AC38-17BBCCBDAC76}"/>
          </ac:spMkLst>
        </pc:spChg>
        <pc:spChg chg="mod">
          <ac:chgData name="Vivek Saahil" userId="43ad321a-5946-4c44-869a-99c3331d9527" providerId="ADAL" clId="{EA813354-F016-409C-A55B-EB42D8BC8B73}" dt="2021-04-06T04:33:14.680" v="5341" actId="27803"/>
          <ac:spMkLst>
            <pc:docMk/>
            <pc:sldMk cId="1830847363" sldId="283"/>
            <ac:spMk id="8469" creationId="{C9A14834-E315-402F-B662-5A9427430942}"/>
          </ac:spMkLst>
        </pc:spChg>
        <pc:spChg chg="mod">
          <ac:chgData name="Vivek Saahil" userId="43ad321a-5946-4c44-869a-99c3331d9527" providerId="ADAL" clId="{EA813354-F016-409C-A55B-EB42D8BC8B73}" dt="2021-04-06T04:33:14.680" v="5341" actId="27803"/>
          <ac:spMkLst>
            <pc:docMk/>
            <pc:sldMk cId="1830847363" sldId="283"/>
            <ac:spMk id="8470" creationId="{F1B16CF8-AFA7-4795-A7DA-B7947C2E26E4}"/>
          </ac:spMkLst>
        </pc:spChg>
        <pc:spChg chg="mod">
          <ac:chgData name="Vivek Saahil" userId="43ad321a-5946-4c44-869a-99c3331d9527" providerId="ADAL" clId="{EA813354-F016-409C-A55B-EB42D8BC8B73}" dt="2021-04-06T04:33:14.680" v="5341" actId="27803"/>
          <ac:spMkLst>
            <pc:docMk/>
            <pc:sldMk cId="1830847363" sldId="283"/>
            <ac:spMk id="8471" creationId="{C2524024-4773-4CD8-A281-0DDC2B836008}"/>
          </ac:spMkLst>
        </pc:spChg>
        <pc:spChg chg="mod">
          <ac:chgData name="Vivek Saahil" userId="43ad321a-5946-4c44-869a-99c3331d9527" providerId="ADAL" clId="{EA813354-F016-409C-A55B-EB42D8BC8B73}" dt="2021-04-06T04:33:14.680" v="5341" actId="27803"/>
          <ac:spMkLst>
            <pc:docMk/>
            <pc:sldMk cId="1830847363" sldId="283"/>
            <ac:spMk id="8472" creationId="{CE99B874-1A51-447B-9646-CB6BBE63A446}"/>
          </ac:spMkLst>
        </pc:spChg>
        <pc:spChg chg="mod">
          <ac:chgData name="Vivek Saahil" userId="43ad321a-5946-4c44-869a-99c3331d9527" providerId="ADAL" clId="{EA813354-F016-409C-A55B-EB42D8BC8B73}" dt="2021-04-06T04:33:14.680" v="5341" actId="27803"/>
          <ac:spMkLst>
            <pc:docMk/>
            <pc:sldMk cId="1830847363" sldId="283"/>
            <ac:spMk id="8473" creationId="{53156FD7-ADE5-4865-A284-6FADB20AE99B}"/>
          </ac:spMkLst>
        </pc:spChg>
        <pc:spChg chg="mod">
          <ac:chgData name="Vivek Saahil" userId="43ad321a-5946-4c44-869a-99c3331d9527" providerId="ADAL" clId="{EA813354-F016-409C-A55B-EB42D8BC8B73}" dt="2021-04-06T04:33:14.680" v="5341" actId="27803"/>
          <ac:spMkLst>
            <pc:docMk/>
            <pc:sldMk cId="1830847363" sldId="283"/>
            <ac:spMk id="8474" creationId="{8882D2DE-92EA-4E8B-871C-E22D2F89E503}"/>
          </ac:spMkLst>
        </pc:spChg>
        <pc:spChg chg="mod">
          <ac:chgData name="Vivek Saahil" userId="43ad321a-5946-4c44-869a-99c3331d9527" providerId="ADAL" clId="{EA813354-F016-409C-A55B-EB42D8BC8B73}" dt="2021-04-06T04:33:14.680" v="5341" actId="27803"/>
          <ac:spMkLst>
            <pc:docMk/>
            <pc:sldMk cId="1830847363" sldId="283"/>
            <ac:spMk id="8475" creationId="{B84F8B44-C6A6-41C9-AD54-C2B6CED526E4}"/>
          </ac:spMkLst>
        </pc:spChg>
        <pc:spChg chg="mod">
          <ac:chgData name="Vivek Saahil" userId="43ad321a-5946-4c44-869a-99c3331d9527" providerId="ADAL" clId="{EA813354-F016-409C-A55B-EB42D8BC8B73}" dt="2021-04-06T04:33:14.680" v="5341" actId="27803"/>
          <ac:spMkLst>
            <pc:docMk/>
            <pc:sldMk cId="1830847363" sldId="283"/>
            <ac:spMk id="8476" creationId="{9FA1CAB6-AB7C-471A-B345-0B7DDBF5480E}"/>
          </ac:spMkLst>
        </pc:spChg>
        <pc:spChg chg="mod">
          <ac:chgData name="Vivek Saahil" userId="43ad321a-5946-4c44-869a-99c3331d9527" providerId="ADAL" clId="{EA813354-F016-409C-A55B-EB42D8BC8B73}" dt="2021-04-06T04:33:14.680" v="5341" actId="27803"/>
          <ac:spMkLst>
            <pc:docMk/>
            <pc:sldMk cId="1830847363" sldId="283"/>
            <ac:spMk id="8477" creationId="{AD31D54D-B5CD-40FA-9B85-4B4EFC114F5A}"/>
          </ac:spMkLst>
        </pc:spChg>
        <pc:spChg chg="mod">
          <ac:chgData name="Vivek Saahil" userId="43ad321a-5946-4c44-869a-99c3331d9527" providerId="ADAL" clId="{EA813354-F016-409C-A55B-EB42D8BC8B73}" dt="2021-04-06T04:33:14.680" v="5341" actId="27803"/>
          <ac:spMkLst>
            <pc:docMk/>
            <pc:sldMk cId="1830847363" sldId="283"/>
            <ac:spMk id="8478" creationId="{C9E79251-BFA5-46E1-BAB0-9C6EB188DF51}"/>
          </ac:spMkLst>
        </pc:spChg>
        <pc:spChg chg="mod">
          <ac:chgData name="Vivek Saahil" userId="43ad321a-5946-4c44-869a-99c3331d9527" providerId="ADAL" clId="{EA813354-F016-409C-A55B-EB42D8BC8B73}" dt="2021-04-06T04:33:14.680" v="5341" actId="27803"/>
          <ac:spMkLst>
            <pc:docMk/>
            <pc:sldMk cId="1830847363" sldId="283"/>
            <ac:spMk id="8479" creationId="{40CA44A9-75DF-4F7B-87B5-00EC987D97E3}"/>
          </ac:spMkLst>
        </pc:spChg>
        <pc:spChg chg="mod">
          <ac:chgData name="Vivek Saahil" userId="43ad321a-5946-4c44-869a-99c3331d9527" providerId="ADAL" clId="{EA813354-F016-409C-A55B-EB42D8BC8B73}" dt="2021-04-06T04:33:14.680" v="5341" actId="27803"/>
          <ac:spMkLst>
            <pc:docMk/>
            <pc:sldMk cId="1830847363" sldId="283"/>
            <ac:spMk id="8480" creationId="{2C25A065-E1B7-4A8D-9871-554C82CCD882}"/>
          </ac:spMkLst>
        </pc:spChg>
        <pc:spChg chg="mod">
          <ac:chgData name="Vivek Saahil" userId="43ad321a-5946-4c44-869a-99c3331d9527" providerId="ADAL" clId="{EA813354-F016-409C-A55B-EB42D8BC8B73}" dt="2021-04-06T04:33:14.680" v="5341" actId="27803"/>
          <ac:spMkLst>
            <pc:docMk/>
            <pc:sldMk cId="1830847363" sldId="283"/>
            <ac:spMk id="8481" creationId="{FD176018-B46C-4AF1-8343-BAD1D10FD20A}"/>
          </ac:spMkLst>
        </pc:spChg>
        <pc:spChg chg="mod">
          <ac:chgData name="Vivek Saahil" userId="43ad321a-5946-4c44-869a-99c3331d9527" providerId="ADAL" clId="{EA813354-F016-409C-A55B-EB42D8BC8B73}" dt="2021-04-06T04:33:14.680" v="5341" actId="27803"/>
          <ac:spMkLst>
            <pc:docMk/>
            <pc:sldMk cId="1830847363" sldId="283"/>
            <ac:spMk id="8482" creationId="{0D430EE4-9AA5-4A7C-A00D-829251938480}"/>
          </ac:spMkLst>
        </pc:spChg>
        <pc:spChg chg="mod">
          <ac:chgData name="Vivek Saahil" userId="43ad321a-5946-4c44-869a-99c3331d9527" providerId="ADAL" clId="{EA813354-F016-409C-A55B-EB42D8BC8B73}" dt="2021-04-06T04:33:14.680" v="5341" actId="27803"/>
          <ac:spMkLst>
            <pc:docMk/>
            <pc:sldMk cId="1830847363" sldId="283"/>
            <ac:spMk id="8483" creationId="{9FC4D7DC-6774-469A-B910-9F79B6DDAEC8}"/>
          </ac:spMkLst>
        </pc:spChg>
        <pc:spChg chg="mod">
          <ac:chgData name="Vivek Saahil" userId="43ad321a-5946-4c44-869a-99c3331d9527" providerId="ADAL" clId="{EA813354-F016-409C-A55B-EB42D8BC8B73}" dt="2021-04-06T04:33:14.680" v="5341" actId="27803"/>
          <ac:spMkLst>
            <pc:docMk/>
            <pc:sldMk cId="1830847363" sldId="283"/>
            <ac:spMk id="8484" creationId="{21924140-1E03-4737-9FFE-194D1CBFF1FC}"/>
          </ac:spMkLst>
        </pc:spChg>
        <pc:spChg chg="mod">
          <ac:chgData name="Vivek Saahil" userId="43ad321a-5946-4c44-869a-99c3331d9527" providerId="ADAL" clId="{EA813354-F016-409C-A55B-EB42D8BC8B73}" dt="2021-04-06T04:33:14.680" v="5341" actId="27803"/>
          <ac:spMkLst>
            <pc:docMk/>
            <pc:sldMk cId="1830847363" sldId="283"/>
            <ac:spMk id="8485" creationId="{F3AAA57C-F2E0-41C3-9AA7-59445CD50A70}"/>
          </ac:spMkLst>
        </pc:spChg>
        <pc:spChg chg="mod">
          <ac:chgData name="Vivek Saahil" userId="43ad321a-5946-4c44-869a-99c3331d9527" providerId="ADAL" clId="{EA813354-F016-409C-A55B-EB42D8BC8B73}" dt="2021-04-06T04:33:14.680" v="5341" actId="27803"/>
          <ac:spMkLst>
            <pc:docMk/>
            <pc:sldMk cId="1830847363" sldId="283"/>
            <ac:spMk id="8486" creationId="{FDB2BF2F-28BB-4692-9F27-5115779CACD0}"/>
          </ac:spMkLst>
        </pc:spChg>
        <pc:spChg chg="mod">
          <ac:chgData name="Vivek Saahil" userId="43ad321a-5946-4c44-869a-99c3331d9527" providerId="ADAL" clId="{EA813354-F016-409C-A55B-EB42D8BC8B73}" dt="2021-04-06T04:33:14.680" v="5341" actId="27803"/>
          <ac:spMkLst>
            <pc:docMk/>
            <pc:sldMk cId="1830847363" sldId="283"/>
            <ac:spMk id="8487" creationId="{A4BDC713-407F-404C-9BFD-D0BCC1EA24A2}"/>
          </ac:spMkLst>
        </pc:spChg>
        <pc:spChg chg="mod">
          <ac:chgData name="Vivek Saahil" userId="43ad321a-5946-4c44-869a-99c3331d9527" providerId="ADAL" clId="{EA813354-F016-409C-A55B-EB42D8BC8B73}" dt="2021-04-06T04:33:14.680" v="5341" actId="27803"/>
          <ac:spMkLst>
            <pc:docMk/>
            <pc:sldMk cId="1830847363" sldId="283"/>
            <ac:spMk id="8488" creationId="{972C364A-F75D-465C-9C39-AB7975C39C4F}"/>
          </ac:spMkLst>
        </pc:spChg>
        <pc:spChg chg="mod">
          <ac:chgData name="Vivek Saahil" userId="43ad321a-5946-4c44-869a-99c3331d9527" providerId="ADAL" clId="{EA813354-F016-409C-A55B-EB42D8BC8B73}" dt="2021-04-06T04:33:14.680" v="5341" actId="27803"/>
          <ac:spMkLst>
            <pc:docMk/>
            <pc:sldMk cId="1830847363" sldId="283"/>
            <ac:spMk id="8489" creationId="{E521343D-6FE4-4BB8-89D9-2B19AAA9B811}"/>
          </ac:spMkLst>
        </pc:spChg>
        <pc:spChg chg="mod">
          <ac:chgData name="Vivek Saahil" userId="43ad321a-5946-4c44-869a-99c3331d9527" providerId="ADAL" clId="{EA813354-F016-409C-A55B-EB42D8BC8B73}" dt="2021-04-06T04:33:14.680" v="5341" actId="27803"/>
          <ac:spMkLst>
            <pc:docMk/>
            <pc:sldMk cId="1830847363" sldId="283"/>
            <ac:spMk id="8490" creationId="{19994D66-33DA-4DEC-B166-5E5D15FDF1EC}"/>
          </ac:spMkLst>
        </pc:spChg>
        <pc:spChg chg="mod">
          <ac:chgData name="Vivek Saahil" userId="43ad321a-5946-4c44-869a-99c3331d9527" providerId="ADAL" clId="{EA813354-F016-409C-A55B-EB42D8BC8B73}" dt="2021-04-06T04:33:14.680" v="5341" actId="27803"/>
          <ac:spMkLst>
            <pc:docMk/>
            <pc:sldMk cId="1830847363" sldId="283"/>
            <ac:spMk id="8491" creationId="{C690008A-9611-4865-AF1A-AE2ABE7B29CE}"/>
          </ac:spMkLst>
        </pc:spChg>
        <pc:spChg chg="mod">
          <ac:chgData name="Vivek Saahil" userId="43ad321a-5946-4c44-869a-99c3331d9527" providerId="ADAL" clId="{EA813354-F016-409C-A55B-EB42D8BC8B73}" dt="2021-04-06T04:33:14.680" v="5341" actId="27803"/>
          <ac:spMkLst>
            <pc:docMk/>
            <pc:sldMk cId="1830847363" sldId="283"/>
            <ac:spMk id="8492" creationId="{3B72C26F-6659-494E-B346-DFC6CFB8BB9D}"/>
          </ac:spMkLst>
        </pc:spChg>
        <pc:spChg chg="mod">
          <ac:chgData name="Vivek Saahil" userId="43ad321a-5946-4c44-869a-99c3331d9527" providerId="ADAL" clId="{EA813354-F016-409C-A55B-EB42D8BC8B73}" dt="2021-04-06T04:33:14.680" v="5341" actId="27803"/>
          <ac:spMkLst>
            <pc:docMk/>
            <pc:sldMk cId="1830847363" sldId="283"/>
            <ac:spMk id="8493" creationId="{FDD91897-1777-4C3E-B7D9-138552E05F77}"/>
          </ac:spMkLst>
        </pc:spChg>
        <pc:spChg chg="mod">
          <ac:chgData name="Vivek Saahil" userId="43ad321a-5946-4c44-869a-99c3331d9527" providerId="ADAL" clId="{EA813354-F016-409C-A55B-EB42D8BC8B73}" dt="2021-04-06T04:33:14.680" v="5341" actId="27803"/>
          <ac:spMkLst>
            <pc:docMk/>
            <pc:sldMk cId="1830847363" sldId="283"/>
            <ac:spMk id="8494" creationId="{CF4918D1-E554-41F9-8532-D96C0CB9C138}"/>
          </ac:spMkLst>
        </pc:spChg>
        <pc:spChg chg="mod">
          <ac:chgData name="Vivek Saahil" userId="43ad321a-5946-4c44-869a-99c3331d9527" providerId="ADAL" clId="{EA813354-F016-409C-A55B-EB42D8BC8B73}" dt="2021-04-06T04:33:14.680" v="5341" actId="27803"/>
          <ac:spMkLst>
            <pc:docMk/>
            <pc:sldMk cId="1830847363" sldId="283"/>
            <ac:spMk id="8495" creationId="{17535C37-5272-43C1-90D9-6CFFF8A3D4E8}"/>
          </ac:spMkLst>
        </pc:spChg>
        <pc:spChg chg="mod">
          <ac:chgData name="Vivek Saahil" userId="43ad321a-5946-4c44-869a-99c3331d9527" providerId="ADAL" clId="{EA813354-F016-409C-A55B-EB42D8BC8B73}" dt="2021-04-06T04:33:14.680" v="5341" actId="27803"/>
          <ac:spMkLst>
            <pc:docMk/>
            <pc:sldMk cId="1830847363" sldId="283"/>
            <ac:spMk id="8496" creationId="{ACAFD02B-E0D5-4A03-945F-57B23187CA7A}"/>
          </ac:spMkLst>
        </pc:spChg>
        <pc:spChg chg="mod">
          <ac:chgData name="Vivek Saahil" userId="43ad321a-5946-4c44-869a-99c3331d9527" providerId="ADAL" clId="{EA813354-F016-409C-A55B-EB42D8BC8B73}" dt="2021-04-06T04:33:14.680" v="5341" actId="27803"/>
          <ac:spMkLst>
            <pc:docMk/>
            <pc:sldMk cId="1830847363" sldId="283"/>
            <ac:spMk id="8497" creationId="{644F1AD7-1E3B-4635-94B3-7FAF83A05040}"/>
          </ac:spMkLst>
        </pc:spChg>
        <pc:spChg chg="mod">
          <ac:chgData name="Vivek Saahil" userId="43ad321a-5946-4c44-869a-99c3331d9527" providerId="ADAL" clId="{EA813354-F016-409C-A55B-EB42D8BC8B73}" dt="2021-04-06T04:33:14.680" v="5341" actId="27803"/>
          <ac:spMkLst>
            <pc:docMk/>
            <pc:sldMk cId="1830847363" sldId="283"/>
            <ac:spMk id="8498" creationId="{728530B5-5C96-486F-BE35-E8233A4A669B}"/>
          </ac:spMkLst>
        </pc:spChg>
        <pc:spChg chg="mod">
          <ac:chgData name="Vivek Saahil" userId="43ad321a-5946-4c44-869a-99c3331d9527" providerId="ADAL" clId="{EA813354-F016-409C-A55B-EB42D8BC8B73}" dt="2021-04-06T04:33:14.680" v="5341" actId="27803"/>
          <ac:spMkLst>
            <pc:docMk/>
            <pc:sldMk cId="1830847363" sldId="283"/>
            <ac:spMk id="8499" creationId="{672158CD-1CD1-4F80-9B9F-262F1372800B}"/>
          </ac:spMkLst>
        </pc:spChg>
        <pc:spChg chg="mod">
          <ac:chgData name="Vivek Saahil" userId="43ad321a-5946-4c44-869a-99c3331d9527" providerId="ADAL" clId="{EA813354-F016-409C-A55B-EB42D8BC8B73}" dt="2021-04-06T04:33:14.680" v="5341" actId="27803"/>
          <ac:spMkLst>
            <pc:docMk/>
            <pc:sldMk cId="1830847363" sldId="283"/>
            <ac:spMk id="8500" creationId="{F779E78E-D4BA-4B7F-BFF9-291D67D771DF}"/>
          </ac:spMkLst>
        </pc:spChg>
        <pc:spChg chg="mod">
          <ac:chgData name="Vivek Saahil" userId="43ad321a-5946-4c44-869a-99c3331d9527" providerId="ADAL" clId="{EA813354-F016-409C-A55B-EB42D8BC8B73}" dt="2021-04-06T04:33:14.680" v="5341" actId="27803"/>
          <ac:spMkLst>
            <pc:docMk/>
            <pc:sldMk cId="1830847363" sldId="283"/>
            <ac:spMk id="8501" creationId="{D45098EC-EF24-4F46-A691-137EDC43416D}"/>
          </ac:spMkLst>
        </pc:spChg>
        <pc:spChg chg="mod">
          <ac:chgData name="Vivek Saahil" userId="43ad321a-5946-4c44-869a-99c3331d9527" providerId="ADAL" clId="{EA813354-F016-409C-A55B-EB42D8BC8B73}" dt="2021-04-06T04:33:14.680" v="5341" actId="27803"/>
          <ac:spMkLst>
            <pc:docMk/>
            <pc:sldMk cId="1830847363" sldId="283"/>
            <ac:spMk id="8502" creationId="{004A2767-F25D-4E2F-9F8C-7DCADC4049F9}"/>
          </ac:spMkLst>
        </pc:spChg>
        <pc:spChg chg="mod">
          <ac:chgData name="Vivek Saahil" userId="43ad321a-5946-4c44-869a-99c3331d9527" providerId="ADAL" clId="{EA813354-F016-409C-A55B-EB42D8BC8B73}" dt="2021-04-06T04:33:14.680" v="5341" actId="27803"/>
          <ac:spMkLst>
            <pc:docMk/>
            <pc:sldMk cId="1830847363" sldId="283"/>
            <ac:spMk id="8503" creationId="{BF15985F-BFE0-484F-98BD-24EEE19419CC}"/>
          </ac:spMkLst>
        </pc:spChg>
        <pc:spChg chg="mod">
          <ac:chgData name="Vivek Saahil" userId="43ad321a-5946-4c44-869a-99c3331d9527" providerId="ADAL" clId="{EA813354-F016-409C-A55B-EB42D8BC8B73}" dt="2021-04-06T04:33:14.680" v="5341" actId="27803"/>
          <ac:spMkLst>
            <pc:docMk/>
            <pc:sldMk cId="1830847363" sldId="283"/>
            <ac:spMk id="8504" creationId="{390A5E73-9EBC-4B88-A84E-F98419EFC1D4}"/>
          </ac:spMkLst>
        </pc:spChg>
        <pc:spChg chg="mod">
          <ac:chgData name="Vivek Saahil" userId="43ad321a-5946-4c44-869a-99c3331d9527" providerId="ADAL" clId="{EA813354-F016-409C-A55B-EB42D8BC8B73}" dt="2021-04-06T04:33:14.680" v="5341" actId="27803"/>
          <ac:spMkLst>
            <pc:docMk/>
            <pc:sldMk cId="1830847363" sldId="283"/>
            <ac:spMk id="8505" creationId="{9661D405-32FA-49BF-9180-1A9D79458BF1}"/>
          </ac:spMkLst>
        </pc:spChg>
        <pc:spChg chg="mod">
          <ac:chgData name="Vivek Saahil" userId="43ad321a-5946-4c44-869a-99c3331d9527" providerId="ADAL" clId="{EA813354-F016-409C-A55B-EB42D8BC8B73}" dt="2021-04-06T04:33:14.680" v="5341" actId="27803"/>
          <ac:spMkLst>
            <pc:docMk/>
            <pc:sldMk cId="1830847363" sldId="283"/>
            <ac:spMk id="8506" creationId="{2F1D9F4E-D3CA-4FA1-BAC9-CFB9E7FFABE2}"/>
          </ac:spMkLst>
        </pc:spChg>
        <pc:spChg chg="mod">
          <ac:chgData name="Vivek Saahil" userId="43ad321a-5946-4c44-869a-99c3331d9527" providerId="ADAL" clId="{EA813354-F016-409C-A55B-EB42D8BC8B73}" dt="2021-04-06T04:33:14.680" v="5341" actId="27803"/>
          <ac:spMkLst>
            <pc:docMk/>
            <pc:sldMk cId="1830847363" sldId="283"/>
            <ac:spMk id="8507" creationId="{98F8DFE8-B5B6-4B77-BCF1-77670C035CF8}"/>
          </ac:spMkLst>
        </pc:spChg>
        <pc:spChg chg="mod">
          <ac:chgData name="Vivek Saahil" userId="43ad321a-5946-4c44-869a-99c3331d9527" providerId="ADAL" clId="{EA813354-F016-409C-A55B-EB42D8BC8B73}" dt="2021-04-06T04:33:14.680" v="5341" actId="27803"/>
          <ac:spMkLst>
            <pc:docMk/>
            <pc:sldMk cId="1830847363" sldId="283"/>
            <ac:spMk id="8508" creationId="{76D18ED5-2673-42E2-A2F3-53E9DE014A93}"/>
          </ac:spMkLst>
        </pc:spChg>
        <pc:spChg chg="mod">
          <ac:chgData name="Vivek Saahil" userId="43ad321a-5946-4c44-869a-99c3331d9527" providerId="ADAL" clId="{EA813354-F016-409C-A55B-EB42D8BC8B73}" dt="2021-04-06T04:33:14.680" v="5341" actId="27803"/>
          <ac:spMkLst>
            <pc:docMk/>
            <pc:sldMk cId="1830847363" sldId="283"/>
            <ac:spMk id="8509" creationId="{0267E85E-7062-4F18-A6A2-C08C01917CF6}"/>
          </ac:spMkLst>
        </pc:spChg>
        <pc:spChg chg="mod">
          <ac:chgData name="Vivek Saahil" userId="43ad321a-5946-4c44-869a-99c3331d9527" providerId="ADAL" clId="{EA813354-F016-409C-A55B-EB42D8BC8B73}" dt="2021-04-06T04:33:14.680" v="5341" actId="27803"/>
          <ac:spMkLst>
            <pc:docMk/>
            <pc:sldMk cId="1830847363" sldId="283"/>
            <ac:spMk id="8510" creationId="{2C5E105C-A4A0-4FCE-B051-D1BCFFFDD74B}"/>
          </ac:spMkLst>
        </pc:spChg>
        <pc:spChg chg="mod">
          <ac:chgData name="Vivek Saahil" userId="43ad321a-5946-4c44-869a-99c3331d9527" providerId="ADAL" clId="{EA813354-F016-409C-A55B-EB42D8BC8B73}" dt="2021-04-06T04:33:14.680" v="5341" actId="27803"/>
          <ac:spMkLst>
            <pc:docMk/>
            <pc:sldMk cId="1830847363" sldId="283"/>
            <ac:spMk id="8511" creationId="{85AA1952-563B-42F2-B58A-03C3816AA9CD}"/>
          </ac:spMkLst>
        </pc:spChg>
        <pc:spChg chg="mod">
          <ac:chgData name="Vivek Saahil" userId="43ad321a-5946-4c44-869a-99c3331d9527" providerId="ADAL" clId="{EA813354-F016-409C-A55B-EB42D8BC8B73}" dt="2021-04-06T04:33:14.680" v="5341" actId="27803"/>
          <ac:spMkLst>
            <pc:docMk/>
            <pc:sldMk cId="1830847363" sldId="283"/>
            <ac:spMk id="8512" creationId="{0728B3E1-05B0-44D6-832A-7FB5F144BDCE}"/>
          </ac:spMkLst>
        </pc:spChg>
        <pc:spChg chg="mod">
          <ac:chgData name="Vivek Saahil" userId="43ad321a-5946-4c44-869a-99c3331d9527" providerId="ADAL" clId="{EA813354-F016-409C-A55B-EB42D8BC8B73}" dt="2021-04-06T04:33:14.680" v="5341" actId="27803"/>
          <ac:spMkLst>
            <pc:docMk/>
            <pc:sldMk cId="1830847363" sldId="283"/>
            <ac:spMk id="8513" creationId="{D44FDD17-8E67-4F14-8A02-057152A41C2F}"/>
          </ac:spMkLst>
        </pc:spChg>
        <pc:spChg chg="mod">
          <ac:chgData name="Vivek Saahil" userId="43ad321a-5946-4c44-869a-99c3331d9527" providerId="ADAL" clId="{EA813354-F016-409C-A55B-EB42D8BC8B73}" dt="2021-04-06T04:33:14.680" v="5341" actId="27803"/>
          <ac:spMkLst>
            <pc:docMk/>
            <pc:sldMk cId="1830847363" sldId="283"/>
            <ac:spMk id="8514" creationId="{4CDC3F5D-9F4D-4057-8010-8154F27E98FD}"/>
          </ac:spMkLst>
        </pc:spChg>
        <pc:spChg chg="mod">
          <ac:chgData name="Vivek Saahil" userId="43ad321a-5946-4c44-869a-99c3331d9527" providerId="ADAL" clId="{EA813354-F016-409C-A55B-EB42D8BC8B73}" dt="2021-04-06T04:33:14.680" v="5341" actId="27803"/>
          <ac:spMkLst>
            <pc:docMk/>
            <pc:sldMk cId="1830847363" sldId="283"/>
            <ac:spMk id="8515" creationId="{1339678A-9DEC-4E17-9A09-39BE8D16A54C}"/>
          </ac:spMkLst>
        </pc:spChg>
        <pc:spChg chg="mod">
          <ac:chgData name="Vivek Saahil" userId="43ad321a-5946-4c44-869a-99c3331d9527" providerId="ADAL" clId="{EA813354-F016-409C-A55B-EB42D8BC8B73}" dt="2021-04-06T04:33:14.680" v="5341" actId="27803"/>
          <ac:spMkLst>
            <pc:docMk/>
            <pc:sldMk cId="1830847363" sldId="283"/>
            <ac:spMk id="8516" creationId="{D42E36A0-009E-4783-B3D6-6D0466609CFA}"/>
          </ac:spMkLst>
        </pc:spChg>
        <pc:spChg chg="mod">
          <ac:chgData name="Vivek Saahil" userId="43ad321a-5946-4c44-869a-99c3331d9527" providerId="ADAL" clId="{EA813354-F016-409C-A55B-EB42D8BC8B73}" dt="2021-04-06T04:33:14.680" v="5341" actId="27803"/>
          <ac:spMkLst>
            <pc:docMk/>
            <pc:sldMk cId="1830847363" sldId="283"/>
            <ac:spMk id="8517" creationId="{961E3CCB-D01A-40AE-8004-9605FC302916}"/>
          </ac:spMkLst>
        </pc:spChg>
        <pc:spChg chg="mod">
          <ac:chgData name="Vivek Saahil" userId="43ad321a-5946-4c44-869a-99c3331d9527" providerId="ADAL" clId="{EA813354-F016-409C-A55B-EB42D8BC8B73}" dt="2021-04-06T04:33:14.680" v="5341" actId="27803"/>
          <ac:spMkLst>
            <pc:docMk/>
            <pc:sldMk cId="1830847363" sldId="283"/>
            <ac:spMk id="8518" creationId="{10AA1530-5B05-48F8-A64F-A50D975FF79E}"/>
          </ac:spMkLst>
        </pc:spChg>
        <pc:spChg chg="mod">
          <ac:chgData name="Vivek Saahil" userId="43ad321a-5946-4c44-869a-99c3331d9527" providerId="ADAL" clId="{EA813354-F016-409C-A55B-EB42D8BC8B73}" dt="2021-04-06T04:33:14.680" v="5341" actId="27803"/>
          <ac:spMkLst>
            <pc:docMk/>
            <pc:sldMk cId="1830847363" sldId="283"/>
            <ac:spMk id="8519" creationId="{41768209-1144-4E33-8808-37C54D125BD8}"/>
          </ac:spMkLst>
        </pc:spChg>
        <pc:spChg chg="mod">
          <ac:chgData name="Vivek Saahil" userId="43ad321a-5946-4c44-869a-99c3331d9527" providerId="ADAL" clId="{EA813354-F016-409C-A55B-EB42D8BC8B73}" dt="2021-04-06T04:33:14.680" v="5341" actId="27803"/>
          <ac:spMkLst>
            <pc:docMk/>
            <pc:sldMk cId="1830847363" sldId="283"/>
            <ac:spMk id="8520" creationId="{50AC2227-22A4-41DF-A543-9CE4E848138D}"/>
          </ac:spMkLst>
        </pc:spChg>
        <pc:spChg chg="mod">
          <ac:chgData name="Vivek Saahil" userId="43ad321a-5946-4c44-869a-99c3331d9527" providerId="ADAL" clId="{EA813354-F016-409C-A55B-EB42D8BC8B73}" dt="2021-04-06T04:33:14.680" v="5341" actId="27803"/>
          <ac:spMkLst>
            <pc:docMk/>
            <pc:sldMk cId="1830847363" sldId="283"/>
            <ac:spMk id="8521" creationId="{3463E88E-6095-4CAE-AA0C-B711789B9607}"/>
          </ac:spMkLst>
        </pc:spChg>
        <pc:spChg chg="mod">
          <ac:chgData name="Vivek Saahil" userId="43ad321a-5946-4c44-869a-99c3331d9527" providerId="ADAL" clId="{EA813354-F016-409C-A55B-EB42D8BC8B73}" dt="2021-04-06T04:33:14.680" v="5341" actId="27803"/>
          <ac:spMkLst>
            <pc:docMk/>
            <pc:sldMk cId="1830847363" sldId="283"/>
            <ac:spMk id="8522" creationId="{90A03CAA-6BD2-42B8-80DB-5458DDFC0BAD}"/>
          </ac:spMkLst>
        </pc:spChg>
        <pc:spChg chg="mod">
          <ac:chgData name="Vivek Saahil" userId="43ad321a-5946-4c44-869a-99c3331d9527" providerId="ADAL" clId="{EA813354-F016-409C-A55B-EB42D8BC8B73}" dt="2021-04-06T04:33:14.680" v="5341" actId="27803"/>
          <ac:spMkLst>
            <pc:docMk/>
            <pc:sldMk cId="1830847363" sldId="283"/>
            <ac:spMk id="8523" creationId="{424D5BE9-4A01-4011-B775-27E7D21282D5}"/>
          </ac:spMkLst>
        </pc:spChg>
        <pc:spChg chg="mod">
          <ac:chgData name="Vivek Saahil" userId="43ad321a-5946-4c44-869a-99c3331d9527" providerId="ADAL" clId="{EA813354-F016-409C-A55B-EB42D8BC8B73}" dt="2021-04-06T04:33:14.680" v="5341" actId="27803"/>
          <ac:spMkLst>
            <pc:docMk/>
            <pc:sldMk cId="1830847363" sldId="283"/>
            <ac:spMk id="8524" creationId="{36FD661B-8D11-489D-94C7-7CAE63DE3CF6}"/>
          </ac:spMkLst>
        </pc:spChg>
        <pc:spChg chg="mod">
          <ac:chgData name="Vivek Saahil" userId="43ad321a-5946-4c44-869a-99c3331d9527" providerId="ADAL" clId="{EA813354-F016-409C-A55B-EB42D8BC8B73}" dt="2021-04-06T04:33:14.680" v="5341" actId="27803"/>
          <ac:spMkLst>
            <pc:docMk/>
            <pc:sldMk cId="1830847363" sldId="283"/>
            <ac:spMk id="8525" creationId="{B4133F71-EEB0-48BE-B376-7A1CBEDFC7F9}"/>
          </ac:spMkLst>
        </pc:spChg>
        <pc:spChg chg="mod">
          <ac:chgData name="Vivek Saahil" userId="43ad321a-5946-4c44-869a-99c3331d9527" providerId="ADAL" clId="{EA813354-F016-409C-A55B-EB42D8BC8B73}" dt="2021-04-06T04:33:14.680" v="5341" actId="27803"/>
          <ac:spMkLst>
            <pc:docMk/>
            <pc:sldMk cId="1830847363" sldId="283"/>
            <ac:spMk id="8526" creationId="{9A03E30A-98D9-4E3E-A885-17D7A2302E6B}"/>
          </ac:spMkLst>
        </pc:spChg>
        <pc:spChg chg="mod">
          <ac:chgData name="Vivek Saahil" userId="43ad321a-5946-4c44-869a-99c3331d9527" providerId="ADAL" clId="{EA813354-F016-409C-A55B-EB42D8BC8B73}" dt="2021-04-06T04:33:14.680" v="5341" actId="27803"/>
          <ac:spMkLst>
            <pc:docMk/>
            <pc:sldMk cId="1830847363" sldId="283"/>
            <ac:spMk id="8527" creationId="{123F4DE4-C0DA-41BC-A030-EC912EA77417}"/>
          </ac:spMkLst>
        </pc:spChg>
        <pc:spChg chg="mod">
          <ac:chgData name="Vivek Saahil" userId="43ad321a-5946-4c44-869a-99c3331d9527" providerId="ADAL" clId="{EA813354-F016-409C-A55B-EB42D8BC8B73}" dt="2021-04-06T04:33:14.680" v="5341" actId="27803"/>
          <ac:spMkLst>
            <pc:docMk/>
            <pc:sldMk cId="1830847363" sldId="283"/>
            <ac:spMk id="8528" creationId="{D2767DA4-7BE7-458B-9289-37A7576E5421}"/>
          </ac:spMkLst>
        </pc:spChg>
        <pc:spChg chg="mod">
          <ac:chgData name="Vivek Saahil" userId="43ad321a-5946-4c44-869a-99c3331d9527" providerId="ADAL" clId="{EA813354-F016-409C-A55B-EB42D8BC8B73}" dt="2021-04-06T04:33:14.680" v="5341" actId="27803"/>
          <ac:spMkLst>
            <pc:docMk/>
            <pc:sldMk cId="1830847363" sldId="283"/>
            <ac:spMk id="8529" creationId="{BCA7211B-07DF-4A01-92C8-0BE6E526AFC4}"/>
          </ac:spMkLst>
        </pc:spChg>
        <pc:spChg chg="mod">
          <ac:chgData name="Vivek Saahil" userId="43ad321a-5946-4c44-869a-99c3331d9527" providerId="ADAL" clId="{EA813354-F016-409C-A55B-EB42D8BC8B73}" dt="2021-04-06T04:33:14.680" v="5341" actId="27803"/>
          <ac:spMkLst>
            <pc:docMk/>
            <pc:sldMk cId="1830847363" sldId="283"/>
            <ac:spMk id="8530" creationId="{3F7C8F99-4331-4FF5-B387-9F52EF463A89}"/>
          </ac:spMkLst>
        </pc:spChg>
        <pc:spChg chg="mod">
          <ac:chgData name="Vivek Saahil" userId="43ad321a-5946-4c44-869a-99c3331d9527" providerId="ADAL" clId="{EA813354-F016-409C-A55B-EB42D8BC8B73}" dt="2021-04-06T04:33:14.680" v="5341" actId="27803"/>
          <ac:spMkLst>
            <pc:docMk/>
            <pc:sldMk cId="1830847363" sldId="283"/>
            <ac:spMk id="8531" creationId="{4AA1AB75-0BF1-47F5-A259-BCEB0CF38897}"/>
          </ac:spMkLst>
        </pc:spChg>
        <pc:spChg chg="mod">
          <ac:chgData name="Vivek Saahil" userId="43ad321a-5946-4c44-869a-99c3331d9527" providerId="ADAL" clId="{EA813354-F016-409C-A55B-EB42D8BC8B73}" dt="2021-04-06T04:33:14.680" v="5341" actId="27803"/>
          <ac:spMkLst>
            <pc:docMk/>
            <pc:sldMk cId="1830847363" sldId="283"/>
            <ac:spMk id="8532" creationId="{DFD11A8E-E961-4B57-B387-E3689D821055}"/>
          </ac:spMkLst>
        </pc:spChg>
        <pc:spChg chg="mod">
          <ac:chgData name="Vivek Saahil" userId="43ad321a-5946-4c44-869a-99c3331d9527" providerId="ADAL" clId="{EA813354-F016-409C-A55B-EB42D8BC8B73}" dt="2021-04-06T04:33:14.680" v="5341" actId="27803"/>
          <ac:spMkLst>
            <pc:docMk/>
            <pc:sldMk cId="1830847363" sldId="283"/>
            <ac:spMk id="8533" creationId="{C1314F11-C59C-4308-9FF3-A9C0FBBEFAD0}"/>
          </ac:spMkLst>
        </pc:spChg>
        <pc:spChg chg="mod">
          <ac:chgData name="Vivek Saahil" userId="43ad321a-5946-4c44-869a-99c3331d9527" providerId="ADAL" clId="{EA813354-F016-409C-A55B-EB42D8BC8B73}" dt="2021-04-06T04:33:14.680" v="5341" actId="27803"/>
          <ac:spMkLst>
            <pc:docMk/>
            <pc:sldMk cId="1830847363" sldId="283"/>
            <ac:spMk id="8534" creationId="{663DDEE7-36A9-4B28-809A-677E5B03F1AC}"/>
          </ac:spMkLst>
        </pc:spChg>
        <pc:spChg chg="mod">
          <ac:chgData name="Vivek Saahil" userId="43ad321a-5946-4c44-869a-99c3331d9527" providerId="ADAL" clId="{EA813354-F016-409C-A55B-EB42D8BC8B73}" dt="2021-04-06T04:33:14.680" v="5341" actId="27803"/>
          <ac:spMkLst>
            <pc:docMk/>
            <pc:sldMk cId="1830847363" sldId="283"/>
            <ac:spMk id="8535" creationId="{91738DA9-36DB-47F1-821D-242F4308FD7E}"/>
          </ac:spMkLst>
        </pc:spChg>
        <pc:spChg chg="mod">
          <ac:chgData name="Vivek Saahil" userId="43ad321a-5946-4c44-869a-99c3331d9527" providerId="ADAL" clId="{EA813354-F016-409C-A55B-EB42D8BC8B73}" dt="2021-04-06T04:33:14.680" v="5341" actId="27803"/>
          <ac:spMkLst>
            <pc:docMk/>
            <pc:sldMk cId="1830847363" sldId="283"/>
            <ac:spMk id="8536" creationId="{9228F50C-8C8F-4994-B3EE-AC7938161067}"/>
          </ac:spMkLst>
        </pc:spChg>
        <pc:spChg chg="mod">
          <ac:chgData name="Vivek Saahil" userId="43ad321a-5946-4c44-869a-99c3331d9527" providerId="ADAL" clId="{EA813354-F016-409C-A55B-EB42D8BC8B73}" dt="2021-04-06T04:33:14.680" v="5341" actId="27803"/>
          <ac:spMkLst>
            <pc:docMk/>
            <pc:sldMk cId="1830847363" sldId="283"/>
            <ac:spMk id="8537" creationId="{318B7EAC-C4A4-4447-8403-32CE76DC7D90}"/>
          </ac:spMkLst>
        </pc:spChg>
        <pc:spChg chg="mod">
          <ac:chgData name="Vivek Saahil" userId="43ad321a-5946-4c44-869a-99c3331d9527" providerId="ADAL" clId="{EA813354-F016-409C-A55B-EB42D8BC8B73}" dt="2021-04-06T04:33:14.680" v="5341" actId="27803"/>
          <ac:spMkLst>
            <pc:docMk/>
            <pc:sldMk cId="1830847363" sldId="283"/>
            <ac:spMk id="8538" creationId="{085F535F-1F18-45E3-8171-7F734CD5CCD1}"/>
          </ac:spMkLst>
        </pc:spChg>
        <pc:spChg chg="mod">
          <ac:chgData name="Vivek Saahil" userId="43ad321a-5946-4c44-869a-99c3331d9527" providerId="ADAL" clId="{EA813354-F016-409C-A55B-EB42D8BC8B73}" dt="2021-04-06T04:33:14.680" v="5341" actId="27803"/>
          <ac:spMkLst>
            <pc:docMk/>
            <pc:sldMk cId="1830847363" sldId="283"/>
            <ac:spMk id="8539" creationId="{219C5CCB-CFCA-4890-AEFB-AB02EA042FB4}"/>
          </ac:spMkLst>
        </pc:spChg>
        <pc:spChg chg="mod">
          <ac:chgData name="Vivek Saahil" userId="43ad321a-5946-4c44-869a-99c3331d9527" providerId="ADAL" clId="{EA813354-F016-409C-A55B-EB42D8BC8B73}" dt="2021-04-06T04:33:14.680" v="5341" actId="27803"/>
          <ac:spMkLst>
            <pc:docMk/>
            <pc:sldMk cId="1830847363" sldId="283"/>
            <ac:spMk id="8540" creationId="{3E395EF5-4805-4FD9-B277-73CDCDE38020}"/>
          </ac:spMkLst>
        </pc:spChg>
        <pc:spChg chg="mod">
          <ac:chgData name="Vivek Saahil" userId="43ad321a-5946-4c44-869a-99c3331d9527" providerId="ADAL" clId="{EA813354-F016-409C-A55B-EB42D8BC8B73}" dt="2021-04-06T04:33:14.680" v="5341" actId="27803"/>
          <ac:spMkLst>
            <pc:docMk/>
            <pc:sldMk cId="1830847363" sldId="283"/>
            <ac:spMk id="8541" creationId="{2F8CD28F-F011-41F0-AC8B-F28024B4CFD6}"/>
          </ac:spMkLst>
        </pc:spChg>
        <pc:spChg chg="mod">
          <ac:chgData name="Vivek Saahil" userId="43ad321a-5946-4c44-869a-99c3331d9527" providerId="ADAL" clId="{EA813354-F016-409C-A55B-EB42D8BC8B73}" dt="2021-04-06T04:33:14.680" v="5341" actId="27803"/>
          <ac:spMkLst>
            <pc:docMk/>
            <pc:sldMk cId="1830847363" sldId="283"/>
            <ac:spMk id="8542" creationId="{65F7C868-8305-4C66-8041-66E489BAAD7B}"/>
          </ac:spMkLst>
        </pc:spChg>
        <pc:spChg chg="mod">
          <ac:chgData name="Vivek Saahil" userId="43ad321a-5946-4c44-869a-99c3331d9527" providerId="ADAL" clId="{EA813354-F016-409C-A55B-EB42D8BC8B73}" dt="2021-04-06T04:33:14.680" v="5341" actId="27803"/>
          <ac:spMkLst>
            <pc:docMk/>
            <pc:sldMk cId="1830847363" sldId="283"/>
            <ac:spMk id="8543" creationId="{D1034849-3332-4DA0-8DEF-477F14EFBED3}"/>
          </ac:spMkLst>
        </pc:spChg>
        <pc:spChg chg="mod">
          <ac:chgData name="Vivek Saahil" userId="43ad321a-5946-4c44-869a-99c3331d9527" providerId="ADAL" clId="{EA813354-F016-409C-A55B-EB42D8BC8B73}" dt="2021-04-06T04:33:14.680" v="5341" actId="27803"/>
          <ac:spMkLst>
            <pc:docMk/>
            <pc:sldMk cId="1830847363" sldId="283"/>
            <ac:spMk id="8544" creationId="{C0E0D756-FF6C-445B-91AC-3B04A5156615}"/>
          </ac:spMkLst>
        </pc:spChg>
        <pc:spChg chg="mod">
          <ac:chgData name="Vivek Saahil" userId="43ad321a-5946-4c44-869a-99c3331d9527" providerId="ADAL" clId="{EA813354-F016-409C-A55B-EB42D8BC8B73}" dt="2021-04-06T04:33:14.680" v="5341" actId="27803"/>
          <ac:spMkLst>
            <pc:docMk/>
            <pc:sldMk cId="1830847363" sldId="283"/>
            <ac:spMk id="8545" creationId="{4367F7B6-1B02-4E46-83BA-370D88BBB598}"/>
          </ac:spMkLst>
        </pc:spChg>
        <pc:spChg chg="mod">
          <ac:chgData name="Vivek Saahil" userId="43ad321a-5946-4c44-869a-99c3331d9527" providerId="ADAL" clId="{EA813354-F016-409C-A55B-EB42D8BC8B73}" dt="2021-04-06T04:33:14.680" v="5341" actId="27803"/>
          <ac:spMkLst>
            <pc:docMk/>
            <pc:sldMk cId="1830847363" sldId="283"/>
            <ac:spMk id="8546" creationId="{F7DD1D20-2245-4677-A870-59AF11DF0CFC}"/>
          </ac:spMkLst>
        </pc:spChg>
        <pc:spChg chg="mod">
          <ac:chgData name="Vivek Saahil" userId="43ad321a-5946-4c44-869a-99c3331d9527" providerId="ADAL" clId="{EA813354-F016-409C-A55B-EB42D8BC8B73}" dt="2021-04-06T04:33:14.680" v="5341" actId="27803"/>
          <ac:spMkLst>
            <pc:docMk/>
            <pc:sldMk cId="1830847363" sldId="283"/>
            <ac:spMk id="8547" creationId="{0BD4EE45-C0F1-4596-A437-F00EC96D58A7}"/>
          </ac:spMkLst>
        </pc:spChg>
        <pc:spChg chg="mod">
          <ac:chgData name="Vivek Saahil" userId="43ad321a-5946-4c44-869a-99c3331d9527" providerId="ADAL" clId="{EA813354-F016-409C-A55B-EB42D8BC8B73}" dt="2021-04-06T04:33:14.680" v="5341" actId="27803"/>
          <ac:spMkLst>
            <pc:docMk/>
            <pc:sldMk cId="1830847363" sldId="283"/>
            <ac:spMk id="8548" creationId="{258DDC4F-AB8D-4BE0-9479-890124A56001}"/>
          </ac:spMkLst>
        </pc:spChg>
        <pc:spChg chg="mod">
          <ac:chgData name="Vivek Saahil" userId="43ad321a-5946-4c44-869a-99c3331d9527" providerId="ADAL" clId="{EA813354-F016-409C-A55B-EB42D8BC8B73}" dt="2021-04-06T04:33:14.680" v="5341" actId="27803"/>
          <ac:spMkLst>
            <pc:docMk/>
            <pc:sldMk cId="1830847363" sldId="283"/>
            <ac:spMk id="8549" creationId="{C849E489-A901-49D7-9F75-C20122650C2B}"/>
          </ac:spMkLst>
        </pc:spChg>
        <pc:spChg chg="mod">
          <ac:chgData name="Vivek Saahil" userId="43ad321a-5946-4c44-869a-99c3331d9527" providerId="ADAL" clId="{EA813354-F016-409C-A55B-EB42D8BC8B73}" dt="2021-04-06T04:33:14.680" v="5341" actId="27803"/>
          <ac:spMkLst>
            <pc:docMk/>
            <pc:sldMk cId="1830847363" sldId="283"/>
            <ac:spMk id="8550" creationId="{71F51F0B-B827-436B-BFB9-05723557A133}"/>
          </ac:spMkLst>
        </pc:spChg>
        <pc:spChg chg="mod">
          <ac:chgData name="Vivek Saahil" userId="43ad321a-5946-4c44-869a-99c3331d9527" providerId="ADAL" clId="{EA813354-F016-409C-A55B-EB42D8BC8B73}" dt="2021-04-06T04:33:14.680" v="5341" actId="27803"/>
          <ac:spMkLst>
            <pc:docMk/>
            <pc:sldMk cId="1830847363" sldId="283"/>
            <ac:spMk id="8551" creationId="{F5BDD245-46DE-4794-A132-E6BF7EE8E3ED}"/>
          </ac:spMkLst>
        </pc:spChg>
        <pc:spChg chg="mod">
          <ac:chgData name="Vivek Saahil" userId="43ad321a-5946-4c44-869a-99c3331d9527" providerId="ADAL" clId="{EA813354-F016-409C-A55B-EB42D8BC8B73}" dt="2021-04-06T04:33:14.680" v="5341" actId="27803"/>
          <ac:spMkLst>
            <pc:docMk/>
            <pc:sldMk cId="1830847363" sldId="283"/>
            <ac:spMk id="8552" creationId="{44D40073-853D-4231-B716-DC1743DFE2B0}"/>
          </ac:spMkLst>
        </pc:spChg>
        <pc:spChg chg="mod">
          <ac:chgData name="Vivek Saahil" userId="43ad321a-5946-4c44-869a-99c3331d9527" providerId="ADAL" clId="{EA813354-F016-409C-A55B-EB42D8BC8B73}" dt="2021-04-06T04:33:14.680" v="5341" actId="27803"/>
          <ac:spMkLst>
            <pc:docMk/>
            <pc:sldMk cId="1830847363" sldId="283"/>
            <ac:spMk id="8553" creationId="{C07801EB-EB18-42D2-98B8-DBFCF882F02A}"/>
          </ac:spMkLst>
        </pc:spChg>
        <pc:spChg chg="mod">
          <ac:chgData name="Vivek Saahil" userId="43ad321a-5946-4c44-869a-99c3331d9527" providerId="ADAL" clId="{EA813354-F016-409C-A55B-EB42D8BC8B73}" dt="2021-04-06T04:33:14.680" v="5341" actId="27803"/>
          <ac:spMkLst>
            <pc:docMk/>
            <pc:sldMk cId="1830847363" sldId="283"/>
            <ac:spMk id="8554" creationId="{A5447FFA-2E65-401B-8F43-B3FBA20BE24F}"/>
          </ac:spMkLst>
        </pc:spChg>
        <pc:spChg chg="mod">
          <ac:chgData name="Vivek Saahil" userId="43ad321a-5946-4c44-869a-99c3331d9527" providerId="ADAL" clId="{EA813354-F016-409C-A55B-EB42D8BC8B73}" dt="2021-04-06T04:33:14.680" v="5341" actId="27803"/>
          <ac:spMkLst>
            <pc:docMk/>
            <pc:sldMk cId="1830847363" sldId="283"/>
            <ac:spMk id="8555" creationId="{F9A91456-9B18-447F-8D8F-59F31311B3C4}"/>
          </ac:spMkLst>
        </pc:spChg>
        <pc:spChg chg="mod">
          <ac:chgData name="Vivek Saahil" userId="43ad321a-5946-4c44-869a-99c3331d9527" providerId="ADAL" clId="{EA813354-F016-409C-A55B-EB42D8BC8B73}" dt="2021-04-06T04:33:14.680" v="5341" actId="27803"/>
          <ac:spMkLst>
            <pc:docMk/>
            <pc:sldMk cId="1830847363" sldId="283"/>
            <ac:spMk id="8556" creationId="{FD3D8ABD-9A43-4E05-84D0-045E51C6079B}"/>
          </ac:spMkLst>
        </pc:spChg>
        <pc:spChg chg="mod">
          <ac:chgData name="Vivek Saahil" userId="43ad321a-5946-4c44-869a-99c3331d9527" providerId="ADAL" clId="{EA813354-F016-409C-A55B-EB42D8BC8B73}" dt="2021-04-06T04:33:14.680" v="5341" actId="27803"/>
          <ac:spMkLst>
            <pc:docMk/>
            <pc:sldMk cId="1830847363" sldId="283"/>
            <ac:spMk id="8557" creationId="{3272C9F3-B4D1-476C-B8A3-94FFC034F5E9}"/>
          </ac:spMkLst>
        </pc:spChg>
        <pc:spChg chg="mod">
          <ac:chgData name="Vivek Saahil" userId="43ad321a-5946-4c44-869a-99c3331d9527" providerId="ADAL" clId="{EA813354-F016-409C-A55B-EB42D8BC8B73}" dt="2021-04-06T04:33:14.680" v="5341" actId="27803"/>
          <ac:spMkLst>
            <pc:docMk/>
            <pc:sldMk cId="1830847363" sldId="283"/>
            <ac:spMk id="8558" creationId="{6A25F7A0-43AD-4D30-B183-E9859CCB1BB2}"/>
          </ac:spMkLst>
        </pc:spChg>
        <pc:spChg chg="mod">
          <ac:chgData name="Vivek Saahil" userId="43ad321a-5946-4c44-869a-99c3331d9527" providerId="ADAL" clId="{EA813354-F016-409C-A55B-EB42D8BC8B73}" dt="2021-04-06T04:33:14.680" v="5341" actId="27803"/>
          <ac:spMkLst>
            <pc:docMk/>
            <pc:sldMk cId="1830847363" sldId="283"/>
            <ac:spMk id="8559" creationId="{06329211-44E8-4F69-B922-83DA7D7E83D4}"/>
          </ac:spMkLst>
        </pc:spChg>
        <pc:spChg chg="mod">
          <ac:chgData name="Vivek Saahil" userId="43ad321a-5946-4c44-869a-99c3331d9527" providerId="ADAL" clId="{EA813354-F016-409C-A55B-EB42D8BC8B73}" dt="2021-04-06T04:33:14.680" v="5341" actId="27803"/>
          <ac:spMkLst>
            <pc:docMk/>
            <pc:sldMk cId="1830847363" sldId="283"/>
            <ac:spMk id="8560" creationId="{32A10085-9A17-4669-A7C4-12C26E86D71B}"/>
          </ac:spMkLst>
        </pc:spChg>
        <pc:spChg chg="mod">
          <ac:chgData name="Vivek Saahil" userId="43ad321a-5946-4c44-869a-99c3331d9527" providerId="ADAL" clId="{EA813354-F016-409C-A55B-EB42D8BC8B73}" dt="2021-04-06T04:33:14.680" v="5341" actId="27803"/>
          <ac:spMkLst>
            <pc:docMk/>
            <pc:sldMk cId="1830847363" sldId="283"/>
            <ac:spMk id="8561" creationId="{33911B46-253B-4413-A2BA-2243E65F32A2}"/>
          </ac:spMkLst>
        </pc:spChg>
        <pc:spChg chg="mod">
          <ac:chgData name="Vivek Saahil" userId="43ad321a-5946-4c44-869a-99c3331d9527" providerId="ADAL" clId="{EA813354-F016-409C-A55B-EB42D8BC8B73}" dt="2021-04-06T04:33:14.680" v="5341" actId="27803"/>
          <ac:spMkLst>
            <pc:docMk/>
            <pc:sldMk cId="1830847363" sldId="283"/>
            <ac:spMk id="8562" creationId="{424A0353-D224-4BD0-A899-BE69A4B4D12B}"/>
          </ac:spMkLst>
        </pc:spChg>
        <pc:spChg chg="mod">
          <ac:chgData name="Vivek Saahil" userId="43ad321a-5946-4c44-869a-99c3331d9527" providerId="ADAL" clId="{EA813354-F016-409C-A55B-EB42D8BC8B73}" dt="2021-04-06T04:33:14.680" v="5341" actId="27803"/>
          <ac:spMkLst>
            <pc:docMk/>
            <pc:sldMk cId="1830847363" sldId="283"/>
            <ac:spMk id="8563" creationId="{189462CF-2A18-4E42-8897-249BA016C036}"/>
          </ac:spMkLst>
        </pc:spChg>
        <pc:spChg chg="mod">
          <ac:chgData name="Vivek Saahil" userId="43ad321a-5946-4c44-869a-99c3331d9527" providerId="ADAL" clId="{EA813354-F016-409C-A55B-EB42D8BC8B73}" dt="2021-04-06T04:33:14.680" v="5341" actId="27803"/>
          <ac:spMkLst>
            <pc:docMk/>
            <pc:sldMk cId="1830847363" sldId="283"/>
            <ac:spMk id="8564" creationId="{93BFEA77-5C30-4778-A2D2-7D1D2931339B}"/>
          </ac:spMkLst>
        </pc:spChg>
        <pc:spChg chg="mod">
          <ac:chgData name="Vivek Saahil" userId="43ad321a-5946-4c44-869a-99c3331d9527" providerId="ADAL" clId="{EA813354-F016-409C-A55B-EB42D8BC8B73}" dt="2021-04-06T04:33:14.680" v="5341" actId="27803"/>
          <ac:spMkLst>
            <pc:docMk/>
            <pc:sldMk cId="1830847363" sldId="283"/>
            <ac:spMk id="8565" creationId="{D122A22A-0FEA-451B-89DC-CB7F6903CF3C}"/>
          </ac:spMkLst>
        </pc:spChg>
        <pc:spChg chg="mod">
          <ac:chgData name="Vivek Saahil" userId="43ad321a-5946-4c44-869a-99c3331d9527" providerId="ADAL" clId="{EA813354-F016-409C-A55B-EB42D8BC8B73}" dt="2021-04-06T04:33:14.680" v="5341" actId="27803"/>
          <ac:spMkLst>
            <pc:docMk/>
            <pc:sldMk cId="1830847363" sldId="283"/>
            <ac:spMk id="8566" creationId="{513CA29F-CE08-45EE-9D92-E4FBC437E3EE}"/>
          </ac:spMkLst>
        </pc:spChg>
        <pc:spChg chg="mod">
          <ac:chgData name="Vivek Saahil" userId="43ad321a-5946-4c44-869a-99c3331d9527" providerId="ADAL" clId="{EA813354-F016-409C-A55B-EB42D8BC8B73}" dt="2021-04-06T04:33:14.680" v="5341" actId="27803"/>
          <ac:spMkLst>
            <pc:docMk/>
            <pc:sldMk cId="1830847363" sldId="283"/>
            <ac:spMk id="8567" creationId="{983573B6-609E-4351-8447-5800EF90B6E4}"/>
          </ac:spMkLst>
        </pc:spChg>
        <pc:spChg chg="mod">
          <ac:chgData name="Vivek Saahil" userId="43ad321a-5946-4c44-869a-99c3331d9527" providerId="ADAL" clId="{EA813354-F016-409C-A55B-EB42D8BC8B73}" dt="2021-04-06T04:33:14.680" v="5341" actId="27803"/>
          <ac:spMkLst>
            <pc:docMk/>
            <pc:sldMk cId="1830847363" sldId="283"/>
            <ac:spMk id="8568" creationId="{128ED698-1386-496E-A3B6-2DE15EC8A748}"/>
          </ac:spMkLst>
        </pc:spChg>
        <pc:spChg chg="mod">
          <ac:chgData name="Vivek Saahil" userId="43ad321a-5946-4c44-869a-99c3331d9527" providerId="ADAL" clId="{EA813354-F016-409C-A55B-EB42D8BC8B73}" dt="2021-04-06T04:33:14.680" v="5341" actId="27803"/>
          <ac:spMkLst>
            <pc:docMk/>
            <pc:sldMk cId="1830847363" sldId="283"/>
            <ac:spMk id="8569" creationId="{3349FAC5-FA79-42F0-B455-1B984D40460A}"/>
          </ac:spMkLst>
        </pc:spChg>
        <pc:spChg chg="mod">
          <ac:chgData name="Vivek Saahil" userId="43ad321a-5946-4c44-869a-99c3331d9527" providerId="ADAL" clId="{EA813354-F016-409C-A55B-EB42D8BC8B73}" dt="2021-04-06T04:33:14.680" v="5341" actId="27803"/>
          <ac:spMkLst>
            <pc:docMk/>
            <pc:sldMk cId="1830847363" sldId="283"/>
            <ac:spMk id="8570" creationId="{385D40C7-44EF-47CA-91E2-E638A606547F}"/>
          </ac:spMkLst>
        </pc:spChg>
        <pc:spChg chg="mod">
          <ac:chgData name="Vivek Saahil" userId="43ad321a-5946-4c44-869a-99c3331d9527" providerId="ADAL" clId="{EA813354-F016-409C-A55B-EB42D8BC8B73}" dt="2021-04-06T04:33:14.680" v="5341" actId="27803"/>
          <ac:spMkLst>
            <pc:docMk/>
            <pc:sldMk cId="1830847363" sldId="283"/>
            <ac:spMk id="8571" creationId="{21D3A7C7-5F7B-4E83-98CF-95F1280E909E}"/>
          </ac:spMkLst>
        </pc:spChg>
        <pc:spChg chg="mod">
          <ac:chgData name="Vivek Saahil" userId="43ad321a-5946-4c44-869a-99c3331d9527" providerId="ADAL" clId="{EA813354-F016-409C-A55B-EB42D8BC8B73}" dt="2021-04-06T04:33:14.680" v="5341" actId="27803"/>
          <ac:spMkLst>
            <pc:docMk/>
            <pc:sldMk cId="1830847363" sldId="283"/>
            <ac:spMk id="8572" creationId="{4A35AEDE-3B9C-41BB-A5D6-D4C8FEAF5D48}"/>
          </ac:spMkLst>
        </pc:spChg>
        <pc:spChg chg="mod">
          <ac:chgData name="Vivek Saahil" userId="43ad321a-5946-4c44-869a-99c3331d9527" providerId="ADAL" clId="{EA813354-F016-409C-A55B-EB42D8BC8B73}" dt="2021-04-06T04:33:14.680" v="5341" actId="27803"/>
          <ac:spMkLst>
            <pc:docMk/>
            <pc:sldMk cId="1830847363" sldId="283"/>
            <ac:spMk id="8573" creationId="{A83621DC-4056-4E6D-A9DD-5E4031202F7E}"/>
          </ac:spMkLst>
        </pc:spChg>
        <pc:spChg chg="mod">
          <ac:chgData name="Vivek Saahil" userId="43ad321a-5946-4c44-869a-99c3331d9527" providerId="ADAL" clId="{EA813354-F016-409C-A55B-EB42D8BC8B73}" dt="2021-04-06T04:33:14.680" v="5341" actId="27803"/>
          <ac:spMkLst>
            <pc:docMk/>
            <pc:sldMk cId="1830847363" sldId="283"/>
            <ac:spMk id="8574" creationId="{6B9BF4BD-D6B9-4500-9FC7-3487220219C8}"/>
          </ac:spMkLst>
        </pc:spChg>
        <pc:spChg chg="mod">
          <ac:chgData name="Vivek Saahil" userId="43ad321a-5946-4c44-869a-99c3331d9527" providerId="ADAL" clId="{EA813354-F016-409C-A55B-EB42D8BC8B73}" dt="2021-04-06T04:33:14.680" v="5341" actId="27803"/>
          <ac:spMkLst>
            <pc:docMk/>
            <pc:sldMk cId="1830847363" sldId="283"/>
            <ac:spMk id="8575" creationId="{FA8F956A-A4B5-4D8B-8A96-36C830E091C8}"/>
          </ac:spMkLst>
        </pc:spChg>
        <pc:spChg chg="mod">
          <ac:chgData name="Vivek Saahil" userId="43ad321a-5946-4c44-869a-99c3331d9527" providerId="ADAL" clId="{EA813354-F016-409C-A55B-EB42D8BC8B73}" dt="2021-04-06T04:33:14.680" v="5341" actId="27803"/>
          <ac:spMkLst>
            <pc:docMk/>
            <pc:sldMk cId="1830847363" sldId="283"/>
            <ac:spMk id="8576" creationId="{1C55AF33-658F-4C7F-9D99-DB1932A38E56}"/>
          </ac:spMkLst>
        </pc:spChg>
        <pc:spChg chg="mod">
          <ac:chgData name="Vivek Saahil" userId="43ad321a-5946-4c44-869a-99c3331d9527" providerId="ADAL" clId="{EA813354-F016-409C-A55B-EB42D8BC8B73}" dt="2021-04-06T04:33:14.680" v="5341" actId="27803"/>
          <ac:spMkLst>
            <pc:docMk/>
            <pc:sldMk cId="1830847363" sldId="283"/>
            <ac:spMk id="8577" creationId="{C0E23C2C-115A-45EB-9902-4A309B7E9B0B}"/>
          </ac:spMkLst>
        </pc:spChg>
        <pc:spChg chg="mod">
          <ac:chgData name="Vivek Saahil" userId="43ad321a-5946-4c44-869a-99c3331d9527" providerId="ADAL" clId="{EA813354-F016-409C-A55B-EB42D8BC8B73}" dt="2021-04-06T04:33:14.680" v="5341" actId="27803"/>
          <ac:spMkLst>
            <pc:docMk/>
            <pc:sldMk cId="1830847363" sldId="283"/>
            <ac:spMk id="8578" creationId="{1A71ED8B-9AA6-461F-B459-2391188E8DF0}"/>
          </ac:spMkLst>
        </pc:spChg>
        <pc:spChg chg="mod">
          <ac:chgData name="Vivek Saahil" userId="43ad321a-5946-4c44-869a-99c3331d9527" providerId="ADAL" clId="{EA813354-F016-409C-A55B-EB42D8BC8B73}" dt="2021-04-06T04:33:14.680" v="5341" actId="27803"/>
          <ac:spMkLst>
            <pc:docMk/>
            <pc:sldMk cId="1830847363" sldId="283"/>
            <ac:spMk id="8579" creationId="{868EEB7E-3700-4F3C-A8B2-706029994211}"/>
          </ac:spMkLst>
        </pc:spChg>
        <pc:spChg chg="mod">
          <ac:chgData name="Vivek Saahil" userId="43ad321a-5946-4c44-869a-99c3331d9527" providerId="ADAL" clId="{EA813354-F016-409C-A55B-EB42D8BC8B73}" dt="2021-04-06T04:33:14.680" v="5341" actId="27803"/>
          <ac:spMkLst>
            <pc:docMk/>
            <pc:sldMk cId="1830847363" sldId="283"/>
            <ac:spMk id="8580" creationId="{FEC5B9A7-E8DF-451D-8973-44F08353C62B}"/>
          </ac:spMkLst>
        </pc:spChg>
        <pc:spChg chg="mod">
          <ac:chgData name="Vivek Saahil" userId="43ad321a-5946-4c44-869a-99c3331d9527" providerId="ADAL" clId="{EA813354-F016-409C-A55B-EB42D8BC8B73}" dt="2021-04-06T04:33:14.680" v="5341" actId="27803"/>
          <ac:spMkLst>
            <pc:docMk/>
            <pc:sldMk cId="1830847363" sldId="283"/>
            <ac:spMk id="8581" creationId="{AEB74C50-F042-4220-AE8A-4036F9006457}"/>
          </ac:spMkLst>
        </pc:spChg>
        <pc:spChg chg="mod">
          <ac:chgData name="Vivek Saahil" userId="43ad321a-5946-4c44-869a-99c3331d9527" providerId="ADAL" clId="{EA813354-F016-409C-A55B-EB42D8BC8B73}" dt="2021-04-06T04:33:14.680" v="5341" actId="27803"/>
          <ac:spMkLst>
            <pc:docMk/>
            <pc:sldMk cId="1830847363" sldId="283"/>
            <ac:spMk id="8582" creationId="{C44C3662-CD7B-4AE3-B4A0-D26DEDF93049}"/>
          </ac:spMkLst>
        </pc:spChg>
        <pc:spChg chg="mod">
          <ac:chgData name="Vivek Saahil" userId="43ad321a-5946-4c44-869a-99c3331d9527" providerId="ADAL" clId="{EA813354-F016-409C-A55B-EB42D8BC8B73}" dt="2021-04-06T04:33:14.680" v="5341" actId="27803"/>
          <ac:spMkLst>
            <pc:docMk/>
            <pc:sldMk cId="1830847363" sldId="283"/>
            <ac:spMk id="8583" creationId="{5B753E43-0B78-45F7-90D5-F410170C4FF3}"/>
          </ac:spMkLst>
        </pc:spChg>
        <pc:spChg chg="mod">
          <ac:chgData name="Vivek Saahil" userId="43ad321a-5946-4c44-869a-99c3331d9527" providerId="ADAL" clId="{EA813354-F016-409C-A55B-EB42D8BC8B73}" dt="2021-04-06T04:33:14.680" v="5341" actId="27803"/>
          <ac:spMkLst>
            <pc:docMk/>
            <pc:sldMk cId="1830847363" sldId="283"/>
            <ac:spMk id="8584" creationId="{F8623E58-6E12-4494-A43E-3B6BD3F2D9BA}"/>
          </ac:spMkLst>
        </pc:spChg>
        <pc:spChg chg="mod">
          <ac:chgData name="Vivek Saahil" userId="43ad321a-5946-4c44-869a-99c3331d9527" providerId="ADAL" clId="{EA813354-F016-409C-A55B-EB42D8BC8B73}" dt="2021-04-06T04:33:14.680" v="5341" actId="27803"/>
          <ac:spMkLst>
            <pc:docMk/>
            <pc:sldMk cId="1830847363" sldId="283"/>
            <ac:spMk id="8585" creationId="{C29E08F0-6554-4E6C-ACEC-161646864E63}"/>
          </ac:spMkLst>
        </pc:spChg>
        <pc:spChg chg="mod">
          <ac:chgData name="Vivek Saahil" userId="43ad321a-5946-4c44-869a-99c3331d9527" providerId="ADAL" clId="{EA813354-F016-409C-A55B-EB42D8BC8B73}" dt="2021-04-06T04:33:14.680" v="5341" actId="27803"/>
          <ac:spMkLst>
            <pc:docMk/>
            <pc:sldMk cId="1830847363" sldId="283"/>
            <ac:spMk id="8586" creationId="{09F2F259-D0AA-433F-867A-BE2D10524D73}"/>
          </ac:spMkLst>
        </pc:spChg>
        <pc:spChg chg="mod">
          <ac:chgData name="Vivek Saahil" userId="43ad321a-5946-4c44-869a-99c3331d9527" providerId="ADAL" clId="{EA813354-F016-409C-A55B-EB42D8BC8B73}" dt="2021-04-06T04:33:14.680" v="5341" actId="27803"/>
          <ac:spMkLst>
            <pc:docMk/>
            <pc:sldMk cId="1830847363" sldId="283"/>
            <ac:spMk id="8587" creationId="{38209FAD-FDFA-4E8F-88BA-EC43DF724771}"/>
          </ac:spMkLst>
        </pc:spChg>
        <pc:spChg chg="mod">
          <ac:chgData name="Vivek Saahil" userId="43ad321a-5946-4c44-869a-99c3331d9527" providerId="ADAL" clId="{EA813354-F016-409C-A55B-EB42D8BC8B73}" dt="2021-04-06T04:33:14.680" v="5341" actId="27803"/>
          <ac:spMkLst>
            <pc:docMk/>
            <pc:sldMk cId="1830847363" sldId="283"/>
            <ac:spMk id="8588" creationId="{97FB6410-D84A-4509-B8C8-2D1DE8A702C9}"/>
          </ac:spMkLst>
        </pc:spChg>
        <pc:spChg chg="mod">
          <ac:chgData name="Vivek Saahil" userId="43ad321a-5946-4c44-869a-99c3331d9527" providerId="ADAL" clId="{EA813354-F016-409C-A55B-EB42D8BC8B73}" dt="2021-04-06T04:33:14.680" v="5341" actId="27803"/>
          <ac:spMkLst>
            <pc:docMk/>
            <pc:sldMk cId="1830847363" sldId="283"/>
            <ac:spMk id="8589" creationId="{A486BCDE-D5E3-4861-85E9-8A828125D793}"/>
          </ac:spMkLst>
        </pc:spChg>
        <pc:spChg chg="mod">
          <ac:chgData name="Vivek Saahil" userId="43ad321a-5946-4c44-869a-99c3331d9527" providerId="ADAL" clId="{EA813354-F016-409C-A55B-EB42D8BC8B73}" dt="2021-04-06T04:33:14.680" v="5341" actId="27803"/>
          <ac:spMkLst>
            <pc:docMk/>
            <pc:sldMk cId="1830847363" sldId="283"/>
            <ac:spMk id="8590" creationId="{B5A7566A-BB82-4FD0-8E78-C9EAE6CE46ED}"/>
          </ac:spMkLst>
        </pc:spChg>
        <pc:spChg chg="mod">
          <ac:chgData name="Vivek Saahil" userId="43ad321a-5946-4c44-869a-99c3331d9527" providerId="ADAL" clId="{EA813354-F016-409C-A55B-EB42D8BC8B73}" dt="2021-04-06T04:33:14.680" v="5341" actId="27803"/>
          <ac:spMkLst>
            <pc:docMk/>
            <pc:sldMk cId="1830847363" sldId="283"/>
            <ac:spMk id="8591" creationId="{1D5A5BE4-9883-4475-8A78-8A298042BA16}"/>
          </ac:spMkLst>
        </pc:spChg>
        <pc:spChg chg="mod">
          <ac:chgData name="Vivek Saahil" userId="43ad321a-5946-4c44-869a-99c3331d9527" providerId="ADAL" clId="{EA813354-F016-409C-A55B-EB42D8BC8B73}" dt="2021-04-06T04:33:14.680" v="5341" actId="27803"/>
          <ac:spMkLst>
            <pc:docMk/>
            <pc:sldMk cId="1830847363" sldId="283"/>
            <ac:spMk id="8592" creationId="{9D840DB5-EAC6-4CB3-A367-4B17AB053A11}"/>
          </ac:spMkLst>
        </pc:spChg>
        <pc:spChg chg="mod">
          <ac:chgData name="Vivek Saahil" userId="43ad321a-5946-4c44-869a-99c3331d9527" providerId="ADAL" clId="{EA813354-F016-409C-A55B-EB42D8BC8B73}" dt="2021-04-06T04:33:14.680" v="5341" actId="27803"/>
          <ac:spMkLst>
            <pc:docMk/>
            <pc:sldMk cId="1830847363" sldId="283"/>
            <ac:spMk id="8593" creationId="{00586A8E-CC52-43EF-82A8-796FF79FC386}"/>
          </ac:spMkLst>
        </pc:spChg>
        <pc:spChg chg="mod">
          <ac:chgData name="Vivek Saahil" userId="43ad321a-5946-4c44-869a-99c3331d9527" providerId="ADAL" clId="{EA813354-F016-409C-A55B-EB42D8BC8B73}" dt="2021-04-06T04:33:14.680" v="5341" actId="27803"/>
          <ac:spMkLst>
            <pc:docMk/>
            <pc:sldMk cId="1830847363" sldId="283"/>
            <ac:spMk id="8594" creationId="{1B55EB88-9910-4012-9D44-52D32DC671D7}"/>
          </ac:spMkLst>
        </pc:spChg>
        <pc:spChg chg="mod">
          <ac:chgData name="Vivek Saahil" userId="43ad321a-5946-4c44-869a-99c3331d9527" providerId="ADAL" clId="{EA813354-F016-409C-A55B-EB42D8BC8B73}" dt="2021-04-06T04:33:14.680" v="5341" actId="27803"/>
          <ac:spMkLst>
            <pc:docMk/>
            <pc:sldMk cId="1830847363" sldId="283"/>
            <ac:spMk id="8595" creationId="{12CD7B93-E400-4553-8DF0-AFB450685568}"/>
          </ac:spMkLst>
        </pc:spChg>
        <pc:spChg chg="mod">
          <ac:chgData name="Vivek Saahil" userId="43ad321a-5946-4c44-869a-99c3331d9527" providerId="ADAL" clId="{EA813354-F016-409C-A55B-EB42D8BC8B73}" dt="2021-04-06T04:33:14.680" v="5341" actId="27803"/>
          <ac:spMkLst>
            <pc:docMk/>
            <pc:sldMk cId="1830847363" sldId="283"/>
            <ac:spMk id="8596" creationId="{6D5F7EA2-242D-433B-93A9-2AB619825AC7}"/>
          </ac:spMkLst>
        </pc:spChg>
        <pc:spChg chg="mod">
          <ac:chgData name="Vivek Saahil" userId="43ad321a-5946-4c44-869a-99c3331d9527" providerId="ADAL" clId="{EA813354-F016-409C-A55B-EB42D8BC8B73}" dt="2021-04-06T04:33:14.680" v="5341" actId="27803"/>
          <ac:spMkLst>
            <pc:docMk/>
            <pc:sldMk cId="1830847363" sldId="283"/>
            <ac:spMk id="8597" creationId="{9EC89F36-31E7-4E81-BE1F-9539BFFD7E8B}"/>
          </ac:spMkLst>
        </pc:spChg>
        <pc:spChg chg="mod">
          <ac:chgData name="Vivek Saahil" userId="43ad321a-5946-4c44-869a-99c3331d9527" providerId="ADAL" clId="{EA813354-F016-409C-A55B-EB42D8BC8B73}" dt="2021-04-06T04:33:14.680" v="5341" actId="27803"/>
          <ac:spMkLst>
            <pc:docMk/>
            <pc:sldMk cId="1830847363" sldId="283"/>
            <ac:spMk id="8598" creationId="{C887EDD0-F15A-44B0-B658-8649602A7B54}"/>
          </ac:spMkLst>
        </pc:spChg>
        <pc:spChg chg="mod">
          <ac:chgData name="Vivek Saahil" userId="43ad321a-5946-4c44-869a-99c3331d9527" providerId="ADAL" clId="{EA813354-F016-409C-A55B-EB42D8BC8B73}" dt="2021-04-06T04:33:14.680" v="5341" actId="27803"/>
          <ac:spMkLst>
            <pc:docMk/>
            <pc:sldMk cId="1830847363" sldId="283"/>
            <ac:spMk id="8599" creationId="{2CB33B51-1C5A-4539-813A-AEDC9C6F5843}"/>
          </ac:spMkLst>
        </pc:spChg>
        <pc:spChg chg="mod">
          <ac:chgData name="Vivek Saahil" userId="43ad321a-5946-4c44-869a-99c3331d9527" providerId="ADAL" clId="{EA813354-F016-409C-A55B-EB42D8BC8B73}" dt="2021-04-06T04:33:14.680" v="5341" actId="27803"/>
          <ac:spMkLst>
            <pc:docMk/>
            <pc:sldMk cId="1830847363" sldId="283"/>
            <ac:spMk id="8600" creationId="{A7F4B7DF-4279-4BD5-9AB4-3C40C9A92CAB}"/>
          </ac:spMkLst>
        </pc:spChg>
        <pc:spChg chg="mod">
          <ac:chgData name="Vivek Saahil" userId="43ad321a-5946-4c44-869a-99c3331d9527" providerId="ADAL" clId="{EA813354-F016-409C-A55B-EB42D8BC8B73}" dt="2021-04-06T04:33:14.680" v="5341" actId="27803"/>
          <ac:spMkLst>
            <pc:docMk/>
            <pc:sldMk cId="1830847363" sldId="283"/>
            <ac:spMk id="8601" creationId="{546AC2B7-1661-44FF-906F-1895BBF97087}"/>
          </ac:spMkLst>
        </pc:spChg>
        <pc:spChg chg="mod">
          <ac:chgData name="Vivek Saahil" userId="43ad321a-5946-4c44-869a-99c3331d9527" providerId="ADAL" clId="{EA813354-F016-409C-A55B-EB42D8BC8B73}" dt="2021-04-06T04:33:14.680" v="5341" actId="27803"/>
          <ac:spMkLst>
            <pc:docMk/>
            <pc:sldMk cId="1830847363" sldId="283"/>
            <ac:spMk id="8602" creationId="{A1B3CF1F-579F-4646-9207-1E4021DF5FC0}"/>
          </ac:spMkLst>
        </pc:spChg>
        <pc:spChg chg="mod">
          <ac:chgData name="Vivek Saahil" userId="43ad321a-5946-4c44-869a-99c3331d9527" providerId="ADAL" clId="{EA813354-F016-409C-A55B-EB42D8BC8B73}" dt="2021-04-06T04:33:14.680" v="5341" actId="27803"/>
          <ac:spMkLst>
            <pc:docMk/>
            <pc:sldMk cId="1830847363" sldId="283"/>
            <ac:spMk id="8603" creationId="{287D10FC-CB1C-457B-89E1-5D87034C99BD}"/>
          </ac:spMkLst>
        </pc:spChg>
        <pc:spChg chg="mod">
          <ac:chgData name="Vivek Saahil" userId="43ad321a-5946-4c44-869a-99c3331d9527" providerId="ADAL" clId="{EA813354-F016-409C-A55B-EB42D8BC8B73}" dt="2021-04-06T04:33:14.680" v="5341" actId="27803"/>
          <ac:spMkLst>
            <pc:docMk/>
            <pc:sldMk cId="1830847363" sldId="283"/>
            <ac:spMk id="8604" creationId="{3FA2F05D-7DE3-44FA-B27E-94B83EA23FEE}"/>
          </ac:spMkLst>
        </pc:spChg>
        <pc:spChg chg="mod">
          <ac:chgData name="Vivek Saahil" userId="43ad321a-5946-4c44-869a-99c3331d9527" providerId="ADAL" clId="{EA813354-F016-409C-A55B-EB42D8BC8B73}" dt="2021-04-06T04:33:14.680" v="5341" actId="27803"/>
          <ac:spMkLst>
            <pc:docMk/>
            <pc:sldMk cId="1830847363" sldId="283"/>
            <ac:spMk id="8605" creationId="{84382874-53F6-49CA-84C2-C8D4A44F1CD0}"/>
          </ac:spMkLst>
        </pc:spChg>
        <pc:spChg chg="mod">
          <ac:chgData name="Vivek Saahil" userId="43ad321a-5946-4c44-869a-99c3331d9527" providerId="ADAL" clId="{EA813354-F016-409C-A55B-EB42D8BC8B73}" dt="2021-04-06T04:33:14.680" v="5341" actId="27803"/>
          <ac:spMkLst>
            <pc:docMk/>
            <pc:sldMk cId="1830847363" sldId="283"/>
            <ac:spMk id="8606" creationId="{16E01684-4CEC-4F42-A361-F2650AF640F9}"/>
          </ac:spMkLst>
        </pc:spChg>
        <pc:spChg chg="mod">
          <ac:chgData name="Vivek Saahil" userId="43ad321a-5946-4c44-869a-99c3331d9527" providerId="ADAL" clId="{EA813354-F016-409C-A55B-EB42D8BC8B73}" dt="2021-04-06T04:33:14.680" v="5341" actId="27803"/>
          <ac:spMkLst>
            <pc:docMk/>
            <pc:sldMk cId="1830847363" sldId="283"/>
            <ac:spMk id="8607" creationId="{98A8BE44-2C31-4423-A3B2-457FFAA7ED87}"/>
          </ac:spMkLst>
        </pc:spChg>
        <pc:spChg chg="mod">
          <ac:chgData name="Vivek Saahil" userId="43ad321a-5946-4c44-869a-99c3331d9527" providerId="ADAL" clId="{EA813354-F016-409C-A55B-EB42D8BC8B73}" dt="2021-04-06T04:33:14.680" v="5341" actId="27803"/>
          <ac:spMkLst>
            <pc:docMk/>
            <pc:sldMk cId="1830847363" sldId="283"/>
            <ac:spMk id="8608" creationId="{33EBC772-27BD-4C4F-88C7-850C0A7B3E10}"/>
          </ac:spMkLst>
        </pc:spChg>
        <pc:spChg chg="mod">
          <ac:chgData name="Vivek Saahil" userId="43ad321a-5946-4c44-869a-99c3331d9527" providerId="ADAL" clId="{EA813354-F016-409C-A55B-EB42D8BC8B73}" dt="2021-04-06T04:33:14.680" v="5341" actId="27803"/>
          <ac:spMkLst>
            <pc:docMk/>
            <pc:sldMk cId="1830847363" sldId="283"/>
            <ac:spMk id="8609" creationId="{07C795E1-ECD3-41B2-B6D3-9D968CAC79EF}"/>
          </ac:spMkLst>
        </pc:spChg>
        <pc:spChg chg="mod">
          <ac:chgData name="Vivek Saahil" userId="43ad321a-5946-4c44-869a-99c3331d9527" providerId="ADAL" clId="{EA813354-F016-409C-A55B-EB42D8BC8B73}" dt="2021-04-06T04:33:14.680" v="5341" actId="27803"/>
          <ac:spMkLst>
            <pc:docMk/>
            <pc:sldMk cId="1830847363" sldId="283"/>
            <ac:spMk id="8610" creationId="{9D0865B4-1A78-42AE-91A9-71A9FE6B4E72}"/>
          </ac:spMkLst>
        </pc:spChg>
        <pc:spChg chg="mod">
          <ac:chgData name="Vivek Saahil" userId="43ad321a-5946-4c44-869a-99c3331d9527" providerId="ADAL" clId="{EA813354-F016-409C-A55B-EB42D8BC8B73}" dt="2021-04-06T04:33:14.680" v="5341" actId="27803"/>
          <ac:spMkLst>
            <pc:docMk/>
            <pc:sldMk cId="1830847363" sldId="283"/>
            <ac:spMk id="8611" creationId="{B9079662-977F-4FB7-897D-1F3E174C7D1F}"/>
          </ac:spMkLst>
        </pc:spChg>
        <pc:spChg chg="mod">
          <ac:chgData name="Vivek Saahil" userId="43ad321a-5946-4c44-869a-99c3331d9527" providerId="ADAL" clId="{EA813354-F016-409C-A55B-EB42D8BC8B73}" dt="2021-04-06T04:33:14.680" v="5341" actId="27803"/>
          <ac:spMkLst>
            <pc:docMk/>
            <pc:sldMk cId="1830847363" sldId="283"/>
            <ac:spMk id="8612" creationId="{23104768-0EE0-46AA-8D0A-E7C491500EDE}"/>
          </ac:spMkLst>
        </pc:spChg>
        <pc:spChg chg="mod">
          <ac:chgData name="Vivek Saahil" userId="43ad321a-5946-4c44-869a-99c3331d9527" providerId="ADAL" clId="{EA813354-F016-409C-A55B-EB42D8BC8B73}" dt="2021-04-06T04:33:14.680" v="5341" actId="27803"/>
          <ac:spMkLst>
            <pc:docMk/>
            <pc:sldMk cId="1830847363" sldId="283"/>
            <ac:spMk id="8613" creationId="{3859FBD5-1ACF-4D50-9A04-08833DEC4B96}"/>
          </ac:spMkLst>
        </pc:spChg>
        <pc:spChg chg="mod">
          <ac:chgData name="Vivek Saahil" userId="43ad321a-5946-4c44-869a-99c3331d9527" providerId="ADAL" clId="{EA813354-F016-409C-A55B-EB42D8BC8B73}" dt="2021-04-06T04:33:14.680" v="5341" actId="27803"/>
          <ac:spMkLst>
            <pc:docMk/>
            <pc:sldMk cId="1830847363" sldId="283"/>
            <ac:spMk id="8614" creationId="{C31C1C47-1A18-4BBB-92E3-999C3FC62206}"/>
          </ac:spMkLst>
        </pc:spChg>
        <pc:spChg chg="mod">
          <ac:chgData name="Vivek Saahil" userId="43ad321a-5946-4c44-869a-99c3331d9527" providerId="ADAL" clId="{EA813354-F016-409C-A55B-EB42D8BC8B73}" dt="2021-04-06T04:33:14.680" v="5341" actId="27803"/>
          <ac:spMkLst>
            <pc:docMk/>
            <pc:sldMk cId="1830847363" sldId="283"/>
            <ac:spMk id="8615" creationId="{95181020-7B97-4DC3-9F46-787CCC02122B}"/>
          </ac:spMkLst>
        </pc:spChg>
        <pc:spChg chg="mod">
          <ac:chgData name="Vivek Saahil" userId="43ad321a-5946-4c44-869a-99c3331d9527" providerId="ADAL" clId="{EA813354-F016-409C-A55B-EB42D8BC8B73}" dt="2021-04-06T04:33:14.680" v="5341" actId="27803"/>
          <ac:spMkLst>
            <pc:docMk/>
            <pc:sldMk cId="1830847363" sldId="283"/>
            <ac:spMk id="8616" creationId="{28114AA7-969C-457E-8924-85A23A8B6636}"/>
          </ac:spMkLst>
        </pc:spChg>
        <pc:spChg chg="mod">
          <ac:chgData name="Vivek Saahil" userId="43ad321a-5946-4c44-869a-99c3331d9527" providerId="ADAL" clId="{EA813354-F016-409C-A55B-EB42D8BC8B73}" dt="2021-04-06T04:33:14.680" v="5341" actId="27803"/>
          <ac:spMkLst>
            <pc:docMk/>
            <pc:sldMk cId="1830847363" sldId="283"/>
            <ac:spMk id="8617" creationId="{C903CC07-518C-46C7-8022-46CB05522983}"/>
          </ac:spMkLst>
        </pc:spChg>
        <pc:spChg chg="mod">
          <ac:chgData name="Vivek Saahil" userId="43ad321a-5946-4c44-869a-99c3331d9527" providerId="ADAL" clId="{EA813354-F016-409C-A55B-EB42D8BC8B73}" dt="2021-04-06T04:33:14.680" v="5341" actId="27803"/>
          <ac:spMkLst>
            <pc:docMk/>
            <pc:sldMk cId="1830847363" sldId="283"/>
            <ac:spMk id="8618" creationId="{3D5C9EC9-1FE3-4D7D-A827-58C071A2E917}"/>
          </ac:spMkLst>
        </pc:spChg>
        <pc:spChg chg="mod">
          <ac:chgData name="Vivek Saahil" userId="43ad321a-5946-4c44-869a-99c3331d9527" providerId="ADAL" clId="{EA813354-F016-409C-A55B-EB42D8BC8B73}" dt="2021-04-06T04:33:14.680" v="5341" actId="27803"/>
          <ac:spMkLst>
            <pc:docMk/>
            <pc:sldMk cId="1830847363" sldId="283"/>
            <ac:spMk id="8619" creationId="{02C79C41-74C4-48FA-A785-E2660BB45B66}"/>
          </ac:spMkLst>
        </pc:spChg>
        <pc:spChg chg="mod">
          <ac:chgData name="Vivek Saahil" userId="43ad321a-5946-4c44-869a-99c3331d9527" providerId="ADAL" clId="{EA813354-F016-409C-A55B-EB42D8BC8B73}" dt="2021-04-06T04:33:14.680" v="5341" actId="27803"/>
          <ac:spMkLst>
            <pc:docMk/>
            <pc:sldMk cId="1830847363" sldId="283"/>
            <ac:spMk id="8620" creationId="{3AD79A71-0D3A-498F-A4A6-E9461D45211E}"/>
          </ac:spMkLst>
        </pc:spChg>
        <pc:spChg chg="mod">
          <ac:chgData name="Vivek Saahil" userId="43ad321a-5946-4c44-869a-99c3331d9527" providerId="ADAL" clId="{EA813354-F016-409C-A55B-EB42D8BC8B73}" dt="2021-04-06T04:33:14.680" v="5341" actId="27803"/>
          <ac:spMkLst>
            <pc:docMk/>
            <pc:sldMk cId="1830847363" sldId="283"/>
            <ac:spMk id="8621" creationId="{E67EB704-50C9-4F7D-A832-621521CDF26B}"/>
          </ac:spMkLst>
        </pc:spChg>
        <pc:spChg chg="mod">
          <ac:chgData name="Vivek Saahil" userId="43ad321a-5946-4c44-869a-99c3331d9527" providerId="ADAL" clId="{EA813354-F016-409C-A55B-EB42D8BC8B73}" dt="2021-04-06T04:33:14.680" v="5341" actId="27803"/>
          <ac:spMkLst>
            <pc:docMk/>
            <pc:sldMk cId="1830847363" sldId="283"/>
            <ac:spMk id="8622" creationId="{22AF40E4-0802-4F31-9E53-68C013E4C707}"/>
          </ac:spMkLst>
        </pc:spChg>
        <pc:spChg chg="mod">
          <ac:chgData name="Vivek Saahil" userId="43ad321a-5946-4c44-869a-99c3331d9527" providerId="ADAL" clId="{EA813354-F016-409C-A55B-EB42D8BC8B73}" dt="2021-04-06T04:33:14.680" v="5341" actId="27803"/>
          <ac:spMkLst>
            <pc:docMk/>
            <pc:sldMk cId="1830847363" sldId="283"/>
            <ac:spMk id="8623" creationId="{258AE629-CADE-41DD-90D9-113D1CE33A9E}"/>
          </ac:spMkLst>
        </pc:spChg>
        <pc:spChg chg="mod">
          <ac:chgData name="Vivek Saahil" userId="43ad321a-5946-4c44-869a-99c3331d9527" providerId="ADAL" clId="{EA813354-F016-409C-A55B-EB42D8BC8B73}" dt="2021-04-06T04:33:14.680" v="5341" actId="27803"/>
          <ac:spMkLst>
            <pc:docMk/>
            <pc:sldMk cId="1830847363" sldId="283"/>
            <ac:spMk id="8624" creationId="{59559FDB-A080-4891-9F14-4E78B12543CC}"/>
          </ac:spMkLst>
        </pc:spChg>
        <pc:spChg chg="mod">
          <ac:chgData name="Vivek Saahil" userId="43ad321a-5946-4c44-869a-99c3331d9527" providerId="ADAL" clId="{EA813354-F016-409C-A55B-EB42D8BC8B73}" dt="2021-04-06T04:33:14.680" v="5341" actId="27803"/>
          <ac:spMkLst>
            <pc:docMk/>
            <pc:sldMk cId="1830847363" sldId="283"/>
            <ac:spMk id="8625" creationId="{F27B7D04-349E-4BAF-90F2-C53710A5243D}"/>
          </ac:spMkLst>
        </pc:spChg>
        <pc:spChg chg="mod">
          <ac:chgData name="Vivek Saahil" userId="43ad321a-5946-4c44-869a-99c3331d9527" providerId="ADAL" clId="{EA813354-F016-409C-A55B-EB42D8BC8B73}" dt="2021-04-06T04:33:14.680" v="5341" actId="27803"/>
          <ac:spMkLst>
            <pc:docMk/>
            <pc:sldMk cId="1830847363" sldId="283"/>
            <ac:spMk id="8626" creationId="{053100DE-4290-4001-A495-43D88B2361BF}"/>
          </ac:spMkLst>
        </pc:spChg>
        <pc:spChg chg="mod">
          <ac:chgData name="Vivek Saahil" userId="43ad321a-5946-4c44-869a-99c3331d9527" providerId="ADAL" clId="{EA813354-F016-409C-A55B-EB42D8BC8B73}" dt="2021-04-06T04:33:14.680" v="5341" actId="27803"/>
          <ac:spMkLst>
            <pc:docMk/>
            <pc:sldMk cId="1830847363" sldId="283"/>
            <ac:spMk id="8627" creationId="{85741E6D-8ACC-4CB7-9C5D-2E2DAE5ADFBD}"/>
          </ac:spMkLst>
        </pc:spChg>
        <pc:spChg chg="mod">
          <ac:chgData name="Vivek Saahil" userId="43ad321a-5946-4c44-869a-99c3331d9527" providerId="ADAL" clId="{EA813354-F016-409C-A55B-EB42D8BC8B73}" dt="2021-04-06T04:33:14.680" v="5341" actId="27803"/>
          <ac:spMkLst>
            <pc:docMk/>
            <pc:sldMk cId="1830847363" sldId="283"/>
            <ac:spMk id="8628" creationId="{593826F6-6B33-4D48-BE1E-FC4A9719015D}"/>
          </ac:spMkLst>
        </pc:spChg>
        <pc:spChg chg="mod">
          <ac:chgData name="Vivek Saahil" userId="43ad321a-5946-4c44-869a-99c3331d9527" providerId="ADAL" clId="{EA813354-F016-409C-A55B-EB42D8BC8B73}" dt="2021-04-06T04:33:14.680" v="5341" actId="27803"/>
          <ac:spMkLst>
            <pc:docMk/>
            <pc:sldMk cId="1830847363" sldId="283"/>
            <ac:spMk id="8629" creationId="{ED2AD3EB-37B3-4D43-A4E1-D6F2B7C66B92}"/>
          </ac:spMkLst>
        </pc:spChg>
        <pc:spChg chg="mod">
          <ac:chgData name="Vivek Saahil" userId="43ad321a-5946-4c44-869a-99c3331d9527" providerId="ADAL" clId="{EA813354-F016-409C-A55B-EB42D8BC8B73}" dt="2021-04-06T04:33:14.680" v="5341" actId="27803"/>
          <ac:spMkLst>
            <pc:docMk/>
            <pc:sldMk cId="1830847363" sldId="283"/>
            <ac:spMk id="8630" creationId="{17D9F911-39F0-4F74-B7AC-4BBCBF0C4C28}"/>
          </ac:spMkLst>
        </pc:spChg>
        <pc:spChg chg="mod">
          <ac:chgData name="Vivek Saahil" userId="43ad321a-5946-4c44-869a-99c3331d9527" providerId="ADAL" clId="{EA813354-F016-409C-A55B-EB42D8BC8B73}" dt="2021-04-06T04:33:14.680" v="5341" actId="27803"/>
          <ac:spMkLst>
            <pc:docMk/>
            <pc:sldMk cId="1830847363" sldId="283"/>
            <ac:spMk id="8631" creationId="{F2B151FC-A271-47DC-BE85-23DACFC7BAA8}"/>
          </ac:spMkLst>
        </pc:spChg>
        <pc:spChg chg="mod">
          <ac:chgData name="Vivek Saahil" userId="43ad321a-5946-4c44-869a-99c3331d9527" providerId="ADAL" clId="{EA813354-F016-409C-A55B-EB42D8BC8B73}" dt="2021-04-06T04:33:14.680" v="5341" actId="27803"/>
          <ac:spMkLst>
            <pc:docMk/>
            <pc:sldMk cId="1830847363" sldId="283"/>
            <ac:spMk id="8632" creationId="{C0F1D59E-7A9C-4493-9D73-212EE61E25E4}"/>
          </ac:spMkLst>
        </pc:spChg>
        <pc:spChg chg="mod">
          <ac:chgData name="Vivek Saahil" userId="43ad321a-5946-4c44-869a-99c3331d9527" providerId="ADAL" clId="{EA813354-F016-409C-A55B-EB42D8BC8B73}" dt="2021-04-06T04:33:14.680" v="5341" actId="27803"/>
          <ac:spMkLst>
            <pc:docMk/>
            <pc:sldMk cId="1830847363" sldId="283"/>
            <ac:spMk id="8633" creationId="{E88785A6-9768-4C26-8803-4C0F634C1B5A}"/>
          </ac:spMkLst>
        </pc:spChg>
        <pc:spChg chg="mod">
          <ac:chgData name="Vivek Saahil" userId="43ad321a-5946-4c44-869a-99c3331d9527" providerId="ADAL" clId="{EA813354-F016-409C-A55B-EB42D8BC8B73}" dt="2021-04-06T04:33:14.680" v="5341" actId="27803"/>
          <ac:spMkLst>
            <pc:docMk/>
            <pc:sldMk cId="1830847363" sldId="283"/>
            <ac:spMk id="8634" creationId="{F4D5AB05-9EE4-44B4-A384-62CA320B76A6}"/>
          </ac:spMkLst>
        </pc:spChg>
        <pc:spChg chg="mod">
          <ac:chgData name="Vivek Saahil" userId="43ad321a-5946-4c44-869a-99c3331d9527" providerId="ADAL" clId="{EA813354-F016-409C-A55B-EB42D8BC8B73}" dt="2021-04-06T04:33:14.680" v="5341" actId="27803"/>
          <ac:spMkLst>
            <pc:docMk/>
            <pc:sldMk cId="1830847363" sldId="283"/>
            <ac:spMk id="8635" creationId="{CF7D3A00-9601-4668-9187-F15138F24539}"/>
          </ac:spMkLst>
        </pc:spChg>
        <pc:spChg chg="mod">
          <ac:chgData name="Vivek Saahil" userId="43ad321a-5946-4c44-869a-99c3331d9527" providerId="ADAL" clId="{EA813354-F016-409C-A55B-EB42D8BC8B73}" dt="2021-04-06T04:33:14.680" v="5341" actId="27803"/>
          <ac:spMkLst>
            <pc:docMk/>
            <pc:sldMk cId="1830847363" sldId="283"/>
            <ac:spMk id="8636" creationId="{C3E52DCF-047D-4EB2-BD76-0D00ED2E166A}"/>
          </ac:spMkLst>
        </pc:spChg>
        <pc:spChg chg="mod">
          <ac:chgData name="Vivek Saahil" userId="43ad321a-5946-4c44-869a-99c3331d9527" providerId="ADAL" clId="{EA813354-F016-409C-A55B-EB42D8BC8B73}" dt="2021-04-06T04:33:14.680" v="5341" actId="27803"/>
          <ac:spMkLst>
            <pc:docMk/>
            <pc:sldMk cId="1830847363" sldId="283"/>
            <ac:spMk id="8637" creationId="{77F17200-B6F6-44E2-B59B-625F8B88008B}"/>
          </ac:spMkLst>
        </pc:spChg>
        <pc:spChg chg="mod">
          <ac:chgData name="Vivek Saahil" userId="43ad321a-5946-4c44-869a-99c3331d9527" providerId="ADAL" clId="{EA813354-F016-409C-A55B-EB42D8BC8B73}" dt="2021-04-06T04:33:14.680" v="5341" actId="27803"/>
          <ac:spMkLst>
            <pc:docMk/>
            <pc:sldMk cId="1830847363" sldId="283"/>
            <ac:spMk id="8638" creationId="{D26BDC8D-8D93-4434-A2A1-4548FA8427A6}"/>
          </ac:spMkLst>
        </pc:spChg>
        <pc:spChg chg="mod">
          <ac:chgData name="Vivek Saahil" userId="43ad321a-5946-4c44-869a-99c3331d9527" providerId="ADAL" clId="{EA813354-F016-409C-A55B-EB42D8BC8B73}" dt="2021-04-06T04:33:14.680" v="5341" actId="27803"/>
          <ac:spMkLst>
            <pc:docMk/>
            <pc:sldMk cId="1830847363" sldId="283"/>
            <ac:spMk id="8639" creationId="{BF68126C-1256-42D5-B8D9-902D014B69BD}"/>
          </ac:spMkLst>
        </pc:spChg>
        <pc:spChg chg="mod">
          <ac:chgData name="Vivek Saahil" userId="43ad321a-5946-4c44-869a-99c3331d9527" providerId="ADAL" clId="{EA813354-F016-409C-A55B-EB42D8BC8B73}" dt="2021-04-06T04:33:14.680" v="5341" actId="27803"/>
          <ac:spMkLst>
            <pc:docMk/>
            <pc:sldMk cId="1830847363" sldId="283"/>
            <ac:spMk id="8640" creationId="{086C99DC-D3E1-4E91-8224-4F88DBAC48C5}"/>
          </ac:spMkLst>
        </pc:spChg>
        <pc:spChg chg="mod">
          <ac:chgData name="Vivek Saahil" userId="43ad321a-5946-4c44-869a-99c3331d9527" providerId="ADAL" clId="{EA813354-F016-409C-A55B-EB42D8BC8B73}" dt="2021-04-06T04:33:14.680" v="5341" actId="27803"/>
          <ac:spMkLst>
            <pc:docMk/>
            <pc:sldMk cId="1830847363" sldId="283"/>
            <ac:spMk id="8641" creationId="{54F106CE-1648-4C35-8C03-362376E31C1B}"/>
          </ac:spMkLst>
        </pc:spChg>
        <pc:spChg chg="mod">
          <ac:chgData name="Vivek Saahil" userId="43ad321a-5946-4c44-869a-99c3331d9527" providerId="ADAL" clId="{EA813354-F016-409C-A55B-EB42D8BC8B73}" dt="2021-04-06T04:33:14.680" v="5341" actId="27803"/>
          <ac:spMkLst>
            <pc:docMk/>
            <pc:sldMk cId="1830847363" sldId="283"/>
            <ac:spMk id="8642" creationId="{2FFE340F-7AFC-44F9-8E1D-46A97A66ACEC}"/>
          </ac:spMkLst>
        </pc:spChg>
        <pc:spChg chg="mod">
          <ac:chgData name="Vivek Saahil" userId="43ad321a-5946-4c44-869a-99c3331d9527" providerId="ADAL" clId="{EA813354-F016-409C-A55B-EB42D8BC8B73}" dt="2021-04-06T04:33:14.680" v="5341" actId="27803"/>
          <ac:spMkLst>
            <pc:docMk/>
            <pc:sldMk cId="1830847363" sldId="283"/>
            <ac:spMk id="8643" creationId="{6D053B3F-7D1F-47E5-9DE5-40358515442D}"/>
          </ac:spMkLst>
        </pc:spChg>
        <pc:spChg chg="mod">
          <ac:chgData name="Vivek Saahil" userId="43ad321a-5946-4c44-869a-99c3331d9527" providerId="ADAL" clId="{EA813354-F016-409C-A55B-EB42D8BC8B73}" dt="2021-04-06T04:33:14.680" v="5341" actId="27803"/>
          <ac:spMkLst>
            <pc:docMk/>
            <pc:sldMk cId="1830847363" sldId="283"/>
            <ac:spMk id="8644" creationId="{8C5DA6D2-BF7E-4402-A81E-830FD5E681FA}"/>
          </ac:spMkLst>
        </pc:spChg>
        <pc:spChg chg="mod">
          <ac:chgData name="Vivek Saahil" userId="43ad321a-5946-4c44-869a-99c3331d9527" providerId="ADAL" clId="{EA813354-F016-409C-A55B-EB42D8BC8B73}" dt="2021-04-06T04:33:14.680" v="5341" actId="27803"/>
          <ac:spMkLst>
            <pc:docMk/>
            <pc:sldMk cId="1830847363" sldId="283"/>
            <ac:spMk id="8645" creationId="{D3A0C541-D58F-40A0-B8DC-6BAF60B215CB}"/>
          </ac:spMkLst>
        </pc:spChg>
        <pc:spChg chg="mod">
          <ac:chgData name="Vivek Saahil" userId="43ad321a-5946-4c44-869a-99c3331d9527" providerId="ADAL" clId="{EA813354-F016-409C-A55B-EB42D8BC8B73}" dt="2021-04-06T04:33:14.680" v="5341" actId="27803"/>
          <ac:spMkLst>
            <pc:docMk/>
            <pc:sldMk cId="1830847363" sldId="283"/>
            <ac:spMk id="8646" creationId="{F84CA091-AA72-4E9A-A4EA-67D4F5EC3A27}"/>
          </ac:spMkLst>
        </pc:spChg>
        <pc:spChg chg="mod">
          <ac:chgData name="Vivek Saahil" userId="43ad321a-5946-4c44-869a-99c3331d9527" providerId="ADAL" clId="{EA813354-F016-409C-A55B-EB42D8BC8B73}" dt="2021-04-06T04:33:14.680" v="5341" actId="27803"/>
          <ac:spMkLst>
            <pc:docMk/>
            <pc:sldMk cId="1830847363" sldId="283"/>
            <ac:spMk id="8647" creationId="{D643700B-C707-493C-9B5F-9B38360C6308}"/>
          </ac:spMkLst>
        </pc:spChg>
        <pc:spChg chg="mod">
          <ac:chgData name="Vivek Saahil" userId="43ad321a-5946-4c44-869a-99c3331d9527" providerId="ADAL" clId="{EA813354-F016-409C-A55B-EB42D8BC8B73}" dt="2021-04-06T04:33:14.680" v="5341" actId="27803"/>
          <ac:spMkLst>
            <pc:docMk/>
            <pc:sldMk cId="1830847363" sldId="283"/>
            <ac:spMk id="8648" creationId="{956D0EB3-5F0A-40DD-A17B-51AF088ED4F2}"/>
          </ac:spMkLst>
        </pc:spChg>
        <pc:spChg chg="mod">
          <ac:chgData name="Vivek Saahil" userId="43ad321a-5946-4c44-869a-99c3331d9527" providerId="ADAL" clId="{EA813354-F016-409C-A55B-EB42D8BC8B73}" dt="2021-04-06T04:33:14.680" v="5341" actId="27803"/>
          <ac:spMkLst>
            <pc:docMk/>
            <pc:sldMk cId="1830847363" sldId="283"/>
            <ac:spMk id="8649" creationId="{F56231D4-75E8-46E2-BF64-D9055408DBFC}"/>
          </ac:spMkLst>
        </pc:spChg>
        <pc:spChg chg="mod">
          <ac:chgData name="Vivek Saahil" userId="43ad321a-5946-4c44-869a-99c3331d9527" providerId="ADAL" clId="{EA813354-F016-409C-A55B-EB42D8BC8B73}" dt="2021-04-06T04:33:14.680" v="5341" actId="27803"/>
          <ac:spMkLst>
            <pc:docMk/>
            <pc:sldMk cId="1830847363" sldId="283"/>
            <ac:spMk id="8650" creationId="{1C321686-41EC-4BFC-AD94-BFD3F66366CC}"/>
          </ac:spMkLst>
        </pc:spChg>
        <pc:spChg chg="mod">
          <ac:chgData name="Vivek Saahil" userId="43ad321a-5946-4c44-869a-99c3331d9527" providerId="ADAL" clId="{EA813354-F016-409C-A55B-EB42D8BC8B73}" dt="2021-04-06T04:33:14.680" v="5341" actId="27803"/>
          <ac:spMkLst>
            <pc:docMk/>
            <pc:sldMk cId="1830847363" sldId="283"/>
            <ac:spMk id="8651" creationId="{E1BD1A62-A218-429E-B51C-7570624871B1}"/>
          </ac:spMkLst>
        </pc:spChg>
        <pc:spChg chg="mod">
          <ac:chgData name="Vivek Saahil" userId="43ad321a-5946-4c44-869a-99c3331d9527" providerId="ADAL" clId="{EA813354-F016-409C-A55B-EB42D8BC8B73}" dt="2021-04-06T04:33:14.680" v="5341" actId="27803"/>
          <ac:spMkLst>
            <pc:docMk/>
            <pc:sldMk cId="1830847363" sldId="283"/>
            <ac:spMk id="8652" creationId="{50EE99AC-A553-4793-BBAF-98FE1A000F11}"/>
          </ac:spMkLst>
        </pc:spChg>
        <pc:spChg chg="mod">
          <ac:chgData name="Vivek Saahil" userId="43ad321a-5946-4c44-869a-99c3331d9527" providerId="ADAL" clId="{EA813354-F016-409C-A55B-EB42D8BC8B73}" dt="2021-04-06T04:33:14.680" v="5341" actId="27803"/>
          <ac:spMkLst>
            <pc:docMk/>
            <pc:sldMk cId="1830847363" sldId="283"/>
            <ac:spMk id="8653" creationId="{972A17D8-D80E-412F-86EC-75B57CBF73B9}"/>
          </ac:spMkLst>
        </pc:spChg>
        <pc:spChg chg="mod">
          <ac:chgData name="Vivek Saahil" userId="43ad321a-5946-4c44-869a-99c3331d9527" providerId="ADAL" clId="{EA813354-F016-409C-A55B-EB42D8BC8B73}" dt="2021-04-06T04:33:14.680" v="5341" actId="27803"/>
          <ac:spMkLst>
            <pc:docMk/>
            <pc:sldMk cId="1830847363" sldId="283"/>
            <ac:spMk id="8654" creationId="{55906C0B-1E64-49E8-9B8E-D03A484482EA}"/>
          </ac:spMkLst>
        </pc:spChg>
        <pc:spChg chg="mod">
          <ac:chgData name="Vivek Saahil" userId="43ad321a-5946-4c44-869a-99c3331d9527" providerId="ADAL" clId="{EA813354-F016-409C-A55B-EB42D8BC8B73}" dt="2021-04-06T04:33:14.680" v="5341" actId="27803"/>
          <ac:spMkLst>
            <pc:docMk/>
            <pc:sldMk cId="1830847363" sldId="283"/>
            <ac:spMk id="8655" creationId="{F3A65ADC-8807-4EB5-96F9-CCD58213D4E9}"/>
          </ac:spMkLst>
        </pc:spChg>
        <pc:spChg chg="mod">
          <ac:chgData name="Vivek Saahil" userId="43ad321a-5946-4c44-869a-99c3331d9527" providerId="ADAL" clId="{EA813354-F016-409C-A55B-EB42D8BC8B73}" dt="2021-04-06T04:33:14.680" v="5341" actId="27803"/>
          <ac:spMkLst>
            <pc:docMk/>
            <pc:sldMk cId="1830847363" sldId="283"/>
            <ac:spMk id="8656" creationId="{609A4450-B0E8-49A7-957E-8D9BCC13AF4F}"/>
          </ac:spMkLst>
        </pc:spChg>
        <pc:spChg chg="mod">
          <ac:chgData name="Vivek Saahil" userId="43ad321a-5946-4c44-869a-99c3331d9527" providerId="ADAL" clId="{EA813354-F016-409C-A55B-EB42D8BC8B73}" dt="2021-04-06T04:33:14.680" v="5341" actId="27803"/>
          <ac:spMkLst>
            <pc:docMk/>
            <pc:sldMk cId="1830847363" sldId="283"/>
            <ac:spMk id="8657" creationId="{9E755A46-15A7-4D43-8C0B-1AC04E964227}"/>
          </ac:spMkLst>
        </pc:spChg>
        <pc:spChg chg="mod">
          <ac:chgData name="Vivek Saahil" userId="43ad321a-5946-4c44-869a-99c3331d9527" providerId="ADAL" clId="{EA813354-F016-409C-A55B-EB42D8BC8B73}" dt="2021-04-06T04:33:14.680" v="5341" actId="27803"/>
          <ac:spMkLst>
            <pc:docMk/>
            <pc:sldMk cId="1830847363" sldId="283"/>
            <ac:spMk id="8658" creationId="{A4110573-50A2-4ED9-92C5-4C5ACBDE10AD}"/>
          </ac:spMkLst>
        </pc:spChg>
        <pc:spChg chg="mod">
          <ac:chgData name="Vivek Saahil" userId="43ad321a-5946-4c44-869a-99c3331d9527" providerId="ADAL" clId="{EA813354-F016-409C-A55B-EB42D8BC8B73}" dt="2021-04-06T04:33:14.680" v="5341" actId="27803"/>
          <ac:spMkLst>
            <pc:docMk/>
            <pc:sldMk cId="1830847363" sldId="283"/>
            <ac:spMk id="8659" creationId="{DAA611A5-F0FC-41D0-9EEA-56E28FE8D52D}"/>
          </ac:spMkLst>
        </pc:spChg>
        <pc:spChg chg="mod">
          <ac:chgData name="Vivek Saahil" userId="43ad321a-5946-4c44-869a-99c3331d9527" providerId="ADAL" clId="{EA813354-F016-409C-A55B-EB42D8BC8B73}" dt="2021-04-06T04:33:14.680" v="5341" actId="27803"/>
          <ac:spMkLst>
            <pc:docMk/>
            <pc:sldMk cId="1830847363" sldId="283"/>
            <ac:spMk id="8660" creationId="{65C16905-527B-48FD-BD9A-344390645B5B}"/>
          </ac:spMkLst>
        </pc:spChg>
        <pc:spChg chg="mod">
          <ac:chgData name="Vivek Saahil" userId="43ad321a-5946-4c44-869a-99c3331d9527" providerId="ADAL" clId="{EA813354-F016-409C-A55B-EB42D8BC8B73}" dt="2021-04-06T04:33:14.680" v="5341" actId="27803"/>
          <ac:spMkLst>
            <pc:docMk/>
            <pc:sldMk cId="1830847363" sldId="283"/>
            <ac:spMk id="8661" creationId="{C286688A-9873-4497-9FC6-8BD9E71DBE4B}"/>
          </ac:spMkLst>
        </pc:spChg>
        <pc:spChg chg="mod">
          <ac:chgData name="Vivek Saahil" userId="43ad321a-5946-4c44-869a-99c3331d9527" providerId="ADAL" clId="{EA813354-F016-409C-A55B-EB42D8BC8B73}" dt="2021-04-06T04:33:14.680" v="5341" actId="27803"/>
          <ac:spMkLst>
            <pc:docMk/>
            <pc:sldMk cId="1830847363" sldId="283"/>
            <ac:spMk id="8662" creationId="{650A4791-3995-4347-814E-B094CD7E9986}"/>
          </ac:spMkLst>
        </pc:spChg>
        <pc:spChg chg="mod">
          <ac:chgData name="Vivek Saahil" userId="43ad321a-5946-4c44-869a-99c3331d9527" providerId="ADAL" clId="{EA813354-F016-409C-A55B-EB42D8BC8B73}" dt="2021-04-06T04:33:14.680" v="5341" actId="27803"/>
          <ac:spMkLst>
            <pc:docMk/>
            <pc:sldMk cId="1830847363" sldId="283"/>
            <ac:spMk id="8663" creationId="{970F302D-6E8A-4547-8BC0-0FE24F55D46C}"/>
          </ac:spMkLst>
        </pc:spChg>
        <pc:spChg chg="mod">
          <ac:chgData name="Vivek Saahil" userId="43ad321a-5946-4c44-869a-99c3331d9527" providerId="ADAL" clId="{EA813354-F016-409C-A55B-EB42D8BC8B73}" dt="2021-04-06T04:33:14.680" v="5341" actId="27803"/>
          <ac:spMkLst>
            <pc:docMk/>
            <pc:sldMk cId="1830847363" sldId="283"/>
            <ac:spMk id="8664" creationId="{3A090A75-36E4-461C-9619-56FC7528FB4D}"/>
          </ac:spMkLst>
        </pc:spChg>
        <pc:spChg chg="mod">
          <ac:chgData name="Vivek Saahil" userId="43ad321a-5946-4c44-869a-99c3331d9527" providerId="ADAL" clId="{EA813354-F016-409C-A55B-EB42D8BC8B73}" dt="2021-04-06T04:33:14.680" v="5341" actId="27803"/>
          <ac:spMkLst>
            <pc:docMk/>
            <pc:sldMk cId="1830847363" sldId="283"/>
            <ac:spMk id="8665" creationId="{11DD5BAA-B54F-4BAB-B1CB-612E519AAA93}"/>
          </ac:spMkLst>
        </pc:spChg>
        <pc:spChg chg="mod">
          <ac:chgData name="Vivek Saahil" userId="43ad321a-5946-4c44-869a-99c3331d9527" providerId="ADAL" clId="{EA813354-F016-409C-A55B-EB42D8BC8B73}" dt="2021-04-06T04:33:14.680" v="5341" actId="27803"/>
          <ac:spMkLst>
            <pc:docMk/>
            <pc:sldMk cId="1830847363" sldId="283"/>
            <ac:spMk id="8666" creationId="{45FE2B3F-462C-440A-8442-A4AE89BC8FC9}"/>
          </ac:spMkLst>
        </pc:spChg>
        <pc:spChg chg="mod">
          <ac:chgData name="Vivek Saahil" userId="43ad321a-5946-4c44-869a-99c3331d9527" providerId="ADAL" clId="{EA813354-F016-409C-A55B-EB42D8BC8B73}" dt="2021-04-06T04:33:14.680" v="5341" actId="27803"/>
          <ac:spMkLst>
            <pc:docMk/>
            <pc:sldMk cId="1830847363" sldId="283"/>
            <ac:spMk id="8667" creationId="{3AA9FD28-FE80-483B-B332-F0455A7D0A22}"/>
          </ac:spMkLst>
        </pc:spChg>
        <pc:spChg chg="mod">
          <ac:chgData name="Vivek Saahil" userId="43ad321a-5946-4c44-869a-99c3331d9527" providerId="ADAL" clId="{EA813354-F016-409C-A55B-EB42D8BC8B73}" dt="2021-04-06T04:33:14.680" v="5341" actId="27803"/>
          <ac:spMkLst>
            <pc:docMk/>
            <pc:sldMk cId="1830847363" sldId="283"/>
            <ac:spMk id="8668" creationId="{6E81D956-43F6-445C-825B-394DC9617DFD}"/>
          </ac:spMkLst>
        </pc:spChg>
        <pc:spChg chg="mod">
          <ac:chgData name="Vivek Saahil" userId="43ad321a-5946-4c44-869a-99c3331d9527" providerId="ADAL" clId="{EA813354-F016-409C-A55B-EB42D8BC8B73}" dt="2021-04-06T04:33:14.680" v="5341" actId="27803"/>
          <ac:spMkLst>
            <pc:docMk/>
            <pc:sldMk cId="1830847363" sldId="283"/>
            <ac:spMk id="8669" creationId="{23F4BDBA-E977-4C3A-A951-58A6A241D076}"/>
          </ac:spMkLst>
        </pc:spChg>
        <pc:spChg chg="mod">
          <ac:chgData name="Vivek Saahil" userId="43ad321a-5946-4c44-869a-99c3331d9527" providerId="ADAL" clId="{EA813354-F016-409C-A55B-EB42D8BC8B73}" dt="2021-04-06T04:33:14.680" v="5341" actId="27803"/>
          <ac:spMkLst>
            <pc:docMk/>
            <pc:sldMk cId="1830847363" sldId="283"/>
            <ac:spMk id="8670" creationId="{FC285E60-27A6-4BED-9F96-B208710D2A46}"/>
          </ac:spMkLst>
        </pc:spChg>
        <pc:spChg chg="mod">
          <ac:chgData name="Vivek Saahil" userId="43ad321a-5946-4c44-869a-99c3331d9527" providerId="ADAL" clId="{EA813354-F016-409C-A55B-EB42D8BC8B73}" dt="2021-04-06T04:33:14.680" v="5341" actId="27803"/>
          <ac:spMkLst>
            <pc:docMk/>
            <pc:sldMk cId="1830847363" sldId="283"/>
            <ac:spMk id="8671" creationId="{DDCBA535-9398-4734-8CCD-D2D6FE740B17}"/>
          </ac:spMkLst>
        </pc:spChg>
        <pc:spChg chg="mod">
          <ac:chgData name="Vivek Saahil" userId="43ad321a-5946-4c44-869a-99c3331d9527" providerId="ADAL" clId="{EA813354-F016-409C-A55B-EB42D8BC8B73}" dt="2021-04-06T04:33:14.680" v="5341" actId="27803"/>
          <ac:spMkLst>
            <pc:docMk/>
            <pc:sldMk cId="1830847363" sldId="283"/>
            <ac:spMk id="8672" creationId="{99058C0F-9040-465E-8044-AA210D0ADEA9}"/>
          </ac:spMkLst>
        </pc:spChg>
        <pc:spChg chg="mod">
          <ac:chgData name="Vivek Saahil" userId="43ad321a-5946-4c44-869a-99c3331d9527" providerId="ADAL" clId="{EA813354-F016-409C-A55B-EB42D8BC8B73}" dt="2021-04-06T04:33:14.680" v="5341" actId="27803"/>
          <ac:spMkLst>
            <pc:docMk/>
            <pc:sldMk cId="1830847363" sldId="283"/>
            <ac:spMk id="8673" creationId="{2FDF6001-2F04-475A-80A9-B64CD2C0DFF4}"/>
          </ac:spMkLst>
        </pc:spChg>
        <pc:spChg chg="mod">
          <ac:chgData name="Vivek Saahil" userId="43ad321a-5946-4c44-869a-99c3331d9527" providerId="ADAL" clId="{EA813354-F016-409C-A55B-EB42D8BC8B73}" dt="2021-04-06T04:33:14.680" v="5341" actId="27803"/>
          <ac:spMkLst>
            <pc:docMk/>
            <pc:sldMk cId="1830847363" sldId="283"/>
            <ac:spMk id="8674" creationId="{BCA898CD-EB6D-410D-BE5A-44B2F205A100}"/>
          </ac:spMkLst>
        </pc:spChg>
        <pc:spChg chg="mod">
          <ac:chgData name="Vivek Saahil" userId="43ad321a-5946-4c44-869a-99c3331d9527" providerId="ADAL" clId="{EA813354-F016-409C-A55B-EB42D8BC8B73}" dt="2021-04-06T04:33:14.680" v="5341" actId="27803"/>
          <ac:spMkLst>
            <pc:docMk/>
            <pc:sldMk cId="1830847363" sldId="283"/>
            <ac:spMk id="8675" creationId="{B13A6FE7-9BF1-41F7-9EB4-4DCE17E3F0B6}"/>
          </ac:spMkLst>
        </pc:spChg>
        <pc:spChg chg="mod">
          <ac:chgData name="Vivek Saahil" userId="43ad321a-5946-4c44-869a-99c3331d9527" providerId="ADAL" clId="{EA813354-F016-409C-A55B-EB42D8BC8B73}" dt="2021-04-06T04:33:14.680" v="5341" actId="27803"/>
          <ac:spMkLst>
            <pc:docMk/>
            <pc:sldMk cId="1830847363" sldId="283"/>
            <ac:spMk id="8676" creationId="{369F613E-194A-4D75-97D1-7D4DE78FFEF0}"/>
          </ac:spMkLst>
        </pc:spChg>
        <pc:spChg chg="mod">
          <ac:chgData name="Vivek Saahil" userId="43ad321a-5946-4c44-869a-99c3331d9527" providerId="ADAL" clId="{EA813354-F016-409C-A55B-EB42D8BC8B73}" dt="2021-04-06T04:33:14.680" v="5341" actId="27803"/>
          <ac:spMkLst>
            <pc:docMk/>
            <pc:sldMk cId="1830847363" sldId="283"/>
            <ac:spMk id="8677" creationId="{D2CFCF81-9AE8-42A1-B0EE-63702FD145CB}"/>
          </ac:spMkLst>
        </pc:spChg>
        <pc:spChg chg="mod">
          <ac:chgData name="Vivek Saahil" userId="43ad321a-5946-4c44-869a-99c3331d9527" providerId="ADAL" clId="{EA813354-F016-409C-A55B-EB42D8BC8B73}" dt="2021-04-06T04:33:14.680" v="5341" actId="27803"/>
          <ac:spMkLst>
            <pc:docMk/>
            <pc:sldMk cId="1830847363" sldId="283"/>
            <ac:spMk id="8678" creationId="{80FAA3BC-A4C0-47D9-974A-C15E693CED96}"/>
          </ac:spMkLst>
        </pc:spChg>
        <pc:spChg chg="mod">
          <ac:chgData name="Vivek Saahil" userId="43ad321a-5946-4c44-869a-99c3331d9527" providerId="ADAL" clId="{EA813354-F016-409C-A55B-EB42D8BC8B73}" dt="2021-04-06T04:33:14.680" v="5341" actId="27803"/>
          <ac:spMkLst>
            <pc:docMk/>
            <pc:sldMk cId="1830847363" sldId="283"/>
            <ac:spMk id="8679" creationId="{80B22243-84E5-4E47-829D-9D9B9D7E57D5}"/>
          </ac:spMkLst>
        </pc:spChg>
        <pc:spChg chg="mod">
          <ac:chgData name="Vivek Saahil" userId="43ad321a-5946-4c44-869a-99c3331d9527" providerId="ADAL" clId="{EA813354-F016-409C-A55B-EB42D8BC8B73}" dt="2021-04-06T04:33:14.680" v="5341" actId="27803"/>
          <ac:spMkLst>
            <pc:docMk/>
            <pc:sldMk cId="1830847363" sldId="283"/>
            <ac:spMk id="8680" creationId="{8E0E0CEE-6B6F-4D2D-970F-6410FD48DD6A}"/>
          </ac:spMkLst>
        </pc:spChg>
        <pc:spChg chg="mod">
          <ac:chgData name="Vivek Saahil" userId="43ad321a-5946-4c44-869a-99c3331d9527" providerId="ADAL" clId="{EA813354-F016-409C-A55B-EB42D8BC8B73}" dt="2021-04-06T04:33:14.680" v="5341" actId="27803"/>
          <ac:spMkLst>
            <pc:docMk/>
            <pc:sldMk cId="1830847363" sldId="283"/>
            <ac:spMk id="8681" creationId="{315D0E6F-3898-41E1-9589-272B21E52830}"/>
          </ac:spMkLst>
        </pc:spChg>
        <pc:spChg chg="mod">
          <ac:chgData name="Vivek Saahil" userId="43ad321a-5946-4c44-869a-99c3331d9527" providerId="ADAL" clId="{EA813354-F016-409C-A55B-EB42D8BC8B73}" dt="2021-04-06T04:33:14.680" v="5341" actId="27803"/>
          <ac:spMkLst>
            <pc:docMk/>
            <pc:sldMk cId="1830847363" sldId="283"/>
            <ac:spMk id="8682" creationId="{B2060BCE-2A2D-4182-802F-E0B3D37CDA41}"/>
          </ac:spMkLst>
        </pc:spChg>
        <pc:spChg chg="mod">
          <ac:chgData name="Vivek Saahil" userId="43ad321a-5946-4c44-869a-99c3331d9527" providerId="ADAL" clId="{EA813354-F016-409C-A55B-EB42D8BC8B73}" dt="2021-04-06T04:33:14.680" v="5341" actId="27803"/>
          <ac:spMkLst>
            <pc:docMk/>
            <pc:sldMk cId="1830847363" sldId="283"/>
            <ac:spMk id="8683" creationId="{1F2C30AE-EE86-422A-8B97-3858AE449F3A}"/>
          </ac:spMkLst>
        </pc:spChg>
        <pc:spChg chg="mod">
          <ac:chgData name="Vivek Saahil" userId="43ad321a-5946-4c44-869a-99c3331d9527" providerId="ADAL" clId="{EA813354-F016-409C-A55B-EB42D8BC8B73}" dt="2021-04-06T04:33:14.680" v="5341" actId="27803"/>
          <ac:spMkLst>
            <pc:docMk/>
            <pc:sldMk cId="1830847363" sldId="283"/>
            <ac:spMk id="8684" creationId="{E950E375-9B8D-4AFD-90D0-21AD5D5EE2CF}"/>
          </ac:spMkLst>
        </pc:spChg>
        <pc:spChg chg="mod">
          <ac:chgData name="Vivek Saahil" userId="43ad321a-5946-4c44-869a-99c3331d9527" providerId="ADAL" clId="{EA813354-F016-409C-A55B-EB42D8BC8B73}" dt="2021-04-06T04:33:14.680" v="5341" actId="27803"/>
          <ac:spMkLst>
            <pc:docMk/>
            <pc:sldMk cId="1830847363" sldId="283"/>
            <ac:spMk id="8685" creationId="{EE669AC7-7AE2-489B-8666-729183141D3B}"/>
          </ac:spMkLst>
        </pc:spChg>
        <pc:spChg chg="mod">
          <ac:chgData name="Vivek Saahil" userId="43ad321a-5946-4c44-869a-99c3331d9527" providerId="ADAL" clId="{EA813354-F016-409C-A55B-EB42D8BC8B73}" dt="2021-04-06T04:33:14.680" v="5341" actId="27803"/>
          <ac:spMkLst>
            <pc:docMk/>
            <pc:sldMk cId="1830847363" sldId="283"/>
            <ac:spMk id="8686" creationId="{6BCA2CF8-819F-4924-94F8-EC5E10D87149}"/>
          </ac:spMkLst>
        </pc:spChg>
        <pc:spChg chg="mod">
          <ac:chgData name="Vivek Saahil" userId="43ad321a-5946-4c44-869a-99c3331d9527" providerId="ADAL" clId="{EA813354-F016-409C-A55B-EB42D8BC8B73}" dt="2021-04-06T04:33:14.680" v="5341" actId="27803"/>
          <ac:spMkLst>
            <pc:docMk/>
            <pc:sldMk cId="1830847363" sldId="283"/>
            <ac:spMk id="8687" creationId="{90AE5531-72C4-4888-A7E6-B53425976ABC}"/>
          </ac:spMkLst>
        </pc:spChg>
        <pc:spChg chg="mod">
          <ac:chgData name="Vivek Saahil" userId="43ad321a-5946-4c44-869a-99c3331d9527" providerId="ADAL" clId="{EA813354-F016-409C-A55B-EB42D8BC8B73}" dt="2021-04-06T04:33:14.680" v="5341" actId="27803"/>
          <ac:spMkLst>
            <pc:docMk/>
            <pc:sldMk cId="1830847363" sldId="283"/>
            <ac:spMk id="8688" creationId="{43766CFC-B7FD-4870-A35D-4463773E178C}"/>
          </ac:spMkLst>
        </pc:spChg>
        <pc:spChg chg="mod">
          <ac:chgData name="Vivek Saahil" userId="43ad321a-5946-4c44-869a-99c3331d9527" providerId="ADAL" clId="{EA813354-F016-409C-A55B-EB42D8BC8B73}" dt="2021-04-06T04:33:14.680" v="5341" actId="27803"/>
          <ac:spMkLst>
            <pc:docMk/>
            <pc:sldMk cId="1830847363" sldId="283"/>
            <ac:spMk id="8689" creationId="{DBA25675-9A04-4D47-8FAA-C5FABD681E29}"/>
          </ac:spMkLst>
        </pc:spChg>
        <pc:spChg chg="mod">
          <ac:chgData name="Vivek Saahil" userId="43ad321a-5946-4c44-869a-99c3331d9527" providerId="ADAL" clId="{EA813354-F016-409C-A55B-EB42D8BC8B73}" dt="2021-04-06T04:33:14.680" v="5341" actId="27803"/>
          <ac:spMkLst>
            <pc:docMk/>
            <pc:sldMk cId="1830847363" sldId="283"/>
            <ac:spMk id="8690" creationId="{C2760144-17E9-45FF-A023-1CC5A1C9984C}"/>
          </ac:spMkLst>
        </pc:spChg>
        <pc:spChg chg="mod">
          <ac:chgData name="Vivek Saahil" userId="43ad321a-5946-4c44-869a-99c3331d9527" providerId="ADAL" clId="{EA813354-F016-409C-A55B-EB42D8BC8B73}" dt="2021-04-06T04:33:14.680" v="5341" actId="27803"/>
          <ac:spMkLst>
            <pc:docMk/>
            <pc:sldMk cId="1830847363" sldId="283"/>
            <ac:spMk id="8691" creationId="{30F6F10E-C3A7-46BF-9FA4-CE51A9A61101}"/>
          </ac:spMkLst>
        </pc:spChg>
        <pc:spChg chg="mod">
          <ac:chgData name="Vivek Saahil" userId="43ad321a-5946-4c44-869a-99c3331d9527" providerId="ADAL" clId="{EA813354-F016-409C-A55B-EB42D8BC8B73}" dt="2021-04-06T04:33:14.680" v="5341" actId="27803"/>
          <ac:spMkLst>
            <pc:docMk/>
            <pc:sldMk cId="1830847363" sldId="283"/>
            <ac:spMk id="8692" creationId="{CF3BC2CE-B55F-4541-B12C-580A3E3D6608}"/>
          </ac:spMkLst>
        </pc:spChg>
        <pc:spChg chg="mod">
          <ac:chgData name="Vivek Saahil" userId="43ad321a-5946-4c44-869a-99c3331d9527" providerId="ADAL" clId="{EA813354-F016-409C-A55B-EB42D8BC8B73}" dt="2021-04-06T04:33:14.680" v="5341" actId="27803"/>
          <ac:spMkLst>
            <pc:docMk/>
            <pc:sldMk cId="1830847363" sldId="283"/>
            <ac:spMk id="8693" creationId="{0046823C-1E7B-49CA-9B5F-529C093DA510}"/>
          </ac:spMkLst>
        </pc:spChg>
        <pc:spChg chg="mod">
          <ac:chgData name="Vivek Saahil" userId="43ad321a-5946-4c44-869a-99c3331d9527" providerId="ADAL" clId="{EA813354-F016-409C-A55B-EB42D8BC8B73}" dt="2021-04-06T04:33:14.680" v="5341" actId="27803"/>
          <ac:spMkLst>
            <pc:docMk/>
            <pc:sldMk cId="1830847363" sldId="283"/>
            <ac:spMk id="8694" creationId="{F2761F23-501F-4670-B49E-C83A7BC6C7AF}"/>
          </ac:spMkLst>
        </pc:spChg>
        <pc:spChg chg="mod">
          <ac:chgData name="Vivek Saahil" userId="43ad321a-5946-4c44-869a-99c3331d9527" providerId="ADAL" clId="{EA813354-F016-409C-A55B-EB42D8BC8B73}" dt="2021-04-06T04:33:14.680" v="5341" actId="27803"/>
          <ac:spMkLst>
            <pc:docMk/>
            <pc:sldMk cId="1830847363" sldId="283"/>
            <ac:spMk id="8695" creationId="{98F6725F-059D-4431-9497-84E68BFA598D}"/>
          </ac:spMkLst>
        </pc:spChg>
        <pc:spChg chg="mod">
          <ac:chgData name="Vivek Saahil" userId="43ad321a-5946-4c44-869a-99c3331d9527" providerId="ADAL" clId="{EA813354-F016-409C-A55B-EB42D8BC8B73}" dt="2021-04-06T04:33:14.680" v="5341" actId="27803"/>
          <ac:spMkLst>
            <pc:docMk/>
            <pc:sldMk cId="1830847363" sldId="283"/>
            <ac:spMk id="8696" creationId="{43232327-F297-4A78-8F9C-0FAA7885C1EE}"/>
          </ac:spMkLst>
        </pc:spChg>
        <pc:spChg chg="mod">
          <ac:chgData name="Vivek Saahil" userId="43ad321a-5946-4c44-869a-99c3331d9527" providerId="ADAL" clId="{EA813354-F016-409C-A55B-EB42D8BC8B73}" dt="2021-04-06T04:33:14.680" v="5341" actId="27803"/>
          <ac:spMkLst>
            <pc:docMk/>
            <pc:sldMk cId="1830847363" sldId="283"/>
            <ac:spMk id="8697" creationId="{1ED037A4-0BAA-456A-8976-4004F977C533}"/>
          </ac:spMkLst>
        </pc:spChg>
        <pc:spChg chg="mod">
          <ac:chgData name="Vivek Saahil" userId="43ad321a-5946-4c44-869a-99c3331d9527" providerId="ADAL" clId="{EA813354-F016-409C-A55B-EB42D8BC8B73}" dt="2021-04-06T04:33:14.680" v="5341" actId="27803"/>
          <ac:spMkLst>
            <pc:docMk/>
            <pc:sldMk cId="1830847363" sldId="283"/>
            <ac:spMk id="8698" creationId="{0CFD2C2F-C833-4333-BCDE-64D615089F91}"/>
          </ac:spMkLst>
        </pc:spChg>
        <pc:spChg chg="mod">
          <ac:chgData name="Vivek Saahil" userId="43ad321a-5946-4c44-869a-99c3331d9527" providerId="ADAL" clId="{EA813354-F016-409C-A55B-EB42D8BC8B73}" dt="2021-04-06T04:33:14.680" v="5341" actId="27803"/>
          <ac:spMkLst>
            <pc:docMk/>
            <pc:sldMk cId="1830847363" sldId="283"/>
            <ac:spMk id="8699" creationId="{1E7A28C8-B1E1-453A-B813-59907E111BD0}"/>
          </ac:spMkLst>
        </pc:spChg>
        <pc:spChg chg="mod">
          <ac:chgData name="Vivek Saahil" userId="43ad321a-5946-4c44-869a-99c3331d9527" providerId="ADAL" clId="{EA813354-F016-409C-A55B-EB42D8BC8B73}" dt="2021-04-06T04:33:14.680" v="5341" actId="27803"/>
          <ac:spMkLst>
            <pc:docMk/>
            <pc:sldMk cId="1830847363" sldId="283"/>
            <ac:spMk id="8700" creationId="{5F5AE268-0F19-4789-BE19-5A128836E739}"/>
          </ac:spMkLst>
        </pc:spChg>
        <pc:spChg chg="mod">
          <ac:chgData name="Vivek Saahil" userId="43ad321a-5946-4c44-869a-99c3331d9527" providerId="ADAL" clId="{EA813354-F016-409C-A55B-EB42D8BC8B73}" dt="2021-04-06T04:33:14.680" v="5341" actId="27803"/>
          <ac:spMkLst>
            <pc:docMk/>
            <pc:sldMk cId="1830847363" sldId="283"/>
            <ac:spMk id="8701" creationId="{6849BA33-CA46-42A7-BCE5-5F22EB10F064}"/>
          </ac:spMkLst>
        </pc:spChg>
        <pc:spChg chg="mod">
          <ac:chgData name="Vivek Saahil" userId="43ad321a-5946-4c44-869a-99c3331d9527" providerId="ADAL" clId="{EA813354-F016-409C-A55B-EB42D8BC8B73}" dt="2021-04-06T04:33:14.680" v="5341" actId="27803"/>
          <ac:spMkLst>
            <pc:docMk/>
            <pc:sldMk cId="1830847363" sldId="283"/>
            <ac:spMk id="8702" creationId="{FC34F89F-294F-4C5B-B8D1-FEA1D944DD51}"/>
          </ac:spMkLst>
        </pc:spChg>
        <pc:spChg chg="mod">
          <ac:chgData name="Vivek Saahil" userId="43ad321a-5946-4c44-869a-99c3331d9527" providerId="ADAL" clId="{EA813354-F016-409C-A55B-EB42D8BC8B73}" dt="2021-04-06T04:33:14.680" v="5341" actId="27803"/>
          <ac:spMkLst>
            <pc:docMk/>
            <pc:sldMk cId="1830847363" sldId="283"/>
            <ac:spMk id="8703" creationId="{A2E2ADA4-A569-4E8D-8240-01028339EA44}"/>
          </ac:spMkLst>
        </pc:spChg>
        <pc:spChg chg="mod">
          <ac:chgData name="Vivek Saahil" userId="43ad321a-5946-4c44-869a-99c3331d9527" providerId="ADAL" clId="{EA813354-F016-409C-A55B-EB42D8BC8B73}" dt="2021-04-06T04:33:14.680" v="5341" actId="27803"/>
          <ac:spMkLst>
            <pc:docMk/>
            <pc:sldMk cId="1830847363" sldId="283"/>
            <ac:spMk id="8704" creationId="{5940F68C-E398-40A7-B02B-7B6B73B624B4}"/>
          </ac:spMkLst>
        </pc:spChg>
        <pc:spChg chg="mod">
          <ac:chgData name="Vivek Saahil" userId="43ad321a-5946-4c44-869a-99c3331d9527" providerId="ADAL" clId="{EA813354-F016-409C-A55B-EB42D8BC8B73}" dt="2021-04-06T04:33:14.680" v="5341" actId="27803"/>
          <ac:spMkLst>
            <pc:docMk/>
            <pc:sldMk cId="1830847363" sldId="283"/>
            <ac:spMk id="8705" creationId="{82BB9540-E4BE-4F0B-A2D2-E595D3A024AF}"/>
          </ac:spMkLst>
        </pc:spChg>
        <pc:spChg chg="mod">
          <ac:chgData name="Vivek Saahil" userId="43ad321a-5946-4c44-869a-99c3331d9527" providerId="ADAL" clId="{EA813354-F016-409C-A55B-EB42D8BC8B73}" dt="2021-04-06T04:33:14.680" v="5341" actId="27803"/>
          <ac:spMkLst>
            <pc:docMk/>
            <pc:sldMk cId="1830847363" sldId="283"/>
            <ac:spMk id="8706" creationId="{FB8FEA5A-C9A5-477A-B2AF-C34FECEA8A37}"/>
          </ac:spMkLst>
        </pc:spChg>
        <pc:spChg chg="mod">
          <ac:chgData name="Vivek Saahil" userId="43ad321a-5946-4c44-869a-99c3331d9527" providerId="ADAL" clId="{EA813354-F016-409C-A55B-EB42D8BC8B73}" dt="2021-04-06T04:33:14.680" v="5341" actId="27803"/>
          <ac:spMkLst>
            <pc:docMk/>
            <pc:sldMk cId="1830847363" sldId="283"/>
            <ac:spMk id="8707" creationId="{54BE96A1-6142-4115-95AB-FE995C2D3ADB}"/>
          </ac:spMkLst>
        </pc:spChg>
        <pc:spChg chg="mod">
          <ac:chgData name="Vivek Saahil" userId="43ad321a-5946-4c44-869a-99c3331d9527" providerId="ADAL" clId="{EA813354-F016-409C-A55B-EB42D8BC8B73}" dt="2021-04-06T04:33:14.680" v="5341" actId="27803"/>
          <ac:spMkLst>
            <pc:docMk/>
            <pc:sldMk cId="1830847363" sldId="283"/>
            <ac:spMk id="8708" creationId="{AAB7515A-20FC-4F3B-9D14-4AC1A1E099E7}"/>
          </ac:spMkLst>
        </pc:spChg>
        <pc:spChg chg="mod">
          <ac:chgData name="Vivek Saahil" userId="43ad321a-5946-4c44-869a-99c3331d9527" providerId="ADAL" clId="{EA813354-F016-409C-A55B-EB42D8BC8B73}" dt="2021-04-06T04:33:14.680" v="5341" actId="27803"/>
          <ac:spMkLst>
            <pc:docMk/>
            <pc:sldMk cId="1830847363" sldId="283"/>
            <ac:spMk id="8709" creationId="{D0F2287B-A61F-4098-92E4-EDCD43120982}"/>
          </ac:spMkLst>
        </pc:spChg>
        <pc:spChg chg="mod">
          <ac:chgData name="Vivek Saahil" userId="43ad321a-5946-4c44-869a-99c3331d9527" providerId="ADAL" clId="{EA813354-F016-409C-A55B-EB42D8BC8B73}" dt="2021-04-06T04:33:14.680" v="5341" actId="27803"/>
          <ac:spMkLst>
            <pc:docMk/>
            <pc:sldMk cId="1830847363" sldId="283"/>
            <ac:spMk id="8710" creationId="{F8BAD739-B5EF-4351-8530-266CFA4FF769}"/>
          </ac:spMkLst>
        </pc:spChg>
        <pc:spChg chg="mod">
          <ac:chgData name="Vivek Saahil" userId="43ad321a-5946-4c44-869a-99c3331d9527" providerId="ADAL" clId="{EA813354-F016-409C-A55B-EB42D8BC8B73}" dt="2021-04-06T04:33:14.680" v="5341" actId="27803"/>
          <ac:spMkLst>
            <pc:docMk/>
            <pc:sldMk cId="1830847363" sldId="283"/>
            <ac:spMk id="8711" creationId="{7C064B1F-14A8-4C52-B553-DF2305849615}"/>
          </ac:spMkLst>
        </pc:spChg>
        <pc:spChg chg="mod">
          <ac:chgData name="Vivek Saahil" userId="43ad321a-5946-4c44-869a-99c3331d9527" providerId="ADAL" clId="{EA813354-F016-409C-A55B-EB42D8BC8B73}" dt="2021-04-06T04:33:14.680" v="5341" actId="27803"/>
          <ac:spMkLst>
            <pc:docMk/>
            <pc:sldMk cId="1830847363" sldId="283"/>
            <ac:spMk id="8712" creationId="{FEE32A1F-9313-4399-ACDD-98BE75469DF0}"/>
          </ac:spMkLst>
        </pc:spChg>
        <pc:spChg chg="mod">
          <ac:chgData name="Vivek Saahil" userId="43ad321a-5946-4c44-869a-99c3331d9527" providerId="ADAL" clId="{EA813354-F016-409C-A55B-EB42D8BC8B73}" dt="2021-04-06T04:33:14.680" v="5341" actId="27803"/>
          <ac:spMkLst>
            <pc:docMk/>
            <pc:sldMk cId="1830847363" sldId="283"/>
            <ac:spMk id="8713" creationId="{3E94943F-B8B0-408B-A6A1-B200F2FCAF12}"/>
          </ac:spMkLst>
        </pc:spChg>
        <pc:spChg chg="mod">
          <ac:chgData name="Vivek Saahil" userId="43ad321a-5946-4c44-869a-99c3331d9527" providerId="ADAL" clId="{EA813354-F016-409C-A55B-EB42D8BC8B73}" dt="2021-04-06T04:33:14.680" v="5341" actId="27803"/>
          <ac:spMkLst>
            <pc:docMk/>
            <pc:sldMk cId="1830847363" sldId="283"/>
            <ac:spMk id="8714" creationId="{0E1AAA6D-9B6B-4831-A72C-B1A1F78ADF05}"/>
          </ac:spMkLst>
        </pc:spChg>
        <pc:spChg chg="mod">
          <ac:chgData name="Vivek Saahil" userId="43ad321a-5946-4c44-869a-99c3331d9527" providerId="ADAL" clId="{EA813354-F016-409C-A55B-EB42D8BC8B73}" dt="2021-04-06T04:33:14.680" v="5341" actId="27803"/>
          <ac:spMkLst>
            <pc:docMk/>
            <pc:sldMk cId="1830847363" sldId="283"/>
            <ac:spMk id="8715" creationId="{AA09C145-C5BB-43C5-82FD-3A5B59BB7EA6}"/>
          </ac:spMkLst>
        </pc:spChg>
        <pc:spChg chg="mod">
          <ac:chgData name="Vivek Saahil" userId="43ad321a-5946-4c44-869a-99c3331d9527" providerId="ADAL" clId="{EA813354-F016-409C-A55B-EB42D8BC8B73}" dt="2021-04-06T04:33:14.680" v="5341" actId="27803"/>
          <ac:spMkLst>
            <pc:docMk/>
            <pc:sldMk cId="1830847363" sldId="283"/>
            <ac:spMk id="8716" creationId="{61024611-8ADF-44D5-99D2-D63A2B31DE82}"/>
          </ac:spMkLst>
        </pc:spChg>
        <pc:spChg chg="mod">
          <ac:chgData name="Vivek Saahil" userId="43ad321a-5946-4c44-869a-99c3331d9527" providerId="ADAL" clId="{EA813354-F016-409C-A55B-EB42D8BC8B73}" dt="2021-04-06T04:33:14.680" v="5341" actId="27803"/>
          <ac:spMkLst>
            <pc:docMk/>
            <pc:sldMk cId="1830847363" sldId="283"/>
            <ac:spMk id="8717" creationId="{21567A23-8AA9-4611-8D0E-44B85ECA2088}"/>
          </ac:spMkLst>
        </pc:spChg>
        <pc:spChg chg="mod">
          <ac:chgData name="Vivek Saahil" userId="43ad321a-5946-4c44-869a-99c3331d9527" providerId="ADAL" clId="{EA813354-F016-409C-A55B-EB42D8BC8B73}" dt="2021-04-06T04:33:14.680" v="5341" actId="27803"/>
          <ac:spMkLst>
            <pc:docMk/>
            <pc:sldMk cId="1830847363" sldId="283"/>
            <ac:spMk id="8718" creationId="{A8DBA054-94D0-4537-94F8-386E7B25F277}"/>
          </ac:spMkLst>
        </pc:spChg>
        <pc:spChg chg="mod">
          <ac:chgData name="Vivek Saahil" userId="43ad321a-5946-4c44-869a-99c3331d9527" providerId="ADAL" clId="{EA813354-F016-409C-A55B-EB42D8BC8B73}" dt="2021-04-06T04:33:14.680" v="5341" actId="27803"/>
          <ac:spMkLst>
            <pc:docMk/>
            <pc:sldMk cId="1830847363" sldId="283"/>
            <ac:spMk id="8719" creationId="{9B35AA6C-4387-42AF-8084-B029C44B76D4}"/>
          </ac:spMkLst>
        </pc:spChg>
        <pc:spChg chg="mod">
          <ac:chgData name="Vivek Saahil" userId="43ad321a-5946-4c44-869a-99c3331d9527" providerId="ADAL" clId="{EA813354-F016-409C-A55B-EB42D8BC8B73}" dt="2021-04-06T04:33:14.680" v="5341" actId="27803"/>
          <ac:spMkLst>
            <pc:docMk/>
            <pc:sldMk cId="1830847363" sldId="283"/>
            <ac:spMk id="8720" creationId="{1DE5C779-7EC8-4E81-AF51-FD27A35B7C56}"/>
          </ac:spMkLst>
        </pc:spChg>
        <pc:spChg chg="mod">
          <ac:chgData name="Vivek Saahil" userId="43ad321a-5946-4c44-869a-99c3331d9527" providerId="ADAL" clId="{EA813354-F016-409C-A55B-EB42D8BC8B73}" dt="2021-04-06T04:33:14.680" v="5341" actId="27803"/>
          <ac:spMkLst>
            <pc:docMk/>
            <pc:sldMk cId="1830847363" sldId="283"/>
            <ac:spMk id="8721" creationId="{8473F414-95F8-4957-928F-D9AB2D8DB712}"/>
          </ac:spMkLst>
        </pc:spChg>
        <pc:spChg chg="mod">
          <ac:chgData name="Vivek Saahil" userId="43ad321a-5946-4c44-869a-99c3331d9527" providerId="ADAL" clId="{EA813354-F016-409C-A55B-EB42D8BC8B73}" dt="2021-04-06T04:33:14.680" v="5341" actId="27803"/>
          <ac:spMkLst>
            <pc:docMk/>
            <pc:sldMk cId="1830847363" sldId="283"/>
            <ac:spMk id="8722" creationId="{AE147C32-6140-452E-BD42-7E830404F7EF}"/>
          </ac:spMkLst>
        </pc:spChg>
        <pc:spChg chg="mod">
          <ac:chgData name="Vivek Saahil" userId="43ad321a-5946-4c44-869a-99c3331d9527" providerId="ADAL" clId="{EA813354-F016-409C-A55B-EB42D8BC8B73}" dt="2021-04-06T04:33:14.680" v="5341" actId="27803"/>
          <ac:spMkLst>
            <pc:docMk/>
            <pc:sldMk cId="1830847363" sldId="283"/>
            <ac:spMk id="8723" creationId="{A432F141-B590-49BC-BF43-CEA75308C823}"/>
          </ac:spMkLst>
        </pc:spChg>
        <pc:spChg chg="mod">
          <ac:chgData name="Vivek Saahil" userId="43ad321a-5946-4c44-869a-99c3331d9527" providerId="ADAL" clId="{EA813354-F016-409C-A55B-EB42D8BC8B73}" dt="2021-04-06T04:33:14.680" v="5341" actId="27803"/>
          <ac:spMkLst>
            <pc:docMk/>
            <pc:sldMk cId="1830847363" sldId="283"/>
            <ac:spMk id="8724" creationId="{1A07B05D-CC66-4847-A74E-3219A2254FCB}"/>
          </ac:spMkLst>
        </pc:spChg>
        <pc:spChg chg="mod">
          <ac:chgData name="Vivek Saahil" userId="43ad321a-5946-4c44-869a-99c3331d9527" providerId="ADAL" clId="{EA813354-F016-409C-A55B-EB42D8BC8B73}" dt="2021-04-06T04:33:14.680" v="5341" actId="27803"/>
          <ac:spMkLst>
            <pc:docMk/>
            <pc:sldMk cId="1830847363" sldId="283"/>
            <ac:spMk id="8725" creationId="{2BFEA426-7B55-41A9-87BC-C1CF97E64769}"/>
          </ac:spMkLst>
        </pc:spChg>
        <pc:spChg chg="mod">
          <ac:chgData name="Vivek Saahil" userId="43ad321a-5946-4c44-869a-99c3331d9527" providerId="ADAL" clId="{EA813354-F016-409C-A55B-EB42D8BC8B73}" dt="2021-04-06T04:33:14.680" v="5341" actId="27803"/>
          <ac:spMkLst>
            <pc:docMk/>
            <pc:sldMk cId="1830847363" sldId="283"/>
            <ac:spMk id="8726" creationId="{2259E13B-6511-4691-AF1B-63FED81A3DD3}"/>
          </ac:spMkLst>
        </pc:spChg>
        <pc:spChg chg="mod">
          <ac:chgData name="Vivek Saahil" userId="43ad321a-5946-4c44-869a-99c3331d9527" providerId="ADAL" clId="{EA813354-F016-409C-A55B-EB42D8BC8B73}" dt="2021-04-06T04:33:14.680" v="5341" actId="27803"/>
          <ac:spMkLst>
            <pc:docMk/>
            <pc:sldMk cId="1830847363" sldId="283"/>
            <ac:spMk id="8727" creationId="{F1FD9D05-C148-4A6A-831A-23129A4FE1BD}"/>
          </ac:spMkLst>
        </pc:spChg>
        <pc:spChg chg="mod">
          <ac:chgData name="Vivek Saahil" userId="43ad321a-5946-4c44-869a-99c3331d9527" providerId="ADAL" clId="{EA813354-F016-409C-A55B-EB42D8BC8B73}" dt="2021-04-06T04:33:14.680" v="5341" actId="27803"/>
          <ac:spMkLst>
            <pc:docMk/>
            <pc:sldMk cId="1830847363" sldId="283"/>
            <ac:spMk id="8728" creationId="{FCD6D4A0-3B68-4437-8EF8-D08CD436A6F6}"/>
          </ac:spMkLst>
        </pc:spChg>
        <pc:spChg chg="mod">
          <ac:chgData name="Vivek Saahil" userId="43ad321a-5946-4c44-869a-99c3331d9527" providerId="ADAL" clId="{EA813354-F016-409C-A55B-EB42D8BC8B73}" dt="2021-04-06T04:33:14.680" v="5341" actId="27803"/>
          <ac:spMkLst>
            <pc:docMk/>
            <pc:sldMk cId="1830847363" sldId="283"/>
            <ac:spMk id="8729" creationId="{86D50F30-F635-459A-854A-1D31C13E7F6D}"/>
          </ac:spMkLst>
        </pc:spChg>
        <pc:spChg chg="mod">
          <ac:chgData name="Vivek Saahil" userId="43ad321a-5946-4c44-869a-99c3331d9527" providerId="ADAL" clId="{EA813354-F016-409C-A55B-EB42D8BC8B73}" dt="2021-04-06T04:33:14.680" v="5341" actId="27803"/>
          <ac:spMkLst>
            <pc:docMk/>
            <pc:sldMk cId="1830847363" sldId="283"/>
            <ac:spMk id="8730" creationId="{518C90B9-A886-4B42-9BDF-FA472D957E65}"/>
          </ac:spMkLst>
        </pc:spChg>
        <pc:spChg chg="mod">
          <ac:chgData name="Vivek Saahil" userId="43ad321a-5946-4c44-869a-99c3331d9527" providerId="ADAL" clId="{EA813354-F016-409C-A55B-EB42D8BC8B73}" dt="2021-04-06T04:33:14.680" v="5341" actId="27803"/>
          <ac:spMkLst>
            <pc:docMk/>
            <pc:sldMk cId="1830847363" sldId="283"/>
            <ac:spMk id="8731" creationId="{F5DE2FBF-AE4E-4AB3-9F87-DDA9BD9D5F66}"/>
          </ac:spMkLst>
        </pc:spChg>
        <pc:spChg chg="mod">
          <ac:chgData name="Vivek Saahil" userId="43ad321a-5946-4c44-869a-99c3331d9527" providerId="ADAL" clId="{EA813354-F016-409C-A55B-EB42D8BC8B73}" dt="2021-04-06T04:33:14.680" v="5341" actId="27803"/>
          <ac:spMkLst>
            <pc:docMk/>
            <pc:sldMk cId="1830847363" sldId="283"/>
            <ac:spMk id="8732" creationId="{767EA2CF-10D6-4ADB-A860-2ACC6B9BEF93}"/>
          </ac:spMkLst>
        </pc:spChg>
        <pc:spChg chg="mod">
          <ac:chgData name="Vivek Saahil" userId="43ad321a-5946-4c44-869a-99c3331d9527" providerId="ADAL" clId="{EA813354-F016-409C-A55B-EB42D8BC8B73}" dt="2021-04-06T04:33:14.680" v="5341" actId="27803"/>
          <ac:spMkLst>
            <pc:docMk/>
            <pc:sldMk cId="1830847363" sldId="283"/>
            <ac:spMk id="8733" creationId="{C1F31B49-01D5-4872-AFD5-0D2EA6ABF2A7}"/>
          </ac:spMkLst>
        </pc:spChg>
        <pc:spChg chg="mod">
          <ac:chgData name="Vivek Saahil" userId="43ad321a-5946-4c44-869a-99c3331d9527" providerId="ADAL" clId="{EA813354-F016-409C-A55B-EB42D8BC8B73}" dt="2021-04-06T04:33:14.680" v="5341" actId="27803"/>
          <ac:spMkLst>
            <pc:docMk/>
            <pc:sldMk cId="1830847363" sldId="283"/>
            <ac:spMk id="8734" creationId="{E60F6AD3-25D0-4F4C-8886-900D6655B57F}"/>
          </ac:spMkLst>
        </pc:spChg>
        <pc:spChg chg="mod">
          <ac:chgData name="Vivek Saahil" userId="43ad321a-5946-4c44-869a-99c3331d9527" providerId="ADAL" clId="{EA813354-F016-409C-A55B-EB42D8BC8B73}" dt="2021-04-06T04:33:14.680" v="5341" actId="27803"/>
          <ac:spMkLst>
            <pc:docMk/>
            <pc:sldMk cId="1830847363" sldId="283"/>
            <ac:spMk id="8735" creationId="{AF03C0EC-0128-4220-8D23-EA63EF384196}"/>
          </ac:spMkLst>
        </pc:spChg>
        <pc:spChg chg="mod">
          <ac:chgData name="Vivek Saahil" userId="43ad321a-5946-4c44-869a-99c3331d9527" providerId="ADAL" clId="{EA813354-F016-409C-A55B-EB42D8BC8B73}" dt="2021-04-06T04:33:14.680" v="5341" actId="27803"/>
          <ac:spMkLst>
            <pc:docMk/>
            <pc:sldMk cId="1830847363" sldId="283"/>
            <ac:spMk id="8736" creationId="{7E0E1AEC-19AD-4DC9-8BC6-DC7AE0C2556B}"/>
          </ac:spMkLst>
        </pc:spChg>
        <pc:spChg chg="mod">
          <ac:chgData name="Vivek Saahil" userId="43ad321a-5946-4c44-869a-99c3331d9527" providerId="ADAL" clId="{EA813354-F016-409C-A55B-EB42D8BC8B73}" dt="2021-04-06T04:33:14.680" v="5341" actId="27803"/>
          <ac:spMkLst>
            <pc:docMk/>
            <pc:sldMk cId="1830847363" sldId="283"/>
            <ac:spMk id="8737" creationId="{87E05A5D-6EED-46A9-AA53-DF330325310D}"/>
          </ac:spMkLst>
        </pc:spChg>
        <pc:spChg chg="mod">
          <ac:chgData name="Vivek Saahil" userId="43ad321a-5946-4c44-869a-99c3331d9527" providerId="ADAL" clId="{EA813354-F016-409C-A55B-EB42D8BC8B73}" dt="2021-04-06T04:33:14.680" v="5341" actId="27803"/>
          <ac:spMkLst>
            <pc:docMk/>
            <pc:sldMk cId="1830847363" sldId="283"/>
            <ac:spMk id="8738" creationId="{09222B82-8D06-4EE2-8015-52D6A717142A}"/>
          </ac:spMkLst>
        </pc:spChg>
        <pc:spChg chg="mod">
          <ac:chgData name="Vivek Saahil" userId="43ad321a-5946-4c44-869a-99c3331d9527" providerId="ADAL" clId="{EA813354-F016-409C-A55B-EB42D8BC8B73}" dt="2021-04-06T04:33:14.680" v="5341" actId="27803"/>
          <ac:spMkLst>
            <pc:docMk/>
            <pc:sldMk cId="1830847363" sldId="283"/>
            <ac:spMk id="8739" creationId="{9BE63FDF-5C3A-4DC1-8FD6-DA59299F2B5A}"/>
          </ac:spMkLst>
        </pc:spChg>
        <pc:spChg chg="mod">
          <ac:chgData name="Vivek Saahil" userId="43ad321a-5946-4c44-869a-99c3331d9527" providerId="ADAL" clId="{EA813354-F016-409C-A55B-EB42D8BC8B73}" dt="2021-04-06T04:33:14.680" v="5341" actId="27803"/>
          <ac:spMkLst>
            <pc:docMk/>
            <pc:sldMk cId="1830847363" sldId="283"/>
            <ac:spMk id="8740" creationId="{9D9CC785-6FE6-400E-95D6-A7D54C4984CD}"/>
          </ac:spMkLst>
        </pc:spChg>
        <pc:spChg chg="mod">
          <ac:chgData name="Vivek Saahil" userId="43ad321a-5946-4c44-869a-99c3331d9527" providerId="ADAL" clId="{EA813354-F016-409C-A55B-EB42D8BC8B73}" dt="2021-04-06T04:33:14.680" v="5341" actId="27803"/>
          <ac:spMkLst>
            <pc:docMk/>
            <pc:sldMk cId="1830847363" sldId="283"/>
            <ac:spMk id="8741" creationId="{8C027CDA-6495-48AD-B606-2B3D7A46EA59}"/>
          </ac:spMkLst>
        </pc:spChg>
        <pc:spChg chg="mod">
          <ac:chgData name="Vivek Saahil" userId="43ad321a-5946-4c44-869a-99c3331d9527" providerId="ADAL" clId="{EA813354-F016-409C-A55B-EB42D8BC8B73}" dt="2021-04-06T04:33:14.680" v="5341" actId="27803"/>
          <ac:spMkLst>
            <pc:docMk/>
            <pc:sldMk cId="1830847363" sldId="283"/>
            <ac:spMk id="8742" creationId="{A3B87B5C-D7B5-4A39-BA7E-527D1291BBC1}"/>
          </ac:spMkLst>
        </pc:spChg>
        <pc:spChg chg="mod">
          <ac:chgData name="Vivek Saahil" userId="43ad321a-5946-4c44-869a-99c3331d9527" providerId="ADAL" clId="{EA813354-F016-409C-A55B-EB42D8BC8B73}" dt="2021-04-06T04:33:14.680" v="5341" actId="27803"/>
          <ac:spMkLst>
            <pc:docMk/>
            <pc:sldMk cId="1830847363" sldId="283"/>
            <ac:spMk id="8743" creationId="{8F1F0014-C610-4EAE-9985-3E8B098A8E18}"/>
          </ac:spMkLst>
        </pc:spChg>
        <pc:spChg chg="mod">
          <ac:chgData name="Vivek Saahil" userId="43ad321a-5946-4c44-869a-99c3331d9527" providerId="ADAL" clId="{EA813354-F016-409C-A55B-EB42D8BC8B73}" dt="2021-04-06T04:33:14.680" v="5341" actId="27803"/>
          <ac:spMkLst>
            <pc:docMk/>
            <pc:sldMk cId="1830847363" sldId="283"/>
            <ac:spMk id="8744" creationId="{146E507D-3486-4E80-A738-EA64F9AF2979}"/>
          </ac:spMkLst>
        </pc:spChg>
        <pc:spChg chg="mod">
          <ac:chgData name="Vivek Saahil" userId="43ad321a-5946-4c44-869a-99c3331d9527" providerId="ADAL" clId="{EA813354-F016-409C-A55B-EB42D8BC8B73}" dt="2021-04-06T04:33:14.680" v="5341" actId="27803"/>
          <ac:spMkLst>
            <pc:docMk/>
            <pc:sldMk cId="1830847363" sldId="283"/>
            <ac:spMk id="8745" creationId="{837636C1-EA50-41D1-9F17-CDC2F098EFDD}"/>
          </ac:spMkLst>
        </pc:spChg>
        <pc:spChg chg="mod">
          <ac:chgData name="Vivek Saahil" userId="43ad321a-5946-4c44-869a-99c3331d9527" providerId="ADAL" clId="{EA813354-F016-409C-A55B-EB42D8BC8B73}" dt="2021-04-06T04:33:14.680" v="5341" actId="27803"/>
          <ac:spMkLst>
            <pc:docMk/>
            <pc:sldMk cId="1830847363" sldId="283"/>
            <ac:spMk id="8746" creationId="{10DFC689-5506-4A0C-B866-B7897548ECE1}"/>
          </ac:spMkLst>
        </pc:spChg>
        <pc:spChg chg="mod">
          <ac:chgData name="Vivek Saahil" userId="43ad321a-5946-4c44-869a-99c3331d9527" providerId="ADAL" clId="{EA813354-F016-409C-A55B-EB42D8BC8B73}" dt="2021-04-06T04:33:14.680" v="5341" actId="27803"/>
          <ac:spMkLst>
            <pc:docMk/>
            <pc:sldMk cId="1830847363" sldId="283"/>
            <ac:spMk id="8747" creationId="{CD3A6F7A-8B63-41C9-81BE-EDE7531423BA}"/>
          </ac:spMkLst>
        </pc:spChg>
        <pc:spChg chg="mod">
          <ac:chgData name="Vivek Saahil" userId="43ad321a-5946-4c44-869a-99c3331d9527" providerId="ADAL" clId="{EA813354-F016-409C-A55B-EB42D8BC8B73}" dt="2021-04-06T04:33:14.680" v="5341" actId="27803"/>
          <ac:spMkLst>
            <pc:docMk/>
            <pc:sldMk cId="1830847363" sldId="283"/>
            <ac:spMk id="8748" creationId="{CC20D323-15B9-45D6-964F-13DABABEF6FC}"/>
          </ac:spMkLst>
        </pc:spChg>
        <pc:spChg chg="mod">
          <ac:chgData name="Vivek Saahil" userId="43ad321a-5946-4c44-869a-99c3331d9527" providerId="ADAL" clId="{EA813354-F016-409C-A55B-EB42D8BC8B73}" dt="2021-04-06T04:33:14.680" v="5341" actId="27803"/>
          <ac:spMkLst>
            <pc:docMk/>
            <pc:sldMk cId="1830847363" sldId="283"/>
            <ac:spMk id="8749" creationId="{1360D1B3-01D1-49E2-A2BB-F1EC08A8575D}"/>
          </ac:spMkLst>
        </pc:spChg>
        <pc:spChg chg="mod">
          <ac:chgData name="Vivek Saahil" userId="43ad321a-5946-4c44-869a-99c3331d9527" providerId="ADAL" clId="{EA813354-F016-409C-A55B-EB42D8BC8B73}" dt="2021-04-06T04:33:14.680" v="5341" actId="27803"/>
          <ac:spMkLst>
            <pc:docMk/>
            <pc:sldMk cId="1830847363" sldId="283"/>
            <ac:spMk id="8750" creationId="{096D48A5-57D0-486D-8553-3F91E9997B78}"/>
          </ac:spMkLst>
        </pc:spChg>
        <pc:spChg chg="mod">
          <ac:chgData name="Vivek Saahil" userId="43ad321a-5946-4c44-869a-99c3331d9527" providerId="ADAL" clId="{EA813354-F016-409C-A55B-EB42D8BC8B73}" dt="2021-04-06T04:33:14.680" v="5341" actId="27803"/>
          <ac:spMkLst>
            <pc:docMk/>
            <pc:sldMk cId="1830847363" sldId="283"/>
            <ac:spMk id="8751" creationId="{1681B248-82B8-41B4-8CD3-8ADAEFB67FCB}"/>
          </ac:spMkLst>
        </pc:spChg>
        <pc:spChg chg="mod">
          <ac:chgData name="Vivek Saahil" userId="43ad321a-5946-4c44-869a-99c3331d9527" providerId="ADAL" clId="{EA813354-F016-409C-A55B-EB42D8BC8B73}" dt="2021-04-06T04:33:14.680" v="5341" actId="27803"/>
          <ac:spMkLst>
            <pc:docMk/>
            <pc:sldMk cId="1830847363" sldId="283"/>
            <ac:spMk id="8752" creationId="{41342E3F-AD87-4E21-987E-313F59ACD0D4}"/>
          </ac:spMkLst>
        </pc:spChg>
        <pc:spChg chg="mod">
          <ac:chgData name="Vivek Saahil" userId="43ad321a-5946-4c44-869a-99c3331d9527" providerId="ADAL" clId="{EA813354-F016-409C-A55B-EB42D8BC8B73}" dt="2021-04-06T04:33:14.680" v="5341" actId="27803"/>
          <ac:spMkLst>
            <pc:docMk/>
            <pc:sldMk cId="1830847363" sldId="283"/>
            <ac:spMk id="8753" creationId="{BBECB57D-F4BF-4A37-A0EF-644CAC755627}"/>
          </ac:spMkLst>
        </pc:spChg>
        <pc:spChg chg="mod">
          <ac:chgData name="Vivek Saahil" userId="43ad321a-5946-4c44-869a-99c3331d9527" providerId="ADAL" clId="{EA813354-F016-409C-A55B-EB42D8BC8B73}" dt="2021-04-06T04:33:14.680" v="5341" actId="27803"/>
          <ac:spMkLst>
            <pc:docMk/>
            <pc:sldMk cId="1830847363" sldId="283"/>
            <ac:spMk id="8754" creationId="{E4D6C519-CC57-4028-825D-C0BDCDD95EA6}"/>
          </ac:spMkLst>
        </pc:spChg>
        <pc:spChg chg="mod">
          <ac:chgData name="Vivek Saahil" userId="43ad321a-5946-4c44-869a-99c3331d9527" providerId="ADAL" clId="{EA813354-F016-409C-A55B-EB42D8BC8B73}" dt="2021-04-06T04:33:14.680" v="5341" actId="27803"/>
          <ac:spMkLst>
            <pc:docMk/>
            <pc:sldMk cId="1830847363" sldId="283"/>
            <ac:spMk id="8755" creationId="{94303B0D-FD65-42B9-9BEB-FE0A9EFD7E1A}"/>
          </ac:spMkLst>
        </pc:spChg>
        <pc:spChg chg="mod">
          <ac:chgData name="Vivek Saahil" userId="43ad321a-5946-4c44-869a-99c3331d9527" providerId="ADAL" clId="{EA813354-F016-409C-A55B-EB42D8BC8B73}" dt="2021-04-06T04:33:14.680" v="5341" actId="27803"/>
          <ac:spMkLst>
            <pc:docMk/>
            <pc:sldMk cId="1830847363" sldId="283"/>
            <ac:spMk id="8756" creationId="{97519808-DDA4-4B8C-BF1D-9D9EC3CFDD36}"/>
          </ac:spMkLst>
        </pc:spChg>
        <pc:spChg chg="mod">
          <ac:chgData name="Vivek Saahil" userId="43ad321a-5946-4c44-869a-99c3331d9527" providerId="ADAL" clId="{EA813354-F016-409C-A55B-EB42D8BC8B73}" dt="2021-04-06T04:33:14.680" v="5341" actId="27803"/>
          <ac:spMkLst>
            <pc:docMk/>
            <pc:sldMk cId="1830847363" sldId="283"/>
            <ac:spMk id="8757" creationId="{8D0613C8-6B41-4A4B-824F-298BEE334E41}"/>
          </ac:spMkLst>
        </pc:spChg>
        <pc:spChg chg="mod">
          <ac:chgData name="Vivek Saahil" userId="43ad321a-5946-4c44-869a-99c3331d9527" providerId="ADAL" clId="{EA813354-F016-409C-A55B-EB42D8BC8B73}" dt="2021-04-06T04:33:14.680" v="5341" actId="27803"/>
          <ac:spMkLst>
            <pc:docMk/>
            <pc:sldMk cId="1830847363" sldId="283"/>
            <ac:spMk id="8758" creationId="{362B5CED-7349-45F4-8867-1263E5CBE128}"/>
          </ac:spMkLst>
        </pc:spChg>
        <pc:spChg chg="mod">
          <ac:chgData name="Vivek Saahil" userId="43ad321a-5946-4c44-869a-99c3331d9527" providerId="ADAL" clId="{EA813354-F016-409C-A55B-EB42D8BC8B73}" dt="2021-04-06T04:33:14.680" v="5341" actId="27803"/>
          <ac:spMkLst>
            <pc:docMk/>
            <pc:sldMk cId="1830847363" sldId="283"/>
            <ac:spMk id="8759" creationId="{4CBB81E8-F788-4C78-9777-48302A884410}"/>
          </ac:spMkLst>
        </pc:spChg>
        <pc:spChg chg="mod">
          <ac:chgData name="Vivek Saahil" userId="43ad321a-5946-4c44-869a-99c3331d9527" providerId="ADAL" clId="{EA813354-F016-409C-A55B-EB42D8BC8B73}" dt="2021-04-06T04:33:14.680" v="5341" actId="27803"/>
          <ac:spMkLst>
            <pc:docMk/>
            <pc:sldMk cId="1830847363" sldId="283"/>
            <ac:spMk id="8760" creationId="{4444407F-2098-4029-9876-194A77C8416C}"/>
          </ac:spMkLst>
        </pc:spChg>
        <pc:spChg chg="mod">
          <ac:chgData name="Vivek Saahil" userId="43ad321a-5946-4c44-869a-99c3331d9527" providerId="ADAL" clId="{EA813354-F016-409C-A55B-EB42D8BC8B73}" dt="2021-04-06T04:33:14.680" v="5341" actId="27803"/>
          <ac:spMkLst>
            <pc:docMk/>
            <pc:sldMk cId="1830847363" sldId="283"/>
            <ac:spMk id="8761" creationId="{7CF24FEB-8799-4407-B086-EBD68143AE90}"/>
          </ac:spMkLst>
        </pc:spChg>
        <pc:spChg chg="mod">
          <ac:chgData name="Vivek Saahil" userId="43ad321a-5946-4c44-869a-99c3331d9527" providerId="ADAL" clId="{EA813354-F016-409C-A55B-EB42D8BC8B73}" dt="2021-04-06T04:33:14.680" v="5341" actId="27803"/>
          <ac:spMkLst>
            <pc:docMk/>
            <pc:sldMk cId="1830847363" sldId="283"/>
            <ac:spMk id="8762" creationId="{FFE5A738-8032-4D53-A406-94B612A946BB}"/>
          </ac:spMkLst>
        </pc:spChg>
        <pc:spChg chg="mod">
          <ac:chgData name="Vivek Saahil" userId="43ad321a-5946-4c44-869a-99c3331d9527" providerId="ADAL" clId="{EA813354-F016-409C-A55B-EB42D8BC8B73}" dt="2021-04-06T04:33:14.680" v="5341" actId="27803"/>
          <ac:spMkLst>
            <pc:docMk/>
            <pc:sldMk cId="1830847363" sldId="283"/>
            <ac:spMk id="8763" creationId="{7E2956B7-D4DE-4CC3-B831-47298EA8007E}"/>
          </ac:spMkLst>
        </pc:spChg>
        <pc:spChg chg="mod">
          <ac:chgData name="Vivek Saahil" userId="43ad321a-5946-4c44-869a-99c3331d9527" providerId="ADAL" clId="{EA813354-F016-409C-A55B-EB42D8BC8B73}" dt="2021-04-06T04:33:14.680" v="5341" actId="27803"/>
          <ac:spMkLst>
            <pc:docMk/>
            <pc:sldMk cId="1830847363" sldId="283"/>
            <ac:spMk id="8764" creationId="{EFA50BE3-3BF2-4D03-A7D1-4C8991059197}"/>
          </ac:spMkLst>
        </pc:spChg>
        <pc:spChg chg="mod">
          <ac:chgData name="Vivek Saahil" userId="43ad321a-5946-4c44-869a-99c3331d9527" providerId="ADAL" clId="{EA813354-F016-409C-A55B-EB42D8BC8B73}" dt="2021-04-06T04:33:14.680" v="5341" actId="27803"/>
          <ac:spMkLst>
            <pc:docMk/>
            <pc:sldMk cId="1830847363" sldId="283"/>
            <ac:spMk id="8765" creationId="{9D741690-F798-460A-9BDB-77975A4BEFDF}"/>
          </ac:spMkLst>
        </pc:spChg>
        <pc:spChg chg="mod">
          <ac:chgData name="Vivek Saahil" userId="43ad321a-5946-4c44-869a-99c3331d9527" providerId="ADAL" clId="{EA813354-F016-409C-A55B-EB42D8BC8B73}" dt="2021-04-06T04:33:14.680" v="5341" actId="27803"/>
          <ac:spMkLst>
            <pc:docMk/>
            <pc:sldMk cId="1830847363" sldId="283"/>
            <ac:spMk id="8766" creationId="{A71006D5-9C35-4B07-BE4E-361A3A28A289}"/>
          </ac:spMkLst>
        </pc:spChg>
        <pc:spChg chg="mod">
          <ac:chgData name="Vivek Saahil" userId="43ad321a-5946-4c44-869a-99c3331d9527" providerId="ADAL" clId="{EA813354-F016-409C-A55B-EB42D8BC8B73}" dt="2021-04-06T04:33:14.680" v="5341" actId="27803"/>
          <ac:spMkLst>
            <pc:docMk/>
            <pc:sldMk cId="1830847363" sldId="283"/>
            <ac:spMk id="8767" creationId="{989448EC-21B0-4566-9FAD-C00F11743A8E}"/>
          </ac:spMkLst>
        </pc:spChg>
        <pc:spChg chg="mod">
          <ac:chgData name="Vivek Saahil" userId="43ad321a-5946-4c44-869a-99c3331d9527" providerId="ADAL" clId="{EA813354-F016-409C-A55B-EB42D8BC8B73}" dt="2021-04-06T04:33:14.680" v="5341" actId="27803"/>
          <ac:spMkLst>
            <pc:docMk/>
            <pc:sldMk cId="1830847363" sldId="283"/>
            <ac:spMk id="8768" creationId="{5BEEF6DA-2767-4BDE-9AAF-08F83AEFCFA0}"/>
          </ac:spMkLst>
        </pc:spChg>
        <pc:spChg chg="mod">
          <ac:chgData name="Vivek Saahil" userId="43ad321a-5946-4c44-869a-99c3331d9527" providerId="ADAL" clId="{EA813354-F016-409C-A55B-EB42D8BC8B73}" dt="2021-04-06T04:33:14.680" v="5341" actId="27803"/>
          <ac:spMkLst>
            <pc:docMk/>
            <pc:sldMk cId="1830847363" sldId="283"/>
            <ac:spMk id="8769" creationId="{15BD0A13-6288-4634-B971-4AAAD0FF30FE}"/>
          </ac:spMkLst>
        </pc:spChg>
        <pc:spChg chg="mod">
          <ac:chgData name="Vivek Saahil" userId="43ad321a-5946-4c44-869a-99c3331d9527" providerId="ADAL" clId="{EA813354-F016-409C-A55B-EB42D8BC8B73}" dt="2021-04-06T04:33:14.680" v="5341" actId="27803"/>
          <ac:spMkLst>
            <pc:docMk/>
            <pc:sldMk cId="1830847363" sldId="283"/>
            <ac:spMk id="8770" creationId="{4EB82F98-77D1-4E72-835E-C5622BFD44C4}"/>
          </ac:spMkLst>
        </pc:spChg>
        <pc:spChg chg="mod">
          <ac:chgData name="Vivek Saahil" userId="43ad321a-5946-4c44-869a-99c3331d9527" providerId="ADAL" clId="{EA813354-F016-409C-A55B-EB42D8BC8B73}" dt="2021-04-06T04:33:14.680" v="5341" actId="27803"/>
          <ac:spMkLst>
            <pc:docMk/>
            <pc:sldMk cId="1830847363" sldId="283"/>
            <ac:spMk id="8771" creationId="{C87421D3-A82A-418A-AD30-C725A159D72A}"/>
          </ac:spMkLst>
        </pc:spChg>
        <pc:spChg chg="mod">
          <ac:chgData name="Vivek Saahil" userId="43ad321a-5946-4c44-869a-99c3331d9527" providerId="ADAL" clId="{EA813354-F016-409C-A55B-EB42D8BC8B73}" dt="2021-04-06T04:33:14.680" v="5341" actId="27803"/>
          <ac:spMkLst>
            <pc:docMk/>
            <pc:sldMk cId="1830847363" sldId="283"/>
            <ac:spMk id="8772" creationId="{A8EDCE49-4593-47DA-9367-8851BDE30FD2}"/>
          </ac:spMkLst>
        </pc:spChg>
        <pc:spChg chg="mod">
          <ac:chgData name="Vivek Saahil" userId="43ad321a-5946-4c44-869a-99c3331d9527" providerId="ADAL" clId="{EA813354-F016-409C-A55B-EB42D8BC8B73}" dt="2021-04-06T04:33:14.680" v="5341" actId="27803"/>
          <ac:spMkLst>
            <pc:docMk/>
            <pc:sldMk cId="1830847363" sldId="283"/>
            <ac:spMk id="8773" creationId="{E3B64156-61A9-4D16-9783-49140C1BB5E1}"/>
          </ac:spMkLst>
        </pc:spChg>
        <pc:spChg chg="mod">
          <ac:chgData name="Vivek Saahil" userId="43ad321a-5946-4c44-869a-99c3331d9527" providerId="ADAL" clId="{EA813354-F016-409C-A55B-EB42D8BC8B73}" dt="2021-04-06T04:33:14.680" v="5341" actId="27803"/>
          <ac:spMkLst>
            <pc:docMk/>
            <pc:sldMk cId="1830847363" sldId="283"/>
            <ac:spMk id="8774" creationId="{3854C074-E552-4088-89CA-C4D38C733660}"/>
          </ac:spMkLst>
        </pc:spChg>
        <pc:spChg chg="mod">
          <ac:chgData name="Vivek Saahil" userId="43ad321a-5946-4c44-869a-99c3331d9527" providerId="ADAL" clId="{EA813354-F016-409C-A55B-EB42D8BC8B73}" dt="2021-04-06T04:33:14.680" v="5341" actId="27803"/>
          <ac:spMkLst>
            <pc:docMk/>
            <pc:sldMk cId="1830847363" sldId="283"/>
            <ac:spMk id="8775" creationId="{6ED09BDE-0DA4-42E7-9178-C511D93264D1}"/>
          </ac:spMkLst>
        </pc:spChg>
        <pc:spChg chg="mod">
          <ac:chgData name="Vivek Saahil" userId="43ad321a-5946-4c44-869a-99c3331d9527" providerId="ADAL" clId="{EA813354-F016-409C-A55B-EB42D8BC8B73}" dt="2021-04-06T04:33:14.680" v="5341" actId="27803"/>
          <ac:spMkLst>
            <pc:docMk/>
            <pc:sldMk cId="1830847363" sldId="283"/>
            <ac:spMk id="8776" creationId="{23BFD6F4-F9A8-40E8-9574-A073FD49B450}"/>
          </ac:spMkLst>
        </pc:spChg>
        <pc:spChg chg="mod">
          <ac:chgData name="Vivek Saahil" userId="43ad321a-5946-4c44-869a-99c3331d9527" providerId="ADAL" clId="{EA813354-F016-409C-A55B-EB42D8BC8B73}" dt="2021-04-06T04:33:14.680" v="5341" actId="27803"/>
          <ac:spMkLst>
            <pc:docMk/>
            <pc:sldMk cId="1830847363" sldId="283"/>
            <ac:spMk id="8777" creationId="{D520030A-FA4C-46C9-A02C-90FCBD713467}"/>
          </ac:spMkLst>
        </pc:spChg>
        <pc:spChg chg="mod">
          <ac:chgData name="Vivek Saahil" userId="43ad321a-5946-4c44-869a-99c3331d9527" providerId="ADAL" clId="{EA813354-F016-409C-A55B-EB42D8BC8B73}" dt="2021-04-06T04:33:14.680" v="5341" actId="27803"/>
          <ac:spMkLst>
            <pc:docMk/>
            <pc:sldMk cId="1830847363" sldId="283"/>
            <ac:spMk id="8778" creationId="{59D5452C-0993-447C-B5A0-474CBC6233BA}"/>
          </ac:spMkLst>
        </pc:spChg>
        <pc:spChg chg="mod">
          <ac:chgData name="Vivek Saahil" userId="43ad321a-5946-4c44-869a-99c3331d9527" providerId="ADAL" clId="{EA813354-F016-409C-A55B-EB42D8BC8B73}" dt="2021-04-06T04:33:14.680" v="5341" actId="27803"/>
          <ac:spMkLst>
            <pc:docMk/>
            <pc:sldMk cId="1830847363" sldId="283"/>
            <ac:spMk id="8779" creationId="{85E75AB1-996D-41C8-8332-97565AB6520F}"/>
          </ac:spMkLst>
        </pc:spChg>
        <pc:spChg chg="mod">
          <ac:chgData name="Vivek Saahil" userId="43ad321a-5946-4c44-869a-99c3331d9527" providerId="ADAL" clId="{EA813354-F016-409C-A55B-EB42D8BC8B73}" dt="2021-04-06T04:33:14.680" v="5341" actId="27803"/>
          <ac:spMkLst>
            <pc:docMk/>
            <pc:sldMk cId="1830847363" sldId="283"/>
            <ac:spMk id="8780" creationId="{F0F6959A-0A6B-46FD-A5B4-0A288097176E}"/>
          </ac:spMkLst>
        </pc:spChg>
        <pc:spChg chg="mod">
          <ac:chgData name="Vivek Saahil" userId="43ad321a-5946-4c44-869a-99c3331d9527" providerId="ADAL" clId="{EA813354-F016-409C-A55B-EB42D8BC8B73}" dt="2021-04-06T04:33:14.680" v="5341" actId="27803"/>
          <ac:spMkLst>
            <pc:docMk/>
            <pc:sldMk cId="1830847363" sldId="283"/>
            <ac:spMk id="8781" creationId="{C5A3273F-8F67-4EC3-8180-6145DC30E8ED}"/>
          </ac:spMkLst>
        </pc:spChg>
        <pc:spChg chg="mod">
          <ac:chgData name="Vivek Saahil" userId="43ad321a-5946-4c44-869a-99c3331d9527" providerId="ADAL" clId="{EA813354-F016-409C-A55B-EB42D8BC8B73}" dt="2021-04-06T04:33:14.680" v="5341" actId="27803"/>
          <ac:spMkLst>
            <pc:docMk/>
            <pc:sldMk cId="1830847363" sldId="283"/>
            <ac:spMk id="8782" creationId="{F3BC883B-9155-4161-A9B4-B5B3DD96AC1D}"/>
          </ac:spMkLst>
        </pc:spChg>
        <pc:spChg chg="mod">
          <ac:chgData name="Vivek Saahil" userId="43ad321a-5946-4c44-869a-99c3331d9527" providerId="ADAL" clId="{EA813354-F016-409C-A55B-EB42D8BC8B73}" dt="2021-04-06T04:33:14.680" v="5341" actId="27803"/>
          <ac:spMkLst>
            <pc:docMk/>
            <pc:sldMk cId="1830847363" sldId="283"/>
            <ac:spMk id="8783" creationId="{08584862-A407-40B4-BD10-5ACD94882C5B}"/>
          </ac:spMkLst>
        </pc:spChg>
        <pc:spChg chg="mod">
          <ac:chgData name="Vivek Saahil" userId="43ad321a-5946-4c44-869a-99c3331d9527" providerId="ADAL" clId="{EA813354-F016-409C-A55B-EB42D8BC8B73}" dt="2021-04-06T04:33:14.680" v="5341" actId="27803"/>
          <ac:spMkLst>
            <pc:docMk/>
            <pc:sldMk cId="1830847363" sldId="283"/>
            <ac:spMk id="8784" creationId="{1927D970-0F99-4241-B58C-8D2423618B15}"/>
          </ac:spMkLst>
        </pc:spChg>
        <pc:spChg chg="mod">
          <ac:chgData name="Vivek Saahil" userId="43ad321a-5946-4c44-869a-99c3331d9527" providerId="ADAL" clId="{EA813354-F016-409C-A55B-EB42D8BC8B73}" dt="2021-04-06T04:33:14.680" v="5341" actId="27803"/>
          <ac:spMkLst>
            <pc:docMk/>
            <pc:sldMk cId="1830847363" sldId="283"/>
            <ac:spMk id="8785" creationId="{3E68FD6D-C1C6-4599-9EE4-E7C9D48BEC3D}"/>
          </ac:spMkLst>
        </pc:spChg>
        <pc:spChg chg="mod">
          <ac:chgData name="Vivek Saahil" userId="43ad321a-5946-4c44-869a-99c3331d9527" providerId="ADAL" clId="{EA813354-F016-409C-A55B-EB42D8BC8B73}" dt="2021-04-06T04:33:14.680" v="5341" actId="27803"/>
          <ac:spMkLst>
            <pc:docMk/>
            <pc:sldMk cId="1830847363" sldId="283"/>
            <ac:spMk id="8786" creationId="{EFB36370-EA88-4E0D-BA5A-753B6C3D9DBC}"/>
          </ac:spMkLst>
        </pc:spChg>
        <pc:spChg chg="mod">
          <ac:chgData name="Vivek Saahil" userId="43ad321a-5946-4c44-869a-99c3331d9527" providerId="ADAL" clId="{EA813354-F016-409C-A55B-EB42D8BC8B73}" dt="2021-04-06T04:33:14.680" v="5341" actId="27803"/>
          <ac:spMkLst>
            <pc:docMk/>
            <pc:sldMk cId="1830847363" sldId="283"/>
            <ac:spMk id="8787" creationId="{573AFD84-F0DE-4E64-B5A9-8FA568D8B3EA}"/>
          </ac:spMkLst>
        </pc:spChg>
        <pc:spChg chg="mod">
          <ac:chgData name="Vivek Saahil" userId="43ad321a-5946-4c44-869a-99c3331d9527" providerId="ADAL" clId="{EA813354-F016-409C-A55B-EB42D8BC8B73}" dt="2021-04-06T04:33:14.680" v="5341" actId="27803"/>
          <ac:spMkLst>
            <pc:docMk/>
            <pc:sldMk cId="1830847363" sldId="283"/>
            <ac:spMk id="8788" creationId="{D4769220-508C-4F8B-84A8-8BAE4BB5003D}"/>
          </ac:spMkLst>
        </pc:spChg>
        <pc:spChg chg="mod">
          <ac:chgData name="Vivek Saahil" userId="43ad321a-5946-4c44-869a-99c3331d9527" providerId="ADAL" clId="{EA813354-F016-409C-A55B-EB42D8BC8B73}" dt="2021-04-06T04:33:14.680" v="5341" actId="27803"/>
          <ac:spMkLst>
            <pc:docMk/>
            <pc:sldMk cId="1830847363" sldId="283"/>
            <ac:spMk id="8789" creationId="{1804FFF8-F046-46B3-8D94-DF9EE8E590EC}"/>
          </ac:spMkLst>
        </pc:spChg>
        <pc:spChg chg="mod">
          <ac:chgData name="Vivek Saahil" userId="43ad321a-5946-4c44-869a-99c3331d9527" providerId="ADAL" clId="{EA813354-F016-409C-A55B-EB42D8BC8B73}" dt="2021-04-06T04:33:14.680" v="5341" actId="27803"/>
          <ac:spMkLst>
            <pc:docMk/>
            <pc:sldMk cId="1830847363" sldId="283"/>
            <ac:spMk id="8790" creationId="{1806F8C3-9F16-4366-B7BA-15F333A6A779}"/>
          </ac:spMkLst>
        </pc:spChg>
        <pc:spChg chg="mod">
          <ac:chgData name="Vivek Saahil" userId="43ad321a-5946-4c44-869a-99c3331d9527" providerId="ADAL" clId="{EA813354-F016-409C-A55B-EB42D8BC8B73}" dt="2021-04-06T04:33:14.680" v="5341" actId="27803"/>
          <ac:spMkLst>
            <pc:docMk/>
            <pc:sldMk cId="1830847363" sldId="283"/>
            <ac:spMk id="8791" creationId="{1FDDD1EB-F9F3-4D4F-B635-4BA9C38FE838}"/>
          </ac:spMkLst>
        </pc:spChg>
        <pc:spChg chg="mod">
          <ac:chgData name="Vivek Saahil" userId="43ad321a-5946-4c44-869a-99c3331d9527" providerId="ADAL" clId="{EA813354-F016-409C-A55B-EB42D8BC8B73}" dt="2021-04-06T04:33:14.680" v="5341" actId="27803"/>
          <ac:spMkLst>
            <pc:docMk/>
            <pc:sldMk cId="1830847363" sldId="283"/>
            <ac:spMk id="8792" creationId="{729F14F9-413C-4131-8E79-6C40162968BB}"/>
          </ac:spMkLst>
        </pc:spChg>
        <pc:spChg chg="mod">
          <ac:chgData name="Vivek Saahil" userId="43ad321a-5946-4c44-869a-99c3331d9527" providerId="ADAL" clId="{EA813354-F016-409C-A55B-EB42D8BC8B73}" dt="2021-04-06T04:33:14.680" v="5341" actId="27803"/>
          <ac:spMkLst>
            <pc:docMk/>
            <pc:sldMk cId="1830847363" sldId="283"/>
            <ac:spMk id="8793" creationId="{CD4DC09E-516E-4A6D-8B08-9BCB7C2FCC6E}"/>
          </ac:spMkLst>
        </pc:spChg>
        <pc:spChg chg="mod">
          <ac:chgData name="Vivek Saahil" userId="43ad321a-5946-4c44-869a-99c3331d9527" providerId="ADAL" clId="{EA813354-F016-409C-A55B-EB42D8BC8B73}" dt="2021-04-06T04:33:14.680" v="5341" actId="27803"/>
          <ac:spMkLst>
            <pc:docMk/>
            <pc:sldMk cId="1830847363" sldId="283"/>
            <ac:spMk id="8794" creationId="{7FD89882-3E4E-4D8E-8294-9EA0C0B7D898}"/>
          </ac:spMkLst>
        </pc:spChg>
        <pc:spChg chg="mod">
          <ac:chgData name="Vivek Saahil" userId="43ad321a-5946-4c44-869a-99c3331d9527" providerId="ADAL" clId="{EA813354-F016-409C-A55B-EB42D8BC8B73}" dt="2021-04-06T04:33:14.680" v="5341" actId="27803"/>
          <ac:spMkLst>
            <pc:docMk/>
            <pc:sldMk cId="1830847363" sldId="283"/>
            <ac:spMk id="8795" creationId="{C7086702-CAD8-4D27-A6FD-53D46F6213BF}"/>
          </ac:spMkLst>
        </pc:spChg>
        <pc:spChg chg="mod">
          <ac:chgData name="Vivek Saahil" userId="43ad321a-5946-4c44-869a-99c3331d9527" providerId="ADAL" clId="{EA813354-F016-409C-A55B-EB42D8BC8B73}" dt="2021-04-06T04:33:14.680" v="5341" actId="27803"/>
          <ac:spMkLst>
            <pc:docMk/>
            <pc:sldMk cId="1830847363" sldId="283"/>
            <ac:spMk id="8796" creationId="{8758D551-4F2A-4F90-A597-190400B9D06E}"/>
          </ac:spMkLst>
        </pc:spChg>
        <pc:spChg chg="mod">
          <ac:chgData name="Vivek Saahil" userId="43ad321a-5946-4c44-869a-99c3331d9527" providerId="ADAL" clId="{EA813354-F016-409C-A55B-EB42D8BC8B73}" dt="2021-04-06T04:33:14.680" v="5341" actId="27803"/>
          <ac:spMkLst>
            <pc:docMk/>
            <pc:sldMk cId="1830847363" sldId="283"/>
            <ac:spMk id="8797" creationId="{A065D17E-ABDA-4ADE-8B2C-0CA481460D92}"/>
          </ac:spMkLst>
        </pc:spChg>
        <pc:spChg chg="mod">
          <ac:chgData name="Vivek Saahil" userId="43ad321a-5946-4c44-869a-99c3331d9527" providerId="ADAL" clId="{EA813354-F016-409C-A55B-EB42D8BC8B73}" dt="2021-04-06T04:33:14.680" v="5341" actId="27803"/>
          <ac:spMkLst>
            <pc:docMk/>
            <pc:sldMk cId="1830847363" sldId="283"/>
            <ac:spMk id="8798" creationId="{56484940-9065-42D2-BF6A-EFC77B885697}"/>
          </ac:spMkLst>
        </pc:spChg>
        <pc:spChg chg="mod">
          <ac:chgData name="Vivek Saahil" userId="43ad321a-5946-4c44-869a-99c3331d9527" providerId="ADAL" clId="{EA813354-F016-409C-A55B-EB42D8BC8B73}" dt="2021-04-06T04:33:14.680" v="5341" actId="27803"/>
          <ac:spMkLst>
            <pc:docMk/>
            <pc:sldMk cId="1830847363" sldId="283"/>
            <ac:spMk id="8799" creationId="{3571575F-D083-4BC3-88A6-5F66C6488C3C}"/>
          </ac:spMkLst>
        </pc:spChg>
        <pc:spChg chg="mod">
          <ac:chgData name="Vivek Saahil" userId="43ad321a-5946-4c44-869a-99c3331d9527" providerId="ADAL" clId="{EA813354-F016-409C-A55B-EB42D8BC8B73}" dt="2021-04-06T04:33:14.680" v="5341" actId="27803"/>
          <ac:spMkLst>
            <pc:docMk/>
            <pc:sldMk cId="1830847363" sldId="283"/>
            <ac:spMk id="8800" creationId="{418DBD21-D1B9-4864-9DD2-F69FEDCD2365}"/>
          </ac:spMkLst>
        </pc:spChg>
        <pc:spChg chg="mod">
          <ac:chgData name="Vivek Saahil" userId="43ad321a-5946-4c44-869a-99c3331d9527" providerId="ADAL" clId="{EA813354-F016-409C-A55B-EB42D8BC8B73}" dt="2021-04-06T04:33:14.680" v="5341" actId="27803"/>
          <ac:spMkLst>
            <pc:docMk/>
            <pc:sldMk cId="1830847363" sldId="283"/>
            <ac:spMk id="8801" creationId="{786AE99D-7354-4EC9-A686-62A70B39675F}"/>
          </ac:spMkLst>
        </pc:spChg>
        <pc:spChg chg="mod">
          <ac:chgData name="Vivek Saahil" userId="43ad321a-5946-4c44-869a-99c3331d9527" providerId="ADAL" clId="{EA813354-F016-409C-A55B-EB42D8BC8B73}" dt="2021-04-06T04:33:14.680" v="5341" actId="27803"/>
          <ac:spMkLst>
            <pc:docMk/>
            <pc:sldMk cId="1830847363" sldId="283"/>
            <ac:spMk id="8802" creationId="{6D0EB34B-8242-4647-9935-AC4575F478BC}"/>
          </ac:spMkLst>
        </pc:spChg>
        <pc:spChg chg="mod">
          <ac:chgData name="Vivek Saahil" userId="43ad321a-5946-4c44-869a-99c3331d9527" providerId="ADAL" clId="{EA813354-F016-409C-A55B-EB42D8BC8B73}" dt="2021-04-06T04:33:14.680" v="5341" actId="27803"/>
          <ac:spMkLst>
            <pc:docMk/>
            <pc:sldMk cId="1830847363" sldId="283"/>
            <ac:spMk id="8803" creationId="{64B4B553-715E-473A-8222-4DCD999BC8D0}"/>
          </ac:spMkLst>
        </pc:spChg>
        <pc:spChg chg="mod">
          <ac:chgData name="Vivek Saahil" userId="43ad321a-5946-4c44-869a-99c3331d9527" providerId="ADAL" clId="{EA813354-F016-409C-A55B-EB42D8BC8B73}" dt="2021-04-06T04:33:14.680" v="5341" actId="27803"/>
          <ac:spMkLst>
            <pc:docMk/>
            <pc:sldMk cId="1830847363" sldId="283"/>
            <ac:spMk id="8804" creationId="{6A5EC71F-42B6-4E78-B8F7-803B9273EA2A}"/>
          </ac:spMkLst>
        </pc:spChg>
        <pc:spChg chg="mod">
          <ac:chgData name="Vivek Saahil" userId="43ad321a-5946-4c44-869a-99c3331d9527" providerId="ADAL" clId="{EA813354-F016-409C-A55B-EB42D8BC8B73}" dt="2021-04-06T04:33:14.680" v="5341" actId="27803"/>
          <ac:spMkLst>
            <pc:docMk/>
            <pc:sldMk cId="1830847363" sldId="283"/>
            <ac:spMk id="8805" creationId="{7A733EF7-9DDE-4758-812E-E792CFD52132}"/>
          </ac:spMkLst>
        </pc:spChg>
        <pc:spChg chg="mod">
          <ac:chgData name="Vivek Saahil" userId="43ad321a-5946-4c44-869a-99c3331d9527" providerId="ADAL" clId="{EA813354-F016-409C-A55B-EB42D8BC8B73}" dt="2021-04-06T04:33:14.680" v="5341" actId="27803"/>
          <ac:spMkLst>
            <pc:docMk/>
            <pc:sldMk cId="1830847363" sldId="283"/>
            <ac:spMk id="8806" creationId="{199A4C46-CFD9-48E9-8389-8068121FCCED}"/>
          </ac:spMkLst>
        </pc:spChg>
        <pc:spChg chg="mod">
          <ac:chgData name="Vivek Saahil" userId="43ad321a-5946-4c44-869a-99c3331d9527" providerId="ADAL" clId="{EA813354-F016-409C-A55B-EB42D8BC8B73}" dt="2021-04-06T04:33:14.680" v="5341" actId="27803"/>
          <ac:spMkLst>
            <pc:docMk/>
            <pc:sldMk cId="1830847363" sldId="283"/>
            <ac:spMk id="8807" creationId="{FB0A88E9-7909-4FF5-95B7-2338D908DA3D}"/>
          </ac:spMkLst>
        </pc:spChg>
        <pc:spChg chg="mod">
          <ac:chgData name="Vivek Saahil" userId="43ad321a-5946-4c44-869a-99c3331d9527" providerId="ADAL" clId="{EA813354-F016-409C-A55B-EB42D8BC8B73}" dt="2021-04-06T04:33:14.680" v="5341" actId="27803"/>
          <ac:spMkLst>
            <pc:docMk/>
            <pc:sldMk cId="1830847363" sldId="283"/>
            <ac:spMk id="8808" creationId="{5E466D1E-D520-47F6-975F-EA993C030996}"/>
          </ac:spMkLst>
        </pc:spChg>
        <pc:spChg chg="mod">
          <ac:chgData name="Vivek Saahil" userId="43ad321a-5946-4c44-869a-99c3331d9527" providerId="ADAL" clId="{EA813354-F016-409C-A55B-EB42D8BC8B73}" dt="2021-04-06T04:33:14.680" v="5341" actId="27803"/>
          <ac:spMkLst>
            <pc:docMk/>
            <pc:sldMk cId="1830847363" sldId="283"/>
            <ac:spMk id="8809" creationId="{06484246-A454-4D67-A9A2-6ECE95ACBE15}"/>
          </ac:spMkLst>
        </pc:spChg>
        <pc:spChg chg="mod">
          <ac:chgData name="Vivek Saahil" userId="43ad321a-5946-4c44-869a-99c3331d9527" providerId="ADAL" clId="{EA813354-F016-409C-A55B-EB42D8BC8B73}" dt="2021-04-06T04:33:14.680" v="5341" actId="27803"/>
          <ac:spMkLst>
            <pc:docMk/>
            <pc:sldMk cId="1830847363" sldId="283"/>
            <ac:spMk id="8810" creationId="{9BADCAB9-C9F0-4AA9-B7D5-D7E02DB293C2}"/>
          </ac:spMkLst>
        </pc:spChg>
        <pc:spChg chg="mod">
          <ac:chgData name="Vivek Saahil" userId="43ad321a-5946-4c44-869a-99c3331d9527" providerId="ADAL" clId="{EA813354-F016-409C-A55B-EB42D8BC8B73}" dt="2021-04-06T04:33:14.680" v="5341" actId="27803"/>
          <ac:spMkLst>
            <pc:docMk/>
            <pc:sldMk cId="1830847363" sldId="283"/>
            <ac:spMk id="8811" creationId="{F9B7BE13-69E0-4E24-B10A-E98C78D30071}"/>
          </ac:spMkLst>
        </pc:spChg>
        <pc:spChg chg="mod">
          <ac:chgData name="Vivek Saahil" userId="43ad321a-5946-4c44-869a-99c3331d9527" providerId="ADAL" clId="{EA813354-F016-409C-A55B-EB42D8BC8B73}" dt="2021-04-06T04:33:14.680" v="5341" actId="27803"/>
          <ac:spMkLst>
            <pc:docMk/>
            <pc:sldMk cId="1830847363" sldId="283"/>
            <ac:spMk id="8812" creationId="{9F2A7C1C-7BA3-4FC7-9BCE-1F8002A25E29}"/>
          </ac:spMkLst>
        </pc:spChg>
        <pc:spChg chg="mod">
          <ac:chgData name="Vivek Saahil" userId="43ad321a-5946-4c44-869a-99c3331d9527" providerId="ADAL" clId="{EA813354-F016-409C-A55B-EB42D8BC8B73}" dt="2021-04-06T04:33:14.680" v="5341" actId="27803"/>
          <ac:spMkLst>
            <pc:docMk/>
            <pc:sldMk cId="1830847363" sldId="283"/>
            <ac:spMk id="8813" creationId="{77B75A3F-F127-48C5-9005-38065B26CAB9}"/>
          </ac:spMkLst>
        </pc:spChg>
        <pc:spChg chg="mod">
          <ac:chgData name="Vivek Saahil" userId="43ad321a-5946-4c44-869a-99c3331d9527" providerId="ADAL" clId="{EA813354-F016-409C-A55B-EB42D8BC8B73}" dt="2021-04-06T04:33:14.680" v="5341" actId="27803"/>
          <ac:spMkLst>
            <pc:docMk/>
            <pc:sldMk cId="1830847363" sldId="283"/>
            <ac:spMk id="8814" creationId="{7DF3F1AA-0862-43E3-B3B5-FB6993817126}"/>
          </ac:spMkLst>
        </pc:spChg>
        <pc:spChg chg="mod">
          <ac:chgData name="Vivek Saahil" userId="43ad321a-5946-4c44-869a-99c3331d9527" providerId="ADAL" clId="{EA813354-F016-409C-A55B-EB42D8BC8B73}" dt="2021-04-06T04:33:14.680" v="5341" actId="27803"/>
          <ac:spMkLst>
            <pc:docMk/>
            <pc:sldMk cId="1830847363" sldId="283"/>
            <ac:spMk id="8815" creationId="{05F76CAF-29B1-4E3E-BCE0-CE4AE474BFE6}"/>
          </ac:spMkLst>
        </pc:spChg>
        <pc:spChg chg="mod">
          <ac:chgData name="Vivek Saahil" userId="43ad321a-5946-4c44-869a-99c3331d9527" providerId="ADAL" clId="{EA813354-F016-409C-A55B-EB42D8BC8B73}" dt="2021-04-06T04:33:14.680" v="5341" actId="27803"/>
          <ac:spMkLst>
            <pc:docMk/>
            <pc:sldMk cId="1830847363" sldId="283"/>
            <ac:spMk id="8816" creationId="{AB3034A3-4C86-4F42-A1C7-81A030A0D7DF}"/>
          </ac:spMkLst>
        </pc:spChg>
        <pc:spChg chg="mod">
          <ac:chgData name="Vivek Saahil" userId="43ad321a-5946-4c44-869a-99c3331d9527" providerId="ADAL" clId="{EA813354-F016-409C-A55B-EB42D8BC8B73}" dt="2021-04-06T04:33:14.680" v="5341" actId="27803"/>
          <ac:spMkLst>
            <pc:docMk/>
            <pc:sldMk cId="1830847363" sldId="283"/>
            <ac:spMk id="8817" creationId="{1E3D1682-1C68-4650-B712-EA90654E3E02}"/>
          </ac:spMkLst>
        </pc:spChg>
        <pc:spChg chg="mod">
          <ac:chgData name="Vivek Saahil" userId="43ad321a-5946-4c44-869a-99c3331d9527" providerId="ADAL" clId="{EA813354-F016-409C-A55B-EB42D8BC8B73}" dt="2021-04-06T04:33:14.680" v="5341" actId="27803"/>
          <ac:spMkLst>
            <pc:docMk/>
            <pc:sldMk cId="1830847363" sldId="283"/>
            <ac:spMk id="8818" creationId="{A1C02253-8713-4387-9960-B74D0072030A}"/>
          </ac:spMkLst>
        </pc:spChg>
        <pc:spChg chg="mod">
          <ac:chgData name="Vivek Saahil" userId="43ad321a-5946-4c44-869a-99c3331d9527" providerId="ADAL" clId="{EA813354-F016-409C-A55B-EB42D8BC8B73}" dt="2021-04-06T04:33:14.680" v="5341" actId="27803"/>
          <ac:spMkLst>
            <pc:docMk/>
            <pc:sldMk cId="1830847363" sldId="283"/>
            <ac:spMk id="8819" creationId="{B2F2F1BF-C24E-4207-8CFC-D996C493990C}"/>
          </ac:spMkLst>
        </pc:spChg>
        <pc:spChg chg="mod">
          <ac:chgData name="Vivek Saahil" userId="43ad321a-5946-4c44-869a-99c3331d9527" providerId="ADAL" clId="{EA813354-F016-409C-A55B-EB42D8BC8B73}" dt="2021-04-06T04:33:14.680" v="5341" actId="27803"/>
          <ac:spMkLst>
            <pc:docMk/>
            <pc:sldMk cId="1830847363" sldId="283"/>
            <ac:spMk id="8820" creationId="{385268AD-905A-468D-ABE9-6DE642FCB1EC}"/>
          </ac:spMkLst>
        </pc:spChg>
        <pc:spChg chg="mod">
          <ac:chgData name="Vivek Saahil" userId="43ad321a-5946-4c44-869a-99c3331d9527" providerId="ADAL" clId="{EA813354-F016-409C-A55B-EB42D8BC8B73}" dt="2021-04-06T04:33:14.680" v="5341" actId="27803"/>
          <ac:spMkLst>
            <pc:docMk/>
            <pc:sldMk cId="1830847363" sldId="283"/>
            <ac:spMk id="8821" creationId="{AAE64E76-15FE-4127-8F26-A4509E8B0529}"/>
          </ac:spMkLst>
        </pc:spChg>
        <pc:spChg chg="mod">
          <ac:chgData name="Vivek Saahil" userId="43ad321a-5946-4c44-869a-99c3331d9527" providerId="ADAL" clId="{EA813354-F016-409C-A55B-EB42D8BC8B73}" dt="2021-04-06T04:33:14.680" v="5341" actId="27803"/>
          <ac:spMkLst>
            <pc:docMk/>
            <pc:sldMk cId="1830847363" sldId="283"/>
            <ac:spMk id="8822" creationId="{65B3022A-3E48-424E-81D9-3E046B0B1AB0}"/>
          </ac:spMkLst>
        </pc:spChg>
        <pc:spChg chg="mod">
          <ac:chgData name="Vivek Saahil" userId="43ad321a-5946-4c44-869a-99c3331d9527" providerId="ADAL" clId="{EA813354-F016-409C-A55B-EB42D8BC8B73}" dt="2021-04-06T04:33:14.680" v="5341" actId="27803"/>
          <ac:spMkLst>
            <pc:docMk/>
            <pc:sldMk cId="1830847363" sldId="283"/>
            <ac:spMk id="8823" creationId="{23595277-4E74-486D-9020-04656E51018A}"/>
          </ac:spMkLst>
        </pc:spChg>
        <pc:spChg chg="mod">
          <ac:chgData name="Vivek Saahil" userId="43ad321a-5946-4c44-869a-99c3331d9527" providerId="ADAL" clId="{EA813354-F016-409C-A55B-EB42D8BC8B73}" dt="2021-04-06T04:33:14.680" v="5341" actId="27803"/>
          <ac:spMkLst>
            <pc:docMk/>
            <pc:sldMk cId="1830847363" sldId="283"/>
            <ac:spMk id="8824" creationId="{EFD03CEE-9D45-4A8A-8C4A-69CA01F46B6C}"/>
          </ac:spMkLst>
        </pc:spChg>
        <pc:spChg chg="mod">
          <ac:chgData name="Vivek Saahil" userId="43ad321a-5946-4c44-869a-99c3331d9527" providerId="ADAL" clId="{EA813354-F016-409C-A55B-EB42D8BC8B73}" dt="2021-04-06T04:33:14.680" v="5341" actId="27803"/>
          <ac:spMkLst>
            <pc:docMk/>
            <pc:sldMk cId="1830847363" sldId="283"/>
            <ac:spMk id="8825" creationId="{BD0863F3-E9CC-4C0C-BB9A-42DD8F847F98}"/>
          </ac:spMkLst>
        </pc:spChg>
        <pc:spChg chg="mod">
          <ac:chgData name="Vivek Saahil" userId="43ad321a-5946-4c44-869a-99c3331d9527" providerId="ADAL" clId="{EA813354-F016-409C-A55B-EB42D8BC8B73}" dt="2021-04-06T04:33:14.680" v="5341" actId="27803"/>
          <ac:spMkLst>
            <pc:docMk/>
            <pc:sldMk cId="1830847363" sldId="283"/>
            <ac:spMk id="8826" creationId="{DE390D6E-87B8-4ACF-8E5F-9DA564618990}"/>
          </ac:spMkLst>
        </pc:spChg>
        <pc:spChg chg="mod">
          <ac:chgData name="Vivek Saahil" userId="43ad321a-5946-4c44-869a-99c3331d9527" providerId="ADAL" clId="{EA813354-F016-409C-A55B-EB42D8BC8B73}" dt="2021-04-06T04:33:14.680" v="5341" actId="27803"/>
          <ac:spMkLst>
            <pc:docMk/>
            <pc:sldMk cId="1830847363" sldId="283"/>
            <ac:spMk id="8827" creationId="{A073731D-ACA4-49E6-9C54-B4A159DCCBE9}"/>
          </ac:spMkLst>
        </pc:spChg>
        <pc:spChg chg="mod">
          <ac:chgData name="Vivek Saahil" userId="43ad321a-5946-4c44-869a-99c3331d9527" providerId="ADAL" clId="{EA813354-F016-409C-A55B-EB42D8BC8B73}" dt="2021-04-06T04:33:14.680" v="5341" actId="27803"/>
          <ac:spMkLst>
            <pc:docMk/>
            <pc:sldMk cId="1830847363" sldId="283"/>
            <ac:spMk id="8828" creationId="{9A679B29-A892-451C-AEEF-8B01534A6335}"/>
          </ac:spMkLst>
        </pc:spChg>
        <pc:spChg chg="mod">
          <ac:chgData name="Vivek Saahil" userId="43ad321a-5946-4c44-869a-99c3331d9527" providerId="ADAL" clId="{EA813354-F016-409C-A55B-EB42D8BC8B73}" dt="2021-04-06T04:33:14.680" v="5341" actId="27803"/>
          <ac:spMkLst>
            <pc:docMk/>
            <pc:sldMk cId="1830847363" sldId="283"/>
            <ac:spMk id="8829" creationId="{8238AFBE-0D05-47C7-8767-65B073ABC94F}"/>
          </ac:spMkLst>
        </pc:spChg>
        <pc:spChg chg="mod">
          <ac:chgData name="Vivek Saahil" userId="43ad321a-5946-4c44-869a-99c3331d9527" providerId="ADAL" clId="{EA813354-F016-409C-A55B-EB42D8BC8B73}" dt="2021-04-06T04:33:14.680" v="5341" actId="27803"/>
          <ac:spMkLst>
            <pc:docMk/>
            <pc:sldMk cId="1830847363" sldId="283"/>
            <ac:spMk id="8830" creationId="{D4EF46AB-0C05-4C65-8C83-E6B9A64EF8F7}"/>
          </ac:spMkLst>
        </pc:spChg>
        <pc:spChg chg="mod">
          <ac:chgData name="Vivek Saahil" userId="43ad321a-5946-4c44-869a-99c3331d9527" providerId="ADAL" clId="{EA813354-F016-409C-A55B-EB42D8BC8B73}" dt="2021-04-06T04:33:14.680" v="5341" actId="27803"/>
          <ac:spMkLst>
            <pc:docMk/>
            <pc:sldMk cId="1830847363" sldId="283"/>
            <ac:spMk id="8831" creationId="{EE4709D3-1829-47A4-BADD-C84E07433DE5}"/>
          </ac:spMkLst>
        </pc:spChg>
        <pc:spChg chg="mod">
          <ac:chgData name="Vivek Saahil" userId="43ad321a-5946-4c44-869a-99c3331d9527" providerId="ADAL" clId="{EA813354-F016-409C-A55B-EB42D8BC8B73}" dt="2021-04-06T04:33:14.680" v="5341" actId="27803"/>
          <ac:spMkLst>
            <pc:docMk/>
            <pc:sldMk cId="1830847363" sldId="283"/>
            <ac:spMk id="8832" creationId="{51671B88-378A-4564-8F24-4596EA1164D0}"/>
          </ac:spMkLst>
        </pc:spChg>
        <pc:spChg chg="mod">
          <ac:chgData name="Vivek Saahil" userId="43ad321a-5946-4c44-869a-99c3331d9527" providerId="ADAL" clId="{EA813354-F016-409C-A55B-EB42D8BC8B73}" dt="2021-04-06T04:33:14.680" v="5341" actId="27803"/>
          <ac:spMkLst>
            <pc:docMk/>
            <pc:sldMk cId="1830847363" sldId="283"/>
            <ac:spMk id="8833" creationId="{2B077161-0D07-4454-B62B-86671D598C8D}"/>
          </ac:spMkLst>
        </pc:spChg>
        <pc:spChg chg="mod">
          <ac:chgData name="Vivek Saahil" userId="43ad321a-5946-4c44-869a-99c3331d9527" providerId="ADAL" clId="{EA813354-F016-409C-A55B-EB42D8BC8B73}" dt="2021-04-06T04:33:14.680" v="5341" actId="27803"/>
          <ac:spMkLst>
            <pc:docMk/>
            <pc:sldMk cId="1830847363" sldId="283"/>
            <ac:spMk id="8834" creationId="{EAF7E115-AD89-44A8-8B35-49F85652406E}"/>
          </ac:spMkLst>
        </pc:spChg>
        <pc:spChg chg="mod">
          <ac:chgData name="Vivek Saahil" userId="43ad321a-5946-4c44-869a-99c3331d9527" providerId="ADAL" clId="{EA813354-F016-409C-A55B-EB42D8BC8B73}" dt="2021-04-06T04:33:14.680" v="5341" actId="27803"/>
          <ac:spMkLst>
            <pc:docMk/>
            <pc:sldMk cId="1830847363" sldId="283"/>
            <ac:spMk id="8835" creationId="{A4A4A95F-1151-472F-915F-2D1272757437}"/>
          </ac:spMkLst>
        </pc:spChg>
        <pc:spChg chg="mod">
          <ac:chgData name="Vivek Saahil" userId="43ad321a-5946-4c44-869a-99c3331d9527" providerId="ADAL" clId="{EA813354-F016-409C-A55B-EB42D8BC8B73}" dt="2021-04-06T04:33:14.680" v="5341" actId="27803"/>
          <ac:spMkLst>
            <pc:docMk/>
            <pc:sldMk cId="1830847363" sldId="283"/>
            <ac:spMk id="8836" creationId="{054B2C31-EE03-4A20-81F6-39A38974BA04}"/>
          </ac:spMkLst>
        </pc:spChg>
        <pc:spChg chg="mod">
          <ac:chgData name="Vivek Saahil" userId="43ad321a-5946-4c44-869a-99c3331d9527" providerId="ADAL" clId="{EA813354-F016-409C-A55B-EB42D8BC8B73}" dt="2021-04-06T04:33:14.680" v="5341" actId="27803"/>
          <ac:spMkLst>
            <pc:docMk/>
            <pc:sldMk cId="1830847363" sldId="283"/>
            <ac:spMk id="8837" creationId="{A4CA0A96-1FEB-4839-996A-BEC0CD4627C2}"/>
          </ac:spMkLst>
        </pc:spChg>
        <pc:spChg chg="mod">
          <ac:chgData name="Vivek Saahil" userId="43ad321a-5946-4c44-869a-99c3331d9527" providerId="ADAL" clId="{EA813354-F016-409C-A55B-EB42D8BC8B73}" dt="2021-04-06T04:33:14.680" v="5341" actId="27803"/>
          <ac:spMkLst>
            <pc:docMk/>
            <pc:sldMk cId="1830847363" sldId="283"/>
            <ac:spMk id="8838" creationId="{E28A0874-CBBD-416C-A835-C38DE45E220B}"/>
          </ac:spMkLst>
        </pc:spChg>
        <pc:spChg chg="mod">
          <ac:chgData name="Vivek Saahil" userId="43ad321a-5946-4c44-869a-99c3331d9527" providerId="ADAL" clId="{EA813354-F016-409C-A55B-EB42D8BC8B73}" dt="2021-04-06T04:33:14.680" v="5341" actId="27803"/>
          <ac:spMkLst>
            <pc:docMk/>
            <pc:sldMk cId="1830847363" sldId="283"/>
            <ac:spMk id="8839" creationId="{47324DF7-C24B-43D6-937E-AB1C6B3EED5A}"/>
          </ac:spMkLst>
        </pc:spChg>
        <pc:spChg chg="mod">
          <ac:chgData name="Vivek Saahil" userId="43ad321a-5946-4c44-869a-99c3331d9527" providerId="ADAL" clId="{EA813354-F016-409C-A55B-EB42D8BC8B73}" dt="2021-04-06T04:33:14.680" v="5341" actId="27803"/>
          <ac:spMkLst>
            <pc:docMk/>
            <pc:sldMk cId="1830847363" sldId="283"/>
            <ac:spMk id="8840" creationId="{D7C39196-E8CF-41B4-A320-C077FEB43E90}"/>
          </ac:spMkLst>
        </pc:spChg>
        <pc:spChg chg="mod">
          <ac:chgData name="Vivek Saahil" userId="43ad321a-5946-4c44-869a-99c3331d9527" providerId="ADAL" clId="{EA813354-F016-409C-A55B-EB42D8BC8B73}" dt="2021-04-06T04:33:14.680" v="5341" actId="27803"/>
          <ac:spMkLst>
            <pc:docMk/>
            <pc:sldMk cId="1830847363" sldId="283"/>
            <ac:spMk id="8841" creationId="{F2BF8124-CC18-4885-A043-C69959D623D8}"/>
          </ac:spMkLst>
        </pc:spChg>
        <pc:spChg chg="mod">
          <ac:chgData name="Vivek Saahil" userId="43ad321a-5946-4c44-869a-99c3331d9527" providerId="ADAL" clId="{EA813354-F016-409C-A55B-EB42D8BC8B73}" dt="2021-04-06T04:33:14.680" v="5341" actId="27803"/>
          <ac:spMkLst>
            <pc:docMk/>
            <pc:sldMk cId="1830847363" sldId="283"/>
            <ac:spMk id="8842" creationId="{FC1EE1E7-DE68-42F1-A142-FE64B3050DF4}"/>
          </ac:spMkLst>
        </pc:spChg>
        <pc:spChg chg="mod">
          <ac:chgData name="Vivek Saahil" userId="43ad321a-5946-4c44-869a-99c3331d9527" providerId="ADAL" clId="{EA813354-F016-409C-A55B-EB42D8BC8B73}" dt="2021-04-06T04:33:14.680" v="5341" actId="27803"/>
          <ac:spMkLst>
            <pc:docMk/>
            <pc:sldMk cId="1830847363" sldId="283"/>
            <ac:spMk id="8843" creationId="{0617DE81-9AD6-400B-B0E2-374779932010}"/>
          </ac:spMkLst>
        </pc:spChg>
        <pc:spChg chg="mod">
          <ac:chgData name="Vivek Saahil" userId="43ad321a-5946-4c44-869a-99c3331d9527" providerId="ADAL" clId="{EA813354-F016-409C-A55B-EB42D8BC8B73}" dt="2021-04-06T04:33:14.680" v="5341" actId="27803"/>
          <ac:spMkLst>
            <pc:docMk/>
            <pc:sldMk cId="1830847363" sldId="283"/>
            <ac:spMk id="8844" creationId="{8631B8FA-867C-47A8-A20C-62D90112511C}"/>
          </ac:spMkLst>
        </pc:spChg>
        <pc:spChg chg="mod">
          <ac:chgData name="Vivek Saahil" userId="43ad321a-5946-4c44-869a-99c3331d9527" providerId="ADAL" clId="{EA813354-F016-409C-A55B-EB42D8BC8B73}" dt="2021-04-06T04:33:14.680" v="5341" actId="27803"/>
          <ac:spMkLst>
            <pc:docMk/>
            <pc:sldMk cId="1830847363" sldId="283"/>
            <ac:spMk id="8845" creationId="{915D2A05-5EF0-4EDC-AE0B-00DFADA7F83C}"/>
          </ac:spMkLst>
        </pc:spChg>
        <pc:spChg chg="mod">
          <ac:chgData name="Vivek Saahil" userId="43ad321a-5946-4c44-869a-99c3331d9527" providerId="ADAL" clId="{EA813354-F016-409C-A55B-EB42D8BC8B73}" dt="2021-04-06T04:33:14.680" v="5341" actId="27803"/>
          <ac:spMkLst>
            <pc:docMk/>
            <pc:sldMk cId="1830847363" sldId="283"/>
            <ac:spMk id="8846" creationId="{33592025-6ECA-44DD-8AF2-06B0D0CF9650}"/>
          </ac:spMkLst>
        </pc:spChg>
        <pc:spChg chg="mod">
          <ac:chgData name="Vivek Saahil" userId="43ad321a-5946-4c44-869a-99c3331d9527" providerId="ADAL" clId="{EA813354-F016-409C-A55B-EB42D8BC8B73}" dt="2021-04-06T04:33:14.680" v="5341" actId="27803"/>
          <ac:spMkLst>
            <pc:docMk/>
            <pc:sldMk cId="1830847363" sldId="283"/>
            <ac:spMk id="8847" creationId="{A267F20C-0836-4A99-B5C6-1D5D218822E3}"/>
          </ac:spMkLst>
        </pc:spChg>
        <pc:spChg chg="mod">
          <ac:chgData name="Vivek Saahil" userId="43ad321a-5946-4c44-869a-99c3331d9527" providerId="ADAL" clId="{EA813354-F016-409C-A55B-EB42D8BC8B73}" dt="2021-04-06T04:33:14.680" v="5341" actId="27803"/>
          <ac:spMkLst>
            <pc:docMk/>
            <pc:sldMk cId="1830847363" sldId="283"/>
            <ac:spMk id="8848" creationId="{41A879D9-D4E5-4FF1-870E-3C1ED5429977}"/>
          </ac:spMkLst>
        </pc:spChg>
        <pc:spChg chg="mod">
          <ac:chgData name="Vivek Saahil" userId="43ad321a-5946-4c44-869a-99c3331d9527" providerId="ADAL" clId="{EA813354-F016-409C-A55B-EB42D8BC8B73}" dt="2021-04-06T04:33:14.680" v="5341" actId="27803"/>
          <ac:spMkLst>
            <pc:docMk/>
            <pc:sldMk cId="1830847363" sldId="283"/>
            <ac:spMk id="8849" creationId="{2E728D64-BDE6-4D99-8008-6CECCC180DB0}"/>
          </ac:spMkLst>
        </pc:spChg>
        <pc:spChg chg="mod">
          <ac:chgData name="Vivek Saahil" userId="43ad321a-5946-4c44-869a-99c3331d9527" providerId="ADAL" clId="{EA813354-F016-409C-A55B-EB42D8BC8B73}" dt="2021-04-06T04:33:14.680" v="5341" actId="27803"/>
          <ac:spMkLst>
            <pc:docMk/>
            <pc:sldMk cId="1830847363" sldId="283"/>
            <ac:spMk id="8850" creationId="{D2717ECA-0A42-4DC8-A937-3EC05BDDF156}"/>
          </ac:spMkLst>
        </pc:spChg>
        <pc:spChg chg="mod">
          <ac:chgData name="Vivek Saahil" userId="43ad321a-5946-4c44-869a-99c3331d9527" providerId="ADAL" clId="{EA813354-F016-409C-A55B-EB42D8BC8B73}" dt="2021-04-06T04:33:14.680" v="5341" actId="27803"/>
          <ac:spMkLst>
            <pc:docMk/>
            <pc:sldMk cId="1830847363" sldId="283"/>
            <ac:spMk id="8851" creationId="{48A53A5D-697E-455D-BBB2-1E3E7D474D22}"/>
          </ac:spMkLst>
        </pc:spChg>
        <pc:spChg chg="mod">
          <ac:chgData name="Vivek Saahil" userId="43ad321a-5946-4c44-869a-99c3331d9527" providerId="ADAL" clId="{EA813354-F016-409C-A55B-EB42D8BC8B73}" dt="2021-04-06T04:33:14.680" v="5341" actId="27803"/>
          <ac:spMkLst>
            <pc:docMk/>
            <pc:sldMk cId="1830847363" sldId="283"/>
            <ac:spMk id="8852" creationId="{F36FD2DE-F652-4643-AE16-C7AF7A4A659A}"/>
          </ac:spMkLst>
        </pc:spChg>
        <pc:spChg chg="mod">
          <ac:chgData name="Vivek Saahil" userId="43ad321a-5946-4c44-869a-99c3331d9527" providerId="ADAL" clId="{EA813354-F016-409C-A55B-EB42D8BC8B73}" dt="2021-04-06T04:33:14.680" v="5341" actId="27803"/>
          <ac:spMkLst>
            <pc:docMk/>
            <pc:sldMk cId="1830847363" sldId="283"/>
            <ac:spMk id="8853" creationId="{C7DA81BE-61B2-4C4B-AFD2-10FEBB71EF75}"/>
          </ac:spMkLst>
        </pc:spChg>
        <pc:spChg chg="mod">
          <ac:chgData name="Vivek Saahil" userId="43ad321a-5946-4c44-869a-99c3331d9527" providerId="ADAL" clId="{EA813354-F016-409C-A55B-EB42D8BC8B73}" dt="2021-04-06T04:33:14.680" v="5341" actId="27803"/>
          <ac:spMkLst>
            <pc:docMk/>
            <pc:sldMk cId="1830847363" sldId="283"/>
            <ac:spMk id="8854" creationId="{94D9CF5F-8BEA-46BA-8240-E12DBC6476A7}"/>
          </ac:spMkLst>
        </pc:spChg>
        <pc:spChg chg="mod">
          <ac:chgData name="Vivek Saahil" userId="43ad321a-5946-4c44-869a-99c3331d9527" providerId="ADAL" clId="{EA813354-F016-409C-A55B-EB42D8BC8B73}" dt="2021-04-06T04:33:14.680" v="5341" actId="27803"/>
          <ac:spMkLst>
            <pc:docMk/>
            <pc:sldMk cId="1830847363" sldId="283"/>
            <ac:spMk id="8855" creationId="{A5B17580-473F-43BE-BAA8-E93DC1D38F8E}"/>
          </ac:spMkLst>
        </pc:spChg>
        <pc:spChg chg="mod">
          <ac:chgData name="Vivek Saahil" userId="43ad321a-5946-4c44-869a-99c3331d9527" providerId="ADAL" clId="{EA813354-F016-409C-A55B-EB42D8BC8B73}" dt="2021-04-06T04:33:14.680" v="5341" actId="27803"/>
          <ac:spMkLst>
            <pc:docMk/>
            <pc:sldMk cId="1830847363" sldId="283"/>
            <ac:spMk id="8856" creationId="{D5307C9C-FA66-4CED-B158-BDA8FADCFFF9}"/>
          </ac:spMkLst>
        </pc:spChg>
        <pc:spChg chg="mod">
          <ac:chgData name="Vivek Saahil" userId="43ad321a-5946-4c44-869a-99c3331d9527" providerId="ADAL" clId="{EA813354-F016-409C-A55B-EB42D8BC8B73}" dt="2021-04-06T04:33:14.680" v="5341" actId="27803"/>
          <ac:spMkLst>
            <pc:docMk/>
            <pc:sldMk cId="1830847363" sldId="283"/>
            <ac:spMk id="8857" creationId="{239C2B9B-177C-42B5-BA03-7872FCB66FFF}"/>
          </ac:spMkLst>
        </pc:spChg>
        <pc:spChg chg="mod">
          <ac:chgData name="Vivek Saahil" userId="43ad321a-5946-4c44-869a-99c3331d9527" providerId="ADAL" clId="{EA813354-F016-409C-A55B-EB42D8BC8B73}" dt="2021-04-06T04:33:14.680" v="5341" actId="27803"/>
          <ac:spMkLst>
            <pc:docMk/>
            <pc:sldMk cId="1830847363" sldId="283"/>
            <ac:spMk id="8858" creationId="{A7EC5436-08CA-4F2B-92F5-4CF3C3D80953}"/>
          </ac:spMkLst>
        </pc:spChg>
        <pc:spChg chg="mod">
          <ac:chgData name="Vivek Saahil" userId="43ad321a-5946-4c44-869a-99c3331d9527" providerId="ADAL" clId="{EA813354-F016-409C-A55B-EB42D8BC8B73}" dt="2021-04-06T04:33:14.680" v="5341" actId="27803"/>
          <ac:spMkLst>
            <pc:docMk/>
            <pc:sldMk cId="1830847363" sldId="283"/>
            <ac:spMk id="8859" creationId="{1D259C1E-FF70-47BD-BA69-4CDEFC648753}"/>
          </ac:spMkLst>
        </pc:spChg>
        <pc:spChg chg="mod">
          <ac:chgData name="Vivek Saahil" userId="43ad321a-5946-4c44-869a-99c3331d9527" providerId="ADAL" clId="{EA813354-F016-409C-A55B-EB42D8BC8B73}" dt="2021-04-06T04:33:14.680" v="5341" actId="27803"/>
          <ac:spMkLst>
            <pc:docMk/>
            <pc:sldMk cId="1830847363" sldId="283"/>
            <ac:spMk id="8860" creationId="{97C61576-CFDA-420D-98F7-2D0C6E776AB6}"/>
          </ac:spMkLst>
        </pc:spChg>
        <pc:spChg chg="mod">
          <ac:chgData name="Vivek Saahil" userId="43ad321a-5946-4c44-869a-99c3331d9527" providerId="ADAL" clId="{EA813354-F016-409C-A55B-EB42D8BC8B73}" dt="2021-04-06T04:33:14.680" v="5341" actId="27803"/>
          <ac:spMkLst>
            <pc:docMk/>
            <pc:sldMk cId="1830847363" sldId="283"/>
            <ac:spMk id="8861" creationId="{4AEFA753-D901-4D3A-819E-DC56B9E14761}"/>
          </ac:spMkLst>
        </pc:spChg>
        <pc:spChg chg="mod">
          <ac:chgData name="Vivek Saahil" userId="43ad321a-5946-4c44-869a-99c3331d9527" providerId="ADAL" clId="{EA813354-F016-409C-A55B-EB42D8BC8B73}" dt="2021-04-06T04:33:14.680" v="5341" actId="27803"/>
          <ac:spMkLst>
            <pc:docMk/>
            <pc:sldMk cId="1830847363" sldId="283"/>
            <ac:spMk id="8862" creationId="{C9AF6CB8-1EC3-4C2E-81F9-0AF40B230883}"/>
          </ac:spMkLst>
        </pc:spChg>
        <pc:spChg chg="mod">
          <ac:chgData name="Vivek Saahil" userId="43ad321a-5946-4c44-869a-99c3331d9527" providerId="ADAL" clId="{EA813354-F016-409C-A55B-EB42D8BC8B73}" dt="2021-04-06T04:33:14.680" v="5341" actId="27803"/>
          <ac:spMkLst>
            <pc:docMk/>
            <pc:sldMk cId="1830847363" sldId="283"/>
            <ac:spMk id="8863" creationId="{55FE1A50-3F5E-40E2-8B43-35E29DA511CF}"/>
          </ac:spMkLst>
        </pc:spChg>
        <pc:spChg chg="mod">
          <ac:chgData name="Vivek Saahil" userId="43ad321a-5946-4c44-869a-99c3331d9527" providerId="ADAL" clId="{EA813354-F016-409C-A55B-EB42D8BC8B73}" dt="2021-04-06T04:33:14.680" v="5341" actId="27803"/>
          <ac:spMkLst>
            <pc:docMk/>
            <pc:sldMk cId="1830847363" sldId="283"/>
            <ac:spMk id="8864" creationId="{C0AE6FC1-92D9-49D7-80F1-083E0EBBC7D8}"/>
          </ac:spMkLst>
        </pc:spChg>
        <pc:spChg chg="mod">
          <ac:chgData name="Vivek Saahil" userId="43ad321a-5946-4c44-869a-99c3331d9527" providerId="ADAL" clId="{EA813354-F016-409C-A55B-EB42D8BC8B73}" dt="2021-04-06T04:33:14.680" v="5341" actId="27803"/>
          <ac:spMkLst>
            <pc:docMk/>
            <pc:sldMk cId="1830847363" sldId="283"/>
            <ac:spMk id="8865" creationId="{8C0053F1-7BD1-47A1-8011-673DFD46C1D6}"/>
          </ac:spMkLst>
        </pc:spChg>
        <pc:spChg chg="mod">
          <ac:chgData name="Vivek Saahil" userId="43ad321a-5946-4c44-869a-99c3331d9527" providerId="ADAL" clId="{EA813354-F016-409C-A55B-EB42D8BC8B73}" dt="2021-04-06T04:33:14.680" v="5341" actId="27803"/>
          <ac:spMkLst>
            <pc:docMk/>
            <pc:sldMk cId="1830847363" sldId="283"/>
            <ac:spMk id="8866" creationId="{EE4F7A88-103B-4274-B791-2DE80A861AEC}"/>
          </ac:spMkLst>
        </pc:spChg>
        <pc:spChg chg="mod">
          <ac:chgData name="Vivek Saahil" userId="43ad321a-5946-4c44-869a-99c3331d9527" providerId="ADAL" clId="{EA813354-F016-409C-A55B-EB42D8BC8B73}" dt="2021-04-06T04:33:14.680" v="5341" actId="27803"/>
          <ac:spMkLst>
            <pc:docMk/>
            <pc:sldMk cId="1830847363" sldId="283"/>
            <ac:spMk id="8867" creationId="{5261DEC8-70F2-4651-B4DF-26A92D841307}"/>
          </ac:spMkLst>
        </pc:spChg>
        <pc:spChg chg="mod">
          <ac:chgData name="Vivek Saahil" userId="43ad321a-5946-4c44-869a-99c3331d9527" providerId="ADAL" clId="{EA813354-F016-409C-A55B-EB42D8BC8B73}" dt="2021-04-06T04:33:14.680" v="5341" actId="27803"/>
          <ac:spMkLst>
            <pc:docMk/>
            <pc:sldMk cId="1830847363" sldId="283"/>
            <ac:spMk id="8868" creationId="{9E9BD92E-E704-495C-854E-9DA05FF03ACC}"/>
          </ac:spMkLst>
        </pc:spChg>
        <pc:spChg chg="mod">
          <ac:chgData name="Vivek Saahil" userId="43ad321a-5946-4c44-869a-99c3331d9527" providerId="ADAL" clId="{EA813354-F016-409C-A55B-EB42D8BC8B73}" dt="2021-04-06T04:33:14.680" v="5341" actId="27803"/>
          <ac:spMkLst>
            <pc:docMk/>
            <pc:sldMk cId="1830847363" sldId="283"/>
            <ac:spMk id="8869" creationId="{5DC6FF37-0964-4040-A5F7-AA6B089ECE0C}"/>
          </ac:spMkLst>
        </pc:spChg>
        <pc:spChg chg="mod">
          <ac:chgData name="Vivek Saahil" userId="43ad321a-5946-4c44-869a-99c3331d9527" providerId="ADAL" clId="{EA813354-F016-409C-A55B-EB42D8BC8B73}" dt="2021-04-06T04:33:14.680" v="5341" actId="27803"/>
          <ac:spMkLst>
            <pc:docMk/>
            <pc:sldMk cId="1830847363" sldId="283"/>
            <ac:spMk id="8870" creationId="{1616855A-6D4B-4392-848C-6E5F4163233B}"/>
          </ac:spMkLst>
        </pc:spChg>
        <pc:spChg chg="mod">
          <ac:chgData name="Vivek Saahil" userId="43ad321a-5946-4c44-869a-99c3331d9527" providerId="ADAL" clId="{EA813354-F016-409C-A55B-EB42D8BC8B73}" dt="2021-04-06T04:33:14.680" v="5341" actId="27803"/>
          <ac:spMkLst>
            <pc:docMk/>
            <pc:sldMk cId="1830847363" sldId="283"/>
            <ac:spMk id="8871" creationId="{B73E305A-133D-414D-BC19-826C4318A0F9}"/>
          </ac:spMkLst>
        </pc:spChg>
        <pc:spChg chg="mod">
          <ac:chgData name="Vivek Saahil" userId="43ad321a-5946-4c44-869a-99c3331d9527" providerId="ADAL" clId="{EA813354-F016-409C-A55B-EB42D8BC8B73}" dt="2021-04-06T04:33:14.680" v="5341" actId="27803"/>
          <ac:spMkLst>
            <pc:docMk/>
            <pc:sldMk cId="1830847363" sldId="283"/>
            <ac:spMk id="8872" creationId="{A8555E3C-CE03-48FB-B653-5F9A425E00C9}"/>
          </ac:spMkLst>
        </pc:spChg>
        <pc:spChg chg="mod">
          <ac:chgData name="Vivek Saahil" userId="43ad321a-5946-4c44-869a-99c3331d9527" providerId="ADAL" clId="{EA813354-F016-409C-A55B-EB42D8BC8B73}" dt="2021-04-06T04:33:14.680" v="5341" actId="27803"/>
          <ac:spMkLst>
            <pc:docMk/>
            <pc:sldMk cId="1830847363" sldId="283"/>
            <ac:spMk id="8873" creationId="{0E6DDEC4-0625-41D7-8130-D4C954AD8D38}"/>
          </ac:spMkLst>
        </pc:spChg>
        <pc:spChg chg="mod">
          <ac:chgData name="Vivek Saahil" userId="43ad321a-5946-4c44-869a-99c3331d9527" providerId="ADAL" clId="{EA813354-F016-409C-A55B-EB42D8BC8B73}" dt="2021-04-06T04:33:14.680" v="5341" actId="27803"/>
          <ac:spMkLst>
            <pc:docMk/>
            <pc:sldMk cId="1830847363" sldId="283"/>
            <ac:spMk id="8874" creationId="{B6FB4759-BE1E-4F9E-B5AB-710DB24A7930}"/>
          </ac:spMkLst>
        </pc:spChg>
        <pc:spChg chg="mod">
          <ac:chgData name="Vivek Saahil" userId="43ad321a-5946-4c44-869a-99c3331d9527" providerId="ADAL" clId="{EA813354-F016-409C-A55B-EB42D8BC8B73}" dt="2021-04-06T04:33:14.680" v="5341" actId="27803"/>
          <ac:spMkLst>
            <pc:docMk/>
            <pc:sldMk cId="1830847363" sldId="283"/>
            <ac:spMk id="8875" creationId="{69E28038-801F-42BA-9E28-D5E8C1A2C81B}"/>
          </ac:spMkLst>
        </pc:spChg>
        <pc:spChg chg="mod">
          <ac:chgData name="Vivek Saahil" userId="43ad321a-5946-4c44-869a-99c3331d9527" providerId="ADAL" clId="{EA813354-F016-409C-A55B-EB42D8BC8B73}" dt="2021-04-06T04:33:14.680" v="5341" actId="27803"/>
          <ac:spMkLst>
            <pc:docMk/>
            <pc:sldMk cId="1830847363" sldId="283"/>
            <ac:spMk id="8876" creationId="{F4C5E0FF-5DBC-4BDD-9BC4-E28EF72C5ED1}"/>
          </ac:spMkLst>
        </pc:spChg>
        <pc:spChg chg="mod">
          <ac:chgData name="Vivek Saahil" userId="43ad321a-5946-4c44-869a-99c3331d9527" providerId="ADAL" clId="{EA813354-F016-409C-A55B-EB42D8BC8B73}" dt="2021-04-06T04:33:14.680" v="5341" actId="27803"/>
          <ac:spMkLst>
            <pc:docMk/>
            <pc:sldMk cId="1830847363" sldId="283"/>
            <ac:spMk id="8877" creationId="{BF186B0B-7E90-4BE2-9AEC-6858CAD83B40}"/>
          </ac:spMkLst>
        </pc:spChg>
        <pc:spChg chg="mod">
          <ac:chgData name="Vivek Saahil" userId="43ad321a-5946-4c44-869a-99c3331d9527" providerId="ADAL" clId="{EA813354-F016-409C-A55B-EB42D8BC8B73}" dt="2021-04-06T04:33:14.680" v="5341" actId="27803"/>
          <ac:spMkLst>
            <pc:docMk/>
            <pc:sldMk cId="1830847363" sldId="283"/>
            <ac:spMk id="8878" creationId="{7750FB7F-54C3-44DF-B117-7EE68F406B49}"/>
          </ac:spMkLst>
        </pc:spChg>
        <pc:spChg chg="mod">
          <ac:chgData name="Vivek Saahil" userId="43ad321a-5946-4c44-869a-99c3331d9527" providerId="ADAL" clId="{EA813354-F016-409C-A55B-EB42D8BC8B73}" dt="2021-04-06T04:33:14.680" v="5341" actId="27803"/>
          <ac:spMkLst>
            <pc:docMk/>
            <pc:sldMk cId="1830847363" sldId="283"/>
            <ac:spMk id="8879" creationId="{5C4FD861-56A6-4C4D-A347-ABD88CCE3704}"/>
          </ac:spMkLst>
        </pc:spChg>
        <pc:spChg chg="mod">
          <ac:chgData name="Vivek Saahil" userId="43ad321a-5946-4c44-869a-99c3331d9527" providerId="ADAL" clId="{EA813354-F016-409C-A55B-EB42D8BC8B73}" dt="2021-04-06T04:33:14.680" v="5341" actId="27803"/>
          <ac:spMkLst>
            <pc:docMk/>
            <pc:sldMk cId="1830847363" sldId="283"/>
            <ac:spMk id="8880" creationId="{26380C0D-F82C-4D54-830A-8FEF785524A3}"/>
          </ac:spMkLst>
        </pc:spChg>
        <pc:spChg chg="mod">
          <ac:chgData name="Vivek Saahil" userId="43ad321a-5946-4c44-869a-99c3331d9527" providerId="ADAL" clId="{EA813354-F016-409C-A55B-EB42D8BC8B73}" dt="2021-04-06T04:33:14.680" v="5341" actId="27803"/>
          <ac:spMkLst>
            <pc:docMk/>
            <pc:sldMk cId="1830847363" sldId="283"/>
            <ac:spMk id="8881" creationId="{B907D004-B9AB-4BEF-8D0A-712B11BDFA88}"/>
          </ac:spMkLst>
        </pc:spChg>
        <pc:spChg chg="mod">
          <ac:chgData name="Vivek Saahil" userId="43ad321a-5946-4c44-869a-99c3331d9527" providerId="ADAL" clId="{EA813354-F016-409C-A55B-EB42D8BC8B73}" dt="2021-04-06T04:33:14.680" v="5341" actId="27803"/>
          <ac:spMkLst>
            <pc:docMk/>
            <pc:sldMk cId="1830847363" sldId="283"/>
            <ac:spMk id="8882" creationId="{006503BA-DC0C-4661-95F5-253F9C2D2EAE}"/>
          </ac:spMkLst>
        </pc:spChg>
        <pc:spChg chg="mod">
          <ac:chgData name="Vivek Saahil" userId="43ad321a-5946-4c44-869a-99c3331d9527" providerId="ADAL" clId="{EA813354-F016-409C-A55B-EB42D8BC8B73}" dt="2021-04-06T04:33:14.680" v="5341" actId="27803"/>
          <ac:spMkLst>
            <pc:docMk/>
            <pc:sldMk cId="1830847363" sldId="283"/>
            <ac:spMk id="8883" creationId="{454DBA29-61B1-4D47-9140-0508B5F36C1F}"/>
          </ac:spMkLst>
        </pc:spChg>
        <pc:spChg chg="mod">
          <ac:chgData name="Vivek Saahil" userId="43ad321a-5946-4c44-869a-99c3331d9527" providerId="ADAL" clId="{EA813354-F016-409C-A55B-EB42D8BC8B73}" dt="2021-04-06T04:33:14.680" v="5341" actId="27803"/>
          <ac:spMkLst>
            <pc:docMk/>
            <pc:sldMk cId="1830847363" sldId="283"/>
            <ac:spMk id="8884" creationId="{B9555C8C-9B15-473E-B9EA-34E338916FA8}"/>
          </ac:spMkLst>
        </pc:spChg>
        <pc:spChg chg="mod">
          <ac:chgData name="Vivek Saahil" userId="43ad321a-5946-4c44-869a-99c3331d9527" providerId="ADAL" clId="{EA813354-F016-409C-A55B-EB42D8BC8B73}" dt="2021-04-06T04:33:14.680" v="5341" actId="27803"/>
          <ac:spMkLst>
            <pc:docMk/>
            <pc:sldMk cId="1830847363" sldId="283"/>
            <ac:spMk id="8885" creationId="{0C88536A-D20C-4EA3-9E28-3B59BFA1B893}"/>
          </ac:spMkLst>
        </pc:spChg>
        <pc:spChg chg="mod">
          <ac:chgData name="Vivek Saahil" userId="43ad321a-5946-4c44-869a-99c3331d9527" providerId="ADAL" clId="{EA813354-F016-409C-A55B-EB42D8BC8B73}" dt="2021-04-06T04:33:14.680" v="5341" actId="27803"/>
          <ac:spMkLst>
            <pc:docMk/>
            <pc:sldMk cId="1830847363" sldId="283"/>
            <ac:spMk id="8886" creationId="{E0280101-2536-472B-B126-D90AA736A0E8}"/>
          </ac:spMkLst>
        </pc:spChg>
        <pc:spChg chg="mod">
          <ac:chgData name="Vivek Saahil" userId="43ad321a-5946-4c44-869a-99c3331d9527" providerId="ADAL" clId="{EA813354-F016-409C-A55B-EB42D8BC8B73}" dt="2021-04-06T04:33:14.680" v="5341" actId="27803"/>
          <ac:spMkLst>
            <pc:docMk/>
            <pc:sldMk cId="1830847363" sldId="283"/>
            <ac:spMk id="8887" creationId="{AF64435B-670E-4953-8DBE-A1FC96234F72}"/>
          </ac:spMkLst>
        </pc:spChg>
        <pc:spChg chg="mod">
          <ac:chgData name="Vivek Saahil" userId="43ad321a-5946-4c44-869a-99c3331d9527" providerId="ADAL" clId="{EA813354-F016-409C-A55B-EB42D8BC8B73}" dt="2021-04-06T04:33:14.680" v="5341" actId="27803"/>
          <ac:spMkLst>
            <pc:docMk/>
            <pc:sldMk cId="1830847363" sldId="283"/>
            <ac:spMk id="8888" creationId="{1CA74A82-EA63-4809-AC05-1FBB9E22E7B1}"/>
          </ac:spMkLst>
        </pc:spChg>
        <pc:spChg chg="mod">
          <ac:chgData name="Vivek Saahil" userId="43ad321a-5946-4c44-869a-99c3331d9527" providerId="ADAL" clId="{EA813354-F016-409C-A55B-EB42D8BC8B73}" dt="2021-04-06T04:33:14.680" v="5341" actId="27803"/>
          <ac:spMkLst>
            <pc:docMk/>
            <pc:sldMk cId="1830847363" sldId="283"/>
            <ac:spMk id="8889" creationId="{D53BE0E0-69DA-466E-9814-92CE3D49544E}"/>
          </ac:spMkLst>
        </pc:spChg>
        <pc:spChg chg="mod">
          <ac:chgData name="Vivek Saahil" userId="43ad321a-5946-4c44-869a-99c3331d9527" providerId="ADAL" clId="{EA813354-F016-409C-A55B-EB42D8BC8B73}" dt="2021-04-06T04:33:14.680" v="5341" actId="27803"/>
          <ac:spMkLst>
            <pc:docMk/>
            <pc:sldMk cId="1830847363" sldId="283"/>
            <ac:spMk id="8890" creationId="{FD3A6D5B-75E7-4018-AB36-16316CFEF14E}"/>
          </ac:spMkLst>
        </pc:spChg>
        <pc:spChg chg="mod">
          <ac:chgData name="Vivek Saahil" userId="43ad321a-5946-4c44-869a-99c3331d9527" providerId="ADAL" clId="{EA813354-F016-409C-A55B-EB42D8BC8B73}" dt="2021-04-06T04:33:14.680" v="5341" actId="27803"/>
          <ac:spMkLst>
            <pc:docMk/>
            <pc:sldMk cId="1830847363" sldId="283"/>
            <ac:spMk id="8891" creationId="{E0F2C9A2-286F-4215-AA8A-CB305D5BEC41}"/>
          </ac:spMkLst>
        </pc:spChg>
        <pc:spChg chg="mod">
          <ac:chgData name="Vivek Saahil" userId="43ad321a-5946-4c44-869a-99c3331d9527" providerId="ADAL" clId="{EA813354-F016-409C-A55B-EB42D8BC8B73}" dt="2021-04-06T04:33:14.680" v="5341" actId="27803"/>
          <ac:spMkLst>
            <pc:docMk/>
            <pc:sldMk cId="1830847363" sldId="283"/>
            <ac:spMk id="8892" creationId="{847B9FBF-4474-40C3-B491-60C2DC4E1E12}"/>
          </ac:spMkLst>
        </pc:spChg>
        <pc:spChg chg="mod">
          <ac:chgData name="Vivek Saahil" userId="43ad321a-5946-4c44-869a-99c3331d9527" providerId="ADAL" clId="{EA813354-F016-409C-A55B-EB42D8BC8B73}" dt="2021-04-06T04:33:14.680" v="5341" actId="27803"/>
          <ac:spMkLst>
            <pc:docMk/>
            <pc:sldMk cId="1830847363" sldId="283"/>
            <ac:spMk id="8893" creationId="{F200C97D-DF59-4D06-B0D1-B712390E4863}"/>
          </ac:spMkLst>
        </pc:spChg>
        <pc:spChg chg="mod">
          <ac:chgData name="Vivek Saahil" userId="43ad321a-5946-4c44-869a-99c3331d9527" providerId="ADAL" clId="{EA813354-F016-409C-A55B-EB42D8BC8B73}" dt="2021-04-06T04:33:14.680" v="5341" actId="27803"/>
          <ac:spMkLst>
            <pc:docMk/>
            <pc:sldMk cId="1830847363" sldId="283"/>
            <ac:spMk id="8894" creationId="{E1CF09B0-D38B-40CE-B20F-330CE29AF30B}"/>
          </ac:spMkLst>
        </pc:spChg>
        <pc:spChg chg="mod">
          <ac:chgData name="Vivek Saahil" userId="43ad321a-5946-4c44-869a-99c3331d9527" providerId="ADAL" clId="{EA813354-F016-409C-A55B-EB42D8BC8B73}" dt="2021-04-06T04:33:14.680" v="5341" actId="27803"/>
          <ac:spMkLst>
            <pc:docMk/>
            <pc:sldMk cId="1830847363" sldId="283"/>
            <ac:spMk id="8895" creationId="{CB553F5F-B21B-4C5B-B4FA-303189D110FD}"/>
          </ac:spMkLst>
        </pc:spChg>
        <pc:spChg chg="mod">
          <ac:chgData name="Vivek Saahil" userId="43ad321a-5946-4c44-869a-99c3331d9527" providerId="ADAL" clId="{EA813354-F016-409C-A55B-EB42D8BC8B73}" dt="2021-04-06T04:33:14.680" v="5341" actId="27803"/>
          <ac:spMkLst>
            <pc:docMk/>
            <pc:sldMk cId="1830847363" sldId="283"/>
            <ac:spMk id="8896" creationId="{0F626E19-8AA2-4374-B9DE-09F4CABADD6D}"/>
          </ac:spMkLst>
        </pc:spChg>
        <pc:spChg chg="mod">
          <ac:chgData name="Vivek Saahil" userId="43ad321a-5946-4c44-869a-99c3331d9527" providerId="ADAL" clId="{EA813354-F016-409C-A55B-EB42D8BC8B73}" dt="2021-04-06T04:33:14.680" v="5341" actId="27803"/>
          <ac:spMkLst>
            <pc:docMk/>
            <pc:sldMk cId="1830847363" sldId="283"/>
            <ac:spMk id="8897" creationId="{BF13E2D1-5473-4B56-98F2-D3506E5077A4}"/>
          </ac:spMkLst>
        </pc:spChg>
        <pc:spChg chg="mod">
          <ac:chgData name="Vivek Saahil" userId="43ad321a-5946-4c44-869a-99c3331d9527" providerId="ADAL" clId="{EA813354-F016-409C-A55B-EB42D8BC8B73}" dt="2021-04-06T04:33:14.680" v="5341" actId="27803"/>
          <ac:spMkLst>
            <pc:docMk/>
            <pc:sldMk cId="1830847363" sldId="283"/>
            <ac:spMk id="8898" creationId="{CFCD87CE-7095-4FF2-8CCA-F1396F5978DF}"/>
          </ac:spMkLst>
        </pc:spChg>
        <pc:spChg chg="mod">
          <ac:chgData name="Vivek Saahil" userId="43ad321a-5946-4c44-869a-99c3331d9527" providerId="ADAL" clId="{EA813354-F016-409C-A55B-EB42D8BC8B73}" dt="2021-04-06T04:33:14.680" v="5341" actId="27803"/>
          <ac:spMkLst>
            <pc:docMk/>
            <pc:sldMk cId="1830847363" sldId="283"/>
            <ac:spMk id="8899" creationId="{277A7052-C046-4DDB-9F16-B73E68C57895}"/>
          </ac:spMkLst>
        </pc:spChg>
        <pc:spChg chg="mod">
          <ac:chgData name="Vivek Saahil" userId="43ad321a-5946-4c44-869a-99c3331d9527" providerId="ADAL" clId="{EA813354-F016-409C-A55B-EB42D8BC8B73}" dt="2021-04-06T04:33:14.680" v="5341" actId="27803"/>
          <ac:spMkLst>
            <pc:docMk/>
            <pc:sldMk cId="1830847363" sldId="283"/>
            <ac:spMk id="8900" creationId="{E779425D-14DD-4584-871F-42BFCCEB8F3B}"/>
          </ac:spMkLst>
        </pc:spChg>
        <pc:spChg chg="mod">
          <ac:chgData name="Vivek Saahil" userId="43ad321a-5946-4c44-869a-99c3331d9527" providerId="ADAL" clId="{EA813354-F016-409C-A55B-EB42D8BC8B73}" dt="2021-04-06T04:33:14.680" v="5341" actId="27803"/>
          <ac:spMkLst>
            <pc:docMk/>
            <pc:sldMk cId="1830847363" sldId="283"/>
            <ac:spMk id="8901" creationId="{FB1F0673-B540-463E-B2ED-7D4A454119E2}"/>
          </ac:spMkLst>
        </pc:spChg>
        <pc:spChg chg="mod">
          <ac:chgData name="Vivek Saahil" userId="43ad321a-5946-4c44-869a-99c3331d9527" providerId="ADAL" clId="{EA813354-F016-409C-A55B-EB42D8BC8B73}" dt="2021-04-06T04:33:14.680" v="5341" actId="27803"/>
          <ac:spMkLst>
            <pc:docMk/>
            <pc:sldMk cId="1830847363" sldId="283"/>
            <ac:spMk id="8902" creationId="{E9D644FF-4EE1-4D43-B2DD-FD8960192229}"/>
          </ac:spMkLst>
        </pc:spChg>
        <pc:spChg chg="mod">
          <ac:chgData name="Vivek Saahil" userId="43ad321a-5946-4c44-869a-99c3331d9527" providerId="ADAL" clId="{EA813354-F016-409C-A55B-EB42D8BC8B73}" dt="2021-04-06T04:33:14.680" v="5341" actId="27803"/>
          <ac:spMkLst>
            <pc:docMk/>
            <pc:sldMk cId="1830847363" sldId="283"/>
            <ac:spMk id="8903" creationId="{63D1B982-BE1C-4DB3-9F65-799013E1AEC0}"/>
          </ac:spMkLst>
        </pc:spChg>
        <pc:spChg chg="mod">
          <ac:chgData name="Vivek Saahil" userId="43ad321a-5946-4c44-869a-99c3331d9527" providerId="ADAL" clId="{EA813354-F016-409C-A55B-EB42D8BC8B73}" dt="2021-04-06T04:33:14.680" v="5341" actId="27803"/>
          <ac:spMkLst>
            <pc:docMk/>
            <pc:sldMk cId="1830847363" sldId="283"/>
            <ac:spMk id="8904" creationId="{3BB7F062-2FF8-4D59-97D2-4D1C802FFEF4}"/>
          </ac:spMkLst>
        </pc:spChg>
        <pc:spChg chg="mod">
          <ac:chgData name="Vivek Saahil" userId="43ad321a-5946-4c44-869a-99c3331d9527" providerId="ADAL" clId="{EA813354-F016-409C-A55B-EB42D8BC8B73}" dt="2021-04-06T04:33:14.680" v="5341" actId="27803"/>
          <ac:spMkLst>
            <pc:docMk/>
            <pc:sldMk cId="1830847363" sldId="283"/>
            <ac:spMk id="8905" creationId="{59768DBD-25F6-47D1-88C3-C5BD93776A4A}"/>
          </ac:spMkLst>
        </pc:spChg>
        <pc:spChg chg="mod">
          <ac:chgData name="Vivek Saahil" userId="43ad321a-5946-4c44-869a-99c3331d9527" providerId="ADAL" clId="{EA813354-F016-409C-A55B-EB42D8BC8B73}" dt="2021-04-06T04:33:14.680" v="5341" actId="27803"/>
          <ac:spMkLst>
            <pc:docMk/>
            <pc:sldMk cId="1830847363" sldId="283"/>
            <ac:spMk id="8906" creationId="{8CA74C2D-E103-42B2-AF12-1E224799A381}"/>
          </ac:spMkLst>
        </pc:spChg>
        <pc:spChg chg="mod">
          <ac:chgData name="Vivek Saahil" userId="43ad321a-5946-4c44-869a-99c3331d9527" providerId="ADAL" clId="{EA813354-F016-409C-A55B-EB42D8BC8B73}" dt="2021-04-06T04:33:14.680" v="5341" actId="27803"/>
          <ac:spMkLst>
            <pc:docMk/>
            <pc:sldMk cId="1830847363" sldId="283"/>
            <ac:spMk id="8907" creationId="{E8616ECF-2D58-400D-AEC9-1CDED0D63BDC}"/>
          </ac:spMkLst>
        </pc:spChg>
        <pc:spChg chg="mod">
          <ac:chgData name="Vivek Saahil" userId="43ad321a-5946-4c44-869a-99c3331d9527" providerId="ADAL" clId="{EA813354-F016-409C-A55B-EB42D8BC8B73}" dt="2021-04-06T04:33:14.680" v="5341" actId="27803"/>
          <ac:spMkLst>
            <pc:docMk/>
            <pc:sldMk cId="1830847363" sldId="283"/>
            <ac:spMk id="8908" creationId="{3563F7FC-83B3-4CD5-88F4-1564BC08BD96}"/>
          </ac:spMkLst>
        </pc:spChg>
        <pc:spChg chg="mod">
          <ac:chgData name="Vivek Saahil" userId="43ad321a-5946-4c44-869a-99c3331d9527" providerId="ADAL" clId="{EA813354-F016-409C-A55B-EB42D8BC8B73}" dt="2021-04-06T04:33:14.680" v="5341" actId="27803"/>
          <ac:spMkLst>
            <pc:docMk/>
            <pc:sldMk cId="1830847363" sldId="283"/>
            <ac:spMk id="8909" creationId="{E819D73D-F855-4DAC-A6C2-A80C939BA4D3}"/>
          </ac:spMkLst>
        </pc:spChg>
        <pc:spChg chg="mod">
          <ac:chgData name="Vivek Saahil" userId="43ad321a-5946-4c44-869a-99c3331d9527" providerId="ADAL" clId="{EA813354-F016-409C-A55B-EB42D8BC8B73}" dt="2021-04-06T04:33:14.680" v="5341" actId="27803"/>
          <ac:spMkLst>
            <pc:docMk/>
            <pc:sldMk cId="1830847363" sldId="283"/>
            <ac:spMk id="8910" creationId="{776854E1-D4B2-493A-B4FE-E5D466EFDE80}"/>
          </ac:spMkLst>
        </pc:spChg>
        <pc:spChg chg="mod">
          <ac:chgData name="Vivek Saahil" userId="43ad321a-5946-4c44-869a-99c3331d9527" providerId="ADAL" clId="{EA813354-F016-409C-A55B-EB42D8BC8B73}" dt="2021-04-06T04:33:14.680" v="5341" actId="27803"/>
          <ac:spMkLst>
            <pc:docMk/>
            <pc:sldMk cId="1830847363" sldId="283"/>
            <ac:spMk id="8911" creationId="{D23DF9A1-06F9-4450-87B4-8F9461D67048}"/>
          </ac:spMkLst>
        </pc:spChg>
        <pc:spChg chg="mod">
          <ac:chgData name="Vivek Saahil" userId="43ad321a-5946-4c44-869a-99c3331d9527" providerId="ADAL" clId="{EA813354-F016-409C-A55B-EB42D8BC8B73}" dt="2021-04-06T04:33:14.680" v="5341" actId="27803"/>
          <ac:spMkLst>
            <pc:docMk/>
            <pc:sldMk cId="1830847363" sldId="283"/>
            <ac:spMk id="8912" creationId="{1BC2435F-2347-4098-9AFD-6C2EAD8D958C}"/>
          </ac:spMkLst>
        </pc:spChg>
        <pc:spChg chg="mod">
          <ac:chgData name="Vivek Saahil" userId="43ad321a-5946-4c44-869a-99c3331d9527" providerId="ADAL" clId="{EA813354-F016-409C-A55B-EB42D8BC8B73}" dt="2021-04-06T04:33:14.680" v="5341" actId="27803"/>
          <ac:spMkLst>
            <pc:docMk/>
            <pc:sldMk cId="1830847363" sldId="283"/>
            <ac:spMk id="8913" creationId="{8F77BA7E-A30A-4A75-BAA3-144441D5358D}"/>
          </ac:spMkLst>
        </pc:spChg>
        <pc:spChg chg="mod">
          <ac:chgData name="Vivek Saahil" userId="43ad321a-5946-4c44-869a-99c3331d9527" providerId="ADAL" clId="{EA813354-F016-409C-A55B-EB42D8BC8B73}" dt="2021-04-06T04:33:14.680" v="5341" actId="27803"/>
          <ac:spMkLst>
            <pc:docMk/>
            <pc:sldMk cId="1830847363" sldId="283"/>
            <ac:spMk id="8914" creationId="{6264DC76-5D04-4164-8E70-0511FED841E2}"/>
          </ac:spMkLst>
        </pc:spChg>
        <pc:spChg chg="mod">
          <ac:chgData name="Vivek Saahil" userId="43ad321a-5946-4c44-869a-99c3331d9527" providerId="ADAL" clId="{EA813354-F016-409C-A55B-EB42D8BC8B73}" dt="2021-04-06T04:33:14.680" v="5341" actId="27803"/>
          <ac:spMkLst>
            <pc:docMk/>
            <pc:sldMk cId="1830847363" sldId="283"/>
            <ac:spMk id="8915" creationId="{68D8353E-A038-4179-B2AD-2411C871D4BE}"/>
          </ac:spMkLst>
        </pc:spChg>
        <pc:spChg chg="mod">
          <ac:chgData name="Vivek Saahil" userId="43ad321a-5946-4c44-869a-99c3331d9527" providerId="ADAL" clId="{EA813354-F016-409C-A55B-EB42D8BC8B73}" dt="2021-04-06T04:33:14.680" v="5341" actId="27803"/>
          <ac:spMkLst>
            <pc:docMk/>
            <pc:sldMk cId="1830847363" sldId="283"/>
            <ac:spMk id="8916" creationId="{02EC4D9B-76DC-4030-B039-1A48703B010A}"/>
          </ac:spMkLst>
        </pc:spChg>
        <pc:spChg chg="mod">
          <ac:chgData name="Vivek Saahil" userId="43ad321a-5946-4c44-869a-99c3331d9527" providerId="ADAL" clId="{EA813354-F016-409C-A55B-EB42D8BC8B73}" dt="2021-04-06T04:33:14.680" v="5341" actId="27803"/>
          <ac:spMkLst>
            <pc:docMk/>
            <pc:sldMk cId="1830847363" sldId="283"/>
            <ac:spMk id="8917" creationId="{4201783F-058A-4F04-A1C6-93D2FC58860F}"/>
          </ac:spMkLst>
        </pc:spChg>
        <pc:spChg chg="mod">
          <ac:chgData name="Vivek Saahil" userId="43ad321a-5946-4c44-869a-99c3331d9527" providerId="ADAL" clId="{EA813354-F016-409C-A55B-EB42D8BC8B73}" dt="2021-04-06T04:33:14.680" v="5341" actId="27803"/>
          <ac:spMkLst>
            <pc:docMk/>
            <pc:sldMk cId="1830847363" sldId="283"/>
            <ac:spMk id="8918" creationId="{A0D3EFEE-B01C-4AE3-BB74-47A1EEAECC11}"/>
          </ac:spMkLst>
        </pc:spChg>
        <pc:spChg chg="mod">
          <ac:chgData name="Vivek Saahil" userId="43ad321a-5946-4c44-869a-99c3331d9527" providerId="ADAL" clId="{EA813354-F016-409C-A55B-EB42D8BC8B73}" dt="2021-04-06T04:33:14.680" v="5341" actId="27803"/>
          <ac:spMkLst>
            <pc:docMk/>
            <pc:sldMk cId="1830847363" sldId="283"/>
            <ac:spMk id="8919" creationId="{46B8CE01-BB77-44D9-8E44-0938AAB7A8B4}"/>
          </ac:spMkLst>
        </pc:spChg>
        <pc:spChg chg="mod">
          <ac:chgData name="Vivek Saahil" userId="43ad321a-5946-4c44-869a-99c3331d9527" providerId="ADAL" clId="{EA813354-F016-409C-A55B-EB42D8BC8B73}" dt="2021-04-06T04:33:14.680" v="5341" actId="27803"/>
          <ac:spMkLst>
            <pc:docMk/>
            <pc:sldMk cId="1830847363" sldId="283"/>
            <ac:spMk id="8920" creationId="{0D4C1C2A-FA4B-4266-BF50-87A9B9BDE304}"/>
          </ac:spMkLst>
        </pc:spChg>
        <pc:spChg chg="mod">
          <ac:chgData name="Vivek Saahil" userId="43ad321a-5946-4c44-869a-99c3331d9527" providerId="ADAL" clId="{EA813354-F016-409C-A55B-EB42D8BC8B73}" dt="2021-04-06T04:33:14.680" v="5341" actId="27803"/>
          <ac:spMkLst>
            <pc:docMk/>
            <pc:sldMk cId="1830847363" sldId="283"/>
            <ac:spMk id="8921" creationId="{5B92706C-5EC5-4C48-9D02-1BACFA92466C}"/>
          </ac:spMkLst>
        </pc:spChg>
        <pc:spChg chg="mod">
          <ac:chgData name="Vivek Saahil" userId="43ad321a-5946-4c44-869a-99c3331d9527" providerId="ADAL" clId="{EA813354-F016-409C-A55B-EB42D8BC8B73}" dt="2021-04-06T04:33:14.680" v="5341" actId="27803"/>
          <ac:spMkLst>
            <pc:docMk/>
            <pc:sldMk cId="1830847363" sldId="283"/>
            <ac:spMk id="8922" creationId="{BA087296-A218-48C8-B6F9-E9001397AD91}"/>
          </ac:spMkLst>
        </pc:spChg>
        <pc:spChg chg="mod">
          <ac:chgData name="Vivek Saahil" userId="43ad321a-5946-4c44-869a-99c3331d9527" providerId="ADAL" clId="{EA813354-F016-409C-A55B-EB42D8BC8B73}" dt="2021-04-06T04:33:14.680" v="5341" actId="27803"/>
          <ac:spMkLst>
            <pc:docMk/>
            <pc:sldMk cId="1830847363" sldId="283"/>
            <ac:spMk id="8923" creationId="{130379AE-1404-4BC2-AA55-D18F0E322F08}"/>
          </ac:spMkLst>
        </pc:spChg>
        <pc:spChg chg="mod">
          <ac:chgData name="Vivek Saahil" userId="43ad321a-5946-4c44-869a-99c3331d9527" providerId="ADAL" clId="{EA813354-F016-409C-A55B-EB42D8BC8B73}" dt="2021-04-06T04:33:14.680" v="5341" actId="27803"/>
          <ac:spMkLst>
            <pc:docMk/>
            <pc:sldMk cId="1830847363" sldId="283"/>
            <ac:spMk id="8924" creationId="{96E7B102-CF28-4E6C-BC2E-D2C655E580C4}"/>
          </ac:spMkLst>
        </pc:spChg>
        <pc:spChg chg="mod">
          <ac:chgData name="Vivek Saahil" userId="43ad321a-5946-4c44-869a-99c3331d9527" providerId="ADAL" clId="{EA813354-F016-409C-A55B-EB42D8BC8B73}" dt="2021-04-06T04:33:14.680" v="5341" actId="27803"/>
          <ac:spMkLst>
            <pc:docMk/>
            <pc:sldMk cId="1830847363" sldId="283"/>
            <ac:spMk id="8925" creationId="{3A26E3FF-27E2-4FEF-ABD9-08C700862819}"/>
          </ac:spMkLst>
        </pc:spChg>
        <pc:spChg chg="mod">
          <ac:chgData name="Vivek Saahil" userId="43ad321a-5946-4c44-869a-99c3331d9527" providerId="ADAL" clId="{EA813354-F016-409C-A55B-EB42D8BC8B73}" dt="2021-04-06T04:33:14.680" v="5341" actId="27803"/>
          <ac:spMkLst>
            <pc:docMk/>
            <pc:sldMk cId="1830847363" sldId="283"/>
            <ac:spMk id="8926" creationId="{75715A20-C4DE-424E-ADD3-EF1FF1ABC8C2}"/>
          </ac:spMkLst>
        </pc:spChg>
        <pc:spChg chg="mod">
          <ac:chgData name="Vivek Saahil" userId="43ad321a-5946-4c44-869a-99c3331d9527" providerId="ADAL" clId="{EA813354-F016-409C-A55B-EB42D8BC8B73}" dt="2021-04-06T04:33:14.680" v="5341" actId="27803"/>
          <ac:spMkLst>
            <pc:docMk/>
            <pc:sldMk cId="1830847363" sldId="283"/>
            <ac:spMk id="8927" creationId="{CBE68230-3F2A-48C8-ACA8-C13CDF8516FD}"/>
          </ac:spMkLst>
        </pc:spChg>
        <pc:spChg chg="mod">
          <ac:chgData name="Vivek Saahil" userId="43ad321a-5946-4c44-869a-99c3331d9527" providerId="ADAL" clId="{EA813354-F016-409C-A55B-EB42D8BC8B73}" dt="2021-04-06T04:33:14.680" v="5341" actId="27803"/>
          <ac:spMkLst>
            <pc:docMk/>
            <pc:sldMk cId="1830847363" sldId="283"/>
            <ac:spMk id="8928" creationId="{1159B739-B001-47A6-B3F0-FA71F2BEB0B2}"/>
          </ac:spMkLst>
        </pc:spChg>
        <pc:spChg chg="mod">
          <ac:chgData name="Vivek Saahil" userId="43ad321a-5946-4c44-869a-99c3331d9527" providerId="ADAL" clId="{EA813354-F016-409C-A55B-EB42D8BC8B73}" dt="2021-04-06T04:33:14.680" v="5341" actId="27803"/>
          <ac:spMkLst>
            <pc:docMk/>
            <pc:sldMk cId="1830847363" sldId="283"/>
            <ac:spMk id="8929" creationId="{7C330200-EF1B-4FD8-8448-047DBED1D66A}"/>
          </ac:spMkLst>
        </pc:spChg>
        <pc:spChg chg="mod">
          <ac:chgData name="Vivek Saahil" userId="43ad321a-5946-4c44-869a-99c3331d9527" providerId="ADAL" clId="{EA813354-F016-409C-A55B-EB42D8BC8B73}" dt="2021-04-06T04:33:14.680" v="5341" actId="27803"/>
          <ac:spMkLst>
            <pc:docMk/>
            <pc:sldMk cId="1830847363" sldId="283"/>
            <ac:spMk id="8930" creationId="{721D25AB-7846-4CF2-9D39-0182BC1D94C8}"/>
          </ac:spMkLst>
        </pc:spChg>
        <pc:spChg chg="mod">
          <ac:chgData name="Vivek Saahil" userId="43ad321a-5946-4c44-869a-99c3331d9527" providerId="ADAL" clId="{EA813354-F016-409C-A55B-EB42D8BC8B73}" dt="2021-04-06T04:33:14.680" v="5341" actId="27803"/>
          <ac:spMkLst>
            <pc:docMk/>
            <pc:sldMk cId="1830847363" sldId="283"/>
            <ac:spMk id="8931" creationId="{3F47B1A9-ACF2-48D1-91A0-5A8870652FAA}"/>
          </ac:spMkLst>
        </pc:spChg>
        <pc:spChg chg="mod">
          <ac:chgData name="Vivek Saahil" userId="43ad321a-5946-4c44-869a-99c3331d9527" providerId="ADAL" clId="{EA813354-F016-409C-A55B-EB42D8BC8B73}" dt="2021-04-06T04:33:14.680" v="5341" actId="27803"/>
          <ac:spMkLst>
            <pc:docMk/>
            <pc:sldMk cId="1830847363" sldId="283"/>
            <ac:spMk id="8932" creationId="{F36DE183-2EAA-4EE8-93BC-810DA2E03F46}"/>
          </ac:spMkLst>
        </pc:spChg>
        <pc:spChg chg="mod">
          <ac:chgData name="Vivek Saahil" userId="43ad321a-5946-4c44-869a-99c3331d9527" providerId="ADAL" clId="{EA813354-F016-409C-A55B-EB42D8BC8B73}" dt="2021-04-06T04:33:14.680" v="5341" actId="27803"/>
          <ac:spMkLst>
            <pc:docMk/>
            <pc:sldMk cId="1830847363" sldId="283"/>
            <ac:spMk id="8933" creationId="{CFE95066-6A86-44BA-A5AD-9A4A205DAD0A}"/>
          </ac:spMkLst>
        </pc:spChg>
        <pc:spChg chg="mod">
          <ac:chgData name="Vivek Saahil" userId="43ad321a-5946-4c44-869a-99c3331d9527" providerId="ADAL" clId="{EA813354-F016-409C-A55B-EB42D8BC8B73}" dt="2021-04-06T04:33:14.680" v="5341" actId="27803"/>
          <ac:spMkLst>
            <pc:docMk/>
            <pc:sldMk cId="1830847363" sldId="283"/>
            <ac:spMk id="8934" creationId="{B2654931-5C68-42E7-9C00-3102ABC58C43}"/>
          </ac:spMkLst>
        </pc:spChg>
        <pc:spChg chg="mod">
          <ac:chgData name="Vivek Saahil" userId="43ad321a-5946-4c44-869a-99c3331d9527" providerId="ADAL" clId="{EA813354-F016-409C-A55B-EB42D8BC8B73}" dt="2021-04-06T04:33:14.680" v="5341" actId="27803"/>
          <ac:spMkLst>
            <pc:docMk/>
            <pc:sldMk cId="1830847363" sldId="283"/>
            <ac:spMk id="8935" creationId="{D2126C65-CA34-420C-90F0-6E00CC7DD913}"/>
          </ac:spMkLst>
        </pc:spChg>
        <pc:spChg chg="mod">
          <ac:chgData name="Vivek Saahil" userId="43ad321a-5946-4c44-869a-99c3331d9527" providerId="ADAL" clId="{EA813354-F016-409C-A55B-EB42D8BC8B73}" dt="2021-04-06T04:33:14.680" v="5341" actId="27803"/>
          <ac:spMkLst>
            <pc:docMk/>
            <pc:sldMk cId="1830847363" sldId="283"/>
            <ac:spMk id="8936" creationId="{1A34E818-A612-4E9A-AB4E-0E4AA87396C2}"/>
          </ac:spMkLst>
        </pc:spChg>
        <pc:spChg chg="mod">
          <ac:chgData name="Vivek Saahil" userId="43ad321a-5946-4c44-869a-99c3331d9527" providerId="ADAL" clId="{EA813354-F016-409C-A55B-EB42D8BC8B73}" dt="2021-04-06T04:33:14.680" v="5341" actId="27803"/>
          <ac:spMkLst>
            <pc:docMk/>
            <pc:sldMk cId="1830847363" sldId="283"/>
            <ac:spMk id="8937" creationId="{E1616DD6-D1D4-4E28-ABFE-CDF4795DD696}"/>
          </ac:spMkLst>
        </pc:spChg>
        <pc:spChg chg="mod">
          <ac:chgData name="Vivek Saahil" userId="43ad321a-5946-4c44-869a-99c3331d9527" providerId="ADAL" clId="{EA813354-F016-409C-A55B-EB42D8BC8B73}" dt="2021-04-06T04:33:14.680" v="5341" actId="27803"/>
          <ac:spMkLst>
            <pc:docMk/>
            <pc:sldMk cId="1830847363" sldId="283"/>
            <ac:spMk id="8938" creationId="{51479DA6-3A11-4287-8306-5DBEFCE7D633}"/>
          </ac:spMkLst>
        </pc:spChg>
        <pc:spChg chg="mod">
          <ac:chgData name="Vivek Saahil" userId="43ad321a-5946-4c44-869a-99c3331d9527" providerId="ADAL" clId="{EA813354-F016-409C-A55B-EB42D8BC8B73}" dt="2021-04-06T04:33:14.680" v="5341" actId="27803"/>
          <ac:spMkLst>
            <pc:docMk/>
            <pc:sldMk cId="1830847363" sldId="283"/>
            <ac:spMk id="8939" creationId="{8902DCEA-24A0-4342-8099-24518B11C811}"/>
          </ac:spMkLst>
        </pc:spChg>
        <pc:spChg chg="mod">
          <ac:chgData name="Vivek Saahil" userId="43ad321a-5946-4c44-869a-99c3331d9527" providerId="ADAL" clId="{EA813354-F016-409C-A55B-EB42D8BC8B73}" dt="2021-04-06T04:33:14.680" v="5341" actId="27803"/>
          <ac:spMkLst>
            <pc:docMk/>
            <pc:sldMk cId="1830847363" sldId="283"/>
            <ac:spMk id="8940" creationId="{48C655BC-729C-419A-9A80-73A924CB4345}"/>
          </ac:spMkLst>
        </pc:spChg>
        <pc:spChg chg="mod">
          <ac:chgData name="Vivek Saahil" userId="43ad321a-5946-4c44-869a-99c3331d9527" providerId="ADAL" clId="{EA813354-F016-409C-A55B-EB42D8BC8B73}" dt="2021-04-06T04:33:14.680" v="5341" actId="27803"/>
          <ac:spMkLst>
            <pc:docMk/>
            <pc:sldMk cId="1830847363" sldId="283"/>
            <ac:spMk id="8941" creationId="{05433F9F-C751-4682-9F32-41600C1F2386}"/>
          </ac:spMkLst>
        </pc:spChg>
        <pc:spChg chg="mod">
          <ac:chgData name="Vivek Saahil" userId="43ad321a-5946-4c44-869a-99c3331d9527" providerId="ADAL" clId="{EA813354-F016-409C-A55B-EB42D8BC8B73}" dt="2021-04-06T04:33:14.680" v="5341" actId="27803"/>
          <ac:spMkLst>
            <pc:docMk/>
            <pc:sldMk cId="1830847363" sldId="283"/>
            <ac:spMk id="8942" creationId="{2983195D-A3A8-45B9-8F3D-681EEF8AA906}"/>
          </ac:spMkLst>
        </pc:spChg>
        <pc:spChg chg="mod">
          <ac:chgData name="Vivek Saahil" userId="43ad321a-5946-4c44-869a-99c3331d9527" providerId="ADAL" clId="{EA813354-F016-409C-A55B-EB42D8BC8B73}" dt="2021-04-06T04:33:14.680" v="5341" actId="27803"/>
          <ac:spMkLst>
            <pc:docMk/>
            <pc:sldMk cId="1830847363" sldId="283"/>
            <ac:spMk id="8943" creationId="{B37207E9-8543-4747-9399-9A61108AE443}"/>
          </ac:spMkLst>
        </pc:spChg>
        <pc:spChg chg="mod">
          <ac:chgData name="Vivek Saahil" userId="43ad321a-5946-4c44-869a-99c3331d9527" providerId="ADAL" clId="{EA813354-F016-409C-A55B-EB42D8BC8B73}" dt="2021-04-06T04:33:14.680" v="5341" actId="27803"/>
          <ac:spMkLst>
            <pc:docMk/>
            <pc:sldMk cId="1830847363" sldId="283"/>
            <ac:spMk id="8944" creationId="{C0797248-1BA9-4642-A83D-1135E3A0F73E}"/>
          </ac:spMkLst>
        </pc:spChg>
        <pc:spChg chg="mod">
          <ac:chgData name="Vivek Saahil" userId="43ad321a-5946-4c44-869a-99c3331d9527" providerId="ADAL" clId="{EA813354-F016-409C-A55B-EB42D8BC8B73}" dt="2021-04-06T04:33:14.680" v="5341" actId="27803"/>
          <ac:spMkLst>
            <pc:docMk/>
            <pc:sldMk cId="1830847363" sldId="283"/>
            <ac:spMk id="8945" creationId="{689E4516-FEA2-46DA-9898-3EA9F77B10EE}"/>
          </ac:spMkLst>
        </pc:spChg>
        <pc:spChg chg="mod">
          <ac:chgData name="Vivek Saahil" userId="43ad321a-5946-4c44-869a-99c3331d9527" providerId="ADAL" clId="{EA813354-F016-409C-A55B-EB42D8BC8B73}" dt="2021-04-06T04:33:14.680" v="5341" actId="27803"/>
          <ac:spMkLst>
            <pc:docMk/>
            <pc:sldMk cId="1830847363" sldId="283"/>
            <ac:spMk id="8946" creationId="{7D9AE96C-6FFF-471B-9D56-0D129E88B739}"/>
          </ac:spMkLst>
        </pc:spChg>
        <pc:spChg chg="mod">
          <ac:chgData name="Vivek Saahil" userId="43ad321a-5946-4c44-869a-99c3331d9527" providerId="ADAL" clId="{EA813354-F016-409C-A55B-EB42D8BC8B73}" dt="2021-04-06T04:33:14.680" v="5341" actId="27803"/>
          <ac:spMkLst>
            <pc:docMk/>
            <pc:sldMk cId="1830847363" sldId="283"/>
            <ac:spMk id="8947" creationId="{F80F8065-8B01-4840-8F0D-BBFF31BEF85B}"/>
          </ac:spMkLst>
        </pc:spChg>
        <pc:spChg chg="mod">
          <ac:chgData name="Vivek Saahil" userId="43ad321a-5946-4c44-869a-99c3331d9527" providerId="ADAL" clId="{EA813354-F016-409C-A55B-EB42D8BC8B73}" dt="2021-04-06T04:33:14.680" v="5341" actId="27803"/>
          <ac:spMkLst>
            <pc:docMk/>
            <pc:sldMk cId="1830847363" sldId="283"/>
            <ac:spMk id="8948" creationId="{C93FADBE-5117-48DC-9F7D-3AD7E09025DD}"/>
          </ac:spMkLst>
        </pc:spChg>
        <pc:spChg chg="mod">
          <ac:chgData name="Vivek Saahil" userId="43ad321a-5946-4c44-869a-99c3331d9527" providerId="ADAL" clId="{EA813354-F016-409C-A55B-EB42D8BC8B73}" dt="2021-04-06T04:33:14.680" v="5341" actId="27803"/>
          <ac:spMkLst>
            <pc:docMk/>
            <pc:sldMk cId="1830847363" sldId="283"/>
            <ac:spMk id="8949" creationId="{AEEB7626-1CEA-4EB0-BEE5-66AB3191F235}"/>
          </ac:spMkLst>
        </pc:spChg>
        <pc:spChg chg="mod">
          <ac:chgData name="Vivek Saahil" userId="43ad321a-5946-4c44-869a-99c3331d9527" providerId="ADAL" clId="{EA813354-F016-409C-A55B-EB42D8BC8B73}" dt="2021-04-06T04:33:14.680" v="5341" actId="27803"/>
          <ac:spMkLst>
            <pc:docMk/>
            <pc:sldMk cId="1830847363" sldId="283"/>
            <ac:spMk id="8950" creationId="{AA16206A-0DB0-40F8-B402-54ED28053904}"/>
          </ac:spMkLst>
        </pc:spChg>
        <pc:spChg chg="mod">
          <ac:chgData name="Vivek Saahil" userId="43ad321a-5946-4c44-869a-99c3331d9527" providerId="ADAL" clId="{EA813354-F016-409C-A55B-EB42D8BC8B73}" dt="2021-04-06T04:33:14.680" v="5341" actId="27803"/>
          <ac:spMkLst>
            <pc:docMk/>
            <pc:sldMk cId="1830847363" sldId="283"/>
            <ac:spMk id="8951" creationId="{4622F197-ACD7-429F-BEAF-515821E2A489}"/>
          </ac:spMkLst>
        </pc:spChg>
        <pc:spChg chg="mod">
          <ac:chgData name="Vivek Saahil" userId="43ad321a-5946-4c44-869a-99c3331d9527" providerId="ADAL" clId="{EA813354-F016-409C-A55B-EB42D8BC8B73}" dt="2021-04-06T04:33:14.680" v="5341" actId="27803"/>
          <ac:spMkLst>
            <pc:docMk/>
            <pc:sldMk cId="1830847363" sldId="283"/>
            <ac:spMk id="8952" creationId="{337611D7-FBA1-4B4A-A162-ADB3DBB6161A}"/>
          </ac:spMkLst>
        </pc:spChg>
        <pc:spChg chg="mod">
          <ac:chgData name="Vivek Saahil" userId="43ad321a-5946-4c44-869a-99c3331d9527" providerId="ADAL" clId="{EA813354-F016-409C-A55B-EB42D8BC8B73}" dt="2021-04-06T04:33:14.680" v="5341" actId="27803"/>
          <ac:spMkLst>
            <pc:docMk/>
            <pc:sldMk cId="1830847363" sldId="283"/>
            <ac:spMk id="8953" creationId="{7A4E5F56-4242-44A0-A385-D28A8FC976E4}"/>
          </ac:spMkLst>
        </pc:spChg>
        <pc:spChg chg="mod">
          <ac:chgData name="Vivek Saahil" userId="43ad321a-5946-4c44-869a-99c3331d9527" providerId="ADAL" clId="{EA813354-F016-409C-A55B-EB42D8BC8B73}" dt="2021-04-06T04:33:14.680" v="5341" actId="27803"/>
          <ac:spMkLst>
            <pc:docMk/>
            <pc:sldMk cId="1830847363" sldId="283"/>
            <ac:spMk id="8954" creationId="{ABA270D8-BA50-4A9F-9FEB-35A089F4ED36}"/>
          </ac:spMkLst>
        </pc:spChg>
        <pc:spChg chg="mod">
          <ac:chgData name="Vivek Saahil" userId="43ad321a-5946-4c44-869a-99c3331d9527" providerId="ADAL" clId="{EA813354-F016-409C-A55B-EB42D8BC8B73}" dt="2021-04-06T04:33:14.680" v="5341" actId="27803"/>
          <ac:spMkLst>
            <pc:docMk/>
            <pc:sldMk cId="1830847363" sldId="283"/>
            <ac:spMk id="8955" creationId="{2639C4D1-0A49-490C-B362-5CF624683D7D}"/>
          </ac:spMkLst>
        </pc:spChg>
        <pc:spChg chg="mod">
          <ac:chgData name="Vivek Saahil" userId="43ad321a-5946-4c44-869a-99c3331d9527" providerId="ADAL" clId="{EA813354-F016-409C-A55B-EB42D8BC8B73}" dt="2021-04-06T04:33:14.680" v="5341" actId="27803"/>
          <ac:spMkLst>
            <pc:docMk/>
            <pc:sldMk cId="1830847363" sldId="283"/>
            <ac:spMk id="8956" creationId="{D9CAE7F3-B0C5-4D61-B598-1E6E0313B1F6}"/>
          </ac:spMkLst>
        </pc:spChg>
        <pc:spChg chg="mod">
          <ac:chgData name="Vivek Saahil" userId="43ad321a-5946-4c44-869a-99c3331d9527" providerId="ADAL" clId="{EA813354-F016-409C-A55B-EB42D8BC8B73}" dt="2021-04-06T04:33:14.680" v="5341" actId="27803"/>
          <ac:spMkLst>
            <pc:docMk/>
            <pc:sldMk cId="1830847363" sldId="283"/>
            <ac:spMk id="8957" creationId="{82058E70-7802-4395-9D46-D09C269E3354}"/>
          </ac:spMkLst>
        </pc:spChg>
        <pc:spChg chg="mod">
          <ac:chgData name="Vivek Saahil" userId="43ad321a-5946-4c44-869a-99c3331d9527" providerId="ADAL" clId="{EA813354-F016-409C-A55B-EB42D8BC8B73}" dt="2021-04-06T04:33:14.680" v="5341" actId="27803"/>
          <ac:spMkLst>
            <pc:docMk/>
            <pc:sldMk cId="1830847363" sldId="283"/>
            <ac:spMk id="8958" creationId="{49AE1DC3-B244-425C-8096-625B408A0914}"/>
          </ac:spMkLst>
        </pc:spChg>
        <pc:spChg chg="mod">
          <ac:chgData name="Vivek Saahil" userId="43ad321a-5946-4c44-869a-99c3331d9527" providerId="ADAL" clId="{EA813354-F016-409C-A55B-EB42D8BC8B73}" dt="2021-04-06T04:33:14.680" v="5341" actId="27803"/>
          <ac:spMkLst>
            <pc:docMk/>
            <pc:sldMk cId="1830847363" sldId="283"/>
            <ac:spMk id="8959" creationId="{4ADB0CFF-6A93-4864-A367-8E943F73F628}"/>
          </ac:spMkLst>
        </pc:spChg>
        <pc:spChg chg="mod">
          <ac:chgData name="Vivek Saahil" userId="43ad321a-5946-4c44-869a-99c3331d9527" providerId="ADAL" clId="{EA813354-F016-409C-A55B-EB42D8BC8B73}" dt="2021-04-06T04:33:14.680" v="5341" actId="27803"/>
          <ac:spMkLst>
            <pc:docMk/>
            <pc:sldMk cId="1830847363" sldId="283"/>
            <ac:spMk id="8960" creationId="{7A26030C-2092-4AC1-A48A-97A514EA9C6F}"/>
          </ac:spMkLst>
        </pc:spChg>
        <pc:spChg chg="mod">
          <ac:chgData name="Vivek Saahil" userId="43ad321a-5946-4c44-869a-99c3331d9527" providerId="ADAL" clId="{EA813354-F016-409C-A55B-EB42D8BC8B73}" dt="2021-04-06T04:33:14.680" v="5341" actId="27803"/>
          <ac:spMkLst>
            <pc:docMk/>
            <pc:sldMk cId="1830847363" sldId="283"/>
            <ac:spMk id="8961" creationId="{18EDA968-FDC3-46C2-9D6F-C6B09C116B9D}"/>
          </ac:spMkLst>
        </pc:spChg>
        <pc:spChg chg="mod">
          <ac:chgData name="Vivek Saahil" userId="43ad321a-5946-4c44-869a-99c3331d9527" providerId="ADAL" clId="{EA813354-F016-409C-A55B-EB42D8BC8B73}" dt="2021-04-06T04:33:14.680" v="5341" actId="27803"/>
          <ac:spMkLst>
            <pc:docMk/>
            <pc:sldMk cId="1830847363" sldId="283"/>
            <ac:spMk id="8962" creationId="{A05FDDD0-A808-441A-B52A-FFBFC4B63FF7}"/>
          </ac:spMkLst>
        </pc:spChg>
        <pc:spChg chg="mod">
          <ac:chgData name="Vivek Saahil" userId="43ad321a-5946-4c44-869a-99c3331d9527" providerId="ADAL" clId="{EA813354-F016-409C-A55B-EB42D8BC8B73}" dt="2021-04-06T04:33:14.680" v="5341" actId="27803"/>
          <ac:spMkLst>
            <pc:docMk/>
            <pc:sldMk cId="1830847363" sldId="283"/>
            <ac:spMk id="8963" creationId="{75B1C030-27A7-4368-BA0D-50BEAB79D440}"/>
          </ac:spMkLst>
        </pc:spChg>
        <pc:spChg chg="mod">
          <ac:chgData name="Vivek Saahil" userId="43ad321a-5946-4c44-869a-99c3331d9527" providerId="ADAL" clId="{EA813354-F016-409C-A55B-EB42D8BC8B73}" dt="2021-04-06T04:33:14.680" v="5341" actId="27803"/>
          <ac:spMkLst>
            <pc:docMk/>
            <pc:sldMk cId="1830847363" sldId="283"/>
            <ac:spMk id="8964" creationId="{C992E439-FDE8-4E6C-AF32-C23A0961757B}"/>
          </ac:spMkLst>
        </pc:spChg>
        <pc:spChg chg="mod">
          <ac:chgData name="Vivek Saahil" userId="43ad321a-5946-4c44-869a-99c3331d9527" providerId="ADAL" clId="{EA813354-F016-409C-A55B-EB42D8BC8B73}" dt="2021-04-06T04:33:14.680" v="5341" actId="27803"/>
          <ac:spMkLst>
            <pc:docMk/>
            <pc:sldMk cId="1830847363" sldId="283"/>
            <ac:spMk id="8965" creationId="{E1D969DD-1E35-4C21-820A-E466106EDA38}"/>
          </ac:spMkLst>
        </pc:spChg>
        <pc:spChg chg="mod">
          <ac:chgData name="Vivek Saahil" userId="43ad321a-5946-4c44-869a-99c3331d9527" providerId="ADAL" clId="{EA813354-F016-409C-A55B-EB42D8BC8B73}" dt="2021-04-06T04:33:14.680" v="5341" actId="27803"/>
          <ac:spMkLst>
            <pc:docMk/>
            <pc:sldMk cId="1830847363" sldId="283"/>
            <ac:spMk id="8966" creationId="{617B7A7F-A91B-4ADB-B743-D193016FB92D}"/>
          </ac:spMkLst>
        </pc:spChg>
        <pc:spChg chg="mod">
          <ac:chgData name="Vivek Saahil" userId="43ad321a-5946-4c44-869a-99c3331d9527" providerId="ADAL" clId="{EA813354-F016-409C-A55B-EB42D8BC8B73}" dt="2021-04-06T04:33:14.680" v="5341" actId="27803"/>
          <ac:spMkLst>
            <pc:docMk/>
            <pc:sldMk cId="1830847363" sldId="283"/>
            <ac:spMk id="8967" creationId="{DCCDB4DB-632C-4E3B-8D1F-6156FF00E6C6}"/>
          </ac:spMkLst>
        </pc:spChg>
        <pc:spChg chg="mod">
          <ac:chgData name="Vivek Saahil" userId="43ad321a-5946-4c44-869a-99c3331d9527" providerId="ADAL" clId="{EA813354-F016-409C-A55B-EB42D8BC8B73}" dt="2021-04-06T04:33:14.680" v="5341" actId="27803"/>
          <ac:spMkLst>
            <pc:docMk/>
            <pc:sldMk cId="1830847363" sldId="283"/>
            <ac:spMk id="8968" creationId="{6E79AE0A-3BD1-4662-9054-99C527811E6C}"/>
          </ac:spMkLst>
        </pc:spChg>
        <pc:spChg chg="mod">
          <ac:chgData name="Vivek Saahil" userId="43ad321a-5946-4c44-869a-99c3331d9527" providerId="ADAL" clId="{EA813354-F016-409C-A55B-EB42D8BC8B73}" dt="2021-04-06T04:33:14.680" v="5341" actId="27803"/>
          <ac:spMkLst>
            <pc:docMk/>
            <pc:sldMk cId="1830847363" sldId="283"/>
            <ac:spMk id="8969" creationId="{41E3302F-C7DC-4F20-BF8C-A9ADD25C4211}"/>
          </ac:spMkLst>
        </pc:spChg>
        <pc:spChg chg="mod">
          <ac:chgData name="Vivek Saahil" userId="43ad321a-5946-4c44-869a-99c3331d9527" providerId="ADAL" clId="{EA813354-F016-409C-A55B-EB42D8BC8B73}" dt="2021-04-06T04:33:14.680" v="5341" actId="27803"/>
          <ac:spMkLst>
            <pc:docMk/>
            <pc:sldMk cId="1830847363" sldId="283"/>
            <ac:spMk id="8970" creationId="{EDE914A4-D401-4041-BBF7-079E1AA13D09}"/>
          </ac:spMkLst>
        </pc:spChg>
        <pc:spChg chg="mod">
          <ac:chgData name="Vivek Saahil" userId="43ad321a-5946-4c44-869a-99c3331d9527" providerId="ADAL" clId="{EA813354-F016-409C-A55B-EB42D8BC8B73}" dt="2021-04-06T04:33:14.680" v="5341" actId="27803"/>
          <ac:spMkLst>
            <pc:docMk/>
            <pc:sldMk cId="1830847363" sldId="283"/>
            <ac:spMk id="8971" creationId="{B8D022BA-A624-4EC6-A25A-34C5E0B4FA1B}"/>
          </ac:spMkLst>
        </pc:spChg>
        <pc:spChg chg="mod">
          <ac:chgData name="Vivek Saahil" userId="43ad321a-5946-4c44-869a-99c3331d9527" providerId="ADAL" clId="{EA813354-F016-409C-A55B-EB42D8BC8B73}" dt="2021-04-06T04:33:14.680" v="5341" actId="27803"/>
          <ac:spMkLst>
            <pc:docMk/>
            <pc:sldMk cId="1830847363" sldId="283"/>
            <ac:spMk id="8972" creationId="{101EAF04-270B-4094-BFD5-D27EA0F7672A}"/>
          </ac:spMkLst>
        </pc:spChg>
        <pc:spChg chg="mod">
          <ac:chgData name="Vivek Saahil" userId="43ad321a-5946-4c44-869a-99c3331d9527" providerId="ADAL" clId="{EA813354-F016-409C-A55B-EB42D8BC8B73}" dt="2021-04-06T04:33:14.680" v="5341" actId="27803"/>
          <ac:spMkLst>
            <pc:docMk/>
            <pc:sldMk cId="1830847363" sldId="283"/>
            <ac:spMk id="8973" creationId="{1CB05D9F-3833-4AB9-8B81-2E791835261B}"/>
          </ac:spMkLst>
        </pc:spChg>
        <pc:spChg chg="mod">
          <ac:chgData name="Vivek Saahil" userId="43ad321a-5946-4c44-869a-99c3331d9527" providerId="ADAL" clId="{EA813354-F016-409C-A55B-EB42D8BC8B73}" dt="2021-04-06T04:33:14.680" v="5341" actId="27803"/>
          <ac:spMkLst>
            <pc:docMk/>
            <pc:sldMk cId="1830847363" sldId="283"/>
            <ac:spMk id="8974" creationId="{7E98DA89-5B9C-456F-8C10-7FEECD21705F}"/>
          </ac:spMkLst>
        </pc:spChg>
        <pc:spChg chg="mod">
          <ac:chgData name="Vivek Saahil" userId="43ad321a-5946-4c44-869a-99c3331d9527" providerId="ADAL" clId="{EA813354-F016-409C-A55B-EB42D8BC8B73}" dt="2021-04-06T04:33:14.680" v="5341" actId="27803"/>
          <ac:spMkLst>
            <pc:docMk/>
            <pc:sldMk cId="1830847363" sldId="283"/>
            <ac:spMk id="8975" creationId="{EBACA3CE-F00E-45F2-9ABE-9B1237B417C1}"/>
          </ac:spMkLst>
        </pc:spChg>
        <pc:spChg chg="mod">
          <ac:chgData name="Vivek Saahil" userId="43ad321a-5946-4c44-869a-99c3331d9527" providerId="ADAL" clId="{EA813354-F016-409C-A55B-EB42D8BC8B73}" dt="2021-04-06T04:33:14.680" v="5341" actId="27803"/>
          <ac:spMkLst>
            <pc:docMk/>
            <pc:sldMk cId="1830847363" sldId="283"/>
            <ac:spMk id="8976" creationId="{71300311-75D7-4E70-83A3-80C6F5C636A1}"/>
          </ac:spMkLst>
        </pc:spChg>
        <pc:spChg chg="mod">
          <ac:chgData name="Vivek Saahil" userId="43ad321a-5946-4c44-869a-99c3331d9527" providerId="ADAL" clId="{EA813354-F016-409C-A55B-EB42D8BC8B73}" dt="2021-04-06T04:33:14.680" v="5341" actId="27803"/>
          <ac:spMkLst>
            <pc:docMk/>
            <pc:sldMk cId="1830847363" sldId="283"/>
            <ac:spMk id="8977" creationId="{AD0296EC-A86B-443C-B024-6132FFA33235}"/>
          </ac:spMkLst>
        </pc:spChg>
        <pc:spChg chg="mod">
          <ac:chgData name="Vivek Saahil" userId="43ad321a-5946-4c44-869a-99c3331d9527" providerId="ADAL" clId="{EA813354-F016-409C-A55B-EB42D8BC8B73}" dt="2021-04-06T04:33:14.680" v="5341" actId="27803"/>
          <ac:spMkLst>
            <pc:docMk/>
            <pc:sldMk cId="1830847363" sldId="283"/>
            <ac:spMk id="8978" creationId="{CE987478-620B-401B-98F9-7FCCA055D52F}"/>
          </ac:spMkLst>
        </pc:spChg>
        <pc:spChg chg="mod">
          <ac:chgData name="Vivek Saahil" userId="43ad321a-5946-4c44-869a-99c3331d9527" providerId="ADAL" clId="{EA813354-F016-409C-A55B-EB42D8BC8B73}" dt="2021-04-06T04:33:14.680" v="5341" actId="27803"/>
          <ac:spMkLst>
            <pc:docMk/>
            <pc:sldMk cId="1830847363" sldId="283"/>
            <ac:spMk id="8979" creationId="{B8F9DAB7-3C66-4A12-AE75-0FBB71302F36}"/>
          </ac:spMkLst>
        </pc:spChg>
        <pc:spChg chg="mod">
          <ac:chgData name="Vivek Saahil" userId="43ad321a-5946-4c44-869a-99c3331d9527" providerId="ADAL" clId="{EA813354-F016-409C-A55B-EB42D8BC8B73}" dt="2021-04-06T04:33:14.680" v="5341" actId="27803"/>
          <ac:spMkLst>
            <pc:docMk/>
            <pc:sldMk cId="1830847363" sldId="283"/>
            <ac:spMk id="8980" creationId="{818E8D6C-1119-4EDC-84FF-F7BF5F03BADC}"/>
          </ac:spMkLst>
        </pc:spChg>
        <pc:spChg chg="mod">
          <ac:chgData name="Vivek Saahil" userId="43ad321a-5946-4c44-869a-99c3331d9527" providerId="ADAL" clId="{EA813354-F016-409C-A55B-EB42D8BC8B73}" dt="2021-04-06T04:33:14.680" v="5341" actId="27803"/>
          <ac:spMkLst>
            <pc:docMk/>
            <pc:sldMk cId="1830847363" sldId="283"/>
            <ac:spMk id="8981" creationId="{ACC3833F-5686-4786-8965-995243177354}"/>
          </ac:spMkLst>
        </pc:spChg>
        <pc:spChg chg="mod">
          <ac:chgData name="Vivek Saahil" userId="43ad321a-5946-4c44-869a-99c3331d9527" providerId="ADAL" clId="{EA813354-F016-409C-A55B-EB42D8BC8B73}" dt="2021-04-06T04:33:14.680" v="5341" actId="27803"/>
          <ac:spMkLst>
            <pc:docMk/>
            <pc:sldMk cId="1830847363" sldId="283"/>
            <ac:spMk id="8982" creationId="{B23B96E2-F8EA-475E-8478-062F6C7BF99B}"/>
          </ac:spMkLst>
        </pc:spChg>
        <pc:spChg chg="mod">
          <ac:chgData name="Vivek Saahil" userId="43ad321a-5946-4c44-869a-99c3331d9527" providerId="ADAL" clId="{EA813354-F016-409C-A55B-EB42D8BC8B73}" dt="2021-04-06T04:33:14.680" v="5341" actId="27803"/>
          <ac:spMkLst>
            <pc:docMk/>
            <pc:sldMk cId="1830847363" sldId="283"/>
            <ac:spMk id="8983" creationId="{B5E58502-989D-473B-B4F6-3389E70D703F}"/>
          </ac:spMkLst>
        </pc:spChg>
        <pc:spChg chg="mod">
          <ac:chgData name="Vivek Saahil" userId="43ad321a-5946-4c44-869a-99c3331d9527" providerId="ADAL" clId="{EA813354-F016-409C-A55B-EB42D8BC8B73}" dt="2021-04-06T04:33:14.680" v="5341" actId="27803"/>
          <ac:spMkLst>
            <pc:docMk/>
            <pc:sldMk cId="1830847363" sldId="283"/>
            <ac:spMk id="8984" creationId="{E07A45AE-A77B-4FBD-AC87-06F65AF6A117}"/>
          </ac:spMkLst>
        </pc:spChg>
        <pc:spChg chg="mod">
          <ac:chgData name="Vivek Saahil" userId="43ad321a-5946-4c44-869a-99c3331d9527" providerId="ADAL" clId="{EA813354-F016-409C-A55B-EB42D8BC8B73}" dt="2021-04-06T04:33:14.680" v="5341" actId="27803"/>
          <ac:spMkLst>
            <pc:docMk/>
            <pc:sldMk cId="1830847363" sldId="283"/>
            <ac:spMk id="8985" creationId="{67637374-3D69-47DA-B2CA-0DD9B3DB844A}"/>
          </ac:spMkLst>
        </pc:spChg>
        <pc:spChg chg="mod">
          <ac:chgData name="Vivek Saahil" userId="43ad321a-5946-4c44-869a-99c3331d9527" providerId="ADAL" clId="{EA813354-F016-409C-A55B-EB42D8BC8B73}" dt="2021-04-06T04:33:14.680" v="5341" actId="27803"/>
          <ac:spMkLst>
            <pc:docMk/>
            <pc:sldMk cId="1830847363" sldId="283"/>
            <ac:spMk id="8986" creationId="{E3717F27-8014-4E2F-9895-6E54C0F68ED7}"/>
          </ac:spMkLst>
        </pc:spChg>
        <pc:spChg chg="mod">
          <ac:chgData name="Vivek Saahil" userId="43ad321a-5946-4c44-869a-99c3331d9527" providerId="ADAL" clId="{EA813354-F016-409C-A55B-EB42D8BC8B73}" dt="2021-04-06T04:33:14.680" v="5341" actId="27803"/>
          <ac:spMkLst>
            <pc:docMk/>
            <pc:sldMk cId="1830847363" sldId="283"/>
            <ac:spMk id="8987" creationId="{22542799-596F-4075-BC67-1AE13912E9DA}"/>
          </ac:spMkLst>
        </pc:spChg>
        <pc:spChg chg="mod">
          <ac:chgData name="Vivek Saahil" userId="43ad321a-5946-4c44-869a-99c3331d9527" providerId="ADAL" clId="{EA813354-F016-409C-A55B-EB42D8BC8B73}" dt="2021-04-06T04:33:14.680" v="5341" actId="27803"/>
          <ac:spMkLst>
            <pc:docMk/>
            <pc:sldMk cId="1830847363" sldId="283"/>
            <ac:spMk id="8988" creationId="{B0BE1274-3AD3-43EA-97F0-367495510598}"/>
          </ac:spMkLst>
        </pc:spChg>
        <pc:spChg chg="mod">
          <ac:chgData name="Vivek Saahil" userId="43ad321a-5946-4c44-869a-99c3331d9527" providerId="ADAL" clId="{EA813354-F016-409C-A55B-EB42D8BC8B73}" dt="2021-04-06T04:33:14.680" v="5341" actId="27803"/>
          <ac:spMkLst>
            <pc:docMk/>
            <pc:sldMk cId="1830847363" sldId="283"/>
            <ac:spMk id="8989" creationId="{CF2B4B45-54C8-4B3C-9953-9015B0364813}"/>
          </ac:spMkLst>
        </pc:spChg>
        <pc:spChg chg="mod">
          <ac:chgData name="Vivek Saahil" userId="43ad321a-5946-4c44-869a-99c3331d9527" providerId="ADAL" clId="{EA813354-F016-409C-A55B-EB42D8BC8B73}" dt="2021-04-06T04:33:14.680" v="5341" actId="27803"/>
          <ac:spMkLst>
            <pc:docMk/>
            <pc:sldMk cId="1830847363" sldId="283"/>
            <ac:spMk id="8990" creationId="{7B340610-38EA-4358-93F1-5E363CA27C0E}"/>
          </ac:spMkLst>
        </pc:spChg>
        <pc:spChg chg="mod">
          <ac:chgData name="Vivek Saahil" userId="43ad321a-5946-4c44-869a-99c3331d9527" providerId="ADAL" clId="{EA813354-F016-409C-A55B-EB42D8BC8B73}" dt="2021-04-06T04:33:14.680" v="5341" actId="27803"/>
          <ac:spMkLst>
            <pc:docMk/>
            <pc:sldMk cId="1830847363" sldId="283"/>
            <ac:spMk id="8991" creationId="{4D898E2F-DD80-4D70-ABA1-2E96D8741AEA}"/>
          </ac:spMkLst>
        </pc:spChg>
        <pc:spChg chg="mod">
          <ac:chgData name="Vivek Saahil" userId="43ad321a-5946-4c44-869a-99c3331d9527" providerId="ADAL" clId="{EA813354-F016-409C-A55B-EB42D8BC8B73}" dt="2021-04-06T04:33:14.680" v="5341" actId="27803"/>
          <ac:spMkLst>
            <pc:docMk/>
            <pc:sldMk cId="1830847363" sldId="283"/>
            <ac:spMk id="8992" creationId="{10CD4050-17D4-4503-8AAF-7E78FD5D37E5}"/>
          </ac:spMkLst>
        </pc:spChg>
        <pc:spChg chg="mod">
          <ac:chgData name="Vivek Saahil" userId="43ad321a-5946-4c44-869a-99c3331d9527" providerId="ADAL" clId="{EA813354-F016-409C-A55B-EB42D8BC8B73}" dt="2021-04-06T04:33:14.680" v="5341" actId="27803"/>
          <ac:spMkLst>
            <pc:docMk/>
            <pc:sldMk cId="1830847363" sldId="283"/>
            <ac:spMk id="8993" creationId="{229A7149-96CB-4172-9803-95CA1FE313ED}"/>
          </ac:spMkLst>
        </pc:spChg>
        <pc:spChg chg="mod">
          <ac:chgData name="Vivek Saahil" userId="43ad321a-5946-4c44-869a-99c3331d9527" providerId="ADAL" clId="{EA813354-F016-409C-A55B-EB42D8BC8B73}" dt="2021-04-06T04:33:14.680" v="5341" actId="27803"/>
          <ac:spMkLst>
            <pc:docMk/>
            <pc:sldMk cId="1830847363" sldId="283"/>
            <ac:spMk id="8994" creationId="{AAA5E2B7-F7E4-4A63-B3E7-B6DB2AB1E2AB}"/>
          </ac:spMkLst>
        </pc:spChg>
        <pc:spChg chg="mod">
          <ac:chgData name="Vivek Saahil" userId="43ad321a-5946-4c44-869a-99c3331d9527" providerId="ADAL" clId="{EA813354-F016-409C-A55B-EB42D8BC8B73}" dt="2021-04-06T04:33:14.680" v="5341" actId="27803"/>
          <ac:spMkLst>
            <pc:docMk/>
            <pc:sldMk cId="1830847363" sldId="283"/>
            <ac:spMk id="8995" creationId="{3D32EC35-0465-4544-AEF3-27924164990E}"/>
          </ac:spMkLst>
        </pc:spChg>
        <pc:spChg chg="mod">
          <ac:chgData name="Vivek Saahil" userId="43ad321a-5946-4c44-869a-99c3331d9527" providerId="ADAL" clId="{EA813354-F016-409C-A55B-EB42D8BC8B73}" dt="2021-04-06T04:33:14.680" v="5341" actId="27803"/>
          <ac:spMkLst>
            <pc:docMk/>
            <pc:sldMk cId="1830847363" sldId="283"/>
            <ac:spMk id="8996" creationId="{70EFB4D8-1304-4619-B45C-70E7918BCC4D}"/>
          </ac:spMkLst>
        </pc:spChg>
        <pc:spChg chg="mod">
          <ac:chgData name="Vivek Saahil" userId="43ad321a-5946-4c44-869a-99c3331d9527" providerId="ADAL" clId="{EA813354-F016-409C-A55B-EB42D8BC8B73}" dt="2021-04-06T04:33:14.680" v="5341" actId="27803"/>
          <ac:spMkLst>
            <pc:docMk/>
            <pc:sldMk cId="1830847363" sldId="283"/>
            <ac:spMk id="8997" creationId="{CD7D963B-5809-45FC-8307-EB0CA612EFD5}"/>
          </ac:spMkLst>
        </pc:spChg>
        <pc:spChg chg="mod">
          <ac:chgData name="Vivek Saahil" userId="43ad321a-5946-4c44-869a-99c3331d9527" providerId="ADAL" clId="{EA813354-F016-409C-A55B-EB42D8BC8B73}" dt="2021-04-06T04:33:14.680" v="5341" actId="27803"/>
          <ac:spMkLst>
            <pc:docMk/>
            <pc:sldMk cId="1830847363" sldId="283"/>
            <ac:spMk id="8998" creationId="{67C68E93-BF39-4F80-8CF3-0F33B5FF9AC8}"/>
          </ac:spMkLst>
        </pc:spChg>
        <pc:spChg chg="mod">
          <ac:chgData name="Vivek Saahil" userId="43ad321a-5946-4c44-869a-99c3331d9527" providerId="ADAL" clId="{EA813354-F016-409C-A55B-EB42D8BC8B73}" dt="2021-04-06T04:33:14.680" v="5341" actId="27803"/>
          <ac:spMkLst>
            <pc:docMk/>
            <pc:sldMk cId="1830847363" sldId="283"/>
            <ac:spMk id="8999" creationId="{170178E5-09B2-4657-93D6-CEFF7954143B}"/>
          </ac:spMkLst>
        </pc:spChg>
        <pc:spChg chg="mod">
          <ac:chgData name="Vivek Saahil" userId="43ad321a-5946-4c44-869a-99c3331d9527" providerId="ADAL" clId="{EA813354-F016-409C-A55B-EB42D8BC8B73}" dt="2021-04-06T04:33:14.680" v="5341" actId="27803"/>
          <ac:spMkLst>
            <pc:docMk/>
            <pc:sldMk cId="1830847363" sldId="283"/>
            <ac:spMk id="9000" creationId="{AEA7ADC9-482B-47DC-B604-9BE3B8D0D789}"/>
          </ac:spMkLst>
        </pc:spChg>
        <pc:spChg chg="mod">
          <ac:chgData name="Vivek Saahil" userId="43ad321a-5946-4c44-869a-99c3331d9527" providerId="ADAL" clId="{EA813354-F016-409C-A55B-EB42D8BC8B73}" dt="2021-04-06T04:33:14.680" v="5341" actId="27803"/>
          <ac:spMkLst>
            <pc:docMk/>
            <pc:sldMk cId="1830847363" sldId="283"/>
            <ac:spMk id="9001" creationId="{A45DD5B3-D629-4DFC-9545-1336EF8EEB28}"/>
          </ac:spMkLst>
        </pc:spChg>
        <pc:spChg chg="mod">
          <ac:chgData name="Vivek Saahil" userId="43ad321a-5946-4c44-869a-99c3331d9527" providerId="ADAL" clId="{EA813354-F016-409C-A55B-EB42D8BC8B73}" dt="2021-04-06T04:33:14.680" v="5341" actId="27803"/>
          <ac:spMkLst>
            <pc:docMk/>
            <pc:sldMk cId="1830847363" sldId="283"/>
            <ac:spMk id="9002" creationId="{0BFDE353-E6EE-4795-938F-77D30028B796}"/>
          </ac:spMkLst>
        </pc:spChg>
        <pc:spChg chg="mod">
          <ac:chgData name="Vivek Saahil" userId="43ad321a-5946-4c44-869a-99c3331d9527" providerId="ADAL" clId="{EA813354-F016-409C-A55B-EB42D8BC8B73}" dt="2021-04-06T04:33:14.680" v="5341" actId="27803"/>
          <ac:spMkLst>
            <pc:docMk/>
            <pc:sldMk cId="1830847363" sldId="283"/>
            <ac:spMk id="9003" creationId="{8C69DE54-A8D0-476D-BDCA-58C60638B79E}"/>
          </ac:spMkLst>
        </pc:spChg>
        <pc:spChg chg="mod">
          <ac:chgData name="Vivek Saahil" userId="43ad321a-5946-4c44-869a-99c3331d9527" providerId="ADAL" clId="{EA813354-F016-409C-A55B-EB42D8BC8B73}" dt="2021-04-06T04:33:14.680" v="5341" actId="27803"/>
          <ac:spMkLst>
            <pc:docMk/>
            <pc:sldMk cId="1830847363" sldId="283"/>
            <ac:spMk id="9004" creationId="{737EE8BA-52BA-4753-910F-36274757F687}"/>
          </ac:spMkLst>
        </pc:spChg>
        <pc:spChg chg="mod">
          <ac:chgData name="Vivek Saahil" userId="43ad321a-5946-4c44-869a-99c3331d9527" providerId="ADAL" clId="{EA813354-F016-409C-A55B-EB42D8BC8B73}" dt="2021-04-06T04:33:14.680" v="5341" actId="27803"/>
          <ac:spMkLst>
            <pc:docMk/>
            <pc:sldMk cId="1830847363" sldId="283"/>
            <ac:spMk id="9005" creationId="{E90E183E-434A-4DBF-88BA-D5D2FD959FE9}"/>
          </ac:spMkLst>
        </pc:spChg>
        <pc:spChg chg="mod">
          <ac:chgData name="Vivek Saahil" userId="43ad321a-5946-4c44-869a-99c3331d9527" providerId="ADAL" clId="{EA813354-F016-409C-A55B-EB42D8BC8B73}" dt="2021-04-06T04:33:14.680" v="5341" actId="27803"/>
          <ac:spMkLst>
            <pc:docMk/>
            <pc:sldMk cId="1830847363" sldId="283"/>
            <ac:spMk id="9006" creationId="{041D4999-1FEC-40AC-99DA-A43640E4098C}"/>
          </ac:spMkLst>
        </pc:spChg>
        <pc:spChg chg="mod">
          <ac:chgData name="Vivek Saahil" userId="43ad321a-5946-4c44-869a-99c3331d9527" providerId="ADAL" clId="{EA813354-F016-409C-A55B-EB42D8BC8B73}" dt="2021-04-06T04:33:14.680" v="5341" actId="27803"/>
          <ac:spMkLst>
            <pc:docMk/>
            <pc:sldMk cId="1830847363" sldId="283"/>
            <ac:spMk id="9007" creationId="{FBF7EFDD-1711-45AA-8616-661F58B1A8DA}"/>
          </ac:spMkLst>
        </pc:spChg>
        <pc:spChg chg="mod">
          <ac:chgData name="Vivek Saahil" userId="43ad321a-5946-4c44-869a-99c3331d9527" providerId="ADAL" clId="{EA813354-F016-409C-A55B-EB42D8BC8B73}" dt="2021-04-06T04:33:14.680" v="5341" actId="27803"/>
          <ac:spMkLst>
            <pc:docMk/>
            <pc:sldMk cId="1830847363" sldId="283"/>
            <ac:spMk id="9008" creationId="{3886ED65-7A23-4CDF-BA5E-EB6F16C75612}"/>
          </ac:spMkLst>
        </pc:spChg>
        <pc:spChg chg="mod">
          <ac:chgData name="Vivek Saahil" userId="43ad321a-5946-4c44-869a-99c3331d9527" providerId="ADAL" clId="{EA813354-F016-409C-A55B-EB42D8BC8B73}" dt="2021-04-06T04:33:14.680" v="5341" actId="27803"/>
          <ac:spMkLst>
            <pc:docMk/>
            <pc:sldMk cId="1830847363" sldId="283"/>
            <ac:spMk id="9009" creationId="{E8AF05F8-24D7-4CA1-A05D-AD677BD50674}"/>
          </ac:spMkLst>
        </pc:spChg>
        <pc:spChg chg="mod">
          <ac:chgData name="Vivek Saahil" userId="43ad321a-5946-4c44-869a-99c3331d9527" providerId="ADAL" clId="{EA813354-F016-409C-A55B-EB42D8BC8B73}" dt="2021-04-06T04:33:14.680" v="5341" actId="27803"/>
          <ac:spMkLst>
            <pc:docMk/>
            <pc:sldMk cId="1830847363" sldId="283"/>
            <ac:spMk id="9010" creationId="{614070CD-F7CE-4CE1-B82A-45131D40183B}"/>
          </ac:spMkLst>
        </pc:spChg>
        <pc:spChg chg="mod">
          <ac:chgData name="Vivek Saahil" userId="43ad321a-5946-4c44-869a-99c3331d9527" providerId="ADAL" clId="{EA813354-F016-409C-A55B-EB42D8BC8B73}" dt="2021-04-06T04:33:14.680" v="5341" actId="27803"/>
          <ac:spMkLst>
            <pc:docMk/>
            <pc:sldMk cId="1830847363" sldId="283"/>
            <ac:spMk id="9011" creationId="{6E476135-A74B-4EB1-B3B4-B17835CAA128}"/>
          </ac:spMkLst>
        </pc:spChg>
        <pc:spChg chg="mod">
          <ac:chgData name="Vivek Saahil" userId="43ad321a-5946-4c44-869a-99c3331d9527" providerId="ADAL" clId="{EA813354-F016-409C-A55B-EB42D8BC8B73}" dt="2021-04-06T04:33:14.680" v="5341" actId="27803"/>
          <ac:spMkLst>
            <pc:docMk/>
            <pc:sldMk cId="1830847363" sldId="283"/>
            <ac:spMk id="9012" creationId="{069EF41A-840B-437B-A091-2C1CC9976D0A}"/>
          </ac:spMkLst>
        </pc:spChg>
        <pc:spChg chg="mod">
          <ac:chgData name="Vivek Saahil" userId="43ad321a-5946-4c44-869a-99c3331d9527" providerId="ADAL" clId="{EA813354-F016-409C-A55B-EB42D8BC8B73}" dt="2021-04-06T04:33:14.680" v="5341" actId="27803"/>
          <ac:spMkLst>
            <pc:docMk/>
            <pc:sldMk cId="1830847363" sldId="283"/>
            <ac:spMk id="9013" creationId="{3643E381-F926-452F-9EA2-F94AD47587F0}"/>
          </ac:spMkLst>
        </pc:spChg>
        <pc:spChg chg="mod">
          <ac:chgData name="Vivek Saahil" userId="43ad321a-5946-4c44-869a-99c3331d9527" providerId="ADAL" clId="{EA813354-F016-409C-A55B-EB42D8BC8B73}" dt="2021-04-06T04:33:14.680" v="5341" actId="27803"/>
          <ac:spMkLst>
            <pc:docMk/>
            <pc:sldMk cId="1830847363" sldId="283"/>
            <ac:spMk id="9014" creationId="{B4325DAE-7F5F-4D41-99E0-336A6E9C8789}"/>
          </ac:spMkLst>
        </pc:spChg>
        <pc:spChg chg="mod">
          <ac:chgData name="Vivek Saahil" userId="43ad321a-5946-4c44-869a-99c3331d9527" providerId="ADAL" clId="{EA813354-F016-409C-A55B-EB42D8BC8B73}" dt="2021-04-06T04:33:14.680" v="5341" actId="27803"/>
          <ac:spMkLst>
            <pc:docMk/>
            <pc:sldMk cId="1830847363" sldId="283"/>
            <ac:spMk id="9015" creationId="{40BB7EAD-890D-4B07-B225-B06457611D93}"/>
          </ac:spMkLst>
        </pc:spChg>
        <pc:spChg chg="mod">
          <ac:chgData name="Vivek Saahil" userId="43ad321a-5946-4c44-869a-99c3331d9527" providerId="ADAL" clId="{EA813354-F016-409C-A55B-EB42D8BC8B73}" dt="2021-04-06T04:33:14.680" v="5341" actId="27803"/>
          <ac:spMkLst>
            <pc:docMk/>
            <pc:sldMk cId="1830847363" sldId="283"/>
            <ac:spMk id="9016" creationId="{251D68FE-E9D6-4841-8337-D210C50AAD1B}"/>
          </ac:spMkLst>
        </pc:spChg>
        <pc:spChg chg="mod">
          <ac:chgData name="Vivek Saahil" userId="43ad321a-5946-4c44-869a-99c3331d9527" providerId="ADAL" clId="{EA813354-F016-409C-A55B-EB42D8BC8B73}" dt="2021-04-06T04:33:14.680" v="5341" actId="27803"/>
          <ac:spMkLst>
            <pc:docMk/>
            <pc:sldMk cId="1830847363" sldId="283"/>
            <ac:spMk id="9017" creationId="{5CA78457-DA01-4DE3-A213-78E72A0714F4}"/>
          </ac:spMkLst>
        </pc:spChg>
        <pc:spChg chg="mod">
          <ac:chgData name="Vivek Saahil" userId="43ad321a-5946-4c44-869a-99c3331d9527" providerId="ADAL" clId="{EA813354-F016-409C-A55B-EB42D8BC8B73}" dt="2021-04-06T04:33:14.680" v="5341" actId="27803"/>
          <ac:spMkLst>
            <pc:docMk/>
            <pc:sldMk cId="1830847363" sldId="283"/>
            <ac:spMk id="9018" creationId="{AD972452-F7AE-44B4-8756-9E605EF8F710}"/>
          </ac:spMkLst>
        </pc:spChg>
        <pc:spChg chg="mod">
          <ac:chgData name="Vivek Saahil" userId="43ad321a-5946-4c44-869a-99c3331d9527" providerId="ADAL" clId="{EA813354-F016-409C-A55B-EB42D8BC8B73}" dt="2021-04-06T04:33:14.680" v="5341" actId="27803"/>
          <ac:spMkLst>
            <pc:docMk/>
            <pc:sldMk cId="1830847363" sldId="283"/>
            <ac:spMk id="9019" creationId="{07A79469-5576-463E-9DBE-D0E1EB12AD58}"/>
          </ac:spMkLst>
        </pc:spChg>
        <pc:spChg chg="mod">
          <ac:chgData name="Vivek Saahil" userId="43ad321a-5946-4c44-869a-99c3331d9527" providerId="ADAL" clId="{EA813354-F016-409C-A55B-EB42D8BC8B73}" dt="2021-04-06T04:33:14.680" v="5341" actId="27803"/>
          <ac:spMkLst>
            <pc:docMk/>
            <pc:sldMk cId="1830847363" sldId="283"/>
            <ac:spMk id="9020" creationId="{A9C0019E-4485-4600-9261-9480AE8BF399}"/>
          </ac:spMkLst>
        </pc:spChg>
        <pc:spChg chg="mod">
          <ac:chgData name="Vivek Saahil" userId="43ad321a-5946-4c44-869a-99c3331d9527" providerId="ADAL" clId="{EA813354-F016-409C-A55B-EB42D8BC8B73}" dt="2021-04-06T04:33:14.680" v="5341" actId="27803"/>
          <ac:spMkLst>
            <pc:docMk/>
            <pc:sldMk cId="1830847363" sldId="283"/>
            <ac:spMk id="9021" creationId="{1B947AB0-2003-4EFC-A6A2-FD4BD5AA38FC}"/>
          </ac:spMkLst>
        </pc:spChg>
        <pc:spChg chg="mod">
          <ac:chgData name="Vivek Saahil" userId="43ad321a-5946-4c44-869a-99c3331d9527" providerId="ADAL" clId="{EA813354-F016-409C-A55B-EB42D8BC8B73}" dt="2021-04-06T04:33:14.680" v="5341" actId="27803"/>
          <ac:spMkLst>
            <pc:docMk/>
            <pc:sldMk cId="1830847363" sldId="283"/>
            <ac:spMk id="9022" creationId="{F3859FD0-AD28-4D3E-BD79-40932034235A}"/>
          </ac:spMkLst>
        </pc:spChg>
        <pc:spChg chg="mod">
          <ac:chgData name="Vivek Saahil" userId="43ad321a-5946-4c44-869a-99c3331d9527" providerId="ADAL" clId="{EA813354-F016-409C-A55B-EB42D8BC8B73}" dt="2021-04-06T04:33:14.680" v="5341" actId="27803"/>
          <ac:spMkLst>
            <pc:docMk/>
            <pc:sldMk cId="1830847363" sldId="283"/>
            <ac:spMk id="9023" creationId="{17705437-3EE4-43FE-87D4-718C928CBDEC}"/>
          </ac:spMkLst>
        </pc:spChg>
        <pc:spChg chg="mod">
          <ac:chgData name="Vivek Saahil" userId="43ad321a-5946-4c44-869a-99c3331d9527" providerId="ADAL" clId="{EA813354-F016-409C-A55B-EB42D8BC8B73}" dt="2021-04-06T04:33:14.680" v="5341" actId="27803"/>
          <ac:spMkLst>
            <pc:docMk/>
            <pc:sldMk cId="1830847363" sldId="283"/>
            <ac:spMk id="9024" creationId="{E66ED79E-69F2-4D20-B1CA-76C748390AD5}"/>
          </ac:spMkLst>
        </pc:spChg>
        <pc:spChg chg="mod">
          <ac:chgData name="Vivek Saahil" userId="43ad321a-5946-4c44-869a-99c3331d9527" providerId="ADAL" clId="{EA813354-F016-409C-A55B-EB42D8BC8B73}" dt="2021-04-06T04:33:14.680" v="5341" actId="27803"/>
          <ac:spMkLst>
            <pc:docMk/>
            <pc:sldMk cId="1830847363" sldId="283"/>
            <ac:spMk id="9025" creationId="{C5E37AE4-FB8C-4E9A-8580-44B6C342F429}"/>
          </ac:spMkLst>
        </pc:spChg>
        <pc:spChg chg="mod">
          <ac:chgData name="Vivek Saahil" userId="43ad321a-5946-4c44-869a-99c3331d9527" providerId="ADAL" clId="{EA813354-F016-409C-A55B-EB42D8BC8B73}" dt="2021-04-06T04:33:14.680" v="5341" actId="27803"/>
          <ac:spMkLst>
            <pc:docMk/>
            <pc:sldMk cId="1830847363" sldId="283"/>
            <ac:spMk id="9026" creationId="{B0D03641-4BB0-45DD-8DCC-021BF5B89778}"/>
          </ac:spMkLst>
        </pc:spChg>
        <pc:spChg chg="mod">
          <ac:chgData name="Vivek Saahil" userId="43ad321a-5946-4c44-869a-99c3331d9527" providerId="ADAL" clId="{EA813354-F016-409C-A55B-EB42D8BC8B73}" dt="2021-04-06T04:33:14.680" v="5341" actId="27803"/>
          <ac:spMkLst>
            <pc:docMk/>
            <pc:sldMk cId="1830847363" sldId="283"/>
            <ac:spMk id="9027" creationId="{845C53ED-755C-4BCF-8C76-2900486463E5}"/>
          </ac:spMkLst>
        </pc:spChg>
        <pc:spChg chg="mod">
          <ac:chgData name="Vivek Saahil" userId="43ad321a-5946-4c44-869a-99c3331d9527" providerId="ADAL" clId="{EA813354-F016-409C-A55B-EB42D8BC8B73}" dt="2021-04-06T04:33:14.680" v="5341" actId="27803"/>
          <ac:spMkLst>
            <pc:docMk/>
            <pc:sldMk cId="1830847363" sldId="283"/>
            <ac:spMk id="9028" creationId="{E0AA150C-DA0E-49AE-8174-37700936FF18}"/>
          </ac:spMkLst>
        </pc:spChg>
        <pc:spChg chg="mod">
          <ac:chgData name="Vivek Saahil" userId="43ad321a-5946-4c44-869a-99c3331d9527" providerId="ADAL" clId="{EA813354-F016-409C-A55B-EB42D8BC8B73}" dt="2021-04-06T04:33:14.680" v="5341" actId="27803"/>
          <ac:spMkLst>
            <pc:docMk/>
            <pc:sldMk cId="1830847363" sldId="283"/>
            <ac:spMk id="9029" creationId="{63530CE8-132F-4481-BCE2-BFDDD0BB7957}"/>
          </ac:spMkLst>
        </pc:spChg>
        <pc:spChg chg="mod">
          <ac:chgData name="Vivek Saahil" userId="43ad321a-5946-4c44-869a-99c3331d9527" providerId="ADAL" clId="{EA813354-F016-409C-A55B-EB42D8BC8B73}" dt="2021-04-06T04:33:14.680" v="5341" actId="27803"/>
          <ac:spMkLst>
            <pc:docMk/>
            <pc:sldMk cId="1830847363" sldId="283"/>
            <ac:spMk id="9030" creationId="{E4B7FDDA-178A-49C6-82D2-03DDDE308DD0}"/>
          </ac:spMkLst>
        </pc:spChg>
        <pc:spChg chg="mod">
          <ac:chgData name="Vivek Saahil" userId="43ad321a-5946-4c44-869a-99c3331d9527" providerId="ADAL" clId="{EA813354-F016-409C-A55B-EB42D8BC8B73}" dt="2021-04-06T04:33:14.680" v="5341" actId="27803"/>
          <ac:spMkLst>
            <pc:docMk/>
            <pc:sldMk cId="1830847363" sldId="283"/>
            <ac:spMk id="9031" creationId="{7E5C084B-4F94-4AD7-9732-5D8C1CB2CFBB}"/>
          </ac:spMkLst>
        </pc:spChg>
        <pc:spChg chg="mod">
          <ac:chgData name="Vivek Saahil" userId="43ad321a-5946-4c44-869a-99c3331d9527" providerId="ADAL" clId="{EA813354-F016-409C-A55B-EB42D8BC8B73}" dt="2021-04-06T04:33:14.680" v="5341" actId="27803"/>
          <ac:spMkLst>
            <pc:docMk/>
            <pc:sldMk cId="1830847363" sldId="283"/>
            <ac:spMk id="9032" creationId="{5BB00610-8CB1-4960-A412-1F7FA4203561}"/>
          </ac:spMkLst>
        </pc:spChg>
        <pc:spChg chg="mod">
          <ac:chgData name="Vivek Saahil" userId="43ad321a-5946-4c44-869a-99c3331d9527" providerId="ADAL" clId="{EA813354-F016-409C-A55B-EB42D8BC8B73}" dt="2021-04-06T04:33:14.680" v="5341" actId="27803"/>
          <ac:spMkLst>
            <pc:docMk/>
            <pc:sldMk cId="1830847363" sldId="283"/>
            <ac:spMk id="9033" creationId="{79BC2C4D-2A52-4304-807E-99CDC2EA3952}"/>
          </ac:spMkLst>
        </pc:spChg>
        <pc:spChg chg="mod">
          <ac:chgData name="Vivek Saahil" userId="43ad321a-5946-4c44-869a-99c3331d9527" providerId="ADAL" clId="{EA813354-F016-409C-A55B-EB42D8BC8B73}" dt="2021-04-06T04:33:14.680" v="5341" actId="27803"/>
          <ac:spMkLst>
            <pc:docMk/>
            <pc:sldMk cId="1830847363" sldId="283"/>
            <ac:spMk id="9034" creationId="{4B23FEA8-86D9-465B-92FE-45C11051C601}"/>
          </ac:spMkLst>
        </pc:spChg>
        <pc:spChg chg="mod">
          <ac:chgData name="Vivek Saahil" userId="43ad321a-5946-4c44-869a-99c3331d9527" providerId="ADAL" clId="{EA813354-F016-409C-A55B-EB42D8BC8B73}" dt="2021-04-06T04:33:14.680" v="5341" actId="27803"/>
          <ac:spMkLst>
            <pc:docMk/>
            <pc:sldMk cId="1830847363" sldId="283"/>
            <ac:spMk id="9035" creationId="{27F34E92-D3C4-46DF-B608-5371279DD487}"/>
          </ac:spMkLst>
        </pc:spChg>
        <pc:spChg chg="mod">
          <ac:chgData name="Vivek Saahil" userId="43ad321a-5946-4c44-869a-99c3331d9527" providerId="ADAL" clId="{EA813354-F016-409C-A55B-EB42D8BC8B73}" dt="2021-04-06T04:33:14.680" v="5341" actId="27803"/>
          <ac:spMkLst>
            <pc:docMk/>
            <pc:sldMk cId="1830847363" sldId="283"/>
            <ac:spMk id="9036" creationId="{77A5B60B-A497-46F3-852E-7AC33CF914DE}"/>
          </ac:spMkLst>
        </pc:spChg>
        <pc:spChg chg="mod">
          <ac:chgData name="Vivek Saahil" userId="43ad321a-5946-4c44-869a-99c3331d9527" providerId="ADAL" clId="{EA813354-F016-409C-A55B-EB42D8BC8B73}" dt="2021-04-06T04:33:14.680" v="5341" actId="27803"/>
          <ac:spMkLst>
            <pc:docMk/>
            <pc:sldMk cId="1830847363" sldId="283"/>
            <ac:spMk id="9037" creationId="{4066AD48-E7AA-42AB-AF9C-32EE2ACDD01E}"/>
          </ac:spMkLst>
        </pc:spChg>
        <pc:spChg chg="mod">
          <ac:chgData name="Vivek Saahil" userId="43ad321a-5946-4c44-869a-99c3331d9527" providerId="ADAL" clId="{EA813354-F016-409C-A55B-EB42D8BC8B73}" dt="2021-04-06T04:33:14.680" v="5341" actId="27803"/>
          <ac:spMkLst>
            <pc:docMk/>
            <pc:sldMk cId="1830847363" sldId="283"/>
            <ac:spMk id="9038" creationId="{6C89CB6D-55AF-4A4D-A422-964FE9B566C3}"/>
          </ac:spMkLst>
        </pc:spChg>
        <pc:spChg chg="mod">
          <ac:chgData name="Vivek Saahil" userId="43ad321a-5946-4c44-869a-99c3331d9527" providerId="ADAL" clId="{EA813354-F016-409C-A55B-EB42D8BC8B73}" dt="2021-04-06T04:33:14.680" v="5341" actId="27803"/>
          <ac:spMkLst>
            <pc:docMk/>
            <pc:sldMk cId="1830847363" sldId="283"/>
            <ac:spMk id="9039" creationId="{BCAD7F9F-06D2-4410-9A00-921082590FC0}"/>
          </ac:spMkLst>
        </pc:spChg>
        <pc:spChg chg="mod">
          <ac:chgData name="Vivek Saahil" userId="43ad321a-5946-4c44-869a-99c3331d9527" providerId="ADAL" clId="{EA813354-F016-409C-A55B-EB42D8BC8B73}" dt="2021-04-06T04:33:14.680" v="5341" actId="27803"/>
          <ac:spMkLst>
            <pc:docMk/>
            <pc:sldMk cId="1830847363" sldId="283"/>
            <ac:spMk id="9040" creationId="{86D4709B-1B1F-4A55-A360-F691B1878DE2}"/>
          </ac:spMkLst>
        </pc:spChg>
        <pc:spChg chg="mod">
          <ac:chgData name="Vivek Saahil" userId="43ad321a-5946-4c44-869a-99c3331d9527" providerId="ADAL" clId="{EA813354-F016-409C-A55B-EB42D8BC8B73}" dt="2021-04-06T04:33:14.680" v="5341" actId="27803"/>
          <ac:spMkLst>
            <pc:docMk/>
            <pc:sldMk cId="1830847363" sldId="283"/>
            <ac:spMk id="9041" creationId="{88566ED7-3C47-4558-845A-C6BEB27975DD}"/>
          </ac:spMkLst>
        </pc:spChg>
        <pc:spChg chg="mod">
          <ac:chgData name="Vivek Saahil" userId="43ad321a-5946-4c44-869a-99c3331d9527" providerId="ADAL" clId="{EA813354-F016-409C-A55B-EB42D8BC8B73}" dt="2021-04-06T04:33:14.680" v="5341" actId="27803"/>
          <ac:spMkLst>
            <pc:docMk/>
            <pc:sldMk cId="1830847363" sldId="283"/>
            <ac:spMk id="9042" creationId="{8FB2A75B-78AC-4062-9844-6A58631CE03E}"/>
          </ac:spMkLst>
        </pc:spChg>
        <pc:spChg chg="mod">
          <ac:chgData name="Vivek Saahil" userId="43ad321a-5946-4c44-869a-99c3331d9527" providerId="ADAL" clId="{EA813354-F016-409C-A55B-EB42D8BC8B73}" dt="2021-04-06T04:33:14.680" v="5341" actId="27803"/>
          <ac:spMkLst>
            <pc:docMk/>
            <pc:sldMk cId="1830847363" sldId="283"/>
            <ac:spMk id="9043" creationId="{EA706160-8338-428E-A714-D9595DF05BE7}"/>
          </ac:spMkLst>
        </pc:spChg>
        <pc:spChg chg="mod">
          <ac:chgData name="Vivek Saahil" userId="43ad321a-5946-4c44-869a-99c3331d9527" providerId="ADAL" clId="{EA813354-F016-409C-A55B-EB42D8BC8B73}" dt="2021-04-06T04:33:14.680" v="5341" actId="27803"/>
          <ac:spMkLst>
            <pc:docMk/>
            <pc:sldMk cId="1830847363" sldId="283"/>
            <ac:spMk id="9044" creationId="{4A518A2E-85BE-4C70-B79D-47372754FB1B}"/>
          </ac:spMkLst>
        </pc:spChg>
        <pc:spChg chg="mod">
          <ac:chgData name="Vivek Saahil" userId="43ad321a-5946-4c44-869a-99c3331d9527" providerId="ADAL" clId="{EA813354-F016-409C-A55B-EB42D8BC8B73}" dt="2021-04-06T04:33:14.680" v="5341" actId="27803"/>
          <ac:spMkLst>
            <pc:docMk/>
            <pc:sldMk cId="1830847363" sldId="283"/>
            <ac:spMk id="9045" creationId="{A206E2CD-95AA-411E-A649-6C16D74FD6AC}"/>
          </ac:spMkLst>
        </pc:spChg>
        <pc:spChg chg="mod">
          <ac:chgData name="Vivek Saahil" userId="43ad321a-5946-4c44-869a-99c3331d9527" providerId="ADAL" clId="{EA813354-F016-409C-A55B-EB42D8BC8B73}" dt="2021-04-06T04:33:14.680" v="5341" actId="27803"/>
          <ac:spMkLst>
            <pc:docMk/>
            <pc:sldMk cId="1830847363" sldId="283"/>
            <ac:spMk id="9046" creationId="{AE007493-8282-49CF-8E6A-AF281DD8CB88}"/>
          </ac:spMkLst>
        </pc:spChg>
        <pc:spChg chg="mod">
          <ac:chgData name="Vivek Saahil" userId="43ad321a-5946-4c44-869a-99c3331d9527" providerId="ADAL" clId="{EA813354-F016-409C-A55B-EB42D8BC8B73}" dt="2021-04-06T04:33:14.680" v="5341" actId="27803"/>
          <ac:spMkLst>
            <pc:docMk/>
            <pc:sldMk cId="1830847363" sldId="283"/>
            <ac:spMk id="9047" creationId="{B3ADEC9E-627A-44DE-9DD6-68961D536230}"/>
          </ac:spMkLst>
        </pc:spChg>
        <pc:spChg chg="mod">
          <ac:chgData name="Vivek Saahil" userId="43ad321a-5946-4c44-869a-99c3331d9527" providerId="ADAL" clId="{EA813354-F016-409C-A55B-EB42D8BC8B73}" dt="2021-04-06T04:33:14.680" v="5341" actId="27803"/>
          <ac:spMkLst>
            <pc:docMk/>
            <pc:sldMk cId="1830847363" sldId="283"/>
            <ac:spMk id="9048" creationId="{72AD334F-A75B-462A-984F-516E17943AC1}"/>
          </ac:spMkLst>
        </pc:spChg>
        <pc:spChg chg="mod">
          <ac:chgData name="Vivek Saahil" userId="43ad321a-5946-4c44-869a-99c3331d9527" providerId="ADAL" clId="{EA813354-F016-409C-A55B-EB42D8BC8B73}" dt="2021-04-06T04:33:14.680" v="5341" actId="27803"/>
          <ac:spMkLst>
            <pc:docMk/>
            <pc:sldMk cId="1830847363" sldId="283"/>
            <ac:spMk id="9049" creationId="{DFCD1515-4CF9-4456-ADBF-D00C510B66F2}"/>
          </ac:spMkLst>
        </pc:spChg>
        <pc:spChg chg="mod">
          <ac:chgData name="Vivek Saahil" userId="43ad321a-5946-4c44-869a-99c3331d9527" providerId="ADAL" clId="{EA813354-F016-409C-A55B-EB42D8BC8B73}" dt="2021-04-06T04:33:14.680" v="5341" actId="27803"/>
          <ac:spMkLst>
            <pc:docMk/>
            <pc:sldMk cId="1830847363" sldId="283"/>
            <ac:spMk id="9050" creationId="{FFF45EBB-29D5-4456-9A99-F98185C2DAD7}"/>
          </ac:spMkLst>
        </pc:spChg>
        <pc:spChg chg="mod">
          <ac:chgData name="Vivek Saahil" userId="43ad321a-5946-4c44-869a-99c3331d9527" providerId="ADAL" clId="{EA813354-F016-409C-A55B-EB42D8BC8B73}" dt="2021-04-06T04:33:14.680" v="5341" actId="27803"/>
          <ac:spMkLst>
            <pc:docMk/>
            <pc:sldMk cId="1830847363" sldId="283"/>
            <ac:spMk id="9051" creationId="{7148E821-6D20-4CC9-B686-36214B9BB4BA}"/>
          </ac:spMkLst>
        </pc:spChg>
        <pc:spChg chg="mod">
          <ac:chgData name="Vivek Saahil" userId="43ad321a-5946-4c44-869a-99c3331d9527" providerId="ADAL" clId="{EA813354-F016-409C-A55B-EB42D8BC8B73}" dt="2021-04-06T04:33:14.680" v="5341" actId="27803"/>
          <ac:spMkLst>
            <pc:docMk/>
            <pc:sldMk cId="1830847363" sldId="283"/>
            <ac:spMk id="9052" creationId="{495CF97D-247B-4BF9-8EB5-23CE86E08865}"/>
          </ac:spMkLst>
        </pc:spChg>
        <pc:spChg chg="mod">
          <ac:chgData name="Vivek Saahil" userId="43ad321a-5946-4c44-869a-99c3331d9527" providerId="ADAL" clId="{EA813354-F016-409C-A55B-EB42D8BC8B73}" dt="2021-04-06T04:33:14.680" v="5341" actId="27803"/>
          <ac:spMkLst>
            <pc:docMk/>
            <pc:sldMk cId="1830847363" sldId="283"/>
            <ac:spMk id="9053" creationId="{3689EF93-1B49-4017-B0D8-A4E0D4164FFB}"/>
          </ac:spMkLst>
        </pc:spChg>
        <pc:spChg chg="mod">
          <ac:chgData name="Vivek Saahil" userId="43ad321a-5946-4c44-869a-99c3331d9527" providerId="ADAL" clId="{EA813354-F016-409C-A55B-EB42D8BC8B73}" dt="2021-04-06T04:33:14.680" v="5341" actId="27803"/>
          <ac:spMkLst>
            <pc:docMk/>
            <pc:sldMk cId="1830847363" sldId="283"/>
            <ac:spMk id="9054" creationId="{1F0EAECD-E1A7-47E1-9320-662F463826B1}"/>
          </ac:spMkLst>
        </pc:spChg>
        <pc:spChg chg="mod">
          <ac:chgData name="Vivek Saahil" userId="43ad321a-5946-4c44-869a-99c3331d9527" providerId="ADAL" clId="{EA813354-F016-409C-A55B-EB42D8BC8B73}" dt="2021-04-06T04:33:14.680" v="5341" actId="27803"/>
          <ac:spMkLst>
            <pc:docMk/>
            <pc:sldMk cId="1830847363" sldId="283"/>
            <ac:spMk id="9055" creationId="{31922979-F4E8-4737-A8D2-0600592C38D1}"/>
          </ac:spMkLst>
        </pc:spChg>
        <pc:spChg chg="mod">
          <ac:chgData name="Vivek Saahil" userId="43ad321a-5946-4c44-869a-99c3331d9527" providerId="ADAL" clId="{EA813354-F016-409C-A55B-EB42D8BC8B73}" dt="2021-04-06T04:33:14.680" v="5341" actId="27803"/>
          <ac:spMkLst>
            <pc:docMk/>
            <pc:sldMk cId="1830847363" sldId="283"/>
            <ac:spMk id="9056" creationId="{32D7A278-2154-4666-8DA6-27F6D4969C1B}"/>
          </ac:spMkLst>
        </pc:spChg>
        <pc:spChg chg="mod">
          <ac:chgData name="Vivek Saahil" userId="43ad321a-5946-4c44-869a-99c3331d9527" providerId="ADAL" clId="{EA813354-F016-409C-A55B-EB42D8BC8B73}" dt="2021-04-06T04:33:14.680" v="5341" actId="27803"/>
          <ac:spMkLst>
            <pc:docMk/>
            <pc:sldMk cId="1830847363" sldId="283"/>
            <ac:spMk id="9057" creationId="{B1930B56-81E1-420C-A4F7-59DDD6774070}"/>
          </ac:spMkLst>
        </pc:spChg>
        <pc:spChg chg="mod">
          <ac:chgData name="Vivek Saahil" userId="43ad321a-5946-4c44-869a-99c3331d9527" providerId="ADAL" clId="{EA813354-F016-409C-A55B-EB42D8BC8B73}" dt="2021-04-06T04:33:14.680" v="5341" actId="27803"/>
          <ac:spMkLst>
            <pc:docMk/>
            <pc:sldMk cId="1830847363" sldId="283"/>
            <ac:spMk id="9058" creationId="{AE950D73-06AA-4DD5-BF7F-4B47FF81E22F}"/>
          </ac:spMkLst>
        </pc:spChg>
        <pc:spChg chg="mod">
          <ac:chgData name="Vivek Saahil" userId="43ad321a-5946-4c44-869a-99c3331d9527" providerId="ADAL" clId="{EA813354-F016-409C-A55B-EB42D8BC8B73}" dt="2021-04-06T04:33:14.680" v="5341" actId="27803"/>
          <ac:spMkLst>
            <pc:docMk/>
            <pc:sldMk cId="1830847363" sldId="283"/>
            <ac:spMk id="9059" creationId="{5B613B0B-8E1E-49D4-98B6-E7553136EB37}"/>
          </ac:spMkLst>
        </pc:spChg>
        <pc:spChg chg="mod">
          <ac:chgData name="Vivek Saahil" userId="43ad321a-5946-4c44-869a-99c3331d9527" providerId="ADAL" clId="{EA813354-F016-409C-A55B-EB42D8BC8B73}" dt="2021-04-06T04:33:14.680" v="5341" actId="27803"/>
          <ac:spMkLst>
            <pc:docMk/>
            <pc:sldMk cId="1830847363" sldId="283"/>
            <ac:spMk id="9060" creationId="{756A162C-B4E4-42DE-B22B-90CE7F385677}"/>
          </ac:spMkLst>
        </pc:spChg>
        <pc:spChg chg="mod">
          <ac:chgData name="Vivek Saahil" userId="43ad321a-5946-4c44-869a-99c3331d9527" providerId="ADAL" clId="{EA813354-F016-409C-A55B-EB42D8BC8B73}" dt="2021-04-06T04:33:14.680" v="5341" actId="27803"/>
          <ac:spMkLst>
            <pc:docMk/>
            <pc:sldMk cId="1830847363" sldId="283"/>
            <ac:spMk id="9061" creationId="{D18B25AE-1252-4333-9F34-32AF3462A67F}"/>
          </ac:spMkLst>
        </pc:spChg>
        <pc:spChg chg="mod">
          <ac:chgData name="Vivek Saahil" userId="43ad321a-5946-4c44-869a-99c3331d9527" providerId="ADAL" clId="{EA813354-F016-409C-A55B-EB42D8BC8B73}" dt="2021-04-06T04:33:14.680" v="5341" actId="27803"/>
          <ac:spMkLst>
            <pc:docMk/>
            <pc:sldMk cId="1830847363" sldId="283"/>
            <ac:spMk id="9062" creationId="{B63A5171-46F8-4D02-82A3-D6B988C43A68}"/>
          </ac:spMkLst>
        </pc:spChg>
        <pc:spChg chg="mod">
          <ac:chgData name="Vivek Saahil" userId="43ad321a-5946-4c44-869a-99c3331d9527" providerId="ADAL" clId="{EA813354-F016-409C-A55B-EB42D8BC8B73}" dt="2021-04-06T04:33:14.680" v="5341" actId="27803"/>
          <ac:spMkLst>
            <pc:docMk/>
            <pc:sldMk cId="1830847363" sldId="283"/>
            <ac:spMk id="9063" creationId="{488896C7-D8EA-456C-9C1A-219ECA707C25}"/>
          </ac:spMkLst>
        </pc:spChg>
        <pc:spChg chg="mod">
          <ac:chgData name="Vivek Saahil" userId="43ad321a-5946-4c44-869a-99c3331d9527" providerId="ADAL" clId="{EA813354-F016-409C-A55B-EB42D8BC8B73}" dt="2021-04-06T04:33:14.680" v="5341" actId="27803"/>
          <ac:spMkLst>
            <pc:docMk/>
            <pc:sldMk cId="1830847363" sldId="283"/>
            <ac:spMk id="9064" creationId="{A7A18D71-5766-47EA-9B03-A26E4A354437}"/>
          </ac:spMkLst>
        </pc:spChg>
        <pc:spChg chg="mod">
          <ac:chgData name="Vivek Saahil" userId="43ad321a-5946-4c44-869a-99c3331d9527" providerId="ADAL" clId="{EA813354-F016-409C-A55B-EB42D8BC8B73}" dt="2021-04-06T04:33:14.680" v="5341" actId="27803"/>
          <ac:spMkLst>
            <pc:docMk/>
            <pc:sldMk cId="1830847363" sldId="283"/>
            <ac:spMk id="9065" creationId="{65FC8F4F-B134-4D24-9BF0-76D59DBD9DD4}"/>
          </ac:spMkLst>
        </pc:spChg>
        <pc:spChg chg="mod">
          <ac:chgData name="Vivek Saahil" userId="43ad321a-5946-4c44-869a-99c3331d9527" providerId="ADAL" clId="{EA813354-F016-409C-A55B-EB42D8BC8B73}" dt="2021-04-06T04:33:14.680" v="5341" actId="27803"/>
          <ac:spMkLst>
            <pc:docMk/>
            <pc:sldMk cId="1830847363" sldId="283"/>
            <ac:spMk id="9066" creationId="{7D8F6DFB-88BB-427E-A721-1FFB5B53BCFC}"/>
          </ac:spMkLst>
        </pc:spChg>
        <pc:spChg chg="mod">
          <ac:chgData name="Vivek Saahil" userId="43ad321a-5946-4c44-869a-99c3331d9527" providerId="ADAL" clId="{EA813354-F016-409C-A55B-EB42D8BC8B73}" dt="2021-04-06T04:33:14.680" v="5341" actId="27803"/>
          <ac:spMkLst>
            <pc:docMk/>
            <pc:sldMk cId="1830847363" sldId="283"/>
            <ac:spMk id="9067" creationId="{E8C5CFBF-F3CC-4ECE-88FF-9276C12A0D66}"/>
          </ac:spMkLst>
        </pc:spChg>
        <pc:spChg chg="mod">
          <ac:chgData name="Vivek Saahil" userId="43ad321a-5946-4c44-869a-99c3331d9527" providerId="ADAL" clId="{EA813354-F016-409C-A55B-EB42D8BC8B73}" dt="2021-04-06T04:33:14.680" v="5341" actId="27803"/>
          <ac:spMkLst>
            <pc:docMk/>
            <pc:sldMk cId="1830847363" sldId="283"/>
            <ac:spMk id="9068" creationId="{C03CA0D2-A868-471C-A034-D0A1FB1F3D44}"/>
          </ac:spMkLst>
        </pc:spChg>
        <pc:spChg chg="mod">
          <ac:chgData name="Vivek Saahil" userId="43ad321a-5946-4c44-869a-99c3331d9527" providerId="ADAL" clId="{EA813354-F016-409C-A55B-EB42D8BC8B73}" dt="2021-04-06T04:33:14.680" v="5341" actId="27803"/>
          <ac:spMkLst>
            <pc:docMk/>
            <pc:sldMk cId="1830847363" sldId="283"/>
            <ac:spMk id="9069" creationId="{BC6B29D5-D060-46FE-819B-54F33A182AC8}"/>
          </ac:spMkLst>
        </pc:spChg>
        <pc:spChg chg="mod">
          <ac:chgData name="Vivek Saahil" userId="43ad321a-5946-4c44-869a-99c3331d9527" providerId="ADAL" clId="{EA813354-F016-409C-A55B-EB42D8BC8B73}" dt="2021-04-06T04:33:14.680" v="5341" actId="27803"/>
          <ac:spMkLst>
            <pc:docMk/>
            <pc:sldMk cId="1830847363" sldId="283"/>
            <ac:spMk id="9070" creationId="{079B99A5-2D21-4628-BF1F-8E1DAE31366E}"/>
          </ac:spMkLst>
        </pc:spChg>
        <pc:spChg chg="mod">
          <ac:chgData name="Vivek Saahil" userId="43ad321a-5946-4c44-869a-99c3331d9527" providerId="ADAL" clId="{EA813354-F016-409C-A55B-EB42D8BC8B73}" dt="2021-04-06T04:33:14.680" v="5341" actId="27803"/>
          <ac:spMkLst>
            <pc:docMk/>
            <pc:sldMk cId="1830847363" sldId="283"/>
            <ac:spMk id="9071" creationId="{49E9637F-2DF7-4BE6-9CA1-A46AD85A40F1}"/>
          </ac:spMkLst>
        </pc:spChg>
        <pc:spChg chg="mod">
          <ac:chgData name="Vivek Saahil" userId="43ad321a-5946-4c44-869a-99c3331d9527" providerId="ADAL" clId="{EA813354-F016-409C-A55B-EB42D8BC8B73}" dt="2021-04-06T04:33:14.680" v="5341" actId="27803"/>
          <ac:spMkLst>
            <pc:docMk/>
            <pc:sldMk cId="1830847363" sldId="283"/>
            <ac:spMk id="9072" creationId="{E8F4D203-498E-464E-A540-E1B7859CEAC3}"/>
          </ac:spMkLst>
        </pc:spChg>
        <pc:spChg chg="mod">
          <ac:chgData name="Vivek Saahil" userId="43ad321a-5946-4c44-869a-99c3331d9527" providerId="ADAL" clId="{EA813354-F016-409C-A55B-EB42D8BC8B73}" dt="2021-04-06T04:33:14.680" v="5341" actId="27803"/>
          <ac:spMkLst>
            <pc:docMk/>
            <pc:sldMk cId="1830847363" sldId="283"/>
            <ac:spMk id="9073" creationId="{7936F8BE-040E-4356-8464-A54A32494587}"/>
          </ac:spMkLst>
        </pc:spChg>
        <pc:spChg chg="mod">
          <ac:chgData name="Vivek Saahil" userId="43ad321a-5946-4c44-869a-99c3331d9527" providerId="ADAL" clId="{EA813354-F016-409C-A55B-EB42D8BC8B73}" dt="2021-04-06T04:33:14.680" v="5341" actId="27803"/>
          <ac:spMkLst>
            <pc:docMk/>
            <pc:sldMk cId="1830847363" sldId="283"/>
            <ac:spMk id="9074" creationId="{71B08D73-454D-420A-A973-E5B1ABFDA59F}"/>
          </ac:spMkLst>
        </pc:spChg>
        <pc:spChg chg="mod">
          <ac:chgData name="Vivek Saahil" userId="43ad321a-5946-4c44-869a-99c3331d9527" providerId="ADAL" clId="{EA813354-F016-409C-A55B-EB42D8BC8B73}" dt="2021-04-06T04:33:14.680" v="5341" actId="27803"/>
          <ac:spMkLst>
            <pc:docMk/>
            <pc:sldMk cId="1830847363" sldId="283"/>
            <ac:spMk id="9075" creationId="{684BF6AE-7BA3-48DF-AB82-3B4D29DF28A5}"/>
          </ac:spMkLst>
        </pc:spChg>
        <pc:spChg chg="mod">
          <ac:chgData name="Vivek Saahil" userId="43ad321a-5946-4c44-869a-99c3331d9527" providerId="ADAL" clId="{EA813354-F016-409C-A55B-EB42D8BC8B73}" dt="2021-04-06T04:33:14.680" v="5341" actId="27803"/>
          <ac:spMkLst>
            <pc:docMk/>
            <pc:sldMk cId="1830847363" sldId="283"/>
            <ac:spMk id="9076" creationId="{4BF1BF73-4777-4639-875A-C224D6C2A534}"/>
          </ac:spMkLst>
        </pc:spChg>
        <pc:spChg chg="mod">
          <ac:chgData name="Vivek Saahil" userId="43ad321a-5946-4c44-869a-99c3331d9527" providerId="ADAL" clId="{EA813354-F016-409C-A55B-EB42D8BC8B73}" dt="2021-04-06T04:33:14.680" v="5341" actId="27803"/>
          <ac:spMkLst>
            <pc:docMk/>
            <pc:sldMk cId="1830847363" sldId="283"/>
            <ac:spMk id="9077" creationId="{DC2158B1-581C-458D-98E6-95ABF2D6D38C}"/>
          </ac:spMkLst>
        </pc:spChg>
        <pc:spChg chg="mod">
          <ac:chgData name="Vivek Saahil" userId="43ad321a-5946-4c44-869a-99c3331d9527" providerId="ADAL" clId="{EA813354-F016-409C-A55B-EB42D8BC8B73}" dt="2021-04-06T04:33:14.680" v="5341" actId="27803"/>
          <ac:spMkLst>
            <pc:docMk/>
            <pc:sldMk cId="1830847363" sldId="283"/>
            <ac:spMk id="9078" creationId="{EF6C5B6E-F8B7-491D-81BE-911AF9AEFB56}"/>
          </ac:spMkLst>
        </pc:spChg>
        <pc:spChg chg="mod">
          <ac:chgData name="Vivek Saahil" userId="43ad321a-5946-4c44-869a-99c3331d9527" providerId="ADAL" clId="{EA813354-F016-409C-A55B-EB42D8BC8B73}" dt="2021-04-06T04:33:14.680" v="5341" actId="27803"/>
          <ac:spMkLst>
            <pc:docMk/>
            <pc:sldMk cId="1830847363" sldId="283"/>
            <ac:spMk id="9079" creationId="{18D5A372-4A37-4E99-8A78-8A49E3036DB7}"/>
          </ac:spMkLst>
        </pc:spChg>
        <pc:spChg chg="mod">
          <ac:chgData name="Vivek Saahil" userId="43ad321a-5946-4c44-869a-99c3331d9527" providerId="ADAL" clId="{EA813354-F016-409C-A55B-EB42D8BC8B73}" dt="2021-04-06T04:33:14.680" v="5341" actId="27803"/>
          <ac:spMkLst>
            <pc:docMk/>
            <pc:sldMk cId="1830847363" sldId="283"/>
            <ac:spMk id="9080" creationId="{D338272B-DAF1-499D-8264-D4F3BFE8AC4B}"/>
          </ac:spMkLst>
        </pc:spChg>
        <pc:spChg chg="mod">
          <ac:chgData name="Vivek Saahil" userId="43ad321a-5946-4c44-869a-99c3331d9527" providerId="ADAL" clId="{EA813354-F016-409C-A55B-EB42D8BC8B73}" dt="2021-04-06T04:33:14.680" v="5341" actId="27803"/>
          <ac:spMkLst>
            <pc:docMk/>
            <pc:sldMk cId="1830847363" sldId="283"/>
            <ac:spMk id="9081" creationId="{E8619D65-4B5A-4299-9D0E-FB54743648CD}"/>
          </ac:spMkLst>
        </pc:spChg>
        <pc:spChg chg="mod">
          <ac:chgData name="Vivek Saahil" userId="43ad321a-5946-4c44-869a-99c3331d9527" providerId="ADAL" clId="{EA813354-F016-409C-A55B-EB42D8BC8B73}" dt="2021-04-06T04:33:14.680" v="5341" actId="27803"/>
          <ac:spMkLst>
            <pc:docMk/>
            <pc:sldMk cId="1830847363" sldId="283"/>
            <ac:spMk id="9082" creationId="{A6AAA815-10B6-4AF7-B5B0-D465C23795D6}"/>
          </ac:spMkLst>
        </pc:spChg>
        <pc:spChg chg="mod">
          <ac:chgData name="Vivek Saahil" userId="43ad321a-5946-4c44-869a-99c3331d9527" providerId="ADAL" clId="{EA813354-F016-409C-A55B-EB42D8BC8B73}" dt="2021-04-06T04:33:14.680" v="5341" actId="27803"/>
          <ac:spMkLst>
            <pc:docMk/>
            <pc:sldMk cId="1830847363" sldId="283"/>
            <ac:spMk id="9083" creationId="{C2E45F7C-23B9-4BC8-A9B1-E1B0C13C7283}"/>
          </ac:spMkLst>
        </pc:spChg>
        <pc:spChg chg="mod">
          <ac:chgData name="Vivek Saahil" userId="43ad321a-5946-4c44-869a-99c3331d9527" providerId="ADAL" clId="{EA813354-F016-409C-A55B-EB42D8BC8B73}" dt="2021-04-06T04:33:14.680" v="5341" actId="27803"/>
          <ac:spMkLst>
            <pc:docMk/>
            <pc:sldMk cId="1830847363" sldId="283"/>
            <ac:spMk id="9084" creationId="{A5750DB3-C2C7-46CE-A577-73C9BFCC21DC}"/>
          </ac:spMkLst>
        </pc:spChg>
        <pc:spChg chg="mod">
          <ac:chgData name="Vivek Saahil" userId="43ad321a-5946-4c44-869a-99c3331d9527" providerId="ADAL" clId="{EA813354-F016-409C-A55B-EB42D8BC8B73}" dt="2021-04-06T04:33:14.680" v="5341" actId="27803"/>
          <ac:spMkLst>
            <pc:docMk/>
            <pc:sldMk cId="1830847363" sldId="283"/>
            <ac:spMk id="9085" creationId="{7019DD0C-11DF-4129-B904-ECC8F6909703}"/>
          </ac:spMkLst>
        </pc:spChg>
        <pc:spChg chg="mod">
          <ac:chgData name="Vivek Saahil" userId="43ad321a-5946-4c44-869a-99c3331d9527" providerId="ADAL" clId="{EA813354-F016-409C-A55B-EB42D8BC8B73}" dt="2021-04-06T04:33:14.680" v="5341" actId="27803"/>
          <ac:spMkLst>
            <pc:docMk/>
            <pc:sldMk cId="1830847363" sldId="283"/>
            <ac:spMk id="9086" creationId="{9EBBB8E7-F2F3-4F73-8725-E28E358D2D07}"/>
          </ac:spMkLst>
        </pc:spChg>
        <pc:spChg chg="mod">
          <ac:chgData name="Vivek Saahil" userId="43ad321a-5946-4c44-869a-99c3331d9527" providerId="ADAL" clId="{EA813354-F016-409C-A55B-EB42D8BC8B73}" dt="2021-04-06T04:33:14.680" v="5341" actId="27803"/>
          <ac:spMkLst>
            <pc:docMk/>
            <pc:sldMk cId="1830847363" sldId="283"/>
            <ac:spMk id="9087" creationId="{AFB4128E-2B7C-4699-BD5A-54BE2912ED9D}"/>
          </ac:spMkLst>
        </pc:spChg>
        <pc:spChg chg="mod">
          <ac:chgData name="Vivek Saahil" userId="43ad321a-5946-4c44-869a-99c3331d9527" providerId="ADAL" clId="{EA813354-F016-409C-A55B-EB42D8BC8B73}" dt="2021-04-06T04:33:14.680" v="5341" actId="27803"/>
          <ac:spMkLst>
            <pc:docMk/>
            <pc:sldMk cId="1830847363" sldId="283"/>
            <ac:spMk id="9088" creationId="{1087E747-52E5-4642-8B07-043A57CA1E01}"/>
          </ac:spMkLst>
        </pc:spChg>
        <pc:spChg chg="mod">
          <ac:chgData name="Vivek Saahil" userId="43ad321a-5946-4c44-869a-99c3331d9527" providerId="ADAL" clId="{EA813354-F016-409C-A55B-EB42D8BC8B73}" dt="2021-04-06T04:33:14.680" v="5341" actId="27803"/>
          <ac:spMkLst>
            <pc:docMk/>
            <pc:sldMk cId="1830847363" sldId="283"/>
            <ac:spMk id="9089" creationId="{DF0F3A5C-FDA2-4594-ABBE-D4362679ED36}"/>
          </ac:spMkLst>
        </pc:spChg>
        <pc:spChg chg="mod">
          <ac:chgData name="Vivek Saahil" userId="43ad321a-5946-4c44-869a-99c3331d9527" providerId="ADAL" clId="{EA813354-F016-409C-A55B-EB42D8BC8B73}" dt="2021-04-06T04:33:14.680" v="5341" actId="27803"/>
          <ac:spMkLst>
            <pc:docMk/>
            <pc:sldMk cId="1830847363" sldId="283"/>
            <ac:spMk id="9090" creationId="{38BA8E00-D05E-42AF-9096-F81A94811791}"/>
          </ac:spMkLst>
        </pc:spChg>
        <pc:spChg chg="mod">
          <ac:chgData name="Vivek Saahil" userId="43ad321a-5946-4c44-869a-99c3331d9527" providerId="ADAL" clId="{EA813354-F016-409C-A55B-EB42D8BC8B73}" dt="2021-04-06T04:33:14.680" v="5341" actId="27803"/>
          <ac:spMkLst>
            <pc:docMk/>
            <pc:sldMk cId="1830847363" sldId="283"/>
            <ac:spMk id="9091" creationId="{A7958E5C-BE43-44FB-AF81-29B0DA12ECA7}"/>
          </ac:spMkLst>
        </pc:spChg>
        <pc:spChg chg="mod">
          <ac:chgData name="Vivek Saahil" userId="43ad321a-5946-4c44-869a-99c3331d9527" providerId="ADAL" clId="{EA813354-F016-409C-A55B-EB42D8BC8B73}" dt="2021-04-06T04:33:14.680" v="5341" actId="27803"/>
          <ac:spMkLst>
            <pc:docMk/>
            <pc:sldMk cId="1830847363" sldId="283"/>
            <ac:spMk id="9092" creationId="{8B611EBA-DF16-4D8B-B4AB-E592BF9D49FA}"/>
          </ac:spMkLst>
        </pc:spChg>
        <pc:spChg chg="mod">
          <ac:chgData name="Vivek Saahil" userId="43ad321a-5946-4c44-869a-99c3331d9527" providerId="ADAL" clId="{EA813354-F016-409C-A55B-EB42D8BC8B73}" dt="2021-04-06T04:33:14.680" v="5341" actId="27803"/>
          <ac:spMkLst>
            <pc:docMk/>
            <pc:sldMk cId="1830847363" sldId="283"/>
            <ac:spMk id="9093" creationId="{1E60302F-B6FD-40D0-B0EE-B8262A9409B2}"/>
          </ac:spMkLst>
        </pc:spChg>
        <pc:spChg chg="mod">
          <ac:chgData name="Vivek Saahil" userId="43ad321a-5946-4c44-869a-99c3331d9527" providerId="ADAL" clId="{EA813354-F016-409C-A55B-EB42D8BC8B73}" dt="2021-04-06T04:33:14.680" v="5341" actId="27803"/>
          <ac:spMkLst>
            <pc:docMk/>
            <pc:sldMk cId="1830847363" sldId="283"/>
            <ac:spMk id="9094" creationId="{784360DB-F329-44B6-B265-417410151196}"/>
          </ac:spMkLst>
        </pc:spChg>
        <pc:spChg chg="mod">
          <ac:chgData name="Vivek Saahil" userId="43ad321a-5946-4c44-869a-99c3331d9527" providerId="ADAL" clId="{EA813354-F016-409C-A55B-EB42D8BC8B73}" dt="2021-04-06T04:33:14.680" v="5341" actId="27803"/>
          <ac:spMkLst>
            <pc:docMk/>
            <pc:sldMk cId="1830847363" sldId="283"/>
            <ac:spMk id="9095" creationId="{29669156-6DA2-4780-B937-CCFC7ACE12B4}"/>
          </ac:spMkLst>
        </pc:spChg>
        <pc:spChg chg="mod">
          <ac:chgData name="Vivek Saahil" userId="43ad321a-5946-4c44-869a-99c3331d9527" providerId="ADAL" clId="{EA813354-F016-409C-A55B-EB42D8BC8B73}" dt="2021-04-06T04:33:14.680" v="5341" actId="27803"/>
          <ac:spMkLst>
            <pc:docMk/>
            <pc:sldMk cId="1830847363" sldId="283"/>
            <ac:spMk id="9096" creationId="{0CBE3DB6-ABBC-4776-B468-21C121DE727A}"/>
          </ac:spMkLst>
        </pc:spChg>
        <pc:spChg chg="mod">
          <ac:chgData name="Vivek Saahil" userId="43ad321a-5946-4c44-869a-99c3331d9527" providerId="ADAL" clId="{EA813354-F016-409C-A55B-EB42D8BC8B73}" dt="2021-04-06T04:33:14.680" v="5341" actId="27803"/>
          <ac:spMkLst>
            <pc:docMk/>
            <pc:sldMk cId="1830847363" sldId="283"/>
            <ac:spMk id="9097" creationId="{0414C53B-9629-4941-BE6E-CDF60E6203C3}"/>
          </ac:spMkLst>
        </pc:spChg>
        <pc:spChg chg="mod">
          <ac:chgData name="Vivek Saahil" userId="43ad321a-5946-4c44-869a-99c3331d9527" providerId="ADAL" clId="{EA813354-F016-409C-A55B-EB42D8BC8B73}" dt="2021-04-06T04:33:14.680" v="5341" actId="27803"/>
          <ac:spMkLst>
            <pc:docMk/>
            <pc:sldMk cId="1830847363" sldId="283"/>
            <ac:spMk id="9098" creationId="{2064E71F-0750-4DEC-B0C4-B02D51E91A63}"/>
          </ac:spMkLst>
        </pc:spChg>
        <pc:spChg chg="mod">
          <ac:chgData name="Vivek Saahil" userId="43ad321a-5946-4c44-869a-99c3331d9527" providerId="ADAL" clId="{EA813354-F016-409C-A55B-EB42D8BC8B73}" dt="2021-04-06T04:33:14.680" v="5341" actId="27803"/>
          <ac:spMkLst>
            <pc:docMk/>
            <pc:sldMk cId="1830847363" sldId="283"/>
            <ac:spMk id="9099" creationId="{B4ECDD92-0800-4DF3-9BCA-C8AE397D31EA}"/>
          </ac:spMkLst>
        </pc:spChg>
        <pc:spChg chg="mod">
          <ac:chgData name="Vivek Saahil" userId="43ad321a-5946-4c44-869a-99c3331d9527" providerId="ADAL" clId="{EA813354-F016-409C-A55B-EB42D8BC8B73}" dt="2021-04-06T04:33:14.680" v="5341" actId="27803"/>
          <ac:spMkLst>
            <pc:docMk/>
            <pc:sldMk cId="1830847363" sldId="283"/>
            <ac:spMk id="9100" creationId="{8DAF3790-3FA7-47E4-8F00-379C058D6F28}"/>
          </ac:spMkLst>
        </pc:spChg>
        <pc:spChg chg="mod">
          <ac:chgData name="Vivek Saahil" userId="43ad321a-5946-4c44-869a-99c3331d9527" providerId="ADAL" clId="{EA813354-F016-409C-A55B-EB42D8BC8B73}" dt="2021-04-06T04:33:14.680" v="5341" actId="27803"/>
          <ac:spMkLst>
            <pc:docMk/>
            <pc:sldMk cId="1830847363" sldId="283"/>
            <ac:spMk id="9101" creationId="{F7BC984B-7112-41E1-A9E2-E3DE3DCC804A}"/>
          </ac:spMkLst>
        </pc:spChg>
        <pc:spChg chg="mod">
          <ac:chgData name="Vivek Saahil" userId="43ad321a-5946-4c44-869a-99c3331d9527" providerId="ADAL" clId="{EA813354-F016-409C-A55B-EB42D8BC8B73}" dt="2021-04-06T04:33:14.680" v="5341" actId="27803"/>
          <ac:spMkLst>
            <pc:docMk/>
            <pc:sldMk cId="1830847363" sldId="283"/>
            <ac:spMk id="9102" creationId="{CD169510-3F06-4946-9A8E-249D23718454}"/>
          </ac:spMkLst>
        </pc:spChg>
        <pc:spChg chg="mod">
          <ac:chgData name="Vivek Saahil" userId="43ad321a-5946-4c44-869a-99c3331d9527" providerId="ADAL" clId="{EA813354-F016-409C-A55B-EB42D8BC8B73}" dt="2021-04-06T04:33:14.680" v="5341" actId="27803"/>
          <ac:spMkLst>
            <pc:docMk/>
            <pc:sldMk cId="1830847363" sldId="283"/>
            <ac:spMk id="9103" creationId="{56076E11-1438-473C-B9F7-4BA5D83FE857}"/>
          </ac:spMkLst>
        </pc:spChg>
        <pc:spChg chg="mod">
          <ac:chgData name="Vivek Saahil" userId="43ad321a-5946-4c44-869a-99c3331d9527" providerId="ADAL" clId="{EA813354-F016-409C-A55B-EB42D8BC8B73}" dt="2021-04-06T04:33:14.680" v="5341" actId="27803"/>
          <ac:spMkLst>
            <pc:docMk/>
            <pc:sldMk cId="1830847363" sldId="283"/>
            <ac:spMk id="9104" creationId="{92D76AF8-EE7E-4092-B3C3-5A257D7A90A9}"/>
          </ac:spMkLst>
        </pc:spChg>
        <pc:spChg chg="mod">
          <ac:chgData name="Vivek Saahil" userId="43ad321a-5946-4c44-869a-99c3331d9527" providerId="ADAL" clId="{EA813354-F016-409C-A55B-EB42D8BC8B73}" dt="2021-04-06T04:33:14.680" v="5341" actId="27803"/>
          <ac:spMkLst>
            <pc:docMk/>
            <pc:sldMk cId="1830847363" sldId="283"/>
            <ac:spMk id="9105" creationId="{CDB7688C-A16E-459D-8F4D-6D7E444D6629}"/>
          </ac:spMkLst>
        </pc:spChg>
        <pc:spChg chg="mod">
          <ac:chgData name="Vivek Saahil" userId="43ad321a-5946-4c44-869a-99c3331d9527" providerId="ADAL" clId="{EA813354-F016-409C-A55B-EB42D8BC8B73}" dt="2021-04-06T04:33:14.680" v="5341" actId="27803"/>
          <ac:spMkLst>
            <pc:docMk/>
            <pc:sldMk cId="1830847363" sldId="283"/>
            <ac:spMk id="9106" creationId="{41F7334A-FE31-4A2E-B877-61E8D225251A}"/>
          </ac:spMkLst>
        </pc:spChg>
        <pc:spChg chg="mod">
          <ac:chgData name="Vivek Saahil" userId="43ad321a-5946-4c44-869a-99c3331d9527" providerId="ADAL" clId="{EA813354-F016-409C-A55B-EB42D8BC8B73}" dt="2021-04-06T04:33:14.680" v="5341" actId="27803"/>
          <ac:spMkLst>
            <pc:docMk/>
            <pc:sldMk cId="1830847363" sldId="283"/>
            <ac:spMk id="9107" creationId="{0611AB3A-DFFB-4B55-A4DA-F4F7C7051B31}"/>
          </ac:spMkLst>
        </pc:spChg>
        <pc:spChg chg="mod">
          <ac:chgData name="Vivek Saahil" userId="43ad321a-5946-4c44-869a-99c3331d9527" providerId="ADAL" clId="{EA813354-F016-409C-A55B-EB42D8BC8B73}" dt="2021-04-06T04:33:14.680" v="5341" actId="27803"/>
          <ac:spMkLst>
            <pc:docMk/>
            <pc:sldMk cId="1830847363" sldId="283"/>
            <ac:spMk id="9108" creationId="{1CB1B7BF-1148-4C18-BE84-E8E301B73777}"/>
          </ac:spMkLst>
        </pc:spChg>
        <pc:spChg chg="mod">
          <ac:chgData name="Vivek Saahil" userId="43ad321a-5946-4c44-869a-99c3331d9527" providerId="ADAL" clId="{EA813354-F016-409C-A55B-EB42D8BC8B73}" dt="2021-04-06T04:33:14.680" v="5341" actId="27803"/>
          <ac:spMkLst>
            <pc:docMk/>
            <pc:sldMk cId="1830847363" sldId="283"/>
            <ac:spMk id="9109" creationId="{AE7D8426-996A-4E30-A28B-9796060D40A7}"/>
          </ac:spMkLst>
        </pc:spChg>
        <pc:spChg chg="mod">
          <ac:chgData name="Vivek Saahil" userId="43ad321a-5946-4c44-869a-99c3331d9527" providerId="ADAL" clId="{EA813354-F016-409C-A55B-EB42D8BC8B73}" dt="2021-04-06T04:33:14.680" v="5341" actId="27803"/>
          <ac:spMkLst>
            <pc:docMk/>
            <pc:sldMk cId="1830847363" sldId="283"/>
            <ac:spMk id="9110" creationId="{A185EA26-0AF7-4EB3-A8D3-593B45C5ACC1}"/>
          </ac:spMkLst>
        </pc:spChg>
        <pc:spChg chg="mod">
          <ac:chgData name="Vivek Saahil" userId="43ad321a-5946-4c44-869a-99c3331d9527" providerId="ADAL" clId="{EA813354-F016-409C-A55B-EB42D8BC8B73}" dt="2021-04-06T04:33:14.680" v="5341" actId="27803"/>
          <ac:spMkLst>
            <pc:docMk/>
            <pc:sldMk cId="1830847363" sldId="283"/>
            <ac:spMk id="9111" creationId="{6D46C575-AF49-46C5-9165-8CB7D62E4BBE}"/>
          </ac:spMkLst>
        </pc:spChg>
        <pc:spChg chg="mod">
          <ac:chgData name="Vivek Saahil" userId="43ad321a-5946-4c44-869a-99c3331d9527" providerId="ADAL" clId="{EA813354-F016-409C-A55B-EB42D8BC8B73}" dt="2021-04-06T04:33:14.680" v="5341" actId="27803"/>
          <ac:spMkLst>
            <pc:docMk/>
            <pc:sldMk cId="1830847363" sldId="283"/>
            <ac:spMk id="9112" creationId="{1A3A6B02-C5BD-43BE-B091-B8C335A6B02D}"/>
          </ac:spMkLst>
        </pc:spChg>
        <pc:spChg chg="mod">
          <ac:chgData name="Vivek Saahil" userId="43ad321a-5946-4c44-869a-99c3331d9527" providerId="ADAL" clId="{EA813354-F016-409C-A55B-EB42D8BC8B73}" dt="2021-04-06T04:33:14.680" v="5341" actId="27803"/>
          <ac:spMkLst>
            <pc:docMk/>
            <pc:sldMk cId="1830847363" sldId="283"/>
            <ac:spMk id="9113" creationId="{337B4740-7486-44D3-9036-44AF168F8F21}"/>
          </ac:spMkLst>
        </pc:spChg>
        <pc:spChg chg="mod">
          <ac:chgData name="Vivek Saahil" userId="43ad321a-5946-4c44-869a-99c3331d9527" providerId="ADAL" clId="{EA813354-F016-409C-A55B-EB42D8BC8B73}" dt="2021-04-06T04:33:14.680" v="5341" actId="27803"/>
          <ac:spMkLst>
            <pc:docMk/>
            <pc:sldMk cId="1830847363" sldId="283"/>
            <ac:spMk id="9114" creationId="{5BDDA7D9-B700-48BA-ACD9-DF895570C428}"/>
          </ac:spMkLst>
        </pc:spChg>
        <pc:spChg chg="mod">
          <ac:chgData name="Vivek Saahil" userId="43ad321a-5946-4c44-869a-99c3331d9527" providerId="ADAL" clId="{EA813354-F016-409C-A55B-EB42D8BC8B73}" dt="2021-04-06T04:33:14.680" v="5341" actId="27803"/>
          <ac:spMkLst>
            <pc:docMk/>
            <pc:sldMk cId="1830847363" sldId="283"/>
            <ac:spMk id="9115" creationId="{8399C458-926C-47CD-B035-7C5BF3BC448D}"/>
          </ac:spMkLst>
        </pc:spChg>
        <pc:spChg chg="mod">
          <ac:chgData name="Vivek Saahil" userId="43ad321a-5946-4c44-869a-99c3331d9527" providerId="ADAL" clId="{EA813354-F016-409C-A55B-EB42D8BC8B73}" dt="2021-04-06T04:33:14.680" v="5341" actId="27803"/>
          <ac:spMkLst>
            <pc:docMk/>
            <pc:sldMk cId="1830847363" sldId="283"/>
            <ac:spMk id="9116" creationId="{236653BC-65A9-4933-A27D-B2AAE8FCDACC}"/>
          </ac:spMkLst>
        </pc:spChg>
        <pc:spChg chg="mod">
          <ac:chgData name="Vivek Saahil" userId="43ad321a-5946-4c44-869a-99c3331d9527" providerId="ADAL" clId="{EA813354-F016-409C-A55B-EB42D8BC8B73}" dt="2021-04-06T04:33:14.680" v="5341" actId="27803"/>
          <ac:spMkLst>
            <pc:docMk/>
            <pc:sldMk cId="1830847363" sldId="283"/>
            <ac:spMk id="9117" creationId="{EE6ABEFB-A467-4AD5-9D45-A23D64A3659C}"/>
          </ac:spMkLst>
        </pc:spChg>
        <pc:spChg chg="mod">
          <ac:chgData name="Vivek Saahil" userId="43ad321a-5946-4c44-869a-99c3331d9527" providerId="ADAL" clId="{EA813354-F016-409C-A55B-EB42D8BC8B73}" dt="2021-04-06T04:33:14.680" v="5341" actId="27803"/>
          <ac:spMkLst>
            <pc:docMk/>
            <pc:sldMk cId="1830847363" sldId="283"/>
            <ac:spMk id="9118" creationId="{1019CA99-58E5-4E63-8C95-9D083FBC8B19}"/>
          </ac:spMkLst>
        </pc:spChg>
        <pc:spChg chg="mod">
          <ac:chgData name="Vivek Saahil" userId="43ad321a-5946-4c44-869a-99c3331d9527" providerId="ADAL" clId="{EA813354-F016-409C-A55B-EB42D8BC8B73}" dt="2021-04-06T04:33:14.680" v="5341" actId="27803"/>
          <ac:spMkLst>
            <pc:docMk/>
            <pc:sldMk cId="1830847363" sldId="283"/>
            <ac:spMk id="9119" creationId="{490B616D-C94D-40D5-BFA2-98E590CF8424}"/>
          </ac:spMkLst>
        </pc:spChg>
        <pc:spChg chg="mod">
          <ac:chgData name="Vivek Saahil" userId="43ad321a-5946-4c44-869a-99c3331d9527" providerId="ADAL" clId="{EA813354-F016-409C-A55B-EB42D8BC8B73}" dt="2021-04-06T04:33:14.680" v="5341" actId="27803"/>
          <ac:spMkLst>
            <pc:docMk/>
            <pc:sldMk cId="1830847363" sldId="283"/>
            <ac:spMk id="9120" creationId="{9932F332-4CD0-4A5D-9B6B-847A44972D07}"/>
          </ac:spMkLst>
        </pc:spChg>
        <pc:spChg chg="mod">
          <ac:chgData name="Vivek Saahil" userId="43ad321a-5946-4c44-869a-99c3331d9527" providerId="ADAL" clId="{EA813354-F016-409C-A55B-EB42D8BC8B73}" dt="2021-04-06T04:33:14.680" v="5341" actId="27803"/>
          <ac:spMkLst>
            <pc:docMk/>
            <pc:sldMk cId="1830847363" sldId="283"/>
            <ac:spMk id="9121" creationId="{C020D707-A5E8-40C8-AEE9-8EE60199F16E}"/>
          </ac:spMkLst>
        </pc:spChg>
        <pc:spChg chg="mod">
          <ac:chgData name="Vivek Saahil" userId="43ad321a-5946-4c44-869a-99c3331d9527" providerId="ADAL" clId="{EA813354-F016-409C-A55B-EB42D8BC8B73}" dt="2021-04-06T04:33:14.680" v="5341" actId="27803"/>
          <ac:spMkLst>
            <pc:docMk/>
            <pc:sldMk cId="1830847363" sldId="283"/>
            <ac:spMk id="9122" creationId="{6BF90906-A8F3-4772-AC2F-6C0F56993F3D}"/>
          </ac:spMkLst>
        </pc:spChg>
        <pc:spChg chg="mod">
          <ac:chgData name="Vivek Saahil" userId="43ad321a-5946-4c44-869a-99c3331d9527" providerId="ADAL" clId="{EA813354-F016-409C-A55B-EB42D8BC8B73}" dt="2021-04-06T04:33:14.680" v="5341" actId="27803"/>
          <ac:spMkLst>
            <pc:docMk/>
            <pc:sldMk cId="1830847363" sldId="283"/>
            <ac:spMk id="9123" creationId="{497A2A13-249E-4A7D-814E-46A48EF5C3A1}"/>
          </ac:spMkLst>
        </pc:spChg>
        <pc:spChg chg="mod">
          <ac:chgData name="Vivek Saahil" userId="43ad321a-5946-4c44-869a-99c3331d9527" providerId="ADAL" clId="{EA813354-F016-409C-A55B-EB42D8BC8B73}" dt="2021-04-06T04:33:14.680" v="5341" actId="27803"/>
          <ac:spMkLst>
            <pc:docMk/>
            <pc:sldMk cId="1830847363" sldId="283"/>
            <ac:spMk id="9124" creationId="{A4183707-8B7D-4987-97BC-4B525D5CFE75}"/>
          </ac:spMkLst>
        </pc:spChg>
        <pc:spChg chg="mod">
          <ac:chgData name="Vivek Saahil" userId="43ad321a-5946-4c44-869a-99c3331d9527" providerId="ADAL" clId="{EA813354-F016-409C-A55B-EB42D8BC8B73}" dt="2021-04-06T04:33:14.680" v="5341" actId="27803"/>
          <ac:spMkLst>
            <pc:docMk/>
            <pc:sldMk cId="1830847363" sldId="283"/>
            <ac:spMk id="9125" creationId="{6BA316A3-A9C6-482F-A87C-E5B99F35A931}"/>
          </ac:spMkLst>
        </pc:spChg>
        <pc:spChg chg="mod">
          <ac:chgData name="Vivek Saahil" userId="43ad321a-5946-4c44-869a-99c3331d9527" providerId="ADAL" clId="{EA813354-F016-409C-A55B-EB42D8BC8B73}" dt="2021-04-06T04:33:14.680" v="5341" actId="27803"/>
          <ac:spMkLst>
            <pc:docMk/>
            <pc:sldMk cId="1830847363" sldId="283"/>
            <ac:spMk id="9126" creationId="{E217A456-5996-4205-8EDE-88DFD1F781C0}"/>
          </ac:spMkLst>
        </pc:spChg>
        <pc:spChg chg="mod">
          <ac:chgData name="Vivek Saahil" userId="43ad321a-5946-4c44-869a-99c3331d9527" providerId="ADAL" clId="{EA813354-F016-409C-A55B-EB42D8BC8B73}" dt="2021-04-06T04:33:14.680" v="5341" actId="27803"/>
          <ac:spMkLst>
            <pc:docMk/>
            <pc:sldMk cId="1830847363" sldId="283"/>
            <ac:spMk id="9127" creationId="{AC25D9D1-E4C4-431D-BF20-7B5625B69887}"/>
          </ac:spMkLst>
        </pc:spChg>
        <pc:spChg chg="mod">
          <ac:chgData name="Vivek Saahil" userId="43ad321a-5946-4c44-869a-99c3331d9527" providerId="ADAL" clId="{EA813354-F016-409C-A55B-EB42D8BC8B73}" dt="2021-04-06T04:33:14.680" v="5341" actId="27803"/>
          <ac:spMkLst>
            <pc:docMk/>
            <pc:sldMk cId="1830847363" sldId="283"/>
            <ac:spMk id="9128" creationId="{7AE0C0C4-96F8-4214-88D6-4655AAEA8CC9}"/>
          </ac:spMkLst>
        </pc:spChg>
        <pc:spChg chg="mod">
          <ac:chgData name="Vivek Saahil" userId="43ad321a-5946-4c44-869a-99c3331d9527" providerId="ADAL" clId="{EA813354-F016-409C-A55B-EB42D8BC8B73}" dt="2021-04-06T04:33:14.680" v="5341" actId="27803"/>
          <ac:spMkLst>
            <pc:docMk/>
            <pc:sldMk cId="1830847363" sldId="283"/>
            <ac:spMk id="9129" creationId="{369AC035-D994-4143-8F5A-1D64671CE3A0}"/>
          </ac:spMkLst>
        </pc:spChg>
        <pc:spChg chg="mod">
          <ac:chgData name="Vivek Saahil" userId="43ad321a-5946-4c44-869a-99c3331d9527" providerId="ADAL" clId="{EA813354-F016-409C-A55B-EB42D8BC8B73}" dt="2021-04-06T04:33:14.680" v="5341" actId="27803"/>
          <ac:spMkLst>
            <pc:docMk/>
            <pc:sldMk cId="1830847363" sldId="283"/>
            <ac:spMk id="9130" creationId="{2220AC65-9810-4960-92FC-EEBE407FEF0C}"/>
          </ac:spMkLst>
        </pc:spChg>
        <pc:spChg chg="mod">
          <ac:chgData name="Vivek Saahil" userId="43ad321a-5946-4c44-869a-99c3331d9527" providerId="ADAL" clId="{EA813354-F016-409C-A55B-EB42D8BC8B73}" dt="2021-04-06T04:33:14.680" v="5341" actId="27803"/>
          <ac:spMkLst>
            <pc:docMk/>
            <pc:sldMk cId="1830847363" sldId="283"/>
            <ac:spMk id="9131" creationId="{13D0C488-3DAB-4AC0-A2C5-091CB2621ECB}"/>
          </ac:spMkLst>
        </pc:spChg>
        <pc:spChg chg="mod">
          <ac:chgData name="Vivek Saahil" userId="43ad321a-5946-4c44-869a-99c3331d9527" providerId="ADAL" clId="{EA813354-F016-409C-A55B-EB42D8BC8B73}" dt="2021-04-06T04:33:14.680" v="5341" actId="27803"/>
          <ac:spMkLst>
            <pc:docMk/>
            <pc:sldMk cId="1830847363" sldId="283"/>
            <ac:spMk id="9132" creationId="{C0E228D7-A3F3-4564-9194-C9455FDAF2DD}"/>
          </ac:spMkLst>
        </pc:spChg>
        <pc:spChg chg="mod">
          <ac:chgData name="Vivek Saahil" userId="43ad321a-5946-4c44-869a-99c3331d9527" providerId="ADAL" clId="{EA813354-F016-409C-A55B-EB42D8BC8B73}" dt="2021-04-06T04:33:14.680" v="5341" actId="27803"/>
          <ac:spMkLst>
            <pc:docMk/>
            <pc:sldMk cId="1830847363" sldId="283"/>
            <ac:spMk id="9133" creationId="{A03AACB9-29FA-4A6C-BA41-FA1E9AEA49C2}"/>
          </ac:spMkLst>
        </pc:spChg>
        <pc:spChg chg="mod">
          <ac:chgData name="Vivek Saahil" userId="43ad321a-5946-4c44-869a-99c3331d9527" providerId="ADAL" clId="{EA813354-F016-409C-A55B-EB42D8BC8B73}" dt="2021-04-06T04:33:14.680" v="5341" actId="27803"/>
          <ac:spMkLst>
            <pc:docMk/>
            <pc:sldMk cId="1830847363" sldId="283"/>
            <ac:spMk id="9134" creationId="{4F496B47-025F-4A49-8901-130178A32D01}"/>
          </ac:spMkLst>
        </pc:spChg>
        <pc:spChg chg="mod">
          <ac:chgData name="Vivek Saahil" userId="43ad321a-5946-4c44-869a-99c3331d9527" providerId="ADAL" clId="{EA813354-F016-409C-A55B-EB42D8BC8B73}" dt="2021-04-06T04:33:14.680" v="5341" actId="27803"/>
          <ac:spMkLst>
            <pc:docMk/>
            <pc:sldMk cId="1830847363" sldId="283"/>
            <ac:spMk id="9135" creationId="{0A77BC8E-0235-4FB2-9FF6-C7EF9B3B563E}"/>
          </ac:spMkLst>
        </pc:spChg>
        <pc:spChg chg="mod">
          <ac:chgData name="Vivek Saahil" userId="43ad321a-5946-4c44-869a-99c3331d9527" providerId="ADAL" clId="{EA813354-F016-409C-A55B-EB42D8BC8B73}" dt="2021-04-06T04:33:14.680" v="5341" actId="27803"/>
          <ac:spMkLst>
            <pc:docMk/>
            <pc:sldMk cId="1830847363" sldId="283"/>
            <ac:spMk id="9136" creationId="{74F7D44E-37F9-46E7-9A10-71AD7A172F28}"/>
          </ac:spMkLst>
        </pc:spChg>
        <pc:spChg chg="mod">
          <ac:chgData name="Vivek Saahil" userId="43ad321a-5946-4c44-869a-99c3331d9527" providerId="ADAL" clId="{EA813354-F016-409C-A55B-EB42D8BC8B73}" dt="2021-04-06T04:33:14.680" v="5341" actId="27803"/>
          <ac:spMkLst>
            <pc:docMk/>
            <pc:sldMk cId="1830847363" sldId="283"/>
            <ac:spMk id="9137" creationId="{D98B27BB-801E-4C7D-B68F-92032069062A}"/>
          </ac:spMkLst>
        </pc:spChg>
        <pc:spChg chg="mod">
          <ac:chgData name="Vivek Saahil" userId="43ad321a-5946-4c44-869a-99c3331d9527" providerId="ADAL" clId="{EA813354-F016-409C-A55B-EB42D8BC8B73}" dt="2021-04-06T04:33:14.680" v="5341" actId="27803"/>
          <ac:spMkLst>
            <pc:docMk/>
            <pc:sldMk cId="1830847363" sldId="283"/>
            <ac:spMk id="9138" creationId="{F78256E6-573B-4105-A0D0-0917AF0C8785}"/>
          </ac:spMkLst>
        </pc:spChg>
        <pc:spChg chg="mod">
          <ac:chgData name="Vivek Saahil" userId="43ad321a-5946-4c44-869a-99c3331d9527" providerId="ADAL" clId="{EA813354-F016-409C-A55B-EB42D8BC8B73}" dt="2021-04-06T04:33:14.680" v="5341" actId="27803"/>
          <ac:spMkLst>
            <pc:docMk/>
            <pc:sldMk cId="1830847363" sldId="283"/>
            <ac:spMk id="9139" creationId="{3629EE18-A586-475A-9D5E-DA52C6E85773}"/>
          </ac:spMkLst>
        </pc:spChg>
        <pc:spChg chg="mod">
          <ac:chgData name="Vivek Saahil" userId="43ad321a-5946-4c44-869a-99c3331d9527" providerId="ADAL" clId="{EA813354-F016-409C-A55B-EB42D8BC8B73}" dt="2021-04-06T04:33:14.680" v="5341" actId="27803"/>
          <ac:spMkLst>
            <pc:docMk/>
            <pc:sldMk cId="1830847363" sldId="283"/>
            <ac:spMk id="9140" creationId="{524924FA-D16C-4F86-B874-1DE8BBE8E55B}"/>
          </ac:spMkLst>
        </pc:spChg>
        <pc:spChg chg="mod">
          <ac:chgData name="Vivek Saahil" userId="43ad321a-5946-4c44-869a-99c3331d9527" providerId="ADAL" clId="{EA813354-F016-409C-A55B-EB42D8BC8B73}" dt="2021-04-06T04:33:14.680" v="5341" actId="27803"/>
          <ac:spMkLst>
            <pc:docMk/>
            <pc:sldMk cId="1830847363" sldId="283"/>
            <ac:spMk id="9141" creationId="{1D769B5E-E7DB-4D4F-9F67-437DCCABA77E}"/>
          </ac:spMkLst>
        </pc:spChg>
        <pc:spChg chg="mod">
          <ac:chgData name="Vivek Saahil" userId="43ad321a-5946-4c44-869a-99c3331d9527" providerId="ADAL" clId="{EA813354-F016-409C-A55B-EB42D8BC8B73}" dt="2021-04-06T04:33:14.680" v="5341" actId="27803"/>
          <ac:spMkLst>
            <pc:docMk/>
            <pc:sldMk cId="1830847363" sldId="283"/>
            <ac:spMk id="9142" creationId="{A76718B4-0BC3-4D58-A549-1F7DBE04A771}"/>
          </ac:spMkLst>
        </pc:spChg>
        <pc:spChg chg="mod">
          <ac:chgData name="Vivek Saahil" userId="43ad321a-5946-4c44-869a-99c3331d9527" providerId="ADAL" clId="{EA813354-F016-409C-A55B-EB42D8BC8B73}" dt="2021-04-06T04:33:14.680" v="5341" actId="27803"/>
          <ac:spMkLst>
            <pc:docMk/>
            <pc:sldMk cId="1830847363" sldId="283"/>
            <ac:spMk id="9143" creationId="{2DC0B50B-32F6-4ED0-8921-2152939CA728}"/>
          </ac:spMkLst>
        </pc:spChg>
        <pc:spChg chg="mod">
          <ac:chgData name="Vivek Saahil" userId="43ad321a-5946-4c44-869a-99c3331d9527" providerId="ADAL" clId="{EA813354-F016-409C-A55B-EB42D8BC8B73}" dt="2021-04-06T04:33:14.680" v="5341" actId="27803"/>
          <ac:spMkLst>
            <pc:docMk/>
            <pc:sldMk cId="1830847363" sldId="283"/>
            <ac:spMk id="9144" creationId="{3511CFD0-3647-405A-B799-9A1B7D97B118}"/>
          </ac:spMkLst>
        </pc:spChg>
        <pc:spChg chg="mod">
          <ac:chgData name="Vivek Saahil" userId="43ad321a-5946-4c44-869a-99c3331d9527" providerId="ADAL" clId="{EA813354-F016-409C-A55B-EB42D8BC8B73}" dt="2021-04-06T04:33:14.680" v="5341" actId="27803"/>
          <ac:spMkLst>
            <pc:docMk/>
            <pc:sldMk cId="1830847363" sldId="283"/>
            <ac:spMk id="9145" creationId="{E68CE09F-3B23-4F20-A8ED-306FE7D81A7C}"/>
          </ac:spMkLst>
        </pc:spChg>
        <pc:spChg chg="mod">
          <ac:chgData name="Vivek Saahil" userId="43ad321a-5946-4c44-869a-99c3331d9527" providerId="ADAL" clId="{EA813354-F016-409C-A55B-EB42D8BC8B73}" dt="2021-04-06T04:33:14.680" v="5341" actId="27803"/>
          <ac:spMkLst>
            <pc:docMk/>
            <pc:sldMk cId="1830847363" sldId="283"/>
            <ac:spMk id="9146" creationId="{D6034833-FC71-40DC-9345-7E07693928FC}"/>
          </ac:spMkLst>
        </pc:spChg>
        <pc:spChg chg="mod">
          <ac:chgData name="Vivek Saahil" userId="43ad321a-5946-4c44-869a-99c3331d9527" providerId="ADAL" clId="{EA813354-F016-409C-A55B-EB42D8BC8B73}" dt="2021-04-06T04:33:14.680" v="5341" actId="27803"/>
          <ac:spMkLst>
            <pc:docMk/>
            <pc:sldMk cId="1830847363" sldId="283"/>
            <ac:spMk id="9147" creationId="{BCF17042-6515-4D66-BE13-3F7B9B4162EC}"/>
          </ac:spMkLst>
        </pc:spChg>
        <pc:spChg chg="mod">
          <ac:chgData name="Vivek Saahil" userId="43ad321a-5946-4c44-869a-99c3331d9527" providerId="ADAL" clId="{EA813354-F016-409C-A55B-EB42D8BC8B73}" dt="2021-04-06T04:33:14.680" v="5341" actId="27803"/>
          <ac:spMkLst>
            <pc:docMk/>
            <pc:sldMk cId="1830847363" sldId="283"/>
            <ac:spMk id="9148" creationId="{34FBE1B2-DF8F-4D98-BBAE-9EF6AA4CD4F1}"/>
          </ac:spMkLst>
        </pc:spChg>
        <pc:spChg chg="mod">
          <ac:chgData name="Vivek Saahil" userId="43ad321a-5946-4c44-869a-99c3331d9527" providerId="ADAL" clId="{EA813354-F016-409C-A55B-EB42D8BC8B73}" dt="2021-04-06T04:33:14.680" v="5341" actId="27803"/>
          <ac:spMkLst>
            <pc:docMk/>
            <pc:sldMk cId="1830847363" sldId="283"/>
            <ac:spMk id="9149" creationId="{2AB38643-893A-498D-9643-79AC3E8685D3}"/>
          </ac:spMkLst>
        </pc:spChg>
        <pc:spChg chg="mod">
          <ac:chgData name="Vivek Saahil" userId="43ad321a-5946-4c44-869a-99c3331d9527" providerId="ADAL" clId="{EA813354-F016-409C-A55B-EB42D8BC8B73}" dt="2021-04-06T04:33:14.680" v="5341" actId="27803"/>
          <ac:spMkLst>
            <pc:docMk/>
            <pc:sldMk cId="1830847363" sldId="283"/>
            <ac:spMk id="9150" creationId="{315F3F52-459B-4FB3-B9D5-C9524AB73736}"/>
          </ac:spMkLst>
        </pc:spChg>
        <pc:spChg chg="mod">
          <ac:chgData name="Vivek Saahil" userId="43ad321a-5946-4c44-869a-99c3331d9527" providerId="ADAL" clId="{EA813354-F016-409C-A55B-EB42D8BC8B73}" dt="2021-04-06T04:33:14.680" v="5341" actId="27803"/>
          <ac:spMkLst>
            <pc:docMk/>
            <pc:sldMk cId="1830847363" sldId="283"/>
            <ac:spMk id="9151" creationId="{92EF322B-4386-4283-869E-8CB9494C937F}"/>
          </ac:spMkLst>
        </pc:spChg>
        <pc:spChg chg="mod">
          <ac:chgData name="Vivek Saahil" userId="43ad321a-5946-4c44-869a-99c3331d9527" providerId="ADAL" clId="{EA813354-F016-409C-A55B-EB42D8BC8B73}" dt="2021-04-06T04:33:14.680" v="5341" actId="27803"/>
          <ac:spMkLst>
            <pc:docMk/>
            <pc:sldMk cId="1830847363" sldId="283"/>
            <ac:spMk id="9152" creationId="{80DA6329-A353-43BC-95AF-BC1A062A6989}"/>
          </ac:spMkLst>
        </pc:spChg>
        <pc:spChg chg="mod">
          <ac:chgData name="Vivek Saahil" userId="43ad321a-5946-4c44-869a-99c3331d9527" providerId="ADAL" clId="{EA813354-F016-409C-A55B-EB42D8BC8B73}" dt="2021-04-06T04:33:14.680" v="5341" actId="27803"/>
          <ac:spMkLst>
            <pc:docMk/>
            <pc:sldMk cId="1830847363" sldId="283"/>
            <ac:spMk id="9153" creationId="{1AB85972-42D2-4D6C-9238-0FE52F9D015B}"/>
          </ac:spMkLst>
        </pc:spChg>
        <pc:spChg chg="mod">
          <ac:chgData name="Vivek Saahil" userId="43ad321a-5946-4c44-869a-99c3331d9527" providerId="ADAL" clId="{EA813354-F016-409C-A55B-EB42D8BC8B73}" dt="2021-04-06T04:33:14.680" v="5341" actId="27803"/>
          <ac:spMkLst>
            <pc:docMk/>
            <pc:sldMk cId="1830847363" sldId="283"/>
            <ac:spMk id="9154" creationId="{9DAE4973-AF29-4220-AD10-44AE9CC45530}"/>
          </ac:spMkLst>
        </pc:spChg>
        <pc:spChg chg="mod">
          <ac:chgData name="Vivek Saahil" userId="43ad321a-5946-4c44-869a-99c3331d9527" providerId="ADAL" clId="{EA813354-F016-409C-A55B-EB42D8BC8B73}" dt="2021-04-06T04:33:14.680" v="5341" actId="27803"/>
          <ac:spMkLst>
            <pc:docMk/>
            <pc:sldMk cId="1830847363" sldId="283"/>
            <ac:spMk id="9155" creationId="{0BCD9EFF-CC5C-4973-930D-E4E393A673CB}"/>
          </ac:spMkLst>
        </pc:spChg>
        <pc:spChg chg="mod">
          <ac:chgData name="Vivek Saahil" userId="43ad321a-5946-4c44-869a-99c3331d9527" providerId="ADAL" clId="{EA813354-F016-409C-A55B-EB42D8BC8B73}" dt="2021-04-06T04:33:14.680" v="5341" actId="27803"/>
          <ac:spMkLst>
            <pc:docMk/>
            <pc:sldMk cId="1830847363" sldId="283"/>
            <ac:spMk id="9156" creationId="{DBCCA244-7346-42F8-BAE9-5A335FE0A5AD}"/>
          </ac:spMkLst>
        </pc:spChg>
        <pc:spChg chg="mod">
          <ac:chgData name="Vivek Saahil" userId="43ad321a-5946-4c44-869a-99c3331d9527" providerId="ADAL" clId="{EA813354-F016-409C-A55B-EB42D8BC8B73}" dt="2021-04-06T04:33:14.680" v="5341" actId="27803"/>
          <ac:spMkLst>
            <pc:docMk/>
            <pc:sldMk cId="1830847363" sldId="283"/>
            <ac:spMk id="9157" creationId="{A0DE2FE0-147D-48D6-A305-8D9217A6AE65}"/>
          </ac:spMkLst>
        </pc:spChg>
        <pc:spChg chg="mod">
          <ac:chgData name="Vivek Saahil" userId="43ad321a-5946-4c44-869a-99c3331d9527" providerId="ADAL" clId="{EA813354-F016-409C-A55B-EB42D8BC8B73}" dt="2021-04-06T04:33:14.680" v="5341" actId="27803"/>
          <ac:spMkLst>
            <pc:docMk/>
            <pc:sldMk cId="1830847363" sldId="283"/>
            <ac:spMk id="9158" creationId="{4D0F9F9F-BBB2-4D6B-B8E4-6CE3C9F4DA87}"/>
          </ac:spMkLst>
        </pc:spChg>
        <pc:spChg chg="mod">
          <ac:chgData name="Vivek Saahil" userId="43ad321a-5946-4c44-869a-99c3331d9527" providerId="ADAL" clId="{EA813354-F016-409C-A55B-EB42D8BC8B73}" dt="2021-04-06T04:33:14.680" v="5341" actId="27803"/>
          <ac:spMkLst>
            <pc:docMk/>
            <pc:sldMk cId="1830847363" sldId="283"/>
            <ac:spMk id="9159" creationId="{CFB26396-30E6-482E-8892-F7080ADACBF4}"/>
          </ac:spMkLst>
        </pc:spChg>
        <pc:spChg chg="mod">
          <ac:chgData name="Vivek Saahil" userId="43ad321a-5946-4c44-869a-99c3331d9527" providerId="ADAL" clId="{EA813354-F016-409C-A55B-EB42D8BC8B73}" dt="2021-04-06T04:33:14.680" v="5341" actId="27803"/>
          <ac:spMkLst>
            <pc:docMk/>
            <pc:sldMk cId="1830847363" sldId="283"/>
            <ac:spMk id="9160" creationId="{37AB5FE9-52FF-4A6E-9C46-7141DFC30416}"/>
          </ac:spMkLst>
        </pc:spChg>
        <pc:spChg chg="mod">
          <ac:chgData name="Vivek Saahil" userId="43ad321a-5946-4c44-869a-99c3331d9527" providerId="ADAL" clId="{EA813354-F016-409C-A55B-EB42D8BC8B73}" dt="2021-04-06T04:33:14.680" v="5341" actId="27803"/>
          <ac:spMkLst>
            <pc:docMk/>
            <pc:sldMk cId="1830847363" sldId="283"/>
            <ac:spMk id="9161" creationId="{DBCDC36E-D1DE-4470-8815-B64F5D6EB2C3}"/>
          </ac:spMkLst>
        </pc:spChg>
        <pc:spChg chg="mod">
          <ac:chgData name="Vivek Saahil" userId="43ad321a-5946-4c44-869a-99c3331d9527" providerId="ADAL" clId="{EA813354-F016-409C-A55B-EB42D8BC8B73}" dt="2021-04-06T04:33:14.680" v="5341" actId="27803"/>
          <ac:spMkLst>
            <pc:docMk/>
            <pc:sldMk cId="1830847363" sldId="283"/>
            <ac:spMk id="9162" creationId="{69783974-5107-47FE-A576-BFAF2D378C79}"/>
          </ac:spMkLst>
        </pc:spChg>
        <pc:spChg chg="mod">
          <ac:chgData name="Vivek Saahil" userId="43ad321a-5946-4c44-869a-99c3331d9527" providerId="ADAL" clId="{EA813354-F016-409C-A55B-EB42D8BC8B73}" dt="2021-04-06T04:33:14.680" v="5341" actId="27803"/>
          <ac:spMkLst>
            <pc:docMk/>
            <pc:sldMk cId="1830847363" sldId="283"/>
            <ac:spMk id="9163" creationId="{362A51E5-4D4B-4529-9982-103DBF5A4A14}"/>
          </ac:spMkLst>
        </pc:spChg>
        <pc:spChg chg="mod">
          <ac:chgData name="Vivek Saahil" userId="43ad321a-5946-4c44-869a-99c3331d9527" providerId="ADAL" clId="{EA813354-F016-409C-A55B-EB42D8BC8B73}" dt="2021-04-06T04:33:14.680" v="5341" actId="27803"/>
          <ac:spMkLst>
            <pc:docMk/>
            <pc:sldMk cId="1830847363" sldId="283"/>
            <ac:spMk id="9164" creationId="{1BB08BF4-497B-4225-91AC-02CD8B4E9DBA}"/>
          </ac:spMkLst>
        </pc:spChg>
        <pc:spChg chg="mod">
          <ac:chgData name="Vivek Saahil" userId="43ad321a-5946-4c44-869a-99c3331d9527" providerId="ADAL" clId="{EA813354-F016-409C-A55B-EB42D8BC8B73}" dt="2021-04-06T04:33:14.680" v="5341" actId="27803"/>
          <ac:spMkLst>
            <pc:docMk/>
            <pc:sldMk cId="1830847363" sldId="283"/>
            <ac:spMk id="9165" creationId="{BAB11E51-61A7-41CB-9ED5-736E3FC4FF66}"/>
          </ac:spMkLst>
        </pc:spChg>
        <pc:spChg chg="mod">
          <ac:chgData name="Vivek Saahil" userId="43ad321a-5946-4c44-869a-99c3331d9527" providerId="ADAL" clId="{EA813354-F016-409C-A55B-EB42D8BC8B73}" dt="2021-04-06T04:33:14.680" v="5341" actId="27803"/>
          <ac:spMkLst>
            <pc:docMk/>
            <pc:sldMk cId="1830847363" sldId="283"/>
            <ac:spMk id="9166" creationId="{DE06555B-6A5D-4CF8-8920-70C1AB88C3F1}"/>
          </ac:spMkLst>
        </pc:spChg>
        <pc:spChg chg="mod">
          <ac:chgData name="Vivek Saahil" userId="43ad321a-5946-4c44-869a-99c3331d9527" providerId="ADAL" clId="{EA813354-F016-409C-A55B-EB42D8BC8B73}" dt="2021-04-06T04:33:14.680" v="5341" actId="27803"/>
          <ac:spMkLst>
            <pc:docMk/>
            <pc:sldMk cId="1830847363" sldId="283"/>
            <ac:spMk id="9167" creationId="{87300732-C569-46AD-B51E-F9990B7DE5A8}"/>
          </ac:spMkLst>
        </pc:spChg>
        <pc:spChg chg="mod">
          <ac:chgData name="Vivek Saahil" userId="43ad321a-5946-4c44-869a-99c3331d9527" providerId="ADAL" clId="{EA813354-F016-409C-A55B-EB42D8BC8B73}" dt="2021-04-06T04:33:14.680" v="5341" actId="27803"/>
          <ac:spMkLst>
            <pc:docMk/>
            <pc:sldMk cId="1830847363" sldId="283"/>
            <ac:spMk id="9168" creationId="{274FB05D-B6B8-4DF7-8B75-6B0DE8F818C8}"/>
          </ac:spMkLst>
        </pc:spChg>
        <pc:spChg chg="mod">
          <ac:chgData name="Vivek Saahil" userId="43ad321a-5946-4c44-869a-99c3331d9527" providerId="ADAL" clId="{EA813354-F016-409C-A55B-EB42D8BC8B73}" dt="2021-04-06T04:33:14.680" v="5341" actId="27803"/>
          <ac:spMkLst>
            <pc:docMk/>
            <pc:sldMk cId="1830847363" sldId="283"/>
            <ac:spMk id="9169" creationId="{4295F03E-691F-470B-839D-723CDD7E4994}"/>
          </ac:spMkLst>
        </pc:spChg>
        <pc:spChg chg="mod">
          <ac:chgData name="Vivek Saahil" userId="43ad321a-5946-4c44-869a-99c3331d9527" providerId="ADAL" clId="{EA813354-F016-409C-A55B-EB42D8BC8B73}" dt="2021-04-06T04:33:14.680" v="5341" actId="27803"/>
          <ac:spMkLst>
            <pc:docMk/>
            <pc:sldMk cId="1830847363" sldId="283"/>
            <ac:spMk id="9170" creationId="{E9526401-113C-4810-A983-846E2193564B}"/>
          </ac:spMkLst>
        </pc:spChg>
        <pc:spChg chg="mod">
          <ac:chgData name="Vivek Saahil" userId="43ad321a-5946-4c44-869a-99c3331d9527" providerId="ADAL" clId="{EA813354-F016-409C-A55B-EB42D8BC8B73}" dt="2021-04-06T04:33:14.680" v="5341" actId="27803"/>
          <ac:spMkLst>
            <pc:docMk/>
            <pc:sldMk cId="1830847363" sldId="283"/>
            <ac:spMk id="9171" creationId="{265CC818-7086-41F0-83E9-31B5D2165E79}"/>
          </ac:spMkLst>
        </pc:spChg>
        <pc:spChg chg="mod">
          <ac:chgData name="Vivek Saahil" userId="43ad321a-5946-4c44-869a-99c3331d9527" providerId="ADAL" clId="{EA813354-F016-409C-A55B-EB42D8BC8B73}" dt="2021-04-06T04:33:14.680" v="5341" actId="27803"/>
          <ac:spMkLst>
            <pc:docMk/>
            <pc:sldMk cId="1830847363" sldId="283"/>
            <ac:spMk id="9172" creationId="{279F30C1-A723-4BE1-AE62-1DE0D192D8F9}"/>
          </ac:spMkLst>
        </pc:spChg>
        <pc:spChg chg="mod">
          <ac:chgData name="Vivek Saahil" userId="43ad321a-5946-4c44-869a-99c3331d9527" providerId="ADAL" clId="{EA813354-F016-409C-A55B-EB42D8BC8B73}" dt="2021-04-06T04:33:14.680" v="5341" actId="27803"/>
          <ac:spMkLst>
            <pc:docMk/>
            <pc:sldMk cId="1830847363" sldId="283"/>
            <ac:spMk id="9173" creationId="{160A072A-D596-4F66-8F97-66185983CCAD}"/>
          </ac:spMkLst>
        </pc:spChg>
        <pc:spChg chg="mod">
          <ac:chgData name="Vivek Saahil" userId="43ad321a-5946-4c44-869a-99c3331d9527" providerId="ADAL" clId="{EA813354-F016-409C-A55B-EB42D8BC8B73}" dt="2021-04-06T04:33:14.680" v="5341" actId="27803"/>
          <ac:spMkLst>
            <pc:docMk/>
            <pc:sldMk cId="1830847363" sldId="283"/>
            <ac:spMk id="9174" creationId="{09F926AB-1EF7-480E-B448-9E9EF3732400}"/>
          </ac:spMkLst>
        </pc:spChg>
        <pc:spChg chg="mod">
          <ac:chgData name="Vivek Saahil" userId="43ad321a-5946-4c44-869a-99c3331d9527" providerId="ADAL" clId="{EA813354-F016-409C-A55B-EB42D8BC8B73}" dt="2021-04-06T04:33:14.680" v="5341" actId="27803"/>
          <ac:spMkLst>
            <pc:docMk/>
            <pc:sldMk cId="1830847363" sldId="283"/>
            <ac:spMk id="9175" creationId="{4DF22144-E9C8-4374-975E-F553669BD712}"/>
          </ac:spMkLst>
        </pc:spChg>
        <pc:spChg chg="mod">
          <ac:chgData name="Vivek Saahil" userId="43ad321a-5946-4c44-869a-99c3331d9527" providerId="ADAL" clId="{EA813354-F016-409C-A55B-EB42D8BC8B73}" dt="2021-04-06T04:33:14.680" v="5341" actId="27803"/>
          <ac:spMkLst>
            <pc:docMk/>
            <pc:sldMk cId="1830847363" sldId="283"/>
            <ac:spMk id="9176" creationId="{3CEAEAF8-9976-44D5-906E-9254D98A83DC}"/>
          </ac:spMkLst>
        </pc:spChg>
        <pc:spChg chg="mod">
          <ac:chgData name="Vivek Saahil" userId="43ad321a-5946-4c44-869a-99c3331d9527" providerId="ADAL" clId="{EA813354-F016-409C-A55B-EB42D8BC8B73}" dt="2021-04-06T04:33:14.680" v="5341" actId="27803"/>
          <ac:spMkLst>
            <pc:docMk/>
            <pc:sldMk cId="1830847363" sldId="283"/>
            <ac:spMk id="9177" creationId="{8C7435AF-C77D-4A8B-9279-BF676371D55D}"/>
          </ac:spMkLst>
        </pc:spChg>
        <pc:spChg chg="mod">
          <ac:chgData name="Vivek Saahil" userId="43ad321a-5946-4c44-869a-99c3331d9527" providerId="ADAL" clId="{EA813354-F016-409C-A55B-EB42D8BC8B73}" dt="2021-04-06T04:33:14.680" v="5341" actId="27803"/>
          <ac:spMkLst>
            <pc:docMk/>
            <pc:sldMk cId="1830847363" sldId="283"/>
            <ac:spMk id="9178" creationId="{CB7FFBEA-E0A1-45CC-A7CC-C3B3EE490409}"/>
          </ac:spMkLst>
        </pc:spChg>
        <pc:spChg chg="mod">
          <ac:chgData name="Vivek Saahil" userId="43ad321a-5946-4c44-869a-99c3331d9527" providerId="ADAL" clId="{EA813354-F016-409C-A55B-EB42D8BC8B73}" dt="2021-04-06T04:33:14.680" v="5341" actId="27803"/>
          <ac:spMkLst>
            <pc:docMk/>
            <pc:sldMk cId="1830847363" sldId="283"/>
            <ac:spMk id="9179" creationId="{D1F43356-5EE0-4F17-9D0D-1F79FD22E31B}"/>
          </ac:spMkLst>
        </pc:spChg>
        <pc:spChg chg="mod">
          <ac:chgData name="Vivek Saahil" userId="43ad321a-5946-4c44-869a-99c3331d9527" providerId="ADAL" clId="{EA813354-F016-409C-A55B-EB42D8BC8B73}" dt="2021-04-06T04:33:14.680" v="5341" actId="27803"/>
          <ac:spMkLst>
            <pc:docMk/>
            <pc:sldMk cId="1830847363" sldId="283"/>
            <ac:spMk id="9180" creationId="{094C8175-3C1A-4863-927C-47D3607900E5}"/>
          </ac:spMkLst>
        </pc:spChg>
        <pc:spChg chg="mod">
          <ac:chgData name="Vivek Saahil" userId="43ad321a-5946-4c44-869a-99c3331d9527" providerId="ADAL" clId="{EA813354-F016-409C-A55B-EB42D8BC8B73}" dt="2021-04-06T04:33:14.680" v="5341" actId="27803"/>
          <ac:spMkLst>
            <pc:docMk/>
            <pc:sldMk cId="1830847363" sldId="283"/>
            <ac:spMk id="9181" creationId="{45CF8711-85C9-4752-A2EC-856872D1AA33}"/>
          </ac:spMkLst>
        </pc:spChg>
        <pc:spChg chg="mod">
          <ac:chgData name="Vivek Saahil" userId="43ad321a-5946-4c44-869a-99c3331d9527" providerId="ADAL" clId="{EA813354-F016-409C-A55B-EB42D8BC8B73}" dt="2021-04-06T04:33:14.680" v="5341" actId="27803"/>
          <ac:spMkLst>
            <pc:docMk/>
            <pc:sldMk cId="1830847363" sldId="283"/>
            <ac:spMk id="9182" creationId="{E432C88D-5AF9-4AD9-AA45-83E568D2BDEE}"/>
          </ac:spMkLst>
        </pc:spChg>
        <pc:spChg chg="mod">
          <ac:chgData name="Vivek Saahil" userId="43ad321a-5946-4c44-869a-99c3331d9527" providerId="ADAL" clId="{EA813354-F016-409C-A55B-EB42D8BC8B73}" dt="2021-04-06T04:33:14.680" v="5341" actId="27803"/>
          <ac:spMkLst>
            <pc:docMk/>
            <pc:sldMk cId="1830847363" sldId="283"/>
            <ac:spMk id="9183" creationId="{46F07F28-EEFF-4F62-A48C-505162F03DB2}"/>
          </ac:spMkLst>
        </pc:spChg>
        <pc:spChg chg="mod">
          <ac:chgData name="Vivek Saahil" userId="43ad321a-5946-4c44-869a-99c3331d9527" providerId="ADAL" clId="{EA813354-F016-409C-A55B-EB42D8BC8B73}" dt="2021-04-06T04:33:14.680" v="5341" actId="27803"/>
          <ac:spMkLst>
            <pc:docMk/>
            <pc:sldMk cId="1830847363" sldId="283"/>
            <ac:spMk id="9184" creationId="{3DA026F2-E907-4A10-A742-3B32AE32C385}"/>
          </ac:spMkLst>
        </pc:spChg>
        <pc:spChg chg="mod">
          <ac:chgData name="Vivek Saahil" userId="43ad321a-5946-4c44-869a-99c3331d9527" providerId="ADAL" clId="{EA813354-F016-409C-A55B-EB42D8BC8B73}" dt="2021-04-06T04:33:14.680" v="5341" actId="27803"/>
          <ac:spMkLst>
            <pc:docMk/>
            <pc:sldMk cId="1830847363" sldId="283"/>
            <ac:spMk id="9185" creationId="{4D375FD9-446C-4F8B-93F8-05D03B1D2C2F}"/>
          </ac:spMkLst>
        </pc:spChg>
        <pc:spChg chg="mod">
          <ac:chgData name="Vivek Saahil" userId="43ad321a-5946-4c44-869a-99c3331d9527" providerId="ADAL" clId="{EA813354-F016-409C-A55B-EB42D8BC8B73}" dt="2021-04-06T04:33:14.680" v="5341" actId="27803"/>
          <ac:spMkLst>
            <pc:docMk/>
            <pc:sldMk cId="1830847363" sldId="283"/>
            <ac:spMk id="9186" creationId="{7BF893D7-8A0C-4F67-9DB9-3E6F752C215F}"/>
          </ac:spMkLst>
        </pc:spChg>
        <pc:spChg chg="mod">
          <ac:chgData name="Vivek Saahil" userId="43ad321a-5946-4c44-869a-99c3331d9527" providerId="ADAL" clId="{EA813354-F016-409C-A55B-EB42D8BC8B73}" dt="2021-04-06T04:33:14.680" v="5341" actId="27803"/>
          <ac:spMkLst>
            <pc:docMk/>
            <pc:sldMk cId="1830847363" sldId="283"/>
            <ac:spMk id="9187" creationId="{C7A3265D-29BB-48B8-92F3-5229744E6471}"/>
          </ac:spMkLst>
        </pc:spChg>
        <pc:spChg chg="mod">
          <ac:chgData name="Vivek Saahil" userId="43ad321a-5946-4c44-869a-99c3331d9527" providerId="ADAL" clId="{EA813354-F016-409C-A55B-EB42D8BC8B73}" dt="2021-04-06T04:33:14.680" v="5341" actId="27803"/>
          <ac:spMkLst>
            <pc:docMk/>
            <pc:sldMk cId="1830847363" sldId="283"/>
            <ac:spMk id="9188" creationId="{BACF3F8A-728D-42B3-8E5D-301E02F119E5}"/>
          </ac:spMkLst>
        </pc:spChg>
        <pc:spChg chg="mod">
          <ac:chgData name="Vivek Saahil" userId="43ad321a-5946-4c44-869a-99c3331d9527" providerId="ADAL" clId="{EA813354-F016-409C-A55B-EB42D8BC8B73}" dt="2021-04-06T04:33:14.680" v="5341" actId="27803"/>
          <ac:spMkLst>
            <pc:docMk/>
            <pc:sldMk cId="1830847363" sldId="283"/>
            <ac:spMk id="9189" creationId="{2EA10C22-43CE-4B82-A7E8-D40233671EC1}"/>
          </ac:spMkLst>
        </pc:spChg>
        <pc:spChg chg="mod">
          <ac:chgData name="Vivek Saahil" userId="43ad321a-5946-4c44-869a-99c3331d9527" providerId="ADAL" clId="{EA813354-F016-409C-A55B-EB42D8BC8B73}" dt="2021-04-06T04:33:14.680" v="5341" actId="27803"/>
          <ac:spMkLst>
            <pc:docMk/>
            <pc:sldMk cId="1830847363" sldId="283"/>
            <ac:spMk id="9190" creationId="{387AB439-9CE8-4268-868C-4A2198B54141}"/>
          </ac:spMkLst>
        </pc:spChg>
        <pc:spChg chg="mod">
          <ac:chgData name="Vivek Saahil" userId="43ad321a-5946-4c44-869a-99c3331d9527" providerId="ADAL" clId="{EA813354-F016-409C-A55B-EB42D8BC8B73}" dt="2021-04-06T04:33:14.680" v="5341" actId="27803"/>
          <ac:spMkLst>
            <pc:docMk/>
            <pc:sldMk cId="1830847363" sldId="283"/>
            <ac:spMk id="9191" creationId="{3D77141F-C77C-45AD-AB34-58C889577049}"/>
          </ac:spMkLst>
        </pc:spChg>
        <pc:spChg chg="mod">
          <ac:chgData name="Vivek Saahil" userId="43ad321a-5946-4c44-869a-99c3331d9527" providerId="ADAL" clId="{EA813354-F016-409C-A55B-EB42D8BC8B73}" dt="2021-04-06T04:33:14.680" v="5341" actId="27803"/>
          <ac:spMkLst>
            <pc:docMk/>
            <pc:sldMk cId="1830847363" sldId="283"/>
            <ac:spMk id="9192" creationId="{994FC89E-95F9-4599-BAB0-6F7E0432F959}"/>
          </ac:spMkLst>
        </pc:spChg>
        <pc:spChg chg="mod">
          <ac:chgData name="Vivek Saahil" userId="43ad321a-5946-4c44-869a-99c3331d9527" providerId="ADAL" clId="{EA813354-F016-409C-A55B-EB42D8BC8B73}" dt="2021-04-06T04:33:14.680" v="5341" actId="27803"/>
          <ac:spMkLst>
            <pc:docMk/>
            <pc:sldMk cId="1830847363" sldId="283"/>
            <ac:spMk id="9193" creationId="{E4243C6B-7DDD-4CCD-97CA-ED0E2D7DA63F}"/>
          </ac:spMkLst>
        </pc:spChg>
        <pc:spChg chg="mod">
          <ac:chgData name="Vivek Saahil" userId="43ad321a-5946-4c44-869a-99c3331d9527" providerId="ADAL" clId="{EA813354-F016-409C-A55B-EB42D8BC8B73}" dt="2021-04-06T04:33:14.680" v="5341" actId="27803"/>
          <ac:spMkLst>
            <pc:docMk/>
            <pc:sldMk cId="1830847363" sldId="283"/>
            <ac:spMk id="9194" creationId="{40FAE97E-9A6A-4CFE-8BFB-9E22CA4DDC8E}"/>
          </ac:spMkLst>
        </pc:spChg>
        <pc:spChg chg="mod">
          <ac:chgData name="Vivek Saahil" userId="43ad321a-5946-4c44-869a-99c3331d9527" providerId="ADAL" clId="{EA813354-F016-409C-A55B-EB42D8BC8B73}" dt="2021-04-06T04:33:14.680" v="5341" actId="27803"/>
          <ac:spMkLst>
            <pc:docMk/>
            <pc:sldMk cId="1830847363" sldId="283"/>
            <ac:spMk id="9195" creationId="{7023AA90-348D-4039-8415-90EA438D28CE}"/>
          </ac:spMkLst>
        </pc:spChg>
        <pc:spChg chg="mod">
          <ac:chgData name="Vivek Saahil" userId="43ad321a-5946-4c44-869a-99c3331d9527" providerId="ADAL" clId="{EA813354-F016-409C-A55B-EB42D8BC8B73}" dt="2021-04-06T04:33:14.680" v="5341" actId="27803"/>
          <ac:spMkLst>
            <pc:docMk/>
            <pc:sldMk cId="1830847363" sldId="283"/>
            <ac:spMk id="9196" creationId="{DE61E15A-A7D6-43D6-96D2-9878A6BAFCED}"/>
          </ac:spMkLst>
        </pc:spChg>
        <pc:spChg chg="mod">
          <ac:chgData name="Vivek Saahil" userId="43ad321a-5946-4c44-869a-99c3331d9527" providerId="ADAL" clId="{EA813354-F016-409C-A55B-EB42D8BC8B73}" dt="2021-04-06T04:33:14.680" v="5341" actId="27803"/>
          <ac:spMkLst>
            <pc:docMk/>
            <pc:sldMk cId="1830847363" sldId="283"/>
            <ac:spMk id="9197" creationId="{11DF06E3-082B-47BD-9793-B737A59AEA74}"/>
          </ac:spMkLst>
        </pc:spChg>
        <pc:spChg chg="mod">
          <ac:chgData name="Vivek Saahil" userId="43ad321a-5946-4c44-869a-99c3331d9527" providerId="ADAL" clId="{EA813354-F016-409C-A55B-EB42D8BC8B73}" dt="2021-04-06T04:33:14.680" v="5341" actId="27803"/>
          <ac:spMkLst>
            <pc:docMk/>
            <pc:sldMk cId="1830847363" sldId="283"/>
            <ac:spMk id="9198" creationId="{FAD5A960-C21D-4FA9-9F82-2119D79CE2DC}"/>
          </ac:spMkLst>
        </pc:spChg>
        <pc:spChg chg="mod">
          <ac:chgData name="Vivek Saahil" userId="43ad321a-5946-4c44-869a-99c3331d9527" providerId="ADAL" clId="{EA813354-F016-409C-A55B-EB42D8BC8B73}" dt="2021-04-06T04:33:14.680" v="5341" actId="27803"/>
          <ac:spMkLst>
            <pc:docMk/>
            <pc:sldMk cId="1830847363" sldId="283"/>
            <ac:spMk id="9199" creationId="{D7692C39-26B7-4B8F-8332-8D52157CBA51}"/>
          </ac:spMkLst>
        </pc:spChg>
        <pc:spChg chg="mod">
          <ac:chgData name="Vivek Saahil" userId="43ad321a-5946-4c44-869a-99c3331d9527" providerId="ADAL" clId="{EA813354-F016-409C-A55B-EB42D8BC8B73}" dt="2021-04-06T04:33:14.680" v="5341" actId="27803"/>
          <ac:spMkLst>
            <pc:docMk/>
            <pc:sldMk cId="1830847363" sldId="283"/>
            <ac:spMk id="9200" creationId="{688D30CD-2146-44D4-85E0-F2EDB6956AC4}"/>
          </ac:spMkLst>
        </pc:spChg>
        <pc:spChg chg="mod">
          <ac:chgData name="Vivek Saahil" userId="43ad321a-5946-4c44-869a-99c3331d9527" providerId="ADAL" clId="{EA813354-F016-409C-A55B-EB42D8BC8B73}" dt="2021-04-06T04:33:14.680" v="5341" actId="27803"/>
          <ac:spMkLst>
            <pc:docMk/>
            <pc:sldMk cId="1830847363" sldId="283"/>
            <ac:spMk id="9201" creationId="{0F6B2572-8C2C-4E7C-AA56-11B14F18725D}"/>
          </ac:spMkLst>
        </pc:spChg>
        <pc:spChg chg="mod">
          <ac:chgData name="Vivek Saahil" userId="43ad321a-5946-4c44-869a-99c3331d9527" providerId="ADAL" clId="{EA813354-F016-409C-A55B-EB42D8BC8B73}" dt="2021-04-06T04:33:14.680" v="5341" actId="27803"/>
          <ac:spMkLst>
            <pc:docMk/>
            <pc:sldMk cId="1830847363" sldId="283"/>
            <ac:spMk id="9202" creationId="{034813AD-DAA1-4711-B4CA-B6E4AE6AEC9E}"/>
          </ac:spMkLst>
        </pc:spChg>
        <pc:spChg chg="mod">
          <ac:chgData name="Vivek Saahil" userId="43ad321a-5946-4c44-869a-99c3331d9527" providerId="ADAL" clId="{EA813354-F016-409C-A55B-EB42D8BC8B73}" dt="2021-04-06T04:33:14.680" v="5341" actId="27803"/>
          <ac:spMkLst>
            <pc:docMk/>
            <pc:sldMk cId="1830847363" sldId="283"/>
            <ac:spMk id="9203" creationId="{01A7D7D5-B067-4C98-9A35-E1439ED27BB8}"/>
          </ac:spMkLst>
        </pc:spChg>
        <pc:spChg chg="mod">
          <ac:chgData name="Vivek Saahil" userId="43ad321a-5946-4c44-869a-99c3331d9527" providerId="ADAL" clId="{EA813354-F016-409C-A55B-EB42D8BC8B73}" dt="2021-04-06T04:33:14.680" v="5341" actId="27803"/>
          <ac:spMkLst>
            <pc:docMk/>
            <pc:sldMk cId="1830847363" sldId="283"/>
            <ac:spMk id="9204" creationId="{2D1FB2C8-4981-4812-A1A1-1CC8308A3913}"/>
          </ac:spMkLst>
        </pc:spChg>
        <pc:spChg chg="mod">
          <ac:chgData name="Vivek Saahil" userId="43ad321a-5946-4c44-869a-99c3331d9527" providerId="ADAL" clId="{EA813354-F016-409C-A55B-EB42D8BC8B73}" dt="2021-04-06T04:33:14.680" v="5341" actId="27803"/>
          <ac:spMkLst>
            <pc:docMk/>
            <pc:sldMk cId="1830847363" sldId="283"/>
            <ac:spMk id="9205" creationId="{FF2E9DD8-E38E-4360-9574-D4EB2C89E0FA}"/>
          </ac:spMkLst>
        </pc:spChg>
        <pc:spChg chg="mod">
          <ac:chgData name="Vivek Saahil" userId="43ad321a-5946-4c44-869a-99c3331d9527" providerId="ADAL" clId="{EA813354-F016-409C-A55B-EB42D8BC8B73}" dt="2021-04-06T04:33:14.680" v="5341" actId="27803"/>
          <ac:spMkLst>
            <pc:docMk/>
            <pc:sldMk cId="1830847363" sldId="283"/>
            <ac:spMk id="9206" creationId="{97B834F3-E69C-455C-8DB7-187650EA0478}"/>
          </ac:spMkLst>
        </pc:spChg>
        <pc:spChg chg="mod">
          <ac:chgData name="Vivek Saahil" userId="43ad321a-5946-4c44-869a-99c3331d9527" providerId="ADAL" clId="{EA813354-F016-409C-A55B-EB42D8BC8B73}" dt="2021-04-06T04:33:14.680" v="5341" actId="27803"/>
          <ac:spMkLst>
            <pc:docMk/>
            <pc:sldMk cId="1830847363" sldId="283"/>
            <ac:spMk id="9207" creationId="{7CC2EC91-9AB2-4BBD-8DC1-D95E64EE9E82}"/>
          </ac:spMkLst>
        </pc:spChg>
        <pc:spChg chg="mod">
          <ac:chgData name="Vivek Saahil" userId="43ad321a-5946-4c44-869a-99c3331d9527" providerId="ADAL" clId="{EA813354-F016-409C-A55B-EB42D8BC8B73}" dt="2021-04-06T04:33:14.680" v="5341" actId="27803"/>
          <ac:spMkLst>
            <pc:docMk/>
            <pc:sldMk cId="1830847363" sldId="283"/>
            <ac:spMk id="9208" creationId="{338BAF93-CA8C-40A9-8AB0-FF4A36C73BBF}"/>
          </ac:spMkLst>
        </pc:spChg>
        <pc:spChg chg="mod">
          <ac:chgData name="Vivek Saahil" userId="43ad321a-5946-4c44-869a-99c3331d9527" providerId="ADAL" clId="{EA813354-F016-409C-A55B-EB42D8BC8B73}" dt="2021-04-06T04:33:14.680" v="5341" actId="27803"/>
          <ac:spMkLst>
            <pc:docMk/>
            <pc:sldMk cId="1830847363" sldId="283"/>
            <ac:spMk id="9209" creationId="{89DDAD40-A1C8-4FA9-BC9C-5163227B992B}"/>
          </ac:spMkLst>
        </pc:spChg>
        <pc:spChg chg="mod">
          <ac:chgData name="Vivek Saahil" userId="43ad321a-5946-4c44-869a-99c3331d9527" providerId="ADAL" clId="{EA813354-F016-409C-A55B-EB42D8BC8B73}" dt="2021-04-06T04:33:14.680" v="5341" actId="27803"/>
          <ac:spMkLst>
            <pc:docMk/>
            <pc:sldMk cId="1830847363" sldId="283"/>
            <ac:spMk id="9210" creationId="{681E712D-360E-4B6E-92A9-E8C55E3BAEEB}"/>
          </ac:spMkLst>
        </pc:spChg>
        <pc:spChg chg="mod">
          <ac:chgData name="Vivek Saahil" userId="43ad321a-5946-4c44-869a-99c3331d9527" providerId="ADAL" clId="{EA813354-F016-409C-A55B-EB42D8BC8B73}" dt="2021-04-06T04:33:14.680" v="5341" actId="27803"/>
          <ac:spMkLst>
            <pc:docMk/>
            <pc:sldMk cId="1830847363" sldId="283"/>
            <ac:spMk id="9211" creationId="{D9EA4E91-6993-4292-A810-DF20C7EFA448}"/>
          </ac:spMkLst>
        </pc:spChg>
        <pc:spChg chg="mod">
          <ac:chgData name="Vivek Saahil" userId="43ad321a-5946-4c44-869a-99c3331d9527" providerId="ADAL" clId="{EA813354-F016-409C-A55B-EB42D8BC8B73}" dt="2021-04-06T04:33:14.680" v="5341" actId="27803"/>
          <ac:spMkLst>
            <pc:docMk/>
            <pc:sldMk cId="1830847363" sldId="283"/>
            <ac:spMk id="9212" creationId="{803E9F7F-AFB6-4231-8986-FC20FAB77D52}"/>
          </ac:spMkLst>
        </pc:spChg>
        <pc:spChg chg="mod">
          <ac:chgData name="Vivek Saahil" userId="43ad321a-5946-4c44-869a-99c3331d9527" providerId="ADAL" clId="{EA813354-F016-409C-A55B-EB42D8BC8B73}" dt="2021-04-06T04:33:14.680" v="5341" actId="27803"/>
          <ac:spMkLst>
            <pc:docMk/>
            <pc:sldMk cId="1830847363" sldId="283"/>
            <ac:spMk id="9213" creationId="{9CBFD0CD-E771-4511-B67A-CB7931C1E23B}"/>
          </ac:spMkLst>
        </pc:spChg>
        <pc:spChg chg="mod">
          <ac:chgData name="Vivek Saahil" userId="43ad321a-5946-4c44-869a-99c3331d9527" providerId="ADAL" clId="{EA813354-F016-409C-A55B-EB42D8BC8B73}" dt="2021-04-06T04:33:14.680" v="5341" actId="27803"/>
          <ac:spMkLst>
            <pc:docMk/>
            <pc:sldMk cId="1830847363" sldId="283"/>
            <ac:spMk id="9214" creationId="{BD2C2156-A2E2-4CDC-95F3-A3B22FDA5900}"/>
          </ac:spMkLst>
        </pc:spChg>
        <pc:spChg chg="mod">
          <ac:chgData name="Vivek Saahil" userId="43ad321a-5946-4c44-869a-99c3331d9527" providerId="ADAL" clId="{EA813354-F016-409C-A55B-EB42D8BC8B73}" dt="2021-04-06T04:33:14.680" v="5341" actId="27803"/>
          <ac:spMkLst>
            <pc:docMk/>
            <pc:sldMk cId="1830847363" sldId="283"/>
            <ac:spMk id="9215" creationId="{C39EE928-81C5-4109-9D9A-04ABDB36DCC1}"/>
          </ac:spMkLst>
        </pc:spChg>
        <pc:spChg chg="mod">
          <ac:chgData name="Vivek Saahil" userId="43ad321a-5946-4c44-869a-99c3331d9527" providerId="ADAL" clId="{EA813354-F016-409C-A55B-EB42D8BC8B73}" dt="2021-04-06T04:33:14.680" v="5341" actId="27803"/>
          <ac:spMkLst>
            <pc:docMk/>
            <pc:sldMk cId="1830847363" sldId="283"/>
            <ac:spMk id="9216" creationId="{91FEDE98-2146-44B2-B27C-7138BBA94779}"/>
          </ac:spMkLst>
        </pc:spChg>
        <pc:spChg chg="mod">
          <ac:chgData name="Vivek Saahil" userId="43ad321a-5946-4c44-869a-99c3331d9527" providerId="ADAL" clId="{EA813354-F016-409C-A55B-EB42D8BC8B73}" dt="2021-04-06T04:33:14.680" v="5341" actId="27803"/>
          <ac:spMkLst>
            <pc:docMk/>
            <pc:sldMk cId="1830847363" sldId="283"/>
            <ac:spMk id="9217" creationId="{573F47EC-0F60-42F9-8BA6-12BE3A5567F0}"/>
          </ac:spMkLst>
        </pc:spChg>
        <pc:spChg chg="mod">
          <ac:chgData name="Vivek Saahil" userId="43ad321a-5946-4c44-869a-99c3331d9527" providerId="ADAL" clId="{EA813354-F016-409C-A55B-EB42D8BC8B73}" dt="2021-04-06T04:33:14.680" v="5341" actId="27803"/>
          <ac:spMkLst>
            <pc:docMk/>
            <pc:sldMk cId="1830847363" sldId="283"/>
            <ac:spMk id="9218" creationId="{C8A436BE-7D84-4032-A312-A8141F84DB4A}"/>
          </ac:spMkLst>
        </pc:spChg>
        <pc:spChg chg="mod">
          <ac:chgData name="Vivek Saahil" userId="43ad321a-5946-4c44-869a-99c3331d9527" providerId="ADAL" clId="{EA813354-F016-409C-A55B-EB42D8BC8B73}" dt="2021-04-06T04:33:14.680" v="5341" actId="27803"/>
          <ac:spMkLst>
            <pc:docMk/>
            <pc:sldMk cId="1830847363" sldId="283"/>
            <ac:spMk id="9219" creationId="{865CAD4E-37B5-4001-B9C7-74E941463BB9}"/>
          </ac:spMkLst>
        </pc:spChg>
        <pc:spChg chg="mod">
          <ac:chgData name="Vivek Saahil" userId="43ad321a-5946-4c44-869a-99c3331d9527" providerId="ADAL" clId="{EA813354-F016-409C-A55B-EB42D8BC8B73}" dt="2021-04-06T04:33:14.680" v="5341" actId="27803"/>
          <ac:spMkLst>
            <pc:docMk/>
            <pc:sldMk cId="1830847363" sldId="283"/>
            <ac:spMk id="9220" creationId="{3DDB5A6A-93C3-445F-8B11-90813C0A7D6E}"/>
          </ac:spMkLst>
        </pc:spChg>
        <pc:spChg chg="mod">
          <ac:chgData name="Vivek Saahil" userId="43ad321a-5946-4c44-869a-99c3331d9527" providerId="ADAL" clId="{EA813354-F016-409C-A55B-EB42D8BC8B73}" dt="2021-04-06T04:33:14.680" v="5341" actId="27803"/>
          <ac:spMkLst>
            <pc:docMk/>
            <pc:sldMk cId="1830847363" sldId="283"/>
            <ac:spMk id="9221" creationId="{B65037F8-73F7-4D90-937B-F96044F98275}"/>
          </ac:spMkLst>
        </pc:spChg>
        <pc:spChg chg="mod">
          <ac:chgData name="Vivek Saahil" userId="43ad321a-5946-4c44-869a-99c3331d9527" providerId="ADAL" clId="{EA813354-F016-409C-A55B-EB42D8BC8B73}" dt="2021-04-06T04:33:14.680" v="5341" actId="27803"/>
          <ac:spMkLst>
            <pc:docMk/>
            <pc:sldMk cId="1830847363" sldId="283"/>
            <ac:spMk id="9222" creationId="{A0360C98-FE01-4C5F-B52B-11D3CF973E2C}"/>
          </ac:spMkLst>
        </pc:spChg>
        <pc:spChg chg="mod">
          <ac:chgData name="Vivek Saahil" userId="43ad321a-5946-4c44-869a-99c3331d9527" providerId="ADAL" clId="{EA813354-F016-409C-A55B-EB42D8BC8B73}" dt="2021-04-06T04:33:14.680" v="5341" actId="27803"/>
          <ac:spMkLst>
            <pc:docMk/>
            <pc:sldMk cId="1830847363" sldId="283"/>
            <ac:spMk id="9223" creationId="{CB5C901D-92C2-4F26-809C-4E50EAC70C17}"/>
          </ac:spMkLst>
        </pc:spChg>
        <pc:spChg chg="mod">
          <ac:chgData name="Vivek Saahil" userId="43ad321a-5946-4c44-869a-99c3331d9527" providerId="ADAL" clId="{EA813354-F016-409C-A55B-EB42D8BC8B73}" dt="2021-04-06T04:33:14.680" v="5341" actId="27803"/>
          <ac:spMkLst>
            <pc:docMk/>
            <pc:sldMk cId="1830847363" sldId="283"/>
            <ac:spMk id="9224" creationId="{81CAC275-8F1E-42C0-8ECE-1DA7489D2AAA}"/>
          </ac:spMkLst>
        </pc:spChg>
        <pc:spChg chg="mod">
          <ac:chgData name="Vivek Saahil" userId="43ad321a-5946-4c44-869a-99c3331d9527" providerId="ADAL" clId="{EA813354-F016-409C-A55B-EB42D8BC8B73}" dt="2021-04-06T04:33:14.680" v="5341" actId="27803"/>
          <ac:spMkLst>
            <pc:docMk/>
            <pc:sldMk cId="1830847363" sldId="283"/>
            <ac:spMk id="9225" creationId="{B70B55D7-196D-4C6B-9313-F5956CB98C80}"/>
          </ac:spMkLst>
        </pc:spChg>
        <pc:spChg chg="mod">
          <ac:chgData name="Vivek Saahil" userId="43ad321a-5946-4c44-869a-99c3331d9527" providerId="ADAL" clId="{EA813354-F016-409C-A55B-EB42D8BC8B73}" dt="2021-04-06T04:33:14.680" v="5341" actId="27803"/>
          <ac:spMkLst>
            <pc:docMk/>
            <pc:sldMk cId="1830847363" sldId="283"/>
            <ac:spMk id="9226" creationId="{89919554-D9FD-4A96-8A33-2E65F614B671}"/>
          </ac:spMkLst>
        </pc:spChg>
        <pc:spChg chg="mod">
          <ac:chgData name="Vivek Saahil" userId="43ad321a-5946-4c44-869a-99c3331d9527" providerId="ADAL" clId="{EA813354-F016-409C-A55B-EB42D8BC8B73}" dt="2021-04-06T04:33:14.680" v="5341" actId="27803"/>
          <ac:spMkLst>
            <pc:docMk/>
            <pc:sldMk cId="1830847363" sldId="283"/>
            <ac:spMk id="9227" creationId="{853F7D9E-C185-43BF-AD33-C8467A2AB991}"/>
          </ac:spMkLst>
        </pc:spChg>
        <pc:spChg chg="mod">
          <ac:chgData name="Vivek Saahil" userId="43ad321a-5946-4c44-869a-99c3331d9527" providerId="ADAL" clId="{EA813354-F016-409C-A55B-EB42D8BC8B73}" dt="2021-04-06T04:33:14.680" v="5341" actId="27803"/>
          <ac:spMkLst>
            <pc:docMk/>
            <pc:sldMk cId="1830847363" sldId="283"/>
            <ac:spMk id="9228" creationId="{55624451-B196-4C25-9AC9-C3261019BA05}"/>
          </ac:spMkLst>
        </pc:spChg>
        <pc:spChg chg="mod">
          <ac:chgData name="Vivek Saahil" userId="43ad321a-5946-4c44-869a-99c3331d9527" providerId="ADAL" clId="{EA813354-F016-409C-A55B-EB42D8BC8B73}" dt="2021-04-06T04:33:14.680" v="5341" actId="27803"/>
          <ac:spMkLst>
            <pc:docMk/>
            <pc:sldMk cId="1830847363" sldId="283"/>
            <ac:spMk id="9229" creationId="{8E49AB76-01B3-4B4F-BE06-CFAA3456DDB4}"/>
          </ac:spMkLst>
        </pc:spChg>
        <pc:spChg chg="mod">
          <ac:chgData name="Vivek Saahil" userId="43ad321a-5946-4c44-869a-99c3331d9527" providerId="ADAL" clId="{EA813354-F016-409C-A55B-EB42D8BC8B73}" dt="2021-04-06T04:33:14.680" v="5341" actId="27803"/>
          <ac:spMkLst>
            <pc:docMk/>
            <pc:sldMk cId="1830847363" sldId="283"/>
            <ac:spMk id="9230" creationId="{6395FB8D-4849-43E7-AB0B-90EADD938D8E}"/>
          </ac:spMkLst>
        </pc:spChg>
        <pc:spChg chg="mod">
          <ac:chgData name="Vivek Saahil" userId="43ad321a-5946-4c44-869a-99c3331d9527" providerId="ADAL" clId="{EA813354-F016-409C-A55B-EB42D8BC8B73}" dt="2021-04-06T04:33:14.680" v="5341" actId="27803"/>
          <ac:spMkLst>
            <pc:docMk/>
            <pc:sldMk cId="1830847363" sldId="283"/>
            <ac:spMk id="9231" creationId="{04E35ECF-5488-47F6-8B65-A22C07CFD0DB}"/>
          </ac:spMkLst>
        </pc:spChg>
        <pc:spChg chg="mod">
          <ac:chgData name="Vivek Saahil" userId="43ad321a-5946-4c44-869a-99c3331d9527" providerId="ADAL" clId="{EA813354-F016-409C-A55B-EB42D8BC8B73}" dt="2021-04-06T04:33:14.680" v="5341" actId="27803"/>
          <ac:spMkLst>
            <pc:docMk/>
            <pc:sldMk cId="1830847363" sldId="283"/>
            <ac:spMk id="9232" creationId="{6F09BD86-9AE8-4897-9F44-A856E48900AE}"/>
          </ac:spMkLst>
        </pc:spChg>
        <pc:spChg chg="mod">
          <ac:chgData name="Vivek Saahil" userId="43ad321a-5946-4c44-869a-99c3331d9527" providerId="ADAL" clId="{EA813354-F016-409C-A55B-EB42D8BC8B73}" dt="2021-04-06T04:33:14.680" v="5341" actId="27803"/>
          <ac:spMkLst>
            <pc:docMk/>
            <pc:sldMk cId="1830847363" sldId="283"/>
            <ac:spMk id="9233" creationId="{C145567B-F78B-486C-A3CE-B3482E3537B8}"/>
          </ac:spMkLst>
        </pc:spChg>
        <pc:spChg chg="mod">
          <ac:chgData name="Vivek Saahil" userId="43ad321a-5946-4c44-869a-99c3331d9527" providerId="ADAL" clId="{EA813354-F016-409C-A55B-EB42D8BC8B73}" dt="2021-04-06T04:33:14.680" v="5341" actId="27803"/>
          <ac:spMkLst>
            <pc:docMk/>
            <pc:sldMk cId="1830847363" sldId="283"/>
            <ac:spMk id="9234" creationId="{7E8A8F6B-D7E0-4E08-90CF-FF92E275DDD7}"/>
          </ac:spMkLst>
        </pc:spChg>
        <pc:spChg chg="mod">
          <ac:chgData name="Vivek Saahil" userId="43ad321a-5946-4c44-869a-99c3331d9527" providerId="ADAL" clId="{EA813354-F016-409C-A55B-EB42D8BC8B73}" dt="2021-04-06T04:33:14.680" v="5341" actId="27803"/>
          <ac:spMkLst>
            <pc:docMk/>
            <pc:sldMk cId="1830847363" sldId="283"/>
            <ac:spMk id="9235" creationId="{E2D6A4A7-92DE-4299-892E-2402CEDF5B4A}"/>
          </ac:spMkLst>
        </pc:spChg>
        <pc:spChg chg="mod">
          <ac:chgData name="Vivek Saahil" userId="43ad321a-5946-4c44-869a-99c3331d9527" providerId="ADAL" clId="{EA813354-F016-409C-A55B-EB42D8BC8B73}" dt="2021-04-06T04:33:14.680" v="5341" actId="27803"/>
          <ac:spMkLst>
            <pc:docMk/>
            <pc:sldMk cId="1830847363" sldId="283"/>
            <ac:spMk id="9236" creationId="{F61BA390-E863-4BE2-BA6B-7821A12BA72F}"/>
          </ac:spMkLst>
        </pc:spChg>
        <pc:spChg chg="mod">
          <ac:chgData name="Vivek Saahil" userId="43ad321a-5946-4c44-869a-99c3331d9527" providerId="ADAL" clId="{EA813354-F016-409C-A55B-EB42D8BC8B73}" dt="2021-04-06T04:33:14.680" v="5341" actId="27803"/>
          <ac:spMkLst>
            <pc:docMk/>
            <pc:sldMk cId="1830847363" sldId="283"/>
            <ac:spMk id="9237" creationId="{6CDCA75B-D5B2-446F-9999-0D0F7C5C0D9B}"/>
          </ac:spMkLst>
        </pc:spChg>
        <pc:spChg chg="mod">
          <ac:chgData name="Vivek Saahil" userId="43ad321a-5946-4c44-869a-99c3331d9527" providerId="ADAL" clId="{EA813354-F016-409C-A55B-EB42D8BC8B73}" dt="2021-04-06T04:33:14.680" v="5341" actId="27803"/>
          <ac:spMkLst>
            <pc:docMk/>
            <pc:sldMk cId="1830847363" sldId="283"/>
            <ac:spMk id="9238" creationId="{A917905F-E3E2-4094-9F5A-471DD8F49DDE}"/>
          </ac:spMkLst>
        </pc:spChg>
        <pc:spChg chg="mod">
          <ac:chgData name="Vivek Saahil" userId="43ad321a-5946-4c44-869a-99c3331d9527" providerId="ADAL" clId="{EA813354-F016-409C-A55B-EB42D8BC8B73}" dt="2021-04-06T04:33:14.680" v="5341" actId="27803"/>
          <ac:spMkLst>
            <pc:docMk/>
            <pc:sldMk cId="1830847363" sldId="283"/>
            <ac:spMk id="9239" creationId="{0823773C-D730-494C-B37D-9718EC4995BF}"/>
          </ac:spMkLst>
        </pc:spChg>
        <pc:spChg chg="mod">
          <ac:chgData name="Vivek Saahil" userId="43ad321a-5946-4c44-869a-99c3331d9527" providerId="ADAL" clId="{EA813354-F016-409C-A55B-EB42D8BC8B73}" dt="2021-04-06T04:33:14.680" v="5341" actId="27803"/>
          <ac:spMkLst>
            <pc:docMk/>
            <pc:sldMk cId="1830847363" sldId="283"/>
            <ac:spMk id="9240" creationId="{F9024108-9D92-4F72-84D2-B1299A5F75C4}"/>
          </ac:spMkLst>
        </pc:spChg>
        <pc:spChg chg="mod">
          <ac:chgData name="Vivek Saahil" userId="43ad321a-5946-4c44-869a-99c3331d9527" providerId="ADAL" clId="{EA813354-F016-409C-A55B-EB42D8BC8B73}" dt="2021-04-06T04:33:14.680" v="5341" actId="27803"/>
          <ac:spMkLst>
            <pc:docMk/>
            <pc:sldMk cId="1830847363" sldId="283"/>
            <ac:spMk id="9241" creationId="{524F4650-4DAF-40FD-9F1C-A7354DB20045}"/>
          </ac:spMkLst>
        </pc:spChg>
        <pc:spChg chg="mod">
          <ac:chgData name="Vivek Saahil" userId="43ad321a-5946-4c44-869a-99c3331d9527" providerId="ADAL" clId="{EA813354-F016-409C-A55B-EB42D8BC8B73}" dt="2021-04-06T04:33:14.680" v="5341" actId="27803"/>
          <ac:spMkLst>
            <pc:docMk/>
            <pc:sldMk cId="1830847363" sldId="283"/>
            <ac:spMk id="9242" creationId="{5BF16397-9B08-4B53-B736-15FD49034771}"/>
          </ac:spMkLst>
        </pc:spChg>
        <pc:spChg chg="mod">
          <ac:chgData name="Vivek Saahil" userId="43ad321a-5946-4c44-869a-99c3331d9527" providerId="ADAL" clId="{EA813354-F016-409C-A55B-EB42D8BC8B73}" dt="2021-04-06T04:33:14.680" v="5341" actId="27803"/>
          <ac:spMkLst>
            <pc:docMk/>
            <pc:sldMk cId="1830847363" sldId="283"/>
            <ac:spMk id="9243" creationId="{0A282868-4CB9-45A0-AB7F-D12DE5F7BCB8}"/>
          </ac:spMkLst>
        </pc:spChg>
        <pc:spChg chg="mod">
          <ac:chgData name="Vivek Saahil" userId="43ad321a-5946-4c44-869a-99c3331d9527" providerId="ADAL" clId="{EA813354-F016-409C-A55B-EB42D8BC8B73}" dt="2021-04-06T04:33:14.680" v="5341" actId="27803"/>
          <ac:spMkLst>
            <pc:docMk/>
            <pc:sldMk cId="1830847363" sldId="283"/>
            <ac:spMk id="9244" creationId="{190DC86C-AD4A-4136-9625-A917458A141E}"/>
          </ac:spMkLst>
        </pc:spChg>
        <pc:spChg chg="mod">
          <ac:chgData name="Vivek Saahil" userId="43ad321a-5946-4c44-869a-99c3331d9527" providerId="ADAL" clId="{EA813354-F016-409C-A55B-EB42D8BC8B73}" dt="2021-04-06T04:33:14.680" v="5341" actId="27803"/>
          <ac:spMkLst>
            <pc:docMk/>
            <pc:sldMk cId="1830847363" sldId="283"/>
            <ac:spMk id="9245" creationId="{CB36D570-71A9-4E55-9F4D-391D222E6109}"/>
          </ac:spMkLst>
        </pc:spChg>
        <pc:spChg chg="mod">
          <ac:chgData name="Vivek Saahil" userId="43ad321a-5946-4c44-869a-99c3331d9527" providerId="ADAL" clId="{EA813354-F016-409C-A55B-EB42D8BC8B73}" dt="2021-04-06T04:33:14.680" v="5341" actId="27803"/>
          <ac:spMkLst>
            <pc:docMk/>
            <pc:sldMk cId="1830847363" sldId="283"/>
            <ac:spMk id="9246" creationId="{6398F14A-4388-4408-A282-FF8BCCF220DB}"/>
          </ac:spMkLst>
        </pc:spChg>
        <pc:spChg chg="mod">
          <ac:chgData name="Vivek Saahil" userId="43ad321a-5946-4c44-869a-99c3331d9527" providerId="ADAL" clId="{EA813354-F016-409C-A55B-EB42D8BC8B73}" dt="2021-04-06T04:33:14.680" v="5341" actId="27803"/>
          <ac:spMkLst>
            <pc:docMk/>
            <pc:sldMk cId="1830847363" sldId="283"/>
            <ac:spMk id="9247" creationId="{3780CE76-CE28-4E9C-A910-0F5FE850E723}"/>
          </ac:spMkLst>
        </pc:spChg>
        <pc:spChg chg="mod">
          <ac:chgData name="Vivek Saahil" userId="43ad321a-5946-4c44-869a-99c3331d9527" providerId="ADAL" clId="{EA813354-F016-409C-A55B-EB42D8BC8B73}" dt="2021-04-06T04:33:14.680" v="5341" actId="27803"/>
          <ac:spMkLst>
            <pc:docMk/>
            <pc:sldMk cId="1830847363" sldId="283"/>
            <ac:spMk id="9248" creationId="{3459FEE2-7132-4063-A76C-0B98137278AE}"/>
          </ac:spMkLst>
        </pc:spChg>
        <pc:spChg chg="mod">
          <ac:chgData name="Vivek Saahil" userId="43ad321a-5946-4c44-869a-99c3331d9527" providerId="ADAL" clId="{EA813354-F016-409C-A55B-EB42D8BC8B73}" dt="2021-04-06T04:33:14.680" v="5341" actId="27803"/>
          <ac:spMkLst>
            <pc:docMk/>
            <pc:sldMk cId="1830847363" sldId="283"/>
            <ac:spMk id="9249" creationId="{4BFC7413-4866-4230-8D3C-571EB5B76B43}"/>
          </ac:spMkLst>
        </pc:spChg>
        <pc:spChg chg="mod">
          <ac:chgData name="Vivek Saahil" userId="43ad321a-5946-4c44-869a-99c3331d9527" providerId="ADAL" clId="{EA813354-F016-409C-A55B-EB42D8BC8B73}" dt="2021-04-06T04:33:14.680" v="5341" actId="27803"/>
          <ac:spMkLst>
            <pc:docMk/>
            <pc:sldMk cId="1830847363" sldId="283"/>
            <ac:spMk id="9250" creationId="{844592E4-A42F-4459-8434-5FC1D905DEEB}"/>
          </ac:spMkLst>
        </pc:spChg>
        <pc:spChg chg="mod">
          <ac:chgData name="Vivek Saahil" userId="43ad321a-5946-4c44-869a-99c3331d9527" providerId="ADAL" clId="{EA813354-F016-409C-A55B-EB42D8BC8B73}" dt="2021-04-06T04:33:14.680" v="5341" actId="27803"/>
          <ac:spMkLst>
            <pc:docMk/>
            <pc:sldMk cId="1830847363" sldId="283"/>
            <ac:spMk id="9251" creationId="{1086A8C0-D558-4949-8652-1B8F6DC1C1CF}"/>
          </ac:spMkLst>
        </pc:spChg>
        <pc:spChg chg="mod">
          <ac:chgData name="Vivek Saahil" userId="43ad321a-5946-4c44-869a-99c3331d9527" providerId="ADAL" clId="{EA813354-F016-409C-A55B-EB42D8BC8B73}" dt="2021-04-06T04:33:14.680" v="5341" actId="27803"/>
          <ac:spMkLst>
            <pc:docMk/>
            <pc:sldMk cId="1830847363" sldId="283"/>
            <ac:spMk id="9252" creationId="{ABE0D853-BD30-4D46-BC0D-FC43BF49497C}"/>
          </ac:spMkLst>
        </pc:spChg>
        <pc:spChg chg="mod">
          <ac:chgData name="Vivek Saahil" userId="43ad321a-5946-4c44-869a-99c3331d9527" providerId="ADAL" clId="{EA813354-F016-409C-A55B-EB42D8BC8B73}" dt="2021-04-06T04:33:14.680" v="5341" actId="27803"/>
          <ac:spMkLst>
            <pc:docMk/>
            <pc:sldMk cId="1830847363" sldId="283"/>
            <ac:spMk id="9253" creationId="{032AB3B6-1467-482F-9655-883468B330B3}"/>
          </ac:spMkLst>
        </pc:spChg>
        <pc:spChg chg="mod">
          <ac:chgData name="Vivek Saahil" userId="43ad321a-5946-4c44-869a-99c3331d9527" providerId="ADAL" clId="{EA813354-F016-409C-A55B-EB42D8BC8B73}" dt="2021-04-06T04:33:14.680" v="5341" actId="27803"/>
          <ac:spMkLst>
            <pc:docMk/>
            <pc:sldMk cId="1830847363" sldId="283"/>
            <ac:spMk id="9254" creationId="{FF9666B0-C54A-4A0E-9E0D-A4B7A61FC867}"/>
          </ac:spMkLst>
        </pc:spChg>
        <pc:spChg chg="mod">
          <ac:chgData name="Vivek Saahil" userId="43ad321a-5946-4c44-869a-99c3331d9527" providerId="ADAL" clId="{EA813354-F016-409C-A55B-EB42D8BC8B73}" dt="2021-04-06T04:33:14.680" v="5341" actId="27803"/>
          <ac:spMkLst>
            <pc:docMk/>
            <pc:sldMk cId="1830847363" sldId="283"/>
            <ac:spMk id="9255" creationId="{301DE66F-A82B-43BD-AAF3-941CC55819C4}"/>
          </ac:spMkLst>
        </pc:spChg>
        <pc:spChg chg="mod">
          <ac:chgData name="Vivek Saahil" userId="43ad321a-5946-4c44-869a-99c3331d9527" providerId="ADAL" clId="{EA813354-F016-409C-A55B-EB42D8BC8B73}" dt="2021-04-06T04:33:14.680" v="5341" actId="27803"/>
          <ac:spMkLst>
            <pc:docMk/>
            <pc:sldMk cId="1830847363" sldId="283"/>
            <ac:spMk id="9256" creationId="{A264CF60-EA6A-4182-B30B-21A1F1217E1A}"/>
          </ac:spMkLst>
        </pc:spChg>
        <pc:spChg chg="mod">
          <ac:chgData name="Vivek Saahil" userId="43ad321a-5946-4c44-869a-99c3331d9527" providerId="ADAL" clId="{EA813354-F016-409C-A55B-EB42D8BC8B73}" dt="2021-04-06T04:33:14.680" v="5341" actId="27803"/>
          <ac:spMkLst>
            <pc:docMk/>
            <pc:sldMk cId="1830847363" sldId="283"/>
            <ac:spMk id="9257" creationId="{83C2E00E-5573-40C6-B916-E363BC76626E}"/>
          </ac:spMkLst>
        </pc:spChg>
        <pc:spChg chg="mod">
          <ac:chgData name="Vivek Saahil" userId="43ad321a-5946-4c44-869a-99c3331d9527" providerId="ADAL" clId="{EA813354-F016-409C-A55B-EB42D8BC8B73}" dt="2021-04-06T04:33:14.680" v="5341" actId="27803"/>
          <ac:spMkLst>
            <pc:docMk/>
            <pc:sldMk cId="1830847363" sldId="283"/>
            <ac:spMk id="9258" creationId="{D680C70E-B111-4799-AFDA-BE10CA2884B3}"/>
          </ac:spMkLst>
        </pc:spChg>
        <pc:spChg chg="mod">
          <ac:chgData name="Vivek Saahil" userId="43ad321a-5946-4c44-869a-99c3331d9527" providerId="ADAL" clId="{EA813354-F016-409C-A55B-EB42D8BC8B73}" dt="2021-04-06T04:33:14.680" v="5341" actId="27803"/>
          <ac:spMkLst>
            <pc:docMk/>
            <pc:sldMk cId="1830847363" sldId="283"/>
            <ac:spMk id="9259" creationId="{DAEB635C-073B-4287-825E-B9625445DE7E}"/>
          </ac:spMkLst>
        </pc:spChg>
        <pc:spChg chg="mod">
          <ac:chgData name="Vivek Saahil" userId="43ad321a-5946-4c44-869a-99c3331d9527" providerId="ADAL" clId="{EA813354-F016-409C-A55B-EB42D8BC8B73}" dt="2021-04-06T04:33:14.680" v="5341" actId="27803"/>
          <ac:spMkLst>
            <pc:docMk/>
            <pc:sldMk cId="1830847363" sldId="283"/>
            <ac:spMk id="9260" creationId="{0903F910-6670-4F79-93A0-9AF2164CE84D}"/>
          </ac:spMkLst>
        </pc:spChg>
        <pc:spChg chg="mod">
          <ac:chgData name="Vivek Saahil" userId="43ad321a-5946-4c44-869a-99c3331d9527" providerId="ADAL" clId="{EA813354-F016-409C-A55B-EB42D8BC8B73}" dt="2021-04-06T04:33:14.680" v="5341" actId="27803"/>
          <ac:spMkLst>
            <pc:docMk/>
            <pc:sldMk cId="1830847363" sldId="283"/>
            <ac:spMk id="9261" creationId="{5754E26C-FA6B-4C7D-A2FD-AEA497BD2675}"/>
          </ac:spMkLst>
        </pc:spChg>
        <pc:spChg chg="mod">
          <ac:chgData name="Vivek Saahil" userId="43ad321a-5946-4c44-869a-99c3331d9527" providerId="ADAL" clId="{EA813354-F016-409C-A55B-EB42D8BC8B73}" dt="2021-04-06T04:33:14.680" v="5341" actId="27803"/>
          <ac:spMkLst>
            <pc:docMk/>
            <pc:sldMk cId="1830847363" sldId="283"/>
            <ac:spMk id="9262" creationId="{4B017E85-2E68-418C-8F1E-85C80A634DCA}"/>
          </ac:spMkLst>
        </pc:spChg>
        <pc:spChg chg="mod">
          <ac:chgData name="Vivek Saahil" userId="43ad321a-5946-4c44-869a-99c3331d9527" providerId="ADAL" clId="{EA813354-F016-409C-A55B-EB42D8BC8B73}" dt="2021-04-06T04:33:14.680" v="5341" actId="27803"/>
          <ac:spMkLst>
            <pc:docMk/>
            <pc:sldMk cId="1830847363" sldId="283"/>
            <ac:spMk id="9263" creationId="{C1052AE6-BDA8-48B1-8A20-E06999B14D39}"/>
          </ac:spMkLst>
        </pc:spChg>
        <pc:spChg chg="mod">
          <ac:chgData name="Vivek Saahil" userId="43ad321a-5946-4c44-869a-99c3331d9527" providerId="ADAL" clId="{EA813354-F016-409C-A55B-EB42D8BC8B73}" dt="2021-04-06T04:33:14.680" v="5341" actId="27803"/>
          <ac:spMkLst>
            <pc:docMk/>
            <pc:sldMk cId="1830847363" sldId="283"/>
            <ac:spMk id="9264" creationId="{F2EC752C-E234-45C3-A955-78ED2094C772}"/>
          </ac:spMkLst>
        </pc:spChg>
        <pc:spChg chg="mod">
          <ac:chgData name="Vivek Saahil" userId="43ad321a-5946-4c44-869a-99c3331d9527" providerId="ADAL" clId="{EA813354-F016-409C-A55B-EB42D8BC8B73}" dt="2021-04-06T04:33:14.680" v="5341" actId="27803"/>
          <ac:spMkLst>
            <pc:docMk/>
            <pc:sldMk cId="1830847363" sldId="283"/>
            <ac:spMk id="9265" creationId="{30C43A1E-B686-4E81-A427-2E38DED5CCC4}"/>
          </ac:spMkLst>
        </pc:spChg>
        <pc:spChg chg="mod">
          <ac:chgData name="Vivek Saahil" userId="43ad321a-5946-4c44-869a-99c3331d9527" providerId="ADAL" clId="{EA813354-F016-409C-A55B-EB42D8BC8B73}" dt="2021-04-06T04:33:14.680" v="5341" actId="27803"/>
          <ac:spMkLst>
            <pc:docMk/>
            <pc:sldMk cId="1830847363" sldId="283"/>
            <ac:spMk id="9266" creationId="{79D209AC-312A-44BD-AF75-4D7FE220F600}"/>
          </ac:spMkLst>
        </pc:spChg>
        <pc:spChg chg="mod">
          <ac:chgData name="Vivek Saahil" userId="43ad321a-5946-4c44-869a-99c3331d9527" providerId="ADAL" clId="{EA813354-F016-409C-A55B-EB42D8BC8B73}" dt="2021-04-06T04:33:14.680" v="5341" actId="27803"/>
          <ac:spMkLst>
            <pc:docMk/>
            <pc:sldMk cId="1830847363" sldId="283"/>
            <ac:spMk id="9267" creationId="{80504497-49CD-4B4A-B234-431CD4C2DE81}"/>
          </ac:spMkLst>
        </pc:spChg>
        <pc:spChg chg="mod">
          <ac:chgData name="Vivek Saahil" userId="43ad321a-5946-4c44-869a-99c3331d9527" providerId="ADAL" clId="{EA813354-F016-409C-A55B-EB42D8BC8B73}" dt="2021-04-06T04:33:14.680" v="5341" actId="27803"/>
          <ac:spMkLst>
            <pc:docMk/>
            <pc:sldMk cId="1830847363" sldId="283"/>
            <ac:spMk id="9268" creationId="{534557F9-10C4-4FF8-81A9-7D5F900150AE}"/>
          </ac:spMkLst>
        </pc:spChg>
        <pc:spChg chg="mod">
          <ac:chgData name="Vivek Saahil" userId="43ad321a-5946-4c44-869a-99c3331d9527" providerId="ADAL" clId="{EA813354-F016-409C-A55B-EB42D8BC8B73}" dt="2021-04-06T04:33:14.680" v="5341" actId="27803"/>
          <ac:spMkLst>
            <pc:docMk/>
            <pc:sldMk cId="1830847363" sldId="283"/>
            <ac:spMk id="9269" creationId="{7CA886BB-C75A-4679-9C33-E2AA543E03B2}"/>
          </ac:spMkLst>
        </pc:spChg>
        <pc:spChg chg="mod">
          <ac:chgData name="Vivek Saahil" userId="43ad321a-5946-4c44-869a-99c3331d9527" providerId="ADAL" clId="{EA813354-F016-409C-A55B-EB42D8BC8B73}" dt="2021-04-06T04:33:14.680" v="5341" actId="27803"/>
          <ac:spMkLst>
            <pc:docMk/>
            <pc:sldMk cId="1830847363" sldId="283"/>
            <ac:spMk id="9270" creationId="{878809AF-EE96-4E2E-9370-672910802305}"/>
          </ac:spMkLst>
        </pc:spChg>
        <pc:spChg chg="mod">
          <ac:chgData name="Vivek Saahil" userId="43ad321a-5946-4c44-869a-99c3331d9527" providerId="ADAL" clId="{EA813354-F016-409C-A55B-EB42D8BC8B73}" dt="2021-04-06T04:33:14.680" v="5341" actId="27803"/>
          <ac:spMkLst>
            <pc:docMk/>
            <pc:sldMk cId="1830847363" sldId="283"/>
            <ac:spMk id="9271" creationId="{F0A4B1FB-E579-4000-8142-046DE5B077E8}"/>
          </ac:spMkLst>
        </pc:spChg>
        <pc:spChg chg="mod">
          <ac:chgData name="Vivek Saahil" userId="43ad321a-5946-4c44-869a-99c3331d9527" providerId="ADAL" clId="{EA813354-F016-409C-A55B-EB42D8BC8B73}" dt="2021-04-06T04:33:14.680" v="5341" actId="27803"/>
          <ac:spMkLst>
            <pc:docMk/>
            <pc:sldMk cId="1830847363" sldId="283"/>
            <ac:spMk id="9272" creationId="{1AE80205-9846-4084-AA76-0876AE94A653}"/>
          </ac:spMkLst>
        </pc:spChg>
        <pc:spChg chg="mod">
          <ac:chgData name="Vivek Saahil" userId="43ad321a-5946-4c44-869a-99c3331d9527" providerId="ADAL" clId="{EA813354-F016-409C-A55B-EB42D8BC8B73}" dt="2021-04-06T04:33:14.680" v="5341" actId="27803"/>
          <ac:spMkLst>
            <pc:docMk/>
            <pc:sldMk cId="1830847363" sldId="283"/>
            <ac:spMk id="9273" creationId="{D2888FED-4E8F-4812-94EA-76B0F50B6804}"/>
          </ac:spMkLst>
        </pc:spChg>
        <pc:spChg chg="mod">
          <ac:chgData name="Vivek Saahil" userId="43ad321a-5946-4c44-869a-99c3331d9527" providerId="ADAL" clId="{EA813354-F016-409C-A55B-EB42D8BC8B73}" dt="2021-04-06T04:33:14.680" v="5341" actId="27803"/>
          <ac:spMkLst>
            <pc:docMk/>
            <pc:sldMk cId="1830847363" sldId="283"/>
            <ac:spMk id="9274" creationId="{19B758E2-E26F-436B-9A80-FBB002BEABFC}"/>
          </ac:spMkLst>
        </pc:spChg>
        <pc:spChg chg="mod">
          <ac:chgData name="Vivek Saahil" userId="43ad321a-5946-4c44-869a-99c3331d9527" providerId="ADAL" clId="{EA813354-F016-409C-A55B-EB42D8BC8B73}" dt="2021-04-06T04:33:14.680" v="5341" actId="27803"/>
          <ac:spMkLst>
            <pc:docMk/>
            <pc:sldMk cId="1830847363" sldId="283"/>
            <ac:spMk id="9275" creationId="{FD9EAB51-1C95-4DAB-8E82-FA9B571345BD}"/>
          </ac:spMkLst>
        </pc:spChg>
        <pc:spChg chg="mod">
          <ac:chgData name="Vivek Saahil" userId="43ad321a-5946-4c44-869a-99c3331d9527" providerId="ADAL" clId="{EA813354-F016-409C-A55B-EB42D8BC8B73}" dt="2021-04-06T04:33:14.680" v="5341" actId="27803"/>
          <ac:spMkLst>
            <pc:docMk/>
            <pc:sldMk cId="1830847363" sldId="283"/>
            <ac:spMk id="9276" creationId="{F356988A-325A-4935-B666-BA58F07CBF6F}"/>
          </ac:spMkLst>
        </pc:spChg>
        <pc:spChg chg="mod">
          <ac:chgData name="Vivek Saahil" userId="43ad321a-5946-4c44-869a-99c3331d9527" providerId="ADAL" clId="{EA813354-F016-409C-A55B-EB42D8BC8B73}" dt="2021-04-06T04:33:14.680" v="5341" actId="27803"/>
          <ac:spMkLst>
            <pc:docMk/>
            <pc:sldMk cId="1830847363" sldId="283"/>
            <ac:spMk id="9277" creationId="{98F31E49-1135-4CBC-8A51-46268796924A}"/>
          </ac:spMkLst>
        </pc:spChg>
        <pc:spChg chg="mod">
          <ac:chgData name="Vivek Saahil" userId="43ad321a-5946-4c44-869a-99c3331d9527" providerId="ADAL" clId="{EA813354-F016-409C-A55B-EB42D8BC8B73}" dt="2021-04-06T04:33:14.680" v="5341" actId="27803"/>
          <ac:spMkLst>
            <pc:docMk/>
            <pc:sldMk cId="1830847363" sldId="283"/>
            <ac:spMk id="9278" creationId="{2DECB7AD-B67F-4849-8137-15476D379C7C}"/>
          </ac:spMkLst>
        </pc:spChg>
        <pc:spChg chg="mod">
          <ac:chgData name="Vivek Saahil" userId="43ad321a-5946-4c44-869a-99c3331d9527" providerId="ADAL" clId="{EA813354-F016-409C-A55B-EB42D8BC8B73}" dt="2021-04-06T04:33:14.680" v="5341" actId="27803"/>
          <ac:spMkLst>
            <pc:docMk/>
            <pc:sldMk cId="1830847363" sldId="283"/>
            <ac:spMk id="9279" creationId="{06FCF3FB-C7B5-49F1-B753-DE45C7CC72FE}"/>
          </ac:spMkLst>
        </pc:spChg>
        <pc:spChg chg="mod">
          <ac:chgData name="Vivek Saahil" userId="43ad321a-5946-4c44-869a-99c3331d9527" providerId="ADAL" clId="{EA813354-F016-409C-A55B-EB42D8BC8B73}" dt="2021-04-06T04:33:14.680" v="5341" actId="27803"/>
          <ac:spMkLst>
            <pc:docMk/>
            <pc:sldMk cId="1830847363" sldId="283"/>
            <ac:spMk id="9280" creationId="{940D086A-F5C3-4C1D-946C-FDE9AF1BF79F}"/>
          </ac:spMkLst>
        </pc:spChg>
        <pc:spChg chg="mod">
          <ac:chgData name="Vivek Saahil" userId="43ad321a-5946-4c44-869a-99c3331d9527" providerId="ADAL" clId="{EA813354-F016-409C-A55B-EB42D8BC8B73}" dt="2021-04-06T04:33:14.680" v="5341" actId="27803"/>
          <ac:spMkLst>
            <pc:docMk/>
            <pc:sldMk cId="1830847363" sldId="283"/>
            <ac:spMk id="9281" creationId="{326C4253-8557-433D-9497-311F1E7E94D5}"/>
          </ac:spMkLst>
        </pc:spChg>
        <pc:spChg chg="mod">
          <ac:chgData name="Vivek Saahil" userId="43ad321a-5946-4c44-869a-99c3331d9527" providerId="ADAL" clId="{EA813354-F016-409C-A55B-EB42D8BC8B73}" dt="2021-04-06T04:33:14.680" v="5341" actId="27803"/>
          <ac:spMkLst>
            <pc:docMk/>
            <pc:sldMk cId="1830847363" sldId="283"/>
            <ac:spMk id="9282" creationId="{CE51340C-B539-430E-A583-AF974F904082}"/>
          </ac:spMkLst>
        </pc:spChg>
        <pc:spChg chg="mod">
          <ac:chgData name="Vivek Saahil" userId="43ad321a-5946-4c44-869a-99c3331d9527" providerId="ADAL" clId="{EA813354-F016-409C-A55B-EB42D8BC8B73}" dt="2021-04-06T04:33:14.680" v="5341" actId="27803"/>
          <ac:spMkLst>
            <pc:docMk/>
            <pc:sldMk cId="1830847363" sldId="283"/>
            <ac:spMk id="9283" creationId="{7DD253C1-D5C7-4B6D-AAB2-198C1A7EFD65}"/>
          </ac:spMkLst>
        </pc:spChg>
        <pc:spChg chg="mod">
          <ac:chgData name="Vivek Saahil" userId="43ad321a-5946-4c44-869a-99c3331d9527" providerId="ADAL" clId="{EA813354-F016-409C-A55B-EB42D8BC8B73}" dt="2021-04-06T04:33:14.680" v="5341" actId="27803"/>
          <ac:spMkLst>
            <pc:docMk/>
            <pc:sldMk cId="1830847363" sldId="283"/>
            <ac:spMk id="9284" creationId="{A9062E4D-BADB-47A7-AE75-B9CF5CA0B737}"/>
          </ac:spMkLst>
        </pc:spChg>
        <pc:spChg chg="mod">
          <ac:chgData name="Vivek Saahil" userId="43ad321a-5946-4c44-869a-99c3331d9527" providerId="ADAL" clId="{EA813354-F016-409C-A55B-EB42D8BC8B73}" dt="2021-04-06T04:33:14.680" v="5341" actId="27803"/>
          <ac:spMkLst>
            <pc:docMk/>
            <pc:sldMk cId="1830847363" sldId="283"/>
            <ac:spMk id="9285" creationId="{E8D2AE04-6D2C-4D17-85ED-A8012AED1842}"/>
          </ac:spMkLst>
        </pc:spChg>
        <pc:spChg chg="mod">
          <ac:chgData name="Vivek Saahil" userId="43ad321a-5946-4c44-869a-99c3331d9527" providerId="ADAL" clId="{EA813354-F016-409C-A55B-EB42D8BC8B73}" dt="2021-04-06T04:33:14.680" v="5341" actId="27803"/>
          <ac:spMkLst>
            <pc:docMk/>
            <pc:sldMk cId="1830847363" sldId="283"/>
            <ac:spMk id="9286" creationId="{57DEC0B1-C811-4F7A-B6CD-6EBDE21330A6}"/>
          </ac:spMkLst>
        </pc:spChg>
        <pc:spChg chg="mod">
          <ac:chgData name="Vivek Saahil" userId="43ad321a-5946-4c44-869a-99c3331d9527" providerId="ADAL" clId="{EA813354-F016-409C-A55B-EB42D8BC8B73}" dt="2021-04-06T04:33:14.680" v="5341" actId="27803"/>
          <ac:spMkLst>
            <pc:docMk/>
            <pc:sldMk cId="1830847363" sldId="283"/>
            <ac:spMk id="9287" creationId="{49A6A626-7280-412D-AB60-36EB5123ECAC}"/>
          </ac:spMkLst>
        </pc:spChg>
        <pc:spChg chg="mod">
          <ac:chgData name="Vivek Saahil" userId="43ad321a-5946-4c44-869a-99c3331d9527" providerId="ADAL" clId="{EA813354-F016-409C-A55B-EB42D8BC8B73}" dt="2021-04-06T04:33:14.680" v="5341" actId="27803"/>
          <ac:spMkLst>
            <pc:docMk/>
            <pc:sldMk cId="1830847363" sldId="283"/>
            <ac:spMk id="9288" creationId="{B79D9D8A-57A0-4145-957D-411195203D6A}"/>
          </ac:spMkLst>
        </pc:spChg>
        <pc:spChg chg="mod">
          <ac:chgData name="Vivek Saahil" userId="43ad321a-5946-4c44-869a-99c3331d9527" providerId="ADAL" clId="{EA813354-F016-409C-A55B-EB42D8BC8B73}" dt="2021-04-06T04:33:14.680" v="5341" actId="27803"/>
          <ac:spMkLst>
            <pc:docMk/>
            <pc:sldMk cId="1830847363" sldId="283"/>
            <ac:spMk id="9289" creationId="{3C70B2A9-1A1F-4789-870F-34343EACBC15}"/>
          </ac:spMkLst>
        </pc:spChg>
        <pc:spChg chg="mod">
          <ac:chgData name="Vivek Saahil" userId="43ad321a-5946-4c44-869a-99c3331d9527" providerId="ADAL" clId="{EA813354-F016-409C-A55B-EB42D8BC8B73}" dt="2021-04-06T04:33:14.680" v="5341" actId="27803"/>
          <ac:spMkLst>
            <pc:docMk/>
            <pc:sldMk cId="1830847363" sldId="283"/>
            <ac:spMk id="9290" creationId="{07938C02-FDF7-47FA-BE32-F47182AF42BE}"/>
          </ac:spMkLst>
        </pc:spChg>
        <pc:spChg chg="mod">
          <ac:chgData name="Vivek Saahil" userId="43ad321a-5946-4c44-869a-99c3331d9527" providerId="ADAL" clId="{EA813354-F016-409C-A55B-EB42D8BC8B73}" dt="2021-04-06T04:33:14.680" v="5341" actId="27803"/>
          <ac:spMkLst>
            <pc:docMk/>
            <pc:sldMk cId="1830847363" sldId="283"/>
            <ac:spMk id="9291" creationId="{4A839321-0B45-4281-9209-3B3C89F02F35}"/>
          </ac:spMkLst>
        </pc:spChg>
        <pc:spChg chg="mod">
          <ac:chgData name="Vivek Saahil" userId="43ad321a-5946-4c44-869a-99c3331d9527" providerId="ADAL" clId="{EA813354-F016-409C-A55B-EB42D8BC8B73}" dt="2021-04-06T04:33:14.680" v="5341" actId="27803"/>
          <ac:spMkLst>
            <pc:docMk/>
            <pc:sldMk cId="1830847363" sldId="283"/>
            <ac:spMk id="9292" creationId="{31B10321-A084-4C21-A53A-EFDB15FC6560}"/>
          </ac:spMkLst>
        </pc:spChg>
        <pc:spChg chg="mod">
          <ac:chgData name="Vivek Saahil" userId="43ad321a-5946-4c44-869a-99c3331d9527" providerId="ADAL" clId="{EA813354-F016-409C-A55B-EB42D8BC8B73}" dt="2021-04-06T04:33:14.680" v="5341" actId="27803"/>
          <ac:spMkLst>
            <pc:docMk/>
            <pc:sldMk cId="1830847363" sldId="283"/>
            <ac:spMk id="9293" creationId="{7377CF49-D5AE-4E28-A8EC-FA69EE6453D6}"/>
          </ac:spMkLst>
        </pc:spChg>
        <pc:spChg chg="mod">
          <ac:chgData name="Vivek Saahil" userId="43ad321a-5946-4c44-869a-99c3331d9527" providerId="ADAL" clId="{EA813354-F016-409C-A55B-EB42D8BC8B73}" dt="2021-04-06T04:33:14.680" v="5341" actId="27803"/>
          <ac:spMkLst>
            <pc:docMk/>
            <pc:sldMk cId="1830847363" sldId="283"/>
            <ac:spMk id="9294" creationId="{4DCCC310-4899-4EE3-A03D-AC6001EB2407}"/>
          </ac:spMkLst>
        </pc:spChg>
        <pc:spChg chg="mod">
          <ac:chgData name="Vivek Saahil" userId="43ad321a-5946-4c44-869a-99c3331d9527" providerId="ADAL" clId="{EA813354-F016-409C-A55B-EB42D8BC8B73}" dt="2021-04-06T04:33:14.680" v="5341" actId="27803"/>
          <ac:spMkLst>
            <pc:docMk/>
            <pc:sldMk cId="1830847363" sldId="283"/>
            <ac:spMk id="9295" creationId="{DB93E3F9-D697-419B-956E-02C13D73EDBD}"/>
          </ac:spMkLst>
        </pc:spChg>
        <pc:spChg chg="mod">
          <ac:chgData name="Vivek Saahil" userId="43ad321a-5946-4c44-869a-99c3331d9527" providerId="ADAL" clId="{EA813354-F016-409C-A55B-EB42D8BC8B73}" dt="2021-04-06T04:33:14.680" v="5341" actId="27803"/>
          <ac:spMkLst>
            <pc:docMk/>
            <pc:sldMk cId="1830847363" sldId="283"/>
            <ac:spMk id="9296" creationId="{093714D2-5A63-4A44-9226-D48BD0135B6D}"/>
          </ac:spMkLst>
        </pc:spChg>
        <pc:spChg chg="mod">
          <ac:chgData name="Vivek Saahil" userId="43ad321a-5946-4c44-869a-99c3331d9527" providerId="ADAL" clId="{EA813354-F016-409C-A55B-EB42D8BC8B73}" dt="2021-04-06T04:33:14.680" v="5341" actId="27803"/>
          <ac:spMkLst>
            <pc:docMk/>
            <pc:sldMk cId="1830847363" sldId="283"/>
            <ac:spMk id="9297" creationId="{6C15D60B-9C25-4B86-A1A7-5A26BECEFB95}"/>
          </ac:spMkLst>
        </pc:spChg>
        <pc:spChg chg="mod">
          <ac:chgData name="Vivek Saahil" userId="43ad321a-5946-4c44-869a-99c3331d9527" providerId="ADAL" clId="{EA813354-F016-409C-A55B-EB42D8BC8B73}" dt="2021-04-06T04:33:14.680" v="5341" actId="27803"/>
          <ac:spMkLst>
            <pc:docMk/>
            <pc:sldMk cId="1830847363" sldId="283"/>
            <ac:spMk id="9298" creationId="{83226035-630B-4305-8037-A147B83B4812}"/>
          </ac:spMkLst>
        </pc:spChg>
        <pc:spChg chg="mod">
          <ac:chgData name="Vivek Saahil" userId="43ad321a-5946-4c44-869a-99c3331d9527" providerId="ADAL" clId="{EA813354-F016-409C-A55B-EB42D8BC8B73}" dt="2021-04-06T04:33:14.680" v="5341" actId="27803"/>
          <ac:spMkLst>
            <pc:docMk/>
            <pc:sldMk cId="1830847363" sldId="283"/>
            <ac:spMk id="9299" creationId="{FE8D552E-A1F6-4F4D-A7B2-F5B04A5805DE}"/>
          </ac:spMkLst>
        </pc:spChg>
        <pc:spChg chg="mod">
          <ac:chgData name="Vivek Saahil" userId="43ad321a-5946-4c44-869a-99c3331d9527" providerId="ADAL" clId="{EA813354-F016-409C-A55B-EB42D8BC8B73}" dt="2021-04-06T04:33:14.680" v="5341" actId="27803"/>
          <ac:spMkLst>
            <pc:docMk/>
            <pc:sldMk cId="1830847363" sldId="283"/>
            <ac:spMk id="9300" creationId="{92419ABE-B4A4-42BD-B115-BF42E4725A8E}"/>
          </ac:spMkLst>
        </pc:spChg>
        <pc:spChg chg="mod">
          <ac:chgData name="Vivek Saahil" userId="43ad321a-5946-4c44-869a-99c3331d9527" providerId="ADAL" clId="{EA813354-F016-409C-A55B-EB42D8BC8B73}" dt="2021-04-06T04:33:14.680" v="5341" actId="27803"/>
          <ac:spMkLst>
            <pc:docMk/>
            <pc:sldMk cId="1830847363" sldId="283"/>
            <ac:spMk id="9301" creationId="{742CF3CD-BCED-4C34-8B00-D8B73D0806AD}"/>
          </ac:spMkLst>
        </pc:spChg>
        <pc:spChg chg="mod">
          <ac:chgData name="Vivek Saahil" userId="43ad321a-5946-4c44-869a-99c3331d9527" providerId="ADAL" clId="{EA813354-F016-409C-A55B-EB42D8BC8B73}" dt="2021-04-06T04:33:14.680" v="5341" actId="27803"/>
          <ac:spMkLst>
            <pc:docMk/>
            <pc:sldMk cId="1830847363" sldId="283"/>
            <ac:spMk id="9302" creationId="{2FD1C93F-490C-48A9-8558-81CD5ACD53D0}"/>
          </ac:spMkLst>
        </pc:spChg>
        <pc:spChg chg="mod">
          <ac:chgData name="Vivek Saahil" userId="43ad321a-5946-4c44-869a-99c3331d9527" providerId="ADAL" clId="{EA813354-F016-409C-A55B-EB42D8BC8B73}" dt="2021-04-06T04:33:14.680" v="5341" actId="27803"/>
          <ac:spMkLst>
            <pc:docMk/>
            <pc:sldMk cId="1830847363" sldId="283"/>
            <ac:spMk id="9303" creationId="{9EEC613C-970C-4F36-834A-53778EA493D9}"/>
          </ac:spMkLst>
        </pc:spChg>
        <pc:spChg chg="mod">
          <ac:chgData name="Vivek Saahil" userId="43ad321a-5946-4c44-869a-99c3331d9527" providerId="ADAL" clId="{EA813354-F016-409C-A55B-EB42D8BC8B73}" dt="2021-04-06T04:33:14.680" v="5341" actId="27803"/>
          <ac:spMkLst>
            <pc:docMk/>
            <pc:sldMk cId="1830847363" sldId="283"/>
            <ac:spMk id="9304" creationId="{EBE5739A-1B5D-40EB-92C6-0304C29CFAA9}"/>
          </ac:spMkLst>
        </pc:spChg>
        <pc:spChg chg="mod">
          <ac:chgData name="Vivek Saahil" userId="43ad321a-5946-4c44-869a-99c3331d9527" providerId="ADAL" clId="{EA813354-F016-409C-A55B-EB42D8BC8B73}" dt="2021-04-06T04:33:14.680" v="5341" actId="27803"/>
          <ac:spMkLst>
            <pc:docMk/>
            <pc:sldMk cId="1830847363" sldId="283"/>
            <ac:spMk id="9305" creationId="{76711877-94A3-452B-85C5-2413557898D4}"/>
          </ac:spMkLst>
        </pc:spChg>
        <pc:spChg chg="mod">
          <ac:chgData name="Vivek Saahil" userId="43ad321a-5946-4c44-869a-99c3331d9527" providerId="ADAL" clId="{EA813354-F016-409C-A55B-EB42D8BC8B73}" dt="2021-04-06T04:33:14.680" v="5341" actId="27803"/>
          <ac:spMkLst>
            <pc:docMk/>
            <pc:sldMk cId="1830847363" sldId="283"/>
            <ac:spMk id="9306" creationId="{53D688B9-A576-4B49-A2A7-4C58242B39C0}"/>
          </ac:spMkLst>
        </pc:spChg>
        <pc:spChg chg="mod">
          <ac:chgData name="Vivek Saahil" userId="43ad321a-5946-4c44-869a-99c3331d9527" providerId="ADAL" clId="{EA813354-F016-409C-A55B-EB42D8BC8B73}" dt="2021-04-06T04:33:14.680" v="5341" actId="27803"/>
          <ac:spMkLst>
            <pc:docMk/>
            <pc:sldMk cId="1830847363" sldId="283"/>
            <ac:spMk id="9307" creationId="{E6E9E20E-F827-4C76-94B5-9D0DB3FE4A4A}"/>
          </ac:spMkLst>
        </pc:spChg>
        <pc:spChg chg="mod">
          <ac:chgData name="Vivek Saahil" userId="43ad321a-5946-4c44-869a-99c3331d9527" providerId="ADAL" clId="{EA813354-F016-409C-A55B-EB42D8BC8B73}" dt="2021-04-06T04:33:14.680" v="5341" actId="27803"/>
          <ac:spMkLst>
            <pc:docMk/>
            <pc:sldMk cId="1830847363" sldId="283"/>
            <ac:spMk id="9308" creationId="{A7109E7F-4C6E-4873-AD45-82A8A5B41D01}"/>
          </ac:spMkLst>
        </pc:spChg>
        <pc:spChg chg="mod">
          <ac:chgData name="Vivek Saahil" userId="43ad321a-5946-4c44-869a-99c3331d9527" providerId="ADAL" clId="{EA813354-F016-409C-A55B-EB42D8BC8B73}" dt="2021-04-06T04:33:14.680" v="5341" actId="27803"/>
          <ac:spMkLst>
            <pc:docMk/>
            <pc:sldMk cId="1830847363" sldId="283"/>
            <ac:spMk id="9309" creationId="{3C1D6091-124E-4874-BBFE-5C6C50C9EC97}"/>
          </ac:spMkLst>
        </pc:spChg>
        <pc:spChg chg="mod">
          <ac:chgData name="Vivek Saahil" userId="43ad321a-5946-4c44-869a-99c3331d9527" providerId="ADAL" clId="{EA813354-F016-409C-A55B-EB42D8BC8B73}" dt="2021-04-06T04:33:14.680" v="5341" actId="27803"/>
          <ac:spMkLst>
            <pc:docMk/>
            <pc:sldMk cId="1830847363" sldId="283"/>
            <ac:spMk id="9310" creationId="{71B99B39-AEBC-48A1-A62C-2DA5548CD6A6}"/>
          </ac:spMkLst>
        </pc:spChg>
        <pc:spChg chg="mod">
          <ac:chgData name="Vivek Saahil" userId="43ad321a-5946-4c44-869a-99c3331d9527" providerId="ADAL" clId="{EA813354-F016-409C-A55B-EB42D8BC8B73}" dt="2021-04-06T04:33:14.680" v="5341" actId="27803"/>
          <ac:spMkLst>
            <pc:docMk/>
            <pc:sldMk cId="1830847363" sldId="283"/>
            <ac:spMk id="9311" creationId="{EFD9B1F5-78B9-4716-819E-E4AC1A67B1AE}"/>
          </ac:spMkLst>
        </pc:spChg>
        <pc:spChg chg="mod">
          <ac:chgData name="Vivek Saahil" userId="43ad321a-5946-4c44-869a-99c3331d9527" providerId="ADAL" clId="{EA813354-F016-409C-A55B-EB42D8BC8B73}" dt="2021-04-06T04:33:14.680" v="5341" actId="27803"/>
          <ac:spMkLst>
            <pc:docMk/>
            <pc:sldMk cId="1830847363" sldId="283"/>
            <ac:spMk id="9312" creationId="{E4E58405-85D6-436C-A088-E03AD3E0369F}"/>
          </ac:spMkLst>
        </pc:spChg>
        <pc:spChg chg="mod">
          <ac:chgData name="Vivek Saahil" userId="43ad321a-5946-4c44-869a-99c3331d9527" providerId="ADAL" clId="{EA813354-F016-409C-A55B-EB42D8BC8B73}" dt="2021-04-06T04:33:14.680" v="5341" actId="27803"/>
          <ac:spMkLst>
            <pc:docMk/>
            <pc:sldMk cId="1830847363" sldId="283"/>
            <ac:spMk id="9313" creationId="{C0B7DCDE-DE85-46E1-8FA8-0EB5707904A7}"/>
          </ac:spMkLst>
        </pc:spChg>
        <pc:spChg chg="mod">
          <ac:chgData name="Vivek Saahil" userId="43ad321a-5946-4c44-869a-99c3331d9527" providerId="ADAL" clId="{EA813354-F016-409C-A55B-EB42D8BC8B73}" dt="2021-04-06T04:33:14.680" v="5341" actId="27803"/>
          <ac:spMkLst>
            <pc:docMk/>
            <pc:sldMk cId="1830847363" sldId="283"/>
            <ac:spMk id="9314" creationId="{F84C538E-BC9A-408A-92AA-1F916F5CBF1D}"/>
          </ac:spMkLst>
        </pc:spChg>
        <pc:spChg chg="mod">
          <ac:chgData name="Vivek Saahil" userId="43ad321a-5946-4c44-869a-99c3331d9527" providerId="ADAL" clId="{EA813354-F016-409C-A55B-EB42D8BC8B73}" dt="2021-04-06T04:33:14.680" v="5341" actId="27803"/>
          <ac:spMkLst>
            <pc:docMk/>
            <pc:sldMk cId="1830847363" sldId="283"/>
            <ac:spMk id="9315" creationId="{0A6DB36C-1E01-4F5E-9E60-C5674216A02A}"/>
          </ac:spMkLst>
        </pc:spChg>
        <pc:spChg chg="mod">
          <ac:chgData name="Vivek Saahil" userId="43ad321a-5946-4c44-869a-99c3331d9527" providerId="ADAL" clId="{EA813354-F016-409C-A55B-EB42D8BC8B73}" dt="2021-04-06T04:33:14.680" v="5341" actId="27803"/>
          <ac:spMkLst>
            <pc:docMk/>
            <pc:sldMk cId="1830847363" sldId="283"/>
            <ac:spMk id="9316" creationId="{D9E680DC-FC49-4FCA-90A1-512E1EE9D637}"/>
          </ac:spMkLst>
        </pc:spChg>
        <pc:spChg chg="mod">
          <ac:chgData name="Vivek Saahil" userId="43ad321a-5946-4c44-869a-99c3331d9527" providerId="ADAL" clId="{EA813354-F016-409C-A55B-EB42D8BC8B73}" dt="2021-04-06T04:33:14.680" v="5341" actId="27803"/>
          <ac:spMkLst>
            <pc:docMk/>
            <pc:sldMk cId="1830847363" sldId="283"/>
            <ac:spMk id="9317" creationId="{1B3BF1FD-C1AB-46CF-9B56-4B6F83A5AC7B}"/>
          </ac:spMkLst>
        </pc:spChg>
        <pc:spChg chg="mod">
          <ac:chgData name="Vivek Saahil" userId="43ad321a-5946-4c44-869a-99c3331d9527" providerId="ADAL" clId="{EA813354-F016-409C-A55B-EB42D8BC8B73}" dt="2021-04-06T04:33:14.680" v="5341" actId="27803"/>
          <ac:spMkLst>
            <pc:docMk/>
            <pc:sldMk cId="1830847363" sldId="283"/>
            <ac:spMk id="9318" creationId="{AC36AA2C-ADE2-4B91-BE18-619266BA0EB5}"/>
          </ac:spMkLst>
        </pc:spChg>
        <pc:spChg chg="mod">
          <ac:chgData name="Vivek Saahil" userId="43ad321a-5946-4c44-869a-99c3331d9527" providerId="ADAL" clId="{EA813354-F016-409C-A55B-EB42D8BC8B73}" dt="2021-04-06T04:33:14.680" v="5341" actId="27803"/>
          <ac:spMkLst>
            <pc:docMk/>
            <pc:sldMk cId="1830847363" sldId="283"/>
            <ac:spMk id="9319" creationId="{9D4EF212-3A50-49C2-A3C2-98EC2BF5F600}"/>
          </ac:spMkLst>
        </pc:spChg>
        <pc:spChg chg="mod">
          <ac:chgData name="Vivek Saahil" userId="43ad321a-5946-4c44-869a-99c3331d9527" providerId="ADAL" clId="{EA813354-F016-409C-A55B-EB42D8BC8B73}" dt="2021-04-06T04:33:14.680" v="5341" actId="27803"/>
          <ac:spMkLst>
            <pc:docMk/>
            <pc:sldMk cId="1830847363" sldId="283"/>
            <ac:spMk id="9320" creationId="{AC30FF83-850F-4D89-B0A6-21ED85EFFAAC}"/>
          </ac:spMkLst>
        </pc:spChg>
        <pc:spChg chg="mod">
          <ac:chgData name="Vivek Saahil" userId="43ad321a-5946-4c44-869a-99c3331d9527" providerId="ADAL" clId="{EA813354-F016-409C-A55B-EB42D8BC8B73}" dt="2021-04-06T04:33:14.680" v="5341" actId="27803"/>
          <ac:spMkLst>
            <pc:docMk/>
            <pc:sldMk cId="1830847363" sldId="283"/>
            <ac:spMk id="9321" creationId="{2E377E11-E59B-4071-AB85-B32B828D3421}"/>
          </ac:spMkLst>
        </pc:spChg>
        <pc:spChg chg="mod">
          <ac:chgData name="Vivek Saahil" userId="43ad321a-5946-4c44-869a-99c3331d9527" providerId="ADAL" clId="{EA813354-F016-409C-A55B-EB42D8BC8B73}" dt="2021-04-06T04:33:14.680" v="5341" actId="27803"/>
          <ac:spMkLst>
            <pc:docMk/>
            <pc:sldMk cId="1830847363" sldId="283"/>
            <ac:spMk id="9322" creationId="{1B32446B-9C89-404C-8517-081CC1470F98}"/>
          </ac:spMkLst>
        </pc:spChg>
        <pc:spChg chg="mod">
          <ac:chgData name="Vivek Saahil" userId="43ad321a-5946-4c44-869a-99c3331d9527" providerId="ADAL" clId="{EA813354-F016-409C-A55B-EB42D8BC8B73}" dt="2021-04-06T04:33:14.680" v="5341" actId="27803"/>
          <ac:spMkLst>
            <pc:docMk/>
            <pc:sldMk cId="1830847363" sldId="283"/>
            <ac:spMk id="9323" creationId="{C8DCB52C-A9D8-4E79-A033-E68ECEE3A8AC}"/>
          </ac:spMkLst>
        </pc:spChg>
        <pc:spChg chg="mod">
          <ac:chgData name="Vivek Saahil" userId="43ad321a-5946-4c44-869a-99c3331d9527" providerId="ADAL" clId="{EA813354-F016-409C-A55B-EB42D8BC8B73}" dt="2021-04-06T04:33:14.680" v="5341" actId="27803"/>
          <ac:spMkLst>
            <pc:docMk/>
            <pc:sldMk cId="1830847363" sldId="283"/>
            <ac:spMk id="9324" creationId="{1F97FF90-2BEB-42EA-9D5C-9D44E666CDCF}"/>
          </ac:spMkLst>
        </pc:spChg>
        <pc:spChg chg="mod">
          <ac:chgData name="Vivek Saahil" userId="43ad321a-5946-4c44-869a-99c3331d9527" providerId="ADAL" clId="{EA813354-F016-409C-A55B-EB42D8BC8B73}" dt="2021-04-06T04:33:14.680" v="5341" actId="27803"/>
          <ac:spMkLst>
            <pc:docMk/>
            <pc:sldMk cId="1830847363" sldId="283"/>
            <ac:spMk id="9325" creationId="{D9B66737-C404-4D06-966D-039C0836304C}"/>
          </ac:spMkLst>
        </pc:spChg>
        <pc:spChg chg="mod">
          <ac:chgData name="Vivek Saahil" userId="43ad321a-5946-4c44-869a-99c3331d9527" providerId="ADAL" clId="{EA813354-F016-409C-A55B-EB42D8BC8B73}" dt="2021-04-06T04:33:14.680" v="5341" actId="27803"/>
          <ac:spMkLst>
            <pc:docMk/>
            <pc:sldMk cId="1830847363" sldId="283"/>
            <ac:spMk id="9326" creationId="{3F7CBC3A-8404-4585-B2C0-92EA6C4E1B2B}"/>
          </ac:spMkLst>
        </pc:spChg>
        <pc:spChg chg="mod">
          <ac:chgData name="Vivek Saahil" userId="43ad321a-5946-4c44-869a-99c3331d9527" providerId="ADAL" clId="{EA813354-F016-409C-A55B-EB42D8BC8B73}" dt="2021-04-06T04:33:14.680" v="5341" actId="27803"/>
          <ac:spMkLst>
            <pc:docMk/>
            <pc:sldMk cId="1830847363" sldId="283"/>
            <ac:spMk id="9327" creationId="{FF8FB4A6-3DBE-4649-AC7A-BA67BC388F13}"/>
          </ac:spMkLst>
        </pc:spChg>
        <pc:spChg chg="mod">
          <ac:chgData name="Vivek Saahil" userId="43ad321a-5946-4c44-869a-99c3331d9527" providerId="ADAL" clId="{EA813354-F016-409C-A55B-EB42D8BC8B73}" dt="2021-04-06T04:33:14.680" v="5341" actId="27803"/>
          <ac:spMkLst>
            <pc:docMk/>
            <pc:sldMk cId="1830847363" sldId="283"/>
            <ac:spMk id="9328" creationId="{6E62028B-DA5C-4E2F-BBBF-1B936A62AA63}"/>
          </ac:spMkLst>
        </pc:spChg>
        <pc:spChg chg="mod">
          <ac:chgData name="Vivek Saahil" userId="43ad321a-5946-4c44-869a-99c3331d9527" providerId="ADAL" clId="{EA813354-F016-409C-A55B-EB42D8BC8B73}" dt="2021-04-06T04:33:14.680" v="5341" actId="27803"/>
          <ac:spMkLst>
            <pc:docMk/>
            <pc:sldMk cId="1830847363" sldId="283"/>
            <ac:spMk id="9329" creationId="{99222A99-0A0F-4161-A01B-336F98B8ADE0}"/>
          </ac:spMkLst>
        </pc:spChg>
        <pc:spChg chg="mod">
          <ac:chgData name="Vivek Saahil" userId="43ad321a-5946-4c44-869a-99c3331d9527" providerId="ADAL" clId="{EA813354-F016-409C-A55B-EB42D8BC8B73}" dt="2021-04-06T04:33:14.680" v="5341" actId="27803"/>
          <ac:spMkLst>
            <pc:docMk/>
            <pc:sldMk cId="1830847363" sldId="283"/>
            <ac:spMk id="9330" creationId="{678FBA60-A279-4E69-A01C-CB145E71D88D}"/>
          </ac:spMkLst>
        </pc:spChg>
        <pc:spChg chg="mod">
          <ac:chgData name="Vivek Saahil" userId="43ad321a-5946-4c44-869a-99c3331d9527" providerId="ADAL" clId="{EA813354-F016-409C-A55B-EB42D8BC8B73}" dt="2021-04-06T04:33:14.680" v="5341" actId="27803"/>
          <ac:spMkLst>
            <pc:docMk/>
            <pc:sldMk cId="1830847363" sldId="283"/>
            <ac:spMk id="9331" creationId="{E342D293-6305-41AB-BF51-3C07912F64A8}"/>
          </ac:spMkLst>
        </pc:spChg>
        <pc:spChg chg="mod">
          <ac:chgData name="Vivek Saahil" userId="43ad321a-5946-4c44-869a-99c3331d9527" providerId="ADAL" clId="{EA813354-F016-409C-A55B-EB42D8BC8B73}" dt="2021-04-06T04:33:14.680" v="5341" actId="27803"/>
          <ac:spMkLst>
            <pc:docMk/>
            <pc:sldMk cId="1830847363" sldId="283"/>
            <ac:spMk id="9332" creationId="{A8C10699-2DBE-4E25-A445-7C19B9FCA5D0}"/>
          </ac:spMkLst>
        </pc:spChg>
        <pc:spChg chg="mod">
          <ac:chgData name="Vivek Saahil" userId="43ad321a-5946-4c44-869a-99c3331d9527" providerId="ADAL" clId="{EA813354-F016-409C-A55B-EB42D8BC8B73}" dt="2021-04-06T04:33:14.680" v="5341" actId="27803"/>
          <ac:spMkLst>
            <pc:docMk/>
            <pc:sldMk cId="1830847363" sldId="283"/>
            <ac:spMk id="9333" creationId="{2D670EB5-C168-4DEE-A2D6-B7B5B238D070}"/>
          </ac:spMkLst>
        </pc:spChg>
        <pc:spChg chg="mod">
          <ac:chgData name="Vivek Saahil" userId="43ad321a-5946-4c44-869a-99c3331d9527" providerId="ADAL" clId="{EA813354-F016-409C-A55B-EB42D8BC8B73}" dt="2021-04-06T04:33:14.680" v="5341" actId="27803"/>
          <ac:spMkLst>
            <pc:docMk/>
            <pc:sldMk cId="1830847363" sldId="283"/>
            <ac:spMk id="9334" creationId="{94878162-0E37-4722-8007-7C55CBC3DCB5}"/>
          </ac:spMkLst>
        </pc:spChg>
        <pc:spChg chg="mod">
          <ac:chgData name="Vivek Saahil" userId="43ad321a-5946-4c44-869a-99c3331d9527" providerId="ADAL" clId="{EA813354-F016-409C-A55B-EB42D8BC8B73}" dt="2021-04-06T04:33:14.680" v="5341" actId="27803"/>
          <ac:spMkLst>
            <pc:docMk/>
            <pc:sldMk cId="1830847363" sldId="283"/>
            <ac:spMk id="9335" creationId="{899099DB-3558-4029-864D-722956B187D9}"/>
          </ac:spMkLst>
        </pc:spChg>
        <pc:spChg chg="mod">
          <ac:chgData name="Vivek Saahil" userId="43ad321a-5946-4c44-869a-99c3331d9527" providerId="ADAL" clId="{EA813354-F016-409C-A55B-EB42D8BC8B73}" dt="2021-04-06T04:33:14.680" v="5341" actId="27803"/>
          <ac:spMkLst>
            <pc:docMk/>
            <pc:sldMk cId="1830847363" sldId="283"/>
            <ac:spMk id="9336" creationId="{7D96E72F-F2AF-4326-A83C-C7C590E0359A}"/>
          </ac:spMkLst>
        </pc:spChg>
        <pc:spChg chg="mod">
          <ac:chgData name="Vivek Saahil" userId="43ad321a-5946-4c44-869a-99c3331d9527" providerId="ADAL" clId="{EA813354-F016-409C-A55B-EB42D8BC8B73}" dt="2021-04-06T04:33:14.680" v="5341" actId="27803"/>
          <ac:spMkLst>
            <pc:docMk/>
            <pc:sldMk cId="1830847363" sldId="283"/>
            <ac:spMk id="9337" creationId="{9E71146A-207A-44F7-A878-ADEC9AFB1EA9}"/>
          </ac:spMkLst>
        </pc:spChg>
        <pc:spChg chg="mod">
          <ac:chgData name="Vivek Saahil" userId="43ad321a-5946-4c44-869a-99c3331d9527" providerId="ADAL" clId="{EA813354-F016-409C-A55B-EB42D8BC8B73}" dt="2021-04-06T04:33:14.680" v="5341" actId="27803"/>
          <ac:spMkLst>
            <pc:docMk/>
            <pc:sldMk cId="1830847363" sldId="283"/>
            <ac:spMk id="9338" creationId="{9EA96534-256C-4C07-8AEF-11983F586C8F}"/>
          </ac:spMkLst>
        </pc:spChg>
        <pc:spChg chg="mod">
          <ac:chgData name="Vivek Saahil" userId="43ad321a-5946-4c44-869a-99c3331d9527" providerId="ADAL" clId="{EA813354-F016-409C-A55B-EB42D8BC8B73}" dt="2021-04-06T04:33:14.680" v="5341" actId="27803"/>
          <ac:spMkLst>
            <pc:docMk/>
            <pc:sldMk cId="1830847363" sldId="283"/>
            <ac:spMk id="9339" creationId="{11684F9F-9046-42ED-81F3-749C8D766061}"/>
          </ac:spMkLst>
        </pc:spChg>
        <pc:spChg chg="mod">
          <ac:chgData name="Vivek Saahil" userId="43ad321a-5946-4c44-869a-99c3331d9527" providerId="ADAL" clId="{EA813354-F016-409C-A55B-EB42D8BC8B73}" dt="2021-04-06T04:33:14.680" v="5341" actId="27803"/>
          <ac:spMkLst>
            <pc:docMk/>
            <pc:sldMk cId="1830847363" sldId="283"/>
            <ac:spMk id="9340" creationId="{378E785E-3F54-4F9F-8377-B10FDDCF231A}"/>
          </ac:spMkLst>
        </pc:spChg>
        <pc:spChg chg="mod">
          <ac:chgData name="Vivek Saahil" userId="43ad321a-5946-4c44-869a-99c3331d9527" providerId="ADAL" clId="{EA813354-F016-409C-A55B-EB42D8BC8B73}" dt="2021-04-06T04:33:14.680" v="5341" actId="27803"/>
          <ac:spMkLst>
            <pc:docMk/>
            <pc:sldMk cId="1830847363" sldId="283"/>
            <ac:spMk id="9341" creationId="{289EA3DF-3127-41AA-A5D0-FE7C2FA17382}"/>
          </ac:spMkLst>
        </pc:spChg>
        <pc:spChg chg="mod">
          <ac:chgData name="Vivek Saahil" userId="43ad321a-5946-4c44-869a-99c3331d9527" providerId="ADAL" clId="{EA813354-F016-409C-A55B-EB42D8BC8B73}" dt="2021-04-06T04:33:14.680" v="5341" actId="27803"/>
          <ac:spMkLst>
            <pc:docMk/>
            <pc:sldMk cId="1830847363" sldId="283"/>
            <ac:spMk id="9342" creationId="{92C8EC80-864D-41DF-A097-859D2328A1F6}"/>
          </ac:spMkLst>
        </pc:spChg>
        <pc:spChg chg="mod">
          <ac:chgData name="Vivek Saahil" userId="43ad321a-5946-4c44-869a-99c3331d9527" providerId="ADAL" clId="{EA813354-F016-409C-A55B-EB42D8BC8B73}" dt="2021-04-06T04:33:14.680" v="5341" actId="27803"/>
          <ac:spMkLst>
            <pc:docMk/>
            <pc:sldMk cId="1830847363" sldId="283"/>
            <ac:spMk id="9343" creationId="{B8C0D74E-29C2-47EC-B05A-0195607CC56D}"/>
          </ac:spMkLst>
        </pc:spChg>
        <pc:spChg chg="mod">
          <ac:chgData name="Vivek Saahil" userId="43ad321a-5946-4c44-869a-99c3331d9527" providerId="ADAL" clId="{EA813354-F016-409C-A55B-EB42D8BC8B73}" dt="2021-04-06T04:33:14.680" v="5341" actId="27803"/>
          <ac:spMkLst>
            <pc:docMk/>
            <pc:sldMk cId="1830847363" sldId="283"/>
            <ac:spMk id="9344" creationId="{76915FE2-5041-4AD3-AD57-98E7199AC682}"/>
          </ac:spMkLst>
        </pc:spChg>
        <pc:spChg chg="mod">
          <ac:chgData name="Vivek Saahil" userId="43ad321a-5946-4c44-869a-99c3331d9527" providerId="ADAL" clId="{EA813354-F016-409C-A55B-EB42D8BC8B73}" dt="2021-04-06T04:33:14.680" v="5341" actId="27803"/>
          <ac:spMkLst>
            <pc:docMk/>
            <pc:sldMk cId="1830847363" sldId="283"/>
            <ac:spMk id="9345" creationId="{266C4E82-FC1E-408C-929A-900F7E04C5E9}"/>
          </ac:spMkLst>
        </pc:spChg>
        <pc:spChg chg="mod">
          <ac:chgData name="Vivek Saahil" userId="43ad321a-5946-4c44-869a-99c3331d9527" providerId="ADAL" clId="{EA813354-F016-409C-A55B-EB42D8BC8B73}" dt="2021-04-06T04:33:14.680" v="5341" actId="27803"/>
          <ac:spMkLst>
            <pc:docMk/>
            <pc:sldMk cId="1830847363" sldId="283"/>
            <ac:spMk id="9346" creationId="{5829EA40-AB9E-4DE7-AFF6-7A1618AA0BE3}"/>
          </ac:spMkLst>
        </pc:spChg>
        <pc:spChg chg="mod">
          <ac:chgData name="Vivek Saahil" userId="43ad321a-5946-4c44-869a-99c3331d9527" providerId="ADAL" clId="{EA813354-F016-409C-A55B-EB42D8BC8B73}" dt="2021-04-06T04:33:14.680" v="5341" actId="27803"/>
          <ac:spMkLst>
            <pc:docMk/>
            <pc:sldMk cId="1830847363" sldId="283"/>
            <ac:spMk id="9347" creationId="{AEDB53ED-F1F3-441B-B2BA-FACFC63216EC}"/>
          </ac:spMkLst>
        </pc:spChg>
        <pc:spChg chg="mod">
          <ac:chgData name="Vivek Saahil" userId="43ad321a-5946-4c44-869a-99c3331d9527" providerId="ADAL" clId="{EA813354-F016-409C-A55B-EB42D8BC8B73}" dt="2021-04-06T04:33:14.680" v="5341" actId="27803"/>
          <ac:spMkLst>
            <pc:docMk/>
            <pc:sldMk cId="1830847363" sldId="283"/>
            <ac:spMk id="9348" creationId="{61C1187D-4CE4-483A-9C0D-5D55DF6E0F64}"/>
          </ac:spMkLst>
        </pc:spChg>
        <pc:spChg chg="mod">
          <ac:chgData name="Vivek Saahil" userId="43ad321a-5946-4c44-869a-99c3331d9527" providerId="ADAL" clId="{EA813354-F016-409C-A55B-EB42D8BC8B73}" dt="2021-04-06T04:33:14.680" v="5341" actId="27803"/>
          <ac:spMkLst>
            <pc:docMk/>
            <pc:sldMk cId="1830847363" sldId="283"/>
            <ac:spMk id="9349" creationId="{C0DA3613-AD3E-4285-A71F-D94E3C684CD7}"/>
          </ac:spMkLst>
        </pc:spChg>
        <pc:spChg chg="mod">
          <ac:chgData name="Vivek Saahil" userId="43ad321a-5946-4c44-869a-99c3331d9527" providerId="ADAL" clId="{EA813354-F016-409C-A55B-EB42D8BC8B73}" dt="2021-04-06T04:33:14.680" v="5341" actId="27803"/>
          <ac:spMkLst>
            <pc:docMk/>
            <pc:sldMk cId="1830847363" sldId="283"/>
            <ac:spMk id="9350" creationId="{002258B0-1788-48F3-A645-9E131118CC44}"/>
          </ac:spMkLst>
        </pc:spChg>
        <pc:spChg chg="mod">
          <ac:chgData name="Vivek Saahil" userId="43ad321a-5946-4c44-869a-99c3331d9527" providerId="ADAL" clId="{EA813354-F016-409C-A55B-EB42D8BC8B73}" dt="2021-04-06T04:33:14.680" v="5341" actId="27803"/>
          <ac:spMkLst>
            <pc:docMk/>
            <pc:sldMk cId="1830847363" sldId="283"/>
            <ac:spMk id="9351" creationId="{913D9C33-15C0-4068-B1B9-011D18801DAD}"/>
          </ac:spMkLst>
        </pc:spChg>
        <pc:spChg chg="mod">
          <ac:chgData name="Vivek Saahil" userId="43ad321a-5946-4c44-869a-99c3331d9527" providerId="ADAL" clId="{EA813354-F016-409C-A55B-EB42D8BC8B73}" dt="2021-04-06T04:33:14.680" v="5341" actId="27803"/>
          <ac:spMkLst>
            <pc:docMk/>
            <pc:sldMk cId="1830847363" sldId="283"/>
            <ac:spMk id="9352" creationId="{2FA80DFF-F424-4B35-9D35-9B6E56A9174A}"/>
          </ac:spMkLst>
        </pc:spChg>
        <pc:spChg chg="mod">
          <ac:chgData name="Vivek Saahil" userId="43ad321a-5946-4c44-869a-99c3331d9527" providerId="ADAL" clId="{EA813354-F016-409C-A55B-EB42D8BC8B73}" dt="2021-04-06T04:33:14.680" v="5341" actId="27803"/>
          <ac:spMkLst>
            <pc:docMk/>
            <pc:sldMk cId="1830847363" sldId="283"/>
            <ac:spMk id="9353" creationId="{C5CED15D-3B1A-4D0B-B4A5-A4DC830332A4}"/>
          </ac:spMkLst>
        </pc:spChg>
        <pc:spChg chg="mod">
          <ac:chgData name="Vivek Saahil" userId="43ad321a-5946-4c44-869a-99c3331d9527" providerId="ADAL" clId="{EA813354-F016-409C-A55B-EB42D8BC8B73}" dt="2021-04-06T04:33:14.680" v="5341" actId="27803"/>
          <ac:spMkLst>
            <pc:docMk/>
            <pc:sldMk cId="1830847363" sldId="283"/>
            <ac:spMk id="9354" creationId="{BF671A62-8B69-4562-AAFD-99F3F7C18DD0}"/>
          </ac:spMkLst>
        </pc:spChg>
        <pc:spChg chg="mod">
          <ac:chgData name="Vivek Saahil" userId="43ad321a-5946-4c44-869a-99c3331d9527" providerId="ADAL" clId="{EA813354-F016-409C-A55B-EB42D8BC8B73}" dt="2021-04-06T04:33:14.680" v="5341" actId="27803"/>
          <ac:spMkLst>
            <pc:docMk/>
            <pc:sldMk cId="1830847363" sldId="283"/>
            <ac:spMk id="9355" creationId="{70C1094D-C303-4558-9E11-6E90792734A8}"/>
          </ac:spMkLst>
        </pc:spChg>
        <pc:spChg chg="mod">
          <ac:chgData name="Vivek Saahil" userId="43ad321a-5946-4c44-869a-99c3331d9527" providerId="ADAL" clId="{EA813354-F016-409C-A55B-EB42D8BC8B73}" dt="2021-04-06T04:33:14.680" v="5341" actId="27803"/>
          <ac:spMkLst>
            <pc:docMk/>
            <pc:sldMk cId="1830847363" sldId="283"/>
            <ac:spMk id="9356" creationId="{11256A65-44C0-40FA-B702-B6DAA85D76FD}"/>
          </ac:spMkLst>
        </pc:spChg>
        <pc:spChg chg="mod">
          <ac:chgData name="Vivek Saahil" userId="43ad321a-5946-4c44-869a-99c3331d9527" providerId="ADAL" clId="{EA813354-F016-409C-A55B-EB42D8BC8B73}" dt="2021-04-06T04:33:14.680" v="5341" actId="27803"/>
          <ac:spMkLst>
            <pc:docMk/>
            <pc:sldMk cId="1830847363" sldId="283"/>
            <ac:spMk id="9357" creationId="{52CA642D-2B00-43FD-9F84-74630731AC06}"/>
          </ac:spMkLst>
        </pc:spChg>
        <pc:spChg chg="mod">
          <ac:chgData name="Vivek Saahil" userId="43ad321a-5946-4c44-869a-99c3331d9527" providerId="ADAL" clId="{EA813354-F016-409C-A55B-EB42D8BC8B73}" dt="2021-04-06T04:33:14.680" v="5341" actId="27803"/>
          <ac:spMkLst>
            <pc:docMk/>
            <pc:sldMk cId="1830847363" sldId="283"/>
            <ac:spMk id="9358" creationId="{E161F427-0B25-4D25-94D9-56F53A2AF9A7}"/>
          </ac:spMkLst>
        </pc:spChg>
        <pc:spChg chg="mod">
          <ac:chgData name="Vivek Saahil" userId="43ad321a-5946-4c44-869a-99c3331d9527" providerId="ADAL" clId="{EA813354-F016-409C-A55B-EB42D8BC8B73}" dt="2021-04-06T04:33:14.680" v="5341" actId="27803"/>
          <ac:spMkLst>
            <pc:docMk/>
            <pc:sldMk cId="1830847363" sldId="283"/>
            <ac:spMk id="9359" creationId="{5C4DCFC7-B95F-4E8B-95AC-4B53E35CB396}"/>
          </ac:spMkLst>
        </pc:spChg>
        <pc:spChg chg="mod">
          <ac:chgData name="Vivek Saahil" userId="43ad321a-5946-4c44-869a-99c3331d9527" providerId="ADAL" clId="{EA813354-F016-409C-A55B-EB42D8BC8B73}" dt="2021-04-06T04:33:14.680" v="5341" actId="27803"/>
          <ac:spMkLst>
            <pc:docMk/>
            <pc:sldMk cId="1830847363" sldId="283"/>
            <ac:spMk id="9360" creationId="{0776DAAB-CBA2-44AF-B454-1011627EC777}"/>
          </ac:spMkLst>
        </pc:spChg>
        <pc:spChg chg="mod">
          <ac:chgData name="Vivek Saahil" userId="43ad321a-5946-4c44-869a-99c3331d9527" providerId="ADAL" clId="{EA813354-F016-409C-A55B-EB42D8BC8B73}" dt="2021-04-06T04:33:14.680" v="5341" actId="27803"/>
          <ac:spMkLst>
            <pc:docMk/>
            <pc:sldMk cId="1830847363" sldId="283"/>
            <ac:spMk id="9361" creationId="{EEB73289-B6C6-4A66-A739-94ADA4274591}"/>
          </ac:spMkLst>
        </pc:spChg>
        <pc:spChg chg="mod">
          <ac:chgData name="Vivek Saahil" userId="43ad321a-5946-4c44-869a-99c3331d9527" providerId="ADAL" clId="{EA813354-F016-409C-A55B-EB42D8BC8B73}" dt="2021-04-06T04:33:14.680" v="5341" actId="27803"/>
          <ac:spMkLst>
            <pc:docMk/>
            <pc:sldMk cId="1830847363" sldId="283"/>
            <ac:spMk id="9362" creationId="{52A4E986-EDF7-4036-9363-716745CE22A9}"/>
          </ac:spMkLst>
        </pc:spChg>
        <pc:spChg chg="mod">
          <ac:chgData name="Vivek Saahil" userId="43ad321a-5946-4c44-869a-99c3331d9527" providerId="ADAL" clId="{EA813354-F016-409C-A55B-EB42D8BC8B73}" dt="2021-04-06T04:33:14.680" v="5341" actId="27803"/>
          <ac:spMkLst>
            <pc:docMk/>
            <pc:sldMk cId="1830847363" sldId="283"/>
            <ac:spMk id="9363" creationId="{F40582F5-0461-4A05-A7C5-18BD80AC9072}"/>
          </ac:spMkLst>
        </pc:spChg>
        <pc:spChg chg="mod">
          <ac:chgData name="Vivek Saahil" userId="43ad321a-5946-4c44-869a-99c3331d9527" providerId="ADAL" clId="{EA813354-F016-409C-A55B-EB42D8BC8B73}" dt="2021-04-06T04:33:14.680" v="5341" actId="27803"/>
          <ac:spMkLst>
            <pc:docMk/>
            <pc:sldMk cId="1830847363" sldId="283"/>
            <ac:spMk id="9364" creationId="{47831B06-668A-450E-A094-F91F45918AA9}"/>
          </ac:spMkLst>
        </pc:spChg>
        <pc:spChg chg="mod">
          <ac:chgData name="Vivek Saahil" userId="43ad321a-5946-4c44-869a-99c3331d9527" providerId="ADAL" clId="{EA813354-F016-409C-A55B-EB42D8BC8B73}" dt="2021-04-06T04:33:14.680" v="5341" actId="27803"/>
          <ac:spMkLst>
            <pc:docMk/>
            <pc:sldMk cId="1830847363" sldId="283"/>
            <ac:spMk id="9365" creationId="{418D99E7-CF7D-45D7-8F97-7459A17167C7}"/>
          </ac:spMkLst>
        </pc:spChg>
        <pc:spChg chg="mod">
          <ac:chgData name="Vivek Saahil" userId="43ad321a-5946-4c44-869a-99c3331d9527" providerId="ADAL" clId="{EA813354-F016-409C-A55B-EB42D8BC8B73}" dt="2021-04-06T04:33:14.680" v="5341" actId="27803"/>
          <ac:spMkLst>
            <pc:docMk/>
            <pc:sldMk cId="1830847363" sldId="283"/>
            <ac:spMk id="9366" creationId="{9AA02CD1-21A1-4D2B-9A63-7A7355926EEC}"/>
          </ac:spMkLst>
        </pc:spChg>
        <pc:spChg chg="mod">
          <ac:chgData name="Vivek Saahil" userId="43ad321a-5946-4c44-869a-99c3331d9527" providerId="ADAL" clId="{EA813354-F016-409C-A55B-EB42D8BC8B73}" dt="2021-04-06T04:33:14.680" v="5341" actId="27803"/>
          <ac:spMkLst>
            <pc:docMk/>
            <pc:sldMk cId="1830847363" sldId="283"/>
            <ac:spMk id="9367" creationId="{2B1D359E-AF24-4B61-BE7A-5F5599873D1F}"/>
          </ac:spMkLst>
        </pc:spChg>
        <pc:spChg chg="mod">
          <ac:chgData name="Vivek Saahil" userId="43ad321a-5946-4c44-869a-99c3331d9527" providerId="ADAL" clId="{EA813354-F016-409C-A55B-EB42D8BC8B73}" dt="2021-04-06T04:33:14.680" v="5341" actId="27803"/>
          <ac:spMkLst>
            <pc:docMk/>
            <pc:sldMk cId="1830847363" sldId="283"/>
            <ac:spMk id="9368" creationId="{3E0E2C34-12FF-4528-ADBC-73015B702381}"/>
          </ac:spMkLst>
        </pc:spChg>
        <pc:spChg chg="mod">
          <ac:chgData name="Vivek Saahil" userId="43ad321a-5946-4c44-869a-99c3331d9527" providerId="ADAL" clId="{EA813354-F016-409C-A55B-EB42D8BC8B73}" dt="2021-04-06T04:33:14.680" v="5341" actId="27803"/>
          <ac:spMkLst>
            <pc:docMk/>
            <pc:sldMk cId="1830847363" sldId="283"/>
            <ac:spMk id="9369" creationId="{F9B1076A-29EB-4FFE-93B6-F81CECDE54ED}"/>
          </ac:spMkLst>
        </pc:spChg>
        <pc:spChg chg="mod">
          <ac:chgData name="Vivek Saahil" userId="43ad321a-5946-4c44-869a-99c3331d9527" providerId="ADAL" clId="{EA813354-F016-409C-A55B-EB42D8BC8B73}" dt="2021-04-06T04:33:14.680" v="5341" actId="27803"/>
          <ac:spMkLst>
            <pc:docMk/>
            <pc:sldMk cId="1830847363" sldId="283"/>
            <ac:spMk id="9370" creationId="{3403332F-3E5F-481B-8DB5-0BA045D62C2D}"/>
          </ac:spMkLst>
        </pc:spChg>
        <pc:spChg chg="mod">
          <ac:chgData name="Vivek Saahil" userId="43ad321a-5946-4c44-869a-99c3331d9527" providerId="ADAL" clId="{EA813354-F016-409C-A55B-EB42D8BC8B73}" dt="2021-04-06T04:33:14.680" v="5341" actId="27803"/>
          <ac:spMkLst>
            <pc:docMk/>
            <pc:sldMk cId="1830847363" sldId="283"/>
            <ac:spMk id="9371" creationId="{D998A2F9-8B97-48C8-9500-F244C83A1EF3}"/>
          </ac:spMkLst>
        </pc:spChg>
        <pc:spChg chg="mod">
          <ac:chgData name="Vivek Saahil" userId="43ad321a-5946-4c44-869a-99c3331d9527" providerId="ADAL" clId="{EA813354-F016-409C-A55B-EB42D8BC8B73}" dt="2021-04-06T04:33:14.680" v="5341" actId="27803"/>
          <ac:spMkLst>
            <pc:docMk/>
            <pc:sldMk cId="1830847363" sldId="283"/>
            <ac:spMk id="9372" creationId="{334A15C0-4BC0-4C9C-99DE-57BB1C1169E4}"/>
          </ac:spMkLst>
        </pc:spChg>
        <pc:spChg chg="mod">
          <ac:chgData name="Vivek Saahil" userId="43ad321a-5946-4c44-869a-99c3331d9527" providerId="ADAL" clId="{EA813354-F016-409C-A55B-EB42D8BC8B73}" dt="2021-04-06T04:33:14.680" v="5341" actId="27803"/>
          <ac:spMkLst>
            <pc:docMk/>
            <pc:sldMk cId="1830847363" sldId="283"/>
            <ac:spMk id="9373" creationId="{A03B4C87-6366-4B18-9416-08F4E98CAFBD}"/>
          </ac:spMkLst>
        </pc:spChg>
        <pc:spChg chg="mod">
          <ac:chgData name="Vivek Saahil" userId="43ad321a-5946-4c44-869a-99c3331d9527" providerId="ADAL" clId="{EA813354-F016-409C-A55B-EB42D8BC8B73}" dt="2021-04-06T04:33:14.680" v="5341" actId="27803"/>
          <ac:spMkLst>
            <pc:docMk/>
            <pc:sldMk cId="1830847363" sldId="283"/>
            <ac:spMk id="9374" creationId="{4B4CFEA5-28E1-4BBE-84D2-BD2635532CB4}"/>
          </ac:spMkLst>
        </pc:spChg>
        <pc:spChg chg="mod">
          <ac:chgData name="Vivek Saahil" userId="43ad321a-5946-4c44-869a-99c3331d9527" providerId="ADAL" clId="{EA813354-F016-409C-A55B-EB42D8BC8B73}" dt="2021-04-06T04:33:14.680" v="5341" actId="27803"/>
          <ac:spMkLst>
            <pc:docMk/>
            <pc:sldMk cId="1830847363" sldId="283"/>
            <ac:spMk id="9375" creationId="{3A295B16-B349-4CB2-8EB6-3C7F44C9464F}"/>
          </ac:spMkLst>
        </pc:spChg>
        <pc:spChg chg="mod">
          <ac:chgData name="Vivek Saahil" userId="43ad321a-5946-4c44-869a-99c3331d9527" providerId="ADAL" clId="{EA813354-F016-409C-A55B-EB42D8BC8B73}" dt="2021-04-06T04:33:14.680" v="5341" actId="27803"/>
          <ac:spMkLst>
            <pc:docMk/>
            <pc:sldMk cId="1830847363" sldId="283"/>
            <ac:spMk id="9376" creationId="{6C631A27-A45C-447D-9A49-15288FA2E08B}"/>
          </ac:spMkLst>
        </pc:spChg>
        <pc:spChg chg="mod">
          <ac:chgData name="Vivek Saahil" userId="43ad321a-5946-4c44-869a-99c3331d9527" providerId="ADAL" clId="{EA813354-F016-409C-A55B-EB42D8BC8B73}" dt="2021-04-06T04:33:14.680" v="5341" actId="27803"/>
          <ac:spMkLst>
            <pc:docMk/>
            <pc:sldMk cId="1830847363" sldId="283"/>
            <ac:spMk id="9377" creationId="{7E839810-A533-45FC-B6F4-655ADF86BAE5}"/>
          </ac:spMkLst>
        </pc:spChg>
        <pc:spChg chg="mod">
          <ac:chgData name="Vivek Saahil" userId="43ad321a-5946-4c44-869a-99c3331d9527" providerId="ADAL" clId="{EA813354-F016-409C-A55B-EB42D8BC8B73}" dt="2021-04-06T04:33:14.680" v="5341" actId="27803"/>
          <ac:spMkLst>
            <pc:docMk/>
            <pc:sldMk cId="1830847363" sldId="283"/>
            <ac:spMk id="9378" creationId="{66F268C1-5B2D-45B7-8CE1-010528A46C51}"/>
          </ac:spMkLst>
        </pc:spChg>
        <pc:spChg chg="mod">
          <ac:chgData name="Vivek Saahil" userId="43ad321a-5946-4c44-869a-99c3331d9527" providerId="ADAL" clId="{EA813354-F016-409C-A55B-EB42D8BC8B73}" dt="2021-04-06T04:33:14.680" v="5341" actId="27803"/>
          <ac:spMkLst>
            <pc:docMk/>
            <pc:sldMk cId="1830847363" sldId="283"/>
            <ac:spMk id="9379" creationId="{14F7B921-770F-488C-A970-0E6EC2B2DAC0}"/>
          </ac:spMkLst>
        </pc:spChg>
        <pc:spChg chg="mod">
          <ac:chgData name="Vivek Saahil" userId="43ad321a-5946-4c44-869a-99c3331d9527" providerId="ADAL" clId="{EA813354-F016-409C-A55B-EB42D8BC8B73}" dt="2021-04-06T04:33:14.680" v="5341" actId="27803"/>
          <ac:spMkLst>
            <pc:docMk/>
            <pc:sldMk cId="1830847363" sldId="283"/>
            <ac:spMk id="9380" creationId="{BEACCC55-E7E1-4131-B96B-8435001095A8}"/>
          </ac:spMkLst>
        </pc:spChg>
        <pc:spChg chg="mod">
          <ac:chgData name="Vivek Saahil" userId="43ad321a-5946-4c44-869a-99c3331d9527" providerId="ADAL" clId="{EA813354-F016-409C-A55B-EB42D8BC8B73}" dt="2021-04-06T04:33:14.680" v="5341" actId="27803"/>
          <ac:spMkLst>
            <pc:docMk/>
            <pc:sldMk cId="1830847363" sldId="283"/>
            <ac:spMk id="9381" creationId="{C1789FE4-1A59-4B81-AD8F-3D8B94B3B03B}"/>
          </ac:spMkLst>
        </pc:spChg>
        <pc:spChg chg="mod">
          <ac:chgData name="Vivek Saahil" userId="43ad321a-5946-4c44-869a-99c3331d9527" providerId="ADAL" clId="{EA813354-F016-409C-A55B-EB42D8BC8B73}" dt="2021-04-06T04:33:14.680" v="5341" actId="27803"/>
          <ac:spMkLst>
            <pc:docMk/>
            <pc:sldMk cId="1830847363" sldId="283"/>
            <ac:spMk id="9382" creationId="{EDC344C8-3CC0-47C7-82FD-EA1AC451D4F1}"/>
          </ac:spMkLst>
        </pc:spChg>
        <pc:spChg chg="mod">
          <ac:chgData name="Vivek Saahil" userId="43ad321a-5946-4c44-869a-99c3331d9527" providerId="ADAL" clId="{EA813354-F016-409C-A55B-EB42D8BC8B73}" dt="2021-04-06T04:33:14.680" v="5341" actId="27803"/>
          <ac:spMkLst>
            <pc:docMk/>
            <pc:sldMk cId="1830847363" sldId="283"/>
            <ac:spMk id="9383" creationId="{0C2D1E88-0BA1-440D-8F24-3F10AD8CE23C}"/>
          </ac:spMkLst>
        </pc:spChg>
        <pc:spChg chg="mod">
          <ac:chgData name="Vivek Saahil" userId="43ad321a-5946-4c44-869a-99c3331d9527" providerId="ADAL" clId="{EA813354-F016-409C-A55B-EB42D8BC8B73}" dt="2021-04-06T04:33:14.680" v="5341" actId="27803"/>
          <ac:spMkLst>
            <pc:docMk/>
            <pc:sldMk cId="1830847363" sldId="283"/>
            <ac:spMk id="9384" creationId="{14C925E9-70F6-4BF3-A335-A3BDAEB08FAB}"/>
          </ac:spMkLst>
        </pc:spChg>
        <pc:spChg chg="mod">
          <ac:chgData name="Vivek Saahil" userId="43ad321a-5946-4c44-869a-99c3331d9527" providerId="ADAL" clId="{EA813354-F016-409C-A55B-EB42D8BC8B73}" dt="2021-04-06T04:33:14.680" v="5341" actId="27803"/>
          <ac:spMkLst>
            <pc:docMk/>
            <pc:sldMk cId="1830847363" sldId="283"/>
            <ac:spMk id="9385" creationId="{B8040CDD-5843-457B-A51A-486F5CD5ECAB}"/>
          </ac:spMkLst>
        </pc:spChg>
        <pc:spChg chg="mod">
          <ac:chgData name="Vivek Saahil" userId="43ad321a-5946-4c44-869a-99c3331d9527" providerId="ADAL" clId="{EA813354-F016-409C-A55B-EB42D8BC8B73}" dt="2021-04-06T04:33:14.680" v="5341" actId="27803"/>
          <ac:spMkLst>
            <pc:docMk/>
            <pc:sldMk cId="1830847363" sldId="283"/>
            <ac:spMk id="9386" creationId="{9B67218B-66BB-4721-8E65-16E9A3CEBB75}"/>
          </ac:spMkLst>
        </pc:spChg>
        <pc:spChg chg="mod">
          <ac:chgData name="Vivek Saahil" userId="43ad321a-5946-4c44-869a-99c3331d9527" providerId="ADAL" clId="{EA813354-F016-409C-A55B-EB42D8BC8B73}" dt="2021-04-06T04:33:14.680" v="5341" actId="27803"/>
          <ac:spMkLst>
            <pc:docMk/>
            <pc:sldMk cId="1830847363" sldId="283"/>
            <ac:spMk id="9387" creationId="{1C0E7CEF-6E65-4498-9689-672890F03CC0}"/>
          </ac:spMkLst>
        </pc:spChg>
        <pc:spChg chg="mod">
          <ac:chgData name="Vivek Saahil" userId="43ad321a-5946-4c44-869a-99c3331d9527" providerId="ADAL" clId="{EA813354-F016-409C-A55B-EB42D8BC8B73}" dt="2021-04-06T04:33:14.680" v="5341" actId="27803"/>
          <ac:spMkLst>
            <pc:docMk/>
            <pc:sldMk cId="1830847363" sldId="283"/>
            <ac:spMk id="9388" creationId="{505AD1C0-FE8A-4668-B5CA-71BBF8AD58E2}"/>
          </ac:spMkLst>
        </pc:spChg>
        <pc:spChg chg="mod">
          <ac:chgData name="Vivek Saahil" userId="43ad321a-5946-4c44-869a-99c3331d9527" providerId="ADAL" clId="{EA813354-F016-409C-A55B-EB42D8BC8B73}" dt="2021-04-06T04:33:14.680" v="5341" actId="27803"/>
          <ac:spMkLst>
            <pc:docMk/>
            <pc:sldMk cId="1830847363" sldId="283"/>
            <ac:spMk id="9389" creationId="{B9170BB1-2C3B-46F8-8AF0-3E7CC2E7FA5C}"/>
          </ac:spMkLst>
        </pc:spChg>
        <pc:spChg chg="mod">
          <ac:chgData name="Vivek Saahil" userId="43ad321a-5946-4c44-869a-99c3331d9527" providerId="ADAL" clId="{EA813354-F016-409C-A55B-EB42D8BC8B73}" dt="2021-04-06T04:33:14.680" v="5341" actId="27803"/>
          <ac:spMkLst>
            <pc:docMk/>
            <pc:sldMk cId="1830847363" sldId="283"/>
            <ac:spMk id="9390" creationId="{EED02DC9-8DDE-4028-A09B-F5675869CD75}"/>
          </ac:spMkLst>
        </pc:spChg>
        <pc:spChg chg="mod">
          <ac:chgData name="Vivek Saahil" userId="43ad321a-5946-4c44-869a-99c3331d9527" providerId="ADAL" clId="{EA813354-F016-409C-A55B-EB42D8BC8B73}" dt="2021-04-06T04:33:14.680" v="5341" actId="27803"/>
          <ac:spMkLst>
            <pc:docMk/>
            <pc:sldMk cId="1830847363" sldId="283"/>
            <ac:spMk id="9391" creationId="{50D78C30-1C9C-4116-A745-593CC0072B72}"/>
          </ac:spMkLst>
        </pc:spChg>
        <pc:spChg chg="mod">
          <ac:chgData name="Vivek Saahil" userId="43ad321a-5946-4c44-869a-99c3331d9527" providerId="ADAL" clId="{EA813354-F016-409C-A55B-EB42D8BC8B73}" dt="2021-04-06T04:33:14.680" v="5341" actId="27803"/>
          <ac:spMkLst>
            <pc:docMk/>
            <pc:sldMk cId="1830847363" sldId="283"/>
            <ac:spMk id="9392" creationId="{AE04E8D6-07C7-4691-AD34-2BE6203F565D}"/>
          </ac:spMkLst>
        </pc:spChg>
        <pc:spChg chg="mod">
          <ac:chgData name="Vivek Saahil" userId="43ad321a-5946-4c44-869a-99c3331d9527" providerId="ADAL" clId="{EA813354-F016-409C-A55B-EB42D8BC8B73}" dt="2021-04-06T04:33:14.680" v="5341" actId="27803"/>
          <ac:spMkLst>
            <pc:docMk/>
            <pc:sldMk cId="1830847363" sldId="283"/>
            <ac:spMk id="9393" creationId="{EC437523-6E60-4F0F-9504-1B34B580DBA5}"/>
          </ac:spMkLst>
        </pc:spChg>
        <pc:spChg chg="mod">
          <ac:chgData name="Vivek Saahil" userId="43ad321a-5946-4c44-869a-99c3331d9527" providerId="ADAL" clId="{EA813354-F016-409C-A55B-EB42D8BC8B73}" dt="2021-04-06T04:33:14.680" v="5341" actId="27803"/>
          <ac:spMkLst>
            <pc:docMk/>
            <pc:sldMk cId="1830847363" sldId="283"/>
            <ac:spMk id="9394" creationId="{82BB1E2E-E0D6-435D-AE0A-26C075BDFC3F}"/>
          </ac:spMkLst>
        </pc:spChg>
        <pc:spChg chg="mod">
          <ac:chgData name="Vivek Saahil" userId="43ad321a-5946-4c44-869a-99c3331d9527" providerId="ADAL" clId="{EA813354-F016-409C-A55B-EB42D8BC8B73}" dt="2021-04-06T04:33:14.680" v="5341" actId="27803"/>
          <ac:spMkLst>
            <pc:docMk/>
            <pc:sldMk cId="1830847363" sldId="283"/>
            <ac:spMk id="9395" creationId="{23A7F823-AE5B-4C3D-87A2-E641DC6EE5A3}"/>
          </ac:spMkLst>
        </pc:spChg>
        <pc:spChg chg="mod">
          <ac:chgData name="Vivek Saahil" userId="43ad321a-5946-4c44-869a-99c3331d9527" providerId="ADAL" clId="{EA813354-F016-409C-A55B-EB42D8BC8B73}" dt="2021-04-06T04:33:14.680" v="5341" actId="27803"/>
          <ac:spMkLst>
            <pc:docMk/>
            <pc:sldMk cId="1830847363" sldId="283"/>
            <ac:spMk id="9396" creationId="{2A2E6743-5F72-4665-9582-9424C77403FE}"/>
          </ac:spMkLst>
        </pc:spChg>
        <pc:spChg chg="mod">
          <ac:chgData name="Vivek Saahil" userId="43ad321a-5946-4c44-869a-99c3331d9527" providerId="ADAL" clId="{EA813354-F016-409C-A55B-EB42D8BC8B73}" dt="2021-04-06T04:33:14.680" v="5341" actId="27803"/>
          <ac:spMkLst>
            <pc:docMk/>
            <pc:sldMk cId="1830847363" sldId="283"/>
            <ac:spMk id="9397" creationId="{13A99411-D141-48AF-AE9D-E8273F6816B6}"/>
          </ac:spMkLst>
        </pc:spChg>
        <pc:spChg chg="mod">
          <ac:chgData name="Vivek Saahil" userId="43ad321a-5946-4c44-869a-99c3331d9527" providerId="ADAL" clId="{EA813354-F016-409C-A55B-EB42D8BC8B73}" dt="2021-04-06T04:33:14.680" v="5341" actId="27803"/>
          <ac:spMkLst>
            <pc:docMk/>
            <pc:sldMk cId="1830847363" sldId="283"/>
            <ac:spMk id="9398" creationId="{C528E180-5AE1-4BCC-8FE4-33A31CE609DA}"/>
          </ac:spMkLst>
        </pc:spChg>
        <pc:spChg chg="mod">
          <ac:chgData name="Vivek Saahil" userId="43ad321a-5946-4c44-869a-99c3331d9527" providerId="ADAL" clId="{EA813354-F016-409C-A55B-EB42D8BC8B73}" dt="2021-04-06T04:33:14.680" v="5341" actId="27803"/>
          <ac:spMkLst>
            <pc:docMk/>
            <pc:sldMk cId="1830847363" sldId="283"/>
            <ac:spMk id="9399" creationId="{B990CDBE-4D5E-45BB-AD56-85B24F014481}"/>
          </ac:spMkLst>
        </pc:spChg>
        <pc:spChg chg="mod">
          <ac:chgData name="Vivek Saahil" userId="43ad321a-5946-4c44-869a-99c3331d9527" providerId="ADAL" clId="{EA813354-F016-409C-A55B-EB42D8BC8B73}" dt="2021-04-06T04:33:14.680" v="5341" actId="27803"/>
          <ac:spMkLst>
            <pc:docMk/>
            <pc:sldMk cId="1830847363" sldId="283"/>
            <ac:spMk id="9400" creationId="{64D494A7-8329-4D2B-99CA-054D83B484D1}"/>
          </ac:spMkLst>
        </pc:spChg>
        <pc:spChg chg="mod">
          <ac:chgData name="Vivek Saahil" userId="43ad321a-5946-4c44-869a-99c3331d9527" providerId="ADAL" clId="{EA813354-F016-409C-A55B-EB42D8BC8B73}" dt="2021-04-06T04:33:14.680" v="5341" actId="27803"/>
          <ac:spMkLst>
            <pc:docMk/>
            <pc:sldMk cId="1830847363" sldId="283"/>
            <ac:spMk id="9401" creationId="{0D51A9F8-88CF-436E-92A1-F05477BFB02B}"/>
          </ac:spMkLst>
        </pc:spChg>
        <pc:spChg chg="mod">
          <ac:chgData name="Vivek Saahil" userId="43ad321a-5946-4c44-869a-99c3331d9527" providerId="ADAL" clId="{EA813354-F016-409C-A55B-EB42D8BC8B73}" dt="2021-04-06T04:33:14.680" v="5341" actId="27803"/>
          <ac:spMkLst>
            <pc:docMk/>
            <pc:sldMk cId="1830847363" sldId="283"/>
            <ac:spMk id="9402" creationId="{50E128DF-1E3F-43D7-B2AD-1DB40DFF713C}"/>
          </ac:spMkLst>
        </pc:spChg>
        <pc:spChg chg="mod">
          <ac:chgData name="Vivek Saahil" userId="43ad321a-5946-4c44-869a-99c3331d9527" providerId="ADAL" clId="{EA813354-F016-409C-A55B-EB42D8BC8B73}" dt="2021-04-06T04:33:14.680" v="5341" actId="27803"/>
          <ac:spMkLst>
            <pc:docMk/>
            <pc:sldMk cId="1830847363" sldId="283"/>
            <ac:spMk id="9403" creationId="{62B3F0E9-7836-4AD2-856B-A53A049BD1ED}"/>
          </ac:spMkLst>
        </pc:spChg>
        <pc:spChg chg="mod">
          <ac:chgData name="Vivek Saahil" userId="43ad321a-5946-4c44-869a-99c3331d9527" providerId="ADAL" clId="{EA813354-F016-409C-A55B-EB42D8BC8B73}" dt="2021-04-06T04:33:14.680" v="5341" actId="27803"/>
          <ac:spMkLst>
            <pc:docMk/>
            <pc:sldMk cId="1830847363" sldId="283"/>
            <ac:spMk id="9404" creationId="{3AEA5F80-2A79-4A97-B2A7-5CBB67ED02DB}"/>
          </ac:spMkLst>
        </pc:spChg>
        <pc:spChg chg="mod">
          <ac:chgData name="Vivek Saahil" userId="43ad321a-5946-4c44-869a-99c3331d9527" providerId="ADAL" clId="{EA813354-F016-409C-A55B-EB42D8BC8B73}" dt="2021-04-06T04:33:14.680" v="5341" actId="27803"/>
          <ac:spMkLst>
            <pc:docMk/>
            <pc:sldMk cId="1830847363" sldId="283"/>
            <ac:spMk id="9405" creationId="{AF525718-134A-4098-8C19-C05A5577585E}"/>
          </ac:spMkLst>
        </pc:spChg>
        <pc:spChg chg="mod">
          <ac:chgData name="Vivek Saahil" userId="43ad321a-5946-4c44-869a-99c3331d9527" providerId="ADAL" clId="{EA813354-F016-409C-A55B-EB42D8BC8B73}" dt="2021-04-06T04:33:14.680" v="5341" actId="27803"/>
          <ac:spMkLst>
            <pc:docMk/>
            <pc:sldMk cId="1830847363" sldId="283"/>
            <ac:spMk id="9406" creationId="{D655D56D-D60A-495E-87E4-F8DD67A97AB5}"/>
          </ac:spMkLst>
        </pc:spChg>
        <pc:spChg chg="mod">
          <ac:chgData name="Vivek Saahil" userId="43ad321a-5946-4c44-869a-99c3331d9527" providerId="ADAL" clId="{EA813354-F016-409C-A55B-EB42D8BC8B73}" dt="2021-04-06T04:33:14.680" v="5341" actId="27803"/>
          <ac:spMkLst>
            <pc:docMk/>
            <pc:sldMk cId="1830847363" sldId="283"/>
            <ac:spMk id="9407" creationId="{BAE36FDE-26EB-4278-8DCE-0E234AE0E73B}"/>
          </ac:spMkLst>
        </pc:spChg>
        <pc:spChg chg="mod">
          <ac:chgData name="Vivek Saahil" userId="43ad321a-5946-4c44-869a-99c3331d9527" providerId="ADAL" clId="{EA813354-F016-409C-A55B-EB42D8BC8B73}" dt="2021-04-06T04:33:14.680" v="5341" actId="27803"/>
          <ac:spMkLst>
            <pc:docMk/>
            <pc:sldMk cId="1830847363" sldId="283"/>
            <ac:spMk id="9408" creationId="{C3DD67D4-DE49-42F2-889C-097F51CAF019}"/>
          </ac:spMkLst>
        </pc:spChg>
        <pc:spChg chg="mod">
          <ac:chgData name="Vivek Saahil" userId="43ad321a-5946-4c44-869a-99c3331d9527" providerId="ADAL" clId="{EA813354-F016-409C-A55B-EB42D8BC8B73}" dt="2021-04-06T04:33:14.680" v="5341" actId="27803"/>
          <ac:spMkLst>
            <pc:docMk/>
            <pc:sldMk cId="1830847363" sldId="283"/>
            <ac:spMk id="9409" creationId="{6F04E4EF-445C-4B37-9E3D-9E078228FCEB}"/>
          </ac:spMkLst>
        </pc:spChg>
        <pc:spChg chg="mod">
          <ac:chgData name="Vivek Saahil" userId="43ad321a-5946-4c44-869a-99c3331d9527" providerId="ADAL" clId="{EA813354-F016-409C-A55B-EB42D8BC8B73}" dt="2021-04-06T04:33:14.680" v="5341" actId="27803"/>
          <ac:spMkLst>
            <pc:docMk/>
            <pc:sldMk cId="1830847363" sldId="283"/>
            <ac:spMk id="9410" creationId="{A4FB2946-B12C-42F0-83C5-A50DCC19606A}"/>
          </ac:spMkLst>
        </pc:spChg>
        <pc:spChg chg="mod">
          <ac:chgData name="Vivek Saahil" userId="43ad321a-5946-4c44-869a-99c3331d9527" providerId="ADAL" clId="{EA813354-F016-409C-A55B-EB42D8BC8B73}" dt="2021-04-06T04:33:14.680" v="5341" actId="27803"/>
          <ac:spMkLst>
            <pc:docMk/>
            <pc:sldMk cId="1830847363" sldId="283"/>
            <ac:spMk id="9411" creationId="{3115FA2F-CAAD-450F-89AB-79C0CEC6A54B}"/>
          </ac:spMkLst>
        </pc:spChg>
        <pc:spChg chg="mod">
          <ac:chgData name="Vivek Saahil" userId="43ad321a-5946-4c44-869a-99c3331d9527" providerId="ADAL" clId="{EA813354-F016-409C-A55B-EB42D8BC8B73}" dt="2021-04-06T04:33:14.680" v="5341" actId="27803"/>
          <ac:spMkLst>
            <pc:docMk/>
            <pc:sldMk cId="1830847363" sldId="283"/>
            <ac:spMk id="9412" creationId="{5A479B0E-6EDA-440C-B5F9-803165A47C82}"/>
          </ac:spMkLst>
        </pc:spChg>
        <pc:spChg chg="mod">
          <ac:chgData name="Vivek Saahil" userId="43ad321a-5946-4c44-869a-99c3331d9527" providerId="ADAL" clId="{EA813354-F016-409C-A55B-EB42D8BC8B73}" dt="2021-04-06T04:33:14.680" v="5341" actId="27803"/>
          <ac:spMkLst>
            <pc:docMk/>
            <pc:sldMk cId="1830847363" sldId="283"/>
            <ac:spMk id="9413" creationId="{817B982D-8269-4713-8343-6ED364CE26D3}"/>
          </ac:spMkLst>
        </pc:spChg>
        <pc:spChg chg="mod">
          <ac:chgData name="Vivek Saahil" userId="43ad321a-5946-4c44-869a-99c3331d9527" providerId="ADAL" clId="{EA813354-F016-409C-A55B-EB42D8BC8B73}" dt="2021-04-06T04:33:14.680" v="5341" actId="27803"/>
          <ac:spMkLst>
            <pc:docMk/>
            <pc:sldMk cId="1830847363" sldId="283"/>
            <ac:spMk id="9414" creationId="{B7C0C380-E777-458D-A11D-8F796E97FE4B}"/>
          </ac:spMkLst>
        </pc:spChg>
        <pc:spChg chg="mod">
          <ac:chgData name="Vivek Saahil" userId="43ad321a-5946-4c44-869a-99c3331d9527" providerId="ADAL" clId="{EA813354-F016-409C-A55B-EB42D8BC8B73}" dt="2021-04-06T04:33:14.680" v="5341" actId="27803"/>
          <ac:spMkLst>
            <pc:docMk/>
            <pc:sldMk cId="1830847363" sldId="283"/>
            <ac:spMk id="9415" creationId="{393833F0-3BE7-4431-89CC-68F10CCEF715}"/>
          </ac:spMkLst>
        </pc:spChg>
        <pc:spChg chg="mod">
          <ac:chgData name="Vivek Saahil" userId="43ad321a-5946-4c44-869a-99c3331d9527" providerId="ADAL" clId="{EA813354-F016-409C-A55B-EB42D8BC8B73}" dt="2021-04-06T04:33:14.680" v="5341" actId="27803"/>
          <ac:spMkLst>
            <pc:docMk/>
            <pc:sldMk cId="1830847363" sldId="283"/>
            <ac:spMk id="9416" creationId="{0B18CB8C-F286-4307-AB45-473FB26D1EB3}"/>
          </ac:spMkLst>
        </pc:spChg>
        <pc:spChg chg="mod">
          <ac:chgData name="Vivek Saahil" userId="43ad321a-5946-4c44-869a-99c3331d9527" providerId="ADAL" clId="{EA813354-F016-409C-A55B-EB42D8BC8B73}" dt="2021-04-06T04:33:14.680" v="5341" actId="27803"/>
          <ac:spMkLst>
            <pc:docMk/>
            <pc:sldMk cId="1830847363" sldId="283"/>
            <ac:spMk id="9417" creationId="{078C0618-2B34-4C14-9AE3-1D9073887F4B}"/>
          </ac:spMkLst>
        </pc:spChg>
        <pc:spChg chg="mod">
          <ac:chgData name="Vivek Saahil" userId="43ad321a-5946-4c44-869a-99c3331d9527" providerId="ADAL" clId="{EA813354-F016-409C-A55B-EB42D8BC8B73}" dt="2021-04-06T04:33:14.680" v="5341" actId="27803"/>
          <ac:spMkLst>
            <pc:docMk/>
            <pc:sldMk cId="1830847363" sldId="283"/>
            <ac:spMk id="9418" creationId="{8F74BE93-8BF7-4A79-845D-52F3E8870EA8}"/>
          </ac:spMkLst>
        </pc:spChg>
        <pc:spChg chg="mod">
          <ac:chgData name="Vivek Saahil" userId="43ad321a-5946-4c44-869a-99c3331d9527" providerId="ADAL" clId="{EA813354-F016-409C-A55B-EB42D8BC8B73}" dt="2021-04-06T04:33:14.680" v="5341" actId="27803"/>
          <ac:spMkLst>
            <pc:docMk/>
            <pc:sldMk cId="1830847363" sldId="283"/>
            <ac:spMk id="9419" creationId="{D25BA9FB-DD68-42C9-ACFC-2206AD508E47}"/>
          </ac:spMkLst>
        </pc:spChg>
        <pc:spChg chg="mod">
          <ac:chgData name="Vivek Saahil" userId="43ad321a-5946-4c44-869a-99c3331d9527" providerId="ADAL" clId="{EA813354-F016-409C-A55B-EB42D8BC8B73}" dt="2021-04-06T04:33:14.680" v="5341" actId="27803"/>
          <ac:spMkLst>
            <pc:docMk/>
            <pc:sldMk cId="1830847363" sldId="283"/>
            <ac:spMk id="9420" creationId="{42FFBB51-875A-4AEA-982E-64AE65B4C67D}"/>
          </ac:spMkLst>
        </pc:spChg>
        <pc:spChg chg="mod">
          <ac:chgData name="Vivek Saahil" userId="43ad321a-5946-4c44-869a-99c3331d9527" providerId="ADAL" clId="{EA813354-F016-409C-A55B-EB42D8BC8B73}" dt="2021-04-06T04:33:14.680" v="5341" actId="27803"/>
          <ac:spMkLst>
            <pc:docMk/>
            <pc:sldMk cId="1830847363" sldId="283"/>
            <ac:spMk id="9421" creationId="{25D15609-0E99-42FE-8937-3EF9C0B9A4B7}"/>
          </ac:spMkLst>
        </pc:spChg>
        <pc:spChg chg="mod">
          <ac:chgData name="Vivek Saahil" userId="43ad321a-5946-4c44-869a-99c3331d9527" providerId="ADAL" clId="{EA813354-F016-409C-A55B-EB42D8BC8B73}" dt="2021-04-06T04:33:14.680" v="5341" actId="27803"/>
          <ac:spMkLst>
            <pc:docMk/>
            <pc:sldMk cId="1830847363" sldId="283"/>
            <ac:spMk id="9422" creationId="{9FD4D654-BA0C-42F3-8B4B-E32732F97911}"/>
          </ac:spMkLst>
        </pc:spChg>
        <pc:spChg chg="mod">
          <ac:chgData name="Vivek Saahil" userId="43ad321a-5946-4c44-869a-99c3331d9527" providerId="ADAL" clId="{EA813354-F016-409C-A55B-EB42D8BC8B73}" dt="2021-04-06T04:33:14.680" v="5341" actId="27803"/>
          <ac:spMkLst>
            <pc:docMk/>
            <pc:sldMk cId="1830847363" sldId="283"/>
            <ac:spMk id="9423" creationId="{6620C465-BBB2-468E-A178-022A534CF995}"/>
          </ac:spMkLst>
        </pc:spChg>
        <pc:spChg chg="mod">
          <ac:chgData name="Vivek Saahil" userId="43ad321a-5946-4c44-869a-99c3331d9527" providerId="ADAL" clId="{EA813354-F016-409C-A55B-EB42D8BC8B73}" dt="2021-04-06T04:33:14.680" v="5341" actId="27803"/>
          <ac:spMkLst>
            <pc:docMk/>
            <pc:sldMk cId="1830847363" sldId="283"/>
            <ac:spMk id="9424" creationId="{BC386FBB-75B6-4047-8677-CBE878F33783}"/>
          </ac:spMkLst>
        </pc:spChg>
        <pc:spChg chg="mod">
          <ac:chgData name="Vivek Saahil" userId="43ad321a-5946-4c44-869a-99c3331d9527" providerId="ADAL" clId="{EA813354-F016-409C-A55B-EB42D8BC8B73}" dt="2021-04-06T04:33:14.680" v="5341" actId="27803"/>
          <ac:spMkLst>
            <pc:docMk/>
            <pc:sldMk cId="1830847363" sldId="283"/>
            <ac:spMk id="9425" creationId="{83CDABD9-1752-49C0-A8C4-F8BCC1C1F06E}"/>
          </ac:spMkLst>
        </pc:spChg>
        <pc:spChg chg="mod">
          <ac:chgData name="Vivek Saahil" userId="43ad321a-5946-4c44-869a-99c3331d9527" providerId="ADAL" clId="{EA813354-F016-409C-A55B-EB42D8BC8B73}" dt="2021-04-06T04:33:14.680" v="5341" actId="27803"/>
          <ac:spMkLst>
            <pc:docMk/>
            <pc:sldMk cId="1830847363" sldId="283"/>
            <ac:spMk id="9426" creationId="{10D01D1A-FB08-417D-8C45-C428B8722417}"/>
          </ac:spMkLst>
        </pc:spChg>
        <pc:spChg chg="mod">
          <ac:chgData name="Vivek Saahil" userId="43ad321a-5946-4c44-869a-99c3331d9527" providerId="ADAL" clId="{EA813354-F016-409C-A55B-EB42D8BC8B73}" dt="2021-04-06T04:33:14.680" v="5341" actId="27803"/>
          <ac:spMkLst>
            <pc:docMk/>
            <pc:sldMk cId="1830847363" sldId="283"/>
            <ac:spMk id="9427" creationId="{F0724B51-102F-4377-95B8-226A92F1A8FF}"/>
          </ac:spMkLst>
        </pc:spChg>
        <pc:spChg chg="mod">
          <ac:chgData name="Vivek Saahil" userId="43ad321a-5946-4c44-869a-99c3331d9527" providerId="ADAL" clId="{EA813354-F016-409C-A55B-EB42D8BC8B73}" dt="2021-04-06T04:33:14.680" v="5341" actId="27803"/>
          <ac:spMkLst>
            <pc:docMk/>
            <pc:sldMk cId="1830847363" sldId="283"/>
            <ac:spMk id="9428" creationId="{A2278998-999B-4ECA-AC98-9192BF7DF663}"/>
          </ac:spMkLst>
        </pc:spChg>
        <pc:spChg chg="mod">
          <ac:chgData name="Vivek Saahil" userId="43ad321a-5946-4c44-869a-99c3331d9527" providerId="ADAL" clId="{EA813354-F016-409C-A55B-EB42D8BC8B73}" dt="2021-04-06T04:33:14.680" v="5341" actId="27803"/>
          <ac:spMkLst>
            <pc:docMk/>
            <pc:sldMk cId="1830847363" sldId="283"/>
            <ac:spMk id="9429" creationId="{6D3B4BB9-8B67-4615-BD20-8B27C65CB34E}"/>
          </ac:spMkLst>
        </pc:spChg>
        <pc:spChg chg="mod">
          <ac:chgData name="Vivek Saahil" userId="43ad321a-5946-4c44-869a-99c3331d9527" providerId="ADAL" clId="{EA813354-F016-409C-A55B-EB42D8BC8B73}" dt="2021-04-06T04:33:14.680" v="5341" actId="27803"/>
          <ac:spMkLst>
            <pc:docMk/>
            <pc:sldMk cId="1830847363" sldId="283"/>
            <ac:spMk id="9430" creationId="{9F721E19-914E-4737-8FE0-9FABE47B7799}"/>
          </ac:spMkLst>
        </pc:spChg>
        <pc:spChg chg="mod">
          <ac:chgData name="Vivek Saahil" userId="43ad321a-5946-4c44-869a-99c3331d9527" providerId="ADAL" clId="{EA813354-F016-409C-A55B-EB42D8BC8B73}" dt="2021-04-06T04:33:14.680" v="5341" actId="27803"/>
          <ac:spMkLst>
            <pc:docMk/>
            <pc:sldMk cId="1830847363" sldId="283"/>
            <ac:spMk id="9431" creationId="{21C2A073-B56E-49BF-B66D-2D367C314A90}"/>
          </ac:spMkLst>
        </pc:spChg>
        <pc:spChg chg="mod">
          <ac:chgData name="Vivek Saahil" userId="43ad321a-5946-4c44-869a-99c3331d9527" providerId="ADAL" clId="{EA813354-F016-409C-A55B-EB42D8BC8B73}" dt="2021-04-06T04:33:14.680" v="5341" actId="27803"/>
          <ac:spMkLst>
            <pc:docMk/>
            <pc:sldMk cId="1830847363" sldId="283"/>
            <ac:spMk id="9432" creationId="{62E65F2D-61F9-472D-BCFA-A22062FFE8AB}"/>
          </ac:spMkLst>
        </pc:spChg>
        <pc:spChg chg="mod">
          <ac:chgData name="Vivek Saahil" userId="43ad321a-5946-4c44-869a-99c3331d9527" providerId="ADAL" clId="{EA813354-F016-409C-A55B-EB42D8BC8B73}" dt="2021-04-06T04:33:14.680" v="5341" actId="27803"/>
          <ac:spMkLst>
            <pc:docMk/>
            <pc:sldMk cId="1830847363" sldId="283"/>
            <ac:spMk id="9433" creationId="{221F4C23-9785-43F5-B223-5FCD16B0F7EF}"/>
          </ac:spMkLst>
        </pc:spChg>
        <pc:spChg chg="mod">
          <ac:chgData name="Vivek Saahil" userId="43ad321a-5946-4c44-869a-99c3331d9527" providerId="ADAL" clId="{EA813354-F016-409C-A55B-EB42D8BC8B73}" dt="2021-04-06T04:33:14.680" v="5341" actId="27803"/>
          <ac:spMkLst>
            <pc:docMk/>
            <pc:sldMk cId="1830847363" sldId="283"/>
            <ac:spMk id="9434" creationId="{72C76B79-A0B4-48F2-85AF-4E8F41BE947C}"/>
          </ac:spMkLst>
        </pc:spChg>
        <pc:spChg chg="mod">
          <ac:chgData name="Vivek Saahil" userId="43ad321a-5946-4c44-869a-99c3331d9527" providerId="ADAL" clId="{EA813354-F016-409C-A55B-EB42D8BC8B73}" dt="2021-04-06T04:33:14.680" v="5341" actId="27803"/>
          <ac:spMkLst>
            <pc:docMk/>
            <pc:sldMk cId="1830847363" sldId="283"/>
            <ac:spMk id="9435" creationId="{E5BE1FBD-5102-47C4-A9FF-E6E6BD30DA89}"/>
          </ac:spMkLst>
        </pc:spChg>
        <pc:spChg chg="mod">
          <ac:chgData name="Vivek Saahil" userId="43ad321a-5946-4c44-869a-99c3331d9527" providerId="ADAL" clId="{EA813354-F016-409C-A55B-EB42D8BC8B73}" dt="2021-04-06T04:33:14.680" v="5341" actId="27803"/>
          <ac:spMkLst>
            <pc:docMk/>
            <pc:sldMk cId="1830847363" sldId="283"/>
            <ac:spMk id="9436" creationId="{40EF0697-8E9D-4E0B-B473-48F45E4DFE93}"/>
          </ac:spMkLst>
        </pc:spChg>
        <pc:spChg chg="mod">
          <ac:chgData name="Vivek Saahil" userId="43ad321a-5946-4c44-869a-99c3331d9527" providerId="ADAL" clId="{EA813354-F016-409C-A55B-EB42D8BC8B73}" dt="2021-04-06T04:33:14.680" v="5341" actId="27803"/>
          <ac:spMkLst>
            <pc:docMk/>
            <pc:sldMk cId="1830847363" sldId="283"/>
            <ac:spMk id="9437" creationId="{78A7B994-5D4A-4D87-A162-5D61479FD471}"/>
          </ac:spMkLst>
        </pc:spChg>
        <pc:spChg chg="mod">
          <ac:chgData name="Vivek Saahil" userId="43ad321a-5946-4c44-869a-99c3331d9527" providerId="ADAL" clId="{EA813354-F016-409C-A55B-EB42D8BC8B73}" dt="2021-04-06T04:33:14.680" v="5341" actId="27803"/>
          <ac:spMkLst>
            <pc:docMk/>
            <pc:sldMk cId="1830847363" sldId="283"/>
            <ac:spMk id="9438" creationId="{859E106A-3D85-4364-BDBF-CF85659C3455}"/>
          </ac:spMkLst>
        </pc:spChg>
        <pc:spChg chg="mod">
          <ac:chgData name="Vivek Saahil" userId="43ad321a-5946-4c44-869a-99c3331d9527" providerId="ADAL" clId="{EA813354-F016-409C-A55B-EB42D8BC8B73}" dt="2021-04-06T04:33:14.680" v="5341" actId="27803"/>
          <ac:spMkLst>
            <pc:docMk/>
            <pc:sldMk cId="1830847363" sldId="283"/>
            <ac:spMk id="9439" creationId="{EBE42E04-1CE4-485F-9868-7F7C88D7B909}"/>
          </ac:spMkLst>
        </pc:spChg>
        <pc:spChg chg="mod">
          <ac:chgData name="Vivek Saahil" userId="43ad321a-5946-4c44-869a-99c3331d9527" providerId="ADAL" clId="{EA813354-F016-409C-A55B-EB42D8BC8B73}" dt="2021-04-06T04:33:14.680" v="5341" actId="27803"/>
          <ac:spMkLst>
            <pc:docMk/>
            <pc:sldMk cId="1830847363" sldId="283"/>
            <ac:spMk id="9440" creationId="{41B606EF-B8B8-4C04-ACBA-FEE4DC59A6A5}"/>
          </ac:spMkLst>
        </pc:spChg>
        <pc:spChg chg="mod">
          <ac:chgData name="Vivek Saahil" userId="43ad321a-5946-4c44-869a-99c3331d9527" providerId="ADAL" clId="{EA813354-F016-409C-A55B-EB42D8BC8B73}" dt="2021-04-06T04:33:14.680" v="5341" actId="27803"/>
          <ac:spMkLst>
            <pc:docMk/>
            <pc:sldMk cId="1830847363" sldId="283"/>
            <ac:spMk id="9441" creationId="{D9706734-9118-4B9B-BE66-08DF3AE7D98D}"/>
          </ac:spMkLst>
        </pc:spChg>
        <pc:spChg chg="mod">
          <ac:chgData name="Vivek Saahil" userId="43ad321a-5946-4c44-869a-99c3331d9527" providerId="ADAL" clId="{EA813354-F016-409C-A55B-EB42D8BC8B73}" dt="2021-04-06T04:33:14.680" v="5341" actId="27803"/>
          <ac:spMkLst>
            <pc:docMk/>
            <pc:sldMk cId="1830847363" sldId="283"/>
            <ac:spMk id="9442" creationId="{093F27B3-65B6-49B6-93D2-29F4D37EA4CC}"/>
          </ac:spMkLst>
        </pc:spChg>
        <pc:spChg chg="mod">
          <ac:chgData name="Vivek Saahil" userId="43ad321a-5946-4c44-869a-99c3331d9527" providerId="ADAL" clId="{EA813354-F016-409C-A55B-EB42D8BC8B73}" dt="2021-04-06T04:33:14.680" v="5341" actId="27803"/>
          <ac:spMkLst>
            <pc:docMk/>
            <pc:sldMk cId="1830847363" sldId="283"/>
            <ac:spMk id="9443" creationId="{7D06B111-70C4-412A-B761-A607B65495A9}"/>
          </ac:spMkLst>
        </pc:spChg>
        <pc:spChg chg="mod">
          <ac:chgData name="Vivek Saahil" userId="43ad321a-5946-4c44-869a-99c3331d9527" providerId="ADAL" clId="{EA813354-F016-409C-A55B-EB42D8BC8B73}" dt="2021-04-06T04:33:14.680" v="5341" actId="27803"/>
          <ac:spMkLst>
            <pc:docMk/>
            <pc:sldMk cId="1830847363" sldId="283"/>
            <ac:spMk id="9444" creationId="{735743F5-B05F-44F9-A17B-1CBF8ED24B27}"/>
          </ac:spMkLst>
        </pc:spChg>
        <pc:spChg chg="mod">
          <ac:chgData name="Vivek Saahil" userId="43ad321a-5946-4c44-869a-99c3331d9527" providerId="ADAL" clId="{EA813354-F016-409C-A55B-EB42D8BC8B73}" dt="2021-04-06T04:33:14.680" v="5341" actId="27803"/>
          <ac:spMkLst>
            <pc:docMk/>
            <pc:sldMk cId="1830847363" sldId="283"/>
            <ac:spMk id="9445" creationId="{FD5880BC-2512-47E5-85AB-C0133002D891}"/>
          </ac:spMkLst>
        </pc:spChg>
        <pc:spChg chg="mod">
          <ac:chgData name="Vivek Saahil" userId="43ad321a-5946-4c44-869a-99c3331d9527" providerId="ADAL" clId="{EA813354-F016-409C-A55B-EB42D8BC8B73}" dt="2021-04-06T04:33:14.680" v="5341" actId="27803"/>
          <ac:spMkLst>
            <pc:docMk/>
            <pc:sldMk cId="1830847363" sldId="283"/>
            <ac:spMk id="9446" creationId="{11CB7E5F-16FA-47F1-ABF9-2C6A7C12CE80}"/>
          </ac:spMkLst>
        </pc:spChg>
        <pc:spChg chg="mod">
          <ac:chgData name="Vivek Saahil" userId="43ad321a-5946-4c44-869a-99c3331d9527" providerId="ADAL" clId="{EA813354-F016-409C-A55B-EB42D8BC8B73}" dt="2021-04-06T04:33:14.680" v="5341" actId="27803"/>
          <ac:spMkLst>
            <pc:docMk/>
            <pc:sldMk cId="1830847363" sldId="283"/>
            <ac:spMk id="9447" creationId="{981C80A7-0FB6-4684-A01D-C8047C3A4BD7}"/>
          </ac:spMkLst>
        </pc:spChg>
        <pc:spChg chg="mod">
          <ac:chgData name="Vivek Saahil" userId="43ad321a-5946-4c44-869a-99c3331d9527" providerId="ADAL" clId="{EA813354-F016-409C-A55B-EB42D8BC8B73}" dt="2021-04-06T04:33:14.680" v="5341" actId="27803"/>
          <ac:spMkLst>
            <pc:docMk/>
            <pc:sldMk cId="1830847363" sldId="283"/>
            <ac:spMk id="9448" creationId="{703D4BEE-3FED-49F6-AA89-461A0DCE53E5}"/>
          </ac:spMkLst>
        </pc:spChg>
        <pc:spChg chg="mod">
          <ac:chgData name="Vivek Saahil" userId="43ad321a-5946-4c44-869a-99c3331d9527" providerId="ADAL" clId="{EA813354-F016-409C-A55B-EB42D8BC8B73}" dt="2021-04-06T04:33:14.680" v="5341" actId="27803"/>
          <ac:spMkLst>
            <pc:docMk/>
            <pc:sldMk cId="1830847363" sldId="283"/>
            <ac:spMk id="9449" creationId="{AAECCA1E-C529-4332-BB0C-71988730D843}"/>
          </ac:spMkLst>
        </pc:spChg>
        <pc:spChg chg="mod">
          <ac:chgData name="Vivek Saahil" userId="43ad321a-5946-4c44-869a-99c3331d9527" providerId="ADAL" clId="{EA813354-F016-409C-A55B-EB42D8BC8B73}" dt="2021-04-06T04:33:14.680" v="5341" actId="27803"/>
          <ac:spMkLst>
            <pc:docMk/>
            <pc:sldMk cId="1830847363" sldId="283"/>
            <ac:spMk id="9450" creationId="{B2BF4FDA-1F33-4439-9BBB-14D9FF634F17}"/>
          </ac:spMkLst>
        </pc:spChg>
        <pc:spChg chg="mod">
          <ac:chgData name="Vivek Saahil" userId="43ad321a-5946-4c44-869a-99c3331d9527" providerId="ADAL" clId="{EA813354-F016-409C-A55B-EB42D8BC8B73}" dt="2021-04-06T04:33:14.680" v="5341" actId="27803"/>
          <ac:spMkLst>
            <pc:docMk/>
            <pc:sldMk cId="1830847363" sldId="283"/>
            <ac:spMk id="9451" creationId="{C143CEC8-2D3E-4691-A653-8551D8567FA6}"/>
          </ac:spMkLst>
        </pc:spChg>
        <pc:spChg chg="mod">
          <ac:chgData name="Vivek Saahil" userId="43ad321a-5946-4c44-869a-99c3331d9527" providerId="ADAL" clId="{EA813354-F016-409C-A55B-EB42D8BC8B73}" dt="2021-04-06T04:33:14.680" v="5341" actId="27803"/>
          <ac:spMkLst>
            <pc:docMk/>
            <pc:sldMk cId="1830847363" sldId="283"/>
            <ac:spMk id="9452" creationId="{309172EC-3ADE-491C-829B-B149C5361C36}"/>
          </ac:spMkLst>
        </pc:spChg>
        <pc:spChg chg="mod">
          <ac:chgData name="Vivek Saahil" userId="43ad321a-5946-4c44-869a-99c3331d9527" providerId="ADAL" clId="{EA813354-F016-409C-A55B-EB42D8BC8B73}" dt="2021-04-06T04:33:14.680" v="5341" actId="27803"/>
          <ac:spMkLst>
            <pc:docMk/>
            <pc:sldMk cId="1830847363" sldId="283"/>
            <ac:spMk id="9453" creationId="{361424E7-7505-43BF-8AED-CB956AC9A225}"/>
          </ac:spMkLst>
        </pc:spChg>
        <pc:spChg chg="mod">
          <ac:chgData name="Vivek Saahil" userId="43ad321a-5946-4c44-869a-99c3331d9527" providerId="ADAL" clId="{EA813354-F016-409C-A55B-EB42D8BC8B73}" dt="2021-04-06T04:33:14.680" v="5341" actId="27803"/>
          <ac:spMkLst>
            <pc:docMk/>
            <pc:sldMk cId="1830847363" sldId="283"/>
            <ac:spMk id="9454" creationId="{08F13EE2-660E-4639-9790-458E52C1C8AC}"/>
          </ac:spMkLst>
        </pc:spChg>
        <pc:spChg chg="mod">
          <ac:chgData name="Vivek Saahil" userId="43ad321a-5946-4c44-869a-99c3331d9527" providerId="ADAL" clId="{EA813354-F016-409C-A55B-EB42D8BC8B73}" dt="2021-04-06T04:33:14.680" v="5341" actId="27803"/>
          <ac:spMkLst>
            <pc:docMk/>
            <pc:sldMk cId="1830847363" sldId="283"/>
            <ac:spMk id="9455" creationId="{4D23260F-2E0D-4C24-8B2B-9965CDC2764B}"/>
          </ac:spMkLst>
        </pc:spChg>
        <pc:spChg chg="mod">
          <ac:chgData name="Vivek Saahil" userId="43ad321a-5946-4c44-869a-99c3331d9527" providerId="ADAL" clId="{EA813354-F016-409C-A55B-EB42D8BC8B73}" dt="2021-04-06T04:33:14.680" v="5341" actId="27803"/>
          <ac:spMkLst>
            <pc:docMk/>
            <pc:sldMk cId="1830847363" sldId="283"/>
            <ac:spMk id="9456" creationId="{BE1D5300-B67F-47C2-98CB-5B463E6B5890}"/>
          </ac:spMkLst>
        </pc:spChg>
        <pc:spChg chg="mod">
          <ac:chgData name="Vivek Saahil" userId="43ad321a-5946-4c44-869a-99c3331d9527" providerId="ADAL" clId="{EA813354-F016-409C-A55B-EB42D8BC8B73}" dt="2021-04-06T04:33:14.680" v="5341" actId="27803"/>
          <ac:spMkLst>
            <pc:docMk/>
            <pc:sldMk cId="1830847363" sldId="283"/>
            <ac:spMk id="9457" creationId="{465FCC4E-E842-4AD9-B802-87574813285B}"/>
          </ac:spMkLst>
        </pc:spChg>
        <pc:spChg chg="mod">
          <ac:chgData name="Vivek Saahil" userId="43ad321a-5946-4c44-869a-99c3331d9527" providerId="ADAL" clId="{EA813354-F016-409C-A55B-EB42D8BC8B73}" dt="2021-04-06T04:33:14.680" v="5341" actId="27803"/>
          <ac:spMkLst>
            <pc:docMk/>
            <pc:sldMk cId="1830847363" sldId="283"/>
            <ac:spMk id="9458" creationId="{BBB0D753-14E6-47EA-BD33-F2C48A3569D4}"/>
          </ac:spMkLst>
        </pc:spChg>
        <pc:spChg chg="mod">
          <ac:chgData name="Vivek Saahil" userId="43ad321a-5946-4c44-869a-99c3331d9527" providerId="ADAL" clId="{EA813354-F016-409C-A55B-EB42D8BC8B73}" dt="2021-04-06T04:33:14.680" v="5341" actId="27803"/>
          <ac:spMkLst>
            <pc:docMk/>
            <pc:sldMk cId="1830847363" sldId="283"/>
            <ac:spMk id="9459" creationId="{532CAA95-D919-4E5C-9DBF-BCB2B05EB498}"/>
          </ac:spMkLst>
        </pc:spChg>
        <pc:spChg chg="mod">
          <ac:chgData name="Vivek Saahil" userId="43ad321a-5946-4c44-869a-99c3331d9527" providerId="ADAL" clId="{EA813354-F016-409C-A55B-EB42D8BC8B73}" dt="2021-04-06T04:33:14.680" v="5341" actId="27803"/>
          <ac:spMkLst>
            <pc:docMk/>
            <pc:sldMk cId="1830847363" sldId="283"/>
            <ac:spMk id="9460" creationId="{99AEE465-1CC0-4B94-AAD6-73027DA8F8A4}"/>
          </ac:spMkLst>
        </pc:spChg>
        <pc:spChg chg="mod">
          <ac:chgData name="Vivek Saahil" userId="43ad321a-5946-4c44-869a-99c3331d9527" providerId="ADAL" clId="{EA813354-F016-409C-A55B-EB42D8BC8B73}" dt="2021-04-06T04:33:14.680" v="5341" actId="27803"/>
          <ac:spMkLst>
            <pc:docMk/>
            <pc:sldMk cId="1830847363" sldId="283"/>
            <ac:spMk id="9461" creationId="{D08E728F-B8B5-4442-83F9-99A17ED134CE}"/>
          </ac:spMkLst>
        </pc:spChg>
        <pc:spChg chg="mod">
          <ac:chgData name="Vivek Saahil" userId="43ad321a-5946-4c44-869a-99c3331d9527" providerId="ADAL" clId="{EA813354-F016-409C-A55B-EB42D8BC8B73}" dt="2021-04-06T04:33:14.680" v="5341" actId="27803"/>
          <ac:spMkLst>
            <pc:docMk/>
            <pc:sldMk cId="1830847363" sldId="283"/>
            <ac:spMk id="9462" creationId="{DC004E3E-8FC7-45D2-9383-1B8448582682}"/>
          </ac:spMkLst>
        </pc:spChg>
        <pc:spChg chg="mod">
          <ac:chgData name="Vivek Saahil" userId="43ad321a-5946-4c44-869a-99c3331d9527" providerId="ADAL" clId="{EA813354-F016-409C-A55B-EB42D8BC8B73}" dt="2021-04-06T04:33:14.680" v="5341" actId="27803"/>
          <ac:spMkLst>
            <pc:docMk/>
            <pc:sldMk cId="1830847363" sldId="283"/>
            <ac:spMk id="9463" creationId="{898402A7-EC1D-4CD5-A71F-11745B820A72}"/>
          </ac:spMkLst>
        </pc:spChg>
        <pc:spChg chg="mod">
          <ac:chgData name="Vivek Saahil" userId="43ad321a-5946-4c44-869a-99c3331d9527" providerId="ADAL" clId="{EA813354-F016-409C-A55B-EB42D8BC8B73}" dt="2021-04-06T04:33:14.680" v="5341" actId="27803"/>
          <ac:spMkLst>
            <pc:docMk/>
            <pc:sldMk cId="1830847363" sldId="283"/>
            <ac:spMk id="9464" creationId="{32B52453-64A0-48BA-9433-E85EF1DCC2B7}"/>
          </ac:spMkLst>
        </pc:spChg>
        <pc:spChg chg="mod">
          <ac:chgData name="Vivek Saahil" userId="43ad321a-5946-4c44-869a-99c3331d9527" providerId="ADAL" clId="{EA813354-F016-409C-A55B-EB42D8BC8B73}" dt="2021-04-06T04:33:14.680" v="5341" actId="27803"/>
          <ac:spMkLst>
            <pc:docMk/>
            <pc:sldMk cId="1830847363" sldId="283"/>
            <ac:spMk id="9465" creationId="{4FADBC48-E846-4DB4-9740-5DEB68A171B1}"/>
          </ac:spMkLst>
        </pc:spChg>
        <pc:spChg chg="mod">
          <ac:chgData name="Vivek Saahil" userId="43ad321a-5946-4c44-869a-99c3331d9527" providerId="ADAL" clId="{EA813354-F016-409C-A55B-EB42D8BC8B73}" dt="2021-04-06T04:33:14.680" v="5341" actId="27803"/>
          <ac:spMkLst>
            <pc:docMk/>
            <pc:sldMk cId="1830847363" sldId="283"/>
            <ac:spMk id="9466" creationId="{29DDBA8F-B745-4631-9D73-25162E3054A5}"/>
          </ac:spMkLst>
        </pc:spChg>
        <pc:spChg chg="mod">
          <ac:chgData name="Vivek Saahil" userId="43ad321a-5946-4c44-869a-99c3331d9527" providerId="ADAL" clId="{EA813354-F016-409C-A55B-EB42D8BC8B73}" dt="2021-04-06T04:33:14.680" v="5341" actId="27803"/>
          <ac:spMkLst>
            <pc:docMk/>
            <pc:sldMk cId="1830847363" sldId="283"/>
            <ac:spMk id="9467" creationId="{2B74C3FC-D14F-4A6E-B221-BA740F150D9B}"/>
          </ac:spMkLst>
        </pc:spChg>
        <pc:spChg chg="mod">
          <ac:chgData name="Vivek Saahil" userId="43ad321a-5946-4c44-869a-99c3331d9527" providerId="ADAL" clId="{EA813354-F016-409C-A55B-EB42D8BC8B73}" dt="2021-04-06T04:33:14.680" v="5341" actId="27803"/>
          <ac:spMkLst>
            <pc:docMk/>
            <pc:sldMk cId="1830847363" sldId="283"/>
            <ac:spMk id="9468" creationId="{7A93625A-FE41-431D-B64E-B99B1B709DE8}"/>
          </ac:spMkLst>
        </pc:spChg>
        <pc:spChg chg="mod">
          <ac:chgData name="Vivek Saahil" userId="43ad321a-5946-4c44-869a-99c3331d9527" providerId="ADAL" clId="{EA813354-F016-409C-A55B-EB42D8BC8B73}" dt="2021-04-06T04:33:14.680" v="5341" actId="27803"/>
          <ac:spMkLst>
            <pc:docMk/>
            <pc:sldMk cId="1830847363" sldId="283"/>
            <ac:spMk id="9469" creationId="{0CB67778-852D-4737-9073-92C27F3843F3}"/>
          </ac:spMkLst>
        </pc:spChg>
        <pc:spChg chg="mod">
          <ac:chgData name="Vivek Saahil" userId="43ad321a-5946-4c44-869a-99c3331d9527" providerId="ADAL" clId="{EA813354-F016-409C-A55B-EB42D8BC8B73}" dt="2021-04-06T04:33:14.680" v="5341" actId="27803"/>
          <ac:spMkLst>
            <pc:docMk/>
            <pc:sldMk cId="1830847363" sldId="283"/>
            <ac:spMk id="9470" creationId="{6B05BB58-6127-413B-99A4-E9929334B291}"/>
          </ac:spMkLst>
        </pc:spChg>
        <pc:spChg chg="mod">
          <ac:chgData name="Vivek Saahil" userId="43ad321a-5946-4c44-869a-99c3331d9527" providerId="ADAL" clId="{EA813354-F016-409C-A55B-EB42D8BC8B73}" dt="2021-04-06T04:33:14.680" v="5341" actId="27803"/>
          <ac:spMkLst>
            <pc:docMk/>
            <pc:sldMk cId="1830847363" sldId="283"/>
            <ac:spMk id="9471" creationId="{FD555687-2E0A-4F27-93C9-3B1876EFD0A5}"/>
          </ac:spMkLst>
        </pc:spChg>
        <pc:spChg chg="mod">
          <ac:chgData name="Vivek Saahil" userId="43ad321a-5946-4c44-869a-99c3331d9527" providerId="ADAL" clId="{EA813354-F016-409C-A55B-EB42D8BC8B73}" dt="2021-04-06T04:33:14.680" v="5341" actId="27803"/>
          <ac:spMkLst>
            <pc:docMk/>
            <pc:sldMk cId="1830847363" sldId="283"/>
            <ac:spMk id="9472" creationId="{6F6FAC6A-DF17-4E55-B342-3ADA66915118}"/>
          </ac:spMkLst>
        </pc:spChg>
        <pc:spChg chg="mod">
          <ac:chgData name="Vivek Saahil" userId="43ad321a-5946-4c44-869a-99c3331d9527" providerId="ADAL" clId="{EA813354-F016-409C-A55B-EB42D8BC8B73}" dt="2021-04-06T04:33:14.680" v="5341" actId="27803"/>
          <ac:spMkLst>
            <pc:docMk/>
            <pc:sldMk cId="1830847363" sldId="283"/>
            <ac:spMk id="9473" creationId="{6B6B0E22-2843-49EB-A110-9BB97FB856F7}"/>
          </ac:spMkLst>
        </pc:spChg>
        <pc:spChg chg="mod">
          <ac:chgData name="Vivek Saahil" userId="43ad321a-5946-4c44-869a-99c3331d9527" providerId="ADAL" clId="{EA813354-F016-409C-A55B-EB42D8BC8B73}" dt="2021-04-06T04:33:14.680" v="5341" actId="27803"/>
          <ac:spMkLst>
            <pc:docMk/>
            <pc:sldMk cId="1830847363" sldId="283"/>
            <ac:spMk id="9474" creationId="{E88639D6-C905-4261-9832-DF02CCFEB36D}"/>
          </ac:spMkLst>
        </pc:spChg>
        <pc:spChg chg="mod">
          <ac:chgData name="Vivek Saahil" userId="43ad321a-5946-4c44-869a-99c3331d9527" providerId="ADAL" clId="{EA813354-F016-409C-A55B-EB42D8BC8B73}" dt="2021-04-06T04:33:14.680" v="5341" actId="27803"/>
          <ac:spMkLst>
            <pc:docMk/>
            <pc:sldMk cId="1830847363" sldId="283"/>
            <ac:spMk id="9475" creationId="{E010E789-E214-4043-8FF4-4C1ABB44A995}"/>
          </ac:spMkLst>
        </pc:spChg>
        <pc:spChg chg="mod">
          <ac:chgData name="Vivek Saahil" userId="43ad321a-5946-4c44-869a-99c3331d9527" providerId="ADAL" clId="{EA813354-F016-409C-A55B-EB42D8BC8B73}" dt="2021-04-06T04:33:14.680" v="5341" actId="27803"/>
          <ac:spMkLst>
            <pc:docMk/>
            <pc:sldMk cId="1830847363" sldId="283"/>
            <ac:spMk id="9476" creationId="{C394DC16-6B2C-432B-B94B-6DCB6643CCF2}"/>
          </ac:spMkLst>
        </pc:spChg>
        <pc:spChg chg="mod">
          <ac:chgData name="Vivek Saahil" userId="43ad321a-5946-4c44-869a-99c3331d9527" providerId="ADAL" clId="{EA813354-F016-409C-A55B-EB42D8BC8B73}" dt="2021-04-06T04:33:14.680" v="5341" actId="27803"/>
          <ac:spMkLst>
            <pc:docMk/>
            <pc:sldMk cId="1830847363" sldId="283"/>
            <ac:spMk id="9477" creationId="{1DBF0A6D-78D3-4AC7-B662-20D6571E57AB}"/>
          </ac:spMkLst>
        </pc:spChg>
        <pc:spChg chg="mod">
          <ac:chgData name="Vivek Saahil" userId="43ad321a-5946-4c44-869a-99c3331d9527" providerId="ADAL" clId="{EA813354-F016-409C-A55B-EB42D8BC8B73}" dt="2021-04-06T04:33:14.680" v="5341" actId="27803"/>
          <ac:spMkLst>
            <pc:docMk/>
            <pc:sldMk cId="1830847363" sldId="283"/>
            <ac:spMk id="9478" creationId="{878AA1F5-E68F-4662-9CA9-B36F1CF5C2D1}"/>
          </ac:spMkLst>
        </pc:spChg>
        <pc:spChg chg="mod">
          <ac:chgData name="Vivek Saahil" userId="43ad321a-5946-4c44-869a-99c3331d9527" providerId="ADAL" clId="{EA813354-F016-409C-A55B-EB42D8BC8B73}" dt="2021-04-06T04:33:14.680" v="5341" actId="27803"/>
          <ac:spMkLst>
            <pc:docMk/>
            <pc:sldMk cId="1830847363" sldId="283"/>
            <ac:spMk id="9479" creationId="{F903C775-7FC6-4084-8331-6D47D6F171C8}"/>
          </ac:spMkLst>
        </pc:spChg>
        <pc:spChg chg="mod">
          <ac:chgData name="Vivek Saahil" userId="43ad321a-5946-4c44-869a-99c3331d9527" providerId="ADAL" clId="{EA813354-F016-409C-A55B-EB42D8BC8B73}" dt="2021-04-06T04:33:14.680" v="5341" actId="27803"/>
          <ac:spMkLst>
            <pc:docMk/>
            <pc:sldMk cId="1830847363" sldId="283"/>
            <ac:spMk id="9480" creationId="{4E4F8AB6-0B79-4F25-AA6A-85386D247D4B}"/>
          </ac:spMkLst>
        </pc:spChg>
        <pc:spChg chg="mod">
          <ac:chgData name="Vivek Saahil" userId="43ad321a-5946-4c44-869a-99c3331d9527" providerId="ADAL" clId="{EA813354-F016-409C-A55B-EB42D8BC8B73}" dt="2021-04-06T04:33:14.680" v="5341" actId="27803"/>
          <ac:spMkLst>
            <pc:docMk/>
            <pc:sldMk cId="1830847363" sldId="283"/>
            <ac:spMk id="9481" creationId="{4C39EE16-60E3-412D-941D-3A78CFA0BA5C}"/>
          </ac:spMkLst>
        </pc:spChg>
        <pc:spChg chg="mod">
          <ac:chgData name="Vivek Saahil" userId="43ad321a-5946-4c44-869a-99c3331d9527" providerId="ADAL" clId="{EA813354-F016-409C-A55B-EB42D8BC8B73}" dt="2021-04-06T04:33:14.680" v="5341" actId="27803"/>
          <ac:spMkLst>
            <pc:docMk/>
            <pc:sldMk cId="1830847363" sldId="283"/>
            <ac:spMk id="9482" creationId="{A2350BAD-6353-4B44-8396-38BB5EA5A246}"/>
          </ac:spMkLst>
        </pc:spChg>
        <pc:spChg chg="mod">
          <ac:chgData name="Vivek Saahil" userId="43ad321a-5946-4c44-869a-99c3331d9527" providerId="ADAL" clId="{EA813354-F016-409C-A55B-EB42D8BC8B73}" dt="2021-04-06T04:33:14.680" v="5341" actId="27803"/>
          <ac:spMkLst>
            <pc:docMk/>
            <pc:sldMk cId="1830847363" sldId="283"/>
            <ac:spMk id="9483" creationId="{A0BF84E7-C25A-4B81-8407-06C676A75A4F}"/>
          </ac:spMkLst>
        </pc:spChg>
        <pc:spChg chg="mod">
          <ac:chgData name="Vivek Saahil" userId="43ad321a-5946-4c44-869a-99c3331d9527" providerId="ADAL" clId="{EA813354-F016-409C-A55B-EB42D8BC8B73}" dt="2021-04-06T04:33:14.680" v="5341" actId="27803"/>
          <ac:spMkLst>
            <pc:docMk/>
            <pc:sldMk cId="1830847363" sldId="283"/>
            <ac:spMk id="9484" creationId="{91D841CC-4A7D-41EA-9F9F-15AEB2D56B31}"/>
          </ac:spMkLst>
        </pc:spChg>
        <pc:spChg chg="mod">
          <ac:chgData name="Vivek Saahil" userId="43ad321a-5946-4c44-869a-99c3331d9527" providerId="ADAL" clId="{EA813354-F016-409C-A55B-EB42D8BC8B73}" dt="2021-04-06T04:33:14.680" v="5341" actId="27803"/>
          <ac:spMkLst>
            <pc:docMk/>
            <pc:sldMk cId="1830847363" sldId="283"/>
            <ac:spMk id="9485" creationId="{C51DACF2-E1B9-4AEA-9879-45C637613DD4}"/>
          </ac:spMkLst>
        </pc:spChg>
        <pc:spChg chg="mod">
          <ac:chgData name="Vivek Saahil" userId="43ad321a-5946-4c44-869a-99c3331d9527" providerId="ADAL" clId="{EA813354-F016-409C-A55B-EB42D8BC8B73}" dt="2021-04-06T04:33:14.680" v="5341" actId="27803"/>
          <ac:spMkLst>
            <pc:docMk/>
            <pc:sldMk cId="1830847363" sldId="283"/>
            <ac:spMk id="9486" creationId="{ED317D1C-CBDF-422C-AA90-B1AEA021A92A}"/>
          </ac:spMkLst>
        </pc:spChg>
        <pc:spChg chg="mod">
          <ac:chgData name="Vivek Saahil" userId="43ad321a-5946-4c44-869a-99c3331d9527" providerId="ADAL" clId="{EA813354-F016-409C-A55B-EB42D8BC8B73}" dt="2021-04-06T04:33:14.680" v="5341" actId="27803"/>
          <ac:spMkLst>
            <pc:docMk/>
            <pc:sldMk cId="1830847363" sldId="283"/>
            <ac:spMk id="9487" creationId="{A06636C0-2AF1-4B4D-BA63-F560965D5975}"/>
          </ac:spMkLst>
        </pc:spChg>
        <pc:spChg chg="mod">
          <ac:chgData name="Vivek Saahil" userId="43ad321a-5946-4c44-869a-99c3331d9527" providerId="ADAL" clId="{EA813354-F016-409C-A55B-EB42D8BC8B73}" dt="2021-04-06T04:33:14.680" v="5341" actId="27803"/>
          <ac:spMkLst>
            <pc:docMk/>
            <pc:sldMk cId="1830847363" sldId="283"/>
            <ac:spMk id="9488" creationId="{10F29F97-8AFE-4C23-80E0-A589569699B3}"/>
          </ac:spMkLst>
        </pc:spChg>
        <pc:spChg chg="mod">
          <ac:chgData name="Vivek Saahil" userId="43ad321a-5946-4c44-869a-99c3331d9527" providerId="ADAL" clId="{EA813354-F016-409C-A55B-EB42D8BC8B73}" dt="2021-04-06T04:33:14.680" v="5341" actId="27803"/>
          <ac:spMkLst>
            <pc:docMk/>
            <pc:sldMk cId="1830847363" sldId="283"/>
            <ac:spMk id="9489" creationId="{4A5C855F-8CAD-4C9A-A433-B89F7A7492D2}"/>
          </ac:spMkLst>
        </pc:spChg>
        <pc:spChg chg="mod">
          <ac:chgData name="Vivek Saahil" userId="43ad321a-5946-4c44-869a-99c3331d9527" providerId="ADAL" clId="{EA813354-F016-409C-A55B-EB42D8BC8B73}" dt="2021-04-06T04:33:14.680" v="5341" actId="27803"/>
          <ac:spMkLst>
            <pc:docMk/>
            <pc:sldMk cId="1830847363" sldId="283"/>
            <ac:spMk id="9490" creationId="{C87DD3F3-9661-44AA-A76E-9E23BD54516E}"/>
          </ac:spMkLst>
        </pc:spChg>
        <pc:spChg chg="mod">
          <ac:chgData name="Vivek Saahil" userId="43ad321a-5946-4c44-869a-99c3331d9527" providerId="ADAL" clId="{EA813354-F016-409C-A55B-EB42D8BC8B73}" dt="2021-04-06T04:33:14.680" v="5341" actId="27803"/>
          <ac:spMkLst>
            <pc:docMk/>
            <pc:sldMk cId="1830847363" sldId="283"/>
            <ac:spMk id="9491" creationId="{E90B18D8-05D4-46AE-B353-1902E1DBD122}"/>
          </ac:spMkLst>
        </pc:spChg>
        <pc:spChg chg="mod">
          <ac:chgData name="Vivek Saahil" userId="43ad321a-5946-4c44-869a-99c3331d9527" providerId="ADAL" clId="{EA813354-F016-409C-A55B-EB42D8BC8B73}" dt="2021-04-06T04:33:14.680" v="5341" actId="27803"/>
          <ac:spMkLst>
            <pc:docMk/>
            <pc:sldMk cId="1830847363" sldId="283"/>
            <ac:spMk id="9492" creationId="{0DAC79DB-63C5-41C7-B778-B390E3D31F77}"/>
          </ac:spMkLst>
        </pc:spChg>
        <pc:spChg chg="mod">
          <ac:chgData name="Vivek Saahil" userId="43ad321a-5946-4c44-869a-99c3331d9527" providerId="ADAL" clId="{EA813354-F016-409C-A55B-EB42D8BC8B73}" dt="2021-04-06T04:33:14.680" v="5341" actId="27803"/>
          <ac:spMkLst>
            <pc:docMk/>
            <pc:sldMk cId="1830847363" sldId="283"/>
            <ac:spMk id="9493" creationId="{5581C66D-BC54-4690-932B-6365BEFB105F}"/>
          </ac:spMkLst>
        </pc:spChg>
        <pc:spChg chg="mod">
          <ac:chgData name="Vivek Saahil" userId="43ad321a-5946-4c44-869a-99c3331d9527" providerId="ADAL" clId="{EA813354-F016-409C-A55B-EB42D8BC8B73}" dt="2021-04-06T04:33:14.680" v="5341" actId="27803"/>
          <ac:spMkLst>
            <pc:docMk/>
            <pc:sldMk cId="1830847363" sldId="283"/>
            <ac:spMk id="9494" creationId="{BEEFE09B-5E62-4DAE-A3E2-82CDC3A12EE3}"/>
          </ac:spMkLst>
        </pc:spChg>
        <pc:spChg chg="mod">
          <ac:chgData name="Vivek Saahil" userId="43ad321a-5946-4c44-869a-99c3331d9527" providerId="ADAL" clId="{EA813354-F016-409C-A55B-EB42D8BC8B73}" dt="2021-04-06T04:33:14.680" v="5341" actId="27803"/>
          <ac:spMkLst>
            <pc:docMk/>
            <pc:sldMk cId="1830847363" sldId="283"/>
            <ac:spMk id="9495" creationId="{AA785014-3E90-4717-9F9B-F7DC7BC1B3DE}"/>
          </ac:spMkLst>
        </pc:spChg>
        <pc:spChg chg="mod">
          <ac:chgData name="Vivek Saahil" userId="43ad321a-5946-4c44-869a-99c3331d9527" providerId="ADAL" clId="{EA813354-F016-409C-A55B-EB42D8BC8B73}" dt="2021-04-06T04:33:14.680" v="5341" actId="27803"/>
          <ac:spMkLst>
            <pc:docMk/>
            <pc:sldMk cId="1830847363" sldId="283"/>
            <ac:spMk id="9496" creationId="{C08EFE43-F009-415C-B7B9-7DCF17F8ECE0}"/>
          </ac:spMkLst>
        </pc:spChg>
        <pc:spChg chg="mod">
          <ac:chgData name="Vivek Saahil" userId="43ad321a-5946-4c44-869a-99c3331d9527" providerId="ADAL" clId="{EA813354-F016-409C-A55B-EB42D8BC8B73}" dt="2021-04-06T04:33:14.680" v="5341" actId="27803"/>
          <ac:spMkLst>
            <pc:docMk/>
            <pc:sldMk cId="1830847363" sldId="283"/>
            <ac:spMk id="9497" creationId="{53C1087F-3423-4BB3-8076-8EABEA1FE420}"/>
          </ac:spMkLst>
        </pc:spChg>
        <pc:spChg chg="mod">
          <ac:chgData name="Vivek Saahil" userId="43ad321a-5946-4c44-869a-99c3331d9527" providerId="ADAL" clId="{EA813354-F016-409C-A55B-EB42D8BC8B73}" dt="2021-04-06T04:33:14.680" v="5341" actId="27803"/>
          <ac:spMkLst>
            <pc:docMk/>
            <pc:sldMk cId="1830847363" sldId="283"/>
            <ac:spMk id="9498" creationId="{BDF409C5-35BA-4F5D-8B6D-E9802F8BE63D}"/>
          </ac:spMkLst>
        </pc:spChg>
        <pc:spChg chg="mod">
          <ac:chgData name="Vivek Saahil" userId="43ad321a-5946-4c44-869a-99c3331d9527" providerId="ADAL" clId="{EA813354-F016-409C-A55B-EB42D8BC8B73}" dt="2021-04-06T04:33:14.680" v="5341" actId="27803"/>
          <ac:spMkLst>
            <pc:docMk/>
            <pc:sldMk cId="1830847363" sldId="283"/>
            <ac:spMk id="9499" creationId="{B90907C2-29DD-4F70-87AD-DA1D832BA159}"/>
          </ac:spMkLst>
        </pc:spChg>
        <pc:spChg chg="mod">
          <ac:chgData name="Vivek Saahil" userId="43ad321a-5946-4c44-869a-99c3331d9527" providerId="ADAL" clId="{EA813354-F016-409C-A55B-EB42D8BC8B73}" dt="2021-04-06T04:33:14.680" v="5341" actId="27803"/>
          <ac:spMkLst>
            <pc:docMk/>
            <pc:sldMk cId="1830847363" sldId="283"/>
            <ac:spMk id="9500" creationId="{B9827CDF-93AD-40F9-976D-48649DF5140D}"/>
          </ac:spMkLst>
        </pc:spChg>
        <pc:spChg chg="mod">
          <ac:chgData name="Vivek Saahil" userId="43ad321a-5946-4c44-869a-99c3331d9527" providerId="ADAL" clId="{EA813354-F016-409C-A55B-EB42D8BC8B73}" dt="2021-04-06T04:33:14.680" v="5341" actId="27803"/>
          <ac:spMkLst>
            <pc:docMk/>
            <pc:sldMk cId="1830847363" sldId="283"/>
            <ac:spMk id="9501" creationId="{02076800-02F5-4BA2-9983-E7359B479770}"/>
          </ac:spMkLst>
        </pc:spChg>
        <pc:spChg chg="mod">
          <ac:chgData name="Vivek Saahil" userId="43ad321a-5946-4c44-869a-99c3331d9527" providerId="ADAL" clId="{EA813354-F016-409C-A55B-EB42D8BC8B73}" dt="2021-04-06T04:33:14.680" v="5341" actId="27803"/>
          <ac:spMkLst>
            <pc:docMk/>
            <pc:sldMk cId="1830847363" sldId="283"/>
            <ac:spMk id="9502" creationId="{0ADF1C39-24CB-430A-A6CA-39B8A16AF489}"/>
          </ac:spMkLst>
        </pc:spChg>
        <pc:spChg chg="mod">
          <ac:chgData name="Vivek Saahil" userId="43ad321a-5946-4c44-869a-99c3331d9527" providerId="ADAL" clId="{EA813354-F016-409C-A55B-EB42D8BC8B73}" dt="2021-04-06T04:33:14.680" v="5341" actId="27803"/>
          <ac:spMkLst>
            <pc:docMk/>
            <pc:sldMk cId="1830847363" sldId="283"/>
            <ac:spMk id="9503" creationId="{E1EEB3F8-031D-4CD5-85F8-574D8F862828}"/>
          </ac:spMkLst>
        </pc:spChg>
        <pc:spChg chg="mod">
          <ac:chgData name="Vivek Saahil" userId="43ad321a-5946-4c44-869a-99c3331d9527" providerId="ADAL" clId="{EA813354-F016-409C-A55B-EB42D8BC8B73}" dt="2021-04-06T04:33:14.680" v="5341" actId="27803"/>
          <ac:spMkLst>
            <pc:docMk/>
            <pc:sldMk cId="1830847363" sldId="283"/>
            <ac:spMk id="9504" creationId="{411A2304-149C-4C26-901D-641734BCBFD8}"/>
          </ac:spMkLst>
        </pc:spChg>
        <pc:spChg chg="mod">
          <ac:chgData name="Vivek Saahil" userId="43ad321a-5946-4c44-869a-99c3331d9527" providerId="ADAL" clId="{EA813354-F016-409C-A55B-EB42D8BC8B73}" dt="2021-04-06T04:33:14.680" v="5341" actId="27803"/>
          <ac:spMkLst>
            <pc:docMk/>
            <pc:sldMk cId="1830847363" sldId="283"/>
            <ac:spMk id="9505" creationId="{4FA287B1-41C5-41FB-B732-F37296A953B2}"/>
          </ac:spMkLst>
        </pc:spChg>
        <pc:spChg chg="mod">
          <ac:chgData name="Vivek Saahil" userId="43ad321a-5946-4c44-869a-99c3331d9527" providerId="ADAL" clId="{EA813354-F016-409C-A55B-EB42D8BC8B73}" dt="2021-04-06T04:33:14.680" v="5341" actId="27803"/>
          <ac:spMkLst>
            <pc:docMk/>
            <pc:sldMk cId="1830847363" sldId="283"/>
            <ac:spMk id="9506" creationId="{08EE8635-53C3-43BF-8C2D-2C0C4F83B7F5}"/>
          </ac:spMkLst>
        </pc:spChg>
        <pc:spChg chg="mod">
          <ac:chgData name="Vivek Saahil" userId="43ad321a-5946-4c44-869a-99c3331d9527" providerId="ADAL" clId="{EA813354-F016-409C-A55B-EB42D8BC8B73}" dt="2021-04-06T04:33:14.680" v="5341" actId="27803"/>
          <ac:spMkLst>
            <pc:docMk/>
            <pc:sldMk cId="1830847363" sldId="283"/>
            <ac:spMk id="9507" creationId="{C80DADC9-C00C-4061-B327-04BE167DFF4A}"/>
          </ac:spMkLst>
        </pc:spChg>
        <pc:spChg chg="mod">
          <ac:chgData name="Vivek Saahil" userId="43ad321a-5946-4c44-869a-99c3331d9527" providerId="ADAL" clId="{EA813354-F016-409C-A55B-EB42D8BC8B73}" dt="2021-04-06T04:33:14.680" v="5341" actId="27803"/>
          <ac:spMkLst>
            <pc:docMk/>
            <pc:sldMk cId="1830847363" sldId="283"/>
            <ac:spMk id="9508" creationId="{8252007A-22F1-43CE-A2EB-CCC171DE4308}"/>
          </ac:spMkLst>
        </pc:spChg>
        <pc:spChg chg="mod">
          <ac:chgData name="Vivek Saahil" userId="43ad321a-5946-4c44-869a-99c3331d9527" providerId="ADAL" clId="{EA813354-F016-409C-A55B-EB42D8BC8B73}" dt="2021-04-06T04:33:14.680" v="5341" actId="27803"/>
          <ac:spMkLst>
            <pc:docMk/>
            <pc:sldMk cId="1830847363" sldId="283"/>
            <ac:spMk id="9509" creationId="{9851963A-EC60-49EF-B2FB-71F5E26D4627}"/>
          </ac:spMkLst>
        </pc:spChg>
        <pc:spChg chg="mod">
          <ac:chgData name="Vivek Saahil" userId="43ad321a-5946-4c44-869a-99c3331d9527" providerId="ADAL" clId="{EA813354-F016-409C-A55B-EB42D8BC8B73}" dt="2021-04-06T04:33:14.680" v="5341" actId="27803"/>
          <ac:spMkLst>
            <pc:docMk/>
            <pc:sldMk cId="1830847363" sldId="283"/>
            <ac:spMk id="9510" creationId="{33123C5D-74FD-4A62-BAF8-3E4B308EBC7C}"/>
          </ac:spMkLst>
        </pc:spChg>
        <pc:spChg chg="mod">
          <ac:chgData name="Vivek Saahil" userId="43ad321a-5946-4c44-869a-99c3331d9527" providerId="ADAL" clId="{EA813354-F016-409C-A55B-EB42D8BC8B73}" dt="2021-04-06T04:33:14.680" v="5341" actId="27803"/>
          <ac:spMkLst>
            <pc:docMk/>
            <pc:sldMk cId="1830847363" sldId="283"/>
            <ac:spMk id="9511" creationId="{AD6A7029-DB87-4E3B-A71D-952E67B8F4CA}"/>
          </ac:spMkLst>
        </pc:spChg>
        <pc:spChg chg="mod">
          <ac:chgData name="Vivek Saahil" userId="43ad321a-5946-4c44-869a-99c3331d9527" providerId="ADAL" clId="{EA813354-F016-409C-A55B-EB42D8BC8B73}" dt="2021-04-06T04:33:14.680" v="5341" actId="27803"/>
          <ac:spMkLst>
            <pc:docMk/>
            <pc:sldMk cId="1830847363" sldId="283"/>
            <ac:spMk id="9512" creationId="{04F6651F-7CE5-46E0-B380-602E4FE6FBD6}"/>
          </ac:spMkLst>
        </pc:spChg>
        <pc:spChg chg="mod">
          <ac:chgData name="Vivek Saahil" userId="43ad321a-5946-4c44-869a-99c3331d9527" providerId="ADAL" clId="{EA813354-F016-409C-A55B-EB42D8BC8B73}" dt="2021-04-06T04:33:14.680" v="5341" actId="27803"/>
          <ac:spMkLst>
            <pc:docMk/>
            <pc:sldMk cId="1830847363" sldId="283"/>
            <ac:spMk id="9513" creationId="{C9B790D6-4568-444B-B8CA-526BE2916B33}"/>
          </ac:spMkLst>
        </pc:spChg>
        <pc:spChg chg="mod">
          <ac:chgData name="Vivek Saahil" userId="43ad321a-5946-4c44-869a-99c3331d9527" providerId="ADAL" clId="{EA813354-F016-409C-A55B-EB42D8BC8B73}" dt="2021-04-06T04:33:14.680" v="5341" actId="27803"/>
          <ac:spMkLst>
            <pc:docMk/>
            <pc:sldMk cId="1830847363" sldId="283"/>
            <ac:spMk id="9514" creationId="{2427149C-21F9-4B23-BE0B-CA7084E8D221}"/>
          </ac:spMkLst>
        </pc:spChg>
        <pc:spChg chg="mod">
          <ac:chgData name="Vivek Saahil" userId="43ad321a-5946-4c44-869a-99c3331d9527" providerId="ADAL" clId="{EA813354-F016-409C-A55B-EB42D8BC8B73}" dt="2021-04-06T04:33:14.680" v="5341" actId="27803"/>
          <ac:spMkLst>
            <pc:docMk/>
            <pc:sldMk cId="1830847363" sldId="283"/>
            <ac:spMk id="9515" creationId="{8C23461E-5F3C-48B8-A3CC-AEDB27DD6AAC}"/>
          </ac:spMkLst>
        </pc:spChg>
        <pc:spChg chg="mod">
          <ac:chgData name="Vivek Saahil" userId="43ad321a-5946-4c44-869a-99c3331d9527" providerId="ADAL" clId="{EA813354-F016-409C-A55B-EB42D8BC8B73}" dt="2021-04-06T04:33:14.680" v="5341" actId="27803"/>
          <ac:spMkLst>
            <pc:docMk/>
            <pc:sldMk cId="1830847363" sldId="283"/>
            <ac:spMk id="9516" creationId="{2A536B7D-DBE5-4C15-BF77-137A3ECF009B}"/>
          </ac:spMkLst>
        </pc:spChg>
        <pc:spChg chg="mod">
          <ac:chgData name="Vivek Saahil" userId="43ad321a-5946-4c44-869a-99c3331d9527" providerId="ADAL" clId="{EA813354-F016-409C-A55B-EB42D8BC8B73}" dt="2021-04-06T04:33:14.680" v="5341" actId="27803"/>
          <ac:spMkLst>
            <pc:docMk/>
            <pc:sldMk cId="1830847363" sldId="283"/>
            <ac:spMk id="9517" creationId="{69C0A1EF-37C0-4AFA-A9EC-CCD60D355940}"/>
          </ac:spMkLst>
        </pc:spChg>
        <pc:spChg chg="mod">
          <ac:chgData name="Vivek Saahil" userId="43ad321a-5946-4c44-869a-99c3331d9527" providerId="ADAL" clId="{EA813354-F016-409C-A55B-EB42D8BC8B73}" dt="2021-04-06T04:33:14.680" v="5341" actId="27803"/>
          <ac:spMkLst>
            <pc:docMk/>
            <pc:sldMk cId="1830847363" sldId="283"/>
            <ac:spMk id="9518" creationId="{D921B738-6F86-4C4F-9488-6C32AE3DE31C}"/>
          </ac:spMkLst>
        </pc:spChg>
        <pc:spChg chg="mod">
          <ac:chgData name="Vivek Saahil" userId="43ad321a-5946-4c44-869a-99c3331d9527" providerId="ADAL" clId="{EA813354-F016-409C-A55B-EB42D8BC8B73}" dt="2021-04-06T04:33:14.680" v="5341" actId="27803"/>
          <ac:spMkLst>
            <pc:docMk/>
            <pc:sldMk cId="1830847363" sldId="283"/>
            <ac:spMk id="9519" creationId="{84AADBC9-673D-40B8-8825-1C31DDE4D36F}"/>
          </ac:spMkLst>
        </pc:spChg>
        <pc:spChg chg="mod">
          <ac:chgData name="Vivek Saahil" userId="43ad321a-5946-4c44-869a-99c3331d9527" providerId="ADAL" clId="{EA813354-F016-409C-A55B-EB42D8BC8B73}" dt="2021-04-06T04:33:14.680" v="5341" actId="27803"/>
          <ac:spMkLst>
            <pc:docMk/>
            <pc:sldMk cId="1830847363" sldId="283"/>
            <ac:spMk id="9520" creationId="{1EB69B88-42EA-4738-A40F-061E181C2568}"/>
          </ac:spMkLst>
        </pc:spChg>
        <pc:spChg chg="mod">
          <ac:chgData name="Vivek Saahil" userId="43ad321a-5946-4c44-869a-99c3331d9527" providerId="ADAL" clId="{EA813354-F016-409C-A55B-EB42D8BC8B73}" dt="2021-04-06T04:33:14.680" v="5341" actId="27803"/>
          <ac:spMkLst>
            <pc:docMk/>
            <pc:sldMk cId="1830847363" sldId="283"/>
            <ac:spMk id="9521" creationId="{FCC2B0BD-DB25-4ED1-B77D-9FC7C64E0C68}"/>
          </ac:spMkLst>
        </pc:spChg>
        <pc:spChg chg="mod">
          <ac:chgData name="Vivek Saahil" userId="43ad321a-5946-4c44-869a-99c3331d9527" providerId="ADAL" clId="{EA813354-F016-409C-A55B-EB42D8BC8B73}" dt="2021-04-06T04:33:14.680" v="5341" actId="27803"/>
          <ac:spMkLst>
            <pc:docMk/>
            <pc:sldMk cId="1830847363" sldId="283"/>
            <ac:spMk id="9522" creationId="{2411EDB3-BBA7-46DD-B3A2-F679F4C5344F}"/>
          </ac:spMkLst>
        </pc:spChg>
        <pc:spChg chg="mod">
          <ac:chgData name="Vivek Saahil" userId="43ad321a-5946-4c44-869a-99c3331d9527" providerId="ADAL" clId="{EA813354-F016-409C-A55B-EB42D8BC8B73}" dt="2021-04-06T04:33:14.680" v="5341" actId="27803"/>
          <ac:spMkLst>
            <pc:docMk/>
            <pc:sldMk cId="1830847363" sldId="283"/>
            <ac:spMk id="9523" creationId="{DAFA5FB6-A13D-41BB-A1B6-FD31D944D859}"/>
          </ac:spMkLst>
        </pc:spChg>
        <pc:spChg chg="mod">
          <ac:chgData name="Vivek Saahil" userId="43ad321a-5946-4c44-869a-99c3331d9527" providerId="ADAL" clId="{EA813354-F016-409C-A55B-EB42D8BC8B73}" dt="2021-04-06T04:33:14.680" v="5341" actId="27803"/>
          <ac:spMkLst>
            <pc:docMk/>
            <pc:sldMk cId="1830847363" sldId="283"/>
            <ac:spMk id="9524" creationId="{F882E96B-80B6-4A49-9BA8-02D08C1A3DAE}"/>
          </ac:spMkLst>
        </pc:spChg>
        <pc:spChg chg="mod">
          <ac:chgData name="Vivek Saahil" userId="43ad321a-5946-4c44-869a-99c3331d9527" providerId="ADAL" clId="{EA813354-F016-409C-A55B-EB42D8BC8B73}" dt="2021-04-06T04:33:14.680" v="5341" actId="27803"/>
          <ac:spMkLst>
            <pc:docMk/>
            <pc:sldMk cId="1830847363" sldId="283"/>
            <ac:spMk id="9525" creationId="{877A25C7-D228-4CC1-BD0C-A3DC69BF2F8B}"/>
          </ac:spMkLst>
        </pc:spChg>
        <pc:spChg chg="mod">
          <ac:chgData name="Vivek Saahil" userId="43ad321a-5946-4c44-869a-99c3331d9527" providerId="ADAL" clId="{EA813354-F016-409C-A55B-EB42D8BC8B73}" dt="2021-04-06T04:33:14.680" v="5341" actId="27803"/>
          <ac:spMkLst>
            <pc:docMk/>
            <pc:sldMk cId="1830847363" sldId="283"/>
            <ac:spMk id="9526" creationId="{1B2375AF-E226-4495-B951-C5D60F7A4FCD}"/>
          </ac:spMkLst>
        </pc:spChg>
        <pc:spChg chg="mod">
          <ac:chgData name="Vivek Saahil" userId="43ad321a-5946-4c44-869a-99c3331d9527" providerId="ADAL" clId="{EA813354-F016-409C-A55B-EB42D8BC8B73}" dt="2021-04-06T04:33:14.680" v="5341" actId="27803"/>
          <ac:spMkLst>
            <pc:docMk/>
            <pc:sldMk cId="1830847363" sldId="283"/>
            <ac:spMk id="9527" creationId="{A85FFF35-2D9C-412D-A191-B2804E6F0CAB}"/>
          </ac:spMkLst>
        </pc:spChg>
        <pc:spChg chg="mod">
          <ac:chgData name="Vivek Saahil" userId="43ad321a-5946-4c44-869a-99c3331d9527" providerId="ADAL" clId="{EA813354-F016-409C-A55B-EB42D8BC8B73}" dt="2021-04-06T04:33:14.680" v="5341" actId="27803"/>
          <ac:spMkLst>
            <pc:docMk/>
            <pc:sldMk cId="1830847363" sldId="283"/>
            <ac:spMk id="9528" creationId="{6205FEE0-C958-4746-A1E9-0F09A3CB1E6A}"/>
          </ac:spMkLst>
        </pc:spChg>
        <pc:spChg chg="mod">
          <ac:chgData name="Vivek Saahil" userId="43ad321a-5946-4c44-869a-99c3331d9527" providerId="ADAL" clId="{EA813354-F016-409C-A55B-EB42D8BC8B73}" dt="2021-04-06T04:33:14.680" v="5341" actId="27803"/>
          <ac:spMkLst>
            <pc:docMk/>
            <pc:sldMk cId="1830847363" sldId="283"/>
            <ac:spMk id="9529" creationId="{70D9EF89-A937-4865-97DB-9E3B0015DA55}"/>
          </ac:spMkLst>
        </pc:spChg>
        <pc:spChg chg="mod">
          <ac:chgData name="Vivek Saahil" userId="43ad321a-5946-4c44-869a-99c3331d9527" providerId="ADAL" clId="{EA813354-F016-409C-A55B-EB42D8BC8B73}" dt="2021-04-06T04:33:14.680" v="5341" actId="27803"/>
          <ac:spMkLst>
            <pc:docMk/>
            <pc:sldMk cId="1830847363" sldId="283"/>
            <ac:spMk id="9530" creationId="{F326CA89-A3CC-4FC1-85D0-30B721707DE8}"/>
          </ac:spMkLst>
        </pc:spChg>
        <pc:spChg chg="mod">
          <ac:chgData name="Vivek Saahil" userId="43ad321a-5946-4c44-869a-99c3331d9527" providerId="ADAL" clId="{EA813354-F016-409C-A55B-EB42D8BC8B73}" dt="2021-04-06T04:33:14.680" v="5341" actId="27803"/>
          <ac:spMkLst>
            <pc:docMk/>
            <pc:sldMk cId="1830847363" sldId="283"/>
            <ac:spMk id="9531" creationId="{D2E7BEDD-8064-4752-9E0D-AC52BF5C940B}"/>
          </ac:spMkLst>
        </pc:spChg>
        <pc:spChg chg="mod">
          <ac:chgData name="Vivek Saahil" userId="43ad321a-5946-4c44-869a-99c3331d9527" providerId="ADAL" clId="{EA813354-F016-409C-A55B-EB42D8BC8B73}" dt="2021-04-06T04:33:14.680" v="5341" actId="27803"/>
          <ac:spMkLst>
            <pc:docMk/>
            <pc:sldMk cId="1830847363" sldId="283"/>
            <ac:spMk id="9532" creationId="{156C9089-47AF-40BE-881A-EA001677729D}"/>
          </ac:spMkLst>
        </pc:spChg>
        <pc:spChg chg="mod">
          <ac:chgData name="Vivek Saahil" userId="43ad321a-5946-4c44-869a-99c3331d9527" providerId="ADAL" clId="{EA813354-F016-409C-A55B-EB42D8BC8B73}" dt="2021-04-06T04:33:14.680" v="5341" actId="27803"/>
          <ac:spMkLst>
            <pc:docMk/>
            <pc:sldMk cId="1830847363" sldId="283"/>
            <ac:spMk id="9533" creationId="{9AC286F8-E559-4E38-BC59-2DE1F5A721D7}"/>
          </ac:spMkLst>
        </pc:spChg>
        <pc:spChg chg="mod">
          <ac:chgData name="Vivek Saahil" userId="43ad321a-5946-4c44-869a-99c3331d9527" providerId="ADAL" clId="{EA813354-F016-409C-A55B-EB42D8BC8B73}" dt="2021-04-06T04:33:14.680" v="5341" actId="27803"/>
          <ac:spMkLst>
            <pc:docMk/>
            <pc:sldMk cId="1830847363" sldId="283"/>
            <ac:spMk id="9534" creationId="{B3909290-53DC-45CD-AE2B-952EE1F42B6A}"/>
          </ac:spMkLst>
        </pc:spChg>
        <pc:spChg chg="mod">
          <ac:chgData name="Vivek Saahil" userId="43ad321a-5946-4c44-869a-99c3331d9527" providerId="ADAL" clId="{EA813354-F016-409C-A55B-EB42D8BC8B73}" dt="2021-04-06T04:33:14.680" v="5341" actId="27803"/>
          <ac:spMkLst>
            <pc:docMk/>
            <pc:sldMk cId="1830847363" sldId="283"/>
            <ac:spMk id="9535" creationId="{658BFA70-AF59-4D90-9239-6CE070C18249}"/>
          </ac:spMkLst>
        </pc:spChg>
        <pc:spChg chg="mod">
          <ac:chgData name="Vivek Saahil" userId="43ad321a-5946-4c44-869a-99c3331d9527" providerId="ADAL" clId="{EA813354-F016-409C-A55B-EB42D8BC8B73}" dt="2021-04-06T04:33:14.680" v="5341" actId="27803"/>
          <ac:spMkLst>
            <pc:docMk/>
            <pc:sldMk cId="1830847363" sldId="283"/>
            <ac:spMk id="9536" creationId="{3E59CA58-4869-4D00-AFC5-85334A88366C}"/>
          </ac:spMkLst>
        </pc:spChg>
        <pc:spChg chg="mod">
          <ac:chgData name="Vivek Saahil" userId="43ad321a-5946-4c44-869a-99c3331d9527" providerId="ADAL" clId="{EA813354-F016-409C-A55B-EB42D8BC8B73}" dt="2021-04-06T04:33:14.680" v="5341" actId="27803"/>
          <ac:spMkLst>
            <pc:docMk/>
            <pc:sldMk cId="1830847363" sldId="283"/>
            <ac:spMk id="9537" creationId="{8318A126-6A0E-401B-9F29-8D8E997BC772}"/>
          </ac:spMkLst>
        </pc:spChg>
        <pc:spChg chg="mod">
          <ac:chgData name="Vivek Saahil" userId="43ad321a-5946-4c44-869a-99c3331d9527" providerId="ADAL" clId="{EA813354-F016-409C-A55B-EB42D8BC8B73}" dt="2021-04-06T04:33:14.680" v="5341" actId="27803"/>
          <ac:spMkLst>
            <pc:docMk/>
            <pc:sldMk cId="1830847363" sldId="283"/>
            <ac:spMk id="9538" creationId="{54A97B3E-61C1-4D1B-90A6-30DC184DEEA7}"/>
          </ac:spMkLst>
        </pc:spChg>
        <pc:spChg chg="mod">
          <ac:chgData name="Vivek Saahil" userId="43ad321a-5946-4c44-869a-99c3331d9527" providerId="ADAL" clId="{EA813354-F016-409C-A55B-EB42D8BC8B73}" dt="2021-04-06T04:33:14.680" v="5341" actId="27803"/>
          <ac:spMkLst>
            <pc:docMk/>
            <pc:sldMk cId="1830847363" sldId="283"/>
            <ac:spMk id="9539" creationId="{511287BE-8248-47E4-ADD3-359EEC5D95EB}"/>
          </ac:spMkLst>
        </pc:spChg>
        <pc:spChg chg="mod">
          <ac:chgData name="Vivek Saahil" userId="43ad321a-5946-4c44-869a-99c3331d9527" providerId="ADAL" clId="{EA813354-F016-409C-A55B-EB42D8BC8B73}" dt="2021-04-06T04:33:14.680" v="5341" actId="27803"/>
          <ac:spMkLst>
            <pc:docMk/>
            <pc:sldMk cId="1830847363" sldId="283"/>
            <ac:spMk id="9540" creationId="{F9DEED7F-45A0-4BAF-A1F3-D68B6763EA8E}"/>
          </ac:spMkLst>
        </pc:spChg>
        <pc:spChg chg="mod">
          <ac:chgData name="Vivek Saahil" userId="43ad321a-5946-4c44-869a-99c3331d9527" providerId="ADAL" clId="{EA813354-F016-409C-A55B-EB42D8BC8B73}" dt="2021-04-06T04:33:14.680" v="5341" actId="27803"/>
          <ac:spMkLst>
            <pc:docMk/>
            <pc:sldMk cId="1830847363" sldId="283"/>
            <ac:spMk id="9541" creationId="{1E05223C-9F2D-494E-84EA-1932370646D1}"/>
          </ac:spMkLst>
        </pc:spChg>
        <pc:spChg chg="mod">
          <ac:chgData name="Vivek Saahil" userId="43ad321a-5946-4c44-869a-99c3331d9527" providerId="ADAL" clId="{EA813354-F016-409C-A55B-EB42D8BC8B73}" dt="2021-04-06T04:33:14.680" v="5341" actId="27803"/>
          <ac:spMkLst>
            <pc:docMk/>
            <pc:sldMk cId="1830847363" sldId="283"/>
            <ac:spMk id="9542" creationId="{687A651A-07E0-4258-81FC-FF9031C66E54}"/>
          </ac:spMkLst>
        </pc:spChg>
        <pc:spChg chg="mod">
          <ac:chgData name="Vivek Saahil" userId="43ad321a-5946-4c44-869a-99c3331d9527" providerId="ADAL" clId="{EA813354-F016-409C-A55B-EB42D8BC8B73}" dt="2021-04-06T04:33:14.680" v="5341" actId="27803"/>
          <ac:spMkLst>
            <pc:docMk/>
            <pc:sldMk cId="1830847363" sldId="283"/>
            <ac:spMk id="9543" creationId="{38DED19D-FE03-4526-A1AC-6EAA4B03D2D2}"/>
          </ac:spMkLst>
        </pc:spChg>
        <pc:spChg chg="mod">
          <ac:chgData name="Vivek Saahil" userId="43ad321a-5946-4c44-869a-99c3331d9527" providerId="ADAL" clId="{EA813354-F016-409C-A55B-EB42D8BC8B73}" dt="2021-04-06T04:33:14.680" v="5341" actId="27803"/>
          <ac:spMkLst>
            <pc:docMk/>
            <pc:sldMk cId="1830847363" sldId="283"/>
            <ac:spMk id="9544" creationId="{88C4E330-55CC-4876-857F-6C1CF3F167BE}"/>
          </ac:spMkLst>
        </pc:spChg>
        <pc:spChg chg="mod">
          <ac:chgData name="Vivek Saahil" userId="43ad321a-5946-4c44-869a-99c3331d9527" providerId="ADAL" clId="{EA813354-F016-409C-A55B-EB42D8BC8B73}" dt="2021-04-06T04:33:14.680" v="5341" actId="27803"/>
          <ac:spMkLst>
            <pc:docMk/>
            <pc:sldMk cId="1830847363" sldId="283"/>
            <ac:spMk id="9545" creationId="{A33EBC7A-4CB8-460C-B5B1-B4B172F8A38E}"/>
          </ac:spMkLst>
        </pc:spChg>
        <pc:spChg chg="mod">
          <ac:chgData name="Vivek Saahil" userId="43ad321a-5946-4c44-869a-99c3331d9527" providerId="ADAL" clId="{EA813354-F016-409C-A55B-EB42D8BC8B73}" dt="2021-04-06T04:33:14.680" v="5341" actId="27803"/>
          <ac:spMkLst>
            <pc:docMk/>
            <pc:sldMk cId="1830847363" sldId="283"/>
            <ac:spMk id="9546" creationId="{AD3F8CDC-F505-48DE-B802-1602838F8F1E}"/>
          </ac:spMkLst>
        </pc:spChg>
        <pc:spChg chg="mod">
          <ac:chgData name="Vivek Saahil" userId="43ad321a-5946-4c44-869a-99c3331d9527" providerId="ADAL" clId="{EA813354-F016-409C-A55B-EB42D8BC8B73}" dt="2021-04-06T04:33:14.680" v="5341" actId="27803"/>
          <ac:spMkLst>
            <pc:docMk/>
            <pc:sldMk cId="1830847363" sldId="283"/>
            <ac:spMk id="9547" creationId="{7FDE04FD-E1EE-4C52-A908-CE93A63144C9}"/>
          </ac:spMkLst>
        </pc:spChg>
        <pc:spChg chg="mod">
          <ac:chgData name="Vivek Saahil" userId="43ad321a-5946-4c44-869a-99c3331d9527" providerId="ADAL" clId="{EA813354-F016-409C-A55B-EB42D8BC8B73}" dt="2021-04-06T04:33:14.680" v="5341" actId="27803"/>
          <ac:spMkLst>
            <pc:docMk/>
            <pc:sldMk cId="1830847363" sldId="283"/>
            <ac:spMk id="9548" creationId="{D45ED628-2A27-4BA8-88CE-56757A37B0B1}"/>
          </ac:spMkLst>
        </pc:spChg>
        <pc:spChg chg="mod">
          <ac:chgData name="Vivek Saahil" userId="43ad321a-5946-4c44-869a-99c3331d9527" providerId="ADAL" clId="{EA813354-F016-409C-A55B-EB42D8BC8B73}" dt="2021-04-06T04:33:14.680" v="5341" actId="27803"/>
          <ac:spMkLst>
            <pc:docMk/>
            <pc:sldMk cId="1830847363" sldId="283"/>
            <ac:spMk id="9549" creationId="{14B5E087-2829-4B00-AF1A-B155FB57A079}"/>
          </ac:spMkLst>
        </pc:spChg>
        <pc:spChg chg="mod">
          <ac:chgData name="Vivek Saahil" userId="43ad321a-5946-4c44-869a-99c3331d9527" providerId="ADAL" clId="{EA813354-F016-409C-A55B-EB42D8BC8B73}" dt="2021-04-06T04:33:14.680" v="5341" actId="27803"/>
          <ac:spMkLst>
            <pc:docMk/>
            <pc:sldMk cId="1830847363" sldId="283"/>
            <ac:spMk id="9550" creationId="{6235D2A3-FC3B-43F5-BFA7-840F22A5BB24}"/>
          </ac:spMkLst>
        </pc:spChg>
        <pc:spChg chg="mod">
          <ac:chgData name="Vivek Saahil" userId="43ad321a-5946-4c44-869a-99c3331d9527" providerId="ADAL" clId="{EA813354-F016-409C-A55B-EB42D8BC8B73}" dt="2021-04-06T04:33:14.680" v="5341" actId="27803"/>
          <ac:spMkLst>
            <pc:docMk/>
            <pc:sldMk cId="1830847363" sldId="283"/>
            <ac:spMk id="9551" creationId="{57293CA4-2727-408A-B315-096533BD3A13}"/>
          </ac:spMkLst>
        </pc:spChg>
        <pc:spChg chg="mod">
          <ac:chgData name="Vivek Saahil" userId="43ad321a-5946-4c44-869a-99c3331d9527" providerId="ADAL" clId="{EA813354-F016-409C-A55B-EB42D8BC8B73}" dt="2021-04-06T04:33:14.680" v="5341" actId="27803"/>
          <ac:spMkLst>
            <pc:docMk/>
            <pc:sldMk cId="1830847363" sldId="283"/>
            <ac:spMk id="9552" creationId="{888F25C8-EA44-4DBF-9DDC-9F493C67D657}"/>
          </ac:spMkLst>
        </pc:spChg>
        <pc:spChg chg="mod">
          <ac:chgData name="Vivek Saahil" userId="43ad321a-5946-4c44-869a-99c3331d9527" providerId="ADAL" clId="{EA813354-F016-409C-A55B-EB42D8BC8B73}" dt="2021-04-06T04:33:14.680" v="5341" actId="27803"/>
          <ac:spMkLst>
            <pc:docMk/>
            <pc:sldMk cId="1830847363" sldId="283"/>
            <ac:spMk id="9553" creationId="{0CE35AEF-7EDA-4D7C-9956-04830298ECFA}"/>
          </ac:spMkLst>
        </pc:spChg>
        <pc:spChg chg="mod">
          <ac:chgData name="Vivek Saahil" userId="43ad321a-5946-4c44-869a-99c3331d9527" providerId="ADAL" clId="{EA813354-F016-409C-A55B-EB42D8BC8B73}" dt="2021-04-06T04:33:14.680" v="5341" actId="27803"/>
          <ac:spMkLst>
            <pc:docMk/>
            <pc:sldMk cId="1830847363" sldId="283"/>
            <ac:spMk id="9554" creationId="{DCCE1478-F154-4124-A27C-51DD1F863102}"/>
          </ac:spMkLst>
        </pc:spChg>
        <pc:spChg chg="mod">
          <ac:chgData name="Vivek Saahil" userId="43ad321a-5946-4c44-869a-99c3331d9527" providerId="ADAL" clId="{EA813354-F016-409C-A55B-EB42D8BC8B73}" dt="2021-04-06T04:33:14.680" v="5341" actId="27803"/>
          <ac:spMkLst>
            <pc:docMk/>
            <pc:sldMk cId="1830847363" sldId="283"/>
            <ac:spMk id="9555" creationId="{9AC65E92-41C2-4F4B-A90A-55AE2D87548F}"/>
          </ac:spMkLst>
        </pc:spChg>
        <pc:spChg chg="mod">
          <ac:chgData name="Vivek Saahil" userId="43ad321a-5946-4c44-869a-99c3331d9527" providerId="ADAL" clId="{EA813354-F016-409C-A55B-EB42D8BC8B73}" dt="2021-04-06T04:33:14.680" v="5341" actId="27803"/>
          <ac:spMkLst>
            <pc:docMk/>
            <pc:sldMk cId="1830847363" sldId="283"/>
            <ac:spMk id="9556" creationId="{96BCA2BC-B825-4484-A5B3-4183276EA1AA}"/>
          </ac:spMkLst>
        </pc:spChg>
        <pc:spChg chg="mod">
          <ac:chgData name="Vivek Saahil" userId="43ad321a-5946-4c44-869a-99c3331d9527" providerId="ADAL" clId="{EA813354-F016-409C-A55B-EB42D8BC8B73}" dt="2021-04-06T04:33:14.680" v="5341" actId="27803"/>
          <ac:spMkLst>
            <pc:docMk/>
            <pc:sldMk cId="1830847363" sldId="283"/>
            <ac:spMk id="9557" creationId="{3EED7E30-1E7A-4F59-A92E-7F679236E114}"/>
          </ac:spMkLst>
        </pc:spChg>
        <pc:spChg chg="mod">
          <ac:chgData name="Vivek Saahil" userId="43ad321a-5946-4c44-869a-99c3331d9527" providerId="ADAL" clId="{EA813354-F016-409C-A55B-EB42D8BC8B73}" dt="2021-04-06T04:33:14.680" v="5341" actId="27803"/>
          <ac:spMkLst>
            <pc:docMk/>
            <pc:sldMk cId="1830847363" sldId="283"/>
            <ac:spMk id="9558" creationId="{0B4C2846-9740-4CE6-A57C-E447FE084EEF}"/>
          </ac:spMkLst>
        </pc:spChg>
        <pc:spChg chg="mod">
          <ac:chgData name="Vivek Saahil" userId="43ad321a-5946-4c44-869a-99c3331d9527" providerId="ADAL" clId="{EA813354-F016-409C-A55B-EB42D8BC8B73}" dt="2021-04-06T04:33:14.680" v="5341" actId="27803"/>
          <ac:spMkLst>
            <pc:docMk/>
            <pc:sldMk cId="1830847363" sldId="283"/>
            <ac:spMk id="9559" creationId="{BF90F00D-CDBA-4721-BC1E-A56C10283CB4}"/>
          </ac:spMkLst>
        </pc:spChg>
        <pc:spChg chg="mod">
          <ac:chgData name="Vivek Saahil" userId="43ad321a-5946-4c44-869a-99c3331d9527" providerId="ADAL" clId="{EA813354-F016-409C-A55B-EB42D8BC8B73}" dt="2021-04-06T04:33:14.680" v="5341" actId="27803"/>
          <ac:spMkLst>
            <pc:docMk/>
            <pc:sldMk cId="1830847363" sldId="283"/>
            <ac:spMk id="9560" creationId="{4CE2E46C-30FB-4D5F-B0EE-A2B2E6469688}"/>
          </ac:spMkLst>
        </pc:spChg>
        <pc:spChg chg="mod">
          <ac:chgData name="Vivek Saahil" userId="43ad321a-5946-4c44-869a-99c3331d9527" providerId="ADAL" clId="{EA813354-F016-409C-A55B-EB42D8BC8B73}" dt="2021-04-06T04:33:14.680" v="5341" actId="27803"/>
          <ac:spMkLst>
            <pc:docMk/>
            <pc:sldMk cId="1830847363" sldId="283"/>
            <ac:spMk id="9561" creationId="{D6715B3B-385B-4F0B-BBF8-F6D0EDC3953B}"/>
          </ac:spMkLst>
        </pc:spChg>
        <pc:spChg chg="mod">
          <ac:chgData name="Vivek Saahil" userId="43ad321a-5946-4c44-869a-99c3331d9527" providerId="ADAL" clId="{EA813354-F016-409C-A55B-EB42D8BC8B73}" dt="2021-04-06T04:33:14.680" v="5341" actId="27803"/>
          <ac:spMkLst>
            <pc:docMk/>
            <pc:sldMk cId="1830847363" sldId="283"/>
            <ac:spMk id="9562" creationId="{62883752-2D6B-4852-B13B-CF15031819BF}"/>
          </ac:spMkLst>
        </pc:spChg>
        <pc:spChg chg="mod">
          <ac:chgData name="Vivek Saahil" userId="43ad321a-5946-4c44-869a-99c3331d9527" providerId="ADAL" clId="{EA813354-F016-409C-A55B-EB42D8BC8B73}" dt="2021-04-06T04:33:14.680" v="5341" actId="27803"/>
          <ac:spMkLst>
            <pc:docMk/>
            <pc:sldMk cId="1830847363" sldId="283"/>
            <ac:spMk id="9563" creationId="{B61E7801-3C5C-403F-BA43-371CDAB3AF91}"/>
          </ac:spMkLst>
        </pc:spChg>
        <pc:spChg chg="mod">
          <ac:chgData name="Vivek Saahil" userId="43ad321a-5946-4c44-869a-99c3331d9527" providerId="ADAL" clId="{EA813354-F016-409C-A55B-EB42D8BC8B73}" dt="2021-04-06T04:33:14.680" v="5341" actId="27803"/>
          <ac:spMkLst>
            <pc:docMk/>
            <pc:sldMk cId="1830847363" sldId="283"/>
            <ac:spMk id="9564" creationId="{4F55D270-6BB9-4083-A88A-3B6AF0182974}"/>
          </ac:spMkLst>
        </pc:spChg>
        <pc:spChg chg="mod">
          <ac:chgData name="Vivek Saahil" userId="43ad321a-5946-4c44-869a-99c3331d9527" providerId="ADAL" clId="{EA813354-F016-409C-A55B-EB42D8BC8B73}" dt="2021-04-06T04:33:14.680" v="5341" actId="27803"/>
          <ac:spMkLst>
            <pc:docMk/>
            <pc:sldMk cId="1830847363" sldId="283"/>
            <ac:spMk id="9565" creationId="{0C352EDE-4869-4F28-8DD9-31A361AD8694}"/>
          </ac:spMkLst>
        </pc:spChg>
        <pc:spChg chg="mod">
          <ac:chgData name="Vivek Saahil" userId="43ad321a-5946-4c44-869a-99c3331d9527" providerId="ADAL" clId="{EA813354-F016-409C-A55B-EB42D8BC8B73}" dt="2021-04-06T04:33:14.680" v="5341" actId="27803"/>
          <ac:spMkLst>
            <pc:docMk/>
            <pc:sldMk cId="1830847363" sldId="283"/>
            <ac:spMk id="9566" creationId="{57EE9729-69D4-4F63-AC62-8BBF2E7BD948}"/>
          </ac:spMkLst>
        </pc:spChg>
        <pc:spChg chg="mod">
          <ac:chgData name="Vivek Saahil" userId="43ad321a-5946-4c44-869a-99c3331d9527" providerId="ADAL" clId="{EA813354-F016-409C-A55B-EB42D8BC8B73}" dt="2021-04-06T04:33:14.680" v="5341" actId="27803"/>
          <ac:spMkLst>
            <pc:docMk/>
            <pc:sldMk cId="1830847363" sldId="283"/>
            <ac:spMk id="9567" creationId="{FC088A6A-4892-448A-988E-6A1F116230B4}"/>
          </ac:spMkLst>
        </pc:spChg>
        <pc:spChg chg="mod">
          <ac:chgData name="Vivek Saahil" userId="43ad321a-5946-4c44-869a-99c3331d9527" providerId="ADAL" clId="{EA813354-F016-409C-A55B-EB42D8BC8B73}" dt="2021-04-06T04:33:14.680" v="5341" actId="27803"/>
          <ac:spMkLst>
            <pc:docMk/>
            <pc:sldMk cId="1830847363" sldId="283"/>
            <ac:spMk id="9568" creationId="{C9C67CB3-6865-4456-A547-62CB523FDCB3}"/>
          </ac:spMkLst>
        </pc:spChg>
        <pc:spChg chg="mod">
          <ac:chgData name="Vivek Saahil" userId="43ad321a-5946-4c44-869a-99c3331d9527" providerId="ADAL" clId="{EA813354-F016-409C-A55B-EB42D8BC8B73}" dt="2021-04-06T04:33:14.680" v="5341" actId="27803"/>
          <ac:spMkLst>
            <pc:docMk/>
            <pc:sldMk cId="1830847363" sldId="283"/>
            <ac:spMk id="9569" creationId="{CD08EC60-9F96-4F7B-AF03-51BD46D28D26}"/>
          </ac:spMkLst>
        </pc:spChg>
        <pc:spChg chg="mod">
          <ac:chgData name="Vivek Saahil" userId="43ad321a-5946-4c44-869a-99c3331d9527" providerId="ADAL" clId="{EA813354-F016-409C-A55B-EB42D8BC8B73}" dt="2021-04-06T04:33:14.680" v="5341" actId="27803"/>
          <ac:spMkLst>
            <pc:docMk/>
            <pc:sldMk cId="1830847363" sldId="283"/>
            <ac:spMk id="9570" creationId="{7BEA8163-353F-49F9-A7B8-695FE6371980}"/>
          </ac:spMkLst>
        </pc:spChg>
        <pc:spChg chg="mod">
          <ac:chgData name="Vivek Saahil" userId="43ad321a-5946-4c44-869a-99c3331d9527" providerId="ADAL" clId="{EA813354-F016-409C-A55B-EB42D8BC8B73}" dt="2021-04-06T04:33:14.680" v="5341" actId="27803"/>
          <ac:spMkLst>
            <pc:docMk/>
            <pc:sldMk cId="1830847363" sldId="283"/>
            <ac:spMk id="9571" creationId="{DF249F64-A19C-4078-A6EE-7845E446D1D4}"/>
          </ac:spMkLst>
        </pc:spChg>
        <pc:spChg chg="mod">
          <ac:chgData name="Vivek Saahil" userId="43ad321a-5946-4c44-869a-99c3331d9527" providerId="ADAL" clId="{EA813354-F016-409C-A55B-EB42D8BC8B73}" dt="2021-04-06T04:33:14.680" v="5341" actId="27803"/>
          <ac:spMkLst>
            <pc:docMk/>
            <pc:sldMk cId="1830847363" sldId="283"/>
            <ac:spMk id="9572" creationId="{B4290DD7-B984-4604-875E-7416511FE45B}"/>
          </ac:spMkLst>
        </pc:spChg>
        <pc:spChg chg="mod">
          <ac:chgData name="Vivek Saahil" userId="43ad321a-5946-4c44-869a-99c3331d9527" providerId="ADAL" clId="{EA813354-F016-409C-A55B-EB42D8BC8B73}" dt="2021-04-06T04:33:14.680" v="5341" actId="27803"/>
          <ac:spMkLst>
            <pc:docMk/>
            <pc:sldMk cId="1830847363" sldId="283"/>
            <ac:spMk id="9573" creationId="{A9C6266E-A9C5-4CE1-A0AB-C34814DE9005}"/>
          </ac:spMkLst>
        </pc:spChg>
        <pc:spChg chg="mod">
          <ac:chgData name="Vivek Saahil" userId="43ad321a-5946-4c44-869a-99c3331d9527" providerId="ADAL" clId="{EA813354-F016-409C-A55B-EB42D8BC8B73}" dt="2021-04-06T04:33:14.680" v="5341" actId="27803"/>
          <ac:spMkLst>
            <pc:docMk/>
            <pc:sldMk cId="1830847363" sldId="283"/>
            <ac:spMk id="9574" creationId="{9932301D-F618-4BEA-B0BB-DB9200CD834F}"/>
          </ac:spMkLst>
        </pc:spChg>
        <pc:spChg chg="mod">
          <ac:chgData name="Vivek Saahil" userId="43ad321a-5946-4c44-869a-99c3331d9527" providerId="ADAL" clId="{EA813354-F016-409C-A55B-EB42D8BC8B73}" dt="2021-04-06T04:33:14.680" v="5341" actId="27803"/>
          <ac:spMkLst>
            <pc:docMk/>
            <pc:sldMk cId="1830847363" sldId="283"/>
            <ac:spMk id="9575" creationId="{C75CAFDA-4DC4-4CEF-810C-9CA6D88FDED6}"/>
          </ac:spMkLst>
        </pc:spChg>
        <pc:spChg chg="mod">
          <ac:chgData name="Vivek Saahil" userId="43ad321a-5946-4c44-869a-99c3331d9527" providerId="ADAL" clId="{EA813354-F016-409C-A55B-EB42D8BC8B73}" dt="2021-04-06T04:33:14.680" v="5341" actId="27803"/>
          <ac:spMkLst>
            <pc:docMk/>
            <pc:sldMk cId="1830847363" sldId="283"/>
            <ac:spMk id="9576" creationId="{D22A51EB-011A-4C0F-9F35-36A6E90A6A8B}"/>
          </ac:spMkLst>
        </pc:spChg>
        <pc:spChg chg="mod">
          <ac:chgData name="Vivek Saahil" userId="43ad321a-5946-4c44-869a-99c3331d9527" providerId="ADAL" clId="{EA813354-F016-409C-A55B-EB42D8BC8B73}" dt="2021-04-06T04:33:14.680" v="5341" actId="27803"/>
          <ac:spMkLst>
            <pc:docMk/>
            <pc:sldMk cId="1830847363" sldId="283"/>
            <ac:spMk id="9577" creationId="{08096145-B4E4-4937-BF2D-1C8896B30920}"/>
          </ac:spMkLst>
        </pc:spChg>
        <pc:spChg chg="mod">
          <ac:chgData name="Vivek Saahil" userId="43ad321a-5946-4c44-869a-99c3331d9527" providerId="ADAL" clId="{EA813354-F016-409C-A55B-EB42D8BC8B73}" dt="2021-04-06T04:33:14.680" v="5341" actId="27803"/>
          <ac:spMkLst>
            <pc:docMk/>
            <pc:sldMk cId="1830847363" sldId="283"/>
            <ac:spMk id="9578" creationId="{6375F02B-3CBE-48C1-9402-3B2AC3574251}"/>
          </ac:spMkLst>
        </pc:spChg>
        <pc:spChg chg="mod">
          <ac:chgData name="Vivek Saahil" userId="43ad321a-5946-4c44-869a-99c3331d9527" providerId="ADAL" clId="{EA813354-F016-409C-A55B-EB42D8BC8B73}" dt="2021-04-06T04:33:14.680" v="5341" actId="27803"/>
          <ac:spMkLst>
            <pc:docMk/>
            <pc:sldMk cId="1830847363" sldId="283"/>
            <ac:spMk id="9579" creationId="{8C604FAF-F46C-4A79-BA15-99D4E389B79C}"/>
          </ac:spMkLst>
        </pc:spChg>
        <pc:spChg chg="mod">
          <ac:chgData name="Vivek Saahil" userId="43ad321a-5946-4c44-869a-99c3331d9527" providerId="ADAL" clId="{EA813354-F016-409C-A55B-EB42D8BC8B73}" dt="2021-04-06T04:33:14.680" v="5341" actId="27803"/>
          <ac:spMkLst>
            <pc:docMk/>
            <pc:sldMk cId="1830847363" sldId="283"/>
            <ac:spMk id="9580" creationId="{7F418A8E-D34E-4A61-8B48-EDD3C04FD1AF}"/>
          </ac:spMkLst>
        </pc:spChg>
        <pc:spChg chg="mod">
          <ac:chgData name="Vivek Saahil" userId="43ad321a-5946-4c44-869a-99c3331d9527" providerId="ADAL" clId="{EA813354-F016-409C-A55B-EB42D8BC8B73}" dt="2021-04-06T04:33:14.680" v="5341" actId="27803"/>
          <ac:spMkLst>
            <pc:docMk/>
            <pc:sldMk cId="1830847363" sldId="283"/>
            <ac:spMk id="9581" creationId="{9FF210A4-CF77-416A-B416-5B447AC5A787}"/>
          </ac:spMkLst>
        </pc:spChg>
        <pc:spChg chg="mod">
          <ac:chgData name="Vivek Saahil" userId="43ad321a-5946-4c44-869a-99c3331d9527" providerId="ADAL" clId="{EA813354-F016-409C-A55B-EB42D8BC8B73}" dt="2021-04-06T04:33:14.680" v="5341" actId="27803"/>
          <ac:spMkLst>
            <pc:docMk/>
            <pc:sldMk cId="1830847363" sldId="283"/>
            <ac:spMk id="9582" creationId="{2E811C69-E7BB-4200-8145-59AD580515C2}"/>
          </ac:spMkLst>
        </pc:spChg>
        <pc:spChg chg="mod">
          <ac:chgData name="Vivek Saahil" userId="43ad321a-5946-4c44-869a-99c3331d9527" providerId="ADAL" clId="{EA813354-F016-409C-A55B-EB42D8BC8B73}" dt="2021-04-06T04:33:14.680" v="5341" actId="27803"/>
          <ac:spMkLst>
            <pc:docMk/>
            <pc:sldMk cId="1830847363" sldId="283"/>
            <ac:spMk id="9583" creationId="{CC8C1CA7-E7F5-4FA2-9FE9-0FD26F3E1569}"/>
          </ac:spMkLst>
        </pc:spChg>
        <pc:spChg chg="mod">
          <ac:chgData name="Vivek Saahil" userId="43ad321a-5946-4c44-869a-99c3331d9527" providerId="ADAL" clId="{EA813354-F016-409C-A55B-EB42D8BC8B73}" dt="2021-04-06T04:33:14.680" v="5341" actId="27803"/>
          <ac:spMkLst>
            <pc:docMk/>
            <pc:sldMk cId="1830847363" sldId="283"/>
            <ac:spMk id="9584" creationId="{AAC9A9CB-A9AE-4B62-9012-1C50F342241E}"/>
          </ac:spMkLst>
        </pc:spChg>
        <pc:spChg chg="mod">
          <ac:chgData name="Vivek Saahil" userId="43ad321a-5946-4c44-869a-99c3331d9527" providerId="ADAL" clId="{EA813354-F016-409C-A55B-EB42D8BC8B73}" dt="2021-04-06T04:33:14.680" v="5341" actId="27803"/>
          <ac:spMkLst>
            <pc:docMk/>
            <pc:sldMk cId="1830847363" sldId="283"/>
            <ac:spMk id="9585" creationId="{3BC06E8E-1345-418B-9058-14F14BFDF21E}"/>
          </ac:spMkLst>
        </pc:spChg>
        <pc:spChg chg="mod">
          <ac:chgData name="Vivek Saahil" userId="43ad321a-5946-4c44-869a-99c3331d9527" providerId="ADAL" clId="{EA813354-F016-409C-A55B-EB42D8BC8B73}" dt="2021-04-06T04:33:14.680" v="5341" actId="27803"/>
          <ac:spMkLst>
            <pc:docMk/>
            <pc:sldMk cId="1830847363" sldId="283"/>
            <ac:spMk id="9586" creationId="{6C10E88D-B545-4A6F-8203-D8792DCF5804}"/>
          </ac:spMkLst>
        </pc:spChg>
        <pc:spChg chg="mod">
          <ac:chgData name="Vivek Saahil" userId="43ad321a-5946-4c44-869a-99c3331d9527" providerId="ADAL" clId="{EA813354-F016-409C-A55B-EB42D8BC8B73}" dt="2021-04-06T04:33:14.680" v="5341" actId="27803"/>
          <ac:spMkLst>
            <pc:docMk/>
            <pc:sldMk cId="1830847363" sldId="283"/>
            <ac:spMk id="9587" creationId="{1A5FC17A-63C1-4EE2-805E-55CB53AF9014}"/>
          </ac:spMkLst>
        </pc:spChg>
        <pc:spChg chg="mod">
          <ac:chgData name="Vivek Saahil" userId="43ad321a-5946-4c44-869a-99c3331d9527" providerId="ADAL" clId="{EA813354-F016-409C-A55B-EB42D8BC8B73}" dt="2021-04-06T04:33:14.680" v="5341" actId="27803"/>
          <ac:spMkLst>
            <pc:docMk/>
            <pc:sldMk cId="1830847363" sldId="283"/>
            <ac:spMk id="9588" creationId="{0DFF5C49-CCD4-497E-B34E-967AC27F58CE}"/>
          </ac:spMkLst>
        </pc:spChg>
        <pc:spChg chg="mod">
          <ac:chgData name="Vivek Saahil" userId="43ad321a-5946-4c44-869a-99c3331d9527" providerId="ADAL" clId="{EA813354-F016-409C-A55B-EB42D8BC8B73}" dt="2021-04-06T04:33:14.680" v="5341" actId="27803"/>
          <ac:spMkLst>
            <pc:docMk/>
            <pc:sldMk cId="1830847363" sldId="283"/>
            <ac:spMk id="9589" creationId="{DF302ABF-4321-4713-AC8A-212EDA5C45D0}"/>
          </ac:spMkLst>
        </pc:spChg>
        <pc:spChg chg="mod">
          <ac:chgData name="Vivek Saahil" userId="43ad321a-5946-4c44-869a-99c3331d9527" providerId="ADAL" clId="{EA813354-F016-409C-A55B-EB42D8BC8B73}" dt="2021-04-06T04:33:14.680" v="5341" actId="27803"/>
          <ac:spMkLst>
            <pc:docMk/>
            <pc:sldMk cId="1830847363" sldId="283"/>
            <ac:spMk id="9590" creationId="{877541BF-0128-4251-91AA-01A99FB8A024}"/>
          </ac:spMkLst>
        </pc:spChg>
        <pc:spChg chg="mod">
          <ac:chgData name="Vivek Saahil" userId="43ad321a-5946-4c44-869a-99c3331d9527" providerId="ADAL" clId="{EA813354-F016-409C-A55B-EB42D8BC8B73}" dt="2021-04-06T04:33:14.680" v="5341" actId="27803"/>
          <ac:spMkLst>
            <pc:docMk/>
            <pc:sldMk cId="1830847363" sldId="283"/>
            <ac:spMk id="9591" creationId="{7584635A-541E-4555-AC9C-540B1EACEB2A}"/>
          </ac:spMkLst>
        </pc:spChg>
        <pc:spChg chg="mod">
          <ac:chgData name="Vivek Saahil" userId="43ad321a-5946-4c44-869a-99c3331d9527" providerId="ADAL" clId="{EA813354-F016-409C-A55B-EB42D8BC8B73}" dt="2021-04-06T04:33:14.680" v="5341" actId="27803"/>
          <ac:spMkLst>
            <pc:docMk/>
            <pc:sldMk cId="1830847363" sldId="283"/>
            <ac:spMk id="9592" creationId="{7012457A-B490-438A-AB0C-035AE54D6057}"/>
          </ac:spMkLst>
        </pc:spChg>
        <pc:spChg chg="mod">
          <ac:chgData name="Vivek Saahil" userId="43ad321a-5946-4c44-869a-99c3331d9527" providerId="ADAL" clId="{EA813354-F016-409C-A55B-EB42D8BC8B73}" dt="2021-04-06T04:33:14.680" v="5341" actId="27803"/>
          <ac:spMkLst>
            <pc:docMk/>
            <pc:sldMk cId="1830847363" sldId="283"/>
            <ac:spMk id="9593" creationId="{2121C624-F328-48FA-933F-8090EDF8AE76}"/>
          </ac:spMkLst>
        </pc:spChg>
        <pc:spChg chg="mod">
          <ac:chgData name="Vivek Saahil" userId="43ad321a-5946-4c44-869a-99c3331d9527" providerId="ADAL" clId="{EA813354-F016-409C-A55B-EB42D8BC8B73}" dt="2021-04-06T04:33:14.680" v="5341" actId="27803"/>
          <ac:spMkLst>
            <pc:docMk/>
            <pc:sldMk cId="1830847363" sldId="283"/>
            <ac:spMk id="9594" creationId="{DD051CAB-C1E0-4CBB-9157-13320B23762E}"/>
          </ac:spMkLst>
        </pc:spChg>
        <pc:spChg chg="mod">
          <ac:chgData name="Vivek Saahil" userId="43ad321a-5946-4c44-869a-99c3331d9527" providerId="ADAL" clId="{EA813354-F016-409C-A55B-EB42D8BC8B73}" dt="2021-04-06T04:33:14.680" v="5341" actId="27803"/>
          <ac:spMkLst>
            <pc:docMk/>
            <pc:sldMk cId="1830847363" sldId="283"/>
            <ac:spMk id="9595" creationId="{D44250C4-51AB-408A-952D-CF6E81C8E3C0}"/>
          </ac:spMkLst>
        </pc:spChg>
        <pc:spChg chg="mod">
          <ac:chgData name="Vivek Saahil" userId="43ad321a-5946-4c44-869a-99c3331d9527" providerId="ADAL" clId="{EA813354-F016-409C-A55B-EB42D8BC8B73}" dt="2021-04-06T04:33:14.680" v="5341" actId="27803"/>
          <ac:spMkLst>
            <pc:docMk/>
            <pc:sldMk cId="1830847363" sldId="283"/>
            <ac:spMk id="9596" creationId="{C655B4AE-7BF0-467E-A03D-F4C997111102}"/>
          </ac:spMkLst>
        </pc:spChg>
        <pc:spChg chg="mod">
          <ac:chgData name="Vivek Saahil" userId="43ad321a-5946-4c44-869a-99c3331d9527" providerId="ADAL" clId="{EA813354-F016-409C-A55B-EB42D8BC8B73}" dt="2021-04-06T04:33:14.680" v="5341" actId="27803"/>
          <ac:spMkLst>
            <pc:docMk/>
            <pc:sldMk cId="1830847363" sldId="283"/>
            <ac:spMk id="9597" creationId="{570F6891-45A7-46EF-94C0-25F52ADAFDDE}"/>
          </ac:spMkLst>
        </pc:spChg>
        <pc:spChg chg="mod">
          <ac:chgData name="Vivek Saahil" userId="43ad321a-5946-4c44-869a-99c3331d9527" providerId="ADAL" clId="{EA813354-F016-409C-A55B-EB42D8BC8B73}" dt="2021-04-06T04:33:14.680" v="5341" actId="27803"/>
          <ac:spMkLst>
            <pc:docMk/>
            <pc:sldMk cId="1830847363" sldId="283"/>
            <ac:spMk id="9598" creationId="{E5D44C6E-1F9B-4021-B130-CB7437BF1A6C}"/>
          </ac:spMkLst>
        </pc:spChg>
        <pc:spChg chg="mod">
          <ac:chgData name="Vivek Saahil" userId="43ad321a-5946-4c44-869a-99c3331d9527" providerId="ADAL" clId="{EA813354-F016-409C-A55B-EB42D8BC8B73}" dt="2021-04-06T04:33:14.680" v="5341" actId="27803"/>
          <ac:spMkLst>
            <pc:docMk/>
            <pc:sldMk cId="1830847363" sldId="283"/>
            <ac:spMk id="9599" creationId="{19A76575-9FCD-4F19-A960-11725B6919CD}"/>
          </ac:spMkLst>
        </pc:spChg>
        <pc:spChg chg="mod">
          <ac:chgData name="Vivek Saahil" userId="43ad321a-5946-4c44-869a-99c3331d9527" providerId="ADAL" clId="{EA813354-F016-409C-A55B-EB42D8BC8B73}" dt="2021-04-06T04:33:14.680" v="5341" actId="27803"/>
          <ac:spMkLst>
            <pc:docMk/>
            <pc:sldMk cId="1830847363" sldId="283"/>
            <ac:spMk id="9600" creationId="{FE7ACDE9-71EC-48BF-98AA-64CEA7766B5D}"/>
          </ac:spMkLst>
        </pc:spChg>
        <pc:spChg chg="mod">
          <ac:chgData name="Vivek Saahil" userId="43ad321a-5946-4c44-869a-99c3331d9527" providerId="ADAL" clId="{EA813354-F016-409C-A55B-EB42D8BC8B73}" dt="2021-04-06T04:33:14.680" v="5341" actId="27803"/>
          <ac:spMkLst>
            <pc:docMk/>
            <pc:sldMk cId="1830847363" sldId="283"/>
            <ac:spMk id="9601" creationId="{5724BFE0-26D9-4D0D-9D10-1F85DF547B35}"/>
          </ac:spMkLst>
        </pc:spChg>
        <pc:spChg chg="mod">
          <ac:chgData name="Vivek Saahil" userId="43ad321a-5946-4c44-869a-99c3331d9527" providerId="ADAL" clId="{EA813354-F016-409C-A55B-EB42D8BC8B73}" dt="2021-04-06T04:33:14.680" v="5341" actId="27803"/>
          <ac:spMkLst>
            <pc:docMk/>
            <pc:sldMk cId="1830847363" sldId="283"/>
            <ac:spMk id="9602" creationId="{E23725C1-33A1-4035-BA26-2DADDE0AD0A9}"/>
          </ac:spMkLst>
        </pc:spChg>
        <pc:spChg chg="mod">
          <ac:chgData name="Vivek Saahil" userId="43ad321a-5946-4c44-869a-99c3331d9527" providerId="ADAL" clId="{EA813354-F016-409C-A55B-EB42D8BC8B73}" dt="2021-04-06T04:33:14.680" v="5341" actId="27803"/>
          <ac:spMkLst>
            <pc:docMk/>
            <pc:sldMk cId="1830847363" sldId="283"/>
            <ac:spMk id="9603" creationId="{922E2FA0-1BB0-4136-80EF-C15B2BE72AC9}"/>
          </ac:spMkLst>
        </pc:spChg>
        <pc:spChg chg="mod">
          <ac:chgData name="Vivek Saahil" userId="43ad321a-5946-4c44-869a-99c3331d9527" providerId="ADAL" clId="{EA813354-F016-409C-A55B-EB42D8BC8B73}" dt="2021-04-06T04:33:14.680" v="5341" actId="27803"/>
          <ac:spMkLst>
            <pc:docMk/>
            <pc:sldMk cId="1830847363" sldId="283"/>
            <ac:spMk id="9604" creationId="{D4C14179-AAB5-480C-AAC2-74231521687C}"/>
          </ac:spMkLst>
        </pc:spChg>
        <pc:spChg chg="mod">
          <ac:chgData name="Vivek Saahil" userId="43ad321a-5946-4c44-869a-99c3331d9527" providerId="ADAL" clId="{EA813354-F016-409C-A55B-EB42D8BC8B73}" dt="2021-04-06T04:33:14.680" v="5341" actId="27803"/>
          <ac:spMkLst>
            <pc:docMk/>
            <pc:sldMk cId="1830847363" sldId="283"/>
            <ac:spMk id="9605" creationId="{E7D40F57-60BB-4150-BB50-89013DCCAA64}"/>
          </ac:spMkLst>
        </pc:spChg>
        <pc:spChg chg="mod">
          <ac:chgData name="Vivek Saahil" userId="43ad321a-5946-4c44-869a-99c3331d9527" providerId="ADAL" clId="{EA813354-F016-409C-A55B-EB42D8BC8B73}" dt="2021-04-06T04:33:14.680" v="5341" actId="27803"/>
          <ac:spMkLst>
            <pc:docMk/>
            <pc:sldMk cId="1830847363" sldId="283"/>
            <ac:spMk id="9606" creationId="{BC780775-E674-4305-9D17-E35580703892}"/>
          </ac:spMkLst>
        </pc:spChg>
        <pc:spChg chg="mod">
          <ac:chgData name="Vivek Saahil" userId="43ad321a-5946-4c44-869a-99c3331d9527" providerId="ADAL" clId="{EA813354-F016-409C-A55B-EB42D8BC8B73}" dt="2021-04-06T04:33:14.680" v="5341" actId="27803"/>
          <ac:spMkLst>
            <pc:docMk/>
            <pc:sldMk cId="1830847363" sldId="283"/>
            <ac:spMk id="9607" creationId="{28BF3EB1-E064-40E8-83A1-FCBABE668A96}"/>
          </ac:spMkLst>
        </pc:spChg>
        <pc:spChg chg="mod">
          <ac:chgData name="Vivek Saahil" userId="43ad321a-5946-4c44-869a-99c3331d9527" providerId="ADAL" clId="{EA813354-F016-409C-A55B-EB42D8BC8B73}" dt="2021-04-06T04:33:14.680" v="5341" actId="27803"/>
          <ac:spMkLst>
            <pc:docMk/>
            <pc:sldMk cId="1830847363" sldId="283"/>
            <ac:spMk id="9608" creationId="{286C4128-C91C-45A3-8B34-EEF6D59C4FF8}"/>
          </ac:spMkLst>
        </pc:spChg>
        <pc:spChg chg="mod">
          <ac:chgData name="Vivek Saahil" userId="43ad321a-5946-4c44-869a-99c3331d9527" providerId="ADAL" clId="{EA813354-F016-409C-A55B-EB42D8BC8B73}" dt="2021-04-06T04:33:14.680" v="5341" actId="27803"/>
          <ac:spMkLst>
            <pc:docMk/>
            <pc:sldMk cId="1830847363" sldId="283"/>
            <ac:spMk id="9609" creationId="{D23086FF-86E5-4AF5-A73F-CB3567946935}"/>
          </ac:spMkLst>
        </pc:spChg>
        <pc:spChg chg="mod">
          <ac:chgData name="Vivek Saahil" userId="43ad321a-5946-4c44-869a-99c3331d9527" providerId="ADAL" clId="{EA813354-F016-409C-A55B-EB42D8BC8B73}" dt="2021-04-06T04:33:14.680" v="5341" actId="27803"/>
          <ac:spMkLst>
            <pc:docMk/>
            <pc:sldMk cId="1830847363" sldId="283"/>
            <ac:spMk id="9610" creationId="{5A877C13-5292-4B77-80E2-A132A6D4E516}"/>
          </ac:spMkLst>
        </pc:spChg>
        <pc:spChg chg="mod">
          <ac:chgData name="Vivek Saahil" userId="43ad321a-5946-4c44-869a-99c3331d9527" providerId="ADAL" clId="{EA813354-F016-409C-A55B-EB42D8BC8B73}" dt="2021-04-06T04:33:14.680" v="5341" actId="27803"/>
          <ac:spMkLst>
            <pc:docMk/>
            <pc:sldMk cId="1830847363" sldId="283"/>
            <ac:spMk id="9611" creationId="{D7B6FF22-60F3-41F8-8F26-260ADE635B20}"/>
          </ac:spMkLst>
        </pc:spChg>
        <pc:spChg chg="mod">
          <ac:chgData name="Vivek Saahil" userId="43ad321a-5946-4c44-869a-99c3331d9527" providerId="ADAL" clId="{EA813354-F016-409C-A55B-EB42D8BC8B73}" dt="2021-04-06T04:33:14.680" v="5341" actId="27803"/>
          <ac:spMkLst>
            <pc:docMk/>
            <pc:sldMk cId="1830847363" sldId="283"/>
            <ac:spMk id="9612" creationId="{1719A704-3360-4B76-BD60-23CCC6FC4E49}"/>
          </ac:spMkLst>
        </pc:spChg>
        <pc:spChg chg="mod">
          <ac:chgData name="Vivek Saahil" userId="43ad321a-5946-4c44-869a-99c3331d9527" providerId="ADAL" clId="{EA813354-F016-409C-A55B-EB42D8BC8B73}" dt="2021-04-06T04:33:14.680" v="5341" actId="27803"/>
          <ac:spMkLst>
            <pc:docMk/>
            <pc:sldMk cId="1830847363" sldId="283"/>
            <ac:spMk id="9613" creationId="{F30FFD09-369E-45C2-9410-D418731B4109}"/>
          </ac:spMkLst>
        </pc:spChg>
        <pc:spChg chg="mod">
          <ac:chgData name="Vivek Saahil" userId="43ad321a-5946-4c44-869a-99c3331d9527" providerId="ADAL" clId="{EA813354-F016-409C-A55B-EB42D8BC8B73}" dt="2021-04-06T04:33:14.680" v="5341" actId="27803"/>
          <ac:spMkLst>
            <pc:docMk/>
            <pc:sldMk cId="1830847363" sldId="283"/>
            <ac:spMk id="9614" creationId="{6877B045-E9D9-4D7C-A1BA-BAC6846EB85B}"/>
          </ac:spMkLst>
        </pc:spChg>
        <pc:spChg chg="mod">
          <ac:chgData name="Vivek Saahil" userId="43ad321a-5946-4c44-869a-99c3331d9527" providerId="ADAL" clId="{EA813354-F016-409C-A55B-EB42D8BC8B73}" dt="2021-04-06T04:33:14.680" v="5341" actId="27803"/>
          <ac:spMkLst>
            <pc:docMk/>
            <pc:sldMk cId="1830847363" sldId="283"/>
            <ac:spMk id="9615" creationId="{8C3AEFAC-39EC-498B-AE47-B2B0C78F3225}"/>
          </ac:spMkLst>
        </pc:spChg>
        <pc:spChg chg="mod">
          <ac:chgData name="Vivek Saahil" userId="43ad321a-5946-4c44-869a-99c3331d9527" providerId="ADAL" clId="{EA813354-F016-409C-A55B-EB42D8BC8B73}" dt="2021-04-06T04:33:14.680" v="5341" actId="27803"/>
          <ac:spMkLst>
            <pc:docMk/>
            <pc:sldMk cId="1830847363" sldId="283"/>
            <ac:spMk id="9616" creationId="{740A0548-0D8B-4805-A943-66C1AF412B5E}"/>
          </ac:spMkLst>
        </pc:spChg>
        <pc:spChg chg="mod">
          <ac:chgData name="Vivek Saahil" userId="43ad321a-5946-4c44-869a-99c3331d9527" providerId="ADAL" clId="{EA813354-F016-409C-A55B-EB42D8BC8B73}" dt="2021-04-06T04:33:14.680" v="5341" actId="27803"/>
          <ac:spMkLst>
            <pc:docMk/>
            <pc:sldMk cId="1830847363" sldId="283"/>
            <ac:spMk id="9617" creationId="{7FE772EE-EA80-4925-8A90-EADFDDDAB8C4}"/>
          </ac:spMkLst>
        </pc:spChg>
        <pc:spChg chg="mod">
          <ac:chgData name="Vivek Saahil" userId="43ad321a-5946-4c44-869a-99c3331d9527" providerId="ADAL" clId="{EA813354-F016-409C-A55B-EB42D8BC8B73}" dt="2021-04-06T04:33:14.680" v="5341" actId="27803"/>
          <ac:spMkLst>
            <pc:docMk/>
            <pc:sldMk cId="1830847363" sldId="283"/>
            <ac:spMk id="9618" creationId="{BBC057EA-8592-482A-AF7B-532AD838CA82}"/>
          </ac:spMkLst>
        </pc:spChg>
        <pc:spChg chg="mod">
          <ac:chgData name="Vivek Saahil" userId="43ad321a-5946-4c44-869a-99c3331d9527" providerId="ADAL" clId="{EA813354-F016-409C-A55B-EB42D8BC8B73}" dt="2021-04-06T04:33:14.680" v="5341" actId="27803"/>
          <ac:spMkLst>
            <pc:docMk/>
            <pc:sldMk cId="1830847363" sldId="283"/>
            <ac:spMk id="9619" creationId="{2436FAEC-C5AC-41A1-AB4D-3770D3CEF194}"/>
          </ac:spMkLst>
        </pc:spChg>
        <pc:spChg chg="mod">
          <ac:chgData name="Vivek Saahil" userId="43ad321a-5946-4c44-869a-99c3331d9527" providerId="ADAL" clId="{EA813354-F016-409C-A55B-EB42D8BC8B73}" dt="2021-04-06T04:33:14.680" v="5341" actId="27803"/>
          <ac:spMkLst>
            <pc:docMk/>
            <pc:sldMk cId="1830847363" sldId="283"/>
            <ac:spMk id="9620" creationId="{4C3A6E42-374E-4784-B264-C0F59521AA78}"/>
          </ac:spMkLst>
        </pc:spChg>
        <pc:spChg chg="mod">
          <ac:chgData name="Vivek Saahil" userId="43ad321a-5946-4c44-869a-99c3331d9527" providerId="ADAL" clId="{EA813354-F016-409C-A55B-EB42D8BC8B73}" dt="2021-04-06T04:33:14.680" v="5341" actId="27803"/>
          <ac:spMkLst>
            <pc:docMk/>
            <pc:sldMk cId="1830847363" sldId="283"/>
            <ac:spMk id="9621" creationId="{22048E3B-E6CA-460D-BC77-B2D4C73D06CD}"/>
          </ac:spMkLst>
        </pc:spChg>
        <pc:spChg chg="mod">
          <ac:chgData name="Vivek Saahil" userId="43ad321a-5946-4c44-869a-99c3331d9527" providerId="ADAL" clId="{EA813354-F016-409C-A55B-EB42D8BC8B73}" dt="2021-04-06T04:33:14.680" v="5341" actId="27803"/>
          <ac:spMkLst>
            <pc:docMk/>
            <pc:sldMk cId="1830847363" sldId="283"/>
            <ac:spMk id="9622" creationId="{CEFBA6D6-81A5-4CE5-8370-02B0397DDB98}"/>
          </ac:spMkLst>
        </pc:spChg>
        <pc:spChg chg="mod">
          <ac:chgData name="Vivek Saahil" userId="43ad321a-5946-4c44-869a-99c3331d9527" providerId="ADAL" clId="{EA813354-F016-409C-A55B-EB42D8BC8B73}" dt="2021-04-06T04:33:14.680" v="5341" actId="27803"/>
          <ac:spMkLst>
            <pc:docMk/>
            <pc:sldMk cId="1830847363" sldId="283"/>
            <ac:spMk id="9623" creationId="{31B50C77-878D-4908-B079-C923809B4664}"/>
          </ac:spMkLst>
        </pc:spChg>
        <pc:spChg chg="mod">
          <ac:chgData name="Vivek Saahil" userId="43ad321a-5946-4c44-869a-99c3331d9527" providerId="ADAL" clId="{EA813354-F016-409C-A55B-EB42D8BC8B73}" dt="2021-04-06T04:33:14.680" v="5341" actId="27803"/>
          <ac:spMkLst>
            <pc:docMk/>
            <pc:sldMk cId="1830847363" sldId="283"/>
            <ac:spMk id="9624" creationId="{A8379F6C-1940-42C5-A9C5-F3CEB68292C6}"/>
          </ac:spMkLst>
        </pc:spChg>
        <pc:spChg chg="mod">
          <ac:chgData name="Vivek Saahil" userId="43ad321a-5946-4c44-869a-99c3331d9527" providerId="ADAL" clId="{EA813354-F016-409C-A55B-EB42D8BC8B73}" dt="2021-04-06T04:33:14.680" v="5341" actId="27803"/>
          <ac:spMkLst>
            <pc:docMk/>
            <pc:sldMk cId="1830847363" sldId="283"/>
            <ac:spMk id="9625" creationId="{D3BE4F78-F0D8-4EB5-A837-7DAA9D7C9A71}"/>
          </ac:spMkLst>
        </pc:spChg>
        <pc:spChg chg="mod">
          <ac:chgData name="Vivek Saahil" userId="43ad321a-5946-4c44-869a-99c3331d9527" providerId="ADAL" clId="{EA813354-F016-409C-A55B-EB42D8BC8B73}" dt="2021-04-06T04:33:14.680" v="5341" actId="27803"/>
          <ac:spMkLst>
            <pc:docMk/>
            <pc:sldMk cId="1830847363" sldId="283"/>
            <ac:spMk id="9626" creationId="{2D0D8CD1-7164-49B2-84ED-4777CA22F699}"/>
          </ac:spMkLst>
        </pc:spChg>
        <pc:spChg chg="mod">
          <ac:chgData name="Vivek Saahil" userId="43ad321a-5946-4c44-869a-99c3331d9527" providerId="ADAL" clId="{EA813354-F016-409C-A55B-EB42D8BC8B73}" dt="2021-04-06T04:33:14.680" v="5341" actId="27803"/>
          <ac:spMkLst>
            <pc:docMk/>
            <pc:sldMk cId="1830847363" sldId="283"/>
            <ac:spMk id="9627" creationId="{3ED4CEF7-3491-4FF6-8F49-2E55CD04ACB6}"/>
          </ac:spMkLst>
        </pc:spChg>
        <pc:spChg chg="mod">
          <ac:chgData name="Vivek Saahil" userId="43ad321a-5946-4c44-869a-99c3331d9527" providerId="ADAL" clId="{EA813354-F016-409C-A55B-EB42D8BC8B73}" dt="2021-04-06T04:33:14.680" v="5341" actId="27803"/>
          <ac:spMkLst>
            <pc:docMk/>
            <pc:sldMk cId="1830847363" sldId="283"/>
            <ac:spMk id="9628" creationId="{080E2F97-5F0C-4CF9-B7DB-0D3E2744FE9E}"/>
          </ac:spMkLst>
        </pc:spChg>
        <pc:spChg chg="mod">
          <ac:chgData name="Vivek Saahil" userId="43ad321a-5946-4c44-869a-99c3331d9527" providerId="ADAL" clId="{EA813354-F016-409C-A55B-EB42D8BC8B73}" dt="2021-04-06T04:33:14.680" v="5341" actId="27803"/>
          <ac:spMkLst>
            <pc:docMk/>
            <pc:sldMk cId="1830847363" sldId="283"/>
            <ac:spMk id="9629" creationId="{0FFE15ED-EC9F-4072-886B-4CCF82C2D1FD}"/>
          </ac:spMkLst>
        </pc:spChg>
        <pc:spChg chg="mod">
          <ac:chgData name="Vivek Saahil" userId="43ad321a-5946-4c44-869a-99c3331d9527" providerId="ADAL" clId="{EA813354-F016-409C-A55B-EB42D8BC8B73}" dt="2021-04-06T04:33:14.680" v="5341" actId="27803"/>
          <ac:spMkLst>
            <pc:docMk/>
            <pc:sldMk cId="1830847363" sldId="283"/>
            <ac:spMk id="9630" creationId="{ACFECAE8-B4C7-42AE-915A-A0F11422FDD8}"/>
          </ac:spMkLst>
        </pc:spChg>
        <pc:spChg chg="mod">
          <ac:chgData name="Vivek Saahil" userId="43ad321a-5946-4c44-869a-99c3331d9527" providerId="ADAL" clId="{EA813354-F016-409C-A55B-EB42D8BC8B73}" dt="2021-04-06T04:33:14.680" v="5341" actId="27803"/>
          <ac:spMkLst>
            <pc:docMk/>
            <pc:sldMk cId="1830847363" sldId="283"/>
            <ac:spMk id="9631" creationId="{4F658D51-4DD1-45E5-81CA-783C42085562}"/>
          </ac:spMkLst>
        </pc:spChg>
        <pc:spChg chg="mod">
          <ac:chgData name="Vivek Saahil" userId="43ad321a-5946-4c44-869a-99c3331d9527" providerId="ADAL" clId="{EA813354-F016-409C-A55B-EB42D8BC8B73}" dt="2021-04-06T04:33:14.680" v="5341" actId="27803"/>
          <ac:spMkLst>
            <pc:docMk/>
            <pc:sldMk cId="1830847363" sldId="283"/>
            <ac:spMk id="9632" creationId="{D5811F66-6954-4095-8833-7D780A6FE1E9}"/>
          </ac:spMkLst>
        </pc:spChg>
        <pc:spChg chg="mod">
          <ac:chgData name="Vivek Saahil" userId="43ad321a-5946-4c44-869a-99c3331d9527" providerId="ADAL" clId="{EA813354-F016-409C-A55B-EB42D8BC8B73}" dt="2021-04-06T04:33:14.680" v="5341" actId="27803"/>
          <ac:spMkLst>
            <pc:docMk/>
            <pc:sldMk cId="1830847363" sldId="283"/>
            <ac:spMk id="9633" creationId="{9A17A155-4814-4117-9327-B7DC60D25314}"/>
          </ac:spMkLst>
        </pc:spChg>
        <pc:spChg chg="mod">
          <ac:chgData name="Vivek Saahil" userId="43ad321a-5946-4c44-869a-99c3331d9527" providerId="ADAL" clId="{EA813354-F016-409C-A55B-EB42D8BC8B73}" dt="2021-04-06T04:33:14.680" v="5341" actId="27803"/>
          <ac:spMkLst>
            <pc:docMk/>
            <pc:sldMk cId="1830847363" sldId="283"/>
            <ac:spMk id="9634" creationId="{5C8D3C91-5425-4469-B562-20C7D4FAF9FD}"/>
          </ac:spMkLst>
        </pc:spChg>
        <pc:spChg chg="mod">
          <ac:chgData name="Vivek Saahil" userId="43ad321a-5946-4c44-869a-99c3331d9527" providerId="ADAL" clId="{EA813354-F016-409C-A55B-EB42D8BC8B73}" dt="2021-04-06T04:33:14.680" v="5341" actId="27803"/>
          <ac:spMkLst>
            <pc:docMk/>
            <pc:sldMk cId="1830847363" sldId="283"/>
            <ac:spMk id="9635" creationId="{78B5FE68-6594-4D36-B1F6-2B3C8D27D2BC}"/>
          </ac:spMkLst>
        </pc:spChg>
        <pc:spChg chg="mod">
          <ac:chgData name="Vivek Saahil" userId="43ad321a-5946-4c44-869a-99c3331d9527" providerId="ADAL" clId="{EA813354-F016-409C-A55B-EB42D8BC8B73}" dt="2021-04-06T04:33:14.680" v="5341" actId="27803"/>
          <ac:spMkLst>
            <pc:docMk/>
            <pc:sldMk cId="1830847363" sldId="283"/>
            <ac:spMk id="9636" creationId="{5C7604E1-D7D0-4B06-888D-C8CEC439548E}"/>
          </ac:spMkLst>
        </pc:spChg>
        <pc:spChg chg="mod">
          <ac:chgData name="Vivek Saahil" userId="43ad321a-5946-4c44-869a-99c3331d9527" providerId="ADAL" clId="{EA813354-F016-409C-A55B-EB42D8BC8B73}" dt="2021-04-06T04:33:14.680" v="5341" actId="27803"/>
          <ac:spMkLst>
            <pc:docMk/>
            <pc:sldMk cId="1830847363" sldId="283"/>
            <ac:spMk id="9637" creationId="{F9255759-DEAE-4413-A5B1-4978D7F9B2E6}"/>
          </ac:spMkLst>
        </pc:spChg>
        <pc:spChg chg="mod">
          <ac:chgData name="Vivek Saahil" userId="43ad321a-5946-4c44-869a-99c3331d9527" providerId="ADAL" clId="{EA813354-F016-409C-A55B-EB42D8BC8B73}" dt="2021-04-06T04:33:14.680" v="5341" actId="27803"/>
          <ac:spMkLst>
            <pc:docMk/>
            <pc:sldMk cId="1830847363" sldId="283"/>
            <ac:spMk id="9638" creationId="{7FACFD08-D7A2-4913-8A5E-C030294BF13E}"/>
          </ac:spMkLst>
        </pc:spChg>
        <pc:spChg chg="mod">
          <ac:chgData name="Vivek Saahil" userId="43ad321a-5946-4c44-869a-99c3331d9527" providerId="ADAL" clId="{EA813354-F016-409C-A55B-EB42D8BC8B73}" dt="2021-04-06T04:33:14.680" v="5341" actId="27803"/>
          <ac:spMkLst>
            <pc:docMk/>
            <pc:sldMk cId="1830847363" sldId="283"/>
            <ac:spMk id="9639" creationId="{30676784-EB67-42D8-B1D5-15CBAE3AC6EB}"/>
          </ac:spMkLst>
        </pc:spChg>
        <pc:spChg chg="mod">
          <ac:chgData name="Vivek Saahil" userId="43ad321a-5946-4c44-869a-99c3331d9527" providerId="ADAL" clId="{EA813354-F016-409C-A55B-EB42D8BC8B73}" dt="2021-04-06T04:33:14.680" v="5341" actId="27803"/>
          <ac:spMkLst>
            <pc:docMk/>
            <pc:sldMk cId="1830847363" sldId="283"/>
            <ac:spMk id="9640" creationId="{55C4E426-BD88-42B2-926B-264447F288F1}"/>
          </ac:spMkLst>
        </pc:spChg>
        <pc:spChg chg="mod">
          <ac:chgData name="Vivek Saahil" userId="43ad321a-5946-4c44-869a-99c3331d9527" providerId="ADAL" clId="{EA813354-F016-409C-A55B-EB42D8BC8B73}" dt="2021-04-06T04:33:14.680" v="5341" actId="27803"/>
          <ac:spMkLst>
            <pc:docMk/>
            <pc:sldMk cId="1830847363" sldId="283"/>
            <ac:spMk id="9641" creationId="{C8355DD0-BDD4-49D8-B66F-4EE0C3A35193}"/>
          </ac:spMkLst>
        </pc:spChg>
        <pc:spChg chg="mod">
          <ac:chgData name="Vivek Saahil" userId="43ad321a-5946-4c44-869a-99c3331d9527" providerId="ADAL" clId="{EA813354-F016-409C-A55B-EB42D8BC8B73}" dt="2021-04-06T04:33:14.680" v="5341" actId="27803"/>
          <ac:spMkLst>
            <pc:docMk/>
            <pc:sldMk cId="1830847363" sldId="283"/>
            <ac:spMk id="9642" creationId="{0153B856-280E-4CF5-B415-3BC3FA91F69C}"/>
          </ac:spMkLst>
        </pc:spChg>
        <pc:spChg chg="mod">
          <ac:chgData name="Vivek Saahil" userId="43ad321a-5946-4c44-869a-99c3331d9527" providerId="ADAL" clId="{EA813354-F016-409C-A55B-EB42D8BC8B73}" dt="2021-04-06T04:33:14.680" v="5341" actId="27803"/>
          <ac:spMkLst>
            <pc:docMk/>
            <pc:sldMk cId="1830847363" sldId="283"/>
            <ac:spMk id="9643" creationId="{1D4DCC3D-3C8F-4ABD-9625-7787B28B57B1}"/>
          </ac:spMkLst>
        </pc:spChg>
        <pc:spChg chg="mod">
          <ac:chgData name="Vivek Saahil" userId="43ad321a-5946-4c44-869a-99c3331d9527" providerId="ADAL" clId="{EA813354-F016-409C-A55B-EB42D8BC8B73}" dt="2021-04-06T04:33:14.680" v="5341" actId="27803"/>
          <ac:spMkLst>
            <pc:docMk/>
            <pc:sldMk cId="1830847363" sldId="283"/>
            <ac:spMk id="9644" creationId="{4D08C3AC-3F09-426E-8BFB-5AB807F3BE11}"/>
          </ac:spMkLst>
        </pc:spChg>
        <pc:spChg chg="mod">
          <ac:chgData name="Vivek Saahil" userId="43ad321a-5946-4c44-869a-99c3331d9527" providerId="ADAL" clId="{EA813354-F016-409C-A55B-EB42D8BC8B73}" dt="2021-04-06T04:33:14.680" v="5341" actId="27803"/>
          <ac:spMkLst>
            <pc:docMk/>
            <pc:sldMk cId="1830847363" sldId="283"/>
            <ac:spMk id="9645" creationId="{24ABD56C-683E-4596-A00B-130F0C629DB2}"/>
          </ac:spMkLst>
        </pc:spChg>
        <pc:spChg chg="mod">
          <ac:chgData name="Vivek Saahil" userId="43ad321a-5946-4c44-869a-99c3331d9527" providerId="ADAL" clId="{EA813354-F016-409C-A55B-EB42D8BC8B73}" dt="2021-04-06T04:33:14.680" v="5341" actId="27803"/>
          <ac:spMkLst>
            <pc:docMk/>
            <pc:sldMk cId="1830847363" sldId="283"/>
            <ac:spMk id="9646" creationId="{729723A6-A2AC-4BEA-BF24-2F6D5784EE47}"/>
          </ac:spMkLst>
        </pc:spChg>
        <pc:spChg chg="mod">
          <ac:chgData name="Vivek Saahil" userId="43ad321a-5946-4c44-869a-99c3331d9527" providerId="ADAL" clId="{EA813354-F016-409C-A55B-EB42D8BC8B73}" dt="2021-04-06T04:33:14.680" v="5341" actId="27803"/>
          <ac:spMkLst>
            <pc:docMk/>
            <pc:sldMk cId="1830847363" sldId="283"/>
            <ac:spMk id="9647" creationId="{6B21DB93-A432-4C9C-8DE5-CF589C96EE87}"/>
          </ac:spMkLst>
        </pc:spChg>
        <pc:spChg chg="mod">
          <ac:chgData name="Vivek Saahil" userId="43ad321a-5946-4c44-869a-99c3331d9527" providerId="ADAL" clId="{EA813354-F016-409C-A55B-EB42D8BC8B73}" dt="2021-04-06T04:33:14.680" v="5341" actId="27803"/>
          <ac:spMkLst>
            <pc:docMk/>
            <pc:sldMk cId="1830847363" sldId="283"/>
            <ac:spMk id="9648" creationId="{443DBAD8-C315-480D-9EB8-F04197C5E778}"/>
          </ac:spMkLst>
        </pc:spChg>
        <pc:spChg chg="mod">
          <ac:chgData name="Vivek Saahil" userId="43ad321a-5946-4c44-869a-99c3331d9527" providerId="ADAL" clId="{EA813354-F016-409C-A55B-EB42D8BC8B73}" dt="2021-04-06T04:33:14.680" v="5341" actId="27803"/>
          <ac:spMkLst>
            <pc:docMk/>
            <pc:sldMk cId="1830847363" sldId="283"/>
            <ac:spMk id="9649" creationId="{714AA133-534C-40B0-91B5-22E9F6E367B3}"/>
          </ac:spMkLst>
        </pc:spChg>
        <pc:spChg chg="mod">
          <ac:chgData name="Vivek Saahil" userId="43ad321a-5946-4c44-869a-99c3331d9527" providerId="ADAL" clId="{EA813354-F016-409C-A55B-EB42D8BC8B73}" dt="2021-04-06T04:33:14.680" v="5341" actId="27803"/>
          <ac:spMkLst>
            <pc:docMk/>
            <pc:sldMk cId="1830847363" sldId="283"/>
            <ac:spMk id="9650" creationId="{9EB9BF0A-1F24-478F-99BC-22E2FB967217}"/>
          </ac:spMkLst>
        </pc:spChg>
        <pc:spChg chg="mod">
          <ac:chgData name="Vivek Saahil" userId="43ad321a-5946-4c44-869a-99c3331d9527" providerId="ADAL" clId="{EA813354-F016-409C-A55B-EB42D8BC8B73}" dt="2021-04-06T04:33:14.680" v="5341" actId="27803"/>
          <ac:spMkLst>
            <pc:docMk/>
            <pc:sldMk cId="1830847363" sldId="283"/>
            <ac:spMk id="9651" creationId="{6D8EE767-FBD7-40B3-A645-09D816E8857A}"/>
          </ac:spMkLst>
        </pc:spChg>
        <pc:spChg chg="mod">
          <ac:chgData name="Vivek Saahil" userId="43ad321a-5946-4c44-869a-99c3331d9527" providerId="ADAL" clId="{EA813354-F016-409C-A55B-EB42D8BC8B73}" dt="2021-04-06T04:33:14.680" v="5341" actId="27803"/>
          <ac:spMkLst>
            <pc:docMk/>
            <pc:sldMk cId="1830847363" sldId="283"/>
            <ac:spMk id="9652" creationId="{3D9D425F-CFA0-442F-96C0-D77EEECEA7F6}"/>
          </ac:spMkLst>
        </pc:spChg>
        <pc:spChg chg="mod">
          <ac:chgData name="Vivek Saahil" userId="43ad321a-5946-4c44-869a-99c3331d9527" providerId="ADAL" clId="{EA813354-F016-409C-A55B-EB42D8BC8B73}" dt="2021-04-06T04:33:14.680" v="5341" actId="27803"/>
          <ac:spMkLst>
            <pc:docMk/>
            <pc:sldMk cId="1830847363" sldId="283"/>
            <ac:spMk id="9653" creationId="{CDCC32D7-FCE9-441E-9AB0-5DADFE314DD0}"/>
          </ac:spMkLst>
        </pc:spChg>
        <pc:spChg chg="mod">
          <ac:chgData name="Vivek Saahil" userId="43ad321a-5946-4c44-869a-99c3331d9527" providerId="ADAL" clId="{EA813354-F016-409C-A55B-EB42D8BC8B73}" dt="2021-04-06T04:33:14.680" v="5341" actId="27803"/>
          <ac:spMkLst>
            <pc:docMk/>
            <pc:sldMk cId="1830847363" sldId="283"/>
            <ac:spMk id="9654" creationId="{832AB8B4-85D8-44BD-BB95-CA749F200DCE}"/>
          </ac:spMkLst>
        </pc:spChg>
        <pc:spChg chg="mod">
          <ac:chgData name="Vivek Saahil" userId="43ad321a-5946-4c44-869a-99c3331d9527" providerId="ADAL" clId="{EA813354-F016-409C-A55B-EB42D8BC8B73}" dt="2021-04-06T04:33:14.680" v="5341" actId="27803"/>
          <ac:spMkLst>
            <pc:docMk/>
            <pc:sldMk cId="1830847363" sldId="283"/>
            <ac:spMk id="9655" creationId="{2FBCB8A3-275A-4836-9BB3-4DC2546E7404}"/>
          </ac:spMkLst>
        </pc:spChg>
        <pc:spChg chg="mod">
          <ac:chgData name="Vivek Saahil" userId="43ad321a-5946-4c44-869a-99c3331d9527" providerId="ADAL" clId="{EA813354-F016-409C-A55B-EB42D8BC8B73}" dt="2021-04-06T04:33:14.680" v="5341" actId="27803"/>
          <ac:spMkLst>
            <pc:docMk/>
            <pc:sldMk cId="1830847363" sldId="283"/>
            <ac:spMk id="9656" creationId="{3EE5A9B8-811B-4F57-B4F0-11A4A656BCD0}"/>
          </ac:spMkLst>
        </pc:spChg>
        <pc:spChg chg="mod">
          <ac:chgData name="Vivek Saahil" userId="43ad321a-5946-4c44-869a-99c3331d9527" providerId="ADAL" clId="{EA813354-F016-409C-A55B-EB42D8BC8B73}" dt="2021-04-06T04:33:14.680" v="5341" actId="27803"/>
          <ac:spMkLst>
            <pc:docMk/>
            <pc:sldMk cId="1830847363" sldId="283"/>
            <ac:spMk id="9657" creationId="{2C6E694B-E974-4D55-846B-55C679AFB652}"/>
          </ac:spMkLst>
        </pc:spChg>
        <pc:spChg chg="mod">
          <ac:chgData name="Vivek Saahil" userId="43ad321a-5946-4c44-869a-99c3331d9527" providerId="ADAL" clId="{EA813354-F016-409C-A55B-EB42D8BC8B73}" dt="2021-04-06T04:33:14.680" v="5341" actId="27803"/>
          <ac:spMkLst>
            <pc:docMk/>
            <pc:sldMk cId="1830847363" sldId="283"/>
            <ac:spMk id="9658" creationId="{B2DF1C45-EDB8-4547-99AA-8A6968AF0DAF}"/>
          </ac:spMkLst>
        </pc:spChg>
        <pc:spChg chg="mod">
          <ac:chgData name="Vivek Saahil" userId="43ad321a-5946-4c44-869a-99c3331d9527" providerId="ADAL" clId="{EA813354-F016-409C-A55B-EB42D8BC8B73}" dt="2021-04-06T04:33:14.680" v="5341" actId="27803"/>
          <ac:spMkLst>
            <pc:docMk/>
            <pc:sldMk cId="1830847363" sldId="283"/>
            <ac:spMk id="9659" creationId="{F09D320C-A59E-4076-9884-2BEF1F030DEF}"/>
          </ac:spMkLst>
        </pc:spChg>
        <pc:spChg chg="mod">
          <ac:chgData name="Vivek Saahil" userId="43ad321a-5946-4c44-869a-99c3331d9527" providerId="ADAL" clId="{EA813354-F016-409C-A55B-EB42D8BC8B73}" dt="2021-04-06T04:33:14.680" v="5341" actId="27803"/>
          <ac:spMkLst>
            <pc:docMk/>
            <pc:sldMk cId="1830847363" sldId="283"/>
            <ac:spMk id="9660" creationId="{246DF650-FBC9-43D2-9F51-F49AA84C2472}"/>
          </ac:spMkLst>
        </pc:spChg>
        <pc:spChg chg="mod">
          <ac:chgData name="Vivek Saahil" userId="43ad321a-5946-4c44-869a-99c3331d9527" providerId="ADAL" clId="{EA813354-F016-409C-A55B-EB42D8BC8B73}" dt="2021-04-06T04:33:14.680" v="5341" actId="27803"/>
          <ac:spMkLst>
            <pc:docMk/>
            <pc:sldMk cId="1830847363" sldId="283"/>
            <ac:spMk id="9661" creationId="{76B3BB75-DF5B-4B78-863A-A0427B19C0F5}"/>
          </ac:spMkLst>
        </pc:spChg>
        <pc:spChg chg="mod">
          <ac:chgData name="Vivek Saahil" userId="43ad321a-5946-4c44-869a-99c3331d9527" providerId="ADAL" clId="{EA813354-F016-409C-A55B-EB42D8BC8B73}" dt="2021-04-06T04:33:14.680" v="5341" actId="27803"/>
          <ac:spMkLst>
            <pc:docMk/>
            <pc:sldMk cId="1830847363" sldId="283"/>
            <ac:spMk id="9662" creationId="{A9AF5260-97F8-4342-9923-583D81A70CE5}"/>
          </ac:spMkLst>
        </pc:spChg>
        <pc:spChg chg="mod">
          <ac:chgData name="Vivek Saahil" userId="43ad321a-5946-4c44-869a-99c3331d9527" providerId="ADAL" clId="{EA813354-F016-409C-A55B-EB42D8BC8B73}" dt="2021-04-06T04:33:14.680" v="5341" actId="27803"/>
          <ac:spMkLst>
            <pc:docMk/>
            <pc:sldMk cId="1830847363" sldId="283"/>
            <ac:spMk id="9663" creationId="{7B09E1A1-0650-4209-8BBD-DE95281A9F43}"/>
          </ac:spMkLst>
        </pc:spChg>
        <pc:spChg chg="mod">
          <ac:chgData name="Vivek Saahil" userId="43ad321a-5946-4c44-869a-99c3331d9527" providerId="ADAL" clId="{EA813354-F016-409C-A55B-EB42D8BC8B73}" dt="2021-04-06T04:33:14.680" v="5341" actId="27803"/>
          <ac:spMkLst>
            <pc:docMk/>
            <pc:sldMk cId="1830847363" sldId="283"/>
            <ac:spMk id="9664" creationId="{FC8446BB-FBC4-42E8-B155-A5A1117DBC5F}"/>
          </ac:spMkLst>
        </pc:spChg>
        <pc:spChg chg="mod">
          <ac:chgData name="Vivek Saahil" userId="43ad321a-5946-4c44-869a-99c3331d9527" providerId="ADAL" clId="{EA813354-F016-409C-A55B-EB42D8BC8B73}" dt="2021-04-06T04:33:14.680" v="5341" actId="27803"/>
          <ac:spMkLst>
            <pc:docMk/>
            <pc:sldMk cId="1830847363" sldId="283"/>
            <ac:spMk id="9665" creationId="{7C991025-DF2F-43A4-9060-F77112FF0EF4}"/>
          </ac:spMkLst>
        </pc:spChg>
        <pc:spChg chg="mod">
          <ac:chgData name="Vivek Saahil" userId="43ad321a-5946-4c44-869a-99c3331d9527" providerId="ADAL" clId="{EA813354-F016-409C-A55B-EB42D8BC8B73}" dt="2021-04-06T04:33:14.680" v="5341" actId="27803"/>
          <ac:spMkLst>
            <pc:docMk/>
            <pc:sldMk cId="1830847363" sldId="283"/>
            <ac:spMk id="9666" creationId="{272ADB6E-7236-4471-886D-0F6B67195956}"/>
          </ac:spMkLst>
        </pc:spChg>
        <pc:spChg chg="mod">
          <ac:chgData name="Vivek Saahil" userId="43ad321a-5946-4c44-869a-99c3331d9527" providerId="ADAL" clId="{EA813354-F016-409C-A55B-EB42D8BC8B73}" dt="2021-04-06T04:33:14.680" v="5341" actId="27803"/>
          <ac:spMkLst>
            <pc:docMk/>
            <pc:sldMk cId="1830847363" sldId="283"/>
            <ac:spMk id="9667" creationId="{17C26995-3514-4CB5-B1C1-C4BBDC645A30}"/>
          </ac:spMkLst>
        </pc:spChg>
        <pc:spChg chg="mod">
          <ac:chgData name="Vivek Saahil" userId="43ad321a-5946-4c44-869a-99c3331d9527" providerId="ADAL" clId="{EA813354-F016-409C-A55B-EB42D8BC8B73}" dt="2021-04-06T04:33:14.680" v="5341" actId="27803"/>
          <ac:spMkLst>
            <pc:docMk/>
            <pc:sldMk cId="1830847363" sldId="283"/>
            <ac:spMk id="9668" creationId="{0F018499-694E-4285-BC59-8A0B8E620665}"/>
          </ac:spMkLst>
        </pc:spChg>
        <pc:spChg chg="mod">
          <ac:chgData name="Vivek Saahil" userId="43ad321a-5946-4c44-869a-99c3331d9527" providerId="ADAL" clId="{EA813354-F016-409C-A55B-EB42D8BC8B73}" dt="2021-04-06T04:33:14.680" v="5341" actId="27803"/>
          <ac:spMkLst>
            <pc:docMk/>
            <pc:sldMk cId="1830847363" sldId="283"/>
            <ac:spMk id="9669" creationId="{A81F62E7-52A6-4BA3-9B20-AD82259C9DEA}"/>
          </ac:spMkLst>
        </pc:spChg>
        <pc:spChg chg="mod">
          <ac:chgData name="Vivek Saahil" userId="43ad321a-5946-4c44-869a-99c3331d9527" providerId="ADAL" clId="{EA813354-F016-409C-A55B-EB42D8BC8B73}" dt="2021-04-06T04:33:14.680" v="5341" actId="27803"/>
          <ac:spMkLst>
            <pc:docMk/>
            <pc:sldMk cId="1830847363" sldId="283"/>
            <ac:spMk id="9670" creationId="{F7D7BA1E-CEBE-42B7-8CAC-417DE6087201}"/>
          </ac:spMkLst>
        </pc:spChg>
        <pc:spChg chg="mod">
          <ac:chgData name="Vivek Saahil" userId="43ad321a-5946-4c44-869a-99c3331d9527" providerId="ADAL" clId="{EA813354-F016-409C-A55B-EB42D8BC8B73}" dt="2021-04-06T04:33:14.680" v="5341" actId="27803"/>
          <ac:spMkLst>
            <pc:docMk/>
            <pc:sldMk cId="1830847363" sldId="283"/>
            <ac:spMk id="9671" creationId="{166093F6-84B7-445E-B89E-84E046FD6399}"/>
          </ac:spMkLst>
        </pc:spChg>
        <pc:spChg chg="mod">
          <ac:chgData name="Vivek Saahil" userId="43ad321a-5946-4c44-869a-99c3331d9527" providerId="ADAL" clId="{EA813354-F016-409C-A55B-EB42D8BC8B73}" dt="2021-04-06T04:33:14.680" v="5341" actId="27803"/>
          <ac:spMkLst>
            <pc:docMk/>
            <pc:sldMk cId="1830847363" sldId="283"/>
            <ac:spMk id="9672" creationId="{368C8706-AB65-462B-B999-8A2D9B8A8FBE}"/>
          </ac:spMkLst>
        </pc:spChg>
        <pc:spChg chg="mod">
          <ac:chgData name="Vivek Saahil" userId="43ad321a-5946-4c44-869a-99c3331d9527" providerId="ADAL" clId="{EA813354-F016-409C-A55B-EB42D8BC8B73}" dt="2021-04-06T04:33:14.680" v="5341" actId="27803"/>
          <ac:spMkLst>
            <pc:docMk/>
            <pc:sldMk cId="1830847363" sldId="283"/>
            <ac:spMk id="9673" creationId="{42AB9ADB-ADE4-4341-87BF-84211261C3D4}"/>
          </ac:spMkLst>
        </pc:spChg>
        <pc:spChg chg="mod">
          <ac:chgData name="Vivek Saahil" userId="43ad321a-5946-4c44-869a-99c3331d9527" providerId="ADAL" clId="{EA813354-F016-409C-A55B-EB42D8BC8B73}" dt="2021-04-06T04:33:14.680" v="5341" actId="27803"/>
          <ac:spMkLst>
            <pc:docMk/>
            <pc:sldMk cId="1830847363" sldId="283"/>
            <ac:spMk id="9674" creationId="{EF42A0FE-71B5-4C4F-B74B-7D5E8BA4CAFB}"/>
          </ac:spMkLst>
        </pc:spChg>
        <pc:spChg chg="mod">
          <ac:chgData name="Vivek Saahil" userId="43ad321a-5946-4c44-869a-99c3331d9527" providerId="ADAL" clId="{EA813354-F016-409C-A55B-EB42D8BC8B73}" dt="2021-04-06T04:33:14.680" v="5341" actId="27803"/>
          <ac:spMkLst>
            <pc:docMk/>
            <pc:sldMk cId="1830847363" sldId="283"/>
            <ac:spMk id="9675" creationId="{F9B4FCFB-1D8C-4EC2-9D10-E852025D1F06}"/>
          </ac:spMkLst>
        </pc:spChg>
        <pc:spChg chg="mod">
          <ac:chgData name="Vivek Saahil" userId="43ad321a-5946-4c44-869a-99c3331d9527" providerId="ADAL" clId="{EA813354-F016-409C-A55B-EB42D8BC8B73}" dt="2021-04-06T04:33:14.680" v="5341" actId="27803"/>
          <ac:spMkLst>
            <pc:docMk/>
            <pc:sldMk cId="1830847363" sldId="283"/>
            <ac:spMk id="9676" creationId="{BB48B51D-0E31-4841-BFEB-6EC53FF88265}"/>
          </ac:spMkLst>
        </pc:spChg>
        <pc:spChg chg="mod">
          <ac:chgData name="Vivek Saahil" userId="43ad321a-5946-4c44-869a-99c3331d9527" providerId="ADAL" clId="{EA813354-F016-409C-A55B-EB42D8BC8B73}" dt="2021-04-06T04:33:14.680" v="5341" actId="27803"/>
          <ac:spMkLst>
            <pc:docMk/>
            <pc:sldMk cId="1830847363" sldId="283"/>
            <ac:spMk id="9677" creationId="{834FE251-30B2-49ED-984B-4F1B21147769}"/>
          </ac:spMkLst>
        </pc:spChg>
        <pc:spChg chg="mod">
          <ac:chgData name="Vivek Saahil" userId="43ad321a-5946-4c44-869a-99c3331d9527" providerId="ADAL" clId="{EA813354-F016-409C-A55B-EB42D8BC8B73}" dt="2021-04-06T04:33:14.680" v="5341" actId="27803"/>
          <ac:spMkLst>
            <pc:docMk/>
            <pc:sldMk cId="1830847363" sldId="283"/>
            <ac:spMk id="9678" creationId="{09D4FF90-0C59-4844-B660-01B4FA648805}"/>
          </ac:spMkLst>
        </pc:spChg>
        <pc:spChg chg="mod">
          <ac:chgData name="Vivek Saahil" userId="43ad321a-5946-4c44-869a-99c3331d9527" providerId="ADAL" clId="{EA813354-F016-409C-A55B-EB42D8BC8B73}" dt="2021-04-06T04:33:14.680" v="5341" actId="27803"/>
          <ac:spMkLst>
            <pc:docMk/>
            <pc:sldMk cId="1830847363" sldId="283"/>
            <ac:spMk id="9679" creationId="{C1E1E509-3550-4300-8858-948CDC9DB90B}"/>
          </ac:spMkLst>
        </pc:spChg>
        <pc:spChg chg="mod">
          <ac:chgData name="Vivek Saahil" userId="43ad321a-5946-4c44-869a-99c3331d9527" providerId="ADAL" clId="{EA813354-F016-409C-A55B-EB42D8BC8B73}" dt="2021-04-06T04:33:14.680" v="5341" actId="27803"/>
          <ac:spMkLst>
            <pc:docMk/>
            <pc:sldMk cId="1830847363" sldId="283"/>
            <ac:spMk id="9680" creationId="{90C2E192-2CCD-4913-B62B-AE21BA68A43A}"/>
          </ac:spMkLst>
        </pc:spChg>
        <pc:spChg chg="mod">
          <ac:chgData name="Vivek Saahil" userId="43ad321a-5946-4c44-869a-99c3331d9527" providerId="ADAL" clId="{EA813354-F016-409C-A55B-EB42D8BC8B73}" dt="2021-04-06T04:33:14.680" v="5341" actId="27803"/>
          <ac:spMkLst>
            <pc:docMk/>
            <pc:sldMk cId="1830847363" sldId="283"/>
            <ac:spMk id="9681" creationId="{5C4CE449-E65C-4A78-9128-AA5D0117EC56}"/>
          </ac:spMkLst>
        </pc:spChg>
        <pc:spChg chg="mod">
          <ac:chgData name="Vivek Saahil" userId="43ad321a-5946-4c44-869a-99c3331d9527" providerId="ADAL" clId="{EA813354-F016-409C-A55B-EB42D8BC8B73}" dt="2021-04-06T04:33:14.680" v="5341" actId="27803"/>
          <ac:spMkLst>
            <pc:docMk/>
            <pc:sldMk cId="1830847363" sldId="283"/>
            <ac:spMk id="9682" creationId="{53AAF609-F279-4C72-8480-4A960F3586D6}"/>
          </ac:spMkLst>
        </pc:spChg>
        <pc:spChg chg="mod">
          <ac:chgData name="Vivek Saahil" userId="43ad321a-5946-4c44-869a-99c3331d9527" providerId="ADAL" clId="{EA813354-F016-409C-A55B-EB42D8BC8B73}" dt="2021-04-06T04:33:14.680" v="5341" actId="27803"/>
          <ac:spMkLst>
            <pc:docMk/>
            <pc:sldMk cId="1830847363" sldId="283"/>
            <ac:spMk id="9683" creationId="{6FFE4E34-CE7D-410B-A6E4-A061057F7809}"/>
          </ac:spMkLst>
        </pc:spChg>
        <pc:spChg chg="mod">
          <ac:chgData name="Vivek Saahil" userId="43ad321a-5946-4c44-869a-99c3331d9527" providerId="ADAL" clId="{EA813354-F016-409C-A55B-EB42D8BC8B73}" dt="2021-04-06T04:33:14.680" v="5341" actId="27803"/>
          <ac:spMkLst>
            <pc:docMk/>
            <pc:sldMk cId="1830847363" sldId="283"/>
            <ac:spMk id="9684" creationId="{0F322EB8-FAC8-4001-A4C5-1F89841FC289}"/>
          </ac:spMkLst>
        </pc:spChg>
        <pc:spChg chg="mod">
          <ac:chgData name="Vivek Saahil" userId="43ad321a-5946-4c44-869a-99c3331d9527" providerId="ADAL" clId="{EA813354-F016-409C-A55B-EB42D8BC8B73}" dt="2021-04-06T04:33:14.680" v="5341" actId="27803"/>
          <ac:spMkLst>
            <pc:docMk/>
            <pc:sldMk cId="1830847363" sldId="283"/>
            <ac:spMk id="9685" creationId="{94D08A71-327C-43CB-9CDF-5A57B87765C2}"/>
          </ac:spMkLst>
        </pc:spChg>
        <pc:spChg chg="mod">
          <ac:chgData name="Vivek Saahil" userId="43ad321a-5946-4c44-869a-99c3331d9527" providerId="ADAL" clId="{EA813354-F016-409C-A55B-EB42D8BC8B73}" dt="2021-04-06T04:33:14.680" v="5341" actId="27803"/>
          <ac:spMkLst>
            <pc:docMk/>
            <pc:sldMk cId="1830847363" sldId="283"/>
            <ac:spMk id="9686" creationId="{4E613A8F-9482-4AFB-B097-5A4EA910FC91}"/>
          </ac:spMkLst>
        </pc:spChg>
        <pc:spChg chg="mod">
          <ac:chgData name="Vivek Saahil" userId="43ad321a-5946-4c44-869a-99c3331d9527" providerId="ADAL" clId="{EA813354-F016-409C-A55B-EB42D8BC8B73}" dt="2021-04-06T04:33:14.680" v="5341" actId="27803"/>
          <ac:spMkLst>
            <pc:docMk/>
            <pc:sldMk cId="1830847363" sldId="283"/>
            <ac:spMk id="9687" creationId="{119D72E5-23E2-457F-AA7F-DD37335C98F4}"/>
          </ac:spMkLst>
        </pc:spChg>
        <pc:spChg chg="mod">
          <ac:chgData name="Vivek Saahil" userId="43ad321a-5946-4c44-869a-99c3331d9527" providerId="ADAL" clId="{EA813354-F016-409C-A55B-EB42D8BC8B73}" dt="2021-04-06T04:33:14.680" v="5341" actId="27803"/>
          <ac:spMkLst>
            <pc:docMk/>
            <pc:sldMk cId="1830847363" sldId="283"/>
            <ac:spMk id="9688" creationId="{BAABF0CE-909A-432C-87AF-C20C951D5AEE}"/>
          </ac:spMkLst>
        </pc:spChg>
        <pc:spChg chg="mod">
          <ac:chgData name="Vivek Saahil" userId="43ad321a-5946-4c44-869a-99c3331d9527" providerId="ADAL" clId="{EA813354-F016-409C-A55B-EB42D8BC8B73}" dt="2021-04-06T04:33:14.680" v="5341" actId="27803"/>
          <ac:spMkLst>
            <pc:docMk/>
            <pc:sldMk cId="1830847363" sldId="283"/>
            <ac:spMk id="9689" creationId="{7814697E-8954-43F7-8852-F39FAD286D4F}"/>
          </ac:spMkLst>
        </pc:spChg>
        <pc:spChg chg="mod">
          <ac:chgData name="Vivek Saahil" userId="43ad321a-5946-4c44-869a-99c3331d9527" providerId="ADAL" clId="{EA813354-F016-409C-A55B-EB42D8BC8B73}" dt="2021-04-06T04:33:14.680" v="5341" actId="27803"/>
          <ac:spMkLst>
            <pc:docMk/>
            <pc:sldMk cId="1830847363" sldId="283"/>
            <ac:spMk id="9690" creationId="{2DBD02EB-49FD-42DE-B0EB-49FD8D1BE92C}"/>
          </ac:spMkLst>
        </pc:spChg>
        <pc:spChg chg="mod">
          <ac:chgData name="Vivek Saahil" userId="43ad321a-5946-4c44-869a-99c3331d9527" providerId="ADAL" clId="{EA813354-F016-409C-A55B-EB42D8BC8B73}" dt="2021-04-06T04:33:14.680" v="5341" actId="27803"/>
          <ac:spMkLst>
            <pc:docMk/>
            <pc:sldMk cId="1830847363" sldId="283"/>
            <ac:spMk id="9691" creationId="{DD99189A-C370-44E7-BC81-BC6F3A143302}"/>
          </ac:spMkLst>
        </pc:spChg>
        <pc:spChg chg="mod">
          <ac:chgData name="Vivek Saahil" userId="43ad321a-5946-4c44-869a-99c3331d9527" providerId="ADAL" clId="{EA813354-F016-409C-A55B-EB42D8BC8B73}" dt="2021-04-06T04:33:14.680" v="5341" actId="27803"/>
          <ac:spMkLst>
            <pc:docMk/>
            <pc:sldMk cId="1830847363" sldId="283"/>
            <ac:spMk id="9692" creationId="{FAFCD55D-C900-478C-8921-FD3FF18A3AA9}"/>
          </ac:spMkLst>
        </pc:spChg>
        <pc:spChg chg="mod">
          <ac:chgData name="Vivek Saahil" userId="43ad321a-5946-4c44-869a-99c3331d9527" providerId="ADAL" clId="{EA813354-F016-409C-A55B-EB42D8BC8B73}" dt="2021-04-06T04:33:14.680" v="5341" actId="27803"/>
          <ac:spMkLst>
            <pc:docMk/>
            <pc:sldMk cId="1830847363" sldId="283"/>
            <ac:spMk id="9693" creationId="{25314853-9639-4E82-960B-FE1A88D79AE8}"/>
          </ac:spMkLst>
        </pc:spChg>
        <pc:spChg chg="mod">
          <ac:chgData name="Vivek Saahil" userId="43ad321a-5946-4c44-869a-99c3331d9527" providerId="ADAL" clId="{EA813354-F016-409C-A55B-EB42D8BC8B73}" dt="2021-04-06T04:33:14.680" v="5341" actId="27803"/>
          <ac:spMkLst>
            <pc:docMk/>
            <pc:sldMk cId="1830847363" sldId="283"/>
            <ac:spMk id="9694" creationId="{6532413B-54F0-49A1-8072-E6909D8435FA}"/>
          </ac:spMkLst>
        </pc:spChg>
        <pc:spChg chg="mod">
          <ac:chgData name="Vivek Saahil" userId="43ad321a-5946-4c44-869a-99c3331d9527" providerId="ADAL" clId="{EA813354-F016-409C-A55B-EB42D8BC8B73}" dt="2021-04-06T04:33:14.680" v="5341" actId="27803"/>
          <ac:spMkLst>
            <pc:docMk/>
            <pc:sldMk cId="1830847363" sldId="283"/>
            <ac:spMk id="9695" creationId="{4552F882-CD45-42E4-867C-2F1C71363301}"/>
          </ac:spMkLst>
        </pc:spChg>
        <pc:spChg chg="mod">
          <ac:chgData name="Vivek Saahil" userId="43ad321a-5946-4c44-869a-99c3331d9527" providerId="ADAL" clId="{EA813354-F016-409C-A55B-EB42D8BC8B73}" dt="2021-04-06T04:33:14.680" v="5341" actId="27803"/>
          <ac:spMkLst>
            <pc:docMk/>
            <pc:sldMk cId="1830847363" sldId="283"/>
            <ac:spMk id="9696" creationId="{EDFA053B-27FF-43DD-AD24-B1F3A177934F}"/>
          </ac:spMkLst>
        </pc:spChg>
        <pc:spChg chg="mod">
          <ac:chgData name="Vivek Saahil" userId="43ad321a-5946-4c44-869a-99c3331d9527" providerId="ADAL" clId="{EA813354-F016-409C-A55B-EB42D8BC8B73}" dt="2021-04-06T04:33:14.680" v="5341" actId="27803"/>
          <ac:spMkLst>
            <pc:docMk/>
            <pc:sldMk cId="1830847363" sldId="283"/>
            <ac:spMk id="9697" creationId="{6B82222F-C4D5-44A8-BC34-9B3FE618E375}"/>
          </ac:spMkLst>
        </pc:spChg>
        <pc:spChg chg="mod">
          <ac:chgData name="Vivek Saahil" userId="43ad321a-5946-4c44-869a-99c3331d9527" providerId="ADAL" clId="{EA813354-F016-409C-A55B-EB42D8BC8B73}" dt="2021-04-06T04:33:14.680" v="5341" actId="27803"/>
          <ac:spMkLst>
            <pc:docMk/>
            <pc:sldMk cId="1830847363" sldId="283"/>
            <ac:spMk id="9698" creationId="{A94AC698-678B-4294-8DB5-27DFB6177E77}"/>
          </ac:spMkLst>
        </pc:spChg>
        <pc:spChg chg="mod">
          <ac:chgData name="Vivek Saahil" userId="43ad321a-5946-4c44-869a-99c3331d9527" providerId="ADAL" clId="{EA813354-F016-409C-A55B-EB42D8BC8B73}" dt="2021-04-06T04:33:14.680" v="5341" actId="27803"/>
          <ac:spMkLst>
            <pc:docMk/>
            <pc:sldMk cId="1830847363" sldId="283"/>
            <ac:spMk id="9699" creationId="{BC511A64-CA6E-4C82-A6B1-F8CAF5969258}"/>
          </ac:spMkLst>
        </pc:spChg>
        <pc:spChg chg="mod">
          <ac:chgData name="Vivek Saahil" userId="43ad321a-5946-4c44-869a-99c3331d9527" providerId="ADAL" clId="{EA813354-F016-409C-A55B-EB42D8BC8B73}" dt="2021-04-06T04:33:14.680" v="5341" actId="27803"/>
          <ac:spMkLst>
            <pc:docMk/>
            <pc:sldMk cId="1830847363" sldId="283"/>
            <ac:spMk id="9700" creationId="{627FDD94-EB9F-420E-A270-642EF06972D5}"/>
          </ac:spMkLst>
        </pc:spChg>
        <pc:spChg chg="mod">
          <ac:chgData name="Vivek Saahil" userId="43ad321a-5946-4c44-869a-99c3331d9527" providerId="ADAL" clId="{EA813354-F016-409C-A55B-EB42D8BC8B73}" dt="2021-04-06T04:33:14.680" v="5341" actId="27803"/>
          <ac:spMkLst>
            <pc:docMk/>
            <pc:sldMk cId="1830847363" sldId="283"/>
            <ac:spMk id="9701" creationId="{21E8AE3F-FB0F-44ED-B6EA-71DB7B366F0C}"/>
          </ac:spMkLst>
        </pc:spChg>
        <pc:spChg chg="mod">
          <ac:chgData name="Vivek Saahil" userId="43ad321a-5946-4c44-869a-99c3331d9527" providerId="ADAL" clId="{EA813354-F016-409C-A55B-EB42D8BC8B73}" dt="2021-04-06T04:33:14.680" v="5341" actId="27803"/>
          <ac:spMkLst>
            <pc:docMk/>
            <pc:sldMk cId="1830847363" sldId="283"/>
            <ac:spMk id="9702" creationId="{F14D5785-96CD-4487-BF10-1022FE556A10}"/>
          </ac:spMkLst>
        </pc:spChg>
        <pc:spChg chg="mod">
          <ac:chgData name="Vivek Saahil" userId="43ad321a-5946-4c44-869a-99c3331d9527" providerId="ADAL" clId="{EA813354-F016-409C-A55B-EB42D8BC8B73}" dt="2021-04-06T04:33:14.680" v="5341" actId="27803"/>
          <ac:spMkLst>
            <pc:docMk/>
            <pc:sldMk cId="1830847363" sldId="283"/>
            <ac:spMk id="9703" creationId="{46AF068E-9B1A-4685-99F8-5EB7ABC5EAFC}"/>
          </ac:spMkLst>
        </pc:spChg>
        <pc:spChg chg="mod">
          <ac:chgData name="Vivek Saahil" userId="43ad321a-5946-4c44-869a-99c3331d9527" providerId="ADAL" clId="{EA813354-F016-409C-A55B-EB42D8BC8B73}" dt="2021-04-06T04:33:14.680" v="5341" actId="27803"/>
          <ac:spMkLst>
            <pc:docMk/>
            <pc:sldMk cId="1830847363" sldId="283"/>
            <ac:spMk id="9704" creationId="{832C1CD4-BF08-4F05-A754-4340B1E5EAEA}"/>
          </ac:spMkLst>
        </pc:spChg>
        <pc:spChg chg="mod">
          <ac:chgData name="Vivek Saahil" userId="43ad321a-5946-4c44-869a-99c3331d9527" providerId="ADAL" clId="{EA813354-F016-409C-A55B-EB42D8BC8B73}" dt="2021-04-06T04:33:14.680" v="5341" actId="27803"/>
          <ac:spMkLst>
            <pc:docMk/>
            <pc:sldMk cId="1830847363" sldId="283"/>
            <ac:spMk id="9705" creationId="{5DBDFB8F-DAC8-4536-9003-489080220125}"/>
          </ac:spMkLst>
        </pc:spChg>
        <pc:spChg chg="mod">
          <ac:chgData name="Vivek Saahil" userId="43ad321a-5946-4c44-869a-99c3331d9527" providerId="ADAL" clId="{EA813354-F016-409C-A55B-EB42D8BC8B73}" dt="2021-04-06T04:33:14.680" v="5341" actId="27803"/>
          <ac:spMkLst>
            <pc:docMk/>
            <pc:sldMk cId="1830847363" sldId="283"/>
            <ac:spMk id="9706" creationId="{4D5DBAB9-1DE2-4684-8910-6A74C631E5A8}"/>
          </ac:spMkLst>
        </pc:spChg>
        <pc:spChg chg="mod">
          <ac:chgData name="Vivek Saahil" userId="43ad321a-5946-4c44-869a-99c3331d9527" providerId="ADAL" clId="{EA813354-F016-409C-A55B-EB42D8BC8B73}" dt="2021-04-06T04:33:14.680" v="5341" actId="27803"/>
          <ac:spMkLst>
            <pc:docMk/>
            <pc:sldMk cId="1830847363" sldId="283"/>
            <ac:spMk id="9707" creationId="{412877C6-4B41-4E46-83FF-A7D8522B99F8}"/>
          </ac:spMkLst>
        </pc:spChg>
        <pc:spChg chg="mod">
          <ac:chgData name="Vivek Saahil" userId="43ad321a-5946-4c44-869a-99c3331d9527" providerId="ADAL" clId="{EA813354-F016-409C-A55B-EB42D8BC8B73}" dt="2021-04-06T04:33:14.680" v="5341" actId="27803"/>
          <ac:spMkLst>
            <pc:docMk/>
            <pc:sldMk cId="1830847363" sldId="283"/>
            <ac:spMk id="9708" creationId="{0874FD83-D9ED-4C13-9823-016A54C6DA24}"/>
          </ac:spMkLst>
        </pc:spChg>
        <pc:spChg chg="mod">
          <ac:chgData name="Vivek Saahil" userId="43ad321a-5946-4c44-869a-99c3331d9527" providerId="ADAL" clId="{EA813354-F016-409C-A55B-EB42D8BC8B73}" dt="2021-04-06T04:33:14.680" v="5341" actId="27803"/>
          <ac:spMkLst>
            <pc:docMk/>
            <pc:sldMk cId="1830847363" sldId="283"/>
            <ac:spMk id="9709" creationId="{B45B3AA0-1373-4580-BC67-3249C6EE615A}"/>
          </ac:spMkLst>
        </pc:spChg>
        <pc:spChg chg="mod">
          <ac:chgData name="Vivek Saahil" userId="43ad321a-5946-4c44-869a-99c3331d9527" providerId="ADAL" clId="{EA813354-F016-409C-A55B-EB42D8BC8B73}" dt="2021-04-06T04:33:14.680" v="5341" actId="27803"/>
          <ac:spMkLst>
            <pc:docMk/>
            <pc:sldMk cId="1830847363" sldId="283"/>
            <ac:spMk id="9710" creationId="{36CCC9E8-DCFE-43D3-861B-620E57A35F8F}"/>
          </ac:spMkLst>
        </pc:spChg>
        <pc:spChg chg="mod">
          <ac:chgData name="Vivek Saahil" userId="43ad321a-5946-4c44-869a-99c3331d9527" providerId="ADAL" clId="{EA813354-F016-409C-A55B-EB42D8BC8B73}" dt="2021-04-06T04:33:14.680" v="5341" actId="27803"/>
          <ac:spMkLst>
            <pc:docMk/>
            <pc:sldMk cId="1830847363" sldId="283"/>
            <ac:spMk id="9711" creationId="{7921CAFA-D6C7-4F2A-8051-C0E3F5B28F39}"/>
          </ac:spMkLst>
        </pc:spChg>
        <pc:spChg chg="mod">
          <ac:chgData name="Vivek Saahil" userId="43ad321a-5946-4c44-869a-99c3331d9527" providerId="ADAL" clId="{EA813354-F016-409C-A55B-EB42D8BC8B73}" dt="2021-04-06T04:33:14.680" v="5341" actId="27803"/>
          <ac:spMkLst>
            <pc:docMk/>
            <pc:sldMk cId="1830847363" sldId="283"/>
            <ac:spMk id="9712" creationId="{E97AD2B4-E590-4225-991C-6FFF09FBC7B4}"/>
          </ac:spMkLst>
        </pc:spChg>
        <pc:spChg chg="mod">
          <ac:chgData name="Vivek Saahil" userId="43ad321a-5946-4c44-869a-99c3331d9527" providerId="ADAL" clId="{EA813354-F016-409C-A55B-EB42D8BC8B73}" dt="2021-04-06T04:33:14.680" v="5341" actId="27803"/>
          <ac:spMkLst>
            <pc:docMk/>
            <pc:sldMk cId="1830847363" sldId="283"/>
            <ac:spMk id="9713" creationId="{0E7F58BF-A98E-44FB-8FB0-35FCBC934A12}"/>
          </ac:spMkLst>
        </pc:spChg>
        <pc:spChg chg="mod">
          <ac:chgData name="Vivek Saahil" userId="43ad321a-5946-4c44-869a-99c3331d9527" providerId="ADAL" clId="{EA813354-F016-409C-A55B-EB42D8BC8B73}" dt="2021-04-06T04:33:14.680" v="5341" actId="27803"/>
          <ac:spMkLst>
            <pc:docMk/>
            <pc:sldMk cId="1830847363" sldId="283"/>
            <ac:spMk id="9714" creationId="{A21A9F78-7031-4847-8B0D-28CB48329FB9}"/>
          </ac:spMkLst>
        </pc:spChg>
        <pc:spChg chg="mod">
          <ac:chgData name="Vivek Saahil" userId="43ad321a-5946-4c44-869a-99c3331d9527" providerId="ADAL" clId="{EA813354-F016-409C-A55B-EB42D8BC8B73}" dt="2021-04-06T04:33:14.680" v="5341" actId="27803"/>
          <ac:spMkLst>
            <pc:docMk/>
            <pc:sldMk cId="1830847363" sldId="283"/>
            <ac:spMk id="9715" creationId="{3BAACA7B-A55D-4053-9ECD-4CEE388C300B}"/>
          </ac:spMkLst>
        </pc:spChg>
        <pc:spChg chg="mod">
          <ac:chgData name="Vivek Saahil" userId="43ad321a-5946-4c44-869a-99c3331d9527" providerId="ADAL" clId="{EA813354-F016-409C-A55B-EB42D8BC8B73}" dt="2021-04-06T04:33:14.680" v="5341" actId="27803"/>
          <ac:spMkLst>
            <pc:docMk/>
            <pc:sldMk cId="1830847363" sldId="283"/>
            <ac:spMk id="9716" creationId="{A59AE5F5-8D9E-407B-934E-65F760F98F73}"/>
          </ac:spMkLst>
        </pc:spChg>
        <pc:spChg chg="mod">
          <ac:chgData name="Vivek Saahil" userId="43ad321a-5946-4c44-869a-99c3331d9527" providerId="ADAL" clId="{EA813354-F016-409C-A55B-EB42D8BC8B73}" dt="2021-04-06T04:33:14.680" v="5341" actId="27803"/>
          <ac:spMkLst>
            <pc:docMk/>
            <pc:sldMk cId="1830847363" sldId="283"/>
            <ac:spMk id="9717" creationId="{B50FF26E-EB2F-42FC-A089-243A7DE47466}"/>
          </ac:spMkLst>
        </pc:spChg>
        <pc:spChg chg="mod">
          <ac:chgData name="Vivek Saahil" userId="43ad321a-5946-4c44-869a-99c3331d9527" providerId="ADAL" clId="{EA813354-F016-409C-A55B-EB42D8BC8B73}" dt="2021-04-06T04:33:14.680" v="5341" actId="27803"/>
          <ac:spMkLst>
            <pc:docMk/>
            <pc:sldMk cId="1830847363" sldId="283"/>
            <ac:spMk id="9718" creationId="{06E21DF2-60AA-4612-B7B5-0252AE8CFEA6}"/>
          </ac:spMkLst>
        </pc:spChg>
        <pc:spChg chg="mod">
          <ac:chgData name="Vivek Saahil" userId="43ad321a-5946-4c44-869a-99c3331d9527" providerId="ADAL" clId="{EA813354-F016-409C-A55B-EB42D8BC8B73}" dt="2021-04-06T04:33:14.680" v="5341" actId="27803"/>
          <ac:spMkLst>
            <pc:docMk/>
            <pc:sldMk cId="1830847363" sldId="283"/>
            <ac:spMk id="9719" creationId="{4CBAEBA4-A809-4D6C-A046-3C65E1AD69F6}"/>
          </ac:spMkLst>
        </pc:spChg>
        <pc:spChg chg="mod">
          <ac:chgData name="Vivek Saahil" userId="43ad321a-5946-4c44-869a-99c3331d9527" providerId="ADAL" clId="{EA813354-F016-409C-A55B-EB42D8BC8B73}" dt="2021-04-06T04:33:14.680" v="5341" actId="27803"/>
          <ac:spMkLst>
            <pc:docMk/>
            <pc:sldMk cId="1830847363" sldId="283"/>
            <ac:spMk id="9720" creationId="{F721A3A3-0CED-4E3F-B90C-EF94356B67B0}"/>
          </ac:spMkLst>
        </pc:spChg>
        <pc:spChg chg="mod">
          <ac:chgData name="Vivek Saahil" userId="43ad321a-5946-4c44-869a-99c3331d9527" providerId="ADAL" clId="{EA813354-F016-409C-A55B-EB42D8BC8B73}" dt="2021-04-06T04:33:14.680" v="5341" actId="27803"/>
          <ac:spMkLst>
            <pc:docMk/>
            <pc:sldMk cId="1830847363" sldId="283"/>
            <ac:spMk id="9721" creationId="{36C44175-F5CA-45D2-BF9C-CA487BA0F574}"/>
          </ac:spMkLst>
        </pc:spChg>
        <pc:spChg chg="mod">
          <ac:chgData name="Vivek Saahil" userId="43ad321a-5946-4c44-869a-99c3331d9527" providerId="ADAL" clId="{EA813354-F016-409C-A55B-EB42D8BC8B73}" dt="2021-04-06T04:33:14.680" v="5341" actId="27803"/>
          <ac:spMkLst>
            <pc:docMk/>
            <pc:sldMk cId="1830847363" sldId="283"/>
            <ac:spMk id="9722" creationId="{FF0C2643-5DF0-4A5F-A3C1-6DF2FD7E6281}"/>
          </ac:spMkLst>
        </pc:spChg>
        <pc:spChg chg="mod">
          <ac:chgData name="Vivek Saahil" userId="43ad321a-5946-4c44-869a-99c3331d9527" providerId="ADAL" clId="{EA813354-F016-409C-A55B-EB42D8BC8B73}" dt="2021-04-06T04:33:14.680" v="5341" actId="27803"/>
          <ac:spMkLst>
            <pc:docMk/>
            <pc:sldMk cId="1830847363" sldId="283"/>
            <ac:spMk id="9723" creationId="{9EE3E015-7089-4B3D-90BC-F6347C5881D0}"/>
          </ac:spMkLst>
        </pc:spChg>
        <pc:spChg chg="mod">
          <ac:chgData name="Vivek Saahil" userId="43ad321a-5946-4c44-869a-99c3331d9527" providerId="ADAL" clId="{EA813354-F016-409C-A55B-EB42D8BC8B73}" dt="2021-04-06T04:33:14.680" v="5341" actId="27803"/>
          <ac:spMkLst>
            <pc:docMk/>
            <pc:sldMk cId="1830847363" sldId="283"/>
            <ac:spMk id="9724" creationId="{76DEB632-F834-4393-B107-9BA745C67A8D}"/>
          </ac:spMkLst>
        </pc:spChg>
        <pc:spChg chg="mod">
          <ac:chgData name="Vivek Saahil" userId="43ad321a-5946-4c44-869a-99c3331d9527" providerId="ADAL" clId="{EA813354-F016-409C-A55B-EB42D8BC8B73}" dt="2021-04-06T04:33:14.680" v="5341" actId="27803"/>
          <ac:spMkLst>
            <pc:docMk/>
            <pc:sldMk cId="1830847363" sldId="283"/>
            <ac:spMk id="9725" creationId="{CAF4A15B-11EE-4622-9624-585509828467}"/>
          </ac:spMkLst>
        </pc:spChg>
        <pc:spChg chg="mod">
          <ac:chgData name="Vivek Saahil" userId="43ad321a-5946-4c44-869a-99c3331d9527" providerId="ADAL" clId="{EA813354-F016-409C-A55B-EB42D8BC8B73}" dt="2021-04-06T04:33:14.680" v="5341" actId="27803"/>
          <ac:spMkLst>
            <pc:docMk/>
            <pc:sldMk cId="1830847363" sldId="283"/>
            <ac:spMk id="9726" creationId="{F9FE269D-96AE-4C54-ACE6-037505ABA468}"/>
          </ac:spMkLst>
        </pc:spChg>
        <pc:spChg chg="mod">
          <ac:chgData name="Vivek Saahil" userId="43ad321a-5946-4c44-869a-99c3331d9527" providerId="ADAL" clId="{EA813354-F016-409C-A55B-EB42D8BC8B73}" dt="2021-04-06T04:33:14.680" v="5341" actId="27803"/>
          <ac:spMkLst>
            <pc:docMk/>
            <pc:sldMk cId="1830847363" sldId="283"/>
            <ac:spMk id="9727" creationId="{AC7E3F50-2D1A-4D12-B470-7F695DDFE5DE}"/>
          </ac:spMkLst>
        </pc:spChg>
        <pc:spChg chg="mod">
          <ac:chgData name="Vivek Saahil" userId="43ad321a-5946-4c44-869a-99c3331d9527" providerId="ADAL" clId="{EA813354-F016-409C-A55B-EB42D8BC8B73}" dt="2021-04-06T04:33:14.680" v="5341" actId="27803"/>
          <ac:spMkLst>
            <pc:docMk/>
            <pc:sldMk cId="1830847363" sldId="283"/>
            <ac:spMk id="9728" creationId="{7D5D825D-81E7-4272-A491-6012A22D730A}"/>
          </ac:spMkLst>
        </pc:spChg>
        <pc:spChg chg="mod">
          <ac:chgData name="Vivek Saahil" userId="43ad321a-5946-4c44-869a-99c3331d9527" providerId="ADAL" clId="{EA813354-F016-409C-A55B-EB42D8BC8B73}" dt="2021-04-06T04:33:14.680" v="5341" actId="27803"/>
          <ac:spMkLst>
            <pc:docMk/>
            <pc:sldMk cId="1830847363" sldId="283"/>
            <ac:spMk id="9729" creationId="{C1A533A5-F5B2-48D1-B7AB-809806ECF1DE}"/>
          </ac:spMkLst>
        </pc:spChg>
        <pc:spChg chg="mod">
          <ac:chgData name="Vivek Saahil" userId="43ad321a-5946-4c44-869a-99c3331d9527" providerId="ADAL" clId="{EA813354-F016-409C-A55B-EB42D8BC8B73}" dt="2021-04-06T04:33:14.680" v="5341" actId="27803"/>
          <ac:spMkLst>
            <pc:docMk/>
            <pc:sldMk cId="1830847363" sldId="283"/>
            <ac:spMk id="9730" creationId="{EDBA59A2-F0AB-4020-BB9C-25711220C530}"/>
          </ac:spMkLst>
        </pc:spChg>
        <pc:spChg chg="mod">
          <ac:chgData name="Vivek Saahil" userId="43ad321a-5946-4c44-869a-99c3331d9527" providerId="ADAL" clId="{EA813354-F016-409C-A55B-EB42D8BC8B73}" dt="2021-04-06T04:33:14.680" v="5341" actId="27803"/>
          <ac:spMkLst>
            <pc:docMk/>
            <pc:sldMk cId="1830847363" sldId="283"/>
            <ac:spMk id="9731" creationId="{EBE5E52E-F4E5-4728-9463-4C3E626424A0}"/>
          </ac:spMkLst>
        </pc:spChg>
        <pc:spChg chg="mod">
          <ac:chgData name="Vivek Saahil" userId="43ad321a-5946-4c44-869a-99c3331d9527" providerId="ADAL" clId="{EA813354-F016-409C-A55B-EB42D8BC8B73}" dt="2021-04-06T04:33:14.680" v="5341" actId="27803"/>
          <ac:spMkLst>
            <pc:docMk/>
            <pc:sldMk cId="1830847363" sldId="283"/>
            <ac:spMk id="9732" creationId="{2817AA99-BE7C-49B8-BC58-AC643882160B}"/>
          </ac:spMkLst>
        </pc:spChg>
        <pc:spChg chg="mod">
          <ac:chgData name="Vivek Saahil" userId="43ad321a-5946-4c44-869a-99c3331d9527" providerId="ADAL" clId="{EA813354-F016-409C-A55B-EB42D8BC8B73}" dt="2021-04-06T04:33:14.680" v="5341" actId="27803"/>
          <ac:spMkLst>
            <pc:docMk/>
            <pc:sldMk cId="1830847363" sldId="283"/>
            <ac:spMk id="9733" creationId="{F01462BB-4284-4105-BC7C-6F8C609E666E}"/>
          </ac:spMkLst>
        </pc:spChg>
        <pc:spChg chg="mod">
          <ac:chgData name="Vivek Saahil" userId="43ad321a-5946-4c44-869a-99c3331d9527" providerId="ADAL" clId="{EA813354-F016-409C-A55B-EB42D8BC8B73}" dt="2021-04-06T04:33:14.680" v="5341" actId="27803"/>
          <ac:spMkLst>
            <pc:docMk/>
            <pc:sldMk cId="1830847363" sldId="283"/>
            <ac:spMk id="9734" creationId="{B39B9E95-A32B-4864-AB41-91D6E71B9F42}"/>
          </ac:spMkLst>
        </pc:spChg>
        <pc:spChg chg="mod">
          <ac:chgData name="Vivek Saahil" userId="43ad321a-5946-4c44-869a-99c3331d9527" providerId="ADAL" clId="{EA813354-F016-409C-A55B-EB42D8BC8B73}" dt="2021-04-06T04:33:14.680" v="5341" actId="27803"/>
          <ac:spMkLst>
            <pc:docMk/>
            <pc:sldMk cId="1830847363" sldId="283"/>
            <ac:spMk id="9735" creationId="{AFCCA1FB-D701-45A8-861B-0F8583AEEB3F}"/>
          </ac:spMkLst>
        </pc:spChg>
        <pc:spChg chg="mod">
          <ac:chgData name="Vivek Saahil" userId="43ad321a-5946-4c44-869a-99c3331d9527" providerId="ADAL" clId="{EA813354-F016-409C-A55B-EB42D8BC8B73}" dt="2021-04-06T04:33:14.680" v="5341" actId="27803"/>
          <ac:spMkLst>
            <pc:docMk/>
            <pc:sldMk cId="1830847363" sldId="283"/>
            <ac:spMk id="9736" creationId="{790BC4AB-7916-42A6-AB65-66F1BAABF6E7}"/>
          </ac:spMkLst>
        </pc:spChg>
        <pc:spChg chg="mod">
          <ac:chgData name="Vivek Saahil" userId="43ad321a-5946-4c44-869a-99c3331d9527" providerId="ADAL" clId="{EA813354-F016-409C-A55B-EB42D8BC8B73}" dt="2021-04-06T04:33:14.680" v="5341" actId="27803"/>
          <ac:spMkLst>
            <pc:docMk/>
            <pc:sldMk cId="1830847363" sldId="283"/>
            <ac:spMk id="9737" creationId="{69AEE4C9-58CF-4D3E-9226-71F939B19DB5}"/>
          </ac:spMkLst>
        </pc:spChg>
        <pc:spChg chg="mod">
          <ac:chgData name="Vivek Saahil" userId="43ad321a-5946-4c44-869a-99c3331d9527" providerId="ADAL" clId="{EA813354-F016-409C-A55B-EB42D8BC8B73}" dt="2021-04-06T04:33:14.680" v="5341" actId="27803"/>
          <ac:spMkLst>
            <pc:docMk/>
            <pc:sldMk cId="1830847363" sldId="283"/>
            <ac:spMk id="9738" creationId="{9F766458-214D-4EF0-9A5D-F6E450E3B7E0}"/>
          </ac:spMkLst>
        </pc:spChg>
        <pc:spChg chg="mod">
          <ac:chgData name="Vivek Saahil" userId="43ad321a-5946-4c44-869a-99c3331d9527" providerId="ADAL" clId="{EA813354-F016-409C-A55B-EB42D8BC8B73}" dt="2021-04-06T04:33:14.680" v="5341" actId="27803"/>
          <ac:spMkLst>
            <pc:docMk/>
            <pc:sldMk cId="1830847363" sldId="283"/>
            <ac:spMk id="9739" creationId="{F0E429D2-7A22-4607-90D0-A2ECE8465101}"/>
          </ac:spMkLst>
        </pc:spChg>
        <pc:spChg chg="mod">
          <ac:chgData name="Vivek Saahil" userId="43ad321a-5946-4c44-869a-99c3331d9527" providerId="ADAL" clId="{EA813354-F016-409C-A55B-EB42D8BC8B73}" dt="2021-04-06T04:33:14.680" v="5341" actId="27803"/>
          <ac:spMkLst>
            <pc:docMk/>
            <pc:sldMk cId="1830847363" sldId="283"/>
            <ac:spMk id="9740" creationId="{91FE435F-17CD-46FE-915F-F4D6CCF23D03}"/>
          </ac:spMkLst>
        </pc:spChg>
        <pc:spChg chg="mod">
          <ac:chgData name="Vivek Saahil" userId="43ad321a-5946-4c44-869a-99c3331d9527" providerId="ADAL" clId="{EA813354-F016-409C-A55B-EB42D8BC8B73}" dt="2021-04-06T04:33:14.680" v="5341" actId="27803"/>
          <ac:spMkLst>
            <pc:docMk/>
            <pc:sldMk cId="1830847363" sldId="283"/>
            <ac:spMk id="9741" creationId="{12DC861B-C6FD-4CC0-A38E-D2873238A83F}"/>
          </ac:spMkLst>
        </pc:spChg>
        <pc:spChg chg="mod">
          <ac:chgData name="Vivek Saahil" userId="43ad321a-5946-4c44-869a-99c3331d9527" providerId="ADAL" clId="{EA813354-F016-409C-A55B-EB42D8BC8B73}" dt="2021-04-06T04:33:14.680" v="5341" actId="27803"/>
          <ac:spMkLst>
            <pc:docMk/>
            <pc:sldMk cId="1830847363" sldId="283"/>
            <ac:spMk id="9742" creationId="{EA32C6F1-F442-414D-919B-314590487376}"/>
          </ac:spMkLst>
        </pc:spChg>
        <pc:spChg chg="mod">
          <ac:chgData name="Vivek Saahil" userId="43ad321a-5946-4c44-869a-99c3331d9527" providerId="ADAL" clId="{EA813354-F016-409C-A55B-EB42D8BC8B73}" dt="2021-04-06T04:33:14.680" v="5341" actId="27803"/>
          <ac:spMkLst>
            <pc:docMk/>
            <pc:sldMk cId="1830847363" sldId="283"/>
            <ac:spMk id="9743" creationId="{42DD2358-4315-4715-A06D-3405B727104D}"/>
          </ac:spMkLst>
        </pc:spChg>
        <pc:spChg chg="mod">
          <ac:chgData name="Vivek Saahil" userId="43ad321a-5946-4c44-869a-99c3331d9527" providerId="ADAL" clId="{EA813354-F016-409C-A55B-EB42D8BC8B73}" dt="2021-04-06T04:33:14.680" v="5341" actId="27803"/>
          <ac:spMkLst>
            <pc:docMk/>
            <pc:sldMk cId="1830847363" sldId="283"/>
            <ac:spMk id="9744" creationId="{6EA7C316-A6E6-4739-9F5A-C53F6EF0D0CC}"/>
          </ac:spMkLst>
        </pc:spChg>
        <pc:spChg chg="mod">
          <ac:chgData name="Vivek Saahil" userId="43ad321a-5946-4c44-869a-99c3331d9527" providerId="ADAL" clId="{EA813354-F016-409C-A55B-EB42D8BC8B73}" dt="2021-04-06T04:33:14.680" v="5341" actId="27803"/>
          <ac:spMkLst>
            <pc:docMk/>
            <pc:sldMk cId="1830847363" sldId="283"/>
            <ac:spMk id="9745" creationId="{3D2D2F50-A27A-4FDC-809A-7A197F988220}"/>
          </ac:spMkLst>
        </pc:spChg>
        <pc:spChg chg="mod">
          <ac:chgData name="Vivek Saahil" userId="43ad321a-5946-4c44-869a-99c3331d9527" providerId="ADAL" clId="{EA813354-F016-409C-A55B-EB42D8BC8B73}" dt="2021-04-06T04:33:14.680" v="5341" actId="27803"/>
          <ac:spMkLst>
            <pc:docMk/>
            <pc:sldMk cId="1830847363" sldId="283"/>
            <ac:spMk id="9746" creationId="{AE0559B4-9BF7-4AFA-86FF-5FA382702EB4}"/>
          </ac:spMkLst>
        </pc:spChg>
        <pc:spChg chg="mod">
          <ac:chgData name="Vivek Saahil" userId="43ad321a-5946-4c44-869a-99c3331d9527" providerId="ADAL" clId="{EA813354-F016-409C-A55B-EB42D8BC8B73}" dt="2021-04-06T04:33:14.680" v="5341" actId="27803"/>
          <ac:spMkLst>
            <pc:docMk/>
            <pc:sldMk cId="1830847363" sldId="283"/>
            <ac:spMk id="9747" creationId="{3887D058-4F95-4475-BEB9-FD0012D2FB50}"/>
          </ac:spMkLst>
        </pc:spChg>
        <pc:spChg chg="mod">
          <ac:chgData name="Vivek Saahil" userId="43ad321a-5946-4c44-869a-99c3331d9527" providerId="ADAL" clId="{EA813354-F016-409C-A55B-EB42D8BC8B73}" dt="2021-04-06T04:33:14.680" v="5341" actId="27803"/>
          <ac:spMkLst>
            <pc:docMk/>
            <pc:sldMk cId="1830847363" sldId="283"/>
            <ac:spMk id="9748" creationId="{04012BA5-24D7-4C82-A390-92E242CC6CD4}"/>
          </ac:spMkLst>
        </pc:spChg>
        <pc:spChg chg="mod">
          <ac:chgData name="Vivek Saahil" userId="43ad321a-5946-4c44-869a-99c3331d9527" providerId="ADAL" clId="{EA813354-F016-409C-A55B-EB42D8BC8B73}" dt="2021-04-06T04:33:14.680" v="5341" actId="27803"/>
          <ac:spMkLst>
            <pc:docMk/>
            <pc:sldMk cId="1830847363" sldId="283"/>
            <ac:spMk id="9749" creationId="{4D5A1E3D-E3A4-4BF7-9751-581C773C4755}"/>
          </ac:spMkLst>
        </pc:spChg>
        <pc:spChg chg="mod">
          <ac:chgData name="Vivek Saahil" userId="43ad321a-5946-4c44-869a-99c3331d9527" providerId="ADAL" clId="{EA813354-F016-409C-A55B-EB42D8BC8B73}" dt="2021-04-06T04:33:14.680" v="5341" actId="27803"/>
          <ac:spMkLst>
            <pc:docMk/>
            <pc:sldMk cId="1830847363" sldId="283"/>
            <ac:spMk id="9750" creationId="{3FD69DC2-A91B-441F-AD32-9DDE0628F3FF}"/>
          </ac:spMkLst>
        </pc:spChg>
        <pc:spChg chg="mod">
          <ac:chgData name="Vivek Saahil" userId="43ad321a-5946-4c44-869a-99c3331d9527" providerId="ADAL" clId="{EA813354-F016-409C-A55B-EB42D8BC8B73}" dt="2021-04-06T04:33:14.680" v="5341" actId="27803"/>
          <ac:spMkLst>
            <pc:docMk/>
            <pc:sldMk cId="1830847363" sldId="283"/>
            <ac:spMk id="9751" creationId="{57CE68BE-44B4-4497-AD2F-5F3D6F676A9B}"/>
          </ac:spMkLst>
        </pc:spChg>
        <pc:spChg chg="mod">
          <ac:chgData name="Vivek Saahil" userId="43ad321a-5946-4c44-869a-99c3331d9527" providerId="ADAL" clId="{EA813354-F016-409C-A55B-EB42D8BC8B73}" dt="2021-04-06T04:33:14.680" v="5341" actId="27803"/>
          <ac:spMkLst>
            <pc:docMk/>
            <pc:sldMk cId="1830847363" sldId="283"/>
            <ac:spMk id="9752" creationId="{2EF403EC-80F6-4F90-B035-B4850CE99A05}"/>
          </ac:spMkLst>
        </pc:spChg>
        <pc:spChg chg="mod">
          <ac:chgData name="Vivek Saahil" userId="43ad321a-5946-4c44-869a-99c3331d9527" providerId="ADAL" clId="{EA813354-F016-409C-A55B-EB42D8BC8B73}" dt="2021-04-06T04:33:14.680" v="5341" actId="27803"/>
          <ac:spMkLst>
            <pc:docMk/>
            <pc:sldMk cId="1830847363" sldId="283"/>
            <ac:spMk id="9753" creationId="{63856AEA-B291-4CA6-9E27-395BC1C9E8FD}"/>
          </ac:spMkLst>
        </pc:spChg>
        <pc:spChg chg="mod">
          <ac:chgData name="Vivek Saahil" userId="43ad321a-5946-4c44-869a-99c3331d9527" providerId="ADAL" clId="{EA813354-F016-409C-A55B-EB42D8BC8B73}" dt="2021-04-06T04:33:14.680" v="5341" actId="27803"/>
          <ac:spMkLst>
            <pc:docMk/>
            <pc:sldMk cId="1830847363" sldId="283"/>
            <ac:spMk id="9754" creationId="{765BCBB8-62E1-465B-B83D-E7861D60311D}"/>
          </ac:spMkLst>
        </pc:spChg>
        <pc:spChg chg="mod">
          <ac:chgData name="Vivek Saahil" userId="43ad321a-5946-4c44-869a-99c3331d9527" providerId="ADAL" clId="{EA813354-F016-409C-A55B-EB42D8BC8B73}" dt="2021-04-06T04:33:14.680" v="5341" actId="27803"/>
          <ac:spMkLst>
            <pc:docMk/>
            <pc:sldMk cId="1830847363" sldId="283"/>
            <ac:spMk id="9755" creationId="{57C5D09E-B053-4A0A-8A03-865FDFB128AA}"/>
          </ac:spMkLst>
        </pc:spChg>
        <pc:spChg chg="mod">
          <ac:chgData name="Vivek Saahil" userId="43ad321a-5946-4c44-869a-99c3331d9527" providerId="ADAL" clId="{EA813354-F016-409C-A55B-EB42D8BC8B73}" dt="2021-04-06T04:33:14.680" v="5341" actId="27803"/>
          <ac:spMkLst>
            <pc:docMk/>
            <pc:sldMk cId="1830847363" sldId="283"/>
            <ac:spMk id="9756" creationId="{45A22996-6AB6-42CF-9D1E-82AAD6E98551}"/>
          </ac:spMkLst>
        </pc:spChg>
        <pc:spChg chg="mod">
          <ac:chgData name="Vivek Saahil" userId="43ad321a-5946-4c44-869a-99c3331d9527" providerId="ADAL" clId="{EA813354-F016-409C-A55B-EB42D8BC8B73}" dt="2021-04-06T04:33:14.680" v="5341" actId="27803"/>
          <ac:spMkLst>
            <pc:docMk/>
            <pc:sldMk cId="1830847363" sldId="283"/>
            <ac:spMk id="9757" creationId="{E050A5A6-037E-4255-9465-31B3A49BE092}"/>
          </ac:spMkLst>
        </pc:spChg>
        <pc:spChg chg="mod">
          <ac:chgData name="Vivek Saahil" userId="43ad321a-5946-4c44-869a-99c3331d9527" providerId="ADAL" clId="{EA813354-F016-409C-A55B-EB42D8BC8B73}" dt="2021-04-06T04:33:14.680" v="5341" actId="27803"/>
          <ac:spMkLst>
            <pc:docMk/>
            <pc:sldMk cId="1830847363" sldId="283"/>
            <ac:spMk id="9758" creationId="{8C35A86D-1BA9-45AA-BE24-183383FAC552}"/>
          </ac:spMkLst>
        </pc:spChg>
        <pc:spChg chg="mod">
          <ac:chgData name="Vivek Saahil" userId="43ad321a-5946-4c44-869a-99c3331d9527" providerId="ADAL" clId="{EA813354-F016-409C-A55B-EB42D8BC8B73}" dt="2021-04-06T04:33:14.680" v="5341" actId="27803"/>
          <ac:spMkLst>
            <pc:docMk/>
            <pc:sldMk cId="1830847363" sldId="283"/>
            <ac:spMk id="9759" creationId="{A77A1462-DCC3-4CA9-9E8F-8EEBCB6CCFEA}"/>
          </ac:spMkLst>
        </pc:spChg>
        <pc:spChg chg="mod">
          <ac:chgData name="Vivek Saahil" userId="43ad321a-5946-4c44-869a-99c3331d9527" providerId="ADAL" clId="{EA813354-F016-409C-A55B-EB42D8BC8B73}" dt="2021-04-06T04:33:14.680" v="5341" actId="27803"/>
          <ac:spMkLst>
            <pc:docMk/>
            <pc:sldMk cId="1830847363" sldId="283"/>
            <ac:spMk id="9760" creationId="{CE82F8E5-FD4D-43CE-8AE7-1C0CC6DE903F}"/>
          </ac:spMkLst>
        </pc:spChg>
        <pc:spChg chg="mod">
          <ac:chgData name="Vivek Saahil" userId="43ad321a-5946-4c44-869a-99c3331d9527" providerId="ADAL" clId="{EA813354-F016-409C-A55B-EB42D8BC8B73}" dt="2021-04-06T04:33:14.680" v="5341" actId="27803"/>
          <ac:spMkLst>
            <pc:docMk/>
            <pc:sldMk cId="1830847363" sldId="283"/>
            <ac:spMk id="9761" creationId="{51ABBF12-5059-4A0A-970A-A82F96AE7512}"/>
          </ac:spMkLst>
        </pc:spChg>
        <pc:spChg chg="mod">
          <ac:chgData name="Vivek Saahil" userId="43ad321a-5946-4c44-869a-99c3331d9527" providerId="ADAL" clId="{EA813354-F016-409C-A55B-EB42D8BC8B73}" dt="2021-04-06T04:33:14.680" v="5341" actId="27803"/>
          <ac:spMkLst>
            <pc:docMk/>
            <pc:sldMk cId="1830847363" sldId="283"/>
            <ac:spMk id="9762" creationId="{5F880BE5-126E-401B-A327-2556CF4799C8}"/>
          </ac:spMkLst>
        </pc:spChg>
        <pc:spChg chg="mod">
          <ac:chgData name="Vivek Saahil" userId="43ad321a-5946-4c44-869a-99c3331d9527" providerId="ADAL" clId="{EA813354-F016-409C-A55B-EB42D8BC8B73}" dt="2021-04-06T04:33:14.680" v="5341" actId="27803"/>
          <ac:spMkLst>
            <pc:docMk/>
            <pc:sldMk cId="1830847363" sldId="283"/>
            <ac:spMk id="9763" creationId="{58E9F971-A023-46AC-AB9D-AA93EDCD1343}"/>
          </ac:spMkLst>
        </pc:spChg>
        <pc:spChg chg="mod">
          <ac:chgData name="Vivek Saahil" userId="43ad321a-5946-4c44-869a-99c3331d9527" providerId="ADAL" clId="{EA813354-F016-409C-A55B-EB42D8BC8B73}" dt="2021-04-06T04:33:14.680" v="5341" actId="27803"/>
          <ac:spMkLst>
            <pc:docMk/>
            <pc:sldMk cId="1830847363" sldId="283"/>
            <ac:spMk id="9764" creationId="{B5FA96E0-4F6F-44D6-B9E8-4602580990B7}"/>
          </ac:spMkLst>
        </pc:spChg>
        <pc:spChg chg="mod">
          <ac:chgData name="Vivek Saahil" userId="43ad321a-5946-4c44-869a-99c3331d9527" providerId="ADAL" clId="{EA813354-F016-409C-A55B-EB42D8BC8B73}" dt="2021-04-06T04:33:14.680" v="5341" actId="27803"/>
          <ac:spMkLst>
            <pc:docMk/>
            <pc:sldMk cId="1830847363" sldId="283"/>
            <ac:spMk id="9765" creationId="{3B8DF88F-6D40-40B0-8844-380CED3529C8}"/>
          </ac:spMkLst>
        </pc:spChg>
        <pc:spChg chg="mod">
          <ac:chgData name="Vivek Saahil" userId="43ad321a-5946-4c44-869a-99c3331d9527" providerId="ADAL" clId="{EA813354-F016-409C-A55B-EB42D8BC8B73}" dt="2021-04-06T04:33:14.680" v="5341" actId="27803"/>
          <ac:spMkLst>
            <pc:docMk/>
            <pc:sldMk cId="1830847363" sldId="283"/>
            <ac:spMk id="9766" creationId="{B6D372BF-9622-46C7-BFB1-0BDA9FB67CAF}"/>
          </ac:spMkLst>
        </pc:spChg>
        <pc:spChg chg="mod">
          <ac:chgData name="Vivek Saahil" userId="43ad321a-5946-4c44-869a-99c3331d9527" providerId="ADAL" clId="{EA813354-F016-409C-A55B-EB42D8BC8B73}" dt="2021-04-06T04:33:14.680" v="5341" actId="27803"/>
          <ac:spMkLst>
            <pc:docMk/>
            <pc:sldMk cId="1830847363" sldId="283"/>
            <ac:spMk id="9767" creationId="{A4082176-EB4A-448F-A8DD-BB636D656815}"/>
          </ac:spMkLst>
        </pc:spChg>
        <pc:spChg chg="mod">
          <ac:chgData name="Vivek Saahil" userId="43ad321a-5946-4c44-869a-99c3331d9527" providerId="ADAL" clId="{EA813354-F016-409C-A55B-EB42D8BC8B73}" dt="2021-04-06T04:33:14.680" v="5341" actId="27803"/>
          <ac:spMkLst>
            <pc:docMk/>
            <pc:sldMk cId="1830847363" sldId="283"/>
            <ac:spMk id="9768" creationId="{CA392B12-4E12-4B41-BC9A-51D7F9FC2254}"/>
          </ac:spMkLst>
        </pc:spChg>
        <pc:spChg chg="mod">
          <ac:chgData name="Vivek Saahil" userId="43ad321a-5946-4c44-869a-99c3331d9527" providerId="ADAL" clId="{EA813354-F016-409C-A55B-EB42D8BC8B73}" dt="2021-04-06T04:33:14.680" v="5341" actId="27803"/>
          <ac:spMkLst>
            <pc:docMk/>
            <pc:sldMk cId="1830847363" sldId="283"/>
            <ac:spMk id="9769" creationId="{4A41A45F-B1DE-4F0A-B08A-2E72C850AF64}"/>
          </ac:spMkLst>
        </pc:spChg>
        <pc:spChg chg="mod">
          <ac:chgData name="Vivek Saahil" userId="43ad321a-5946-4c44-869a-99c3331d9527" providerId="ADAL" clId="{EA813354-F016-409C-A55B-EB42D8BC8B73}" dt="2021-04-06T04:33:14.680" v="5341" actId="27803"/>
          <ac:spMkLst>
            <pc:docMk/>
            <pc:sldMk cId="1830847363" sldId="283"/>
            <ac:spMk id="9770" creationId="{18009BF5-94B5-4F48-BF2D-366275F03328}"/>
          </ac:spMkLst>
        </pc:spChg>
        <pc:spChg chg="mod">
          <ac:chgData name="Vivek Saahil" userId="43ad321a-5946-4c44-869a-99c3331d9527" providerId="ADAL" clId="{EA813354-F016-409C-A55B-EB42D8BC8B73}" dt="2021-04-06T04:33:14.680" v="5341" actId="27803"/>
          <ac:spMkLst>
            <pc:docMk/>
            <pc:sldMk cId="1830847363" sldId="283"/>
            <ac:spMk id="9771" creationId="{F82CF4C6-977C-4DF6-8EFF-777751C85EB2}"/>
          </ac:spMkLst>
        </pc:spChg>
        <pc:spChg chg="mod">
          <ac:chgData name="Vivek Saahil" userId="43ad321a-5946-4c44-869a-99c3331d9527" providerId="ADAL" clId="{EA813354-F016-409C-A55B-EB42D8BC8B73}" dt="2021-04-06T04:33:14.680" v="5341" actId="27803"/>
          <ac:spMkLst>
            <pc:docMk/>
            <pc:sldMk cId="1830847363" sldId="283"/>
            <ac:spMk id="9772" creationId="{414C37B3-4436-41B7-9539-3C708FDD1C20}"/>
          </ac:spMkLst>
        </pc:spChg>
        <pc:spChg chg="mod">
          <ac:chgData name="Vivek Saahil" userId="43ad321a-5946-4c44-869a-99c3331d9527" providerId="ADAL" clId="{EA813354-F016-409C-A55B-EB42D8BC8B73}" dt="2021-04-06T04:33:14.680" v="5341" actId="27803"/>
          <ac:spMkLst>
            <pc:docMk/>
            <pc:sldMk cId="1830847363" sldId="283"/>
            <ac:spMk id="9773" creationId="{8F740EF3-6016-49F4-80B8-D582F4657115}"/>
          </ac:spMkLst>
        </pc:spChg>
        <pc:spChg chg="mod">
          <ac:chgData name="Vivek Saahil" userId="43ad321a-5946-4c44-869a-99c3331d9527" providerId="ADAL" clId="{EA813354-F016-409C-A55B-EB42D8BC8B73}" dt="2021-04-06T04:33:14.680" v="5341" actId="27803"/>
          <ac:spMkLst>
            <pc:docMk/>
            <pc:sldMk cId="1830847363" sldId="283"/>
            <ac:spMk id="9774" creationId="{39F2CBCC-5911-45BB-AF7B-B4F83A54A72A}"/>
          </ac:spMkLst>
        </pc:spChg>
        <pc:spChg chg="mod">
          <ac:chgData name="Vivek Saahil" userId="43ad321a-5946-4c44-869a-99c3331d9527" providerId="ADAL" clId="{EA813354-F016-409C-A55B-EB42D8BC8B73}" dt="2021-04-06T04:33:14.680" v="5341" actId="27803"/>
          <ac:spMkLst>
            <pc:docMk/>
            <pc:sldMk cId="1830847363" sldId="283"/>
            <ac:spMk id="9775" creationId="{07B395BF-77FF-44AB-9721-D6B99D0B18FA}"/>
          </ac:spMkLst>
        </pc:spChg>
        <pc:spChg chg="mod">
          <ac:chgData name="Vivek Saahil" userId="43ad321a-5946-4c44-869a-99c3331d9527" providerId="ADAL" clId="{EA813354-F016-409C-A55B-EB42D8BC8B73}" dt="2021-04-06T04:33:14.680" v="5341" actId="27803"/>
          <ac:spMkLst>
            <pc:docMk/>
            <pc:sldMk cId="1830847363" sldId="283"/>
            <ac:spMk id="9776" creationId="{1D126606-E084-455B-8963-667EECEF3232}"/>
          </ac:spMkLst>
        </pc:spChg>
        <pc:spChg chg="mod">
          <ac:chgData name="Vivek Saahil" userId="43ad321a-5946-4c44-869a-99c3331d9527" providerId="ADAL" clId="{EA813354-F016-409C-A55B-EB42D8BC8B73}" dt="2021-04-06T04:33:14.680" v="5341" actId="27803"/>
          <ac:spMkLst>
            <pc:docMk/>
            <pc:sldMk cId="1830847363" sldId="283"/>
            <ac:spMk id="9777" creationId="{2CA0BA2F-9D22-4AE2-AE14-DBE3BA22CFF8}"/>
          </ac:spMkLst>
        </pc:spChg>
        <pc:spChg chg="mod">
          <ac:chgData name="Vivek Saahil" userId="43ad321a-5946-4c44-869a-99c3331d9527" providerId="ADAL" clId="{EA813354-F016-409C-A55B-EB42D8BC8B73}" dt="2021-04-06T04:33:14.680" v="5341" actId="27803"/>
          <ac:spMkLst>
            <pc:docMk/>
            <pc:sldMk cId="1830847363" sldId="283"/>
            <ac:spMk id="9778" creationId="{B662B1AD-CDC1-4842-BD74-4B797DB44153}"/>
          </ac:spMkLst>
        </pc:spChg>
        <pc:spChg chg="mod">
          <ac:chgData name="Vivek Saahil" userId="43ad321a-5946-4c44-869a-99c3331d9527" providerId="ADAL" clId="{EA813354-F016-409C-A55B-EB42D8BC8B73}" dt="2021-04-06T04:33:14.680" v="5341" actId="27803"/>
          <ac:spMkLst>
            <pc:docMk/>
            <pc:sldMk cId="1830847363" sldId="283"/>
            <ac:spMk id="9779" creationId="{053D6393-13FD-4938-86CE-37FA1D8FAA12}"/>
          </ac:spMkLst>
        </pc:spChg>
        <pc:spChg chg="mod">
          <ac:chgData name="Vivek Saahil" userId="43ad321a-5946-4c44-869a-99c3331d9527" providerId="ADAL" clId="{EA813354-F016-409C-A55B-EB42D8BC8B73}" dt="2021-04-06T04:33:14.680" v="5341" actId="27803"/>
          <ac:spMkLst>
            <pc:docMk/>
            <pc:sldMk cId="1830847363" sldId="283"/>
            <ac:spMk id="9780" creationId="{1EE31215-2E33-40EE-A087-8E067C93B201}"/>
          </ac:spMkLst>
        </pc:spChg>
        <pc:spChg chg="mod">
          <ac:chgData name="Vivek Saahil" userId="43ad321a-5946-4c44-869a-99c3331d9527" providerId="ADAL" clId="{EA813354-F016-409C-A55B-EB42D8BC8B73}" dt="2021-04-06T04:33:14.680" v="5341" actId="27803"/>
          <ac:spMkLst>
            <pc:docMk/>
            <pc:sldMk cId="1830847363" sldId="283"/>
            <ac:spMk id="9781" creationId="{376CBEC9-D0DF-4A4D-9CD0-CC44D24CE742}"/>
          </ac:spMkLst>
        </pc:spChg>
        <pc:spChg chg="mod">
          <ac:chgData name="Vivek Saahil" userId="43ad321a-5946-4c44-869a-99c3331d9527" providerId="ADAL" clId="{EA813354-F016-409C-A55B-EB42D8BC8B73}" dt="2021-04-06T04:33:14.680" v="5341" actId="27803"/>
          <ac:spMkLst>
            <pc:docMk/>
            <pc:sldMk cId="1830847363" sldId="283"/>
            <ac:spMk id="9782" creationId="{8FDA47DE-846A-4ADB-A454-DCC04B51FBF9}"/>
          </ac:spMkLst>
        </pc:spChg>
        <pc:spChg chg="mod">
          <ac:chgData name="Vivek Saahil" userId="43ad321a-5946-4c44-869a-99c3331d9527" providerId="ADAL" clId="{EA813354-F016-409C-A55B-EB42D8BC8B73}" dt="2021-04-06T04:33:14.680" v="5341" actId="27803"/>
          <ac:spMkLst>
            <pc:docMk/>
            <pc:sldMk cId="1830847363" sldId="283"/>
            <ac:spMk id="9783" creationId="{F13806A1-266C-4935-84D0-53B95952E776}"/>
          </ac:spMkLst>
        </pc:spChg>
        <pc:spChg chg="mod">
          <ac:chgData name="Vivek Saahil" userId="43ad321a-5946-4c44-869a-99c3331d9527" providerId="ADAL" clId="{EA813354-F016-409C-A55B-EB42D8BC8B73}" dt="2021-04-06T04:33:14.680" v="5341" actId="27803"/>
          <ac:spMkLst>
            <pc:docMk/>
            <pc:sldMk cId="1830847363" sldId="283"/>
            <ac:spMk id="9784" creationId="{8A9456EF-711C-4D31-BA29-8B4BB2FF8708}"/>
          </ac:spMkLst>
        </pc:spChg>
        <pc:spChg chg="mod">
          <ac:chgData name="Vivek Saahil" userId="43ad321a-5946-4c44-869a-99c3331d9527" providerId="ADAL" clId="{EA813354-F016-409C-A55B-EB42D8BC8B73}" dt="2021-04-06T04:33:14.680" v="5341" actId="27803"/>
          <ac:spMkLst>
            <pc:docMk/>
            <pc:sldMk cId="1830847363" sldId="283"/>
            <ac:spMk id="9785" creationId="{AA98F32C-4F6A-4C49-B67F-8CDEF9DC5111}"/>
          </ac:spMkLst>
        </pc:spChg>
        <pc:spChg chg="mod">
          <ac:chgData name="Vivek Saahil" userId="43ad321a-5946-4c44-869a-99c3331d9527" providerId="ADAL" clId="{EA813354-F016-409C-A55B-EB42D8BC8B73}" dt="2021-04-06T04:33:14.680" v="5341" actId="27803"/>
          <ac:spMkLst>
            <pc:docMk/>
            <pc:sldMk cId="1830847363" sldId="283"/>
            <ac:spMk id="9786" creationId="{F1DFAF95-4DCA-4780-9425-7D97F8B8D552}"/>
          </ac:spMkLst>
        </pc:spChg>
        <pc:spChg chg="mod">
          <ac:chgData name="Vivek Saahil" userId="43ad321a-5946-4c44-869a-99c3331d9527" providerId="ADAL" clId="{EA813354-F016-409C-A55B-EB42D8BC8B73}" dt="2021-04-06T04:33:14.680" v="5341" actId="27803"/>
          <ac:spMkLst>
            <pc:docMk/>
            <pc:sldMk cId="1830847363" sldId="283"/>
            <ac:spMk id="9787" creationId="{D75B4275-7284-40AE-A7BA-D04C5DC008EF}"/>
          </ac:spMkLst>
        </pc:spChg>
        <pc:spChg chg="mod">
          <ac:chgData name="Vivek Saahil" userId="43ad321a-5946-4c44-869a-99c3331d9527" providerId="ADAL" clId="{EA813354-F016-409C-A55B-EB42D8BC8B73}" dt="2021-04-06T04:33:14.680" v="5341" actId="27803"/>
          <ac:spMkLst>
            <pc:docMk/>
            <pc:sldMk cId="1830847363" sldId="283"/>
            <ac:spMk id="9788" creationId="{731B2F9E-10D8-4930-99B5-A874B0A8DBFD}"/>
          </ac:spMkLst>
        </pc:spChg>
        <pc:spChg chg="mod">
          <ac:chgData name="Vivek Saahil" userId="43ad321a-5946-4c44-869a-99c3331d9527" providerId="ADAL" clId="{EA813354-F016-409C-A55B-EB42D8BC8B73}" dt="2021-04-06T04:33:14.680" v="5341" actId="27803"/>
          <ac:spMkLst>
            <pc:docMk/>
            <pc:sldMk cId="1830847363" sldId="283"/>
            <ac:spMk id="9789" creationId="{B90E9041-1784-4764-B4BA-DFBFA09898B7}"/>
          </ac:spMkLst>
        </pc:spChg>
        <pc:spChg chg="mod">
          <ac:chgData name="Vivek Saahil" userId="43ad321a-5946-4c44-869a-99c3331d9527" providerId="ADAL" clId="{EA813354-F016-409C-A55B-EB42D8BC8B73}" dt="2021-04-06T04:33:14.680" v="5341" actId="27803"/>
          <ac:spMkLst>
            <pc:docMk/>
            <pc:sldMk cId="1830847363" sldId="283"/>
            <ac:spMk id="9790" creationId="{4C8E46DA-2A65-4005-A517-A9120BD5614B}"/>
          </ac:spMkLst>
        </pc:spChg>
        <pc:spChg chg="mod">
          <ac:chgData name="Vivek Saahil" userId="43ad321a-5946-4c44-869a-99c3331d9527" providerId="ADAL" clId="{EA813354-F016-409C-A55B-EB42D8BC8B73}" dt="2021-04-06T04:33:14.680" v="5341" actId="27803"/>
          <ac:spMkLst>
            <pc:docMk/>
            <pc:sldMk cId="1830847363" sldId="283"/>
            <ac:spMk id="9791" creationId="{7EA52EA6-E44F-4E61-AC22-4C8C47A7784E}"/>
          </ac:spMkLst>
        </pc:spChg>
        <pc:spChg chg="mod">
          <ac:chgData name="Vivek Saahil" userId="43ad321a-5946-4c44-869a-99c3331d9527" providerId="ADAL" clId="{EA813354-F016-409C-A55B-EB42D8BC8B73}" dt="2021-04-06T04:33:14.680" v="5341" actId="27803"/>
          <ac:spMkLst>
            <pc:docMk/>
            <pc:sldMk cId="1830847363" sldId="283"/>
            <ac:spMk id="9792" creationId="{EE65FDB0-950B-4422-80B8-31045B40FBE6}"/>
          </ac:spMkLst>
        </pc:spChg>
        <pc:spChg chg="mod">
          <ac:chgData name="Vivek Saahil" userId="43ad321a-5946-4c44-869a-99c3331d9527" providerId="ADAL" clId="{EA813354-F016-409C-A55B-EB42D8BC8B73}" dt="2021-04-06T04:33:14.680" v="5341" actId="27803"/>
          <ac:spMkLst>
            <pc:docMk/>
            <pc:sldMk cId="1830847363" sldId="283"/>
            <ac:spMk id="9793" creationId="{1C0AB01B-8674-4706-8D62-69F5F9F39F2D}"/>
          </ac:spMkLst>
        </pc:spChg>
        <pc:spChg chg="mod">
          <ac:chgData name="Vivek Saahil" userId="43ad321a-5946-4c44-869a-99c3331d9527" providerId="ADAL" clId="{EA813354-F016-409C-A55B-EB42D8BC8B73}" dt="2021-04-06T04:33:14.680" v="5341" actId="27803"/>
          <ac:spMkLst>
            <pc:docMk/>
            <pc:sldMk cId="1830847363" sldId="283"/>
            <ac:spMk id="9794" creationId="{2544C2A4-26C3-4696-9057-48725303DD4F}"/>
          </ac:spMkLst>
        </pc:spChg>
        <pc:spChg chg="mod">
          <ac:chgData name="Vivek Saahil" userId="43ad321a-5946-4c44-869a-99c3331d9527" providerId="ADAL" clId="{EA813354-F016-409C-A55B-EB42D8BC8B73}" dt="2021-04-06T04:33:14.680" v="5341" actId="27803"/>
          <ac:spMkLst>
            <pc:docMk/>
            <pc:sldMk cId="1830847363" sldId="283"/>
            <ac:spMk id="9795" creationId="{9060FAD1-D059-4CF1-B566-9AD44BAC5513}"/>
          </ac:spMkLst>
        </pc:spChg>
        <pc:spChg chg="mod">
          <ac:chgData name="Vivek Saahil" userId="43ad321a-5946-4c44-869a-99c3331d9527" providerId="ADAL" clId="{EA813354-F016-409C-A55B-EB42D8BC8B73}" dt="2021-04-06T04:33:14.680" v="5341" actId="27803"/>
          <ac:spMkLst>
            <pc:docMk/>
            <pc:sldMk cId="1830847363" sldId="283"/>
            <ac:spMk id="9796" creationId="{F20A371F-7383-4F66-B9E7-BD11D78286BB}"/>
          </ac:spMkLst>
        </pc:spChg>
        <pc:spChg chg="mod">
          <ac:chgData name="Vivek Saahil" userId="43ad321a-5946-4c44-869a-99c3331d9527" providerId="ADAL" clId="{EA813354-F016-409C-A55B-EB42D8BC8B73}" dt="2021-04-06T04:33:14.680" v="5341" actId="27803"/>
          <ac:spMkLst>
            <pc:docMk/>
            <pc:sldMk cId="1830847363" sldId="283"/>
            <ac:spMk id="9797" creationId="{AE21281F-5ABF-4420-8B3F-F26AAA85A981}"/>
          </ac:spMkLst>
        </pc:spChg>
        <pc:spChg chg="mod">
          <ac:chgData name="Vivek Saahil" userId="43ad321a-5946-4c44-869a-99c3331d9527" providerId="ADAL" clId="{EA813354-F016-409C-A55B-EB42D8BC8B73}" dt="2021-04-06T04:33:14.680" v="5341" actId="27803"/>
          <ac:spMkLst>
            <pc:docMk/>
            <pc:sldMk cId="1830847363" sldId="283"/>
            <ac:spMk id="9798" creationId="{ADA25D81-A114-4C90-9626-3A67063237E3}"/>
          </ac:spMkLst>
        </pc:spChg>
        <pc:spChg chg="mod">
          <ac:chgData name="Vivek Saahil" userId="43ad321a-5946-4c44-869a-99c3331d9527" providerId="ADAL" clId="{EA813354-F016-409C-A55B-EB42D8BC8B73}" dt="2021-04-06T04:33:14.680" v="5341" actId="27803"/>
          <ac:spMkLst>
            <pc:docMk/>
            <pc:sldMk cId="1830847363" sldId="283"/>
            <ac:spMk id="9799" creationId="{3C5D623A-1335-4311-88AF-258F06789AE0}"/>
          </ac:spMkLst>
        </pc:spChg>
        <pc:spChg chg="mod">
          <ac:chgData name="Vivek Saahil" userId="43ad321a-5946-4c44-869a-99c3331d9527" providerId="ADAL" clId="{EA813354-F016-409C-A55B-EB42D8BC8B73}" dt="2021-04-06T04:33:14.680" v="5341" actId="27803"/>
          <ac:spMkLst>
            <pc:docMk/>
            <pc:sldMk cId="1830847363" sldId="283"/>
            <ac:spMk id="9800" creationId="{A5A8BD52-A1AE-490B-BB50-96D75954B0D1}"/>
          </ac:spMkLst>
        </pc:spChg>
        <pc:spChg chg="mod">
          <ac:chgData name="Vivek Saahil" userId="43ad321a-5946-4c44-869a-99c3331d9527" providerId="ADAL" clId="{EA813354-F016-409C-A55B-EB42D8BC8B73}" dt="2021-04-06T04:33:14.680" v="5341" actId="27803"/>
          <ac:spMkLst>
            <pc:docMk/>
            <pc:sldMk cId="1830847363" sldId="283"/>
            <ac:spMk id="9801" creationId="{68E7272B-DEFD-4B28-9A7A-E6F57DE7CA35}"/>
          </ac:spMkLst>
        </pc:spChg>
        <pc:spChg chg="mod">
          <ac:chgData name="Vivek Saahil" userId="43ad321a-5946-4c44-869a-99c3331d9527" providerId="ADAL" clId="{EA813354-F016-409C-A55B-EB42D8BC8B73}" dt="2021-04-06T04:33:14.680" v="5341" actId="27803"/>
          <ac:spMkLst>
            <pc:docMk/>
            <pc:sldMk cId="1830847363" sldId="283"/>
            <ac:spMk id="9802" creationId="{27B0ED84-7DB7-40CC-B2D1-4C03F34C17DA}"/>
          </ac:spMkLst>
        </pc:spChg>
        <pc:spChg chg="mod">
          <ac:chgData name="Vivek Saahil" userId="43ad321a-5946-4c44-869a-99c3331d9527" providerId="ADAL" clId="{EA813354-F016-409C-A55B-EB42D8BC8B73}" dt="2021-04-06T04:33:14.680" v="5341" actId="27803"/>
          <ac:spMkLst>
            <pc:docMk/>
            <pc:sldMk cId="1830847363" sldId="283"/>
            <ac:spMk id="9803" creationId="{8EE46859-24FF-4D99-9CAB-DE6C24B57E8F}"/>
          </ac:spMkLst>
        </pc:spChg>
        <pc:spChg chg="mod">
          <ac:chgData name="Vivek Saahil" userId="43ad321a-5946-4c44-869a-99c3331d9527" providerId="ADAL" clId="{EA813354-F016-409C-A55B-EB42D8BC8B73}" dt="2021-04-06T04:33:14.680" v="5341" actId="27803"/>
          <ac:spMkLst>
            <pc:docMk/>
            <pc:sldMk cId="1830847363" sldId="283"/>
            <ac:spMk id="9804" creationId="{5A2A754B-439B-469A-8F33-0D105EAB8B9A}"/>
          </ac:spMkLst>
        </pc:spChg>
        <pc:spChg chg="mod">
          <ac:chgData name="Vivek Saahil" userId="43ad321a-5946-4c44-869a-99c3331d9527" providerId="ADAL" clId="{EA813354-F016-409C-A55B-EB42D8BC8B73}" dt="2021-04-06T04:33:14.680" v="5341" actId="27803"/>
          <ac:spMkLst>
            <pc:docMk/>
            <pc:sldMk cId="1830847363" sldId="283"/>
            <ac:spMk id="9805" creationId="{4D1E63BA-5E2C-4B84-ACBD-B913BA5DE226}"/>
          </ac:spMkLst>
        </pc:spChg>
        <pc:spChg chg="mod">
          <ac:chgData name="Vivek Saahil" userId="43ad321a-5946-4c44-869a-99c3331d9527" providerId="ADAL" clId="{EA813354-F016-409C-A55B-EB42D8BC8B73}" dt="2021-04-06T04:33:14.680" v="5341" actId="27803"/>
          <ac:spMkLst>
            <pc:docMk/>
            <pc:sldMk cId="1830847363" sldId="283"/>
            <ac:spMk id="9806" creationId="{F6B0DBB5-B12E-4815-88E9-B0A985DFBE1E}"/>
          </ac:spMkLst>
        </pc:spChg>
        <pc:spChg chg="mod">
          <ac:chgData name="Vivek Saahil" userId="43ad321a-5946-4c44-869a-99c3331d9527" providerId="ADAL" clId="{EA813354-F016-409C-A55B-EB42D8BC8B73}" dt="2021-04-06T04:33:14.680" v="5341" actId="27803"/>
          <ac:spMkLst>
            <pc:docMk/>
            <pc:sldMk cId="1830847363" sldId="283"/>
            <ac:spMk id="9807" creationId="{A886A9E0-FA74-462C-9388-8F8CED8AD0CC}"/>
          </ac:spMkLst>
        </pc:spChg>
        <pc:spChg chg="mod">
          <ac:chgData name="Vivek Saahil" userId="43ad321a-5946-4c44-869a-99c3331d9527" providerId="ADAL" clId="{EA813354-F016-409C-A55B-EB42D8BC8B73}" dt="2021-04-06T04:33:14.680" v="5341" actId="27803"/>
          <ac:spMkLst>
            <pc:docMk/>
            <pc:sldMk cId="1830847363" sldId="283"/>
            <ac:spMk id="9808" creationId="{D8243925-5381-4F4D-92DA-189A356ACEB6}"/>
          </ac:spMkLst>
        </pc:spChg>
        <pc:spChg chg="mod">
          <ac:chgData name="Vivek Saahil" userId="43ad321a-5946-4c44-869a-99c3331d9527" providerId="ADAL" clId="{EA813354-F016-409C-A55B-EB42D8BC8B73}" dt="2021-04-06T04:33:14.680" v="5341" actId="27803"/>
          <ac:spMkLst>
            <pc:docMk/>
            <pc:sldMk cId="1830847363" sldId="283"/>
            <ac:spMk id="9809" creationId="{A72AEB2C-FCCE-4616-A924-3768E1E2F51F}"/>
          </ac:spMkLst>
        </pc:spChg>
        <pc:spChg chg="mod">
          <ac:chgData name="Vivek Saahil" userId="43ad321a-5946-4c44-869a-99c3331d9527" providerId="ADAL" clId="{EA813354-F016-409C-A55B-EB42D8BC8B73}" dt="2021-04-06T04:33:14.680" v="5341" actId="27803"/>
          <ac:spMkLst>
            <pc:docMk/>
            <pc:sldMk cId="1830847363" sldId="283"/>
            <ac:spMk id="9810" creationId="{FDD2BD4E-AA23-4541-A60A-CF538F5B7B23}"/>
          </ac:spMkLst>
        </pc:spChg>
        <pc:spChg chg="mod">
          <ac:chgData name="Vivek Saahil" userId="43ad321a-5946-4c44-869a-99c3331d9527" providerId="ADAL" clId="{EA813354-F016-409C-A55B-EB42D8BC8B73}" dt="2021-04-06T04:33:14.680" v="5341" actId="27803"/>
          <ac:spMkLst>
            <pc:docMk/>
            <pc:sldMk cId="1830847363" sldId="283"/>
            <ac:spMk id="9811" creationId="{C49A9554-052D-418D-B2B3-94F32E1FACAE}"/>
          </ac:spMkLst>
        </pc:spChg>
        <pc:spChg chg="mod">
          <ac:chgData name="Vivek Saahil" userId="43ad321a-5946-4c44-869a-99c3331d9527" providerId="ADAL" clId="{EA813354-F016-409C-A55B-EB42D8BC8B73}" dt="2021-04-06T04:33:14.680" v="5341" actId="27803"/>
          <ac:spMkLst>
            <pc:docMk/>
            <pc:sldMk cId="1830847363" sldId="283"/>
            <ac:spMk id="9812" creationId="{3C9E0869-330F-49AF-98BF-76277ECC146F}"/>
          </ac:spMkLst>
        </pc:spChg>
        <pc:spChg chg="mod">
          <ac:chgData name="Vivek Saahil" userId="43ad321a-5946-4c44-869a-99c3331d9527" providerId="ADAL" clId="{EA813354-F016-409C-A55B-EB42D8BC8B73}" dt="2021-04-06T04:33:14.680" v="5341" actId="27803"/>
          <ac:spMkLst>
            <pc:docMk/>
            <pc:sldMk cId="1830847363" sldId="283"/>
            <ac:spMk id="9813" creationId="{0139EB22-F3D2-42FD-B4D6-B515D898587D}"/>
          </ac:spMkLst>
        </pc:spChg>
        <pc:spChg chg="mod">
          <ac:chgData name="Vivek Saahil" userId="43ad321a-5946-4c44-869a-99c3331d9527" providerId="ADAL" clId="{EA813354-F016-409C-A55B-EB42D8BC8B73}" dt="2021-04-06T04:33:14.680" v="5341" actId="27803"/>
          <ac:spMkLst>
            <pc:docMk/>
            <pc:sldMk cId="1830847363" sldId="283"/>
            <ac:spMk id="9814" creationId="{4B529B4A-EC96-4959-AAD3-5BCBADF794D3}"/>
          </ac:spMkLst>
        </pc:spChg>
        <pc:spChg chg="mod">
          <ac:chgData name="Vivek Saahil" userId="43ad321a-5946-4c44-869a-99c3331d9527" providerId="ADAL" clId="{EA813354-F016-409C-A55B-EB42D8BC8B73}" dt="2021-04-06T04:33:14.680" v="5341" actId="27803"/>
          <ac:spMkLst>
            <pc:docMk/>
            <pc:sldMk cId="1830847363" sldId="283"/>
            <ac:spMk id="9815" creationId="{03DA038B-3021-4A83-A98B-E0407FB8518D}"/>
          </ac:spMkLst>
        </pc:spChg>
        <pc:spChg chg="mod">
          <ac:chgData name="Vivek Saahil" userId="43ad321a-5946-4c44-869a-99c3331d9527" providerId="ADAL" clId="{EA813354-F016-409C-A55B-EB42D8BC8B73}" dt="2021-04-06T04:33:14.680" v="5341" actId="27803"/>
          <ac:spMkLst>
            <pc:docMk/>
            <pc:sldMk cId="1830847363" sldId="283"/>
            <ac:spMk id="9816" creationId="{A6C49971-B8F2-4AE5-8926-35B12AA53AE0}"/>
          </ac:spMkLst>
        </pc:spChg>
        <pc:spChg chg="mod">
          <ac:chgData name="Vivek Saahil" userId="43ad321a-5946-4c44-869a-99c3331d9527" providerId="ADAL" clId="{EA813354-F016-409C-A55B-EB42D8BC8B73}" dt="2021-04-06T04:33:14.680" v="5341" actId="27803"/>
          <ac:spMkLst>
            <pc:docMk/>
            <pc:sldMk cId="1830847363" sldId="283"/>
            <ac:spMk id="9817" creationId="{68285042-78FB-4CD3-AABC-EF1FF83E5D06}"/>
          </ac:spMkLst>
        </pc:spChg>
        <pc:spChg chg="mod">
          <ac:chgData name="Vivek Saahil" userId="43ad321a-5946-4c44-869a-99c3331d9527" providerId="ADAL" clId="{EA813354-F016-409C-A55B-EB42D8BC8B73}" dt="2021-04-06T04:33:14.680" v="5341" actId="27803"/>
          <ac:spMkLst>
            <pc:docMk/>
            <pc:sldMk cId="1830847363" sldId="283"/>
            <ac:spMk id="9818" creationId="{BA33D0E4-9963-46DE-8F83-427D4397642A}"/>
          </ac:spMkLst>
        </pc:spChg>
        <pc:spChg chg="mod">
          <ac:chgData name="Vivek Saahil" userId="43ad321a-5946-4c44-869a-99c3331d9527" providerId="ADAL" clId="{EA813354-F016-409C-A55B-EB42D8BC8B73}" dt="2021-04-06T04:33:14.680" v="5341" actId="27803"/>
          <ac:spMkLst>
            <pc:docMk/>
            <pc:sldMk cId="1830847363" sldId="283"/>
            <ac:spMk id="9819" creationId="{62596534-FCA4-401D-B764-A7F91E5BCA36}"/>
          </ac:spMkLst>
        </pc:spChg>
        <pc:spChg chg="mod">
          <ac:chgData name="Vivek Saahil" userId="43ad321a-5946-4c44-869a-99c3331d9527" providerId="ADAL" clId="{EA813354-F016-409C-A55B-EB42D8BC8B73}" dt="2021-04-06T04:33:14.680" v="5341" actId="27803"/>
          <ac:spMkLst>
            <pc:docMk/>
            <pc:sldMk cId="1830847363" sldId="283"/>
            <ac:spMk id="9820" creationId="{87458FBA-9AF9-4AD3-B5F8-01654CD94F06}"/>
          </ac:spMkLst>
        </pc:spChg>
        <pc:spChg chg="mod">
          <ac:chgData name="Vivek Saahil" userId="43ad321a-5946-4c44-869a-99c3331d9527" providerId="ADAL" clId="{EA813354-F016-409C-A55B-EB42D8BC8B73}" dt="2021-04-06T04:33:14.680" v="5341" actId="27803"/>
          <ac:spMkLst>
            <pc:docMk/>
            <pc:sldMk cId="1830847363" sldId="283"/>
            <ac:spMk id="9821" creationId="{DE7D8FDD-44BC-43F5-B18F-7B6F12D9818E}"/>
          </ac:spMkLst>
        </pc:spChg>
        <pc:spChg chg="mod">
          <ac:chgData name="Vivek Saahil" userId="43ad321a-5946-4c44-869a-99c3331d9527" providerId="ADAL" clId="{EA813354-F016-409C-A55B-EB42D8BC8B73}" dt="2021-04-06T04:33:14.680" v="5341" actId="27803"/>
          <ac:spMkLst>
            <pc:docMk/>
            <pc:sldMk cId="1830847363" sldId="283"/>
            <ac:spMk id="9822" creationId="{97BF9966-0116-44D1-8E27-B3790D96E518}"/>
          </ac:spMkLst>
        </pc:spChg>
        <pc:spChg chg="mod">
          <ac:chgData name="Vivek Saahil" userId="43ad321a-5946-4c44-869a-99c3331d9527" providerId="ADAL" clId="{EA813354-F016-409C-A55B-EB42D8BC8B73}" dt="2021-04-06T04:33:14.680" v="5341" actId="27803"/>
          <ac:spMkLst>
            <pc:docMk/>
            <pc:sldMk cId="1830847363" sldId="283"/>
            <ac:spMk id="9823" creationId="{AF9F3BF3-1BD2-48A4-9B5C-2C91A56F0FE9}"/>
          </ac:spMkLst>
        </pc:spChg>
        <pc:spChg chg="mod">
          <ac:chgData name="Vivek Saahil" userId="43ad321a-5946-4c44-869a-99c3331d9527" providerId="ADAL" clId="{EA813354-F016-409C-A55B-EB42D8BC8B73}" dt="2021-04-06T04:33:14.680" v="5341" actId="27803"/>
          <ac:spMkLst>
            <pc:docMk/>
            <pc:sldMk cId="1830847363" sldId="283"/>
            <ac:spMk id="9824" creationId="{6F7FAE50-111C-4718-8F23-B0CB3A9839B8}"/>
          </ac:spMkLst>
        </pc:spChg>
        <pc:spChg chg="mod">
          <ac:chgData name="Vivek Saahil" userId="43ad321a-5946-4c44-869a-99c3331d9527" providerId="ADAL" clId="{EA813354-F016-409C-A55B-EB42D8BC8B73}" dt="2021-04-06T04:33:14.680" v="5341" actId="27803"/>
          <ac:spMkLst>
            <pc:docMk/>
            <pc:sldMk cId="1830847363" sldId="283"/>
            <ac:spMk id="9825" creationId="{82AE2280-0ED0-4ADB-B5B6-63005BB1C807}"/>
          </ac:spMkLst>
        </pc:spChg>
        <pc:spChg chg="mod">
          <ac:chgData name="Vivek Saahil" userId="43ad321a-5946-4c44-869a-99c3331d9527" providerId="ADAL" clId="{EA813354-F016-409C-A55B-EB42D8BC8B73}" dt="2021-04-06T04:33:14.680" v="5341" actId="27803"/>
          <ac:spMkLst>
            <pc:docMk/>
            <pc:sldMk cId="1830847363" sldId="283"/>
            <ac:spMk id="9826" creationId="{0FB8C247-6728-4C76-8DD8-15A0347FF8E6}"/>
          </ac:spMkLst>
        </pc:spChg>
        <pc:spChg chg="mod">
          <ac:chgData name="Vivek Saahil" userId="43ad321a-5946-4c44-869a-99c3331d9527" providerId="ADAL" clId="{EA813354-F016-409C-A55B-EB42D8BC8B73}" dt="2021-04-06T04:33:14.680" v="5341" actId="27803"/>
          <ac:spMkLst>
            <pc:docMk/>
            <pc:sldMk cId="1830847363" sldId="283"/>
            <ac:spMk id="9827" creationId="{49D931B5-5793-4BCC-87AA-02A6FE6F30E8}"/>
          </ac:spMkLst>
        </pc:spChg>
        <pc:spChg chg="mod">
          <ac:chgData name="Vivek Saahil" userId="43ad321a-5946-4c44-869a-99c3331d9527" providerId="ADAL" clId="{EA813354-F016-409C-A55B-EB42D8BC8B73}" dt="2021-04-06T04:33:14.680" v="5341" actId="27803"/>
          <ac:spMkLst>
            <pc:docMk/>
            <pc:sldMk cId="1830847363" sldId="283"/>
            <ac:spMk id="9828" creationId="{3D3769B2-D959-42BD-8D75-38C6FF2FE4E0}"/>
          </ac:spMkLst>
        </pc:spChg>
        <pc:spChg chg="mod">
          <ac:chgData name="Vivek Saahil" userId="43ad321a-5946-4c44-869a-99c3331d9527" providerId="ADAL" clId="{EA813354-F016-409C-A55B-EB42D8BC8B73}" dt="2021-04-06T04:33:14.680" v="5341" actId="27803"/>
          <ac:spMkLst>
            <pc:docMk/>
            <pc:sldMk cId="1830847363" sldId="283"/>
            <ac:spMk id="9829" creationId="{7E148328-7146-4207-A51D-7F4DBD79201F}"/>
          </ac:spMkLst>
        </pc:spChg>
        <pc:spChg chg="mod">
          <ac:chgData name="Vivek Saahil" userId="43ad321a-5946-4c44-869a-99c3331d9527" providerId="ADAL" clId="{EA813354-F016-409C-A55B-EB42D8BC8B73}" dt="2021-04-06T04:33:14.680" v="5341" actId="27803"/>
          <ac:spMkLst>
            <pc:docMk/>
            <pc:sldMk cId="1830847363" sldId="283"/>
            <ac:spMk id="9830" creationId="{F796B7B6-B154-4E97-8371-11DB1B15CEBD}"/>
          </ac:spMkLst>
        </pc:spChg>
        <pc:spChg chg="mod">
          <ac:chgData name="Vivek Saahil" userId="43ad321a-5946-4c44-869a-99c3331d9527" providerId="ADAL" clId="{EA813354-F016-409C-A55B-EB42D8BC8B73}" dt="2021-04-06T04:33:14.680" v="5341" actId="27803"/>
          <ac:spMkLst>
            <pc:docMk/>
            <pc:sldMk cId="1830847363" sldId="283"/>
            <ac:spMk id="9831" creationId="{5FC06E26-8415-4084-928E-533FCB0731E1}"/>
          </ac:spMkLst>
        </pc:spChg>
        <pc:spChg chg="mod">
          <ac:chgData name="Vivek Saahil" userId="43ad321a-5946-4c44-869a-99c3331d9527" providerId="ADAL" clId="{EA813354-F016-409C-A55B-EB42D8BC8B73}" dt="2021-04-06T04:33:14.680" v="5341" actId="27803"/>
          <ac:spMkLst>
            <pc:docMk/>
            <pc:sldMk cId="1830847363" sldId="283"/>
            <ac:spMk id="9832" creationId="{530BFCC3-85D4-4689-B671-F09983FB01D4}"/>
          </ac:spMkLst>
        </pc:spChg>
        <pc:spChg chg="mod">
          <ac:chgData name="Vivek Saahil" userId="43ad321a-5946-4c44-869a-99c3331d9527" providerId="ADAL" clId="{EA813354-F016-409C-A55B-EB42D8BC8B73}" dt="2021-04-06T04:33:14.680" v="5341" actId="27803"/>
          <ac:spMkLst>
            <pc:docMk/>
            <pc:sldMk cId="1830847363" sldId="283"/>
            <ac:spMk id="9833" creationId="{98D7AEB9-A891-4802-B6BC-B47FBC1722EE}"/>
          </ac:spMkLst>
        </pc:spChg>
        <pc:spChg chg="mod">
          <ac:chgData name="Vivek Saahil" userId="43ad321a-5946-4c44-869a-99c3331d9527" providerId="ADAL" clId="{EA813354-F016-409C-A55B-EB42D8BC8B73}" dt="2021-04-06T04:33:14.680" v="5341" actId="27803"/>
          <ac:spMkLst>
            <pc:docMk/>
            <pc:sldMk cId="1830847363" sldId="283"/>
            <ac:spMk id="9834" creationId="{985D5BBE-E3D2-48CC-882B-9E2A34B0E660}"/>
          </ac:spMkLst>
        </pc:spChg>
        <pc:spChg chg="mod">
          <ac:chgData name="Vivek Saahil" userId="43ad321a-5946-4c44-869a-99c3331d9527" providerId="ADAL" clId="{EA813354-F016-409C-A55B-EB42D8BC8B73}" dt="2021-04-06T04:33:14.680" v="5341" actId="27803"/>
          <ac:spMkLst>
            <pc:docMk/>
            <pc:sldMk cId="1830847363" sldId="283"/>
            <ac:spMk id="9835" creationId="{839E7F50-82B2-4C65-954F-82918E52E9F2}"/>
          </ac:spMkLst>
        </pc:spChg>
        <pc:spChg chg="mod">
          <ac:chgData name="Vivek Saahil" userId="43ad321a-5946-4c44-869a-99c3331d9527" providerId="ADAL" clId="{EA813354-F016-409C-A55B-EB42D8BC8B73}" dt="2021-04-06T04:33:14.680" v="5341" actId="27803"/>
          <ac:spMkLst>
            <pc:docMk/>
            <pc:sldMk cId="1830847363" sldId="283"/>
            <ac:spMk id="9836" creationId="{D242D32A-ED3F-41D1-868E-C6F14A706851}"/>
          </ac:spMkLst>
        </pc:spChg>
        <pc:spChg chg="mod">
          <ac:chgData name="Vivek Saahil" userId="43ad321a-5946-4c44-869a-99c3331d9527" providerId="ADAL" clId="{EA813354-F016-409C-A55B-EB42D8BC8B73}" dt="2021-04-06T04:33:14.680" v="5341" actId="27803"/>
          <ac:spMkLst>
            <pc:docMk/>
            <pc:sldMk cId="1830847363" sldId="283"/>
            <ac:spMk id="9837" creationId="{207086AC-64C5-4C03-A5F6-8D5EE25BB6D5}"/>
          </ac:spMkLst>
        </pc:spChg>
        <pc:spChg chg="mod">
          <ac:chgData name="Vivek Saahil" userId="43ad321a-5946-4c44-869a-99c3331d9527" providerId="ADAL" clId="{EA813354-F016-409C-A55B-EB42D8BC8B73}" dt="2021-04-06T04:33:14.680" v="5341" actId="27803"/>
          <ac:spMkLst>
            <pc:docMk/>
            <pc:sldMk cId="1830847363" sldId="283"/>
            <ac:spMk id="9838" creationId="{CB938E98-000A-4235-8B97-FD42D16C14CC}"/>
          </ac:spMkLst>
        </pc:spChg>
        <pc:spChg chg="mod">
          <ac:chgData name="Vivek Saahil" userId="43ad321a-5946-4c44-869a-99c3331d9527" providerId="ADAL" clId="{EA813354-F016-409C-A55B-EB42D8BC8B73}" dt="2021-04-06T04:33:14.680" v="5341" actId="27803"/>
          <ac:spMkLst>
            <pc:docMk/>
            <pc:sldMk cId="1830847363" sldId="283"/>
            <ac:spMk id="9839" creationId="{731F6ADB-4F50-4734-B520-608CB569F921}"/>
          </ac:spMkLst>
        </pc:spChg>
        <pc:spChg chg="mod">
          <ac:chgData name="Vivek Saahil" userId="43ad321a-5946-4c44-869a-99c3331d9527" providerId="ADAL" clId="{EA813354-F016-409C-A55B-EB42D8BC8B73}" dt="2021-04-06T04:33:14.680" v="5341" actId="27803"/>
          <ac:spMkLst>
            <pc:docMk/>
            <pc:sldMk cId="1830847363" sldId="283"/>
            <ac:spMk id="9840" creationId="{AB0A7397-90E8-44C2-A038-1DCE2C2D14C8}"/>
          </ac:spMkLst>
        </pc:spChg>
        <pc:spChg chg="mod">
          <ac:chgData name="Vivek Saahil" userId="43ad321a-5946-4c44-869a-99c3331d9527" providerId="ADAL" clId="{EA813354-F016-409C-A55B-EB42D8BC8B73}" dt="2021-04-06T04:33:14.680" v="5341" actId="27803"/>
          <ac:spMkLst>
            <pc:docMk/>
            <pc:sldMk cId="1830847363" sldId="283"/>
            <ac:spMk id="9841" creationId="{28939ED4-EA48-4D1C-AF0A-A95762A3DF38}"/>
          </ac:spMkLst>
        </pc:spChg>
        <pc:spChg chg="mod">
          <ac:chgData name="Vivek Saahil" userId="43ad321a-5946-4c44-869a-99c3331d9527" providerId="ADAL" clId="{EA813354-F016-409C-A55B-EB42D8BC8B73}" dt="2021-04-06T04:33:14.680" v="5341" actId="27803"/>
          <ac:spMkLst>
            <pc:docMk/>
            <pc:sldMk cId="1830847363" sldId="283"/>
            <ac:spMk id="9842" creationId="{5114E064-61F6-4166-ACAD-6F55D6EFB048}"/>
          </ac:spMkLst>
        </pc:spChg>
        <pc:spChg chg="mod">
          <ac:chgData name="Vivek Saahil" userId="43ad321a-5946-4c44-869a-99c3331d9527" providerId="ADAL" clId="{EA813354-F016-409C-A55B-EB42D8BC8B73}" dt="2021-04-06T04:33:14.680" v="5341" actId="27803"/>
          <ac:spMkLst>
            <pc:docMk/>
            <pc:sldMk cId="1830847363" sldId="283"/>
            <ac:spMk id="9843" creationId="{5A6350AC-8DE3-4BD5-BE75-99088F8E3A7B}"/>
          </ac:spMkLst>
        </pc:spChg>
        <pc:spChg chg="mod">
          <ac:chgData name="Vivek Saahil" userId="43ad321a-5946-4c44-869a-99c3331d9527" providerId="ADAL" clId="{EA813354-F016-409C-A55B-EB42D8BC8B73}" dt="2021-04-06T04:33:14.680" v="5341" actId="27803"/>
          <ac:spMkLst>
            <pc:docMk/>
            <pc:sldMk cId="1830847363" sldId="283"/>
            <ac:spMk id="9844" creationId="{1F7BEE82-721E-48B1-992A-5A271CF50D4E}"/>
          </ac:spMkLst>
        </pc:spChg>
        <pc:spChg chg="mod">
          <ac:chgData name="Vivek Saahil" userId="43ad321a-5946-4c44-869a-99c3331d9527" providerId="ADAL" clId="{EA813354-F016-409C-A55B-EB42D8BC8B73}" dt="2021-04-06T04:33:14.680" v="5341" actId="27803"/>
          <ac:spMkLst>
            <pc:docMk/>
            <pc:sldMk cId="1830847363" sldId="283"/>
            <ac:spMk id="9845" creationId="{824C69DC-F690-471E-A283-A9C4EBF0D1AC}"/>
          </ac:spMkLst>
        </pc:spChg>
        <pc:spChg chg="mod">
          <ac:chgData name="Vivek Saahil" userId="43ad321a-5946-4c44-869a-99c3331d9527" providerId="ADAL" clId="{EA813354-F016-409C-A55B-EB42D8BC8B73}" dt="2021-04-06T04:33:14.680" v="5341" actId="27803"/>
          <ac:spMkLst>
            <pc:docMk/>
            <pc:sldMk cId="1830847363" sldId="283"/>
            <ac:spMk id="9846" creationId="{2AFB2094-A0DF-4371-98EC-A0DDB115D745}"/>
          </ac:spMkLst>
        </pc:spChg>
        <pc:spChg chg="mod">
          <ac:chgData name="Vivek Saahil" userId="43ad321a-5946-4c44-869a-99c3331d9527" providerId="ADAL" clId="{EA813354-F016-409C-A55B-EB42D8BC8B73}" dt="2021-04-06T04:33:14.680" v="5341" actId="27803"/>
          <ac:spMkLst>
            <pc:docMk/>
            <pc:sldMk cId="1830847363" sldId="283"/>
            <ac:spMk id="9847" creationId="{33D78F07-BB86-40D5-A356-994BB0EFAEA0}"/>
          </ac:spMkLst>
        </pc:spChg>
        <pc:spChg chg="mod">
          <ac:chgData name="Vivek Saahil" userId="43ad321a-5946-4c44-869a-99c3331d9527" providerId="ADAL" clId="{EA813354-F016-409C-A55B-EB42D8BC8B73}" dt="2021-04-06T04:33:14.680" v="5341" actId="27803"/>
          <ac:spMkLst>
            <pc:docMk/>
            <pc:sldMk cId="1830847363" sldId="283"/>
            <ac:spMk id="9848" creationId="{CF7AC2C6-616C-4DB6-A2D4-D100FCA4C5E1}"/>
          </ac:spMkLst>
        </pc:spChg>
        <pc:spChg chg="mod">
          <ac:chgData name="Vivek Saahil" userId="43ad321a-5946-4c44-869a-99c3331d9527" providerId="ADAL" clId="{EA813354-F016-409C-A55B-EB42D8BC8B73}" dt="2021-04-06T04:33:14.680" v="5341" actId="27803"/>
          <ac:spMkLst>
            <pc:docMk/>
            <pc:sldMk cId="1830847363" sldId="283"/>
            <ac:spMk id="9849" creationId="{5FABB189-99CE-4AD2-B143-1226F67FAE77}"/>
          </ac:spMkLst>
        </pc:spChg>
        <pc:spChg chg="mod">
          <ac:chgData name="Vivek Saahil" userId="43ad321a-5946-4c44-869a-99c3331d9527" providerId="ADAL" clId="{EA813354-F016-409C-A55B-EB42D8BC8B73}" dt="2021-04-06T04:33:14.680" v="5341" actId="27803"/>
          <ac:spMkLst>
            <pc:docMk/>
            <pc:sldMk cId="1830847363" sldId="283"/>
            <ac:spMk id="9850" creationId="{2E181997-1382-4D59-88F5-E670759EBD4A}"/>
          </ac:spMkLst>
        </pc:spChg>
        <pc:spChg chg="mod">
          <ac:chgData name="Vivek Saahil" userId="43ad321a-5946-4c44-869a-99c3331d9527" providerId="ADAL" clId="{EA813354-F016-409C-A55B-EB42D8BC8B73}" dt="2021-04-06T04:33:14.680" v="5341" actId="27803"/>
          <ac:spMkLst>
            <pc:docMk/>
            <pc:sldMk cId="1830847363" sldId="283"/>
            <ac:spMk id="9851" creationId="{AD87F7E2-857F-4190-B034-96825CA1D47F}"/>
          </ac:spMkLst>
        </pc:spChg>
        <pc:spChg chg="mod">
          <ac:chgData name="Vivek Saahil" userId="43ad321a-5946-4c44-869a-99c3331d9527" providerId="ADAL" clId="{EA813354-F016-409C-A55B-EB42D8BC8B73}" dt="2021-04-06T04:33:14.680" v="5341" actId="27803"/>
          <ac:spMkLst>
            <pc:docMk/>
            <pc:sldMk cId="1830847363" sldId="283"/>
            <ac:spMk id="9852" creationId="{529A6ECA-47DC-49C9-833A-45A030CDD308}"/>
          </ac:spMkLst>
        </pc:spChg>
        <pc:spChg chg="mod">
          <ac:chgData name="Vivek Saahil" userId="43ad321a-5946-4c44-869a-99c3331d9527" providerId="ADAL" clId="{EA813354-F016-409C-A55B-EB42D8BC8B73}" dt="2021-04-06T04:33:14.680" v="5341" actId="27803"/>
          <ac:spMkLst>
            <pc:docMk/>
            <pc:sldMk cId="1830847363" sldId="283"/>
            <ac:spMk id="9853" creationId="{E27C2BAB-6145-45F2-9FC7-34D269AA3526}"/>
          </ac:spMkLst>
        </pc:spChg>
        <pc:spChg chg="mod">
          <ac:chgData name="Vivek Saahil" userId="43ad321a-5946-4c44-869a-99c3331d9527" providerId="ADAL" clId="{EA813354-F016-409C-A55B-EB42D8BC8B73}" dt="2021-04-06T04:33:14.680" v="5341" actId="27803"/>
          <ac:spMkLst>
            <pc:docMk/>
            <pc:sldMk cId="1830847363" sldId="283"/>
            <ac:spMk id="9854" creationId="{F9FE671C-15E5-49AC-BD21-8284536C08C6}"/>
          </ac:spMkLst>
        </pc:spChg>
        <pc:spChg chg="mod">
          <ac:chgData name="Vivek Saahil" userId="43ad321a-5946-4c44-869a-99c3331d9527" providerId="ADAL" clId="{EA813354-F016-409C-A55B-EB42D8BC8B73}" dt="2021-04-06T04:33:14.680" v="5341" actId="27803"/>
          <ac:spMkLst>
            <pc:docMk/>
            <pc:sldMk cId="1830847363" sldId="283"/>
            <ac:spMk id="9855" creationId="{D41C41AC-B921-4283-8491-69078C34D424}"/>
          </ac:spMkLst>
        </pc:spChg>
        <pc:spChg chg="mod">
          <ac:chgData name="Vivek Saahil" userId="43ad321a-5946-4c44-869a-99c3331d9527" providerId="ADAL" clId="{EA813354-F016-409C-A55B-EB42D8BC8B73}" dt="2021-04-06T04:33:14.680" v="5341" actId="27803"/>
          <ac:spMkLst>
            <pc:docMk/>
            <pc:sldMk cId="1830847363" sldId="283"/>
            <ac:spMk id="9856" creationId="{079566D5-DC49-4C9C-B6FC-463945905D7D}"/>
          </ac:spMkLst>
        </pc:spChg>
        <pc:spChg chg="mod">
          <ac:chgData name="Vivek Saahil" userId="43ad321a-5946-4c44-869a-99c3331d9527" providerId="ADAL" clId="{EA813354-F016-409C-A55B-EB42D8BC8B73}" dt="2021-04-06T04:33:14.680" v="5341" actId="27803"/>
          <ac:spMkLst>
            <pc:docMk/>
            <pc:sldMk cId="1830847363" sldId="283"/>
            <ac:spMk id="9857" creationId="{78199604-C4E3-482E-8178-FD33D7162475}"/>
          </ac:spMkLst>
        </pc:spChg>
        <pc:spChg chg="mod">
          <ac:chgData name="Vivek Saahil" userId="43ad321a-5946-4c44-869a-99c3331d9527" providerId="ADAL" clId="{EA813354-F016-409C-A55B-EB42D8BC8B73}" dt="2021-04-06T04:33:14.680" v="5341" actId="27803"/>
          <ac:spMkLst>
            <pc:docMk/>
            <pc:sldMk cId="1830847363" sldId="283"/>
            <ac:spMk id="9858" creationId="{09F05E02-2107-4D4F-A690-5DEDD13F97D7}"/>
          </ac:spMkLst>
        </pc:spChg>
        <pc:spChg chg="mod">
          <ac:chgData name="Vivek Saahil" userId="43ad321a-5946-4c44-869a-99c3331d9527" providerId="ADAL" clId="{EA813354-F016-409C-A55B-EB42D8BC8B73}" dt="2021-04-06T04:33:14.680" v="5341" actId="27803"/>
          <ac:spMkLst>
            <pc:docMk/>
            <pc:sldMk cId="1830847363" sldId="283"/>
            <ac:spMk id="9859" creationId="{12E15C3C-BFBE-457C-803B-87A98D28D360}"/>
          </ac:spMkLst>
        </pc:spChg>
        <pc:spChg chg="mod">
          <ac:chgData name="Vivek Saahil" userId="43ad321a-5946-4c44-869a-99c3331d9527" providerId="ADAL" clId="{EA813354-F016-409C-A55B-EB42D8BC8B73}" dt="2021-04-06T04:33:14.680" v="5341" actId="27803"/>
          <ac:spMkLst>
            <pc:docMk/>
            <pc:sldMk cId="1830847363" sldId="283"/>
            <ac:spMk id="9860" creationId="{D3B6C7A2-3B50-48C1-AFF4-1ED290D39D56}"/>
          </ac:spMkLst>
        </pc:spChg>
        <pc:spChg chg="mod">
          <ac:chgData name="Vivek Saahil" userId="43ad321a-5946-4c44-869a-99c3331d9527" providerId="ADAL" clId="{EA813354-F016-409C-A55B-EB42D8BC8B73}" dt="2021-04-06T04:33:14.680" v="5341" actId="27803"/>
          <ac:spMkLst>
            <pc:docMk/>
            <pc:sldMk cId="1830847363" sldId="283"/>
            <ac:spMk id="9861" creationId="{EF55546E-D7F0-4187-BD30-4B87DE03222E}"/>
          </ac:spMkLst>
        </pc:spChg>
        <pc:spChg chg="mod">
          <ac:chgData name="Vivek Saahil" userId="43ad321a-5946-4c44-869a-99c3331d9527" providerId="ADAL" clId="{EA813354-F016-409C-A55B-EB42D8BC8B73}" dt="2021-04-06T04:33:14.680" v="5341" actId="27803"/>
          <ac:spMkLst>
            <pc:docMk/>
            <pc:sldMk cId="1830847363" sldId="283"/>
            <ac:spMk id="9862" creationId="{14AF6428-9E42-4165-8B67-0A25D0A6DB0C}"/>
          </ac:spMkLst>
        </pc:spChg>
        <pc:spChg chg="mod">
          <ac:chgData name="Vivek Saahil" userId="43ad321a-5946-4c44-869a-99c3331d9527" providerId="ADAL" clId="{EA813354-F016-409C-A55B-EB42D8BC8B73}" dt="2021-04-06T04:33:14.680" v="5341" actId="27803"/>
          <ac:spMkLst>
            <pc:docMk/>
            <pc:sldMk cId="1830847363" sldId="283"/>
            <ac:spMk id="9863" creationId="{7A273D72-FC3D-4C08-8C9C-18E4E05ED9FA}"/>
          </ac:spMkLst>
        </pc:spChg>
        <pc:spChg chg="mod">
          <ac:chgData name="Vivek Saahil" userId="43ad321a-5946-4c44-869a-99c3331d9527" providerId="ADAL" clId="{EA813354-F016-409C-A55B-EB42D8BC8B73}" dt="2021-04-06T04:33:14.680" v="5341" actId="27803"/>
          <ac:spMkLst>
            <pc:docMk/>
            <pc:sldMk cId="1830847363" sldId="283"/>
            <ac:spMk id="9864" creationId="{D5B9708B-0480-49C9-A0B2-A660D0DA7FB2}"/>
          </ac:spMkLst>
        </pc:spChg>
        <pc:spChg chg="mod">
          <ac:chgData name="Vivek Saahil" userId="43ad321a-5946-4c44-869a-99c3331d9527" providerId="ADAL" clId="{EA813354-F016-409C-A55B-EB42D8BC8B73}" dt="2021-04-06T04:33:14.680" v="5341" actId="27803"/>
          <ac:spMkLst>
            <pc:docMk/>
            <pc:sldMk cId="1830847363" sldId="283"/>
            <ac:spMk id="9865" creationId="{AA8A2B8F-E5F6-41BA-9191-D412C11B46AC}"/>
          </ac:spMkLst>
        </pc:spChg>
        <pc:spChg chg="mod">
          <ac:chgData name="Vivek Saahil" userId="43ad321a-5946-4c44-869a-99c3331d9527" providerId="ADAL" clId="{EA813354-F016-409C-A55B-EB42D8BC8B73}" dt="2021-04-06T04:33:14.680" v="5341" actId="27803"/>
          <ac:spMkLst>
            <pc:docMk/>
            <pc:sldMk cId="1830847363" sldId="283"/>
            <ac:spMk id="9866" creationId="{7DA2EEFE-F64A-4A12-A96C-A7418ECF8F10}"/>
          </ac:spMkLst>
        </pc:spChg>
        <pc:spChg chg="mod">
          <ac:chgData name="Vivek Saahil" userId="43ad321a-5946-4c44-869a-99c3331d9527" providerId="ADAL" clId="{EA813354-F016-409C-A55B-EB42D8BC8B73}" dt="2021-04-06T04:33:14.680" v="5341" actId="27803"/>
          <ac:spMkLst>
            <pc:docMk/>
            <pc:sldMk cId="1830847363" sldId="283"/>
            <ac:spMk id="9867" creationId="{39D9790C-44C8-43EA-8E2D-D94A98E38D7C}"/>
          </ac:spMkLst>
        </pc:spChg>
        <pc:spChg chg="mod">
          <ac:chgData name="Vivek Saahil" userId="43ad321a-5946-4c44-869a-99c3331d9527" providerId="ADAL" clId="{EA813354-F016-409C-A55B-EB42D8BC8B73}" dt="2021-04-06T04:33:14.680" v="5341" actId="27803"/>
          <ac:spMkLst>
            <pc:docMk/>
            <pc:sldMk cId="1830847363" sldId="283"/>
            <ac:spMk id="9868" creationId="{D2AC2C5F-E266-408C-B224-BDFE4781799E}"/>
          </ac:spMkLst>
        </pc:spChg>
        <pc:spChg chg="mod">
          <ac:chgData name="Vivek Saahil" userId="43ad321a-5946-4c44-869a-99c3331d9527" providerId="ADAL" clId="{EA813354-F016-409C-A55B-EB42D8BC8B73}" dt="2021-04-06T04:33:14.680" v="5341" actId="27803"/>
          <ac:spMkLst>
            <pc:docMk/>
            <pc:sldMk cId="1830847363" sldId="283"/>
            <ac:spMk id="9869" creationId="{4A913FFC-F4E2-4575-9698-00C16EEE57F4}"/>
          </ac:spMkLst>
        </pc:spChg>
        <pc:spChg chg="mod">
          <ac:chgData name="Vivek Saahil" userId="43ad321a-5946-4c44-869a-99c3331d9527" providerId="ADAL" clId="{EA813354-F016-409C-A55B-EB42D8BC8B73}" dt="2021-04-06T04:33:14.680" v="5341" actId="27803"/>
          <ac:spMkLst>
            <pc:docMk/>
            <pc:sldMk cId="1830847363" sldId="283"/>
            <ac:spMk id="9870" creationId="{025C8D25-6CB5-43E5-ADD2-3910E59C33B5}"/>
          </ac:spMkLst>
        </pc:spChg>
        <pc:spChg chg="mod">
          <ac:chgData name="Vivek Saahil" userId="43ad321a-5946-4c44-869a-99c3331d9527" providerId="ADAL" clId="{EA813354-F016-409C-A55B-EB42D8BC8B73}" dt="2021-04-06T04:33:14.680" v="5341" actId="27803"/>
          <ac:spMkLst>
            <pc:docMk/>
            <pc:sldMk cId="1830847363" sldId="283"/>
            <ac:spMk id="9871" creationId="{C4447948-0ECE-4654-8095-5F4FD7971A84}"/>
          </ac:spMkLst>
        </pc:spChg>
        <pc:spChg chg="mod">
          <ac:chgData name="Vivek Saahil" userId="43ad321a-5946-4c44-869a-99c3331d9527" providerId="ADAL" clId="{EA813354-F016-409C-A55B-EB42D8BC8B73}" dt="2021-04-06T04:33:14.680" v="5341" actId="27803"/>
          <ac:spMkLst>
            <pc:docMk/>
            <pc:sldMk cId="1830847363" sldId="283"/>
            <ac:spMk id="9872" creationId="{8E2DFFB6-C437-4E99-8BA6-21DA9214E23A}"/>
          </ac:spMkLst>
        </pc:spChg>
        <pc:spChg chg="mod">
          <ac:chgData name="Vivek Saahil" userId="43ad321a-5946-4c44-869a-99c3331d9527" providerId="ADAL" clId="{EA813354-F016-409C-A55B-EB42D8BC8B73}" dt="2021-04-06T04:33:14.680" v="5341" actId="27803"/>
          <ac:spMkLst>
            <pc:docMk/>
            <pc:sldMk cId="1830847363" sldId="283"/>
            <ac:spMk id="9873" creationId="{EF187071-AE0E-4A9C-A541-DB65C0F4E561}"/>
          </ac:spMkLst>
        </pc:spChg>
        <pc:spChg chg="mod">
          <ac:chgData name="Vivek Saahil" userId="43ad321a-5946-4c44-869a-99c3331d9527" providerId="ADAL" clId="{EA813354-F016-409C-A55B-EB42D8BC8B73}" dt="2021-04-06T04:33:14.680" v="5341" actId="27803"/>
          <ac:spMkLst>
            <pc:docMk/>
            <pc:sldMk cId="1830847363" sldId="283"/>
            <ac:spMk id="9874" creationId="{662291AA-9CC0-40C6-9133-E4082C816379}"/>
          </ac:spMkLst>
        </pc:spChg>
        <pc:spChg chg="mod">
          <ac:chgData name="Vivek Saahil" userId="43ad321a-5946-4c44-869a-99c3331d9527" providerId="ADAL" clId="{EA813354-F016-409C-A55B-EB42D8BC8B73}" dt="2021-04-06T04:33:14.680" v="5341" actId="27803"/>
          <ac:spMkLst>
            <pc:docMk/>
            <pc:sldMk cId="1830847363" sldId="283"/>
            <ac:spMk id="9875" creationId="{8527F68F-056C-4F1B-9BDC-ECAE8A1051E5}"/>
          </ac:spMkLst>
        </pc:spChg>
        <pc:spChg chg="mod">
          <ac:chgData name="Vivek Saahil" userId="43ad321a-5946-4c44-869a-99c3331d9527" providerId="ADAL" clId="{EA813354-F016-409C-A55B-EB42D8BC8B73}" dt="2021-04-06T04:33:14.680" v="5341" actId="27803"/>
          <ac:spMkLst>
            <pc:docMk/>
            <pc:sldMk cId="1830847363" sldId="283"/>
            <ac:spMk id="9876" creationId="{CC84D0E8-687C-4AF5-8DFB-AA5E3C74CAFB}"/>
          </ac:spMkLst>
        </pc:spChg>
        <pc:spChg chg="mod">
          <ac:chgData name="Vivek Saahil" userId="43ad321a-5946-4c44-869a-99c3331d9527" providerId="ADAL" clId="{EA813354-F016-409C-A55B-EB42D8BC8B73}" dt="2021-04-06T04:33:14.680" v="5341" actId="27803"/>
          <ac:spMkLst>
            <pc:docMk/>
            <pc:sldMk cId="1830847363" sldId="283"/>
            <ac:spMk id="9877" creationId="{F7FAE929-0BD8-48F8-A10A-5491A7C50F68}"/>
          </ac:spMkLst>
        </pc:spChg>
        <pc:spChg chg="mod">
          <ac:chgData name="Vivek Saahil" userId="43ad321a-5946-4c44-869a-99c3331d9527" providerId="ADAL" clId="{EA813354-F016-409C-A55B-EB42D8BC8B73}" dt="2021-04-06T04:33:14.680" v="5341" actId="27803"/>
          <ac:spMkLst>
            <pc:docMk/>
            <pc:sldMk cId="1830847363" sldId="283"/>
            <ac:spMk id="9878" creationId="{C6DCF9BC-13E6-4B6E-B4B6-5AEB3FADA763}"/>
          </ac:spMkLst>
        </pc:spChg>
        <pc:spChg chg="mod">
          <ac:chgData name="Vivek Saahil" userId="43ad321a-5946-4c44-869a-99c3331d9527" providerId="ADAL" clId="{EA813354-F016-409C-A55B-EB42D8BC8B73}" dt="2021-04-06T04:33:14.680" v="5341" actId="27803"/>
          <ac:spMkLst>
            <pc:docMk/>
            <pc:sldMk cId="1830847363" sldId="283"/>
            <ac:spMk id="9879" creationId="{9C973F3C-9684-485A-B5EE-A585F72ECE9F}"/>
          </ac:spMkLst>
        </pc:spChg>
        <pc:spChg chg="mod">
          <ac:chgData name="Vivek Saahil" userId="43ad321a-5946-4c44-869a-99c3331d9527" providerId="ADAL" clId="{EA813354-F016-409C-A55B-EB42D8BC8B73}" dt="2021-04-06T04:33:14.680" v="5341" actId="27803"/>
          <ac:spMkLst>
            <pc:docMk/>
            <pc:sldMk cId="1830847363" sldId="283"/>
            <ac:spMk id="9880" creationId="{646BF5D8-059D-49AE-86C4-C07B73B57981}"/>
          </ac:spMkLst>
        </pc:spChg>
        <pc:spChg chg="mod">
          <ac:chgData name="Vivek Saahil" userId="43ad321a-5946-4c44-869a-99c3331d9527" providerId="ADAL" clId="{EA813354-F016-409C-A55B-EB42D8BC8B73}" dt="2021-04-06T04:33:14.680" v="5341" actId="27803"/>
          <ac:spMkLst>
            <pc:docMk/>
            <pc:sldMk cId="1830847363" sldId="283"/>
            <ac:spMk id="9881" creationId="{044C3569-41D2-4806-825A-CFB870DDB8B7}"/>
          </ac:spMkLst>
        </pc:spChg>
        <pc:spChg chg="mod">
          <ac:chgData name="Vivek Saahil" userId="43ad321a-5946-4c44-869a-99c3331d9527" providerId="ADAL" clId="{EA813354-F016-409C-A55B-EB42D8BC8B73}" dt="2021-04-06T04:33:14.680" v="5341" actId="27803"/>
          <ac:spMkLst>
            <pc:docMk/>
            <pc:sldMk cId="1830847363" sldId="283"/>
            <ac:spMk id="9882" creationId="{5299A945-C387-47D2-B129-72CA64081E5E}"/>
          </ac:spMkLst>
        </pc:spChg>
        <pc:spChg chg="mod">
          <ac:chgData name="Vivek Saahil" userId="43ad321a-5946-4c44-869a-99c3331d9527" providerId="ADAL" clId="{EA813354-F016-409C-A55B-EB42D8BC8B73}" dt="2021-04-06T04:33:14.680" v="5341" actId="27803"/>
          <ac:spMkLst>
            <pc:docMk/>
            <pc:sldMk cId="1830847363" sldId="283"/>
            <ac:spMk id="9883" creationId="{A3A1EEE6-56DA-454F-A4FE-C12C1748863A}"/>
          </ac:spMkLst>
        </pc:spChg>
        <pc:spChg chg="mod">
          <ac:chgData name="Vivek Saahil" userId="43ad321a-5946-4c44-869a-99c3331d9527" providerId="ADAL" clId="{EA813354-F016-409C-A55B-EB42D8BC8B73}" dt="2021-04-06T04:33:14.680" v="5341" actId="27803"/>
          <ac:spMkLst>
            <pc:docMk/>
            <pc:sldMk cId="1830847363" sldId="283"/>
            <ac:spMk id="9884" creationId="{723D2F49-973A-4A64-9872-CBB18B25B4BA}"/>
          </ac:spMkLst>
        </pc:spChg>
        <pc:spChg chg="mod">
          <ac:chgData name="Vivek Saahil" userId="43ad321a-5946-4c44-869a-99c3331d9527" providerId="ADAL" clId="{EA813354-F016-409C-A55B-EB42D8BC8B73}" dt="2021-04-06T04:33:14.680" v="5341" actId="27803"/>
          <ac:spMkLst>
            <pc:docMk/>
            <pc:sldMk cId="1830847363" sldId="283"/>
            <ac:spMk id="9885" creationId="{B3BB47E0-7CBF-4BAC-9D9E-46059B1B80B2}"/>
          </ac:spMkLst>
        </pc:spChg>
        <pc:spChg chg="mod">
          <ac:chgData name="Vivek Saahil" userId="43ad321a-5946-4c44-869a-99c3331d9527" providerId="ADAL" clId="{EA813354-F016-409C-A55B-EB42D8BC8B73}" dt="2021-04-06T04:33:14.680" v="5341" actId="27803"/>
          <ac:spMkLst>
            <pc:docMk/>
            <pc:sldMk cId="1830847363" sldId="283"/>
            <ac:spMk id="9886" creationId="{F118A366-05D2-463A-BA43-2790690692F7}"/>
          </ac:spMkLst>
        </pc:spChg>
        <pc:spChg chg="mod">
          <ac:chgData name="Vivek Saahil" userId="43ad321a-5946-4c44-869a-99c3331d9527" providerId="ADAL" clId="{EA813354-F016-409C-A55B-EB42D8BC8B73}" dt="2021-04-06T04:33:14.680" v="5341" actId="27803"/>
          <ac:spMkLst>
            <pc:docMk/>
            <pc:sldMk cId="1830847363" sldId="283"/>
            <ac:spMk id="9887" creationId="{02DA333D-1795-4D43-B5D0-253A52AA7741}"/>
          </ac:spMkLst>
        </pc:spChg>
        <pc:spChg chg="mod">
          <ac:chgData name="Vivek Saahil" userId="43ad321a-5946-4c44-869a-99c3331d9527" providerId="ADAL" clId="{EA813354-F016-409C-A55B-EB42D8BC8B73}" dt="2021-04-06T04:33:14.680" v="5341" actId="27803"/>
          <ac:spMkLst>
            <pc:docMk/>
            <pc:sldMk cId="1830847363" sldId="283"/>
            <ac:spMk id="9888" creationId="{C2224D51-313B-4619-9CA6-C4273DCD4F15}"/>
          </ac:spMkLst>
        </pc:spChg>
        <pc:spChg chg="mod">
          <ac:chgData name="Vivek Saahil" userId="43ad321a-5946-4c44-869a-99c3331d9527" providerId="ADAL" clId="{EA813354-F016-409C-A55B-EB42D8BC8B73}" dt="2021-04-06T04:33:14.680" v="5341" actId="27803"/>
          <ac:spMkLst>
            <pc:docMk/>
            <pc:sldMk cId="1830847363" sldId="283"/>
            <ac:spMk id="9889" creationId="{1C8F306D-C232-43DC-90C7-2F04F4FDA5A5}"/>
          </ac:spMkLst>
        </pc:spChg>
        <pc:spChg chg="mod">
          <ac:chgData name="Vivek Saahil" userId="43ad321a-5946-4c44-869a-99c3331d9527" providerId="ADAL" clId="{EA813354-F016-409C-A55B-EB42D8BC8B73}" dt="2021-04-06T04:33:14.680" v="5341" actId="27803"/>
          <ac:spMkLst>
            <pc:docMk/>
            <pc:sldMk cId="1830847363" sldId="283"/>
            <ac:spMk id="9890" creationId="{3CB9DDA6-BF2C-46B1-87A4-F888F9915808}"/>
          </ac:spMkLst>
        </pc:spChg>
        <pc:spChg chg="mod">
          <ac:chgData name="Vivek Saahil" userId="43ad321a-5946-4c44-869a-99c3331d9527" providerId="ADAL" clId="{EA813354-F016-409C-A55B-EB42D8BC8B73}" dt="2021-04-06T04:33:14.680" v="5341" actId="27803"/>
          <ac:spMkLst>
            <pc:docMk/>
            <pc:sldMk cId="1830847363" sldId="283"/>
            <ac:spMk id="9891" creationId="{583BEFD4-1CAB-4079-9A62-D1E09FF536C3}"/>
          </ac:spMkLst>
        </pc:spChg>
        <pc:spChg chg="mod">
          <ac:chgData name="Vivek Saahil" userId="43ad321a-5946-4c44-869a-99c3331d9527" providerId="ADAL" clId="{EA813354-F016-409C-A55B-EB42D8BC8B73}" dt="2021-04-06T04:33:14.680" v="5341" actId="27803"/>
          <ac:spMkLst>
            <pc:docMk/>
            <pc:sldMk cId="1830847363" sldId="283"/>
            <ac:spMk id="9892" creationId="{EF6ADBBD-3449-4AC3-B9C8-84B8106D863F}"/>
          </ac:spMkLst>
        </pc:spChg>
        <pc:spChg chg="mod">
          <ac:chgData name="Vivek Saahil" userId="43ad321a-5946-4c44-869a-99c3331d9527" providerId="ADAL" clId="{EA813354-F016-409C-A55B-EB42D8BC8B73}" dt="2021-04-06T04:33:14.680" v="5341" actId="27803"/>
          <ac:spMkLst>
            <pc:docMk/>
            <pc:sldMk cId="1830847363" sldId="283"/>
            <ac:spMk id="9893" creationId="{C57D2BEE-9289-480D-B4A8-E10B880964E2}"/>
          </ac:spMkLst>
        </pc:spChg>
        <pc:spChg chg="mod">
          <ac:chgData name="Vivek Saahil" userId="43ad321a-5946-4c44-869a-99c3331d9527" providerId="ADAL" clId="{EA813354-F016-409C-A55B-EB42D8BC8B73}" dt="2021-04-06T04:33:14.680" v="5341" actId="27803"/>
          <ac:spMkLst>
            <pc:docMk/>
            <pc:sldMk cId="1830847363" sldId="283"/>
            <ac:spMk id="9894" creationId="{3C971501-3BB7-42BB-BF99-57658B43C3EF}"/>
          </ac:spMkLst>
        </pc:spChg>
        <pc:spChg chg="mod">
          <ac:chgData name="Vivek Saahil" userId="43ad321a-5946-4c44-869a-99c3331d9527" providerId="ADAL" clId="{EA813354-F016-409C-A55B-EB42D8BC8B73}" dt="2021-04-06T04:33:14.680" v="5341" actId="27803"/>
          <ac:spMkLst>
            <pc:docMk/>
            <pc:sldMk cId="1830847363" sldId="283"/>
            <ac:spMk id="9895" creationId="{EB0111FA-BEF9-49E7-83D7-2A2D9F48BD71}"/>
          </ac:spMkLst>
        </pc:spChg>
        <pc:spChg chg="mod">
          <ac:chgData name="Vivek Saahil" userId="43ad321a-5946-4c44-869a-99c3331d9527" providerId="ADAL" clId="{EA813354-F016-409C-A55B-EB42D8BC8B73}" dt="2021-04-06T04:33:14.680" v="5341" actId="27803"/>
          <ac:spMkLst>
            <pc:docMk/>
            <pc:sldMk cId="1830847363" sldId="283"/>
            <ac:spMk id="9896" creationId="{9D41F058-A9FE-442A-8A49-5346FBFDABC7}"/>
          </ac:spMkLst>
        </pc:spChg>
        <pc:spChg chg="mod">
          <ac:chgData name="Vivek Saahil" userId="43ad321a-5946-4c44-869a-99c3331d9527" providerId="ADAL" clId="{EA813354-F016-409C-A55B-EB42D8BC8B73}" dt="2021-04-06T04:33:14.680" v="5341" actId="27803"/>
          <ac:spMkLst>
            <pc:docMk/>
            <pc:sldMk cId="1830847363" sldId="283"/>
            <ac:spMk id="9897" creationId="{9AA9B295-B575-42EF-92BC-8220C5E380ED}"/>
          </ac:spMkLst>
        </pc:spChg>
        <pc:spChg chg="mod">
          <ac:chgData name="Vivek Saahil" userId="43ad321a-5946-4c44-869a-99c3331d9527" providerId="ADAL" clId="{EA813354-F016-409C-A55B-EB42D8BC8B73}" dt="2021-04-06T04:33:14.680" v="5341" actId="27803"/>
          <ac:spMkLst>
            <pc:docMk/>
            <pc:sldMk cId="1830847363" sldId="283"/>
            <ac:spMk id="9898" creationId="{6FD8DB0E-7B24-4D1C-9D46-383B14DC5286}"/>
          </ac:spMkLst>
        </pc:spChg>
        <pc:spChg chg="mod">
          <ac:chgData name="Vivek Saahil" userId="43ad321a-5946-4c44-869a-99c3331d9527" providerId="ADAL" clId="{EA813354-F016-409C-A55B-EB42D8BC8B73}" dt="2021-04-06T04:33:14.680" v="5341" actId="27803"/>
          <ac:spMkLst>
            <pc:docMk/>
            <pc:sldMk cId="1830847363" sldId="283"/>
            <ac:spMk id="9899" creationId="{A7C587A9-186D-4A2D-B691-CA89E854522B}"/>
          </ac:spMkLst>
        </pc:spChg>
        <pc:spChg chg="mod">
          <ac:chgData name="Vivek Saahil" userId="43ad321a-5946-4c44-869a-99c3331d9527" providerId="ADAL" clId="{EA813354-F016-409C-A55B-EB42D8BC8B73}" dt="2021-04-06T04:33:14.680" v="5341" actId="27803"/>
          <ac:spMkLst>
            <pc:docMk/>
            <pc:sldMk cId="1830847363" sldId="283"/>
            <ac:spMk id="9900" creationId="{756FB4D4-2708-4F7C-A88F-234CE9CFBB3A}"/>
          </ac:spMkLst>
        </pc:spChg>
        <pc:spChg chg="mod">
          <ac:chgData name="Vivek Saahil" userId="43ad321a-5946-4c44-869a-99c3331d9527" providerId="ADAL" clId="{EA813354-F016-409C-A55B-EB42D8BC8B73}" dt="2021-04-06T04:33:14.680" v="5341" actId="27803"/>
          <ac:spMkLst>
            <pc:docMk/>
            <pc:sldMk cId="1830847363" sldId="283"/>
            <ac:spMk id="9901" creationId="{F9058C29-989D-4ED9-8341-037CFBC39ECE}"/>
          </ac:spMkLst>
        </pc:spChg>
        <pc:spChg chg="mod">
          <ac:chgData name="Vivek Saahil" userId="43ad321a-5946-4c44-869a-99c3331d9527" providerId="ADAL" clId="{EA813354-F016-409C-A55B-EB42D8BC8B73}" dt="2021-04-06T04:33:14.680" v="5341" actId="27803"/>
          <ac:spMkLst>
            <pc:docMk/>
            <pc:sldMk cId="1830847363" sldId="283"/>
            <ac:spMk id="9902" creationId="{29CAB55E-7A4C-40F3-9CF1-0DF9D30145A3}"/>
          </ac:spMkLst>
        </pc:spChg>
        <pc:spChg chg="mod">
          <ac:chgData name="Vivek Saahil" userId="43ad321a-5946-4c44-869a-99c3331d9527" providerId="ADAL" clId="{EA813354-F016-409C-A55B-EB42D8BC8B73}" dt="2021-04-06T04:33:14.680" v="5341" actId="27803"/>
          <ac:spMkLst>
            <pc:docMk/>
            <pc:sldMk cId="1830847363" sldId="283"/>
            <ac:spMk id="9903" creationId="{EE7D156A-A065-439E-9DDB-4E58BBB36AC7}"/>
          </ac:spMkLst>
        </pc:spChg>
        <pc:spChg chg="mod">
          <ac:chgData name="Vivek Saahil" userId="43ad321a-5946-4c44-869a-99c3331d9527" providerId="ADAL" clId="{EA813354-F016-409C-A55B-EB42D8BC8B73}" dt="2021-04-06T04:33:14.680" v="5341" actId="27803"/>
          <ac:spMkLst>
            <pc:docMk/>
            <pc:sldMk cId="1830847363" sldId="283"/>
            <ac:spMk id="9904" creationId="{3ED277F5-277C-46F5-A331-1C3795A02505}"/>
          </ac:spMkLst>
        </pc:spChg>
        <pc:spChg chg="mod">
          <ac:chgData name="Vivek Saahil" userId="43ad321a-5946-4c44-869a-99c3331d9527" providerId="ADAL" clId="{EA813354-F016-409C-A55B-EB42D8BC8B73}" dt="2021-04-06T04:33:14.680" v="5341" actId="27803"/>
          <ac:spMkLst>
            <pc:docMk/>
            <pc:sldMk cId="1830847363" sldId="283"/>
            <ac:spMk id="9905" creationId="{B0769A24-2067-4B93-8953-23975F448D0B}"/>
          </ac:spMkLst>
        </pc:spChg>
        <pc:spChg chg="mod">
          <ac:chgData name="Vivek Saahil" userId="43ad321a-5946-4c44-869a-99c3331d9527" providerId="ADAL" clId="{EA813354-F016-409C-A55B-EB42D8BC8B73}" dt="2021-04-06T04:33:14.680" v="5341" actId="27803"/>
          <ac:spMkLst>
            <pc:docMk/>
            <pc:sldMk cId="1830847363" sldId="283"/>
            <ac:spMk id="9906" creationId="{AFFC6162-33D4-4610-A8F9-B42152D349AC}"/>
          </ac:spMkLst>
        </pc:spChg>
        <pc:spChg chg="mod">
          <ac:chgData name="Vivek Saahil" userId="43ad321a-5946-4c44-869a-99c3331d9527" providerId="ADAL" clId="{EA813354-F016-409C-A55B-EB42D8BC8B73}" dt="2021-04-06T04:33:14.680" v="5341" actId="27803"/>
          <ac:spMkLst>
            <pc:docMk/>
            <pc:sldMk cId="1830847363" sldId="283"/>
            <ac:spMk id="9907" creationId="{9E2956B5-86CA-4B28-88C1-E702780BCD4A}"/>
          </ac:spMkLst>
        </pc:spChg>
        <pc:spChg chg="mod">
          <ac:chgData name="Vivek Saahil" userId="43ad321a-5946-4c44-869a-99c3331d9527" providerId="ADAL" clId="{EA813354-F016-409C-A55B-EB42D8BC8B73}" dt="2021-04-06T04:33:14.680" v="5341" actId="27803"/>
          <ac:spMkLst>
            <pc:docMk/>
            <pc:sldMk cId="1830847363" sldId="283"/>
            <ac:spMk id="9908" creationId="{D8BBF003-CE98-4B88-B3DB-316B9252D9E2}"/>
          </ac:spMkLst>
        </pc:spChg>
        <pc:spChg chg="mod">
          <ac:chgData name="Vivek Saahil" userId="43ad321a-5946-4c44-869a-99c3331d9527" providerId="ADAL" clId="{EA813354-F016-409C-A55B-EB42D8BC8B73}" dt="2021-04-06T04:33:14.680" v="5341" actId="27803"/>
          <ac:spMkLst>
            <pc:docMk/>
            <pc:sldMk cId="1830847363" sldId="283"/>
            <ac:spMk id="9909" creationId="{1ABDEDA5-11CF-4C07-82D4-DC4560D49FA5}"/>
          </ac:spMkLst>
        </pc:spChg>
        <pc:spChg chg="mod">
          <ac:chgData name="Vivek Saahil" userId="43ad321a-5946-4c44-869a-99c3331d9527" providerId="ADAL" clId="{EA813354-F016-409C-A55B-EB42D8BC8B73}" dt="2021-04-06T04:33:14.680" v="5341" actId="27803"/>
          <ac:spMkLst>
            <pc:docMk/>
            <pc:sldMk cId="1830847363" sldId="283"/>
            <ac:spMk id="9910" creationId="{CA4AF740-5AF8-4A2B-BC30-D5ABC78BBE9D}"/>
          </ac:spMkLst>
        </pc:spChg>
        <pc:spChg chg="mod">
          <ac:chgData name="Vivek Saahil" userId="43ad321a-5946-4c44-869a-99c3331d9527" providerId="ADAL" clId="{EA813354-F016-409C-A55B-EB42D8BC8B73}" dt="2021-04-06T04:33:14.680" v="5341" actId="27803"/>
          <ac:spMkLst>
            <pc:docMk/>
            <pc:sldMk cId="1830847363" sldId="283"/>
            <ac:spMk id="9911" creationId="{C103AF40-9EA1-4D8A-B336-9B8E29CB3CAA}"/>
          </ac:spMkLst>
        </pc:spChg>
        <pc:spChg chg="mod">
          <ac:chgData name="Vivek Saahil" userId="43ad321a-5946-4c44-869a-99c3331d9527" providerId="ADAL" clId="{EA813354-F016-409C-A55B-EB42D8BC8B73}" dt="2021-04-06T04:33:14.680" v="5341" actId="27803"/>
          <ac:spMkLst>
            <pc:docMk/>
            <pc:sldMk cId="1830847363" sldId="283"/>
            <ac:spMk id="9912" creationId="{DD822BC0-E2BB-4CD3-804A-5D29D0C5C083}"/>
          </ac:spMkLst>
        </pc:spChg>
        <pc:spChg chg="mod">
          <ac:chgData name="Vivek Saahil" userId="43ad321a-5946-4c44-869a-99c3331d9527" providerId="ADAL" clId="{EA813354-F016-409C-A55B-EB42D8BC8B73}" dt="2021-04-06T04:33:14.680" v="5341" actId="27803"/>
          <ac:spMkLst>
            <pc:docMk/>
            <pc:sldMk cId="1830847363" sldId="283"/>
            <ac:spMk id="9913" creationId="{4FE15408-995D-47AA-A063-23CEF9518568}"/>
          </ac:spMkLst>
        </pc:spChg>
        <pc:spChg chg="mod">
          <ac:chgData name="Vivek Saahil" userId="43ad321a-5946-4c44-869a-99c3331d9527" providerId="ADAL" clId="{EA813354-F016-409C-A55B-EB42D8BC8B73}" dt="2021-04-06T04:33:14.680" v="5341" actId="27803"/>
          <ac:spMkLst>
            <pc:docMk/>
            <pc:sldMk cId="1830847363" sldId="283"/>
            <ac:spMk id="9914" creationId="{F60B795A-40A3-4A51-999F-63FD92567B9C}"/>
          </ac:spMkLst>
        </pc:spChg>
        <pc:spChg chg="mod">
          <ac:chgData name="Vivek Saahil" userId="43ad321a-5946-4c44-869a-99c3331d9527" providerId="ADAL" clId="{EA813354-F016-409C-A55B-EB42D8BC8B73}" dt="2021-04-06T04:33:14.680" v="5341" actId="27803"/>
          <ac:spMkLst>
            <pc:docMk/>
            <pc:sldMk cId="1830847363" sldId="283"/>
            <ac:spMk id="9915" creationId="{BABBDF73-BE2F-40E2-A3E7-26BE96DE00EF}"/>
          </ac:spMkLst>
        </pc:spChg>
        <pc:spChg chg="mod">
          <ac:chgData name="Vivek Saahil" userId="43ad321a-5946-4c44-869a-99c3331d9527" providerId="ADAL" clId="{EA813354-F016-409C-A55B-EB42D8BC8B73}" dt="2021-04-06T04:33:14.680" v="5341" actId="27803"/>
          <ac:spMkLst>
            <pc:docMk/>
            <pc:sldMk cId="1830847363" sldId="283"/>
            <ac:spMk id="9916" creationId="{40826103-5AC0-4F99-AE80-A89CEA9C8720}"/>
          </ac:spMkLst>
        </pc:spChg>
        <pc:spChg chg="mod">
          <ac:chgData name="Vivek Saahil" userId="43ad321a-5946-4c44-869a-99c3331d9527" providerId="ADAL" clId="{EA813354-F016-409C-A55B-EB42D8BC8B73}" dt="2021-04-06T04:33:14.680" v="5341" actId="27803"/>
          <ac:spMkLst>
            <pc:docMk/>
            <pc:sldMk cId="1830847363" sldId="283"/>
            <ac:spMk id="9917" creationId="{6A57E581-F709-45BD-83B2-269E5ACAAD7B}"/>
          </ac:spMkLst>
        </pc:spChg>
        <pc:spChg chg="mod">
          <ac:chgData name="Vivek Saahil" userId="43ad321a-5946-4c44-869a-99c3331d9527" providerId="ADAL" clId="{EA813354-F016-409C-A55B-EB42D8BC8B73}" dt="2021-04-06T04:33:14.680" v="5341" actId="27803"/>
          <ac:spMkLst>
            <pc:docMk/>
            <pc:sldMk cId="1830847363" sldId="283"/>
            <ac:spMk id="9918" creationId="{C2A6A77D-6F85-4F34-8515-EF9BA2D2D710}"/>
          </ac:spMkLst>
        </pc:spChg>
        <pc:spChg chg="mod">
          <ac:chgData name="Vivek Saahil" userId="43ad321a-5946-4c44-869a-99c3331d9527" providerId="ADAL" clId="{EA813354-F016-409C-A55B-EB42D8BC8B73}" dt="2021-04-06T04:33:14.680" v="5341" actId="27803"/>
          <ac:spMkLst>
            <pc:docMk/>
            <pc:sldMk cId="1830847363" sldId="283"/>
            <ac:spMk id="9919" creationId="{9F8A86A9-EA9C-4433-A9D2-16A61206E872}"/>
          </ac:spMkLst>
        </pc:spChg>
        <pc:spChg chg="mod">
          <ac:chgData name="Vivek Saahil" userId="43ad321a-5946-4c44-869a-99c3331d9527" providerId="ADAL" clId="{EA813354-F016-409C-A55B-EB42D8BC8B73}" dt="2021-04-06T04:33:14.680" v="5341" actId="27803"/>
          <ac:spMkLst>
            <pc:docMk/>
            <pc:sldMk cId="1830847363" sldId="283"/>
            <ac:spMk id="9920" creationId="{AFD389AC-7BD1-427A-89DE-4458241E1503}"/>
          </ac:spMkLst>
        </pc:spChg>
        <pc:spChg chg="mod">
          <ac:chgData name="Vivek Saahil" userId="43ad321a-5946-4c44-869a-99c3331d9527" providerId="ADAL" clId="{EA813354-F016-409C-A55B-EB42D8BC8B73}" dt="2021-04-06T04:33:14.680" v="5341" actId="27803"/>
          <ac:spMkLst>
            <pc:docMk/>
            <pc:sldMk cId="1830847363" sldId="283"/>
            <ac:spMk id="9921" creationId="{378ABC20-5E35-426E-802C-611265284C1A}"/>
          </ac:spMkLst>
        </pc:spChg>
        <pc:spChg chg="mod">
          <ac:chgData name="Vivek Saahil" userId="43ad321a-5946-4c44-869a-99c3331d9527" providerId="ADAL" clId="{EA813354-F016-409C-A55B-EB42D8BC8B73}" dt="2021-04-06T04:33:14.680" v="5341" actId="27803"/>
          <ac:spMkLst>
            <pc:docMk/>
            <pc:sldMk cId="1830847363" sldId="283"/>
            <ac:spMk id="9922" creationId="{6A5C3EF4-9FFA-4E1C-9F25-1F63427ACBF2}"/>
          </ac:spMkLst>
        </pc:spChg>
        <pc:spChg chg="mod">
          <ac:chgData name="Vivek Saahil" userId="43ad321a-5946-4c44-869a-99c3331d9527" providerId="ADAL" clId="{EA813354-F016-409C-A55B-EB42D8BC8B73}" dt="2021-04-06T04:33:14.680" v="5341" actId="27803"/>
          <ac:spMkLst>
            <pc:docMk/>
            <pc:sldMk cId="1830847363" sldId="283"/>
            <ac:spMk id="9923" creationId="{1688D8B9-AAFB-45C7-907A-A21BFE2E6F44}"/>
          </ac:spMkLst>
        </pc:spChg>
        <pc:spChg chg="mod">
          <ac:chgData name="Vivek Saahil" userId="43ad321a-5946-4c44-869a-99c3331d9527" providerId="ADAL" clId="{EA813354-F016-409C-A55B-EB42D8BC8B73}" dt="2021-04-06T04:33:14.680" v="5341" actId="27803"/>
          <ac:spMkLst>
            <pc:docMk/>
            <pc:sldMk cId="1830847363" sldId="283"/>
            <ac:spMk id="9924" creationId="{BBA11580-E745-4446-A72E-DACED7A8DDD7}"/>
          </ac:spMkLst>
        </pc:spChg>
        <pc:spChg chg="mod">
          <ac:chgData name="Vivek Saahil" userId="43ad321a-5946-4c44-869a-99c3331d9527" providerId="ADAL" clId="{EA813354-F016-409C-A55B-EB42D8BC8B73}" dt="2021-04-06T04:33:14.680" v="5341" actId="27803"/>
          <ac:spMkLst>
            <pc:docMk/>
            <pc:sldMk cId="1830847363" sldId="283"/>
            <ac:spMk id="9925" creationId="{4B19610C-5698-4222-95FB-7F69C5509B98}"/>
          </ac:spMkLst>
        </pc:spChg>
        <pc:spChg chg="mod">
          <ac:chgData name="Vivek Saahil" userId="43ad321a-5946-4c44-869a-99c3331d9527" providerId="ADAL" clId="{EA813354-F016-409C-A55B-EB42D8BC8B73}" dt="2021-04-06T04:33:14.680" v="5341" actId="27803"/>
          <ac:spMkLst>
            <pc:docMk/>
            <pc:sldMk cId="1830847363" sldId="283"/>
            <ac:spMk id="9926" creationId="{0BF57E4F-AF95-4805-B754-FF3E75A6233C}"/>
          </ac:spMkLst>
        </pc:spChg>
        <pc:spChg chg="mod">
          <ac:chgData name="Vivek Saahil" userId="43ad321a-5946-4c44-869a-99c3331d9527" providerId="ADAL" clId="{EA813354-F016-409C-A55B-EB42D8BC8B73}" dt="2021-04-06T04:33:14.680" v="5341" actId="27803"/>
          <ac:spMkLst>
            <pc:docMk/>
            <pc:sldMk cId="1830847363" sldId="283"/>
            <ac:spMk id="9927" creationId="{48D401A6-5741-4A8C-A4CD-ADB83A8C6D4F}"/>
          </ac:spMkLst>
        </pc:spChg>
        <pc:spChg chg="mod">
          <ac:chgData name="Vivek Saahil" userId="43ad321a-5946-4c44-869a-99c3331d9527" providerId="ADAL" clId="{EA813354-F016-409C-A55B-EB42D8BC8B73}" dt="2021-04-06T04:33:14.680" v="5341" actId="27803"/>
          <ac:spMkLst>
            <pc:docMk/>
            <pc:sldMk cId="1830847363" sldId="283"/>
            <ac:spMk id="9928" creationId="{27A4C7D6-66EB-4B54-A131-2E4D1D10F993}"/>
          </ac:spMkLst>
        </pc:spChg>
        <pc:spChg chg="mod">
          <ac:chgData name="Vivek Saahil" userId="43ad321a-5946-4c44-869a-99c3331d9527" providerId="ADAL" clId="{EA813354-F016-409C-A55B-EB42D8BC8B73}" dt="2021-04-06T04:33:14.680" v="5341" actId="27803"/>
          <ac:spMkLst>
            <pc:docMk/>
            <pc:sldMk cId="1830847363" sldId="283"/>
            <ac:spMk id="9929" creationId="{49CFE46E-06BE-4D32-9FD6-2FFAECFC757F}"/>
          </ac:spMkLst>
        </pc:spChg>
        <pc:spChg chg="mod">
          <ac:chgData name="Vivek Saahil" userId="43ad321a-5946-4c44-869a-99c3331d9527" providerId="ADAL" clId="{EA813354-F016-409C-A55B-EB42D8BC8B73}" dt="2021-04-06T04:33:14.680" v="5341" actId="27803"/>
          <ac:spMkLst>
            <pc:docMk/>
            <pc:sldMk cId="1830847363" sldId="283"/>
            <ac:spMk id="9930" creationId="{3F9EDE4D-D479-43A7-A9EE-9D48B4FA91C9}"/>
          </ac:spMkLst>
        </pc:spChg>
        <pc:spChg chg="mod">
          <ac:chgData name="Vivek Saahil" userId="43ad321a-5946-4c44-869a-99c3331d9527" providerId="ADAL" clId="{EA813354-F016-409C-A55B-EB42D8BC8B73}" dt="2021-04-06T04:33:14.680" v="5341" actId="27803"/>
          <ac:spMkLst>
            <pc:docMk/>
            <pc:sldMk cId="1830847363" sldId="283"/>
            <ac:spMk id="9931" creationId="{44A778FF-0662-4C3E-B32F-A061B2BB3A60}"/>
          </ac:spMkLst>
        </pc:spChg>
        <pc:spChg chg="mod">
          <ac:chgData name="Vivek Saahil" userId="43ad321a-5946-4c44-869a-99c3331d9527" providerId="ADAL" clId="{EA813354-F016-409C-A55B-EB42D8BC8B73}" dt="2021-04-06T04:33:14.680" v="5341" actId="27803"/>
          <ac:spMkLst>
            <pc:docMk/>
            <pc:sldMk cId="1830847363" sldId="283"/>
            <ac:spMk id="9932" creationId="{9545A06A-545D-4EBF-B0E9-14DFBE9EC4DC}"/>
          </ac:spMkLst>
        </pc:spChg>
        <pc:spChg chg="mod">
          <ac:chgData name="Vivek Saahil" userId="43ad321a-5946-4c44-869a-99c3331d9527" providerId="ADAL" clId="{EA813354-F016-409C-A55B-EB42D8BC8B73}" dt="2021-04-06T04:33:14.680" v="5341" actId="27803"/>
          <ac:spMkLst>
            <pc:docMk/>
            <pc:sldMk cId="1830847363" sldId="283"/>
            <ac:spMk id="9933" creationId="{3D3A529E-B836-45AA-844E-EB25A83DA8C1}"/>
          </ac:spMkLst>
        </pc:spChg>
        <pc:spChg chg="mod">
          <ac:chgData name="Vivek Saahil" userId="43ad321a-5946-4c44-869a-99c3331d9527" providerId="ADAL" clId="{EA813354-F016-409C-A55B-EB42D8BC8B73}" dt="2021-04-06T04:33:14.680" v="5341" actId="27803"/>
          <ac:spMkLst>
            <pc:docMk/>
            <pc:sldMk cId="1830847363" sldId="283"/>
            <ac:spMk id="9934" creationId="{17FCF005-2C14-4B4F-BBBC-D891718DA1DB}"/>
          </ac:spMkLst>
        </pc:spChg>
        <pc:spChg chg="mod">
          <ac:chgData name="Vivek Saahil" userId="43ad321a-5946-4c44-869a-99c3331d9527" providerId="ADAL" clId="{EA813354-F016-409C-A55B-EB42D8BC8B73}" dt="2021-04-06T04:33:14.680" v="5341" actId="27803"/>
          <ac:spMkLst>
            <pc:docMk/>
            <pc:sldMk cId="1830847363" sldId="283"/>
            <ac:spMk id="9935" creationId="{77AA16EF-11FE-4372-A2A2-7CBAC274E637}"/>
          </ac:spMkLst>
        </pc:spChg>
        <pc:spChg chg="mod">
          <ac:chgData name="Vivek Saahil" userId="43ad321a-5946-4c44-869a-99c3331d9527" providerId="ADAL" clId="{EA813354-F016-409C-A55B-EB42D8BC8B73}" dt="2021-04-06T04:33:14.680" v="5341" actId="27803"/>
          <ac:spMkLst>
            <pc:docMk/>
            <pc:sldMk cId="1830847363" sldId="283"/>
            <ac:spMk id="9936" creationId="{4AAFC731-1314-43D2-B683-E3860CF12E39}"/>
          </ac:spMkLst>
        </pc:spChg>
        <pc:spChg chg="mod">
          <ac:chgData name="Vivek Saahil" userId="43ad321a-5946-4c44-869a-99c3331d9527" providerId="ADAL" clId="{EA813354-F016-409C-A55B-EB42D8BC8B73}" dt="2021-04-06T04:33:14.680" v="5341" actId="27803"/>
          <ac:spMkLst>
            <pc:docMk/>
            <pc:sldMk cId="1830847363" sldId="283"/>
            <ac:spMk id="9937" creationId="{94B9FA89-6B89-4578-AF9D-489007331B71}"/>
          </ac:spMkLst>
        </pc:spChg>
        <pc:spChg chg="mod">
          <ac:chgData name="Vivek Saahil" userId="43ad321a-5946-4c44-869a-99c3331d9527" providerId="ADAL" clId="{EA813354-F016-409C-A55B-EB42D8BC8B73}" dt="2021-04-06T04:33:14.680" v="5341" actId="27803"/>
          <ac:spMkLst>
            <pc:docMk/>
            <pc:sldMk cId="1830847363" sldId="283"/>
            <ac:spMk id="9938" creationId="{CBFB39FB-D80B-4512-BAA5-137A05859ABA}"/>
          </ac:spMkLst>
        </pc:spChg>
        <pc:spChg chg="mod">
          <ac:chgData name="Vivek Saahil" userId="43ad321a-5946-4c44-869a-99c3331d9527" providerId="ADAL" clId="{EA813354-F016-409C-A55B-EB42D8BC8B73}" dt="2021-04-06T04:33:14.680" v="5341" actId="27803"/>
          <ac:spMkLst>
            <pc:docMk/>
            <pc:sldMk cId="1830847363" sldId="283"/>
            <ac:spMk id="9939" creationId="{33AC2C55-C218-4E7D-8D52-B98023C4CB6D}"/>
          </ac:spMkLst>
        </pc:spChg>
        <pc:spChg chg="mod">
          <ac:chgData name="Vivek Saahil" userId="43ad321a-5946-4c44-869a-99c3331d9527" providerId="ADAL" clId="{EA813354-F016-409C-A55B-EB42D8BC8B73}" dt="2021-04-06T04:33:14.680" v="5341" actId="27803"/>
          <ac:spMkLst>
            <pc:docMk/>
            <pc:sldMk cId="1830847363" sldId="283"/>
            <ac:spMk id="9940" creationId="{8EE132DE-909A-4AD3-B675-926B15ABB3B7}"/>
          </ac:spMkLst>
        </pc:spChg>
        <pc:spChg chg="mod">
          <ac:chgData name="Vivek Saahil" userId="43ad321a-5946-4c44-869a-99c3331d9527" providerId="ADAL" clId="{EA813354-F016-409C-A55B-EB42D8BC8B73}" dt="2021-04-06T04:33:14.680" v="5341" actId="27803"/>
          <ac:spMkLst>
            <pc:docMk/>
            <pc:sldMk cId="1830847363" sldId="283"/>
            <ac:spMk id="9941" creationId="{41C39B56-3D6E-41FC-BA14-D94161578BBA}"/>
          </ac:spMkLst>
        </pc:spChg>
        <pc:spChg chg="mod">
          <ac:chgData name="Vivek Saahil" userId="43ad321a-5946-4c44-869a-99c3331d9527" providerId="ADAL" clId="{EA813354-F016-409C-A55B-EB42D8BC8B73}" dt="2021-04-06T04:33:14.680" v="5341" actId="27803"/>
          <ac:spMkLst>
            <pc:docMk/>
            <pc:sldMk cId="1830847363" sldId="283"/>
            <ac:spMk id="9942" creationId="{4DB1A105-06AC-492E-B227-A3A1B458C07B}"/>
          </ac:spMkLst>
        </pc:spChg>
        <pc:spChg chg="mod">
          <ac:chgData name="Vivek Saahil" userId="43ad321a-5946-4c44-869a-99c3331d9527" providerId="ADAL" clId="{EA813354-F016-409C-A55B-EB42D8BC8B73}" dt="2021-04-06T04:33:14.680" v="5341" actId="27803"/>
          <ac:spMkLst>
            <pc:docMk/>
            <pc:sldMk cId="1830847363" sldId="283"/>
            <ac:spMk id="9943" creationId="{CFE1BBAA-20FA-40D7-AD55-D10161CD5B20}"/>
          </ac:spMkLst>
        </pc:spChg>
        <pc:spChg chg="mod">
          <ac:chgData name="Vivek Saahil" userId="43ad321a-5946-4c44-869a-99c3331d9527" providerId="ADAL" clId="{EA813354-F016-409C-A55B-EB42D8BC8B73}" dt="2021-04-06T04:33:14.680" v="5341" actId="27803"/>
          <ac:spMkLst>
            <pc:docMk/>
            <pc:sldMk cId="1830847363" sldId="283"/>
            <ac:spMk id="9944" creationId="{CABDB1DA-CB32-4712-A905-227265BA510B}"/>
          </ac:spMkLst>
        </pc:spChg>
        <pc:spChg chg="mod">
          <ac:chgData name="Vivek Saahil" userId="43ad321a-5946-4c44-869a-99c3331d9527" providerId="ADAL" clId="{EA813354-F016-409C-A55B-EB42D8BC8B73}" dt="2021-04-06T04:33:14.680" v="5341" actId="27803"/>
          <ac:spMkLst>
            <pc:docMk/>
            <pc:sldMk cId="1830847363" sldId="283"/>
            <ac:spMk id="9945" creationId="{3FE49F95-592D-4FBA-B84F-09D3B352F48D}"/>
          </ac:spMkLst>
        </pc:spChg>
        <pc:spChg chg="mod">
          <ac:chgData name="Vivek Saahil" userId="43ad321a-5946-4c44-869a-99c3331d9527" providerId="ADAL" clId="{EA813354-F016-409C-A55B-EB42D8BC8B73}" dt="2021-04-06T04:33:14.680" v="5341" actId="27803"/>
          <ac:spMkLst>
            <pc:docMk/>
            <pc:sldMk cId="1830847363" sldId="283"/>
            <ac:spMk id="9946" creationId="{EBF871EC-ECF5-4DD6-81A9-61FA989FA527}"/>
          </ac:spMkLst>
        </pc:spChg>
        <pc:spChg chg="mod">
          <ac:chgData name="Vivek Saahil" userId="43ad321a-5946-4c44-869a-99c3331d9527" providerId="ADAL" clId="{EA813354-F016-409C-A55B-EB42D8BC8B73}" dt="2021-04-06T04:33:14.680" v="5341" actId="27803"/>
          <ac:spMkLst>
            <pc:docMk/>
            <pc:sldMk cId="1830847363" sldId="283"/>
            <ac:spMk id="9947" creationId="{59848308-3132-446C-B628-CF9C1BECE957}"/>
          </ac:spMkLst>
        </pc:spChg>
        <pc:spChg chg="mod">
          <ac:chgData name="Vivek Saahil" userId="43ad321a-5946-4c44-869a-99c3331d9527" providerId="ADAL" clId="{EA813354-F016-409C-A55B-EB42D8BC8B73}" dt="2021-04-06T04:33:14.680" v="5341" actId="27803"/>
          <ac:spMkLst>
            <pc:docMk/>
            <pc:sldMk cId="1830847363" sldId="283"/>
            <ac:spMk id="9948" creationId="{0B61F4E6-46D6-456F-AA22-EFD55C1EEFBB}"/>
          </ac:spMkLst>
        </pc:spChg>
        <pc:spChg chg="mod">
          <ac:chgData name="Vivek Saahil" userId="43ad321a-5946-4c44-869a-99c3331d9527" providerId="ADAL" clId="{EA813354-F016-409C-A55B-EB42D8BC8B73}" dt="2021-04-06T04:33:14.680" v="5341" actId="27803"/>
          <ac:spMkLst>
            <pc:docMk/>
            <pc:sldMk cId="1830847363" sldId="283"/>
            <ac:spMk id="9949" creationId="{79C8604A-32AB-44FC-8490-BC01E500EE17}"/>
          </ac:spMkLst>
        </pc:spChg>
        <pc:spChg chg="mod">
          <ac:chgData name="Vivek Saahil" userId="43ad321a-5946-4c44-869a-99c3331d9527" providerId="ADAL" clId="{EA813354-F016-409C-A55B-EB42D8BC8B73}" dt="2021-04-06T04:33:14.680" v="5341" actId="27803"/>
          <ac:spMkLst>
            <pc:docMk/>
            <pc:sldMk cId="1830847363" sldId="283"/>
            <ac:spMk id="9950" creationId="{4A7F7C32-5F9E-4CA6-8BCE-BA4A73A0F084}"/>
          </ac:spMkLst>
        </pc:spChg>
        <pc:spChg chg="mod">
          <ac:chgData name="Vivek Saahil" userId="43ad321a-5946-4c44-869a-99c3331d9527" providerId="ADAL" clId="{EA813354-F016-409C-A55B-EB42D8BC8B73}" dt="2021-04-06T04:33:14.680" v="5341" actId="27803"/>
          <ac:spMkLst>
            <pc:docMk/>
            <pc:sldMk cId="1830847363" sldId="283"/>
            <ac:spMk id="9951" creationId="{F1BBAF6C-4AF9-438D-8BD5-F1EA96B186C5}"/>
          </ac:spMkLst>
        </pc:spChg>
        <pc:spChg chg="mod">
          <ac:chgData name="Vivek Saahil" userId="43ad321a-5946-4c44-869a-99c3331d9527" providerId="ADAL" clId="{EA813354-F016-409C-A55B-EB42D8BC8B73}" dt="2021-04-06T04:33:14.680" v="5341" actId="27803"/>
          <ac:spMkLst>
            <pc:docMk/>
            <pc:sldMk cId="1830847363" sldId="283"/>
            <ac:spMk id="9952" creationId="{B9370C73-3A88-4E7C-A8DB-D7C7BD80207C}"/>
          </ac:spMkLst>
        </pc:spChg>
        <pc:spChg chg="mod">
          <ac:chgData name="Vivek Saahil" userId="43ad321a-5946-4c44-869a-99c3331d9527" providerId="ADAL" clId="{EA813354-F016-409C-A55B-EB42D8BC8B73}" dt="2021-04-06T04:33:14.680" v="5341" actId="27803"/>
          <ac:spMkLst>
            <pc:docMk/>
            <pc:sldMk cId="1830847363" sldId="283"/>
            <ac:spMk id="9953" creationId="{30A82C17-574A-4C10-9DA3-17FD62BBC7EF}"/>
          </ac:spMkLst>
        </pc:spChg>
        <pc:spChg chg="mod">
          <ac:chgData name="Vivek Saahil" userId="43ad321a-5946-4c44-869a-99c3331d9527" providerId="ADAL" clId="{EA813354-F016-409C-A55B-EB42D8BC8B73}" dt="2021-04-06T04:33:14.680" v="5341" actId="27803"/>
          <ac:spMkLst>
            <pc:docMk/>
            <pc:sldMk cId="1830847363" sldId="283"/>
            <ac:spMk id="9954" creationId="{B29AD421-C231-4701-89BB-E05229C52A80}"/>
          </ac:spMkLst>
        </pc:spChg>
        <pc:spChg chg="mod">
          <ac:chgData name="Vivek Saahil" userId="43ad321a-5946-4c44-869a-99c3331d9527" providerId="ADAL" clId="{EA813354-F016-409C-A55B-EB42D8BC8B73}" dt="2021-04-06T04:33:14.680" v="5341" actId="27803"/>
          <ac:spMkLst>
            <pc:docMk/>
            <pc:sldMk cId="1830847363" sldId="283"/>
            <ac:spMk id="9955" creationId="{9A604E95-F8B0-4D8B-A4A2-9746BEDE56EA}"/>
          </ac:spMkLst>
        </pc:spChg>
        <pc:spChg chg="mod">
          <ac:chgData name="Vivek Saahil" userId="43ad321a-5946-4c44-869a-99c3331d9527" providerId="ADAL" clId="{EA813354-F016-409C-A55B-EB42D8BC8B73}" dt="2021-04-06T04:33:14.680" v="5341" actId="27803"/>
          <ac:spMkLst>
            <pc:docMk/>
            <pc:sldMk cId="1830847363" sldId="283"/>
            <ac:spMk id="9956" creationId="{E603AB91-1295-45C5-B0E7-9B7A1FB5BE62}"/>
          </ac:spMkLst>
        </pc:spChg>
        <pc:spChg chg="mod">
          <ac:chgData name="Vivek Saahil" userId="43ad321a-5946-4c44-869a-99c3331d9527" providerId="ADAL" clId="{EA813354-F016-409C-A55B-EB42D8BC8B73}" dt="2021-04-06T04:33:14.680" v="5341" actId="27803"/>
          <ac:spMkLst>
            <pc:docMk/>
            <pc:sldMk cId="1830847363" sldId="283"/>
            <ac:spMk id="9957" creationId="{DC11BB0D-A074-4B33-8F6A-5E2DA51C5903}"/>
          </ac:spMkLst>
        </pc:spChg>
        <pc:spChg chg="mod">
          <ac:chgData name="Vivek Saahil" userId="43ad321a-5946-4c44-869a-99c3331d9527" providerId="ADAL" clId="{EA813354-F016-409C-A55B-EB42D8BC8B73}" dt="2021-04-06T04:33:14.680" v="5341" actId="27803"/>
          <ac:spMkLst>
            <pc:docMk/>
            <pc:sldMk cId="1830847363" sldId="283"/>
            <ac:spMk id="9958" creationId="{20C20E0E-E69A-4BC8-8223-E4CC0B137D42}"/>
          </ac:spMkLst>
        </pc:spChg>
        <pc:spChg chg="mod">
          <ac:chgData name="Vivek Saahil" userId="43ad321a-5946-4c44-869a-99c3331d9527" providerId="ADAL" clId="{EA813354-F016-409C-A55B-EB42D8BC8B73}" dt="2021-04-06T04:33:14.680" v="5341" actId="27803"/>
          <ac:spMkLst>
            <pc:docMk/>
            <pc:sldMk cId="1830847363" sldId="283"/>
            <ac:spMk id="9959" creationId="{27C7022B-7306-4739-9C7D-44A17D6CA468}"/>
          </ac:spMkLst>
        </pc:spChg>
        <pc:spChg chg="mod">
          <ac:chgData name="Vivek Saahil" userId="43ad321a-5946-4c44-869a-99c3331d9527" providerId="ADAL" clId="{EA813354-F016-409C-A55B-EB42D8BC8B73}" dt="2021-04-06T04:33:14.680" v="5341" actId="27803"/>
          <ac:spMkLst>
            <pc:docMk/>
            <pc:sldMk cId="1830847363" sldId="283"/>
            <ac:spMk id="9960" creationId="{35F4C672-536D-43AE-8C35-3394A08D8491}"/>
          </ac:spMkLst>
        </pc:spChg>
        <pc:spChg chg="mod">
          <ac:chgData name="Vivek Saahil" userId="43ad321a-5946-4c44-869a-99c3331d9527" providerId="ADAL" clId="{EA813354-F016-409C-A55B-EB42D8BC8B73}" dt="2021-04-06T04:33:14.680" v="5341" actId="27803"/>
          <ac:spMkLst>
            <pc:docMk/>
            <pc:sldMk cId="1830847363" sldId="283"/>
            <ac:spMk id="9961" creationId="{7AEF5381-10C1-4FD7-9E1C-FC3C29911377}"/>
          </ac:spMkLst>
        </pc:spChg>
        <pc:spChg chg="mod">
          <ac:chgData name="Vivek Saahil" userId="43ad321a-5946-4c44-869a-99c3331d9527" providerId="ADAL" clId="{EA813354-F016-409C-A55B-EB42D8BC8B73}" dt="2021-04-06T04:33:14.680" v="5341" actId="27803"/>
          <ac:spMkLst>
            <pc:docMk/>
            <pc:sldMk cId="1830847363" sldId="283"/>
            <ac:spMk id="9962" creationId="{A211ED8F-312F-46CD-9B65-5D4625D53B79}"/>
          </ac:spMkLst>
        </pc:spChg>
        <pc:spChg chg="mod">
          <ac:chgData name="Vivek Saahil" userId="43ad321a-5946-4c44-869a-99c3331d9527" providerId="ADAL" clId="{EA813354-F016-409C-A55B-EB42D8BC8B73}" dt="2021-04-06T04:33:14.680" v="5341" actId="27803"/>
          <ac:spMkLst>
            <pc:docMk/>
            <pc:sldMk cId="1830847363" sldId="283"/>
            <ac:spMk id="9963" creationId="{3480EBBF-3216-41E4-A9C3-E98E86312414}"/>
          </ac:spMkLst>
        </pc:spChg>
        <pc:spChg chg="mod">
          <ac:chgData name="Vivek Saahil" userId="43ad321a-5946-4c44-869a-99c3331d9527" providerId="ADAL" clId="{EA813354-F016-409C-A55B-EB42D8BC8B73}" dt="2021-04-06T04:33:14.680" v="5341" actId="27803"/>
          <ac:spMkLst>
            <pc:docMk/>
            <pc:sldMk cId="1830847363" sldId="283"/>
            <ac:spMk id="9964" creationId="{5FE22DDD-1E44-4C20-9FA1-58196C2C967B}"/>
          </ac:spMkLst>
        </pc:spChg>
        <pc:spChg chg="mod">
          <ac:chgData name="Vivek Saahil" userId="43ad321a-5946-4c44-869a-99c3331d9527" providerId="ADAL" clId="{EA813354-F016-409C-A55B-EB42D8BC8B73}" dt="2021-04-06T04:33:14.680" v="5341" actId="27803"/>
          <ac:spMkLst>
            <pc:docMk/>
            <pc:sldMk cId="1830847363" sldId="283"/>
            <ac:spMk id="9965" creationId="{239DDD0D-C7F7-4D3B-9E0B-C1A461B71AF8}"/>
          </ac:spMkLst>
        </pc:spChg>
        <pc:spChg chg="mod">
          <ac:chgData name="Vivek Saahil" userId="43ad321a-5946-4c44-869a-99c3331d9527" providerId="ADAL" clId="{EA813354-F016-409C-A55B-EB42D8BC8B73}" dt="2021-04-06T04:33:14.680" v="5341" actId="27803"/>
          <ac:spMkLst>
            <pc:docMk/>
            <pc:sldMk cId="1830847363" sldId="283"/>
            <ac:spMk id="9966" creationId="{86FDBE3E-EC3F-4CD5-96B6-A856EEFA37CE}"/>
          </ac:spMkLst>
        </pc:spChg>
        <pc:spChg chg="mod">
          <ac:chgData name="Vivek Saahil" userId="43ad321a-5946-4c44-869a-99c3331d9527" providerId="ADAL" clId="{EA813354-F016-409C-A55B-EB42D8BC8B73}" dt="2021-04-06T04:33:14.680" v="5341" actId="27803"/>
          <ac:spMkLst>
            <pc:docMk/>
            <pc:sldMk cId="1830847363" sldId="283"/>
            <ac:spMk id="9967" creationId="{81D9C0E8-08D0-4F11-A705-1D86549730E5}"/>
          </ac:spMkLst>
        </pc:spChg>
        <pc:spChg chg="mod">
          <ac:chgData name="Vivek Saahil" userId="43ad321a-5946-4c44-869a-99c3331d9527" providerId="ADAL" clId="{EA813354-F016-409C-A55B-EB42D8BC8B73}" dt="2021-04-06T04:33:14.680" v="5341" actId="27803"/>
          <ac:spMkLst>
            <pc:docMk/>
            <pc:sldMk cId="1830847363" sldId="283"/>
            <ac:spMk id="9968" creationId="{FA7C2521-DB7D-414E-965E-45995455DBD9}"/>
          </ac:spMkLst>
        </pc:spChg>
        <pc:spChg chg="mod">
          <ac:chgData name="Vivek Saahil" userId="43ad321a-5946-4c44-869a-99c3331d9527" providerId="ADAL" clId="{EA813354-F016-409C-A55B-EB42D8BC8B73}" dt="2021-04-06T04:33:14.680" v="5341" actId="27803"/>
          <ac:spMkLst>
            <pc:docMk/>
            <pc:sldMk cId="1830847363" sldId="283"/>
            <ac:spMk id="9969" creationId="{E70806D5-C547-4E58-BD38-F675A8F00625}"/>
          </ac:spMkLst>
        </pc:spChg>
        <pc:spChg chg="mod">
          <ac:chgData name="Vivek Saahil" userId="43ad321a-5946-4c44-869a-99c3331d9527" providerId="ADAL" clId="{EA813354-F016-409C-A55B-EB42D8BC8B73}" dt="2021-04-06T04:33:14.680" v="5341" actId="27803"/>
          <ac:spMkLst>
            <pc:docMk/>
            <pc:sldMk cId="1830847363" sldId="283"/>
            <ac:spMk id="9970" creationId="{925370E2-4051-47AD-A2F0-40F8D19CAF33}"/>
          </ac:spMkLst>
        </pc:spChg>
        <pc:spChg chg="mod">
          <ac:chgData name="Vivek Saahil" userId="43ad321a-5946-4c44-869a-99c3331d9527" providerId="ADAL" clId="{EA813354-F016-409C-A55B-EB42D8BC8B73}" dt="2021-04-06T04:33:14.680" v="5341" actId="27803"/>
          <ac:spMkLst>
            <pc:docMk/>
            <pc:sldMk cId="1830847363" sldId="283"/>
            <ac:spMk id="9971" creationId="{5394AEE5-7462-49E9-B288-CD4E7240DA4B}"/>
          </ac:spMkLst>
        </pc:spChg>
        <pc:spChg chg="mod">
          <ac:chgData name="Vivek Saahil" userId="43ad321a-5946-4c44-869a-99c3331d9527" providerId="ADAL" clId="{EA813354-F016-409C-A55B-EB42D8BC8B73}" dt="2021-04-06T04:33:14.680" v="5341" actId="27803"/>
          <ac:spMkLst>
            <pc:docMk/>
            <pc:sldMk cId="1830847363" sldId="283"/>
            <ac:spMk id="9972" creationId="{3EF2B9DA-886F-43DC-94A5-C51B655CB29C}"/>
          </ac:spMkLst>
        </pc:spChg>
        <pc:spChg chg="mod">
          <ac:chgData name="Vivek Saahil" userId="43ad321a-5946-4c44-869a-99c3331d9527" providerId="ADAL" clId="{EA813354-F016-409C-A55B-EB42D8BC8B73}" dt="2021-04-06T04:33:14.680" v="5341" actId="27803"/>
          <ac:spMkLst>
            <pc:docMk/>
            <pc:sldMk cId="1830847363" sldId="283"/>
            <ac:spMk id="9973" creationId="{3E44A099-C5B1-42EF-95E6-A7C772240D50}"/>
          </ac:spMkLst>
        </pc:spChg>
        <pc:spChg chg="mod">
          <ac:chgData name="Vivek Saahil" userId="43ad321a-5946-4c44-869a-99c3331d9527" providerId="ADAL" clId="{EA813354-F016-409C-A55B-EB42D8BC8B73}" dt="2021-04-06T04:33:14.680" v="5341" actId="27803"/>
          <ac:spMkLst>
            <pc:docMk/>
            <pc:sldMk cId="1830847363" sldId="283"/>
            <ac:spMk id="9974" creationId="{BDA91A65-77ED-4701-AABE-2F7452AC401D}"/>
          </ac:spMkLst>
        </pc:spChg>
        <pc:spChg chg="mod">
          <ac:chgData name="Vivek Saahil" userId="43ad321a-5946-4c44-869a-99c3331d9527" providerId="ADAL" clId="{EA813354-F016-409C-A55B-EB42D8BC8B73}" dt="2021-04-06T04:33:14.680" v="5341" actId="27803"/>
          <ac:spMkLst>
            <pc:docMk/>
            <pc:sldMk cId="1830847363" sldId="283"/>
            <ac:spMk id="9975" creationId="{1FD25AF8-F6AA-41E1-95D1-18EC07435F24}"/>
          </ac:spMkLst>
        </pc:spChg>
        <pc:spChg chg="mod">
          <ac:chgData name="Vivek Saahil" userId="43ad321a-5946-4c44-869a-99c3331d9527" providerId="ADAL" clId="{EA813354-F016-409C-A55B-EB42D8BC8B73}" dt="2021-04-06T04:33:14.680" v="5341" actId="27803"/>
          <ac:spMkLst>
            <pc:docMk/>
            <pc:sldMk cId="1830847363" sldId="283"/>
            <ac:spMk id="9976" creationId="{433DFC95-0352-462E-AE4A-123BEADF80C7}"/>
          </ac:spMkLst>
        </pc:spChg>
        <pc:spChg chg="mod">
          <ac:chgData name="Vivek Saahil" userId="43ad321a-5946-4c44-869a-99c3331d9527" providerId="ADAL" clId="{EA813354-F016-409C-A55B-EB42D8BC8B73}" dt="2021-04-06T04:33:14.680" v="5341" actId="27803"/>
          <ac:spMkLst>
            <pc:docMk/>
            <pc:sldMk cId="1830847363" sldId="283"/>
            <ac:spMk id="9977" creationId="{134A7EAD-BF84-466F-B841-1ADFEF06C81E}"/>
          </ac:spMkLst>
        </pc:spChg>
        <pc:spChg chg="mod">
          <ac:chgData name="Vivek Saahil" userId="43ad321a-5946-4c44-869a-99c3331d9527" providerId="ADAL" clId="{EA813354-F016-409C-A55B-EB42D8BC8B73}" dt="2021-04-06T04:33:14.680" v="5341" actId="27803"/>
          <ac:spMkLst>
            <pc:docMk/>
            <pc:sldMk cId="1830847363" sldId="283"/>
            <ac:spMk id="9978" creationId="{7F6FA2F0-FB0C-4F37-B52F-CBB7D8E37622}"/>
          </ac:spMkLst>
        </pc:spChg>
        <pc:spChg chg="mod">
          <ac:chgData name="Vivek Saahil" userId="43ad321a-5946-4c44-869a-99c3331d9527" providerId="ADAL" clId="{EA813354-F016-409C-A55B-EB42D8BC8B73}" dt="2021-04-06T04:33:14.680" v="5341" actId="27803"/>
          <ac:spMkLst>
            <pc:docMk/>
            <pc:sldMk cId="1830847363" sldId="283"/>
            <ac:spMk id="9979" creationId="{5BF05E7D-A8A4-46BC-9E29-79907D2B2DDF}"/>
          </ac:spMkLst>
        </pc:spChg>
        <pc:spChg chg="mod">
          <ac:chgData name="Vivek Saahil" userId="43ad321a-5946-4c44-869a-99c3331d9527" providerId="ADAL" clId="{EA813354-F016-409C-A55B-EB42D8BC8B73}" dt="2021-04-06T04:33:14.680" v="5341" actId="27803"/>
          <ac:spMkLst>
            <pc:docMk/>
            <pc:sldMk cId="1830847363" sldId="283"/>
            <ac:spMk id="9980" creationId="{F1EC1F4E-8B83-4657-A6BC-A8F2BD41BCDE}"/>
          </ac:spMkLst>
        </pc:spChg>
        <pc:spChg chg="mod">
          <ac:chgData name="Vivek Saahil" userId="43ad321a-5946-4c44-869a-99c3331d9527" providerId="ADAL" clId="{EA813354-F016-409C-A55B-EB42D8BC8B73}" dt="2021-04-06T04:33:14.680" v="5341" actId="27803"/>
          <ac:spMkLst>
            <pc:docMk/>
            <pc:sldMk cId="1830847363" sldId="283"/>
            <ac:spMk id="9981" creationId="{A3561EAA-F58C-4D79-8668-B0E9A33637F7}"/>
          </ac:spMkLst>
        </pc:spChg>
        <pc:spChg chg="mod">
          <ac:chgData name="Vivek Saahil" userId="43ad321a-5946-4c44-869a-99c3331d9527" providerId="ADAL" clId="{EA813354-F016-409C-A55B-EB42D8BC8B73}" dt="2021-04-06T04:33:14.680" v="5341" actId="27803"/>
          <ac:spMkLst>
            <pc:docMk/>
            <pc:sldMk cId="1830847363" sldId="283"/>
            <ac:spMk id="9982" creationId="{70CDDE51-CF26-493C-BAD5-EE73DA1C71CD}"/>
          </ac:spMkLst>
        </pc:spChg>
        <pc:spChg chg="mod">
          <ac:chgData name="Vivek Saahil" userId="43ad321a-5946-4c44-869a-99c3331d9527" providerId="ADAL" clId="{EA813354-F016-409C-A55B-EB42D8BC8B73}" dt="2021-04-06T04:33:14.680" v="5341" actId="27803"/>
          <ac:spMkLst>
            <pc:docMk/>
            <pc:sldMk cId="1830847363" sldId="283"/>
            <ac:spMk id="9983" creationId="{AE9DF320-7736-4F29-922E-4C47F72B2673}"/>
          </ac:spMkLst>
        </pc:spChg>
        <pc:spChg chg="mod">
          <ac:chgData name="Vivek Saahil" userId="43ad321a-5946-4c44-869a-99c3331d9527" providerId="ADAL" clId="{EA813354-F016-409C-A55B-EB42D8BC8B73}" dt="2021-04-06T04:33:14.680" v="5341" actId="27803"/>
          <ac:spMkLst>
            <pc:docMk/>
            <pc:sldMk cId="1830847363" sldId="283"/>
            <ac:spMk id="9984" creationId="{11EFBB15-E736-419F-9E81-14BC29B8C2CA}"/>
          </ac:spMkLst>
        </pc:spChg>
        <pc:spChg chg="mod">
          <ac:chgData name="Vivek Saahil" userId="43ad321a-5946-4c44-869a-99c3331d9527" providerId="ADAL" clId="{EA813354-F016-409C-A55B-EB42D8BC8B73}" dt="2021-04-06T04:33:14.680" v="5341" actId="27803"/>
          <ac:spMkLst>
            <pc:docMk/>
            <pc:sldMk cId="1830847363" sldId="283"/>
            <ac:spMk id="9985" creationId="{B6EF75DB-A353-472B-88FD-F39DD37F0AD6}"/>
          </ac:spMkLst>
        </pc:spChg>
        <pc:spChg chg="mod">
          <ac:chgData name="Vivek Saahil" userId="43ad321a-5946-4c44-869a-99c3331d9527" providerId="ADAL" clId="{EA813354-F016-409C-A55B-EB42D8BC8B73}" dt="2021-04-06T04:33:14.680" v="5341" actId="27803"/>
          <ac:spMkLst>
            <pc:docMk/>
            <pc:sldMk cId="1830847363" sldId="283"/>
            <ac:spMk id="9986" creationId="{577A5440-45D3-4C49-847D-66BE1EEEFE36}"/>
          </ac:spMkLst>
        </pc:spChg>
        <pc:spChg chg="mod">
          <ac:chgData name="Vivek Saahil" userId="43ad321a-5946-4c44-869a-99c3331d9527" providerId="ADAL" clId="{EA813354-F016-409C-A55B-EB42D8BC8B73}" dt="2021-04-06T04:33:14.680" v="5341" actId="27803"/>
          <ac:spMkLst>
            <pc:docMk/>
            <pc:sldMk cId="1830847363" sldId="283"/>
            <ac:spMk id="9987" creationId="{F1FE35B2-344D-403B-BABE-7E1A40F35A51}"/>
          </ac:spMkLst>
        </pc:spChg>
        <pc:spChg chg="mod">
          <ac:chgData name="Vivek Saahil" userId="43ad321a-5946-4c44-869a-99c3331d9527" providerId="ADAL" clId="{EA813354-F016-409C-A55B-EB42D8BC8B73}" dt="2021-04-06T04:33:14.680" v="5341" actId="27803"/>
          <ac:spMkLst>
            <pc:docMk/>
            <pc:sldMk cId="1830847363" sldId="283"/>
            <ac:spMk id="9988" creationId="{CA242CA5-3B35-4E18-95C0-4942A9D48BE1}"/>
          </ac:spMkLst>
        </pc:spChg>
        <pc:spChg chg="mod">
          <ac:chgData name="Vivek Saahil" userId="43ad321a-5946-4c44-869a-99c3331d9527" providerId="ADAL" clId="{EA813354-F016-409C-A55B-EB42D8BC8B73}" dt="2021-04-06T04:33:14.680" v="5341" actId="27803"/>
          <ac:spMkLst>
            <pc:docMk/>
            <pc:sldMk cId="1830847363" sldId="283"/>
            <ac:spMk id="9989" creationId="{DDB34143-811C-4691-9841-74A1416D4A14}"/>
          </ac:spMkLst>
        </pc:spChg>
        <pc:spChg chg="mod">
          <ac:chgData name="Vivek Saahil" userId="43ad321a-5946-4c44-869a-99c3331d9527" providerId="ADAL" clId="{EA813354-F016-409C-A55B-EB42D8BC8B73}" dt="2021-04-06T04:33:14.680" v="5341" actId="27803"/>
          <ac:spMkLst>
            <pc:docMk/>
            <pc:sldMk cId="1830847363" sldId="283"/>
            <ac:spMk id="9990" creationId="{145F7A8D-8051-4B73-80C7-022B2D660583}"/>
          </ac:spMkLst>
        </pc:spChg>
        <pc:spChg chg="mod">
          <ac:chgData name="Vivek Saahil" userId="43ad321a-5946-4c44-869a-99c3331d9527" providerId="ADAL" clId="{EA813354-F016-409C-A55B-EB42D8BC8B73}" dt="2021-04-06T04:33:14.680" v="5341" actId="27803"/>
          <ac:spMkLst>
            <pc:docMk/>
            <pc:sldMk cId="1830847363" sldId="283"/>
            <ac:spMk id="9991" creationId="{A49A8677-EAAC-4F8A-B4BB-27057C9B2609}"/>
          </ac:spMkLst>
        </pc:spChg>
        <pc:spChg chg="mod">
          <ac:chgData name="Vivek Saahil" userId="43ad321a-5946-4c44-869a-99c3331d9527" providerId="ADAL" clId="{EA813354-F016-409C-A55B-EB42D8BC8B73}" dt="2021-04-06T04:33:14.680" v="5341" actId="27803"/>
          <ac:spMkLst>
            <pc:docMk/>
            <pc:sldMk cId="1830847363" sldId="283"/>
            <ac:spMk id="9992" creationId="{0D44D8B1-A394-41BD-B1C2-BB4A9AF624C8}"/>
          </ac:spMkLst>
        </pc:spChg>
        <pc:spChg chg="mod">
          <ac:chgData name="Vivek Saahil" userId="43ad321a-5946-4c44-869a-99c3331d9527" providerId="ADAL" clId="{EA813354-F016-409C-A55B-EB42D8BC8B73}" dt="2021-04-06T04:33:14.680" v="5341" actId="27803"/>
          <ac:spMkLst>
            <pc:docMk/>
            <pc:sldMk cId="1830847363" sldId="283"/>
            <ac:spMk id="9993" creationId="{B30FAFF5-52F1-4362-B718-4BBB069953A3}"/>
          </ac:spMkLst>
        </pc:spChg>
        <pc:spChg chg="mod">
          <ac:chgData name="Vivek Saahil" userId="43ad321a-5946-4c44-869a-99c3331d9527" providerId="ADAL" clId="{EA813354-F016-409C-A55B-EB42D8BC8B73}" dt="2021-04-06T04:33:14.680" v="5341" actId="27803"/>
          <ac:spMkLst>
            <pc:docMk/>
            <pc:sldMk cId="1830847363" sldId="283"/>
            <ac:spMk id="9994" creationId="{47BD51D2-A2CA-471D-A970-F2ABEDCAB2EA}"/>
          </ac:spMkLst>
        </pc:spChg>
        <pc:spChg chg="mod">
          <ac:chgData name="Vivek Saahil" userId="43ad321a-5946-4c44-869a-99c3331d9527" providerId="ADAL" clId="{EA813354-F016-409C-A55B-EB42D8BC8B73}" dt="2021-04-06T04:33:14.680" v="5341" actId="27803"/>
          <ac:spMkLst>
            <pc:docMk/>
            <pc:sldMk cId="1830847363" sldId="283"/>
            <ac:spMk id="9995" creationId="{535AA00F-F811-44E5-B5EA-49A00188C78D}"/>
          </ac:spMkLst>
        </pc:spChg>
        <pc:spChg chg="mod">
          <ac:chgData name="Vivek Saahil" userId="43ad321a-5946-4c44-869a-99c3331d9527" providerId="ADAL" clId="{EA813354-F016-409C-A55B-EB42D8BC8B73}" dt="2021-04-06T04:33:14.680" v="5341" actId="27803"/>
          <ac:spMkLst>
            <pc:docMk/>
            <pc:sldMk cId="1830847363" sldId="283"/>
            <ac:spMk id="9996" creationId="{30C558D2-8E4C-4E53-A9B7-06ED006E8735}"/>
          </ac:spMkLst>
        </pc:spChg>
        <pc:spChg chg="mod">
          <ac:chgData name="Vivek Saahil" userId="43ad321a-5946-4c44-869a-99c3331d9527" providerId="ADAL" clId="{EA813354-F016-409C-A55B-EB42D8BC8B73}" dt="2021-04-06T04:33:14.680" v="5341" actId="27803"/>
          <ac:spMkLst>
            <pc:docMk/>
            <pc:sldMk cId="1830847363" sldId="283"/>
            <ac:spMk id="9997" creationId="{60AAD928-0027-4CA3-9EF7-8D6A755AA880}"/>
          </ac:spMkLst>
        </pc:spChg>
        <pc:spChg chg="mod">
          <ac:chgData name="Vivek Saahil" userId="43ad321a-5946-4c44-869a-99c3331d9527" providerId="ADAL" clId="{EA813354-F016-409C-A55B-EB42D8BC8B73}" dt="2021-04-06T04:33:14.680" v="5341" actId="27803"/>
          <ac:spMkLst>
            <pc:docMk/>
            <pc:sldMk cId="1830847363" sldId="283"/>
            <ac:spMk id="9998" creationId="{9BE6A4A0-9A58-41FD-B65D-8C71E24B5674}"/>
          </ac:spMkLst>
        </pc:spChg>
        <pc:spChg chg="mod">
          <ac:chgData name="Vivek Saahil" userId="43ad321a-5946-4c44-869a-99c3331d9527" providerId="ADAL" clId="{EA813354-F016-409C-A55B-EB42D8BC8B73}" dt="2021-04-06T04:33:14.680" v="5341" actId="27803"/>
          <ac:spMkLst>
            <pc:docMk/>
            <pc:sldMk cId="1830847363" sldId="283"/>
            <ac:spMk id="9999" creationId="{7F49CAAA-8B6D-46F4-A810-4714224E947C}"/>
          </ac:spMkLst>
        </pc:spChg>
        <pc:spChg chg="mod">
          <ac:chgData name="Vivek Saahil" userId="43ad321a-5946-4c44-869a-99c3331d9527" providerId="ADAL" clId="{EA813354-F016-409C-A55B-EB42D8BC8B73}" dt="2021-04-06T04:33:14.680" v="5341" actId="27803"/>
          <ac:spMkLst>
            <pc:docMk/>
            <pc:sldMk cId="1830847363" sldId="283"/>
            <ac:spMk id="10000" creationId="{E063E3B2-E91F-40EC-82A2-24865CDACA1F}"/>
          </ac:spMkLst>
        </pc:spChg>
        <pc:spChg chg="mod">
          <ac:chgData name="Vivek Saahil" userId="43ad321a-5946-4c44-869a-99c3331d9527" providerId="ADAL" clId="{EA813354-F016-409C-A55B-EB42D8BC8B73}" dt="2021-04-06T04:33:14.680" v="5341" actId="27803"/>
          <ac:spMkLst>
            <pc:docMk/>
            <pc:sldMk cId="1830847363" sldId="283"/>
            <ac:spMk id="10001" creationId="{E417A1AD-C3ED-4F75-8860-EF5838701419}"/>
          </ac:spMkLst>
        </pc:spChg>
        <pc:spChg chg="mod">
          <ac:chgData name="Vivek Saahil" userId="43ad321a-5946-4c44-869a-99c3331d9527" providerId="ADAL" clId="{EA813354-F016-409C-A55B-EB42D8BC8B73}" dt="2021-04-06T04:33:14.680" v="5341" actId="27803"/>
          <ac:spMkLst>
            <pc:docMk/>
            <pc:sldMk cId="1830847363" sldId="283"/>
            <ac:spMk id="10002" creationId="{F80923F6-E39D-4A97-BCB1-568A47790C7F}"/>
          </ac:spMkLst>
        </pc:spChg>
        <pc:spChg chg="mod">
          <ac:chgData name="Vivek Saahil" userId="43ad321a-5946-4c44-869a-99c3331d9527" providerId="ADAL" clId="{EA813354-F016-409C-A55B-EB42D8BC8B73}" dt="2021-04-06T04:33:14.680" v="5341" actId="27803"/>
          <ac:spMkLst>
            <pc:docMk/>
            <pc:sldMk cId="1830847363" sldId="283"/>
            <ac:spMk id="10003" creationId="{79F5E88D-8F1E-4E2F-86ED-0F158AC5C6A7}"/>
          </ac:spMkLst>
        </pc:spChg>
        <pc:spChg chg="mod">
          <ac:chgData name="Vivek Saahil" userId="43ad321a-5946-4c44-869a-99c3331d9527" providerId="ADAL" clId="{EA813354-F016-409C-A55B-EB42D8BC8B73}" dt="2021-04-06T04:33:14.680" v="5341" actId="27803"/>
          <ac:spMkLst>
            <pc:docMk/>
            <pc:sldMk cId="1830847363" sldId="283"/>
            <ac:spMk id="10004" creationId="{373B1CD3-F7C9-452C-8DFA-EFC50E47E41E}"/>
          </ac:spMkLst>
        </pc:spChg>
        <pc:spChg chg="mod">
          <ac:chgData name="Vivek Saahil" userId="43ad321a-5946-4c44-869a-99c3331d9527" providerId="ADAL" clId="{EA813354-F016-409C-A55B-EB42D8BC8B73}" dt="2021-04-06T04:33:14.680" v="5341" actId="27803"/>
          <ac:spMkLst>
            <pc:docMk/>
            <pc:sldMk cId="1830847363" sldId="283"/>
            <ac:spMk id="10005" creationId="{6D47512C-203A-42EC-BA43-B0E5682AC9AE}"/>
          </ac:spMkLst>
        </pc:spChg>
        <pc:spChg chg="mod">
          <ac:chgData name="Vivek Saahil" userId="43ad321a-5946-4c44-869a-99c3331d9527" providerId="ADAL" clId="{EA813354-F016-409C-A55B-EB42D8BC8B73}" dt="2021-04-06T04:33:14.680" v="5341" actId="27803"/>
          <ac:spMkLst>
            <pc:docMk/>
            <pc:sldMk cId="1830847363" sldId="283"/>
            <ac:spMk id="10006" creationId="{049876FB-ABD1-4AF7-90F0-E0338061406F}"/>
          </ac:spMkLst>
        </pc:spChg>
        <pc:spChg chg="mod">
          <ac:chgData name="Vivek Saahil" userId="43ad321a-5946-4c44-869a-99c3331d9527" providerId="ADAL" clId="{EA813354-F016-409C-A55B-EB42D8BC8B73}" dt="2021-04-06T04:33:14.680" v="5341" actId="27803"/>
          <ac:spMkLst>
            <pc:docMk/>
            <pc:sldMk cId="1830847363" sldId="283"/>
            <ac:spMk id="10007" creationId="{B59EDB9F-0252-4090-8732-8D6D65FA8F97}"/>
          </ac:spMkLst>
        </pc:spChg>
        <pc:spChg chg="mod">
          <ac:chgData name="Vivek Saahil" userId="43ad321a-5946-4c44-869a-99c3331d9527" providerId="ADAL" clId="{EA813354-F016-409C-A55B-EB42D8BC8B73}" dt="2021-04-06T04:33:14.680" v="5341" actId="27803"/>
          <ac:spMkLst>
            <pc:docMk/>
            <pc:sldMk cId="1830847363" sldId="283"/>
            <ac:spMk id="10008" creationId="{B23269DE-6875-40A1-B1AD-F59C92DCA7F6}"/>
          </ac:spMkLst>
        </pc:spChg>
        <pc:spChg chg="mod">
          <ac:chgData name="Vivek Saahil" userId="43ad321a-5946-4c44-869a-99c3331d9527" providerId="ADAL" clId="{EA813354-F016-409C-A55B-EB42D8BC8B73}" dt="2021-04-06T04:33:14.680" v="5341" actId="27803"/>
          <ac:spMkLst>
            <pc:docMk/>
            <pc:sldMk cId="1830847363" sldId="283"/>
            <ac:spMk id="10009" creationId="{8EF6FF72-E780-4C0C-A46E-EE9DE93082C4}"/>
          </ac:spMkLst>
        </pc:spChg>
        <pc:spChg chg="mod">
          <ac:chgData name="Vivek Saahil" userId="43ad321a-5946-4c44-869a-99c3331d9527" providerId="ADAL" clId="{EA813354-F016-409C-A55B-EB42D8BC8B73}" dt="2021-04-06T04:33:14.680" v="5341" actId="27803"/>
          <ac:spMkLst>
            <pc:docMk/>
            <pc:sldMk cId="1830847363" sldId="283"/>
            <ac:spMk id="10010" creationId="{8703AF1A-30A1-4111-B454-4C918CBEEAB7}"/>
          </ac:spMkLst>
        </pc:spChg>
        <pc:spChg chg="mod">
          <ac:chgData name="Vivek Saahil" userId="43ad321a-5946-4c44-869a-99c3331d9527" providerId="ADAL" clId="{EA813354-F016-409C-A55B-EB42D8BC8B73}" dt="2021-04-06T04:33:14.680" v="5341" actId="27803"/>
          <ac:spMkLst>
            <pc:docMk/>
            <pc:sldMk cId="1830847363" sldId="283"/>
            <ac:spMk id="10011" creationId="{829AD0CC-53A6-4DC3-8223-B3CAA379577B}"/>
          </ac:spMkLst>
        </pc:spChg>
        <pc:spChg chg="mod">
          <ac:chgData name="Vivek Saahil" userId="43ad321a-5946-4c44-869a-99c3331d9527" providerId="ADAL" clId="{EA813354-F016-409C-A55B-EB42D8BC8B73}" dt="2021-04-06T04:33:14.680" v="5341" actId="27803"/>
          <ac:spMkLst>
            <pc:docMk/>
            <pc:sldMk cId="1830847363" sldId="283"/>
            <ac:spMk id="10012" creationId="{4304EDDA-7507-44B7-AFFF-14B4C3EB2353}"/>
          </ac:spMkLst>
        </pc:spChg>
        <pc:spChg chg="mod">
          <ac:chgData name="Vivek Saahil" userId="43ad321a-5946-4c44-869a-99c3331d9527" providerId="ADAL" clId="{EA813354-F016-409C-A55B-EB42D8BC8B73}" dt="2021-04-06T04:33:14.680" v="5341" actId="27803"/>
          <ac:spMkLst>
            <pc:docMk/>
            <pc:sldMk cId="1830847363" sldId="283"/>
            <ac:spMk id="10013" creationId="{0ED30DD7-178C-404C-9F8D-0201038F1981}"/>
          </ac:spMkLst>
        </pc:spChg>
        <pc:spChg chg="mod">
          <ac:chgData name="Vivek Saahil" userId="43ad321a-5946-4c44-869a-99c3331d9527" providerId="ADAL" clId="{EA813354-F016-409C-A55B-EB42D8BC8B73}" dt="2021-04-06T04:33:14.680" v="5341" actId="27803"/>
          <ac:spMkLst>
            <pc:docMk/>
            <pc:sldMk cId="1830847363" sldId="283"/>
            <ac:spMk id="10014" creationId="{F595D386-53F9-4F47-B57D-E0AA00BE2F28}"/>
          </ac:spMkLst>
        </pc:spChg>
        <pc:spChg chg="mod">
          <ac:chgData name="Vivek Saahil" userId="43ad321a-5946-4c44-869a-99c3331d9527" providerId="ADAL" clId="{EA813354-F016-409C-A55B-EB42D8BC8B73}" dt="2021-04-06T04:33:14.680" v="5341" actId="27803"/>
          <ac:spMkLst>
            <pc:docMk/>
            <pc:sldMk cId="1830847363" sldId="283"/>
            <ac:spMk id="10015" creationId="{528F6DD5-E43F-4F61-8B53-C01C3BFB2389}"/>
          </ac:spMkLst>
        </pc:spChg>
        <pc:spChg chg="mod">
          <ac:chgData name="Vivek Saahil" userId="43ad321a-5946-4c44-869a-99c3331d9527" providerId="ADAL" clId="{EA813354-F016-409C-A55B-EB42D8BC8B73}" dt="2021-04-06T04:33:14.680" v="5341" actId="27803"/>
          <ac:spMkLst>
            <pc:docMk/>
            <pc:sldMk cId="1830847363" sldId="283"/>
            <ac:spMk id="10016" creationId="{7EF4EE45-7DCD-40A4-BF4E-26CFB01FF9AE}"/>
          </ac:spMkLst>
        </pc:spChg>
        <pc:spChg chg="mod">
          <ac:chgData name="Vivek Saahil" userId="43ad321a-5946-4c44-869a-99c3331d9527" providerId="ADAL" clId="{EA813354-F016-409C-A55B-EB42D8BC8B73}" dt="2021-04-06T04:33:14.680" v="5341" actId="27803"/>
          <ac:spMkLst>
            <pc:docMk/>
            <pc:sldMk cId="1830847363" sldId="283"/>
            <ac:spMk id="10017" creationId="{1E22636A-FEE4-4870-9BDD-91FBE465BB25}"/>
          </ac:spMkLst>
        </pc:spChg>
        <pc:spChg chg="mod">
          <ac:chgData name="Vivek Saahil" userId="43ad321a-5946-4c44-869a-99c3331d9527" providerId="ADAL" clId="{EA813354-F016-409C-A55B-EB42D8BC8B73}" dt="2021-04-06T04:33:14.680" v="5341" actId="27803"/>
          <ac:spMkLst>
            <pc:docMk/>
            <pc:sldMk cId="1830847363" sldId="283"/>
            <ac:spMk id="10018" creationId="{FC433F7D-9D29-4C0F-B2B3-EA12B64746B1}"/>
          </ac:spMkLst>
        </pc:spChg>
        <pc:spChg chg="mod">
          <ac:chgData name="Vivek Saahil" userId="43ad321a-5946-4c44-869a-99c3331d9527" providerId="ADAL" clId="{EA813354-F016-409C-A55B-EB42D8BC8B73}" dt="2021-04-06T04:33:14.680" v="5341" actId="27803"/>
          <ac:spMkLst>
            <pc:docMk/>
            <pc:sldMk cId="1830847363" sldId="283"/>
            <ac:spMk id="10019" creationId="{97CD5C4C-693F-482F-930E-1174D0411132}"/>
          </ac:spMkLst>
        </pc:spChg>
        <pc:spChg chg="mod">
          <ac:chgData name="Vivek Saahil" userId="43ad321a-5946-4c44-869a-99c3331d9527" providerId="ADAL" clId="{EA813354-F016-409C-A55B-EB42D8BC8B73}" dt="2021-04-06T04:33:14.680" v="5341" actId="27803"/>
          <ac:spMkLst>
            <pc:docMk/>
            <pc:sldMk cId="1830847363" sldId="283"/>
            <ac:spMk id="10020" creationId="{572A881B-32EA-4ABE-8A36-FF8340F63B46}"/>
          </ac:spMkLst>
        </pc:spChg>
        <pc:spChg chg="mod">
          <ac:chgData name="Vivek Saahil" userId="43ad321a-5946-4c44-869a-99c3331d9527" providerId="ADAL" clId="{EA813354-F016-409C-A55B-EB42D8BC8B73}" dt="2021-04-06T04:33:14.680" v="5341" actId="27803"/>
          <ac:spMkLst>
            <pc:docMk/>
            <pc:sldMk cId="1830847363" sldId="283"/>
            <ac:spMk id="10021" creationId="{D3A61BB4-D33B-488B-9B40-D361DC521FCF}"/>
          </ac:spMkLst>
        </pc:spChg>
        <pc:spChg chg="mod">
          <ac:chgData name="Vivek Saahil" userId="43ad321a-5946-4c44-869a-99c3331d9527" providerId="ADAL" clId="{EA813354-F016-409C-A55B-EB42D8BC8B73}" dt="2021-04-06T04:33:14.680" v="5341" actId="27803"/>
          <ac:spMkLst>
            <pc:docMk/>
            <pc:sldMk cId="1830847363" sldId="283"/>
            <ac:spMk id="10022" creationId="{E641A37D-B6A1-432E-A88A-32875E529AC3}"/>
          </ac:spMkLst>
        </pc:spChg>
        <pc:spChg chg="mod">
          <ac:chgData name="Vivek Saahil" userId="43ad321a-5946-4c44-869a-99c3331d9527" providerId="ADAL" clId="{EA813354-F016-409C-A55B-EB42D8BC8B73}" dt="2021-04-06T04:33:14.680" v="5341" actId="27803"/>
          <ac:spMkLst>
            <pc:docMk/>
            <pc:sldMk cId="1830847363" sldId="283"/>
            <ac:spMk id="10023" creationId="{7ADB9F67-6E98-4186-AC28-D676896B25A7}"/>
          </ac:spMkLst>
        </pc:spChg>
        <pc:spChg chg="mod">
          <ac:chgData name="Vivek Saahil" userId="43ad321a-5946-4c44-869a-99c3331d9527" providerId="ADAL" clId="{EA813354-F016-409C-A55B-EB42D8BC8B73}" dt="2021-04-06T04:33:14.680" v="5341" actId="27803"/>
          <ac:spMkLst>
            <pc:docMk/>
            <pc:sldMk cId="1830847363" sldId="283"/>
            <ac:spMk id="10024" creationId="{3BB47987-3944-4924-8744-0EF5233224CE}"/>
          </ac:spMkLst>
        </pc:spChg>
        <pc:spChg chg="mod">
          <ac:chgData name="Vivek Saahil" userId="43ad321a-5946-4c44-869a-99c3331d9527" providerId="ADAL" clId="{EA813354-F016-409C-A55B-EB42D8BC8B73}" dt="2021-04-06T04:33:14.680" v="5341" actId="27803"/>
          <ac:spMkLst>
            <pc:docMk/>
            <pc:sldMk cId="1830847363" sldId="283"/>
            <ac:spMk id="10025" creationId="{87AEF4E6-1C4A-4CC3-9386-FF763B7A5A21}"/>
          </ac:spMkLst>
        </pc:spChg>
        <pc:spChg chg="mod">
          <ac:chgData name="Vivek Saahil" userId="43ad321a-5946-4c44-869a-99c3331d9527" providerId="ADAL" clId="{EA813354-F016-409C-A55B-EB42D8BC8B73}" dt="2021-04-06T04:33:14.680" v="5341" actId="27803"/>
          <ac:spMkLst>
            <pc:docMk/>
            <pc:sldMk cId="1830847363" sldId="283"/>
            <ac:spMk id="10026" creationId="{540BD495-C1A7-46C1-8AF7-EB830FAB3A18}"/>
          </ac:spMkLst>
        </pc:spChg>
        <pc:spChg chg="mod">
          <ac:chgData name="Vivek Saahil" userId="43ad321a-5946-4c44-869a-99c3331d9527" providerId="ADAL" clId="{EA813354-F016-409C-A55B-EB42D8BC8B73}" dt="2021-04-06T04:33:14.680" v="5341" actId="27803"/>
          <ac:spMkLst>
            <pc:docMk/>
            <pc:sldMk cId="1830847363" sldId="283"/>
            <ac:spMk id="10027" creationId="{849543DB-E9D7-44E2-B881-2AB09469A409}"/>
          </ac:spMkLst>
        </pc:spChg>
        <pc:spChg chg="mod">
          <ac:chgData name="Vivek Saahil" userId="43ad321a-5946-4c44-869a-99c3331d9527" providerId="ADAL" clId="{EA813354-F016-409C-A55B-EB42D8BC8B73}" dt="2021-04-06T04:33:14.680" v="5341" actId="27803"/>
          <ac:spMkLst>
            <pc:docMk/>
            <pc:sldMk cId="1830847363" sldId="283"/>
            <ac:spMk id="10028" creationId="{2A26A5D4-E29C-450C-B30D-4984022276AB}"/>
          </ac:spMkLst>
        </pc:spChg>
        <pc:spChg chg="mod">
          <ac:chgData name="Vivek Saahil" userId="43ad321a-5946-4c44-869a-99c3331d9527" providerId="ADAL" clId="{EA813354-F016-409C-A55B-EB42D8BC8B73}" dt="2021-04-06T04:33:14.680" v="5341" actId="27803"/>
          <ac:spMkLst>
            <pc:docMk/>
            <pc:sldMk cId="1830847363" sldId="283"/>
            <ac:spMk id="10029" creationId="{5403D5D9-D6DA-49C9-AD56-24330CCEC21F}"/>
          </ac:spMkLst>
        </pc:spChg>
        <pc:spChg chg="mod">
          <ac:chgData name="Vivek Saahil" userId="43ad321a-5946-4c44-869a-99c3331d9527" providerId="ADAL" clId="{EA813354-F016-409C-A55B-EB42D8BC8B73}" dt="2021-04-06T04:33:14.680" v="5341" actId="27803"/>
          <ac:spMkLst>
            <pc:docMk/>
            <pc:sldMk cId="1830847363" sldId="283"/>
            <ac:spMk id="10030" creationId="{BBD93B63-86BD-4C8F-8F2B-2505BE001BD8}"/>
          </ac:spMkLst>
        </pc:spChg>
        <pc:spChg chg="mod">
          <ac:chgData name="Vivek Saahil" userId="43ad321a-5946-4c44-869a-99c3331d9527" providerId="ADAL" clId="{EA813354-F016-409C-A55B-EB42D8BC8B73}" dt="2021-04-06T04:33:14.680" v="5341" actId="27803"/>
          <ac:spMkLst>
            <pc:docMk/>
            <pc:sldMk cId="1830847363" sldId="283"/>
            <ac:spMk id="10031" creationId="{7DF3EF96-0EAA-4484-A5B8-1608D2F1502F}"/>
          </ac:spMkLst>
        </pc:spChg>
        <pc:spChg chg="mod">
          <ac:chgData name="Vivek Saahil" userId="43ad321a-5946-4c44-869a-99c3331d9527" providerId="ADAL" clId="{EA813354-F016-409C-A55B-EB42D8BC8B73}" dt="2021-04-06T04:33:14.680" v="5341" actId="27803"/>
          <ac:spMkLst>
            <pc:docMk/>
            <pc:sldMk cId="1830847363" sldId="283"/>
            <ac:spMk id="10032" creationId="{14C4EF4F-51EE-44DB-A116-D8CA93D941F1}"/>
          </ac:spMkLst>
        </pc:spChg>
        <pc:spChg chg="mod">
          <ac:chgData name="Vivek Saahil" userId="43ad321a-5946-4c44-869a-99c3331d9527" providerId="ADAL" clId="{EA813354-F016-409C-A55B-EB42D8BC8B73}" dt="2021-04-06T04:33:14.680" v="5341" actId="27803"/>
          <ac:spMkLst>
            <pc:docMk/>
            <pc:sldMk cId="1830847363" sldId="283"/>
            <ac:spMk id="10033" creationId="{00B0C9EE-C0D9-4037-A6C1-37A6A40A3755}"/>
          </ac:spMkLst>
        </pc:spChg>
        <pc:spChg chg="mod">
          <ac:chgData name="Vivek Saahil" userId="43ad321a-5946-4c44-869a-99c3331d9527" providerId="ADAL" clId="{EA813354-F016-409C-A55B-EB42D8BC8B73}" dt="2021-04-06T04:33:14.680" v="5341" actId="27803"/>
          <ac:spMkLst>
            <pc:docMk/>
            <pc:sldMk cId="1830847363" sldId="283"/>
            <ac:spMk id="10034" creationId="{62535ECA-E8DA-4AEE-9DA9-EAEE23700EA0}"/>
          </ac:spMkLst>
        </pc:spChg>
        <pc:spChg chg="mod">
          <ac:chgData name="Vivek Saahil" userId="43ad321a-5946-4c44-869a-99c3331d9527" providerId="ADAL" clId="{EA813354-F016-409C-A55B-EB42D8BC8B73}" dt="2021-04-06T04:33:14.680" v="5341" actId="27803"/>
          <ac:spMkLst>
            <pc:docMk/>
            <pc:sldMk cId="1830847363" sldId="283"/>
            <ac:spMk id="10035" creationId="{AC30050A-921C-4258-99F6-5361D304E323}"/>
          </ac:spMkLst>
        </pc:spChg>
        <pc:spChg chg="mod">
          <ac:chgData name="Vivek Saahil" userId="43ad321a-5946-4c44-869a-99c3331d9527" providerId="ADAL" clId="{EA813354-F016-409C-A55B-EB42D8BC8B73}" dt="2021-04-06T04:33:14.680" v="5341" actId="27803"/>
          <ac:spMkLst>
            <pc:docMk/>
            <pc:sldMk cId="1830847363" sldId="283"/>
            <ac:spMk id="10036" creationId="{269B14E3-5F59-4CEF-9AF0-0AE852305FA4}"/>
          </ac:spMkLst>
        </pc:spChg>
        <pc:spChg chg="mod">
          <ac:chgData name="Vivek Saahil" userId="43ad321a-5946-4c44-869a-99c3331d9527" providerId="ADAL" clId="{EA813354-F016-409C-A55B-EB42D8BC8B73}" dt="2021-04-06T04:33:14.680" v="5341" actId="27803"/>
          <ac:spMkLst>
            <pc:docMk/>
            <pc:sldMk cId="1830847363" sldId="283"/>
            <ac:spMk id="10037" creationId="{25C4AE9D-3D78-4625-803C-DC3EA8B2FEA6}"/>
          </ac:spMkLst>
        </pc:spChg>
        <pc:spChg chg="mod">
          <ac:chgData name="Vivek Saahil" userId="43ad321a-5946-4c44-869a-99c3331d9527" providerId="ADAL" clId="{EA813354-F016-409C-A55B-EB42D8BC8B73}" dt="2021-04-06T04:33:14.680" v="5341" actId="27803"/>
          <ac:spMkLst>
            <pc:docMk/>
            <pc:sldMk cId="1830847363" sldId="283"/>
            <ac:spMk id="10038" creationId="{663F35AF-3E8B-47A9-B931-76FAC63BCEF9}"/>
          </ac:spMkLst>
        </pc:spChg>
        <pc:spChg chg="mod">
          <ac:chgData name="Vivek Saahil" userId="43ad321a-5946-4c44-869a-99c3331d9527" providerId="ADAL" clId="{EA813354-F016-409C-A55B-EB42D8BC8B73}" dt="2021-04-06T04:33:14.680" v="5341" actId="27803"/>
          <ac:spMkLst>
            <pc:docMk/>
            <pc:sldMk cId="1830847363" sldId="283"/>
            <ac:spMk id="10039" creationId="{C7B93170-5DE9-4B7C-AA3B-833545317FDE}"/>
          </ac:spMkLst>
        </pc:spChg>
        <pc:spChg chg="mod">
          <ac:chgData name="Vivek Saahil" userId="43ad321a-5946-4c44-869a-99c3331d9527" providerId="ADAL" clId="{EA813354-F016-409C-A55B-EB42D8BC8B73}" dt="2021-04-06T04:33:14.680" v="5341" actId="27803"/>
          <ac:spMkLst>
            <pc:docMk/>
            <pc:sldMk cId="1830847363" sldId="283"/>
            <ac:spMk id="10040" creationId="{97023204-5F80-4620-9B3D-05509081B84A}"/>
          </ac:spMkLst>
        </pc:spChg>
        <pc:spChg chg="mod">
          <ac:chgData name="Vivek Saahil" userId="43ad321a-5946-4c44-869a-99c3331d9527" providerId="ADAL" clId="{EA813354-F016-409C-A55B-EB42D8BC8B73}" dt="2021-04-06T04:33:14.680" v="5341" actId="27803"/>
          <ac:spMkLst>
            <pc:docMk/>
            <pc:sldMk cId="1830847363" sldId="283"/>
            <ac:spMk id="10041" creationId="{E1C6E56D-DDC9-4A60-B531-2576E9E221C6}"/>
          </ac:spMkLst>
        </pc:spChg>
        <pc:spChg chg="mod">
          <ac:chgData name="Vivek Saahil" userId="43ad321a-5946-4c44-869a-99c3331d9527" providerId="ADAL" clId="{EA813354-F016-409C-A55B-EB42D8BC8B73}" dt="2021-04-06T04:33:14.680" v="5341" actId="27803"/>
          <ac:spMkLst>
            <pc:docMk/>
            <pc:sldMk cId="1830847363" sldId="283"/>
            <ac:spMk id="10042" creationId="{66536560-E0ED-4F07-BFBD-7EDA2A6D50E9}"/>
          </ac:spMkLst>
        </pc:spChg>
        <pc:spChg chg="mod">
          <ac:chgData name="Vivek Saahil" userId="43ad321a-5946-4c44-869a-99c3331d9527" providerId="ADAL" clId="{EA813354-F016-409C-A55B-EB42D8BC8B73}" dt="2021-04-06T04:33:14.680" v="5341" actId="27803"/>
          <ac:spMkLst>
            <pc:docMk/>
            <pc:sldMk cId="1830847363" sldId="283"/>
            <ac:spMk id="10043" creationId="{80107BD0-C5EF-4037-B8DC-DDDAAF3825D8}"/>
          </ac:spMkLst>
        </pc:spChg>
        <pc:spChg chg="mod">
          <ac:chgData name="Vivek Saahil" userId="43ad321a-5946-4c44-869a-99c3331d9527" providerId="ADAL" clId="{EA813354-F016-409C-A55B-EB42D8BC8B73}" dt="2021-04-06T04:33:14.680" v="5341" actId="27803"/>
          <ac:spMkLst>
            <pc:docMk/>
            <pc:sldMk cId="1830847363" sldId="283"/>
            <ac:spMk id="10044" creationId="{52EC3379-1E80-4202-9E95-6E68D6E6F2D8}"/>
          </ac:spMkLst>
        </pc:spChg>
        <pc:spChg chg="mod">
          <ac:chgData name="Vivek Saahil" userId="43ad321a-5946-4c44-869a-99c3331d9527" providerId="ADAL" clId="{EA813354-F016-409C-A55B-EB42D8BC8B73}" dt="2021-04-06T04:33:14.680" v="5341" actId="27803"/>
          <ac:spMkLst>
            <pc:docMk/>
            <pc:sldMk cId="1830847363" sldId="283"/>
            <ac:spMk id="10045" creationId="{70D1147E-A10C-45CB-B936-9C31ECC0DB4A}"/>
          </ac:spMkLst>
        </pc:spChg>
        <pc:spChg chg="mod">
          <ac:chgData name="Vivek Saahil" userId="43ad321a-5946-4c44-869a-99c3331d9527" providerId="ADAL" clId="{EA813354-F016-409C-A55B-EB42D8BC8B73}" dt="2021-04-06T04:33:14.680" v="5341" actId="27803"/>
          <ac:spMkLst>
            <pc:docMk/>
            <pc:sldMk cId="1830847363" sldId="283"/>
            <ac:spMk id="10046" creationId="{BDEC57EF-79CE-48FD-A4E3-A01FF653F32D}"/>
          </ac:spMkLst>
        </pc:spChg>
        <pc:spChg chg="mod">
          <ac:chgData name="Vivek Saahil" userId="43ad321a-5946-4c44-869a-99c3331d9527" providerId="ADAL" clId="{EA813354-F016-409C-A55B-EB42D8BC8B73}" dt="2021-04-06T04:33:14.680" v="5341" actId="27803"/>
          <ac:spMkLst>
            <pc:docMk/>
            <pc:sldMk cId="1830847363" sldId="283"/>
            <ac:spMk id="10047" creationId="{DDD57413-BF9D-4ED9-99A4-9BD5876FF7E1}"/>
          </ac:spMkLst>
        </pc:spChg>
        <pc:spChg chg="mod">
          <ac:chgData name="Vivek Saahil" userId="43ad321a-5946-4c44-869a-99c3331d9527" providerId="ADAL" clId="{EA813354-F016-409C-A55B-EB42D8BC8B73}" dt="2021-04-06T04:33:14.680" v="5341" actId="27803"/>
          <ac:spMkLst>
            <pc:docMk/>
            <pc:sldMk cId="1830847363" sldId="283"/>
            <ac:spMk id="10048" creationId="{CCC6EFFA-134B-4572-88BE-2D727B7E9A78}"/>
          </ac:spMkLst>
        </pc:spChg>
        <pc:spChg chg="mod">
          <ac:chgData name="Vivek Saahil" userId="43ad321a-5946-4c44-869a-99c3331d9527" providerId="ADAL" clId="{EA813354-F016-409C-A55B-EB42D8BC8B73}" dt="2021-04-06T04:33:14.680" v="5341" actId="27803"/>
          <ac:spMkLst>
            <pc:docMk/>
            <pc:sldMk cId="1830847363" sldId="283"/>
            <ac:spMk id="10049" creationId="{26E2FF41-3617-4669-B526-5B12F75D914C}"/>
          </ac:spMkLst>
        </pc:spChg>
        <pc:spChg chg="mod">
          <ac:chgData name="Vivek Saahil" userId="43ad321a-5946-4c44-869a-99c3331d9527" providerId="ADAL" clId="{EA813354-F016-409C-A55B-EB42D8BC8B73}" dt="2021-04-06T04:33:14.680" v="5341" actId="27803"/>
          <ac:spMkLst>
            <pc:docMk/>
            <pc:sldMk cId="1830847363" sldId="283"/>
            <ac:spMk id="10050" creationId="{8A9B168A-4E82-4718-9044-912D4BD0BADC}"/>
          </ac:spMkLst>
        </pc:spChg>
        <pc:spChg chg="mod">
          <ac:chgData name="Vivek Saahil" userId="43ad321a-5946-4c44-869a-99c3331d9527" providerId="ADAL" clId="{EA813354-F016-409C-A55B-EB42D8BC8B73}" dt="2021-04-06T04:33:14.680" v="5341" actId="27803"/>
          <ac:spMkLst>
            <pc:docMk/>
            <pc:sldMk cId="1830847363" sldId="283"/>
            <ac:spMk id="10051" creationId="{E51758CE-0C2C-4240-998F-9FE11F11DD7A}"/>
          </ac:spMkLst>
        </pc:spChg>
        <pc:spChg chg="mod">
          <ac:chgData name="Vivek Saahil" userId="43ad321a-5946-4c44-869a-99c3331d9527" providerId="ADAL" clId="{EA813354-F016-409C-A55B-EB42D8BC8B73}" dt="2021-04-06T04:33:14.680" v="5341" actId="27803"/>
          <ac:spMkLst>
            <pc:docMk/>
            <pc:sldMk cId="1830847363" sldId="283"/>
            <ac:spMk id="10052" creationId="{743B3428-8A11-453B-8B52-0954A7149ABE}"/>
          </ac:spMkLst>
        </pc:spChg>
        <pc:spChg chg="mod">
          <ac:chgData name="Vivek Saahil" userId="43ad321a-5946-4c44-869a-99c3331d9527" providerId="ADAL" clId="{EA813354-F016-409C-A55B-EB42D8BC8B73}" dt="2021-04-06T04:33:14.680" v="5341" actId="27803"/>
          <ac:spMkLst>
            <pc:docMk/>
            <pc:sldMk cId="1830847363" sldId="283"/>
            <ac:spMk id="10053" creationId="{7627E93A-E2B5-4017-BF0E-E04E448431D1}"/>
          </ac:spMkLst>
        </pc:spChg>
        <pc:spChg chg="mod">
          <ac:chgData name="Vivek Saahil" userId="43ad321a-5946-4c44-869a-99c3331d9527" providerId="ADAL" clId="{EA813354-F016-409C-A55B-EB42D8BC8B73}" dt="2021-04-06T04:33:14.680" v="5341" actId="27803"/>
          <ac:spMkLst>
            <pc:docMk/>
            <pc:sldMk cId="1830847363" sldId="283"/>
            <ac:spMk id="10054" creationId="{3CFF7339-090C-498E-BC08-A52177ED37E9}"/>
          </ac:spMkLst>
        </pc:spChg>
        <pc:spChg chg="mod">
          <ac:chgData name="Vivek Saahil" userId="43ad321a-5946-4c44-869a-99c3331d9527" providerId="ADAL" clId="{EA813354-F016-409C-A55B-EB42D8BC8B73}" dt="2021-04-06T04:33:14.680" v="5341" actId="27803"/>
          <ac:spMkLst>
            <pc:docMk/>
            <pc:sldMk cId="1830847363" sldId="283"/>
            <ac:spMk id="10055" creationId="{E2A5357F-0FD5-4E78-AC09-4212F8A05E75}"/>
          </ac:spMkLst>
        </pc:spChg>
        <pc:spChg chg="mod">
          <ac:chgData name="Vivek Saahil" userId="43ad321a-5946-4c44-869a-99c3331d9527" providerId="ADAL" clId="{EA813354-F016-409C-A55B-EB42D8BC8B73}" dt="2021-04-06T04:33:14.680" v="5341" actId="27803"/>
          <ac:spMkLst>
            <pc:docMk/>
            <pc:sldMk cId="1830847363" sldId="283"/>
            <ac:spMk id="10056" creationId="{DB64E8F7-4A67-4795-9841-3A46C55B6929}"/>
          </ac:spMkLst>
        </pc:spChg>
        <pc:spChg chg="mod">
          <ac:chgData name="Vivek Saahil" userId="43ad321a-5946-4c44-869a-99c3331d9527" providerId="ADAL" clId="{EA813354-F016-409C-A55B-EB42D8BC8B73}" dt="2021-04-06T04:33:14.680" v="5341" actId="27803"/>
          <ac:spMkLst>
            <pc:docMk/>
            <pc:sldMk cId="1830847363" sldId="283"/>
            <ac:spMk id="10057" creationId="{0F42DD1E-E8F2-4D38-994D-D560E180D22E}"/>
          </ac:spMkLst>
        </pc:spChg>
        <pc:spChg chg="mod">
          <ac:chgData name="Vivek Saahil" userId="43ad321a-5946-4c44-869a-99c3331d9527" providerId="ADAL" clId="{EA813354-F016-409C-A55B-EB42D8BC8B73}" dt="2021-04-06T04:33:14.680" v="5341" actId="27803"/>
          <ac:spMkLst>
            <pc:docMk/>
            <pc:sldMk cId="1830847363" sldId="283"/>
            <ac:spMk id="10058" creationId="{8969759E-5443-4236-AE96-B7EF5B56FB23}"/>
          </ac:spMkLst>
        </pc:spChg>
        <pc:spChg chg="mod">
          <ac:chgData name="Vivek Saahil" userId="43ad321a-5946-4c44-869a-99c3331d9527" providerId="ADAL" clId="{EA813354-F016-409C-A55B-EB42D8BC8B73}" dt="2021-04-06T04:33:14.680" v="5341" actId="27803"/>
          <ac:spMkLst>
            <pc:docMk/>
            <pc:sldMk cId="1830847363" sldId="283"/>
            <ac:spMk id="10059" creationId="{FB1AEF75-F7E4-44EB-A62F-8A70B651A0C7}"/>
          </ac:spMkLst>
        </pc:spChg>
        <pc:spChg chg="mod">
          <ac:chgData name="Vivek Saahil" userId="43ad321a-5946-4c44-869a-99c3331d9527" providerId="ADAL" clId="{EA813354-F016-409C-A55B-EB42D8BC8B73}" dt="2021-04-06T04:33:14.680" v="5341" actId="27803"/>
          <ac:spMkLst>
            <pc:docMk/>
            <pc:sldMk cId="1830847363" sldId="283"/>
            <ac:spMk id="10060" creationId="{41533FB4-07F0-4C36-85FE-CD6973E27163}"/>
          </ac:spMkLst>
        </pc:spChg>
        <pc:spChg chg="mod">
          <ac:chgData name="Vivek Saahil" userId="43ad321a-5946-4c44-869a-99c3331d9527" providerId="ADAL" clId="{EA813354-F016-409C-A55B-EB42D8BC8B73}" dt="2021-04-06T04:33:14.680" v="5341" actId="27803"/>
          <ac:spMkLst>
            <pc:docMk/>
            <pc:sldMk cId="1830847363" sldId="283"/>
            <ac:spMk id="10061" creationId="{8E99B7C5-FB35-4E98-82BA-4AD6ABBA6A6F}"/>
          </ac:spMkLst>
        </pc:spChg>
        <pc:spChg chg="mod">
          <ac:chgData name="Vivek Saahil" userId="43ad321a-5946-4c44-869a-99c3331d9527" providerId="ADAL" clId="{EA813354-F016-409C-A55B-EB42D8BC8B73}" dt="2021-04-06T04:33:14.680" v="5341" actId="27803"/>
          <ac:spMkLst>
            <pc:docMk/>
            <pc:sldMk cId="1830847363" sldId="283"/>
            <ac:spMk id="10062" creationId="{E3B7F083-A78D-4130-8385-B7687637948B}"/>
          </ac:spMkLst>
        </pc:spChg>
        <pc:spChg chg="mod">
          <ac:chgData name="Vivek Saahil" userId="43ad321a-5946-4c44-869a-99c3331d9527" providerId="ADAL" clId="{EA813354-F016-409C-A55B-EB42D8BC8B73}" dt="2021-04-06T04:33:14.680" v="5341" actId="27803"/>
          <ac:spMkLst>
            <pc:docMk/>
            <pc:sldMk cId="1830847363" sldId="283"/>
            <ac:spMk id="10063" creationId="{DDE2C060-83D0-46F8-8A66-5C51C784F4C4}"/>
          </ac:spMkLst>
        </pc:spChg>
        <pc:spChg chg="mod">
          <ac:chgData name="Vivek Saahil" userId="43ad321a-5946-4c44-869a-99c3331d9527" providerId="ADAL" clId="{EA813354-F016-409C-A55B-EB42D8BC8B73}" dt="2021-04-06T04:33:14.680" v="5341" actId="27803"/>
          <ac:spMkLst>
            <pc:docMk/>
            <pc:sldMk cId="1830847363" sldId="283"/>
            <ac:spMk id="10064" creationId="{580B9857-756A-4F03-84ED-599A552414D1}"/>
          </ac:spMkLst>
        </pc:spChg>
        <pc:spChg chg="mod">
          <ac:chgData name="Vivek Saahil" userId="43ad321a-5946-4c44-869a-99c3331d9527" providerId="ADAL" clId="{EA813354-F016-409C-A55B-EB42D8BC8B73}" dt="2021-04-06T04:33:14.680" v="5341" actId="27803"/>
          <ac:spMkLst>
            <pc:docMk/>
            <pc:sldMk cId="1830847363" sldId="283"/>
            <ac:spMk id="10065" creationId="{E03FCA17-C124-4963-8235-A4C06F1FE339}"/>
          </ac:spMkLst>
        </pc:spChg>
        <pc:spChg chg="mod">
          <ac:chgData name="Vivek Saahil" userId="43ad321a-5946-4c44-869a-99c3331d9527" providerId="ADAL" clId="{EA813354-F016-409C-A55B-EB42D8BC8B73}" dt="2021-04-06T04:33:14.680" v="5341" actId="27803"/>
          <ac:spMkLst>
            <pc:docMk/>
            <pc:sldMk cId="1830847363" sldId="283"/>
            <ac:spMk id="10066" creationId="{4EDF6AC9-875F-42AA-AEAA-34C6A89FE354}"/>
          </ac:spMkLst>
        </pc:spChg>
        <pc:spChg chg="mod">
          <ac:chgData name="Vivek Saahil" userId="43ad321a-5946-4c44-869a-99c3331d9527" providerId="ADAL" clId="{EA813354-F016-409C-A55B-EB42D8BC8B73}" dt="2021-04-06T04:33:14.680" v="5341" actId="27803"/>
          <ac:spMkLst>
            <pc:docMk/>
            <pc:sldMk cId="1830847363" sldId="283"/>
            <ac:spMk id="10067" creationId="{ABB82B6D-AE1B-4BBC-8ADC-5B7A3D58F233}"/>
          </ac:spMkLst>
        </pc:spChg>
        <pc:spChg chg="mod">
          <ac:chgData name="Vivek Saahil" userId="43ad321a-5946-4c44-869a-99c3331d9527" providerId="ADAL" clId="{EA813354-F016-409C-A55B-EB42D8BC8B73}" dt="2021-04-06T04:33:14.680" v="5341" actId="27803"/>
          <ac:spMkLst>
            <pc:docMk/>
            <pc:sldMk cId="1830847363" sldId="283"/>
            <ac:spMk id="10068" creationId="{D113C860-7078-4750-A971-B66BEDAF7A57}"/>
          </ac:spMkLst>
        </pc:spChg>
        <pc:spChg chg="mod">
          <ac:chgData name="Vivek Saahil" userId="43ad321a-5946-4c44-869a-99c3331d9527" providerId="ADAL" clId="{EA813354-F016-409C-A55B-EB42D8BC8B73}" dt="2021-04-06T04:33:14.680" v="5341" actId="27803"/>
          <ac:spMkLst>
            <pc:docMk/>
            <pc:sldMk cId="1830847363" sldId="283"/>
            <ac:spMk id="10069" creationId="{8AB450FD-B2BB-48D4-9F02-D32FD48863CD}"/>
          </ac:spMkLst>
        </pc:spChg>
        <pc:spChg chg="mod">
          <ac:chgData name="Vivek Saahil" userId="43ad321a-5946-4c44-869a-99c3331d9527" providerId="ADAL" clId="{EA813354-F016-409C-A55B-EB42D8BC8B73}" dt="2021-04-06T04:33:14.680" v="5341" actId="27803"/>
          <ac:spMkLst>
            <pc:docMk/>
            <pc:sldMk cId="1830847363" sldId="283"/>
            <ac:spMk id="10070" creationId="{91D8FAFA-505E-48A9-A863-BD6E4A6D3904}"/>
          </ac:spMkLst>
        </pc:spChg>
        <pc:spChg chg="mod">
          <ac:chgData name="Vivek Saahil" userId="43ad321a-5946-4c44-869a-99c3331d9527" providerId="ADAL" clId="{EA813354-F016-409C-A55B-EB42D8BC8B73}" dt="2021-04-06T04:33:14.680" v="5341" actId="27803"/>
          <ac:spMkLst>
            <pc:docMk/>
            <pc:sldMk cId="1830847363" sldId="283"/>
            <ac:spMk id="10071" creationId="{EF3B29FC-FA6B-4F1A-951B-8E7C34AC9334}"/>
          </ac:spMkLst>
        </pc:spChg>
        <pc:spChg chg="mod">
          <ac:chgData name="Vivek Saahil" userId="43ad321a-5946-4c44-869a-99c3331d9527" providerId="ADAL" clId="{EA813354-F016-409C-A55B-EB42D8BC8B73}" dt="2021-04-06T04:33:14.680" v="5341" actId="27803"/>
          <ac:spMkLst>
            <pc:docMk/>
            <pc:sldMk cId="1830847363" sldId="283"/>
            <ac:spMk id="10072" creationId="{BB4B6822-6529-4529-82D6-5589A64F2556}"/>
          </ac:spMkLst>
        </pc:spChg>
        <pc:spChg chg="mod">
          <ac:chgData name="Vivek Saahil" userId="43ad321a-5946-4c44-869a-99c3331d9527" providerId="ADAL" clId="{EA813354-F016-409C-A55B-EB42D8BC8B73}" dt="2021-04-06T04:33:14.680" v="5341" actId="27803"/>
          <ac:spMkLst>
            <pc:docMk/>
            <pc:sldMk cId="1830847363" sldId="283"/>
            <ac:spMk id="10073" creationId="{9560DDDA-5409-4264-9E8A-08C1CD68A7BF}"/>
          </ac:spMkLst>
        </pc:spChg>
        <pc:spChg chg="mod">
          <ac:chgData name="Vivek Saahil" userId="43ad321a-5946-4c44-869a-99c3331d9527" providerId="ADAL" clId="{EA813354-F016-409C-A55B-EB42D8BC8B73}" dt="2021-04-06T04:33:14.680" v="5341" actId="27803"/>
          <ac:spMkLst>
            <pc:docMk/>
            <pc:sldMk cId="1830847363" sldId="283"/>
            <ac:spMk id="10074" creationId="{2D49B0AC-EE99-4D77-8E01-1DE51976BF81}"/>
          </ac:spMkLst>
        </pc:spChg>
        <pc:spChg chg="mod">
          <ac:chgData name="Vivek Saahil" userId="43ad321a-5946-4c44-869a-99c3331d9527" providerId="ADAL" clId="{EA813354-F016-409C-A55B-EB42D8BC8B73}" dt="2021-04-06T04:33:14.680" v="5341" actId="27803"/>
          <ac:spMkLst>
            <pc:docMk/>
            <pc:sldMk cId="1830847363" sldId="283"/>
            <ac:spMk id="10075" creationId="{773E5400-CFF1-4DCF-A656-EF1C619E1067}"/>
          </ac:spMkLst>
        </pc:spChg>
        <pc:spChg chg="mod">
          <ac:chgData name="Vivek Saahil" userId="43ad321a-5946-4c44-869a-99c3331d9527" providerId="ADAL" clId="{EA813354-F016-409C-A55B-EB42D8BC8B73}" dt="2021-04-06T04:33:14.680" v="5341" actId="27803"/>
          <ac:spMkLst>
            <pc:docMk/>
            <pc:sldMk cId="1830847363" sldId="283"/>
            <ac:spMk id="10076" creationId="{8C86BD57-7ACA-4563-820D-D03F836ABBF6}"/>
          </ac:spMkLst>
        </pc:spChg>
        <pc:spChg chg="mod">
          <ac:chgData name="Vivek Saahil" userId="43ad321a-5946-4c44-869a-99c3331d9527" providerId="ADAL" clId="{EA813354-F016-409C-A55B-EB42D8BC8B73}" dt="2021-04-06T04:33:14.680" v="5341" actId="27803"/>
          <ac:spMkLst>
            <pc:docMk/>
            <pc:sldMk cId="1830847363" sldId="283"/>
            <ac:spMk id="10077" creationId="{E963052A-FE41-4A54-AED9-1B67EF47F2B8}"/>
          </ac:spMkLst>
        </pc:spChg>
        <pc:spChg chg="mod">
          <ac:chgData name="Vivek Saahil" userId="43ad321a-5946-4c44-869a-99c3331d9527" providerId="ADAL" clId="{EA813354-F016-409C-A55B-EB42D8BC8B73}" dt="2021-04-06T04:33:14.680" v="5341" actId="27803"/>
          <ac:spMkLst>
            <pc:docMk/>
            <pc:sldMk cId="1830847363" sldId="283"/>
            <ac:spMk id="10078" creationId="{DAB9F68B-653F-4539-9310-A05964A8B496}"/>
          </ac:spMkLst>
        </pc:spChg>
        <pc:spChg chg="mod">
          <ac:chgData name="Vivek Saahil" userId="43ad321a-5946-4c44-869a-99c3331d9527" providerId="ADAL" clId="{EA813354-F016-409C-A55B-EB42D8BC8B73}" dt="2021-04-06T04:33:14.680" v="5341" actId="27803"/>
          <ac:spMkLst>
            <pc:docMk/>
            <pc:sldMk cId="1830847363" sldId="283"/>
            <ac:spMk id="10079" creationId="{2D7F812C-48E7-46AC-AD17-AD9112421DBC}"/>
          </ac:spMkLst>
        </pc:spChg>
        <pc:spChg chg="mod">
          <ac:chgData name="Vivek Saahil" userId="43ad321a-5946-4c44-869a-99c3331d9527" providerId="ADAL" clId="{EA813354-F016-409C-A55B-EB42D8BC8B73}" dt="2021-04-06T04:33:14.680" v="5341" actId="27803"/>
          <ac:spMkLst>
            <pc:docMk/>
            <pc:sldMk cId="1830847363" sldId="283"/>
            <ac:spMk id="10080" creationId="{90CDCAAE-5359-4E51-8D8B-CDC2AF227A13}"/>
          </ac:spMkLst>
        </pc:spChg>
        <pc:spChg chg="mod">
          <ac:chgData name="Vivek Saahil" userId="43ad321a-5946-4c44-869a-99c3331d9527" providerId="ADAL" clId="{EA813354-F016-409C-A55B-EB42D8BC8B73}" dt="2021-04-06T04:33:14.680" v="5341" actId="27803"/>
          <ac:spMkLst>
            <pc:docMk/>
            <pc:sldMk cId="1830847363" sldId="283"/>
            <ac:spMk id="10081" creationId="{9BDD8D94-98BB-44C5-B1C7-1AAB8554E626}"/>
          </ac:spMkLst>
        </pc:spChg>
        <pc:spChg chg="mod">
          <ac:chgData name="Vivek Saahil" userId="43ad321a-5946-4c44-869a-99c3331d9527" providerId="ADAL" clId="{EA813354-F016-409C-A55B-EB42D8BC8B73}" dt="2021-04-06T04:33:14.680" v="5341" actId="27803"/>
          <ac:spMkLst>
            <pc:docMk/>
            <pc:sldMk cId="1830847363" sldId="283"/>
            <ac:spMk id="10082" creationId="{8A061049-A96D-4DF1-9FB0-A753E498A6D5}"/>
          </ac:spMkLst>
        </pc:spChg>
        <pc:spChg chg="mod">
          <ac:chgData name="Vivek Saahil" userId="43ad321a-5946-4c44-869a-99c3331d9527" providerId="ADAL" clId="{EA813354-F016-409C-A55B-EB42D8BC8B73}" dt="2021-04-06T04:33:14.680" v="5341" actId="27803"/>
          <ac:spMkLst>
            <pc:docMk/>
            <pc:sldMk cId="1830847363" sldId="283"/>
            <ac:spMk id="10083" creationId="{F9A9E038-FEA4-4714-BFE6-AB591D48E776}"/>
          </ac:spMkLst>
        </pc:spChg>
        <pc:spChg chg="mod">
          <ac:chgData name="Vivek Saahil" userId="43ad321a-5946-4c44-869a-99c3331d9527" providerId="ADAL" clId="{EA813354-F016-409C-A55B-EB42D8BC8B73}" dt="2021-04-06T04:33:14.680" v="5341" actId="27803"/>
          <ac:spMkLst>
            <pc:docMk/>
            <pc:sldMk cId="1830847363" sldId="283"/>
            <ac:spMk id="10084" creationId="{B1F31C94-436B-4F44-83AA-BA832C726AF2}"/>
          </ac:spMkLst>
        </pc:spChg>
        <pc:spChg chg="mod">
          <ac:chgData name="Vivek Saahil" userId="43ad321a-5946-4c44-869a-99c3331d9527" providerId="ADAL" clId="{EA813354-F016-409C-A55B-EB42D8BC8B73}" dt="2021-04-06T04:33:14.680" v="5341" actId="27803"/>
          <ac:spMkLst>
            <pc:docMk/>
            <pc:sldMk cId="1830847363" sldId="283"/>
            <ac:spMk id="10085" creationId="{847E88ED-2787-4C27-9CDA-FC49A51E8E9D}"/>
          </ac:spMkLst>
        </pc:spChg>
        <pc:spChg chg="mod">
          <ac:chgData name="Vivek Saahil" userId="43ad321a-5946-4c44-869a-99c3331d9527" providerId="ADAL" clId="{EA813354-F016-409C-A55B-EB42D8BC8B73}" dt="2021-04-06T04:33:14.680" v="5341" actId="27803"/>
          <ac:spMkLst>
            <pc:docMk/>
            <pc:sldMk cId="1830847363" sldId="283"/>
            <ac:spMk id="10086" creationId="{155684B8-9DE6-4C42-90AB-5610F53634B9}"/>
          </ac:spMkLst>
        </pc:spChg>
        <pc:spChg chg="mod">
          <ac:chgData name="Vivek Saahil" userId="43ad321a-5946-4c44-869a-99c3331d9527" providerId="ADAL" clId="{EA813354-F016-409C-A55B-EB42D8BC8B73}" dt="2021-04-06T04:33:14.680" v="5341" actId="27803"/>
          <ac:spMkLst>
            <pc:docMk/>
            <pc:sldMk cId="1830847363" sldId="283"/>
            <ac:spMk id="10087" creationId="{2FDF4E99-D3C3-452F-927A-BD7DFC6577F7}"/>
          </ac:spMkLst>
        </pc:spChg>
        <pc:spChg chg="mod">
          <ac:chgData name="Vivek Saahil" userId="43ad321a-5946-4c44-869a-99c3331d9527" providerId="ADAL" clId="{EA813354-F016-409C-A55B-EB42D8BC8B73}" dt="2021-04-06T04:33:14.680" v="5341" actId="27803"/>
          <ac:spMkLst>
            <pc:docMk/>
            <pc:sldMk cId="1830847363" sldId="283"/>
            <ac:spMk id="10088" creationId="{74F0E006-7113-41E4-A766-DD607939C343}"/>
          </ac:spMkLst>
        </pc:spChg>
        <pc:spChg chg="mod">
          <ac:chgData name="Vivek Saahil" userId="43ad321a-5946-4c44-869a-99c3331d9527" providerId="ADAL" clId="{EA813354-F016-409C-A55B-EB42D8BC8B73}" dt="2021-04-06T04:33:14.680" v="5341" actId="27803"/>
          <ac:spMkLst>
            <pc:docMk/>
            <pc:sldMk cId="1830847363" sldId="283"/>
            <ac:spMk id="10089" creationId="{1038892A-3EA0-4AE9-91E6-8FD8D9ACF434}"/>
          </ac:spMkLst>
        </pc:spChg>
        <pc:spChg chg="mod">
          <ac:chgData name="Vivek Saahil" userId="43ad321a-5946-4c44-869a-99c3331d9527" providerId="ADAL" clId="{EA813354-F016-409C-A55B-EB42D8BC8B73}" dt="2021-04-06T04:33:14.680" v="5341" actId="27803"/>
          <ac:spMkLst>
            <pc:docMk/>
            <pc:sldMk cId="1830847363" sldId="283"/>
            <ac:spMk id="10090" creationId="{63303245-B356-421F-976B-2439BEE1540C}"/>
          </ac:spMkLst>
        </pc:spChg>
        <pc:spChg chg="mod">
          <ac:chgData name="Vivek Saahil" userId="43ad321a-5946-4c44-869a-99c3331d9527" providerId="ADAL" clId="{EA813354-F016-409C-A55B-EB42D8BC8B73}" dt="2021-04-06T04:33:14.680" v="5341" actId="27803"/>
          <ac:spMkLst>
            <pc:docMk/>
            <pc:sldMk cId="1830847363" sldId="283"/>
            <ac:spMk id="10091" creationId="{E2FB37F1-38C9-4F23-A12C-1E960F623A20}"/>
          </ac:spMkLst>
        </pc:spChg>
        <pc:spChg chg="mod">
          <ac:chgData name="Vivek Saahil" userId="43ad321a-5946-4c44-869a-99c3331d9527" providerId="ADAL" clId="{EA813354-F016-409C-A55B-EB42D8BC8B73}" dt="2021-04-06T04:33:14.680" v="5341" actId="27803"/>
          <ac:spMkLst>
            <pc:docMk/>
            <pc:sldMk cId="1830847363" sldId="283"/>
            <ac:spMk id="10092" creationId="{D6D6820A-CD60-4783-A0B5-B391E8EAD20E}"/>
          </ac:spMkLst>
        </pc:spChg>
        <pc:spChg chg="mod">
          <ac:chgData name="Vivek Saahil" userId="43ad321a-5946-4c44-869a-99c3331d9527" providerId="ADAL" clId="{EA813354-F016-409C-A55B-EB42D8BC8B73}" dt="2021-04-06T04:33:14.680" v="5341" actId="27803"/>
          <ac:spMkLst>
            <pc:docMk/>
            <pc:sldMk cId="1830847363" sldId="283"/>
            <ac:spMk id="10093" creationId="{E822305E-1C70-44C8-981C-1633D9E5A6CC}"/>
          </ac:spMkLst>
        </pc:spChg>
        <pc:spChg chg="mod">
          <ac:chgData name="Vivek Saahil" userId="43ad321a-5946-4c44-869a-99c3331d9527" providerId="ADAL" clId="{EA813354-F016-409C-A55B-EB42D8BC8B73}" dt="2021-04-06T04:33:14.680" v="5341" actId="27803"/>
          <ac:spMkLst>
            <pc:docMk/>
            <pc:sldMk cId="1830847363" sldId="283"/>
            <ac:spMk id="10094" creationId="{69BFEDD3-EF89-4058-B9A9-26BBBB0B057F}"/>
          </ac:spMkLst>
        </pc:spChg>
        <pc:spChg chg="mod">
          <ac:chgData name="Vivek Saahil" userId="43ad321a-5946-4c44-869a-99c3331d9527" providerId="ADAL" clId="{EA813354-F016-409C-A55B-EB42D8BC8B73}" dt="2021-04-06T04:33:14.680" v="5341" actId="27803"/>
          <ac:spMkLst>
            <pc:docMk/>
            <pc:sldMk cId="1830847363" sldId="283"/>
            <ac:spMk id="10095" creationId="{B797DEB8-5227-4EA4-A3F3-E2D405730863}"/>
          </ac:spMkLst>
        </pc:spChg>
        <pc:spChg chg="mod">
          <ac:chgData name="Vivek Saahil" userId="43ad321a-5946-4c44-869a-99c3331d9527" providerId="ADAL" clId="{EA813354-F016-409C-A55B-EB42D8BC8B73}" dt="2021-04-06T04:33:14.680" v="5341" actId="27803"/>
          <ac:spMkLst>
            <pc:docMk/>
            <pc:sldMk cId="1830847363" sldId="283"/>
            <ac:spMk id="10096" creationId="{6DC8EE03-8F7A-4124-B376-C3136B40887D}"/>
          </ac:spMkLst>
        </pc:spChg>
        <pc:spChg chg="mod">
          <ac:chgData name="Vivek Saahil" userId="43ad321a-5946-4c44-869a-99c3331d9527" providerId="ADAL" clId="{EA813354-F016-409C-A55B-EB42D8BC8B73}" dt="2021-04-06T04:33:14.680" v="5341" actId="27803"/>
          <ac:spMkLst>
            <pc:docMk/>
            <pc:sldMk cId="1830847363" sldId="283"/>
            <ac:spMk id="10097" creationId="{B767717E-DA2C-454D-838E-15233098ED87}"/>
          </ac:spMkLst>
        </pc:spChg>
        <pc:spChg chg="mod">
          <ac:chgData name="Vivek Saahil" userId="43ad321a-5946-4c44-869a-99c3331d9527" providerId="ADAL" clId="{EA813354-F016-409C-A55B-EB42D8BC8B73}" dt="2021-04-06T04:33:14.680" v="5341" actId="27803"/>
          <ac:spMkLst>
            <pc:docMk/>
            <pc:sldMk cId="1830847363" sldId="283"/>
            <ac:spMk id="10098" creationId="{E0ED844E-6882-4913-9996-94114D06828A}"/>
          </ac:spMkLst>
        </pc:spChg>
        <pc:spChg chg="mod">
          <ac:chgData name="Vivek Saahil" userId="43ad321a-5946-4c44-869a-99c3331d9527" providerId="ADAL" clId="{EA813354-F016-409C-A55B-EB42D8BC8B73}" dt="2021-04-06T04:33:14.680" v="5341" actId="27803"/>
          <ac:spMkLst>
            <pc:docMk/>
            <pc:sldMk cId="1830847363" sldId="283"/>
            <ac:spMk id="10099" creationId="{41644550-F5E0-4A8F-844E-66199D9260FD}"/>
          </ac:spMkLst>
        </pc:spChg>
        <pc:spChg chg="mod">
          <ac:chgData name="Vivek Saahil" userId="43ad321a-5946-4c44-869a-99c3331d9527" providerId="ADAL" clId="{EA813354-F016-409C-A55B-EB42D8BC8B73}" dt="2021-04-06T04:33:14.680" v="5341" actId="27803"/>
          <ac:spMkLst>
            <pc:docMk/>
            <pc:sldMk cId="1830847363" sldId="283"/>
            <ac:spMk id="10100" creationId="{3474932E-AB7D-4F13-AE1A-22F877DEB6DA}"/>
          </ac:spMkLst>
        </pc:spChg>
        <pc:spChg chg="mod">
          <ac:chgData name="Vivek Saahil" userId="43ad321a-5946-4c44-869a-99c3331d9527" providerId="ADAL" clId="{EA813354-F016-409C-A55B-EB42D8BC8B73}" dt="2021-04-06T04:33:14.680" v="5341" actId="27803"/>
          <ac:spMkLst>
            <pc:docMk/>
            <pc:sldMk cId="1830847363" sldId="283"/>
            <ac:spMk id="10101" creationId="{B08662C1-6231-4D29-B4EC-9477AC2658FC}"/>
          </ac:spMkLst>
        </pc:spChg>
        <pc:spChg chg="mod">
          <ac:chgData name="Vivek Saahil" userId="43ad321a-5946-4c44-869a-99c3331d9527" providerId="ADAL" clId="{EA813354-F016-409C-A55B-EB42D8BC8B73}" dt="2021-04-06T04:33:14.680" v="5341" actId="27803"/>
          <ac:spMkLst>
            <pc:docMk/>
            <pc:sldMk cId="1830847363" sldId="283"/>
            <ac:spMk id="10102" creationId="{75D5BC0E-3F19-49CC-A856-0C5172F99944}"/>
          </ac:spMkLst>
        </pc:spChg>
        <pc:spChg chg="mod">
          <ac:chgData name="Vivek Saahil" userId="43ad321a-5946-4c44-869a-99c3331d9527" providerId="ADAL" clId="{EA813354-F016-409C-A55B-EB42D8BC8B73}" dt="2021-04-06T04:33:14.680" v="5341" actId="27803"/>
          <ac:spMkLst>
            <pc:docMk/>
            <pc:sldMk cId="1830847363" sldId="283"/>
            <ac:spMk id="10103" creationId="{98EC96BF-6F2B-4CE8-B46A-BEDCA8D0F36C}"/>
          </ac:spMkLst>
        </pc:spChg>
        <pc:spChg chg="mod">
          <ac:chgData name="Vivek Saahil" userId="43ad321a-5946-4c44-869a-99c3331d9527" providerId="ADAL" clId="{EA813354-F016-409C-A55B-EB42D8BC8B73}" dt="2021-04-06T04:33:14.680" v="5341" actId="27803"/>
          <ac:spMkLst>
            <pc:docMk/>
            <pc:sldMk cId="1830847363" sldId="283"/>
            <ac:spMk id="10104" creationId="{D9E90E8B-3E73-40DD-9C98-FAAAD0D89349}"/>
          </ac:spMkLst>
        </pc:spChg>
        <pc:spChg chg="mod">
          <ac:chgData name="Vivek Saahil" userId="43ad321a-5946-4c44-869a-99c3331d9527" providerId="ADAL" clId="{EA813354-F016-409C-A55B-EB42D8BC8B73}" dt="2021-04-06T04:33:14.680" v="5341" actId="27803"/>
          <ac:spMkLst>
            <pc:docMk/>
            <pc:sldMk cId="1830847363" sldId="283"/>
            <ac:spMk id="10105" creationId="{5E95FCD3-BF97-4C1E-9293-29AB4685395F}"/>
          </ac:spMkLst>
        </pc:spChg>
        <pc:spChg chg="mod">
          <ac:chgData name="Vivek Saahil" userId="43ad321a-5946-4c44-869a-99c3331d9527" providerId="ADAL" clId="{EA813354-F016-409C-A55B-EB42D8BC8B73}" dt="2021-04-06T04:33:14.680" v="5341" actId="27803"/>
          <ac:spMkLst>
            <pc:docMk/>
            <pc:sldMk cId="1830847363" sldId="283"/>
            <ac:spMk id="10106" creationId="{ABD2D7D0-5FDD-479D-91D2-0945DD7DE29E}"/>
          </ac:spMkLst>
        </pc:spChg>
        <pc:spChg chg="mod">
          <ac:chgData name="Vivek Saahil" userId="43ad321a-5946-4c44-869a-99c3331d9527" providerId="ADAL" clId="{EA813354-F016-409C-A55B-EB42D8BC8B73}" dt="2021-04-06T04:33:14.680" v="5341" actId="27803"/>
          <ac:spMkLst>
            <pc:docMk/>
            <pc:sldMk cId="1830847363" sldId="283"/>
            <ac:spMk id="10107" creationId="{BB07FD34-6133-414A-B876-F2C8922246AE}"/>
          </ac:spMkLst>
        </pc:spChg>
        <pc:spChg chg="mod">
          <ac:chgData name="Vivek Saahil" userId="43ad321a-5946-4c44-869a-99c3331d9527" providerId="ADAL" clId="{EA813354-F016-409C-A55B-EB42D8BC8B73}" dt="2021-04-06T04:33:14.680" v="5341" actId="27803"/>
          <ac:spMkLst>
            <pc:docMk/>
            <pc:sldMk cId="1830847363" sldId="283"/>
            <ac:spMk id="10108" creationId="{BF7F6F25-3B2C-439D-A16B-57D19663D2A6}"/>
          </ac:spMkLst>
        </pc:spChg>
        <pc:spChg chg="mod">
          <ac:chgData name="Vivek Saahil" userId="43ad321a-5946-4c44-869a-99c3331d9527" providerId="ADAL" clId="{EA813354-F016-409C-A55B-EB42D8BC8B73}" dt="2021-04-06T04:33:14.680" v="5341" actId="27803"/>
          <ac:spMkLst>
            <pc:docMk/>
            <pc:sldMk cId="1830847363" sldId="283"/>
            <ac:spMk id="10109" creationId="{EE3FE28A-E77F-4D47-A7FF-785C5A0285E3}"/>
          </ac:spMkLst>
        </pc:spChg>
        <pc:spChg chg="mod">
          <ac:chgData name="Vivek Saahil" userId="43ad321a-5946-4c44-869a-99c3331d9527" providerId="ADAL" clId="{EA813354-F016-409C-A55B-EB42D8BC8B73}" dt="2021-04-06T04:33:14.680" v="5341" actId="27803"/>
          <ac:spMkLst>
            <pc:docMk/>
            <pc:sldMk cId="1830847363" sldId="283"/>
            <ac:spMk id="10110" creationId="{7C70A31D-2096-43E3-9455-ABA0B0A6B8F0}"/>
          </ac:spMkLst>
        </pc:spChg>
        <pc:spChg chg="mod">
          <ac:chgData name="Vivek Saahil" userId="43ad321a-5946-4c44-869a-99c3331d9527" providerId="ADAL" clId="{EA813354-F016-409C-A55B-EB42D8BC8B73}" dt="2021-04-06T04:33:14.680" v="5341" actId="27803"/>
          <ac:spMkLst>
            <pc:docMk/>
            <pc:sldMk cId="1830847363" sldId="283"/>
            <ac:spMk id="10111" creationId="{45E6E7C2-4E81-4475-A9FF-778D4FD33674}"/>
          </ac:spMkLst>
        </pc:spChg>
        <pc:spChg chg="mod">
          <ac:chgData name="Vivek Saahil" userId="43ad321a-5946-4c44-869a-99c3331d9527" providerId="ADAL" clId="{EA813354-F016-409C-A55B-EB42D8BC8B73}" dt="2021-04-06T04:33:14.680" v="5341" actId="27803"/>
          <ac:spMkLst>
            <pc:docMk/>
            <pc:sldMk cId="1830847363" sldId="283"/>
            <ac:spMk id="10112" creationId="{F30E9662-91F1-4ED4-A9C5-7FF396BCCFF5}"/>
          </ac:spMkLst>
        </pc:spChg>
        <pc:spChg chg="mod">
          <ac:chgData name="Vivek Saahil" userId="43ad321a-5946-4c44-869a-99c3331d9527" providerId="ADAL" clId="{EA813354-F016-409C-A55B-EB42D8BC8B73}" dt="2021-04-06T04:33:14.680" v="5341" actId="27803"/>
          <ac:spMkLst>
            <pc:docMk/>
            <pc:sldMk cId="1830847363" sldId="283"/>
            <ac:spMk id="10113" creationId="{EAC593B7-E7DF-4967-A7F7-B3829FC0F4C0}"/>
          </ac:spMkLst>
        </pc:spChg>
        <pc:spChg chg="mod">
          <ac:chgData name="Vivek Saahil" userId="43ad321a-5946-4c44-869a-99c3331d9527" providerId="ADAL" clId="{EA813354-F016-409C-A55B-EB42D8BC8B73}" dt="2021-04-06T04:33:14.680" v="5341" actId="27803"/>
          <ac:spMkLst>
            <pc:docMk/>
            <pc:sldMk cId="1830847363" sldId="283"/>
            <ac:spMk id="10114" creationId="{BF3E778C-E157-4647-BDD3-33FA19EFA194}"/>
          </ac:spMkLst>
        </pc:spChg>
        <pc:spChg chg="mod">
          <ac:chgData name="Vivek Saahil" userId="43ad321a-5946-4c44-869a-99c3331d9527" providerId="ADAL" clId="{EA813354-F016-409C-A55B-EB42D8BC8B73}" dt="2021-04-06T04:33:14.680" v="5341" actId="27803"/>
          <ac:spMkLst>
            <pc:docMk/>
            <pc:sldMk cId="1830847363" sldId="283"/>
            <ac:spMk id="10115" creationId="{91C3897B-545C-4713-B480-5CCD77454752}"/>
          </ac:spMkLst>
        </pc:spChg>
        <pc:spChg chg="mod">
          <ac:chgData name="Vivek Saahil" userId="43ad321a-5946-4c44-869a-99c3331d9527" providerId="ADAL" clId="{EA813354-F016-409C-A55B-EB42D8BC8B73}" dt="2021-04-06T04:33:14.680" v="5341" actId="27803"/>
          <ac:spMkLst>
            <pc:docMk/>
            <pc:sldMk cId="1830847363" sldId="283"/>
            <ac:spMk id="10116" creationId="{E75CE6A1-C150-4F05-AAFB-406628665D0C}"/>
          </ac:spMkLst>
        </pc:spChg>
        <pc:spChg chg="mod">
          <ac:chgData name="Vivek Saahil" userId="43ad321a-5946-4c44-869a-99c3331d9527" providerId="ADAL" clId="{EA813354-F016-409C-A55B-EB42D8BC8B73}" dt="2021-04-06T04:33:14.680" v="5341" actId="27803"/>
          <ac:spMkLst>
            <pc:docMk/>
            <pc:sldMk cId="1830847363" sldId="283"/>
            <ac:spMk id="10117" creationId="{4B537683-0968-4BD1-B45F-CF556D93D178}"/>
          </ac:spMkLst>
        </pc:spChg>
        <pc:spChg chg="mod">
          <ac:chgData name="Vivek Saahil" userId="43ad321a-5946-4c44-869a-99c3331d9527" providerId="ADAL" clId="{EA813354-F016-409C-A55B-EB42D8BC8B73}" dt="2021-04-06T04:33:14.680" v="5341" actId="27803"/>
          <ac:spMkLst>
            <pc:docMk/>
            <pc:sldMk cId="1830847363" sldId="283"/>
            <ac:spMk id="10118" creationId="{553A6C80-53FE-4034-83B9-340D9FFB25E2}"/>
          </ac:spMkLst>
        </pc:spChg>
        <pc:spChg chg="mod">
          <ac:chgData name="Vivek Saahil" userId="43ad321a-5946-4c44-869a-99c3331d9527" providerId="ADAL" clId="{EA813354-F016-409C-A55B-EB42D8BC8B73}" dt="2021-04-06T04:33:14.680" v="5341" actId="27803"/>
          <ac:spMkLst>
            <pc:docMk/>
            <pc:sldMk cId="1830847363" sldId="283"/>
            <ac:spMk id="10119" creationId="{5B38A2DC-E00E-493E-BDB3-A96225E7F608}"/>
          </ac:spMkLst>
        </pc:spChg>
        <pc:spChg chg="mod">
          <ac:chgData name="Vivek Saahil" userId="43ad321a-5946-4c44-869a-99c3331d9527" providerId="ADAL" clId="{EA813354-F016-409C-A55B-EB42D8BC8B73}" dt="2021-04-06T04:33:14.680" v="5341" actId="27803"/>
          <ac:spMkLst>
            <pc:docMk/>
            <pc:sldMk cId="1830847363" sldId="283"/>
            <ac:spMk id="10120" creationId="{EAEF59A3-7EE0-4FC1-8936-7341220A1FEF}"/>
          </ac:spMkLst>
        </pc:spChg>
        <pc:spChg chg="mod">
          <ac:chgData name="Vivek Saahil" userId="43ad321a-5946-4c44-869a-99c3331d9527" providerId="ADAL" clId="{EA813354-F016-409C-A55B-EB42D8BC8B73}" dt="2021-04-06T04:33:14.680" v="5341" actId="27803"/>
          <ac:spMkLst>
            <pc:docMk/>
            <pc:sldMk cId="1830847363" sldId="283"/>
            <ac:spMk id="10121" creationId="{F40D85C2-4E88-46C8-BB9C-715AF0A26A8F}"/>
          </ac:spMkLst>
        </pc:spChg>
        <pc:spChg chg="mod">
          <ac:chgData name="Vivek Saahil" userId="43ad321a-5946-4c44-869a-99c3331d9527" providerId="ADAL" clId="{EA813354-F016-409C-A55B-EB42D8BC8B73}" dt="2021-04-06T04:33:14.680" v="5341" actId="27803"/>
          <ac:spMkLst>
            <pc:docMk/>
            <pc:sldMk cId="1830847363" sldId="283"/>
            <ac:spMk id="10122" creationId="{9ECC5DD8-3321-4A3C-BFFB-05E7D3713C78}"/>
          </ac:spMkLst>
        </pc:spChg>
        <pc:spChg chg="mod">
          <ac:chgData name="Vivek Saahil" userId="43ad321a-5946-4c44-869a-99c3331d9527" providerId="ADAL" clId="{EA813354-F016-409C-A55B-EB42D8BC8B73}" dt="2021-04-06T04:33:14.680" v="5341" actId="27803"/>
          <ac:spMkLst>
            <pc:docMk/>
            <pc:sldMk cId="1830847363" sldId="283"/>
            <ac:spMk id="10123" creationId="{2B3FC9D8-A5F6-48C1-BA15-A5E463776909}"/>
          </ac:spMkLst>
        </pc:spChg>
        <pc:spChg chg="mod">
          <ac:chgData name="Vivek Saahil" userId="43ad321a-5946-4c44-869a-99c3331d9527" providerId="ADAL" clId="{EA813354-F016-409C-A55B-EB42D8BC8B73}" dt="2021-04-06T04:33:14.680" v="5341" actId="27803"/>
          <ac:spMkLst>
            <pc:docMk/>
            <pc:sldMk cId="1830847363" sldId="283"/>
            <ac:spMk id="10124" creationId="{35D172C4-C9B8-455E-B944-2394FC80BE02}"/>
          </ac:spMkLst>
        </pc:spChg>
        <pc:spChg chg="mod">
          <ac:chgData name="Vivek Saahil" userId="43ad321a-5946-4c44-869a-99c3331d9527" providerId="ADAL" clId="{EA813354-F016-409C-A55B-EB42D8BC8B73}" dt="2021-04-06T04:33:14.680" v="5341" actId="27803"/>
          <ac:spMkLst>
            <pc:docMk/>
            <pc:sldMk cId="1830847363" sldId="283"/>
            <ac:spMk id="10125" creationId="{8976161D-4BCD-4B2C-B4D7-E9A2CAD886DF}"/>
          </ac:spMkLst>
        </pc:spChg>
        <pc:spChg chg="mod">
          <ac:chgData name="Vivek Saahil" userId="43ad321a-5946-4c44-869a-99c3331d9527" providerId="ADAL" clId="{EA813354-F016-409C-A55B-EB42D8BC8B73}" dt="2021-04-06T04:33:14.680" v="5341" actId="27803"/>
          <ac:spMkLst>
            <pc:docMk/>
            <pc:sldMk cId="1830847363" sldId="283"/>
            <ac:spMk id="10126" creationId="{64CF7F7C-D172-4AC1-827A-94A955F6B6A5}"/>
          </ac:spMkLst>
        </pc:spChg>
        <pc:spChg chg="mod">
          <ac:chgData name="Vivek Saahil" userId="43ad321a-5946-4c44-869a-99c3331d9527" providerId="ADAL" clId="{EA813354-F016-409C-A55B-EB42D8BC8B73}" dt="2021-04-06T04:33:14.680" v="5341" actId="27803"/>
          <ac:spMkLst>
            <pc:docMk/>
            <pc:sldMk cId="1830847363" sldId="283"/>
            <ac:spMk id="10127" creationId="{A880038A-F182-410F-BAFE-A845130F5ADD}"/>
          </ac:spMkLst>
        </pc:spChg>
        <pc:spChg chg="mod">
          <ac:chgData name="Vivek Saahil" userId="43ad321a-5946-4c44-869a-99c3331d9527" providerId="ADAL" clId="{EA813354-F016-409C-A55B-EB42D8BC8B73}" dt="2021-04-06T04:33:14.680" v="5341" actId="27803"/>
          <ac:spMkLst>
            <pc:docMk/>
            <pc:sldMk cId="1830847363" sldId="283"/>
            <ac:spMk id="10128" creationId="{2B99031A-8B1B-4EC1-830C-48B356650A33}"/>
          </ac:spMkLst>
        </pc:spChg>
        <pc:spChg chg="mod">
          <ac:chgData name="Vivek Saahil" userId="43ad321a-5946-4c44-869a-99c3331d9527" providerId="ADAL" clId="{EA813354-F016-409C-A55B-EB42D8BC8B73}" dt="2021-04-06T04:33:14.680" v="5341" actId="27803"/>
          <ac:spMkLst>
            <pc:docMk/>
            <pc:sldMk cId="1830847363" sldId="283"/>
            <ac:spMk id="10129" creationId="{6C2CEF76-D5B4-461E-BFB9-D6E3E5FFD866}"/>
          </ac:spMkLst>
        </pc:spChg>
        <pc:spChg chg="mod">
          <ac:chgData name="Vivek Saahil" userId="43ad321a-5946-4c44-869a-99c3331d9527" providerId="ADAL" clId="{EA813354-F016-409C-A55B-EB42D8BC8B73}" dt="2021-04-06T04:33:14.680" v="5341" actId="27803"/>
          <ac:spMkLst>
            <pc:docMk/>
            <pc:sldMk cId="1830847363" sldId="283"/>
            <ac:spMk id="10130" creationId="{51460879-7BC0-43F2-82CF-B8850FE561C5}"/>
          </ac:spMkLst>
        </pc:spChg>
        <pc:spChg chg="mod">
          <ac:chgData name="Vivek Saahil" userId="43ad321a-5946-4c44-869a-99c3331d9527" providerId="ADAL" clId="{EA813354-F016-409C-A55B-EB42D8BC8B73}" dt="2021-04-06T04:33:14.680" v="5341" actId="27803"/>
          <ac:spMkLst>
            <pc:docMk/>
            <pc:sldMk cId="1830847363" sldId="283"/>
            <ac:spMk id="10131" creationId="{1EBCF7A6-40DD-44B2-82E6-13E034F1DCE7}"/>
          </ac:spMkLst>
        </pc:spChg>
        <pc:spChg chg="mod">
          <ac:chgData name="Vivek Saahil" userId="43ad321a-5946-4c44-869a-99c3331d9527" providerId="ADAL" clId="{EA813354-F016-409C-A55B-EB42D8BC8B73}" dt="2021-04-06T04:33:14.680" v="5341" actId="27803"/>
          <ac:spMkLst>
            <pc:docMk/>
            <pc:sldMk cId="1830847363" sldId="283"/>
            <ac:spMk id="10132" creationId="{A74F3691-A0E7-4354-8828-54F8EC2F53A5}"/>
          </ac:spMkLst>
        </pc:spChg>
        <pc:spChg chg="mod">
          <ac:chgData name="Vivek Saahil" userId="43ad321a-5946-4c44-869a-99c3331d9527" providerId="ADAL" clId="{EA813354-F016-409C-A55B-EB42D8BC8B73}" dt="2021-04-06T04:33:14.680" v="5341" actId="27803"/>
          <ac:spMkLst>
            <pc:docMk/>
            <pc:sldMk cId="1830847363" sldId="283"/>
            <ac:spMk id="10133" creationId="{CEEE2A80-06E3-45C9-AD77-6FC1E7E1DE65}"/>
          </ac:spMkLst>
        </pc:spChg>
        <pc:spChg chg="mod">
          <ac:chgData name="Vivek Saahil" userId="43ad321a-5946-4c44-869a-99c3331d9527" providerId="ADAL" clId="{EA813354-F016-409C-A55B-EB42D8BC8B73}" dt="2021-04-06T04:33:14.680" v="5341" actId="27803"/>
          <ac:spMkLst>
            <pc:docMk/>
            <pc:sldMk cId="1830847363" sldId="283"/>
            <ac:spMk id="10134" creationId="{FD9049D7-B6C8-4789-A86D-DA5B9AC162A4}"/>
          </ac:spMkLst>
        </pc:spChg>
        <pc:spChg chg="mod">
          <ac:chgData name="Vivek Saahil" userId="43ad321a-5946-4c44-869a-99c3331d9527" providerId="ADAL" clId="{EA813354-F016-409C-A55B-EB42D8BC8B73}" dt="2021-04-06T04:33:14.680" v="5341" actId="27803"/>
          <ac:spMkLst>
            <pc:docMk/>
            <pc:sldMk cId="1830847363" sldId="283"/>
            <ac:spMk id="10135" creationId="{B108AA4A-3779-410A-B5A1-D7FB20D77DC3}"/>
          </ac:spMkLst>
        </pc:spChg>
        <pc:spChg chg="mod">
          <ac:chgData name="Vivek Saahil" userId="43ad321a-5946-4c44-869a-99c3331d9527" providerId="ADAL" clId="{EA813354-F016-409C-A55B-EB42D8BC8B73}" dt="2021-04-06T04:33:14.680" v="5341" actId="27803"/>
          <ac:spMkLst>
            <pc:docMk/>
            <pc:sldMk cId="1830847363" sldId="283"/>
            <ac:spMk id="10136" creationId="{005F75F7-427C-48DE-A3BE-EEDF247421A2}"/>
          </ac:spMkLst>
        </pc:spChg>
        <pc:spChg chg="mod">
          <ac:chgData name="Vivek Saahil" userId="43ad321a-5946-4c44-869a-99c3331d9527" providerId="ADAL" clId="{EA813354-F016-409C-A55B-EB42D8BC8B73}" dt="2021-04-06T04:33:14.680" v="5341" actId="27803"/>
          <ac:spMkLst>
            <pc:docMk/>
            <pc:sldMk cId="1830847363" sldId="283"/>
            <ac:spMk id="10137" creationId="{C06E61B1-3599-4588-8C23-0C0E57227107}"/>
          </ac:spMkLst>
        </pc:spChg>
        <pc:spChg chg="mod">
          <ac:chgData name="Vivek Saahil" userId="43ad321a-5946-4c44-869a-99c3331d9527" providerId="ADAL" clId="{EA813354-F016-409C-A55B-EB42D8BC8B73}" dt="2021-04-06T04:33:14.680" v="5341" actId="27803"/>
          <ac:spMkLst>
            <pc:docMk/>
            <pc:sldMk cId="1830847363" sldId="283"/>
            <ac:spMk id="10138" creationId="{F92714BA-E3C0-4B09-866A-FCCA67AC4690}"/>
          </ac:spMkLst>
        </pc:spChg>
        <pc:spChg chg="mod">
          <ac:chgData name="Vivek Saahil" userId="43ad321a-5946-4c44-869a-99c3331d9527" providerId="ADAL" clId="{EA813354-F016-409C-A55B-EB42D8BC8B73}" dt="2021-04-06T04:33:14.680" v="5341" actId="27803"/>
          <ac:spMkLst>
            <pc:docMk/>
            <pc:sldMk cId="1830847363" sldId="283"/>
            <ac:spMk id="10139" creationId="{1EAD92CC-5CB7-4E5F-9A92-A9C7CBCE6CB5}"/>
          </ac:spMkLst>
        </pc:spChg>
        <pc:spChg chg="mod">
          <ac:chgData name="Vivek Saahil" userId="43ad321a-5946-4c44-869a-99c3331d9527" providerId="ADAL" clId="{EA813354-F016-409C-A55B-EB42D8BC8B73}" dt="2021-04-06T04:33:14.680" v="5341" actId="27803"/>
          <ac:spMkLst>
            <pc:docMk/>
            <pc:sldMk cId="1830847363" sldId="283"/>
            <ac:spMk id="10140" creationId="{5EA70819-3CF1-4097-88E7-14AD74E9F664}"/>
          </ac:spMkLst>
        </pc:spChg>
        <pc:spChg chg="mod">
          <ac:chgData name="Vivek Saahil" userId="43ad321a-5946-4c44-869a-99c3331d9527" providerId="ADAL" clId="{EA813354-F016-409C-A55B-EB42D8BC8B73}" dt="2021-04-06T04:33:14.680" v="5341" actId="27803"/>
          <ac:spMkLst>
            <pc:docMk/>
            <pc:sldMk cId="1830847363" sldId="283"/>
            <ac:spMk id="10141" creationId="{766CA0FF-6A25-4F63-9235-DBD55D7F02F5}"/>
          </ac:spMkLst>
        </pc:spChg>
        <pc:spChg chg="mod">
          <ac:chgData name="Vivek Saahil" userId="43ad321a-5946-4c44-869a-99c3331d9527" providerId="ADAL" clId="{EA813354-F016-409C-A55B-EB42D8BC8B73}" dt="2021-04-06T04:33:14.680" v="5341" actId="27803"/>
          <ac:spMkLst>
            <pc:docMk/>
            <pc:sldMk cId="1830847363" sldId="283"/>
            <ac:spMk id="10142" creationId="{8099A16C-5C07-4AD6-8B97-AD171EDD5F09}"/>
          </ac:spMkLst>
        </pc:spChg>
        <pc:spChg chg="mod">
          <ac:chgData name="Vivek Saahil" userId="43ad321a-5946-4c44-869a-99c3331d9527" providerId="ADAL" clId="{EA813354-F016-409C-A55B-EB42D8BC8B73}" dt="2021-04-06T04:33:14.680" v="5341" actId="27803"/>
          <ac:spMkLst>
            <pc:docMk/>
            <pc:sldMk cId="1830847363" sldId="283"/>
            <ac:spMk id="10143" creationId="{9AFE4103-D868-4787-9A28-C2471D4737B8}"/>
          </ac:spMkLst>
        </pc:spChg>
        <pc:spChg chg="mod">
          <ac:chgData name="Vivek Saahil" userId="43ad321a-5946-4c44-869a-99c3331d9527" providerId="ADAL" clId="{EA813354-F016-409C-A55B-EB42D8BC8B73}" dt="2021-04-06T04:33:14.680" v="5341" actId="27803"/>
          <ac:spMkLst>
            <pc:docMk/>
            <pc:sldMk cId="1830847363" sldId="283"/>
            <ac:spMk id="10144" creationId="{1A84C1A6-7618-4C94-A665-D1C457595C3F}"/>
          </ac:spMkLst>
        </pc:spChg>
        <pc:spChg chg="mod">
          <ac:chgData name="Vivek Saahil" userId="43ad321a-5946-4c44-869a-99c3331d9527" providerId="ADAL" clId="{EA813354-F016-409C-A55B-EB42D8BC8B73}" dt="2021-04-06T04:33:14.680" v="5341" actId="27803"/>
          <ac:spMkLst>
            <pc:docMk/>
            <pc:sldMk cId="1830847363" sldId="283"/>
            <ac:spMk id="10145" creationId="{5BF02FA3-0D21-40D7-B340-1F7679EFBAC1}"/>
          </ac:spMkLst>
        </pc:spChg>
        <pc:spChg chg="mod">
          <ac:chgData name="Vivek Saahil" userId="43ad321a-5946-4c44-869a-99c3331d9527" providerId="ADAL" clId="{EA813354-F016-409C-A55B-EB42D8BC8B73}" dt="2021-04-06T04:33:14.680" v="5341" actId="27803"/>
          <ac:spMkLst>
            <pc:docMk/>
            <pc:sldMk cId="1830847363" sldId="283"/>
            <ac:spMk id="10146" creationId="{03F6D61B-EDB8-4511-B786-FB1AB567027B}"/>
          </ac:spMkLst>
        </pc:spChg>
        <pc:spChg chg="mod">
          <ac:chgData name="Vivek Saahil" userId="43ad321a-5946-4c44-869a-99c3331d9527" providerId="ADAL" clId="{EA813354-F016-409C-A55B-EB42D8BC8B73}" dt="2021-04-06T04:33:14.680" v="5341" actId="27803"/>
          <ac:spMkLst>
            <pc:docMk/>
            <pc:sldMk cId="1830847363" sldId="283"/>
            <ac:spMk id="10147" creationId="{C59D5CC8-FFAD-49F8-A280-54E805322983}"/>
          </ac:spMkLst>
        </pc:spChg>
        <pc:spChg chg="mod">
          <ac:chgData name="Vivek Saahil" userId="43ad321a-5946-4c44-869a-99c3331d9527" providerId="ADAL" clId="{EA813354-F016-409C-A55B-EB42D8BC8B73}" dt="2021-04-06T04:33:14.680" v="5341" actId="27803"/>
          <ac:spMkLst>
            <pc:docMk/>
            <pc:sldMk cId="1830847363" sldId="283"/>
            <ac:spMk id="10148" creationId="{F5F6C920-40A7-4797-B5DE-2DB3D2AC88EC}"/>
          </ac:spMkLst>
        </pc:spChg>
        <pc:spChg chg="mod">
          <ac:chgData name="Vivek Saahil" userId="43ad321a-5946-4c44-869a-99c3331d9527" providerId="ADAL" clId="{EA813354-F016-409C-A55B-EB42D8BC8B73}" dt="2021-04-06T04:33:14.680" v="5341" actId="27803"/>
          <ac:spMkLst>
            <pc:docMk/>
            <pc:sldMk cId="1830847363" sldId="283"/>
            <ac:spMk id="10149" creationId="{B5C3A2A4-3DE1-400C-A866-78E317383B4C}"/>
          </ac:spMkLst>
        </pc:spChg>
        <pc:spChg chg="mod">
          <ac:chgData name="Vivek Saahil" userId="43ad321a-5946-4c44-869a-99c3331d9527" providerId="ADAL" clId="{EA813354-F016-409C-A55B-EB42D8BC8B73}" dt="2021-04-06T04:33:14.680" v="5341" actId="27803"/>
          <ac:spMkLst>
            <pc:docMk/>
            <pc:sldMk cId="1830847363" sldId="283"/>
            <ac:spMk id="10150" creationId="{5AAD1189-A9CB-41A6-B8BD-ED5ABCCA9D72}"/>
          </ac:spMkLst>
        </pc:spChg>
        <pc:spChg chg="mod">
          <ac:chgData name="Vivek Saahil" userId="43ad321a-5946-4c44-869a-99c3331d9527" providerId="ADAL" clId="{EA813354-F016-409C-A55B-EB42D8BC8B73}" dt="2021-04-06T04:33:14.680" v="5341" actId="27803"/>
          <ac:spMkLst>
            <pc:docMk/>
            <pc:sldMk cId="1830847363" sldId="283"/>
            <ac:spMk id="10151" creationId="{B9A919EF-FBB8-4490-B6AA-37736C0CE9AC}"/>
          </ac:spMkLst>
        </pc:spChg>
        <pc:spChg chg="mod">
          <ac:chgData name="Vivek Saahil" userId="43ad321a-5946-4c44-869a-99c3331d9527" providerId="ADAL" clId="{EA813354-F016-409C-A55B-EB42D8BC8B73}" dt="2021-04-06T04:33:14.680" v="5341" actId="27803"/>
          <ac:spMkLst>
            <pc:docMk/>
            <pc:sldMk cId="1830847363" sldId="283"/>
            <ac:spMk id="10152" creationId="{CB5AF3AE-A550-4A20-B5CB-31AA3BE8B73E}"/>
          </ac:spMkLst>
        </pc:spChg>
        <pc:spChg chg="mod">
          <ac:chgData name="Vivek Saahil" userId="43ad321a-5946-4c44-869a-99c3331d9527" providerId="ADAL" clId="{EA813354-F016-409C-A55B-EB42D8BC8B73}" dt="2021-04-06T04:33:14.680" v="5341" actId="27803"/>
          <ac:spMkLst>
            <pc:docMk/>
            <pc:sldMk cId="1830847363" sldId="283"/>
            <ac:spMk id="10153" creationId="{E9C48A0A-430E-4A04-A11C-3F79997B80FF}"/>
          </ac:spMkLst>
        </pc:spChg>
        <pc:spChg chg="mod">
          <ac:chgData name="Vivek Saahil" userId="43ad321a-5946-4c44-869a-99c3331d9527" providerId="ADAL" clId="{EA813354-F016-409C-A55B-EB42D8BC8B73}" dt="2021-04-06T04:33:14.680" v="5341" actId="27803"/>
          <ac:spMkLst>
            <pc:docMk/>
            <pc:sldMk cId="1830847363" sldId="283"/>
            <ac:spMk id="10154" creationId="{9EE997AC-4463-41F0-9B9D-C7A15E3207EB}"/>
          </ac:spMkLst>
        </pc:spChg>
        <pc:spChg chg="mod">
          <ac:chgData name="Vivek Saahil" userId="43ad321a-5946-4c44-869a-99c3331d9527" providerId="ADAL" clId="{EA813354-F016-409C-A55B-EB42D8BC8B73}" dt="2021-04-06T04:33:14.680" v="5341" actId="27803"/>
          <ac:spMkLst>
            <pc:docMk/>
            <pc:sldMk cId="1830847363" sldId="283"/>
            <ac:spMk id="10155" creationId="{FA4255A9-DE76-44E1-A839-146D651BCD61}"/>
          </ac:spMkLst>
        </pc:spChg>
        <pc:spChg chg="mod">
          <ac:chgData name="Vivek Saahil" userId="43ad321a-5946-4c44-869a-99c3331d9527" providerId="ADAL" clId="{EA813354-F016-409C-A55B-EB42D8BC8B73}" dt="2021-04-06T04:33:14.680" v="5341" actId="27803"/>
          <ac:spMkLst>
            <pc:docMk/>
            <pc:sldMk cId="1830847363" sldId="283"/>
            <ac:spMk id="10156" creationId="{976CB848-1144-45F1-B538-AD7F22C43044}"/>
          </ac:spMkLst>
        </pc:spChg>
        <pc:spChg chg="mod">
          <ac:chgData name="Vivek Saahil" userId="43ad321a-5946-4c44-869a-99c3331d9527" providerId="ADAL" clId="{EA813354-F016-409C-A55B-EB42D8BC8B73}" dt="2021-04-06T04:33:14.680" v="5341" actId="27803"/>
          <ac:spMkLst>
            <pc:docMk/>
            <pc:sldMk cId="1830847363" sldId="283"/>
            <ac:spMk id="10157" creationId="{FD6DB4DE-AFCF-4293-98F0-16DDEBE74DB2}"/>
          </ac:spMkLst>
        </pc:spChg>
        <pc:spChg chg="mod">
          <ac:chgData name="Vivek Saahil" userId="43ad321a-5946-4c44-869a-99c3331d9527" providerId="ADAL" clId="{EA813354-F016-409C-A55B-EB42D8BC8B73}" dt="2021-04-06T04:33:14.680" v="5341" actId="27803"/>
          <ac:spMkLst>
            <pc:docMk/>
            <pc:sldMk cId="1830847363" sldId="283"/>
            <ac:spMk id="10158" creationId="{DDFBCA3D-016C-4EAB-BBBF-A333F8595C9B}"/>
          </ac:spMkLst>
        </pc:spChg>
        <pc:spChg chg="mod">
          <ac:chgData name="Vivek Saahil" userId="43ad321a-5946-4c44-869a-99c3331d9527" providerId="ADAL" clId="{EA813354-F016-409C-A55B-EB42D8BC8B73}" dt="2021-04-06T04:33:14.680" v="5341" actId="27803"/>
          <ac:spMkLst>
            <pc:docMk/>
            <pc:sldMk cId="1830847363" sldId="283"/>
            <ac:spMk id="10159" creationId="{49F6A3E5-2CFB-46DA-8FA3-3C77F752729F}"/>
          </ac:spMkLst>
        </pc:spChg>
        <pc:spChg chg="mod">
          <ac:chgData name="Vivek Saahil" userId="43ad321a-5946-4c44-869a-99c3331d9527" providerId="ADAL" clId="{EA813354-F016-409C-A55B-EB42D8BC8B73}" dt="2021-04-06T04:33:14.680" v="5341" actId="27803"/>
          <ac:spMkLst>
            <pc:docMk/>
            <pc:sldMk cId="1830847363" sldId="283"/>
            <ac:spMk id="10160" creationId="{09FBAB7D-122F-4C44-B06D-C3F6982718FB}"/>
          </ac:spMkLst>
        </pc:spChg>
        <pc:spChg chg="mod">
          <ac:chgData name="Vivek Saahil" userId="43ad321a-5946-4c44-869a-99c3331d9527" providerId="ADAL" clId="{EA813354-F016-409C-A55B-EB42D8BC8B73}" dt="2021-04-06T04:33:14.680" v="5341" actId="27803"/>
          <ac:spMkLst>
            <pc:docMk/>
            <pc:sldMk cId="1830847363" sldId="283"/>
            <ac:spMk id="10161" creationId="{5A9ACFE6-83E7-4817-A6A1-F2918CC6DD51}"/>
          </ac:spMkLst>
        </pc:spChg>
        <pc:spChg chg="mod">
          <ac:chgData name="Vivek Saahil" userId="43ad321a-5946-4c44-869a-99c3331d9527" providerId="ADAL" clId="{EA813354-F016-409C-A55B-EB42D8BC8B73}" dt="2021-04-06T04:33:14.680" v="5341" actId="27803"/>
          <ac:spMkLst>
            <pc:docMk/>
            <pc:sldMk cId="1830847363" sldId="283"/>
            <ac:spMk id="10162" creationId="{9B99F5AD-F2B7-40B3-9CA2-958263295B36}"/>
          </ac:spMkLst>
        </pc:spChg>
        <pc:spChg chg="mod">
          <ac:chgData name="Vivek Saahil" userId="43ad321a-5946-4c44-869a-99c3331d9527" providerId="ADAL" clId="{EA813354-F016-409C-A55B-EB42D8BC8B73}" dt="2021-04-06T04:33:14.680" v="5341" actId="27803"/>
          <ac:spMkLst>
            <pc:docMk/>
            <pc:sldMk cId="1830847363" sldId="283"/>
            <ac:spMk id="10163" creationId="{EA8AA080-72CC-40CC-B564-D0E692E1CC5B}"/>
          </ac:spMkLst>
        </pc:spChg>
        <pc:spChg chg="mod">
          <ac:chgData name="Vivek Saahil" userId="43ad321a-5946-4c44-869a-99c3331d9527" providerId="ADAL" clId="{EA813354-F016-409C-A55B-EB42D8BC8B73}" dt="2021-04-06T04:33:14.680" v="5341" actId="27803"/>
          <ac:spMkLst>
            <pc:docMk/>
            <pc:sldMk cId="1830847363" sldId="283"/>
            <ac:spMk id="10164" creationId="{1A4274F6-E264-4738-8620-2FD385C15F4D}"/>
          </ac:spMkLst>
        </pc:spChg>
        <pc:spChg chg="mod">
          <ac:chgData name="Vivek Saahil" userId="43ad321a-5946-4c44-869a-99c3331d9527" providerId="ADAL" clId="{EA813354-F016-409C-A55B-EB42D8BC8B73}" dt="2021-04-06T04:33:14.680" v="5341" actId="27803"/>
          <ac:spMkLst>
            <pc:docMk/>
            <pc:sldMk cId="1830847363" sldId="283"/>
            <ac:spMk id="10165" creationId="{CF3C4ABA-551F-4136-924E-99AF60743825}"/>
          </ac:spMkLst>
        </pc:spChg>
        <pc:spChg chg="mod">
          <ac:chgData name="Vivek Saahil" userId="43ad321a-5946-4c44-869a-99c3331d9527" providerId="ADAL" clId="{EA813354-F016-409C-A55B-EB42D8BC8B73}" dt="2021-04-06T04:33:14.680" v="5341" actId="27803"/>
          <ac:spMkLst>
            <pc:docMk/>
            <pc:sldMk cId="1830847363" sldId="283"/>
            <ac:spMk id="10166" creationId="{57D601B6-BAAD-4849-9C51-58A0D408276D}"/>
          </ac:spMkLst>
        </pc:spChg>
        <pc:spChg chg="mod">
          <ac:chgData name="Vivek Saahil" userId="43ad321a-5946-4c44-869a-99c3331d9527" providerId="ADAL" clId="{EA813354-F016-409C-A55B-EB42D8BC8B73}" dt="2021-04-06T04:33:14.680" v="5341" actId="27803"/>
          <ac:spMkLst>
            <pc:docMk/>
            <pc:sldMk cId="1830847363" sldId="283"/>
            <ac:spMk id="10167" creationId="{F45ADD63-D4EB-4803-BB54-05A910A343F5}"/>
          </ac:spMkLst>
        </pc:spChg>
        <pc:spChg chg="mod">
          <ac:chgData name="Vivek Saahil" userId="43ad321a-5946-4c44-869a-99c3331d9527" providerId="ADAL" clId="{EA813354-F016-409C-A55B-EB42D8BC8B73}" dt="2021-04-06T04:33:14.680" v="5341" actId="27803"/>
          <ac:spMkLst>
            <pc:docMk/>
            <pc:sldMk cId="1830847363" sldId="283"/>
            <ac:spMk id="10168" creationId="{505251E5-5E07-41B5-A66C-00ADE99CB876}"/>
          </ac:spMkLst>
        </pc:spChg>
        <pc:spChg chg="mod">
          <ac:chgData name="Vivek Saahil" userId="43ad321a-5946-4c44-869a-99c3331d9527" providerId="ADAL" clId="{EA813354-F016-409C-A55B-EB42D8BC8B73}" dt="2021-04-06T04:33:14.680" v="5341" actId="27803"/>
          <ac:spMkLst>
            <pc:docMk/>
            <pc:sldMk cId="1830847363" sldId="283"/>
            <ac:spMk id="10169" creationId="{2C58F5D3-EBB2-4744-8BA8-B6AED5F6A12D}"/>
          </ac:spMkLst>
        </pc:spChg>
        <pc:spChg chg="mod">
          <ac:chgData name="Vivek Saahil" userId="43ad321a-5946-4c44-869a-99c3331d9527" providerId="ADAL" clId="{EA813354-F016-409C-A55B-EB42D8BC8B73}" dt="2021-04-06T04:33:14.680" v="5341" actId="27803"/>
          <ac:spMkLst>
            <pc:docMk/>
            <pc:sldMk cId="1830847363" sldId="283"/>
            <ac:spMk id="10170" creationId="{75C958A3-941E-41F1-8F6D-955DF816C7BB}"/>
          </ac:spMkLst>
        </pc:spChg>
        <pc:spChg chg="mod">
          <ac:chgData name="Vivek Saahil" userId="43ad321a-5946-4c44-869a-99c3331d9527" providerId="ADAL" clId="{EA813354-F016-409C-A55B-EB42D8BC8B73}" dt="2021-04-06T04:33:14.680" v="5341" actId="27803"/>
          <ac:spMkLst>
            <pc:docMk/>
            <pc:sldMk cId="1830847363" sldId="283"/>
            <ac:spMk id="10171" creationId="{177F2AC0-2CC7-4172-92FC-E45381885874}"/>
          </ac:spMkLst>
        </pc:spChg>
        <pc:spChg chg="mod">
          <ac:chgData name="Vivek Saahil" userId="43ad321a-5946-4c44-869a-99c3331d9527" providerId="ADAL" clId="{EA813354-F016-409C-A55B-EB42D8BC8B73}" dt="2021-04-06T04:33:14.680" v="5341" actId="27803"/>
          <ac:spMkLst>
            <pc:docMk/>
            <pc:sldMk cId="1830847363" sldId="283"/>
            <ac:spMk id="10172" creationId="{D01B4D84-8DE7-4FF0-AEEC-86A73758863F}"/>
          </ac:spMkLst>
        </pc:spChg>
        <pc:spChg chg="mod">
          <ac:chgData name="Vivek Saahil" userId="43ad321a-5946-4c44-869a-99c3331d9527" providerId="ADAL" clId="{EA813354-F016-409C-A55B-EB42D8BC8B73}" dt="2021-04-06T04:33:14.680" v="5341" actId="27803"/>
          <ac:spMkLst>
            <pc:docMk/>
            <pc:sldMk cId="1830847363" sldId="283"/>
            <ac:spMk id="10173" creationId="{8B1FF186-BF9E-4F69-A6C9-E14D30842513}"/>
          </ac:spMkLst>
        </pc:spChg>
        <pc:spChg chg="mod">
          <ac:chgData name="Vivek Saahil" userId="43ad321a-5946-4c44-869a-99c3331d9527" providerId="ADAL" clId="{EA813354-F016-409C-A55B-EB42D8BC8B73}" dt="2021-04-06T04:33:14.680" v="5341" actId="27803"/>
          <ac:spMkLst>
            <pc:docMk/>
            <pc:sldMk cId="1830847363" sldId="283"/>
            <ac:spMk id="10174" creationId="{C79B295D-CEDB-4921-A457-07942F1C63BD}"/>
          </ac:spMkLst>
        </pc:spChg>
        <pc:spChg chg="mod">
          <ac:chgData name="Vivek Saahil" userId="43ad321a-5946-4c44-869a-99c3331d9527" providerId="ADAL" clId="{EA813354-F016-409C-A55B-EB42D8BC8B73}" dt="2021-04-06T04:33:14.680" v="5341" actId="27803"/>
          <ac:spMkLst>
            <pc:docMk/>
            <pc:sldMk cId="1830847363" sldId="283"/>
            <ac:spMk id="10175" creationId="{82F261F6-7180-470B-9912-9DD4977807C2}"/>
          </ac:spMkLst>
        </pc:spChg>
        <pc:spChg chg="mod">
          <ac:chgData name="Vivek Saahil" userId="43ad321a-5946-4c44-869a-99c3331d9527" providerId="ADAL" clId="{EA813354-F016-409C-A55B-EB42D8BC8B73}" dt="2021-04-06T04:33:14.680" v="5341" actId="27803"/>
          <ac:spMkLst>
            <pc:docMk/>
            <pc:sldMk cId="1830847363" sldId="283"/>
            <ac:spMk id="10176" creationId="{D1E7E6E0-0FF0-4826-A0F1-55CEF6651AC5}"/>
          </ac:spMkLst>
        </pc:spChg>
        <pc:spChg chg="mod">
          <ac:chgData name="Vivek Saahil" userId="43ad321a-5946-4c44-869a-99c3331d9527" providerId="ADAL" clId="{EA813354-F016-409C-A55B-EB42D8BC8B73}" dt="2021-04-06T04:33:14.680" v="5341" actId="27803"/>
          <ac:spMkLst>
            <pc:docMk/>
            <pc:sldMk cId="1830847363" sldId="283"/>
            <ac:spMk id="10177" creationId="{D9E95370-7BF8-4B26-9AFF-811AF5BF4FCB}"/>
          </ac:spMkLst>
        </pc:spChg>
        <pc:spChg chg="mod">
          <ac:chgData name="Vivek Saahil" userId="43ad321a-5946-4c44-869a-99c3331d9527" providerId="ADAL" clId="{EA813354-F016-409C-A55B-EB42D8BC8B73}" dt="2021-04-06T04:33:14.680" v="5341" actId="27803"/>
          <ac:spMkLst>
            <pc:docMk/>
            <pc:sldMk cId="1830847363" sldId="283"/>
            <ac:spMk id="10178" creationId="{786DE026-0C67-42D4-A955-8B0924604F52}"/>
          </ac:spMkLst>
        </pc:spChg>
        <pc:spChg chg="mod">
          <ac:chgData name="Vivek Saahil" userId="43ad321a-5946-4c44-869a-99c3331d9527" providerId="ADAL" clId="{EA813354-F016-409C-A55B-EB42D8BC8B73}" dt="2021-04-06T04:33:14.680" v="5341" actId="27803"/>
          <ac:spMkLst>
            <pc:docMk/>
            <pc:sldMk cId="1830847363" sldId="283"/>
            <ac:spMk id="10179" creationId="{0594937E-D8B0-4AC5-B420-223560F6CA30}"/>
          </ac:spMkLst>
        </pc:spChg>
        <pc:spChg chg="mod">
          <ac:chgData name="Vivek Saahil" userId="43ad321a-5946-4c44-869a-99c3331d9527" providerId="ADAL" clId="{EA813354-F016-409C-A55B-EB42D8BC8B73}" dt="2021-04-06T04:33:14.680" v="5341" actId="27803"/>
          <ac:spMkLst>
            <pc:docMk/>
            <pc:sldMk cId="1830847363" sldId="283"/>
            <ac:spMk id="10180" creationId="{D78F13CA-7739-4C5A-ADE1-5E8053AF0E30}"/>
          </ac:spMkLst>
        </pc:spChg>
        <pc:spChg chg="mod">
          <ac:chgData name="Vivek Saahil" userId="43ad321a-5946-4c44-869a-99c3331d9527" providerId="ADAL" clId="{EA813354-F016-409C-A55B-EB42D8BC8B73}" dt="2021-04-06T04:33:14.680" v="5341" actId="27803"/>
          <ac:spMkLst>
            <pc:docMk/>
            <pc:sldMk cId="1830847363" sldId="283"/>
            <ac:spMk id="10181" creationId="{4D5DD2E7-621E-4334-AB0E-56F18AC0FE8E}"/>
          </ac:spMkLst>
        </pc:spChg>
        <pc:spChg chg="mod">
          <ac:chgData name="Vivek Saahil" userId="43ad321a-5946-4c44-869a-99c3331d9527" providerId="ADAL" clId="{EA813354-F016-409C-A55B-EB42D8BC8B73}" dt="2021-04-06T04:33:14.680" v="5341" actId="27803"/>
          <ac:spMkLst>
            <pc:docMk/>
            <pc:sldMk cId="1830847363" sldId="283"/>
            <ac:spMk id="10182" creationId="{5E39049D-1016-4446-AF52-40F7A851F7C9}"/>
          </ac:spMkLst>
        </pc:spChg>
        <pc:spChg chg="mod">
          <ac:chgData name="Vivek Saahil" userId="43ad321a-5946-4c44-869a-99c3331d9527" providerId="ADAL" clId="{EA813354-F016-409C-A55B-EB42D8BC8B73}" dt="2021-04-06T04:33:14.680" v="5341" actId="27803"/>
          <ac:spMkLst>
            <pc:docMk/>
            <pc:sldMk cId="1830847363" sldId="283"/>
            <ac:spMk id="10183" creationId="{134D74A2-ECD7-424B-9C96-BE9F222D734C}"/>
          </ac:spMkLst>
        </pc:spChg>
        <pc:spChg chg="mod">
          <ac:chgData name="Vivek Saahil" userId="43ad321a-5946-4c44-869a-99c3331d9527" providerId="ADAL" clId="{EA813354-F016-409C-A55B-EB42D8BC8B73}" dt="2021-04-06T04:33:14.680" v="5341" actId="27803"/>
          <ac:spMkLst>
            <pc:docMk/>
            <pc:sldMk cId="1830847363" sldId="283"/>
            <ac:spMk id="10184" creationId="{34121732-8D7A-46C0-8C27-D7E812A88A45}"/>
          </ac:spMkLst>
        </pc:spChg>
        <pc:spChg chg="mod">
          <ac:chgData name="Vivek Saahil" userId="43ad321a-5946-4c44-869a-99c3331d9527" providerId="ADAL" clId="{EA813354-F016-409C-A55B-EB42D8BC8B73}" dt="2021-04-06T04:33:14.680" v="5341" actId="27803"/>
          <ac:spMkLst>
            <pc:docMk/>
            <pc:sldMk cId="1830847363" sldId="283"/>
            <ac:spMk id="10185" creationId="{E06B7304-1ECF-41A9-9907-2563EA88A56F}"/>
          </ac:spMkLst>
        </pc:spChg>
        <pc:spChg chg="mod">
          <ac:chgData name="Vivek Saahil" userId="43ad321a-5946-4c44-869a-99c3331d9527" providerId="ADAL" clId="{EA813354-F016-409C-A55B-EB42D8BC8B73}" dt="2021-04-06T04:33:14.680" v="5341" actId="27803"/>
          <ac:spMkLst>
            <pc:docMk/>
            <pc:sldMk cId="1830847363" sldId="283"/>
            <ac:spMk id="10186" creationId="{13FE33E8-0610-42AE-9090-A9AFA13BFEFE}"/>
          </ac:spMkLst>
        </pc:spChg>
        <pc:spChg chg="mod">
          <ac:chgData name="Vivek Saahil" userId="43ad321a-5946-4c44-869a-99c3331d9527" providerId="ADAL" clId="{EA813354-F016-409C-A55B-EB42D8BC8B73}" dt="2021-04-06T04:33:14.680" v="5341" actId="27803"/>
          <ac:spMkLst>
            <pc:docMk/>
            <pc:sldMk cId="1830847363" sldId="283"/>
            <ac:spMk id="10187" creationId="{876D4F50-B741-41B9-9E21-2296E96B3546}"/>
          </ac:spMkLst>
        </pc:spChg>
        <pc:spChg chg="mod">
          <ac:chgData name="Vivek Saahil" userId="43ad321a-5946-4c44-869a-99c3331d9527" providerId="ADAL" clId="{EA813354-F016-409C-A55B-EB42D8BC8B73}" dt="2021-04-06T04:33:14.680" v="5341" actId="27803"/>
          <ac:spMkLst>
            <pc:docMk/>
            <pc:sldMk cId="1830847363" sldId="283"/>
            <ac:spMk id="10188" creationId="{7FE4D13F-BFA1-4AA1-9EB6-E904D5BDB74B}"/>
          </ac:spMkLst>
        </pc:spChg>
        <pc:spChg chg="mod">
          <ac:chgData name="Vivek Saahil" userId="43ad321a-5946-4c44-869a-99c3331d9527" providerId="ADAL" clId="{EA813354-F016-409C-A55B-EB42D8BC8B73}" dt="2021-04-06T04:33:14.680" v="5341" actId="27803"/>
          <ac:spMkLst>
            <pc:docMk/>
            <pc:sldMk cId="1830847363" sldId="283"/>
            <ac:spMk id="10189" creationId="{AFE1A14D-24BD-44E8-951C-BD4B8441DCA6}"/>
          </ac:spMkLst>
        </pc:spChg>
        <pc:spChg chg="mod">
          <ac:chgData name="Vivek Saahil" userId="43ad321a-5946-4c44-869a-99c3331d9527" providerId="ADAL" clId="{EA813354-F016-409C-A55B-EB42D8BC8B73}" dt="2021-04-06T04:33:14.680" v="5341" actId="27803"/>
          <ac:spMkLst>
            <pc:docMk/>
            <pc:sldMk cId="1830847363" sldId="283"/>
            <ac:spMk id="10190" creationId="{D9904148-6F43-4AC4-98EB-1EE4AFD7EE1F}"/>
          </ac:spMkLst>
        </pc:spChg>
        <pc:spChg chg="mod">
          <ac:chgData name="Vivek Saahil" userId="43ad321a-5946-4c44-869a-99c3331d9527" providerId="ADAL" clId="{EA813354-F016-409C-A55B-EB42D8BC8B73}" dt="2021-04-06T04:33:14.680" v="5341" actId="27803"/>
          <ac:spMkLst>
            <pc:docMk/>
            <pc:sldMk cId="1830847363" sldId="283"/>
            <ac:spMk id="10191" creationId="{E39C117A-4494-4408-B49F-A4F61177C860}"/>
          </ac:spMkLst>
        </pc:spChg>
        <pc:spChg chg="mod">
          <ac:chgData name="Vivek Saahil" userId="43ad321a-5946-4c44-869a-99c3331d9527" providerId="ADAL" clId="{EA813354-F016-409C-A55B-EB42D8BC8B73}" dt="2021-04-06T04:33:14.680" v="5341" actId="27803"/>
          <ac:spMkLst>
            <pc:docMk/>
            <pc:sldMk cId="1830847363" sldId="283"/>
            <ac:spMk id="10192" creationId="{2DFB2B10-539E-45B0-9AF4-A729F39CA93C}"/>
          </ac:spMkLst>
        </pc:spChg>
        <pc:spChg chg="mod">
          <ac:chgData name="Vivek Saahil" userId="43ad321a-5946-4c44-869a-99c3331d9527" providerId="ADAL" clId="{EA813354-F016-409C-A55B-EB42D8BC8B73}" dt="2021-04-06T04:33:14.680" v="5341" actId="27803"/>
          <ac:spMkLst>
            <pc:docMk/>
            <pc:sldMk cId="1830847363" sldId="283"/>
            <ac:spMk id="10193" creationId="{9A6A8DC4-7B36-411D-914D-C41CF12697FE}"/>
          </ac:spMkLst>
        </pc:spChg>
        <pc:spChg chg="mod">
          <ac:chgData name="Vivek Saahil" userId="43ad321a-5946-4c44-869a-99c3331d9527" providerId="ADAL" clId="{EA813354-F016-409C-A55B-EB42D8BC8B73}" dt="2021-04-06T04:33:14.680" v="5341" actId="27803"/>
          <ac:spMkLst>
            <pc:docMk/>
            <pc:sldMk cId="1830847363" sldId="283"/>
            <ac:spMk id="10194" creationId="{08A09F9B-5F82-49CE-A490-87DDD0917C09}"/>
          </ac:spMkLst>
        </pc:spChg>
        <pc:spChg chg="mod">
          <ac:chgData name="Vivek Saahil" userId="43ad321a-5946-4c44-869a-99c3331d9527" providerId="ADAL" clId="{EA813354-F016-409C-A55B-EB42D8BC8B73}" dt="2021-04-06T04:33:14.680" v="5341" actId="27803"/>
          <ac:spMkLst>
            <pc:docMk/>
            <pc:sldMk cId="1830847363" sldId="283"/>
            <ac:spMk id="10195" creationId="{435EC9BD-AD7B-4010-99B2-77C5A35D846E}"/>
          </ac:spMkLst>
        </pc:spChg>
        <pc:spChg chg="mod">
          <ac:chgData name="Vivek Saahil" userId="43ad321a-5946-4c44-869a-99c3331d9527" providerId="ADAL" clId="{EA813354-F016-409C-A55B-EB42D8BC8B73}" dt="2021-04-06T04:33:14.680" v="5341" actId="27803"/>
          <ac:spMkLst>
            <pc:docMk/>
            <pc:sldMk cId="1830847363" sldId="283"/>
            <ac:spMk id="10196" creationId="{6446DE62-4E4B-408D-BE13-885751893C65}"/>
          </ac:spMkLst>
        </pc:spChg>
        <pc:spChg chg="mod">
          <ac:chgData name="Vivek Saahil" userId="43ad321a-5946-4c44-869a-99c3331d9527" providerId="ADAL" clId="{EA813354-F016-409C-A55B-EB42D8BC8B73}" dt="2021-04-06T04:33:14.680" v="5341" actId="27803"/>
          <ac:spMkLst>
            <pc:docMk/>
            <pc:sldMk cId="1830847363" sldId="283"/>
            <ac:spMk id="10197" creationId="{90818283-AB49-40FD-B88C-B4570DD78E03}"/>
          </ac:spMkLst>
        </pc:spChg>
        <pc:spChg chg="mod">
          <ac:chgData name="Vivek Saahil" userId="43ad321a-5946-4c44-869a-99c3331d9527" providerId="ADAL" clId="{EA813354-F016-409C-A55B-EB42D8BC8B73}" dt="2021-04-06T04:33:14.680" v="5341" actId="27803"/>
          <ac:spMkLst>
            <pc:docMk/>
            <pc:sldMk cId="1830847363" sldId="283"/>
            <ac:spMk id="10198" creationId="{02B76D82-D0CA-43CD-93D3-9E0046AF173F}"/>
          </ac:spMkLst>
        </pc:spChg>
        <pc:spChg chg="mod">
          <ac:chgData name="Vivek Saahil" userId="43ad321a-5946-4c44-869a-99c3331d9527" providerId="ADAL" clId="{EA813354-F016-409C-A55B-EB42D8BC8B73}" dt="2021-04-06T04:33:14.680" v="5341" actId="27803"/>
          <ac:spMkLst>
            <pc:docMk/>
            <pc:sldMk cId="1830847363" sldId="283"/>
            <ac:spMk id="10199" creationId="{89437CB2-18EB-41B3-85BB-180978810E21}"/>
          </ac:spMkLst>
        </pc:spChg>
        <pc:spChg chg="mod">
          <ac:chgData name="Vivek Saahil" userId="43ad321a-5946-4c44-869a-99c3331d9527" providerId="ADAL" clId="{EA813354-F016-409C-A55B-EB42D8BC8B73}" dt="2021-04-06T04:33:14.680" v="5341" actId="27803"/>
          <ac:spMkLst>
            <pc:docMk/>
            <pc:sldMk cId="1830847363" sldId="283"/>
            <ac:spMk id="10200" creationId="{CCFA21C5-4A7E-4B77-84A8-1E175463F89D}"/>
          </ac:spMkLst>
        </pc:spChg>
        <pc:spChg chg="mod">
          <ac:chgData name="Vivek Saahil" userId="43ad321a-5946-4c44-869a-99c3331d9527" providerId="ADAL" clId="{EA813354-F016-409C-A55B-EB42D8BC8B73}" dt="2021-04-06T04:33:14.680" v="5341" actId="27803"/>
          <ac:spMkLst>
            <pc:docMk/>
            <pc:sldMk cId="1830847363" sldId="283"/>
            <ac:spMk id="10201" creationId="{5815B99C-5A1C-42FA-B4B9-A4421FD7E0B2}"/>
          </ac:spMkLst>
        </pc:spChg>
        <pc:spChg chg="mod">
          <ac:chgData name="Vivek Saahil" userId="43ad321a-5946-4c44-869a-99c3331d9527" providerId="ADAL" clId="{EA813354-F016-409C-A55B-EB42D8BC8B73}" dt="2021-04-06T04:33:14.680" v="5341" actId="27803"/>
          <ac:spMkLst>
            <pc:docMk/>
            <pc:sldMk cId="1830847363" sldId="283"/>
            <ac:spMk id="10202" creationId="{EC6B9CD2-2B4F-45E1-A727-1A28BEEA8508}"/>
          </ac:spMkLst>
        </pc:spChg>
        <pc:spChg chg="mod">
          <ac:chgData name="Vivek Saahil" userId="43ad321a-5946-4c44-869a-99c3331d9527" providerId="ADAL" clId="{EA813354-F016-409C-A55B-EB42D8BC8B73}" dt="2021-04-06T04:33:14.680" v="5341" actId="27803"/>
          <ac:spMkLst>
            <pc:docMk/>
            <pc:sldMk cId="1830847363" sldId="283"/>
            <ac:spMk id="10203" creationId="{4C9459D5-2454-4247-8067-AD78372366E0}"/>
          </ac:spMkLst>
        </pc:spChg>
        <pc:spChg chg="mod">
          <ac:chgData name="Vivek Saahil" userId="43ad321a-5946-4c44-869a-99c3331d9527" providerId="ADAL" clId="{EA813354-F016-409C-A55B-EB42D8BC8B73}" dt="2021-04-06T04:33:14.680" v="5341" actId="27803"/>
          <ac:spMkLst>
            <pc:docMk/>
            <pc:sldMk cId="1830847363" sldId="283"/>
            <ac:spMk id="10204" creationId="{0C8DED50-4694-4323-8C02-242A1879090F}"/>
          </ac:spMkLst>
        </pc:spChg>
        <pc:spChg chg="mod">
          <ac:chgData name="Vivek Saahil" userId="43ad321a-5946-4c44-869a-99c3331d9527" providerId="ADAL" clId="{EA813354-F016-409C-A55B-EB42D8BC8B73}" dt="2021-04-06T04:33:14.680" v="5341" actId="27803"/>
          <ac:spMkLst>
            <pc:docMk/>
            <pc:sldMk cId="1830847363" sldId="283"/>
            <ac:spMk id="10205" creationId="{66CE3507-E5A9-49C6-8BA0-3ABECC3E9BB2}"/>
          </ac:spMkLst>
        </pc:spChg>
        <pc:spChg chg="mod">
          <ac:chgData name="Vivek Saahil" userId="43ad321a-5946-4c44-869a-99c3331d9527" providerId="ADAL" clId="{EA813354-F016-409C-A55B-EB42D8BC8B73}" dt="2021-04-06T04:33:14.680" v="5341" actId="27803"/>
          <ac:spMkLst>
            <pc:docMk/>
            <pc:sldMk cId="1830847363" sldId="283"/>
            <ac:spMk id="10206" creationId="{F6D32B02-5523-4361-959D-EF70FFC10169}"/>
          </ac:spMkLst>
        </pc:spChg>
        <pc:spChg chg="mod">
          <ac:chgData name="Vivek Saahil" userId="43ad321a-5946-4c44-869a-99c3331d9527" providerId="ADAL" clId="{EA813354-F016-409C-A55B-EB42D8BC8B73}" dt="2021-04-06T04:33:14.680" v="5341" actId="27803"/>
          <ac:spMkLst>
            <pc:docMk/>
            <pc:sldMk cId="1830847363" sldId="283"/>
            <ac:spMk id="10207" creationId="{106F498D-D16E-43B6-9F26-B035CB4E5FF7}"/>
          </ac:spMkLst>
        </pc:spChg>
        <pc:spChg chg="mod">
          <ac:chgData name="Vivek Saahil" userId="43ad321a-5946-4c44-869a-99c3331d9527" providerId="ADAL" clId="{EA813354-F016-409C-A55B-EB42D8BC8B73}" dt="2021-04-06T04:33:14.680" v="5341" actId="27803"/>
          <ac:spMkLst>
            <pc:docMk/>
            <pc:sldMk cId="1830847363" sldId="283"/>
            <ac:spMk id="10208" creationId="{9A944BAE-05FB-4478-9096-D22BEC026937}"/>
          </ac:spMkLst>
        </pc:spChg>
        <pc:spChg chg="mod">
          <ac:chgData name="Vivek Saahil" userId="43ad321a-5946-4c44-869a-99c3331d9527" providerId="ADAL" clId="{EA813354-F016-409C-A55B-EB42D8BC8B73}" dt="2021-04-06T04:33:14.680" v="5341" actId="27803"/>
          <ac:spMkLst>
            <pc:docMk/>
            <pc:sldMk cId="1830847363" sldId="283"/>
            <ac:spMk id="10209" creationId="{E6B3FB67-93C8-4AB5-816B-B9BC038676A2}"/>
          </ac:spMkLst>
        </pc:spChg>
        <pc:spChg chg="mod">
          <ac:chgData name="Vivek Saahil" userId="43ad321a-5946-4c44-869a-99c3331d9527" providerId="ADAL" clId="{EA813354-F016-409C-A55B-EB42D8BC8B73}" dt="2021-04-06T04:33:14.680" v="5341" actId="27803"/>
          <ac:spMkLst>
            <pc:docMk/>
            <pc:sldMk cId="1830847363" sldId="283"/>
            <ac:spMk id="10210" creationId="{F82D2C39-0E8E-4FA3-8F8D-568051AFA02F}"/>
          </ac:spMkLst>
        </pc:spChg>
        <pc:spChg chg="mod">
          <ac:chgData name="Vivek Saahil" userId="43ad321a-5946-4c44-869a-99c3331d9527" providerId="ADAL" clId="{EA813354-F016-409C-A55B-EB42D8BC8B73}" dt="2021-04-06T04:33:14.680" v="5341" actId="27803"/>
          <ac:spMkLst>
            <pc:docMk/>
            <pc:sldMk cId="1830847363" sldId="283"/>
            <ac:spMk id="10211" creationId="{6B398AAC-9FDF-4966-87C5-474A43AADE00}"/>
          </ac:spMkLst>
        </pc:spChg>
        <pc:spChg chg="mod">
          <ac:chgData name="Vivek Saahil" userId="43ad321a-5946-4c44-869a-99c3331d9527" providerId="ADAL" clId="{EA813354-F016-409C-A55B-EB42D8BC8B73}" dt="2021-04-06T04:33:14.680" v="5341" actId="27803"/>
          <ac:spMkLst>
            <pc:docMk/>
            <pc:sldMk cId="1830847363" sldId="283"/>
            <ac:spMk id="10212" creationId="{F38D273E-284B-4151-85F7-0B89313EF366}"/>
          </ac:spMkLst>
        </pc:spChg>
        <pc:spChg chg="mod">
          <ac:chgData name="Vivek Saahil" userId="43ad321a-5946-4c44-869a-99c3331d9527" providerId="ADAL" clId="{EA813354-F016-409C-A55B-EB42D8BC8B73}" dt="2021-04-06T04:33:14.680" v="5341" actId="27803"/>
          <ac:spMkLst>
            <pc:docMk/>
            <pc:sldMk cId="1830847363" sldId="283"/>
            <ac:spMk id="10213" creationId="{EFC9ACE5-C4A4-45E5-BAE7-5234E0D39A33}"/>
          </ac:spMkLst>
        </pc:spChg>
        <pc:spChg chg="mod">
          <ac:chgData name="Vivek Saahil" userId="43ad321a-5946-4c44-869a-99c3331d9527" providerId="ADAL" clId="{EA813354-F016-409C-A55B-EB42D8BC8B73}" dt="2021-04-06T04:33:14.680" v="5341" actId="27803"/>
          <ac:spMkLst>
            <pc:docMk/>
            <pc:sldMk cId="1830847363" sldId="283"/>
            <ac:spMk id="10214" creationId="{8F0740AD-3D3B-488C-86CD-0EA85D3CBC54}"/>
          </ac:spMkLst>
        </pc:spChg>
        <pc:spChg chg="mod">
          <ac:chgData name="Vivek Saahil" userId="43ad321a-5946-4c44-869a-99c3331d9527" providerId="ADAL" clId="{EA813354-F016-409C-A55B-EB42D8BC8B73}" dt="2021-04-06T04:33:14.680" v="5341" actId="27803"/>
          <ac:spMkLst>
            <pc:docMk/>
            <pc:sldMk cId="1830847363" sldId="283"/>
            <ac:spMk id="10215" creationId="{F7CBF8AE-8121-4E9D-847D-E3CA4807BA83}"/>
          </ac:spMkLst>
        </pc:spChg>
        <pc:spChg chg="mod">
          <ac:chgData name="Vivek Saahil" userId="43ad321a-5946-4c44-869a-99c3331d9527" providerId="ADAL" clId="{EA813354-F016-409C-A55B-EB42D8BC8B73}" dt="2021-04-06T04:33:14.680" v="5341" actId="27803"/>
          <ac:spMkLst>
            <pc:docMk/>
            <pc:sldMk cId="1830847363" sldId="283"/>
            <ac:spMk id="10216" creationId="{995364CB-1A6C-4785-AF33-24092B3F45E8}"/>
          </ac:spMkLst>
        </pc:spChg>
        <pc:spChg chg="mod">
          <ac:chgData name="Vivek Saahil" userId="43ad321a-5946-4c44-869a-99c3331d9527" providerId="ADAL" clId="{EA813354-F016-409C-A55B-EB42D8BC8B73}" dt="2021-04-06T04:33:14.680" v="5341" actId="27803"/>
          <ac:spMkLst>
            <pc:docMk/>
            <pc:sldMk cId="1830847363" sldId="283"/>
            <ac:spMk id="10217" creationId="{DA8CBC15-52A2-41D8-BB6A-265A6E9F272A}"/>
          </ac:spMkLst>
        </pc:spChg>
        <pc:spChg chg="mod">
          <ac:chgData name="Vivek Saahil" userId="43ad321a-5946-4c44-869a-99c3331d9527" providerId="ADAL" clId="{EA813354-F016-409C-A55B-EB42D8BC8B73}" dt="2021-04-06T04:33:14.680" v="5341" actId="27803"/>
          <ac:spMkLst>
            <pc:docMk/>
            <pc:sldMk cId="1830847363" sldId="283"/>
            <ac:spMk id="10218" creationId="{F5C50040-2D8D-472C-9D7F-F99E9C7A3BFE}"/>
          </ac:spMkLst>
        </pc:spChg>
        <pc:spChg chg="mod">
          <ac:chgData name="Vivek Saahil" userId="43ad321a-5946-4c44-869a-99c3331d9527" providerId="ADAL" clId="{EA813354-F016-409C-A55B-EB42D8BC8B73}" dt="2021-04-06T04:33:14.680" v="5341" actId="27803"/>
          <ac:spMkLst>
            <pc:docMk/>
            <pc:sldMk cId="1830847363" sldId="283"/>
            <ac:spMk id="10219" creationId="{8A320E58-D384-47D6-A53B-4E9F3306BE53}"/>
          </ac:spMkLst>
        </pc:spChg>
        <pc:spChg chg="mod">
          <ac:chgData name="Vivek Saahil" userId="43ad321a-5946-4c44-869a-99c3331d9527" providerId="ADAL" clId="{EA813354-F016-409C-A55B-EB42D8BC8B73}" dt="2021-04-06T04:33:14.680" v="5341" actId="27803"/>
          <ac:spMkLst>
            <pc:docMk/>
            <pc:sldMk cId="1830847363" sldId="283"/>
            <ac:spMk id="10220" creationId="{D134AE9D-59A1-43F3-9F4A-055377862692}"/>
          </ac:spMkLst>
        </pc:spChg>
        <pc:spChg chg="mod">
          <ac:chgData name="Vivek Saahil" userId="43ad321a-5946-4c44-869a-99c3331d9527" providerId="ADAL" clId="{EA813354-F016-409C-A55B-EB42D8BC8B73}" dt="2021-04-06T04:33:14.680" v="5341" actId="27803"/>
          <ac:spMkLst>
            <pc:docMk/>
            <pc:sldMk cId="1830847363" sldId="283"/>
            <ac:spMk id="10221" creationId="{CE11CCC4-1834-42B9-92BB-510F60ABE7EE}"/>
          </ac:spMkLst>
        </pc:spChg>
        <pc:spChg chg="mod">
          <ac:chgData name="Vivek Saahil" userId="43ad321a-5946-4c44-869a-99c3331d9527" providerId="ADAL" clId="{EA813354-F016-409C-A55B-EB42D8BC8B73}" dt="2021-04-06T04:33:14.680" v="5341" actId="27803"/>
          <ac:spMkLst>
            <pc:docMk/>
            <pc:sldMk cId="1830847363" sldId="283"/>
            <ac:spMk id="10222" creationId="{A8FB3D3E-F7FD-4089-B904-CFB640A79536}"/>
          </ac:spMkLst>
        </pc:spChg>
        <pc:spChg chg="mod">
          <ac:chgData name="Vivek Saahil" userId="43ad321a-5946-4c44-869a-99c3331d9527" providerId="ADAL" clId="{EA813354-F016-409C-A55B-EB42D8BC8B73}" dt="2021-04-06T04:33:14.680" v="5341" actId="27803"/>
          <ac:spMkLst>
            <pc:docMk/>
            <pc:sldMk cId="1830847363" sldId="283"/>
            <ac:spMk id="10223" creationId="{F6A7940C-DEB0-4EC4-8BEE-FF7F6AD581B3}"/>
          </ac:spMkLst>
        </pc:spChg>
        <pc:spChg chg="mod">
          <ac:chgData name="Vivek Saahil" userId="43ad321a-5946-4c44-869a-99c3331d9527" providerId="ADAL" clId="{EA813354-F016-409C-A55B-EB42D8BC8B73}" dt="2021-04-06T04:33:14.680" v="5341" actId="27803"/>
          <ac:spMkLst>
            <pc:docMk/>
            <pc:sldMk cId="1830847363" sldId="283"/>
            <ac:spMk id="10224" creationId="{90856637-020D-4E2E-8AE2-B9B5343C7A59}"/>
          </ac:spMkLst>
        </pc:spChg>
        <pc:spChg chg="mod">
          <ac:chgData name="Vivek Saahil" userId="43ad321a-5946-4c44-869a-99c3331d9527" providerId="ADAL" clId="{EA813354-F016-409C-A55B-EB42D8BC8B73}" dt="2021-04-06T04:33:14.680" v="5341" actId="27803"/>
          <ac:spMkLst>
            <pc:docMk/>
            <pc:sldMk cId="1830847363" sldId="283"/>
            <ac:spMk id="10225" creationId="{D2DDE8DC-094C-42B6-A3D7-694E70D96136}"/>
          </ac:spMkLst>
        </pc:spChg>
        <pc:spChg chg="mod">
          <ac:chgData name="Vivek Saahil" userId="43ad321a-5946-4c44-869a-99c3331d9527" providerId="ADAL" clId="{EA813354-F016-409C-A55B-EB42D8BC8B73}" dt="2021-04-06T04:33:14.680" v="5341" actId="27803"/>
          <ac:spMkLst>
            <pc:docMk/>
            <pc:sldMk cId="1830847363" sldId="283"/>
            <ac:spMk id="10226" creationId="{64C81380-9FD7-4514-83AD-B298FA165F9F}"/>
          </ac:spMkLst>
        </pc:spChg>
        <pc:spChg chg="mod">
          <ac:chgData name="Vivek Saahil" userId="43ad321a-5946-4c44-869a-99c3331d9527" providerId="ADAL" clId="{EA813354-F016-409C-A55B-EB42D8BC8B73}" dt="2021-04-06T04:33:14.680" v="5341" actId="27803"/>
          <ac:spMkLst>
            <pc:docMk/>
            <pc:sldMk cId="1830847363" sldId="283"/>
            <ac:spMk id="10227" creationId="{EFDA1DAC-9330-4112-8203-2E54188D56C8}"/>
          </ac:spMkLst>
        </pc:spChg>
        <pc:spChg chg="mod">
          <ac:chgData name="Vivek Saahil" userId="43ad321a-5946-4c44-869a-99c3331d9527" providerId="ADAL" clId="{EA813354-F016-409C-A55B-EB42D8BC8B73}" dt="2021-04-06T04:33:14.680" v="5341" actId="27803"/>
          <ac:spMkLst>
            <pc:docMk/>
            <pc:sldMk cId="1830847363" sldId="283"/>
            <ac:spMk id="10228" creationId="{E51B0301-0CD0-436A-8E0C-51E132B54300}"/>
          </ac:spMkLst>
        </pc:spChg>
        <pc:spChg chg="mod">
          <ac:chgData name="Vivek Saahil" userId="43ad321a-5946-4c44-869a-99c3331d9527" providerId="ADAL" clId="{EA813354-F016-409C-A55B-EB42D8BC8B73}" dt="2021-04-06T04:33:14.680" v="5341" actId="27803"/>
          <ac:spMkLst>
            <pc:docMk/>
            <pc:sldMk cId="1830847363" sldId="283"/>
            <ac:spMk id="10229" creationId="{89B033A0-403C-4138-BA7D-018751DBEBE7}"/>
          </ac:spMkLst>
        </pc:spChg>
        <pc:spChg chg="mod">
          <ac:chgData name="Vivek Saahil" userId="43ad321a-5946-4c44-869a-99c3331d9527" providerId="ADAL" clId="{EA813354-F016-409C-A55B-EB42D8BC8B73}" dt="2021-04-06T04:33:14.680" v="5341" actId="27803"/>
          <ac:spMkLst>
            <pc:docMk/>
            <pc:sldMk cId="1830847363" sldId="283"/>
            <ac:spMk id="10230" creationId="{87A4EB19-39CD-40D9-8E9B-95D4A0D62851}"/>
          </ac:spMkLst>
        </pc:spChg>
        <pc:spChg chg="mod">
          <ac:chgData name="Vivek Saahil" userId="43ad321a-5946-4c44-869a-99c3331d9527" providerId="ADAL" clId="{EA813354-F016-409C-A55B-EB42D8BC8B73}" dt="2021-04-06T04:33:14.680" v="5341" actId="27803"/>
          <ac:spMkLst>
            <pc:docMk/>
            <pc:sldMk cId="1830847363" sldId="283"/>
            <ac:spMk id="10231" creationId="{3A97285F-47AA-4889-AB98-9C66D94FE38C}"/>
          </ac:spMkLst>
        </pc:spChg>
        <pc:spChg chg="mod">
          <ac:chgData name="Vivek Saahil" userId="43ad321a-5946-4c44-869a-99c3331d9527" providerId="ADAL" clId="{EA813354-F016-409C-A55B-EB42D8BC8B73}" dt="2021-04-06T04:33:14.680" v="5341" actId="27803"/>
          <ac:spMkLst>
            <pc:docMk/>
            <pc:sldMk cId="1830847363" sldId="283"/>
            <ac:spMk id="10232" creationId="{2E4EABD6-0BD8-4D7D-A9C2-E9CCFCAA1CE4}"/>
          </ac:spMkLst>
        </pc:spChg>
        <pc:spChg chg="mod">
          <ac:chgData name="Vivek Saahil" userId="43ad321a-5946-4c44-869a-99c3331d9527" providerId="ADAL" clId="{EA813354-F016-409C-A55B-EB42D8BC8B73}" dt="2021-04-06T04:33:14.680" v="5341" actId="27803"/>
          <ac:spMkLst>
            <pc:docMk/>
            <pc:sldMk cId="1830847363" sldId="283"/>
            <ac:spMk id="10233" creationId="{BBCB5CD5-38D4-4E2F-9375-55C9F5183474}"/>
          </ac:spMkLst>
        </pc:spChg>
        <pc:spChg chg="mod">
          <ac:chgData name="Vivek Saahil" userId="43ad321a-5946-4c44-869a-99c3331d9527" providerId="ADAL" clId="{EA813354-F016-409C-A55B-EB42D8BC8B73}" dt="2021-04-06T04:33:14.680" v="5341" actId="27803"/>
          <ac:spMkLst>
            <pc:docMk/>
            <pc:sldMk cId="1830847363" sldId="283"/>
            <ac:spMk id="10234" creationId="{CA794933-2BAB-46DA-B81E-9AA847DC8326}"/>
          </ac:spMkLst>
        </pc:spChg>
        <pc:spChg chg="mod">
          <ac:chgData name="Vivek Saahil" userId="43ad321a-5946-4c44-869a-99c3331d9527" providerId="ADAL" clId="{EA813354-F016-409C-A55B-EB42D8BC8B73}" dt="2021-04-06T04:33:14.680" v="5341" actId="27803"/>
          <ac:spMkLst>
            <pc:docMk/>
            <pc:sldMk cId="1830847363" sldId="283"/>
            <ac:spMk id="10235" creationId="{351869E5-C67B-4A2A-B1F9-0893DB529E3D}"/>
          </ac:spMkLst>
        </pc:spChg>
        <pc:spChg chg="mod">
          <ac:chgData name="Vivek Saahil" userId="43ad321a-5946-4c44-869a-99c3331d9527" providerId="ADAL" clId="{EA813354-F016-409C-A55B-EB42D8BC8B73}" dt="2021-04-06T04:33:14.680" v="5341" actId="27803"/>
          <ac:spMkLst>
            <pc:docMk/>
            <pc:sldMk cId="1830847363" sldId="283"/>
            <ac:spMk id="10236" creationId="{8A14067B-EC52-4348-820E-C90CB2666226}"/>
          </ac:spMkLst>
        </pc:spChg>
        <pc:spChg chg="mod">
          <ac:chgData name="Vivek Saahil" userId="43ad321a-5946-4c44-869a-99c3331d9527" providerId="ADAL" clId="{EA813354-F016-409C-A55B-EB42D8BC8B73}" dt="2021-04-06T04:33:14.680" v="5341" actId="27803"/>
          <ac:spMkLst>
            <pc:docMk/>
            <pc:sldMk cId="1830847363" sldId="283"/>
            <ac:spMk id="10237" creationId="{B72754FC-C27A-4039-9AEE-A2667E0DDBE1}"/>
          </ac:spMkLst>
        </pc:spChg>
        <pc:spChg chg="mod">
          <ac:chgData name="Vivek Saahil" userId="43ad321a-5946-4c44-869a-99c3331d9527" providerId="ADAL" clId="{EA813354-F016-409C-A55B-EB42D8BC8B73}" dt="2021-04-06T04:33:14.680" v="5341" actId="27803"/>
          <ac:spMkLst>
            <pc:docMk/>
            <pc:sldMk cId="1830847363" sldId="283"/>
            <ac:spMk id="10238" creationId="{CAD08988-FB9B-442C-A4AB-5633386D48A2}"/>
          </ac:spMkLst>
        </pc:spChg>
        <pc:spChg chg="mod">
          <ac:chgData name="Vivek Saahil" userId="43ad321a-5946-4c44-869a-99c3331d9527" providerId="ADAL" clId="{EA813354-F016-409C-A55B-EB42D8BC8B73}" dt="2021-04-06T04:33:14.680" v="5341" actId="27803"/>
          <ac:spMkLst>
            <pc:docMk/>
            <pc:sldMk cId="1830847363" sldId="283"/>
            <ac:spMk id="10239" creationId="{C52D1DED-BAC4-4619-9116-5DCE93820478}"/>
          </ac:spMkLst>
        </pc:spChg>
        <pc:spChg chg="mod">
          <ac:chgData name="Vivek Saahil" userId="43ad321a-5946-4c44-869a-99c3331d9527" providerId="ADAL" clId="{EA813354-F016-409C-A55B-EB42D8BC8B73}" dt="2021-04-06T04:33:14.680" v="5341" actId="27803"/>
          <ac:spMkLst>
            <pc:docMk/>
            <pc:sldMk cId="1830847363" sldId="283"/>
            <ac:spMk id="10240" creationId="{0B48436F-02C0-47EE-94BC-CB71D04AA089}"/>
          </ac:spMkLst>
        </pc:spChg>
        <pc:spChg chg="mod">
          <ac:chgData name="Vivek Saahil" userId="43ad321a-5946-4c44-869a-99c3331d9527" providerId="ADAL" clId="{EA813354-F016-409C-A55B-EB42D8BC8B73}" dt="2021-04-06T04:33:14.680" v="5341" actId="27803"/>
          <ac:spMkLst>
            <pc:docMk/>
            <pc:sldMk cId="1830847363" sldId="283"/>
            <ac:spMk id="10241" creationId="{DEF85045-7EBC-40B1-B987-F2C8AB0CC921}"/>
          </ac:spMkLst>
        </pc:spChg>
        <pc:spChg chg="mod">
          <ac:chgData name="Vivek Saahil" userId="43ad321a-5946-4c44-869a-99c3331d9527" providerId="ADAL" clId="{EA813354-F016-409C-A55B-EB42D8BC8B73}" dt="2021-04-06T04:33:14.680" v="5341" actId="27803"/>
          <ac:spMkLst>
            <pc:docMk/>
            <pc:sldMk cId="1830847363" sldId="283"/>
            <ac:spMk id="10242" creationId="{17491750-191D-4ECD-85A4-7E89D0ED5381}"/>
          </ac:spMkLst>
        </pc:spChg>
        <pc:spChg chg="mod">
          <ac:chgData name="Vivek Saahil" userId="43ad321a-5946-4c44-869a-99c3331d9527" providerId="ADAL" clId="{EA813354-F016-409C-A55B-EB42D8BC8B73}" dt="2021-04-06T04:33:14.680" v="5341" actId="27803"/>
          <ac:spMkLst>
            <pc:docMk/>
            <pc:sldMk cId="1830847363" sldId="283"/>
            <ac:spMk id="10243" creationId="{71253D61-3D71-45FB-A37D-DB7847A1CBC7}"/>
          </ac:spMkLst>
        </pc:spChg>
        <pc:spChg chg="mod">
          <ac:chgData name="Vivek Saahil" userId="43ad321a-5946-4c44-869a-99c3331d9527" providerId="ADAL" clId="{EA813354-F016-409C-A55B-EB42D8BC8B73}" dt="2021-04-06T04:33:14.680" v="5341" actId="27803"/>
          <ac:spMkLst>
            <pc:docMk/>
            <pc:sldMk cId="1830847363" sldId="283"/>
            <ac:spMk id="10244" creationId="{450179BF-9409-477B-9BF3-E2F2A51A489F}"/>
          </ac:spMkLst>
        </pc:spChg>
        <pc:spChg chg="mod">
          <ac:chgData name="Vivek Saahil" userId="43ad321a-5946-4c44-869a-99c3331d9527" providerId="ADAL" clId="{EA813354-F016-409C-A55B-EB42D8BC8B73}" dt="2021-04-06T04:33:14.680" v="5341" actId="27803"/>
          <ac:spMkLst>
            <pc:docMk/>
            <pc:sldMk cId="1830847363" sldId="283"/>
            <ac:spMk id="10245" creationId="{1560ADA8-16EA-432E-B72C-EA49EBEBF16F}"/>
          </ac:spMkLst>
        </pc:spChg>
        <pc:spChg chg="mod">
          <ac:chgData name="Vivek Saahil" userId="43ad321a-5946-4c44-869a-99c3331d9527" providerId="ADAL" clId="{EA813354-F016-409C-A55B-EB42D8BC8B73}" dt="2021-04-06T04:33:14.680" v="5341" actId="27803"/>
          <ac:spMkLst>
            <pc:docMk/>
            <pc:sldMk cId="1830847363" sldId="283"/>
            <ac:spMk id="10246" creationId="{D6C6943D-00CC-4F36-AE82-B50A1D72BD52}"/>
          </ac:spMkLst>
        </pc:spChg>
        <pc:spChg chg="mod">
          <ac:chgData name="Vivek Saahil" userId="43ad321a-5946-4c44-869a-99c3331d9527" providerId="ADAL" clId="{EA813354-F016-409C-A55B-EB42D8BC8B73}" dt="2021-04-06T04:33:14.680" v="5341" actId="27803"/>
          <ac:spMkLst>
            <pc:docMk/>
            <pc:sldMk cId="1830847363" sldId="283"/>
            <ac:spMk id="10247" creationId="{B72BE13E-65FC-4942-AE26-211FEBA92671}"/>
          </ac:spMkLst>
        </pc:spChg>
        <pc:spChg chg="mod">
          <ac:chgData name="Vivek Saahil" userId="43ad321a-5946-4c44-869a-99c3331d9527" providerId="ADAL" clId="{EA813354-F016-409C-A55B-EB42D8BC8B73}" dt="2021-04-06T04:33:14.680" v="5341" actId="27803"/>
          <ac:spMkLst>
            <pc:docMk/>
            <pc:sldMk cId="1830847363" sldId="283"/>
            <ac:spMk id="10248" creationId="{62DBEE1B-8FA7-4335-A29C-B05A6835E3ED}"/>
          </ac:spMkLst>
        </pc:spChg>
        <pc:spChg chg="mod">
          <ac:chgData name="Vivek Saahil" userId="43ad321a-5946-4c44-869a-99c3331d9527" providerId="ADAL" clId="{EA813354-F016-409C-A55B-EB42D8BC8B73}" dt="2021-04-06T04:33:14.680" v="5341" actId="27803"/>
          <ac:spMkLst>
            <pc:docMk/>
            <pc:sldMk cId="1830847363" sldId="283"/>
            <ac:spMk id="10249" creationId="{1A043A9A-9F77-4D2A-BEA0-D5ED65F9F419}"/>
          </ac:spMkLst>
        </pc:spChg>
        <pc:spChg chg="mod">
          <ac:chgData name="Vivek Saahil" userId="43ad321a-5946-4c44-869a-99c3331d9527" providerId="ADAL" clId="{EA813354-F016-409C-A55B-EB42D8BC8B73}" dt="2021-04-06T04:33:14.680" v="5341" actId="27803"/>
          <ac:spMkLst>
            <pc:docMk/>
            <pc:sldMk cId="1830847363" sldId="283"/>
            <ac:spMk id="10250" creationId="{8F2DEF76-AE68-4C51-9F6E-3CA8F4DD29EB}"/>
          </ac:spMkLst>
        </pc:spChg>
        <pc:spChg chg="mod">
          <ac:chgData name="Vivek Saahil" userId="43ad321a-5946-4c44-869a-99c3331d9527" providerId="ADAL" clId="{EA813354-F016-409C-A55B-EB42D8BC8B73}" dt="2021-04-06T04:33:14.680" v="5341" actId="27803"/>
          <ac:spMkLst>
            <pc:docMk/>
            <pc:sldMk cId="1830847363" sldId="283"/>
            <ac:spMk id="10251" creationId="{3402589D-F005-4168-83BD-D8A78F608C34}"/>
          </ac:spMkLst>
        </pc:spChg>
        <pc:spChg chg="mod">
          <ac:chgData name="Vivek Saahil" userId="43ad321a-5946-4c44-869a-99c3331d9527" providerId="ADAL" clId="{EA813354-F016-409C-A55B-EB42D8BC8B73}" dt="2021-04-06T04:33:14.680" v="5341" actId="27803"/>
          <ac:spMkLst>
            <pc:docMk/>
            <pc:sldMk cId="1830847363" sldId="283"/>
            <ac:spMk id="10252" creationId="{CB0CE97D-B18B-48AB-B385-F4F637DC65F1}"/>
          </ac:spMkLst>
        </pc:spChg>
        <pc:spChg chg="mod">
          <ac:chgData name="Vivek Saahil" userId="43ad321a-5946-4c44-869a-99c3331d9527" providerId="ADAL" clId="{EA813354-F016-409C-A55B-EB42D8BC8B73}" dt="2021-04-06T04:33:14.680" v="5341" actId="27803"/>
          <ac:spMkLst>
            <pc:docMk/>
            <pc:sldMk cId="1830847363" sldId="283"/>
            <ac:spMk id="10253" creationId="{4F5BE2EC-719B-4F75-B678-5A914DC84E86}"/>
          </ac:spMkLst>
        </pc:spChg>
        <pc:spChg chg="mod">
          <ac:chgData name="Vivek Saahil" userId="43ad321a-5946-4c44-869a-99c3331d9527" providerId="ADAL" clId="{EA813354-F016-409C-A55B-EB42D8BC8B73}" dt="2021-04-06T04:33:14.680" v="5341" actId="27803"/>
          <ac:spMkLst>
            <pc:docMk/>
            <pc:sldMk cId="1830847363" sldId="283"/>
            <ac:spMk id="10254" creationId="{1685CD6A-7179-40C5-A2CF-4344C2D61CDC}"/>
          </ac:spMkLst>
        </pc:spChg>
        <pc:spChg chg="mod">
          <ac:chgData name="Vivek Saahil" userId="43ad321a-5946-4c44-869a-99c3331d9527" providerId="ADAL" clId="{EA813354-F016-409C-A55B-EB42D8BC8B73}" dt="2021-04-06T04:33:14.680" v="5341" actId="27803"/>
          <ac:spMkLst>
            <pc:docMk/>
            <pc:sldMk cId="1830847363" sldId="283"/>
            <ac:spMk id="10255" creationId="{569DDACD-EEF8-420B-8DEB-6CD55D7EF2A2}"/>
          </ac:spMkLst>
        </pc:spChg>
        <pc:spChg chg="mod">
          <ac:chgData name="Vivek Saahil" userId="43ad321a-5946-4c44-869a-99c3331d9527" providerId="ADAL" clId="{EA813354-F016-409C-A55B-EB42D8BC8B73}" dt="2021-04-06T04:33:14.680" v="5341" actId="27803"/>
          <ac:spMkLst>
            <pc:docMk/>
            <pc:sldMk cId="1830847363" sldId="283"/>
            <ac:spMk id="10256" creationId="{BA88BD69-3138-46F4-A846-C4ED5A04B59C}"/>
          </ac:spMkLst>
        </pc:spChg>
        <pc:spChg chg="mod">
          <ac:chgData name="Vivek Saahil" userId="43ad321a-5946-4c44-869a-99c3331d9527" providerId="ADAL" clId="{EA813354-F016-409C-A55B-EB42D8BC8B73}" dt="2021-04-06T04:33:14.680" v="5341" actId="27803"/>
          <ac:spMkLst>
            <pc:docMk/>
            <pc:sldMk cId="1830847363" sldId="283"/>
            <ac:spMk id="10257" creationId="{1C5D8663-77B7-4F6A-8D21-0E9AC1FF8E2B}"/>
          </ac:spMkLst>
        </pc:spChg>
        <pc:spChg chg="mod">
          <ac:chgData name="Vivek Saahil" userId="43ad321a-5946-4c44-869a-99c3331d9527" providerId="ADAL" clId="{EA813354-F016-409C-A55B-EB42D8BC8B73}" dt="2021-04-06T04:33:14.680" v="5341" actId="27803"/>
          <ac:spMkLst>
            <pc:docMk/>
            <pc:sldMk cId="1830847363" sldId="283"/>
            <ac:spMk id="10258" creationId="{E8305D35-0DCA-4825-95E2-1610B13AA1D1}"/>
          </ac:spMkLst>
        </pc:spChg>
        <pc:spChg chg="mod">
          <ac:chgData name="Vivek Saahil" userId="43ad321a-5946-4c44-869a-99c3331d9527" providerId="ADAL" clId="{EA813354-F016-409C-A55B-EB42D8BC8B73}" dt="2021-04-06T04:33:14.680" v="5341" actId="27803"/>
          <ac:spMkLst>
            <pc:docMk/>
            <pc:sldMk cId="1830847363" sldId="283"/>
            <ac:spMk id="10259" creationId="{213DC266-71A6-49C1-980A-A8666446D0AC}"/>
          </ac:spMkLst>
        </pc:spChg>
        <pc:spChg chg="mod">
          <ac:chgData name="Vivek Saahil" userId="43ad321a-5946-4c44-869a-99c3331d9527" providerId="ADAL" clId="{EA813354-F016-409C-A55B-EB42D8BC8B73}" dt="2021-04-06T04:33:14.680" v="5341" actId="27803"/>
          <ac:spMkLst>
            <pc:docMk/>
            <pc:sldMk cId="1830847363" sldId="283"/>
            <ac:spMk id="10260" creationId="{B31F2F2D-406A-4875-A88C-A2859C623D65}"/>
          </ac:spMkLst>
        </pc:spChg>
        <pc:spChg chg="mod">
          <ac:chgData name="Vivek Saahil" userId="43ad321a-5946-4c44-869a-99c3331d9527" providerId="ADAL" clId="{EA813354-F016-409C-A55B-EB42D8BC8B73}" dt="2021-04-06T04:33:14.680" v="5341" actId="27803"/>
          <ac:spMkLst>
            <pc:docMk/>
            <pc:sldMk cId="1830847363" sldId="283"/>
            <ac:spMk id="10261" creationId="{65535493-AA36-4B14-9380-644A616A9731}"/>
          </ac:spMkLst>
        </pc:spChg>
        <pc:spChg chg="mod">
          <ac:chgData name="Vivek Saahil" userId="43ad321a-5946-4c44-869a-99c3331d9527" providerId="ADAL" clId="{EA813354-F016-409C-A55B-EB42D8BC8B73}" dt="2021-04-06T04:33:14.680" v="5341" actId="27803"/>
          <ac:spMkLst>
            <pc:docMk/>
            <pc:sldMk cId="1830847363" sldId="283"/>
            <ac:spMk id="10262" creationId="{8BE60F06-440B-4EA6-923A-CA08B48070C6}"/>
          </ac:spMkLst>
        </pc:spChg>
        <pc:spChg chg="mod">
          <ac:chgData name="Vivek Saahil" userId="43ad321a-5946-4c44-869a-99c3331d9527" providerId="ADAL" clId="{EA813354-F016-409C-A55B-EB42D8BC8B73}" dt="2021-04-06T04:33:14.680" v="5341" actId="27803"/>
          <ac:spMkLst>
            <pc:docMk/>
            <pc:sldMk cId="1830847363" sldId="283"/>
            <ac:spMk id="10263" creationId="{7CF14A0F-7E21-4134-89DB-5908A462147C}"/>
          </ac:spMkLst>
        </pc:spChg>
        <pc:spChg chg="mod">
          <ac:chgData name="Vivek Saahil" userId="43ad321a-5946-4c44-869a-99c3331d9527" providerId="ADAL" clId="{EA813354-F016-409C-A55B-EB42D8BC8B73}" dt="2021-04-06T04:33:14.680" v="5341" actId="27803"/>
          <ac:spMkLst>
            <pc:docMk/>
            <pc:sldMk cId="1830847363" sldId="283"/>
            <ac:spMk id="10264" creationId="{77D15041-412F-4756-BC38-1AFF48FE5456}"/>
          </ac:spMkLst>
        </pc:spChg>
        <pc:spChg chg="mod">
          <ac:chgData name="Vivek Saahil" userId="43ad321a-5946-4c44-869a-99c3331d9527" providerId="ADAL" clId="{EA813354-F016-409C-A55B-EB42D8BC8B73}" dt="2021-04-06T04:33:14.680" v="5341" actId="27803"/>
          <ac:spMkLst>
            <pc:docMk/>
            <pc:sldMk cId="1830847363" sldId="283"/>
            <ac:spMk id="10265" creationId="{BDE01008-6E7E-4C11-9874-8DC09CF13086}"/>
          </ac:spMkLst>
        </pc:spChg>
        <pc:spChg chg="mod">
          <ac:chgData name="Vivek Saahil" userId="43ad321a-5946-4c44-869a-99c3331d9527" providerId="ADAL" clId="{EA813354-F016-409C-A55B-EB42D8BC8B73}" dt="2021-04-06T04:33:14.680" v="5341" actId="27803"/>
          <ac:spMkLst>
            <pc:docMk/>
            <pc:sldMk cId="1830847363" sldId="283"/>
            <ac:spMk id="10266" creationId="{A0C625FC-77EB-4770-BBE2-46EBAD9E3E3E}"/>
          </ac:spMkLst>
        </pc:spChg>
        <pc:spChg chg="mod">
          <ac:chgData name="Vivek Saahil" userId="43ad321a-5946-4c44-869a-99c3331d9527" providerId="ADAL" clId="{EA813354-F016-409C-A55B-EB42D8BC8B73}" dt="2021-04-06T04:33:14.680" v="5341" actId="27803"/>
          <ac:spMkLst>
            <pc:docMk/>
            <pc:sldMk cId="1830847363" sldId="283"/>
            <ac:spMk id="10267" creationId="{3F4BF816-C1B8-4BAB-B1F7-3476BFBDF213}"/>
          </ac:spMkLst>
        </pc:spChg>
        <pc:spChg chg="mod">
          <ac:chgData name="Vivek Saahil" userId="43ad321a-5946-4c44-869a-99c3331d9527" providerId="ADAL" clId="{EA813354-F016-409C-A55B-EB42D8BC8B73}" dt="2021-04-06T04:33:14.680" v="5341" actId="27803"/>
          <ac:spMkLst>
            <pc:docMk/>
            <pc:sldMk cId="1830847363" sldId="283"/>
            <ac:spMk id="10268" creationId="{647971ED-CCEB-4162-AECE-8A7EAA478EC3}"/>
          </ac:spMkLst>
        </pc:spChg>
        <pc:spChg chg="mod">
          <ac:chgData name="Vivek Saahil" userId="43ad321a-5946-4c44-869a-99c3331d9527" providerId="ADAL" clId="{EA813354-F016-409C-A55B-EB42D8BC8B73}" dt="2021-04-06T04:33:14.680" v="5341" actId="27803"/>
          <ac:spMkLst>
            <pc:docMk/>
            <pc:sldMk cId="1830847363" sldId="283"/>
            <ac:spMk id="10269" creationId="{A2FC2996-8031-49C9-BF0A-11EF6AA003F7}"/>
          </ac:spMkLst>
        </pc:spChg>
        <pc:spChg chg="mod">
          <ac:chgData name="Vivek Saahil" userId="43ad321a-5946-4c44-869a-99c3331d9527" providerId="ADAL" clId="{EA813354-F016-409C-A55B-EB42D8BC8B73}" dt="2021-04-06T04:33:14.680" v="5341" actId="27803"/>
          <ac:spMkLst>
            <pc:docMk/>
            <pc:sldMk cId="1830847363" sldId="283"/>
            <ac:spMk id="10270" creationId="{7CB14C2D-49FC-4790-A54F-1D852091AE4F}"/>
          </ac:spMkLst>
        </pc:spChg>
        <pc:spChg chg="mod">
          <ac:chgData name="Vivek Saahil" userId="43ad321a-5946-4c44-869a-99c3331d9527" providerId="ADAL" clId="{EA813354-F016-409C-A55B-EB42D8BC8B73}" dt="2021-04-06T04:33:14.680" v="5341" actId="27803"/>
          <ac:spMkLst>
            <pc:docMk/>
            <pc:sldMk cId="1830847363" sldId="283"/>
            <ac:spMk id="10271" creationId="{FD16F7D0-0EF9-4E6B-9D04-84B600970DD0}"/>
          </ac:spMkLst>
        </pc:spChg>
        <pc:spChg chg="mod">
          <ac:chgData name="Vivek Saahil" userId="43ad321a-5946-4c44-869a-99c3331d9527" providerId="ADAL" clId="{EA813354-F016-409C-A55B-EB42D8BC8B73}" dt="2021-04-06T04:33:14.680" v="5341" actId="27803"/>
          <ac:spMkLst>
            <pc:docMk/>
            <pc:sldMk cId="1830847363" sldId="283"/>
            <ac:spMk id="10272" creationId="{FEB2262E-73B3-412A-BF96-9066FCBE8DC9}"/>
          </ac:spMkLst>
        </pc:spChg>
        <pc:spChg chg="mod">
          <ac:chgData name="Vivek Saahil" userId="43ad321a-5946-4c44-869a-99c3331d9527" providerId="ADAL" clId="{EA813354-F016-409C-A55B-EB42D8BC8B73}" dt="2021-04-06T04:33:14.680" v="5341" actId="27803"/>
          <ac:spMkLst>
            <pc:docMk/>
            <pc:sldMk cId="1830847363" sldId="283"/>
            <ac:spMk id="10273" creationId="{CFE13E15-7196-483B-8D60-DC07F8CEC953}"/>
          </ac:spMkLst>
        </pc:spChg>
        <pc:spChg chg="mod">
          <ac:chgData name="Vivek Saahil" userId="43ad321a-5946-4c44-869a-99c3331d9527" providerId="ADAL" clId="{EA813354-F016-409C-A55B-EB42D8BC8B73}" dt="2021-04-06T04:33:14.680" v="5341" actId="27803"/>
          <ac:spMkLst>
            <pc:docMk/>
            <pc:sldMk cId="1830847363" sldId="283"/>
            <ac:spMk id="10274" creationId="{8A8F6576-2B84-4799-B4A5-B79C655CF04A}"/>
          </ac:spMkLst>
        </pc:spChg>
        <pc:spChg chg="mod">
          <ac:chgData name="Vivek Saahil" userId="43ad321a-5946-4c44-869a-99c3331d9527" providerId="ADAL" clId="{EA813354-F016-409C-A55B-EB42D8BC8B73}" dt="2021-04-06T04:33:14.680" v="5341" actId="27803"/>
          <ac:spMkLst>
            <pc:docMk/>
            <pc:sldMk cId="1830847363" sldId="283"/>
            <ac:spMk id="10275" creationId="{F21129B8-AAE6-4A75-9E78-857611797131}"/>
          </ac:spMkLst>
        </pc:spChg>
        <pc:spChg chg="mod">
          <ac:chgData name="Vivek Saahil" userId="43ad321a-5946-4c44-869a-99c3331d9527" providerId="ADAL" clId="{EA813354-F016-409C-A55B-EB42D8BC8B73}" dt="2021-04-06T04:33:14.680" v="5341" actId="27803"/>
          <ac:spMkLst>
            <pc:docMk/>
            <pc:sldMk cId="1830847363" sldId="283"/>
            <ac:spMk id="10276" creationId="{7A660130-8E54-494D-94C6-484A5BE6A435}"/>
          </ac:spMkLst>
        </pc:spChg>
        <pc:spChg chg="mod">
          <ac:chgData name="Vivek Saahil" userId="43ad321a-5946-4c44-869a-99c3331d9527" providerId="ADAL" clId="{EA813354-F016-409C-A55B-EB42D8BC8B73}" dt="2021-04-06T04:33:14.680" v="5341" actId="27803"/>
          <ac:spMkLst>
            <pc:docMk/>
            <pc:sldMk cId="1830847363" sldId="283"/>
            <ac:spMk id="10277" creationId="{E42630E0-7E5A-4A22-90D7-0160CBA909E4}"/>
          </ac:spMkLst>
        </pc:spChg>
        <pc:spChg chg="mod">
          <ac:chgData name="Vivek Saahil" userId="43ad321a-5946-4c44-869a-99c3331d9527" providerId="ADAL" clId="{EA813354-F016-409C-A55B-EB42D8BC8B73}" dt="2021-04-06T04:33:14.680" v="5341" actId="27803"/>
          <ac:spMkLst>
            <pc:docMk/>
            <pc:sldMk cId="1830847363" sldId="283"/>
            <ac:spMk id="10278" creationId="{26E7E3B1-1378-4591-9FFD-A0C20452C38D}"/>
          </ac:spMkLst>
        </pc:spChg>
        <pc:spChg chg="mod">
          <ac:chgData name="Vivek Saahil" userId="43ad321a-5946-4c44-869a-99c3331d9527" providerId="ADAL" clId="{EA813354-F016-409C-A55B-EB42D8BC8B73}" dt="2021-04-06T04:33:14.680" v="5341" actId="27803"/>
          <ac:spMkLst>
            <pc:docMk/>
            <pc:sldMk cId="1830847363" sldId="283"/>
            <ac:spMk id="10279" creationId="{B317D02B-F96E-419A-8937-4968885E92F3}"/>
          </ac:spMkLst>
        </pc:spChg>
        <pc:spChg chg="mod">
          <ac:chgData name="Vivek Saahil" userId="43ad321a-5946-4c44-869a-99c3331d9527" providerId="ADAL" clId="{EA813354-F016-409C-A55B-EB42D8BC8B73}" dt="2021-04-06T04:33:14.680" v="5341" actId="27803"/>
          <ac:spMkLst>
            <pc:docMk/>
            <pc:sldMk cId="1830847363" sldId="283"/>
            <ac:spMk id="10280" creationId="{25E3F6E7-A2F9-45EC-ABCD-1AA6054C50D1}"/>
          </ac:spMkLst>
        </pc:spChg>
        <pc:spChg chg="mod">
          <ac:chgData name="Vivek Saahil" userId="43ad321a-5946-4c44-869a-99c3331d9527" providerId="ADAL" clId="{EA813354-F016-409C-A55B-EB42D8BC8B73}" dt="2021-04-06T04:33:14.680" v="5341" actId="27803"/>
          <ac:spMkLst>
            <pc:docMk/>
            <pc:sldMk cId="1830847363" sldId="283"/>
            <ac:spMk id="10281" creationId="{650019D5-42F5-4741-982A-B2427DA6C776}"/>
          </ac:spMkLst>
        </pc:spChg>
        <pc:spChg chg="mod">
          <ac:chgData name="Vivek Saahil" userId="43ad321a-5946-4c44-869a-99c3331d9527" providerId="ADAL" clId="{EA813354-F016-409C-A55B-EB42D8BC8B73}" dt="2021-04-06T04:33:14.680" v="5341" actId="27803"/>
          <ac:spMkLst>
            <pc:docMk/>
            <pc:sldMk cId="1830847363" sldId="283"/>
            <ac:spMk id="10282" creationId="{112DE39E-607F-4EA4-AA53-C7C4FA4CC130}"/>
          </ac:spMkLst>
        </pc:spChg>
        <pc:spChg chg="mod">
          <ac:chgData name="Vivek Saahil" userId="43ad321a-5946-4c44-869a-99c3331d9527" providerId="ADAL" clId="{EA813354-F016-409C-A55B-EB42D8BC8B73}" dt="2021-04-06T04:33:14.680" v="5341" actId="27803"/>
          <ac:spMkLst>
            <pc:docMk/>
            <pc:sldMk cId="1830847363" sldId="283"/>
            <ac:spMk id="10283" creationId="{D0340403-F665-4D04-B24E-98FBBE2D9F17}"/>
          </ac:spMkLst>
        </pc:spChg>
        <pc:spChg chg="mod">
          <ac:chgData name="Vivek Saahil" userId="43ad321a-5946-4c44-869a-99c3331d9527" providerId="ADAL" clId="{EA813354-F016-409C-A55B-EB42D8BC8B73}" dt="2021-04-06T04:33:14.680" v="5341" actId="27803"/>
          <ac:spMkLst>
            <pc:docMk/>
            <pc:sldMk cId="1830847363" sldId="283"/>
            <ac:spMk id="10284" creationId="{59C176E2-1D0F-402B-AC2C-0531AE4E19B6}"/>
          </ac:spMkLst>
        </pc:spChg>
        <pc:spChg chg="mod">
          <ac:chgData name="Vivek Saahil" userId="43ad321a-5946-4c44-869a-99c3331d9527" providerId="ADAL" clId="{EA813354-F016-409C-A55B-EB42D8BC8B73}" dt="2021-04-06T04:33:14.680" v="5341" actId="27803"/>
          <ac:spMkLst>
            <pc:docMk/>
            <pc:sldMk cId="1830847363" sldId="283"/>
            <ac:spMk id="10285" creationId="{3D2E002A-23F7-4103-A51F-26755D426772}"/>
          </ac:spMkLst>
        </pc:spChg>
        <pc:spChg chg="mod">
          <ac:chgData name="Vivek Saahil" userId="43ad321a-5946-4c44-869a-99c3331d9527" providerId="ADAL" clId="{EA813354-F016-409C-A55B-EB42D8BC8B73}" dt="2021-04-06T04:33:14.680" v="5341" actId="27803"/>
          <ac:spMkLst>
            <pc:docMk/>
            <pc:sldMk cId="1830847363" sldId="283"/>
            <ac:spMk id="10286" creationId="{385264DA-763E-424A-9E20-5FA311D023F7}"/>
          </ac:spMkLst>
        </pc:spChg>
        <pc:spChg chg="mod">
          <ac:chgData name="Vivek Saahil" userId="43ad321a-5946-4c44-869a-99c3331d9527" providerId="ADAL" clId="{EA813354-F016-409C-A55B-EB42D8BC8B73}" dt="2021-04-06T04:33:14.680" v="5341" actId="27803"/>
          <ac:spMkLst>
            <pc:docMk/>
            <pc:sldMk cId="1830847363" sldId="283"/>
            <ac:spMk id="10287" creationId="{5D4AD53B-5C74-4BBC-ACF9-372D390FADAE}"/>
          </ac:spMkLst>
        </pc:spChg>
        <pc:spChg chg="mod">
          <ac:chgData name="Vivek Saahil" userId="43ad321a-5946-4c44-869a-99c3331d9527" providerId="ADAL" clId="{EA813354-F016-409C-A55B-EB42D8BC8B73}" dt="2021-04-06T04:33:14.680" v="5341" actId="27803"/>
          <ac:spMkLst>
            <pc:docMk/>
            <pc:sldMk cId="1830847363" sldId="283"/>
            <ac:spMk id="10288" creationId="{14AA648B-1640-4933-AAF1-4293370D93DF}"/>
          </ac:spMkLst>
        </pc:spChg>
        <pc:spChg chg="mod">
          <ac:chgData name="Vivek Saahil" userId="43ad321a-5946-4c44-869a-99c3331d9527" providerId="ADAL" clId="{EA813354-F016-409C-A55B-EB42D8BC8B73}" dt="2021-04-06T04:33:14.680" v="5341" actId="27803"/>
          <ac:spMkLst>
            <pc:docMk/>
            <pc:sldMk cId="1830847363" sldId="283"/>
            <ac:spMk id="10289" creationId="{5851B8A0-48C2-4B93-AB50-7EF9C83E496C}"/>
          </ac:spMkLst>
        </pc:spChg>
        <pc:spChg chg="mod">
          <ac:chgData name="Vivek Saahil" userId="43ad321a-5946-4c44-869a-99c3331d9527" providerId="ADAL" clId="{EA813354-F016-409C-A55B-EB42D8BC8B73}" dt="2021-04-06T04:33:14.680" v="5341" actId="27803"/>
          <ac:spMkLst>
            <pc:docMk/>
            <pc:sldMk cId="1830847363" sldId="283"/>
            <ac:spMk id="10290" creationId="{1C64C15D-9A4F-4E9D-95B9-9E229D3948DD}"/>
          </ac:spMkLst>
        </pc:spChg>
        <pc:spChg chg="mod">
          <ac:chgData name="Vivek Saahil" userId="43ad321a-5946-4c44-869a-99c3331d9527" providerId="ADAL" clId="{EA813354-F016-409C-A55B-EB42D8BC8B73}" dt="2021-04-06T04:33:14.680" v="5341" actId="27803"/>
          <ac:spMkLst>
            <pc:docMk/>
            <pc:sldMk cId="1830847363" sldId="283"/>
            <ac:spMk id="10291" creationId="{39D4F89F-9840-42F1-AE73-4229EFF8FD16}"/>
          </ac:spMkLst>
        </pc:spChg>
        <pc:spChg chg="mod">
          <ac:chgData name="Vivek Saahil" userId="43ad321a-5946-4c44-869a-99c3331d9527" providerId="ADAL" clId="{EA813354-F016-409C-A55B-EB42D8BC8B73}" dt="2021-04-06T04:33:14.680" v="5341" actId="27803"/>
          <ac:spMkLst>
            <pc:docMk/>
            <pc:sldMk cId="1830847363" sldId="283"/>
            <ac:spMk id="10292" creationId="{3F5061F6-C1EA-4F0B-965C-553E922415F7}"/>
          </ac:spMkLst>
        </pc:spChg>
        <pc:spChg chg="mod">
          <ac:chgData name="Vivek Saahil" userId="43ad321a-5946-4c44-869a-99c3331d9527" providerId="ADAL" clId="{EA813354-F016-409C-A55B-EB42D8BC8B73}" dt="2021-04-06T04:33:14.680" v="5341" actId="27803"/>
          <ac:spMkLst>
            <pc:docMk/>
            <pc:sldMk cId="1830847363" sldId="283"/>
            <ac:spMk id="10293" creationId="{6AABC426-906A-4162-B3C1-610FF5227583}"/>
          </ac:spMkLst>
        </pc:spChg>
        <pc:spChg chg="mod">
          <ac:chgData name="Vivek Saahil" userId="43ad321a-5946-4c44-869a-99c3331d9527" providerId="ADAL" clId="{EA813354-F016-409C-A55B-EB42D8BC8B73}" dt="2021-04-06T04:33:14.680" v="5341" actId="27803"/>
          <ac:spMkLst>
            <pc:docMk/>
            <pc:sldMk cId="1830847363" sldId="283"/>
            <ac:spMk id="10294" creationId="{A0FE91AF-12AC-432E-AA75-5396E51E0AC8}"/>
          </ac:spMkLst>
        </pc:spChg>
        <pc:spChg chg="mod">
          <ac:chgData name="Vivek Saahil" userId="43ad321a-5946-4c44-869a-99c3331d9527" providerId="ADAL" clId="{EA813354-F016-409C-A55B-EB42D8BC8B73}" dt="2021-04-06T04:33:14.680" v="5341" actId="27803"/>
          <ac:spMkLst>
            <pc:docMk/>
            <pc:sldMk cId="1830847363" sldId="283"/>
            <ac:spMk id="10295" creationId="{EB7998DD-E176-492B-A754-A7FEB86FA372}"/>
          </ac:spMkLst>
        </pc:spChg>
        <pc:spChg chg="mod">
          <ac:chgData name="Vivek Saahil" userId="43ad321a-5946-4c44-869a-99c3331d9527" providerId="ADAL" clId="{EA813354-F016-409C-A55B-EB42D8BC8B73}" dt="2021-04-06T04:33:14.680" v="5341" actId="27803"/>
          <ac:spMkLst>
            <pc:docMk/>
            <pc:sldMk cId="1830847363" sldId="283"/>
            <ac:spMk id="10296" creationId="{747805D3-46AC-4333-B5FE-05C79DFF2A7C}"/>
          </ac:spMkLst>
        </pc:spChg>
        <pc:spChg chg="mod">
          <ac:chgData name="Vivek Saahil" userId="43ad321a-5946-4c44-869a-99c3331d9527" providerId="ADAL" clId="{EA813354-F016-409C-A55B-EB42D8BC8B73}" dt="2021-04-06T04:33:14.680" v="5341" actId="27803"/>
          <ac:spMkLst>
            <pc:docMk/>
            <pc:sldMk cId="1830847363" sldId="283"/>
            <ac:spMk id="10297" creationId="{A5A2106D-2E95-4BDD-A183-A259FF059EC6}"/>
          </ac:spMkLst>
        </pc:spChg>
        <pc:spChg chg="mod">
          <ac:chgData name="Vivek Saahil" userId="43ad321a-5946-4c44-869a-99c3331d9527" providerId="ADAL" clId="{EA813354-F016-409C-A55B-EB42D8BC8B73}" dt="2021-04-06T04:33:14.680" v="5341" actId="27803"/>
          <ac:spMkLst>
            <pc:docMk/>
            <pc:sldMk cId="1830847363" sldId="283"/>
            <ac:spMk id="10298" creationId="{9BC5C196-A165-4C3E-8FC4-4F65F54212CB}"/>
          </ac:spMkLst>
        </pc:spChg>
        <pc:spChg chg="mod">
          <ac:chgData name="Vivek Saahil" userId="43ad321a-5946-4c44-869a-99c3331d9527" providerId="ADAL" clId="{EA813354-F016-409C-A55B-EB42D8BC8B73}" dt="2021-04-06T04:33:14.680" v="5341" actId="27803"/>
          <ac:spMkLst>
            <pc:docMk/>
            <pc:sldMk cId="1830847363" sldId="283"/>
            <ac:spMk id="10299" creationId="{B0997C7C-BC6E-44BB-A700-6FCE37782491}"/>
          </ac:spMkLst>
        </pc:spChg>
        <pc:spChg chg="mod">
          <ac:chgData name="Vivek Saahil" userId="43ad321a-5946-4c44-869a-99c3331d9527" providerId="ADAL" clId="{EA813354-F016-409C-A55B-EB42D8BC8B73}" dt="2021-04-06T04:33:14.680" v="5341" actId="27803"/>
          <ac:spMkLst>
            <pc:docMk/>
            <pc:sldMk cId="1830847363" sldId="283"/>
            <ac:spMk id="10300" creationId="{A0F827F3-120F-4743-AE11-5F8A64686556}"/>
          </ac:spMkLst>
        </pc:spChg>
        <pc:spChg chg="mod">
          <ac:chgData name="Vivek Saahil" userId="43ad321a-5946-4c44-869a-99c3331d9527" providerId="ADAL" clId="{EA813354-F016-409C-A55B-EB42D8BC8B73}" dt="2021-04-06T04:33:14.680" v="5341" actId="27803"/>
          <ac:spMkLst>
            <pc:docMk/>
            <pc:sldMk cId="1830847363" sldId="283"/>
            <ac:spMk id="10301" creationId="{A59ED723-87A9-4150-B633-9C258004006E}"/>
          </ac:spMkLst>
        </pc:spChg>
        <pc:spChg chg="mod">
          <ac:chgData name="Vivek Saahil" userId="43ad321a-5946-4c44-869a-99c3331d9527" providerId="ADAL" clId="{EA813354-F016-409C-A55B-EB42D8BC8B73}" dt="2021-04-06T04:33:14.680" v="5341" actId="27803"/>
          <ac:spMkLst>
            <pc:docMk/>
            <pc:sldMk cId="1830847363" sldId="283"/>
            <ac:spMk id="10302" creationId="{D72F9501-B552-4BCA-92E0-A6BEC788FBE5}"/>
          </ac:spMkLst>
        </pc:spChg>
        <pc:spChg chg="mod">
          <ac:chgData name="Vivek Saahil" userId="43ad321a-5946-4c44-869a-99c3331d9527" providerId="ADAL" clId="{EA813354-F016-409C-A55B-EB42D8BC8B73}" dt="2021-04-06T04:33:14.680" v="5341" actId="27803"/>
          <ac:spMkLst>
            <pc:docMk/>
            <pc:sldMk cId="1830847363" sldId="283"/>
            <ac:spMk id="10303" creationId="{3D721E7A-0CDC-4563-A2F2-EE3E0F91EE80}"/>
          </ac:spMkLst>
        </pc:spChg>
        <pc:spChg chg="mod">
          <ac:chgData name="Vivek Saahil" userId="43ad321a-5946-4c44-869a-99c3331d9527" providerId="ADAL" clId="{EA813354-F016-409C-A55B-EB42D8BC8B73}" dt="2021-04-06T04:33:14.680" v="5341" actId="27803"/>
          <ac:spMkLst>
            <pc:docMk/>
            <pc:sldMk cId="1830847363" sldId="283"/>
            <ac:spMk id="10304" creationId="{796F9934-B1C1-48EF-8DD7-421C986841BB}"/>
          </ac:spMkLst>
        </pc:spChg>
        <pc:spChg chg="mod">
          <ac:chgData name="Vivek Saahil" userId="43ad321a-5946-4c44-869a-99c3331d9527" providerId="ADAL" clId="{EA813354-F016-409C-A55B-EB42D8BC8B73}" dt="2021-04-06T04:33:14.680" v="5341" actId="27803"/>
          <ac:spMkLst>
            <pc:docMk/>
            <pc:sldMk cId="1830847363" sldId="283"/>
            <ac:spMk id="10305" creationId="{36EFC59C-A30D-460B-971D-169F4C2B6312}"/>
          </ac:spMkLst>
        </pc:spChg>
        <pc:spChg chg="mod">
          <ac:chgData name="Vivek Saahil" userId="43ad321a-5946-4c44-869a-99c3331d9527" providerId="ADAL" clId="{EA813354-F016-409C-A55B-EB42D8BC8B73}" dt="2021-04-06T04:33:14.680" v="5341" actId="27803"/>
          <ac:spMkLst>
            <pc:docMk/>
            <pc:sldMk cId="1830847363" sldId="283"/>
            <ac:spMk id="10306" creationId="{37455CB5-AB7A-4B7C-AAAE-A4F0862C98D6}"/>
          </ac:spMkLst>
        </pc:spChg>
        <pc:spChg chg="mod">
          <ac:chgData name="Vivek Saahil" userId="43ad321a-5946-4c44-869a-99c3331d9527" providerId="ADAL" clId="{EA813354-F016-409C-A55B-EB42D8BC8B73}" dt="2021-04-06T04:33:14.680" v="5341" actId="27803"/>
          <ac:spMkLst>
            <pc:docMk/>
            <pc:sldMk cId="1830847363" sldId="283"/>
            <ac:spMk id="10307" creationId="{2E090B0A-FC4C-442B-A3F0-7EAABF06030F}"/>
          </ac:spMkLst>
        </pc:spChg>
        <pc:spChg chg="mod">
          <ac:chgData name="Vivek Saahil" userId="43ad321a-5946-4c44-869a-99c3331d9527" providerId="ADAL" clId="{EA813354-F016-409C-A55B-EB42D8BC8B73}" dt="2021-04-06T04:33:14.680" v="5341" actId="27803"/>
          <ac:spMkLst>
            <pc:docMk/>
            <pc:sldMk cId="1830847363" sldId="283"/>
            <ac:spMk id="10308" creationId="{2EE6B29A-A22D-44A2-A1DD-D88DC8D9ABA8}"/>
          </ac:spMkLst>
        </pc:spChg>
        <pc:spChg chg="mod">
          <ac:chgData name="Vivek Saahil" userId="43ad321a-5946-4c44-869a-99c3331d9527" providerId="ADAL" clId="{EA813354-F016-409C-A55B-EB42D8BC8B73}" dt="2021-04-06T04:33:14.680" v="5341" actId="27803"/>
          <ac:spMkLst>
            <pc:docMk/>
            <pc:sldMk cId="1830847363" sldId="283"/>
            <ac:spMk id="10309" creationId="{9DE37AAC-8DEE-4F35-AA71-3C6AEC2CB409}"/>
          </ac:spMkLst>
        </pc:spChg>
        <pc:spChg chg="mod">
          <ac:chgData name="Vivek Saahil" userId="43ad321a-5946-4c44-869a-99c3331d9527" providerId="ADAL" clId="{EA813354-F016-409C-A55B-EB42D8BC8B73}" dt="2021-04-06T04:33:14.680" v="5341" actId="27803"/>
          <ac:spMkLst>
            <pc:docMk/>
            <pc:sldMk cId="1830847363" sldId="283"/>
            <ac:spMk id="10310" creationId="{B7F66E7F-4D6A-4927-97CD-FDC1152728EE}"/>
          </ac:spMkLst>
        </pc:spChg>
        <pc:spChg chg="mod">
          <ac:chgData name="Vivek Saahil" userId="43ad321a-5946-4c44-869a-99c3331d9527" providerId="ADAL" clId="{EA813354-F016-409C-A55B-EB42D8BC8B73}" dt="2021-04-06T04:33:14.680" v="5341" actId="27803"/>
          <ac:spMkLst>
            <pc:docMk/>
            <pc:sldMk cId="1830847363" sldId="283"/>
            <ac:spMk id="10311" creationId="{FE00EB14-50CD-47BA-A5D3-CAF8B6A278F1}"/>
          </ac:spMkLst>
        </pc:spChg>
        <pc:spChg chg="mod">
          <ac:chgData name="Vivek Saahil" userId="43ad321a-5946-4c44-869a-99c3331d9527" providerId="ADAL" clId="{EA813354-F016-409C-A55B-EB42D8BC8B73}" dt="2021-04-06T04:33:14.680" v="5341" actId="27803"/>
          <ac:spMkLst>
            <pc:docMk/>
            <pc:sldMk cId="1830847363" sldId="283"/>
            <ac:spMk id="10312" creationId="{6E054AD7-7A48-447C-9809-336331C531F2}"/>
          </ac:spMkLst>
        </pc:spChg>
        <pc:spChg chg="mod">
          <ac:chgData name="Vivek Saahil" userId="43ad321a-5946-4c44-869a-99c3331d9527" providerId="ADAL" clId="{EA813354-F016-409C-A55B-EB42D8BC8B73}" dt="2021-04-06T04:33:14.680" v="5341" actId="27803"/>
          <ac:spMkLst>
            <pc:docMk/>
            <pc:sldMk cId="1830847363" sldId="283"/>
            <ac:spMk id="10313" creationId="{9C3C5110-F211-4CB7-9474-2A703DF2FD95}"/>
          </ac:spMkLst>
        </pc:spChg>
        <pc:spChg chg="mod">
          <ac:chgData name="Vivek Saahil" userId="43ad321a-5946-4c44-869a-99c3331d9527" providerId="ADAL" clId="{EA813354-F016-409C-A55B-EB42D8BC8B73}" dt="2021-04-06T04:33:14.680" v="5341" actId="27803"/>
          <ac:spMkLst>
            <pc:docMk/>
            <pc:sldMk cId="1830847363" sldId="283"/>
            <ac:spMk id="10314" creationId="{A0D9E183-8A70-4F0F-A6DD-A2DAEE41D305}"/>
          </ac:spMkLst>
        </pc:spChg>
        <pc:spChg chg="mod">
          <ac:chgData name="Vivek Saahil" userId="43ad321a-5946-4c44-869a-99c3331d9527" providerId="ADAL" clId="{EA813354-F016-409C-A55B-EB42D8BC8B73}" dt="2021-04-06T04:33:14.680" v="5341" actId="27803"/>
          <ac:spMkLst>
            <pc:docMk/>
            <pc:sldMk cId="1830847363" sldId="283"/>
            <ac:spMk id="10315" creationId="{058D6182-0445-497D-A182-526528891576}"/>
          </ac:spMkLst>
        </pc:spChg>
        <pc:spChg chg="mod">
          <ac:chgData name="Vivek Saahil" userId="43ad321a-5946-4c44-869a-99c3331d9527" providerId="ADAL" clId="{EA813354-F016-409C-A55B-EB42D8BC8B73}" dt="2021-04-06T04:33:14.680" v="5341" actId="27803"/>
          <ac:spMkLst>
            <pc:docMk/>
            <pc:sldMk cId="1830847363" sldId="283"/>
            <ac:spMk id="10316" creationId="{CF6D27EC-0A7B-4E04-BF22-6545339CB7E6}"/>
          </ac:spMkLst>
        </pc:spChg>
        <pc:spChg chg="mod">
          <ac:chgData name="Vivek Saahil" userId="43ad321a-5946-4c44-869a-99c3331d9527" providerId="ADAL" clId="{EA813354-F016-409C-A55B-EB42D8BC8B73}" dt="2021-04-06T04:33:14.680" v="5341" actId="27803"/>
          <ac:spMkLst>
            <pc:docMk/>
            <pc:sldMk cId="1830847363" sldId="283"/>
            <ac:spMk id="10317" creationId="{03043B78-5449-4957-9A0C-23C548554F96}"/>
          </ac:spMkLst>
        </pc:spChg>
        <pc:spChg chg="mod">
          <ac:chgData name="Vivek Saahil" userId="43ad321a-5946-4c44-869a-99c3331d9527" providerId="ADAL" clId="{EA813354-F016-409C-A55B-EB42D8BC8B73}" dt="2021-04-06T04:33:14.680" v="5341" actId="27803"/>
          <ac:spMkLst>
            <pc:docMk/>
            <pc:sldMk cId="1830847363" sldId="283"/>
            <ac:spMk id="10318" creationId="{FAC0311B-2DB6-42E1-A1CE-0C4F4D89B890}"/>
          </ac:spMkLst>
        </pc:spChg>
        <pc:spChg chg="mod">
          <ac:chgData name="Vivek Saahil" userId="43ad321a-5946-4c44-869a-99c3331d9527" providerId="ADAL" clId="{EA813354-F016-409C-A55B-EB42D8BC8B73}" dt="2021-04-06T04:33:14.680" v="5341" actId="27803"/>
          <ac:spMkLst>
            <pc:docMk/>
            <pc:sldMk cId="1830847363" sldId="283"/>
            <ac:spMk id="10319" creationId="{06EDF6AC-07CA-4C5B-84FF-909CB5DF8AE2}"/>
          </ac:spMkLst>
        </pc:spChg>
        <pc:spChg chg="mod">
          <ac:chgData name="Vivek Saahil" userId="43ad321a-5946-4c44-869a-99c3331d9527" providerId="ADAL" clId="{EA813354-F016-409C-A55B-EB42D8BC8B73}" dt="2021-04-06T04:33:14.680" v="5341" actId="27803"/>
          <ac:spMkLst>
            <pc:docMk/>
            <pc:sldMk cId="1830847363" sldId="283"/>
            <ac:spMk id="10320" creationId="{C91B76A1-B48C-4781-8066-43426B97942D}"/>
          </ac:spMkLst>
        </pc:spChg>
        <pc:spChg chg="mod">
          <ac:chgData name="Vivek Saahil" userId="43ad321a-5946-4c44-869a-99c3331d9527" providerId="ADAL" clId="{EA813354-F016-409C-A55B-EB42D8BC8B73}" dt="2021-04-06T04:33:14.680" v="5341" actId="27803"/>
          <ac:spMkLst>
            <pc:docMk/>
            <pc:sldMk cId="1830847363" sldId="283"/>
            <ac:spMk id="10321" creationId="{1FAFE34C-9BF7-41F2-AA2D-3F05EF54BFF1}"/>
          </ac:spMkLst>
        </pc:spChg>
        <pc:spChg chg="mod">
          <ac:chgData name="Vivek Saahil" userId="43ad321a-5946-4c44-869a-99c3331d9527" providerId="ADAL" clId="{EA813354-F016-409C-A55B-EB42D8BC8B73}" dt="2021-04-06T04:33:14.680" v="5341" actId="27803"/>
          <ac:spMkLst>
            <pc:docMk/>
            <pc:sldMk cId="1830847363" sldId="283"/>
            <ac:spMk id="10322" creationId="{A48CD777-E8D4-41FA-8B36-F5EA87F9F782}"/>
          </ac:spMkLst>
        </pc:spChg>
        <pc:spChg chg="mod">
          <ac:chgData name="Vivek Saahil" userId="43ad321a-5946-4c44-869a-99c3331d9527" providerId="ADAL" clId="{EA813354-F016-409C-A55B-EB42D8BC8B73}" dt="2021-04-06T04:33:14.680" v="5341" actId="27803"/>
          <ac:spMkLst>
            <pc:docMk/>
            <pc:sldMk cId="1830847363" sldId="283"/>
            <ac:spMk id="10323" creationId="{E426E6EE-1605-4820-BEFC-B2344699C7FB}"/>
          </ac:spMkLst>
        </pc:spChg>
        <pc:spChg chg="mod">
          <ac:chgData name="Vivek Saahil" userId="43ad321a-5946-4c44-869a-99c3331d9527" providerId="ADAL" clId="{EA813354-F016-409C-A55B-EB42D8BC8B73}" dt="2021-04-06T04:33:14.680" v="5341" actId="27803"/>
          <ac:spMkLst>
            <pc:docMk/>
            <pc:sldMk cId="1830847363" sldId="283"/>
            <ac:spMk id="10324" creationId="{D158D25A-F8F2-45E4-97BB-2EE5D3264BDF}"/>
          </ac:spMkLst>
        </pc:spChg>
        <pc:spChg chg="mod">
          <ac:chgData name="Vivek Saahil" userId="43ad321a-5946-4c44-869a-99c3331d9527" providerId="ADAL" clId="{EA813354-F016-409C-A55B-EB42D8BC8B73}" dt="2021-04-06T04:33:14.680" v="5341" actId="27803"/>
          <ac:spMkLst>
            <pc:docMk/>
            <pc:sldMk cId="1830847363" sldId="283"/>
            <ac:spMk id="10325" creationId="{A2369C3F-2EF9-41E2-8DD6-8C175B2BB644}"/>
          </ac:spMkLst>
        </pc:spChg>
        <pc:spChg chg="mod">
          <ac:chgData name="Vivek Saahil" userId="43ad321a-5946-4c44-869a-99c3331d9527" providerId="ADAL" clId="{EA813354-F016-409C-A55B-EB42D8BC8B73}" dt="2021-04-06T04:33:14.680" v="5341" actId="27803"/>
          <ac:spMkLst>
            <pc:docMk/>
            <pc:sldMk cId="1830847363" sldId="283"/>
            <ac:spMk id="10326" creationId="{1F3E8B4E-FAD9-4A6A-8AE8-B0A66C684CD4}"/>
          </ac:spMkLst>
        </pc:spChg>
        <pc:spChg chg="mod">
          <ac:chgData name="Vivek Saahil" userId="43ad321a-5946-4c44-869a-99c3331d9527" providerId="ADAL" clId="{EA813354-F016-409C-A55B-EB42D8BC8B73}" dt="2021-04-06T04:33:14.680" v="5341" actId="27803"/>
          <ac:spMkLst>
            <pc:docMk/>
            <pc:sldMk cId="1830847363" sldId="283"/>
            <ac:spMk id="10327" creationId="{12C25B2B-1737-4412-939C-7D9463E4F1D8}"/>
          </ac:spMkLst>
        </pc:spChg>
        <pc:spChg chg="mod">
          <ac:chgData name="Vivek Saahil" userId="43ad321a-5946-4c44-869a-99c3331d9527" providerId="ADAL" clId="{EA813354-F016-409C-A55B-EB42D8BC8B73}" dt="2021-04-06T04:33:14.680" v="5341" actId="27803"/>
          <ac:spMkLst>
            <pc:docMk/>
            <pc:sldMk cId="1830847363" sldId="283"/>
            <ac:spMk id="10328" creationId="{9717FE90-E742-4920-A590-1329559BE450}"/>
          </ac:spMkLst>
        </pc:spChg>
        <pc:spChg chg="mod">
          <ac:chgData name="Vivek Saahil" userId="43ad321a-5946-4c44-869a-99c3331d9527" providerId="ADAL" clId="{EA813354-F016-409C-A55B-EB42D8BC8B73}" dt="2021-04-06T04:33:14.680" v="5341" actId="27803"/>
          <ac:spMkLst>
            <pc:docMk/>
            <pc:sldMk cId="1830847363" sldId="283"/>
            <ac:spMk id="10329" creationId="{B7F712D6-41A0-4147-8AC9-220AC56B299B}"/>
          </ac:spMkLst>
        </pc:spChg>
        <pc:spChg chg="mod">
          <ac:chgData name="Vivek Saahil" userId="43ad321a-5946-4c44-869a-99c3331d9527" providerId="ADAL" clId="{EA813354-F016-409C-A55B-EB42D8BC8B73}" dt="2021-04-06T04:33:14.680" v="5341" actId="27803"/>
          <ac:spMkLst>
            <pc:docMk/>
            <pc:sldMk cId="1830847363" sldId="283"/>
            <ac:spMk id="10330" creationId="{77AB6FC9-DA3E-4415-B5E7-7418900FF876}"/>
          </ac:spMkLst>
        </pc:spChg>
        <pc:spChg chg="mod">
          <ac:chgData name="Vivek Saahil" userId="43ad321a-5946-4c44-869a-99c3331d9527" providerId="ADAL" clId="{EA813354-F016-409C-A55B-EB42D8BC8B73}" dt="2021-04-06T04:33:14.680" v="5341" actId="27803"/>
          <ac:spMkLst>
            <pc:docMk/>
            <pc:sldMk cId="1830847363" sldId="283"/>
            <ac:spMk id="10331" creationId="{45F73268-2374-41B1-A56F-191D050D56F5}"/>
          </ac:spMkLst>
        </pc:spChg>
        <pc:spChg chg="mod">
          <ac:chgData name="Vivek Saahil" userId="43ad321a-5946-4c44-869a-99c3331d9527" providerId="ADAL" clId="{EA813354-F016-409C-A55B-EB42D8BC8B73}" dt="2021-04-06T04:33:14.680" v="5341" actId="27803"/>
          <ac:spMkLst>
            <pc:docMk/>
            <pc:sldMk cId="1830847363" sldId="283"/>
            <ac:spMk id="10332" creationId="{04815BE0-5588-4B0A-9CC6-877A929A621E}"/>
          </ac:spMkLst>
        </pc:spChg>
        <pc:spChg chg="mod">
          <ac:chgData name="Vivek Saahil" userId="43ad321a-5946-4c44-869a-99c3331d9527" providerId="ADAL" clId="{EA813354-F016-409C-A55B-EB42D8BC8B73}" dt="2021-04-06T04:33:14.680" v="5341" actId="27803"/>
          <ac:spMkLst>
            <pc:docMk/>
            <pc:sldMk cId="1830847363" sldId="283"/>
            <ac:spMk id="10333" creationId="{D59FEE91-F42E-49F5-B235-CFB0CECE72BE}"/>
          </ac:spMkLst>
        </pc:spChg>
        <pc:spChg chg="mod">
          <ac:chgData name="Vivek Saahil" userId="43ad321a-5946-4c44-869a-99c3331d9527" providerId="ADAL" clId="{EA813354-F016-409C-A55B-EB42D8BC8B73}" dt="2021-04-06T04:33:14.680" v="5341" actId="27803"/>
          <ac:spMkLst>
            <pc:docMk/>
            <pc:sldMk cId="1830847363" sldId="283"/>
            <ac:spMk id="10334" creationId="{1F8C8C19-C7E1-4ACD-9B0A-3700B62BA8F5}"/>
          </ac:spMkLst>
        </pc:spChg>
        <pc:spChg chg="mod">
          <ac:chgData name="Vivek Saahil" userId="43ad321a-5946-4c44-869a-99c3331d9527" providerId="ADAL" clId="{EA813354-F016-409C-A55B-EB42D8BC8B73}" dt="2021-04-06T04:33:14.680" v="5341" actId="27803"/>
          <ac:spMkLst>
            <pc:docMk/>
            <pc:sldMk cId="1830847363" sldId="283"/>
            <ac:spMk id="10335" creationId="{BD06CCEB-85DE-4A4E-A571-9B2A487AAC9E}"/>
          </ac:spMkLst>
        </pc:spChg>
        <pc:spChg chg="mod">
          <ac:chgData name="Vivek Saahil" userId="43ad321a-5946-4c44-869a-99c3331d9527" providerId="ADAL" clId="{EA813354-F016-409C-A55B-EB42D8BC8B73}" dt="2021-04-06T04:33:14.680" v="5341" actId="27803"/>
          <ac:spMkLst>
            <pc:docMk/>
            <pc:sldMk cId="1830847363" sldId="283"/>
            <ac:spMk id="10336" creationId="{7E4A6D2D-C362-4DE6-9641-81EA408736E0}"/>
          </ac:spMkLst>
        </pc:spChg>
        <pc:spChg chg="mod">
          <ac:chgData name="Vivek Saahil" userId="43ad321a-5946-4c44-869a-99c3331d9527" providerId="ADAL" clId="{EA813354-F016-409C-A55B-EB42D8BC8B73}" dt="2021-04-06T04:33:14.680" v="5341" actId="27803"/>
          <ac:spMkLst>
            <pc:docMk/>
            <pc:sldMk cId="1830847363" sldId="283"/>
            <ac:spMk id="10337" creationId="{99C8372D-DD71-4345-A8B6-39084AEDE937}"/>
          </ac:spMkLst>
        </pc:spChg>
        <pc:spChg chg="mod">
          <ac:chgData name="Vivek Saahil" userId="43ad321a-5946-4c44-869a-99c3331d9527" providerId="ADAL" clId="{EA813354-F016-409C-A55B-EB42D8BC8B73}" dt="2021-04-06T04:33:14.680" v="5341" actId="27803"/>
          <ac:spMkLst>
            <pc:docMk/>
            <pc:sldMk cId="1830847363" sldId="283"/>
            <ac:spMk id="10338" creationId="{84A01E1F-69EE-4DE0-AC39-15B37FF84A3E}"/>
          </ac:spMkLst>
        </pc:spChg>
        <pc:spChg chg="mod">
          <ac:chgData name="Vivek Saahil" userId="43ad321a-5946-4c44-869a-99c3331d9527" providerId="ADAL" clId="{EA813354-F016-409C-A55B-EB42D8BC8B73}" dt="2021-04-06T04:33:14.680" v="5341" actId="27803"/>
          <ac:spMkLst>
            <pc:docMk/>
            <pc:sldMk cId="1830847363" sldId="283"/>
            <ac:spMk id="10339" creationId="{A6D6969E-56DB-45B9-8777-167AFD5C42EF}"/>
          </ac:spMkLst>
        </pc:spChg>
        <pc:spChg chg="mod">
          <ac:chgData name="Vivek Saahil" userId="43ad321a-5946-4c44-869a-99c3331d9527" providerId="ADAL" clId="{EA813354-F016-409C-A55B-EB42D8BC8B73}" dt="2021-04-06T04:33:14.680" v="5341" actId="27803"/>
          <ac:spMkLst>
            <pc:docMk/>
            <pc:sldMk cId="1830847363" sldId="283"/>
            <ac:spMk id="10340" creationId="{DCB77FAB-02B2-49EB-A88C-31863D453443}"/>
          </ac:spMkLst>
        </pc:spChg>
        <pc:spChg chg="mod">
          <ac:chgData name="Vivek Saahil" userId="43ad321a-5946-4c44-869a-99c3331d9527" providerId="ADAL" clId="{EA813354-F016-409C-A55B-EB42D8BC8B73}" dt="2021-04-06T04:33:14.680" v="5341" actId="27803"/>
          <ac:spMkLst>
            <pc:docMk/>
            <pc:sldMk cId="1830847363" sldId="283"/>
            <ac:spMk id="10341" creationId="{15A71F56-CAA0-4572-85D0-09821B91F8CD}"/>
          </ac:spMkLst>
        </pc:spChg>
        <pc:spChg chg="mod">
          <ac:chgData name="Vivek Saahil" userId="43ad321a-5946-4c44-869a-99c3331d9527" providerId="ADAL" clId="{EA813354-F016-409C-A55B-EB42D8BC8B73}" dt="2021-04-06T04:33:14.680" v="5341" actId="27803"/>
          <ac:spMkLst>
            <pc:docMk/>
            <pc:sldMk cId="1830847363" sldId="283"/>
            <ac:spMk id="10342" creationId="{7BDAA2D4-A85F-4062-AEF9-EC70D1CA8308}"/>
          </ac:spMkLst>
        </pc:spChg>
        <pc:spChg chg="mod">
          <ac:chgData name="Vivek Saahil" userId="43ad321a-5946-4c44-869a-99c3331d9527" providerId="ADAL" clId="{EA813354-F016-409C-A55B-EB42D8BC8B73}" dt="2021-04-06T04:33:14.680" v="5341" actId="27803"/>
          <ac:spMkLst>
            <pc:docMk/>
            <pc:sldMk cId="1830847363" sldId="283"/>
            <ac:spMk id="10343" creationId="{6D547993-C874-483A-807A-118B0148E787}"/>
          </ac:spMkLst>
        </pc:spChg>
        <pc:spChg chg="mod">
          <ac:chgData name="Vivek Saahil" userId="43ad321a-5946-4c44-869a-99c3331d9527" providerId="ADAL" clId="{EA813354-F016-409C-A55B-EB42D8BC8B73}" dt="2021-04-06T04:33:14.680" v="5341" actId="27803"/>
          <ac:spMkLst>
            <pc:docMk/>
            <pc:sldMk cId="1830847363" sldId="283"/>
            <ac:spMk id="10344" creationId="{E9E98290-F41C-431C-9DEC-3360A5644E56}"/>
          </ac:spMkLst>
        </pc:spChg>
        <pc:spChg chg="mod">
          <ac:chgData name="Vivek Saahil" userId="43ad321a-5946-4c44-869a-99c3331d9527" providerId="ADAL" clId="{EA813354-F016-409C-A55B-EB42D8BC8B73}" dt="2021-04-06T04:33:14.680" v="5341" actId="27803"/>
          <ac:spMkLst>
            <pc:docMk/>
            <pc:sldMk cId="1830847363" sldId="283"/>
            <ac:spMk id="10345" creationId="{61FBBB82-0C23-438A-B8C4-E9954F09CF9E}"/>
          </ac:spMkLst>
        </pc:spChg>
        <pc:spChg chg="mod">
          <ac:chgData name="Vivek Saahil" userId="43ad321a-5946-4c44-869a-99c3331d9527" providerId="ADAL" clId="{EA813354-F016-409C-A55B-EB42D8BC8B73}" dt="2021-04-06T04:33:14.680" v="5341" actId="27803"/>
          <ac:spMkLst>
            <pc:docMk/>
            <pc:sldMk cId="1830847363" sldId="283"/>
            <ac:spMk id="10346" creationId="{A054EDB0-8D8F-4A7D-9275-66D350BBDD22}"/>
          </ac:spMkLst>
        </pc:spChg>
        <pc:spChg chg="mod">
          <ac:chgData name="Vivek Saahil" userId="43ad321a-5946-4c44-869a-99c3331d9527" providerId="ADAL" clId="{EA813354-F016-409C-A55B-EB42D8BC8B73}" dt="2021-04-06T04:33:14.680" v="5341" actId="27803"/>
          <ac:spMkLst>
            <pc:docMk/>
            <pc:sldMk cId="1830847363" sldId="283"/>
            <ac:spMk id="10347" creationId="{13F7345A-9A6F-4023-B8EE-F3C72B431F4D}"/>
          </ac:spMkLst>
        </pc:spChg>
        <pc:spChg chg="mod">
          <ac:chgData name="Vivek Saahil" userId="43ad321a-5946-4c44-869a-99c3331d9527" providerId="ADAL" clId="{EA813354-F016-409C-A55B-EB42D8BC8B73}" dt="2021-04-06T04:33:14.680" v="5341" actId="27803"/>
          <ac:spMkLst>
            <pc:docMk/>
            <pc:sldMk cId="1830847363" sldId="283"/>
            <ac:spMk id="10348" creationId="{407D24A1-88B0-424A-A74B-EB3483D0B5F5}"/>
          </ac:spMkLst>
        </pc:spChg>
        <pc:spChg chg="mod">
          <ac:chgData name="Vivek Saahil" userId="43ad321a-5946-4c44-869a-99c3331d9527" providerId="ADAL" clId="{EA813354-F016-409C-A55B-EB42D8BC8B73}" dt="2021-04-06T04:33:14.680" v="5341" actId="27803"/>
          <ac:spMkLst>
            <pc:docMk/>
            <pc:sldMk cId="1830847363" sldId="283"/>
            <ac:spMk id="10349" creationId="{5C9933ED-54A9-4987-8A0E-B69DD473DD32}"/>
          </ac:spMkLst>
        </pc:spChg>
        <pc:spChg chg="mod">
          <ac:chgData name="Vivek Saahil" userId="43ad321a-5946-4c44-869a-99c3331d9527" providerId="ADAL" clId="{EA813354-F016-409C-A55B-EB42D8BC8B73}" dt="2021-04-06T04:33:14.680" v="5341" actId="27803"/>
          <ac:spMkLst>
            <pc:docMk/>
            <pc:sldMk cId="1830847363" sldId="283"/>
            <ac:spMk id="10350" creationId="{70EFB39A-5612-4CD0-895D-5597F85F2C28}"/>
          </ac:spMkLst>
        </pc:spChg>
        <pc:spChg chg="mod">
          <ac:chgData name="Vivek Saahil" userId="43ad321a-5946-4c44-869a-99c3331d9527" providerId="ADAL" clId="{EA813354-F016-409C-A55B-EB42D8BC8B73}" dt="2021-04-06T04:33:14.680" v="5341" actId="27803"/>
          <ac:spMkLst>
            <pc:docMk/>
            <pc:sldMk cId="1830847363" sldId="283"/>
            <ac:spMk id="10351" creationId="{EEB5FA68-302B-4E83-A280-AEBED71CE8AB}"/>
          </ac:spMkLst>
        </pc:spChg>
        <pc:spChg chg="mod">
          <ac:chgData name="Vivek Saahil" userId="43ad321a-5946-4c44-869a-99c3331d9527" providerId="ADAL" clId="{EA813354-F016-409C-A55B-EB42D8BC8B73}" dt="2021-04-06T04:33:14.680" v="5341" actId="27803"/>
          <ac:spMkLst>
            <pc:docMk/>
            <pc:sldMk cId="1830847363" sldId="283"/>
            <ac:spMk id="10352" creationId="{C388AE4B-1D37-4221-9FFE-381DF458B050}"/>
          </ac:spMkLst>
        </pc:spChg>
        <pc:spChg chg="mod">
          <ac:chgData name="Vivek Saahil" userId="43ad321a-5946-4c44-869a-99c3331d9527" providerId="ADAL" clId="{EA813354-F016-409C-A55B-EB42D8BC8B73}" dt="2021-04-06T04:33:14.680" v="5341" actId="27803"/>
          <ac:spMkLst>
            <pc:docMk/>
            <pc:sldMk cId="1830847363" sldId="283"/>
            <ac:spMk id="10353" creationId="{61104C79-A668-4C9C-AD19-D043A592754E}"/>
          </ac:spMkLst>
        </pc:spChg>
        <pc:spChg chg="mod">
          <ac:chgData name="Vivek Saahil" userId="43ad321a-5946-4c44-869a-99c3331d9527" providerId="ADAL" clId="{EA813354-F016-409C-A55B-EB42D8BC8B73}" dt="2021-04-06T04:33:14.680" v="5341" actId="27803"/>
          <ac:spMkLst>
            <pc:docMk/>
            <pc:sldMk cId="1830847363" sldId="283"/>
            <ac:spMk id="10354" creationId="{C24ADC25-E5D9-4E53-B237-AD2A0E0D8746}"/>
          </ac:spMkLst>
        </pc:spChg>
        <pc:spChg chg="mod">
          <ac:chgData name="Vivek Saahil" userId="43ad321a-5946-4c44-869a-99c3331d9527" providerId="ADAL" clId="{EA813354-F016-409C-A55B-EB42D8BC8B73}" dt="2021-04-06T04:33:14.680" v="5341" actId="27803"/>
          <ac:spMkLst>
            <pc:docMk/>
            <pc:sldMk cId="1830847363" sldId="283"/>
            <ac:spMk id="10355" creationId="{2F5D34BC-F628-4339-96FE-F9FA4B0B532D}"/>
          </ac:spMkLst>
        </pc:spChg>
        <pc:spChg chg="mod">
          <ac:chgData name="Vivek Saahil" userId="43ad321a-5946-4c44-869a-99c3331d9527" providerId="ADAL" clId="{EA813354-F016-409C-A55B-EB42D8BC8B73}" dt="2021-04-06T04:33:14.680" v="5341" actId="27803"/>
          <ac:spMkLst>
            <pc:docMk/>
            <pc:sldMk cId="1830847363" sldId="283"/>
            <ac:spMk id="10356" creationId="{C5878E33-EA74-487B-AA9C-23897584DC9B}"/>
          </ac:spMkLst>
        </pc:spChg>
        <pc:spChg chg="mod">
          <ac:chgData name="Vivek Saahil" userId="43ad321a-5946-4c44-869a-99c3331d9527" providerId="ADAL" clId="{EA813354-F016-409C-A55B-EB42D8BC8B73}" dt="2021-04-06T04:33:14.680" v="5341" actId="27803"/>
          <ac:spMkLst>
            <pc:docMk/>
            <pc:sldMk cId="1830847363" sldId="283"/>
            <ac:spMk id="10357" creationId="{501139A6-89FF-4E80-B5C9-FD11D63355FD}"/>
          </ac:spMkLst>
        </pc:spChg>
        <pc:spChg chg="mod">
          <ac:chgData name="Vivek Saahil" userId="43ad321a-5946-4c44-869a-99c3331d9527" providerId="ADAL" clId="{EA813354-F016-409C-A55B-EB42D8BC8B73}" dt="2021-04-06T04:33:14.680" v="5341" actId="27803"/>
          <ac:spMkLst>
            <pc:docMk/>
            <pc:sldMk cId="1830847363" sldId="283"/>
            <ac:spMk id="10358" creationId="{062A32D1-44AF-46EB-9D65-4D887D3C9F1C}"/>
          </ac:spMkLst>
        </pc:spChg>
        <pc:spChg chg="mod">
          <ac:chgData name="Vivek Saahil" userId="43ad321a-5946-4c44-869a-99c3331d9527" providerId="ADAL" clId="{EA813354-F016-409C-A55B-EB42D8BC8B73}" dt="2021-04-06T04:33:14.680" v="5341" actId="27803"/>
          <ac:spMkLst>
            <pc:docMk/>
            <pc:sldMk cId="1830847363" sldId="283"/>
            <ac:spMk id="10359" creationId="{36B0961C-3B24-4DCD-9A8E-EE604B473160}"/>
          </ac:spMkLst>
        </pc:spChg>
        <pc:spChg chg="mod">
          <ac:chgData name="Vivek Saahil" userId="43ad321a-5946-4c44-869a-99c3331d9527" providerId="ADAL" clId="{EA813354-F016-409C-A55B-EB42D8BC8B73}" dt="2021-04-06T04:33:14.680" v="5341" actId="27803"/>
          <ac:spMkLst>
            <pc:docMk/>
            <pc:sldMk cId="1830847363" sldId="283"/>
            <ac:spMk id="10360" creationId="{9D255A10-F639-496B-9657-1BC3E2E086FD}"/>
          </ac:spMkLst>
        </pc:spChg>
        <pc:spChg chg="mod">
          <ac:chgData name="Vivek Saahil" userId="43ad321a-5946-4c44-869a-99c3331d9527" providerId="ADAL" clId="{EA813354-F016-409C-A55B-EB42D8BC8B73}" dt="2021-04-06T04:33:14.680" v="5341" actId="27803"/>
          <ac:spMkLst>
            <pc:docMk/>
            <pc:sldMk cId="1830847363" sldId="283"/>
            <ac:spMk id="10361" creationId="{C9E46D43-1E6B-4155-BD56-F7055CECB281}"/>
          </ac:spMkLst>
        </pc:spChg>
        <pc:spChg chg="mod">
          <ac:chgData name="Vivek Saahil" userId="43ad321a-5946-4c44-869a-99c3331d9527" providerId="ADAL" clId="{EA813354-F016-409C-A55B-EB42D8BC8B73}" dt="2021-04-06T04:33:14.680" v="5341" actId="27803"/>
          <ac:spMkLst>
            <pc:docMk/>
            <pc:sldMk cId="1830847363" sldId="283"/>
            <ac:spMk id="10362" creationId="{EA0151CC-1D2E-40DF-BBD2-D4A34E7FE6AB}"/>
          </ac:spMkLst>
        </pc:spChg>
        <pc:spChg chg="mod">
          <ac:chgData name="Vivek Saahil" userId="43ad321a-5946-4c44-869a-99c3331d9527" providerId="ADAL" clId="{EA813354-F016-409C-A55B-EB42D8BC8B73}" dt="2021-04-06T04:33:14.680" v="5341" actId="27803"/>
          <ac:spMkLst>
            <pc:docMk/>
            <pc:sldMk cId="1830847363" sldId="283"/>
            <ac:spMk id="10363" creationId="{5073F27F-E91C-4F19-A091-14D1670CF6BE}"/>
          </ac:spMkLst>
        </pc:spChg>
        <pc:spChg chg="mod">
          <ac:chgData name="Vivek Saahil" userId="43ad321a-5946-4c44-869a-99c3331d9527" providerId="ADAL" clId="{EA813354-F016-409C-A55B-EB42D8BC8B73}" dt="2021-04-06T04:33:14.680" v="5341" actId="27803"/>
          <ac:spMkLst>
            <pc:docMk/>
            <pc:sldMk cId="1830847363" sldId="283"/>
            <ac:spMk id="10364" creationId="{C616FA9E-9D14-46F9-90CE-464673FC8EC8}"/>
          </ac:spMkLst>
        </pc:spChg>
        <pc:spChg chg="mod">
          <ac:chgData name="Vivek Saahil" userId="43ad321a-5946-4c44-869a-99c3331d9527" providerId="ADAL" clId="{EA813354-F016-409C-A55B-EB42D8BC8B73}" dt="2021-04-06T04:33:14.680" v="5341" actId="27803"/>
          <ac:spMkLst>
            <pc:docMk/>
            <pc:sldMk cId="1830847363" sldId="283"/>
            <ac:spMk id="10365" creationId="{6CB807AB-F29C-4AC2-A8DF-993AB51E87C0}"/>
          </ac:spMkLst>
        </pc:spChg>
        <pc:spChg chg="mod">
          <ac:chgData name="Vivek Saahil" userId="43ad321a-5946-4c44-869a-99c3331d9527" providerId="ADAL" clId="{EA813354-F016-409C-A55B-EB42D8BC8B73}" dt="2021-04-06T04:33:14.680" v="5341" actId="27803"/>
          <ac:spMkLst>
            <pc:docMk/>
            <pc:sldMk cId="1830847363" sldId="283"/>
            <ac:spMk id="10366" creationId="{FDCA0447-EBF9-4A94-8F41-8CA8B6142B98}"/>
          </ac:spMkLst>
        </pc:spChg>
        <pc:spChg chg="mod">
          <ac:chgData name="Vivek Saahil" userId="43ad321a-5946-4c44-869a-99c3331d9527" providerId="ADAL" clId="{EA813354-F016-409C-A55B-EB42D8BC8B73}" dt="2021-04-06T04:33:14.680" v="5341" actId="27803"/>
          <ac:spMkLst>
            <pc:docMk/>
            <pc:sldMk cId="1830847363" sldId="283"/>
            <ac:spMk id="10367" creationId="{50BD2338-F0ED-4E95-937A-671E56A6CBC8}"/>
          </ac:spMkLst>
        </pc:spChg>
        <pc:spChg chg="mod">
          <ac:chgData name="Vivek Saahil" userId="43ad321a-5946-4c44-869a-99c3331d9527" providerId="ADAL" clId="{EA813354-F016-409C-A55B-EB42D8BC8B73}" dt="2021-04-06T04:33:14.680" v="5341" actId="27803"/>
          <ac:spMkLst>
            <pc:docMk/>
            <pc:sldMk cId="1830847363" sldId="283"/>
            <ac:spMk id="10368" creationId="{256B5F3D-F95B-447E-BB4E-EB7E5AE728EE}"/>
          </ac:spMkLst>
        </pc:spChg>
        <pc:spChg chg="mod">
          <ac:chgData name="Vivek Saahil" userId="43ad321a-5946-4c44-869a-99c3331d9527" providerId="ADAL" clId="{EA813354-F016-409C-A55B-EB42D8BC8B73}" dt="2021-04-06T04:33:14.680" v="5341" actId="27803"/>
          <ac:spMkLst>
            <pc:docMk/>
            <pc:sldMk cId="1830847363" sldId="283"/>
            <ac:spMk id="10369" creationId="{C70FA581-9E85-4ADB-8D64-423B4CFE91E3}"/>
          </ac:spMkLst>
        </pc:spChg>
        <pc:spChg chg="mod">
          <ac:chgData name="Vivek Saahil" userId="43ad321a-5946-4c44-869a-99c3331d9527" providerId="ADAL" clId="{EA813354-F016-409C-A55B-EB42D8BC8B73}" dt="2021-04-06T04:33:14.680" v="5341" actId="27803"/>
          <ac:spMkLst>
            <pc:docMk/>
            <pc:sldMk cId="1830847363" sldId="283"/>
            <ac:spMk id="10370" creationId="{74D7C9AD-3FEE-463D-8F38-CEB06BC711E3}"/>
          </ac:spMkLst>
        </pc:spChg>
        <pc:spChg chg="mod">
          <ac:chgData name="Vivek Saahil" userId="43ad321a-5946-4c44-869a-99c3331d9527" providerId="ADAL" clId="{EA813354-F016-409C-A55B-EB42D8BC8B73}" dt="2021-04-06T04:33:14.680" v="5341" actId="27803"/>
          <ac:spMkLst>
            <pc:docMk/>
            <pc:sldMk cId="1830847363" sldId="283"/>
            <ac:spMk id="10371" creationId="{14DA9A39-286E-4291-9C3C-70F930CDB0DD}"/>
          </ac:spMkLst>
        </pc:spChg>
        <pc:spChg chg="mod">
          <ac:chgData name="Vivek Saahil" userId="43ad321a-5946-4c44-869a-99c3331d9527" providerId="ADAL" clId="{EA813354-F016-409C-A55B-EB42D8BC8B73}" dt="2021-04-06T04:33:14.680" v="5341" actId="27803"/>
          <ac:spMkLst>
            <pc:docMk/>
            <pc:sldMk cId="1830847363" sldId="283"/>
            <ac:spMk id="10372" creationId="{E7389CB2-9B73-4C53-86C8-BF5E0472E345}"/>
          </ac:spMkLst>
        </pc:spChg>
        <pc:spChg chg="mod">
          <ac:chgData name="Vivek Saahil" userId="43ad321a-5946-4c44-869a-99c3331d9527" providerId="ADAL" clId="{EA813354-F016-409C-A55B-EB42D8BC8B73}" dt="2021-04-06T04:33:14.680" v="5341" actId="27803"/>
          <ac:spMkLst>
            <pc:docMk/>
            <pc:sldMk cId="1830847363" sldId="283"/>
            <ac:spMk id="10373" creationId="{726E55CC-E7CD-4365-AAE4-E7C9CCFCCD40}"/>
          </ac:spMkLst>
        </pc:spChg>
        <pc:spChg chg="mod">
          <ac:chgData name="Vivek Saahil" userId="43ad321a-5946-4c44-869a-99c3331d9527" providerId="ADAL" clId="{EA813354-F016-409C-A55B-EB42D8BC8B73}" dt="2021-04-06T04:33:14.680" v="5341" actId="27803"/>
          <ac:spMkLst>
            <pc:docMk/>
            <pc:sldMk cId="1830847363" sldId="283"/>
            <ac:spMk id="10374" creationId="{C943D33A-7548-4DA8-8F8F-2B14B143B892}"/>
          </ac:spMkLst>
        </pc:spChg>
        <pc:spChg chg="mod">
          <ac:chgData name="Vivek Saahil" userId="43ad321a-5946-4c44-869a-99c3331d9527" providerId="ADAL" clId="{EA813354-F016-409C-A55B-EB42D8BC8B73}" dt="2021-04-06T04:33:14.680" v="5341" actId="27803"/>
          <ac:spMkLst>
            <pc:docMk/>
            <pc:sldMk cId="1830847363" sldId="283"/>
            <ac:spMk id="10375" creationId="{CDF8B065-192F-490D-B5EC-08D37FEBE492}"/>
          </ac:spMkLst>
        </pc:spChg>
        <pc:spChg chg="mod">
          <ac:chgData name="Vivek Saahil" userId="43ad321a-5946-4c44-869a-99c3331d9527" providerId="ADAL" clId="{EA813354-F016-409C-A55B-EB42D8BC8B73}" dt="2021-04-06T04:33:14.680" v="5341" actId="27803"/>
          <ac:spMkLst>
            <pc:docMk/>
            <pc:sldMk cId="1830847363" sldId="283"/>
            <ac:spMk id="10376" creationId="{CB74EA3F-CA7A-47D4-923D-A7054763839F}"/>
          </ac:spMkLst>
        </pc:spChg>
        <pc:spChg chg="mod">
          <ac:chgData name="Vivek Saahil" userId="43ad321a-5946-4c44-869a-99c3331d9527" providerId="ADAL" clId="{EA813354-F016-409C-A55B-EB42D8BC8B73}" dt="2021-04-06T04:33:14.680" v="5341" actId="27803"/>
          <ac:spMkLst>
            <pc:docMk/>
            <pc:sldMk cId="1830847363" sldId="283"/>
            <ac:spMk id="10377" creationId="{5756029F-2664-4C32-9036-8B54EDC66458}"/>
          </ac:spMkLst>
        </pc:spChg>
        <pc:spChg chg="mod">
          <ac:chgData name="Vivek Saahil" userId="43ad321a-5946-4c44-869a-99c3331d9527" providerId="ADAL" clId="{EA813354-F016-409C-A55B-EB42D8BC8B73}" dt="2021-04-06T04:33:14.680" v="5341" actId="27803"/>
          <ac:spMkLst>
            <pc:docMk/>
            <pc:sldMk cId="1830847363" sldId="283"/>
            <ac:spMk id="10378" creationId="{0B29F527-4815-49DD-8345-DF06EB101D05}"/>
          </ac:spMkLst>
        </pc:spChg>
        <pc:spChg chg="mod">
          <ac:chgData name="Vivek Saahil" userId="43ad321a-5946-4c44-869a-99c3331d9527" providerId="ADAL" clId="{EA813354-F016-409C-A55B-EB42D8BC8B73}" dt="2021-04-06T04:33:14.680" v="5341" actId="27803"/>
          <ac:spMkLst>
            <pc:docMk/>
            <pc:sldMk cId="1830847363" sldId="283"/>
            <ac:spMk id="10379" creationId="{EBE13F4C-BFF5-4F16-8FC7-345EA3A2065A}"/>
          </ac:spMkLst>
        </pc:spChg>
        <pc:spChg chg="mod">
          <ac:chgData name="Vivek Saahil" userId="43ad321a-5946-4c44-869a-99c3331d9527" providerId="ADAL" clId="{EA813354-F016-409C-A55B-EB42D8BC8B73}" dt="2021-04-06T04:33:14.680" v="5341" actId="27803"/>
          <ac:spMkLst>
            <pc:docMk/>
            <pc:sldMk cId="1830847363" sldId="283"/>
            <ac:spMk id="10380" creationId="{30ED8799-8A1B-4C1D-B393-D1E0C1509D33}"/>
          </ac:spMkLst>
        </pc:spChg>
        <pc:spChg chg="mod">
          <ac:chgData name="Vivek Saahil" userId="43ad321a-5946-4c44-869a-99c3331d9527" providerId="ADAL" clId="{EA813354-F016-409C-A55B-EB42D8BC8B73}" dt="2021-04-06T04:33:14.680" v="5341" actId="27803"/>
          <ac:spMkLst>
            <pc:docMk/>
            <pc:sldMk cId="1830847363" sldId="283"/>
            <ac:spMk id="10381" creationId="{4D1631D5-48E4-4DCC-BFD9-8F76B90EF2B8}"/>
          </ac:spMkLst>
        </pc:spChg>
        <pc:spChg chg="mod">
          <ac:chgData name="Vivek Saahil" userId="43ad321a-5946-4c44-869a-99c3331d9527" providerId="ADAL" clId="{EA813354-F016-409C-A55B-EB42D8BC8B73}" dt="2021-04-06T04:33:14.680" v="5341" actId="27803"/>
          <ac:spMkLst>
            <pc:docMk/>
            <pc:sldMk cId="1830847363" sldId="283"/>
            <ac:spMk id="10382" creationId="{98EE207F-103D-443B-8DF0-835AA2E4B2C0}"/>
          </ac:spMkLst>
        </pc:spChg>
        <pc:spChg chg="mod">
          <ac:chgData name="Vivek Saahil" userId="43ad321a-5946-4c44-869a-99c3331d9527" providerId="ADAL" clId="{EA813354-F016-409C-A55B-EB42D8BC8B73}" dt="2021-04-06T04:33:14.680" v="5341" actId="27803"/>
          <ac:spMkLst>
            <pc:docMk/>
            <pc:sldMk cId="1830847363" sldId="283"/>
            <ac:spMk id="10383" creationId="{DFDD0A8C-A162-456B-9664-BA108822CD5F}"/>
          </ac:spMkLst>
        </pc:spChg>
        <pc:spChg chg="mod">
          <ac:chgData name="Vivek Saahil" userId="43ad321a-5946-4c44-869a-99c3331d9527" providerId="ADAL" clId="{EA813354-F016-409C-A55B-EB42D8BC8B73}" dt="2021-04-06T04:33:14.680" v="5341" actId="27803"/>
          <ac:spMkLst>
            <pc:docMk/>
            <pc:sldMk cId="1830847363" sldId="283"/>
            <ac:spMk id="10384" creationId="{1FA037E5-A3BB-4B36-BF94-C7D849A19AC6}"/>
          </ac:spMkLst>
        </pc:spChg>
        <pc:spChg chg="mod">
          <ac:chgData name="Vivek Saahil" userId="43ad321a-5946-4c44-869a-99c3331d9527" providerId="ADAL" clId="{EA813354-F016-409C-A55B-EB42D8BC8B73}" dt="2021-04-06T04:33:14.680" v="5341" actId="27803"/>
          <ac:spMkLst>
            <pc:docMk/>
            <pc:sldMk cId="1830847363" sldId="283"/>
            <ac:spMk id="10385" creationId="{2BD0898A-34D9-455D-B962-423F0D084969}"/>
          </ac:spMkLst>
        </pc:spChg>
        <pc:spChg chg="mod">
          <ac:chgData name="Vivek Saahil" userId="43ad321a-5946-4c44-869a-99c3331d9527" providerId="ADAL" clId="{EA813354-F016-409C-A55B-EB42D8BC8B73}" dt="2021-04-06T04:33:14.680" v="5341" actId="27803"/>
          <ac:spMkLst>
            <pc:docMk/>
            <pc:sldMk cId="1830847363" sldId="283"/>
            <ac:spMk id="10386" creationId="{6E086EDF-D39D-40D9-9270-E364F3A4F488}"/>
          </ac:spMkLst>
        </pc:spChg>
        <pc:spChg chg="mod">
          <ac:chgData name="Vivek Saahil" userId="43ad321a-5946-4c44-869a-99c3331d9527" providerId="ADAL" clId="{EA813354-F016-409C-A55B-EB42D8BC8B73}" dt="2021-04-06T04:33:14.680" v="5341" actId="27803"/>
          <ac:spMkLst>
            <pc:docMk/>
            <pc:sldMk cId="1830847363" sldId="283"/>
            <ac:spMk id="10387" creationId="{D6DBEB53-D904-4337-B965-1C017830A730}"/>
          </ac:spMkLst>
        </pc:spChg>
        <pc:spChg chg="mod">
          <ac:chgData name="Vivek Saahil" userId="43ad321a-5946-4c44-869a-99c3331d9527" providerId="ADAL" clId="{EA813354-F016-409C-A55B-EB42D8BC8B73}" dt="2021-04-06T04:33:14.680" v="5341" actId="27803"/>
          <ac:spMkLst>
            <pc:docMk/>
            <pc:sldMk cId="1830847363" sldId="283"/>
            <ac:spMk id="10388" creationId="{B7E164F4-62DF-40F3-8B27-50C22E56913C}"/>
          </ac:spMkLst>
        </pc:spChg>
        <pc:spChg chg="mod">
          <ac:chgData name="Vivek Saahil" userId="43ad321a-5946-4c44-869a-99c3331d9527" providerId="ADAL" clId="{EA813354-F016-409C-A55B-EB42D8BC8B73}" dt="2021-04-06T04:33:14.680" v="5341" actId="27803"/>
          <ac:spMkLst>
            <pc:docMk/>
            <pc:sldMk cId="1830847363" sldId="283"/>
            <ac:spMk id="10389" creationId="{4670B39A-80B4-4B19-8A02-EF862DD03747}"/>
          </ac:spMkLst>
        </pc:spChg>
        <pc:spChg chg="mod">
          <ac:chgData name="Vivek Saahil" userId="43ad321a-5946-4c44-869a-99c3331d9527" providerId="ADAL" clId="{EA813354-F016-409C-A55B-EB42D8BC8B73}" dt="2021-04-06T04:33:14.680" v="5341" actId="27803"/>
          <ac:spMkLst>
            <pc:docMk/>
            <pc:sldMk cId="1830847363" sldId="283"/>
            <ac:spMk id="10390" creationId="{AD492388-617A-4DE0-9523-8EF55BE0CAB1}"/>
          </ac:spMkLst>
        </pc:spChg>
        <pc:spChg chg="mod">
          <ac:chgData name="Vivek Saahil" userId="43ad321a-5946-4c44-869a-99c3331d9527" providerId="ADAL" clId="{EA813354-F016-409C-A55B-EB42D8BC8B73}" dt="2021-04-06T04:33:14.680" v="5341" actId="27803"/>
          <ac:spMkLst>
            <pc:docMk/>
            <pc:sldMk cId="1830847363" sldId="283"/>
            <ac:spMk id="10391" creationId="{7855F907-2BC0-437A-8093-284A231A6640}"/>
          </ac:spMkLst>
        </pc:spChg>
        <pc:spChg chg="mod">
          <ac:chgData name="Vivek Saahil" userId="43ad321a-5946-4c44-869a-99c3331d9527" providerId="ADAL" clId="{EA813354-F016-409C-A55B-EB42D8BC8B73}" dt="2021-04-06T04:33:14.680" v="5341" actId="27803"/>
          <ac:spMkLst>
            <pc:docMk/>
            <pc:sldMk cId="1830847363" sldId="283"/>
            <ac:spMk id="10392" creationId="{824467AC-F4D0-41FF-B893-51549BF2AA5E}"/>
          </ac:spMkLst>
        </pc:spChg>
        <pc:spChg chg="mod">
          <ac:chgData name="Vivek Saahil" userId="43ad321a-5946-4c44-869a-99c3331d9527" providerId="ADAL" clId="{EA813354-F016-409C-A55B-EB42D8BC8B73}" dt="2021-04-06T04:33:14.680" v="5341" actId="27803"/>
          <ac:spMkLst>
            <pc:docMk/>
            <pc:sldMk cId="1830847363" sldId="283"/>
            <ac:spMk id="10393" creationId="{E90CECEE-AF60-423E-A266-A8F6AAB69531}"/>
          </ac:spMkLst>
        </pc:spChg>
        <pc:spChg chg="mod">
          <ac:chgData name="Vivek Saahil" userId="43ad321a-5946-4c44-869a-99c3331d9527" providerId="ADAL" clId="{EA813354-F016-409C-A55B-EB42D8BC8B73}" dt="2021-04-06T04:33:14.680" v="5341" actId="27803"/>
          <ac:spMkLst>
            <pc:docMk/>
            <pc:sldMk cId="1830847363" sldId="283"/>
            <ac:spMk id="10394" creationId="{CCE6F183-B44F-462B-BA08-8371FD33240B}"/>
          </ac:spMkLst>
        </pc:spChg>
        <pc:spChg chg="mod">
          <ac:chgData name="Vivek Saahil" userId="43ad321a-5946-4c44-869a-99c3331d9527" providerId="ADAL" clId="{EA813354-F016-409C-A55B-EB42D8BC8B73}" dt="2021-04-06T04:33:14.680" v="5341" actId="27803"/>
          <ac:spMkLst>
            <pc:docMk/>
            <pc:sldMk cId="1830847363" sldId="283"/>
            <ac:spMk id="10395" creationId="{8E2EDCC0-6BF8-4018-8F36-5AF23B340ACF}"/>
          </ac:spMkLst>
        </pc:spChg>
        <pc:spChg chg="mod">
          <ac:chgData name="Vivek Saahil" userId="43ad321a-5946-4c44-869a-99c3331d9527" providerId="ADAL" clId="{EA813354-F016-409C-A55B-EB42D8BC8B73}" dt="2021-04-06T04:33:14.680" v="5341" actId="27803"/>
          <ac:spMkLst>
            <pc:docMk/>
            <pc:sldMk cId="1830847363" sldId="283"/>
            <ac:spMk id="10396" creationId="{3F3ACCF3-2225-4E16-85D8-D647177D2EC3}"/>
          </ac:spMkLst>
        </pc:spChg>
        <pc:spChg chg="mod">
          <ac:chgData name="Vivek Saahil" userId="43ad321a-5946-4c44-869a-99c3331d9527" providerId="ADAL" clId="{EA813354-F016-409C-A55B-EB42D8BC8B73}" dt="2021-04-06T04:33:14.680" v="5341" actId="27803"/>
          <ac:spMkLst>
            <pc:docMk/>
            <pc:sldMk cId="1830847363" sldId="283"/>
            <ac:spMk id="10397" creationId="{8DD2CFD7-947D-4A55-9940-371189EE8C73}"/>
          </ac:spMkLst>
        </pc:spChg>
        <pc:spChg chg="mod">
          <ac:chgData name="Vivek Saahil" userId="43ad321a-5946-4c44-869a-99c3331d9527" providerId="ADAL" clId="{EA813354-F016-409C-A55B-EB42D8BC8B73}" dt="2021-04-06T04:33:14.680" v="5341" actId="27803"/>
          <ac:spMkLst>
            <pc:docMk/>
            <pc:sldMk cId="1830847363" sldId="283"/>
            <ac:spMk id="10398" creationId="{20392997-8C56-4F89-A791-0C57A3A0D53B}"/>
          </ac:spMkLst>
        </pc:spChg>
        <pc:spChg chg="mod">
          <ac:chgData name="Vivek Saahil" userId="43ad321a-5946-4c44-869a-99c3331d9527" providerId="ADAL" clId="{EA813354-F016-409C-A55B-EB42D8BC8B73}" dt="2021-04-06T04:33:14.680" v="5341" actId="27803"/>
          <ac:spMkLst>
            <pc:docMk/>
            <pc:sldMk cId="1830847363" sldId="283"/>
            <ac:spMk id="10399" creationId="{1853FA30-E805-44F3-A9AD-06749C16AC83}"/>
          </ac:spMkLst>
        </pc:spChg>
        <pc:spChg chg="mod">
          <ac:chgData name="Vivek Saahil" userId="43ad321a-5946-4c44-869a-99c3331d9527" providerId="ADAL" clId="{EA813354-F016-409C-A55B-EB42D8BC8B73}" dt="2021-04-06T04:33:14.680" v="5341" actId="27803"/>
          <ac:spMkLst>
            <pc:docMk/>
            <pc:sldMk cId="1830847363" sldId="283"/>
            <ac:spMk id="10400" creationId="{62B9FB3B-7900-4C3B-A038-3AAEEA08D317}"/>
          </ac:spMkLst>
        </pc:spChg>
        <pc:spChg chg="mod">
          <ac:chgData name="Vivek Saahil" userId="43ad321a-5946-4c44-869a-99c3331d9527" providerId="ADAL" clId="{EA813354-F016-409C-A55B-EB42D8BC8B73}" dt="2021-04-06T04:33:14.680" v="5341" actId="27803"/>
          <ac:spMkLst>
            <pc:docMk/>
            <pc:sldMk cId="1830847363" sldId="283"/>
            <ac:spMk id="10401" creationId="{A009AB0C-E9B3-4BFA-8C0D-4E6149FC57E3}"/>
          </ac:spMkLst>
        </pc:spChg>
        <pc:spChg chg="mod">
          <ac:chgData name="Vivek Saahil" userId="43ad321a-5946-4c44-869a-99c3331d9527" providerId="ADAL" clId="{EA813354-F016-409C-A55B-EB42D8BC8B73}" dt="2021-04-06T04:33:14.680" v="5341" actId="27803"/>
          <ac:spMkLst>
            <pc:docMk/>
            <pc:sldMk cId="1830847363" sldId="283"/>
            <ac:spMk id="10402" creationId="{CACD73D4-D632-48C0-8757-72C72999188B}"/>
          </ac:spMkLst>
        </pc:spChg>
        <pc:spChg chg="mod">
          <ac:chgData name="Vivek Saahil" userId="43ad321a-5946-4c44-869a-99c3331d9527" providerId="ADAL" clId="{EA813354-F016-409C-A55B-EB42D8BC8B73}" dt="2021-04-06T04:33:14.680" v="5341" actId="27803"/>
          <ac:spMkLst>
            <pc:docMk/>
            <pc:sldMk cId="1830847363" sldId="283"/>
            <ac:spMk id="10403" creationId="{B890C768-9F6E-4080-9FB5-BCD0D6456EAB}"/>
          </ac:spMkLst>
        </pc:spChg>
        <pc:spChg chg="mod">
          <ac:chgData name="Vivek Saahil" userId="43ad321a-5946-4c44-869a-99c3331d9527" providerId="ADAL" clId="{EA813354-F016-409C-A55B-EB42D8BC8B73}" dt="2021-04-06T04:33:14.680" v="5341" actId="27803"/>
          <ac:spMkLst>
            <pc:docMk/>
            <pc:sldMk cId="1830847363" sldId="283"/>
            <ac:spMk id="10404" creationId="{ECE1953F-065D-4E25-BBCB-108AB90BAD87}"/>
          </ac:spMkLst>
        </pc:spChg>
        <pc:spChg chg="mod">
          <ac:chgData name="Vivek Saahil" userId="43ad321a-5946-4c44-869a-99c3331d9527" providerId="ADAL" clId="{EA813354-F016-409C-A55B-EB42D8BC8B73}" dt="2021-04-06T04:33:14.680" v="5341" actId="27803"/>
          <ac:spMkLst>
            <pc:docMk/>
            <pc:sldMk cId="1830847363" sldId="283"/>
            <ac:spMk id="10405" creationId="{7A7354CE-CC1C-4EA1-B649-F60B30F40903}"/>
          </ac:spMkLst>
        </pc:spChg>
        <pc:spChg chg="mod">
          <ac:chgData name="Vivek Saahil" userId="43ad321a-5946-4c44-869a-99c3331d9527" providerId="ADAL" clId="{EA813354-F016-409C-A55B-EB42D8BC8B73}" dt="2021-04-06T04:33:14.680" v="5341" actId="27803"/>
          <ac:spMkLst>
            <pc:docMk/>
            <pc:sldMk cId="1830847363" sldId="283"/>
            <ac:spMk id="10406" creationId="{2300DDD9-9FFB-4709-941F-F7F3CB84BDF1}"/>
          </ac:spMkLst>
        </pc:spChg>
        <pc:spChg chg="mod">
          <ac:chgData name="Vivek Saahil" userId="43ad321a-5946-4c44-869a-99c3331d9527" providerId="ADAL" clId="{EA813354-F016-409C-A55B-EB42D8BC8B73}" dt="2021-04-06T04:33:14.680" v="5341" actId="27803"/>
          <ac:spMkLst>
            <pc:docMk/>
            <pc:sldMk cId="1830847363" sldId="283"/>
            <ac:spMk id="10407" creationId="{2BBD0B8F-0370-4A15-98DD-5F4B6791C852}"/>
          </ac:spMkLst>
        </pc:spChg>
        <pc:spChg chg="mod">
          <ac:chgData name="Vivek Saahil" userId="43ad321a-5946-4c44-869a-99c3331d9527" providerId="ADAL" clId="{EA813354-F016-409C-A55B-EB42D8BC8B73}" dt="2021-04-06T04:33:14.680" v="5341" actId="27803"/>
          <ac:spMkLst>
            <pc:docMk/>
            <pc:sldMk cId="1830847363" sldId="283"/>
            <ac:spMk id="10408" creationId="{B2B04F90-9890-4CE5-AF0C-F850CB66B142}"/>
          </ac:spMkLst>
        </pc:spChg>
        <pc:spChg chg="mod">
          <ac:chgData name="Vivek Saahil" userId="43ad321a-5946-4c44-869a-99c3331d9527" providerId="ADAL" clId="{EA813354-F016-409C-A55B-EB42D8BC8B73}" dt="2021-04-06T04:33:14.680" v="5341" actId="27803"/>
          <ac:spMkLst>
            <pc:docMk/>
            <pc:sldMk cId="1830847363" sldId="283"/>
            <ac:spMk id="10409" creationId="{AAD7ED83-9398-499C-8F8F-B8A444D3000B}"/>
          </ac:spMkLst>
        </pc:spChg>
        <pc:spChg chg="mod">
          <ac:chgData name="Vivek Saahil" userId="43ad321a-5946-4c44-869a-99c3331d9527" providerId="ADAL" clId="{EA813354-F016-409C-A55B-EB42D8BC8B73}" dt="2021-04-06T04:33:14.680" v="5341" actId="27803"/>
          <ac:spMkLst>
            <pc:docMk/>
            <pc:sldMk cId="1830847363" sldId="283"/>
            <ac:spMk id="10410" creationId="{DF2E242B-2607-45C8-B49B-52BC1054454F}"/>
          </ac:spMkLst>
        </pc:spChg>
        <pc:spChg chg="mod">
          <ac:chgData name="Vivek Saahil" userId="43ad321a-5946-4c44-869a-99c3331d9527" providerId="ADAL" clId="{EA813354-F016-409C-A55B-EB42D8BC8B73}" dt="2021-04-06T04:33:14.680" v="5341" actId="27803"/>
          <ac:spMkLst>
            <pc:docMk/>
            <pc:sldMk cId="1830847363" sldId="283"/>
            <ac:spMk id="10411" creationId="{FA4CA54D-0826-40B1-A29D-FE76D4601018}"/>
          </ac:spMkLst>
        </pc:spChg>
        <pc:spChg chg="mod">
          <ac:chgData name="Vivek Saahil" userId="43ad321a-5946-4c44-869a-99c3331d9527" providerId="ADAL" clId="{EA813354-F016-409C-A55B-EB42D8BC8B73}" dt="2021-04-06T04:33:14.680" v="5341" actId="27803"/>
          <ac:spMkLst>
            <pc:docMk/>
            <pc:sldMk cId="1830847363" sldId="283"/>
            <ac:spMk id="10412" creationId="{F8EA57F0-5F96-44A9-A1A9-E0FFB057B8BF}"/>
          </ac:spMkLst>
        </pc:spChg>
        <pc:spChg chg="mod">
          <ac:chgData name="Vivek Saahil" userId="43ad321a-5946-4c44-869a-99c3331d9527" providerId="ADAL" clId="{EA813354-F016-409C-A55B-EB42D8BC8B73}" dt="2021-04-06T04:33:14.680" v="5341" actId="27803"/>
          <ac:spMkLst>
            <pc:docMk/>
            <pc:sldMk cId="1830847363" sldId="283"/>
            <ac:spMk id="10413" creationId="{58C8FA76-3480-423E-969D-8054CF12B768}"/>
          </ac:spMkLst>
        </pc:spChg>
        <pc:spChg chg="mod">
          <ac:chgData name="Vivek Saahil" userId="43ad321a-5946-4c44-869a-99c3331d9527" providerId="ADAL" clId="{EA813354-F016-409C-A55B-EB42D8BC8B73}" dt="2021-04-06T04:33:14.680" v="5341" actId="27803"/>
          <ac:spMkLst>
            <pc:docMk/>
            <pc:sldMk cId="1830847363" sldId="283"/>
            <ac:spMk id="10414" creationId="{6B260723-88CA-4A99-B36D-F4363943319A}"/>
          </ac:spMkLst>
        </pc:spChg>
        <pc:spChg chg="mod">
          <ac:chgData name="Vivek Saahil" userId="43ad321a-5946-4c44-869a-99c3331d9527" providerId="ADAL" clId="{EA813354-F016-409C-A55B-EB42D8BC8B73}" dt="2021-04-06T04:33:14.680" v="5341" actId="27803"/>
          <ac:spMkLst>
            <pc:docMk/>
            <pc:sldMk cId="1830847363" sldId="283"/>
            <ac:spMk id="10415" creationId="{15732FF0-2ACE-4E95-8A16-894A8F29A590}"/>
          </ac:spMkLst>
        </pc:spChg>
        <pc:spChg chg="mod">
          <ac:chgData name="Vivek Saahil" userId="43ad321a-5946-4c44-869a-99c3331d9527" providerId="ADAL" clId="{EA813354-F016-409C-A55B-EB42D8BC8B73}" dt="2021-04-06T04:33:14.680" v="5341" actId="27803"/>
          <ac:spMkLst>
            <pc:docMk/>
            <pc:sldMk cId="1830847363" sldId="283"/>
            <ac:spMk id="10416" creationId="{505F4F72-950A-4088-BB38-A7530CA71DD3}"/>
          </ac:spMkLst>
        </pc:spChg>
        <pc:spChg chg="mod">
          <ac:chgData name="Vivek Saahil" userId="43ad321a-5946-4c44-869a-99c3331d9527" providerId="ADAL" clId="{EA813354-F016-409C-A55B-EB42D8BC8B73}" dt="2021-04-06T04:33:14.680" v="5341" actId="27803"/>
          <ac:spMkLst>
            <pc:docMk/>
            <pc:sldMk cId="1830847363" sldId="283"/>
            <ac:spMk id="10417" creationId="{AB7D3635-1C9E-47EE-B340-3B2436C0FA6F}"/>
          </ac:spMkLst>
        </pc:spChg>
        <pc:spChg chg="mod">
          <ac:chgData name="Vivek Saahil" userId="43ad321a-5946-4c44-869a-99c3331d9527" providerId="ADAL" clId="{EA813354-F016-409C-A55B-EB42D8BC8B73}" dt="2021-04-06T04:33:14.680" v="5341" actId="27803"/>
          <ac:spMkLst>
            <pc:docMk/>
            <pc:sldMk cId="1830847363" sldId="283"/>
            <ac:spMk id="10418" creationId="{53322DF1-4E80-4D7A-AA52-ACC0FBEDDE13}"/>
          </ac:spMkLst>
        </pc:spChg>
        <pc:spChg chg="mod">
          <ac:chgData name="Vivek Saahil" userId="43ad321a-5946-4c44-869a-99c3331d9527" providerId="ADAL" clId="{EA813354-F016-409C-A55B-EB42D8BC8B73}" dt="2021-04-06T04:33:14.680" v="5341" actId="27803"/>
          <ac:spMkLst>
            <pc:docMk/>
            <pc:sldMk cId="1830847363" sldId="283"/>
            <ac:spMk id="10419" creationId="{38B113B4-B4D3-4DB0-8597-8D925ADDC5C0}"/>
          </ac:spMkLst>
        </pc:spChg>
        <pc:spChg chg="mod">
          <ac:chgData name="Vivek Saahil" userId="43ad321a-5946-4c44-869a-99c3331d9527" providerId="ADAL" clId="{EA813354-F016-409C-A55B-EB42D8BC8B73}" dt="2021-04-06T04:33:14.680" v="5341" actId="27803"/>
          <ac:spMkLst>
            <pc:docMk/>
            <pc:sldMk cId="1830847363" sldId="283"/>
            <ac:spMk id="10420" creationId="{0C335B07-1A16-4B76-81EF-AC1960427395}"/>
          </ac:spMkLst>
        </pc:spChg>
        <pc:spChg chg="mod">
          <ac:chgData name="Vivek Saahil" userId="43ad321a-5946-4c44-869a-99c3331d9527" providerId="ADAL" clId="{EA813354-F016-409C-A55B-EB42D8BC8B73}" dt="2021-04-06T04:33:14.680" v="5341" actId="27803"/>
          <ac:spMkLst>
            <pc:docMk/>
            <pc:sldMk cId="1830847363" sldId="283"/>
            <ac:spMk id="10421" creationId="{C564C72E-D830-41DC-999E-53DB7A0F24DB}"/>
          </ac:spMkLst>
        </pc:spChg>
        <pc:spChg chg="mod">
          <ac:chgData name="Vivek Saahil" userId="43ad321a-5946-4c44-869a-99c3331d9527" providerId="ADAL" clId="{EA813354-F016-409C-A55B-EB42D8BC8B73}" dt="2021-04-06T04:33:14.680" v="5341" actId="27803"/>
          <ac:spMkLst>
            <pc:docMk/>
            <pc:sldMk cId="1830847363" sldId="283"/>
            <ac:spMk id="10422" creationId="{B5412C26-F4B5-4946-B458-31DD4B869AC9}"/>
          </ac:spMkLst>
        </pc:spChg>
        <pc:spChg chg="mod">
          <ac:chgData name="Vivek Saahil" userId="43ad321a-5946-4c44-869a-99c3331d9527" providerId="ADAL" clId="{EA813354-F016-409C-A55B-EB42D8BC8B73}" dt="2021-04-06T04:33:14.680" v="5341" actId="27803"/>
          <ac:spMkLst>
            <pc:docMk/>
            <pc:sldMk cId="1830847363" sldId="283"/>
            <ac:spMk id="10423" creationId="{D385B4F5-EB73-4407-BC60-F7D0D9546662}"/>
          </ac:spMkLst>
        </pc:spChg>
        <pc:spChg chg="mod">
          <ac:chgData name="Vivek Saahil" userId="43ad321a-5946-4c44-869a-99c3331d9527" providerId="ADAL" clId="{EA813354-F016-409C-A55B-EB42D8BC8B73}" dt="2021-04-06T04:33:14.680" v="5341" actId="27803"/>
          <ac:spMkLst>
            <pc:docMk/>
            <pc:sldMk cId="1830847363" sldId="283"/>
            <ac:spMk id="10424" creationId="{B637CBD4-4766-48DD-9F42-9F64B1D3148C}"/>
          </ac:spMkLst>
        </pc:spChg>
        <pc:spChg chg="mod">
          <ac:chgData name="Vivek Saahil" userId="43ad321a-5946-4c44-869a-99c3331d9527" providerId="ADAL" clId="{EA813354-F016-409C-A55B-EB42D8BC8B73}" dt="2021-04-06T04:33:14.680" v="5341" actId="27803"/>
          <ac:spMkLst>
            <pc:docMk/>
            <pc:sldMk cId="1830847363" sldId="283"/>
            <ac:spMk id="10425" creationId="{124AC225-777A-49B2-96BD-4819076DBD3E}"/>
          </ac:spMkLst>
        </pc:spChg>
        <pc:spChg chg="mod">
          <ac:chgData name="Vivek Saahil" userId="43ad321a-5946-4c44-869a-99c3331d9527" providerId="ADAL" clId="{EA813354-F016-409C-A55B-EB42D8BC8B73}" dt="2021-04-06T04:33:14.680" v="5341" actId="27803"/>
          <ac:spMkLst>
            <pc:docMk/>
            <pc:sldMk cId="1830847363" sldId="283"/>
            <ac:spMk id="10426" creationId="{D7C9CB68-E4E7-4A59-86C2-35E7614DEB11}"/>
          </ac:spMkLst>
        </pc:spChg>
        <pc:spChg chg="mod">
          <ac:chgData name="Vivek Saahil" userId="43ad321a-5946-4c44-869a-99c3331d9527" providerId="ADAL" clId="{EA813354-F016-409C-A55B-EB42D8BC8B73}" dt="2021-04-06T04:33:14.680" v="5341" actId="27803"/>
          <ac:spMkLst>
            <pc:docMk/>
            <pc:sldMk cId="1830847363" sldId="283"/>
            <ac:spMk id="10427" creationId="{72D33CC4-41B7-44B1-9A41-551D19AAD5F1}"/>
          </ac:spMkLst>
        </pc:spChg>
        <pc:spChg chg="mod">
          <ac:chgData name="Vivek Saahil" userId="43ad321a-5946-4c44-869a-99c3331d9527" providerId="ADAL" clId="{EA813354-F016-409C-A55B-EB42D8BC8B73}" dt="2021-04-06T04:33:14.680" v="5341" actId="27803"/>
          <ac:spMkLst>
            <pc:docMk/>
            <pc:sldMk cId="1830847363" sldId="283"/>
            <ac:spMk id="10428" creationId="{F74D3964-C600-4BE6-B7ED-309FF0C189B2}"/>
          </ac:spMkLst>
        </pc:spChg>
        <pc:spChg chg="mod">
          <ac:chgData name="Vivek Saahil" userId="43ad321a-5946-4c44-869a-99c3331d9527" providerId="ADAL" clId="{EA813354-F016-409C-A55B-EB42D8BC8B73}" dt="2021-04-06T04:33:14.680" v="5341" actId="27803"/>
          <ac:spMkLst>
            <pc:docMk/>
            <pc:sldMk cId="1830847363" sldId="283"/>
            <ac:spMk id="10429" creationId="{8AB78DE0-4B36-44C7-849E-39689060B277}"/>
          </ac:spMkLst>
        </pc:spChg>
        <pc:spChg chg="mod">
          <ac:chgData name="Vivek Saahil" userId="43ad321a-5946-4c44-869a-99c3331d9527" providerId="ADAL" clId="{EA813354-F016-409C-A55B-EB42D8BC8B73}" dt="2021-04-06T04:33:14.680" v="5341" actId="27803"/>
          <ac:spMkLst>
            <pc:docMk/>
            <pc:sldMk cId="1830847363" sldId="283"/>
            <ac:spMk id="10430" creationId="{714AC443-4256-49F9-A464-6A43C8B10E83}"/>
          </ac:spMkLst>
        </pc:spChg>
        <pc:spChg chg="mod">
          <ac:chgData name="Vivek Saahil" userId="43ad321a-5946-4c44-869a-99c3331d9527" providerId="ADAL" clId="{EA813354-F016-409C-A55B-EB42D8BC8B73}" dt="2021-04-06T04:33:14.680" v="5341" actId="27803"/>
          <ac:spMkLst>
            <pc:docMk/>
            <pc:sldMk cId="1830847363" sldId="283"/>
            <ac:spMk id="10431" creationId="{098E4925-07B5-42A5-9945-0FC8A725BC92}"/>
          </ac:spMkLst>
        </pc:spChg>
        <pc:spChg chg="mod">
          <ac:chgData name="Vivek Saahil" userId="43ad321a-5946-4c44-869a-99c3331d9527" providerId="ADAL" clId="{EA813354-F016-409C-A55B-EB42D8BC8B73}" dt="2021-04-06T04:33:14.680" v="5341" actId="27803"/>
          <ac:spMkLst>
            <pc:docMk/>
            <pc:sldMk cId="1830847363" sldId="283"/>
            <ac:spMk id="10432" creationId="{110EBEC1-60A0-4858-BCFC-3E1D0EFC44C7}"/>
          </ac:spMkLst>
        </pc:spChg>
        <pc:spChg chg="mod">
          <ac:chgData name="Vivek Saahil" userId="43ad321a-5946-4c44-869a-99c3331d9527" providerId="ADAL" clId="{EA813354-F016-409C-A55B-EB42D8BC8B73}" dt="2021-04-06T04:33:14.680" v="5341" actId="27803"/>
          <ac:spMkLst>
            <pc:docMk/>
            <pc:sldMk cId="1830847363" sldId="283"/>
            <ac:spMk id="10433" creationId="{C005A4A5-16EF-488D-8389-CA12573C6214}"/>
          </ac:spMkLst>
        </pc:spChg>
        <pc:spChg chg="mod">
          <ac:chgData name="Vivek Saahil" userId="43ad321a-5946-4c44-869a-99c3331d9527" providerId="ADAL" clId="{EA813354-F016-409C-A55B-EB42D8BC8B73}" dt="2021-04-06T04:33:14.680" v="5341" actId="27803"/>
          <ac:spMkLst>
            <pc:docMk/>
            <pc:sldMk cId="1830847363" sldId="283"/>
            <ac:spMk id="10434" creationId="{C3D73605-F8FE-402B-B12D-841C3A09978C}"/>
          </ac:spMkLst>
        </pc:spChg>
        <pc:spChg chg="mod">
          <ac:chgData name="Vivek Saahil" userId="43ad321a-5946-4c44-869a-99c3331d9527" providerId="ADAL" clId="{EA813354-F016-409C-A55B-EB42D8BC8B73}" dt="2021-04-06T04:33:14.680" v="5341" actId="27803"/>
          <ac:spMkLst>
            <pc:docMk/>
            <pc:sldMk cId="1830847363" sldId="283"/>
            <ac:spMk id="10435" creationId="{D60105BF-4274-4148-8953-CB0D7DC30E12}"/>
          </ac:spMkLst>
        </pc:spChg>
        <pc:spChg chg="mod">
          <ac:chgData name="Vivek Saahil" userId="43ad321a-5946-4c44-869a-99c3331d9527" providerId="ADAL" clId="{EA813354-F016-409C-A55B-EB42D8BC8B73}" dt="2021-04-06T04:33:14.680" v="5341" actId="27803"/>
          <ac:spMkLst>
            <pc:docMk/>
            <pc:sldMk cId="1830847363" sldId="283"/>
            <ac:spMk id="10436" creationId="{C5452A70-F3E8-4D9C-AAB4-23E0614959E5}"/>
          </ac:spMkLst>
        </pc:spChg>
        <pc:spChg chg="mod">
          <ac:chgData name="Vivek Saahil" userId="43ad321a-5946-4c44-869a-99c3331d9527" providerId="ADAL" clId="{EA813354-F016-409C-A55B-EB42D8BC8B73}" dt="2021-04-06T04:33:14.680" v="5341" actId="27803"/>
          <ac:spMkLst>
            <pc:docMk/>
            <pc:sldMk cId="1830847363" sldId="283"/>
            <ac:spMk id="10437" creationId="{814978D0-05AA-4725-8F84-2BB0DC314661}"/>
          </ac:spMkLst>
        </pc:spChg>
        <pc:spChg chg="mod">
          <ac:chgData name="Vivek Saahil" userId="43ad321a-5946-4c44-869a-99c3331d9527" providerId="ADAL" clId="{EA813354-F016-409C-A55B-EB42D8BC8B73}" dt="2021-04-06T04:33:14.680" v="5341" actId="27803"/>
          <ac:spMkLst>
            <pc:docMk/>
            <pc:sldMk cId="1830847363" sldId="283"/>
            <ac:spMk id="10438" creationId="{0B32E6F7-D680-42E2-BE84-D0F3AFB2019F}"/>
          </ac:spMkLst>
        </pc:spChg>
        <pc:spChg chg="mod">
          <ac:chgData name="Vivek Saahil" userId="43ad321a-5946-4c44-869a-99c3331d9527" providerId="ADAL" clId="{EA813354-F016-409C-A55B-EB42D8BC8B73}" dt="2021-04-06T04:33:14.680" v="5341" actId="27803"/>
          <ac:spMkLst>
            <pc:docMk/>
            <pc:sldMk cId="1830847363" sldId="283"/>
            <ac:spMk id="10439" creationId="{BFEACABE-3C12-4D53-8603-B2072C8DE946}"/>
          </ac:spMkLst>
        </pc:spChg>
        <pc:spChg chg="mod">
          <ac:chgData name="Vivek Saahil" userId="43ad321a-5946-4c44-869a-99c3331d9527" providerId="ADAL" clId="{EA813354-F016-409C-A55B-EB42D8BC8B73}" dt="2021-04-06T04:33:14.680" v="5341" actId="27803"/>
          <ac:spMkLst>
            <pc:docMk/>
            <pc:sldMk cId="1830847363" sldId="283"/>
            <ac:spMk id="10440" creationId="{DCB50D7D-7E37-4BFA-8E2F-B05421A94A28}"/>
          </ac:spMkLst>
        </pc:spChg>
        <pc:spChg chg="mod">
          <ac:chgData name="Vivek Saahil" userId="43ad321a-5946-4c44-869a-99c3331d9527" providerId="ADAL" clId="{EA813354-F016-409C-A55B-EB42D8BC8B73}" dt="2021-04-06T04:33:14.680" v="5341" actId="27803"/>
          <ac:spMkLst>
            <pc:docMk/>
            <pc:sldMk cId="1830847363" sldId="283"/>
            <ac:spMk id="10441" creationId="{A98B8C97-FFD5-4DB4-BBB6-F2F770D1DC47}"/>
          </ac:spMkLst>
        </pc:spChg>
        <pc:spChg chg="mod">
          <ac:chgData name="Vivek Saahil" userId="43ad321a-5946-4c44-869a-99c3331d9527" providerId="ADAL" clId="{EA813354-F016-409C-A55B-EB42D8BC8B73}" dt="2021-04-06T04:33:14.680" v="5341" actId="27803"/>
          <ac:spMkLst>
            <pc:docMk/>
            <pc:sldMk cId="1830847363" sldId="283"/>
            <ac:spMk id="10442" creationId="{CDABF729-771B-4A86-85A6-0360B6602246}"/>
          </ac:spMkLst>
        </pc:spChg>
        <pc:spChg chg="mod">
          <ac:chgData name="Vivek Saahil" userId="43ad321a-5946-4c44-869a-99c3331d9527" providerId="ADAL" clId="{EA813354-F016-409C-A55B-EB42D8BC8B73}" dt="2021-04-06T04:33:14.680" v="5341" actId="27803"/>
          <ac:spMkLst>
            <pc:docMk/>
            <pc:sldMk cId="1830847363" sldId="283"/>
            <ac:spMk id="10443" creationId="{D7D4861E-BBB8-4932-959F-CED0CBCFBB4A}"/>
          </ac:spMkLst>
        </pc:spChg>
        <pc:spChg chg="mod">
          <ac:chgData name="Vivek Saahil" userId="43ad321a-5946-4c44-869a-99c3331d9527" providerId="ADAL" clId="{EA813354-F016-409C-A55B-EB42D8BC8B73}" dt="2021-04-06T04:33:14.680" v="5341" actId="27803"/>
          <ac:spMkLst>
            <pc:docMk/>
            <pc:sldMk cId="1830847363" sldId="283"/>
            <ac:spMk id="10444" creationId="{DFA6D8ED-2AA0-4F5C-BD2A-C0CC4146E934}"/>
          </ac:spMkLst>
        </pc:spChg>
        <pc:spChg chg="mod">
          <ac:chgData name="Vivek Saahil" userId="43ad321a-5946-4c44-869a-99c3331d9527" providerId="ADAL" clId="{EA813354-F016-409C-A55B-EB42D8BC8B73}" dt="2021-04-06T04:33:14.680" v="5341" actId="27803"/>
          <ac:spMkLst>
            <pc:docMk/>
            <pc:sldMk cId="1830847363" sldId="283"/>
            <ac:spMk id="10445" creationId="{1C1E331B-A0A1-46A2-A5E5-682BE3E69B34}"/>
          </ac:spMkLst>
        </pc:spChg>
        <pc:spChg chg="mod">
          <ac:chgData name="Vivek Saahil" userId="43ad321a-5946-4c44-869a-99c3331d9527" providerId="ADAL" clId="{EA813354-F016-409C-A55B-EB42D8BC8B73}" dt="2021-04-06T04:33:14.680" v="5341" actId="27803"/>
          <ac:spMkLst>
            <pc:docMk/>
            <pc:sldMk cId="1830847363" sldId="283"/>
            <ac:spMk id="10446" creationId="{E525312D-8F4B-4EB4-A1EC-474F2046BE32}"/>
          </ac:spMkLst>
        </pc:spChg>
        <pc:spChg chg="mod">
          <ac:chgData name="Vivek Saahil" userId="43ad321a-5946-4c44-869a-99c3331d9527" providerId="ADAL" clId="{EA813354-F016-409C-A55B-EB42D8BC8B73}" dt="2021-04-06T04:33:14.680" v="5341" actId="27803"/>
          <ac:spMkLst>
            <pc:docMk/>
            <pc:sldMk cId="1830847363" sldId="283"/>
            <ac:spMk id="10447" creationId="{663042D6-13A5-408B-98A9-97E6B34D2272}"/>
          </ac:spMkLst>
        </pc:spChg>
        <pc:spChg chg="mod">
          <ac:chgData name="Vivek Saahil" userId="43ad321a-5946-4c44-869a-99c3331d9527" providerId="ADAL" clId="{EA813354-F016-409C-A55B-EB42D8BC8B73}" dt="2021-04-06T04:33:14.680" v="5341" actId="27803"/>
          <ac:spMkLst>
            <pc:docMk/>
            <pc:sldMk cId="1830847363" sldId="283"/>
            <ac:spMk id="10448" creationId="{27CCB533-7026-4166-91D0-7DD0F8D432EE}"/>
          </ac:spMkLst>
        </pc:spChg>
        <pc:spChg chg="mod">
          <ac:chgData name="Vivek Saahil" userId="43ad321a-5946-4c44-869a-99c3331d9527" providerId="ADAL" clId="{EA813354-F016-409C-A55B-EB42D8BC8B73}" dt="2021-04-06T04:33:14.680" v="5341" actId="27803"/>
          <ac:spMkLst>
            <pc:docMk/>
            <pc:sldMk cId="1830847363" sldId="283"/>
            <ac:spMk id="10449" creationId="{BA466347-199F-47F8-9178-434FAEC51DE2}"/>
          </ac:spMkLst>
        </pc:spChg>
        <pc:spChg chg="mod">
          <ac:chgData name="Vivek Saahil" userId="43ad321a-5946-4c44-869a-99c3331d9527" providerId="ADAL" clId="{EA813354-F016-409C-A55B-EB42D8BC8B73}" dt="2021-04-06T04:33:14.680" v="5341" actId="27803"/>
          <ac:spMkLst>
            <pc:docMk/>
            <pc:sldMk cId="1830847363" sldId="283"/>
            <ac:spMk id="10450" creationId="{35B8D432-9618-4230-8D46-FF8B745889C6}"/>
          </ac:spMkLst>
        </pc:spChg>
        <pc:spChg chg="mod">
          <ac:chgData name="Vivek Saahil" userId="43ad321a-5946-4c44-869a-99c3331d9527" providerId="ADAL" clId="{EA813354-F016-409C-A55B-EB42D8BC8B73}" dt="2021-04-06T04:33:14.680" v="5341" actId="27803"/>
          <ac:spMkLst>
            <pc:docMk/>
            <pc:sldMk cId="1830847363" sldId="283"/>
            <ac:spMk id="10451" creationId="{22B9D6D1-4CD7-460A-AA60-CE4C24E1FCA1}"/>
          </ac:spMkLst>
        </pc:spChg>
        <pc:spChg chg="mod">
          <ac:chgData name="Vivek Saahil" userId="43ad321a-5946-4c44-869a-99c3331d9527" providerId="ADAL" clId="{EA813354-F016-409C-A55B-EB42D8BC8B73}" dt="2021-04-06T04:33:14.680" v="5341" actId="27803"/>
          <ac:spMkLst>
            <pc:docMk/>
            <pc:sldMk cId="1830847363" sldId="283"/>
            <ac:spMk id="10452" creationId="{20CC30E5-6BB3-44D1-8580-96E5ADAABB2F}"/>
          </ac:spMkLst>
        </pc:spChg>
        <pc:spChg chg="mod">
          <ac:chgData name="Vivek Saahil" userId="43ad321a-5946-4c44-869a-99c3331d9527" providerId="ADAL" clId="{EA813354-F016-409C-A55B-EB42D8BC8B73}" dt="2021-04-06T04:33:14.680" v="5341" actId="27803"/>
          <ac:spMkLst>
            <pc:docMk/>
            <pc:sldMk cId="1830847363" sldId="283"/>
            <ac:spMk id="10453" creationId="{BF9A637D-193D-415D-99F8-925D1ABE7FBF}"/>
          </ac:spMkLst>
        </pc:spChg>
        <pc:spChg chg="mod">
          <ac:chgData name="Vivek Saahil" userId="43ad321a-5946-4c44-869a-99c3331d9527" providerId="ADAL" clId="{EA813354-F016-409C-A55B-EB42D8BC8B73}" dt="2021-04-06T04:33:14.680" v="5341" actId="27803"/>
          <ac:spMkLst>
            <pc:docMk/>
            <pc:sldMk cId="1830847363" sldId="283"/>
            <ac:spMk id="10454" creationId="{7EA7805D-1EAC-4FA6-9FC5-F362C47BB42A}"/>
          </ac:spMkLst>
        </pc:spChg>
        <pc:spChg chg="mod">
          <ac:chgData name="Vivek Saahil" userId="43ad321a-5946-4c44-869a-99c3331d9527" providerId="ADAL" clId="{EA813354-F016-409C-A55B-EB42D8BC8B73}" dt="2021-04-06T04:33:14.680" v="5341" actId="27803"/>
          <ac:spMkLst>
            <pc:docMk/>
            <pc:sldMk cId="1830847363" sldId="283"/>
            <ac:spMk id="10455" creationId="{1A3B69AC-97A1-429F-8ECE-0FD23295720B}"/>
          </ac:spMkLst>
        </pc:spChg>
        <pc:spChg chg="mod">
          <ac:chgData name="Vivek Saahil" userId="43ad321a-5946-4c44-869a-99c3331d9527" providerId="ADAL" clId="{EA813354-F016-409C-A55B-EB42D8BC8B73}" dt="2021-04-06T04:33:14.680" v="5341" actId="27803"/>
          <ac:spMkLst>
            <pc:docMk/>
            <pc:sldMk cId="1830847363" sldId="283"/>
            <ac:spMk id="10456" creationId="{7D40C81E-DA5C-4F38-BB27-8A50A622382C}"/>
          </ac:spMkLst>
        </pc:spChg>
        <pc:spChg chg="mod">
          <ac:chgData name="Vivek Saahil" userId="43ad321a-5946-4c44-869a-99c3331d9527" providerId="ADAL" clId="{EA813354-F016-409C-A55B-EB42D8BC8B73}" dt="2021-04-06T04:33:14.680" v="5341" actId="27803"/>
          <ac:spMkLst>
            <pc:docMk/>
            <pc:sldMk cId="1830847363" sldId="283"/>
            <ac:spMk id="10457" creationId="{D8A75A70-8CE6-49FD-B95F-E9797B18314A}"/>
          </ac:spMkLst>
        </pc:spChg>
        <pc:spChg chg="mod">
          <ac:chgData name="Vivek Saahil" userId="43ad321a-5946-4c44-869a-99c3331d9527" providerId="ADAL" clId="{EA813354-F016-409C-A55B-EB42D8BC8B73}" dt="2021-04-06T04:33:14.680" v="5341" actId="27803"/>
          <ac:spMkLst>
            <pc:docMk/>
            <pc:sldMk cId="1830847363" sldId="283"/>
            <ac:spMk id="10458" creationId="{2B858F7C-0569-442F-BBB5-D07E2DD0FD0C}"/>
          </ac:spMkLst>
        </pc:spChg>
        <pc:spChg chg="mod">
          <ac:chgData name="Vivek Saahil" userId="43ad321a-5946-4c44-869a-99c3331d9527" providerId="ADAL" clId="{EA813354-F016-409C-A55B-EB42D8BC8B73}" dt="2021-04-06T04:33:14.680" v="5341" actId="27803"/>
          <ac:spMkLst>
            <pc:docMk/>
            <pc:sldMk cId="1830847363" sldId="283"/>
            <ac:spMk id="10459" creationId="{A81FD109-DDF2-4FB0-9979-2220F69FEF88}"/>
          </ac:spMkLst>
        </pc:spChg>
        <pc:spChg chg="mod">
          <ac:chgData name="Vivek Saahil" userId="43ad321a-5946-4c44-869a-99c3331d9527" providerId="ADAL" clId="{EA813354-F016-409C-A55B-EB42D8BC8B73}" dt="2021-04-06T04:33:14.680" v="5341" actId="27803"/>
          <ac:spMkLst>
            <pc:docMk/>
            <pc:sldMk cId="1830847363" sldId="283"/>
            <ac:spMk id="10460" creationId="{A549452A-416B-4C87-91F0-4550E7A52858}"/>
          </ac:spMkLst>
        </pc:spChg>
        <pc:spChg chg="mod">
          <ac:chgData name="Vivek Saahil" userId="43ad321a-5946-4c44-869a-99c3331d9527" providerId="ADAL" clId="{EA813354-F016-409C-A55B-EB42D8BC8B73}" dt="2021-04-06T04:33:14.680" v="5341" actId="27803"/>
          <ac:spMkLst>
            <pc:docMk/>
            <pc:sldMk cId="1830847363" sldId="283"/>
            <ac:spMk id="10461" creationId="{04BC5BC5-C147-47AC-9FB1-CAB013DA7C93}"/>
          </ac:spMkLst>
        </pc:spChg>
        <pc:spChg chg="mod">
          <ac:chgData name="Vivek Saahil" userId="43ad321a-5946-4c44-869a-99c3331d9527" providerId="ADAL" clId="{EA813354-F016-409C-A55B-EB42D8BC8B73}" dt="2021-04-06T04:33:14.680" v="5341" actId="27803"/>
          <ac:spMkLst>
            <pc:docMk/>
            <pc:sldMk cId="1830847363" sldId="283"/>
            <ac:spMk id="10462" creationId="{9F534BF2-B6A8-47BE-81F4-3949844946A1}"/>
          </ac:spMkLst>
        </pc:spChg>
        <pc:spChg chg="mod">
          <ac:chgData name="Vivek Saahil" userId="43ad321a-5946-4c44-869a-99c3331d9527" providerId="ADAL" clId="{EA813354-F016-409C-A55B-EB42D8BC8B73}" dt="2021-04-06T04:33:14.680" v="5341" actId="27803"/>
          <ac:spMkLst>
            <pc:docMk/>
            <pc:sldMk cId="1830847363" sldId="283"/>
            <ac:spMk id="10463" creationId="{DB21EFFA-5555-4AD3-9EEA-5DC3E76C70A7}"/>
          </ac:spMkLst>
        </pc:spChg>
        <pc:spChg chg="mod">
          <ac:chgData name="Vivek Saahil" userId="43ad321a-5946-4c44-869a-99c3331d9527" providerId="ADAL" clId="{EA813354-F016-409C-A55B-EB42D8BC8B73}" dt="2021-04-06T04:33:14.680" v="5341" actId="27803"/>
          <ac:spMkLst>
            <pc:docMk/>
            <pc:sldMk cId="1830847363" sldId="283"/>
            <ac:spMk id="10464" creationId="{D54170AA-F2CE-418B-BF91-761B346C9D77}"/>
          </ac:spMkLst>
        </pc:spChg>
        <pc:spChg chg="mod">
          <ac:chgData name="Vivek Saahil" userId="43ad321a-5946-4c44-869a-99c3331d9527" providerId="ADAL" clId="{EA813354-F016-409C-A55B-EB42D8BC8B73}" dt="2021-04-06T04:33:14.680" v="5341" actId="27803"/>
          <ac:spMkLst>
            <pc:docMk/>
            <pc:sldMk cId="1830847363" sldId="283"/>
            <ac:spMk id="10465" creationId="{06949AF0-854C-4CD0-AB19-5938DD15969B}"/>
          </ac:spMkLst>
        </pc:spChg>
        <pc:spChg chg="mod">
          <ac:chgData name="Vivek Saahil" userId="43ad321a-5946-4c44-869a-99c3331d9527" providerId="ADAL" clId="{EA813354-F016-409C-A55B-EB42D8BC8B73}" dt="2021-04-06T04:33:14.680" v="5341" actId="27803"/>
          <ac:spMkLst>
            <pc:docMk/>
            <pc:sldMk cId="1830847363" sldId="283"/>
            <ac:spMk id="10466" creationId="{D235ED0F-4136-431E-A6B9-98B1B39FD90A}"/>
          </ac:spMkLst>
        </pc:spChg>
        <pc:spChg chg="mod">
          <ac:chgData name="Vivek Saahil" userId="43ad321a-5946-4c44-869a-99c3331d9527" providerId="ADAL" clId="{EA813354-F016-409C-A55B-EB42D8BC8B73}" dt="2021-04-06T04:33:14.680" v="5341" actId="27803"/>
          <ac:spMkLst>
            <pc:docMk/>
            <pc:sldMk cId="1830847363" sldId="283"/>
            <ac:spMk id="10467" creationId="{6DFE817A-7324-4800-B0A1-A06665C6C33C}"/>
          </ac:spMkLst>
        </pc:spChg>
        <pc:spChg chg="mod">
          <ac:chgData name="Vivek Saahil" userId="43ad321a-5946-4c44-869a-99c3331d9527" providerId="ADAL" clId="{EA813354-F016-409C-A55B-EB42D8BC8B73}" dt="2021-04-06T04:33:14.680" v="5341" actId="27803"/>
          <ac:spMkLst>
            <pc:docMk/>
            <pc:sldMk cId="1830847363" sldId="283"/>
            <ac:spMk id="10468" creationId="{92205DA2-C8B8-41EE-AF48-F985DEC2EAFD}"/>
          </ac:spMkLst>
        </pc:spChg>
        <pc:spChg chg="mod">
          <ac:chgData name="Vivek Saahil" userId="43ad321a-5946-4c44-869a-99c3331d9527" providerId="ADAL" clId="{EA813354-F016-409C-A55B-EB42D8BC8B73}" dt="2021-04-06T04:33:14.680" v="5341" actId="27803"/>
          <ac:spMkLst>
            <pc:docMk/>
            <pc:sldMk cId="1830847363" sldId="283"/>
            <ac:spMk id="10469" creationId="{2AD1445B-4DC9-4EC8-A308-2FFECCB94799}"/>
          </ac:spMkLst>
        </pc:spChg>
        <pc:spChg chg="mod">
          <ac:chgData name="Vivek Saahil" userId="43ad321a-5946-4c44-869a-99c3331d9527" providerId="ADAL" clId="{EA813354-F016-409C-A55B-EB42D8BC8B73}" dt="2021-04-06T04:33:14.680" v="5341" actId="27803"/>
          <ac:spMkLst>
            <pc:docMk/>
            <pc:sldMk cId="1830847363" sldId="283"/>
            <ac:spMk id="10470" creationId="{2FF90E1B-BE8B-4BA0-9828-8DCA53F48D2F}"/>
          </ac:spMkLst>
        </pc:spChg>
        <pc:spChg chg="mod">
          <ac:chgData name="Vivek Saahil" userId="43ad321a-5946-4c44-869a-99c3331d9527" providerId="ADAL" clId="{EA813354-F016-409C-A55B-EB42D8BC8B73}" dt="2021-04-06T04:33:14.680" v="5341" actId="27803"/>
          <ac:spMkLst>
            <pc:docMk/>
            <pc:sldMk cId="1830847363" sldId="283"/>
            <ac:spMk id="10471" creationId="{9E4E41CC-C7F0-4E89-8AA3-16B4ED41B968}"/>
          </ac:spMkLst>
        </pc:spChg>
        <pc:spChg chg="mod">
          <ac:chgData name="Vivek Saahil" userId="43ad321a-5946-4c44-869a-99c3331d9527" providerId="ADAL" clId="{EA813354-F016-409C-A55B-EB42D8BC8B73}" dt="2021-04-06T04:33:14.680" v="5341" actId="27803"/>
          <ac:spMkLst>
            <pc:docMk/>
            <pc:sldMk cId="1830847363" sldId="283"/>
            <ac:spMk id="10472" creationId="{05BE9E75-4528-4111-82F7-982773DE0A10}"/>
          </ac:spMkLst>
        </pc:spChg>
        <pc:spChg chg="mod">
          <ac:chgData name="Vivek Saahil" userId="43ad321a-5946-4c44-869a-99c3331d9527" providerId="ADAL" clId="{EA813354-F016-409C-A55B-EB42D8BC8B73}" dt="2021-04-06T04:33:14.680" v="5341" actId="27803"/>
          <ac:spMkLst>
            <pc:docMk/>
            <pc:sldMk cId="1830847363" sldId="283"/>
            <ac:spMk id="10473" creationId="{E5BDF63F-55B6-4E98-83B7-108767BE98B9}"/>
          </ac:spMkLst>
        </pc:spChg>
        <pc:spChg chg="mod">
          <ac:chgData name="Vivek Saahil" userId="43ad321a-5946-4c44-869a-99c3331d9527" providerId="ADAL" clId="{EA813354-F016-409C-A55B-EB42D8BC8B73}" dt="2021-04-06T04:33:14.680" v="5341" actId="27803"/>
          <ac:spMkLst>
            <pc:docMk/>
            <pc:sldMk cId="1830847363" sldId="283"/>
            <ac:spMk id="10474" creationId="{E17E9AB5-63DA-42A9-AC8F-3C66D1FD7248}"/>
          </ac:spMkLst>
        </pc:spChg>
        <pc:spChg chg="mod">
          <ac:chgData name="Vivek Saahil" userId="43ad321a-5946-4c44-869a-99c3331d9527" providerId="ADAL" clId="{EA813354-F016-409C-A55B-EB42D8BC8B73}" dt="2021-04-06T04:33:14.680" v="5341" actId="27803"/>
          <ac:spMkLst>
            <pc:docMk/>
            <pc:sldMk cId="1830847363" sldId="283"/>
            <ac:spMk id="10475" creationId="{69388EF6-AFA0-4A22-A70E-8D01E185B673}"/>
          </ac:spMkLst>
        </pc:spChg>
        <pc:spChg chg="mod">
          <ac:chgData name="Vivek Saahil" userId="43ad321a-5946-4c44-869a-99c3331d9527" providerId="ADAL" clId="{EA813354-F016-409C-A55B-EB42D8BC8B73}" dt="2021-04-06T04:33:14.680" v="5341" actId="27803"/>
          <ac:spMkLst>
            <pc:docMk/>
            <pc:sldMk cId="1830847363" sldId="283"/>
            <ac:spMk id="10476" creationId="{40F24027-2261-41CB-A422-10EAD7638CBD}"/>
          </ac:spMkLst>
        </pc:spChg>
        <pc:spChg chg="mod">
          <ac:chgData name="Vivek Saahil" userId="43ad321a-5946-4c44-869a-99c3331d9527" providerId="ADAL" clId="{EA813354-F016-409C-A55B-EB42D8BC8B73}" dt="2021-04-06T04:33:14.680" v="5341" actId="27803"/>
          <ac:spMkLst>
            <pc:docMk/>
            <pc:sldMk cId="1830847363" sldId="283"/>
            <ac:spMk id="10477" creationId="{9FD50B13-75CC-4FFD-9480-23808BA22B66}"/>
          </ac:spMkLst>
        </pc:spChg>
        <pc:spChg chg="mod">
          <ac:chgData name="Vivek Saahil" userId="43ad321a-5946-4c44-869a-99c3331d9527" providerId="ADAL" clId="{EA813354-F016-409C-A55B-EB42D8BC8B73}" dt="2021-04-06T04:33:14.680" v="5341" actId="27803"/>
          <ac:spMkLst>
            <pc:docMk/>
            <pc:sldMk cId="1830847363" sldId="283"/>
            <ac:spMk id="10478" creationId="{E2EB50A1-34DE-4565-98AD-62446091F8F8}"/>
          </ac:spMkLst>
        </pc:spChg>
        <pc:spChg chg="mod">
          <ac:chgData name="Vivek Saahil" userId="43ad321a-5946-4c44-869a-99c3331d9527" providerId="ADAL" clId="{EA813354-F016-409C-A55B-EB42D8BC8B73}" dt="2021-04-06T04:33:14.680" v="5341" actId="27803"/>
          <ac:spMkLst>
            <pc:docMk/>
            <pc:sldMk cId="1830847363" sldId="283"/>
            <ac:spMk id="10479" creationId="{28CEE092-6BF6-4D4C-AE46-C985782C6180}"/>
          </ac:spMkLst>
        </pc:spChg>
        <pc:spChg chg="mod">
          <ac:chgData name="Vivek Saahil" userId="43ad321a-5946-4c44-869a-99c3331d9527" providerId="ADAL" clId="{EA813354-F016-409C-A55B-EB42D8BC8B73}" dt="2021-04-06T04:33:14.680" v="5341" actId="27803"/>
          <ac:spMkLst>
            <pc:docMk/>
            <pc:sldMk cId="1830847363" sldId="283"/>
            <ac:spMk id="10480" creationId="{0361986A-3A9B-4F2F-9F7D-8F27F05B21B4}"/>
          </ac:spMkLst>
        </pc:spChg>
        <pc:spChg chg="mod">
          <ac:chgData name="Vivek Saahil" userId="43ad321a-5946-4c44-869a-99c3331d9527" providerId="ADAL" clId="{EA813354-F016-409C-A55B-EB42D8BC8B73}" dt="2021-04-06T04:33:14.680" v="5341" actId="27803"/>
          <ac:spMkLst>
            <pc:docMk/>
            <pc:sldMk cId="1830847363" sldId="283"/>
            <ac:spMk id="10481" creationId="{B8E9B17C-2AC7-483F-8AD7-3E296586F5E6}"/>
          </ac:spMkLst>
        </pc:spChg>
        <pc:spChg chg="mod">
          <ac:chgData name="Vivek Saahil" userId="43ad321a-5946-4c44-869a-99c3331d9527" providerId="ADAL" clId="{EA813354-F016-409C-A55B-EB42D8BC8B73}" dt="2021-04-06T04:33:14.680" v="5341" actId="27803"/>
          <ac:spMkLst>
            <pc:docMk/>
            <pc:sldMk cId="1830847363" sldId="283"/>
            <ac:spMk id="10482" creationId="{E9C30D67-E532-47E9-86B8-FEBC7AABE558}"/>
          </ac:spMkLst>
        </pc:spChg>
        <pc:spChg chg="mod">
          <ac:chgData name="Vivek Saahil" userId="43ad321a-5946-4c44-869a-99c3331d9527" providerId="ADAL" clId="{EA813354-F016-409C-A55B-EB42D8BC8B73}" dt="2021-04-06T04:33:14.680" v="5341" actId="27803"/>
          <ac:spMkLst>
            <pc:docMk/>
            <pc:sldMk cId="1830847363" sldId="283"/>
            <ac:spMk id="10483" creationId="{D0D2DC51-6F48-420A-98A5-5FEDCA07A42F}"/>
          </ac:spMkLst>
        </pc:spChg>
        <pc:spChg chg="mod">
          <ac:chgData name="Vivek Saahil" userId="43ad321a-5946-4c44-869a-99c3331d9527" providerId="ADAL" clId="{EA813354-F016-409C-A55B-EB42D8BC8B73}" dt="2021-04-06T04:33:14.680" v="5341" actId="27803"/>
          <ac:spMkLst>
            <pc:docMk/>
            <pc:sldMk cId="1830847363" sldId="283"/>
            <ac:spMk id="10484" creationId="{8A19C303-461B-4E04-AD34-58C17BCB8227}"/>
          </ac:spMkLst>
        </pc:spChg>
        <pc:spChg chg="mod">
          <ac:chgData name="Vivek Saahil" userId="43ad321a-5946-4c44-869a-99c3331d9527" providerId="ADAL" clId="{EA813354-F016-409C-A55B-EB42D8BC8B73}" dt="2021-04-06T04:33:14.680" v="5341" actId="27803"/>
          <ac:spMkLst>
            <pc:docMk/>
            <pc:sldMk cId="1830847363" sldId="283"/>
            <ac:spMk id="10485" creationId="{65177364-5F35-4784-9279-C510592EBFAA}"/>
          </ac:spMkLst>
        </pc:spChg>
        <pc:spChg chg="mod">
          <ac:chgData name="Vivek Saahil" userId="43ad321a-5946-4c44-869a-99c3331d9527" providerId="ADAL" clId="{EA813354-F016-409C-A55B-EB42D8BC8B73}" dt="2021-04-06T04:33:14.680" v="5341" actId="27803"/>
          <ac:spMkLst>
            <pc:docMk/>
            <pc:sldMk cId="1830847363" sldId="283"/>
            <ac:spMk id="10486" creationId="{13221CDD-990A-4605-878B-C4942850A0E4}"/>
          </ac:spMkLst>
        </pc:spChg>
        <pc:spChg chg="mod">
          <ac:chgData name="Vivek Saahil" userId="43ad321a-5946-4c44-869a-99c3331d9527" providerId="ADAL" clId="{EA813354-F016-409C-A55B-EB42D8BC8B73}" dt="2021-04-06T04:33:14.680" v="5341" actId="27803"/>
          <ac:spMkLst>
            <pc:docMk/>
            <pc:sldMk cId="1830847363" sldId="283"/>
            <ac:spMk id="10487" creationId="{8C8FA46A-4F5F-41A1-B2B2-4E226D77012C}"/>
          </ac:spMkLst>
        </pc:spChg>
        <pc:spChg chg="mod">
          <ac:chgData name="Vivek Saahil" userId="43ad321a-5946-4c44-869a-99c3331d9527" providerId="ADAL" clId="{EA813354-F016-409C-A55B-EB42D8BC8B73}" dt="2021-04-06T04:33:14.680" v="5341" actId="27803"/>
          <ac:spMkLst>
            <pc:docMk/>
            <pc:sldMk cId="1830847363" sldId="283"/>
            <ac:spMk id="10488" creationId="{5A7D4C93-3393-443C-A968-F42D8BE99DDC}"/>
          </ac:spMkLst>
        </pc:spChg>
        <pc:spChg chg="mod">
          <ac:chgData name="Vivek Saahil" userId="43ad321a-5946-4c44-869a-99c3331d9527" providerId="ADAL" clId="{EA813354-F016-409C-A55B-EB42D8BC8B73}" dt="2021-04-06T04:33:14.680" v="5341" actId="27803"/>
          <ac:spMkLst>
            <pc:docMk/>
            <pc:sldMk cId="1830847363" sldId="283"/>
            <ac:spMk id="10489" creationId="{D83D1BA1-59A4-481D-BE9E-7B0940D59EA6}"/>
          </ac:spMkLst>
        </pc:spChg>
        <pc:spChg chg="mod">
          <ac:chgData name="Vivek Saahil" userId="43ad321a-5946-4c44-869a-99c3331d9527" providerId="ADAL" clId="{EA813354-F016-409C-A55B-EB42D8BC8B73}" dt="2021-04-06T04:33:14.680" v="5341" actId="27803"/>
          <ac:spMkLst>
            <pc:docMk/>
            <pc:sldMk cId="1830847363" sldId="283"/>
            <ac:spMk id="10490" creationId="{237F5E26-F837-41E9-BD6E-984827B417BB}"/>
          </ac:spMkLst>
        </pc:spChg>
        <pc:spChg chg="mod">
          <ac:chgData name="Vivek Saahil" userId="43ad321a-5946-4c44-869a-99c3331d9527" providerId="ADAL" clId="{EA813354-F016-409C-A55B-EB42D8BC8B73}" dt="2021-04-06T04:33:14.680" v="5341" actId="27803"/>
          <ac:spMkLst>
            <pc:docMk/>
            <pc:sldMk cId="1830847363" sldId="283"/>
            <ac:spMk id="10491" creationId="{819BCDB3-916A-4ECB-A6C7-CB23A5B3C7C0}"/>
          </ac:spMkLst>
        </pc:spChg>
        <pc:spChg chg="mod">
          <ac:chgData name="Vivek Saahil" userId="43ad321a-5946-4c44-869a-99c3331d9527" providerId="ADAL" clId="{EA813354-F016-409C-A55B-EB42D8BC8B73}" dt="2021-04-06T04:33:14.680" v="5341" actId="27803"/>
          <ac:spMkLst>
            <pc:docMk/>
            <pc:sldMk cId="1830847363" sldId="283"/>
            <ac:spMk id="10492" creationId="{D5F8CFE9-3191-498A-A955-636B8CF0232F}"/>
          </ac:spMkLst>
        </pc:spChg>
        <pc:spChg chg="mod">
          <ac:chgData name="Vivek Saahil" userId="43ad321a-5946-4c44-869a-99c3331d9527" providerId="ADAL" clId="{EA813354-F016-409C-A55B-EB42D8BC8B73}" dt="2021-04-06T04:33:14.680" v="5341" actId="27803"/>
          <ac:spMkLst>
            <pc:docMk/>
            <pc:sldMk cId="1830847363" sldId="283"/>
            <ac:spMk id="10493" creationId="{BC8C285C-FD13-4794-9F6E-BA66201013B1}"/>
          </ac:spMkLst>
        </pc:spChg>
        <pc:spChg chg="mod">
          <ac:chgData name="Vivek Saahil" userId="43ad321a-5946-4c44-869a-99c3331d9527" providerId="ADAL" clId="{EA813354-F016-409C-A55B-EB42D8BC8B73}" dt="2021-04-06T04:33:14.680" v="5341" actId="27803"/>
          <ac:spMkLst>
            <pc:docMk/>
            <pc:sldMk cId="1830847363" sldId="283"/>
            <ac:spMk id="10494" creationId="{96F9D4EC-0F64-449C-AEB7-7EFC755E523C}"/>
          </ac:spMkLst>
        </pc:spChg>
        <pc:spChg chg="mod">
          <ac:chgData name="Vivek Saahil" userId="43ad321a-5946-4c44-869a-99c3331d9527" providerId="ADAL" clId="{EA813354-F016-409C-A55B-EB42D8BC8B73}" dt="2021-04-06T04:33:14.680" v="5341" actId="27803"/>
          <ac:spMkLst>
            <pc:docMk/>
            <pc:sldMk cId="1830847363" sldId="283"/>
            <ac:spMk id="10495" creationId="{C78D4576-C27D-4718-8330-0FA32C52EA79}"/>
          </ac:spMkLst>
        </pc:spChg>
        <pc:spChg chg="mod">
          <ac:chgData name="Vivek Saahil" userId="43ad321a-5946-4c44-869a-99c3331d9527" providerId="ADAL" clId="{EA813354-F016-409C-A55B-EB42D8BC8B73}" dt="2021-04-06T04:33:14.680" v="5341" actId="27803"/>
          <ac:spMkLst>
            <pc:docMk/>
            <pc:sldMk cId="1830847363" sldId="283"/>
            <ac:spMk id="10496" creationId="{84A8E10C-46EE-4E9A-9A70-C7D193AB34AD}"/>
          </ac:spMkLst>
        </pc:spChg>
        <pc:spChg chg="mod">
          <ac:chgData name="Vivek Saahil" userId="43ad321a-5946-4c44-869a-99c3331d9527" providerId="ADAL" clId="{EA813354-F016-409C-A55B-EB42D8BC8B73}" dt="2021-04-06T04:33:14.680" v="5341" actId="27803"/>
          <ac:spMkLst>
            <pc:docMk/>
            <pc:sldMk cId="1830847363" sldId="283"/>
            <ac:spMk id="10497" creationId="{A3BDDFCA-B1BF-490A-934E-D0C540406F8D}"/>
          </ac:spMkLst>
        </pc:spChg>
        <pc:spChg chg="mod">
          <ac:chgData name="Vivek Saahil" userId="43ad321a-5946-4c44-869a-99c3331d9527" providerId="ADAL" clId="{EA813354-F016-409C-A55B-EB42D8BC8B73}" dt="2021-04-06T04:33:14.680" v="5341" actId="27803"/>
          <ac:spMkLst>
            <pc:docMk/>
            <pc:sldMk cId="1830847363" sldId="283"/>
            <ac:spMk id="10498" creationId="{D733F74C-2676-4147-AAB9-14D9F10CB83D}"/>
          </ac:spMkLst>
        </pc:spChg>
        <pc:spChg chg="mod">
          <ac:chgData name="Vivek Saahil" userId="43ad321a-5946-4c44-869a-99c3331d9527" providerId="ADAL" clId="{EA813354-F016-409C-A55B-EB42D8BC8B73}" dt="2021-04-06T04:33:14.680" v="5341" actId="27803"/>
          <ac:spMkLst>
            <pc:docMk/>
            <pc:sldMk cId="1830847363" sldId="283"/>
            <ac:spMk id="10499" creationId="{8ADF109E-2CAD-491D-B4DD-133CEC4A2AA1}"/>
          </ac:spMkLst>
        </pc:spChg>
        <pc:spChg chg="mod">
          <ac:chgData name="Vivek Saahil" userId="43ad321a-5946-4c44-869a-99c3331d9527" providerId="ADAL" clId="{EA813354-F016-409C-A55B-EB42D8BC8B73}" dt="2021-04-06T04:33:14.680" v="5341" actId="27803"/>
          <ac:spMkLst>
            <pc:docMk/>
            <pc:sldMk cId="1830847363" sldId="283"/>
            <ac:spMk id="10500" creationId="{E6BF59AD-1416-46BB-9C31-8B51CDFD467E}"/>
          </ac:spMkLst>
        </pc:spChg>
        <pc:spChg chg="mod">
          <ac:chgData name="Vivek Saahil" userId="43ad321a-5946-4c44-869a-99c3331d9527" providerId="ADAL" clId="{EA813354-F016-409C-A55B-EB42D8BC8B73}" dt="2021-04-06T04:33:14.680" v="5341" actId="27803"/>
          <ac:spMkLst>
            <pc:docMk/>
            <pc:sldMk cId="1830847363" sldId="283"/>
            <ac:spMk id="10501" creationId="{CF82A206-344E-4F16-B0E3-088800B0B3F7}"/>
          </ac:spMkLst>
        </pc:spChg>
        <pc:spChg chg="mod">
          <ac:chgData name="Vivek Saahil" userId="43ad321a-5946-4c44-869a-99c3331d9527" providerId="ADAL" clId="{EA813354-F016-409C-A55B-EB42D8BC8B73}" dt="2021-04-06T04:33:14.680" v="5341" actId="27803"/>
          <ac:spMkLst>
            <pc:docMk/>
            <pc:sldMk cId="1830847363" sldId="283"/>
            <ac:spMk id="10502" creationId="{71F0983B-F2ED-4ECC-A8E0-761A4BE67207}"/>
          </ac:spMkLst>
        </pc:spChg>
        <pc:spChg chg="mod">
          <ac:chgData name="Vivek Saahil" userId="43ad321a-5946-4c44-869a-99c3331d9527" providerId="ADAL" clId="{EA813354-F016-409C-A55B-EB42D8BC8B73}" dt="2021-04-06T04:33:14.680" v="5341" actId="27803"/>
          <ac:spMkLst>
            <pc:docMk/>
            <pc:sldMk cId="1830847363" sldId="283"/>
            <ac:spMk id="10503" creationId="{E62A47B8-07B6-4EFD-AC2C-F6B2A2A0D008}"/>
          </ac:spMkLst>
        </pc:spChg>
        <pc:spChg chg="mod">
          <ac:chgData name="Vivek Saahil" userId="43ad321a-5946-4c44-869a-99c3331d9527" providerId="ADAL" clId="{EA813354-F016-409C-A55B-EB42D8BC8B73}" dt="2021-04-06T04:33:14.680" v="5341" actId="27803"/>
          <ac:spMkLst>
            <pc:docMk/>
            <pc:sldMk cId="1830847363" sldId="283"/>
            <ac:spMk id="10504" creationId="{B75510E0-EEC3-4C90-9DB9-E65E16D22A08}"/>
          </ac:spMkLst>
        </pc:spChg>
        <pc:spChg chg="mod">
          <ac:chgData name="Vivek Saahil" userId="43ad321a-5946-4c44-869a-99c3331d9527" providerId="ADAL" clId="{EA813354-F016-409C-A55B-EB42D8BC8B73}" dt="2021-04-06T04:33:14.680" v="5341" actId="27803"/>
          <ac:spMkLst>
            <pc:docMk/>
            <pc:sldMk cId="1830847363" sldId="283"/>
            <ac:spMk id="10505" creationId="{43105B9B-9260-4769-89DC-2792408005E4}"/>
          </ac:spMkLst>
        </pc:spChg>
        <pc:spChg chg="mod">
          <ac:chgData name="Vivek Saahil" userId="43ad321a-5946-4c44-869a-99c3331d9527" providerId="ADAL" clId="{EA813354-F016-409C-A55B-EB42D8BC8B73}" dt="2021-04-06T04:33:14.680" v="5341" actId="27803"/>
          <ac:spMkLst>
            <pc:docMk/>
            <pc:sldMk cId="1830847363" sldId="283"/>
            <ac:spMk id="10506" creationId="{5104105C-7646-43E1-9330-D51828DFD861}"/>
          </ac:spMkLst>
        </pc:spChg>
        <pc:spChg chg="mod">
          <ac:chgData name="Vivek Saahil" userId="43ad321a-5946-4c44-869a-99c3331d9527" providerId="ADAL" clId="{EA813354-F016-409C-A55B-EB42D8BC8B73}" dt="2021-04-06T04:33:14.680" v="5341" actId="27803"/>
          <ac:spMkLst>
            <pc:docMk/>
            <pc:sldMk cId="1830847363" sldId="283"/>
            <ac:spMk id="10507" creationId="{637FE1C1-CFCE-42B0-B978-9638D66DD64E}"/>
          </ac:spMkLst>
        </pc:spChg>
        <pc:spChg chg="mod">
          <ac:chgData name="Vivek Saahil" userId="43ad321a-5946-4c44-869a-99c3331d9527" providerId="ADAL" clId="{EA813354-F016-409C-A55B-EB42D8BC8B73}" dt="2021-04-06T04:33:14.680" v="5341" actId="27803"/>
          <ac:spMkLst>
            <pc:docMk/>
            <pc:sldMk cId="1830847363" sldId="283"/>
            <ac:spMk id="10508" creationId="{438AE207-F024-47A6-B284-427CC34C35A2}"/>
          </ac:spMkLst>
        </pc:spChg>
        <pc:spChg chg="mod">
          <ac:chgData name="Vivek Saahil" userId="43ad321a-5946-4c44-869a-99c3331d9527" providerId="ADAL" clId="{EA813354-F016-409C-A55B-EB42D8BC8B73}" dt="2021-04-06T04:33:14.680" v="5341" actId="27803"/>
          <ac:spMkLst>
            <pc:docMk/>
            <pc:sldMk cId="1830847363" sldId="283"/>
            <ac:spMk id="10509" creationId="{BA7D618C-0341-4904-BD51-340FA73E703F}"/>
          </ac:spMkLst>
        </pc:spChg>
        <pc:spChg chg="mod">
          <ac:chgData name="Vivek Saahil" userId="43ad321a-5946-4c44-869a-99c3331d9527" providerId="ADAL" clId="{EA813354-F016-409C-A55B-EB42D8BC8B73}" dt="2021-04-06T04:33:14.680" v="5341" actId="27803"/>
          <ac:spMkLst>
            <pc:docMk/>
            <pc:sldMk cId="1830847363" sldId="283"/>
            <ac:spMk id="10510" creationId="{5CC438A2-6790-4AC2-B6E8-07EB1B4A0285}"/>
          </ac:spMkLst>
        </pc:spChg>
        <pc:spChg chg="mod">
          <ac:chgData name="Vivek Saahil" userId="43ad321a-5946-4c44-869a-99c3331d9527" providerId="ADAL" clId="{EA813354-F016-409C-A55B-EB42D8BC8B73}" dt="2021-04-06T04:33:14.680" v="5341" actId="27803"/>
          <ac:spMkLst>
            <pc:docMk/>
            <pc:sldMk cId="1830847363" sldId="283"/>
            <ac:spMk id="10511" creationId="{2E0D3E24-C1F3-4B27-9844-7E90F59E3E1F}"/>
          </ac:spMkLst>
        </pc:spChg>
        <pc:spChg chg="mod">
          <ac:chgData name="Vivek Saahil" userId="43ad321a-5946-4c44-869a-99c3331d9527" providerId="ADAL" clId="{EA813354-F016-409C-A55B-EB42D8BC8B73}" dt="2021-04-06T04:33:14.680" v="5341" actId="27803"/>
          <ac:spMkLst>
            <pc:docMk/>
            <pc:sldMk cId="1830847363" sldId="283"/>
            <ac:spMk id="10512" creationId="{6D0BC0D9-B5D8-40EC-A315-644925E4AE94}"/>
          </ac:spMkLst>
        </pc:spChg>
        <pc:spChg chg="mod">
          <ac:chgData name="Vivek Saahil" userId="43ad321a-5946-4c44-869a-99c3331d9527" providerId="ADAL" clId="{EA813354-F016-409C-A55B-EB42D8BC8B73}" dt="2021-04-06T04:33:14.680" v="5341" actId="27803"/>
          <ac:spMkLst>
            <pc:docMk/>
            <pc:sldMk cId="1830847363" sldId="283"/>
            <ac:spMk id="10513" creationId="{1A3487FE-31DE-481A-AF22-2AA009BA338E}"/>
          </ac:spMkLst>
        </pc:spChg>
        <pc:spChg chg="mod">
          <ac:chgData name="Vivek Saahil" userId="43ad321a-5946-4c44-869a-99c3331d9527" providerId="ADAL" clId="{EA813354-F016-409C-A55B-EB42D8BC8B73}" dt="2021-04-06T04:33:14.680" v="5341" actId="27803"/>
          <ac:spMkLst>
            <pc:docMk/>
            <pc:sldMk cId="1830847363" sldId="283"/>
            <ac:spMk id="10514" creationId="{8C254665-E8FD-428A-B630-989A3DC46096}"/>
          </ac:spMkLst>
        </pc:spChg>
        <pc:spChg chg="mod">
          <ac:chgData name="Vivek Saahil" userId="43ad321a-5946-4c44-869a-99c3331d9527" providerId="ADAL" clId="{EA813354-F016-409C-A55B-EB42D8BC8B73}" dt="2021-04-06T04:33:14.680" v="5341" actId="27803"/>
          <ac:spMkLst>
            <pc:docMk/>
            <pc:sldMk cId="1830847363" sldId="283"/>
            <ac:spMk id="10515" creationId="{943098F6-4458-4252-9BB9-A74E8186F359}"/>
          </ac:spMkLst>
        </pc:spChg>
        <pc:spChg chg="mod">
          <ac:chgData name="Vivek Saahil" userId="43ad321a-5946-4c44-869a-99c3331d9527" providerId="ADAL" clId="{EA813354-F016-409C-A55B-EB42D8BC8B73}" dt="2021-04-06T04:33:14.680" v="5341" actId="27803"/>
          <ac:spMkLst>
            <pc:docMk/>
            <pc:sldMk cId="1830847363" sldId="283"/>
            <ac:spMk id="10516" creationId="{6F095944-BC92-4550-9244-B5234B2B310F}"/>
          </ac:spMkLst>
        </pc:spChg>
        <pc:spChg chg="mod">
          <ac:chgData name="Vivek Saahil" userId="43ad321a-5946-4c44-869a-99c3331d9527" providerId="ADAL" clId="{EA813354-F016-409C-A55B-EB42D8BC8B73}" dt="2021-04-06T04:33:14.680" v="5341" actId="27803"/>
          <ac:spMkLst>
            <pc:docMk/>
            <pc:sldMk cId="1830847363" sldId="283"/>
            <ac:spMk id="10517" creationId="{F549DF81-0D4D-4079-BEF0-2AFBD612DB36}"/>
          </ac:spMkLst>
        </pc:spChg>
        <pc:spChg chg="mod">
          <ac:chgData name="Vivek Saahil" userId="43ad321a-5946-4c44-869a-99c3331d9527" providerId="ADAL" clId="{EA813354-F016-409C-A55B-EB42D8BC8B73}" dt="2021-04-06T04:33:14.680" v="5341" actId="27803"/>
          <ac:spMkLst>
            <pc:docMk/>
            <pc:sldMk cId="1830847363" sldId="283"/>
            <ac:spMk id="10518" creationId="{54344E93-B61B-477B-86C4-6FB472D87590}"/>
          </ac:spMkLst>
        </pc:spChg>
        <pc:spChg chg="mod">
          <ac:chgData name="Vivek Saahil" userId="43ad321a-5946-4c44-869a-99c3331d9527" providerId="ADAL" clId="{EA813354-F016-409C-A55B-EB42D8BC8B73}" dt="2021-04-06T04:33:14.680" v="5341" actId="27803"/>
          <ac:spMkLst>
            <pc:docMk/>
            <pc:sldMk cId="1830847363" sldId="283"/>
            <ac:spMk id="10519" creationId="{505BF1CD-2186-4F36-B9BF-ABE881DF7A41}"/>
          </ac:spMkLst>
        </pc:spChg>
        <pc:spChg chg="mod">
          <ac:chgData name="Vivek Saahil" userId="43ad321a-5946-4c44-869a-99c3331d9527" providerId="ADAL" clId="{EA813354-F016-409C-A55B-EB42D8BC8B73}" dt="2021-04-06T04:33:14.680" v="5341" actId="27803"/>
          <ac:spMkLst>
            <pc:docMk/>
            <pc:sldMk cId="1830847363" sldId="283"/>
            <ac:spMk id="10520" creationId="{3D75FE50-C21D-4CB3-9AD1-9C472501D443}"/>
          </ac:spMkLst>
        </pc:spChg>
        <pc:spChg chg="mod">
          <ac:chgData name="Vivek Saahil" userId="43ad321a-5946-4c44-869a-99c3331d9527" providerId="ADAL" clId="{EA813354-F016-409C-A55B-EB42D8BC8B73}" dt="2021-04-06T04:33:14.680" v="5341" actId="27803"/>
          <ac:spMkLst>
            <pc:docMk/>
            <pc:sldMk cId="1830847363" sldId="283"/>
            <ac:spMk id="10521" creationId="{CFB322B3-40EE-4B87-B28D-BAB4C0ACEFAE}"/>
          </ac:spMkLst>
        </pc:spChg>
        <pc:spChg chg="mod">
          <ac:chgData name="Vivek Saahil" userId="43ad321a-5946-4c44-869a-99c3331d9527" providerId="ADAL" clId="{EA813354-F016-409C-A55B-EB42D8BC8B73}" dt="2021-04-06T04:33:14.680" v="5341" actId="27803"/>
          <ac:spMkLst>
            <pc:docMk/>
            <pc:sldMk cId="1830847363" sldId="283"/>
            <ac:spMk id="10522" creationId="{C0687867-C3DE-4167-9AF1-AE4EC90DAF15}"/>
          </ac:spMkLst>
        </pc:spChg>
        <pc:spChg chg="mod">
          <ac:chgData name="Vivek Saahil" userId="43ad321a-5946-4c44-869a-99c3331d9527" providerId="ADAL" clId="{EA813354-F016-409C-A55B-EB42D8BC8B73}" dt="2021-04-06T04:33:14.680" v="5341" actId="27803"/>
          <ac:spMkLst>
            <pc:docMk/>
            <pc:sldMk cId="1830847363" sldId="283"/>
            <ac:spMk id="10523" creationId="{D2CEA536-DB6A-4645-90FA-6B90D4DC6042}"/>
          </ac:spMkLst>
        </pc:spChg>
        <pc:spChg chg="mod">
          <ac:chgData name="Vivek Saahil" userId="43ad321a-5946-4c44-869a-99c3331d9527" providerId="ADAL" clId="{EA813354-F016-409C-A55B-EB42D8BC8B73}" dt="2021-04-06T04:33:14.680" v="5341" actId="27803"/>
          <ac:spMkLst>
            <pc:docMk/>
            <pc:sldMk cId="1830847363" sldId="283"/>
            <ac:spMk id="10524" creationId="{ED0DBAA3-C5C2-48D8-9BB3-D4A08357C113}"/>
          </ac:spMkLst>
        </pc:spChg>
        <pc:spChg chg="mod">
          <ac:chgData name="Vivek Saahil" userId="43ad321a-5946-4c44-869a-99c3331d9527" providerId="ADAL" clId="{EA813354-F016-409C-A55B-EB42D8BC8B73}" dt="2021-04-06T04:33:14.680" v="5341" actId="27803"/>
          <ac:spMkLst>
            <pc:docMk/>
            <pc:sldMk cId="1830847363" sldId="283"/>
            <ac:spMk id="10525" creationId="{C72601C4-8E07-48B5-8B56-388E5C4B27A9}"/>
          </ac:spMkLst>
        </pc:spChg>
        <pc:spChg chg="mod">
          <ac:chgData name="Vivek Saahil" userId="43ad321a-5946-4c44-869a-99c3331d9527" providerId="ADAL" clId="{EA813354-F016-409C-A55B-EB42D8BC8B73}" dt="2021-04-06T04:33:14.680" v="5341" actId="27803"/>
          <ac:spMkLst>
            <pc:docMk/>
            <pc:sldMk cId="1830847363" sldId="283"/>
            <ac:spMk id="10526" creationId="{75FCF734-4C1A-4765-9108-E01FFC6A9AC7}"/>
          </ac:spMkLst>
        </pc:spChg>
        <pc:spChg chg="mod">
          <ac:chgData name="Vivek Saahil" userId="43ad321a-5946-4c44-869a-99c3331d9527" providerId="ADAL" clId="{EA813354-F016-409C-A55B-EB42D8BC8B73}" dt="2021-04-06T04:33:14.680" v="5341" actId="27803"/>
          <ac:spMkLst>
            <pc:docMk/>
            <pc:sldMk cId="1830847363" sldId="283"/>
            <ac:spMk id="10527" creationId="{E8E4AE07-1603-4885-A625-E931433429A0}"/>
          </ac:spMkLst>
        </pc:spChg>
        <pc:spChg chg="mod">
          <ac:chgData name="Vivek Saahil" userId="43ad321a-5946-4c44-869a-99c3331d9527" providerId="ADAL" clId="{EA813354-F016-409C-A55B-EB42D8BC8B73}" dt="2021-04-06T04:33:14.680" v="5341" actId="27803"/>
          <ac:spMkLst>
            <pc:docMk/>
            <pc:sldMk cId="1830847363" sldId="283"/>
            <ac:spMk id="10528" creationId="{498A8318-759B-40F4-84AD-0597195CA2CF}"/>
          </ac:spMkLst>
        </pc:spChg>
        <pc:spChg chg="mod">
          <ac:chgData name="Vivek Saahil" userId="43ad321a-5946-4c44-869a-99c3331d9527" providerId="ADAL" clId="{EA813354-F016-409C-A55B-EB42D8BC8B73}" dt="2021-04-06T04:33:14.680" v="5341" actId="27803"/>
          <ac:spMkLst>
            <pc:docMk/>
            <pc:sldMk cId="1830847363" sldId="283"/>
            <ac:spMk id="10529" creationId="{02BA0DD3-FEF1-4F72-B56E-21E88130283C}"/>
          </ac:spMkLst>
        </pc:spChg>
        <pc:spChg chg="mod">
          <ac:chgData name="Vivek Saahil" userId="43ad321a-5946-4c44-869a-99c3331d9527" providerId="ADAL" clId="{EA813354-F016-409C-A55B-EB42D8BC8B73}" dt="2021-04-06T04:33:14.680" v="5341" actId="27803"/>
          <ac:spMkLst>
            <pc:docMk/>
            <pc:sldMk cId="1830847363" sldId="283"/>
            <ac:spMk id="10530" creationId="{70A0FC11-3CC6-4D7E-88A8-F7A76A9305FC}"/>
          </ac:spMkLst>
        </pc:spChg>
        <pc:spChg chg="mod">
          <ac:chgData name="Vivek Saahil" userId="43ad321a-5946-4c44-869a-99c3331d9527" providerId="ADAL" clId="{EA813354-F016-409C-A55B-EB42D8BC8B73}" dt="2021-04-06T04:33:14.680" v="5341" actId="27803"/>
          <ac:spMkLst>
            <pc:docMk/>
            <pc:sldMk cId="1830847363" sldId="283"/>
            <ac:spMk id="10531" creationId="{DAC26614-BB84-4C68-B17D-04A7F38AB4E4}"/>
          </ac:spMkLst>
        </pc:spChg>
        <pc:spChg chg="mod">
          <ac:chgData name="Vivek Saahil" userId="43ad321a-5946-4c44-869a-99c3331d9527" providerId="ADAL" clId="{EA813354-F016-409C-A55B-EB42D8BC8B73}" dt="2021-04-06T04:33:14.680" v="5341" actId="27803"/>
          <ac:spMkLst>
            <pc:docMk/>
            <pc:sldMk cId="1830847363" sldId="283"/>
            <ac:spMk id="10532" creationId="{E4B9AAFC-29FA-475C-B747-91C2493DE0EC}"/>
          </ac:spMkLst>
        </pc:spChg>
        <pc:spChg chg="mod">
          <ac:chgData name="Vivek Saahil" userId="43ad321a-5946-4c44-869a-99c3331d9527" providerId="ADAL" clId="{EA813354-F016-409C-A55B-EB42D8BC8B73}" dt="2021-04-06T04:33:14.680" v="5341" actId="27803"/>
          <ac:spMkLst>
            <pc:docMk/>
            <pc:sldMk cId="1830847363" sldId="283"/>
            <ac:spMk id="10533" creationId="{15BAA39D-0876-4C6A-B74A-1F7CBA8B3D58}"/>
          </ac:spMkLst>
        </pc:spChg>
        <pc:spChg chg="mod">
          <ac:chgData name="Vivek Saahil" userId="43ad321a-5946-4c44-869a-99c3331d9527" providerId="ADAL" clId="{EA813354-F016-409C-A55B-EB42D8BC8B73}" dt="2021-04-06T04:33:14.680" v="5341" actId="27803"/>
          <ac:spMkLst>
            <pc:docMk/>
            <pc:sldMk cId="1830847363" sldId="283"/>
            <ac:spMk id="10534" creationId="{5055B4DD-E770-4FD5-8930-89A75D5AE6DE}"/>
          </ac:spMkLst>
        </pc:spChg>
        <pc:spChg chg="mod">
          <ac:chgData name="Vivek Saahil" userId="43ad321a-5946-4c44-869a-99c3331d9527" providerId="ADAL" clId="{EA813354-F016-409C-A55B-EB42D8BC8B73}" dt="2021-04-06T04:33:14.680" v="5341" actId="27803"/>
          <ac:spMkLst>
            <pc:docMk/>
            <pc:sldMk cId="1830847363" sldId="283"/>
            <ac:spMk id="10535" creationId="{66410A5B-0B4C-4C7A-9927-2C12C7444EEE}"/>
          </ac:spMkLst>
        </pc:spChg>
        <pc:spChg chg="mod">
          <ac:chgData name="Vivek Saahil" userId="43ad321a-5946-4c44-869a-99c3331d9527" providerId="ADAL" clId="{EA813354-F016-409C-A55B-EB42D8BC8B73}" dt="2021-04-06T04:33:14.680" v="5341" actId="27803"/>
          <ac:spMkLst>
            <pc:docMk/>
            <pc:sldMk cId="1830847363" sldId="283"/>
            <ac:spMk id="10536" creationId="{D39DB301-4B0E-4AF5-810E-A78276C0579A}"/>
          </ac:spMkLst>
        </pc:spChg>
        <pc:spChg chg="mod">
          <ac:chgData name="Vivek Saahil" userId="43ad321a-5946-4c44-869a-99c3331d9527" providerId="ADAL" clId="{EA813354-F016-409C-A55B-EB42D8BC8B73}" dt="2021-04-06T04:33:14.680" v="5341" actId="27803"/>
          <ac:spMkLst>
            <pc:docMk/>
            <pc:sldMk cId="1830847363" sldId="283"/>
            <ac:spMk id="10537" creationId="{6E1BCDC2-35DA-4229-B17E-A9DF4A4E71CF}"/>
          </ac:spMkLst>
        </pc:spChg>
        <pc:spChg chg="mod">
          <ac:chgData name="Vivek Saahil" userId="43ad321a-5946-4c44-869a-99c3331d9527" providerId="ADAL" clId="{EA813354-F016-409C-A55B-EB42D8BC8B73}" dt="2021-04-06T04:33:14.680" v="5341" actId="27803"/>
          <ac:spMkLst>
            <pc:docMk/>
            <pc:sldMk cId="1830847363" sldId="283"/>
            <ac:spMk id="10538" creationId="{CECD3FBB-821B-42DC-821A-48C9581AA58F}"/>
          </ac:spMkLst>
        </pc:spChg>
        <pc:spChg chg="mod">
          <ac:chgData name="Vivek Saahil" userId="43ad321a-5946-4c44-869a-99c3331d9527" providerId="ADAL" clId="{EA813354-F016-409C-A55B-EB42D8BC8B73}" dt="2021-04-06T04:33:14.680" v="5341" actId="27803"/>
          <ac:spMkLst>
            <pc:docMk/>
            <pc:sldMk cId="1830847363" sldId="283"/>
            <ac:spMk id="10539" creationId="{160B6C48-988D-4793-BBB1-F22654E55F0C}"/>
          </ac:spMkLst>
        </pc:spChg>
        <pc:spChg chg="mod">
          <ac:chgData name="Vivek Saahil" userId="43ad321a-5946-4c44-869a-99c3331d9527" providerId="ADAL" clId="{EA813354-F016-409C-A55B-EB42D8BC8B73}" dt="2021-04-06T04:33:14.680" v="5341" actId="27803"/>
          <ac:spMkLst>
            <pc:docMk/>
            <pc:sldMk cId="1830847363" sldId="283"/>
            <ac:spMk id="10540" creationId="{08D2C4B5-10F4-43E2-8242-A3F9AA71DDD0}"/>
          </ac:spMkLst>
        </pc:spChg>
        <pc:spChg chg="mod">
          <ac:chgData name="Vivek Saahil" userId="43ad321a-5946-4c44-869a-99c3331d9527" providerId="ADAL" clId="{EA813354-F016-409C-A55B-EB42D8BC8B73}" dt="2021-04-06T04:33:14.680" v="5341" actId="27803"/>
          <ac:spMkLst>
            <pc:docMk/>
            <pc:sldMk cId="1830847363" sldId="283"/>
            <ac:spMk id="10541" creationId="{FBBA57BE-32A2-421E-8F55-A7DC3714F1E1}"/>
          </ac:spMkLst>
        </pc:spChg>
        <pc:spChg chg="mod">
          <ac:chgData name="Vivek Saahil" userId="43ad321a-5946-4c44-869a-99c3331d9527" providerId="ADAL" clId="{EA813354-F016-409C-A55B-EB42D8BC8B73}" dt="2021-04-06T04:33:14.680" v="5341" actId="27803"/>
          <ac:spMkLst>
            <pc:docMk/>
            <pc:sldMk cId="1830847363" sldId="283"/>
            <ac:spMk id="10542" creationId="{7B7B7AEB-3F2E-49AC-90DA-95FEBA30DE8D}"/>
          </ac:spMkLst>
        </pc:spChg>
        <pc:spChg chg="mod">
          <ac:chgData name="Vivek Saahil" userId="43ad321a-5946-4c44-869a-99c3331d9527" providerId="ADAL" clId="{EA813354-F016-409C-A55B-EB42D8BC8B73}" dt="2021-04-06T04:33:14.680" v="5341" actId="27803"/>
          <ac:spMkLst>
            <pc:docMk/>
            <pc:sldMk cId="1830847363" sldId="283"/>
            <ac:spMk id="10543" creationId="{CC4FF7CA-19A7-4119-B1FB-8280547BC663}"/>
          </ac:spMkLst>
        </pc:spChg>
        <pc:spChg chg="mod">
          <ac:chgData name="Vivek Saahil" userId="43ad321a-5946-4c44-869a-99c3331d9527" providerId="ADAL" clId="{EA813354-F016-409C-A55B-EB42D8BC8B73}" dt="2021-04-06T04:33:14.680" v="5341" actId="27803"/>
          <ac:spMkLst>
            <pc:docMk/>
            <pc:sldMk cId="1830847363" sldId="283"/>
            <ac:spMk id="10544" creationId="{3B364C42-FEB7-4052-9DF4-911777AC1985}"/>
          </ac:spMkLst>
        </pc:spChg>
        <pc:spChg chg="mod">
          <ac:chgData name="Vivek Saahil" userId="43ad321a-5946-4c44-869a-99c3331d9527" providerId="ADAL" clId="{EA813354-F016-409C-A55B-EB42D8BC8B73}" dt="2021-04-06T04:33:14.680" v="5341" actId="27803"/>
          <ac:spMkLst>
            <pc:docMk/>
            <pc:sldMk cId="1830847363" sldId="283"/>
            <ac:spMk id="10545" creationId="{7D4CE2EB-441A-45C2-9212-4AC359DAEDC5}"/>
          </ac:spMkLst>
        </pc:spChg>
        <pc:spChg chg="mod">
          <ac:chgData name="Vivek Saahil" userId="43ad321a-5946-4c44-869a-99c3331d9527" providerId="ADAL" clId="{EA813354-F016-409C-A55B-EB42D8BC8B73}" dt="2021-04-06T04:33:14.680" v="5341" actId="27803"/>
          <ac:spMkLst>
            <pc:docMk/>
            <pc:sldMk cId="1830847363" sldId="283"/>
            <ac:spMk id="10546" creationId="{0BCCBBEE-2CBF-4B04-933F-B281ABCE026C}"/>
          </ac:spMkLst>
        </pc:spChg>
        <pc:spChg chg="mod">
          <ac:chgData name="Vivek Saahil" userId="43ad321a-5946-4c44-869a-99c3331d9527" providerId="ADAL" clId="{EA813354-F016-409C-A55B-EB42D8BC8B73}" dt="2021-04-06T04:33:14.680" v="5341" actId="27803"/>
          <ac:spMkLst>
            <pc:docMk/>
            <pc:sldMk cId="1830847363" sldId="283"/>
            <ac:spMk id="10547" creationId="{4258D0E9-14C8-47FE-BA01-4A88AD6B3057}"/>
          </ac:spMkLst>
        </pc:spChg>
        <pc:spChg chg="mod">
          <ac:chgData name="Vivek Saahil" userId="43ad321a-5946-4c44-869a-99c3331d9527" providerId="ADAL" clId="{EA813354-F016-409C-A55B-EB42D8BC8B73}" dt="2021-04-06T04:33:14.680" v="5341" actId="27803"/>
          <ac:spMkLst>
            <pc:docMk/>
            <pc:sldMk cId="1830847363" sldId="283"/>
            <ac:spMk id="10548" creationId="{56744692-EA27-4D3C-80D8-3B2D6A28B807}"/>
          </ac:spMkLst>
        </pc:spChg>
        <pc:spChg chg="mod">
          <ac:chgData name="Vivek Saahil" userId="43ad321a-5946-4c44-869a-99c3331d9527" providerId="ADAL" clId="{EA813354-F016-409C-A55B-EB42D8BC8B73}" dt="2021-04-06T04:33:14.680" v="5341" actId="27803"/>
          <ac:spMkLst>
            <pc:docMk/>
            <pc:sldMk cId="1830847363" sldId="283"/>
            <ac:spMk id="10549" creationId="{888E6D87-D84A-46BE-A8AB-CE1899448F4E}"/>
          </ac:spMkLst>
        </pc:spChg>
        <pc:spChg chg="mod">
          <ac:chgData name="Vivek Saahil" userId="43ad321a-5946-4c44-869a-99c3331d9527" providerId="ADAL" clId="{EA813354-F016-409C-A55B-EB42D8BC8B73}" dt="2021-04-06T04:33:14.680" v="5341" actId="27803"/>
          <ac:spMkLst>
            <pc:docMk/>
            <pc:sldMk cId="1830847363" sldId="283"/>
            <ac:spMk id="10550" creationId="{EDEEF400-F68C-410D-9BB2-0B0DE565F090}"/>
          </ac:spMkLst>
        </pc:spChg>
        <pc:spChg chg="mod">
          <ac:chgData name="Vivek Saahil" userId="43ad321a-5946-4c44-869a-99c3331d9527" providerId="ADAL" clId="{EA813354-F016-409C-A55B-EB42D8BC8B73}" dt="2021-04-06T04:33:14.680" v="5341" actId="27803"/>
          <ac:spMkLst>
            <pc:docMk/>
            <pc:sldMk cId="1830847363" sldId="283"/>
            <ac:spMk id="10551" creationId="{B176B130-21B4-4ED2-8BE0-F0777D8D734E}"/>
          </ac:spMkLst>
        </pc:spChg>
        <pc:spChg chg="mod">
          <ac:chgData name="Vivek Saahil" userId="43ad321a-5946-4c44-869a-99c3331d9527" providerId="ADAL" clId="{EA813354-F016-409C-A55B-EB42D8BC8B73}" dt="2021-04-06T04:33:14.680" v="5341" actId="27803"/>
          <ac:spMkLst>
            <pc:docMk/>
            <pc:sldMk cId="1830847363" sldId="283"/>
            <ac:spMk id="10552" creationId="{E9F6FF2C-4DF1-4009-9AF6-6FC61D7D8DE9}"/>
          </ac:spMkLst>
        </pc:spChg>
        <pc:spChg chg="mod">
          <ac:chgData name="Vivek Saahil" userId="43ad321a-5946-4c44-869a-99c3331d9527" providerId="ADAL" clId="{EA813354-F016-409C-A55B-EB42D8BC8B73}" dt="2021-04-06T04:33:14.680" v="5341" actId="27803"/>
          <ac:spMkLst>
            <pc:docMk/>
            <pc:sldMk cId="1830847363" sldId="283"/>
            <ac:spMk id="10553" creationId="{BB285B2D-A846-4050-8D98-BB3BD1563031}"/>
          </ac:spMkLst>
        </pc:spChg>
        <pc:spChg chg="mod">
          <ac:chgData name="Vivek Saahil" userId="43ad321a-5946-4c44-869a-99c3331d9527" providerId="ADAL" clId="{EA813354-F016-409C-A55B-EB42D8BC8B73}" dt="2021-04-06T04:33:14.680" v="5341" actId="27803"/>
          <ac:spMkLst>
            <pc:docMk/>
            <pc:sldMk cId="1830847363" sldId="283"/>
            <ac:spMk id="10554" creationId="{F6B82B85-BB02-4B2F-BB96-5213DD9D4576}"/>
          </ac:spMkLst>
        </pc:spChg>
        <pc:spChg chg="mod">
          <ac:chgData name="Vivek Saahil" userId="43ad321a-5946-4c44-869a-99c3331d9527" providerId="ADAL" clId="{EA813354-F016-409C-A55B-EB42D8BC8B73}" dt="2021-04-06T04:33:14.680" v="5341" actId="27803"/>
          <ac:spMkLst>
            <pc:docMk/>
            <pc:sldMk cId="1830847363" sldId="283"/>
            <ac:spMk id="10555" creationId="{E440F2BE-AD54-4F6A-9A6F-8824D7E37507}"/>
          </ac:spMkLst>
        </pc:spChg>
        <pc:spChg chg="mod">
          <ac:chgData name="Vivek Saahil" userId="43ad321a-5946-4c44-869a-99c3331d9527" providerId="ADAL" clId="{EA813354-F016-409C-A55B-EB42D8BC8B73}" dt="2021-04-06T04:33:14.680" v="5341" actId="27803"/>
          <ac:spMkLst>
            <pc:docMk/>
            <pc:sldMk cId="1830847363" sldId="283"/>
            <ac:spMk id="10556" creationId="{505D86BC-8BCB-45C7-836D-425F3DD6FC32}"/>
          </ac:spMkLst>
        </pc:spChg>
        <pc:spChg chg="mod">
          <ac:chgData name="Vivek Saahil" userId="43ad321a-5946-4c44-869a-99c3331d9527" providerId="ADAL" clId="{EA813354-F016-409C-A55B-EB42D8BC8B73}" dt="2021-04-06T04:33:14.680" v="5341" actId="27803"/>
          <ac:spMkLst>
            <pc:docMk/>
            <pc:sldMk cId="1830847363" sldId="283"/>
            <ac:spMk id="10557" creationId="{21D8E69A-E300-4723-9EC4-61DBAABA4651}"/>
          </ac:spMkLst>
        </pc:spChg>
        <pc:spChg chg="mod">
          <ac:chgData name="Vivek Saahil" userId="43ad321a-5946-4c44-869a-99c3331d9527" providerId="ADAL" clId="{EA813354-F016-409C-A55B-EB42D8BC8B73}" dt="2021-04-06T04:33:14.680" v="5341" actId="27803"/>
          <ac:spMkLst>
            <pc:docMk/>
            <pc:sldMk cId="1830847363" sldId="283"/>
            <ac:spMk id="10558" creationId="{F5258848-66B8-4522-BE06-B528E9311292}"/>
          </ac:spMkLst>
        </pc:spChg>
        <pc:spChg chg="mod">
          <ac:chgData name="Vivek Saahil" userId="43ad321a-5946-4c44-869a-99c3331d9527" providerId="ADAL" clId="{EA813354-F016-409C-A55B-EB42D8BC8B73}" dt="2021-04-06T04:33:14.680" v="5341" actId="27803"/>
          <ac:spMkLst>
            <pc:docMk/>
            <pc:sldMk cId="1830847363" sldId="283"/>
            <ac:spMk id="10559" creationId="{4B6086D7-FC49-4330-A851-145E874A41D1}"/>
          </ac:spMkLst>
        </pc:spChg>
        <pc:spChg chg="mod">
          <ac:chgData name="Vivek Saahil" userId="43ad321a-5946-4c44-869a-99c3331d9527" providerId="ADAL" clId="{EA813354-F016-409C-A55B-EB42D8BC8B73}" dt="2021-04-06T04:33:14.680" v="5341" actId="27803"/>
          <ac:spMkLst>
            <pc:docMk/>
            <pc:sldMk cId="1830847363" sldId="283"/>
            <ac:spMk id="10560" creationId="{00F588AF-8853-4F7A-ACEE-2A83E505473F}"/>
          </ac:spMkLst>
        </pc:spChg>
        <pc:spChg chg="mod">
          <ac:chgData name="Vivek Saahil" userId="43ad321a-5946-4c44-869a-99c3331d9527" providerId="ADAL" clId="{EA813354-F016-409C-A55B-EB42D8BC8B73}" dt="2021-04-06T04:33:14.680" v="5341" actId="27803"/>
          <ac:spMkLst>
            <pc:docMk/>
            <pc:sldMk cId="1830847363" sldId="283"/>
            <ac:spMk id="10561" creationId="{459CDD3C-E189-46B2-A619-723F9DFB6F8B}"/>
          </ac:spMkLst>
        </pc:spChg>
        <pc:spChg chg="mod">
          <ac:chgData name="Vivek Saahil" userId="43ad321a-5946-4c44-869a-99c3331d9527" providerId="ADAL" clId="{EA813354-F016-409C-A55B-EB42D8BC8B73}" dt="2021-04-06T04:33:14.680" v="5341" actId="27803"/>
          <ac:spMkLst>
            <pc:docMk/>
            <pc:sldMk cId="1830847363" sldId="283"/>
            <ac:spMk id="10562" creationId="{E32ACCC4-6757-49BA-9CF2-47D4A58DEF2E}"/>
          </ac:spMkLst>
        </pc:spChg>
        <pc:spChg chg="mod">
          <ac:chgData name="Vivek Saahil" userId="43ad321a-5946-4c44-869a-99c3331d9527" providerId="ADAL" clId="{EA813354-F016-409C-A55B-EB42D8BC8B73}" dt="2021-04-06T04:33:14.680" v="5341" actId="27803"/>
          <ac:spMkLst>
            <pc:docMk/>
            <pc:sldMk cId="1830847363" sldId="283"/>
            <ac:spMk id="10563" creationId="{7D88B218-9657-4993-A5AE-0A071F20DC0C}"/>
          </ac:spMkLst>
        </pc:spChg>
        <pc:spChg chg="mod">
          <ac:chgData name="Vivek Saahil" userId="43ad321a-5946-4c44-869a-99c3331d9527" providerId="ADAL" clId="{EA813354-F016-409C-A55B-EB42D8BC8B73}" dt="2021-04-06T04:33:14.680" v="5341" actId="27803"/>
          <ac:spMkLst>
            <pc:docMk/>
            <pc:sldMk cId="1830847363" sldId="283"/>
            <ac:spMk id="10564" creationId="{61D05E23-E30E-44F5-9CAB-ABF1086A8E13}"/>
          </ac:spMkLst>
        </pc:spChg>
        <pc:spChg chg="mod">
          <ac:chgData name="Vivek Saahil" userId="43ad321a-5946-4c44-869a-99c3331d9527" providerId="ADAL" clId="{EA813354-F016-409C-A55B-EB42D8BC8B73}" dt="2021-04-06T04:33:14.680" v="5341" actId="27803"/>
          <ac:spMkLst>
            <pc:docMk/>
            <pc:sldMk cId="1830847363" sldId="283"/>
            <ac:spMk id="10565" creationId="{2694198F-FE7C-4513-9ADB-57D9798AAD63}"/>
          </ac:spMkLst>
        </pc:spChg>
        <pc:spChg chg="mod">
          <ac:chgData name="Vivek Saahil" userId="43ad321a-5946-4c44-869a-99c3331d9527" providerId="ADAL" clId="{EA813354-F016-409C-A55B-EB42D8BC8B73}" dt="2021-04-06T04:33:14.680" v="5341" actId="27803"/>
          <ac:spMkLst>
            <pc:docMk/>
            <pc:sldMk cId="1830847363" sldId="283"/>
            <ac:spMk id="10566" creationId="{5D68ECAC-009A-454C-9B09-689B12259AAB}"/>
          </ac:spMkLst>
        </pc:spChg>
        <pc:spChg chg="mod">
          <ac:chgData name="Vivek Saahil" userId="43ad321a-5946-4c44-869a-99c3331d9527" providerId="ADAL" clId="{EA813354-F016-409C-A55B-EB42D8BC8B73}" dt="2021-04-06T04:33:14.680" v="5341" actId="27803"/>
          <ac:spMkLst>
            <pc:docMk/>
            <pc:sldMk cId="1830847363" sldId="283"/>
            <ac:spMk id="10567" creationId="{C78957F4-887E-4407-96FE-5FD0C9D72B13}"/>
          </ac:spMkLst>
        </pc:spChg>
        <pc:spChg chg="mod">
          <ac:chgData name="Vivek Saahil" userId="43ad321a-5946-4c44-869a-99c3331d9527" providerId="ADAL" clId="{EA813354-F016-409C-A55B-EB42D8BC8B73}" dt="2021-04-06T04:33:14.680" v="5341" actId="27803"/>
          <ac:spMkLst>
            <pc:docMk/>
            <pc:sldMk cId="1830847363" sldId="283"/>
            <ac:spMk id="10568" creationId="{8EB5CB3D-C115-41E1-9963-419FF09CE774}"/>
          </ac:spMkLst>
        </pc:spChg>
        <pc:spChg chg="mod">
          <ac:chgData name="Vivek Saahil" userId="43ad321a-5946-4c44-869a-99c3331d9527" providerId="ADAL" clId="{EA813354-F016-409C-A55B-EB42D8BC8B73}" dt="2021-04-06T04:33:14.680" v="5341" actId="27803"/>
          <ac:spMkLst>
            <pc:docMk/>
            <pc:sldMk cId="1830847363" sldId="283"/>
            <ac:spMk id="10569" creationId="{E1269577-82DB-440D-AC4D-29191ADE5A85}"/>
          </ac:spMkLst>
        </pc:spChg>
        <pc:spChg chg="mod">
          <ac:chgData name="Vivek Saahil" userId="43ad321a-5946-4c44-869a-99c3331d9527" providerId="ADAL" clId="{EA813354-F016-409C-A55B-EB42D8BC8B73}" dt="2021-04-06T04:33:14.680" v="5341" actId="27803"/>
          <ac:spMkLst>
            <pc:docMk/>
            <pc:sldMk cId="1830847363" sldId="283"/>
            <ac:spMk id="10570" creationId="{248AC707-2D6B-42B4-A68D-B9145343990F}"/>
          </ac:spMkLst>
        </pc:spChg>
        <pc:spChg chg="mod">
          <ac:chgData name="Vivek Saahil" userId="43ad321a-5946-4c44-869a-99c3331d9527" providerId="ADAL" clId="{EA813354-F016-409C-A55B-EB42D8BC8B73}" dt="2021-04-06T04:33:14.680" v="5341" actId="27803"/>
          <ac:spMkLst>
            <pc:docMk/>
            <pc:sldMk cId="1830847363" sldId="283"/>
            <ac:spMk id="10571" creationId="{6889AF21-666A-4936-AC21-DFAA36FDAF82}"/>
          </ac:spMkLst>
        </pc:spChg>
        <pc:spChg chg="mod">
          <ac:chgData name="Vivek Saahil" userId="43ad321a-5946-4c44-869a-99c3331d9527" providerId="ADAL" clId="{EA813354-F016-409C-A55B-EB42D8BC8B73}" dt="2021-04-06T04:33:14.680" v="5341" actId="27803"/>
          <ac:spMkLst>
            <pc:docMk/>
            <pc:sldMk cId="1830847363" sldId="283"/>
            <ac:spMk id="10572" creationId="{F7CD49F9-8271-4EFF-96E5-19F90EE38E78}"/>
          </ac:spMkLst>
        </pc:spChg>
        <pc:spChg chg="mod">
          <ac:chgData name="Vivek Saahil" userId="43ad321a-5946-4c44-869a-99c3331d9527" providerId="ADAL" clId="{EA813354-F016-409C-A55B-EB42D8BC8B73}" dt="2021-04-06T04:33:14.680" v="5341" actId="27803"/>
          <ac:spMkLst>
            <pc:docMk/>
            <pc:sldMk cId="1830847363" sldId="283"/>
            <ac:spMk id="10573" creationId="{C4F5BFC1-8AD7-4506-9095-DCD4EE0FBFB4}"/>
          </ac:spMkLst>
        </pc:spChg>
        <pc:spChg chg="mod">
          <ac:chgData name="Vivek Saahil" userId="43ad321a-5946-4c44-869a-99c3331d9527" providerId="ADAL" clId="{EA813354-F016-409C-A55B-EB42D8BC8B73}" dt="2021-04-06T04:33:14.680" v="5341" actId="27803"/>
          <ac:spMkLst>
            <pc:docMk/>
            <pc:sldMk cId="1830847363" sldId="283"/>
            <ac:spMk id="10574" creationId="{D9D80022-AB77-4B7D-A72A-CB46CBBECCD1}"/>
          </ac:spMkLst>
        </pc:spChg>
        <pc:spChg chg="mod">
          <ac:chgData name="Vivek Saahil" userId="43ad321a-5946-4c44-869a-99c3331d9527" providerId="ADAL" clId="{EA813354-F016-409C-A55B-EB42D8BC8B73}" dt="2021-04-06T04:33:14.680" v="5341" actId="27803"/>
          <ac:spMkLst>
            <pc:docMk/>
            <pc:sldMk cId="1830847363" sldId="283"/>
            <ac:spMk id="10575" creationId="{FCC5C639-B07B-4A24-B9FE-41C4AB897FCB}"/>
          </ac:spMkLst>
        </pc:spChg>
        <pc:spChg chg="mod">
          <ac:chgData name="Vivek Saahil" userId="43ad321a-5946-4c44-869a-99c3331d9527" providerId="ADAL" clId="{EA813354-F016-409C-A55B-EB42D8BC8B73}" dt="2021-04-06T04:33:14.680" v="5341" actId="27803"/>
          <ac:spMkLst>
            <pc:docMk/>
            <pc:sldMk cId="1830847363" sldId="283"/>
            <ac:spMk id="10576" creationId="{E40A942B-319D-47C8-9743-F1E7A5C06731}"/>
          </ac:spMkLst>
        </pc:spChg>
        <pc:spChg chg="mod">
          <ac:chgData name="Vivek Saahil" userId="43ad321a-5946-4c44-869a-99c3331d9527" providerId="ADAL" clId="{EA813354-F016-409C-A55B-EB42D8BC8B73}" dt="2021-04-06T04:33:14.680" v="5341" actId="27803"/>
          <ac:spMkLst>
            <pc:docMk/>
            <pc:sldMk cId="1830847363" sldId="283"/>
            <ac:spMk id="10577" creationId="{4F6507F3-D0D6-433F-9575-6B1AC27FB54E}"/>
          </ac:spMkLst>
        </pc:spChg>
        <pc:spChg chg="mod">
          <ac:chgData name="Vivek Saahil" userId="43ad321a-5946-4c44-869a-99c3331d9527" providerId="ADAL" clId="{EA813354-F016-409C-A55B-EB42D8BC8B73}" dt="2021-04-06T04:33:14.680" v="5341" actId="27803"/>
          <ac:spMkLst>
            <pc:docMk/>
            <pc:sldMk cId="1830847363" sldId="283"/>
            <ac:spMk id="10578" creationId="{6C285386-4CE3-4538-A38C-DBC7F5E28323}"/>
          </ac:spMkLst>
        </pc:spChg>
        <pc:spChg chg="mod">
          <ac:chgData name="Vivek Saahil" userId="43ad321a-5946-4c44-869a-99c3331d9527" providerId="ADAL" clId="{EA813354-F016-409C-A55B-EB42D8BC8B73}" dt="2021-04-06T04:33:14.680" v="5341" actId="27803"/>
          <ac:spMkLst>
            <pc:docMk/>
            <pc:sldMk cId="1830847363" sldId="283"/>
            <ac:spMk id="10579" creationId="{3BB0C2C7-A86F-4DD7-BE6C-E8F87FC12252}"/>
          </ac:spMkLst>
        </pc:spChg>
        <pc:spChg chg="mod">
          <ac:chgData name="Vivek Saahil" userId="43ad321a-5946-4c44-869a-99c3331d9527" providerId="ADAL" clId="{EA813354-F016-409C-A55B-EB42D8BC8B73}" dt="2021-04-06T04:33:14.680" v="5341" actId="27803"/>
          <ac:spMkLst>
            <pc:docMk/>
            <pc:sldMk cId="1830847363" sldId="283"/>
            <ac:spMk id="10580" creationId="{B58821F8-DB84-4861-B284-E0D960AEAF09}"/>
          </ac:spMkLst>
        </pc:spChg>
        <pc:spChg chg="mod">
          <ac:chgData name="Vivek Saahil" userId="43ad321a-5946-4c44-869a-99c3331d9527" providerId="ADAL" clId="{EA813354-F016-409C-A55B-EB42D8BC8B73}" dt="2021-04-06T04:33:14.680" v="5341" actId="27803"/>
          <ac:spMkLst>
            <pc:docMk/>
            <pc:sldMk cId="1830847363" sldId="283"/>
            <ac:spMk id="10581" creationId="{DA69AE94-9E1A-483A-B356-8BBFA53E4CB5}"/>
          </ac:spMkLst>
        </pc:spChg>
        <pc:spChg chg="mod">
          <ac:chgData name="Vivek Saahil" userId="43ad321a-5946-4c44-869a-99c3331d9527" providerId="ADAL" clId="{EA813354-F016-409C-A55B-EB42D8BC8B73}" dt="2021-04-06T04:33:14.680" v="5341" actId="27803"/>
          <ac:spMkLst>
            <pc:docMk/>
            <pc:sldMk cId="1830847363" sldId="283"/>
            <ac:spMk id="10582" creationId="{65CA26EE-263E-4A05-AB7C-2D5CC4EB2EEA}"/>
          </ac:spMkLst>
        </pc:spChg>
        <pc:spChg chg="mod">
          <ac:chgData name="Vivek Saahil" userId="43ad321a-5946-4c44-869a-99c3331d9527" providerId="ADAL" clId="{EA813354-F016-409C-A55B-EB42D8BC8B73}" dt="2021-04-06T04:33:14.680" v="5341" actId="27803"/>
          <ac:spMkLst>
            <pc:docMk/>
            <pc:sldMk cId="1830847363" sldId="283"/>
            <ac:spMk id="10583" creationId="{E0195B2B-F04A-45FB-AE82-2A216C9CA1C7}"/>
          </ac:spMkLst>
        </pc:spChg>
        <pc:spChg chg="mod">
          <ac:chgData name="Vivek Saahil" userId="43ad321a-5946-4c44-869a-99c3331d9527" providerId="ADAL" clId="{EA813354-F016-409C-A55B-EB42D8BC8B73}" dt="2021-04-06T04:33:14.680" v="5341" actId="27803"/>
          <ac:spMkLst>
            <pc:docMk/>
            <pc:sldMk cId="1830847363" sldId="283"/>
            <ac:spMk id="10584" creationId="{76FA4BEA-F8EA-4618-96E3-5A0A8592AD15}"/>
          </ac:spMkLst>
        </pc:spChg>
        <pc:spChg chg="mod">
          <ac:chgData name="Vivek Saahil" userId="43ad321a-5946-4c44-869a-99c3331d9527" providerId="ADAL" clId="{EA813354-F016-409C-A55B-EB42D8BC8B73}" dt="2021-04-06T04:33:14.680" v="5341" actId="27803"/>
          <ac:spMkLst>
            <pc:docMk/>
            <pc:sldMk cId="1830847363" sldId="283"/>
            <ac:spMk id="10585" creationId="{36E48AB1-C0DB-4FE5-B2A6-CFF2496A7556}"/>
          </ac:spMkLst>
        </pc:spChg>
        <pc:spChg chg="mod">
          <ac:chgData name="Vivek Saahil" userId="43ad321a-5946-4c44-869a-99c3331d9527" providerId="ADAL" clId="{EA813354-F016-409C-A55B-EB42D8BC8B73}" dt="2021-04-06T04:33:14.680" v="5341" actId="27803"/>
          <ac:spMkLst>
            <pc:docMk/>
            <pc:sldMk cId="1830847363" sldId="283"/>
            <ac:spMk id="10586" creationId="{FF9AF00D-79BE-45D5-9DC6-6E96BE7E55F5}"/>
          </ac:spMkLst>
        </pc:spChg>
        <pc:spChg chg="mod">
          <ac:chgData name="Vivek Saahil" userId="43ad321a-5946-4c44-869a-99c3331d9527" providerId="ADAL" clId="{EA813354-F016-409C-A55B-EB42D8BC8B73}" dt="2021-04-06T04:33:14.680" v="5341" actId="27803"/>
          <ac:spMkLst>
            <pc:docMk/>
            <pc:sldMk cId="1830847363" sldId="283"/>
            <ac:spMk id="10587" creationId="{C8937210-F5E3-42CF-817D-ACF5C33CBBB5}"/>
          </ac:spMkLst>
        </pc:spChg>
        <pc:spChg chg="mod">
          <ac:chgData name="Vivek Saahil" userId="43ad321a-5946-4c44-869a-99c3331d9527" providerId="ADAL" clId="{EA813354-F016-409C-A55B-EB42D8BC8B73}" dt="2021-04-06T04:33:14.680" v="5341" actId="27803"/>
          <ac:spMkLst>
            <pc:docMk/>
            <pc:sldMk cId="1830847363" sldId="283"/>
            <ac:spMk id="10588" creationId="{2820F57C-83F6-40A9-BE81-BD101A9B1182}"/>
          </ac:spMkLst>
        </pc:spChg>
        <pc:spChg chg="mod">
          <ac:chgData name="Vivek Saahil" userId="43ad321a-5946-4c44-869a-99c3331d9527" providerId="ADAL" clId="{EA813354-F016-409C-A55B-EB42D8BC8B73}" dt="2021-04-06T04:33:14.680" v="5341" actId="27803"/>
          <ac:spMkLst>
            <pc:docMk/>
            <pc:sldMk cId="1830847363" sldId="283"/>
            <ac:spMk id="10589" creationId="{BC8095E8-8956-4042-B440-D308F64E9387}"/>
          </ac:spMkLst>
        </pc:spChg>
        <pc:spChg chg="mod">
          <ac:chgData name="Vivek Saahil" userId="43ad321a-5946-4c44-869a-99c3331d9527" providerId="ADAL" clId="{EA813354-F016-409C-A55B-EB42D8BC8B73}" dt="2021-04-06T04:33:14.680" v="5341" actId="27803"/>
          <ac:spMkLst>
            <pc:docMk/>
            <pc:sldMk cId="1830847363" sldId="283"/>
            <ac:spMk id="10590" creationId="{63E09BFA-F86A-429A-8D01-A324EB70B4E1}"/>
          </ac:spMkLst>
        </pc:spChg>
        <pc:spChg chg="mod">
          <ac:chgData name="Vivek Saahil" userId="43ad321a-5946-4c44-869a-99c3331d9527" providerId="ADAL" clId="{EA813354-F016-409C-A55B-EB42D8BC8B73}" dt="2021-04-06T04:33:14.680" v="5341" actId="27803"/>
          <ac:spMkLst>
            <pc:docMk/>
            <pc:sldMk cId="1830847363" sldId="283"/>
            <ac:spMk id="10591" creationId="{3BE98E88-1443-4672-AAB0-01203E0BA097}"/>
          </ac:spMkLst>
        </pc:spChg>
        <pc:spChg chg="mod">
          <ac:chgData name="Vivek Saahil" userId="43ad321a-5946-4c44-869a-99c3331d9527" providerId="ADAL" clId="{EA813354-F016-409C-A55B-EB42D8BC8B73}" dt="2021-04-06T04:33:14.680" v="5341" actId="27803"/>
          <ac:spMkLst>
            <pc:docMk/>
            <pc:sldMk cId="1830847363" sldId="283"/>
            <ac:spMk id="10592" creationId="{C2E93CEF-8F1E-48FC-88A3-5DCF1DAD654F}"/>
          </ac:spMkLst>
        </pc:spChg>
        <pc:spChg chg="mod">
          <ac:chgData name="Vivek Saahil" userId="43ad321a-5946-4c44-869a-99c3331d9527" providerId="ADAL" clId="{EA813354-F016-409C-A55B-EB42D8BC8B73}" dt="2021-04-06T04:33:14.680" v="5341" actId="27803"/>
          <ac:spMkLst>
            <pc:docMk/>
            <pc:sldMk cId="1830847363" sldId="283"/>
            <ac:spMk id="10593" creationId="{C21F516B-BBA2-421E-87E6-A72C9ECA3AF1}"/>
          </ac:spMkLst>
        </pc:spChg>
        <pc:spChg chg="mod">
          <ac:chgData name="Vivek Saahil" userId="43ad321a-5946-4c44-869a-99c3331d9527" providerId="ADAL" clId="{EA813354-F016-409C-A55B-EB42D8BC8B73}" dt="2021-04-06T04:33:14.680" v="5341" actId="27803"/>
          <ac:spMkLst>
            <pc:docMk/>
            <pc:sldMk cId="1830847363" sldId="283"/>
            <ac:spMk id="10594" creationId="{08B76C41-35AB-4B38-A7A8-8D8A4F068CBB}"/>
          </ac:spMkLst>
        </pc:spChg>
        <pc:spChg chg="mod">
          <ac:chgData name="Vivek Saahil" userId="43ad321a-5946-4c44-869a-99c3331d9527" providerId="ADAL" clId="{EA813354-F016-409C-A55B-EB42D8BC8B73}" dt="2021-04-06T04:33:14.680" v="5341" actId="27803"/>
          <ac:spMkLst>
            <pc:docMk/>
            <pc:sldMk cId="1830847363" sldId="283"/>
            <ac:spMk id="10595" creationId="{1AC2B0BA-573B-450C-8C62-1DDAEF4E2F80}"/>
          </ac:spMkLst>
        </pc:spChg>
        <pc:spChg chg="mod">
          <ac:chgData name="Vivek Saahil" userId="43ad321a-5946-4c44-869a-99c3331d9527" providerId="ADAL" clId="{EA813354-F016-409C-A55B-EB42D8BC8B73}" dt="2021-04-06T04:33:14.680" v="5341" actId="27803"/>
          <ac:spMkLst>
            <pc:docMk/>
            <pc:sldMk cId="1830847363" sldId="283"/>
            <ac:spMk id="10596" creationId="{5D214614-3F18-44FA-AB00-276876EB8BB8}"/>
          </ac:spMkLst>
        </pc:spChg>
        <pc:spChg chg="mod">
          <ac:chgData name="Vivek Saahil" userId="43ad321a-5946-4c44-869a-99c3331d9527" providerId="ADAL" clId="{EA813354-F016-409C-A55B-EB42D8BC8B73}" dt="2021-04-06T04:33:14.680" v="5341" actId="27803"/>
          <ac:spMkLst>
            <pc:docMk/>
            <pc:sldMk cId="1830847363" sldId="283"/>
            <ac:spMk id="10597" creationId="{21B9D823-B2CC-4A61-9A52-30B298CE819D}"/>
          </ac:spMkLst>
        </pc:spChg>
        <pc:spChg chg="mod">
          <ac:chgData name="Vivek Saahil" userId="43ad321a-5946-4c44-869a-99c3331d9527" providerId="ADAL" clId="{EA813354-F016-409C-A55B-EB42D8BC8B73}" dt="2021-04-06T04:33:14.680" v="5341" actId="27803"/>
          <ac:spMkLst>
            <pc:docMk/>
            <pc:sldMk cId="1830847363" sldId="283"/>
            <ac:spMk id="10598" creationId="{1A2B3251-A470-4756-868E-D05E521D2008}"/>
          </ac:spMkLst>
        </pc:spChg>
        <pc:spChg chg="mod">
          <ac:chgData name="Vivek Saahil" userId="43ad321a-5946-4c44-869a-99c3331d9527" providerId="ADAL" clId="{EA813354-F016-409C-A55B-EB42D8BC8B73}" dt="2021-04-06T04:33:14.680" v="5341" actId="27803"/>
          <ac:spMkLst>
            <pc:docMk/>
            <pc:sldMk cId="1830847363" sldId="283"/>
            <ac:spMk id="10599" creationId="{42CBC7B4-E831-4EE7-8735-3BBAD56A99F6}"/>
          </ac:spMkLst>
        </pc:spChg>
        <pc:spChg chg="mod">
          <ac:chgData name="Vivek Saahil" userId="43ad321a-5946-4c44-869a-99c3331d9527" providerId="ADAL" clId="{EA813354-F016-409C-A55B-EB42D8BC8B73}" dt="2021-04-06T04:33:14.680" v="5341" actId="27803"/>
          <ac:spMkLst>
            <pc:docMk/>
            <pc:sldMk cId="1830847363" sldId="283"/>
            <ac:spMk id="10600" creationId="{DD2B79D9-27C7-4A92-AD6D-E860FD8635CE}"/>
          </ac:spMkLst>
        </pc:spChg>
        <pc:spChg chg="mod">
          <ac:chgData name="Vivek Saahil" userId="43ad321a-5946-4c44-869a-99c3331d9527" providerId="ADAL" clId="{EA813354-F016-409C-A55B-EB42D8BC8B73}" dt="2021-04-06T04:33:14.680" v="5341" actId="27803"/>
          <ac:spMkLst>
            <pc:docMk/>
            <pc:sldMk cId="1830847363" sldId="283"/>
            <ac:spMk id="10601" creationId="{615C6122-108F-4880-8E19-C0D80EF6C387}"/>
          </ac:spMkLst>
        </pc:spChg>
        <pc:spChg chg="mod">
          <ac:chgData name="Vivek Saahil" userId="43ad321a-5946-4c44-869a-99c3331d9527" providerId="ADAL" clId="{EA813354-F016-409C-A55B-EB42D8BC8B73}" dt="2021-04-06T04:33:14.680" v="5341" actId="27803"/>
          <ac:spMkLst>
            <pc:docMk/>
            <pc:sldMk cId="1830847363" sldId="283"/>
            <ac:spMk id="10602" creationId="{37F5860C-D007-447B-A045-7283D11A6EC5}"/>
          </ac:spMkLst>
        </pc:spChg>
        <pc:spChg chg="mod">
          <ac:chgData name="Vivek Saahil" userId="43ad321a-5946-4c44-869a-99c3331d9527" providerId="ADAL" clId="{EA813354-F016-409C-A55B-EB42D8BC8B73}" dt="2021-04-06T04:33:14.680" v="5341" actId="27803"/>
          <ac:spMkLst>
            <pc:docMk/>
            <pc:sldMk cId="1830847363" sldId="283"/>
            <ac:spMk id="10603" creationId="{D4C57B65-66AB-48E6-AF8D-C6200C99E074}"/>
          </ac:spMkLst>
        </pc:spChg>
        <pc:spChg chg="mod">
          <ac:chgData name="Vivek Saahil" userId="43ad321a-5946-4c44-869a-99c3331d9527" providerId="ADAL" clId="{EA813354-F016-409C-A55B-EB42D8BC8B73}" dt="2021-04-06T04:33:14.680" v="5341" actId="27803"/>
          <ac:spMkLst>
            <pc:docMk/>
            <pc:sldMk cId="1830847363" sldId="283"/>
            <ac:spMk id="10604" creationId="{FEC91583-905B-41F0-A40B-BFF56119FD12}"/>
          </ac:spMkLst>
        </pc:spChg>
        <pc:spChg chg="mod">
          <ac:chgData name="Vivek Saahil" userId="43ad321a-5946-4c44-869a-99c3331d9527" providerId="ADAL" clId="{EA813354-F016-409C-A55B-EB42D8BC8B73}" dt="2021-04-06T04:33:14.680" v="5341" actId="27803"/>
          <ac:spMkLst>
            <pc:docMk/>
            <pc:sldMk cId="1830847363" sldId="283"/>
            <ac:spMk id="10605" creationId="{CD9425DA-F08F-4F86-8902-CF1625E75F43}"/>
          </ac:spMkLst>
        </pc:spChg>
        <pc:spChg chg="mod">
          <ac:chgData name="Vivek Saahil" userId="43ad321a-5946-4c44-869a-99c3331d9527" providerId="ADAL" clId="{EA813354-F016-409C-A55B-EB42D8BC8B73}" dt="2021-04-06T04:33:14.680" v="5341" actId="27803"/>
          <ac:spMkLst>
            <pc:docMk/>
            <pc:sldMk cId="1830847363" sldId="283"/>
            <ac:spMk id="10606" creationId="{3C1C1059-6C18-461E-B1B0-1081FAB6D074}"/>
          </ac:spMkLst>
        </pc:spChg>
        <pc:spChg chg="mod">
          <ac:chgData name="Vivek Saahil" userId="43ad321a-5946-4c44-869a-99c3331d9527" providerId="ADAL" clId="{EA813354-F016-409C-A55B-EB42D8BC8B73}" dt="2021-04-06T04:33:14.680" v="5341" actId="27803"/>
          <ac:spMkLst>
            <pc:docMk/>
            <pc:sldMk cId="1830847363" sldId="283"/>
            <ac:spMk id="10607" creationId="{E68D0826-E781-4F97-AF34-0D9352992FAD}"/>
          </ac:spMkLst>
        </pc:spChg>
        <pc:spChg chg="mod">
          <ac:chgData name="Vivek Saahil" userId="43ad321a-5946-4c44-869a-99c3331d9527" providerId="ADAL" clId="{EA813354-F016-409C-A55B-EB42D8BC8B73}" dt="2021-04-06T04:33:14.680" v="5341" actId="27803"/>
          <ac:spMkLst>
            <pc:docMk/>
            <pc:sldMk cId="1830847363" sldId="283"/>
            <ac:spMk id="10608" creationId="{405427C5-33DD-4B12-B4FE-7720918ED7BE}"/>
          </ac:spMkLst>
        </pc:spChg>
        <pc:spChg chg="mod">
          <ac:chgData name="Vivek Saahil" userId="43ad321a-5946-4c44-869a-99c3331d9527" providerId="ADAL" clId="{EA813354-F016-409C-A55B-EB42D8BC8B73}" dt="2021-04-06T04:33:14.680" v="5341" actId="27803"/>
          <ac:spMkLst>
            <pc:docMk/>
            <pc:sldMk cId="1830847363" sldId="283"/>
            <ac:spMk id="10609" creationId="{9C5EC1CC-D6FF-4CD0-958C-3B2B53248953}"/>
          </ac:spMkLst>
        </pc:spChg>
        <pc:spChg chg="mod">
          <ac:chgData name="Vivek Saahil" userId="43ad321a-5946-4c44-869a-99c3331d9527" providerId="ADAL" clId="{EA813354-F016-409C-A55B-EB42D8BC8B73}" dt="2021-04-06T04:33:14.680" v="5341" actId="27803"/>
          <ac:spMkLst>
            <pc:docMk/>
            <pc:sldMk cId="1830847363" sldId="283"/>
            <ac:spMk id="10610" creationId="{59EF568A-838E-47C0-802F-6CC9F5D3B28D}"/>
          </ac:spMkLst>
        </pc:spChg>
        <pc:spChg chg="mod">
          <ac:chgData name="Vivek Saahil" userId="43ad321a-5946-4c44-869a-99c3331d9527" providerId="ADAL" clId="{EA813354-F016-409C-A55B-EB42D8BC8B73}" dt="2021-04-06T04:33:14.680" v="5341" actId="27803"/>
          <ac:spMkLst>
            <pc:docMk/>
            <pc:sldMk cId="1830847363" sldId="283"/>
            <ac:spMk id="10611" creationId="{816C182F-1F6E-421A-8CD9-B16252F1511E}"/>
          </ac:spMkLst>
        </pc:spChg>
        <pc:spChg chg="mod">
          <ac:chgData name="Vivek Saahil" userId="43ad321a-5946-4c44-869a-99c3331d9527" providerId="ADAL" clId="{EA813354-F016-409C-A55B-EB42D8BC8B73}" dt="2021-04-06T04:33:14.680" v="5341" actId="27803"/>
          <ac:spMkLst>
            <pc:docMk/>
            <pc:sldMk cId="1830847363" sldId="283"/>
            <ac:spMk id="10612" creationId="{20BFFE53-D44E-49C2-8EA1-4E43F823DD22}"/>
          </ac:spMkLst>
        </pc:spChg>
        <pc:spChg chg="mod">
          <ac:chgData name="Vivek Saahil" userId="43ad321a-5946-4c44-869a-99c3331d9527" providerId="ADAL" clId="{EA813354-F016-409C-A55B-EB42D8BC8B73}" dt="2021-04-06T04:33:14.680" v="5341" actId="27803"/>
          <ac:spMkLst>
            <pc:docMk/>
            <pc:sldMk cId="1830847363" sldId="283"/>
            <ac:spMk id="10613" creationId="{9B6D6BB0-23E0-4EAF-9525-6F222616959D}"/>
          </ac:spMkLst>
        </pc:spChg>
        <pc:spChg chg="mod">
          <ac:chgData name="Vivek Saahil" userId="43ad321a-5946-4c44-869a-99c3331d9527" providerId="ADAL" clId="{EA813354-F016-409C-A55B-EB42D8BC8B73}" dt="2021-04-06T04:33:14.680" v="5341" actId="27803"/>
          <ac:spMkLst>
            <pc:docMk/>
            <pc:sldMk cId="1830847363" sldId="283"/>
            <ac:spMk id="10614" creationId="{28F6D36C-A78E-4B7B-A0FE-6D553923FB3F}"/>
          </ac:spMkLst>
        </pc:spChg>
        <pc:spChg chg="mod">
          <ac:chgData name="Vivek Saahil" userId="43ad321a-5946-4c44-869a-99c3331d9527" providerId="ADAL" clId="{EA813354-F016-409C-A55B-EB42D8BC8B73}" dt="2021-04-06T04:33:14.680" v="5341" actId="27803"/>
          <ac:spMkLst>
            <pc:docMk/>
            <pc:sldMk cId="1830847363" sldId="283"/>
            <ac:spMk id="10615" creationId="{0EE4081B-B618-4279-8D6E-3DE1BC10256E}"/>
          </ac:spMkLst>
        </pc:spChg>
        <pc:spChg chg="mod">
          <ac:chgData name="Vivek Saahil" userId="43ad321a-5946-4c44-869a-99c3331d9527" providerId="ADAL" clId="{EA813354-F016-409C-A55B-EB42D8BC8B73}" dt="2021-04-06T04:33:14.680" v="5341" actId="27803"/>
          <ac:spMkLst>
            <pc:docMk/>
            <pc:sldMk cId="1830847363" sldId="283"/>
            <ac:spMk id="10616" creationId="{FA36831C-34DC-4D37-AE2A-7A7674560FCE}"/>
          </ac:spMkLst>
        </pc:spChg>
        <pc:spChg chg="mod">
          <ac:chgData name="Vivek Saahil" userId="43ad321a-5946-4c44-869a-99c3331d9527" providerId="ADAL" clId="{EA813354-F016-409C-A55B-EB42D8BC8B73}" dt="2021-04-06T04:33:14.680" v="5341" actId="27803"/>
          <ac:spMkLst>
            <pc:docMk/>
            <pc:sldMk cId="1830847363" sldId="283"/>
            <ac:spMk id="10617" creationId="{B48ACCB6-77C3-41AF-85B8-349F39FEE037}"/>
          </ac:spMkLst>
        </pc:spChg>
        <pc:spChg chg="mod">
          <ac:chgData name="Vivek Saahil" userId="43ad321a-5946-4c44-869a-99c3331d9527" providerId="ADAL" clId="{EA813354-F016-409C-A55B-EB42D8BC8B73}" dt="2021-04-06T04:33:14.680" v="5341" actId="27803"/>
          <ac:spMkLst>
            <pc:docMk/>
            <pc:sldMk cId="1830847363" sldId="283"/>
            <ac:spMk id="10618" creationId="{EC35FCB5-95F8-45D5-97B5-268B0D643FF5}"/>
          </ac:spMkLst>
        </pc:spChg>
        <pc:spChg chg="mod">
          <ac:chgData name="Vivek Saahil" userId="43ad321a-5946-4c44-869a-99c3331d9527" providerId="ADAL" clId="{EA813354-F016-409C-A55B-EB42D8BC8B73}" dt="2021-04-06T04:33:14.680" v="5341" actId="27803"/>
          <ac:spMkLst>
            <pc:docMk/>
            <pc:sldMk cId="1830847363" sldId="283"/>
            <ac:spMk id="10619" creationId="{68185551-CE61-4786-ACB9-1132CC08BBA9}"/>
          </ac:spMkLst>
        </pc:spChg>
        <pc:spChg chg="mod">
          <ac:chgData name="Vivek Saahil" userId="43ad321a-5946-4c44-869a-99c3331d9527" providerId="ADAL" clId="{EA813354-F016-409C-A55B-EB42D8BC8B73}" dt="2021-04-06T04:33:14.680" v="5341" actId="27803"/>
          <ac:spMkLst>
            <pc:docMk/>
            <pc:sldMk cId="1830847363" sldId="283"/>
            <ac:spMk id="10620" creationId="{E22A5E45-C4CB-4D33-B6F2-B98DD3723E30}"/>
          </ac:spMkLst>
        </pc:spChg>
        <pc:spChg chg="mod">
          <ac:chgData name="Vivek Saahil" userId="43ad321a-5946-4c44-869a-99c3331d9527" providerId="ADAL" clId="{EA813354-F016-409C-A55B-EB42D8BC8B73}" dt="2021-04-06T04:33:14.680" v="5341" actId="27803"/>
          <ac:spMkLst>
            <pc:docMk/>
            <pc:sldMk cId="1830847363" sldId="283"/>
            <ac:spMk id="10621" creationId="{0EF6C407-9027-406D-BA08-1D6A45B801CC}"/>
          </ac:spMkLst>
        </pc:spChg>
        <pc:spChg chg="mod">
          <ac:chgData name="Vivek Saahil" userId="43ad321a-5946-4c44-869a-99c3331d9527" providerId="ADAL" clId="{EA813354-F016-409C-A55B-EB42D8BC8B73}" dt="2021-04-06T04:33:14.680" v="5341" actId="27803"/>
          <ac:spMkLst>
            <pc:docMk/>
            <pc:sldMk cId="1830847363" sldId="283"/>
            <ac:spMk id="10622" creationId="{F16302F5-7362-4441-B47D-108BC9E717EC}"/>
          </ac:spMkLst>
        </pc:spChg>
        <pc:spChg chg="mod">
          <ac:chgData name="Vivek Saahil" userId="43ad321a-5946-4c44-869a-99c3331d9527" providerId="ADAL" clId="{EA813354-F016-409C-A55B-EB42D8BC8B73}" dt="2021-04-06T04:33:14.680" v="5341" actId="27803"/>
          <ac:spMkLst>
            <pc:docMk/>
            <pc:sldMk cId="1830847363" sldId="283"/>
            <ac:spMk id="10623" creationId="{A917218F-C449-4975-93FF-982ABFBBE8B7}"/>
          </ac:spMkLst>
        </pc:spChg>
        <pc:spChg chg="mod">
          <ac:chgData name="Vivek Saahil" userId="43ad321a-5946-4c44-869a-99c3331d9527" providerId="ADAL" clId="{EA813354-F016-409C-A55B-EB42D8BC8B73}" dt="2021-04-06T04:33:14.680" v="5341" actId="27803"/>
          <ac:spMkLst>
            <pc:docMk/>
            <pc:sldMk cId="1830847363" sldId="283"/>
            <ac:spMk id="10624" creationId="{343390D0-13CE-4BC1-B971-31774D7F37C9}"/>
          </ac:spMkLst>
        </pc:spChg>
        <pc:spChg chg="mod">
          <ac:chgData name="Vivek Saahil" userId="43ad321a-5946-4c44-869a-99c3331d9527" providerId="ADAL" clId="{EA813354-F016-409C-A55B-EB42D8BC8B73}" dt="2021-04-06T04:33:14.680" v="5341" actId="27803"/>
          <ac:spMkLst>
            <pc:docMk/>
            <pc:sldMk cId="1830847363" sldId="283"/>
            <ac:spMk id="10625" creationId="{53786D66-F86E-43D2-8CFD-8B1587049026}"/>
          </ac:spMkLst>
        </pc:spChg>
        <pc:spChg chg="mod">
          <ac:chgData name="Vivek Saahil" userId="43ad321a-5946-4c44-869a-99c3331d9527" providerId="ADAL" clId="{EA813354-F016-409C-A55B-EB42D8BC8B73}" dt="2021-04-06T04:33:14.680" v="5341" actId="27803"/>
          <ac:spMkLst>
            <pc:docMk/>
            <pc:sldMk cId="1830847363" sldId="283"/>
            <ac:spMk id="10626" creationId="{D8905ACF-F320-41F3-9BC2-A14728D2B022}"/>
          </ac:spMkLst>
        </pc:spChg>
        <pc:spChg chg="mod">
          <ac:chgData name="Vivek Saahil" userId="43ad321a-5946-4c44-869a-99c3331d9527" providerId="ADAL" clId="{EA813354-F016-409C-A55B-EB42D8BC8B73}" dt="2021-04-06T04:33:14.680" v="5341" actId="27803"/>
          <ac:spMkLst>
            <pc:docMk/>
            <pc:sldMk cId="1830847363" sldId="283"/>
            <ac:spMk id="10627" creationId="{4EEFEAF5-469C-46F0-A78E-C36707254AC0}"/>
          </ac:spMkLst>
        </pc:spChg>
        <pc:spChg chg="mod">
          <ac:chgData name="Vivek Saahil" userId="43ad321a-5946-4c44-869a-99c3331d9527" providerId="ADAL" clId="{EA813354-F016-409C-A55B-EB42D8BC8B73}" dt="2021-04-06T04:33:14.680" v="5341" actId="27803"/>
          <ac:spMkLst>
            <pc:docMk/>
            <pc:sldMk cId="1830847363" sldId="283"/>
            <ac:spMk id="10628" creationId="{FBDAB3D4-3BA4-473A-A9FB-7E61D3C5FC52}"/>
          </ac:spMkLst>
        </pc:spChg>
        <pc:spChg chg="mod">
          <ac:chgData name="Vivek Saahil" userId="43ad321a-5946-4c44-869a-99c3331d9527" providerId="ADAL" clId="{EA813354-F016-409C-A55B-EB42D8BC8B73}" dt="2021-04-06T04:33:14.680" v="5341" actId="27803"/>
          <ac:spMkLst>
            <pc:docMk/>
            <pc:sldMk cId="1830847363" sldId="283"/>
            <ac:spMk id="10629" creationId="{79CA3B31-E033-45D2-A648-93CEF4DA45C5}"/>
          </ac:spMkLst>
        </pc:spChg>
        <pc:spChg chg="mod">
          <ac:chgData name="Vivek Saahil" userId="43ad321a-5946-4c44-869a-99c3331d9527" providerId="ADAL" clId="{EA813354-F016-409C-A55B-EB42D8BC8B73}" dt="2021-04-06T04:33:14.680" v="5341" actId="27803"/>
          <ac:spMkLst>
            <pc:docMk/>
            <pc:sldMk cId="1830847363" sldId="283"/>
            <ac:spMk id="10630" creationId="{E786E00D-C077-40B7-8F87-C770D6969737}"/>
          </ac:spMkLst>
        </pc:spChg>
        <pc:spChg chg="mod">
          <ac:chgData name="Vivek Saahil" userId="43ad321a-5946-4c44-869a-99c3331d9527" providerId="ADAL" clId="{EA813354-F016-409C-A55B-EB42D8BC8B73}" dt="2021-04-06T04:33:14.680" v="5341" actId="27803"/>
          <ac:spMkLst>
            <pc:docMk/>
            <pc:sldMk cId="1830847363" sldId="283"/>
            <ac:spMk id="10631" creationId="{AE5285C7-B7BE-4AFC-A236-B5DD2069BD5B}"/>
          </ac:spMkLst>
        </pc:spChg>
        <pc:spChg chg="mod">
          <ac:chgData name="Vivek Saahil" userId="43ad321a-5946-4c44-869a-99c3331d9527" providerId="ADAL" clId="{EA813354-F016-409C-A55B-EB42D8BC8B73}" dt="2021-04-06T04:33:14.680" v="5341" actId="27803"/>
          <ac:spMkLst>
            <pc:docMk/>
            <pc:sldMk cId="1830847363" sldId="283"/>
            <ac:spMk id="10632" creationId="{8DBFB05D-C164-4805-9035-F84D09D302FE}"/>
          </ac:spMkLst>
        </pc:spChg>
        <pc:spChg chg="mod">
          <ac:chgData name="Vivek Saahil" userId="43ad321a-5946-4c44-869a-99c3331d9527" providerId="ADAL" clId="{EA813354-F016-409C-A55B-EB42D8BC8B73}" dt="2021-04-06T04:33:14.680" v="5341" actId="27803"/>
          <ac:spMkLst>
            <pc:docMk/>
            <pc:sldMk cId="1830847363" sldId="283"/>
            <ac:spMk id="10633" creationId="{03EC0E32-4EF3-4631-97BF-FBF09D56525A}"/>
          </ac:spMkLst>
        </pc:spChg>
        <pc:spChg chg="mod">
          <ac:chgData name="Vivek Saahil" userId="43ad321a-5946-4c44-869a-99c3331d9527" providerId="ADAL" clId="{EA813354-F016-409C-A55B-EB42D8BC8B73}" dt="2021-04-06T04:33:14.680" v="5341" actId="27803"/>
          <ac:spMkLst>
            <pc:docMk/>
            <pc:sldMk cId="1830847363" sldId="283"/>
            <ac:spMk id="10634" creationId="{CAE90A63-4F6C-4B1D-9D19-A9FBF4E04F94}"/>
          </ac:spMkLst>
        </pc:spChg>
        <pc:spChg chg="mod">
          <ac:chgData name="Vivek Saahil" userId="43ad321a-5946-4c44-869a-99c3331d9527" providerId="ADAL" clId="{EA813354-F016-409C-A55B-EB42D8BC8B73}" dt="2021-04-06T04:33:14.680" v="5341" actId="27803"/>
          <ac:spMkLst>
            <pc:docMk/>
            <pc:sldMk cId="1830847363" sldId="283"/>
            <ac:spMk id="10635" creationId="{32DD9524-5C8B-42EB-B984-5C1919B129E6}"/>
          </ac:spMkLst>
        </pc:spChg>
        <pc:spChg chg="mod">
          <ac:chgData name="Vivek Saahil" userId="43ad321a-5946-4c44-869a-99c3331d9527" providerId="ADAL" clId="{EA813354-F016-409C-A55B-EB42D8BC8B73}" dt="2021-04-06T04:33:14.680" v="5341" actId="27803"/>
          <ac:spMkLst>
            <pc:docMk/>
            <pc:sldMk cId="1830847363" sldId="283"/>
            <ac:spMk id="10636" creationId="{A135C393-67E7-49EF-910E-9973EA9CB302}"/>
          </ac:spMkLst>
        </pc:spChg>
        <pc:spChg chg="mod">
          <ac:chgData name="Vivek Saahil" userId="43ad321a-5946-4c44-869a-99c3331d9527" providerId="ADAL" clId="{EA813354-F016-409C-A55B-EB42D8BC8B73}" dt="2021-04-06T04:33:14.680" v="5341" actId="27803"/>
          <ac:spMkLst>
            <pc:docMk/>
            <pc:sldMk cId="1830847363" sldId="283"/>
            <ac:spMk id="10637" creationId="{E87F9F68-938A-4EBA-B647-C0374A934B7A}"/>
          </ac:spMkLst>
        </pc:spChg>
        <pc:spChg chg="mod">
          <ac:chgData name="Vivek Saahil" userId="43ad321a-5946-4c44-869a-99c3331d9527" providerId="ADAL" clId="{EA813354-F016-409C-A55B-EB42D8BC8B73}" dt="2021-04-06T04:33:14.680" v="5341" actId="27803"/>
          <ac:spMkLst>
            <pc:docMk/>
            <pc:sldMk cId="1830847363" sldId="283"/>
            <ac:spMk id="10638" creationId="{E5C5B359-F83D-4B68-80A5-A1378D2A7C4E}"/>
          </ac:spMkLst>
        </pc:spChg>
        <pc:spChg chg="mod">
          <ac:chgData name="Vivek Saahil" userId="43ad321a-5946-4c44-869a-99c3331d9527" providerId="ADAL" clId="{EA813354-F016-409C-A55B-EB42D8BC8B73}" dt="2021-04-06T04:33:14.680" v="5341" actId="27803"/>
          <ac:spMkLst>
            <pc:docMk/>
            <pc:sldMk cId="1830847363" sldId="283"/>
            <ac:spMk id="10639" creationId="{32D9CC7F-DF9D-4A4D-BE25-FBF2E0D161F1}"/>
          </ac:spMkLst>
        </pc:spChg>
        <pc:spChg chg="mod">
          <ac:chgData name="Vivek Saahil" userId="43ad321a-5946-4c44-869a-99c3331d9527" providerId="ADAL" clId="{EA813354-F016-409C-A55B-EB42D8BC8B73}" dt="2021-04-06T04:33:14.680" v="5341" actId="27803"/>
          <ac:spMkLst>
            <pc:docMk/>
            <pc:sldMk cId="1830847363" sldId="283"/>
            <ac:spMk id="10640" creationId="{F9B3BB54-3E59-4DB4-8150-69C9FD3CAA8F}"/>
          </ac:spMkLst>
        </pc:spChg>
        <pc:spChg chg="mod">
          <ac:chgData name="Vivek Saahil" userId="43ad321a-5946-4c44-869a-99c3331d9527" providerId="ADAL" clId="{EA813354-F016-409C-A55B-EB42D8BC8B73}" dt="2021-04-06T04:33:14.680" v="5341" actId="27803"/>
          <ac:spMkLst>
            <pc:docMk/>
            <pc:sldMk cId="1830847363" sldId="283"/>
            <ac:spMk id="10641" creationId="{47822411-539B-49DE-A404-CBB276310647}"/>
          </ac:spMkLst>
        </pc:spChg>
        <pc:spChg chg="mod">
          <ac:chgData name="Vivek Saahil" userId="43ad321a-5946-4c44-869a-99c3331d9527" providerId="ADAL" clId="{EA813354-F016-409C-A55B-EB42D8BC8B73}" dt="2021-04-06T04:33:14.680" v="5341" actId="27803"/>
          <ac:spMkLst>
            <pc:docMk/>
            <pc:sldMk cId="1830847363" sldId="283"/>
            <ac:spMk id="10642" creationId="{D4635EC7-EA5E-4D09-B194-68A756792297}"/>
          </ac:spMkLst>
        </pc:spChg>
        <pc:spChg chg="mod">
          <ac:chgData name="Vivek Saahil" userId="43ad321a-5946-4c44-869a-99c3331d9527" providerId="ADAL" clId="{EA813354-F016-409C-A55B-EB42D8BC8B73}" dt="2021-04-06T04:33:14.680" v="5341" actId="27803"/>
          <ac:spMkLst>
            <pc:docMk/>
            <pc:sldMk cId="1830847363" sldId="283"/>
            <ac:spMk id="10643" creationId="{6C935514-692C-4354-9903-463FD377F43E}"/>
          </ac:spMkLst>
        </pc:spChg>
        <pc:spChg chg="mod">
          <ac:chgData name="Vivek Saahil" userId="43ad321a-5946-4c44-869a-99c3331d9527" providerId="ADAL" clId="{EA813354-F016-409C-A55B-EB42D8BC8B73}" dt="2021-04-06T04:33:14.680" v="5341" actId="27803"/>
          <ac:spMkLst>
            <pc:docMk/>
            <pc:sldMk cId="1830847363" sldId="283"/>
            <ac:spMk id="10644" creationId="{9C413F5B-C077-4A9B-A32D-87D24D8A1A5C}"/>
          </ac:spMkLst>
        </pc:spChg>
        <pc:spChg chg="mod">
          <ac:chgData name="Vivek Saahil" userId="43ad321a-5946-4c44-869a-99c3331d9527" providerId="ADAL" clId="{EA813354-F016-409C-A55B-EB42D8BC8B73}" dt="2021-04-06T04:33:14.680" v="5341" actId="27803"/>
          <ac:spMkLst>
            <pc:docMk/>
            <pc:sldMk cId="1830847363" sldId="283"/>
            <ac:spMk id="10645" creationId="{E8028E26-B2C0-43FC-B63F-674E935D4BF8}"/>
          </ac:spMkLst>
        </pc:spChg>
        <pc:spChg chg="mod">
          <ac:chgData name="Vivek Saahil" userId="43ad321a-5946-4c44-869a-99c3331d9527" providerId="ADAL" clId="{EA813354-F016-409C-A55B-EB42D8BC8B73}" dt="2021-04-06T04:33:14.680" v="5341" actId="27803"/>
          <ac:spMkLst>
            <pc:docMk/>
            <pc:sldMk cId="1830847363" sldId="283"/>
            <ac:spMk id="10646" creationId="{68DA3E36-D51A-4A11-BBD9-67CD017C3555}"/>
          </ac:spMkLst>
        </pc:spChg>
        <pc:spChg chg="mod">
          <ac:chgData name="Vivek Saahil" userId="43ad321a-5946-4c44-869a-99c3331d9527" providerId="ADAL" clId="{EA813354-F016-409C-A55B-EB42D8BC8B73}" dt="2021-04-06T04:33:14.680" v="5341" actId="27803"/>
          <ac:spMkLst>
            <pc:docMk/>
            <pc:sldMk cId="1830847363" sldId="283"/>
            <ac:spMk id="10647" creationId="{CAE16DFD-BF5F-4449-9EA5-36CFA7A15C68}"/>
          </ac:spMkLst>
        </pc:spChg>
        <pc:spChg chg="mod">
          <ac:chgData name="Vivek Saahil" userId="43ad321a-5946-4c44-869a-99c3331d9527" providerId="ADAL" clId="{EA813354-F016-409C-A55B-EB42D8BC8B73}" dt="2021-04-06T04:33:14.680" v="5341" actId="27803"/>
          <ac:spMkLst>
            <pc:docMk/>
            <pc:sldMk cId="1830847363" sldId="283"/>
            <ac:spMk id="10648" creationId="{8232D263-9C1E-413A-93E0-FA851EEF4EEA}"/>
          </ac:spMkLst>
        </pc:spChg>
        <pc:spChg chg="mod">
          <ac:chgData name="Vivek Saahil" userId="43ad321a-5946-4c44-869a-99c3331d9527" providerId="ADAL" clId="{EA813354-F016-409C-A55B-EB42D8BC8B73}" dt="2021-04-06T04:33:14.680" v="5341" actId="27803"/>
          <ac:spMkLst>
            <pc:docMk/>
            <pc:sldMk cId="1830847363" sldId="283"/>
            <ac:spMk id="10649" creationId="{A2F1AB23-428D-4350-905D-C3BC1B7D858D}"/>
          </ac:spMkLst>
        </pc:spChg>
        <pc:spChg chg="mod">
          <ac:chgData name="Vivek Saahil" userId="43ad321a-5946-4c44-869a-99c3331d9527" providerId="ADAL" clId="{EA813354-F016-409C-A55B-EB42D8BC8B73}" dt="2021-04-06T04:33:14.680" v="5341" actId="27803"/>
          <ac:spMkLst>
            <pc:docMk/>
            <pc:sldMk cId="1830847363" sldId="283"/>
            <ac:spMk id="10650" creationId="{EA509FB9-4ED2-46F4-A476-93F98DB126DD}"/>
          </ac:spMkLst>
        </pc:spChg>
        <pc:spChg chg="mod">
          <ac:chgData name="Vivek Saahil" userId="43ad321a-5946-4c44-869a-99c3331d9527" providerId="ADAL" clId="{EA813354-F016-409C-A55B-EB42D8BC8B73}" dt="2021-04-06T04:33:14.680" v="5341" actId="27803"/>
          <ac:spMkLst>
            <pc:docMk/>
            <pc:sldMk cId="1830847363" sldId="283"/>
            <ac:spMk id="10651" creationId="{879D66B0-EC71-4778-BE13-682657521EA2}"/>
          </ac:spMkLst>
        </pc:spChg>
        <pc:spChg chg="mod">
          <ac:chgData name="Vivek Saahil" userId="43ad321a-5946-4c44-869a-99c3331d9527" providerId="ADAL" clId="{EA813354-F016-409C-A55B-EB42D8BC8B73}" dt="2021-04-06T04:33:14.680" v="5341" actId="27803"/>
          <ac:spMkLst>
            <pc:docMk/>
            <pc:sldMk cId="1830847363" sldId="283"/>
            <ac:spMk id="10652" creationId="{FBF08883-0295-46CD-8AB5-194F26D36102}"/>
          </ac:spMkLst>
        </pc:spChg>
        <pc:spChg chg="mod">
          <ac:chgData name="Vivek Saahil" userId="43ad321a-5946-4c44-869a-99c3331d9527" providerId="ADAL" clId="{EA813354-F016-409C-A55B-EB42D8BC8B73}" dt="2021-04-06T04:33:14.680" v="5341" actId="27803"/>
          <ac:spMkLst>
            <pc:docMk/>
            <pc:sldMk cId="1830847363" sldId="283"/>
            <ac:spMk id="10653" creationId="{43ADE310-DA9B-42AC-B91D-DFEDA7CCB433}"/>
          </ac:spMkLst>
        </pc:spChg>
        <pc:spChg chg="mod">
          <ac:chgData name="Vivek Saahil" userId="43ad321a-5946-4c44-869a-99c3331d9527" providerId="ADAL" clId="{EA813354-F016-409C-A55B-EB42D8BC8B73}" dt="2021-04-06T04:33:14.680" v="5341" actId="27803"/>
          <ac:spMkLst>
            <pc:docMk/>
            <pc:sldMk cId="1830847363" sldId="283"/>
            <ac:spMk id="10654" creationId="{42CA2F9E-96B0-4891-B231-8A5FFE99D9DF}"/>
          </ac:spMkLst>
        </pc:spChg>
        <pc:spChg chg="mod">
          <ac:chgData name="Vivek Saahil" userId="43ad321a-5946-4c44-869a-99c3331d9527" providerId="ADAL" clId="{EA813354-F016-409C-A55B-EB42D8BC8B73}" dt="2021-04-06T04:33:14.680" v="5341" actId="27803"/>
          <ac:spMkLst>
            <pc:docMk/>
            <pc:sldMk cId="1830847363" sldId="283"/>
            <ac:spMk id="10655" creationId="{0B348268-1CE4-4BB3-9D0B-4E240F01F1D4}"/>
          </ac:spMkLst>
        </pc:spChg>
        <pc:spChg chg="mod">
          <ac:chgData name="Vivek Saahil" userId="43ad321a-5946-4c44-869a-99c3331d9527" providerId="ADAL" clId="{EA813354-F016-409C-A55B-EB42D8BC8B73}" dt="2021-04-06T04:33:14.680" v="5341" actId="27803"/>
          <ac:spMkLst>
            <pc:docMk/>
            <pc:sldMk cId="1830847363" sldId="283"/>
            <ac:spMk id="10656" creationId="{B0BB4B2C-3450-4E83-97C0-30EE753F49DF}"/>
          </ac:spMkLst>
        </pc:spChg>
        <pc:spChg chg="mod">
          <ac:chgData name="Vivek Saahil" userId="43ad321a-5946-4c44-869a-99c3331d9527" providerId="ADAL" clId="{EA813354-F016-409C-A55B-EB42D8BC8B73}" dt="2021-04-06T04:33:14.680" v="5341" actId="27803"/>
          <ac:spMkLst>
            <pc:docMk/>
            <pc:sldMk cId="1830847363" sldId="283"/>
            <ac:spMk id="10657" creationId="{D7316657-7CE3-4D27-B4AE-8E7DA628C54F}"/>
          </ac:spMkLst>
        </pc:spChg>
        <pc:spChg chg="mod">
          <ac:chgData name="Vivek Saahil" userId="43ad321a-5946-4c44-869a-99c3331d9527" providerId="ADAL" clId="{EA813354-F016-409C-A55B-EB42D8BC8B73}" dt="2021-04-06T04:33:14.680" v="5341" actId="27803"/>
          <ac:spMkLst>
            <pc:docMk/>
            <pc:sldMk cId="1830847363" sldId="283"/>
            <ac:spMk id="10658" creationId="{092368EA-6612-45F8-B7D6-87E12E167B86}"/>
          </ac:spMkLst>
        </pc:spChg>
        <pc:spChg chg="mod">
          <ac:chgData name="Vivek Saahil" userId="43ad321a-5946-4c44-869a-99c3331d9527" providerId="ADAL" clId="{EA813354-F016-409C-A55B-EB42D8BC8B73}" dt="2021-04-06T04:33:14.680" v="5341" actId="27803"/>
          <ac:spMkLst>
            <pc:docMk/>
            <pc:sldMk cId="1830847363" sldId="283"/>
            <ac:spMk id="10659" creationId="{34CFC0B3-1F9C-487C-9893-0DAE43CFB691}"/>
          </ac:spMkLst>
        </pc:spChg>
        <pc:spChg chg="mod">
          <ac:chgData name="Vivek Saahil" userId="43ad321a-5946-4c44-869a-99c3331d9527" providerId="ADAL" clId="{EA813354-F016-409C-A55B-EB42D8BC8B73}" dt="2021-04-06T04:33:14.680" v="5341" actId="27803"/>
          <ac:spMkLst>
            <pc:docMk/>
            <pc:sldMk cId="1830847363" sldId="283"/>
            <ac:spMk id="10660" creationId="{B7B3EB8C-1172-4657-A5E9-BD5604848F40}"/>
          </ac:spMkLst>
        </pc:spChg>
        <pc:spChg chg="mod">
          <ac:chgData name="Vivek Saahil" userId="43ad321a-5946-4c44-869a-99c3331d9527" providerId="ADAL" clId="{EA813354-F016-409C-A55B-EB42D8BC8B73}" dt="2021-04-06T04:33:14.680" v="5341" actId="27803"/>
          <ac:spMkLst>
            <pc:docMk/>
            <pc:sldMk cId="1830847363" sldId="283"/>
            <ac:spMk id="10661" creationId="{78E0AFDD-1736-4478-B83A-0CC1BE1B3202}"/>
          </ac:spMkLst>
        </pc:spChg>
        <pc:spChg chg="mod">
          <ac:chgData name="Vivek Saahil" userId="43ad321a-5946-4c44-869a-99c3331d9527" providerId="ADAL" clId="{EA813354-F016-409C-A55B-EB42D8BC8B73}" dt="2021-04-06T04:33:14.680" v="5341" actId="27803"/>
          <ac:spMkLst>
            <pc:docMk/>
            <pc:sldMk cId="1830847363" sldId="283"/>
            <ac:spMk id="10662" creationId="{4D76754D-04A1-499A-AB64-B07353C70DBB}"/>
          </ac:spMkLst>
        </pc:spChg>
        <pc:spChg chg="mod">
          <ac:chgData name="Vivek Saahil" userId="43ad321a-5946-4c44-869a-99c3331d9527" providerId="ADAL" clId="{EA813354-F016-409C-A55B-EB42D8BC8B73}" dt="2021-04-06T04:33:14.680" v="5341" actId="27803"/>
          <ac:spMkLst>
            <pc:docMk/>
            <pc:sldMk cId="1830847363" sldId="283"/>
            <ac:spMk id="10663" creationId="{E5F5F25F-B7F5-4884-BA53-BD66BE4B1BFF}"/>
          </ac:spMkLst>
        </pc:spChg>
        <pc:spChg chg="mod">
          <ac:chgData name="Vivek Saahil" userId="43ad321a-5946-4c44-869a-99c3331d9527" providerId="ADAL" clId="{EA813354-F016-409C-A55B-EB42D8BC8B73}" dt="2021-04-06T04:33:14.680" v="5341" actId="27803"/>
          <ac:spMkLst>
            <pc:docMk/>
            <pc:sldMk cId="1830847363" sldId="283"/>
            <ac:spMk id="10664" creationId="{AD29DA14-B6DD-4980-BC24-32519DBAF4D2}"/>
          </ac:spMkLst>
        </pc:spChg>
        <pc:spChg chg="mod">
          <ac:chgData name="Vivek Saahil" userId="43ad321a-5946-4c44-869a-99c3331d9527" providerId="ADAL" clId="{EA813354-F016-409C-A55B-EB42D8BC8B73}" dt="2021-04-06T04:33:14.680" v="5341" actId="27803"/>
          <ac:spMkLst>
            <pc:docMk/>
            <pc:sldMk cId="1830847363" sldId="283"/>
            <ac:spMk id="10665" creationId="{7C3192E5-1288-42BB-B7D4-618344DD74DD}"/>
          </ac:spMkLst>
        </pc:spChg>
        <pc:spChg chg="mod">
          <ac:chgData name="Vivek Saahil" userId="43ad321a-5946-4c44-869a-99c3331d9527" providerId="ADAL" clId="{EA813354-F016-409C-A55B-EB42D8BC8B73}" dt="2021-04-06T04:33:14.680" v="5341" actId="27803"/>
          <ac:spMkLst>
            <pc:docMk/>
            <pc:sldMk cId="1830847363" sldId="283"/>
            <ac:spMk id="10666" creationId="{13DD461A-7716-4DE0-89B5-96A16220E184}"/>
          </ac:spMkLst>
        </pc:spChg>
        <pc:spChg chg="mod">
          <ac:chgData name="Vivek Saahil" userId="43ad321a-5946-4c44-869a-99c3331d9527" providerId="ADAL" clId="{EA813354-F016-409C-A55B-EB42D8BC8B73}" dt="2021-04-06T04:33:14.680" v="5341" actId="27803"/>
          <ac:spMkLst>
            <pc:docMk/>
            <pc:sldMk cId="1830847363" sldId="283"/>
            <ac:spMk id="10667" creationId="{64971D63-03A6-4350-964D-304C4F7A955B}"/>
          </ac:spMkLst>
        </pc:spChg>
        <pc:spChg chg="mod">
          <ac:chgData name="Vivek Saahil" userId="43ad321a-5946-4c44-869a-99c3331d9527" providerId="ADAL" clId="{EA813354-F016-409C-A55B-EB42D8BC8B73}" dt="2021-04-06T04:33:14.680" v="5341" actId="27803"/>
          <ac:spMkLst>
            <pc:docMk/>
            <pc:sldMk cId="1830847363" sldId="283"/>
            <ac:spMk id="10668" creationId="{E6DF9D48-61AD-4E22-962A-B1A6D0480304}"/>
          </ac:spMkLst>
        </pc:spChg>
        <pc:spChg chg="mod">
          <ac:chgData name="Vivek Saahil" userId="43ad321a-5946-4c44-869a-99c3331d9527" providerId="ADAL" clId="{EA813354-F016-409C-A55B-EB42D8BC8B73}" dt="2021-04-06T04:33:14.680" v="5341" actId="27803"/>
          <ac:spMkLst>
            <pc:docMk/>
            <pc:sldMk cId="1830847363" sldId="283"/>
            <ac:spMk id="10669" creationId="{C2EE54EB-6666-4156-91B8-DE90B1DCBDB4}"/>
          </ac:spMkLst>
        </pc:spChg>
        <pc:spChg chg="mod">
          <ac:chgData name="Vivek Saahil" userId="43ad321a-5946-4c44-869a-99c3331d9527" providerId="ADAL" clId="{EA813354-F016-409C-A55B-EB42D8BC8B73}" dt="2021-04-06T04:33:14.680" v="5341" actId="27803"/>
          <ac:spMkLst>
            <pc:docMk/>
            <pc:sldMk cId="1830847363" sldId="283"/>
            <ac:spMk id="10670" creationId="{CF0717CD-71CF-4EF4-B1DE-2E701CAAA7DB}"/>
          </ac:spMkLst>
        </pc:spChg>
        <pc:spChg chg="mod">
          <ac:chgData name="Vivek Saahil" userId="43ad321a-5946-4c44-869a-99c3331d9527" providerId="ADAL" clId="{EA813354-F016-409C-A55B-EB42D8BC8B73}" dt="2021-04-06T04:33:14.680" v="5341" actId="27803"/>
          <ac:spMkLst>
            <pc:docMk/>
            <pc:sldMk cId="1830847363" sldId="283"/>
            <ac:spMk id="10671" creationId="{859607CB-1F7F-4D4B-8C98-A468A1800C2E}"/>
          </ac:spMkLst>
        </pc:spChg>
        <pc:spChg chg="mod">
          <ac:chgData name="Vivek Saahil" userId="43ad321a-5946-4c44-869a-99c3331d9527" providerId="ADAL" clId="{EA813354-F016-409C-A55B-EB42D8BC8B73}" dt="2021-04-06T04:33:14.680" v="5341" actId="27803"/>
          <ac:spMkLst>
            <pc:docMk/>
            <pc:sldMk cId="1830847363" sldId="283"/>
            <ac:spMk id="10672" creationId="{88140667-C09B-4181-A150-04B64E47BC05}"/>
          </ac:spMkLst>
        </pc:spChg>
        <pc:spChg chg="mod">
          <ac:chgData name="Vivek Saahil" userId="43ad321a-5946-4c44-869a-99c3331d9527" providerId="ADAL" clId="{EA813354-F016-409C-A55B-EB42D8BC8B73}" dt="2021-04-06T04:33:14.680" v="5341" actId="27803"/>
          <ac:spMkLst>
            <pc:docMk/>
            <pc:sldMk cId="1830847363" sldId="283"/>
            <ac:spMk id="10673" creationId="{608668B3-7EFB-4690-A7D6-174CE3DB4771}"/>
          </ac:spMkLst>
        </pc:spChg>
        <pc:spChg chg="mod">
          <ac:chgData name="Vivek Saahil" userId="43ad321a-5946-4c44-869a-99c3331d9527" providerId="ADAL" clId="{EA813354-F016-409C-A55B-EB42D8BC8B73}" dt="2021-04-06T04:33:14.680" v="5341" actId="27803"/>
          <ac:spMkLst>
            <pc:docMk/>
            <pc:sldMk cId="1830847363" sldId="283"/>
            <ac:spMk id="10674" creationId="{D9F7B818-D717-4D18-9E66-DA3958EBC7E7}"/>
          </ac:spMkLst>
        </pc:spChg>
        <pc:spChg chg="mod">
          <ac:chgData name="Vivek Saahil" userId="43ad321a-5946-4c44-869a-99c3331d9527" providerId="ADAL" clId="{EA813354-F016-409C-A55B-EB42D8BC8B73}" dt="2021-04-06T04:33:14.680" v="5341" actId="27803"/>
          <ac:spMkLst>
            <pc:docMk/>
            <pc:sldMk cId="1830847363" sldId="283"/>
            <ac:spMk id="10675" creationId="{737A7E8E-B268-4CD3-AA92-F336A4BC021D}"/>
          </ac:spMkLst>
        </pc:spChg>
        <pc:spChg chg="mod">
          <ac:chgData name="Vivek Saahil" userId="43ad321a-5946-4c44-869a-99c3331d9527" providerId="ADAL" clId="{EA813354-F016-409C-A55B-EB42D8BC8B73}" dt="2021-04-06T04:33:14.680" v="5341" actId="27803"/>
          <ac:spMkLst>
            <pc:docMk/>
            <pc:sldMk cId="1830847363" sldId="283"/>
            <ac:spMk id="10676" creationId="{4E390266-9D25-426D-9D9C-AD17238FFF14}"/>
          </ac:spMkLst>
        </pc:spChg>
        <pc:spChg chg="mod">
          <ac:chgData name="Vivek Saahil" userId="43ad321a-5946-4c44-869a-99c3331d9527" providerId="ADAL" clId="{EA813354-F016-409C-A55B-EB42D8BC8B73}" dt="2021-04-06T04:33:14.680" v="5341" actId="27803"/>
          <ac:spMkLst>
            <pc:docMk/>
            <pc:sldMk cId="1830847363" sldId="283"/>
            <ac:spMk id="10677" creationId="{83CD645B-0086-4BE0-AC0D-8BC0B806D743}"/>
          </ac:spMkLst>
        </pc:spChg>
        <pc:spChg chg="mod">
          <ac:chgData name="Vivek Saahil" userId="43ad321a-5946-4c44-869a-99c3331d9527" providerId="ADAL" clId="{EA813354-F016-409C-A55B-EB42D8BC8B73}" dt="2021-04-06T04:33:14.680" v="5341" actId="27803"/>
          <ac:spMkLst>
            <pc:docMk/>
            <pc:sldMk cId="1830847363" sldId="283"/>
            <ac:spMk id="10678" creationId="{E6683511-8035-4139-B157-9A9EC52895F6}"/>
          </ac:spMkLst>
        </pc:spChg>
        <pc:spChg chg="mod">
          <ac:chgData name="Vivek Saahil" userId="43ad321a-5946-4c44-869a-99c3331d9527" providerId="ADAL" clId="{EA813354-F016-409C-A55B-EB42D8BC8B73}" dt="2021-04-06T04:33:14.680" v="5341" actId="27803"/>
          <ac:spMkLst>
            <pc:docMk/>
            <pc:sldMk cId="1830847363" sldId="283"/>
            <ac:spMk id="10679" creationId="{D6B91E45-76A7-4866-9AFD-F75BB9B69CBE}"/>
          </ac:spMkLst>
        </pc:spChg>
        <pc:spChg chg="mod">
          <ac:chgData name="Vivek Saahil" userId="43ad321a-5946-4c44-869a-99c3331d9527" providerId="ADAL" clId="{EA813354-F016-409C-A55B-EB42D8BC8B73}" dt="2021-04-06T04:33:14.680" v="5341" actId="27803"/>
          <ac:spMkLst>
            <pc:docMk/>
            <pc:sldMk cId="1830847363" sldId="283"/>
            <ac:spMk id="10680" creationId="{214076BF-6191-483C-A152-124224713B98}"/>
          </ac:spMkLst>
        </pc:spChg>
        <pc:spChg chg="mod">
          <ac:chgData name="Vivek Saahil" userId="43ad321a-5946-4c44-869a-99c3331d9527" providerId="ADAL" clId="{EA813354-F016-409C-A55B-EB42D8BC8B73}" dt="2021-04-06T04:33:14.680" v="5341" actId="27803"/>
          <ac:spMkLst>
            <pc:docMk/>
            <pc:sldMk cId="1830847363" sldId="283"/>
            <ac:spMk id="10681" creationId="{13118FA9-D6D8-43E8-81FA-0E1A8A319108}"/>
          </ac:spMkLst>
        </pc:spChg>
        <pc:spChg chg="mod">
          <ac:chgData name="Vivek Saahil" userId="43ad321a-5946-4c44-869a-99c3331d9527" providerId="ADAL" clId="{EA813354-F016-409C-A55B-EB42D8BC8B73}" dt="2021-04-06T04:33:14.680" v="5341" actId="27803"/>
          <ac:spMkLst>
            <pc:docMk/>
            <pc:sldMk cId="1830847363" sldId="283"/>
            <ac:spMk id="10682" creationId="{EEA2A7B6-831F-4AA5-B3B1-193BE0B34EE9}"/>
          </ac:spMkLst>
        </pc:spChg>
        <pc:spChg chg="mod">
          <ac:chgData name="Vivek Saahil" userId="43ad321a-5946-4c44-869a-99c3331d9527" providerId="ADAL" clId="{EA813354-F016-409C-A55B-EB42D8BC8B73}" dt="2021-04-06T04:33:14.680" v="5341" actId="27803"/>
          <ac:spMkLst>
            <pc:docMk/>
            <pc:sldMk cId="1830847363" sldId="283"/>
            <ac:spMk id="10683" creationId="{24A4A3B1-6DA4-4F9A-90C2-CD803C610F9D}"/>
          </ac:spMkLst>
        </pc:spChg>
        <pc:spChg chg="mod">
          <ac:chgData name="Vivek Saahil" userId="43ad321a-5946-4c44-869a-99c3331d9527" providerId="ADAL" clId="{EA813354-F016-409C-A55B-EB42D8BC8B73}" dt="2021-04-06T04:33:14.680" v="5341" actId="27803"/>
          <ac:spMkLst>
            <pc:docMk/>
            <pc:sldMk cId="1830847363" sldId="283"/>
            <ac:spMk id="10684" creationId="{015C9EA2-6701-45A4-A842-411A66194B22}"/>
          </ac:spMkLst>
        </pc:spChg>
        <pc:spChg chg="mod">
          <ac:chgData name="Vivek Saahil" userId="43ad321a-5946-4c44-869a-99c3331d9527" providerId="ADAL" clId="{EA813354-F016-409C-A55B-EB42D8BC8B73}" dt="2021-04-06T04:33:14.680" v="5341" actId="27803"/>
          <ac:spMkLst>
            <pc:docMk/>
            <pc:sldMk cId="1830847363" sldId="283"/>
            <ac:spMk id="10685" creationId="{3B868B6F-3D3D-48FE-B512-ECE265AF1CAB}"/>
          </ac:spMkLst>
        </pc:spChg>
        <pc:spChg chg="mod">
          <ac:chgData name="Vivek Saahil" userId="43ad321a-5946-4c44-869a-99c3331d9527" providerId="ADAL" clId="{EA813354-F016-409C-A55B-EB42D8BC8B73}" dt="2021-04-06T04:33:14.680" v="5341" actId="27803"/>
          <ac:spMkLst>
            <pc:docMk/>
            <pc:sldMk cId="1830847363" sldId="283"/>
            <ac:spMk id="10686" creationId="{23261797-B900-484A-B85B-8216196E7466}"/>
          </ac:spMkLst>
        </pc:spChg>
        <pc:spChg chg="mod">
          <ac:chgData name="Vivek Saahil" userId="43ad321a-5946-4c44-869a-99c3331d9527" providerId="ADAL" clId="{EA813354-F016-409C-A55B-EB42D8BC8B73}" dt="2021-04-06T04:33:14.680" v="5341" actId="27803"/>
          <ac:spMkLst>
            <pc:docMk/>
            <pc:sldMk cId="1830847363" sldId="283"/>
            <ac:spMk id="10687" creationId="{5608C25C-01D0-4CBA-B024-47F1AD12979A}"/>
          </ac:spMkLst>
        </pc:spChg>
        <pc:spChg chg="mod">
          <ac:chgData name="Vivek Saahil" userId="43ad321a-5946-4c44-869a-99c3331d9527" providerId="ADAL" clId="{EA813354-F016-409C-A55B-EB42D8BC8B73}" dt="2021-04-06T04:33:14.680" v="5341" actId="27803"/>
          <ac:spMkLst>
            <pc:docMk/>
            <pc:sldMk cId="1830847363" sldId="283"/>
            <ac:spMk id="10688" creationId="{A953FA42-073D-4FA0-A394-40AA96AF2CBA}"/>
          </ac:spMkLst>
        </pc:spChg>
        <pc:spChg chg="mod">
          <ac:chgData name="Vivek Saahil" userId="43ad321a-5946-4c44-869a-99c3331d9527" providerId="ADAL" clId="{EA813354-F016-409C-A55B-EB42D8BC8B73}" dt="2021-04-06T04:33:14.680" v="5341" actId="27803"/>
          <ac:spMkLst>
            <pc:docMk/>
            <pc:sldMk cId="1830847363" sldId="283"/>
            <ac:spMk id="10689" creationId="{270108BA-1DB8-458D-ABA7-B85B07EE1FE8}"/>
          </ac:spMkLst>
        </pc:spChg>
        <pc:spChg chg="mod">
          <ac:chgData name="Vivek Saahil" userId="43ad321a-5946-4c44-869a-99c3331d9527" providerId="ADAL" clId="{EA813354-F016-409C-A55B-EB42D8BC8B73}" dt="2021-04-06T04:33:14.680" v="5341" actId="27803"/>
          <ac:spMkLst>
            <pc:docMk/>
            <pc:sldMk cId="1830847363" sldId="283"/>
            <ac:spMk id="10690" creationId="{0E23DD6C-59C2-45BD-ABE2-F77362CE717B}"/>
          </ac:spMkLst>
        </pc:spChg>
        <pc:spChg chg="mod">
          <ac:chgData name="Vivek Saahil" userId="43ad321a-5946-4c44-869a-99c3331d9527" providerId="ADAL" clId="{EA813354-F016-409C-A55B-EB42D8BC8B73}" dt="2021-04-06T04:33:14.680" v="5341" actId="27803"/>
          <ac:spMkLst>
            <pc:docMk/>
            <pc:sldMk cId="1830847363" sldId="283"/>
            <ac:spMk id="10691" creationId="{C96AB016-6012-4B42-9AE9-7FDFCEEE4D3A}"/>
          </ac:spMkLst>
        </pc:spChg>
        <pc:spChg chg="mod">
          <ac:chgData name="Vivek Saahil" userId="43ad321a-5946-4c44-869a-99c3331d9527" providerId="ADAL" clId="{EA813354-F016-409C-A55B-EB42D8BC8B73}" dt="2021-04-06T04:33:14.680" v="5341" actId="27803"/>
          <ac:spMkLst>
            <pc:docMk/>
            <pc:sldMk cId="1830847363" sldId="283"/>
            <ac:spMk id="10692" creationId="{B192385C-BB53-46F9-A87A-5D375CF4DAE5}"/>
          </ac:spMkLst>
        </pc:spChg>
        <pc:spChg chg="mod">
          <ac:chgData name="Vivek Saahil" userId="43ad321a-5946-4c44-869a-99c3331d9527" providerId="ADAL" clId="{EA813354-F016-409C-A55B-EB42D8BC8B73}" dt="2021-04-06T04:33:14.680" v="5341" actId="27803"/>
          <ac:spMkLst>
            <pc:docMk/>
            <pc:sldMk cId="1830847363" sldId="283"/>
            <ac:spMk id="10693" creationId="{22C01A60-77C1-4199-869D-20CB4D92BDE0}"/>
          </ac:spMkLst>
        </pc:spChg>
        <pc:spChg chg="mod">
          <ac:chgData name="Vivek Saahil" userId="43ad321a-5946-4c44-869a-99c3331d9527" providerId="ADAL" clId="{EA813354-F016-409C-A55B-EB42D8BC8B73}" dt="2021-04-06T04:33:14.680" v="5341" actId="27803"/>
          <ac:spMkLst>
            <pc:docMk/>
            <pc:sldMk cId="1830847363" sldId="283"/>
            <ac:spMk id="10694" creationId="{E1038719-3BB6-4D37-BD5E-34CA7C737A04}"/>
          </ac:spMkLst>
        </pc:spChg>
        <pc:spChg chg="mod">
          <ac:chgData name="Vivek Saahil" userId="43ad321a-5946-4c44-869a-99c3331d9527" providerId="ADAL" clId="{EA813354-F016-409C-A55B-EB42D8BC8B73}" dt="2021-04-06T04:33:14.680" v="5341" actId="27803"/>
          <ac:spMkLst>
            <pc:docMk/>
            <pc:sldMk cId="1830847363" sldId="283"/>
            <ac:spMk id="10695" creationId="{20C3F414-C07F-4904-B950-E0849B0C85FB}"/>
          </ac:spMkLst>
        </pc:spChg>
        <pc:spChg chg="mod">
          <ac:chgData name="Vivek Saahil" userId="43ad321a-5946-4c44-869a-99c3331d9527" providerId="ADAL" clId="{EA813354-F016-409C-A55B-EB42D8BC8B73}" dt="2021-04-06T04:33:14.680" v="5341" actId="27803"/>
          <ac:spMkLst>
            <pc:docMk/>
            <pc:sldMk cId="1830847363" sldId="283"/>
            <ac:spMk id="10696" creationId="{56CF46FE-3334-468C-A227-38B609EB0593}"/>
          </ac:spMkLst>
        </pc:spChg>
        <pc:spChg chg="mod">
          <ac:chgData name="Vivek Saahil" userId="43ad321a-5946-4c44-869a-99c3331d9527" providerId="ADAL" clId="{EA813354-F016-409C-A55B-EB42D8BC8B73}" dt="2021-04-06T04:33:14.680" v="5341" actId="27803"/>
          <ac:spMkLst>
            <pc:docMk/>
            <pc:sldMk cId="1830847363" sldId="283"/>
            <ac:spMk id="10697" creationId="{EF956FA8-F0EC-47BB-8B42-80CB6F7B52A6}"/>
          </ac:spMkLst>
        </pc:spChg>
        <pc:spChg chg="mod">
          <ac:chgData name="Vivek Saahil" userId="43ad321a-5946-4c44-869a-99c3331d9527" providerId="ADAL" clId="{EA813354-F016-409C-A55B-EB42D8BC8B73}" dt="2021-04-06T04:33:14.680" v="5341" actId="27803"/>
          <ac:spMkLst>
            <pc:docMk/>
            <pc:sldMk cId="1830847363" sldId="283"/>
            <ac:spMk id="10698" creationId="{B4D6F9FF-ACD8-4388-A348-4481C45053DD}"/>
          </ac:spMkLst>
        </pc:spChg>
        <pc:spChg chg="mod">
          <ac:chgData name="Vivek Saahil" userId="43ad321a-5946-4c44-869a-99c3331d9527" providerId="ADAL" clId="{EA813354-F016-409C-A55B-EB42D8BC8B73}" dt="2021-04-06T04:33:14.680" v="5341" actId="27803"/>
          <ac:spMkLst>
            <pc:docMk/>
            <pc:sldMk cId="1830847363" sldId="283"/>
            <ac:spMk id="10699" creationId="{663DEACF-B634-4D31-ACBC-E725853AF4F1}"/>
          </ac:spMkLst>
        </pc:spChg>
        <pc:spChg chg="mod">
          <ac:chgData name="Vivek Saahil" userId="43ad321a-5946-4c44-869a-99c3331d9527" providerId="ADAL" clId="{EA813354-F016-409C-A55B-EB42D8BC8B73}" dt="2021-04-06T04:33:14.680" v="5341" actId="27803"/>
          <ac:spMkLst>
            <pc:docMk/>
            <pc:sldMk cId="1830847363" sldId="283"/>
            <ac:spMk id="10700" creationId="{80FDA012-D0DA-458E-8348-B78F97473892}"/>
          </ac:spMkLst>
        </pc:spChg>
        <pc:spChg chg="mod">
          <ac:chgData name="Vivek Saahil" userId="43ad321a-5946-4c44-869a-99c3331d9527" providerId="ADAL" clId="{EA813354-F016-409C-A55B-EB42D8BC8B73}" dt="2021-04-06T04:33:14.680" v="5341" actId="27803"/>
          <ac:spMkLst>
            <pc:docMk/>
            <pc:sldMk cId="1830847363" sldId="283"/>
            <ac:spMk id="10701" creationId="{18F469E9-2DB1-4C69-99D1-CE43A46DDBB4}"/>
          </ac:spMkLst>
        </pc:spChg>
        <pc:spChg chg="mod">
          <ac:chgData name="Vivek Saahil" userId="43ad321a-5946-4c44-869a-99c3331d9527" providerId="ADAL" clId="{EA813354-F016-409C-A55B-EB42D8BC8B73}" dt="2021-04-06T04:33:14.680" v="5341" actId="27803"/>
          <ac:spMkLst>
            <pc:docMk/>
            <pc:sldMk cId="1830847363" sldId="283"/>
            <ac:spMk id="10702" creationId="{C0B3D06C-6807-4D01-B9E3-D2506FFDBCDA}"/>
          </ac:spMkLst>
        </pc:spChg>
        <pc:spChg chg="mod">
          <ac:chgData name="Vivek Saahil" userId="43ad321a-5946-4c44-869a-99c3331d9527" providerId="ADAL" clId="{EA813354-F016-409C-A55B-EB42D8BC8B73}" dt="2021-04-06T04:33:14.680" v="5341" actId="27803"/>
          <ac:spMkLst>
            <pc:docMk/>
            <pc:sldMk cId="1830847363" sldId="283"/>
            <ac:spMk id="10703" creationId="{F4D73407-5EA4-4437-9387-C507DD609B31}"/>
          </ac:spMkLst>
        </pc:spChg>
        <pc:spChg chg="mod">
          <ac:chgData name="Vivek Saahil" userId="43ad321a-5946-4c44-869a-99c3331d9527" providerId="ADAL" clId="{EA813354-F016-409C-A55B-EB42D8BC8B73}" dt="2021-04-06T04:33:14.680" v="5341" actId="27803"/>
          <ac:spMkLst>
            <pc:docMk/>
            <pc:sldMk cId="1830847363" sldId="283"/>
            <ac:spMk id="10704" creationId="{56205A5D-6D88-49D4-BE41-2297BB140594}"/>
          </ac:spMkLst>
        </pc:spChg>
        <pc:spChg chg="mod">
          <ac:chgData name="Vivek Saahil" userId="43ad321a-5946-4c44-869a-99c3331d9527" providerId="ADAL" clId="{EA813354-F016-409C-A55B-EB42D8BC8B73}" dt="2021-04-06T04:33:14.680" v="5341" actId="27803"/>
          <ac:spMkLst>
            <pc:docMk/>
            <pc:sldMk cId="1830847363" sldId="283"/>
            <ac:spMk id="10705" creationId="{619457F8-7F55-46DA-9296-181152D500F8}"/>
          </ac:spMkLst>
        </pc:spChg>
        <pc:spChg chg="mod">
          <ac:chgData name="Vivek Saahil" userId="43ad321a-5946-4c44-869a-99c3331d9527" providerId="ADAL" clId="{EA813354-F016-409C-A55B-EB42D8BC8B73}" dt="2021-04-06T04:33:14.680" v="5341" actId="27803"/>
          <ac:spMkLst>
            <pc:docMk/>
            <pc:sldMk cId="1830847363" sldId="283"/>
            <ac:spMk id="10706" creationId="{B19C0BB5-5222-44D5-86DA-3A94DDA15BD1}"/>
          </ac:spMkLst>
        </pc:spChg>
        <pc:spChg chg="mod">
          <ac:chgData name="Vivek Saahil" userId="43ad321a-5946-4c44-869a-99c3331d9527" providerId="ADAL" clId="{EA813354-F016-409C-A55B-EB42D8BC8B73}" dt="2021-04-06T04:33:14.680" v="5341" actId="27803"/>
          <ac:spMkLst>
            <pc:docMk/>
            <pc:sldMk cId="1830847363" sldId="283"/>
            <ac:spMk id="10708" creationId="{CE82F6A8-7B92-4911-B5AE-A8E2DD401857}"/>
          </ac:spMkLst>
        </pc:spChg>
        <pc:spChg chg="mod">
          <ac:chgData name="Vivek Saahil" userId="43ad321a-5946-4c44-869a-99c3331d9527" providerId="ADAL" clId="{EA813354-F016-409C-A55B-EB42D8BC8B73}" dt="2021-04-06T04:33:14.680" v="5341" actId="27803"/>
          <ac:spMkLst>
            <pc:docMk/>
            <pc:sldMk cId="1830847363" sldId="283"/>
            <ac:spMk id="10709" creationId="{4BC2B2EF-DC21-4197-9EFA-641BAC3D6DD3}"/>
          </ac:spMkLst>
        </pc:spChg>
        <pc:spChg chg="mod">
          <ac:chgData name="Vivek Saahil" userId="43ad321a-5946-4c44-869a-99c3331d9527" providerId="ADAL" clId="{EA813354-F016-409C-A55B-EB42D8BC8B73}" dt="2021-04-06T04:33:14.680" v="5341" actId="27803"/>
          <ac:spMkLst>
            <pc:docMk/>
            <pc:sldMk cId="1830847363" sldId="283"/>
            <ac:spMk id="10710" creationId="{66896E76-E199-4A6B-A163-68FFB8A52819}"/>
          </ac:spMkLst>
        </pc:spChg>
        <pc:spChg chg="mod">
          <ac:chgData name="Vivek Saahil" userId="43ad321a-5946-4c44-869a-99c3331d9527" providerId="ADAL" clId="{EA813354-F016-409C-A55B-EB42D8BC8B73}" dt="2021-04-06T04:33:14.680" v="5341" actId="27803"/>
          <ac:spMkLst>
            <pc:docMk/>
            <pc:sldMk cId="1830847363" sldId="283"/>
            <ac:spMk id="10711" creationId="{96926035-E757-4471-BF2B-957C002DC676}"/>
          </ac:spMkLst>
        </pc:spChg>
        <pc:spChg chg="mod">
          <ac:chgData name="Vivek Saahil" userId="43ad321a-5946-4c44-869a-99c3331d9527" providerId="ADAL" clId="{EA813354-F016-409C-A55B-EB42D8BC8B73}" dt="2021-04-06T04:33:14.680" v="5341" actId="27803"/>
          <ac:spMkLst>
            <pc:docMk/>
            <pc:sldMk cId="1830847363" sldId="283"/>
            <ac:spMk id="10712" creationId="{E049BE52-5E55-4E8C-8AA2-1A8EE6DD6CDC}"/>
          </ac:spMkLst>
        </pc:spChg>
        <pc:spChg chg="mod">
          <ac:chgData name="Vivek Saahil" userId="43ad321a-5946-4c44-869a-99c3331d9527" providerId="ADAL" clId="{EA813354-F016-409C-A55B-EB42D8BC8B73}" dt="2021-04-06T04:33:14.680" v="5341" actId="27803"/>
          <ac:spMkLst>
            <pc:docMk/>
            <pc:sldMk cId="1830847363" sldId="283"/>
            <ac:spMk id="10713" creationId="{A8877585-2C20-4CAE-94D1-C2A51E92F618}"/>
          </ac:spMkLst>
        </pc:spChg>
        <pc:spChg chg="mod">
          <ac:chgData name="Vivek Saahil" userId="43ad321a-5946-4c44-869a-99c3331d9527" providerId="ADAL" clId="{EA813354-F016-409C-A55B-EB42D8BC8B73}" dt="2021-04-06T04:33:14.680" v="5341" actId="27803"/>
          <ac:spMkLst>
            <pc:docMk/>
            <pc:sldMk cId="1830847363" sldId="283"/>
            <ac:spMk id="10714" creationId="{052FA2D8-3F58-42C3-8C73-33864A306257}"/>
          </ac:spMkLst>
        </pc:spChg>
        <pc:spChg chg="mod">
          <ac:chgData name="Vivek Saahil" userId="43ad321a-5946-4c44-869a-99c3331d9527" providerId="ADAL" clId="{EA813354-F016-409C-A55B-EB42D8BC8B73}" dt="2021-04-06T04:33:14.680" v="5341" actId="27803"/>
          <ac:spMkLst>
            <pc:docMk/>
            <pc:sldMk cId="1830847363" sldId="283"/>
            <ac:spMk id="10715" creationId="{31FBDEFE-C1AD-46FB-BA81-E38444FD3860}"/>
          </ac:spMkLst>
        </pc:spChg>
        <pc:spChg chg="mod">
          <ac:chgData name="Vivek Saahil" userId="43ad321a-5946-4c44-869a-99c3331d9527" providerId="ADAL" clId="{EA813354-F016-409C-A55B-EB42D8BC8B73}" dt="2021-04-06T04:33:14.680" v="5341" actId="27803"/>
          <ac:spMkLst>
            <pc:docMk/>
            <pc:sldMk cId="1830847363" sldId="283"/>
            <ac:spMk id="10716" creationId="{85B187EF-9BCB-499A-A769-35FA1676DA9B}"/>
          </ac:spMkLst>
        </pc:spChg>
        <pc:spChg chg="mod">
          <ac:chgData name="Vivek Saahil" userId="43ad321a-5946-4c44-869a-99c3331d9527" providerId="ADAL" clId="{EA813354-F016-409C-A55B-EB42D8BC8B73}" dt="2021-04-06T04:33:14.680" v="5341" actId="27803"/>
          <ac:spMkLst>
            <pc:docMk/>
            <pc:sldMk cId="1830847363" sldId="283"/>
            <ac:spMk id="10717" creationId="{9C11473F-F6C5-4921-B392-6F254E7DB527}"/>
          </ac:spMkLst>
        </pc:spChg>
        <pc:spChg chg="mod">
          <ac:chgData name="Vivek Saahil" userId="43ad321a-5946-4c44-869a-99c3331d9527" providerId="ADAL" clId="{EA813354-F016-409C-A55B-EB42D8BC8B73}" dt="2021-04-06T04:33:14.680" v="5341" actId="27803"/>
          <ac:spMkLst>
            <pc:docMk/>
            <pc:sldMk cId="1830847363" sldId="283"/>
            <ac:spMk id="10718" creationId="{137D1709-FAB9-49B0-B7EB-42A2FD339200}"/>
          </ac:spMkLst>
        </pc:spChg>
        <pc:spChg chg="mod">
          <ac:chgData name="Vivek Saahil" userId="43ad321a-5946-4c44-869a-99c3331d9527" providerId="ADAL" clId="{EA813354-F016-409C-A55B-EB42D8BC8B73}" dt="2021-04-06T04:33:14.680" v="5341" actId="27803"/>
          <ac:spMkLst>
            <pc:docMk/>
            <pc:sldMk cId="1830847363" sldId="283"/>
            <ac:spMk id="10719" creationId="{10C04006-6FAE-4824-A42E-4E414DC860A3}"/>
          </ac:spMkLst>
        </pc:spChg>
        <pc:spChg chg="mod">
          <ac:chgData name="Vivek Saahil" userId="43ad321a-5946-4c44-869a-99c3331d9527" providerId="ADAL" clId="{EA813354-F016-409C-A55B-EB42D8BC8B73}" dt="2021-04-06T04:33:14.680" v="5341" actId="27803"/>
          <ac:spMkLst>
            <pc:docMk/>
            <pc:sldMk cId="1830847363" sldId="283"/>
            <ac:spMk id="10720" creationId="{4C6F6516-2AAB-4F6B-A5AC-5C8CAFC327D1}"/>
          </ac:spMkLst>
        </pc:spChg>
        <pc:spChg chg="mod">
          <ac:chgData name="Vivek Saahil" userId="43ad321a-5946-4c44-869a-99c3331d9527" providerId="ADAL" clId="{EA813354-F016-409C-A55B-EB42D8BC8B73}" dt="2021-04-06T04:33:14.680" v="5341" actId="27803"/>
          <ac:spMkLst>
            <pc:docMk/>
            <pc:sldMk cId="1830847363" sldId="283"/>
            <ac:spMk id="10721" creationId="{3EC5181F-DA04-4928-A17E-44373304A8B2}"/>
          </ac:spMkLst>
        </pc:spChg>
        <pc:spChg chg="mod">
          <ac:chgData name="Vivek Saahil" userId="43ad321a-5946-4c44-869a-99c3331d9527" providerId="ADAL" clId="{EA813354-F016-409C-A55B-EB42D8BC8B73}" dt="2021-04-06T04:33:14.680" v="5341" actId="27803"/>
          <ac:spMkLst>
            <pc:docMk/>
            <pc:sldMk cId="1830847363" sldId="283"/>
            <ac:spMk id="10722" creationId="{064FCAA3-EB2D-41A2-8704-B971DB64AF9B}"/>
          </ac:spMkLst>
        </pc:spChg>
        <pc:spChg chg="mod">
          <ac:chgData name="Vivek Saahil" userId="43ad321a-5946-4c44-869a-99c3331d9527" providerId="ADAL" clId="{EA813354-F016-409C-A55B-EB42D8BC8B73}" dt="2021-04-06T04:33:14.680" v="5341" actId="27803"/>
          <ac:spMkLst>
            <pc:docMk/>
            <pc:sldMk cId="1830847363" sldId="283"/>
            <ac:spMk id="10723" creationId="{4C1D4AC3-53BC-4A6D-B9BA-E30DB0389C15}"/>
          </ac:spMkLst>
        </pc:spChg>
        <pc:spChg chg="mod">
          <ac:chgData name="Vivek Saahil" userId="43ad321a-5946-4c44-869a-99c3331d9527" providerId="ADAL" clId="{EA813354-F016-409C-A55B-EB42D8BC8B73}" dt="2021-04-06T04:33:14.680" v="5341" actId="27803"/>
          <ac:spMkLst>
            <pc:docMk/>
            <pc:sldMk cId="1830847363" sldId="283"/>
            <ac:spMk id="10724" creationId="{FFDC3320-67C1-456D-AB97-4E599FA5D449}"/>
          </ac:spMkLst>
        </pc:spChg>
        <pc:spChg chg="mod">
          <ac:chgData name="Vivek Saahil" userId="43ad321a-5946-4c44-869a-99c3331d9527" providerId="ADAL" clId="{EA813354-F016-409C-A55B-EB42D8BC8B73}" dt="2021-04-06T04:33:14.680" v="5341" actId="27803"/>
          <ac:spMkLst>
            <pc:docMk/>
            <pc:sldMk cId="1830847363" sldId="283"/>
            <ac:spMk id="10725" creationId="{67B39370-B7A1-483E-A30A-A0A3A319C6B5}"/>
          </ac:spMkLst>
        </pc:spChg>
        <pc:spChg chg="mod">
          <ac:chgData name="Vivek Saahil" userId="43ad321a-5946-4c44-869a-99c3331d9527" providerId="ADAL" clId="{EA813354-F016-409C-A55B-EB42D8BC8B73}" dt="2021-04-06T04:33:14.680" v="5341" actId="27803"/>
          <ac:spMkLst>
            <pc:docMk/>
            <pc:sldMk cId="1830847363" sldId="283"/>
            <ac:spMk id="10726" creationId="{062C4BCB-6A2E-4600-B408-221352C4B8D0}"/>
          </ac:spMkLst>
        </pc:spChg>
        <pc:spChg chg="mod">
          <ac:chgData name="Vivek Saahil" userId="43ad321a-5946-4c44-869a-99c3331d9527" providerId="ADAL" clId="{EA813354-F016-409C-A55B-EB42D8BC8B73}" dt="2021-04-06T04:33:14.680" v="5341" actId="27803"/>
          <ac:spMkLst>
            <pc:docMk/>
            <pc:sldMk cId="1830847363" sldId="283"/>
            <ac:spMk id="10727" creationId="{96735934-4D5D-407C-8CAB-2930575F4A08}"/>
          </ac:spMkLst>
        </pc:spChg>
        <pc:spChg chg="mod">
          <ac:chgData name="Vivek Saahil" userId="43ad321a-5946-4c44-869a-99c3331d9527" providerId="ADAL" clId="{EA813354-F016-409C-A55B-EB42D8BC8B73}" dt="2021-04-06T04:33:14.680" v="5341" actId="27803"/>
          <ac:spMkLst>
            <pc:docMk/>
            <pc:sldMk cId="1830847363" sldId="283"/>
            <ac:spMk id="10728" creationId="{8C14B894-BCCE-4C8B-A3F0-25E1C2DE69B3}"/>
          </ac:spMkLst>
        </pc:spChg>
        <pc:spChg chg="mod">
          <ac:chgData name="Vivek Saahil" userId="43ad321a-5946-4c44-869a-99c3331d9527" providerId="ADAL" clId="{EA813354-F016-409C-A55B-EB42D8BC8B73}" dt="2021-04-06T04:33:14.680" v="5341" actId="27803"/>
          <ac:spMkLst>
            <pc:docMk/>
            <pc:sldMk cId="1830847363" sldId="283"/>
            <ac:spMk id="10729" creationId="{E3CE2C18-02C3-4119-963C-D41F7F9D397D}"/>
          </ac:spMkLst>
        </pc:spChg>
        <pc:spChg chg="mod">
          <ac:chgData name="Vivek Saahil" userId="43ad321a-5946-4c44-869a-99c3331d9527" providerId="ADAL" clId="{EA813354-F016-409C-A55B-EB42D8BC8B73}" dt="2021-04-06T04:33:14.680" v="5341" actId="27803"/>
          <ac:spMkLst>
            <pc:docMk/>
            <pc:sldMk cId="1830847363" sldId="283"/>
            <ac:spMk id="10730" creationId="{CF764DB1-665A-45C2-86BF-3305C1956397}"/>
          </ac:spMkLst>
        </pc:spChg>
        <pc:spChg chg="mod">
          <ac:chgData name="Vivek Saahil" userId="43ad321a-5946-4c44-869a-99c3331d9527" providerId="ADAL" clId="{EA813354-F016-409C-A55B-EB42D8BC8B73}" dt="2021-04-06T04:33:14.680" v="5341" actId="27803"/>
          <ac:spMkLst>
            <pc:docMk/>
            <pc:sldMk cId="1830847363" sldId="283"/>
            <ac:spMk id="10731" creationId="{0AABB837-6A48-4F63-BAAA-ACEDCBC64DC3}"/>
          </ac:spMkLst>
        </pc:spChg>
        <pc:spChg chg="mod">
          <ac:chgData name="Vivek Saahil" userId="43ad321a-5946-4c44-869a-99c3331d9527" providerId="ADAL" clId="{EA813354-F016-409C-A55B-EB42D8BC8B73}" dt="2021-04-06T04:33:14.680" v="5341" actId="27803"/>
          <ac:spMkLst>
            <pc:docMk/>
            <pc:sldMk cId="1830847363" sldId="283"/>
            <ac:spMk id="10732" creationId="{0C3520E1-334C-4E37-8F11-5C60393DD63D}"/>
          </ac:spMkLst>
        </pc:spChg>
        <pc:spChg chg="mod">
          <ac:chgData name="Vivek Saahil" userId="43ad321a-5946-4c44-869a-99c3331d9527" providerId="ADAL" clId="{EA813354-F016-409C-A55B-EB42D8BC8B73}" dt="2021-04-06T04:33:14.680" v="5341" actId="27803"/>
          <ac:spMkLst>
            <pc:docMk/>
            <pc:sldMk cId="1830847363" sldId="283"/>
            <ac:spMk id="10733" creationId="{6D3FE260-3422-4331-901C-DEAA92FEB4C3}"/>
          </ac:spMkLst>
        </pc:spChg>
        <pc:spChg chg="mod">
          <ac:chgData name="Vivek Saahil" userId="43ad321a-5946-4c44-869a-99c3331d9527" providerId="ADAL" clId="{EA813354-F016-409C-A55B-EB42D8BC8B73}" dt="2021-04-06T04:33:14.680" v="5341" actId="27803"/>
          <ac:spMkLst>
            <pc:docMk/>
            <pc:sldMk cId="1830847363" sldId="283"/>
            <ac:spMk id="10734" creationId="{17B2C5F9-81E4-469D-8CA3-9C0B91D0D8CA}"/>
          </ac:spMkLst>
        </pc:spChg>
        <pc:spChg chg="mod">
          <ac:chgData name="Vivek Saahil" userId="43ad321a-5946-4c44-869a-99c3331d9527" providerId="ADAL" clId="{EA813354-F016-409C-A55B-EB42D8BC8B73}" dt="2021-04-06T04:33:14.680" v="5341" actId="27803"/>
          <ac:spMkLst>
            <pc:docMk/>
            <pc:sldMk cId="1830847363" sldId="283"/>
            <ac:spMk id="10735" creationId="{79C8A489-A026-4F12-84B9-380AFB7B232A}"/>
          </ac:spMkLst>
        </pc:spChg>
        <pc:spChg chg="mod">
          <ac:chgData name="Vivek Saahil" userId="43ad321a-5946-4c44-869a-99c3331d9527" providerId="ADAL" clId="{EA813354-F016-409C-A55B-EB42D8BC8B73}" dt="2021-04-06T04:33:14.680" v="5341" actId="27803"/>
          <ac:spMkLst>
            <pc:docMk/>
            <pc:sldMk cId="1830847363" sldId="283"/>
            <ac:spMk id="10736" creationId="{1C7B4DB6-DFD6-405E-A56F-61C3FE99C3AF}"/>
          </ac:spMkLst>
        </pc:spChg>
        <pc:spChg chg="mod">
          <ac:chgData name="Vivek Saahil" userId="43ad321a-5946-4c44-869a-99c3331d9527" providerId="ADAL" clId="{EA813354-F016-409C-A55B-EB42D8BC8B73}" dt="2021-04-06T04:33:14.680" v="5341" actId="27803"/>
          <ac:spMkLst>
            <pc:docMk/>
            <pc:sldMk cId="1830847363" sldId="283"/>
            <ac:spMk id="10737" creationId="{7AFB411C-9CCD-4B40-8CE5-0AF211BF8690}"/>
          </ac:spMkLst>
        </pc:spChg>
        <pc:spChg chg="mod">
          <ac:chgData name="Vivek Saahil" userId="43ad321a-5946-4c44-869a-99c3331d9527" providerId="ADAL" clId="{EA813354-F016-409C-A55B-EB42D8BC8B73}" dt="2021-04-06T04:33:14.680" v="5341" actId="27803"/>
          <ac:spMkLst>
            <pc:docMk/>
            <pc:sldMk cId="1830847363" sldId="283"/>
            <ac:spMk id="10738" creationId="{08A4BF32-E495-4AA0-83E1-D6CE632AAF22}"/>
          </ac:spMkLst>
        </pc:spChg>
        <pc:spChg chg="mod">
          <ac:chgData name="Vivek Saahil" userId="43ad321a-5946-4c44-869a-99c3331d9527" providerId="ADAL" clId="{EA813354-F016-409C-A55B-EB42D8BC8B73}" dt="2021-04-06T04:33:14.680" v="5341" actId="27803"/>
          <ac:spMkLst>
            <pc:docMk/>
            <pc:sldMk cId="1830847363" sldId="283"/>
            <ac:spMk id="10739" creationId="{8DA10CBB-C199-4306-B16C-98636A092582}"/>
          </ac:spMkLst>
        </pc:spChg>
        <pc:spChg chg="mod">
          <ac:chgData name="Vivek Saahil" userId="43ad321a-5946-4c44-869a-99c3331d9527" providerId="ADAL" clId="{EA813354-F016-409C-A55B-EB42D8BC8B73}" dt="2021-04-06T04:33:14.680" v="5341" actId="27803"/>
          <ac:spMkLst>
            <pc:docMk/>
            <pc:sldMk cId="1830847363" sldId="283"/>
            <ac:spMk id="10740" creationId="{C6D960AB-FE7A-4278-A458-B6042C3E2C4F}"/>
          </ac:spMkLst>
        </pc:spChg>
        <pc:spChg chg="mod">
          <ac:chgData name="Vivek Saahil" userId="43ad321a-5946-4c44-869a-99c3331d9527" providerId="ADAL" clId="{EA813354-F016-409C-A55B-EB42D8BC8B73}" dt="2021-04-06T04:33:14.680" v="5341" actId="27803"/>
          <ac:spMkLst>
            <pc:docMk/>
            <pc:sldMk cId="1830847363" sldId="283"/>
            <ac:spMk id="10741" creationId="{781075A9-83F9-4CC1-B439-811395F2DEDA}"/>
          </ac:spMkLst>
        </pc:spChg>
        <pc:spChg chg="mod">
          <ac:chgData name="Vivek Saahil" userId="43ad321a-5946-4c44-869a-99c3331d9527" providerId="ADAL" clId="{EA813354-F016-409C-A55B-EB42D8BC8B73}" dt="2021-04-06T04:33:14.680" v="5341" actId="27803"/>
          <ac:spMkLst>
            <pc:docMk/>
            <pc:sldMk cId="1830847363" sldId="283"/>
            <ac:spMk id="10742" creationId="{09B20EFE-D5C4-4074-8323-D2A3B08CC0A2}"/>
          </ac:spMkLst>
        </pc:spChg>
        <pc:spChg chg="mod">
          <ac:chgData name="Vivek Saahil" userId="43ad321a-5946-4c44-869a-99c3331d9527" providerId="ADAL" clId="{EA813354-F016-409C-A55B-EB42D8BC8B73}" dt="2021-04-06T04:33:14.680" v="5341" actId="27803"/>
          <ac:spMkLst>
            <pc:docMk/>
            <pc:sldMk cId="1830847363" sldId="283"/>
            <ac:spMk id="10743" creationId="{48373414-3718-46A9-B1EE-74DFA6F63515}"/>
          </ac:spMkLst>
        </pc:spChg>
        <pc:spChg chg="mod">
          <ac:chgData name="Vivek Saahil" userId="43ad321a-5946-4c44-869a-99c3331d9527" providerId="ADAL" clId="{EA813354-F016-409C-A55B-EB42D8BC8B73}" dt="2021-04-06T04:33:14.680" v="5341" actId="27803"/>
          <ac:spMkLst>
            <pc:docMk/>
            <pc:sldMk cId="1830847363" sldId="283"/>
            <ac:spMk id="10744" creationId="{45BE8F93-0383-44DA-A615-CA6DB8974494}"/>
          </ac:spMkLst>
        </pc:spChg>
        <pc:spChg chg="mod">
          <ac:chgData name="Vivek Saahil" userId="43ad321a-5946-4c44-869a-99c3331d9527" providerId="ADAL" clId="{EA813354-F016-409C-A55B-EB42D8BC8B73}" dt="2021-04-06T04:33:14.680" v="5341" actId="27803"/>
          <ac:spMkLst>
            <pc:docMk/>
            <pc:sldMk cId="1830847363" sldId="283"/>
            <ac:spMk id="10745" creationId="{9133F880-EC93-4696-A7B6-7A2657F1485F}"/>
          </ac:spMkLst>
        </pc:spChg>
        <pc:spChg chg="mod">
          <ac:chgData name="Vivek Saahil" userId="43ad321a-5946-4c44-869a-99c3331d9527" providerId="ADAL" clId="{EA813354-F016-409C-A55B-EB42D8BC8B73}" dt="2021-04-06T04:33:14.680" v="5341" actId="27803"/>
          <ac:spMkLst>
            <pc:docMk/>
            <pc:sldMk cId="1830847363" sldId="283"/>
            <ac:spMk id="10746" creationId="{59E73E8B-A7CB-4854-B457-FFFABF858B3B}"/>
          </ac:spMkLst>
        </pc:spChg>
        <pc:spChg chg="mod">
          <ac:chgData name="Vivek Saahil" userId="43ad321a-5946-4c44-869a-99c3331d9527" providerId="ADAL" clId="{EA813354-F016-409C-A55B-EB42D8BC8B73}" dt="2021-04-06T04:33:14.680" v="5341" actId="27803"/>
          <ac:spMkLst>
            <pc:docMk/>
            <pc:sldMk cId="1830847363" sldId="283"/>
            <ac:spMk id="10747" creationId="{E5BC6B95-AAF2-4FED-9661-7F6F6315EBC0}"/>
          </ac:spMkLst>
        </pc:spChg>
        <pc:spChg chg="mod">
          <ac:chgData name="Vivek Saahil" userId="43ad321a-5946-4c44-869a-99c3331d9527" providerId="ADAL" clId="{EA813354-F016-409C-A55B-EB42D8BC8B73}" dt="2021-04-06T04:33:14.680" v="5341" actId="27803"/>
          <ac:spMkLst>
            <pc:docMk/>
            <pc:sldMk cId="1830847363" sldId="283"/>
            <ac:spMk id="10748" creationId="{E96C9B14-0D36-4777-BDDA-5EC289B3D234}"/>
          </ac:spMkLst>
        </pc:spChg>
        <pc:spChg chg="mod">
          <ac:chgData name="Vivek Saahil" userId="43ad321a-5946-4c44-869a-99c3331d9527" providerId="ADAL" clId="{EA813354-F016-409C-A55B-EB42D8BC8B73}" dt="2021-04-06T04:33:14.680" v="5341" actId="27803"/>
          <ac:spMkLst>
            <pc:docMk/>
            <pc:sldMk cId="1830847363" sldId="283"/>
            <ac:spMk id="10749" creationId="{E0559E72-3373-4A3A-B9E8-D638F5FDC8CB}"/>
          </ac:spMkLst>
        </pc:spChg>
        <pc:spChg chg="mod">
          <ac:chgData name="Vivek Saahil" userId="43ad321a-5946-4c44-869a-99c3331d9527" providerId="ADAL" clId="{EA813354-F016-409C-A55B-EB42D8BC8B73}" dt="2021-04-06T04:33:14.680" v="5341" actId="27803"/>
          <ac:spMkLst>
            <pc:docMk/>
            <pc:sldMk cId="1830847363" sldId="283"/>
            <ac:spMk id="10750" creationId="{473F2819-4D84-4144-BA8B-51616E5D1EBE}"/>
          </ac:spMkLst>
        </pc:spChg>
        <pc:spChg chg="mod">
          <ac:chgData name="Vivek Saahil" userId="43ad321a-5946-4c44-869a-99c3331d9527" providerId="ADAL" clId="{EA813354-F016-409C-A55B-EB42D8BC8B73}" dt="2021-04-06T04:33:14.680" v="5341" actId="27803"/>
          <ac:spMkLst>
            <pc:docMk/>
            <pc:sldMk cId="1830847363" sldId="283"/>
            <ac:spMk id="10751" creationId="{1FDC3B3D-4E9F-46A6-8544-E600986C0997}"/>
          </ac:spMkLst>
        </pc:spChg>
        <pc:spChg chg="mod">
          <ac:chgData name="Vivek Saahil" userId="43ad321a-5946-4c44-869a-99c3331d9527" providerId="ADAL" clId="{EA813354-F016-409C-A55B-EB42D8BC8B73}" dt="2021-04-06T04:33:14.680" v="5341" actId="27803"/>
          <ac:spMkLst>
            <pc:docMk/>
            <pc:sldMk cId="1830847363" sldId="283"/>
            <ac:spMk id="10752" creationId="{5C254F90-E918-4A31-83E0-47616C22A847}"/>
          </ac:spMkLst>
        </pc:spChg>
        <pc:spChg chg="mod">
          <ac:chgData name="Vivek Saahil" userId="43ad321a-5946-4c44-869a-99c3331d9527" providerId="ADAL" clId="{EA813354-F016-409C-A55B-EB42D8BC8B73}" dt="2021-04-06T04:33:14.680" v="5341" actId="27803"/>
          <ac:spMkLst>
            <pc:docMk/>
            <pc:sldMk cId="1830847363" sldId="283"/>
            <ac:spMk id="10753" creationId="{DDE9A358-793C-499F-9BE0-2E1B5EE3FCD9}"/>
          </ac:spMkLst>
        </pc:spChg>
        <pc:spChg chg="mod">
          <ac:chgData name="Vivek Saahil" userId="43ad321a-5946-4c44-869a-99c3331d9527" providerId="ADAL" clId="{EA813354-F016-409C-A55B-EB42D8BC8B73}" dt="2021-04-06T04:33:14.680" v="5341" actId="27803"/>
          <ac:spMkLst>
            <pc:docMk/>
            <pc:sldMk cId="1830847363" sldId="283"/>
            <ac:spMk id="10754" creationId="{4EA04F46-AD6C-4874-BED5-18889D4AE569}"/>
          </ac:spMkLst>
        </pc:spChg>
        <pc:spChg chg="mod">
          <ac:chgData name="Vivek Saahil" userId="43ad321a-5946-4c44-869a-99c3331d9527" providerId="ADAL" clId="{EA813354-F016-409C-A55B-EB42D8BC8B73}" dt="2021-04-06T04:33:14.680" v="5341" actId="27803"/>
          <ac:spMkLst>
            <pc:docMk/>
            <pc:sldMk cId="1830847363" sldId="283"/>
            <ac:spMk id="10755" creationId="{17004932-636E-4E96-8A72-2875C24DD3F3}"/>
          </ac:spMkLst>
        </pc:spChg>
        <pc:spChg chg="mod">
          <ac:chgData name="Vivek Saahil" userId="43ad321a-5946-4c44-869a-99c3331d9527" providerId="ADAL" clId="{EA813354-F016-409C-A55B-EB42D8BC8B73}" dt="2021-04-06T04:33:14.680" v="5341" actId="27803"/>
          <ac:spMkLst>
            <pc:docMk/>
            <pc:sldMk cId="1830847363" sldId="283"/>
            <ac:spMk id="10756" creationId="{44EAFDD6-48EE-47E9-8D39-2043FC5A87CD}"/>
          </ac:spMkLst>
        </pc:spChg>
        <pc:spChg chg="mod">
          <ac:chgData name="Vivek Saahil" userId="43ad321a-5946-4c44-869a-99c3331d9527" providerId="ADAL" clId="{EA813354-F016-409C-A55B-EB42D8BC8B73}" dt="2021-04-06T04:33:14.680" v="5341" actId="27803"/>
          <ac:spMkLst>
            <pc:docMk/>
            <pc:sldMk cId="1830847363" sldId="283"/>
            <ac:spMk id="10757" creationId="{C8BFD150-C409-47B0-AB1F-118F3C0EA7BA}"/>
          </ac:spMkLst>
        </pc:spChg>
        <pc:spChg chg="mod">
          <ac:chgData name="Vivek Saahil" userId="43ad321a-5946-4c44-869a-99c3331d9527" providerId="ADAL" clId="{EA813354-F016-409C-A55B-EB42D8BC8B73}" dt="2021-04-06T04:33:14.680" v="5341" actId="27803"/>
          <ac:spMkLst>
            <pc:docMk/>
            <pc:sldMk cId="1830847363" sldId="283"/>
            <ac:spMk id="10758" creationId="{246B770E-9C2F-4273-B92A-557D8FA13633}"/>
          </ac:spMkLst>
        </pc:spChg>
        <pc:spChg chg="mod">
          <ac:chgData name="Vivek Saahil" userId="43ad321a-5946-4c44-869a-99c3331d9527" providerId="ADAL" clId="{EA813354-F016-409C-A55B-EB42D8BC8B73}" dt="2021-04-06T04:33:14.680" v="5341" actId="27803"/>
          <ac:spMkLst>
            <pc:docMk/>
            <pc:sldMk cId="1830847363" sldId="283"/>
            <ac:spMk id="10759" creationId="{8C9A2186-F9A4-4544-841E-B85B5033681B}"/>
          </ac:spMkLst>
        </pc:spChg>
        <pc:spChg chg="mod">
          <ac:chgData name="Vivek Saahil" userId="43ad321a-5946-4c44-869a-99c3331d9527" providerId="ADAL" clId="{EA813354-F016-409C-A55B-EB42D8BC8B73}" dt="2021-04-06T04:33:14.680" v="5341" actId="27803"/>
          <ac:spMkLst>
            <pc:docMk/>
            <pc:sldMk cId="1830847363" sldId="283"/>
            <ac:spMk id="10760" creationId="{7AF94E58-702A-4E84-9536-567DB8EC826E}"/>
          </ac:spMkLst>
        </pc:spChg>
        <pc:spChg chg="mod">
          <ac:chgData name="Vivek Saahil" userId="43ad321a-5946-4c44-869a-99c3331d9527" providerId="ADAL" clId="{EA813354-F016-409C-A55B-EB42D8BC8B73}" dt="2021-04-06T04:33:14.680" v="5341" actId="27803"/>
          <ac:spMkLst>
            <pc:docMk/>
            <pc:sldMk cId="1830847363" sldId="283"/>
            <ac:spMk id="10761" creationId="{42E136FF-E1A0-451A-B9F0-3307987C10FF}"/>
          </ac:spMkLst>
        </pc:spChg>
        <pc:spChg chg="mod">
          <ac:chgData name="Vivek Saahil" userId="43ad321a-5946-4c44-869a-99c3331d9527" providerId="ADAL" clId="{EA813354-F016-409C-A55B-EB42D8BC8B73}" dt="2021-04-06T04:33:14.680" v="5341" actId="27803"/>
          <ac:spMkLst>
            <pc:docMk/>
            <pc:sldMk cId="1830847363" sldId="283"/>
            <ac:spMk id="10762" creationId="{DD0457D3-57A8-4594-8E88-7E36930086B3}"/>
          </ac:spMkLst>
        </pc:spChg>
        <pc:spChg chg="mod">
          <ac:chgData name="Vivek Saahil" userId="43ad321a-5946-4c44-869a-99c3331d9527" providerId="ADAL" clId="{EA813354-F016-409C-A55B-EB42D8BC8B73}" dt="2021-04-06T04:33:14.680" v="5341" actId="27803"/>
          <ac:spMkLst>
            <pc:docMk/>
            <pc:sldMk cId="1830847363" sldId="283"/>
            <ac:spMk id="10763" creationId="{FEF4B3D8-7132-4FF7-B8E1-051288BD3407}"/>
          </ac:spMkLst>
        </pc:spChg>
        <pc:spChg chg="mod">
          <ac:chgData name="Vivek Saahil" userId="43ad321a-5946-4c44-869a-99c3331d9527" providerId="ADAL" clId="{EA813354-F016-409C-A55B-EB42D8BC8B73}" dt="2021-04-06T04:33:14.680" v="5341" actId="27803"/>
          <ac:spMkLst>
            <pc:docMk/>
            <pc:sldMk cId="1830847363" sldId="283"/>
            <ac:spMk id="10764" creationId="{C7F3B225-694D-42AC-BBD6-66DA8ED9C51C}"/>
          </ac:spMkLst>
        </pc:spChg>
        <pc:spChg chg="mod">
          <ac:chgData name="Vivek Saahil" userId="43ad321a-5946-4c44-869a-99c3331d9527" providerId="ADAL" clId="{EA813354-F016-409C-A55B-EB42D8BC8B73}" dt="2021-04-06T04:33:14.680" v="5341" actId="27803"/>
          <ac:spMkLst>
            <pc:docMk/>
            <pc:sldMk cId="1830847363" sldId="283"/>
            <ac:spMk id="10765" creationId="{94E8C827-E4DA-4C79-8717-6D0866FC8837}"/>
          </ac:spMkLst>
        </pc:spChg>
        <pc:spChg chg="mod">
          <ac:chgData name="Vivek Saahil" userId="43ad321a-5946-4c44-869a-99c3331d9527" providerId="ADAL" clId="{EA813354-F016-409C-A55B-EB42D8BC8B73}" dt="2021-04-06T04:33:14.680" v="5341" actId="27803"/>
          <ac:spMkLst>
            <pc:docMk/>
            <pc:sldMk cId="1830847363" sldId="283"/>
            <ac:spMk id="10766" creationId="{16E12564-5464-44A5-A5E8-1D16A2CEB9F8}"/>
          </ac:spMkLst>
        </pc:spChg>
        <pc:spChg chg="mod">
          <ac:chgData name="Vivek Saahil" userId="43ad321a-5946-4c44-869a-99c3331d9527" providerId="ADAL" clId="{EA813354-F016-409C-A55B-EB42D8BC8B73}" dt="2021-04-06T04:33:14.680" v="5341" actId="27803"/>
          <ac:spMkLst>
            <pc:docMk/>
            <pc:sldMk cId="1830847363" sldId="283"/>
            <ac:spMk id="10767" creationId="{67F81C89-0FD5-49F6-93E3-E7FE6A7F529A}"/>
          </ac:spMkLst>
        </pc:spChg>
        <pc:spChg chg="mod">
          <ac:chgData name="Vivek Saahil" userId="43ad321a-5946-4c44-869a-99c3331d9527" providerId="ADAL" clId="{EA813354-F016-409C-A55B-EB42D8BC8B73}" dt="2021-04-06T04:33:14.680" v="5341" actId="27803"/>
          <ac:spMkLst>
            <pc:docMk/>
            <pc:sldMk cId="1830847363" sldId="283"/>
            <ac:spMk id="10768" creationId="{8DA1CFD6-759E-4C14-A98C-1A8BEE3228ED}"/>
          </ac:spMkLst>
        </pc:spChg>
        <pc:spChg chg="mod">
          <ac:chgData name="Vivek Saahil" userId="43ad321a-5946-4c44-869a-99c3331d9527" providerId="ADAL" clId="{EA813354-F016-409C-A55B-EB42D8BC8B73}" dt="2021-04-06T04:33:14.680" v="5341" actId="27803"/>
          <ac:spMkLst>
            <pc:docMk/>
            <pc:sldMk cId="1830847363" sldId="283"/>
            <ac:spMk id="10769" creationId="{DFBFCF74-5055-4EFB-9CC7-670AA507C59D}"/>
          </ac:spMkLst>
        </pc:spChg>
        <pc:spChg chg="mod">
          <ac:chgData name="Vivek Saahil" userId="43ad321a-5946-4c44-869a-99c3331d9527" providerId="ADAL" clId="{EA813354-F016-409C-A55B-EB42D8BC8B73}" dt="2021-04-06T04:33:14.680" v="5341" actId="27803"/>
          <ac:spMkLst>
            <pc:docMk/>
            <pc:sldMk cId="1830847363" sldId="283"/>
            <ac:spMk id="10770" creationId="{A4094A10-9D08-4FA9-AE07-DB3256C84962}"/>
          </ac:spMkLst>
        </pc:spChg>
        <pc:spChg chg="mod">
          <ac:chgData name="Vivek Saahil" userId="43ad321a-5946-4c44-869a-99c3331d9527" providerId="ADAL" clId="{EA813354-F016-409C-A55B-EB42D8BC8B73}" dt="2021-04-06T04:33:14.680" v="5341" actId="27803"/>
          <ac:spMkLst>
            <pc:docMk/>
            <pc:sldMk cId="1830847363" sldId="283"/>
            <ac:spMk id="10771" creationId="{64B5399D-CEF0-463B-969F-4B90B3675B13}"/>
          </ac:spMkLst>
        </pc:spChg>
        <pc:spChg chg="mod">
          <ac:chgData name="Vivek Saahil" userId="43ad321a-5946-4c44-869a-99c3331d9527" providerId="ADAL" clId="{EA813354-F016-409C-A55B-EB42D8BC8B73}" dt="2021-04-06T04:33:14.680" v="5341" actId="27803"/>
          <ac:spMkLst>
            <pc:docMk/>
            <pc:sldMk cId="1830847363" sldId="283"/>
            <ac:spMk id="10772" creationId="{4F946171-CE67-4F7E-834F-D9569F37D9BA}"/>
          </ac:spMkLst>
        </pc:spChg>
        <pc:spChg chg="mod">
          <ac:chgData name="Vivek Saahil" userId="43ad321a-5946-4c44-869a-99c3331d9527" providerId="ADAL" clId="{EA813354-F016-409C-A55B-EB42D8BC8B73}" dt="2021-04-06T04:33:14.680" v="5341" actId="27803"/>
          <ac:spMkLst>
            <pc:docMk/>
            <pc:sldMk cId="1830847363" sldId="283"/>
            <ac:spMk id="10773" creationId="{7951F1B8-81D7-4C6B-BC79-50B6686054A7}"/>
          </ac:spMkLst>
        </pc:spChg>
        <pc:spChg chg="mod">
          <ac:chgData name="Vivek Saahil" userId="43ad321a-5946-4c44-869a-99c3331d9527" providerId="ADAL" clId="{EA813354-F016-409C-A55B-EB42D8BC8B73}" dt="2021-04-06T04:33:14.680" v="5341" actId="27803"/>
          <ac:spMkLst>
            <pc:docMk/>
            <pc:sldMk cId="1830847363" sldId="283"/>
            <ac:spMk id="10774" creationId="{53CFEC16-BDE2-4D4E-B0EB-115CFE855ACD}"/>
          </ac:spMkLst>
        </pc:spChg>
        <pc:spChg chg="mod">
          <ac:chgData name="Vivek Saahil" userId="43ad321a-5946-4c44-869a-99c3331d9527" providerId="ADAL" clId="{EA813354-F016-409C-A55B-EB42D8BC8B73}" dt="2021-04-06T04:33:14.680" v="5341" actId="27803"/>
          <ac:spMkLst>
            <pc:docMk/>
            <pc:sldMk cId="1830847363" sldId="283"/>
            <ac:spMk id="10775" creationId="{4242C7DC-EF1A-4DC5-8F62-5E9064C93A5B}"/>
          </ac:spMkLst>
        </pc:spChg>
        <pc:spChg chg="mod">
          <ac:chgData name="Vivek Saahil" userId="43ad321a-5946-4c44-869a-99c3331d9527" providerId="ADAL" clId="{EA813354-F016-409C-A55B-EB42D8BC8B73}" dt="2021-04-06T04:33:14.680" v="5341" actId="27803"/>
          <ac:spMkLst>
            <pc:docMk/>
            <pc:sldMk cId="1830847363" sldId="283"/>
            <ac:spMk id="10776" creationId="{5F9ECF4E-3BCA-4B47-B2F3-3D250162CB79}"/>
          </ac:spMkLst>
        </pc:spChg>
        <pc:spChg chg="mod">
          <ac:chgData name="Vivek Saahil" userId="43ad321a-5946-4c44-869a-99c3331d9527" providerId="ADAL" clId="{EA813354-F016-409C-A55B-EB42D8BC8B73}" dt="2021-04-06T04:33:14.680" v="5341" actId="27803"/>
          <ac:spMkLst>
            <pc:docMk/>
            <pc:sldMk cId="1830847363" sldId="283"/>
            <ac:spMk id="10777" creationId="{67A62CB3-E47B-4646-940A-30C3181F7A8B}"/>
          </ac:spMkLst>
        </pc:spChg>
        <pc:spChg chg="mod">
          <ac:chgData name="Vivek Saahil" userId="43ad321a-5946-4c44-869a-99c3331d9527" providerId="ADAL" clId="{EA813354-F016-409C-A55B-EB42D8BC8B73}" dt="2021-04-06T04:33:14.680" v="5341" actId="27803"/>
          <ac:spMkLst>
            <pc:docMk/>
            <pc:sldMk cId="1830847363" sldId="283"/>
            <ac:spMk id="10778" creationId="{74EB3122-AD62-4337-B8B2-3DAFA12E0472}"/>
          </ac:spMkLst>
        </pc:spChg>
        <pc:spChg chg="mod">
          <ac:chgData name="Vivek Saahil" userId="43ad321a-5946-4c44-869a-99c3331d9527" providerId="ADAL" clId="{EA813354-F016-409C-A55B-EB42D8BC8B73}" dt="2021-04-06T04:33:14.680" v="5341" actId="27803"/>
          <ac:spMkLst>
            <pc:docMk/>
            <pc:sldMk cId="1830847363" sldId="283"/>
            <ac:spMk id="10779" creationId="{64FDFDE8-5C31-4D0A-B0D8-7C26FD85B9C7}"/>
          </ac:spMkLst>
        </pc:spChg>
        <pc:spChg chg="mod">
          <ac:chgData name="Vivek Saahil" userId="43ad321a-5946-4c44-869a-99c3331d9527" providerId="ADAL" clId="{EA813354-F016-409C-A55B-EB42D8BC8B73}" dt="2021-04-06T04:33:14.680" v="5341" actId="27803"/>
          <ac:spMkLst>
            <pc:docMk/>
            <pc:sldMk cId="1830847363" sldId="283"/>
            <ac:spMk id="10780" creationId="{3CC9244E-2650-41AA-B2A8-FAE4DB58A89C}"/>
          </ac:spMkLst>
        </pc:spChg>
        <pc:spChg chg="mod">
          <ac:chgData name="Vivek Saahil" userId="43ad321a-5946-4c44-869a-99c3331d9527" providerId="ADAL" clId="{EA813354-F016-409C-A55B-EB42D8BC8B73}" dt="2021-04-06T04:33:14.680" v="5341" actId="27803"/>
          <ac:spMkLst>
            <pc:docMk/>
            <pc:sldMk cId="1830847363" sldId="283"/>
            <ac:spMk id="10781" creationId="{8E97D9F4-9159-4F89-ACF4-F149D61C598D}"/>
          </ac:spMkLst>
        </pc:spChg>
        <pc:spChg chg="mod">
          <ac:chgData name="Vivek Saahil" userId="43ad321a-5946-4c44-869a-99c3331d9527" providerId="ADAL" clId="{EA813354-F016-409C-A55B-EB42D8BC8B73}" dt="2021-04-06T04:33:14.680" v="5341" actId="27803"/>
          <ac:spMkLst>
            <pc:docMk/>
            <pc:sldMk cId="1830847363" sldId="283"/>
            <ac:spMk id="10782" creationId="{FB2B1E92-DC57-4B47-8B56-3F95F36CCB01}"/>
          </ac:spMkLst>
        </pc:spChg>
        <pc:spChg chg="mod">
          <ac:chgData name="Vivek Saahil" userId="43ad321a-5946-4c44-869a-99c3331d9527" providerId="ADAL" clId="{EA813354-F016-409C-A55B-EB42D8BC8B73}" dt="2021-04-06T04:33:14.680" v="5341" actId="27803"/>
          <ac:spMkLst>
            <pc:docMk/>
            <pc:sldMk cId="1830847363" sldId="283"/>
            <ac:spMk id="10783" creationId="{5F87FD01-8FF2-494E-91D7-B83339A74DD6}"/>
          </ac:spMkLst>
        </pc:spChg>
        <pc:spChg chg="mod">
          <ac:chgData name="Vivek Saahil" userId="43ad321a-5946-4c44-869a-99c3331d9527" providerId="ADAL" clId="{EA813354-F016-409C-A55B-EB42D8BC8B73}" dt="2021-04-06T04:33:14.680" v="5341" actId="27803"/>
          <ac:spMkLst>
            <pc:docMk/>
            <pc:sldMk cId="1830847363" sldId="283"/>
            <ac:spMk id="10784" creationId="{053F994A-03FB-4216-AA46-55D1B8A10E27}"/>
          </ac:spMkLst>
        </pc:spChg>
        <pc:spChg chg="mod">
          <ac:chgData name="Vivek Saahil" userId="43ad321a-5946-4c44-869a-99c3331d9527" providerId="ADAL" clId="{EA813354-F016-409C-A55B-EB42D8BC8B73}" dt="2021-04-06T04:33:14.680" v="5341" actId="27803"/>
          <ac:spMkLst>
            <pc:docMk/>
            <pc:sldMk cId="1830847363" sldId="283"/>
            <ac:spMk id="10785" creationId="{33E9BAB2-7454-422C-A07A-330031C577D0}"/>
          </ac:spMkLst>
        </pc:spChg>
        <pc:spChg chg="mod">
          <ac:chgData name="Vivek Saahil" userId="43ad321a-5946-4c44-869a-99c3331d9527" providerId="ADAL" clId="{EA813354-F016-409C-A55B-EB42D8BC8B73}" dt="2021-04-06T04:33:14.680" v="5341" actId="27803"/>
          <ac:spMkLst>
            <pc:docMk/>
            <pc:sldMk cId="1830847363" sldId="283"/>
            <ac:spMk id="10786" creationId="{75BB960E-8E09-41B5-8EC5-610A3C8C53E2}"/>
          </ac:spMkLst>
        </pc:spChg>
        <pc:spChg chg="mod">
          <ac:chgData name="Vivek Saahil" userId="43ad321a-5946-4c44-869a-99c3331d9527" providerId="ADAL" clId="{EA813354-F016-409C-A55B-EB42D8BC8B73}" dt="2021-04-06T04:33:14.680" v="5341" actId="27803"/>
          <ac:spMkLst>
            <pc:docMk/>
            <pc:sldMk cId="1830847363" sldId="283"/>
            <ac:spMk id="10787" creationId="{A378607E-862D-4317-97DF-3079F7F3458C}"/>
          </ac:spMkLst>
        </pc:spChg>
        <pc:spChg chg="mod">
          <ac:chgData name="Vivek Saahil" userId="43ad321a-5946-4c44-869a-99c3331d9527" providerId="ADAL" clId="{EA813354-F016-409C-A55B-EB42D8BC8B73}" dt="2021-04-06T04:33:14.680" v="5341" actId="27803"/>
          <ac:spMkLst>
            <pc:docMk/>
            <pc:sldMk cId="1830847363" sldId="283"/>
            <ac:spMk id="10788" creationId="{0C629C14-AC5B-498F-8280-E5CA3D0950A1}"/>
          </ac:spMkLst>
        </pc:spChg>
        <pc:spChg chg="mod">
          <ac:chgData name="Vivek Saahil" userId="43ad321a-5946-4c44-869a-99c3331d9527" providerId="ADAL" clId="{EA813354-F016-409C-A55B-EB42D8BC8B73}" dt="2021-04-06T04:33:14.680" v="5341" actId="27803"/>
          <ac:spMkLst>
            <pc:docMk/>
            <pc:sldMk cId="1830847363" sldId="283"/>
            <ac:spMk id="10789" creationId="{FA929BB0-3C97-46E4-83A4-9277932D780E}"/>
          </ac:spMkLst>
        </pc:spChg>
        <pc:spChg chg="mod">
          <ac:chgData name="Vivek Saahil" userId="43ad321a-5946-4c44-869a-99c3331d9527" providerId="ADAL" clId="{EA813354-F016-409C-A55B-EB42D8BC8B73}" dt="2021-04-06T04:33:14.680" v="5341" actId="27803"/>
          <ac:spMkLst>
            <pc:docMk/>
            <pc:sldMk cId="1830847363" sldId="283"/>
            <ac:spMk id="10790" creationId="{A7A5BBAA-7E74-4E6A-BC5C-B9361487CB35}"/>
          </ac:spMkLst>
        </pc:spChg>
        <pc:spChg chg="mod">
          <ac:chgData name="Vivek Saahil" userId="43ad321a-5946-4c44-869a-99c3331d9527" providerId="ADAL" clId="{EA813354-F016-409C-A55B-EB42D8BC8B73}" dt="2021-04-06T04:33:14.680" v="5341" actId="27803"/>
          <ac:spMkLst>
            <pc:docMk/>
            <pc:sldMk cId="1830847363" sldId="283"/>
            <ac:spMk id="10791" creationId="{01CE0CD1-3783-4997-8043-CC0D7F5ABC7B}"/>
          </ac:spMkLst>
        </pc:spChg>
        <pc:spChg chg="mod">
          <ac:chgData name="Vivek Saahil" userId="43ad321a-5946-4c44-869a-99c3331d9527" providerId="ADAL" clId="{EA813354-F016-409C-A55B-EB42D8BC8B73}" dt="2021-04-06T04:33:14.680" v="5341" actId="27803"/>
          <ac:spMkLst>
            <pc:docMk/>
            <pc:sldMk cId="1830847363" sldId="283"/>
            <ac:spMk id="10792" creationId="{9D99DDD7-DEEA-4A83-B439-260383821FE8}"/>
          </ac:spMkLst>
        </pc:spChg>
        <pc:spChg chg="mod">
          <ac:chgData name="Vivek Saahil" userId="43ad321a-5946-4c44-869a-99c3331d9527" providerId="ADAL" clId="{EA813354-F016-409C-A55B-EB42D8BC8B73}" dt="2021-04-06T04:33:14.680" v="5341" actId="27803"/>
          <ac:spMkLst>
            <pc:docMk/>
            <pc:sldMk cId="1830847363" sldId="283"/>
            <ac:spMk id="10793" creationId="{D0FB9A4F-F30F-4234-BC51-C1897BED1ED6}"/>
          </ac:spMkLst>
        </pc:spChg>
        <pc:spChg chg="mod">
          <ac:chgData name="Vivek Saahil" userId="43ad321a-5946-4c44-869a-99c3331d9527" providerId="ADAL" clId="{EA813354-F016-409C-A55B-EB42D8BC8B73}" dt="2021-04-06T04:33:14.680" v="5341" actId="27803"/>
          <ac:spMkLst>
            <pc:docMk/>
            <pc:sldMk cId="1830847363" sldId="283"/>
            <ac:spMk id="10794" creationId="{EF457E9F-B7C4-423A-990F-29AA007E7610}"/>
          </ac:spMkLst>
        </pc:spChg>
        <pc:spChg chg="mod">
          <ac:chgData name="Vivek Saahil" userId="43ad321a-5946-4c44-869a-99c3331d9527" providerId="ADAL" clId="{EA813354-F016-409C-A55B-EB42D8BC8B73}" dt="2021-04-06T04:33:14.680" v="5341" actId="27803"/>
          <ac:spMkLst>
            <pc:docMk/>
            <pc:sldMk cId="1830847363" sldId="283"/>
            <ac:spMk id="10795" creationId="{C19B5D36-B461-4D27-BC42-F25046B23F9C}"/>
          </ac:spMkLst>
        </pc:spChg>
        <pc:spChg chg="mod">
          <ac:chgData name="Vivek Saahil" userId="43ad321a-5946-4c44-869a-99c3331d9527" providerId="ADAL" clId="{EA813354-F016-409C-A55B-EB42D8BC8B73}" dt="2021-04-06T04:33:14.680" v="5341" actId="27803"/>
          <ac:spMkLst>
            <pc:docMk/>
            <pc:sldMk cId="1830847363" sldId="283"/>
            <ac:spMk id="10796" creationId="{A5046FA8-A278-4A67-8C95-298C5E4629A5}"/>
          </ac:spMkLst>
        </pc:spChg>
        <pc:spChg chg="mod">
          <ac:chgData name="Vivek Saahil" userId="43ad321a-5946-4c44-869a-99c3331d9527" providerId="ADAL" clId="{EA813354-F016-409C-A55B-EB42D8BC8B73}" dt="2021-04-06T04:33:14.680" v="5341" actId="27803"/>
          <ac:spMkLst>
            <pc:docMk/>
            <pc:sldMk cId="1830847363" sldId="283"/>
            <ac:spMk id="10797" creationId="{3BD9D264-2CE6-40C8-A8AC-2779C7342439}"/>
          </ac:spMkLst>
        </pc:spChg>
        <pc:spChg chg="mod">
          <ac:chgData name="Vivek Saahil" userId="43ad321a-5946-4c44-869a-99c3331d9527" providerId="ADAL" clId="{EA813354-F016-409C-A55B-EB42D8BC8B73}" dt="2021-04-06T04:33:14.680" v="5341" actId="27803"/>
          <ac:spMkLst>
            <pc:docMk/>
            <pc:sldMk cId="1830847363" sldId="283"/>
            <ac:spMk id="10798" creationId="{52FCC6AD-6D2B-4646-944B-E09B3A920D3E}"/>
          </ac:spMkLst>
        </pc:spChg>
        <pc:spChg chg="mod">
          <ac:chgData name="Vivek Saahil" userId="43ad321a-5946-4c44-869a-99c3331d9527" providerId="ADAL" clId="{EA813354-F016-409C-A55B-EB42D8BC8B73}" dt="2021-04-06T04:33:14.680" v="5341" actId="27803"/>
          <ac:spMkLst>
            <pc:docMk/>
            <pc:sldMk cId="1830847363" sldId="283"/>
            <ac:spMk id="10799" creationId="{E2B0D324-B328-4BE4-9ED2-343E27CE6380}"/>
          </ac:spMkLst>
        </pc:spChg>
        <pc:spChg chg="mod">
          <ac:chgData name="Vivek Saahil" userId="43ad321a-5946-4c44-869a-99c3331d9527" providerId="ADAL" clId="{EA813354-F016-409C-A55B-EB42D8BC8B73}" dt="2021-04-06T04:33:14.680" v="5341" actId="27803"/>
          <ac:spMkLst>
            <pc:docMk/>
            <pc:sldMk cId="1830847363" sldId="283"/>
            <ac:spMk id="10800" creationId="{6D15EEF9-B3E2-4CF1-AE63-AEE2F5B6422D}"/>
          </ac:spMkLst>
        </pc:spChg>
        <pc:spChg chg="mod">
          <ac:chgData name="Vivek Saahil" userId="43ad321a-5946-4c44-869a-99c3331d9527" providerId="ADAL" clId="{EA813354-F016-409C-A55B-EB42D8BC8B73}" dt="2021-04-06T04:33:14.680" v="5341" actId="27803"/>
          <ac:spMkLst>
            <pc:docMk/>
            <pc:sldMk cId="1830847363" sldId="283"/>
            <ac:spMk id="10801" creationId="{6973BB4E-ACB5-47CB-9523-80233CF095BA}"/>
          </ac:spMkLst>
        </pc:spChg>
        <pc:spChg chg="mod">
          <ac:chgData name="Vivek Saahil" userId="43ad321a-5946-4c44-869a-99c3331d9527" providerId="ADAL" clId="{EA813354-F016-409C-A55B-EB42D8BC8B73}" dt="2021-04-06T04:33:14.680" v="5341" actId="27803"/>
          <ac:spMkLst>
            <pc:docMk/>
            <pc:sldMk cId="1830847363" sldId="283"/>
            <ac:spMk id="10802" creationId="{8147CF65-C327-4F64-85D5-03905F20983D}"/>
          </ac:spMkLst>
        </pc:spChg>
        <pc:spChg chg="mod">
          <ac:chgData name="Vivek Saahil" userId="43ad321a-5946-4c44-869a-99c3331d9527" providerId="ADAL" clId="{EA813354-F016-409C-A55B-EB42D8BC8B73}" dt="2021-04-06T04:33:14.680" v="5341" actId="27803"/>
          <ac:spMkLst>
            <pc:docMk/>
            <pc:sldMk cId="1830847363" sldId="283"/>
            <ac:spMk id="10803" creationId="{125D95E0-DFFF-429F-AE19-2D275CFECC16}"/>
          </ac:spMkLst>
        </pc:spChg>
        <pc:spChg chg="mod">
          <ac:chgData name="Vivek Saahil" userId="43ad321a-5946-4c44-869a-99c3331d9527" providerId="ADAL" clId="{EA813354-F016-409C-A55B-EB42D8BC8B73}" dt="2021-04-06T04:33:14.680" v="5341" actId="27803"/>
          <ac:spMkLst>
            <pc:docMk/>
            <pc:sldMk cId="1830847363" sldId="283"/>
            <ac:spMk id="10804" creationId="{98691D83-E2BA-4D44-A214-B13A12B15417}"/>
          </ac:spMkLst>
        </pc:spChg>
        <pc:spChg chg="mod">
          <ac:chgData name="Vivek Saahil" userId="43ad321a-5946-4c44-869a-99c3331d9527" providerId="ADAL" clId="{EA813354-F016-409C-A55B-EB42D8BC8B73}" dt="2021-04-06T04:33:14.680" v="5341" actId="27803"/>
          <ac:spMkLst>
            <pc:docMk/>
            <pc:sldMk cId="1830847363" sldId="283"/>
            <ac:spMk id="10805" creationId="{A4EAE6BC-078E-4997-97CC-512D77888A75}"/>
          </ac:spMkLst>
        </pc:spChg>
        <pc:spChg chg="mod">
          <ac:chgData name="Vivek Saahil" userId="43ad321a-5946-4c44-869a-99c3331d9527" providerId="ADAL" clId="{EA813354-F016-409C-A55B-EB42D8BC8B73}" dt="2021-04-06T04:33:14.680" v="5341" actId="27803"/>
          <ac:spMkLst>
            <pc:docMk/>
            <pc:sldMk cId="1830847363" sldId="283"/>
            <ac:spMk id="10806" creationId="{A421854A-3B66-449F-8F3F-21AC22F669D4}"/>
          </ac:spMkLst>
        </pc:spChg>
        <pc:spChg chg="mod">
          <ac:chgData name="Vivek Saahil" userId="43ad321a-5946-4c44-869a-99c3331d9527" providerId="ADAL" clId="{EA813354-F016-409C-A55B-EB42D8BC8B73}" dt="2021-04-06T04:33:14.680" v="5341" actId="27803"/>
          <ac:spMkLst>
            <pc:docMk/>
            <pc:sldMk cId="1830847363" sldId="283"/>
            <ac:spMk id="10807" creationId="{3D8C4E20-F91F-41EA-8FAF-5317173A567B}"/>
          </ac:spMkLst>
        </pc:spChg>
        <pc:spChg chg="mod">
          <ac:chgData name="Vivek Saahil" userId="43ad321a-5946-4c44-869a-99c3331d9527" providerId="ADAL" clId="{EA813354-F016-409C-A55B-EB42D8BC8B73}" dt="2021-04-06T04:33:14.680" v="5341" actId="27803"/>
          <ac:spMkLst>
            <pc:docMk/>
            <pc:sldMk cId="1830847363" sldId="283"/>
            <ac:spMk id="10808" creationId="{75924554-796D-4B40-8552-40DF39E28653}"/>
          </ac:spMkLst>
        </pc:spChg>
        <pc:spChg chg="mod">
          <ac:chgData name="Vivek Saahil" userId="43ad321a-5946-4c44-869a-99c3331d9527" providerId="ADAL" clId="{EA813354-F016-409C-A55B-EB42D8BC8B73}" dt="2021-04-06T04:33:14.680" v="5341" actId="27803"/>
          <ac:spMkLst>
            <pc:docMk/>
            <pc:sldMk cId="1830847363" sldId="283"/>
            <ac:spMk id="10809" creationId="{4C1BDEF5-E16F-4F6D-9438-A3BD172B9847}"/>
          </ac:spMkLst>
        </pc:spChg>
        <pc:spChg chg="mod">
          <ac:chgData name="Vivek Saahil" userId="43ad321a-5946-4c44-869a-99c3331d9527" providerId="ADAL" clId="{EA813354-F016-409C-A55B-EB42D8BC8B73}" dt="2021-04-06T04:33:14.680" v="5341" actId="27803"/>
          <ac:spMkLst>
            <pc:docMk/>
            <pc:sldMk cId="1830847363" sldId="283"/>
            <ac:spMk id="10810" creationId="{6DEE9745-8948-49C4-BB6E-97D11BA082F1}"/>
          </ac:spMkLst>
        </pc:spChg>
        <pc:spChg chg="mod">
          <ac:chgData name="Vivek Saahil" userId="43ad321a-5946-4c44-869a-99c3331d9527" providerId="ADAL" clId="{EA813354-F016-409C-A55B-EB42D8BC8B73}" dt="2021-04-06T04:33:14.680" v="5341" actId="27803"/>
          <ac:spMkLst>
            <pc:docMk/>
            <pc:sldMk cId="1830847363" sldId="283"/>
            <ac:spMk id="10811" creationId="{5BAE7882-ECC2-4229-B962-F098315912FF}"/>
          </ac:spMkLst>
        </pc:spChg>
        <pc:spChg chg="mod">
          <ac:chgData name="Vivek Saahil" userId="43ad321a-5946-4c44-869a-99c3331d9527" providerId="ADAL" clId="{EA813354-F016-409C-A55B-EB42D8BC8B73}" dt="2021-04-06T04:33:14.680" v="5341" actId="27803"/>
          <ac:spMkLst>
            <pc:docMk/>
            <pc:sldMk cId="1830847363" sldId="283"/>
            <ac:spMk id="10812" creationId="{E43FA763-9990-4890-8328-3C54CE53DF74}"/>
          </ac:spMkLst>
        </pc:spChg>
        <pc:spChg chg="mod">
          <ac:chgData name="Vivek Saahil" userId="43ad321a-5946-4c44-869a-99c3331d9527" providerId="ADAL" clId="{EA813354-F016-409C-A55B-EB42D8BC8B73}" dt="2021-04-06T04:33:14.680" v="5341" actId="27803"/>
          <ac:spMkLst>
            <pc:docMk/>
            <pc:sldMk cId="1830847363" sldId="283"/>
            <ac:spMk id="10813" creationId="{0FA5107E-0D68-43BF-A39A-F61EED2CCA5E}"/>
          </ac:spMkLst>
        </pc:spChg>
        <pc:spChg chg="mod">
          <ac:chgData name="Vivek Saahil" userId="43ad321a-5946-4c44-869a-99c3331d9527" providerId="ADAL" clId="{EA813354-F016-409C-A55B-EB42D8BC8B73}" dt="2021-04-06T04:33:14.680" v="5341" actId="27803"/>
          <ac:spMkLst>
            <pc:docMk/>
            <pc:sldMk cId="1830847363" sldId="283"/>
            <ac:spMk id="10814" creationId="{DDE62641-E7AC-4B73-9F5E-96FCBB3CDEB1}"/>
          </ac:spMkLst>
        </pc:spChg>
        <pc:spChg chg="mod">
          <ac:chgData name="Vivek Saahil" userId="43ad321a-5946-4c44-869a-99c3331d9527" providerId="ADAL" clId="{EA813354-F016-409C-A55B-EB42D8BC8B73}" dt="2021-04-06T04:33:14.680" v="5341" actId="27803"/>
          <ac:spMkLst>
            <pc:docMk/>
            <pc:sldMk cId="1830847363" sldId="283"/>
            <ac:spMk id="10815" creationId="{A373B320-F0FD-480B-A78B-B85665592271}"/>
          </ac:spMkLst>
        </pc:spChg>
        <pc:spChg chg="mod">
          <ac:chgData name="Vivek Saahil" userId="43ad321a-5946-4c44-869a-99c3331d9527" providerId="ADAL" clId="{EA813354-F016-409C-A55B-EB42D8BC8B73}" dt="2021-04-06T04:33:14.680" v="5341" actId="27803"/>
          <ac:spMkLst>
            <pc:docMk/>
            <pc:sldMk cId="1830847363" sldId="283"/>
            <ac:spMk id="10816" creationId="{672EE3E9-3D43-48BA-A85D-24EE79DEF1BD}"/>
          </ac:spMkLst>
        </pc:spChg>
        <pc:spChg chg="mod">
          <ac:chgData name="Vivek Saahil" userId="43ad321a-5946-4c44-869a-99c3331d9527" providerId="ADAL" clId="{EA813354-F016-409C-A55B-EB42D8BC8B73}" dt="2021-04-06T04:33:14.680" v="5341" actId="27803"/>
          <ac:spMkLst>
            <pc:docMk/>
            <pc:sldMk cId="1830847363" sldId="283"/>
            <ac:spMk id="10817" creationId="{144CC2D1-6482-43BC-BD3C-07C1115E68EA}"/>
          </ac:spMkLst>
        </pc:spChg>
        <pc:spChg chg="mod">
          <ac:chgData name="Vivek Saahil" userId="43ad321a-5946-4c44-869a-99c3331d9527" providerId="ADAL" clId="{EA813354-F016-409C-A55B-EB42D8BC8B73}" dt="2021-04-06T04:33:14.680" v="5341" actId="27803"/>
          <ac:spMkLst>
            <pc:docMk/>
            <pc:sldMk cId="1830847363" sldId="283"/>
            <ac:spMk id="10818" creationId="{E60E1209-37E2-4DD1-8789-010B5E31E8F7}"/>
          </ac:spMkLst>
        </pc:spChg>
        <pc:spChg chg="mod">
          <ac:chgData name="Vivek Saahil" userId="43ad321a-5946-4c44-869a-99c3331d9527" providerId="ADAL" clId="{EA813354-F016-409C-A55B-EB42D8BC8B73}" dt="2021-04-06T04:33:14.680" v="5341" actId="27803"/>
          <ac:spMkLst>
            <pc:docMk/>
            <pc:sldMk cId="1830847363" sldId="283"/>
            <ac:spMk id="10819" creationId="{3C0A1A32-7650-446A-B4B1-42A7A866C4E9}"/>
          </ac:spMkLst>
        </pc:spChg>
        <pc:spChg chg="mod">
          <ac:chgData name="Vivek Saahil" userId="43ad321a-5946-4c44-869a-99c3331d9527" providerId="ADAL" clId="{EA813354-F016-409C-A55B-EB42D8BC8B73}" dt="2021-04-06T04:33:14.680" v="5341" actId="27803"/>
          <ac:spMkLst>
            <pc:docMk/>
            <pc:sldMk cId="1830847363" sldId="283"/>
            <ac:spMk id="10820" creationId="{DB3E3ABC-C78E-476D-82CE-6BECB4C0C1CE}"/>
          </ac:spMkLst>
        </pc:spChg>
        <pc:spChg chg="mod">
          <ac:chgData name="Vivek Saahil" userId="43ad321a-5946-4c44-869a-99c3331d9527" providerId="ADAL" clId="{EA813354-F016-409C-A55B-EB42D8BC8B73}" dt="2021-04-06T04:33:14.680" v="5341" actId="27803"/>
          <ac:spMkLst>
            <pc:docMk/>
            <pc:sldMk cId="1830847363" sldId="283"/>
            <ac:spMk id="10821" creationId="{D5F1DE71-B594-4F84-81AB-D6D84C70A8A3}"/>
          </ac:spMkLst>
        </pc:spChg>
        <pc:spChg chg="mod">
          <ac:chgData name="Vivek Saahil" userId="43ad321a-5946-4c44-869a-99c3331d9527" providerId="ADAL" clId="{EA813354-F016-409C-A55B-EB42D8BC8B73}" dt="2021-04-06T04:33:14.680" v="5341" actId="27803"/>
          <ac:spMkLst>
            <pc:docMk/>
            <pc:sldMk cId="1830847363" sldId="283"/>
            <ac:spMk id="10822" creationId="{AD7152C9-CDE2-4C78-BB07-3D8C674F90AB}"/>
          </ac:spMkLst>
        </pc:spChg>
        <pc:spChg chg="mod">
          <ac:chgData name="Vivek Saahil" userId="43ad321a-5946-4c44-869a-99c3331d9527" providerId="ADAL" clId="{EA813354-F016-409C-A55B-EB42D8BC8B73}" dt="2021-04-06T04:33:14.680" v="5341" actId="27803"/>
          <ac:spMkLst>
            <pc:docMk/>
            <pc:sldMk cId="1830847363" sldId="283"/>
            <ac:spMk id="10823" creationId="{158D9369-6D56-4C9E-A115-CA41A20AEA56}"/>
          </ac:spMkLst>
        </pc:spChg>
        <pc:spChg chg="mod">
          <ac:chgData name="Vivek Saahil" userId="43ad321a-5946-4c44-869a-99c3331d9527" providerId="ADAL" clId="{EA813354-F016-409C-A55B-EB42D8BC8B73}" dt="2021-04-06T04:33:14.680" v="5341" actId="27803"/>
          <ac:spMkLst>
            <pc:docMk/>
            <pc:sldMk cId="1830847363" sldId="283"/>
            <ac:spMk id="10824" creationId="{08E554CC-E770-473A-8F89-B1B536437797}"/>
          </ac:spMkLst>
        </pc:spChg>
        <pc:spChg chg="mod">
          <ac:chgData name="Vivek Saahil" userId="43ad321a-5946-4c44-869a-99c3331d9527" providerId="ADAL" clId="{EA813354-F016-409C-A55B-EB42D8BC8B73}" dt="2021-04-06T04:33:14.680" v="5341" actId="27803"/>
          <ac:spMkLst>
            <pc:docMk/>
            <pc:sldMk cId="1830847363" sldId="283"/>
            <ac:spMk id="10825" creationId="{6E9B5010-A4F8-4282-8BF6-E9A00A3FBF9B}"/>
          </ac:spMkLst>
        </pc:spChg>
        <pc:spChg chg="mod">
          <ac:chgData name="Vivek Saahil" userId="43ad321a-5946-4c44-869a-99c3331d9527" providerId="ADAL" clId="{EA813354-F016-409C-A55B-EB42D8BC8B73}" dt="2021-04-06T04:33:14.680" v="5341" actId="27803"/>
          <ac:spMkLst>
            <pc:docMk/>
            <pc:sldMk cId="1830847363" sldId="283"/>
            <ac:spMk id="10826" creationId="{574FB4D1-FF42-44BD-BC03-1000B69D7695}"/>
          </ac:spMkLst>
        </pc:spChg>
        <pc:spChg chg="mod">
          <ac:chgData name="Vivek Saahil" userId="43ad321a-5946-4c44-869a-99c3331d9527" providerId="ADAL" clId="{EA813354-F016-409C-A55B-EB42D8BC8B73}" dt="2021-04-06T04:33:14.680" v="5341" actId="27803"/>
          <ac:spMkLst>
            <pc:docMk/>
            <pc:sldMk cId="1830847363" sldId="283"/>
            <ac:spMk id="10827" creationId="{A502FFE4-1778-4E32-ADB3-BC94DA4CE758}"/>
          </ac:spMkLst>
        </pc:spChg>
        <pc:spChg chg="mod">
          <ac:chgData name="Vivek Saahil" userId="43ad321a-5946-4c44-869a-99c3331d9527" providerId="ADAL" clId="{EA813354-F016-409C-A55B-EB42D8BC8B73}" dt="2021-04-06T04:33:14.680" v="5341" actId="27803"/>
          <ac:spMkLst>
            <pc:docMk/>
            <pc:sldMk cId="1830847363" sldId="283"/>
            <ac:spMk id="10828" creationId="{D23EBB7F-4A91-4158-ACD7-E8DDEB557E55}"/>
          </ac:spMkLst>
        </pc:spChg>
        <pc:spChg chg="mod">
          <ac:chgData name="Vivek Saahil" userId="43ad321a-5946-4c44-869a-99c3331d9527" providerId="ADAL" clId="{EA813354-F016-409C-A55B-EB42D8BC8B73}" dt="2021-04-06T04:33:14.680" v="5341" actId="27803"/>
          <ac:spMkLst>
            <pc:docMk/>
            <pc:sldMk cId="1830847363" sldId="283"/>
            <ac:spMk id="10829" creationId="{56FB7554-ECA8-4E80-9B44-42D7A5232B73}"/>
          </ac:spMkLst>
        </pc:spChg>
        <pc:spChg chg="mod">
          <ac:chgData name="Vivek Saahil" userId="43ad321a-5946-4c44-869a-99c3331d9527" providerId="ADAL" clId="{EA813354-F016-409C-A55B-EB42D8BC8B73}" dt="2021-04-06T04:33:14.680" v="5341" actId="27803"/>
          <ac:spMkLst>
            <pc:docMk/>
            <pc:sldMk cId="1830847363" sldId="283"/>
            <ac:spMk id="10830" creationId="{A09BDDB8-8644-45DF-BB07-20A4391394B2}"/>
          </ac:spMkLst>
        </pc:spChg>
        <pc:spChg chg="mod">
          <ac:chgData name="Vivek Saahil" userId="43ad321a-5946-4c44-869a-99c3331d9527" providerId="ADAL" clId="{EA813354-F016-409C-A55B-EB42D8BC8B73}" dt="2021-04-06T04:33:14.680" v="5341" actId="27803"/>
          <ac:spMkLst>
            <pc:docMk/>
            <pc:sldMk cId="1830847363" sldId="283"/>
            <ac:spMk id="10831" creationId="{C1C4368C-6554-4A8B-9F00-1720669F882D}"/>
          </ac:spMkLst>
        </pc:spChg>
        <pc:spChg chg="mod">
          <ac:chgData name="Vivek Saahil" userId="43ad321a-5946-4c44-869a-99c3331d9527" providerId="ADAL" clId="{EA813354-F016-409C-A55B-EB42D8BC8B73}" dt="2021-04-06T04:33:14.680" v="5341" actId="27803"/>
          <ac:spMkLst>
            <pc:docMk/>
            <pc:sldMk cId="1830847363" sldId="283"/>
            <ac:spMk id="10832" creationId="{512C86FA-51FE-42C2-BC3C-B36B06A874CE}"/>
          </ac:spMkLst>
        </pc:spChg>
        <pc:spChg chg="mod">
          <ac:chgData name="Vivek Saahil" userId="43ad321a-5946-4c44-869a-99c3331d9527" providerId="ADAL" clId="{EA813354-F016-409C-A55B-EB42D8BC8B73}" dt="2021-04-06T04:33:14.680" v="5341" actId="27803"/>
          <ac:spMkLst>
            <pc:docMk/>
            <pc:sldMk cId="1830847363" sldId="283"/>
            <ac:spMk id="10833" creationId="{BF02CB5F-21F0-44CD-B9AA-3EA74771EBB3}"/>
          </ac:spMkLst>
        </pc:spChg>
        <pc:spChg chg="mod">
          <ac:chgData name="Vivek Saahil" userId="43ad321a-5946-4c44-869a-99c3331d9527" providerId="ADAL" clId="{EA813354-F016-409C-A55B-EB42D8BC8B73}" dt="2021-04-06T04:33:14.680" v="5341" actId="27803"/>
          <ac:spMkLst>
            <pc:docMk/>
            <pc:sldMk cId="1830847363" sldId="283"/>
            <ac:spMk id="10834" creationId="{35F8E80E-1ED8-4E98-B1AB-8359542F4E0E}"/>
          </ac:spMkLst>
        </pc:spChg>
        <pc:spChg chg="mod">
          <ac:chgData name="Vivek Saahil" userId="43ad321a-5946-4c44-869a-99c3331d9527" providerId="ADAL" clId="{EA813354-F016-409C-A55B-EB42D8BC8B73}" dt="2021-04-06T04:33:14.680" v="5341" actId="27803"/>
          <ac:spMkLst>
            <pc:docMk/>
            <pc:sldMk cId="1830847363" sldId="283"/>
            <ac:spMk id="10835" creationId="{01FF3D12-6F08-4E2C-A9BA-FAF8D1F82634}"/>
          </ac:spMkLst>
        </pc:spChg>
        <pc:spChg chg="mod">
          <ac:chgData name="Vivek Saahil" userId="43ad321a-5946-4c44-869a-99c3331d9527" providerId="ADAL" clId="{EA813354-F016-409C-A55B-EB42D8BC8B73}" dt="2021-04-06T04:33:14.680" v="5341" actId="27803"/>
          <ac:spMkLst>
            <pc:docMk/>
            <pc:sldMk cId="1830847363" sldId="283"/>
            <ac:spMk id="10836" creationId="{9F3EF7D5-B5E1-4705-8183-0F4A581175CA}"/>
          </ac:spMkLst>
        </pc:spChg>
        <pc:spChg chg="mod">
          <ac:chgData name="Vivek Saahil" userId="43ad321a-5946-4c44-869a-99c3331d9527" providerId="ADAL" clId="{EA813354-F016-409C-A55B-EB42D8BC8B73}" dt="2021-04-06T04:33:14.680" v="5341" actId="27803"/>
          <ac:spMkLst>
            <pc:docMk/>
            <pc:sldMk cId="1830847363" sldId="283"/>
            <ac:spMk id="10837" creationId="{4986DE43-1BA8-4916-BD79-648DDB8AB8C1}"/>
          </ac:spMkLst>
        </pc:spChg>
        <pc:spChg chg="mod">
          <ac:chgData name="Vivek Saahil" userId="43ad321a-5946-4c44-869a-99c3331d9527" providerId="ADAL" clId="{EA813354-F016-409C-A55B-EB42D8BC8B73}" dt="2021-04-06T04:33:14.680" v="5341" actId="27803"/>
          <ac:spMkLst>
            <pc:docMk/>
            <pc:sldMk cId="1830847363" sldId="283"/>
            <ac:spMk id="10838" creationId="{C164B1DB-6895-46BF-99D4-7360F2684AF1}"/>
          </ac:spMkLst>
        </pc:spChg>
        <pc:spChg chg="mod">
          <ac:chgData name="Vivek Saahil" userId="43ad321a-5946-4c44-869a-99c3331d9527" providerId="ADAL" clId="{EA813354-F016-409C-A55B-EB42D8BC8B73}" dt="2021-04-06T04:33:14.680" v="5341" actId="27803"/>
          <ac:spMkLst>
            <pc:docMk/>
            <pc:sldMk cId="1830847363" sldId="283"/>
            <ac:spMk id="10839" creationId="{EF4C069F-DCEC-4009-ADCD-30ADFE54C254}"/>
          </ac:spMkLst>
        </pc:spChg>
        <pc:spChg chg="mod">
          <ac:chgData name="Vivek Saahil" userId="43ad321a-5946-4c44-869a-99c3331d9527" providerId="ADAL" clId="{EA813354-F016-409C-A55B-EB42D8BC8B73}" dt="2021-04-06T04:33:14.680" v="5341" actId="27803"/>
          <ac:spMkLst>
            <pc:docMk/>
            <pc:sldMk cId="1830847363" sldId="283"/>
            <ac:spMk id="10840" creationId="{1051CE79-88D7-4D02-A72E-92E19D384639}"/>
          </ac:spMkLst>
        </pc:spChg>
        <pc:spChg chg="mod">
          <ac:chgData name="Vivek Saahil" userId="43ad321a-5946-4c44-869a-99c3331d9527" providerId="ADAL" clId="{EA813354-F016-409C-A55B-EB42D8BC8B73}" dt="2021-04-06T04:33:14.680" v="5341" actId="27803"/>
          <ac:spMkLst>
            <pc:docMk/>
            <pc:sldMk cId="1830847363" sldId="283"/>
            <ac:spMk id="10841" creationId="{F40F7927-0FA1-4651-8A4C-DC12F8AEC176}"/>
          </ac:spMkLst>
        </pc:spChg>
        <pc:spChg chg="mod">
          <ac:chgData name="Vivek Saahil" userId="43ad321a-5946-4c44-869a-99c3331d9527" providerId="ADAL" clId="{EA813354-F016-409C-A55B-EB42D8BC8B73}" dt="2021-04-06T04:33:14.680" v="5341" actId="27803"/>
          <ac:spMkLst>
            <pc:docMk/>
            <pc:sldMk cId="1830847363" sldId="283"/>
            <ac:spMk id="10842" creationId="{E89F20D6-4F15-4560-A68B-E4E533ADA4E0}"/>
          </ac:spMkLst>
        </pc:spChg>
        <pc:spChg chg="mod">
          <ac:chgData name="Vivek Saahil" userId="43ad321a-5946-4c44-869a-99c3331d9527" providerId="ADAL" clId="{EA813354-F016-409C-A55B-EB42D8BC8B73}" dt="2021-04-06T04:33:14.680" v="5341" actId="27803"/>
          <ac:spMkLst>
            <pc:docMk/>
            <pc:sldMk cId="1830847363" sldId="283"/>
            <ac:spMk id="10843" creationId="{1E2777BF-2932-46F2-A27A-9BA44D2B86F2}"/>
          </ac:spMkLst>
        </pc:spChg>
        <pc:spChg chg="mod">
          <ac:chgData name="Vivek Saahil" userId="43ad321a-5946-4c44-869a-99c3331d9527" providerId="ADAL" clId="{EA813354-F016-409C-A55B-EB42D8BC8B73}" dt="2021-04-06T04:33:14.680" v="5341" actId="27803"/>
          <ac:spMkLst>
            <pc:docMk/>
            <pc:sldMk cId="1830847363" sldId="283"/>
            <ac:spMk id="10844" creationId="{F1DE107E-ADD7-425C-9222-7A2088FF6E37}"/>
          </ac:spMkLst>
        </pc:spChg>
        <pc:spChg chg="mod">
          <ac:chgData name="Vivek Saahil" userId="43ad321a-5946-4c44-869a-99c3331d9527" providerId="ADAL" clId="{EA813354-F016-409C-A55B-EB42D8BC8B73}" dt="2021-04-06T04:33:14.680" v="5341" actId="27803"/>
          <ac:spMkLst>
            <pc:docMk/>
            <pc:sldMk cId="1830847363" sldId="283"/>
            <ac:spMk id="10845" creationId="{442CEDDF-1979-4266-85FE-8E39EBEC77E6}"/>
          </ac:spMkLst>
        </pc:spChg>
        <pc:spChg chg="mod">
          <ac:chgData name="Vivek Saahil" userId="43ad321a-5946-4c44-869a-99c3331d9527" providerId="ADAL" clId="{EA813354-F016-409C-A55B-EB42D8BC8B73}" dt="2021-04-06T04:33:14.680" v="5341" actId="27803"/>
          <ac:spMkLst>
            <pc:docMk/>
            <pc:sldMk cId="1830847363" sldId="283"/>
            <ac:spMk id="10846" creationId="{3B2316DB-5628-4FCD-832D-46C18DA4F9C8}"/>
          </ac:spMkLst>
        </pc:spChg>
        <pc:spChg chg="mod">
          <ac:chgData name="Vivek Saahil" userId="43ad321a-5946-4c44-869a-99c3331d9527" providerId="ADAL" clId="{EA813354-F016-409C-A55B-EB42D8BC8B73}" dt="2021-04-06T04:33:14.680" v="5341" actId="27803"/>
          <ac:spMkLst>
            <pc:docMk/>
            <pc:sldMk cId="1830847363" sldId="283"/>
            <ac:spMk id="10847" creationId="{B4EAE40D-29B2-4BEB-B34F-00A6C1BEBDA5}"/>
          </ac:spMkLst>
        </pc:spChg>
        <pc:spChg chg="mod">
          <ac:chgData name="Vivek Saahil" userId="43ad321a-5946-4c44-869a-99c3331d9527" providerId="ADAL" clId="{EA813354-F016-409C-A55B-EB42D8BC8B73}" dt="2021-04-06T04:33:14.680" v="5341" actId="27803"/>
          <ac:spMkLst>
            <pc:docMk/>
            <pc:sldMk cId="1830847363" sldId="283"/>
            <ac:spMk id="10848" creationId="{B9D06786-9DDE-4A66-9E6A-AE731BF8BCDE}"/>
          </ac:spMkLst>
        </pc:spChg>
        <pc:spChg chg="mod">
          <ac:chgData name="Vivek Saahil" userId="43ad321a-5946-4c44-869a-99c3331d9527" providerId="ADAL" clId="{EA813354-F016-409C-A55B-EB42D8BC8B73}" dt="2021-04-06T04:33:14.680" v="5341" actId="27803"/>
          <ac:spMkLst>
            <pc:docMk/>
            <pc:sldMk cId="1830847363" sldId="283"/>
            <ac:spMk id="10849" creationId="{07544A8C-2F4B-44C1-B23A-EF0CE3798ED7}"/>
          </ac:spMkLst>
        </pc:spChg>
        <pc:spChg chg="mod">
          <ac:chgData name="Vivek Saahil" userId="43ad321a-5946-4c44-869a-99c3331d9527" providerId="ADAL" clId="{EA813354-F016-409C-A55B-EB42D8BC8B73}" dt="2021-04-06T04:33:14.680" v="5341" actId="27803"/>
          <ac:spMkLst>
            <pc:docMk/>
            <pc:sldMk cId="1830847363" sldId="283"/>
            <ac:spMk id="10850" creationId="{703384D3-D263-4259-9926-48C5EF29680F}"/>
          </ac:spMkLst>
        </pc:spChg>
        <pc:spChg chg="mod">
          <ac:chgData name="Vivek Saahil" userId="43ad321a-5946-4c44-869a-99c3331d9527" providerId="ADAL" clId="{EA813354-F016-409C-A55B-EB42D8BC8B73}" dt="2021-04-06T04:33:14.680" v="5341" actId="27803"/>
          <ac:spMkLst>
            <pc:docMk/>
            <pc:sldMk cId="1830847363" sldId="283"/>
            <ac:spMk id="10851" creationId="{7AB389A8-AF31-4219-B8B1-381EDB73BCC6}"/>
          </ac:spMkLst>
        </pc:spChg>
        <pc:spChg chg="mod">
          <ac:chgData name="Vivek Saahil" userId="43ad321a-5946-4c44-869a-99c3331d9527" providerId="ADAL" clId="{EA813354-F016-409C-A55B-EB42D8BC8B73}" dt="2021-04-06T04:33:14.680" v="5341" actId="27803"/>
          <ac:spMkLst>
            <pc:docMk/>
            <pc:sldMk cId="1830847363" sldId="283"/>
            <ac:spMk id="10852" creationId="{CDC9EBAC-94E0-485B-9D67-652A6CD89183}"/>
          </ac:spMkLst>
        </pc:spChg>
        <pc:spChg chg="mod">
          <ac:chgData name="Vivek Saahil" userId="43ad321a-5946-4c44-869a-99c3331d9527" providerId="ADAL" clId="{EA813354-F016-409C-A55B-EB42D8BC8B73}" dt="2021-04-06T04:33:14.680" v="5341" actId="27803"/>
          <ac:spMkLst>
            <pc:docMk/>
            <pc:sldMk cId="1830847363" sldId="283"/>
            <ac:spMk id="10853" creationId="{C1E6A3B6-D458-4E5D-8DA2-DDC02A489144}"/>
          </ac:spMkLst>
        </pc:spChg>
        <pc:spChg chg="mod">
          <ac:chgData name="Vivek Saahil" userId="43ad321a-5946-4c44-869a-99c3331d9527" providerId="ADAL" clId="{EA813354-F016-409C-A55B-EB42D8BC8B73}" dt="2021-04-06T04:33:14.680" v="5341" actId="27803"/>
          <ac:spMkLst>
            <pc:docMk/>
            <pc:sldMk cId="1830847363" sldId="283"/>
            <ac:spMk id="10854" creationId="{C8DE3344-2345-48F1-A1BA-4FDD56239F09}"/>
          </ac:spMkLst>
        </pc:spChg>
        <pc:spChg chg="mod">
          <ac:chgData name="Vivek Saahil" userId="43ad321a-5946-4c44-869a-99c3331d9527" providerId="ADAL" clId="{EA813354-F016-409C-A55B-EB42D8BC8B73}" dt="2021-04-06T04:33:14.680" v="5341" actId="27803"/>
          <ac:spMkLst>
            <pc:docMk/>
            <pc:sldMk cId="1830847363" sldId="283"/>
            <ac:spMk id="10855" creationId="{D24CC5A5-F8CB-43D7-B535-7103917516B7}"/>
          </ac:spMkLst>
        </pc:spChg>
        <pc:spChg chg="mod">
          <ac:chgData name="Vivek Saahil" userId="43ad321a-5946-4c44-869a-99c3331d9527" providerId="ADAL" clId="{EA813354-F016-409C-A55B-EB42D8BC8B73}" dt="2021-04-06T04:33:14.680" v="5341" actId="27803"/>
          <ac:spMkLst>
            <pc:docMk/>
            <pc:sldMk cId="1830847363" sldId="283"/>
            <ac:spMk id="10856" creationId="{890296A0-1C15-431B-B295-4E2C19A7AC19}"/>
          </ac:spMkLst>
        </pc:spChg>
        <pc:spChg chg="mod">
          <ac:chgData name="Vivek Saahil" userId="43ad321a-5946-4c44-869a-99c3331d9527" providerId="ADAL" clId="{EA813354-F016-409C-A55B-EB42D8BC8B73}" dt="2021-04-06T04:33:14.680" v="5341" actId="27803"/>
          <ac:spMkLst>
            <pc:docMk/>
            <pc:sldMk cId="1830847363" sldId="283"/>
            <ac:spMk id="10857" creationId="{1BC4358D-B5BA-4FE9-B9F8-8DEB46769878}"/>
          </ac:spMkLst>
        </pc:spChg>
        <pc:spChg chg="mod">
          <ac:chgData name="Vivek Saahil" userId="43ad321a-5946-4c44-869a-99c3331d9527" providerId="ADAL" clId="{EA813354-F016-409C-A55B-EB42D8BC8B73}" dt="2021-04-06T04:33:14.680" v="5341" actId="27803"/>
          <ac:spMkLst>
            <pc:docMk/>
            <pc:sldMk cId="1830847363" sldId="283"/>
            <ac:spMk id="10858" creationId="{2516424C-4E55-4F8B-BFE2-55B7FC660F49}"/>
          </ac:spMkLst>
        </pc:spChg>
        <pc:spChg chg="mod">
          <ac:chgData name="Vivek Saahil" userId="43ad321a-5946-4c44-869a-99c3331d9527" providerId="ADAL" clId="{EA813354-F016-409C-A55B-EB42D8BC8B73}" dt="2021-04-06T04:33:14.680" v="5341" actId="27803"/>
          <ac:spMkLst>
            <pc:docMk/>
            <pc:sldMk cId="1830847363" sldId="283"/>
            <ac:spMk id="10859" creationId="{06BE322E-20F4-4FB7-B79A-B0B516C06AA5}"/>
          </ac:spMkLst>
        </pc:spChg>
        <pc:spChg chg="mod">
          <ac:chgData name="Vivek Saahil" userId="43ad321a-5946-4c44-869a-99c3331d9527" providerId="ADAL" clId="{EA813354-F016-409C-A55B-EB42D8BC8B73}" dt="2021-04-06T04:33:14.680" v="5341" actId="27803"/>
          <ac:spMkLst>
            <pc:docMk/>
            <pc:sldMk cId="1830847363" sldId="283"/>
            <ac:spMk id="10860" creationId="{CA51F5D2-9EC6-4C42-8B0A-00CB72E2A4D2}"/>
          </ac:spMkLst>
        </pc:spChg>
        <pc:spChg chg="mod">
          <ac:chgData name="Vivek Saahil" userId="43ad321a-5946-4c44-869a-99c3331d9527" providerId="ADAL" clId="{EA813354-F016-409C-A55B-EB42D8BC8B73}" dt="2021-04-06T04:33:14.680" v="5341" actId="27803"/>
          <ac:spMkLst>
            <pc:docMk/>
            <pc:sldMk cId="1830847363" sldId="283"/>
            <ac:spMk id="10861" creationId="{ECCE2700-B1C4-499C-BA2E-ABA6CADEA338}"/>
          </ac:spMkLst>
        </pc:spChg>
        <pc:spChg chg="mod">
          <ac:chgData name="Vivek Saahil" userId="43ad321a-5946-4c44-869a-99c3331d9527" providerId="ADAL" clId="{EA813354-F016-409C-A55B-EB42D8BC8B73}" dt="2021-04-06T04:33:14.680" v="5341" actId="27803"/>
          <ac:spMkLst>
            <pc:docMk/>
            <pc:sldMk cId="1830847363" sldId="283"/>
            <ac:spMk id="10862" creationId="{2620F36E-2454-4F93-8C63-89612E439C1F}"/>
          </ac:spMkLst>
        </pc:spChg>
        <pc:spChg chg="mod">
          <ac:chgData name="Vivek Saahil" userId="43ad321a-5946-4c44-869a-99c3331d9527" providerId="ADAL" clId="{EA813354-F016-409C-A55B-EB42D8BC8B73}" dt="2021-04-06T04:33:14.680" v="5341" actId="27803"/>
          <ac:spMkLst>
            <pc:docMk/>
            <pc:sldMk cId="1830847363" sldId="283"/>
            <ac:spMk id="10863" creationId="{F3091D77-666F-450B-938E-9843D8027A6C}"/>
          </ac:spMkLst>
        </pc:spChg>
        <pc:spChg chg="mod">
          <ac:chgData name="Vivek Saahil" userId="43ad321a-5946-4c44-869a-99c3331d9527" providerId="ADAL" clId="{EA813354-F016-409C-A55B-EB42D8BC8B73}" dt="2021-04-06T04:33:14.680" v="5341" actId="27803"/>
          <ac:spMkLst>
            <pc:docMk/>
            <pc:sldMk cId="1830847363" sldId="283"/>
            <ac:spMk id="10864" creationId="{43403FC5-5E67-4797-AFEB-0815276CAC57}"/>
          </ac:spMkLst>
        </pc:spChg>
        <pc:spChg chg="mod">
          <ac:chgData name="Vivek Saahil" userId="43ad321a-5946-4c44-869a-99c3331d9527" providerId="ADAL" clId="{EA813354-F016-409C-A55B-EB42D8BC8B73}" dt="2021-04-06T04:33:14.680" v="5341" actId="27803"/>
          <ac:spMkLst>
            <pc:docMk/>
            <pc:sldMk cId="1830847363" sldId="283"/>
            <ac:spMk id="10865" creationId="{3CEE195C-3AAB-4706-9261-FBBD90FAA16C}"/>
          </ac:spMkLst>
        </pc:spChg>
        <pc:spChg chg="mod">
          <ac:chgData name="Vivek Saahil" userId="43ad321a-5946-4c44-869a-99c3331d9527" providerId="ADAL" clId="{EA813354-F016-409C-A55B-EB42D8BC8B73}" dt="2021-04-06T04:33:14.680" v="5341" actId="27803"/>
          <ac:spMkLst>
            <pc:docMk/>
            <pc:sldMk cId="1830847363" sldId="283"/>
            <ac:spMk id="10866" creationId="{124C9B90-8F59-4790-AEEF-AF84B0B18D1A}"/>
          </ac:spMkLst>
        </pc:spChg>
        <pc:spChg chg="mod">
          <ac:chgData name="Vivek Saahil" userId="43ad321a-5946-4c44-869a-99c3331d9527" providerId="ADAL" clId="{EA813354-F016-409C-A55B-EB42D8BC8B73}" dt="2021-04-06T04:33:14.680" v="5341" actId="27803"/>
          <ac:spMkLst>
            <pc:docMk/>
            <pc:sldMk cId="1830847363" sldId="283"/>
            <ac:spMk id="10867" creationId="{D0CA3EEC-D9D4-450D-B7E1-C39B30AFF657}"/>
          </ac:spMkLst>
        </pc:spChg>
        <pc:spChg chg="mod">
          <ac:chgData name="Vivek Saahil" userId="43ad321a-5946-4c44-869a-99c3331d9527" providerId="ADAL" clId="{EA813354-F016-409C-A55B-EB42D8BC8B73}" dt="2021-04-06T04:33:14.680" v="5341" actId="27803"/>
          <ac:spMkLst>
            <pc:docMk/>
            <pc:sldMk cId="1830847363" sldId="283"/>
            <ac:spMk id="10868" creationId="{381966EF-DC11-4C66-9107-122099FF5438}"/>
          </ac:spMkLst>
        </pc:spChg>
        <pc:spChg chg="mod">
          <ac:chgData name="Vivek Saahil" userId="43ad321a-5946-4c44-869a-99c3331d9527" providerId="ADAL" clId="{EA813354-F016-409C-A55B-EB42D8BC8B73}" dt="2021-04-06T04:33:14.680" v="5341" actId="27803"/>
          <ac:spMkLst>
            <pc:docMk/>
            <pc:sldMk cId="1830847363" sldId="283"/>
            <ac:spMk id="10869" creationId="{3CB01713-B62D-46AB-B522-0CC36D96C63F}"/>
          </ac:spMkLst>
        </pc:spChg>
        <pc:spChg chg="mod">
          <ac:chgData name="Vivek Saahil" userId="43ad321a-5946-4c44-869a-99c3331d9527" providerId="ADAL" clId="{EA813354-F016-409C-A55B-EB42D8BC8B73}" dt="2021-04-06T04:33:14.680" v="5341" actId="27803"/>
          <ac:spMkLst>
            <pc:docMk/>
            <pc:sldMk cId="1830847363" sldId="283"/>
            <ac:spMk id="10870" creationId="{646686F1-6D65-463D-873B-15FA5AF6E5EA}"/>
          </ac:spMkLst>
        </pc:spChg>
        <pc:spChg chg="mod">
          <ac:chgData name="Vivek Saahil" userId="43ad321a-5946-4c44-869a-99c3331d9527" providerId="ADAL" clId="{EA813354-F016-409C-A55B-EB42D8BC8B73}" dt="2021-04-06T04:33:14.680" v="5341" actId="27803"/>
          <ac:spMkLst>
            <pc:docMk/>
            <pc:sldMk cId="1830847363" sldId="283"/>
            <ac:spMk id="10871" creationId="{571A59D2-3D8B-41AA-9DAF-5860FA71AE96}"/>
          </ac:spMkLst>
        </pc:spChg>
        <pc:spChg chg="mod">
          <ac:chgData name="Vivek Saahil" userId="43ad321a-5946-4c44-869a-99c3331d9527" providerId="ADAL" clId="{EA813354-F016-409C-A55B-EB42D8BC8B73}" dt="2021-04-06T04:33:14.680" v="5341" actId="27803"/>
          <ac:spMkLst>
            <pc:docMk/>
            <pc:sldMk cId="1830847363" sldId="283"/>
            <ac:spMk id="10872" creationId="{DDEA866C-9580-47E0-9A05-F8B04EDC482F}"/>
          </ac:spMkLst>
        </pc:spChg>
        <pc:spChg chg="mod">
          <ac:chgData name="Vivek Saahil" userId="43ad321a-5946-4c44-869a-99c3331d9527" providerId="ADAL" clId="{EA813354-F016-409C-A55B-EB42D8BC8B73}" dt="2021-04-06T04:33:14.680" v="5341" actId="27803"/>
          <ac:spMkLst>
            <pc:docMk/>
            <pc:sldMk cId="1830847363" sldId="283"/>
            <ac:spMk id="10873" creationId="{B287C01F-2B60-4567-845E-29D95EC2EAC9}"/>
          </ac:spMkLst>
        </pc:spChg>
        <pc:spChg chg="mod">
          <ac:chgData name="Vivek Saahil" userId="43ad321a-5946-4c44-869a-99c3331d9527" providerId="ADAL" clId="{EA813354-F016-409C-A55B-EB42D8BC8B73}" dt="2021-04-06T04:33:14.680" v="5341" actId="27803"/>
          <ac:spMkLst>
            <pc:docMk/>
            <pc:sldMk cId="1830847363" sldId="283"/>
            <ac:spMk id="10874" creationId="{3C72DFA2-FEDB-4DB6-BC1F-E624D88082EA}"/>
          </ac:spMkLst>
        </pc:spChg>
        <pc:spChg chg="mod">
          <ac:chgData name="Vivek Saahil" userId="43ad321a-5946-4c44-869a-99c3331d9527" providerId="ADAL" clId="{EA813354-F016-409C-A55B-EB42D8BC8B73}" dt="2021-04-06T04:33:14.680" v="5341" actId="27803"/>
          <ac:spMkLst>
            <pc:docMk/>
            <pc:sldMk cId="1830847363" sldId="283"/>
            <ac:spMk id="10875" creationId="{1CCDFAC8-6C2D-42FD-933F-46A6EE47C7BF}"/>
          </ac:spMkLst>
        </pc:spChg>
        <pc:spChg chg="mod">
          <ac:chgData name="Vivek Saahil" userId="43ad321a-5946-4c44-869a-99c3331d9527" providerId="ADAL" clId="{EA813354-F016-409C-A55B-EB42D8BC8B73}" dt="2021-04-06T04:33:14.680" v="5341" actId="27803"/>
          <ac:spMkLst>
            <pc:docMk/>
            <pc:sldMk cId="1830847363" sldId="283"/>
            <ac:spMk id="10876" creationId="{86319BD4-5EDB-40F8-BDEE-C43325B723C0}"/>
          </ac:spMkLst>
        </pc:spChg>
        <pc:spChg chg="mod">
          <ac:chgData name="Vivek Saahil" userId="43ad321a-5946-4c44-869a-99c3331d9527" providerId="ADAL" clId="{EA813354-F016-409C-A55B-EB42D8BC8B73}" dt="2021-04-06T04:33:14.680" v="5341" actId="27803"/>
          <ac:spMkLst>
            <pc:docMk/>
            <pc:sldMk cId="1830847363" sldId="283"/>
            <ac:spMk id="10877" creationId="{DB655002-BB47-4084-9D9E-6133ED6D9414}"/>
          </ac:spMkLst>
        </pc:spChg>
        <pc:spChg chg="mod">
          <ac:chgData name="Vivek Saahil" userId="43ad321a-5946-4c44-869a-99c3331d9527" providerId="ADAL" clId="{EA813354-F016-409C-A55B-EB42D8BC8B73}" dt="2021-04-06T04:33:14.680" v="5341" actId="27803"/>
          <ac:spMkLst>
            <pc:docMk/>
            <pc:sldMk cId="1830847363" sldId="283"/>
            <ac:spMk id="10878" creationId="{BFAF89E0-71A3-499A-8ED1-88B9F3437A61}"/>
          </ac:spMkLst>
        </pc:spChg>
        <pc:spChg chg="mod">
          <ac:chgData name="Vivek Saahil" userId="43ad321a-5946-4c44-869a-99c3331d9527" providerId="ADAL" clId="{EA813354-F016-409C-A55B-EB42D8BC8B73}" dt="2021-04-06T04:33:14.680" v="5341" actId="27803"/>
          <ac:spMkLst>
            <pc:docMk/>
            <pc:sldMk cId="1830847363" sldId="283"/>
            <ac:spMk id="10879" creationId="{219CBDAE-5307-43AE-9C00-C6C947BD5ED4}"/>
          </ac:spMkLst>
        </pc:spChg>
        <pc:spChg chg="mod">
          <ac:chgData name="Vivek Saahil" userId="43ad321a-5946-4c44-869a-99c3331d9527" providerId="ADAL" clId="{EA813354-F016-409C-A55B-EB42D8BC8B73}" dt="2021-04-06T04:33:14.680" v="5341" actId="27803"/>
          <ac:spMkLst>
            <pc:docMk/>
            <pc:sldMk cId="1830847363" sldId="283"/>
            <ac:spMk id="10880" creationId="{18CC5693-459B-4D59-94DB-7AB9E2E1EE1A}"/>
          </ac:spMkLst>
        </pc:spChg>
        <pc:spChg chg="mod">
          <ac:chgData name="Vivek Saahil" userId="43ad321a-5946-4c44-869a-99c3331d9527" providerId="ADAL" clId="{EA813354-F016-409C-A55B-EB42D8BC8B73}" dt="2021-04-06T04:33:14.680" v="5341" actId="27803"/>
          <ac:spMkLst>
            <pc:docMk/>
            <pc:sldMk cId="1830847363" sldId="283"/>
            <ac:spMk id="10881" creationId="{43D27E8F-AA98-4DA8-9E14-B1D7DAC799D1}"/>
          </ac:spMkLst>
        </pc:spChg>
        <pc:spChg chg="mod">
          <ac:chgData name="Vivek Saahil" userId="43ad321a-5946-4c44-869a-99c3331d9527" providerId="ADAL" clId="{EA813354-F016-409C-A55B-EB42D8BC8B73}" dt="2021-04-06T04:33:14.680" v="5341" actId="27803"/>
          <ac:spMkLst>
            <pc:docMk/>
            <pc:sldMk cId="1830847363" sldId="283"/>
            <ac:spMk id="10882" creationId="{7B531132-83AB-4572-A655-9509B336D5F3}"/>
          </ac:spMkLst>
        </pc:spChg>
        <pc:spChg chg="mod">
          <ac:chgData name="Vivek Saahil" userId="43ad321a-5946-4c44-869a-99c3331d9527" providerId="ADAL" clId="{EA813354-F016-409C-A55B-EB42D8BC8B73}" dt="2021-04-06T04:33:14.680" v="5341" actId="27803"/>
          <ac:spMkLst>
            <pc:docMk/>
            <pc:sldMk cId="1830847363" sldId="283"/>
            <ac:spMk id="10883" creationId="{E392E78D-0297-40B1-B52B-D90CCDDA480A}"/>
          </ac:spMkLst>
        </pc:spChg>
        <pc:spChg chg="mod">
          <ac:chgData name="Vivek Saahil" userId="43ad321a-5946-4c44-869a-99c3331d9527" providerId="ADAL" clId="{EA813354-F016-409C-A55B-EB42D8BC8B73}" dt="2021-04-06T04:33:14.680" v="5341" actId="27803"/>
          <ac:spMkLst>
            <pc:docMk/>
            <pc:sldMk cId="1830847363" sldId="283"/>
            <ac:spMk id="10884" creationId="{9D7E51B4-7B67-486E-A393-451D58C1AAD4}"/>
          </ac:spMkLst>
        </pc:spChg>
        <pc:spChg chg="mod">
          <ac:chgData name="Vivek Saahil" userId="43ad321a-5946-4c44-869a-99c3331d9527" providerId="ADAL" clId="{EA813354-F016-409C-A55B-EB42D8BC8B73}" dt="2021-04-06T04:33:14.680" v="5341" actId="27803"/>
          <ac:spMkLst>
            <pc:docMk/>
            <pc:sldMk cId="1830847363" sldId="283"/>
            <ac:spMk id="10885" creationId="{ACDA678F-E7E5-4154-B57F-206553D30A31}"/>
          </ac:spMkLst>
        </pc:spChg>
        <pc:spChg chg="mod">
          <ac:chgData name="Vivek Saahil" userId="43ad321a-5946-4c44-869a-99c3331d9527" providerId="ADAL" clId="{EA813354-F016-409C-A55B-EB42D8BC8B73}" dt="2021-04-06T04:33:14.680" v="5341" actId="27803"/>
          <ac:spMkLst>
            <pc:docMk/>
            <pc:sldMk cId="1830847363" sldId="283"/>
            <ac:spMk id="10886" creationId="{AC117A1B-DFDA-41CE-AB47-FDA73C9C30B9}"/>
          </ac:spMkLst>
        </pc:spChg>
        <pc:spChg chg="mod">
          <ac:chgData name="Vivek Saahil" userId="43ad321a-5946-4c44-869a-99c3331d9527" providerId="ADAL" clId="{EA813354-F016-409C-A55B-EB42D8BC8B73}" dt="2021-04-06T04:33:14.680" v="5341" actId="27803"/>
          <ac:spMkLst>
            <pc:docMk/>
            <pc:sldMk cId="1830847363" sldId="283"/>
            <ac:spMk id="10887" creationId="{8457516C-7984-4F12-95AC-B40FBCBCD4F9}"/>
          </ac:spMkLst>
        </pc:spChg>
        <pc:spChg chg="mod">
          <ac:chgData name="Vivek Saahil" userId="43ad321a-5946-4c44-869a-99c3331d9527" providerId="ADAL" clId="{EA813354-F016-409C-A55B-EB42D8BC8B73}" dt="2021-04-06T04:33:14.680" v="5341" actId="27803"/>
          <ac:spMkLst>
            <pc:docMk/>
            <pc:sldMk cId="1830847363" sldId="283"/>
            <ac:spMk id="10888" creationId="{68945408-0AE1-4A5A-8A39-A5778199C906}"/>
          </ac:spMkLst>
        </pc:spChg>
        <pc:spChg chg="mod">
          <ac:chgData name="Vivek Saahil" userId="43ad321a-5946-4c44-869a-99c3331d9527" providerId="ADAL" clId="{EA813354-F016-409C-A55B-EB42D8BC8B73}" dt="2021-04-06T04:33:14.680" v="5341" actId="27803"/>
          <ac:spMkLst>
            <pc:docMk/>
            <pc:sldMk cId="1830847363" sldId="283"/>
            <ac:spMk id="10889" creationId="{3B6245E2-6801-40A5-BE3E-F91BAB53FF6A}"/>
          </ac:spMkLst>
        </pc:spChg>
        <pc:spChg chg="mod">
          <ac:chgData name="Vivek Saahil" userId="43ad321a-5946-4c44-869a-99c3331d9527" providerId="ADAL" clId="{EA813354-F016-409C-A55B-EB42D8BC8B73}" dt="2021-04-06T04:33:14.680" v="5341" actId="27803"/>
          <ac:spMkLst>
            <pc:docMk/>
            <pc:sldMk cId="1830847363" sldId="283"/>
            <ac:spMk id="10890" creationId="{EC490903-799F-43CC-B73E-6EF5F1939950}"/>
          </ac:spMkLst>
        </pc:spChg>
        <pc:spChg chg="mod">
          <ac:chgData name="Vivek Saahil" userId="43ad321a-5946-4c44-869a-99c3331d9527" providerId="ADAL" clId="{EA813354-F016-409C-A55B-EB42D8BC8B73}" dt="2021-04-06T04:33:14.680" v="5341" actId="27803"/>
          <ac:spMkLst>
            <pc:docMk/>
            <pc:sldMk cId="1830847363" sldId="283"/>
            <ac:spMk id="10891" creationId="{C3D32DBC-D742-42D8-BE4D-1CAB603FB182}"/>
          </ac:spMkLst>
        </pc:spChg>
        <pc:spChg chg="mod">
          <ac:chgData name="Vivek Saahil" userId="43ad321a-5946-4c44-869a-99c3331d9527" providerId="ADAL" clId="{EA813354-F016-409C-A55B-EB42D8BC8B73}" dt="2021-04-06T04:33:14.680" v="5341" actId="27803"/>
          <ac:spMkLst>
            <pc:docMk/>
            <pc:sldMk cId="1830847363" sldId="283"/>
            <ac:spMk id="10892" creationId="{9AF985B9-9A40-4103-A0FB-8D1CC7B53C98}"/>
          </ac:spMkLst>
        </pc:spChg>
        <pc:spChg chg="mod">
          <ac:chgData name="Vivek Saahil" userId="43ad321a-5946-4c44-869a-99c3331d9527" providerId="ADAL" clId="{EA813354-F016-409C-A55B-EB42D8BC8B73}" dt="2021-04-06T04:33:14.680" v="5341" actId="27803"/>
          <ac:spMkLst>
            <pc:docMk/>
            <pc:sldMk cId="1830847363" sldId="283"/>
            <ac:spMk id="10893" creationId="{BD1FC530-E2BA-40B4-94E8-33F5F6EE8164}"/>
          </ac:spMkLst>
        </pc:spChg>
        <pc:spChg chg="mod">
          <ac:chgData name="Vivek Saahil" userId="43ad321a-5946-4c44-869a-99c3331d9527" providerId="ADAL" clId="{EA813354-F016-409C-A55B-EB42D8BC8B73}" dt="2021-04-06T04:33:14.680" v="5341" actId="27803"/>
          <ac:spMkLst>
            <pc:docMk/>
            <pc:sldMk cId="1830847363" sldId="283"/>
            <ac:spMk id="10894" creationId="{1609D608-00DC-4DF4-9A9B-CAF3862EDCAA}"/>
          </ac:spMkLst>
        </pc:spChg>
        <pc:spChg chg="mod">
          <ac:chgData name="Vivek Saahil" userId="43ad321a-5946-4c44-869a-99c3331d9527" providerId="ADAL" clId="{EA813354-F016-409C-A55B-EB42D8BC8B73}" dt="2021-04-06T04:33:14.680" v="5341" actId="27803"/>
          <ac:spMkLst>
            <pc:docMk/>
            <pc:sldMk cId="1830847363" sldId="283"/>
            <ac:spMk id="10895" creationId="{88FBFBB7-23AB-4ABA-A32D-F7A4C5DFD8A4}"/>
          </ac:spMkLst>
        </pc:spChg>
        <pc:spChg chg="mod">
          <ac:chgData name="Vivek Saahil" userId="43ad321a-5946-4c44-869a-99c3331d9527" providerId="ADAL" clId="{EA813354-F016-409C-A55B-EB42D8BC8B73}" dt="2021-04-06T04:33:14.680" v="5341" actId="27803"/>
          <ac:spMkLst>
            <pc:docMk/>
            <pc:sldMk cId="1830847363" sldId="283"/>
            <ac:spMk id="10896" creationId="{34934AE1-943C-4AAE-AD8F-929DB43E2B38}"/>
          </ac:spMkLst>
        </pc:spChg>
        <pc:spChg chg="mod">
          <ac:chgData name="Vivek Saahil" userId="43ad321a-5946-4c44-869a-99c3331d9527" providerId="ADAL" clId="{EA813354-F016-409C-A55B-EB42D8BC8B73}" dt="2021-04-06T04:33:14.680" v="5341" actId="27803"/>
          <ac:spMkLst>
            <pc:docMk/>
            <pc:sldMk cId="1830847363" sldId="283"/>
            <ac:spMk id="10897" creationId="{5644E6CD-791F-48E7-A63B-B8D6F73FBDC2}"/>
          </ac:spMkLst>
        </pc:spChg>
        <pc:spChg chg="mod">
          <ac:chgData name="Vivek Saahil" userId="43ad321a-5946-4c44-869a-99c3331d9527" providerId="ADAL" clId="{EA813354-F016-409C-A55B-EB42D8BC8B73}" dt="2021-04-06T04:33:14.680" v="5341" actId="27803"/>
          <ac:spMkLst>
            <pc:docMk/>
            <pc:sldMk cId="1830847363" sldId="283"/>
            <ac:spMk id="10898" creationId="{EB930E1A-13FA-47C0-B010-3736BD305A35}"/>
          </ac:spMkLst>
        </pc:spChg>
        <pc:spChg chg="mod">
          <ac:chgData name="Vivek Saahil" userId="43ad321a-5946-4c44-869a-99c3331d9527" providerId="ADAL" clId="{EA813354-F016-409C-A55B-EB42D8BC8B73}" dt="2021-04-06T04:33:14.680" v="5341" actId="27803"/>
          <ac:spMkLst>
            <pc:docMk/>
            <pc:sldMk cId="1830847363" sldId="283"/>
            <ac:spMk id="10899" creationId="{ECB2F00F-5525-4A6D-B328-D52A056DFA69}"/>
          </ac:spMkLst>
        </pc:spChg>
        <pc:spChg chg="mod">
          <ac:chgData name="Vivek Saahil" userId="43ad321a-5946-4c44-869a-99c3331d9527" providerId="ADAL" clId="{EA813354-F016-409C-A55B-EB42D8BC8B73}" dt="2021-04-06T04:33:14.680" v="5341" actId="27803"/>
          <ac:spMkLst>
            <pc:docMk/>
            <pc:sldMk cId="1830847363" sldId="283"/>
            <ac:spMk id="10900" creationId="{680F2B03-8B08-47CE-B789-51380A5DDFC2}"/>
          </ac:spMkLst>
        </pc:spChg>
        <pc:spChg chg="mod">
          <ac:chgData name="Vivek Saahil" userId="43ad321a-5946-4c44-869a-99c3331d9527" providerId="ADAL" clId="{EA813354-F016-409C-A55B-EB42D8BC8B73}" dt="2021-04-06T04:33:14.680" v="5341" actId="27803"/>
          <ac:spMkLst>
            <pc:docMk/>
            <pc:sldMk cId="1830847363" sldId="283"/>
            <ac:spMk id="10901" creationId="{21391EFF-70C4-4DE8-9329-6946A5C60963}"/>
          </ac:spMkLst>
        </pc:spChg>
        <pc:spChg chg="mod">
          <ac:chgData name="Vivek Saahil" userId="43ad321a-5946-4c44-869a-99c3331d9527" providerId="ADAL" clId="{EA813354-F016-409C-A55B-EB42D8BC8B73}" dt="2021-04-06T04:33:14.680" v="5341" actId="27803"/>
          <ac:spMkLst>
            <pc:docMk/>
            <pc:sldMk cId="1830847363" sldId="283"/>
            <ac:spMk id="10902" creationId="{3CC9B4F5-E082-4B96-A7D7-A491123BC911}"/>
          </ac:spMkLst>
        </pc:spChg>
        <pc:spChg chg="mod">
          <ac:chgData name="Vivek Saahil" userId="43ad321a-5946-4c44-869a-99c3331d9527" providerId="ADAL" clId="{EA813354-F016-409C-A55B-EB42D8BC8B73}" dt="2021-04-06T04:33:14.680" v="5341" actId="27803"/>
          <ac:spMkLst>
            <pc:docMk/>
            <pc:sldMk cId="1830847363" sldId="283"/>
            <ac:spMk id="10903" creationId="{03B150CC-E173-40D3-82B3-3A1455B535E9}"/>
          </ac:spMkLst>
        </pc:spChg>
        <pc:spChg chg="mod">
          <ac:chgData name="Vivek Saahil" userId="43ad321a-5946-4c44-869a-99c3331d9527" providerId="ADAL" clId="{EA813354-F016-409C-A55B-EB42D8BC8B73}" dt="2021-04-06T04:33:14.680" v="5341" actId="27803"/>
          <ac:spMkLst>
            <pc:docMk/>
            <pc:sldMk cId="1830847363" sldId="283"/>
            <ac:spMk id="10904" creationId="{4738C346-4E19-478F-BCE8-53113E7B7CC7}"/>
          </ac:spMkLst>
        </pc:spChg>
        <pc:spChg chg="mod">
          <ac:chgData name="Vivek Saahil" userId="43ad321a-5946-4c44-869a-99c3331d9527" providerId="ADAL" clId="{EA813354-F016-409C-A55B-EB42D8BC8B73}" dt="2021-04-06T04:33:14.680" v="5341" actId="27803"/>
          <ac:spMkLst>
            <pc:docMk/>
            <pc:sldMk cId="1830847363" sldId="283"/>
            <ac:spMk id="10905" creationId="{2D97D1D4-29DB-4D58-98F7-E0D43AC8731F}"/>
          </ac:spMkLst>
        </pc:spChg>
        <pc:spChg chg="mod">
          <ac:chgData name="Vivek Saahil" userId="43ad321a-5946-4c44-869a-99c3331d9527" providerId="ADAL" clId="{EA813354-F016-409C-A55B-EB42D8BC8B73}" dt="2021-04-06T04:33:14.680" v="5341" actId="27803"/>
          <ac:spMkLst>
            <pc:docMk/>
            <pc:sldMk cId="1830847363" sldId="283"/>
            <ac:spMk id="10906" creationId="{F13E7591-A998-41D5-A351-DCE31F505114}"/>
          </ac:spMkLst>
        </pc:spChg>
        <pc:spChg chg="mod">
          <ac:chgData name="Vivek Saahil" userId="43ad321a-5946-4c44-869a-99c3331d9527" providerId="ADAL" clId="{EA813354-F016-409C-A55B-EB42D8BC8B73}" dt="2021-04-06T04:33:14.680" v="5341" actId="27803"/>
          <ac:spMkLst>
            <pc:docMk/>
            <pc:sldMk cId="1830847363" sldId="283"/>
            <ac:spMk id="10907" creationId="{CEC9A3E0-6255-482E-94BD-9F5A4B7E7614}"/>
          </ac:spMkLst>
        </pc:spChg>
        <pc:spChg chg="mod">
          <ac:chgData name="Vivek Saahil" userId="43ad321a-5946-4c44-869a-99c3331d9527" providerId="ADAL" clId="{EA813354-F016-409C-A55B-EB42D8BC8B73}" dt="2021-04-06T04:33:14.680" v="5341" actId="27803"/>
          <ac:spMkLst>
            <pc:docMk/>
            <pc:sldMk cId="1830847363" sldId="283"/>
            <ac:spMk id="10908" creationId="{114478D6-F3F6-4146-B69A-BA9611EDA4C1}"/>
          </ac:spMkLst>
        </pc:spChg>
        <pc:spChg chg="mod">
          <ac:chgData name="Vivek Saahil" userId="43ad321a-5946-4c44-869a-99c3331d9527" providerId="ADAL" clId="{EA813354-F016-409C-A55B-EB42D8BC8B73}" dt="2021-04-06T04:33:14.680" v="5341" actId="27803"/>
          <ac:spMkLst>
            <pc:docMk/>
            <pc:sldMk cId="1830847363" sldId="283"/>
            <ac:spMk id="10909" creationId="{7846A824-E1D8-4F00-8311-11B67FDED46B}"/>
          </ac:spMkLst>
        </pc:spChg>
        <pc:spChg chg="mod">
          <ac:chgData name="Vivek Saahil" userId="43ad321a-5946-4c44-869a-99c3331d9527" providerId="ADAL" clId="{EA813354-F016-409C-A55B-EB42D8BC8B73}" dt="2021-04-06T04:33:14.680" v="5341" actId="27803"/>
          <ac:spMkLst>
            <pc:docMk/>
            <pc:sldMk cId="1830847363" sldId="283"/>
            <ac:spMk id="10910" creationId="{4561E7AA-A98C-495B-9A82-729C065D9567}"/>
          </ac:spMkLst>
        </pc:spChg>
        <pc:spChg chg="mod">
          <ac:chgData name="Vivek Saahil" userId="43ad321a-5946-4c44-869a-99c3331d9527" providerId="ADAL" clId="{EA813354-F016-409C-A55B-EB42D8BC8B73}" dt="2021-04-06T04:33:14.680" v="5341" actId="27803"/>
          <ac:spMkLst>
            <pc:docMk/>
            <pc:sldMk cId="1830847363" sldId="283"/>
            <ac:spMk id="10911" creationId="{5279CC69-E80C-4CC1-8E9A-8571366ECD33}"/>
          </ac:spMkLst>
        </pc:spChg>
        <pc:spChg chg="mod">
          <ac:chgData name="Vivek Saahil" userId="43ad321a-5946-4c44-869a-99c3331d9527" providerId="ADAL" clId="{EA813354-F016-409C-A55B-EB42D8BC8B73}" dt="2021-04-06T04:33:14.680" v="5341" actId="27803"/>
          <ac:spMkLst>
            <pc:docMk/>
            <pc:sldMk cId="1830847363" sldId="283"/>
            <ac:spMk id="10912" creationId="{313E2C69-888D-48FB-96E4-9931F4743E78}"/>
          </ac:spMkLst>
        </pc:spChg>
        <pc:spChg chg="mod">
          <ac:chgData name="Vivek Saahil" userId="43ad321a-5946-4c44-869a-99c3331d9527" providerId="ADAL" clId="{EA813354-F016-409C-A55B-EB42D8BC8B73}" dt="2021-04-06T04:33:14.680" v="5341" actId="27803"/>
          <ac:spMkLst>
            <pc:docMk/>
            <pc:sldMk cId="1830847363" sldId="283"/>
            <ac:spMk id="10913" creationId="{50E84504-137D-4455-A98D-2941DB88E587}"/>
          </ac:spMkLst>
        </pc:spChg>
        <pc:spChg chg="mod">
          <ac:chgData name="Vivek Saahil" userId="43ad321a-5946-4c44-869a-99c3331d9527" providerId="ADAL" clId="{EA813354-F016-409C-A55B-EB42D8BC8B73}" dt="2021-04-06T04:33:14.680" v="5341" actId="27803"/>
          <ac:spMkLst>
            <pc:docMk/>
            <pc:sldMk cId="1830847363" sldId="283"/>
            <ac:spMk id="10914" creationId="{14ED3418-A5F0-488D-98ED-49F3BF74B171}"/>
          </ac:spMkLst>
        </pc:spChg>
        <pc:spChg chg="mod">
          <ac:chgData name="Vivek Saahil" userId="43ad321a-5946-4c44-869a-99c3331d9527" providerId="ADAL" clId="{EA813354-F016-409C-A55B-EB42D8BC8B73}" dt="2021-04-06T04:33:14.680" v="5341" actId="27803"/>
          <ac:spMkLst>
            <pc:docMk/>
            <pc:sldMk cId="1830847363" sldId="283"/>
            <ac:spMk id="10915" creationId="{737ADD90-76A1-41F2-B3AC-CA9E269082BA}"/>
          </ac:spMkLst>
        </pc:spChg>
        <pc:spChg chg="mod">
          <ac:chgData name="Vivek Saahil" userId="43ad321a-5946-4c44-869a-99c3331d9527" providerId="ADAL" clId="{EA813354-F016-409C-A55B-EB42D8BC8B73}" dt="2021-04-06T04:33:14.680" v="5341" actId="27803"/>
          <ac:spMkLst>
            <pc:docMk/>
            <pc:sldMk cId="1830847363" sldId="283"/>
            <ac:spMk id="10916" creationId="{115954AF-BA64-49D1-ADB1-1ED9931D7A75}"/>
          </ac:spMkLst>
        </pc:spChg>
        <pc:spChg chg="mod">
          <ac:chgData name="Vivek Saahil" userId="43ad321a-5946-4c44-869a-99c3331d9527" providerId="ADAL" clId="{EA813354-F016-409C-A55B-EB42D8BC8B73}" dt="2021-04-06T04:33:14.680" v="5341" actId="27803"/>
          <ac:spMkLst>
            <pc:docMk/>
            <pc:sldMk cId="1830847363" sldId="283"/>
            <ac:spMk id="10917" creationId="{CCF62A31-5E9C-43E8-AC4D-7CE6DCE0CEE5}"/>
          </ac:spMkLst>
        </pc:spChg>
        <pc:spChg chg="mod">
          <ac:chgData name="Vivek Saahil" userId="43ad321a-5946-4c44-869a-99c3331d9527" providerId="ADAL" clId="{EA813354-F016-409C-A55B-EB42D8BC8B73}" dt="2021-04-06T04:33:14.680" v="5341" actId="27803"/>
          <ac:spMkLst>
            <pc:docMk/>
            <pc:sldMk cId="1830847363" sldId="283"/>
            <ac:spMk id="10918" creationId="{722C3F45-B358-4AFE-95E6-D95098418EB7}"/>
          </ac:spMkLst>
        </pc:spChg>
        <pc:spChg chg="mod">
          <ac:chgData name="Vivek Saahil" userId="43ad321a-5946-4c44-869a-99c3331d9527" providerId="ADAL" clId="{EA813354-F016-409C-A55B-EB42D8BC8B73}" dt="2021-04-06T04:33:14.680" v="5341" actId="27803"/>
          <ac:spMkLst>
            <pc:docMk/>
            <pc:sldMk cId="1830847363" sldId="283"/>
            <ac:spMk id="10919" creationId="{ECABCB5E-E955-4407-9573-67FE3FBBB00A}"/>
          </ac:spMkLst>
        </pc:spChg>
        <pc:spChg chg="mod">
          <ac:chgData name="Vivek Saahil" userId="43ad321a-5946-4c44-869a-99c3331d9527" providerId="ADAL" clId="{EA813354-F016-409C-A55B-EB42D8BC8B73}" dt="2021-04-06T04:33:14.680" v="5341" actId="27803"/>
          <ac:spMkLst>
            <pc:docMk/>
            <pc:sldMk cId="1830847363" sldId="283"/>
            <ac:spMk id="10920" creationId="{D0E5F46B-3D24-4073-AE40-36FB011B4903}"/>
          </ac:spMkLst>
        </pc:spChg>
        <pc:spChg chg="mod">
          <ac:chgData name="Vivek Saahil" userId="43ad321a-5946-4c44-869a-99c3331d9527" providerId="ADAL" clId="{EA813354-F016-409C-A55B-EB42D8BC8B73}" dt="2021-04-06T04:33:14.680" v="5341" actId="27803"/>
          <ac:spMkLst>
            <pc:docMk/>
            <pc:sldMk cId="1830847363" sldId="283"/>
            <ac:spMk id="10921" creationId="{8D9E4052-F58C-4698-B6A8-D02CA3BD97AD}"/>
          </ac:spMkLst>
        </pc:spChg>
        <pc:spChg chg="mod">
          <ac:chgData name="Vivek Saahil" userId="43ad321a-5946-4c44-869a-99c3331d9527" providerId="ADAL" clId="{EA813354-F016-409C-A55B-EB42D8BC8B73}" dt="2021-04-06T04:33:14.680" v="5341" actId="27803"/>
          <ac:spMkLst>
            <pc:docMk/>
            <pc:sldMk cId="1830847363" sldId="283"/>
            <ac:spMk id="10922" creationId="{3B7BA154-4151-4960-9010-DAF541211119}"/>
          </ac:spMkLst>
        </pc:spChg>
        <pc:spChg chg="mod">
          <ac:chgData name="Vivek Saahil" userId="43ad321a-5946-4c44-869a-99c3331d9527" providerId="ADAL" clId="{EA813354-F016-409C-A55B-EB42D8BC8B73}" dt="2021-04-06T04:33:14.680" v="5341" actId="27803"/>
          <ac:spMkLst>
            <pc:docMk/>
            <pc:sldMk cId="1830847363" sldId="283"/>
            <ac:spMk id="10923" creationId="{DECA3799-2800-4F9E-B155-5FF7BBD93553}"/>
          </ac:spMkLst>
        </pc:spChg>
        <pc:spChg chg="mod">
          <ac:chgData name="Vivek Saahil" userId="43ad321a-5946-4c44-869a-99c3331d9527" providerId="ADAL" clId="{EA813354-F016-409C-A55B-EB42D8BC8B73}" dt="2021-04-06T04:33:14.680" v="5341" actId="27803"/>
          <ac:spMkLst>
            <pc:docMk/>
            <pc:sldMk cId="1830847363" sldId="283"/>
            <ac:spMk id="10924" creationId="{2D879074-A129-4428-AC79-9FE03B468F40}"/>
          </ac:spMkLst>
        </pc:spChg>
        <pc:spChg chg="mod">
          <ac:chgData name="Vivek Saahil" userId="43ad321a-5946-4c44-869a-99c3331d9527" providerId="ADAL" clId="{EA813354-F016-409C-A55B-EB42D8BC8B73}" dt="2021-04-06T04:33:14.680" v="5341" actId="27803"/>
          <ac:spMkLst>
            <pc:docMk/>
            <pc:sldMk cId="1830847363" sldId="283"/>
            <ac:spMk id="10925" creationId="{55160779-3A7E-4832-BAA9-7A097AF47C07}"/>
          </ac:spMkLst>
        </pc:spChg>
        <pc:spChg chg="mod">
          <ac:chgData name="Vivek Saahil" userId="43ad321a-5946-4c44-869a-99c3331d9527" providerId="ADAL" clId="{EA813354-F016-409C-A55B-EB42D8BC8B73}" dt="2021-04-06T04:33:14.680" v="5341" actId="27803"/>
          <ac:spMkLst>
            <pc:docMk/>
            <pc:sldMk cId="1830847363" sldId="283"/>
            <ac:spMk id="10926" creationId="{CE4EBED3-28C8-4AA5-9419-F1B11956DCF4}"/>
          </ac:spMkLst>
        </pc:spChg>
        <pc:spChg chg="mod">
          <ac:chgData name="Vivek Saahil" userId="43ad321a-5946-4c44-869a-99c3331d9527" providerId="ADAL" clId="{EA813354-F016-409C-A55B-EB42D8BC8B73}" dt="2021-04-06T04:33:14.680" v="5341" actId="27803"/>
          <ac:spMkLst>
            <pc:docMk/>
            <pc:sldMk cId="1830847363" sldId="283"/>
            <ac:spMk id="10927" creationId="{3219745B-A3D5-4A70-921E-6418D12605E6}"/>
          </ac:spMkLst>
        </pc:spChg>
        <pc:spChg chg="mod">
          <ac:chgData name="Vivek Saahil" userId="43ad321a-5946-4c44-869a-99c3331d9527" providerId="ADAL" clId="{EA813354-F016-409C-A55B-EB42D8BC8B73}" dt="2021-04-06T04:33:14.680" v="5341" actId="27803"/>
          <ac:spMkLst>
            <pc:docMk/>
            <pc:sldMk cId="1830847363" sldId="283"/>
            <ac:spMk id="10928" creationId="{34F506B6-2C01-4117-AE2D-20F33CBDBF7B}"/>
          </ac:spMkLst>
        </pc:spChg>
        <pc:spChg chg="mod">
          <ac:chgData name="Vivek Saahil" userId="43ad321a-5946-4c44-869a-99c3331d9527" providerId="ADAL" clId="{EA813354-F016-409C-A55B-EB42D8BC8B73}" dt="2021-04-06T04:33:14.680" v="5341" actId="27803"/>
          <ac:spMkLst>
            <pc:docMk/>
            <pc:sldMk cId="1830847363" sldId="283"/>
            <ac:spMk id="10929" creationId="{19A7BFBF-C209-4287-8174-5C033D050ACE}"/>
          </ac:spMkLst>
        </pc:spChg>
        <pc:spChg chg="mod">
          <ac:chgData name="Vivek Saahil" userId="43ad321a-5946-4c44-869a-99c3331d9527" providerId="ADAL" clId="{EA813354-F016-409C-A55B-EB42D8BC8B73}" dt="2021-04-06T04:33:14.680" v="5341" actId="27803"/>
          <ac:spMkLst>
            <pc:docMk/>
            <pc:sldMk cId="1830847363" sldId="283"/>
            <ac:spMk id="10930" creationId="{5F9EFE37-BCEF-4F51-A22F-0774E23135E0}"/>
          </ac:spMkLst>
        </pc:spChg>
        <pc:spChg chg="mod">
          <ac:chgData name="Vivek Saahil" userId="43ad321a-5946-4c44-869a-99c3331d9527" providerId="ADAL" clId="{EA813354-F016-409C-A55B-EB42D8BC8B73}" dt="2021-04-06T04:33:14.680" v="5341" actId="27803"/>
          <ac:spMkLst>
            <pc:docMk/>
            <pc:sldMk cId="1830847363" sldId="283"/>
            <ac:spMk id="10931" creationId="{24617D22-AA8A-44D7-B6A6-168979B63E28}"/>
          </ac:spMkLst>
        </pc:spChg>
        <pc:spChg chg="mod">
          <ac:chgData name="Vivek Saahil" userId="43ad321a-5946-4c44-869a-99c3331d9527" providerId="ADAL" clId="{EA813354-F016-409C-A55B-EB42D8BC8B73}" dt="2021-04-06T04:33:14.680" v="5341" actId="27803"/>
          <ac:spMkLst>
            <pc:docMk/>
            <pc:sldMk cId="1830847363" sldId="283"/>
            <ac:spMk id="10932" creationId="{DC66FBF0-7153-4E3A-B4D3-EDBF8BB66526}"/>
          </ac:spMkLst>
        </pc:spChg>
        <pc:spChg chg="mod">
          <ac:chgData name="Vivek Saahil" userId="43ad321a-5946-4c44-869a-99c3331d9527" providerId="ADAL" clId="{EA813354-F016-409C-A55B-EB42D8BC8B73}" dt="2021-04-06T04:33:14.680" v="5341" actId="27803"/>
          <ac:spMkLst>
            <pc:docMk/>
            <pc:sldMk cId="1830847363" sldId="283"/>
            <ac:spMk id="10933" creationId="{085D5069-1D52-4CA6-9D54-CB584EF67971}"/>
          </ac:spMkLst>
        </pc:spChg>
        <pc:spChg chg="mod">
          <ac:chgData name="Vivek Saahil" userId="43ad321a-5946-4c44-869a-99c3331d9527" providerId="ADAL" clId="{EA813354-F016-409C-A55B-EB42D8BC8B73}" dt="2021-04-06T04:33:14.680" v="5341" actId="27803"/>
          <ac:spMkLst>
            <pc:docMk/>
            <pc:sldMk cId="1830847363" sldId="283"/>
            <ac:spMk id="10934" creationId="{8575C03D-37DD-47EF-9659-0E4478F7FB5B}"/>
          </ac:spMkLst>
        </pc:spChg>
        <pc:spChg chg="mod">
          <ac:chgData name="Vivek Saahil" userId="43ad321a-5946-4c44-869a-99c3331d9527" providerId="ADAL" clId="{EA813354-F016-409C-A55B-EB42D8BC8B73}" dt="2021-04-06T04:33:14.680" v="5341" actId="27803"/>
          <ac:spMkLst>
            <pc:docMk/>
            <pc:sldMk cId="1830847363" sldId="283"/>
            <ac:spMk id="10935" creationId="{079305A9-04CE-4C06-8336-42CEA1F5868A}"/>
          </ac:spMkLst>
        </pc:spChg>
        <pc:spChg chg="mod">
          <ac:chgData name="Vivek Saahil" userId="43ad321a-5946-4c44-869a-99c3331d9527" providerId="ADAL" clId="{EA813354-F016-409C-A55B-EB42D8BC8B73}" dt="2021-04-06T04:33:14.680" v="5341" actId="27803"/>
          <ac:spMkLst>
            <pc:docMk/>
            <pc:sldMk cId="1830847363" sldId="283"/>
            <ac:spMk id="10936" creationId="{EBD64BA1-AC52-47AF-9AAB-3B7626D72870}"/>
          </ac:spMkLst>
        </pc:spChg>
        <pc:spChg chg="mod">
          <ac:chgData name="Vivek Saahil" userId="43ad321a-5946-4c44-869a-99c3331d9527" providerId="ADAL" clId="{EA813354-F016-409C-A55B-EB42D8BC8B73}" dt="2021-04-06T04:33:14.680" v="5341" actId="27803"/>
          <ac:spMkLst>
            <pc:docMk/>
            <pc:sldMk cId="1830847363" sldId="283"/>
            <ac:spMk id="10937" creationId="{BFE8846A-6379-4324-BC6A-4395A66679C2}"/>
          </ac:spMkLst>
        </pc:spChg>
        <pc:spChg chg="mod">
          <ac:chgData name="Vivek Saahil" userId="43ad321a-5946-4c44-869a-99c3331d9527" providerId="ADAL" clId="{EA813354-F016-409C-A55B-EB42D8BC8B73}" dt="2021-04-06T04:33:14.680" v="5341" actId="27803"/>
          <ac:spMkLst>
            <pc:docMk/>
            <pc:sldMk cId="1830847363" sldId="283"/>
            <ac:spMk id="10938" creationId="{4BF00495-A5F0-4294-9993-5F819D28B18F}"/>
          </ac:spMkLst>
        </pc:spChg>
        <pc:spChg chg="mod">
          <ac:chgData name="Vivek Saahil" userId="43ad321a-5946-4c44-869a-99c3331d9527" providerId="ADAL" clId="{EA813354-F016-409C-A55B-EB42D8BC8B73}" dt="2021-04-06T04:33:14.680" v="5341" actId="27803"/>
          <ac:spMkLst>
            <pc:docMk/>
            <pc:sldMk cId="1830847363" sldId="283"/>
            <ac:spMk id="10939" creationId="{88075047-1935-4D63-B548-7FD1675731E9}"/>
          </ac:spMkLst>
        </pc:spChg>
        <pc:spChg chg="mod">
          <ac:chgData name="Vivek Saahil" userId="43ad321a-5946-4c44-869a-99c3331d9527" providerId="ADAL" clId="{EA813354-F016-409C-A55B-EB42D8BC8B73}" dt="2021-04-06T04:33:14.680" v="5341" actId="27803"/>
          <ac:spMkLst>
            <pc:docMk/>
            <pc:sldMk cId="1830847363" sldId="283"/>
            <ac:spMk id="10940" creationId="{5898A62F-83DE-43BC-84F7-5FB17657747F}"/>
          </ac:spMkLst>
        </pc:spChg>
        <pc:spChg chg="mod">
          <ac:chgData name="Vivek Saahil" userId="43ad321a-5946-4c44-869a-99c3331d9527" providerId="ADAL" clId="{EA813354-F016-409C-A55B-EB42D8BC8B73}" dt="2021-04-06T04:33:14.680" v="5341" actId="27803"/>
          <ac:spMkLst>
            <pc:docMk/>
            <pc:sldMk cId="1830847363" sldId="283"/>
            <ac:spMk id="10941" creationId="{D5DAC242-8544-48FD-A8B4-39D79A3243ED}"/>
          </ac:spMkLst>
        </pc:spChg>
        <pc:spChg chg="mod">
          <ac:chgData name="Vivek Saahil" userId="43ad321a-5946-4c44-869a-99c3331d9527" providerId="ADAL" clId="{EA813354-F016-409C-A55B-EB42D8BC8B73}" dt="2021-04-06T04:33:14.680" v="5341" actId="27803"/>
          <ac:spMkLst>
            <pc:docMk/>
            <pc:sldMk cId="1830847363" sldId="283"/>
            <ac:spMk id="10942" creationId="{A12BE47C-90F8-4C77-A4DB-C4B03BB5AFC4}"/>
          </ac:spMkLst>
        </pc:spChg>
        <pc:spChg chg="mod">
          <ac:chgData name="Vivek Saahil" userId="43ad321a-5946-4c44-869a-99c3331d9527" providerId="ADAL" clId="{EA813354-F016-409C-A55B-EB42D8BC8B73}" dt="2021-04-06T04:33:14.680" v="5341" actId="27803"/>
          <ac:spMkLst>
            <pc:docMk/>
            <pc:sldMk cId="1830847363" sldId="283"/>
            <ac:spMk id="10943" creationId="{FBFC8A8D-E582-412D-B909-6500304A780D}"/>
          </ac:spMkLst>
        </pc:spChg>
        <pc:spChg chg="mod">
          <ac:chgData name="Vivek Saahil" userId="43ad321a-5946-4c44-869a-99c3331d9527" providerId="ADAL" clId="{EA813354-F016-409C-A55B-EB42D8BC8B73}" dt="2021-04-06T04:33:14.680" v="5341" actId="27803"/>
          <ac:spMkLst>
            <pc:docMk/>
            <pc:sldMk cId="1830847363" sldId="283"/>
            <ac:spMk id="10944" creationId="{3149327D-F348-45BD-AC0F-CECE7C7F75C9}"/>
          </ac:spMkLst>
        </pc:spChg>
        <pc:spChg chg="mod">
          <ac:chgData name="Vivek Saahil" userId="43ad321a-5946-4c44-869a-99c3331d9527" providerId="ADAL" clId="{EA813354-F016-409C-A55B-EB42D8BC8B73}" dt="2021-04-06T04:33:14.680" v="5341" actId="27803"/>
          <ac:spMkLst>
            <pc:docMk/>
            <pc:sldMk cId="1830847363" sldId="283"/>
            <ac:spMk id="10945" creationId="{58D7F298-D0D1-47E8-BDE9-74037893E7EC}"/>
          </ac:spMkLst>
        </pc:spChg>
        <pc:spChg chg="mod">
          <ac:chgData name="Vivek Saahil" userId="43ad321a-5946-4c44-869a-99c3331d9527" providerId="ADAL" clId="{EA813354-F016-409C-A55B-EB42D8BC8B73}" dt="2021-04-06T04:33:14.680" v="5341" actId="27803"/>
          <ac:spMkLst>
            <pc:docMk/>
            <pc:sldMk cId="1830847363" sldId="283"/>
            <ac:spMk id="10946" creationId="{09F95D7A-501F-4EA7-A1C6-1E61A12F6391}"/>
          </ac:spMkLst>
        </pc:spChg>
        <pc:spChg chg="mod">
          <ac:chgData name="Vivek Saahil" userId="43ad321a-5946-4c44-869a-99c3331d9527" providerId="ADAL" clId="{EA813354-F016-409C-A55B-EB42D8BC8B73}" dt="2021-04-06T04:33:14.680" v="5341" actId="27803"/>
          <ac:spMkLst>
            <pc:docMk/>
            <pc:sldMk cId="1830847363" sldId="283"/>
            <ac:spMk id="10947" creationId="{3F5CC11D-F1C2-4303-89F3-BDE2CE50E767}"/>
          </ac:spMkLst>
        </pc:spChg>
        <pc:spChg chg="mod">
          <ac:chgData name="Vivek Saahil" userId="43ad321a-5946-4c44-869a-99c3331d9527" providerId="ADAL" clId="{EA813354-F016-409C-A55B-EB42D8BC8B73}" dt="2021-04-06T04:33:14.680" v="5341" actId="27803"/>
          <ac:spMkLst>
            <pc:docMk/>
            <pc:sldMk cId="1830847363" sldId="283"/>
            <ac:spMk id="10948" creationId="{D98A9A5B-EA7D-4AF8-B3A2-8C70476F7FAB}"/>
          </ac:spMkLst>
        </pc:spChg>
        <pc:spChg chg="mod">
          <ac:chgData name="Vivek Saahil" userId="43ad321a-5946-4c44-869a-99c3331d9527" providerId="ADAL" clId="{EA813354-F016-409C-A55B-EB42D8BC8B73}" dt="2021-04-06T04:33:14.680" v="5341" actId="27803"/>
          <ac:spMkLst>
            <pc:docMk/>
            <pc:sldMk cId="1830847363" sldId="283"/>
            <ac:spMk id="10949" creationId="{69524FDD-1F9A-4AE0-8A8F-175904341BFF}"/>
          </ac:spMkLst>
        </pc:spChg>
        <pc:spChg chg="mod">
          <ac:chgData name="Vivek Saahil" userId="43ad321a-5946-4c44-869a-99c3331d9527" providerId="ADAL" clId="{EA813354-F016-409C-A55B-EB42D8BC8B73}" dt="2021-04-06T04:33:14.680" v="5341" actId="27803"/>
          <ac:spMkLst>
            <pc:docMk/>
            <pc:sldMk cId="1830847363" sldId="283"/>
            <ac:spMk id="10950" creationId="{E657CE89-E258-4665-AC3A-5D95BB379A1A}"/>
          </ac:spMkLst>
        </pc:spChg>
        <pc:spChg chg="mod">
          <ac:chgData name="Vivek Saahil" userId="43ad321a-5946-4c44-869a-99c3331d9527" providerId="ADAL" clId="{EA813354-F016-409C-A55B-EB42D8BC8B73}" dt="2021-04-06T04:33:14.680" v="5341" actId="27803"/>
          <ac:spMkLst>
            <pc:docMk/>
            <pc:sldMk cId="1830847363" sldId="283"/>
            <ac:spMk id="10951" creationId="{7C094297-5DD7-4BE6-BE2C-88E7D641AD3A}"/>
          </ac:spMkLst>
        </pc:spChg>
        <pc:spChg chg="mod">
          <ac:chgData name="Vivek Saahil" userId="43ad321a-5946-4c44-869a-99c3331d9527" providerId="ADAL" clId="{EA813354-F016-409C-A55B-EB42D8BC8B73}" dt="2021-04-06T04:33:14.680" v="5341" actId="27803"/>
          <ac:spMkLst>
            <pc:docMk/>
            <pc:sldMk cId="1830847363" sldId="283"/>
            <ac:spMk id="10952" creationId="{5A22D564-1C27-4A32-9614-CA308B297F00}"/>
          </ac:spMkLst>
        </pc:spChg>
        <pc:spChg chg="mod">
          <ac:chgData name="Vivek Saahil" userId="43ad321a-5946-4c44-869a-99c3331d9527" providerId="ADAL" clId="{EA813354-F016-409C-A55B-EB42D8BC8B73}" dt="2021-04-06T04:33:14.680" v="5341" actId="27803"/>
          <ac:spMkLst>
            <pc:docMk/>
            <pc:sldMk cId="1830847363" sldId="283"/>
            <ac:spMk id="10953" creationId="{668DAE83-8DA7-4578-81A2-2CFF85FD1CC4}"/>
          </ac:spMkLst>
        </pc:spChg>
        <pc:spChg chg="mod">
          <ac:chgData name="Vivek Saahil" userId="43ad321a-5946-4c44-869a-99c3331d9527" providerId="ADAL" clId="{EA813354-F016-409C-A55B-EB42D8BC8B73}" dt="2021-04-06T04:33:14.680" v="5341" actId="27803"/>
          <ac:spMkLst>
            <pc:docMk/>
            <pc:sldMk cId="1830847363" sldId="283"/>
            <ac:spMk id="10954" creationId="{84B9851F-759B-4E51-8896-764E663F6A24}"/>
          </ac:spMkLst>
        </pc:spChg>
        <pc:spChg chg="mod">
          <ac:chgData name="Vivek Saahil" userId="43ad321a-5946-4c44-869a-99c3331d9527" providerId="ADAL" clId="{EA813354-F016-409C-A55B-EB42D8BC8B73}" dt="2021-04-06T04:33:14.680" v="5341" actId="27803"/>
          <ac:spMkLst>
            <pc:docMk/>
            <pc:sldMk cId="1830847363" sldId="283"/>
            <ac:spMk id="10955" creationId="{3892EC44-77C2-440B-95CA-EC912BA08822}"/>
          </ac:spMkLst>
        </pc:spChg>
        <pc:spChg chg="mod">
          <ac:chgData name="Vivek Saahil" userId="43ad321a-5946-4c44-869a-99c3331d9527" providerId="ADAL" clId="{EA813354-F016-409C-A55B-EB42D8BC8B73}" dt="2021-04-06T04:33:14.680" v="5341" actId="27803"/>
          <ac:spMkLst>
            <pc:docMk/>
            <pc:sldMk cId="1830847363" sldId="283"/>
            <ac:spMk id="10956" creationId="{8F6C3EB0-7C5F-48BB-A38D-D1D8682D3A53}"/>
          </ac:spMkLst>
        </pc:spChg>
        <pc:spChg chg="mod">
          <ac:chgData name="Vivek Saahil" userId="43ad321a-5946-4c44-869a-99c3331d9527" providerId="ADAL" clId="{EA813354-F016-409C-A55B-EB42D8BC8B73}" dt="2021-04-06T04:33:14.680" v="5341" actId="27803"/>
          <ac:spMkLst>
            <pc:docMk/>
            <pc:sldMk cId="1830847363" sldId="283"/>
            <ac:spMk id="10957" creationId="{84D2242E-4F5D-4FEA-AD2A-9D66D76DAA0A}"/>
          </ac:spMkLst>
        </pc:spChg>
        <pc:spChg chg="mod">
          <ac:chgData name="Vivek Saahil" userId="43ad321a-5946-4c44-869a-99c3331d9527" providerId="ADAL" clId="{EA813354-F016-409C-A55B-EB42D8BC8B73}" dt="2021-04-06T04:33:14.680" v="5341" actId="27803"/>
          <ac:spMkLst>
            <pc:docMk/>
            <pc:sldMk cId="1830847363" sldId="283"/>
            <ac:spMk id="10958" creationId="{3436C37E-8BB3-4808-9CAE-4046B66CCE02}"/>
          </ac:spMkLst>
        </pc:spChg>
        <pc:spChg chg="mod">
          <ac:chgData name="Vivek Saahil" userId="43ad321a-5946-4c44-869a-99c3331d9527" providerId="ADAL" clId="{EA813354-F016-409C-A55B-EB42D8BC8B73}" dt="2021-04-06T04:33:14.680" v="5341" actId="27803"/>
          <ac:spMkLst>
            <pc:docMk/>
            <pc:sldMk cId="1830847363" sldId="283"/>
            <ac:spMk id="10959" creationId="{AF5FCCB4-686D-41F2-A80D-6C55FE4824A3}"/>
          </ac:spMkLst>
        </pc:spChg>
        <pc:spChg chg="mod">
          <ac:chgData name="Vivek Saahil" userId="43ad321a-5946-4c44-869a-99c3331d9527" providerId="ADAL" clId="{EA813354-F016-409C-A55B-EB42D8BC8B73}" dt="2021-04-06T04:33:14.680" v="5341" actId="27803"/>
          <ac:spMkLst>
            <pc:docMk/>
            <pc:sldMk cId="1830847363" sldId="283"/>
            <ac:spMk id="10960" creationId="{D3C0D77E-BF94-4ECA-BA48-48C849DCD244}"/>
          </ac:spMkLst>
        </pc:spChg>
        <pc:spChg chg="mod">
          <ac:chgData name="Vivek Saahil" userId="43ad321a-5946-4c44-869a-99c3331d9527" providerId="ADAL" clId="{EA813354-F016-409C-A55B-EB42D8BC8B73}" dt="2021-04-06T04:33:14.680" v="5341" actId="27803"/>
          <ac:spMkLst>
            <pc:docMk/>
            <pc:sldMk cId="1830847363" sldId="283"/>
            <ac:spMk id="10961" creationId="{4C591064-BB83-416E-880E-0EC95EF4F729}"/>
          </ac:spMkLst>
        </pc:spChg>
        <pc:spChg chg="mod">
          <ac:chgData name="Vivek Saahil" userId="43ad321a-5946-4c44-869a-99c3331d9527" providerId="ADAL" clId="{EA813354-F016-409C-A55B-EB42D8BC8B73}" dt="2021-04-06T04:33:14.680" v="5341" actId="27803"/>
          <ac:spMkLst>
            <pc:docMk/>
            <pc:sldMk cId="1830847363" sldId="283"/>
            <ac:spMk id="10962" creationId="{24FA8E58-9EDB-40C2-BA8F-33F92AAC8FBB}"/>
          </ac:spMkLst>
        </pc:spChg>
        <pc:spChg chg="mod">
          <ac:chgData name="Vivek Saahil" userId="43ad321a-5946-4c44-869a-99c3331d9527" providerId="ADAL" clId="{EA813354-F016-409C-A55B-EB42D8BC8B73}" dt="2021-04-06T04:33:14.680" v="5341" actId="27803"/>
          <ac:spMkLst>
            <pc:docMk/>
            <pc:sldMk cId="1830847363" sldId="283"/>
            <ac:spMk id="10963" creationId="{2D5FF508-4ADC-4262-8DA6-EACEC75C5BC9}"/>
          </ac:spMkLst>
        </pc:spChg>
        <pc:spChg chg="mod">
          <ac:chgData name="Vivek Saahil" userId="43ad321a-5946-4c44-869a-99c3331d9527" providerId="ADAL" clId="{EA813354-F016-409C-A55B-EB42D8BC8B73}" dt="2021-04-06T04:33:14.680" v="5341" actId="27803"/>
          <ac:spMkLst>
            <pc:docMk/>
            <pc:sldMk cId="1830847363" sldId="283"/>
            <ac:spMk id="10964" creationId="{F2C8F604-96D8-4070-8EB6-1DFC419378F2}"/>
          </ac:spMkLst>
        </pc:spChg>
        <pc:spChg chg="mod">
          <ac:chgData name="Vivek Saahil" userId="43ad321a-5946-4c44-869a-99c3331d9527" providerId="ADAL" clId="{EA813354-F016-409C-A55B-EB42D8BC8B73}" dt="2021-04-06T04:33:14.680" v="5341" actId="27803"/>
          <ac:spMkLst>
            <pc:docMk/>
            <pc:sldMk cId="1830847363" sldId="283"/>
            <ac:spMk id="10965" creationId="{D1D85BEF-D803-47DE-AD8D-CB186FF77529}"/>
          </ac:spMkLst>
        </pc:spChg>
        <pc:spChg chg="mod">
          <ac:chgData name="Vivek Saahil" userId="43ad321a-5946-4c44-869a-99c3331d9527" providerId="ADAL" clId="{EA813354-F016-409C-A55B-EB42D8BC8B73}" dt="2021-04-06T04:33:14.680" v="5341" actId="27803"/>
          <ac:spMkLst>
            <pc:docMk/>
            <pc:sldMk cId="1830847363" sldId="283"/>
            <ac:spMk id="10966" creationId="{D7C3A894-3E9B-4748-80D3-C204BCD6FAB9}"/>
          </ac:spMkLst>
        </pc:spChg>
        <pc:spChg chg="mod">
          <ac:chgData name="Vivek Saahil" userId="43ad321a-5946-4c44-869a-99c3331d9527" providerId="ADAL" clId="{EA813354-F016-409C-A55B-EB42D8BC8B73}" dt="2021-04-06T04:33:14.680" v="5341" actId="27803"/>
          <ac:spMkLst>
            <pc:docMk/>
            <pc:sldMk cId="1830847363" sldId="283"/>
            <ac:spMk id="10967" creationId="{57E60F6D-C409-4B30-80F2-85DBAEDC1E73}"/>
          </ac:spMkLst>
        </pc:spChg>
        <pc:spChg chg="mod">
          <ac:chgData name="Vivek Saahil" userId="43ad321a-5946-4c44-869a-99c3331d9527" providerId="ADAL" clId="{EA813354-F016-409C-A55B-EB42D8BC8B73}" dt="2021-04-06T04:33:14.680" v="5341" actId="27803"/>
          <ac:spMkLst>
            <pc:docMk/>
            <pc:sldMk cId="1830847363" sldId="283"/>
            <ac:spMk id="10968" creationId="{B0A55A1E-DB80-4BCC-BD1F-FEFDB5E57BC8}"/>
          </ac:spMkLst>
        </pc:spChg>
        <pc:spChg chg="mod">
          <ac:chgData name="Vivek Saahil" userId="43ad321a-5946-4c44-869a-99c3331d9527" providerId="ADAL" clId="{EA813354-F016-409C-A55B-EB42D8BC8B73}" dt="2021-04-06T04:33:14.680" v="5341" actId="27803"/>
          <ac:spMkLst>
            <pc:docMk/>
            <pc:sldMk cId="1830847363" sldId="283"/>
            <ac:spMk id="10969" creationId="{AB60F686-ACBA-4E0E-8355-E824276923B4}"/>
          </ac:spMkLst>
        </pc:spChg>
        <pc:spChg chg="mod">
          <ac:chgData name="Vivek Saahil" userId="43ad321a-5946-4c44-869a-99c3331d9527" providerId="ADAL" clId="{EA813354-F016-409C-A55B-EB42D8BC8B73}" dt="2021-04-06T04:33:14.680" v="5341" actId="27803"/>
          <ac:spMkLst>
            <pc:docMk/>
            <pc:sldMk cId="1830847363" sldId="283"/>
            <ac:spMk id="10970" creationId="{3AE932D0-35BC-42CC-A7A5-EC13C96E53CB}"/>
          </ac:spMkLst>
        </pc:spChg>
        <pc:spChg chg="mod">
          <ac:chgData name="Vivek Saahil" userId="43ad321a-5946-4c44-869a-99c3331d9527" providerId="ADAL" clId="{EA813354-F016-409C-A55B-EB42D8BC8B73}" dt="2021-04-06T04:33:14.680" v="5341" actId="27803"/>
          <ac:spMkLst>
            <pc:docMk/>
            <pc:sldMk cId="1830847363" sldId="283"/>
            <ac:spMk id="10971" creationId="{4AB2CC08-EE97-448C-9C57-1E52241100B2}"/>
          </ac:spMkLst>
        </pc:spChg>
        <pc:spChg chg="mod">
          <ac:chgData name="Vivek Saahil" userId="43ad321a-5946-4c44-869a-99c3331d9527" providerId="ADAL" clId="{EA813354-F016-409C-A55B-EB42D8BC8B73}" dt="2021-04-06T04:33:14.680" v="5341" actId="27803"/>
          <ac:spMkLst>
            <pc:docMk/>
            <pc:sldMk cId="1830847363" sldId="283"/>
            <ac:spMk id="10972" creationId="{CD731605-3715-42F8-885B-0F4BFE5F8728}"/>
          </ac:spMkLst>
        </pc:spChg>
        <pc:spChg chg="mod">
          <ac:chgData name="Vivek Saahil" userId="43ad321a-5946-4c44-869a-99c3331d9527" providerId="ADAL" clId="{EA813354-F016-409C-A55B-EB42D8BC8B73}" dt="2021-04-06T04:33:14.680" v="5341" actId="27803"/>
          <ac:spMkLst>
            <pc:docMk/>
            <pc:sldMk cId="1830847363" sldId="283"/>
            <ac:spMk id="10973" creationId="{AAE7E1A0-8A87-4C4E-B167-BA02E0909CE4}"/>
          </ac:spMkLst>
        </pc:spChg>
        <pc:spChg chg="mod">
          <ac:chgData name="Vivek Saahil" userId="43ad321a-5946-4c44-869a-99c3331d9527" providerId="ADAL" clId="{EA813354-F016-409C-A55B-EB42D8BC8B73}" dt="2021-04-06T04:33:14.680" v="5341" actId="27803"/>
          <ac:spMkLst>
            <pc:docMk/>
            <pc:sldMk cId="1830847363" sldId="283"/>
            <ac:spMk id="10974" creationId="{A0187DF8-A9BD-4483-A7B8-984A60720179}"/>
          </ac:spMkLst>
        </pc:spChg>
        <pc:spChg chg="mod">
          <ac:chgData name="Vivek Saahil" userId="43ad321a-5946-4c44-869a-99c3331d9527" providerId="ADAL" clId="{EA813354-F016-409C-A55B-EB42D8BC8B73}" dt="2021-04-06T04:33:14.680" v="5341" actId="27803"/>
          <ac:spMkLst>
            <pc:docMk/>
            <pc:sldMk cId="1830847363" sldId="283"/>
            <ac:spMk id="10975" creationId="{E72903AA-5246-446C-8A5E-739BF00F1ECB}"/>
          </ac:spMkLst>
        </pc:spChg>
        <pc:spChg chg="mod">
          <ac:chgData name="Vivek Saahil" userId="43ad321a-5946-4c44-869a-99c3331d9527" providerId="ADAL" clId="{EA813354-F016-409C-A55B-EB42D8BC8B73}" dt="2021-04-06T04:33:14.680" v="5341" actId="27803"/>
          <ac:spMkLst>
            <pc:docMk/>
            <pc:sldMk cId="1830847363" sldId="283"/>
            <ac:spMk id="10976" creationId="{6F2A7DDA-FE46-4374-BEEC-7686875D65C8}"/>
          </ac:spMkLst>
        </pc:spChg>
        <pc:spChg chg="mod">
          <ac:chgData name="Vivek Saahil" userId="43ad321a-5946-4c44-869a-99c3331d9527" providerId="ADAL" clId="{EA813354-F016-409C-A55B-EB42D8BC8B73}" dt="2021-04-06T04:33:14.680" v="5341" actId="27803"/>
          <ac:spMkLst>
            <pc:docMk/>
            <pc:sldMk cId="1830847363" sldId="283"/>
            <ac:spMk id="10977" creationId="{179834B4-90EB-4D89-94CE-456F1082530E}"/>
          </ac:spMkLst>
        </pc:spChg>
        <pc:spChg chg="mod">
          <ac:chgData name="Vivek Saahil" userId="43ad321a-5946-4c44-869a-99c3331d9527" providerId="ADAL" clId="{EA813354-F016-409C-A55B-EB42D8BC8B73}" dt="2021-04-06T04:33:14.680" v="5341" actId="27803"/>
          <ac:spMkLst>
            <pc:docMk/>
            <pc:sldMk cId="1830847363" sldId="283"/>
            <ac:spMk id="10978" creationId="{464940F4-B39C-4222-BB56-9904E8462218}"/>
          </ac:spMkLst>
        </pc:spChg>
        <pc:spChg chg="mod">
          <ac:chgData name="Vivek Saahil" userId="43ad321a-5946-4c44-869a-99c3331d9527" providerId="ADAL" clId="{EA813354-F016-409C-A55B-EB42D8BC8B73}" dt="2021-04-06T04:33:14.680" v="5341" actId="27803"/>
          <ac:spMkLst>
            <pc:docMk/>
            <pc:sldMk cId="1830847363" sldId="283"/>
            <ac:spMk id="10979" creationId="{7F1AE5DD-CB5C-4680-8B67-B0042B99F267}"/>
          </ac:spMkLst>
        </pc:spChg>
        <pc:spChg chg="mod">
          <ac:chgData name="Vivek Saahil" userId="43ad321a-5946-4c44-869a-99c3331d9527" providerId="ADAL" clId="{EA813354-F016-409C-A55B-EB42D8BC8B73}" dt="2021-04-06T04:33:14.680" v="5341" actId="27803"/>
          <ac:spMkLst>
            <pc:docMk/>
            <pc:sldMk cId="1830847363" sldId="283"/>
            <ac:spMk id="10980" creationId="{368824BD-B977-4035-AEC7-6121BC21ECD1}"/>
          </ac:spMkLst>
        </pc:spChg>
        <pc:spChg chg="mod">
          <ac:chgData name="Vivek Saahil" userId="43ad321a-5946-4c44-869a-99c3331d9527" providerId="ADAL" clId="{EA813354-F016-409C-A55B-EB42D8BC8B73}" dt="2021-04-06T04:33:14.680" v="5341" actId="27803"/>
          <ac:spMkLst>
            <pc:docMk/>
            <pc:sldMk cId="1830847363" sldId="283"/>
            <ac:spMk id="10981" creationId="{E244A50E-3283-4B7B-B926-0E547A296DA2}"/>
          </ac:spMkLst>
        </pc:spChg>
        <pc:spChg chg="mod">
          <ac:chgData name="Vivek Saahil" userId="43ad321a-5946-4c44-869a-99c3331d9527" providerId="ADAL" clId="{EA813354-F016-409C-A55B-EB42D8BC8B73}" dt="2021-04-06T04:33:14.680" v="5341" actId="27803"/>
          <ac:spMkLst>
            <pc:docMk/>
            <pc:sldMk cId="1830847363" sldId="283"/>
            <ac:spMk id="10982" creationId="{EFDD1DCC-7589-44D5-8859-40A65D6F8D57}"/>
          </ac:spMkLst>
        </pc:spChg>
        <pc:spChg chg="mod">
          <ac:chgData name="Vivek Saahil" userId="43ad321a-5946-4c44-869a-99c3331d9527" providerId="ADAL" clId="{EA813354-F016-409C-A55B-EB42D8BC8B73}" dt="2021-04-06T04:33:14.680" v="5341" actId="27803"/>
          <ac:spMkLst>
            <pc:docMk/>
            <pc:sldMk cId="1830847363" sldId="283"/>
            <ac:spMk id="10983" creationId="{2323C9AD-5317-408E-AA79-DFFCAD386AA6}"/>
          </ac:spMkLst>
        </pc:spChg>
        <pc:spChg chg="mod">
          <ac:chgData name="Vivek Saahil" userId="43ad321a-5946-4c44-869a-99c3331d9527" providerId="ADAL" clId="{EA813354-F016-409C-A55B-EB42D8BC8B73}" dt="2021-04-06T04:33:14.680" v="5341" actId="27803"/>
          <ac:spMkLst>
            <pc:docMk/>
            <pc:sldMk cId="1830847363" sldId="283"/>
            <ac:spMk id="10984" creationId="{FD395303-4841-4789-AB21-1BA316973FFF}"/>
          </ac:spMkLst>
        </pc:spChg>
        <pc:spChg chg="mod">
          <ac:chgData name="Vivek Saahil" userId="43ad321a-5946-4c44-869a-99c3331d9527" providerId="ADAL" clId="{EA813354-F016-409C-A55B-EB42D8BC8B73}" dt="2021-04-06T04:33:14.680" v="5341" actId="27803"/>
          <ac:spMkLst>
            <pc:docMk/>
            <pc:sldMk cId="1830847363" sldId="283"/>
            <ac:spMk id="10985" creationId="{4573BE51-5893-421D-8BAF-DDBA0ADB70F7}"/>
          </ac:spMkLst>
        </pc:spChg>
        <pc:spChg chg="mod">
          <ac:chgData name="Vivek Saahil" userId="43ad321a-5946-4c44-869a-99c3331d9527" providerId="ADAL" clId="{EA813354-F016-409C-A55B-EB42D8BC8B73}" dt="2021-04-06T04:33:14.680" v="5341" actId="27803"/>
          <ac:spMkLst>
            <pc:docMk/>
            <pc:sldMk cId="1830847363" sldId="283"/>
            <ac:spMk id="10986" creationId="{F5227455-29EA-4F59-A8F6-2A19C316E1CA}"/>
          </ac:spMkLst>
        </pc:spChg>
        <pc:spChg chg="mod">
          <ac:chgData name="Vivek Saahil" userId="43ad321a-5946-4c44-869a-99c3331d9527" providerId="ADAL" clId="{EA813354-F016-409C-A55B-EB42D8BC8B73}" dt="2021-04-06T04:33:14.680" v="5341" actId="27803"/>
          <ac:spMkLst>
            <pc:docMk/>
            <pc:sldMk cId="1830847363" sldId="283"/>
            <ac:spMk id="10987" creationId="{8AFC8286-0E13-43DA-A559-6485D8C63905}"/>
          </ac:spMkLst>
        </pc:spChg>
        <pc:spChg chg="mod">
          <ac:chgData name="Vivek Saahil" userId="43ad321a-5946-4c44-869a-99c3331d9527" providerId="ADAL" clId="{EA813354-F016-409C-A55B-EB42D8BC8B73}" dt="2021-04-06T04:33:14.680" v="5341" actId="27803"/>
          <ac:spMkLst>
            <pc:docMk/>
            <pc:sldMk cId="1830847363" sldId="283"/>
            <ac:spMk id="10988" creationId="{5B5567A2-FEBF-4C65-9B9E-1F9EC5FFAD4A}"/>
          </ac:spMkLst>
        </pc:spChg>
        <pc:spChg chg="mod">
          <ac:chgData name="Vivek Saahil" userId="43ad321a-5946-4c44-869a-99c3331d9527" providerId="ADAL" clId="{EA813354-F016-409C-A55B-EB42D8BC8B73}" dt="2021-04-06T04:33:14.680" v="5341" actId="27803"/>
          <ac:spMkLst>
            <pc:docMk/>
            <pc:sldMk cId="1830847363" sldId="283"/>
            <ac:spMk id="10989" creationId="{BB8920EC-B1DF-4B11-82B8-63269B103074}"/>
          </ac:spMkLst>
        </pc:spChg>
        <pc:spChg chg="mod">
          <ac:chgData name="Vivek Saahil" userId="43ad321a-5946-4c44-869a-99c3331d9527" providerId="ADAL" clId="{EA813354-F016-409C-A55B-EB42D8BC8B73}" dt="2021-04-06T04:33:14.680" v="5341" actId="27803"/>
          <ac:spMkLst>
            <pc:docMk/>
            <pc:sldMk cId="1830847363" sldId="283"/>
            <ac:spMk id="10990" creationId="{17560125-3DEE-45BE-89AB-46ECF2AE466A}"/>
          </ac:spMkLst>
        </pc:spChg>
        <pc:spChg chg="mod">
          <ac:chgData name="Vivek Saahil" userId="43ad321a-5946-4c44-869a-99c3331d9527" providerId="ADAL" clId="{EA813354-F016-409C-A55B-EB42D8BC8B73}" dt="2021-04-06T04:33:14.680" v="5341" actId="27803"/>
          <ac:spMkLst>
            <pc:docMk/>
            <pc:sldMk cId="1830847363" sldId="283"/>
            <ac:spMk id="10991" creationId="{B99B5979-CA52-4657-A698-56ADE8F39B5C}"/>
          </ac:spMkLst>
        </pc:spChg>
        <pc:spChg chg="mod">
          <ac:chgData name="Vivek Saahil" userId="43ad321a-5946-4c44-869a-99c3331d9527" providerId="ADAL" clId="{EA813354-F016-409C-A55B-EB42D8BC8B73}" dt="2021-04-06T04:33:14.680" v="5341" actId="27803"/>
          <ac:spMkLst>
            <pc:docMk/>
            <pc:sldMk cId="1830847363" sldId="283"/>
            <ac:spMk id="10992" creationId="{76128884-AF34-4AB1-A1C3-A085690C5EC6}"/>
          </ac:spMkLst>
        </pc:spChg>
        <pc:spChg chg="mod">
          <ac:chgData name="Vivek Saahil" userId="43ad321a-5946-4c44-869a-99c3331d9527" providerId="ADAL" clId="{EA813354-F016-409C-A55B-EB42D8BC8B73}" dt="2021-04-06T04:33:14.680" v="5341" actId="27803"/>
          <ac:spMkLst>
            <pc:docMk/>
            <pc:sldMk cId="1830847363" sldId="283"/>
            <ac:spMk id="10993" creationId="{3A096319-CCBA-4AB9-BCF7-AE70D5EB3CED}"/>
          </ac:spMkLst>
        </pc:spChg>
        <pc:spChg chg="mod">
          <ac:chgData name="Vivek Saahil" userId="43ad321a-5946-4c44-869a-99c3331d9527" providerId="ADAL" clId="{EA813354-F016-409C-A55B-EB42D8BC8B73}" dt="2021-04-06T04:33:14.680" v="5341" actId="27803"/>
          <ac:spMkLst>
            <pc:docMk/>
            <pc:sldMk cId="1830847363" sldId="283"/>
            <ac:spMk id="10994" creationId="{32F11AC2-EDB3-4E13-98DC-FB9C20659433}"/>
          </ac:spMkLst>
        </pc:spChg>
        <pc:spChg chg="mod">
          <ac:chgData name="Vivek Saahil" userId="43ad321a-5946-4c44-869a-99c3331d9527" providerId="ADAL" clId="{EA813354-F016-409C-A55B-EB42D8BC8B73}" dt="2021-04-06T04:33:14.680" v="5341" actId="27803"/>
          <ac:spMkLst>
            <pc:docMk/>
            <pc:sldMk cId="1830847363" sldId="283"/>
            <ac:spMk id="10995" creationId="{96C0ADDF-F8B9-4041-AC39-1DD75B251474}"/>
          </ac:spMkLst>
        </pc:spChg>
        <pc:spChg chg="mod">
          <ac:chgData name="Vivek Saahil" userId="43ad321a-5946-4c44-869a-99c3331d9527" providerId="ADAL" clId="{EA813354-F016-409C-A55B-EB42D8BC8B73}" dt="2021-04-06T04:33:14.680" v="5341" actId="27803"/>
          <ac:spMkLst>
            <pc:docMk/>
            <pc:sldMk cId="1830847363" sldId="283"/>
            <ac:spMk id="10996" creationId="{2748C032-0854-4BA1-9238-4CFA5309D2E0}"/>
          </ac:spMkLst>
        </pc:spChg>
        <pc:spChg chg="mod">
          <ac:chgData name="Vivek Saahil" userId="43ad321a-5946-4c44-869a-99c3331d9527" providerId="ADAL" clId="{EA813354-F016-409C-A55B-EB42D8BC8B73}" dt="2021-04-06T04:33:14.680" v="5341" actId="27803"/>
          <ac:spMkLst>
            <pc:docMk/>
            <pc:sldMk cId="1830847363" sldId="283"/>
            <ac:spMk id="10997" creationId="{D2FB146E-B3C9-4283-B5E7-3E91E18E3EFD}"/>
          </ac:spMkLst>
        </pc:spChg>
        <pc:spChg chg="mod">
          <ac:chgData name="Vivek Saahil" userId="43ad321a-5946-4c44-869a-99c3331d9527" providerId="ADAL" clId="{EA813354-F016-409C-A55B-EB42D8BC8B73}" dt="2021-04-06T04:33:14.680" v="5341" actId="27803"/>
          <ac:spMkLst>
            <pc:docMk/>
            <pc:sldMk cId="1830847363" sldId="283"/>
            <ac:spMk id="10998" creationId="{F21689B6-6464-4643-8659-EAC66B3ACF4A}"/>
          </ac:spMkLst>
        </pc:spChg>
        <pc:spChg chg="mod">
          <ac:chgData name="Vivek Saahil" userId="43ad321a-5946-4c44-869a-99c3331d9527" providerId="ADAL" clId="{EA813354-F016-409C-A55B-EB42D8BC8B73}" dt="2021-04-06T04:33:14.680" v="5341" actId="27803"/>
          <ac:spMkLst>
            <pc:docMk/>
            <pc:sldMk cId="1830847363" sldId="283"/>
            <ac:spMk id="10999" creationId="{967B92B7-9F5A-410B-9EF0-774957A346D4}"/>
          </ac:spMkLst>
        </pc:spChg>
        <pc:spChg chg="mod">
          <ac:chgData name="Vivek Saahil" userId="43ad321a-5946-4c44-869a-99c3331d9527" providerId="ADAL" clId="{EA813354-F016-409C-A55B-EB42D8BC8B73}" dt="2021-04-06T04:33:14.680" v="5341" actId="27803"/>
          <ac:spMkLst>
            <pc:docMk/>
            <pc:sldMk cId="1830847363" sldId="283"/>
            <ac:spMk id="11000" creationId="{983FD0F7-D958-4F37-AE4A-DE55564FC455}"/>
          </ac:spMkLst>
        </pc:spChg>
        <pc:spChg chg="mod">
          <ac:chgData name="Vivek Saahil" userId="43ad321a-5946-4c44-869a-99c3331d9527" providerId="ADAL" clId="{EA813354-F016-409C-A55B-EB42D8BC8B73}" dt="2021-04-06T04:33:14.680" v="5341" actId="27803"/>
          <ac:spMkLst>
            <pc:docMk/>
            <pc:sldMk cId="1830847363" sldId="283"/>
            <ac:spMk id="11001" creationId="{2C66A83C-0FA9-4E40-9716-82325E574585}"/>
          </ac:spMkLst>
        </pc:spChg>
        <pc:spChg chg="mod">
          <ac:chgData name="Vivek Saahil" userId="43ad321a-5946-4c44-869a-99c3331d9527" providerId="ADAL" clId="{EA813354-F016-409C-A55B-EB42D8BC8B73}" dt="2021-04-06T04:33:14.680" v="5341" actId="27803"/>
          <ac:spMkLst>
            <pc:docMk/>
            <pc:sldMk cId="1830847363" sldId="283"/>
            <ac:spMk id="11002" creationId="{0CF40875-6128-4D22-A5BB-EFC227461556}"/>
          </ac:spMkLst>
        </pc:spChg>
        <pc:spChg chg="mod">
          <ac:chgData name="Vivek Saahil" userId="43ad321a-5946-4c44-869a-99c3331d9527" providerId="ADAL" clId="{EA813354-F016-409C-A55B-EB42D8BC8B73}" dt="2021-04-06T04:33:14.680" v="5341" actId="27803"/>
          <ac:spMkLst>
            <pc:docMk/>
            <pc:sldMk cId="1830847363" sldId="283"/>
            <ac:spMk id="11003" creationId="{D71662D7-02BC-4F1C-9BB0-D1A3BA5E8F9B}"/>
          </ac:spMkLst>
        </pc:spChg>
        <pc:spChg chg="mod">
          <ac:chgData name="Vivek Saahil" userId="43ad321a-5946-4c44-869a-99c3331d9527" providerId="ADAL" clId="{EA813354-F016-409C-A55B-EB42D8BC8B73}" dt="2021-04-06T04:33:14.680" v="5341" actId="27803"/>
          <ac:spMkLst>
            <pc:docMk/>
            <pc:sldMk cId="1830847363" sldId="283"/>
            <ac:spMk id="11004" creationId="{27479A6B-FF8F-4A13-8F45-28A47229DC72}"/>
          </ac:spMkLst>
        </pc:spChg>
        <pc:spChg chg="mod">
          <ac:chgData name="Vivek Saahil" userId="43ad321a-5946-4c44-869a-99c3331d9527" providerId="ADAL" clId="{EA813354-F016-409C-A55B-EB42D8BC8B73}" dt="2021-04-06T04:33:14.680" v="5341" actId="27803"/>
          <ac:spMkLst>
            <pc:docMk/>
            <pc:sldMk cId="1830847363" sldId="283"/>
            <ac:spMk id="11005" creationId="{66F51BA3-9FAC-4FA3-9F2A-8A289804F3F4}"/>
          </ac:spMkLst>
        </pc:spChg>
        <pc:spChg chg="mod">
          <ac:chgData name="Vivek Saahil" userId="43ad321a-5946-4c44-869a-99c3331d9527" providerId="ADAL" clId="{EA813354-F016-409C-A55B-EB42D8BC8B73}" dt="2021-04-06T04:33:14.680" v="5341" actId="27803"/>
          <ac:spMkLst>
            <pc:docMk/>
            <pc:sldMk cId="1830847363" sldId="283"/>
            <ac:spMk id="11006" creationId="{2810C33F-832E-40F1-A49D-B1367E4C05B7}"/>
          </ac:spMkLst>
        </pc:spChg>
        <pc:spChg chg="mod">
          <ac:chgData name="Vivek Saahil" userId="43ad321a-5946-4c44-869a-99c3331d9527" providerId="ADAL" clId="{EA813354-F016-409C-A55B-EB42D8BC8B73}" dt="2021-04-06T04:33:14.680" v="5341" actId="27803"/>
          <ac:spMkLst>
            <pc:docMk/>
            <pc:sldMk cId="1830847363" sldId="283"/>
            <ac:spMk id="11007" creationId="{D4BAAE69-5F7E-4B60-8BB9-1C6CCC958B80}"/>
          </ac:spMkLst>
        </pc:spChg>
        <pc:spChg chg="mod">
          <ac:chgData name="Vivek Saahil" userId="43ad321a-5946-4c44-869a-99c3331d9527" providerId="ADAL" clId="{EA813354-F016-409C-A55B-EB42D8BC8B73}" dt="2021-04-06T04:33:14.680" v="5341" actId="27803"/>
          <ac:spMkLst>
            <pc:docMk/>
            <pc:sldMk cId="1830847363" sldId="283"/>
            <ac:spMk id="11008" creationId="{1599E914-F4E9-4D90-BF88-3BB738AFF136}"/>
          </ac:spMkLst>
        </pc:spChg>
        <pc:spChg chg="mod">
          <ac:chgData name="Vivek Saahil" userId="43ad321a-5946-4c44-869a-99c3331d9527" providerId="ADAL" clId="{EA813354-F016-409C-A55B-EB42D8BC8B73}" dt="2021-04-06T04:33:14.680" v="5341" actId="27803"/>
          <ac:spMkLst>
            <pc:docMk/>
            <pc:sldMk cId="1830847363" sldId="283"/>
            <ac:spMk id="11009" creationId="{A034F2E6-772D-4543-A6DB-63C2B2F774E7}"/>
          </ac:spMkLst>
        </pc:spChg>
        <pc:spChg chg="mod">
          <ac:chgData name="Vivek Saahil" userId="43ad321a-5946-4c44-869a-99c3331d9527" providerId="ADAL" clId="{EA813354-F016-409C-A55B-EB42D8BC8B73}" dt="2021-04-06T04:33:14.680" v="5341" actId="27803"/>
          <ac:spMkLst>
            <pc:docMk/>
            <pc:sldMk cId="1830847363" sldId="283"/>
            <ac:spMk id="11010" creationId="{27586675-2AAF-4C1E-B3D8-1F0D2AC418BA}"/>
          </ac:spMkLst>
        </pc:spChg>
        <pc:spChg chg="mod">
          <ac:chgData name="Vivek Saahil" userId="43ad321a-5946-4c44-869a-99c3331d9527" providerId="ADAL" clId="{EA813354-F016-409C-A55B-EB42D8BC8B73}" dt="2021-04-06T04:33:14.680" v="5341" actId="27803"/>
          <ac:spMkLst>
            <pc:docMk/>
            <pc:sldMk cId="1830847363" sldId="283"/>
            <ac:spMk id="11011" creationId="{AD940ADC-E9DA-47C7-B0D9-F34426E21DD0}"/>
          </ac:spMkLst>
        </pc:spChg>
        <pc:spChg chg="mod">
          <ac:chgData name="Vivek Saahil" userId="43ad321a-5946-4c44-869a-99c3331d9527" providerId="ADAL" clId="{EA813354-F016-409C-A55B-EB42D8BC8B73}" dt="2021-04-06T04:33:14.680" v="5341" actId="27803"/>
          <ac:spMkLst>
            <pc:docMk/>
            <pc:sldMk cId="1830847363" sldId="283"/>
            <ac:spMk id="11012" creationId="{B51258CC-6071-4BC2-9F96-52DBAAC099E7}"/>
          </ac:spMkLst>
        </pc:spChg>
        <pc:spChg chg="mod">
          <ac:chgData name="Vivek Saahil" userId="43ad321a-5946-4c44-869a-99c3331d9527" providerId="ADAL" clId="{EA813354-F016-409C-A55B-EB42D8BC8B73}" dt="2021-04-06T04:33:14.680" v="5341" actId="27803"/>
          <ac:spMkLst>
            <pc:docMk/>
            <pc:sldMk cId="1830847363" sldId="283"/>
            <ac:spMk id="11013" creationId="{C67B88A6-F4E6-4B1C-BB70-BAB57E6C89DE}"/>
          </ac:spMkLst>
        </pc:spChg>
        <pc:spChg chg="mod">
          <ac:chgData name="Vivek Saahil" userId="43ad321a-5946-4c44-869a-99c3331d9527" providerId="ADAL" clId="{EA813354-F016-409C-A55B-EB42D8BC8B73}" dt="2021-04-06T04:33:14.680" v="5341" actId="27803"/>
          <ac:spMkLst>
            <pc:docMk/>
            <pc:sldMk cId="1830847363" sldId="283"/>
            <ac:spMk id="11014" creationId="{4475730F-FC97-4DC4-8FA4-1F9CC8F940F5}"/>
          </ac:spMkLst>
        </pc:spChg>
        <pc:spChg chg="mod">
          <ac:chgData name="Vivek Saahil" userId="43ad321a-5946-4c44-869a-99c3331d9527" providerId="ADAL" clId="{EA813354-F016-409C-A55B-EB42D8BC8B73}" dt="2021-04-06T04:33:14.680" v="5341" actId="27803"/>
          <ac:spMkLst>
            <pc:docMk/>
            <pc:sldMk cId="1830847363" sldId="283"/>
            <ac:spMk id="11015" creationId="{C071EE35-F010-40E3-8F78-2B5FB248C27B}"/>
          </ac:spMkLst>
        </pc:spChg>
        <pc:spChg chg="mod">
          <ac:chgData name="Vivek Saahil" userId="43ad321a-5946-4c44-869a-99c3331d9527" providerId="ADAL" clId="{EA813354-F016-409C-A55B-EB42D8BC8B73}" dt="2021-04-06T04:33:14.680" v="5341" actId="27803"/>
          <ac:spMkLst>
            <pc:docMk/>
            <pc:sldMk cId="1830847363" sldId="283"/>
            <ac:spMk id="11016" creationId="{87858BD8-E7F8-48CA-A654-9D1672F0924B}"/>
          </ac:spMkLst>
        </pc:spChg>
        <pc:spChg chg="mod">
          <ac:chgData name="Vivek Saahil" userId="43ad321a-5946-4c44-869a-99c3331d9527" providerId="ADAL" clId="{EA813354-F016-409C-A55B-EB42D8BC8B73}" dt="2021-04-06T04:33:14.680" v="5341" actId="27803"/>
          <ac:spMkLst>
            <pc:docMk/>
            <pc:sldMk cId="1830847363" sldId="283"/>
            <ac:spMk id="11017" creationId="{4D295AA4-E28B-4465-A74E-66692E104CAE}"/>
          </ac:spMkLst>
        </pc:spChg>
        <pc:spChg chg="mod">
          <ac:chgData name="Vivek Saahil" userId="43ad321a-5946-4c44-869a-99c3331d9527" providerId="ADAL" clId="{EA813354-F016-409C-A55B-EB42D8BC8B73}" dt="2021-04-06T04:33:14.680" v="5341" actId="27803"/>
          <ac:spMkLst>
            <pc:docMk/>
            <pc:sldMk cId="1830847363" sldId="283"/>
            <ac:spMk id="11018" creationId="{DC9FEEBF-0A3E-4381-925D-5CF8786C9360}"/>
          </ac:spMkLst>
        </pc:spChg>
        <pc:spChg chg="mod">
          <ac:chgData name="Vivek Saahil" userId="43ad321a-5946-4c44-869a-99c3331d9527" providerId="ADAL" clId="{EA813354-F016-409C-A55B-EB42D8BC8B73}" dt="2021-04-06T04:33:14.680" v="5341" actId="27803"/>
          <ac:spMkLst>
            <pc:docMk/>
            <pc:sldMk cId="1830847363" sldId="283"/>
            <ac:spMk id="11019" creationId="{AE210A7A-B0C3-4DBD-9475-3DD3D0F3B037}"/>
          </ac:spMkLst>
        </pc:spChg>
        <pc:spChg chg="mod">
          <ac:chgData name="Vivek Saahil" userId="43ad321a-5946-4c44-869a-99c3331d9527" providerId="ADAL" clId="{EA813354-F016-409C-A55B-EB42D8BC8B73}" dt="2021-04-06T04:33:14.680" v="5341" actId="27803"/>
          <ac:spMkLst>
            <pc:docMk/>
            <pc:sldMk cId="1830847363" sldId="283"/>
            <ac:spMk id="11020" creationId="{00A459FE-8FBB-409F-8C62-8A76A5D4891F}"/>
          </ac:spMkLst>
        </pc:spChg>
        <pc:spChg chg="mod">
          <ac:chgData name="Vivek Saahil" userId="43ad321a-5946-4c44-869a-99c3331d9527" providerId="ADAL" clId="{EA813354-F016-409C-A55B-EB42D8BC8B73}" dt="2021-04-06T04:33:14.680" v="5341" actId="27803"/>
          <ac:spMkLst>
            <pc:docMk/>
            <pc:sldMk cId="1830847363" sldId="283"/>
            <ac:spMk id="11021" creationId="{C3534F68-86DD-473F-AB73-18EF8D5D9B88}"/>
          </ac:spMkLst>
        </pc:spChg>
        <pc:spChg chg="mod">
          <ac:chgData name="Vivek Saahil" userId="43ad321a-5946-4c44-869a-99c3331d9527" providerId="ADAL" clId="{EA813354-F016-409C-A55B-EB42D8BC8B73}" dt="2021-04-06T04:33:14.680" v="5341" actId="27803"/>
          <ac:spMkLst>
            <pc:docMk/>
            <pc:sldMk cId="1830847363" sldId="283"/>
            <ac:spMk id="11022" creationId="{23733E3B-D2B4-4800-BEAA-670F429238D3}"/>
          </ac:spMkLst>
        </pc:spChg>
        <pc:spChg chg="mod">
          <ac:chgData name="Vivek Saahil" userId="43ad321a-5946-4c44-869a-99c3331d9527" providerId="ADAL" clId="{EA813354-F016-409C-A55B-EB42D8BC8B73}" dt="2021-04-06T04:33:14.680" v="5341" actId="27803"/>
          <ac:spMkLst>
            <pc:docMk/>
            <pc:sldMk cId="1830847363" sldId="283"/>
            <ac:spMk id="11023" creationId="{9B071D83-1AE4-4867-99D3-04478F37F1A8}"/>
          </ac:spMkLst>
        </pc:spChg>
        <pc:spChg chg="mod">
          <ac:chgData name="Vivek Saahil" userId="43ad321a-5946-4c44-869a-99c3331d9527" providerId="ADAL" clId="{EA813354-F016-409C-A55B-EB42D8BC8B73}" dt="2021-04-06T04:33:14.680" v="5341" actId="27803"/>
          <ac:spMkLst>
            <pc:docMk/>
            <pc:sldMk cId="1830847363" sldId="283"/>
            <ac:spMk id="11024" creationId="{19BC7D03-1DC7-437B-AB62-BFEC2B7DA016}"/>
          </ac:spMkLst>
        </pc:spChg>
        <pc:spChg chg="mod">
          <ac:chgData name="Vivek Saahil" userId="43ad321a-5946-4c44-869a-99c3331d9527" providerId="ADAL" clId="{EA813354-F016-409C-A55B-EB42D8BC8B73}" dt="2021-04-06T04:33:14.680" v="5341" actId="27803"/>
          <ac:spMkLst>
            <pc:docMk/>
            <pc:sldMk cId="1830847363" sldId="283"/>
            <ac:spMk id="11025" creationId="{674A1C86-7AE4-4382-9233-4633DD10CE48}"/>
          </ac:spMkLst>
        </pc:spChg>
        <pc:spChg chg="mod">
          <ac:chgData name="Vivek Saahil" userId="43ad321a-5946-4c44-869a-99c3331d9527" providerId="ADAL" clId="{EA813354-F016-409C-A55B-EB42D8BC8B73}" dt="2021-04-06T04:33:14.680" v="5341" actId="27803"/>
          <ac:spMkLst>
            <pc:docMk/>
            <pc:sldMk cId="1830847363" sldId="283"/>
            <ac:spMk id="11026" creationId="{4B17FF4E-C31D-44FB-8B6B-C8033B9E2A93}"/>
          </ac:spMkLst>
        </pc:spChg>
        <pc:spChg chg="mod">
          <ac:chgData name="Vivek Saahil" userId="43ad321a-5946-4c44-869a-99c3331d9527" providerId="ADAL" clId="{EA813354-F016-409C-A55B-EB42D8BC8B73}" dt="2021-04-06T04:33:14.680" v="5341" actId="27803"/>
          <ac:spMkLst>
            <pc:docMk/>
            <pc:sldMk cId="1830847363" sldId="283"/>
            <ac:spMk id="11027" creationId="{A380CF9D-FF11-4C20-BB07-082155C0A663}"/>
          </ac:spMkLst>
        </pc:spChg>
        <pc:spChg chg="mod">
          <ac:chgData name="Vivek Saahil" userId="43ad321a-5946-4c44-869a-99c3331d9527" providerId="ADAL" clId="{EA813354-F016-409C-A55B-EB42D8BC8B73}" dt="2021-04-06T04:33:14.680" v="5341" actId="27803"/>
          <ac:spMkLst>
            <pc:docMk/>
            <pc:sldMk cId="1830847363" sldId="283"/>
            <ac:spMk id="11028" creationId="{14FEBC3C-2B61-421C-887C-605649C0DEBB}"/>
          </ac:spMkLst>
        </pc:spChg>
        <pc:spChg chg="mod">
          <ac:chgData name="Vivek Saahil" userId="43ad321a-5946-4c44-869a-99c3331d9527" providerId="ADAL" clId="{EA813354-F016-409C-A55B-EB42D8BC8B73}" dt="2021-04-06T04:33:14.680" v="5341" actId="27803"/>
          <ac:spMkLst>
            <pc:docMk/>
            <pc:sldMk cId="1830847363" sldId="283"/>
            <ac:spMk id="11029" creationId="{96DFE879-F59C-43A9-BC72-C9EBD4B1F26F}"/>
          </ac:spMkLst>
        </pc:spChg>
        <pc:spChg chg="mod">
          <ac:chgData name="Vivek Saahil" userId="43ad321a-5946-4c44-869a-99c3331d9527" providerId="ADAL" clId="{EA813354-F016-409C-A55B-EB42D8BC8B73}" dt="2021-04-06T04:33:14.680" v="5341" actId="27803"/>
          <ac:spMkLst>
            <pc:docMk/>
            <pc:sldMk cId="1830847363" sldId="283"/>
            <ac:spMk id="11030" creationId="{5C83544E-425F-41D2-9FB7-AE3A65184963}"/>
          </ac:spMkLst>
        </pc:spChg>
        <pc:spChg chg="mod">
          <ac:chgData name="Vivek Saahil" userId="43ad321a-5946-4c44-869a-99c3331d9527" providerId="ADAL" clId="{EA813354-F016-409C-A55B-EB42D8BC8B73}" dt="2021-04-06T04:33:14.680" v="5341" actId="27803"/>
          <ac:spMkLst>
            <pc:docMk/>
            <pc:sldMk cId="1830847363" sldId="283"/>
            <ac:spMk id="11031" creationId="{41A88BD5-51AD-4DBC-8950-60CF6BD33799}"/>
          </ac:spMkLst>
        </pc:spChg>
        <pc:spChg chg="mod">
          <ac:chgData name="Vivek Saahil" userId="43ad321a-5946-4c44-869a-99c3331d9527" providerId="ADAL" clId="{EA813354-F016-409C-A55B-EB42D8BC8B73}" dt="2021-04-06T04:33:14.680" v="5341" actId="27803"/>
          <ac:spMkLst>
            <pc:docMk/>
            <pc:sldMk cId="1830847363" sldId="283"/>
            <ac:spMk id="11032" creationId="{36F5E304-61AD-43A1-9DCE-3668FBBCB3BE}"/>
          </ac:spMkLst>
        </pc:spChg>
        <pc:spChg chg="mod">
          <ac:chgData name="Vivek Saahil" userId="43ad321a-5946-4c44-869a-99c3331d9527" providerId="ADAL" clId="{EA813354-F016-409C-A55B-EB42D8BC8B73}" dt="2021-04-06T04:33:14.680" v="5341" actId="27803"/>
          <ac:spMkLst>
            <pc:docMk/>
            <pc:sldMk cId="1830847363" sldId="283"/>
            <ac:spMk id="11033" creationId="{34AA9785-E569-49B8-B439-7AC5364CA5A7}"/>
          </ac:spMkLst>
        </pc:spChg>
        <pc:spChg chg="mod">
          <ac:chgData name="Vivek Saahil" userId="43ad321a-5946-4c44-869a-99c3331d9527" providerId="ADAL" clId="{EA813354-F016-409C-A55B-EB42D8BC8B73}" dt="2021-04-06T04:33:14.680" v="5341" actId="27803"/>
          <ac:spMkLst>
            <pc:docMk/>
            <pc:sldMk cId="1830847363" sldId="283"/>
            <ac:spMk id="11034" creationId="{0CF4C74E-B620-42A6-A354-F1ADE45659F7}"/>
          </ac:spMkLst>
        </pc:spChg>
        <pc:spChg chg="mod">
          <ac:chgData name="Vivek Saahil" userId="43ad321a-5946-4c44-869a-99c3331d9527" providerId="ADAL" clId="{EA813354-F016-409C-A55B-EB42D8BC8B73}" dt="2021-04-06T04:33:14.680" v="5341" actId="27803"/>
          <ac:spMkLst>
            <pc:docMk/>
            <pc:sldMk cId="1830847363" sldId="283"/>
            <ac:spMk id="11035" creationId="{6E473DDF-DD43-4D8E-B76E-ADB17ABB43AA}"/>
          </ac:spMkLst>
        </pc:spChg>
        <pc:spChg chg="mod">
          <ac:chgData name="Vivek Saahil" userId="43ad321a-5946-4c44-869a-99c3331d9527" providerId="ADAL" clId="{EA813354-F016-409C-A55B-EB42D8BC8B73}" dt="2021-04-06T04:33:14.680" v="5341" actId="27803"/>
          <ac:spMkLst>
            <pc:docMk/>
            <pc:sldMk cId="1830847363" sldId="283"/>
            <ac:spMk id="11036" creationId="{98096B74-862E-476B-8CEB-5177155A7128}"/>
          </ac:spMkLst>
        </pc:spChg>
        <pc:spChg chg="mod">
          <ac:chgData name="Vivek Saahil" userId="43ad321a-5946-4c44-869a-99c3331d9527" providerId="ADAL" clId="{EA813354-F016-409C-A55B-EB42D8BC8B73}" dt="2021-04-06T04:33:14.680" v="5341" actId="27803"/>
          <ac:spMkLst>
            <pc:docMk/>
            <pc:sldMk cId="1830847363" sldId="283"/>
            <ac:spMk id="11037" creationId="{584E9D00-7EBC-42E4-B841-253B7041EACE}"/>
          </ac:spMkLst>
        </pc:spChg>
        <pc:spChg chg="mod">
          <ac:chgData name="Vivek Saahil" userId="43ad321a-5946-4c44-869a-99c3331d9527" providerId="ADAL" clId="{EA813354-F016-409C-A55B-EB42D8BC8B73}" dt="2021-04-06T04:33:14.680" v="5341" actId="27803"/>
          <ac:spMkLst>
            <pc:docMk/>
            <pc:sldMk cId="1830847363" sldId="283"/>
            <ac:spMk id="11038" creationId="{26750BA2-33F2-4750-A9E1-CCFB483508A3}"/>
          </ac:spMkLst>
        </pc:spChg>
        <pc:spChg chg="mod">
          <ac:chgData name="Vivek Saahil" userId="43ad321a-5946-4c44-869a-99c3331d9527" providerId="ADAL" clId="{EA813354-F016-409C-A55B-EB42D8BC8B73}" dt="2021-04-06T04:33:14.680" v="5341" actId="27803"/>
          <ac:spMkLst>
            <pc:docMk/>
            <pc:sldMk cId="1830847363" sldId="283"/>
            <ac:spMk id="11039" creationId="{F227D8A5-372E-4664-A249-D5314E8D4950}"/>
          </ac:spMkLst>
        </pc:spChg>
        <pc:spChg chg="mod">
          <ac:chgData name="Vivek Saahil" userId="43ad321a-5946-4c44-869a-99c3331d9527" providerId="ADAL" clId="{EA813354-F016-409C-A55B-EB42D8BC8B73}" dt="2021-04-06T04:33:14.680" v="5341" actId="27803"/>
          <ac:spMkLst>
            <pc:docMk/>
            <pc:sldMk cId="1830847363" sldId="283"/>
            <ac:spMk id="11040" creationId="{F218F3CC-BB70-4B16-A376-FC53400E19D1}"/>
          </ac:spMkLst>
        </pc:spChg>
        <pc:spChg chg="mod">
          <ac:chgData name="Vivek Saahil" userId="43ad321a-5946-4c44-869a-99c3331d9527" providerId="ADAL" clId="{EA813354-F016-409C-A55B-EB42D8BC8B73}" dt="2021-04-06T04:33:14.680" v="5341" actId="27803"/>
          <ac:spMkLst>
            <pc:docMk/>
            <pc:sldMk cId="1830847363" sldId="283"/>
            <ac:spMk id="11041" creationId="{62C5C53D-962C-450F-ABA3-A26E53A28856}"/>
          </ac:spMkLst>
        </pc:spChg>
        <pc:spChg chg="mod">
          <ac:chgData name="Vivek Saahil" userId="43ad321a-5946-4c44-869a-99c3331d9527" providerId="ADAL" clId="{EA813354-F016-409C-A55B-EB42D8BC8B73}" dt="2021-04-06T04:33:14.680" v="5341" actId="27803"/>
          <ac:spMkLst>
            <pc:docMk/>
            <pc:sldMk cId="1830847363" sldId="283"/>
            <ac:spMk id="11042" creationId="{FB6E95AB-77A2-4BEA-BB5B-32EFD89DE673}"/>
          </ac:spMkLst>
        </pc:spChg>
        <pc:spChg chg="mod">
          <ac:chgData name="Vivek Saahil" userId="43ad321a-5946-4c44-869a-99c3331d9527" providerId="ADAL" clId="{EA813354-F016-409C-A55B-EB42D8BC8B73}" dt="2021-04-06T04:33:14.680" v="5341" actId="27803"/>
          <ac:spMkLst>
            <pc:docMk/>
            <pc:sldMk cId="1830847363" sldId="283"/>
            <ac:spMk id="11043" creationId="{52A238E7-4067-46A8-ADC5-C961F6D6B73B}"/>
          </ac:spMkLst>
        </pc:spChg>
        <pc:spChg chg="mod">
          <ac:chgData name="Vivek Saahil" userId="43ad321a-5946-4c44-869a-99c3331d9527" providerId="ADAL" clId="{EA813354-F016-409C-A55B-EB42D8BC8B73}" dt="2021-04-06T04:33:14.680" v="5341" actId="27803"/>
          <ac:spMkLst>
            <pc:docMk/>
            <pc:sldMk cId="1830847363" sldId="283"/>
            <ac:spMk id="11044" creationId="{3096B268-907F-4F1A-AA0F-D057F5040893}"/>
          </ac:spMkLst>
        </pc:spChg>
        <pc:spChg chg="mod">
          <ac:chgData name="Vivek Saahil" userId="43ad321a-5946-4c44-869a-99c3331d9527" providerId="ADAL" clId="{EA813354-F016-409C-A55B-EB42D8BC8B73}" dt="2021-04-06T04:33:14.680" v="5341" actId="27803"/>
          <ac:spMkLst>
            <pc:docMk/>
            <pc:sldMk cId="1830847363" sldId="283"/>
            <ac:spMk id="11045" creationId="{5EC2A0D8-2E35-4495-9BEC-E0C5EAB17E72}"/>
          </ac:spMkLst>
        </pc:spChg>
        <pc:spChg chg="mod">
          <ac:chgData name="Vivek Saahil" userId="43ad321a-5946-4c44-869a-99c3331d9527" providerId="ADAL" clId="{EA813354-F016-409C-A55B-EB42D8BC8B73}" dt="2021-04-06T04:33:14.680" v="5341" actId="27803"/>
          <ac:spMkLst>
            <pc:docMk/>
            <pc:sldMk cId="1830847363" sldId="283"/>
            <ac:spMk id="11046" creationId="{7A99987F-4622-4957-984C-39AA0A21CBFE}"/>
          </ac:spMkLst>
        </pc:spChg>
        <pc:spChg chg="mod">
          <ac:chgData name="Vivek Saahil" userId="43ad321a-5946-4c44-869a-99c3331d9527" providerId="ADAL" clId="{EA813354-F016-409C-A55B-EB42D8BC8B73}" dt="2021-04-06T04:33:14.680" v="5341" actId="27803"/>
          <ac:spMkLst>
            <pc:docMk/>
            <pc:sldMk cId="1830847363" sldId="283"/>
            <ac:spMk id="11047" creationId="{2D2D9062-5EBB-4F40-A7F8-53911CD5F0B0}"/>
          </ac:spMkLst>
        </pc:spChg>
        <pc:spChg chg="mod">
          <ac:chgData name="Vivek Saahil" userId="43ad321a-5946-4c44-869a-99c3331d9527" providerId="ADAL" clId="{EA813354-F016-409C-A55B-EB42D8BC8B73}" dt="2021-04-06T04:33:14.680" v="5341" actId="27803"/>
          <ac:spMkLst>
            <pc:docMk/>
            <pc:sldMk cId="1830847363" sldId="283"/>
            <ac:spMk id="11048" creationId="{51E99443-6C7C-4EF4-BF02-A4D387FB0D10}"/>
          </ac:spMkLst>
        </pc:spChg>
        <pc:spChg chg="mod">
          <ac:chgData name="Vivek Saahil" userId="43ad321a-5946-4c44-869a-99c3331d9527" providerId="ADAL" clId="{EA813354-F016-409C-A55B-EB42D8BC8B73}" dt="2021-04-06T04:33:14.680" v="5341" actId="27803"/>
          <ac:spMkLst>
            <pc:docMk/>
            <pc:sldMk cId="1830847363" sldId="283"/>
            <ac:spMk id="11049" creationId="{FB4056B0-5DC0-4B80-BAFD-B2987700FAF9}"/>
          </ac:spMkLst>
        </pc:spChg>
        <pc:spChg chg="mod">
          <ac:chgData name="Vivek Saahil" userId="43ad321a-5946-4c44-869a-99c3331d9527" providerId="ADAL" clId="{EA813354-F016-409C-A55B-EB42D8BC8B73}" dt="2021-04-06T04:33:14.680" v="5341" actId="27803"/>
          <ac:spMkLst>
            <pc:docMk/>
            <pc:sldMk cId="1830847363" sldId="283"/>
            <ac:spMk id="11050" creationId="{FEAA9348-1D61-4162-B2FF-63DB0DF29BA9}"/>
          </ac:spMkLst>
        </pc:spChg>
        <pc:spChg chg="mod">
          <ac:chgData name="Vivek Saahil" userId="43ad321a-5946-4c44-869a-99c3331d9527" providerId="ADAL" clId="{EA813354-F016-409C-A55B-EB42D8BC8B73}" dt="2021-04-06T04:33:14.680" v="5341" actId="27803"/>
          <ac:spMkLst>
            <pc:docMk/>
            <pc:sldMk cId="1830847363" sldId="283"/>
            <ac:spMk id="11051" creationId="{95AF441B-2874-4E7C-BF52-6B4DA9BDA343}"/>
          </ac:spMkLst>
        </pc:spChg>
        <pc:spChg chg="mod">
          <ac:chgData name="Vivek Saahil" userId="43ad321a-5946-4c44-869a-99c3331d9527" providerId="ADAL" clId="{EA813354-F016-409C-A55B-EB42D8BC8B73}" dt="2021-04-06T04:33:14.680" v="5341" actId="27803"/>
          <ac:spMkLst>
            <pc:docMk/>
            <pc:sldMk cId="1830847363" sldId="283"/>
            <ac:spMk id="11052" creationId="{B4542466-BA55-4A36-B7C5-459AB97FA2E4}"/>
          </ac:spMkLst>
        </pc:spChg>
        <pc:spChg chg="mod">
          <ac:chgData name="Vivek Saahil" userId="43ad321a-5946-4c44-869a-99c3331d9527" providerId="ADAL" clId="{EA813354-F016-409C-A55B-EB42D8BC8B73}" dt="2021-04-06T04:33:14.680" v="5341" actId="27803"/>
          <ac:spMkLst>
            <pc:docMk/>
            <pc:sldMk cId="1830847363" sldId="283"/>
            <ac:spMk id="11053" creationId="{164065B0-C4E0-4EA6-8531-54F97F2F2BAB}"/>
          </ac:spMkLst>
        </pc:spChg>
        <pc:spChg chg="mod">
          <ac:chgData name="Vivek Saahil" userId="43ad321a-5946-4c44-869a-99c3331d9527" providerId="ADAL" clId="{EA813354-F016-409C-A55B-EB42D8BC8B73}" dt="2021-04-06T04:33:14.680" v="5341" actId="27803"/>
          <ac:spMkLst>
            <pc:docMk/>
            <pc:sldMk cId="1830847363" sldId="283"/>
            <ac:spMk id="11054" creationId="{346B6042-BD9D-48BA-9BC7-1333A5362DDE}"/>
          </ac:spMkLst>
        </pc:spChg>
        <pc:spChg chg="mod">
          <ac:chgData name="Vivek Saahil" userId="43ad321a-5946-4c44-869a-99c3331d9527" providerId="ADAL" clId="{EA813354-F016-409C-A55B-EB42D8BC8B73}" dt="2021-04-06T04:33:14.680" v="5341" actId="27803"/>
          <ac:spMkLst>
            <pc:docMk/>
            <pc:sldMk cId="1830847363" sldId="283"/>
            <ac:spMk id="11055" creationId="{A7ED680E-AB7E-4E35-8C8F-E193F08D1118}"/>
          </ac:spMkLst>
        </pc:spChg>
        <pc:spChg chg="mod">
          <ac:chgData name="Vivek Saahil" userId="43ad321a-5946-4c44-869a-99c3331d9527" providerId="ADAL" clId="{EA813354-F016-409C-A55B-EB42D8BC8B73}" dt="2021-04-06T04:33:14.680" v="5341" actId="27803"/>
          <ac:spMkLst>
            <pc:docMk/>
            <pc:sldMk cId="1830847363" sldId="283"/>
            <ac:spMk id="11056" creationId="{0AF480DA-9B62-41E4-BC5F-BAFD141D24B2}"/>
          </ac:spMkLst>
        </pc:spChg>
        <pc:spChg chg="mod">
          <ac:chgData name="Vivek Saahil" userId="43ad321a-5946-4c44-869a-99c3331d9527" providerId="ADAL" clId="{EA813354-F016-409C-A55B-EB42D8BC8B73}" dt="2021-04-06T04:33:14.680" v="5341" actId="27803"/>
          <ac:spMkLst>
            <pc:docMk/>
            <pc:sldMk cId="1830847363" sldId="283"/>
            <ac:spMk id="11057" creationId="{B34CE38E-9F02-418A-A736-0B70219D8C8F}"/>
          </ac:spMkLst>
        </pc:spChg>
        <pc:spChg chg="mod">
          <ac:chgData name="Vivek Saahil" userId="43ad321a-5946-4c44-869a-99c3331d9527" providerId="ADAL" clId="{EA813354-F016-409C-A55B-EB42D8BC8B73}" dt="2021-04-06T04:33:14.680" v="5341" actId="27803"/>
          <ac:spMkLst>
            <pc:docMk/>
            <pc:sldMk cId="1830847363" sldId="283"/>
            <ac:spMk id="11058" creationId="{4D96BB8E-0519-4C93-B06F-FB87D72CA321}"/>
          </ac:spMkLst>
        </pc:spChg>
        <pc:spChg chg="mod">
          <ac:chgData name="Vivek Saahil" userId="43ad321a-5946-4c44-869a-99c3331d9527" providerId="ADAL" clId="{EA813354-F016-409C-A55B-EB42D8BC8B73}" dt="2021-04-06T04:33:14.680" v="5341" actId="27803"/>
          <ac:spMkLst>
            <pc:docMk/>
            <pc:sldMk cId="1830847363" sldId="283"/>
            <ac:spMk id="11059" creationId="{44DE8E39-5554-4155-AFCE-51D508D28D6B}"/>
          </ac:spMkLst>
        </pc:spChg>
        <pc:spChg chg="mod">
          <ac:chgData name="Vivek Saahil" userId="43ad321a-5946-4c44-869a-99c3331d9527" providerId="ADAL" clId="{EA813354-F016-409C-A55B-EB42D8BC8B73}" dt="2021-04-06T04:33:14.680" v="5341" actId="27803"/>
          <ac:spMkLst>
            <pc:docMk/>
            <pc:sldMk cId="1830847363" sldId="283"/>
            <ac:spMk id="11060" creationId="{ADCCC378-F5BB-4F80-9673-32EAE8F43283}"/>
          </ac:spMkLst>
        </pc:spChg>
        <pc:spChg chg="mod">
          <ac:chgData name="Vivek Saahil" userId="43ad321a-5946-4c44-869a-99c3331d9527" providerId="ADAL" clId="{EA813354-F016-409C-A55B-EB42D8BC8B73}" dt="2021-04-06T04:33:14.680" v="5341" actId="27803"/>
          <ac:spMkLst>
            <pc:docMk/>
            <pc:sldMk cId="1830847363" sldId="283"/>
            <ac:spMk id="11061" creationId="{C61DEA59-9C44-49D0-B167-E257E0EF0AF4}"/>
          </ac:spMkLst>
        </pc:spChg>
        <pc:spChg chg="mod">
          <ac:chgData name="Vivek Saahil" userId="43ad321a-5946-4c44-869a-99c3331d9527" providerId="ADAL" clId="{EA813354-F016-409C-A55B-EB42D8BC8B73}" dt="2021-04-06T04:33:14.680" v="5341" actId="27803"/>
          <ac:spMkLst>
            <pc:docMk/>
            <pc:sldMk cId="1830847363" sldId="283"/>
            <ac:spMk id="11062" creationId="{DC477E95-DDAD-417A-8899-6D6DEB93260A}"/>
          </ac:spMkLst>
        </pc:spChg>
        <pc:spChg chg="mod">
          <ac:chgData name="Vivek Saahil" userId="43ad321a-5946-4c44-869a-99c3331d9527" providerId="ADAL" clId="{EA813354-F016-409C-A55B-EB42D8BC8B73}" dt="2021-04-06T04:33:14.680" v="5341" actId="27803"/>
          <ac:spMkLst>
            <pc:docMk/>
            <pc:sldMk cId="1830847363" sldId="283"/>
            <ac:spMk id="11063" creationId="{0FFCF9B4-0BED-4F8C-B38A-779D3E3BF396}"/>
          </ac:spMkLst>
        </pc:spChg>
        <pc:spChg chg="mod">
          <ac:chgData name="Vivek Saahil" userId="43ad321a-5946-4c44-869a-99c3331d9527" providerId="ADAL" clId="{EA813354-F016-409C-A55B-EB42D8BC8B73}" dt="2021-04-06T04:33:14.680" v="5341" actId="27803"/>
          <ac:spMkLst>
            <pc:docMk/>
            <pc:sldMk cId="1830847363" sldId="283"/>
            <ac:spMk id="11064" creationId="{FF79BC89-E71E-4A91-8F9C-87A8A287B665}"/>
          </ac:spMkLst>
        </pc:spChg>
        <pc:spChg chg="mod">
          <ac:chgData name="Vivek Saahil" userId="43ad321a-5946-4c44-869a-99c3331d9527" providerId="ADAL" clId="{EA813354-F016-409C-A55B-EB42D8BC8B73}" dt="2021-04-06T04:33:14.680" v="5341" actId="27803"/>
          <ac:spMkLst>
            <pc:docMk/>
            <pc:sldMk cId="1830847363" sldId="283"/>
            <ac:spMk id="11065" creationId="{1AA3D5AD-550A-497B-A3AD-6C5024CA6809}"/>
          </ac:spMkLst>
        </pc:spChg>
        <pc:spChg chg="mod">
          <ac:chgData name="Vivek Saahil" userId="43ad321a-5946-4c44-869a-99c3331d9527" providerId="ADAL" clId="{EA813354-F016-409C-A55B-EB42D8BC8B73}" dt="2021-04-06T04:33:14.680" v="5341" actId="27803"/>
          <ac:spMkLst>
            <pc:docMk/>
            <pc:sldMk cId="1830847363" sldId="283"/>
            <ac:spMk id="11066" creationId="{E488A163-1F4E-403F-9D29-A5A1EAF80D02}"/>
          </ac:spMkLst>
        </pc:spChg>
        <pc:spChg chg="mod">
          <ac:chgData name="Vivek Saahil" userId="43ad321a-5946-4c44-869a-99c3331d9527" providerId="ADAL" clId="{EA813354-F016-409C-A55B-EB42D8BC8B73}" dt="2021-04-06T04:33:14.680" v="5341" actId="27803"/>
          <ac:spMkLst>
            <pc:docMk/>
            <pc:sldMk cId="1830847363" sldId="283"/>
            <ac:spMk id="11067" creationId="{448A6BF7-B0E6-48A5-ACA2-457702BA25F8}"/>
          </ac:spMkLst>
        </pc:spChg>
        <pc:spChg chg="mod">
          <ac:chgData name="Vivek Saahil" userId="43ad321a-5946-4c44-869a-99c3331d9527" providerId="ADAL" clId="{EA813354-F016-409C-A55B-EB42D8BC8B73}" dt="2021-04-06T04:33:14.680" v="5341" actId="27803"/>
          <ac:spMkLst>
            <pc:docMk/>
            <pc:sldMk cId="1830847363" sldId="283"/>
            <ac:spMk id="11068" creationId="{EFCEB9DE-AED2-48DF-B9AE-A7E03613821C}"/>
          </ac:spMkLst>
        </pc:spChg>
        <pc:spChg chg="mod">
          <ac:chgData name="Vivek Saahil" userId="43ad321a-5946-4c44-869a-99c3331d9527" providerId="ADAL" clId="{EA813354-F016-409C-A55B-EB42D8BC8B73}" dt="2021-04-06T04:33:14.680" v="5341" actId="27803"/>
          <ac:spMkLst>
            <pc:docMk/>
            <pc:sldMk cId="1830847363" sldId="283"/>
            <ac:spMk id="11069" creationId="{9BD48E74-470E-4AD3-9376-29A82F93A09F}"/>
          </ac:spMkLst>
        </pc:spChg>
        <pc:spChg chg="mod">
          <ac:chgData name="Vivek Saahil" userId="43ad321a-5946-4c44-869a-99c3331d9527" providerId="ADAL" clId="{EA813354-F016-409C-A55B-EB42D8BC8B73}" dt="2021-04-06T04:33:14.680" v="5341" actId="27803"/>
          <ac:spMkLst>
            <pc:docMk/>
            <pc:sldMk cId="1830847363" sldId="283"/>
            <ac:spMk id="11070" creationId="{E107E358-1374-4392-B8EB-89543F0AF15D}"/>
          </ac:spMkLst>
        </pc:spChg>
        <pc:spChg chg="mod">
          <ac:chgData name="Vivek Saahil" userId="43ad321a-5946-4c44-869a-99c3331d9527" providerId="ADAL" clId="{EA813354-F016-409C-A55B-EB42D8BC8B73}" dt="2021-04-06T04:33:14.680" v="5341" actId="27803"/>
          <ac:spMkLst>
            <pc:docMk/>
            <pc:sldMk cId="1830847363" sldId="283"/>
            <ac:spMk id="11071" creationId="{8258FF5A-842D-4F0D-A12B-52B24D894C81}"/>
          </ac:spMkLst>
        </pc:spChg>
        <pc:spChg chg="mod">
          <ac:chgData name="Vivek Saahil" userId="43ad321a-5946-4c44-869a-99c3331d9527" providerId="ADAL" clId="{EA813354-F016-409C-A55B-EB42D8BC8B73}" dt="2021-04-06T04:33:14.680" v="5341" actId="27803"/>
          <ac:spMkLst>
            <pc:docMk/>
            <pc:sldMk cId="1830847363" sldId="283"/>
            <ac:spMk id="11072" creationId="{66447C30-65B1-444C-8303-FF9ADF50A182}"/>
          </ac:spMkLst>
        </pc:spChg>
        <pc:spChg chg="mod">
          <ac:chgData name="Vivek Saahil" userId="43ad321a-5946-4c44-869a-99c3331d9527" providerId="ADAL" clId="{EA813354-F016-409C-A55B-EB42D8BC8B73}" dt="2021-04-06T04:33:14.680" v="5341" actId="27803"/>
          <ac:spMkLst>
            <pc:docMk/>
            <pc:sldMk cId="1830847363" sldId="283"/>
            <ac:spMk id="11073" creationId="{670806DB-8046-4196-801E-283261B5BA6F}"/>
          </ac:spMkLst>
        </pc:spChg>
        <pc:spChg chg="mod">
          <ac:chgData name="Vivek Saahil" userId="43ad321a-5946-4c44-869a-99c3331d9527" providerId="ADAL" clId="{EA813354-F016-409C-A55B-EB42D8BC8B73}" dt="2021-04-06T04:33:14.680" v="5341" actId="27803"/>
          <ac:spMkLst>
            <pc:docMk/>
            <pc:sldMk cId="1830847363" sldId="283"/>
            <ac:spMk id="11074" creationId="{E46ADF7C-03DD-42A4-8DE3-50EFDC3C7B45}"/>
          </ac:spMkLst>
        </pc:spChg>
        <pc:spChg chg="mod">
          <ac:chgData name="Vivek Saahil" userId="43ad321a-5946-4c44-869a-99c3331d9527" providerId="ADAL" clId="{EA813354-F016-409C-A55B-EB42D8BC8B73}" dt="2021-04-06T04:33:14.680" v="5341" actId="27803"/>
          <ac:spMkLst>
            <pc:docMk/>
            <pc:sldMk cId="1830847363" sldId="283"/>
            <ac:spMk id="11075" creationId="{0F94B162-1F97-46EB-98D2-46ADFC5BF38D}"/>
          </ac:spMkLst>
        </pc:spChg>
        <pc:spChg chg="mod">
          <ac:chgData name="Vivek Saahil" userId="43ad321a-5946-4c44-869a-99c3331d9527" providerId="ADAL" clId="{EA813354-F016-409C-A55B-EB42D8BC8B73}" dt="2021-04-06T04:33:14.680" v="5341" actId="27803"/>
          <ac:spMkLst>
            <pc:docMk/>
            <pc:sldMk cId="1830847363" sldId="283"/>
            <ac:spMk id="11076" creationId="{B8C3D7E3-0443-4A5C-A4A0-EC596D61ECD9}"/>
          </ac:spMkLst>
        </pc:spChg>
        <pc:spChg chg="mod">
          <ac:chgData name="Vivek Saahil" userId="43ad321a-5946-4c44-869a-99c3331d9527" providerId="ADAL" clId="{EA813354-F016-409C-A55B-EB42D8BC8B73}" dt="2021-04-06T04:33:14.680" v="5341" actId="27803"/>
          <ac:spMkLst>
            <pc:docMk/>
            <pc:sldMk cId="1830847363" sldId="283"/>
            <ac:spMk id="11077" creationId="{32E069C4-557E-49DD-8C8F-001F7C7B8C85}"/>
          </ac:spMkLst>
        </pc:spChg>
        <pc:spChg chg="mod">
          <ac:chgData name="Vivek Saahil" userId="43ad321a-5946-4c44-869a-99c3331d9527" providerId="ADAL" clId="{EA813354-F016-409C-A55B-EB42D8BC8B73}" dt="2021-04-06T04:33:14.680" v="5341" actId="27803"/>
          <ac:spMkLst>
            <pc:docMk/>
            <pc:sldMk cId="1830847363" sldId="283"/>
            <ac:spMk id="11078" creationId="{C2D18240-2D59-4225-9A3A-ABE79D8EADBA}"/>
          </ac:spMkLst>
        </pc:spChg>
        <pc:spChg chg="mod">
          <ac:chgData name="Vivek Saahil" userId="43ad321a-5946-4c44-869a-99c3331d9527" providerId="ADAL" clId="{EA813354-F016-409C-A55B-EB42D8BC8B73}" dt="2021-04-06T04:33:14.680" v="5341" actId="27803"/>
          <ac:spMkLst>
            <pc:docMk/>
            <pc:sldMk cId="1830847363" sldId="283"/>
            <ac:spMk id="11079" creationId="{E790B6FE-174E-4143-9907-A331F75A555F}"/>
          </ac:spMkLst>
        </pc:spChg>
        <pc:spChg chg="mod">
          <ac:chgData name="Vivek Saahil" userId="43ad321a-5946-4c44-869a-99c3331d9527" providerId="ADAL" clId="{EA813354-F016-409C-A55B-EB42D8BC8B73}" dt="2021-04-06T04:33:14.680" v="5341" actId="27803"/>
          <ac:spMkLst>
            <pc:docMk/>
            <pc:sldMk cId="1830847363" sldId="283"/>
            <ac:spMk id="11080" creationId="{C17817C6-D71E-4B8C-AA31-A1AC37DA8A35}"/>
          </ac:spMkLst>
        </pc:spChg>
        <pc:spChg chg="mod">
          <ac:chgData name="Vivek Saahil" userId="43ad321a-5946-4c44-869a-99c3331d9527" providerId="ADAL" clId="{EA813354-F016-409C-A55B-EB42D8BC8B73}" dt="2021-04-06T04:33:14.680" v="5341" actId="27803"/>
          <ac:spMkLst>
            <pc:docMk/>
            <pc:sldMk cId="1830847363" sldId="283"/>
            <ac:spMk id="11081" creationId="{C7102B58-DD35-48FB-90E7-3076C55FB0F4}"/>
          </ac:spMkLst>
        </pc:spChg>
        <pc:spChg chg="mod">
          <ac:chgData name="Vivek Saahil" userId="43ad321a-5946-4c44-869a-99c3331d9527" providerId="ADAL" clId="{EA813354-F016-409C-A55B-EB42D8BC8B73}" dt="2021-04-06T04:33:14.680" v="5341" actId="27803"/>
          <ac:spMkLst>
            <pc:docMk/>
            <pc:sldMk cId="1830847363" sldId="283"/>
            <ac:spMk id="11082" creationId="{DB68F2A5-2B24-417F-B2B7-F9963E67A0C0}"/>
          </ac:spMkLst>
        </pc:spChg>
        <pc:spChg chg="mod">
          <ac:chgData name="Vivek Saahil" userId="43ad321a-5946-4c44-869a-99c3331d9527" providerId="ADAL" clId="{EA813354-F016-409C-A55B-EB42D8BC8B73}" dt="2021-04-06T04:33:14.680" v="5341" actId="27803"/>
          <ac:spMkLst>
            <pc:docMk/>
            <pc:sldMk cId="1830847363" sldId="283"/>
            <ac:spMk id="11083" creationId="{3917FA55-5749-4ADF-92D5-0AF1586C9F6E}"/>
          </ac:spMkLst>
        </pc:spChg>
        <pc:spChg chg="mod">
          <ac:chgData name="Vivek Saahil" userId="43ad321a-5946-4c44-869a-99c3331d9527" providerId="ADAL" clId="{EA813354-F016-409C-A55B-EB42D8BC8B73}" dt="2021-04-06T04:33:14.680" v="5341" actId="27803"/>
          <ac:spMkLst>
            <pc:docMk/>
            <pc:sldMk cId="1830847363" sldId="283"/>
            <ac:spMk id="11084" creationId="{2EB048CB-2A97-46EA-846F-6A4314788581}"/>
          </ac:spMkLst>
        </pc:spChg>
        <pc:spChg chg="mod">
          <ac:chgData name="Vivek Saahil" userId="43ad321a-5946-4c44-869a-99c3331d9527" providerId="ADAL" clId="{EA813354-F016-409C-A55B-EB42D8BC8B73}" dt="2021-04-06T04:33:14.680" v="5341" actId="27803"/>
          <ac:spMkLst>
            <pc:docMk/>
            <pc:sldMk cId="1830847363" sldId="283"/>
            <ac:spMk id="11085" creationId="{90A80CFE-F270-4D97-94A3-76405A94F022}"/>
          </ac:spMkLst>
        </pc:spChg>
        <pc:spChg chg="mod">
          <ac:chgData name="Vivek Saahil" userId="43ad321a-5946-4c44-869a-99c3331d9527" providerId="ADAL" clId="{EA813354-F016-409C-A55B-EB42D8BC8B73}" dt="2021-04-06T04:33:14.680" v="5341" actId="27803"/>
          <ac:spMkLst>
            <pc:docMk/>
            <pc:sldMk cId="1830847363" sldId="283"/>
            <ac:spMk id="11086" creationId="{99969EC2-E8E3-4B44-9D7D-B28DF37ECCE6}"/>
          </ac:spMkLst>
        </pc:spChg>
        <pc:spChg chg="mod">
          <ac:chgData name="Vivek Saahil" userId="43ad321a-5946-4c44-869a-99c3331d9527" providerId="ADAL" clId="{EA813354-F016-409C-A55B-EB42D8BC8B73}" dt="2021-04-06T04:33:14.680" v="5341" actId="27803"/>
          <ac:spMkLst>
            <pc:docMk/>
            <pc:sldMk cId="1830847363" sldId="283"/>
            <ac:spMk id="11087" creationId="{D24CA224-BE33-443F-9B82-AB6E49CDBC6D}"/>
          </ac:spMkLst>
        </pc:spChg>
        <pc:spChg chg="mod">
          <ac:chgData name="Vivek Saahil" userId="43ad321a-5946-4c44-869a-99c3331d9527" providerId="ADAL" clId="{EA813354-F016-409C-A55B-EB42D8BC8B73}" dt="2021-04-06T04:33:14.680" v="5341" actId="27803"/>
          <ac:spMkLst>
            <pc:docMk/>
            <pc:sldMk cId="1830847363" sldId="283"/>
            <ac:spMk id="11088" creationId="{1B511AAA-3A98-4102-8F57-B91B9F8BA4F7}"/>
          </ac:spMkLst>
        </pc:spChg>
        <pc:spChg chg="mod">
          <ac:chgData name="Vivek Saahil" userId="43ad321a-5946-4c44-869a-99c3331d9527" providerId="ADAL" clId="{EA813354-F016-409C-A55B-EB42D8BC8B73}" dt="2021-04-06T04:33:14.680" v="5341" actId="27803"/>
          <ac:spMkLst>
            <pc:docMk/>
            <pc:sldMk cId="1830847363" sldId="283"/>
            <ac:spMk id="11089" creationId="{A8005BAB-1BA8-4E0B-974B-24BE237D9D52}"/>
          </ac:spMkLst>
        </pc:spChg>
        <pc:spChg chg="mod">
          <ac:chgData name="Vivek Saahil" userId="43ad321a-5946-4c44-869a-99c3331d9527" providerId="ADAL" clId="{EA813354-F016-409C-A55B-EB42D8BC8B73}" dt="2021-04-06T04:33:14.680" v="5341" actId="27803"/>
          <ac:spMkLst>
            <pc:docMk/>
            <pc:sldMk cId="1830847363" sldId="283"/>
            <ac:spMk id="11090" creationId="{2E9E8A33-F509-4266-A5B4-BDC056D319B9}"/>
          </ac:spMkLst>
        </pc:spChg>
        <pc:spChg chg="mod">
          <ac:chgData name="Vivek Saahil" userId="43ad321a-5946-4c44-869a-99c3331d9527" providerId="ADAL" clId="{EA813354-F016-409C-A55B-EB42D8BC8B73}" dt="2021-04-06T04:33:14.680" v="5341" actId="27803"/>
          <ac:spMkLst>
            <pc:docMk/>
            <pc:sldMk cId="1830847363" sldId="283"/>
            <ac:spMk id="11091" creationId="{841C8D53-AC09-4037-9684-FD9AF9EB70E4}"/>
          </ac:spMkLst>
        </pc:spChg>
        <pc:spChg chg="mod">
          <ac:chgData name="Vivek Saahil" userId="43ad321a-5946-4c44-869a-99c3331d9527" providerId="ADAL" clId="{EA813354-F016-409C-A55B-EB42D8BC8B73}" dt="2021-04-06T04:33:14.680" v="5341" actId="27803"/>
          <ac:spMkLst>
            <pc:docMk/>
            <pc:sldMk cId="1830847363" sldId="283"/>
            <ac:spMk id="11092" creationId="{660F599D-952B-4680-A383-A563E11F64E1}"/>
          </ac:spMkLst>
        </pc:spChg>
        <pc:spChg chg="mod">
          <ac:chgData name="Vivek Saahil" userId="43ad321a-5946-4c44-869a-99c3331d9527" providerId="ADAL" clId="{EA813354-F016-409C-A55B-EB42D8BC8B73}" dt="2021-04-06T04:33:14.680" v="5341" actId="27803"/>
          <ac:spMkLst>
            <pc:docMk/>
            <pc:sldMk cId="1830847363" sldId="283"/>
            <ac:spMk id="11093" creationId="{4846861A-3041-49B9-B0B3-4F5EEECBA18D}"/>
          </ac:spMkLst>
        </pc:spChg>
        <pc:spChg chg="mod">
          <ac:chgData name="Vivek Saahil" userId="43ad321a-5946-4c44-869a-99c3331d9527" providerId="ADAL" clId="{EA813354-F016-409C-A55B-EB42D8BC8B73}" dt="2021-04-06T04:33:14.680" v="5341" actId="27803"/>
          <ac:spMkLst>
            <pc:docMk/>
            <pc:sldMk cId="1830847363" sldId="283"/>
            <ac:spMk id="11094" creationId="{4C14CE39-0A0D-4098-97BD-082150EDB335}"/>
          </ac:spMkLst>
        </pc:spChg>
        <pc:spChg chg="mod">
          <ac:chgData name="Vivek Saahil" userId="43ad321a-5946-4c44-869a-99c3331d9527" providerId="ADAL" clId="{EA813354-F016-409C-A55B-EB42D8BC8B73}" dt="2021-04-06T04:33:14.680" v="5341" actId="27803"/>
          <ac:spMkLst>
            <pc:docMk/>
            <pc:sldMk cId="1830847363" sldId="283"/>
            <ac:spMk id="11095" creationId="{5050C014-6498-4E31-909F-D4E54BEFF7BF}"/>
          </ac:spMkLst>
        </pc:spChg>
        <pc:spChg chg="mod">
          <ac:chgData name="Vivek Saahil" userId="43ad321a-5946-4c44-869a-99c3331d9527" providerId="ADAL" clId="{EA813354-F016-409C-A55B-EB42D8BC8B73}" dt="2021-04-06T04:33:14.680" v="5341" actId="27803"/>
          <ac:spMkLst>
            <pc:docMk/>
            <pc:sldMk cId="1830847363" sldId="283"/>
            <ac:spMk id="11096" creationId="{F3053CD2-AAD2-4590-85DD-1763D3455AB9}"/>
          </ac:spMkLst>
        </pc:spChg>
        <pc:spChg chg="mod">
          <ac:chgData name="Vivek Saahil" userId="43ad321a-5946-4c44-869a-99c3331d9527" providerId="ADAL" clId="{EA813354-F016-409C-A55B-EB42D8BC8B73}" dt="2021-04-06T04:33:14.680" v="5341" actId="27803"/>
          <ac:spMkLst>
            <pc:docMk/>
            <pc:sldMk cId="1830847363" sldId="283"/>
            <ac:spMk id="11097" creationId="{55CDDDC5-6887-472C-91AA-325D0005EDC4}"/>
          </ac:spMkLst>
        </pc:spChg>
        <pc:spChg chg="mod">
          <ac:chgData name="Vivek Saahil" userId="43ad321a-5946-4c44-869a-99c3331d9527" providerId="ADAL" clId="{EA813354-F016-409C-A55B-EB42D8BC8B73}" dt="2021-04-06T04:33:14.680" v="5341" actId="27803"/>
          <ac:spMkLst>
            <pc:docMk/>
            <pc:sldMk cId="1830847363" sldId="283"/>
            <ac:spMk id="11098" creationId="{F4BB5A60-E7CF-4535-9ED0-B1279C7CEFC2}"/>
          </ac:spMkLst>
        </pc:spChg>
        <pc:spChg chg="mod">
          <ac:chgData name="Vivek Saahil" userId="43ad321a-5946-4c44-869a-99c3331d9527" providerId="ADAL" clId="{EA813354-F016-409C-A55B-EB42D8BC8B73}" dt="2021-04-06T04:33:14.680" v="5341" actId="27803"/>
          <ac:spMkLst>
            <pc:docMk/>
            <pc:sldMk cId="1830847363" sldId="283"/>
            <ac:spMk id="11099" creationId="{F6E72E43-C358-4CAF-A346-72BEB8FACED5}"/>
          </ac:spMkLst>
        </pc:spChg>
        <pc:spChg chg="mod">
          <ac:chgData name="Vivek Saahil" userId="43ad321a-5946-4c44-869a-99c3331d9527" providerId="ADAL" clId="{EA813354-F016-409C-A55B-EB42D8BC8B73}" dt="2021-04-06T04:33:14.680" v="5341" actId="27803"/>
          <ac:spMkLst>
            <pc:docMk/>
            <pc:sldMk cId="1830847363" sldId="283"/>
            <ac:spMk id="11100" creationId="{960356D2-5682-4BFE-9982-F9CA26C085A2}"/>
          </ac:spMkLst>
        </pc:spChg>
        <pc:spChg chg="mod">
          <ac:chgData name="Vivek Saahil" userId="43ad321a-5946-4c44-869a-99c3331d9527" providerId="ADAL" clId="{EA813354-F016-409C-A55B-EB42D8BC8B73}" dt="2021-04-06T04:33:14.680" v="5341" actId="27803"/>
          <ac:spMkLst>
            <pc:docMk/>
            <pc:sldMk cId="1830847363" sldId="283"/>
            <ac:spMk id="11101" creationId="{7AC5A99C-64AC-4383-8C2F-09BAD64C0352}"/>
          </ac:spMkLst>
        </pc:spChg>
        <pc:spChg chg="mod">
          <ac:chgData name="Vivek Saahil" userId="43ad321a-5946-4c44-869a-99c3331d9527" providerId="ADAL" clId="{EA813354-F016-409C-A55B-EB42D8BC8B73}" dt="2021-04-06T04:33:14.680" v="5341" actId="27803"/>
          <ac:spMkLst>
            <pc:docMk/>
            <pc:sldMk cId="1830847363" sldId="283"/>
            <ac:spMk id="11102" creationId="{B79B445D-733A-4CE0-9F6B-6D5C8D36C1CD}"/>
          </ac:spMkLst>
        </pc:spChg>
        <pc:spChg chg="mod">
          <ac:chgData name="Vivek Saahil" userId="43ad321a-5946-4c44-869a-99c3331d9527" providerId="ADAL" clId="{EA813354-F016-409C-A55B-EB42D8BC8B73}" dt="2021-04-06T04:33:14.680" v="5341" actId="27803"/>
          <ac:spMkLst>
            <pc:docMk/>
            <pc:sldMk cId="1830847363" sldId="283"/>
            <ac:spMk id="11103" creationId="{5FA6BEA6-A3C1-4C11-8372-DAC471D5CD89}"/>
          </ac:spMkLst>
        </pc:spChg>
        <pc:spChg chg="mod">
          <ac:chgData name="Vivek Saahil" userId="43ad321a-5946-4c44-869a-99c3331d9527" providerId="ADAL" clId="{EA813354-F016-409C-A55B-EB42D8BC8B73}" dt="2021-04-06T04:33:14.680" v="5341" actId="27803"/>
          <ac:spMkLst>
            <pc:docMk/>
            <pc:sldMk cId="1830847363" sldId="283"/>
            <ac:spMk id="11104" creationId="{1D9353A6-0D4A-48E1-B2E3-7995CC0D50CC}"/>
          </ac:spMkLst>
        </pc:spChg>
        <pc:spChg chg="mod">
          <ac:chgData name="Vivek Saahil" userId="43ad321a-5946-4c44-869a-99c3331d9527" providerId="ADAL" clId="{EA813354-F016-409C-A55B-EB42D8BC8B73}" dt="2021-04-06T04:33:14.680" v="5341" actId="27803"/>
          <ac:spMkLst>
            <pc:docMk/>
            <pc:sldMk cId="1830847363" sldId="283"/>
            <ac:spMk id="11105" creationId="{C34163DD-4E09-4605-8956-882ED3CD0E81}"/>
          </ac:spMkLst>
        </pc:spChg>
        <pc:spChg chg="mod">
          <ac:chgData name="Vivek Saahil" userId="43ad321a-5946-4c44-869a-99c3331d9527" providerId="ADAL" clId="{EA813354-F016-409C-A55B-EB42D8BC8B73}" dt="2021-04-06T04:33:14.680" v="5341" actId="27803"/>
          <ac:spMkLst>
            <pc:docMk/>
            <pc:sldMk cId="1830847363" sldId="283"/>
            <ac:spMk id="11106" creationId="{1837F484-D4D3-49B4-A9E9-096603A2D815}"/>
          </ac:spMkLst>
        </pc:spChg>
        <pc:spChg chg="mod">
          <ac:chgData name="Vivek Saahil" userId="43ad321a-5946-4c44-869a-99c3331d9527" providerId="ADAL" clId="{EA813354-F016-409C-A55B-EB42D8BC8B73}" dt="2021-04-06T04:33:14.680" v="5341" actId="27803"/>
          <ac:spMkLst>
            <pc:docMk/>
            <pc:sldMk cId="1830847363" sldId="283"/>
            <ac:spMk id="11107" creationId="{967483E3-BC6C-4884-A461-4555128FF0CB}"/>
          </ac:spMkLst>
        </pc:spChg>
        <pc:spChg chg="mod">
          <ac:chgData name="Vivek Saahil" userId="43ad321a-5946-4c44-869a-99c3331d9527" providerId="ADAL" clId="{EA813354-F016-409C-A55B-EB42D8BC8B73}" dt="2021-04-06T04:33:14.680" v="5341" actId="27803"/>
          <ac:spMkLst>
            <pc:docMk/>
            <pc:sldMk cId="1830847363" sldId="283"/>
            <ac:spMk id="11108" creationId="{6B80B650-8843-4DA0-8E99-EE5B968EE36B}"/>
          </ac:spMkLst>
        </pc:spChg>
        <pc:spChg chg="mod">
          <ac:chgData name="Vivek Saahil" userId="43ad321a-5946-4c44-869a-99c3331d9527" providerId="ADAL" clId="{EA813354-F016-409C-A55B-EB42D8BC8B73}" dt="2021-04-06T04:33:14.680" v="5341" actId="27803"/>
          <ac:spMkLst>
            <pc:docMk/>
            <pc:sldMk cId="1830847363" sldId="283"/>
            <ac:spMk id="11109" creationId="{3FEAC89B-D67A-4DA7-9330-FABFA8F0D476}"/>
          </ac:spMkLst>
        </pc:spChg>
        <pc:spChg chg="mod">
          <ac:chgData name="Vivek Saahil" userId="43ad321a-5946-4c44-869a-99c3331d9527" providerId="ADAL" clId="{EA813354-F016-409C-A55B-EB42D8BC8B73}" dt="2021-04-06T04:33:14.680" v="5341" actId="27803"/>
          <ac:spMkLst>
            <pc:docMk/>
            <pc:sldMk cId="1830847363" sldId="283"/>
            <ac:spMk id="11110" creationId="{D4A117B8-1AE1-4345-90FE-59DA50DF6BBE}"/>
          </ac:spMkLst>
        </pc:spChg>
        <pc:spChg chg="mod">
          <ac:chgData name="Vivek Saahil" userId="43ad321a-5946-4c44-869a-99c3331d9527" providerId="ADAL" clId="{EA813354-F016-409C-A55B-EB42D8BC8B73}" dt="2021-04-06T04:33:14.680" v="5341" actId="27803"/>
          <ac:spMkLst>
            <pc:docMk/>
            <pc:sldMk cId="1830847363" sldId="283"/>
            <ac:spMk id="11111" creationId="{E425001C-704F-4E95-A8D8-7CE53FD10B87}"/>
          </ac:spMkLst>
        </pc:spChg>
        <pc:spChg chg="mod">
          <ac:chgData name="Vivek Saahil" userId="43ad321a-5946-4c44-869a-99c3331d9527" providerId="ADAL" clId="{EA813354-F016-409C-A55B-EB42D8BC8B73}" dt="2021-04-06T04:33:14.680" v="5341" actId="27803"/>
          <ac:spMkLst>
            <pc:docMk/>
            <pc:sldMk cId="1830847363" sldId="283"/>
            <ac:spMk id="11112" creationId="{71237A2E-2391-4E27-ADD8-5B447C8735A8}"/>
          </ac:spMkLst>
        </pc:spChg>
        <pc:spChg chg="mod">
          <ac:chgData name="Vivek Saahil" userId="43ad321a-5946-4c44-869a-99c3331d9527" providerId="ADAL" clId="{EA813354-F016-409C-A55B-EB42D8BC8B73}" dt="2021-04-06T04:33:14.680" v="5341" actId="27803"/>
          <ac:spMkLst>
            <pc:docMk/>
            <pc:sldMk cId="1830847363" sldId="283"/>
            <ac:spMk id="11113" creationId="{647066FF-8DA8-48E1-AD76-24084B06CCBA}"/>
          </ac:spMkLst>
        </pc:spChg>
        <pc:spChg chg="mod">
          <ac:chgData name="Vivek Saahil" userId="43ad321a-5946-4c44-869a-99c3331d9527" providerId="ADAL" clId="{EA813354-F016-409C-A55B-EB42D8BC8B73}" dt="2021-04-06T04:33:14.680" v="5341" actId="27803"/>
          <ac:spMkLst>
            <pc:docMk/>
            <pc:sldMk cId="1830847363" sldId="283"/>
            <ac:spMk id="11114" creationId="{BA92969B-16CA-41FC-81A9-7A434DF06F5F}"/>
          </ac:spMkLst>
        </pc:spChg>
        <pc:spChg chg="mod">
          <ac:chgData name="Vivek Saahil" userId="43ad321a-5946-4c44-869a-99c3331d9527" providerId="ADAL" clId="{EA813354-F016-409C-A55B-EB42D8BC8B73}" dt="2021-04-06T04:33:14.680" v="5341" actId="27803"/>
          <ac:spMkLst>
            <pc:docMk/>
            <pc:sldMk cId="1830847363" sldId="283"/>
            <ac:spMk id="11115" creationId="{77E54F30-E0CE-45CB-ABC8-CC4455EF34ED}"/>
          </ac:spMkLst>
        </pc:spChg>
        <pc:spChg chg="mod">
          <ac:chgData name="Vivek Saahil" userId="43ad321a-5946-4c44-869a-99c3331d9527" providerId="ADAL" clId="{EA813354-F016-409C-A55B-EB42D8BC8B73}" dt="2021-04-06T04:33:14.680" v="5341" actId="27803"/>
          <ac:spMkLst>
            <pc:docMk/>
            <pc:sldMk cId="1830847363" sldId="283"/>
            <ac:spMk id="11116" creationId="{264B3B55-E073-41BB-9581-6CA477352F36}"/>
          </ac:spMkLst>
        </pc:spChg>
        <pc:spChg chg="mod">
          <ac:chgData name="Vivek Saahil" userId="43ad321a-5946-4c44-869a-99c3331d9527" providerId="ADAL" clId="{EA813354-F016-409C-A55B-EB42D8BC8B73}" dt="2021-04-06T04:33:14.680" v="5341" actId="27803"/>
          <ac:spMkLst>
            <pc:docMk/>
            <pc:sldMk cId="1830847363" sldId="283"/>
            <ac:spMk id="11117" creationId="{FEC9A26B-0DA1-4F68-8483-F5EE69E65AEB}"/>
          </ac:spMkLst>
        </pc:spChg>
        <pc:spChg chg="mod">
          <ac:chgData name="Vivek Saahil" userId="43ad321a-5946-4c44-869a-99c3331d9527" providerId="ADAL" clId="{EA813354-F016-409C-A55B-EB42D8BC8B73}" dt="2021-04-06T04:33:14.680" v="5341" actId="27803"/>
          <ac:spMkLst>
            <pc:docMk/>
            <pc:sldMk cId="1830847363" sldId="283"/>
            <ac:spMk id="11118" creationId="{2823D97E-BBEC-42E7-9146-3A8EA3C08F66}"/>
          </ac:spMkLst>
        </pc:spChg>
        <pc:spChg chg="mod">
          <ac:chgData name="Vivek Saahil" userId="43ad321a-5946-4c44-869a-99c3331d9527" providerId="ADAL" clId="{EA813354-F016-409C-A55B-EB42D8BC8B73}" dt="2021-04-06T04:33:14.680" v="5341" actId="27803"/>
          <ac:spMkLst>
            <pc:docMk/>
            <pc:sldMk cId="1830847363" sldId="283"/>
            <ac:spMk id="11119" creationId="{870A2CB6-54A9-4006-98B9-BB82E6D104ED}"/>
          </ac:spMkLst>
        </pc:spChg>
        <pc:spChg chg="mod">
          <ac:chgData name="Vivek Saahil" userId="43ad321a-5946-4c44-869a-99c3331d9527" providerId="ADAL" clId="{EA813354-F016-409C-A55B-EB42D8BC8B73}" dt="2021-04-06T04:33:14.680" v="5341" actId="27803"/>
          <ac:spMkLst>
            <pc:docMk/>
            <pc:sldMk cId="1830847363" sldId="283"/>
            <ac:spMk id="11120" creationId="{D522BEF2-C6D3-44E9-934A-1D50FDA0E0C9}"/>
          </ac:spMkLst>
        </pc:spChg>
        <pc:spChg chg="mod">
          <ac:chgData name="Vivek Saahil" userId="43ad321a-5946-4c44-869a-99c3331d9527" providerId="ADAL" clId="{EA813354-F016-409C-A55B-EB42D8BC8B73}" dt="2021-04-06T04:33:14.680" v="5341" actId="27803"/>
          <ac:spMkLst>
            <pc:docMk/>
            <pc:sldMk cId="1830847363" sldId="283"/>
            <ac:spMk id="11121" creationId="{CA5F964D-42CC-42AD-BE0A-E89C9A0AF400}"/>
          </ac:spMkLst>
        </pc:spChg>
        <pc:spChg chg="mod">
          <ac:chgData name="Vivek Saahil" userId="43ad321a-5946-4c44-869a-99c3331d9527" providerId="ADAL" clId="{EA813354-F016-409C-A55B-EB42D8BC8B73}" dt="2021-04-06T04:33:14.680" v="5341" actId="27803"/>
          <ac:spMkLst>
            <pc:docMk/>
            <pc:sldMk cId="1830847363" sldId="283"/>
            <ac:spMk id="11122" creationId="{C1B48DDE-C57A-45AA-B749-D673F3083557}"/>
          </ac:spMkLst>
        </pc:spChg>
        <pc:spChg chg="mod">
          <ac:chgData name="Vivek Saahil" userId="43ad321a-5946-4c44-869a-99c3331d9527" providerId="ADAL" clId="{EA813354-F016-409C-A55B-EB42D8BC8B73}" dt="2021-04-06T04:33:14.680" v="5341" actId="27803"/>
          <ac:spMkLst>
            <pc:docMk/>
            <pc:sldMk cId="1830847363" sldId="283"/>
            <ac:spMk id="11123" creationId="{58240343-547B-49C4-9ACE-9326A8835F8E}"/>
          </ac:spMkLst>
        </pc:spChg>
        <pc:spChg chg="mod">
          <ac:chgData name="Vivek Saahil" userId="43ad321a-5946-4c44-869a-99c3331d9527" providerId="ADAL" clId="{EA813354-F016-409C-A55B-EB42D8BC8B73}" dt="2021-04-06T04:33:14.680" v="5341" actId="27803"/>
          <ac:spMkLst>
            <pc:docMk/>
            <pc:sldMk cId="1830847363" sldId="283"/>
            <ac:spMk id="11124" creationId="{5AB27129-E22E-4182-9FB9-8101CADB6320}"/>
          </ac:spMkLst>
        </pc:spChg>
        <pc:spChg chg="mod">
          <ac:chgData name="Vivek Saahil" userId="43ad321a-5946-4c44-869a-99c3331d9527" providerId="ADAL" clId="{EA813354-F016-409C-A55B-EB42D8BC8B73}" dt="2021-04-06T04:33:14.680" v="5341" actId="27803"/>
          <ac:spMkLst>
            <pc:docMk/>
            <pc:sldMk cId="1830847363" sldId="283"/>
            <ac:spMk id="11125" creationId="{5A889F97-8FAF-44F4-B7C9-0547F1D01D4A}"/>
          </ac:spMkLst>
        </pc:spChg>
        <pc:spChg chg="mod">
          <ac:chgData name="Vivek Saahil" userId="43ad321a-5946-4c44-869a-99c3331d9527" providerId="ADAL" clId="{EA813354-F016-409C-A55B-EB42D8BC8B73}" dt="2021-04-06T04:33:14.680" v="5341" actId="27803"/>
          <ac:spMkLst>
            <pc:docMk/>
            <pc:sldMk cId="1830847363" sldId="283"/>
            <ac:spMk id="11126" creationId="{896C54E8-47F0-4530-8560-03C646C8A653}"/>
          </ac:spMkLst>
        </pc:spChg>
        <pc:spChg chg="mod">
          <ac:chgData name="Vivek Saahil" userId="43ad321a-5946-4c44-869a-99c3331d9527" providerId="ADAL" clId="{EA813354-F016-409C-A55B-EB42D8BC8B73}" dt="2021-04-06T04:33:14.680" v="5341" actId="27803"/>
          <ac:spMkLst>
            <pc:docMk/>
            <pc:sldMk cId="1830847363" sldId="283"/>
            <ac:spMk id="11127" creationId="{0A478117-7539-403B-BDE3-9FFB5FAEB869}"/>
          </ac:spMkLst>
        </pc:spChg>
        <pc:spChg chg="mod">
          <ac:chgData name="Vivek Saahil" userId="43ad321a-5946-4c44-869a-99c3331d9527" providerId="ADAL" clId="{EA813354-F016-409C-A55B-EB42D8BC8B73}" dt="2021-04-06T04:33:14.680" v="5341" actId="27803"/>
          <ac:spMkLst>
            <pc:docMk/>
            <pc:sldMk cId="1830847363" sldId="283"/>
            <ac:spMk id="11128" creationId="{4331BAE7-F5F7-4E54-A0C1-FAB941D9A5F9}"/>
          </ac:spMkLst>
        </pc:spChg>
        <pc:spChg chg="mod">
          <ac:chgData name="Vivek Saahil" userId="43ad321a-5946-4c44-869a-99c3331d9527" providerId="ADAL" clId="{EA813354-F016-409C-A55B-EB42D8BC8B73}" dt="2021-04-06T04:33:14.680" v="5341" actId="27803"/>
          <ac:spMkLst>
            <pc:docMk/>
            <pc:sldMk cId="1830847363" sldId="283"/>
            <ac:spMk id="11129" creationId="{2BEB1593-9DC8-4467-957D-7C3C4AC165AD}"/>
          </ac:spMkLst>
        </pc:spChg>
        <pc:spChg chg="mod">
          <ac:chgData name="Vivek Saahil" userId="43ad321a-5946-4c44-869a-99c3331d9527" providerId="ADAL" clId="{EA813354-F016-409C-A55B-EB42D8BC8B73}" dt="2021-04-06T04:33:14.680" v="5341" actId="27803"/>
          <ac:spMkLst>
            <pc:docMk/>
            <pc:sldMk cId="1830847363" sldId="283"/>
            <ac:spMk id="11130" creationId="{D116F63E-2091-46E1-AF11-E207B40441C8}"/>
          </ac:spMkLst>
        </pc:spChg>
        <pc:spChg chg="mod">
          <ac:chgData name="Vivek Saahil" userId="43ad321a-5946-4c44-869a-99c3331d9527" providerId="ADAL" clId="{EA813354-F016-409C-A55B-EB42D8BC8B73}" dt="2021-04-06T04:33:14.680" v="5341" actId="27803"/>
          <ac:spMkLst>
            <pc:docMk/>
            <pc:sldMk cId="1830847363" sldId="283"/>
            <ac:spMk id="11131" creationId="{DA644C55-66ED-4EF1-A2C4-EF8C800CE158}"/>
          </ac:spMkLst>
        </pc:spChg>
        <pc:spChg chg="mod">
          <ac:chgData name="Vivek Saahil" userId="43ad321a-5946-4c44-869a-99c3331d9527" providerId="ADAL" clId="{EA813354-F016-409C-A55B-EB42D8BC8B73}" dt="2021-04-06T04:33:14.680" v="5341" actId="27803"/>
          <ac:spMkLst>
            <pc:docMk/>
            <pc:sldMk cId="1830847363" sldId="283"/>
            <ac:spMk id="11132" creationId="{4CCA240E-6659-408C-8B97-153FA6828E4D}"/>
          </ac:spMkLst>
        </pc:spChg>
        <pc:spChg chg="mod">
          <ac:chgData name="Vivek Saahil" userId="43ad321a-5946-4c44-869a-99c3331d9527" providerId="ADAL" clId="{EA813354-F016-409C-A55B-EB42D8BC8B73}" dt="2021-04-06T04:33:14.680" v="5341" actId="27803"/>
          <ac:spMkLst>
            <pc:docMk/>
            <pc:sldMk cId="1830847363" sldId="283"/>
            <ac:spMk id="11133" creationId="{F1A1F5F9-D265-4973-94BD-3E3BE4CE7457}"/>
          </ac:spMkLst>
        </pc:spChg>
        <pc:spChg chg="mod">
          <ac:chgData name="Vivek Saahil" userId="43ad321a-5946-4c44-869a-99c3331d9527" providerId="ADAL" clId="{EA813354-F016-409C-A55B-EB42D8BC8B73}" dt="2021-04-06T04:33:14.680" v="5341" actId="27803"/>
          <ac:spMkLst>
            <pc:docMk/>
            <pc:sldMk cId="1830847363" sldId="283"/>
            <ac:spMk id="11134" creationId="{7AFE38D5-CBC2-49A2-9247-BD901282DCE0}"/>
          </ac:spMkLst>
        </pc:spChg>
        <pc:spChg chg="mod">
          <ac:chgData name="Vivek Saahil" userId="43ad321a-5946-4c44-869a-99c3331d9527" providerId="ADAL" clId="{EA813354-F016-409C-A55B-EB42D8BC8B73}" dt="2021-04-06T04:33:14.680" v="5341" actId="27803"/>
          <ac:spMkLst>
            <pc:docMk/>
            <pc:sldMk cId="1830847363" sldId="283"/>
            <ac:spMk id="11135" creationId="{949F8952-A17C-40E4-A861-639AAE563A53}"/>
          </ac:spMkLst>
        </pc:spChg>
        <pc:spChg chg="mod">
          <ac:chgData name="Vivek Saahil" userId="43ad321a-5946-4c44-869a-99c3331d9527" providerId="ADAL" clId="{EA813354-F016-409C-A55B-EB42D8BC8B73}" dt="2021-04-06T04:33:14.680" v="5341" actId="27803"/>
          <ac:spMkLst>
            <pc:docMk/>
            <pc:sldMk cId="1830847363" sldId="283"/>
            <ac:spMk id="11136" creationId="{CD5BAF3F-56E7-4A1A-8AC2-428119F273FF}"/>
          </ac:spMkLst>
        </pc:spChg>
        <pc:spChg chg="mod">
          <ac:chgData name="Vivek Saahil" userId="43ad321a-5946-4c44-869a-99c3331d9527" providerId="ADAL" clId="{EA813354-F016-409C-A55B-EB42D8BC8B73}" dt="2021-04-06T04:33:14.680" v="5341" actId="27803"/>
          <ac:spMkLst>
            <pc:docMk/>
            <pc:sldMk cId="1830847363" sldId="283"/>
            <ac:spMk id="11137" creationId="{1EEBC5B1-99FE-413A-B968-8831952CB27D}"/>
          </ac:spMkLst>
        </pc:spChg>
        <pc:spChg chg="mod">
          <ac:chgData name="Vivek Saahil" userId="43ad321a-5946-4c44-869a-99c3331d9527" providerId="ADAL" clId="{EA813354-F016-409C-A55B-EB42D8BC8B73}" dt="2021-04-06T04:33:14.680" v="5341" actId="27803"/>
          <ac:spMkLst>
            <pc:docMk/>
            <pc:sldMk cId="1830847363" sldId="283"/>
            <ac:spMk id="11138" creationId="{F3C9EADD-D7C8-4A90-AE5A-92E3C7B1D363}"/>
          </ac:spMkLst>
        </pc:spChg>
        <pc:spChg chg="mod">
          <ac:chgData name="Vivek Saahil" userId="43ad321a-5946-4c44-869a-99c3331d9527" providerId="ADAL" clId="{EA813354-F016-409C-A55B-EB42D8BC8B73}" dt="2021-04-06T04:33:14.680" v="5341" actId="27803"/>
          <ac:spMkLst>
            <pc:docMk/>
            <pc:sldMk cId="1830847363" sldId="283"/>
            <ac:spMk id="11139" creationId="{D242B414-7068-4A03-AD1F-FE1C9964C14D}"/>
          </ac:spMkLst>
        </pc:spChg>
        <pc:spChg chg="mod">
          <ac:chgData name="Vivek Saahil" userId="43ad321a-5946-4c44-869a-99c3331d9527" providerId="ADAL" clId="{EA813354-F016-409C-A55B-EB42D8BC8B73}" dt="2021-04-06T04:33:14.680" v="5341" actId="27803"/>
          <ac:spMkLst>
            <pc:docMk/>
            <pc:sldMk cId="1830847363" sldId="283"/>
            <ac:spMk id="11140" creationId="{07D9BB2B-A8E9-4D1F-A349-8DC0BFAA8374}"/>
          </ac:spMkLst>
        </pc:spChg>
        <pc:spChg chg="mod">
          <ac:chgData name="Vivek Saahil" userId="43ad321a-5946-4c44-869a-99c3331d9527" providerId="ADAL" clId="{EA813354-F016-409C-A55B-EB42D8BC8B73}" dt="2021-04-06T04:33:14.680" v="5341" actId="27803"/>
          <ac:spMkLst>
            <pc:docMk/>
            <pc:sldMk cId="1830847363" sldId="283"/>
            <ac:spMk id="11141" creationId="{24A056A7-1C5C-44DA-8C04-E5D35215549B}"/>
          </ac:spMkLst>
        </pc:spChg>
        <pc:spChg chg="mod">
          <ac:chgData name="Vivek Saahil" userId="43ad321a-5946-4c44-869a-99c3331d9527" providerId="ADAL" clId="{EA813354-F016-409C-A55B-EB42D8BC8B73}" dt="2021-04-06T04:33:14.680" v="5341" actId="27803"/>
          <ac:spMkLst>
            <pc:docMk/>
            <pc:sldMk cId="1830847363" sldId="283"/>
            <ac:spMk id="11142" creationId="{E6D946D3-341E-4917-8AB4-00A44C5AABA5}"/>
          </ac:spMkLst>
        </pc:spChg>
        <pc:spChg chg="mod">
          <ac:chgData name="Vivek Saahil" userId="43ad321a-5946-4c44-869a-99c3331d9527" providerId="ADAL" clId="{EA813354-F016-409C-A55B-EB42D8BC8B73}" dt="2021-04-06T04:33:14.680" v="5341" actId="27803"/>
          <ac:spMkLst>
            <pc:docMk/>
            <pc:sldMk cId="1830847363" sldId="283"/>
            <ac:spMk id="11143" creationId="{7C0172BD-DAC7-4006-BAD2-ED0AE6501773}"/>
          </ac:spMkLst>
        </pc:spChg>
        <pc:spChg chg="mod">
          <ac:chgData name="Vivek Saahil" userId="43ad321a-5946-4c44-869a-99c3331d9527" providerId="ADAL" clId="{EA813354-F016-409C-A55B-EB42D8BC8B73}" dt="2021-04-06T04:33:14.680" v="5341" actId="27803"/>
          <ac:spMkLst>
            <pc:docMk/>
            <pc:sldMk cId="1830847363" sldId="283"/>
            <ac:spMk id="11144" creationId="{96ACC12E-0374-4024-B497-C893AEC951A4}"/>
          </ac:spMkLst>
        </pc:spChg>
        <pc:spChg chg="mod">
          <ac:chgData name="Vivek Saahil" userId="43ad321a-5946-4c44-869a-99c3331d9527" providerId="ADAL" clId="{EA813354-F016-409C-A55B-EB42D8BC8B73}" dt="2021-04-06T04:33:14.680" v="5341" actId="27803"/>
          <ac:spMkLst>
            <pc:docMk/>
            <pc:sldMk cId="1830847363" sldId="283"/>
            <ac:spMk id="11145" creationId="{A9C43EE6-0DA9-46CE-BB5B-F3F408C6FFAD}"/>
          </ac:spMkLst>
        </pc:spChg>
        <pc:spChg chg="mod">
          <ac:chgData name="Vivek Saahil" userId="43ad321a-5946-4c44-869a-99c3331d9527" providerId="ADAL" clId="{EA813354-F016-409C-A55B-EB42D8BC8B73}" dt="2021-04-06T04:33:14.680" v="5341" actId="27803"/>
          <ac:spMkLst>
            <pc:docMk/>
            <pc:sldMk cId="1830847363" sldId="283"/>
            <ac:spMk id="11146" creationId="{27B6929F-0CB4-49D4-99E4-3101544127DC}"/>
          </ac:spMkLst>
        </pc:spChg>
        <pc:spChg chg="mod">
          <ac:chgData name="Vivek Saahil" userId="43ad321a-5946-4c44-869a-99c3331d9527" providerId="ADAL" clId="{EA813354-F016-409C-A55B-EB42D8BC8B73}" dt="2021-04-06T04:33:14.680" v="5341" actId="27803"/>
          <ac:spMkLst>
            <pc:docMk/>
            <pc:sldMk cId="1830847363" sldId="283"/>
            <ac:spMk id="11147" creationId="{9AC3691B-8A91-4599-A653-670F262A1FD0}"/>
          </ac:spMkLst>
        </pc:spChg>
        <pc:spChg chg="mod">
          <ac:chgData name="Vivek Saahil" userId="43ad321a-5946-4c44-869a-99c3331d9527" providerId="ADAL" clId="{EA813354-F016-409C-A55B-EB42D8BC8B73}" dt="2021-04-06T04:33:14.680" v="5341" actId="27803"/>
          <ac:spMkLst>
            <pc:docMk/>
            <pc:sldMk cId="1830847363" sldId="283"/>
            <ac:spMk id="11148" creationId="{FC3C2C72-B19A-45A9-AD09-5474F0C0F6B9}"/>
          </ac:spMkLst>
        </pc:spChg>
        <pc:spChg chg="mod">
          <ac:chgData name="Vivek Saahil" userId="43ad321a-5946-4c44-869a-99c3331d9527" providerId="ADAL" clId="{EA813354-F016-409C-A55B-EB42D8BC8B73}" dt="2021-04-06T04:33:14.680" v="5341" actId="27803"/>
          <ac:spMkLst>
            <pc:docMk/>
            <pc:sldMk cId="1830847363" sldId="283"/>
            <ac:spMk id="11149" creationId="{402FAEA3-2E93-4C2F-B7CD-465634D3117C}"/>
          </ac:spMkLst>
        </pc:spChg>
        <pc:spChg chg="mod">
          <ac:chgData name="Vivek Saahil" userId="43ad321a-5946-4c44-869a-99c3331d9527" providerId="ADAL" clId="{EA813354-F016-409C-A55B-EB42D8BC8B73}" dt="2021-04-06T04:33:14.680" v="5341" actId="27803"/>
          <ac:spMkLst>
            <pc:docMk/>
            <pc:sldMk cId="1830847363" sldId="283"/>
            <ac:spMk id="11150" creationId="{F793EB8C-6A2E-4AF8-B980-5602FB5A7744}"/>
          </ac:spMkLst>
        </pc:spChg>
        <pc:spChg chg="mod">
          <ac:chgData name="Vivek Saahil" userId="43ad321a-5946-4c44-869a-99c3331d9527" providerId="ADAL" clId="{EA813354-F016-409C-A55B-EB42D8BC8B73}" dt="2021-04-06T04:33:14.680" v="5341" actId="27803"/>
          <ac:spMkLst>
            <pc:docMk/>
            <pc:sldMk cId="1830847363" sldId="283"/>
            <ac:spMk id="11151" creationId="{1E264208-8777-4A72-AD43-D2A4600652C2}"/>
          </ac:spMkLst>
        </pc:spChg>
        <pc:spChg chg="mod">
          <ac:chgData name="Vivek Saahil" userId="43ad321a-5946-4c44-869a-99c3331d9527" providerId="ADAL" clId="{EA813354-F016-409C-A55B-EB42D8BC8B73}" dt="2021-04-06T04:33:14.680" v="5341" actId="27803"/>
          <ac:spMkLst>
            <pc:docMk/>
            <pc:sldMk cId="1830847363" sldId="283"/>
            <ac:spMk id="11152" creationId="{CD73479C-1B80-48EC-9228-C4CA437ED2A0}"/>
          </ac:spMkLst>
        </pc:spChg>
        <pc:spChg chg="mod">
          <ac:chgData name="Vivek Saahil" userId="43ad321a-5946-4c44-869a-99c3331d9527" providerId="ADAL" clId="{EA813354-F016-409C-A55B-EB42D8BC8B73}" dt="2021-04-06T04:33:14.680" v="5341" actId="27803"/>
          <ac:spMkLst>
            <pc:docMk/>
            <pc:sldMk cId="1830847363" sldId="283"/>
            <ac:spMk id="11153" creationId="{A55B2C83-ACC4-4B4C-97FE-C49541BD826D}"/>
          </ac:spMkLst>
        </pc:spChg>
        <pc:spChg chg="mod">
          <ac:chgData name="Vivek Saahil" userId="43ad321a-5946-4c44-869a-99c3331d9527" providerId="ADAL" clId="{EA813354-F016-409C-A55B-EB42D8BC8B73}" dt="2021-04-06T04:33:14.680" v="5341" actId="27803"/>
          <ac:spMkLst>
            <pc:docMk/>
            <pc:sldMk cId="1830847363" sldId="283"/>
            <ac:spMk id="11154" creationId="{6DA6B1A6-DF34-4C03-AF83-779B2990BD5E}"/>
          </ac:spMkLst>
        </pc:spChg>
        <pc:spChg chg="mod">
          <ac:chgData name="Vivek Saahil" userId="43ad321a-5946-4c44-869a-99c3331d9527" providerId="ADAL" clId="{EA813354-F016-409C-A55B-EB42D8BC8B73}" dt="2021-04-06T04:33:14.680" v="5341" actId="27803"/>
          <ac:spMkLst>
            <pc:docMk/>
            <pc:sldMk cId="1830847363" sldId="283"/>
            <ac:spMk id="11155" creationId="{5B4C50CC-3A26-4237-B8BD-27D2C42DB837}"/>
          </ac:spMkLst>
        </pc:spChg>
        <pc:spChg chg="mod">
          <ac:chgData name="Vivek Saahil" userId="43ad321a-5946-4c44-869a-99c3331d9527" providerId="ADAL" clId="{EA813354-F016-409C-A55B-EB42D8BC8B73}" dt="2021-04-06T04:33:14.680" v="5341" actId="27803"/>
          <ac:spMkLst>
            <pc:docMk/>
            <pc:sldMk cId="1830847363" sldId="283"/>
            <ac:spMk id="11156" creationId="{B527BC63-717F-42FE-9E8A-7AFE06536068}"/>
          </ac:spMkLst>
        </pc:spChg>
        <pc:spChg chg="mod">
          <ac:chgData name="Vivek Saahil" userId="43ad321a-5946-4c44-869a-99c3331d9527" providerId="ADAL" clId="{EA813354-F016-409C-A55B-EB42D8BC8B73}" dt="2021-04-06T04:33:14.680" v="5341" actId="27803"/>
          <ac:spMkLst>
            <pc:docMk/>
            <pc:sldMk cId="1830847363" sldId="283"/>
            <ac:spMk id="11157" creationId="{7B1B6C8B-C620-44FC-8E14-4CD73E5F0A3E}"/>
          </ac:spMkLst>
        </pc:spChg>
        <pc:spChg chg="mod">
          <ac:chgData name="Vivek Saahil" userId="43ad321a-5946-4c44-869a-99c3331d9527" providerId="ADAL" clId="{EA813354-F016-409C-A55B-EB42D8BC8B73}" dt="2021-04-06T04:33:14.680" v="5341" actId="27803"/>
          <ac:spMkLst>
            <pc:docMk/>
            <pc:sldMk cId="1830847363" sldId="283"/>
            <ac:spMk id="11158" creationId="{377F94EA-A217-4133-A0B1-01A456C01E28}"/>
          </ac:spMkLst>
        </pc:spChg>
        <pc:spChg chg="mod">
          <ac:chgData name="Vivek Saahil" userId="43ad321a-5946-4c44-869a-99c3331d9527" providerId="ADAL" clId="{EA813354-F016-409C-A55B-EB42D8BC8B73}" dt="2021-04-06T04:33:14.680" v="5341" actId="27803"/>
          <ac:spMkLst>
            <pc:docMk/>
            <pc:sldMk cId="1830847363" sldId="283"/>
            <ac:spMk id="11159" creationId="{DE83AFAA-E1DB-4133-B43D-706E55D66245}"/>
          </ac:spMkLst>
        </pc:spChg>
        <pc:spChg chg="mod">
          <ac:chgData name="Vivek Saahil" userId="43ad321a-5946-4c44-869a-99c3331d9527" providerId="ADAL" clId="{EA813354-F016-409C-A55B-EB42D8BC8B73}" dt="2021-04-06T04:33:14.680" v="5341" actId="27803"/>
          <ac:spMkLst>
            <pc:docMk/>
            <pc:sldMk cId="1830847363" sldId="283"/>
            <ac:spMk id="11160" creationId="{5090E768-76C5-4243-ACC7-7B0DF3BEC320}"/>
          </ac:spMkLst>
        </pc:spChg>
        <pc:spChg chg="mod">
          <ac:chgData name="Vivek Saahil" userId="43ad321a-5946-4c44-869a-99c3331d9527" providerId="ADAL" clId="{EA813354-F016-409C-A55B-EB42D8BC8B73}" dt="2021-04-06T04:33:14.680" v="5341" actId="27803"/>
          <ac:spMkLst>
            <pc:docMk/>
            <pc:sldMk cId="1830847363" sldId="283"/>
            <ac:spMk id="11161" creationId="{3A49DF91-25DF-4A86-8581-43B3BBBF53C1}"/>
          </ac:spMkLst>
        </pc:spChg>
        <pc:spChg chg="mod">
          <ac:chgData name="Vivek Saahil" userId="43ad321a-5946-4c44-869a-99c3331d9527" providerId="ADAL" clId="{EA813354-F016-409C-A55B-EB42D8BC8B73}" dt="2021-04-06T04:33:14.680" v="5341" actId="27803"/>
          <ac:spMkLst>
            <pc:docMk/>
            <pc:sldMk cId="1830847363" sldId="283"/>
            <ac:spMk id="11162" creationId="{8FBB6189-1F31-4617-BB81-D2E36585852A}"/>
          </ac:spMkLst>
        </pc:spChg>
        <pc:spChg chg="mod">
          <ac:chgData name="Vivek Saahil" userId="43ad321a-5946-4c44-869a-99c3331d9527" providerId="ADAL" clId="{EA813354-F016-409C-A55B-EB42D8BC8B73}" dt="2021-04-06T04:33:14.680" v="5341" actId="27803"/>
          <ac:spMkLst>
            <pc:docMk/>
            <pc:sldMk cId="1830847363" sldId="283"/>
            <ac:spMk id="11163" creationId="{9D2DA521-CF64-4075-84A3-6E1AB3BD683D}"/>
          </ac:spMkLst>
        </pc:spChg>
        <pc:spChg chg="mod">
          <ac:chgData name="Vivek Saahil" userId="43ad321a-5946-4c44-869a-99c3331d9527" providerId="ADAL" clId="{EA813354-F016-409C-A55B-EB42D8BC8B73}" dt="2021-04-06T04:33:14.680" v="5341" actId="27803"/>
          <ac:spMkLst>
            <pc:docMk/>
            <pc:sldMk cId="1830847363" sldId="283"/>
            <ac:spMk id="11164" creationId="{F7034040-D779-4CCF-954F-B1612A9756F6}"/>
          </ac:spMkLst>
        </pc:spChg>
        <pc:spChg chg="mod">
          <ac:chgData name="Vivek Saahil" userId="43ad321a-5946-4c44-869a-99c3331d9527" providerId="ADAL" clId="{EA813354-F016-409C-A55B-EB42D8BC8B73}" dt="2021-04-06T04:33:14.680" v="5341" actId="27803"/>
          <ac:spMkLst>
            <pc:docMk/>
            <pc:sldMk cId="1830847363" sldId="283"/>
            <ac:spMk id="11165" creationId="{2E011024-0EBF-4972-AA28-7749DE76EF20}"/>
          </ac:spMkLst>
        </pc:spChg>
        <pc:spChg chg="mod">
          <ac:chgData name="Vivek Saahil" userId="43ad321a-5946-4c44-869a-99c3331d9527" providerId="ADAL" clId="{EA813354-F016-409C-A55B-EB42D8BC8B73}" dt="2021-04-06T04:33:14.680" v="5341" actId="27803"/>
          <ac:spMkLst>
            <pc:docMk/>
            <pc:sldMk cId="1830847363" sldId="283"/>
            <ac:spMk id="11166" creationId="{0A00D564-94FD-424C-A48B-B67C247B0152}"/>
          </ac:spMkLst>
        </pc:spChg>
        <pc:spChg chg="mod">
          <ac:chgData name="Vivek Saahil" userId="43ad321a-5946-4c44-869a-99c3331d9527" providerId="ADAL" clId="{EA813354-F016-409C-A55B-EB42D8BC8B73}" dt="2021-04-06T04:33:14.680" v="5341" actId="27803"/>
          <ac:spMkLst>
            <pc:docMk/>
            <pc:sldMk cId="1830847363" sldId="283"/>
            <ac:spMk id="11167" creationId="{AB42D7E7-1DC1-4E2F-A7B3-D9233DE8E057}"/>
          </ac:spMkLst>
        </pc:spChg>
        <pc:spChg chg="mod">
          <ac:chgData name="Vivek Saahil" userId="43ad321a-5946-4c44-869a-99c3331d9527" providerId="ADAL" clId="{EA813354-F016-409C-A55B-EB42D8BC8B73}" dt="2021-04-06T04:33:14.680" v="5341" actId="27803"/>
          <ac:spMkLst>
            <pc:docMk/>
            <pc:sldMk cId="1830847363" sldId="283"/>
            <ac:spMk id="11168" creationId="{46FD93C0-084B-4DCA-98C2-AE765884FE54}"/>
          </ac:spMkLst>
        </pc:spChg>
        <pc:spChg chg="mod">
          <ac:chgData name="Vivek Saahil" userId="43ad321a-5946-4c44-869a-99c3331d9527" providerId="ADAL" clId="{EA813354-F016-409C-A55B-EB42D8BC8B73}" dt="2021-04-06T04:33:14.680" v="5341" actId="27803"/>
          <ac:spMkLst>
            <pc:docMk/>
            <pc:sldMk cId="1830847363" sldId="283"/>
            <ac:spMk id="11169" creationId="{76CC1DAF-1C4E-4BBF-BAB3-A69FB8FAABE0}"/>
          </ac:spMkLst>
        </pc:spChg>
        <pc:spChg chg="mod">
          <ac:chgData name="Vivek Saahil" userId="43ad321a-5946-4c44-869a-99c3331d9527" providerId="ADAL" clId="{EA813354-F016-409C-A55B-EB42D8BC8B73}" dt="2021-04-06T04:33:14.680" v="5341" actId="27803"/>
          <ac:spMkLst>
            <pc:docMk/>
            <pc:sldMk cId="1830847363" sldId="283"/>
            <ac:spMk id="11170" creationId="{89077413-12CA-4A9C-BCE2-D314C34DA7B5}"/>
          </ac:spMkLst>
        </pc:spChg>
        <pc:spChg chg="mod">
          <ac:chgData name="Vivek Saahil" userId="43ad321a-5946-4c44-869a-99c3331d9527" providerId="ADAL" clId="{EA813354-F016-409C-A55B-EB42D8BC8B73}" dt="2021-04-06T04:33:14.680" v="5341" actId="27803"/>
          <ac:spMkLst>
            <pc:docMk/>
            <pc:sldMk cId="1830847363" sldId="283"/>
            <ac:spMk id="11171" creationId="{8236793C-0066-4FAE-8349-9649CFDC270F}"/>
          </ac:spMkLst>
        </pc:spChg>
        <pc:spChg chg="mod">
          <ac:chgData name="Vivek Saahil" userId="43ad321a-5946-4c44-869a-99c3331d9527" providerId="ADAL" clId="{EA813354-F016-409C-A55B-EB42D8BC8B73}" dt="2021-04-06T04:33:14.680" v="5341" actId="27803"/>
          <ac:spMkLst>
            <pc:docMk/>
            <pc:sldMk cId="1830847363" sldId="283"/>
            <ac:spMk id="11172" creationId="{5717FB2E-8BB4-4070-ACEF-4F948E53FC30}"/>
          </ac:spMkLst>
        </pc:spChg>
        <pc:spChg chg="mod">
          <ac:chgData name="Vivek Saahil" userId="43ad321a-5946-4c44-869a-99c3331d9527" providerId="ADAL" clId="{EA813354-F016-409C-A55B-EB42D8BC8B73}" dt="2021-04-06T04:33:14.680" v="5341" actId="27803"/>
          <ac:spMkLst>
            <pc:docMk/>
            <pc:sldMk cId="1830847363" sldId="283"/>
            <ac:spMk id="11173" creationId="{DF249C53-BA87-4125-85C9-41B860E517B2}"/>
          </ac:spMkLst>
        </pc:spChg>
        <pc:spChg chg="mod">
          <ac:chgData name="Vivek Saahil" userId="43ad321a-5946-4c44-869a-99c3331d9527" providerId="ADAL" clId="{EA813354-F016-409C-A55B-EB42D8BC8B73}" dt="2021-04-06T04:33:14.680" v="5341" actId="27803"/>
          <ac:spMkLst>
            <pc:docMk/>
            <pc:sldMk cId="1830847363" sldId="283"/>
            <ac:spMk id="11174" creationId="{3C101909-7FFF-465C-A790-BE6EE916EE82}"/>
          </ac:spMkLst>
        </pc:spChg>
        <pc:spChg chg="mod">
          <ac:chgData name="Vivek Saahil" userId="43ad321a-5946-4c44-869a-99c3331d9527" providerId="ADAL" clId="{EA813354-F016-409C-A55B-EB42D8BC8B73}" dt="2021-04-06T04:33:14.680" v="5341" actId="27803"/>
          <ac:spMkLst>
            <pc:docMk/>
            <pc:sldMk cId="1830847363" sldId="283"/>
            <ac:spMk id="11175" creationId="{37EC7C20-CB98-4656-99EA-99FA2AE8A1D7}"/>
          </ac:spMkLst>
        </pc:spChg>
        <pc:spChg chg="mod">
          <ac:chgData name="Vivek Saahil" userId="43ad321a-5946-4c44-869a-99c3331d9527" providerId="ADAL" clId="{EA813354-F016-409C-A55B-EB42D8BC8B73}" dt="2021-04-06T04:33:14.680" v="5341" actId="27803"/>
          <ac:spMkLst>
            <pc:docMk/>
            <pc:sldMk cId="1830847363" sldId="283"/>
            <ac:spMk id="11176" creationId="{CA428FDD-B315-42C2-AB7A-45B48B71F98A}"/>
          </ac:spMkLst>
        </pc:spChg>
        <pc:spChg chg="mod">
          <ac:chgData name="Vivek Saahil" userId="43ad321a-5946-4c44-869a-99c3331d9527" providerId="ADAL" clId="{EA813354-F016-409C-A55B-EB42D8BC8B73}" dt="2021-04-06T04:33:14.680" v="5341" actId="27803"/>
          <ac:spMkLst>
            <pc:docMk/>
            <pc:sldMk cId="1830847363" sldId="283"/>
            <ac:spMk id="11177" creationId="{3832D498-FD49-4904-A707-61AB4B009269}"/>
          </ac:spMkLst>
        </pc:spChg>
        <pc:spChg chg="mod">
          <ac:chgData name="Vivek Saahil" userId="43ad321a-5946-4c44-869a-99c3331d9527" providerId="ADAL" clId="{EA813354-F016-409C-A55B-EB42D8BC8B73}" dt="2021-04-06T04:33:14.680" v="5341" actId="27803"/>
          <ac:spMkLst>
            <pc:docMk/>
            <pc:sldMk cId="1830847363" sldId="283"/>
            <ac:spMk id="11178" creationId="{9609A60F-829D-4FB8-85DF-27406E979B5D}"/>
          </ac:spMkLst>
        </pc:spChg>
        <pc:spChg chg="mod">
          <ac:chgData name="Vivek Saahil" userId="43ad321a-5946-4c44-869a-99c3331d9527" providerId="ADAL" clId="{EA813354-F016-409C-A55B-EB42D8BC8B73}" dt="2021-04-06T04:33:14.680" v="5341" actId="27803"/>
          <ac:spMkLst>
            <pc:docMk/>
            <pc:sldMk cId="1830847363" sldId="283"/>
            <ac:spMk id="11179" creationId="{4C969239-F1F8-4350-9D09-AF633025974D}"/>
          </ac:spMkLst>
        </pc:spChg>
        <pc:spChg chg="mod">
          <ac:chgData name="Vivek Saahil" userId="43ad321a-5946-4c44-869a-99c3331d9527" providerId="ADAL" clId="{EA813354-F016-409C-A55B-EB42D8BC8B73}" dt="2021-04-06T04:33:14.680" v="5341" actId="27803"/>
          <ac:spMkLst>
            <pc:docMk/>
            <pc:sldMk cId="1830847363" sldId="283"/>
            <ac:spMk id="11180" creationId="{B74C7D61-466B-4E16-9DB3-420EE6E638E3}"/>
          </ac:spMkLst>
        </pc:spChg>
        <pc:spChg chg="mod">
          <ac:chgData name="Vivek Saahil" userId="43ad321a-5946-4c44-869a-99c3331d9527" providerId="ADAL" clId="{EA813354-F016-409C-A55B-EB42D8BC8B73}" dt="2021-04-06T04:33:14.680" v="5341" actId="27803"/>
          <ac:spMkLst>
            <pc:docMk/>
            <pc:sldMk cId="1830847363" sldId="283"/>
            <ac:spMk id="11181" creationId="{95F3028C-CE82-4B9C-B4C8-FE286380CD27}"/>
          </ac:spMkLst>
        </pc:spChg>
        <pc:spChg chg="mod">
          <ac:chgData name="Vivek Saahil" userId="43ad321a-5946-4c44-869a-99c3331d9527" providerId="ADAL" clId="{EA813354-F016-409C-A55B-EB42D8BC8B73}" dt="2021-04-06T04:33:14.680" v="5341" actId="27803"/>
          <ac:spMkLst>
            <pc:docMk/>
            <pc:sldMk cId="1830847363" sldId="283"/>
            <ac:spMk id="11182" creationId="{C14E3FD3-A9F5-4DCA-92D0-3D00B83483D4}"/>
          </ac:spMkLst>
        </pc:spChg>
        <pc:spChg chg="mod">
          <ac:chgData name="Vivek Saahil" userId="43ad321a-5946-4c44-869a-99c3331d9527" providerId="ADAL" clId="{EA813354-F016-409C-A55B-EB42D8BC8B73}" dt="2021-04-06T04:33:14.680" v="5341" actId="27803"/>
          <ac:spMkLst>
            <pc:docMk/>
            <pc:sldMk cId="1830847363" sldId="283"/>
            <ac:spMk id="11183" creationId="{89AEA2DF-2B60-4509-B229-EEF3487FB32B}"/>
          </ac:spMkLst>
        </pc:spChg>
        <pc:spChg chg="mod">
          <ac:chgData name="Vivek Saahil" userId="43ad321a-5946-4c44-869a-99c3331d9527" providerId="ADAL" clId="{EA813354-F016-409C-A55B-EB42D8BC8B73}" dt="2021-04-06T04:33:14.680" v="5341" actId="27803"/>
          <ac:spMkLst>
            <pc:docMk/>
            <pc:sldMk cId="1830847363" sldId="283"/>
            <ac:spMk id="11184" creationId="{1C8A2720-D1D9-440F-9364-9E8028953E12}"/>
          </ac:spMkLst>
        </pc:spChg>
        <pc:spChg chg="mod">
          <ac:chgData name="Vivek Saahil" userId="43ad321a-5946-4c44-869a-99c3331d9527" providerId="ADAL" clId="{EA813354-F016-409C-A55B-EB42D8BC8B73}" dt="2021-04-06T04:33:14.680" v="5341" actId="27803"/>
          <ac:spMkLst>
            <pc:docMk/>
            <pc:sldMk cId="1830847363" sldId="283"/>
            <ac:spMk id="11185" creationId="{335E8774-4D20-49C4-84D9-21A64B6E8CE7}"/>
          </ac:spMkLst>
        </pc:spChg>
        <pc:spChg chg="mod">
          <ac:chgData name="Vivek Saahil" userId="43ad321a-5946-4c44-869a-99c3331d9527" providerId="ADAL" clId="{EA813354-F016-409C-A55B-EB42D8BC8B73}" dt="2021-04-06T04:33:14.680" v="5341" actId="27803"/>
          <ac:spMkLst>
            <pc:docMk/>
            <pc:sldMk cId="1830847363" sldId="283"/>
            <ac:spMk id="11186" creationId="{ADA24EE2-FFA2-4873-AD47-C36C29B14ACF}"/>
          </ac:spMkLst>
        </pc:spChg>
        <pc:spChg chg="mod">
          <ac:chgData name="Vivek Saahil" userId="43ad321a-5946-4c44-869a-99c3331d9527" providerId="ADAL" clId="{EA813354-F016-409C-A55B-EB42D8BC8B73}" dt="2021-04-06T04:33:14.680" v="5341" actId="27803"/>
          <ac:spMkLst>
            <pc:docMk/>
            <pc:sldMk cId="1830847363" sldId="283"/>
            <ac:spMk id="11187" creationId="{86547D58-2225-41E3-8810-CE83571F1FA9}"/>
          </ac:spMkLst>
        </pc:spChg>
        <pc:spChg chg="mod">
          <ac:chgData name="Vivek Saahil" userId="43ad321a-5946-4c44-869a-99c3331d9527" providerId="ADAL" clId="{EA813354-F016-409C-A55B-EB42D8BC8B73}" dt="2021-04-06T04:33:14.680" v="5341" actId="27803"/>
          <ac:spMkLst>
            <pc:docMk/>
            <pc:sldMk cId="1830847363" sldId="283"/>
            <ac:spMk id="11188" creationId="{16BCA5C1-84A5-4DB9-9E96-A2620999C28D}"/>
          </ac:spMkLst>
        </pc:spChg>
        <pc:spChg chg="mod">
          <ac:chgData name="Vivek Saahil" userId="43ad321a-5946-4c44-869a-99c3331d9527" providerId="ADAL" clId="{EA813354-F016-409C-A55B-EB42D8BC8B73}" dt="2021-04-06T04:33:14.680" v="5341" actId="27803"/>
          <ac:spMkLst>
            <pc:docMk/>
            <pc:sldMk cId="1830847363" sldId="283"/>
            <ac:spMk id="11189" creationId="{1C9A123E-5251-4675-8A9A-BA026954B4FE}"/>
          </ac:spMkLst>
        </pc:spChg>
        <pc:spChg chg="mod">
          <ac:chgData name="Vivek Saahil" userId="43ad321a-5946-4c44-869a-99c3331d9527" providerId="ADAL" clId="{EA813354-F016-409C-A55B-EB42D8BC8B73}" dt="2021-04-06T04:33:14.680" v="5341" actId="27803"/>
          <ac:spMkLst>
            <pc:docMk/>
            <pc:sldMk cId="1830847363" sldId="283"/>
            <ac:spMk id="11190" creationId="{F47BA7CA-E409-4883-87FE-C0F40A3F1CF2}"/>
          </ac:spMkLst>
        </pc:spChg>
        <pc:spChg chg="mod">
          <ac:chgData name="Vivek Saahil" userId="43ad321a-5946-4c44-869a-99c3331d9527" providerId="ADAL" clId="{EA813354-F016-409C-A55B-EB42D8BC8B73}" dt="2021-04-06T04:33:14.680" v="5341" actId="27803"/>
          <ac:spMkLst>
            <pc:docMk/>
            <pc:sldMk cId="1830847363" sldId="283"/>
            <ac:spMk id="11191" creationId="{6891F6A8-9AC3-453A-BBF2-81FB781C547A}"/>
          </ac:spMkLst>
        </pc:spChg>
        <pc:spChg chg="mod">
          <ac:chgData name="Vivek Saahil" userId="43ad321a-5946-4c44-869a-99c3331d9527" providerId="ADAL" clId="{EA813354-F016-409C-A55B-EB42D8BC8B73}" dt="2021-04-06T04:33:14.680" v="5341" actId="27803"/>
          <ac:spMkLst>
            <pc:docMk/>
            <pc:sldMk cId="1830847363" sldId="283"/>
            <ac:spMk id="11192" creationId="{17936FF8-061D-4231-BE14-AA61443C6DD8}"/>
          </ac:spMkLst>
        </pc:spChg>
        <pc:spChg chg="mod">
          <ac:chgData name="Vivek Saahil" userId="43ad321a-5946-4c44-869a-99c3331d9527" providerId="ADAL" clId="{EA813354-F016-409C-A55B-EB42D8BC8B73}" dt="2021-04-06T04:33:14.680" v="5341" actId="27803"/>
          <ac:spMkLst>
            <pc:docMk/>
            <pc:sldMk cId="1830847363" sldId="283"/>
            <ac:spMk id="11193" creationId="{3DA85A44-D7F3-4841-ACA1-F766BB73EDE0}"/>
          </ac:spMkLst>
        </pc:spChg>
        <pc:spChg chg="mod">
          <ac:chgData name="Vivek Saahil" userId="43ad321a-5946-4c44-869a-99c3331d9527" providerId="ADAL" clId="{EA813354-F016-409C-A55B-EB42D8BC8B73}" dt="2021-04-06T04:33:14.680" v="5341" actId="27803"/>
          <ac:spMkLst>
            <pc:docMk/>
            <pc:sldMk cId="1830847363" sldId="283"/>
            <ac:spMk id="11194" creationId="{4913FA64-B87F-486B-808E-F4673B3B7296}"/>
          </ac:spMkLst>
        </pc:spChg>
        <pc:spChg chg="mod">
          <ac:chgData name="Vivek Saahil" userId="43ad321a-5946-4c44-869a-99c3331d9527" providerId="ADAL" clId="{EA813354-F016-409C-A55B-EB42D8BC8B73}" dt="2021-04-06T04:33:14.680" v="5341" actId="27803"/>
          <ac:spMkLst>
            <pc:docMk/>
            <pc:sldMk cId="1830847363" sldId="283"/>
            <ac:spMk id="11195" creationId="{5DB2A910-74DA-4882-90CF-37F6DC572412}"/>
          </ac:spMkLst>
        </pc:spChg>
        <pc:spChg chg="mod">
          <ac:chgData name="Vivek Saahil" userId="43ad321a-5946-4c44-869a-99c3331d9527" providerId="ADAL" clId="{EA813354-F016-409C-A55B-EB42D8BC8B73}" dt="2021-04-06T04:33:14.680" v="5341" actId="27803"/>
          <ac:spMkLst>
            <pc:docMk/>
            <pc:sldMk cId="1830847363" sldId="283"/>
            <ac:spMk id="11196" creationId="{97DC404B-0730-4D3F-A6F8-33AB0512F840}"/>
          </ac:spMkLst>
        </pc:spChg>
        <pc:spChg chg="mod">
          <ac:chgData name="Vivek Saahil" userId="43ad321a-5946-4c44-869a-99c3331d9527" providerId="ADAL" clId="{EA813354-F016-409C-A55B-EB42D8BC8B73}" dt="2021-04-06T04:33:14.680" v="5341" actId="27803"/>
          <ac:spMkLst>
            <pc:docMk/>
            <pc:sldMk cId="1830847363" sldId="283"/>
            <ac:spMk id="11197" creationId="{BF421D09-46C9-4376-97F4-10DB814F6ED6}"/>
          </ac:spMkLst>
        </pc:spChg>
        <pc:spChg chg="mod">
          <ac:chgData name="Vivek Saahil" userId="43ad321a-5946-4c44-869a-99c3331d9527" providerId="ADAL" clId="{EA813354-F016-409C-A55B-EB42D8BC8B73}" dt="2021-04-06T04:33:14.680" v="5341" actId="27803"/>
          <ac:spMkLst>
            <pc:docMk/>
            <pc:sldMk cId="1830847363" sldId="283"/>
            <ac:spMk id="11198" creationId="{0CEDC7F5-5931-4AE2-A352-1E0ED0B355A4}"/>
          </ac:spMkLst>
        </pc:spChg>
        <pc:spChg chg="mod">
          <ac:chgData name="Vivek Saahil" userId="43ad321a-5946-4c44-869a-99c3331d9527" providerId="ADAL" clId="{EA813354-F016-409C-A55B-EB42D8BC8B73}" dt="2021-04-06T04:33:14.680" v="5341" actId="27803"/>
          <ac:spMkLst>
            <pc:docMk/>
            <pc:sldMk cId="1830847363" sldId="283"/>
            <ac:spMk id="11199" creationId="{3E141F5E-CC7A-4D4D-B68A-CC05835AA470}"/>
          </ac:spMkLst>
        </pc:spChg>
        <pc:spChg chg="mod">
          <ac:chgData name="Vivek Saahil" userId="43ad321a-5946-4c44-869a-99c3331d9527" providerId="ADAL" clId="{EA813354-F016-409C-A55B-EB42D8BC8B73}" dt="2021-04-06T04:33:14.680" v="5341" actId="27803"/>
          <ac:spMkLst>
            <pc:docMk/>
            <pc:sldMk cId="1830847363" sldId="283"/>
            <ac:spMk id="11200" creationId="{B1A96E30-4D9E-4575-BF35-32B5D30D5220}"/>
          </ac:spMkLst>
        </pc:spChg>
        <pc:spChg chg="mod">
          <ac:chgData name="Vivek Saahil" userId="43ad321a-5946-4c44-869a-99c3331d9527" providerId="ADAL" clId="{EA813354-F016-409C-A55B-EB42D8BC8B73}" dt="2021-04-06T04:33:14.680" v="5341" actId="27803"/>
          <ac:spMkLst>
            <pc:docMk/>
            <pc:sldMk cId="1830847363" sldId="283"/>
            <ac:spMk id="11201" creationId="{BBB2D516-1CD0-439F-B4A4-1E31EE9369AE}"/>
          </ac:spMkLst>
        </pc:spChg>
        <pc:spChg chg="mod">
          <ac:chgData name="Vivek Saahil" userId="43ad321a-5946-4c44-869a-99c3331d9527" providerId="ADAL" clId="{EA813354-F016-409C-A55B-EB42D8BC8B73}" dt="2021-04-06T04:33:14.680" v="5341" actId="27803"/>
          <ac:spMkLst>
            <pc:docMk/>
            <pc:sldMk cId="1830847363" sldId="283"/>
            <ac:spMk id="11202" creationId="{9C85EE05-C7CE-45F2-8C40-F4D420DDFA39}"/>
          </ac:spMkLst>
        </pc:spChg>
        <pc:spChg chg="mod">
          <ac:chgData name="Vivek Saahil" userId="43ad321a-5946-4c44-869a-99c3331d9527" providerId="ADAL" clId="{EA813354-F016-409C-A55B-EB42D8BC8B73}" dt="2021-04-06T04:33:14.680" v="5341" actId="27803"/>
          <ac:spMkLst>
            <pc:docMk/>
            <pc:sldMk cId="1830847363" sldId="283"/>
            <ac:spMk id="11203" creationId="{7B8ACC9F-7A41-4381-B668-969B555B3E57}"/>
          </ac:spMkLst>
        </pc:spChg>
        <pc:spChg chg="mod">
          <ac:chgData name="Vivek Saahil" userId="43ad321a-5946-4c44-869a-99c3331d9527" providerId="ADAL" clId="{EA813354-F016-409C-A55B-EB42D8BC8B73}" dt="2021-04-06T04:33:14.680" v="5341" actId="27803"/>
          <ac:spMkLst>
            <pc:docMk/>
            <pc:sldMk cId="1830847363" sldId="283"/>
            <ac:spMk id="11204" creationId="{1018A66F-46C5-411E-96A7-DD06266BC8B0}"/>
          </ac:spMkLst>
        </pc:spChg>
        <pc:spChg chg="mod">
          <ac:chgData name="Vivek Saahil" userId="43ad321a-5946-4c44-869a-99c3331d9527" providerId="ADAL" clId="{EA813354-F016-409C-A55B-EB42D8BC8B73}" dt="2021-04-06T04:33:14.680" v="5341" actId="27803"/>
          <ac:spMkLst>
            <pc:docMk/>
            <pc:sldMk cId="1830847363" sldId="283"/>
            <ac:spMk id="11205" creationId="{9E9FB845-6C91-4C33-BBBA-05CFA9AE3260}"/>
          </ac:spMkLst>
        </pc:spChg>
        <pc:spChg chg="mod">
          <ac:chgData name="Vivek Saahil" userId="43ad321a-5946-4c44-869a-99c3331d9527" providerId="ADAL" clId="{EA813354-F016-409C-A55B-EB42D8BC8B73}" dt="2021-04-06T04:33:14.680" v="5341" actId="27803"/>
          <ac:spMkLst>
            <pc:docMk/>
            <pc:sldMk cId="1830847363" sldId="283"/>
            <ac:spMk id="11206" creationId="{DC02BE47-AA4F-4CDF-8384-BD0C573E9306}"/>
          </ac:spMkLst>
        </pc:spChg>
        <pc:spChg chg="mod">
          <ac:chgData name="Vivek Saahil" userId="43ad321a-5946-4c44-869a-99c3331d9527" providerId="ADAL" clId="{EA813354-F016-409C-A55B-EB42D8BC8B73}" dt="2021-04-06T04:33:14.680" v="5341" actId="27803"/>
          <ac:spMkLst>
            <pc:docMk/>
            <pc:sldMk cId="1830847363" sldId="283"/>
            <ac:spMk id="11207" creationId="{01278E54-3EF0-47FD-9542-A147A87F775D}"/>
          </ac:spMkLst>
        </pc:spChg>
        <pc:spChg chg="mod">
          <ac:chgData name="Vivek Saahil" userId="43ad321a-5946-4c44-869a-99c3331d9527" providerId="ADAL" clId="{EA813354-F016-409C-A55B-EB42D8BC8B73}" dt="2021-04-06T04:33:14.680" v="5341" actId="27803"/>
          <ac:spMkLst>
            <pc:docMk/>
            <pc:sldMk cId="1830847363" sldId="283"/>
            <ac:spMk id="11208" creationId="{F87EC132-5D5B-479C-A081-2513E4AE8542}"/>
          </ac:spMkLst>
        </pc:spChg>
        <pc:spChg chg="mod">
          <ac:chgData name="Vivek Saahil" userId="43ad321a-5946-4c44-869a-99c3331d9527" providerId="ADAL" clId="{EA813354-F016-409C-A55B-EB42D8BC8B73}" dt="2021-04-06T04:33:14.680" v="5341" actId="27803"/>
          <ac:spMkLst>
            <pc:docMk/>
            <pc:sldMk cId="1830847363" sldId="283"/>
            <ac:spMk id="11209" creationId="{6B7F0F52-06CB-4636-990C-64F43B965AE4}"/>
          </ac:spMkLst>
        </pc:spChg>
        <pc:spChg chg="mod">
          <ac:chgData name="Vivek Saahil" userId="43ad321a-5946-4c44-869a-99c3331d9527" providerId="ADAL" clId="{EA813354-F016-409C-A55B-EB42D8BC8B73}" dt="2021-04-06T04:33:14.680" v="5341" actId="27803"/>
          <ac:spMkLst>
            <pc:docMk/>
            <pc:sldMk cId="1830847363" sldId="283"/>
            <ac:spMk id="11210" creationId="{383D5B43-B6E9-4E57-BB5A-BF7D362C58BF}"/>
          </ac:spMkLst>
        </pc:spChg>
        <pc:spChg chg="mod">
          <ac:chgData name="Vivek Saahil" userId="43ad321a-5946-4c44-869a-99c3331d9527" providerId="ADAL" clId="{EA813354-F016-409C-A55B-EB42D8BC8B73}" dt="2021-04-06T04:33:14.680" v="5341" actId="27803"/>
          <ac:spMkLst>
            <pc:docMk/>
            <pc:sldMk cId="1830847363" sldId="283"/>
            <ac:spMk id="11211" creationId="{FF99B726-2EF2-424C-9938-C93F65533C0F}"/>
          </ac:spMkLst>
        </pc:spChg>
        <pc:spChg chg="mod">
          <ac:chgData name="Vivek Saahil" userId="43ad321a-5946-4c44-869a-99c3331d9527" providerId="ADAL" clId="{EA813354-F016-409C-A55B-EB42D8BC8B73}" dt="2021-04-06T04:33:14.680" v="5341" actId="27803"/>
          <ac:spMkLst>
            <pc:docMk/>
            <pc:sldMk cId="1830847363" sldId="283"/>
            <ac:spMk id="11212" creationId="{D0ED0CCF-8E2D-4CC0-8ACE-C1298CD727EA}"/>
          </ac:spMkLst>
        </pc:spChg>
        <pc:spChg chg="mod">
          <ac:chgData name="Vivek Saahil" userId="43ad321a-5946-4c44-869a-99c3331d9527" providerId="ADAL" clId="{EA813354-F016-409C-A55B-EB42D8BC8B73}" dt="2021-04-06T04:33:14.680" v="5341" actId="27803"/>
          <ac:spMkLst>
            <pc:docMk/>
            <pc:sldMk cId="1830847363" sldId="283"/>
            <ac:spMk id="11213" creationId="{34C193CC-19B1-47C1-B348-C73B37597F6D}"/>
          </ac:spMkLst>
        </pc:spChg>
        <pc:spChg chg="mod">
          <ac:chgData name="Vivek Saahil" userId="43ad321a-5946-4c44-869a-99c3331d9527" providerId="ADAL" clId="{EA813354-F016-409C-A55B-EB42D8BC8B73}" dt="2021-04-06T04:33:14.680" v="5341" actId="27803"/>
          <ac:spMkLst>
            <pc:docMk/>
            <pc:sldMk cId="1830847363" sldId="283"/>
            <ac:spMk id="11214" creationId="{5EBBFC27-EA5C-40E6-8745-9387F02A913E}"/>
          </ac:spMkLst>
        </pc:spChg>
        <pc:spChg chg="mod">
          <ac:chgData name="Vivek Saahil" userId="43ad321a-5946-4c44-869a-99c3331d9527" providerId="ADAL" clId="{EA813354-F016-409C-A55B-EB42D8BC8B73}" dt="2021-04-06T04:33:14.680" v="5341" actId="27803"/>
          <ac:spMkLst>
            <pc:docMk/>
            <pc:sldMk cId="1830847363" sldId="283"/>
            <ac:spMk id="11215" creationId="{10B045F9-0A42-4E33-8AC5-AA8A4E5B7788}"/>
          </ac:spMkLst>
        </pc:spChg>
        <pc:spChg chg="mod">
          <ac:chgData name="Vivek Saahil" userId="43ad321a-5946-4c44-869a-99c3331d9527" providerId="ADAL" clId="{EA813354-F016-409C-A55B-EB42D8BC8B73}" dt="2021-04-06T04:33:14.680" v="5341" actId="27803"/>
          <ac:spMkLst>
            <pc:docMk/>
            <pc:sldMk cId="1830847363" sldId="283"/>
            <ac:spMk id="11216" creationId="{636E02F9-4EDA-47A3-BA59-4569F4AFF709}"/>
          </ac:spMkLst>
        </pc:spChg>
        <pc:spChg chg="mod">
          <ac:chgData name="Vivek Saahil" userId="43ad321a-5946-4c44-869a-99c3331d9527" providerId="ADAL" clId="{EA813354-F016-409C-A55B-EB42D8BC8B73}" dt="2021-04-06T04:33:14.680" v="5341" actId="27803"/>
          <ac:spMkLst>
            <pc:docMk/>
            <pc:sldMk cId="1830847363" sldId="283"/>
            <ac:spMk id="11217" creationId="{FDE3A18E-D9F0-4E97-983B-5E643D32A641}"/>
          </ac:spMkLst>
        </pc:spChg>
        <pc:spChg chg="mod">
          <ac:chgData name="Vivek Saahil" userId="43ad321a-5946-4c44-869a-99c3331d9527" providerId="ADAL" clId="{EA813354-F016-409C-A55B-EB42D8BC8B73}" dt="2021-04-06T04:33:14.680" v="5341" actId="27803"/>
          <ac:spMkLst>
            <pc:docMk/>
            <pc:sldMk cId="1830847363" sldId="283"/>
            <ac:spMk id="11218" creationId="{88D83A24-DBEB-4B77-B451-9B6817F0F163}"/>
          </ac:spMkLst>
        </pc:spChg>
        <pc:spChg chg="mod">
          <ac:chgData name="Vivek Saahil" userId="43ad321a-5946-4c44-869a-99c3331d9527" providerId="ADAL" clId="{EA813354-F016-409C-A55B-EB42D8BC8B73}" dt="2021-04-06T04:33:14.680" v="5341" actId="27803"/>
          <ac:spMkLst>
            <pc:docMk/>
            <pc:sldMk cId="1830847363" sldId="283"/>
            <ac:spMk id="11219" creationId="{591C3BF0-B010-4B15-B55C-C93315CE598A}"/>
          </ac:spMkLst>
        </pc:spChg>
        <pc:spChg chg="mod">
          <ac:chgData name="Vivek Saahil" userId="43ad321a-5946-4c44-869a-99c3331d9527" providerId="ADAL" clId="{EA813354-F016-409C-A55B-EB42D8BC8B73}" dt="2021-04-06T04:33:14.680" v="5341" actId="27803"/>
          <ac:spMkLst>
            <pc:docMk/>
            <pc:sldMk cId="1830847363" sldId="283"/>
            <ac:spMk id="11220" creationId="{346EFC87-4649-4814-A254-8C31992C1810}"/>
          </ac:spMkLst>
        </pc:spChg>
        <pc:spChg chg="mod">
          <ac:chgData name="Vivek Saahil" userId="43ad321a-5946-4c44-869a-99c3331d9527" providerId="ADAL" clId="{EA813354-F016-409C-A55B-EB42D8BC8B73}" dt="2021-04-06T04:33:14.680" v="5341" actId="27803"/>
          <ac:spMkLst>
            <pc:docMk/>
            <pc:sldMk cId="1830847363" sldId="283"/>
            <ac:spMk id="11221" creationId="{E6B204BB-0AFA-46E6-B1B3-B12015EF2E32}"/>
          </ac:spMkLst>
        </pc:spChg>
        <pc:spChg chg="mod">
          <ac:chgData name="Vivek Saahil" userId="43ad321a-5946-4c44-869a-99c3331d9527" providerId="ADAL" clId="{EA813354-F016-409C-A55B-EB42D8BC8B73}" dt="2021-04-06T04:33:14.680" v="5341" actId="27803"/>
          <ac:spMkLst>
            <pc:docMk/>
            <pc:sldMk cId="1830847363" sldId="283"/>
            <ac:spMk id="11222" creationId="{D3C58E92-2D9F-4A2B-9519-7C88F2FCB751}"/>
          </ac:spMkLst>
        </pc:spChg>
        <pc:spChg chg="mod">
          <ac:chgData name="Vivek Saahil" userId="43ad321a-5946-4c44-869a-99c3331d9527" providerId="ADAL" clId="{EA813354-F016-409C-A55B-EB42D8BC8B73}" dt="2021-04-06T04:33:14.680" v="5341" actId="27803"/>
          <ac:spMkLst>
            <pc:docMk/>
            <pc:sldMk cId="1830847363" sldId="283"/>
            <ac:spMk id="11223" creationId="{F68F44B5-ACCA-436E-B3A1-A0BDC276A661}"/>
          </ac:spMkLst>
        </pc:spChg>
        <pc:spChg chg="mod">
          <ac:chgData name="Vivek Saahil" userId="43ad321a-5946-4c44-869a-99c3331d9527" providerId="ADAL" clId="{EA813354-F016-409C-A55B-EB42D8BC8B73}" dt="2021-04-06T04:33:14.680" v="5341" actId="27803"/>
          <ac:spMkLst>
            <pc:docMk/>
            <pc:sldMk cId="1830847363" sldId="283"/>
            <ac:spMk id="11224" creationId="{E0A33E4D-3B63-4C59-86AC-1AF88D2B6C84}"/>
          </ac:spMkLst>
        </pc:spChg>
        <pc:spChg chg="mod">
          <ac:chgData name="Vivek Saahil" userId="43ad321a-5946-4c44-869a-99c3331d9527" providerId="ADAL" clId="{EA813354-F016-409C-A55B-EB42D8BC8B73}" dt="2021-04-06T04:33:14.680" v="5341" actId="27803"/>
          <ac:spMkLst>
            <pc:docMk/>
            <pc:sldMk cId="1830847363" sldId="283"/>
            <ac:spMk id="11225" creationId="{72793097-C551-400D-9121-17CA4B17821D}"/>
          </ac:spMkLst>
        </pc:spChg>
        <pc:spChg chg="mod">
          <ac:chgData name="Vivek Saahil" userId="43ad321a-5946-4c44-869a-99c3331d9527" providerId="ADAL" clId="{EA813354-F016-409C-A55B-EB42D8BC8B73}" dt="2021-04-06T04:33:14.680" v="5341" actId="27803"/>
          <ac:spMkLst>
            <pc:docMk/>
            <pc:sldMk cId="1830847363" sldId="283"/>
            <ac:spMk id="11226" creationId="{180E108D-9EB0-4528-BBA0-6A80D30AB629}"/>
          </ac:spMkLst>
        </pc:spChg>
        <pc:spChg chg="mod">
          <ac:chgData name="Vivek Saahil" userId="43ad321a-5946-4c44-869a-99c3331d9527" providerId="ADAL" clId="{EA813354-F016-409C-A55B-EB42D8BC8B73}" dt="2021-04-06T04:33:14.680" v="5341" actId="27803"/>
          <ac:spMkLst>
            <pc:docMk/>
            <pc:sldMk cId="1830847363" sldId="283"/>
            <ac:spMk id="11227" creationId="{B65644D3-2BB6-49CB-9F26-8B2BAEE3B547}"/>
          </ac:spMkLst>
        </pc:spChg>
        <pc:spChg chg="mod">
          <ac:chgData name="Vivek Saahil" userId="43ad321a-5946-4c44-869a-99c3331d9527" providerId="ADAL" clId="{EA813354-F016-409C-A55B-EB42D8BC8B73}" dt="2021-04-06T04:33:14.680" v="5341" actId="27803"/>
          <ac:spMkLst>
            <pc:docMk/>
            <pc:sldMk cId="1830847363" sldId="283"/>
            <ac:spMk id="11228" creationId="{D44D7A53-39CA-4D93-A5A0-25951DDA9EA5}"/>
          </ac:spMkLst>
        </pc:spChg>
        <pc:spChg chg="mod">
          <ac:chgData name="Vivek Saahil" userId="43ad321a-5946-4c44-869a-99c3331d9527" providerId="ADAL" clId="{EA813354-F016-409C-A55B-EB42D8BC8B73}" dt="2021-04-06T04:33:14.680" v="5341" actId="27803"/>
          <ac:spMkLst>
            <pc:docMk/>
            <pc:sldMk cId="1830847363" sldId="283"/>
            <ac:spMk id="11229" creationId="{A424A156-3CA2-4E01-8F9F-5892ADECBB4E}"/>
          </ac:spMkLst>
        </pc:spChg>
        <pc:spChg chg="mod">
          <ac:chgData name="Vivek Saahil" userId="43ad321a-5946-4c44-869a-99c3331d9527" providerId="ADAL" clId="{EA813354-F016-409C-A55B-EB42D8BC8B73}" dt="2021-04-06T04:33:14.680" v="5341" actId="27803"/>
          <ac:spMkLst>
            <pc:docMk/>
            <pc:sldMk cId="1830847363" sldId="283"/>
            <ac:spMk id="11230" creationId="{862FA26C-DD7F-478E-AED3-6F25DE1ED642}"/>
          </ac:spMkLst>
        </pc:spChg>
        <pc:spChg chg="mod">
          <ac:chgData name="Vivek Saahil" userId="43ad321a-5946-4c44-869a-99c3331d9527" providerId="ADAL" clId="{EA813354-F016-409C-A55B-EB42D8BC8B73}" dt="2021-04-06T04:33:14.680" v="5341" actId="27803"/>
          <ac:spMkLst>
            <pc:docMk/>
            <pc:sldMk cId="1830847363" sldId="283"/>
            <ac:spMk id="11231" creationId="{00637CEE-FB96-4CD4-A388-88568653B4BA}"/>
          </ac:spMkLst>
        </pc:spChg>
        <pc:spChg chg="mod">
          <ac:chgData name="Vivek Saahil" userId="43ad321a-5946-4c44-869a-99c3331d9527" providerId="ADAL" clId="{EA813354-F016-409C-A55B-EB42D8BC8B73}" dt="2021-04-06T04:33:14.680" v="5341" actId="27803"/>
          <ac:spMkLst>
            <pc:docMk/>
            <pc:sldMk cId="1830847363" sldId="283"/>
            <ac:spMk id="11232" creationId="{88FD09CC-7D72-4BB9-8307-5CCE839D9734}"/>
          </ac:spMkLst>
        </pc:spChg>
        <pc:spChg chg="mod">
          <ac:chgData name="Vivek Saahil" userId="43ad321a-5946-4c44-869a-99c3331d9527" providerId="ADAL" clId="{EA813354-F016-409C-A55B-EB42D8BC8B73}" dt="2021-04-06T04:33:14.680" v="5341" actId="27803"/>
          <ac:spMkLst>
            <pc:docMk/>
            <pc:sldMk cId="1830847363" sldId="283"/>
            <ac:spMk id="11233" creationId="{C5EAAEDD-9BE6-4D29-8B6E-6718743F0DC6}"/>
          </ac:spMkLst>
        </pc:spChg>
        <pc:spChg chg="mod">
          <ac:chgData name="Vivek Saahil" userId="43ad321a-5946-4c44-869a-99c3331d9527" providerId="ADAL" clId="{EA813354-F016-409C-A55B-EB42D8BC8B73}" dt="2021-04-06T04:33:14.680" v="5341" actId="27803"/>
          <ac:spMkLst>
            <pc:docMk/>
            <pc:sldMk cId="1830847363" sldId="283"/>
            <ac:spMk id="11234" creationId="{46E1D32C-1FA7-476D-87ED-A9FACF37B6A6}"/>
          </ac:spMkLst>
        </pc:spChg>
        <pc:spChg chg="mod">
          <ac:chgData name="Vivek Saahil" userId="43ad321a-5946-4c44-869a-99c3331d9527" providerId="ADAL" clId="{EA813354-F016-409C-A55B-EB42D8BC8B73}" dt="2021-04-06T04:33:14.680" v="5341" actId="27803"/>
          <ac:spMkLst>
            <pc:docMk/>
            <pc:sldMk cId="1830847363" sldId="283"/>
            <ac:spMk id="11235" creationId="{6DA9E4FC-64C6-449E-BA35-4A4B69170FBC}"/>
          </ac:spMkLst>
        </pc:spChg>
        <pc:spChg chg="mod">
          <ac:chgData name="Vivek Saahil" userId="43ad321a-5946-4c44-869a-99c3331d9527" providerId="ADAL" clId="{EA813354-F016-409C-A55B-EB42D8BC8B73}" dt="2021-04-06T04:33:14.680" v="5341" actId="27803"/>
          <ac:spMkLst>
            <pc:docMk/>
            <pc:sldMk cId="1830847363" sldId="283"/>
            <ac:spMk id="11236" creationId="{CF9A031E-27C9-49F1-8955-47FCBDFE8000}"/>
          </ac:spMkLst>
        </pc:spChg>
        <pc:spChg chg="mod">
          <ac:chgData name="Vivek Saahil" userId="43ad321a-5946-4c44-869a-99c3331d9527" providerId="ADAL" clId="{EA813354-F016-409C-A55B-EB42D8BC8B73}" dt="2021-04-06T04:33:14.680" v="5341" actId="27803"/>
          <ac:spMkLst>
            <pc:docMk/>
            <pc:sldMk cId="1830847363" sldId="283"/>
            <ac:spMk id="11237" creationId="{738D6C15-C667-48E4-BAEA-6457AE52D0D0}"/>
          </ac:spMkLst>
        </pc:spChg>
        <pc:spChg chg="mod">
          <ac:chgData name="Vivek Saahil" userId="43ad321a-5946-4c44-869a-99c3331d9527" providerId="ADAL" clId="{EA813354-F016-409C-A55B-EB42D8BC8B73}" dt="2021-04-06T04:33:14.680" v="5341" actId="27803"/>
          <ac:spMkLst>
            <pc:docMk/>
            <pc:sldMk cId="1830847363" sldId="283"/>
            <ac:spMk id="11238" creationId="{50DB6B20-9755-4AA7-BD58-CCBD1C30AE3A}"/>
          </ac:spMkLst>
        </pc:spChg>
        <pc:spChg chg="mod">
          <ac:chgData name="Vivek Saahil" userId="43ad321a-5946-4c44-869a-99c3331d9527" providerId="ADAL" clId="{EA813354-F016-409C-A55B-EB42D8BC8B73}" dt="2021-04-06T04:33:14.680" v="5341" actId="27803"/>
          <ac:spMkLst>
            <pc:docMk/>
            <pc:sldMk cId="1830847363" sldId="283"/>
            <ac:spMk id="11239" creationId="{46BFB818-1EF0-4C7D-BA49-BF2B318BBC07}"/>
          </ac:spMkLst>
        </pc:spChg>
        <pc:spChg chg="mod">
          <ac:chgData name="Vivek Saahil" userId="43ad321a-5946-4c44-869a-99c3331d9527" providerId="ADAL" clId="{EA813354-F016-409C-A55B-EB42D8BC8B73}" dt="2021-04-06T04:33:14.680" v="5341" actId="27803"/>
          <ac:spMkLst>
            <pc:docMk/>
            <pc:sldMk cId="1830847363" sldId="283"/>
            <ac:spMk id="11240" creationId="{05A71576-B43A-4AE5-AAAB-DF950154DC3D}"/>
          </ac:spMkLst>
        </pc:spChg>
        <pc:spChg chg="mod">
          <ac:chgData name="Vivek Saahil" userId="43ad321a-5946-4c44-869a-99c3331d9527" providerId="ADAL" clId="{EA813354-F016-409C-A55B-EB42D8BC8B73}" dt="2021-04-06T04:33:14.680" v="5341" actId="27803"/>
          <ac:spMkLst>
            <pc:docMk/>
            <pc:sldMk cId="1830847363" sldId="283"/>
            <ac:spMk id="11241" creationId="{BC1E8EE3-F9A8-4D3F-997F-6E7A40B383E5}"/>
          </ac:spMkLst>
        </pc:spChg>
        <pc:spChg chg="mod">
          <ac:chgData name="Vivek Saahil" userId="43ad321a-5946-4c44-869a-99c3331d9527" providerId="ADAL" clId="{EA813354-F016-409C-A55B-EB42D8BC8B73}" dt="2021-04-06T04:33:14.680" v="5341" actId="27803"/>
          <ac:spMkLst>
            <pc:docMk/>
            <pc:sldMk cId="1830847363" sldId="283"/>
            <ac:spMk id="11242" creationId="{9B12B39A-C55E-4B5A-88DA-942175327ACE}"/>
          </ac:spMkLst>
        </pc:spChg>
        <pc:spChg chg="mod">
          <ac:chgData name="Vivek Saahil" userId="43ad321a-5946-4c44-869a-99c3331d9527" providerId="ADAL" clId="{EA813354-F016-409C-A55B-EB42D8BC8B73}" dt="2021-04-06T04:33:14.680" v="5341" actId="27803"/>
          <ac:spMkLst>
            <pc:docMk/>
            <pc:sldMk cId="1830847363" sldId="283"/>
            <ac:spMk id="11243" creationId="{57AC6333-3147-4161-9CC7-8AD64CBA4B9D}"/>
          </ac:spMkLst>
        </pc:spChg>
        <pc:spChg chg="mod">
          <ac:chgData name="Vivek Saahil" userId="43ad321a-5946-4c44-869a-99c3331d9527" providerId="ADAL" clId="{EA813354-F016-409C-A55B-EB42D8BC8B73}" dt="2021-04-06T04:33:14.680" v="5341" actId="27803"/>
          <ac:spMkLst>
            <pc:docMk/>
            <pc:sldMk cId="1830847363" sldId="283"/>
            <ac:spMk id="11244" creationId="{1AC08F0C-69ED-4336-9050-17557FE9EBA0}"/>
          </ac:spMkLst>
        </pc:spChg>
        <pc:spChg chg="mod">
          <ac:chgData name="Vivek Saahil" userId="43ad321a-5946-4c44-869a-99c3331d9527" providerId="ADAL" clId="{EA813354-F016-409C-A55B-EB42D8BC8B73}" dt="2021-04-06T04:33:14.680" v="5341" actId="27803"/>
          <ac:spMkLst>
            <pc:docMk/>
            <pc:sldMk cId="1830847363" sldId="283"/>
            <ac:spMk id="11245" creationId="{F03A3AC4-53AF-4194-BCFE-FED9FBFFF74F}"/>
          </ac:spMkLst>
        </pc:spChg>
        <pc:spChg chg="mod">
          <ac:chgData name="Vivek Saahil" userId="43ad321a-5946-4c44-869a-99c3331d9527" providerId="ADAL" clId="{EA813354-F016-409C-A55B-EB42D8BC8B73}" dt="2021-04-06T04:33:14.680" v="5341" actId="27803"/>
          <ac:spMkLst>
            <pc:docMk/>
            <pc:sldMk cId="1830847363" sldId="283"/>
            <ac:spMk id="11246" creationId="{7EE670B1-05EB-4535-BE23-3613EE1CE036}"/>
          </ac:spMkLst>
        </pc:spChg>
        <pc:spChg chg="mod">
          <ac:chgData name="Vivek Saahil" userId="43ad321a-5946-4c44-869a-99c3331d9527" providerId="ADAL" clId="{EA813354-F016-409C-A55B-EB42D8BC8B73}" dt="2021-04-06T04:33:14.680" v="5341" actId="27803"/>
          <ac:spMkLst>
            <pc:docMk/>
            <pc:sldMk cId="1830847363" sldId="283"/>
            <ac:spMk id="11247" creationId="{D9AF9EC1-97DA-4C31-9323-B644AE36335C}"/>
          </ac:spMkLst>
        </pc:spChg>
        <pc:spChg chg="mod">
          <ac:chgData name="Vivek Saahil" userId="43ad321a-5946-4c44-869a-99c3331d9527" providerId="ADAL" clId="{EA813354-F016-409C-A55B-EB42D8BC8B73}" dt="2021-04-06T04:33:14.680" v="5341" actId="27803"/>
          <ac:spMkLst>
            <pc:docMk/>
            <pc:sldMk cId="1830847363" sldId="283"/>
            <ac:spMk id="11248" creationId="{910CCC5F-561E-436D-83E5-DA190B809B88}"/>
          </ac:spMkLst>
        </pc:spChg>
        <pc:spChg chg="mod">
          <ac:chgData name="Vivek Saahil" userId="43ad321a-5946-4c44-869a-99c3331d9527" providerId="ADAL" clId="{EA813354-F016-409C-A55B-EB42D8BC8B73}" dt="2021-04-06T04:33:14.680" v="5341" actId="27803"/>
          <ac:spMkLst>
            <pc:docMk/>
            <pc:sldMk cId="1830847363" sldId="283"/>
            <ac:spMk id="11249" creationId="{6C85CBE0-DB56-4798-BBC8-786BB51A8F94}"/>
          </ac:spMkLst>
        </pc:spChg>
        <pc:spChg chg="mod">
          <ac:chgData name="Vivek Saahil" userId="43ad321a-5946-4c44-869a-99c3331d9527" providerId="ADAL" clId="{EA813354-F016-409C-A55B-EB42D8BC8B73}" dt="2021-04-06T04:33:14.680" v="5341" actId="27803"/>
          <ac:spMkLst>
            <pc:docMk/>
            <pc:sldMk cId="1830847363" sldId="283"/>
            <ac:spMk id="11250" creationId="{80AA930E-966E-43A8-BE0B-AADBD3FD0B6B}"/>
          </ac:spMkLst>
        </pc:spChg>
        <pc:spChg chg="mod">
          <ac:chgData name="Vivek Saahil" userId="43ad321a-5946-4c44-869a-99c3331d9527" providerId="ADAL" clId="{EA813354-F016-409C-A55B-EB42D8BC8B73}" dt="2021-04-06T04:33:14.680" v="5341" actId="27803"/>
          <ac:spMkLst>
            <pc:docMk/>
            <pc:sldMk cId="1830847363" sldId="283"/>
            <ac:spMk id="11251" creationId="{1808AA90-B709-4DEF-BD5D-6D3D08ED33CC}"/>
          </ac:spMkLst>
        </pc:spChg>
        <pc:spChg chg="mod">
          <ac:chgData name="Vivek Saahil" userId="43ad321a-5946-4c44-869a-99c3331d9527" providerId="ADAL" clId="{EA813354-F016-409C-A55B-EB42D8BC8B73}" dt="2021-04-06T04:33:14.680" v="5341" actId="27803"/>
          <ac:spMkLst>
            <pc:docMk/>
            <pc:sldMk cId="1830847363" sldId="283"/>
            <ac:spMk id="11252" creationId="{02AC38ED-2F05-4CD1-94F4-4D4847004A67}"/>
          </ac:spMkLst>
        </pc:spChg>
        <pc:spChg chg="mod">
          <ac:chgData name="Vivek Saahil" userId="43ad321a-5946-4c44-869a-99c3331d9527" providerId="ADAL" clId="{EA813354-F016-409C-A55B-EB42D8BC8B73}" dt="2021-04-06T04:33:14.680" v="5341" actId="27803"/>
          <ac:spMkLst>
            <pc:docMk/>
            <pc:sldMk cId="1830847363" sldId="283"/>
            <ac:spMk id="11253" creationId="{33B74A4E-0C96-4ED7-B86F-643245646C6A}"/>
          </ac:spMkLst>
        </pc:spChg>
        <pc:spChg chg="mod">
          <ac:chgData name="Vivek Saahil" userId="43ad321a-5946-4c44-869a-99c3331d9527" providerId="ADAL" clId="{EA813354-F016-409C-A55B-EB42D8BC8B73}" dt="2021-04-06T04:33:14.680" v="5341" actId="27803"/>
          <ac:spMkLst>
            <pc:docMk/>
            <pc:sldMk cId="1830847363" sldId="283"/>
            <ac:spMk id="11254" creationId="{00702E58-FB87-4855-9F56-F4460ED9F475}"/>
          </ac:spMkLst>
        </pc:spChg>
        <pc:spChg chg="mod">
          <ac:chgData name="Vivek Saahil" userId="43ad321a-5946-4c44-869a-99c3331d9527" providerId="ADAL" clId="{EA813354-F016-409C-A55B-EB42D8BC8B73}" dt="2021-04-06T04:33:14.680" v="5341" actId="27803"/>
          <ac:spMkLst>
            <pc:docMk/>
            <pc:sldMk cId="1830847363" sldId="283"/>
            <ac:spMk id="11255" creationId="{AFFAAD38-CAE2-49E6-912C-B4730CACDAA7}"/>
          </ac:spMkLst>
        </pc:spChg>
        <pc:spChg chg="mod">
          <ac:chgData name="Vivek Saahil" userId="43ad321a-5946-4c44-869a-99c3331d9527" providerId="ADAL" clId="{EA813354-F016-409C-A55B-EB42D8BC8B73}" dt="2021-04-06T04:33:14.680" v="5341" actId="27803"/>
          <ac:spMkLst>
            <pc:docMk/>
            <pc:sldMk cId="1830847363" sldId="283"/>
            <ac:spMk id="11256" creationId="{E7DDF45B-0F48-4C34-9B9D-29945CC8323D}"/>
          </ac:spMkLst>
        </pc:spChg>
        <pc:spChg chg="mod">
          <ac:chgData name="Vivek Saahil" userId="43ad321a-5946-4c44-869a-99c3331d9527" providerId="ADAL" clId="{EA813354-F016-409C-A55B-EB42D8BC8B73}" dt="2021-04-06T04:33:14.680" v="5341" actId="27803"/>
          <ac:spMkLst>
            <pc:docMk/>
            <pc:sldMk cId="1830847363" sldId="283"/>
            <ac:spMk id="11257" creationId="{A87D9FFA-67D3-41B4-AB41-EB4E2D666235}"/>
          </ac:spMkLst>
        </pc:spChg>
        <pc:spChg chg="mod">
          <ac:chgData name="Vivek Saahil" userId="43ad321a-5946-4c44-869a-99c3331d9527" providerId="ADAL" clId="{EA813354-F016-409C-A55B-EB42D8BC8B73}" dt="2021-04-06T04:33:14.680" v="5341" actId="27803"/>
          <ac:spMkLst>
            <pc:docMk/>
            <pc:sldMk cId="1830847363" sldId="283"/>
            <ac:spMk id="11258" creationId="{5C2D2B0F-6425-474C-BE81-7A6C519ACCD2}"/>
          </ac:spMkLst>
        </pc:spChg>
        <pc:spChg chg="mod">
          <ac:chgData name="Vivek Saahil" userId="43ad321a-5946-4c44-869a-99c3331d9527" providerId="ADAL" clId="{EA813354-F016-409C-A55B-EB42D8BC8B73}" dt="2021-04-06T04:33:14.680" v="5341" actId="27803"/>
          <ac:spMkLst>
            <pc:docMk/>
            <pc:sldMk cId="1830847363" sldId="283"/>
            <ac:spMk id="11259" creationId="{E5694E10-E91B-4BC2-A0B3-9CE7028CE64C}"/>
          </ac:spMkLst>
        </pc:spChg>
        <pc:spChg chg="mod">
          <ac:chgData name="Vivek Saahil" userId="43ad321a-5946-4c44-869a-99c3331d9527" providerId="ADAL" clId="{EA813354-F016-409C-A55B-EB42D8BC8B73}" dt="2021-04-06T04:33:14.680" v="5341" actId="27803"/>
          <ac:spMkLst>
            <pc:docMk/>
            <pc:sldMk cId="1830847363" sldId="283"/>
            <ac:spMk id="11260" creationId="{448A29A1-A486-40E4-BDED-129066F163B4}"/>
          </ac:spMkLst>
        </pc:spChg>
        <pc:spChg chg="mod">
          <ac:chgData name="Vivek Saahil" userId="43ad321a-5946-4c44-869a-99c3331d9527" providerId="ADAL" clId="{EA813354-F016-409C-A55B-EB42D8BC8B73}" dt="2021-04-06T04:33:14.680" v="5341" actId="27803"/>
          <ac:spMkLst>
            <pc:docMk/>
            <pc:sldMk cId="1830847363" sldId="283"/>
            <ac:spMk id="11261" creationId="{D46FB537-0856-4B83-97FE-7B4F90546C65}"/>
          </ac:spMkLst>
        </pc:spChg>
        <pc:spChg chg="mod">
          <ac:chgData name="Vivek Saahil" userId="43ad321a-5946-4c44-869a-99c3331d9527" providerId="ADAL" clId="{EA813354-F016-409C-A55B-EB42D8BC8B73}" dt="2021-04-06T04:33:14.680" v="5341" actId="27803"/>
          <ac:spMkLst>
            <pc:docMk/>
            <pc:sldMk cId="1830847363" sldId="283"/>
            <ac:spMk id="11262" creationId="{17672626-ED85-43C2-9A61-8B42D60E76F5}"/>
          </ac:spMkLst>
        </pc:spChg>
        <pc:spChg chg="mod">
          <ac:chgData name="Vivek Saahil" userId="43ad321a-5946-4c44-869a-99c3331d9527" providerId="ADAL" clId="{EA813354-F016-409C-A55B-EB42D8BC8B73}" dt="2021-04-06T04:33:14.680" v="5341" actId="27803"/>
          <ac:spMkLst>
            <pc:docMk/>
            <pc:sldMk cId="1830847363" sldId="283"/>
            <ac:spMk id="11263" creationId="{B85487DC-B222-44BA-9651-B209D8A54049}"/>
          </ac:spMkLst>
        </pc:spChg>
        <pc:spChg chg="mod">
          <ac:chgData name="Vivek Saahil" userId="43ad321a-5946-4c44-869a-99c3331d9527" providerId="ADAL" clId="{EA813354-F016-409C-A55B-EB42D8BC8B73}" dt="2021-04-06T04:33:14.680" v="5341" actId="27803"/>
          <ac:spMkLst>
            <pc:docMk/>
            <pc:sldMk cId="1830847363" sldId="283"/>
            <ac:spMk id="11264" creationId="{15607508-61F6-4400-94B6-B0B0DBBB01FF}"/>
          </ac:spMkLst>
        </pc:spChg>
        <pc:spChg chg="mod">
          <ac:chgData name="Vivek Saahil" userId="43ad321a-5946-4c44-869a-99c3331d9527" providerId="ADAL" clId="{EA813354-F016-409C-A55B-EB42D8BC8B73}" dt="2021-04-06T04:33:14.680" v="5341" actId="27803"/>
          <ac:spMkLst>
            <pc:docMk/>
            <pc:sldMk cId="1830847363" sldId="283"/>
            <ac:spMk id="11265" creationId="{CFAA95D9-CA63-48C3-8199-BA8943981F36}"/>
          </ac:spMkLst>
        </pc:spChg>
        <pc:spChg chg="mod">
          <ac:chgData name="Vivek Saahil" userId="43ad321a-5946-4c44-869a-99c3331d9527" providerId="ADAL" clId="{EA813354-F016-409C-A55B-EB42D8BC8B73}" dt="2021-04-06T04:33:14.680" v="5341" actId="27803"/>
          <ac:spMkLst>
            <pc:docMk/>
            <pc:sldMk cId="1830847363" sldId="283"/>
            <ac:spMk id="11266" creationId="{37EA157D-E802-4717-B3AA-5591F62CE69A}"/>
          </ac:spMkLst>
        </pc:spChg>
        <pc:spChg chg="mod">
          <ac:chgData name="Vivek Saahil" userId="43ad321a-5946-4c44-869a-99c3331d9527" providerId="ADAL" clId="{EA813354-F016-409C-A55B-EB42D8BC8B73}" dt="2021-04-06T04:33:14.680" v="5341" actId="27803"/>
          <ac:spMkLst>
            <pc:docMk/>
            <pc:sldMk cId="1830847363" sldId="283"/>
            <ac:spMk id="11267" creationId="{16859F1A-F5D8-42A6-A55B-EA2461DAF1FC}"/>
          </ac:spMkLst>
        </pc:spChg>
        <pc:spChg chg="mod">
          <ac:chgData name="Vivek Saahil" userId="43ad321a-5946-4c44-869a-99c3331d9527" providerId="ADAL" clId="{EA813354-F016-409C-A55B-EB42D8BC8B73}" dt="2021-04-06T04:33:14.680" v="5341" actId="27803"/>
          <ac:spMkLst>
            <pc:docMk/>
            <pc:sldMk cId="1830847363" sldId="283"/>
            <ac:spMk id="11268" creationId="{9A6DC427-C9FD-4134-B09E-8D2C007B6598}"/>
          </ac:spMkLst>
        </pc:spChg>
        <pc:spChg chg="mod">
          <ac:chgData name="Vivek Saahil" userId="43ad321a-5946-4c44-869a-99c3331d9527" providerId="ADAL" clId="{EA813354-F016-409C-A55B-EB42D8BC8B73}" dt="2021-04-06T04:33:14.680" v="5341" actId="27803"/>
          <ac:spMkLst>
            <pc:docMk/>
            <pc:sldMk cId="1830847363" sldId="283"/>
            <ac:spMk id="11269" creationId="{CEA897EB-A174-425E-AAFF-661802993B52}"/>
          </ac:spMkLst>
        </pc:spChg>
        <pc:spChg chg="mod">
          <ac:chgData name="Vivek Saahil" userId="43ad321a-5946-4c44-869a-99c3331d9527" providerId="ADAL" clId="{EA813354-F016-409C-A55B-EB42D8BC8B73}" dt="2021-04-06T04:33:14.680" v="5341" actId="27803"/>
          <ac:spMkLst>
            <pc:docMk/>
            <pc:sldMk cId="1830847363" sldId="283"/>
            <ac:spMk id="11270" creationId="{D685AE02-008F-47B2-838C-8ACF26A25491}"/>
          </ac:spMkLst>
        </pc:spChg>
        <pc:spChg chg="mod">
          <ac:chgData name="Vivek Saahil" userId="43ad321a-5946-4c44-869a-99c3331d9527" providerId="ADAL" clId="{EA813354-F016-409C-A55B-EB42D8BC8B73}" dt="2021-04-06T04:33:14.680" v="5341" actId="27803"/>
          <ac:spMkLst>
            <pc:docMk/>
            <pc:sldMk cId="1830847363" sldId="283"/>
            <ac:spMk id="11271" creationId="{68962CA7-2F8E-4501-B2ED-4FB034A74AF4}"/>
          </ac:spMkLst>
        </pc:spChg>
        <pc:spChg chg="mod">
          <ac:chgData name="Vivek Saahil" userId="43ad321a-5946-4c44-869a-99c3331d9527" providerId="ADAL" clId="{EA813354-F016-409C-A55B-EB42D8BC8B73}" dt="2021-04-06T04:33:14.680" v="5341" actId="27803"/>
          <ac:spMkLst>
            <pc:docMk/>
            <pc:sldMk cId="1830847363" sldId="283"/>
            <ac:spMk id="11272" creationId="{67F9B68C-D1FC-4DB1-82EF-4C439091CC6E}"/>
          </ac:spMkLst>
        </pc:spChg>
        <pc:spChg chg="mod">
          <ac:chgData name="Vivek Saahil" userId="43ad321a-5946-4c44-869a-99c3331d9527" providerId="ADAL" clId="{EA813354-F016-409C-A55B-EB42D8BC8B73}" dt="2021-04-06T04:33:14.680" v="5341" actId="27803"/>
          <ac:spMkLst>
            <pc:docMk/>
            <pc:sldMk cId="1830847363" sldId="283"/>
            <ac:spMk id="11273" creationId="{AB43174A-26CD-411E-BB98-13F1B8114C88}"/>
          </ac:spMkLst>
        </pc:spChg>
        <pc:spChg chg="mod">
          <ac:chgData name="Vivek Saahil" userId="43ad321a-5946-4c44-869a-99c3331d9527" providerId="ADAL" clId="{EA813354-F016-409C-A55B-EB42D8BC8B73}" dt="2021-04-06T04:33:14.680" v="5341" actId="27803"/>
          <ac:spMkLst>
            <pc:docMk/>
            <pc:sldMk cId="1830847363" sldId="283"/>
            <ac:spMk id="11274" creationId="{6C2EA702-8228-4846-BE9A-543C1F4262E2}"/>
          </ac:spMkLst>
        </pc:spChg>
        <pc:spChg chg="mod">
          <ac:chgData name="Vivek Saahil" userId="43ad321a-5946-4c44-869a-99c3331d9527" providerId="ADAL" clId="{EA813354-F016-409C-A55B-EB42D8BC8B73}" dt="2021-04-06T04:33:14.680" v="5341" actId="27803"/>
          <ac:spMkLst>
            <pc:docMk/>
            <pc:sldMk cId="1830847363" sldId="283"/>
            <ac:spMk id="11275" creationId="{25D17780-B3B4-44EB-B903-E72F38532DC2}"/>
          </ac:spMkLst>
        </pc:spChg>
        <pc:spChg chg="mod">
          <ac:chgData name="Vivek Saahil" userId="43ad321a-5946-4c44-869a-99c3331d9527" providerId="ADAL" clId="{EA813354-F016-409C-A55B-EB42D8BC8B73}" dt="2021-04-06T04:33:14.680" v="5341" actId="27803"/>
          <ac:spMkLst>
            <pc:docMk/>
            <pc:sldMk cId="1830847363" sldId="283"/>
            <ac:spMk id="11276" creationId="{56901246-4436-40B6-BA65-26BEFF774D6F}"/>
          </ac:spMkLst>
        </pc:spChg>
        <pc:spChg chg="mod">
          <ac:chgData name="Vivek Saahil" userId="43ad321a-5946-4c44-869a-99c3331d9527" providerId="ADAL" clId="{EA813354-F016-409C-A55B-EB42D8BC8B73}" dt="2021-04-06T04:33:14.680" v="5341" actId="27803"/>
          <ac:spMkLst>
            <pc:docMk/>
            <pc:sldMk cId="1830847363" sldId="283"/>
            <ac:spMk id="11277" creationId="{E17DB837-3895-4C00-A8F8-C3E27BEF6AB2}"/>
          </ac:spMkLst>
        </pc:spChg>
        <pc:spChg chg="mod">
          <ac:chgData name="Vivek Saahil" userId="43ad321a-5946-4c44-869a-99c3331d9527" providerId="ADAL" clId="{EA813354-F016-409C-A55B-EB42D8BC8B73}" dt="2021-04-06T04:33:14.680" v="5341" actId="27803"/>
          <ac:spMkLst>
            <pc:docMk/>
            <pc:sldMk cId="1830847363" sldId="283"/>
            <ac:spMk id="11278" creationId="{36E3AFFE-078D-4429-BFC1-A61E36E2BEF5}"/>
          </ac:spMkLst>
        </pc:spChg>
        <pc:spChg chg="mod">
          <ac:chgData name="Vivek Saahil" userId="43ad321a-5946-4c44-869a-99c3331d9527" providerId="ADAL" clId="{EA813354-F016-409C-A55B-EB42D8BC8B73}" dt="2021-04-06T04:33:14.680" v="5341" actId="27803"/>
          <ac:spMkLst>
            <pc:docMk/>
            <pc:sldMk cId="1830847363" sldId="283"/>
            <ac:spMk id="11279" creationId="{65B9F887-7AA1-491D-A16E-CD24D9762ED2}"/>
          </ac:spMkLst>
        </pc:spChg>
        <pc:spChg chg="mod">
          <ac:chgData name="Vivek Saahil" userId="43ad321a-5946-4c44-869a-99c3331d9527" providerId="ADAL" clId="{EA813354-F016-409C-A55B-EB42D8BC8B73}" dt="2021-04-06T04:33:14.680" v="5341" actId="27803"/>
          <ac:spMkLst>
            <pc:docMk/>
            <pc:sldMk cId="1830847363" sldId="283"/>
            <ac:spMk id="11280" creationId="{5FB3C807-E7EF-431D-89EA-9576DEE7ABAB}"/>
          </ac:spMkLst>
        </pc:spChg>
        <pc:spChg chg="mod">
          <ac:chgData name="Vivek Saahil" userId="43ad321a-5946-4c44-869a-99c3331d9527" providerId="ADAL" clId="{EA813354-F016-409C-A55B-EB42D8BC8B73}" dt="2021-04-06T04:33:14.680" v="5341" actId="27803"/>
          <ac:spMkLst>
            <pc:docMk/>
            <pc:sldMk cId="1830847363" sldId="283"/>
            <ac:spMk id="11281" creationId="{E70CF02C-6E6E-4939-B9F1-3F8BBF74654F}"/>
          </ac:spMkLst>
        </pc:spChg>
        <pc:spChg chg="mod">
          <ac:chgData name="Vivek Saahil" userId="43ad321a-5946-4c44-869a-99c3331d9527" providerId="ADAL" clId="{EA813354-F016-409C-A55B-EB42D8BC8B73}" dt="2021-04-06T04:33:14.680" v="5341" actId="27803"/>
          <ac:spMkLst>
            <pc:docMk/>
            <pc:sldMk cId="1830847363" sldId="283"/>
            <ac:spMk id="11282" creationId="{CA401FA4-C4A4-4D3C-BB9D-14C63C5F0703}"/>
          </ac:spMkLst>
        </pc:spChg>
        <pc:spChg chg="mod">
          <ac:chgData name="Vivek Saahil" userId="43ad321a-5946-4c44-869a-99c3331d9527" providerId="ADAL" clId="{EA813354-F016-409C-A55B-EB42D8BC8B73}" dt="2021-04-06T04:33:14.680" v="5341" actId="27803"/>
          <ac:spMkLst>
            <pc:docMk/>
            <pc:sldMk cId="1830847363" sldId="283"/>
            <ac:spMk id="11283" creationId="{30F528E9-59D8-42D9-A030-D20C776F0E6E}"/>
          </ac:spMkLst>
        </pc:spChg>
        <pc:spChg chg="mod">
          <ac:chgData name="Vivek Saahil" userId="43ad321a-5946-4c44-869a-99c3331d9527" providerId="ADAL" clId="{EA813354-F016-409C-A55B-EB42D8BC8B73}" dt="2021-04-06T04:33:14.680" v="5341" actId="27803"/>
          <ac:spMkLst>
            <pc:docMk/>
            <pc:sldMk cId="1830847363" sldId="283"/>
            <ac:spMk id="11284" creationId="{85E8B3BF-9227-4F54-A160-198E938B0174}"/>
          </ac:spMkLst>
        </pc:spChg>
        <pc:spChg chg="mod">
          <ac:chgData name="Vivek Saahil" userId="43ad321a-5946-4c44-869a-99c3331d9527" providerId="ADAL" clId="{EA813354-F016-409C-A55B-EB42D8BC8B73}" dt="2021-04-06T04:33:14.680" v="5341" actId="27803"/>
          <ac:spMkLst>
            <pc:docMk/>
            <pc:sldMk cId="1830847363" sldId="283"/>
            <ac:spMk id="11285" creationId="{086CD8B7-BBF7-41E9-BEC3-24801363A1BA}"/>
          </ac:spMkLst>
        </pc:spChg>
        <pc:spChg chg="mod">
          <ac:chgData name="Vivek Saahil" userId="43ad321a-5946-4c44-869a-99c3331d9527" providerId="ADAL" clId="{EA813354-F016-409C-A55B-EB42D8BC8B73}" dt="2021-04-06T04:33:14.680" v="5341" actId="27803"/>
          <ac:spMkLst>
            <pc:docMk/>
            <pc:sldMk cId="1830847363" sldId="283"/>
            <ac:spMk id="11286" creationId="{C76EAAE9-F5A2-43B1-920B-9722467A4219}"/>
          </ac:spMkLst>
        </pc:spChg>
        <pc:spChg chg="mod">
          <ac:chgData name="Vivek Saahil" userId="43ad321a-5946-4c44-869a-99c3331d9527" providerId="ADAL" clId="{EA813354-F016-409C-A55B-EB42D8BC8B73}" dt="2021-04-06T04:33:14.680" v="5341" actId="27803"/>
          <ac:spMkLst>
            <pc:docMk/>
            <pc:sldMk cId="1830847363" sldId="283"/>
            <ac:spMk id="11287" creationId="{995E0E87-FB6A-4D3E-BFB7-20D983661F29}"/>
          </ac:spMkLst>
        </pc:spChg>
        <pc:spChg chg="mod">
          <ac:chgData name="Vivek Saahil" userId="43ad321a-5946-4c44-869a-99c3331d9527" providerId="ADAL" clId="{EA813354-F016-409C-A55B-EB42D8BC8B73}" dt="2021-04-06T04:33:14.680" v="5341" actId="27803"/>
          <ac:spMkLst>
            <pc:docMk/>
            <pc:sldMk cId="1830847363" sldId="283"/>
            <ac:spMk id="11288" creationId="{8DE0EEEF-526F-4B99-82C1-542056ED802D}"/>
          </ac:spMkLst>
        </pc:spChg>
        <pc:spChg chg="mod">
          <ac:chgData name="Vivek Saahil" userId="43ad321a-5946-4c44-869a-99c3331d9527" providerId="ADAL" clId="{EA813354-F016-409C-A55B-EB42D8BC8B73}" dt="2021-04-06T04:33:14.680" v="5341" actId="27803"/>
          <ac:spMkLst>
            <pc:docMk/>
            <pc:sldMk cId="1830847363" sldId="283"/>
            <ac:spMk id="11289" creationId="{5D2BDA7E-B205-47F9-9585-DCDB39A4BFB6}"/>
          </ac:spMkLst>
        </pc:spChg>
        <pc:spChg chg="mod">
          <ac:chgData name="Vivek Saahil" userId="43ad321a-5946-4c44-869a-99c3331d9527" providerId="ADAL" clId="{EA813354-F016-409C-A55B-EB42D8BC8B73}" dt="2021-04-06T04:33:14.680" v="5341" actId="27803"/>
          <ac:spMkLst>
            <pc:docMk/>
            <pc:sldMk cId="1830847363" sldId="283"/>
            <ac:spMk id="11290" creationId="{2A777068-AC61-417B-AAAC-92A47F3DE291}"/>
          </ac:spMkLst>
        </pc:spChg>
        <pc:spChg chg="mod">
          <ac:chgData name="Vivek Saahil" userId="43ad321a-5946-4c44-869a-99c3331d9527" providerId="ADAL" clId="{EA813354-F016-409C-A55B-EB42D8BC8B73}" dt="2021-04-06T04:33:14.680" v="5341" actId="27803"/>
          <ac:spMkLst>
            <pc:docMk/>
            <pc:sldMk cId="1830847363" sldId="283"/>
            <ac:spMk id="11291" creationId="{27D61829-9FD9-4D98-9C73-F9D8FE0B4458}"/>
          </ac:spMkLst>
        </pc:spChg>
        <pc:spChg chg="mod">
          <ac:chgData name="Vivek Saahil" userId="43ad321a-5946-4c44-869a-99c3331d9527" providerId="ADAL" clId="{EA813354-F016-409C-A55B-EB42D8BC8B73}" dt="2021-04-06T04:33:14.680" v="5341" actId="27803"/>
          <ac:spMkLst>
            <pc:docMk/>
            <pc:sldMk cId="1830847363" sldId="283"/>
            <ac:spMk id="11292" creationId="{314A650F-F3FC-470A-9912-C42D0A567A6A}"/>
          </ac:spMkLst>
        </pc:spChg>
        <pc:spChg chg="mod">
          <ac:chgData name="Vivek Saahil" userId="43ad321a-5946-4c44-869a-99c3331d9527" providerId="ADAL" clId="{EA813354-F016-409C-A55B-EB42D8BC8B73}" dt="2021-04-06T04:33:14.680" v="5341" actId="27803"/>
          <ac:spMkLst>
            <pc:docMk/>
            <pc:sldMk cId="1830847363" sldId="283"/>
            <ac:spMk id="11293" creationId="{A05F4C6B-743F-4213-8DDB-525523639349}"/>
          </ac:spMkLst>
        </pc:spChg>
        <pc:spChg chg="mod">
          <ac:chgData name="Vivek Saahil" userId="43ad321a-5946-4c44-869a-99c3331d9527" providerId="ADAL" clId="{EA813354-F016-409C-A55B-EB42D8BC8B73}" dt="2021-04-06T04:33:14.680" v="5341" actId="27803"/>
          <ac:spMkLst>
            <pc:docMk/>
            <pc:sldMk cId="1830847363" sldId="283"/>
            <ac:spMk id="11294" creationId="{F9DC3CC7-84C2-4469-BC38-9AC8338B9F67}"/>
          </ac:spMkLst>
        </pc:spChg>
        <pc:spChg chg="mod">
          <ac:chgData name="Vivek Saahil" userId="43ad321a-5946-4c44-869a-99c3331d9527" providerId="ADAL" clId="{EA813354-F016-409C-A55B-EB42D8BC8B73}" dt="2021-04-06T04:33:14.680" v="5341" actId="27803"/>
          <ac:spMkLst>
            <pc:docMk/>
            <pc:sldMk cId="1830847363" sldId="283"/>
            <ac:spMk id="11295" creationId="{7B78849B-AF7E-4415-9483-663A4883F070}"/>
          </ac:spMkLst>
        </pc:spChg>
        <pc:spChg chg="mod">
          <ac:chgData name="Vivek Saahil" userId="43ad321a-5946-4c44-869a-99c3331d9527" providerId="ADAL" clId="{EA813354-F016-409C-A55B-EB42D8BC8B73}" dt="2021-04-06T04:33:14.680" v="5341" actId="27803"/>
          <ac:spMkLst>
            <pc:docMk/>
            <pc:sldMk cId="1830847363" sldId="283"/>
            <ac:spMk id="11296" creationId="{2D917D19-9953-496B-B697-C7B92DB0AF0D}"/>
          </ac:spMkLst>
        </pc:spChg>
        <pc:spChg chg="mod">
          <ac:chgData name="Vivek Saahil" userId="43ad321a-5946-4c44-869a-99c3331d9527" providerId="ADAL" clId="{EA813354-F016-409C-A55B-EB42D8BC8B73}" dt="2021-04-06T04:33:14.680" v="5341" actId="27803"/>
          <ac:spMkLst>
            <pc:docMk/>
            <pc:sldMk cId="1830847363" sldId="283"/>
            <ac:spMk id="11297" creationId="{902945AB-C8E9-4320-A6F9-87E5482CB00D}"/>
          </ac:spMkLst>
        </pc:spChg>
        <pc:spChg chg="mod">
          <ac:chgData name="Vivek Saahil" userId="43ad321a-5946-4c44-869a-99c3331d9527" providerId="ADAL" clId="{EA813354-F016-409C-A55B-EB42D8BC8B73}" dt="2021-04-06T04:33:14.680" v="5341" actId="27803"/>
          <ac:spMkLst>
            <pc:docMk/>
            <pc:sldMk cId="1830847363" sldId="283"/>
            <ac:spMk id="11298" creationId="{C4D2E804-5929-4B21-9DFB-3FB712D9F196}"/>
          </ac:spMkLst>
        </pc:spChg>
        <pc:spChg chg="mod">
          <ac:chgData name="Vivek Saahil" userId="43ad321a-5946-4c44-869a-99c3331d9527" providerId="ADAL" clId="{EA813354-F016-409C-A55B-EB42D8BC8B73}" dt="2021-04-06T04:33:14.680" v="5341" actId="27803"/>
          <ac:spMkLst>
            <pc:docMk/>
            <pc:sldMk cId="1830847363" sldId="283"/>
            <ac:spMk id="11299" creationId="{352D0166-3982-438D-A306-26AE0097EC33}"/>
          </ac:spMkLst>
        </pc:spChg>
        <pc:spChg chg="mod">
          <ac:chgData name="Vivek Saahil" userId="43ad321a-5946-4c44-869a-99c3331d9527" providerId="ADAL" clId="{EA813354-F016-409C-A55B-EB42D8BC8B73}" dt="2021-04-06T04:33:14.680" v="5341" actId="27803"/>
          <ac:spMkLst>
            <pc:docMk/>
            <pc:sldMk cId="1830847363" sldId="283"/>
            <ac:spMk id="11300" creationId="{1D13F663-DDD7-4175-A7E9-D34853F6964B}"/>
          </ac:spMkLst>
        </pc:spChg>
        <pc:spChg chg="mod">
          <ac:chgData name="Vivek Saahil" userId="43ad321a-5946-4c44-869a-99c3331d9527" providerId="ADAL" clId="{EA813354-F016-409C-A55B-EB42D8BC8B73}" dt="2021-04-06T04:33:14.680" v="5341" actId="27803"/>
          <ac:spMkLst>
            <pc:docMk/>
            <pc:sldMk cId="1830847363" sldId="283"/>
            <ac:spMk id="11301" creationId="{D297381C-8CE3-45D0-8B7F-5C0F30A35C42}"/>
          </ac:spMkLst>
        </pc:spChg>
        <pc:spChg chg="mod">
          <ac:chgData name="Vivek Saahil" userId="43ad321a-5946-4c44-869a-99c3331d9527" providerId="ADAL" clId="{EA813354-F016-409C-A55B-EB42D8BC8B73}" dt="2021-04-06T04:33:14.680" v="5341" actId="27803"/>
          <ac:spMkLst>
            <pc:docMk/>
            <pc:sldMk cId="1830847363" sldId="283"/>
            <ac:spMk id="11302" creationId="{48D52D71-06FA-4324-926E-2455424AF136}"/>
          </ac:spMkLst>
        </pc:spChg>
        <pc:spChg chg="mod">
          <ac:chgData name="Vivek Saahil" userId="43ad321a-5946-4c44-869a-99c3331d9527" providerId="ADAL" clId="{EA813354-F016-409C-A55B-EB42D8BC8B73}" dt="2021-04-06T04:33:14.680" v="5341" actId="27803"/>
          <ac:spMkLst>
            <pc:docMk/>
            <pc:sldMk cId="1830847363" sldId="283"/>
            <ac:spMk id="11303" creationId="{571ED7AC-3F56-4064-AB89-F3D95CBF534A}"/>
          </ac:spMkLst>
        </pc:spChg>
        <pc:spChg chg="mod">
          <ac:chgData name="Vivek Saahil" userId="43ad321a-5946-4c44-869a-99c3331d9527" providerId="ADAL" clId="{EA813354-F016-409C-A55B-EB42D8BC8B73}" dt="2021-04-06T04:33:14.680" v="5341" actId="27803"/>
          <ac:spMkLst>
            <pc:docMk/>
            <pc:sldMk cId="1830847363" sldId="283"/>
            <ac:spMk id="11304" creationId="{7775B5A9-804A-453E-8435-4E50BD147075}"/>
          </ac:spMkLst>
        </pc:spChg>
        <pc:spChg chg="mod">
          <ac:chgData name="Vivek Saahil" userId="43ad321a-5946-4c44-869a-99c3331d9527" providerId="ADAL" clId="{EA813354-F016-409C-A55B-EB42D8BC8B73}" dt="2021-04-06T04:33:14.680" v="5341" actId="27803"/>
          <ac:spMkLst>
            <pc:docMk/>
            <pc:sldMk cId="1830847363" sldId="283"/>
            <ac:spMk id="11305" creationId="{41283132-8FA7-424B-9895-14C217E9A6BF}"/>
          </ac:spMkLst>
        </pc:spChg>
        <pc:spChg chg="mod">
          <ac:chgData name="Vivek Saahil" userId="43ad321a-5946-4c44-869a-99c3331d9527" providerId="ADAL" clId="{EA813354-F016-409C-A55B-EB42D8BC8B73}" dt="2021-04-06T04:33:14.680" v="5341" actId="27803"/>
          <ac:spMkLst>
            <pc:docMk/>
            <pc:sldMk cId="1830847363" sldId="283"/>
            <ac:spMk id="11306" creationId="{7F66F432-1EE7-4C0B-8076-61A92669480E}"/>
          </ac:spMkLst>
        </pc:spChg>
        <pc:spChg chg="mod">
          <ac:chgData name="Vivek Saahil" userId="43ad321a-5946-4c44-869a-99c3331d9527" providerId="ADAL" clId="{EA813354-F016-409C-A55B-EB42D8BC8B73}" dt="2021-04-06T04:33:14.680" v="5341" actId="27803"/>
          <ac:spMkLst>
            <pc:docMk/>
            <pc:sldMk cId="1830847363" sldId="283"/>
            <ac:spMk id="11307" creationId="{6A00C998-43C4-474F-9866-A73914B365C7}"/>
          </ac:spMkLst>
        </pc:spChg>
        <pc:spChg chg="mod">
          <ac:chgData name="Vivek Saahil" userId="43ad321a-5946-4c44-869a-99c3331d9527" providerId="ADAL" clId="{EA813354-F016-409C-A55B-EB42D8BC8B73}" dt="2021-04-06T04:33:14.680" v="5341" actId="27803"/>
          <ac:spMkLst>
            <pc:docMk/>
            <pc:sldMk cId="1830847363" sldId="283"/>
            <ac:spMk id="11308" creationId="{F6ACFEA3-192F-4E01-B0E6-C7847F3BE2C9}"/>
          </ac:spMkLst>
        </pc:spChg>
        <pc:spChg chg="mod">
          <ac:chgData name="Vivek Saahil" userId="43ad321a-5946-4c44-869a-99c3331d9527" providerId="ADAL" clId="{EA813354-F016-409C-A55B-EB42D8BC8B73}" dt="2021-04-06T04:33:14.680" v="5341" actId="27803"/>
          <ac:spMkLst>
            <pc:docMk/>
            <pc:sldMk cId="1830847363" sldId="283"/>
            <ac:spMk id="11309" creationId="{E9D9F586-AE74-46B3-9753-04A331DF8897}"/>
          </ac:spMkLst>
        </pc:spChg>
        <pc:spChg chg="mod">
          <ac:chgData name="Vivek Saahil" userId="43ad321a-5946-4c44-869a-99c3331d9527" providerId="ADAL" clId="{EA813354-F016-409C-A55B-EB42D8BC8B73}" dt="2021-04-06T04:33:14.680" v="5341" actId="27803"/>
          <ac:spMkLst>
            <pc:docMk/>
            <pc:sldMk cId="1830847363" sldId="283"/>
            <ac:spMk id="11310" creationId="{CD90C203-85DB-4F43-AB6C-160D81F83C69}"/>
          </ac:spMkLst>
        </pc:spChg>
        <pc:spChg chg="mod">
          <ac:chgData name="Vivek Saahil" userId="43ad321a-5946-4c44-869a-99c3331d9527" providerId="ADAL" clId="{EA813354-F016-409C-A55B-EB42D8BC8B73}" dt="2021-04-06T04:33:14.680" v="5341" actId="27803"/>
          <ac:spMkLst>
            <pc:docMk/>
            <pc:sldMk cId="1830847363" sldId="283"/>
            <ac:spMk id="11311" creationId="{F128C4F5-387C-4ADA-BF4F-50BA5A2A6A91}"/>
          </ac:spMkLst>
        </pc:spChg>
        <pc:spChg chg="mod">
          <ac:chgData name="Vivek Saahil" userId="43ad321a-5946-4c44-869a-99c3331d9527" providerId="ADAL" clId="{EA813354-F016-409C-A55B-EB42D8BC8B73}" dt="2021-04-06T04:33:14.680" v="5341" actId="27803"/>
          <ac:spMkLst>
            <pc:docMk/>
            <pc:sldMk cId="1830847363" sldId="283"/>
            <ac:spMk id="11312" creationId="{42D2F204-5997-4B67-8761-A2EF86B7D4CC}"/>
          </ac:spMkLst>
        </pc:spChg>
        <pc:spChg chg="mod">
          <ac:chgData name="Vivek Saahil" userId="43ad321a-5946-4c44-869a-99c3331d9527" providerId="ADAL" clId="{EA813354-F016-409C-A55B-EB42D8BC8B73}" dt="2021-04-06T04:33:14.680" v="5341" actId="27803"/>
          <ac:spMkLst>
            <pc:docMk/>
            <pc:sldMk cId="1830847363" sldId="283"/>
            <ac:spMk id="11313" creationId="{1C33FEBF-59FD-4C9F-B6BD-6FFD47EA9175}"/>
          </ac:spMkLst>
        </pc:spChg>
        <pc:spChg chg="mod">
          <ac:chgData name="Vivek Saahil" userId="43ad321a-5946-4c44-869a-99c3331d9527" providerId="ADAL" clId="{EA813354-F016-409C-A55B-EB42D8BC8B73}" dt="2021-04-06T04:33:14.680" v="5341" actId="27803"/>
          <ac:spMkLst>
            <pc:docMk/>
            <pc:sldMk cId="1830847363" sldId="283"/>
            <ac:spMk id="11314" creationId="{9261B7BC-D811-4AEF-B9C1-92AB8D7F1049}"/>
          </ac:spMkLst>
        </pc:spChg>
        <pc:spChg chg="mod">
          <ac:chgData name="Vivek Saahil" userId="43ad321a-5946-4c44-869a-99c3331d9527" providerId="ADAL" clId="{EA813354-F016-409C-A55B-EB42D8BC8B73}" dt="2021-04-06T04:33:14.680" v="5341" actId="27803"/>
          <ac:spMkLst>
            <pc:docMk/>
            <pc:sldMk cId="1830847363" sldId="283"/>
            <ac:spMk id="11315" creationId="{E0290FE0-DE7D-4C2D-B553-F3FEB1E5CB3B}"/>
          </ac:spMkLst>
        </pc:spChg>
        <pc:spChg chg="mod">
          <ac:chgData name="Vivek Saahil" userId="43ad321a-5946-4c44-869a-99c3331d9527" providerId="ADAL" clId="{EA813354-F016-409C-A55B-EB42D8BC8B73}" dt="2021-04-06T04:33:14.680" v="5341" actId="27803"/>
          <ac:spMkLst>
            <pc:docMk/>
            <pc:sldMk cId="1830847363" sldId="283"/>
            <ac:spMk id="11316" creationId="{4DF283DC-589E-4D88-868C-EE018791B427}"/>
          </ac:spMkLst>
        </pc:spChg>
        <pc:spChg chg="mod">
          <ac:chgData name="Vivek Saahil" userId="43ad321a-5946-4c44-869a-99c3331d9527" providerId="ADAL" clId="{EA813354-F016-409C-A55B-EB42D8BC8B73}" dt="2021-04-06T04:33:14.680" v="5341" actId="27803"/>
          <ac:spMkLst>
            <pc:docMk/>
            <pc:sldMk cId="1830847363" sldId="283"/>
            <ac:spMk id="11317" creationId="{E4AB81EA-3B39-419E-8913-E748E66AE000}"/>
          </ac:spMkLst>
        </pc:spChg>
        <pc:spChg chg="mod">
          <ac:chgData name="Vivek Saahil" userId="43ad321a-5946-4c44-869a-99c3331d9527" providerId="ADAL" clId="{EA813354-F016-409C-A55B-EB42D8BC8B73}" dt="2021-04-06T04:33:14.680" v="5341" actId="27803"/>
          <ac:spMkLst>
            <pc:docMk/>
            <pc:sldMk cId="1830847363" sldId="283"/>
            <ac:spMk id="11318" creationId="{B5344994-06D5-4811-B410-CC46BA02CA00}"/>
          </ac:spMkLst>
        </pc:spChg>
        <pc:spChg chg="mod">
          <ac:chgData name="Vivek Saahil" userId="43ad321a-5946-4c44-869a-99c3331d9527" providerId="ADAL" clId="{EA813354-F016-409C-A55B-EB42D8BC8B73}" dt="2021-04-06T04:33:14.680" v="5341" actId="27803"/>
          <ac:spMkLst>
            <pc:docMk/>
            <pc:sldMk cId="1830847363" sldId="283"/>
            <ac:spMk id="11319" creationId="{C1CF9FF9-2D39-4D1D-8945-AE5A89B1CC3E}"/>
          </ac:spMkLst>
        </pc:spChg>
        <pc:spChg chg="mod">
          <ac:chgData name="Vivek Saahil" userId="43ad321a-5946-4c44-869a-99c3331d9527" providerId="ADAL" clId="{EA813354-F016-409C-A55B-EB42D8BC8B73}" dt="2021-04-06T04:33:14.680" v="5341" actId="27803"/>
          <ac:spMkLst>
            <pc:docMk/>
            <pc:sldMk cId="1830847363" sldId="283"/>
            <ac:spMk id="11320" creationId="{1FE7176C-1200-400F-A606-53F06B27D174}"/>
          </ac:spMkLst>
        </pc:spChg>
        <pc:spChg chg="mod">
          <ac:chgData name="Vivek Saahil" userId="43ad321a-5946-4c44-869a-99c3331d9527" providerId="ADAL" clId="{EA813354-F016-409C-A55B-EB42D8BC8B73}" dt="2021-04-06T04:33:14.680" v="5341" actId="27803"/>
          <ac:spMkLst>
            <pc:docMk/>
            <pc:sldMk cId="1830847363" sldId="283"/>
            <ac:spMk id="11321" creationId="{8585CE42-90CD-4A99-B18C-4E849E84E159}"/>
          </ac:spMkLst>
        </pc:spChg>
        <pc:spChg chg="mod">
          <ac:chgData name="Vivek Saahil" userId="43ad321a-5946-4c44-869a-99c3331d9527" providerId="ADAL" clId="{EA813354-F016-409C-A55B-EB42D8BC8B73}" dt="2021-04-06T04:33:14.680" v="5341" actId="27803"/>
          <ac:spMkLst>
            <pc:docMk/>
            <pc:sldMk cId="1830847363" sldId="283"/>
            <ac:spMk id="11322" creationId="{7A51DE9C-40FC-4BF2-A190-D819537BCE55}"/>
          </ac:spMkLst>
        </pc:spChg>
        <pc:spChg chg="mod">
          <ac:chgData name="Vivek Saahil" userId="43ad321a-5946-4c44-869a-99c3331d9527" providerId="ADAL" clId="{EA813354-F016-409C-A55B-EB42D8BC8B73}" dt="2021-04-06T04:33:14.680" v="5341" actId="27803"/>
          <ac:spMkLst>
            <pc:docMk/>
            <pc:sldMk cId="1830847363" sldId="283"/>
            <ac:spMk id="11323" creationId="{E8661AA5-8E10-4AE8-82CB-E97FD28847F1}"/>
          </ac:spMkLst>
        </pc:spChg>
        <pc:spChg chg="mod">
          <ac:chgData name="Vivek Saahil" userId="43ad321a-5946-4c44-869a-99c3331d9527" providerId="ADAL" clId="{EA813354-F016-409C-A55B-EB42D8BC8B73}" dt="2021-04-06T04:33:14.680" v="5341" actId="27803"/>
          <ac:spMkLst>
            <pc:docMk/>
            <pc:sldMk cId="1830847363" sldId="283"/>
            <ac:spMk id="11324" creationId="{547591E9-D65E-42C7-AC61-9F99E8A1702B}"/>
          </ac:spMkLst>
        </pc:spChg>
        <pc:spChg chg="mod">
          <ac:chgData name="Vivek Saahil" userId="43ad321a-5946-4c44-869a-99c3331d9527" providerId="ADAL" clId="{EA813354-F016-409C-A55B-EB42D8BC8B73}" dt="2021-04-06T04:33:14.680" v="5341" actId="27803"/>
          <ac:spMkLst>
            <pc:docMk/>
            <pc:sldMk cId="1830847363" sldId="283"/>
            <ac:spMk id="11325" creationId="{B5D05C5F-2D0F-4CCC-B8B4-FF09AEB0E26D}"/>
          </ac:spMkLst>
        </pc:spChg>
        <pc:spChg chg="mod">
          <ac:chgData name="Vivek Saahil" userId="43ad321a-5946-4c44-869a-99c3331d9527" providerId="ADAL" clId="{EA813354-F016-409C-A55B-EB42D8BC8B73}" dt="2021-04-06T04:33:14.680" v="5341" actId="27803"/>
          <ac:spMkLst>
            <pc:docMk/>
            <pc:sldMk cId="1830847363" sldId="283"/>
            <ac:spMk id="11326" creationId="{FC047933-72EC-4A35-A41F-3D77883E260A}"/>
          </ac:spMkLst>
        </pc:spChg>
        <pc:spChg chg="mod">
          <ac:chgData name="Vivek Saahil" userId="43ad321a-5946-4c44-869a-99c3331d9527" providerId="ADAL" clId="{EA813354-F016-409C-A55B-EB42D8BC8B73}" dt="2021-04-06T04:33:14.680" v="5341" actId="27803"/>
          <ac:spMkLst>
            <pc:docMk/>
            <pc:sldMk cId="1830847363" sldId="283"/>
            <ac:spMk id="11327" creationId="{67C227A6-5A87-4B06-B40D-6D73DD94D489}"/>
          </ac:spMkLst>
        </pc:spChg>
        <pc:spChg chg="mod">
          <ac:chgData name="Vivek Saahil" userId="43ad321a-5946-4c44-869a-99c3331d9527" providerId="ADAL" clId="{EA813354-F016-409C-A55B-EB42D8BC8B73}" dt="2021-04-06T04:33:14.680" v="5341" actId="27803"/>
          <ac:spMkLst>
            <pc:docMk/>
            <pc:sldMk cId="1830847363" sldId="283"/>
            <ac:spMk id="11328" creationId="{AD031FBD-91FC-4679-AFCD-0B515E3C7CA9}"/>
          </ac:spMkLst>
        </pc:spChg>
        <pc:spChg chg="mod">
          <ac:chgData name="Vivek Saahil" userId="43ad321a-5946-4c44-869a-99c3331d9527" providerId="ADAL" clId="{EA813354-F016-409C-A55B-EB42D8BC8B73}" dt="2021-04-06T04:33:14.680" v="5341" actId="27803"/>
          <ac:spMkLst>
            <pc:docMk/>
            <pc:sldMk cId="1830847363" sldId="283"/>
            <ac:spMk id="11329" creationId="{FB2E6137-B7F9-49D0-BBFA-F0DE1089D70B}"/>
          </ac:spMkLst>
        </pc:spChg>
        <pc:spChg chg="mod">
          <ac:chgData name="Vivek Saahil" userId="43ad321a-5946-4c44-869a-99c3331d9527" providerId="ADAL" clId="{EA813354-F016-409C-A55B-EB42D8BC8B73}" dt="2021-04-06T04:33:14.680" v="5341" actId="27803"/>
          <ac:spMkLst>
            <pc:docMk/>
            <pc:sldMk cId="1830847363" sldId="283"/>
            <ac:spMk id="11330" creationId="{DD28DE07-E3E1-45F7-8163-C67CB3DD7055}"/>
          </ac:spMkLst>
        </pc:spChg>
        <pc:spChg chg="mod">
          <ac:chgData name="Vivek Saahil" userId="43ad321a-5946-4c44-869a-99c3331d9527" providerId="ADAL" clId="{EA813354-F016-409C-A55B-EB42D8BC8B73}" dt="2021-04-06T04:33:14.680" v="5341" actId="27803"/>
          <ac:spMkLst>
            <pc:docMk/>
            <pc:sldMk cId="1830847363" sldId="283"/>
            <ac:spMk id="11331" creationId="{D1D49C34-BC63-401C-89E7-921D4FD1FE5E}"/>
          </ac:spMkLst>
        </pc:spChg>
        <pc:spChg chg="mod">
          <ac:chgData name="Vivek Saahil" userId="43ad321a-5946-4c44-869a-99c3331d9527" providerId="ADAL" clId="{EA813354-F016-409C-A55B-EB42D8BC8B73}" dt="2021-04-06T04:33:14.680" v="5341" actId="27803"/>
          <ac:spMkLst>
            <pc:docMk/>
            <pc:sldMk cId="1830847363" sldId="283"/>
            <ac:spMk id="11332" creationId="{80A39CB5-395A-48FF-97CF-395D9337F140}"/>
          </ac:spMkLst>
        </pc:spChg>
        <pc:spChg chg="mod">
          <ac:chgData name="Vivek Saahil" userId="43ad321a-5946-4c44-869a-99c3331d9527" providerId="ADAL" clId="{EA813354-F016-409C-A55B-EB42D8BC8B73}" dt="2021-04-06T04:33:14.680" v="5341" actId="27803"/>
          <ac:spMkLst>
            <pc:docMk/>
            <pc:sldMk cId="1830847363" sldId="283"/>
            <ac:spMk id="11333" creationId="{AEADDD31-DA60-4DEE-BA99-5E6E3ECB1D5A}"/>
          </ac:spMkLst>
        </pc:spChg>
        <pc:spChg chg="mod">
          <ac:chgData name="Vivek Saahil" userId="43ad321a-5946-4c44-869a-99c3331d9527" providerId="ADAL" clId="{EA813354-F016-409C-A55B-EB42D8BC8B73}" dt="2021-04-06T04:33:14.680" v="5341" actId="27803"/>
          <ac:spMkLst>
            <pc:docMk/>
            <pc:sldMk cId="1830847363" sldId="283"/>
            <ac:spMk id="11334" creationId="{373DFD4D-E046-443C-9F3D-F00D3053FCF1}"/>
          </ac:spMkLst>
        </pc:spChg>
        <pc:spChg chg="mod">
          <ac:chgData name="Vivek Saahil" userId="43ad321a-5946-4c44-869a-99c3331d9527" providerId="ADAL" clId="{EA813354-F016-409C-A55B-EB42D8BC8B73}" dt="2021-04-06T04:33:14.680" v="5341" actId="27803"/>
          <ac:spMkLst>
            <pc:docMk/>
            <pc:sldMk cId="1830847363" sldId="283"/>
            <ac:spMk id="11335" creationId="{AD563133-E91A-48A7-9747-8D7C24BBE1EB}"/>
          </ac:spMkLst>
        </pc:spChg>
        <pc:spChg chg="mod">
          <ac:chgData name="Vivek Saahil" userId="43ad321a-5946-4c44-869a-99c3331d9527" providerId="ADAL" clId="{EA813354-F016-409C-A55B-EB42D8BC8B73}" dt="2021-04-06T04:33:14.680" v="5341" actId="27803"/>
          <ac:spMkLst>
            <pc:docMk/>
            <pc:sldMk cId="1830847363" sldId="283"/>
            <ac:spMk id="11336" creationId="{DB3DB92C-01AD-4BBC-BC49-7FBAC40718C0}"/>
          </ac:spMkLst>
        </pc:spChg>
        <pc:spChg chg="mod">
          <ac:chgData name="Vivek Saahil" userId="43ad321a-5946-4c44-869a-99c3331d9527" providerId="ADAL" clId="{EA813354-F016-409C-A55B-EB42D8BC8B73}" dt="2021-04-06T04:33:14.680" v="5341" actId="27803"/>
          <ac:spMkLst>
            <pc:docMk/>
            <pc:sldMk cId="1830847363" sldId="283"/>
            <ac:spMk id="11337" creationId="{1462EA05-55CF-410C-A351-A5F0F4516E80}"/>
          </ac:spMkLst>
        </pc:spChg>
        <pc:spChg chg="mod">
          <ac:chgData name="Vivek Saahil" userId="43ad321a-5946-4c44-869a-99c3331d9527" providerId="ADAL" clId="{EA813354-F016-409C-A55B-EB42D8BC8B73}" dt="2021-04-06T04:33:14.680" v="5341" actId="27803"/>
          <ac:spMkLst>
            <pc:docMk/>
            <pc:sldMk cId="1830847363" sldId="283"/>
            <ac:spMk id="11338" creationId="{29175A47-338C-450C-9CE3-B20C9EEF3C80}"/>
          </ac:spMkLst>
        </pc:spChg>
        <pc:spChg chg="mod">
          <ac:chgData name="Vivek Saahil" userId="43ad321a-5946-4c44-869a-99c3331d9527" providerId="ADAL" clId="{EA813354-F016-409C-A55B-EB42D8BC8B73}" dt="2021-04-06T04:33:14.680" v="5341" actId="27803"/>
          <ac:spMkLst>
            <pc:docMk/>
            <pc:sldMk cId="1830847363" sldId="283"/>
            <ac:spMk id="11339" creationId="{394F37C6-9E63-42C1-9F8D-7280CE46D606}"/>
          </ac:spMkLst>
        </pc:spChg>
        <pc:spChg chg="mod">
          <ac:chgData name="Vivek Saahil" userId="43ad321a-5946-4c44-869a-99c3331d9527" providerId="ADAL" clId="{EA813354-F016-409C-A55B-EB42D8BC8B73}" dt="2021-04-06T04:33:14.680" v="5341" actId="27803"/>
          <ac:spMkLst>
            <pc:docMk/>
            <pc:sldMk cId="1830847363" sldId="283"/>
            <ac:spMk id="11340" creationId="{6DB52526-9403-48BE-B2E6-9DE07A566F40}"/>
          </ac:spMkLst>
        </pc:spChg>
        <pc:spChg chg="mod">
          <ac:chgData name="Vivek Saahil" userId="43ad321a-5946-4c44-869a-99c3331d9527" providerId="ADAL" clId="{EA813354-F016-409C-A55B-EB42D8BC8B73}" dt="2021-04-06T04:33:14.680" v="5341" actId="27803"/>
          <ac:spMkLst>
            <pc:docMk/>
            <pc:sldMk cId="1830847363" sldId="283"/>
            <ac:spMk id="11341" creationId="{1BB31FA4-C751-4BD7-B69A-65B04EE8045F}"/>
          </ac:spMkLst>
        </pc:spChg>
        <pc:spChg chg="mod">
          <ac:chgData name="Vivek Saahil" userId="43ad321a-5946-4c44-869a-99c3331d9527" providerId="ADAL" clId="{EA813354-F016-409C-A55B-EB42D8BC8B73}" dt="2021-04-06T04:33:14.680" v="5341" actId="27803"/>
          <ac:spMkLst>
            <pc:docMk/>
            <pc:sldMk cId="1830847363" sldId="283"/>
            <ac:spMk id="11342" creationId="{8A906DB2-46C7-4FC0-9D5C-4C7763BCBBDF}"/>
          </ac:spMkLst>
        </pc:spChg>
        <pc:spChg chg="mod">
          <ac:chgData name="Vivek Saahil" userId="43ad321a-5946-4c44-869a-99c3331d9527" providerId="ADAL" clId="{EA813354-F016-409C-A55B-EB42D8BC8B73}" dt="2021-04-06T04:33:14.680" v="5341" actId="27803"/>
          <ac:spMkLst>
            <pc:docMk/>
            <pc:sldMk cId="1830847363" sldId="283"/>
            <ac:spMk id="11343" creationId="{97DC7F92-9227-4A8D-9A56-BE2F1C080740}"/>
          </ac:spMkLst>
        </pc:spChg>
        <pc:spChg chg="mod">
          <ac:chgData name="Vivek Saahil" userId="43ad321a-5946-4c44-869a-99c3331d9527" providerId="ADAL" clId="{EA813354-F016-409C-A55B-EB42D8BC8B73}" dt="2021-04-06T04:33:14.680" v="5341" actId="27803"/>
          <ac:spMkLst>
            <pc:docMk/>
            <pc:sldMk cId="1830847363" sldId="283"/>
            <ac:spMk id="11344" creationId="{FD88AD28-ECF9-4FFB-8345-068171948E07}"/>
          </ac:spMkLst>
        </pc:spChg>
        <pc:spChg chg="mod">
          <ac:chgData name="Vivek Saahil" userId="43ad321a-5946-4c44-869a-99c3331d9527" providerId="ADAL" clId="{EA813354-F016-409C-A55B-EB42D8BC8B73}" dt="2021-04-06T04:33:14.680" v="5341" actId="27803"/>
          <ac:spMkLst>
            <pc:docMk/>
            <pc:sldMk cId="1830847363" sldId="283"/>
            <ac:spMk id="11345" creationId="{8CDE60C7-DED2-42DB-BB72-5BFEF8CEB2CA}"/>
          </ac:spMkLst>
        </pc:spChg>
        <pc:spChg chg="mod">
          <ac:chgData name="Vivek Saahil" userId="43ad321a-5946-4c44-869a-99c3331d9527" providerId="ADAL" clId="{EA813354-F016-409C-A55B-EB42D8BC8B73}" dt="2021-04-06T04:33:14.680" v="5341" actId="27803"/>
          <ac:spMkLst>
            <pc:docMk/>
            <pc:sldMk cId="1830847363" sldId="283"/>
            <ac:spMk id="11346" creationId="{3E9A18D3-9451-4610-9A0B-3F99CCCC6370}"/>
          </ac:spMkLst>
        </pc:spChg>
        <pc:spChg chg="mod">
          <ac:chgData name="Vivek Saahil" userId="43ad321a-5946-4c44-869a-99c3331d9527" providerId="ADAL" clId="{EA813354-F016-409C-A55B-EB42D8BC8B73}" dt="2021-04-06T04:33:14.680" v="5341" actId="27803"/>
          <ac:spMkLst>
            <pc:docMk/>
            <pc:sldMk cId="1830847363" sldId="283"/>
            <ac:spMk id="11347" creationId="{9BD20C07-253A-4473-B465-46FB9DCE2CBB}"/>
          </ac:spMkLst>
        </pc:spChg>
        <pc:spChg chg="mod">
          <ac:chgData name="Vivek Saahil" userId="43ad321a-5946-4c44-869a-99c3331d9527" providerId="ADAL" clId="{EA813354-F016-409C-A55B-EB42D8BC8B73}" dt="2021-04-06T04:33:14.680" v="5341" actId="27803"/>
          <ac:spMkLst>
            <pc:docMk/>
            <pc:sldMk cId="1830847363" sldId="283"/>
            <ac:spMk id="11348" creationId="{7F074DD5-F483-496F-BEAB-83448CA36179}"/>
          </ac:spMkLst>
        </pc:spChg>
        <pc:spChg chg="mod">
          <ac:chgData name="Vivek Saahil" userId="43ad321a-5946-4c44-869a-99c3331d9527" providerId="ADAL" clId="{EA813354-F016-409C-A55B-EB42D8BC8B73}" dt="2021-04-06T04:33:14.680" v="5341" actId="27803"/>
          <ac:spMkLst>
            <pc:docMk/>
            <pc:sldMk cId="1830847363" sldId="283"/>
            <ac:spMk id="11349" creationId="{4C66903C-E967-402B-8A38-CE7F06B9DD65}"/>
          </ac:spMkLst>
        </pc:spChg>
        <pc:spChg chg="mod">
          <ac:chgData name="Vivek Saahil" userId="43ad321a-5946-4c44-869a-99c3331d9527" providerId="ADAL" clId="{EA813354-F016-409C-A55B-EB42D8BC8B73}" dt="2021-04-06T04:33:14.680" v="5341" actId="27803"/>
          <ac:spMkLst>
            <pc:docMk/>
            <pc:sldMk cId="1830847363" sldId="283"/>
            <ac:spMk id="11350" creationId="{10649AC6-D485-487E-98BE-62935CD64B8C}"/>
          </ac:spMkLst>
        </pc:spChg>
        <pc:spChg chg="mod">
          <ac:chgData name="Vivek Saahil" userId="43ad321a-5946-4c44-869a-99c3331d9527" providerId="ADAL" clId="{EA813354-F016-409C-A55B-EB42D8BC8B73}" dt="2021-04-06T04:33:14.680" v="5341" actId="27803"/>
          <ac:spMkLst>
            <pc:docMk/>
            <pc:sldMk cId="1830847363" sldId="283"/>
            <ac:spMk id="11351" creationId="{DF317CB3-B59E-4B86-98C9-883658E21FEF}"/>
          </ac:spMkLst>
        </pc:spChg>
        <pc:spChg chg="mod">
          <ac:chgData name="Vivek Saahil" userId="43ad321a-5946-4c44-869a-99c3331d9527" providerId="ADAL" clId="{EA813354-F016-409C-A55B-EB42D8BC8B73}" dt="2021-04-06T04:33:14.680" v="5341" actId="27803"/>
          <ac:spMkLst>
            <pc:docMk/>
            <pc:sldMk cId="1830847363" sldId="283"/>
            <ac:spMk id="11352" creationId="{E006D117-006C-42CE-A1C4-AC46268599A6}"/>
          </ac:spMkLst>
        </pc:spChg>
        <pc:spChg chg="mod">
          <ac:chgData name="Vivek Saahil" userId="43ad321a-5946-4c44-869a-99c3331d9527" providerId="ADAL" clId="{EA813354-F016-409C-A55B-EB42D8BC8B73}" dt="2021-04-06T04:33:14.680" v="5341" actId="27803"/>
          <ac:spMkLst>
            <pc:docMk/>
            <pc:sldMk cId="1830847363" sldId="283"/>
            <ac:spMk id="11353" creationId="{566550D0-CEEA-4A90-AB80-F8BD429618CA}"/>
          </ac:spMkLst>
        </pc:spChg>
        <pc:spChg chg="mod">
          <ac:chgData name="Vivek Saahil" userId="43ad321a-5946-4c44-869a-99c3331d9527" providerId="ADAL" clId="{EA813354-F016-409C-A55B-EB42D8BC8B73}" dt="2021-04-06T04:33:14.680" v="5341" actId="27803"/>
          <ac:spMkLst>
            <pc:docMk/>
            <pc:sldMk cId="1830847363" sldId="283"/>
            <ac:spMk id="11354" creationId="{BE42B686-EAAB-4BF4-B8DC-5BA0F15277B9}"/>
          </ac:spMkLst>
        </pc:spChg>
        <pc:spChg chg="mod">
          <ac:chgData name="Vivek Saahil" userId="43ad321a-5946-4c44-869a-99c3331d9527" providerId="ADAL" clId="{EA813354-F016-409C-A55B-EB42D8BC8B73}" dt="2021-04-06T04:33:14.680" v="5341" actId="27803"/>
          <ac:spMkLst>
            <pc:docMk/>
            <pc:sldMk cId="1830847363" sldId="283"/>
            <ac:spMk id="11355" creationId="{96979504-5FC7-46EA-AADA-40212E846648}"/>
          </ac:spMkLst>
        </pc:spChg>
        <pc:spChg chg="mod">
          <ac:chgData name="Vivek Saahil" userId="43ad321a-5946-4c44-869a-99c3331d9527" providerId="ADAL" clId="{EA813354-F016-409C-A55B-EB42D8BC8B73}" dt="2021-04-06T04:33:14.680" v="5341" actId="27803"/>
          <ac:spMkLst>
            <pc:docMk/>
            <pc:sldMk cId="1830847363" sldId="283"/>
            <ac:spMk id="11356" creationId="{18BC353C-5AD4-426F-A154-223876545485}"/>
          </ac:spMkLst>
        </pc:spChg>
        <pc:spChg chg="mod">
          <ac:chgData name="Vivek Saahil" userId="43ad321a-5946-4c44-869a-99c3331d9527" providerId="ADAL" clId="{EA813354-F016-409C-A55B-EB42D8BC8B73}" dt="2021-04-06T04:33:14.680" v="5341" actId="27803"/>
          <ac:spMkLst>
            <pc:docMk/>
            <pc:sldMk cId="1830847363" sldId="283"/>
            <ac:spMk id="11357" creationId="{AEBEBA9E-8B2F-4242-A775-CC51D7325652}"/>
          </ac:spMkLst>
        </pc:spChg>
        <pc:spChg chg="mod">
          <ac:chgData name="Vivek Saahil" userId="43ad321a-5946-4c44-869a-99c3331d9527" providerId="ADAL" clId="{EA813354-F016-409C-A55B-EB42D8BC8B73}" dt="2021-04-06T04:33:14.680" v="5341" actId="27803"/>
          <ac:spMkLst>
            <pc:docMk/>
            <pc:sldMk cId="1830847363" sldId="283"/>
            <ac:spMk id="11358" creationId="{5E8CDFD1-3A07-43C8-9504-88F7D39AD20E}"/>
          </ac:spMkLst>
        </pc:spChg>
        <pc:spChg chg="mod">
          <ac:chgData name="Vivek Saahil" userId="43ad321a-5946-4c44-869a-99c3331d9527" providerId="ADAL" clId="{EA813354-F016-409C-A55B-EB42D8BC8B73}" dt="2021-04-06T04:33:14.680" v="5341" actId="27803"/>
          <ac:spMkLst>
            <pc:docMk/>
            <pc:sldMk cId="1830847363" sldId="283"/>
            <ac:spMk id="11359" creationId="{C010C83A-F41D-4638-9AFA-7DDE4A0D57ED}"/>
          </ac:spMkLst>
        </pc:spChg>
        <pc:spChg chg="mod">
          <ac:chgData name="Vivek Saahil" userId="43ad321a-5946-4c44-869a-99c3331d9527" providerId="ADAL" clId="{EA813354-F016-409C-A55B-EB42D8BC8B73}" dt="2021-04-06T04:33:14.680" v="5341" actId="27803"/>
          <ac:spMkLst>
            <pc:docMk/>
            <pc:sldMk cId="1830847363" sldId="283"/>
            <ac:spMk id="11360" creationId="{4C76303C-563A-4EE6-AA0C-CBAE99CC7065}"/>
          </ac:spMkLst>
        </pc:spChg>
        <pc:spChg chg="mod">
          <ac:chgData name="Vivek Saahil" userId="43ad321a-5946-4c44-869a-99c3331d9527" providerId="ADAL" clId="{EA813354-F016-409C-A55B-EB42D8BC8B73}" dt="2021-04-06T04:33:14.680" v="5341" actId="27803"/>
          <ac:spMkLst>
            <pc:docMk/>
            <pc:sldMk cId="1830847363" sldId="283"/>
            <ac:spMk id="11361" creationId="{F83B5C74-A95C-4CB5-9020-1647C34840C4}"/>
          </ac:spMkLst>
        </pc:spChg>
        <pc:spChg chg="mod">
          <ac:chgData name="Vivek Saahil" userId="43ad321a-5946-4c44-869a-99c3331d9527" providerId="ADAL" clId="{EA813354-F016-409C-A55B-EB42D8BC8B73}" dt="2021-04-06T04:33:14.680" v="5341" actId="27803"/>
          <ac:spMkLst>
            <pc:docMk/>
            <pc:sldMk cId="1830847363" sldId="283"/>
            <ac:spMk id="11362" creationId="{6DBEC281-6A3E-40DE-8820-DD015C0F3ECC}"/>
          </ac:spMkLst>
        </pc:spChg>
        <pc:spChg chg="mod">
          <ac:chgData name="Vivek Saahil" userId="43ad321a-5946-4c44-869a-99c3331d9527" providerId="ADAL" clId="{EA813354-F016-409C-A55B-EB42D8BC8B73}" dt="2021-04-06T04:33:14.680" v="5341" actId="27803"/>
          <ac:spMkLst>
            <pc:docMk/>
            <pc:sldMk cId="1830847363" sldId="283"/>
            <ac:spMk id="11363" creationId="{24851465-D00F-4C1B-8A69-CE653B4F0A9D}"/>
          </ac:spMkLst>
        </pc:spChg>
        <pc:spChg chg="mod">
          <ac:chgData name="Vivek Saahil" userId="43ad321a-5946-4c44-869a-99c3331d9527" providerId="ADAL" clId="{EA813354-F016-409C-A55B-EB42D8BC8B73}" dt="2021-04-06T04:33:14.680" v="5341" actId="27803"/>
          <ac:spMkLst>
            <pc:docMk/>
            <pc:sldMk cId="1830847363" sldId="283"/>
            <ac:spMk id="11364" creationId="{F61285F4-B2E8-4223-AB0C-CF9C3220AA54}"/>
          </ac:spMkLst>
        </pc:spChg>
        <pc:spChg chg="mod">
          <ac:chgData name="Vivek Saahil" userId="43ad321a-5946-4c44-869a-99c3331d9527" providerId="ADAL" clId="{EA813354-F016-409C-A55B-EB42D8BC8B73}" dt="2021-04-06T04:33:14.680" v="5341" actId="27803"/>
          <ac:spMkLst>
            <pc:docMk/>
            <pc:sldMk cId="1830847363" sldId="283"/>
            <ac:spMk id="11365" creationId="{7BCFC9B6-E5CF-4D4E-A75C-B71082E19C57}"/>
          </ac:spMkLst>
        </pc:spChg>
        <pc:spChg chg="mod">
          <ac:chgData name="Vivek Saahil" userId="43ad321a-5946-4c44-869a-99c3331d9527" providerId="ADAL" clId="{EA813354-F016-409C-A55B-EB42D8BC8B73}" dt="2021-04-06T04:33:14.680" v="5341" actId="27803"/>
          <ac:spMkLst>
            <pc:docMk/>
            <pc:sldMk cId="1830847363" sldId="283"/>
            <ac:spMk id="11366" creationId="{BD6DC68D-1AAE-4F9D-869F-69D5B5F03D8D}"/>
          </ac:spMkLst>
        </pc:spChg>
        <pc:spChg chg="mod">
          <ac:chgData name="Vivek Saahil" userId="43ad321a-5946-4c44-869a-99c3331d9527" providerId="ADAL" clId="{EA813354-F016-409C-A55B-EB42D8BC8B73}" dt="2021-04-06T04:33:14.680" v="5341" actId="27803"/>
          <ac:spMkLst>
            <pc:docMk/>
            <pc:sldMk cId="1830847363" sldId="283"/>
            <ac:spMk id="11367" creationId="{523A56EB-47FD-4F32-A7CC-BA6DBBDF9EA1}"/>
          </ac:spMkLst>
        </pc:spChg>
        <pc:spChg chg="mod">
          <ac:chgData name="Vivek Saahil" userId="43ad321a-5946-4c44-869a-99c3331d9527" providerId="ADAL" clId="{EA813354-F016-409C-A55B-EB42D8BC8B73}" dt="2021-04-06T04:33:14.680" v="5341" actId="27803"/>
          <ac:spMkLst>
            <pc:docMk/>
            <pc:sldMk cId="1830847363" sldId="283"/>
            <ac:spMk id="11368" creationId="{2E7974BA-7EE5-480D-945C-E339A6991596}"/>
          </ac:spMkLst>
        </pc:spChg>
        <pc:spChg chg="mod">
          <ac:chgData name="Vivek Saahil" userId="43ad321a-5946-4c44-869a-99c3331d9527" providerId="ADAL" clId="{EA813354-F016-409C-A55B-EB42D8BC8B73}" dt="2021-04-06T04:33:14.680" v="5341" actId="27803"/>
          <ac:spMkLst>
            <pc:docMk/>
            <pc:sldMk cId="1830847363" sldId="283"/>
            <ac:spMk id="11369" creationId="{3ACEE020-D558-46C1-AC32-A4275A8A1F65}"/>
          </ac:spMkLst>
        </pc:spChg>
        <pc:spChg chg="mod">
          <ac:chgData name="Vivek Saahil" userId="43ad321a-5946-4c44-869a-99c3331d9527" providerId="ADAL" clId="{EA813354-F016-409C-A55B-EB42D8BC8B73}" dt="2021-04-06T04:33:14.680" v="5341" actId="27803"/>
          <ac:spMkLst>
            <pc:docMk/>
            <pc:sldMk cId="1830847363" sldId="283"/>
            <ac:spMk id="11370" creationId="{A27A0DC8-BD7C-4926-9CB1-A37626607951}"/>
          </ac:spMkLst>
        </pc:spChg>
        <pc:spChg chg="mod">
          <ac:chgData name="Vivek Saahil" userId="43ad321a-5946-4c44-869a-99c3331d9527" providerId="ADAL" clId="{EA813354-F016-409C-A55B-EB42D8BC8B73}" dt="2021-04-06T04:33:14.680" v="5341" actId="27803"/>
          <ac:spMkLst>
            <pc:docMk/>
            <pc:sldMk cId="1830847363" sldId="283"/>
            <ac:spMk id="11371" creationId="{81645C6E-A874-4FED-B52E-58BB6FF375BA}"/>
          </ac:spMkLst>
        </pc:spChg>
        <pc:spChg chg="mod">
          <ac:chgData name="Vivek Saahil" userId="43ad321a-5946-4c44-869a-99c3331d9527" providerId="ADAL" clId="{EA813354-F016-409C-A55B-EB42D8BC8B73}" dt="2021-04-06T04:33:14.680" v="5341" actId="27803"/>
          <ac:spMkLst>
            <pc:docMk/>
            <pc:sldMk cId="1830847363" sldId="283"/>
            <ac:spMk id="11372" creationId="{BB3E0FC0-2A88-4587-9D3A-B47CF6274C3D}"/>
          </ac:spMkLst>
        </pc:spChg>
        <pc:spChg chg="mod">
          <ac:chgData name="Vivek Saahil" userId="43ad321a-5946-4c44-869a-99c3331d9527" providerId="ADAL" clId="{EA813354-F016-409C-A55B-EB42D8BC8B73}" dt="2021-04-06T04:33:14.680" v="5341" actId="27803"/>
          <ac:spMkLst>
            <pc:docMk/>
            <pc:sldMk cId="1830847363" sldId="283"/>
            <ac:spMk id="11373" creationId="{D92D9C29-31E4-4EF6-9A21-2F54FF5D5603}"/>
          </ac:spMkLst>
        </pc:spChg>
        <pc:spChg chg="mod">
          <ac:chgData name="Vivek Saahil" userId="43ad321a-5946-4c44-869a-99c3331d9527" providerId="ADAL" clId="{EA813354-F016-409C-A55B-EB42D8BC8B73}" dt="2021-04-06T04:33:14.680" v="5341" actId="27803"/>
          <ac:spMkLst>
            <pc:docMk/>
            <pc:sldMk cId="1830847363" sldId="283"/>
            <ac:spMk id="11374" creationId="{A1856F7B-6677-45BC-B821-B08A64F7FE46}"/>
          </ac:spMkLst>
        </pc:spChg>
        <pc:spChg chg="mod">
          <ac:chgData name="Vivek Saahil" userId="43ad321a-5946-4c44-869a-99c3331d9527" providerId="ADAL" clId="{EA813354-F016-409C-A55B-EB42D8BC8B73}" dt="2021-04-06T04:33:14.680" v="5341" actId="27803"/>
          <ac:spMkLst>
            <pc:docMk/>
            <pc:sldMk cId="1830847363" sldId="283"/>
            <ac:spMk id="11375" creationId="{383582C8-339E-40E0-ABEB-4CE53C933559}"/>
          </ac:spMkLst>
        </pc:spChg>
        <pc:spChg chg="mod">
          <ac:chgData name="Vivek Saahil" userId="43ad321a-5946-4c44-869a-99c3331d9527" providerId="ADAL" clId="{EA813354-F016-409C-A55B-EB42D8BC8B73}" dt="2021-04-06T04:33:14.680" v="5341" actId="27803"/>
          <ac:spMkLst>
            <pc:docMk/>
            <pc:sldMk cId="1830847363" sldId="283"/>
            <ac:spMk id="11376" creationId="{043E7F8A-18AB-4D34-B220-D4BE7C3325CA}"/>
          </ac:spMkLst>
        </pc:spChg>
        <pc:spChg chg="mod">
          <ac:chgData name="Vivek Saahil" userId="43ad321a-5946-4c44-869a-99c3331d9527" providerId="ADAL" clId="{EA813354-F016-409C-A55B-EB42D8BC8B73}" dt="2021-04-06T04:33:14.680" v="5341" actId="27803"/>
          <ac:spMkLst>
            <pc:docMk/>
            <pc:sldMk cId="1830847363" sldId="283"/>
            <ac:spMk id="11377" creationId="{A33629D9-4F3F-4BF9-B4B4-A7782F58E4A0}"/>
          </ac:spMkLst>
        </pc:spChg>
        <pc:spChg chg="mod">
          <ac:chgData name="Vivek Saahil" userId="43ad321a-5946-4c44-869a-99c3331d9527" providerId="ADAL" clId="{EA813354-F016-409C-A55B-EB42D8BC8B73}" dt="2021-04-06T04:33:14.680" v="5341" actId="27803"/>
          <ac:spMkLst>
            <pc:docMk/>
            <pc:sldMk cId="1830847363" sldId="283"/>
            <ac:spMk id="11378" creationId="{A36D027F-D33B-45DF-BA2F-376788B04640}"/>
          </ac:spMkLst>
        </pc:spChg>
        <pc:spChg chg="mod">
          <ac:chgData name="Vivek Saahil" userId="43ad321a-5946-4c44-869a-99c3331d9527" providerId="ADAL" clId="{EA813354-F016-409C-A55B-EB42D8BC8B73}" dt="2021-04-06T04:33:14.680" v="5341" actId="27803"/>
          <ac:spMkLst>
            <pc:docMk/>
            <pc:sldMk cId="1830847363" sldId="283"/>
            <ac:spMk id="11379" creationId="{8177B822-4F3F-4ABD-8906-85732DF778BF}"/>
          </ac:spMkLst>
        </pc:spChg>
        <pc:spChg chg="mod">
          <ac:chgData name="Vivek Saahil" userId="43ad321a-5946-4c44-869a-99c3331d9527" providerId="ADAL" clId="{EA813354-F016-409C-A55B-EB42D8BC8B73}" dt="2021-04-06T04:33:14.680" v="5341" actId="27803"/>
          <ac:spMkLst>
            <pc:docMk/>
            <pc:sldMk cId="1830847363" sldId="283"/>
            <ac:spMk id="11380" creationId="{7AEEE7ED-B96A-46E6-AC10-652AB75BB9A7}"/>
          </ac:spMkLst>
        </pc:spChg>
        <pc:spChg chg="mod">
          <ac:chgData name="Vivek Saahil" userId="43ad321a-5946-4c44-869a-99c3331d9527" providerId="ADAL" clId="{EA813354-F016-409C-A55B-EB42D8BC8B73}" dt="2021-04-06T04:33:14.680" v="5341" actId="27803"/>
          <ac:spMkLst>
            <pc:docMk/>
            <pc:sldMk cId="1830847363" sldId="283"/>
            <ac:spMk id="11381" creationId="{B9FE9E5C-168A-4CF7-87FD-6C9C7D2BE24C}"/>
          </ac:spMkLst>
        </pc:spChg>
        <pc:spChg chg="mod">
          <ac:chgData name="Vivek Saahil" userId="43ad321a-5946-4c44-869a-99c3331d9527" providerId="ADAL" clId="{EA813354-F016-409C-A55B-EB42D8BC8B73}" dt="2021-04-06T04:33:14.680" v="5341" actId="27803"/>
          <ac:spMkLst>
            <pc:docMk/>
            <pc:sldMk cId="1830847363" sldId="283"/>
            <ac:spMk id="11382" creationId="{DD8A1B2A-5BF8-4639-A25E-4636F26FF411}"/>
          </ac:spMkLst>
        </pc:spChg>
        <pc:spChg chg="mod">
          <ac:chgData name="Vivek Saahil" userId="43ad321a-5946-4c44-869a-99c3331d9527" providerId="ADAL" clId="{EA813354-F016-409C-A55B-EB42D8BC8B73}" dt="2021-04-06T04:33:14.680" v="5341" actId="27803"/>
          <ac:spMkLst>
            <pc:docMk/>
            <pc:sldMk cId="1830847363" sldId="283"/>
            <ac:spMk id="11383" creationId="{1315C8B2-D7BF-482C-AB8B-CBF849FE2560}"/>
          </ac:spMkLst>
        </pc:spChg>
        <pc:spChg chg="mod">
          <ac:chgData name="Vivek Saahil" userId="43ad321a-5946-4c44-869a-99c3331d9527" providerId="ADAL" clId="{EA813354-F016-409C-A55B-EB42D8BC8B73}" dt="2021-04-06T04:33:14.680" v="5341" actId="27803"/>
          <ac:spMkLst>
            <pc:docMk/>
            <pc:sldMk cId="1830847363" sldId="283"/>
            <ac:spMk id="11384" creationId="{C7DCB4BC-F2BE-41B3-8B9E-D4BA7E1F0A32}"/>
          </ac:spMkLst>
        </pc:spChg>
        <pc:spChg chg="mod">
          <ac:chgData name="Vivek Saahil" userId="43ad321a-5946-4c44-869a-99c3331d9527" providerId="ADAL" clId="{EA813354-F016-409C-A55B-EB42D8BC8B73}" dt="2021-04-06T04:33:14.680" v="5341" actId="27803"/>
          <ac:spMkLst>
            <pc:docMk/>
            <pc:sldMk cId="1830847363" sldId="283"/>
            <ac:spMk id="11385" creationId="{553E9191-12A7-4F7D-8091-4BC9858CE18A}"/>
          </ac:spMkLst>
        </pc:spChg>
        <pc:spChg chg="mod">
          <ac:chgData name="Vivek Saahil" userId="43ad321a-5946-4c44-869a-99c3331d9527" providerId="ADAL" clId="{EA813354-F016-409C-A55B-EB42D8BC8B73}" dt="2021-04-06T04:33:14.680" v="5341" actId="27803"/>
          <ac:spMkLst>
            <pc:docMk/>
            <pc:sldMk cId="1830847363" sldId="283"/>
            <ac:spMk id="11386" creationId="{8339C300-9D5C-4548-B0B0-1513600C80A9}"/>
          </ac:spMkLst>
        </pc:spChg>
        <pc:spChg chg="mod">
          <ac:chgData name="Vivek Saahil" userId="43ad321a-5946-4c44-869a-99c3331d9527" providerId="ADAL" clId="{EA813354-F016-409C-A55B-EB42D8BC8B73}" dt="2021-04-06T04:33:14.680" v="5341" actId="27803"/>
          <ac:spMkLst>
            <pc:docMk/>
            <pc:sldMk cId="1830847363" sldId="283"/>
            <ac:spMk id="11387" creationId="{B9B9D5CD-A6D3-4BE0-814B-A90F285DEC87}"/>
          </ac:spMkLst>
        </pc:spChg>
        <pc:spChg chg="mod">
          <ac:chgData name="Vivek Saahil" userId="43ad321a-5946-4c44-869a-99c3331d9527" providerId="ADAL" clId="{EA813354-F016-409C-A55B-EB42D8BC8B73}" dt="2021-04-06T04:33:14.680" v="5341" actId="27803"/>
          <ac:spMkLst>
            <pc:docMk/>
            <pc:sldMk cId="1830847363" sldId="283"/>
            <ac:spMk id="11388" creationId="{1905B139-6D72-4019-9311-83AD607416EE}"/>
          </ac:spMkLst>
        </pc:spChg>
        <pc:spChg chg="mod">
          <ac:chgData name="Vivek Saahil" userId="43ad321a-5946-4c44-869a-99c3331d9527" providerId="ADAL" clId="{EA813354-F016-409C-A55B-EB42D8BC8B73}" dt="2021-04-06T04:33:14.680" v="5341" actId="27803"/>
          <ac:spMkLst>
            <pc:docMk/>
            <pc:sldMk cId="1830847363" sldId="283"/>
            <ac:spMk id="11389" creationId="{2DF259B6-70BA-4C07-ABEE-697E6B7446E0}"/>
          </ac:spMkLst>
        </pc:spChg>
        <pc:spChg chg="mod">
          <ac:chgData name="Vivek Saahil" userId="43ad321a-5946-4c44-869a-99c3331d9527" providerId="ADAL" clId="{EA813354-F016-409C-A55B-EB42D8BC8B73}" dt="2021-04-06T04:33:14.680" v="5341" actId="27803"/>
          <ac:spMkLst>
            <pc:docMk/>
            <pc:sldMk cId="1830847363" sldId="283"/>
            <ac:spMk id="11390" creationId="{5F46C12B-7D02-40DB-B2F8-9D91095D6A57}"/>
          </ac:spMkLst>
        </pc:spChg>
        <pc:spChg chg="mod">
          <ac:chgData name="Vivek Saahil" userId="43ad321a-5946-4c44-869a-99c3331d9527" providerId="ADAL" clId="{EA813354-F016-409C-A55B-EB42D8BC8B73}" dt="2021-04-06T04:33:14.680" v="5341" actId="27803"/>
          <ac:spMkLst>
            <pc:docMk/>
            <pc:sldMk cId="1830847363" sldId="283"/>
            <ac:spMk id="11391" creationId="{32A909AE-E553-4849-8EEC-9E112F8AF818}"/>
          </ac:spMkLst>
        </pc:spChg>
        <pc:spChg chg="mod">
          <ac:chgData name="Vivek Saahil" userId="43ad321a-5946-4c44-869a-99c3331d9527" providerId="ADAL" clId="{EA813354-F016-409C-A55B-EB42D8BC8B73}" dt="2021-04-06T04:33:14.680" v="5341" actId="27803"/>
          <ac:spMkLst>
            <pc:docMk/>
            <pc:sldMk cId="1830847363" sldId="283"/>
            <ac:spMk id="11392" creationId="{6F270639-AE75-4E10-9B36-B7B45D93DCD8}"/>
          </ac:spMkLst>
        </pc:spChg>
        <pc:spChg chg="mod">
          <ac:chgData name="Vivek Saahil" userId="43ad321a-5946-4c44-869a-99c3331d9527" providerId="ADAL" clId="{EA813354-F016-409C-A55B-EB42D8BC8B73}" dt="2021-04-06T04:33:14.680" v="5341" actId="27803"/>
          <ac:spMkLst>
            <pc:docMk/>
            <pc:sldMk cId="1830847363" sldId="283"/>
            <ac:spMk id="11393" creationId="{C6EAA124-F26A-4ACE-9F6E-3D86264C557E}"/>
          </ac:spMkLst>
        </pc:spChg>
        <pc:spChg chg="mod">
          <ac:chgData name="Vivek Saahil" userId="43ad321a-5946-4c44-869a-99c3331d9527" providerId="ADAL" clId="{EA813354-F016-409C-A55B-EB42D8BC8B73}" dt="2021-04-06T04:33:14.680" v="5341" actId="27803"/>
          <ac:spMkLst>
            <pc:docMk/>
            <pc:sldMk cId="1830847363" sldId="283"/>
            <ac:spMk id="11394" creationId="{AF8AEC22-C0A9-4FC4-B55E-85AFE11A5EBE}"/>
          </ac:spMkLst>
        </pc:spChg>
        <pc:spChg chg="mod">
          <ac:chgData name="Vivek Saahil" userId="43ad321a-5946-4c44-869a-99c3331d9527" providerId="ADAL" clId="{EA813354-F016-409C-A55B-EB42D8BC8B73}" dt="2021-04-06T04:33:14.680" v="5341" actId="27803"/>
          <ac:spMkLst>
            <pc:docMk/>
            <pc:sldMk cId="1830847363" sldId="283"/>
            <ac:spMk id="11395" creationId="{C00BAA96-AE4E-431F-B6A0-B4CECCECD790}"/>
          </ac:spMkLst>
        </pc:spChg>
        <pc:spChg chg="mod">
          <ac:chgData name="Vivek Saahil" userId="43ad321a-5946-4c44-869a-99c3331d9527" providerId="ADAL" clId="{EA813354-F016-409C-A55B-EB42D8BC8B73}" dt="2021-04-06T04:33:14.680" v="5341" actId="27803"/>
          <ac:spMkLst>
            <pc:docMk/>
            <pc:sldMk cId="1830847363" sldId="283"/>
            <ac:spMk id="11396" creationId="{E08BA559-DBEA-4D07-A9D1-16BDBB02A880}"/>
          </ac:spMkLst>
        </pc:spChg>
        <pc:spChg chg="mod">
          <ac:chgData name="Vivek Saahil" userId="43ad321a-5946-4c44-869a-99c3331d9527" providerId="ADAL" clId="{EA813354-F016-409C-A55B-EB42D8BC8B73}" dt="2021-04-06T04:33:14.680" v="5341" actId="27803"/>
          <ac:spMkLst>
            <pc:docMk/>
            <pc:sldMk cId="1830847363" sldId="283"/>
            <ac:spMk id="11397" creationId="{0583812E-6A50-48BA-9052-715EC9FB7593}"/>
          </ac:spMkLst>
        </pc:spChg>
        <pc:spChg chg="mod">
          <ac:chgData name="Vivek Saahil" userId="43ad321a-5946-4c44-869a-99c3331d9527" providerId="ADAL" clId="{EA813354-F016-409C-A55B-EB42D8BC8B73}" dt="2021-04-06T04:33:14.680" v="5341" actId="27803"/>
          <ac:spMkLst>
            <pc:docMk/>
            <pc:sldMk cId="1830847363" sldId="283"/>
            <ac:spMk id="11398" creationId="{6316B1F0-E670-4FD0-90C9-7AC0B3AAB532}"/>
          </ac:spMkLst>
        </pc:spChg>
        <pc:spChg chg="mod">
          <ac:chgData name="Vivek Saahil" userId="43ad321a-5946-4c44-869a-99c3331d9527" providerId="ADAL" clId="{EA813354-F016-409C-A55B-EB42D8BC8B73}" dt="2021-04-06T04:33:14.680" v="5341" actId="27803"/>
          <ac:spMkLst>
            <pc:docMk/>
            <pc:sldMk cId="1830847363" sldId="283"/>
            <ac:spMk id="11399" creationId="{E74F07B0-5E7A-4D1E-B395-A7DF7C8FBB39}"/>
          </ac:spMkLst>
        </pc:spChg>
        <pc:spChg chg="mod">
          <ac:chgData name="Vivek Saahil" userId="43ad321a-5946-4c44-869a-99c3331d9527" providerId="ADAL" clId="{EA813354-F016-409C-A55B-EB42D8BC8B73}" dt="2021-04-06T04:33:14.680" v="5341" actId="27803"/>
          <ac:spMkLst>
            <pc:docMk/>
            <pc:sldMk cId="1830847363" sldId="283"/>
            <ac:spMk id="11400" creationId="{9593D77B-F4A0-4164-9D43-719DD6001574}"/>
          </ac:spMkLst>
        </pc:spChg>
        <pc:spChg chg="mod">
          <ac:chgData name="Vivek Saahil" userId="43ad321a-5946-4c44-869a-99c3331d9527" providerId="ADAL" clId="{EA813354-F016-409C-A55B-EB42D8BC8B73}" dt="2021-04-06T04:33:14.680" v="5341" actId="27803"/>
          <ac:spMkLst>
            <pc:docMk/>
            <pc:sldMk cId="1830847363" sldId="283"/>
            <ac:spMk id="11401" creationId="{E18E362F-53B9-448E-98AF-CD3BEA9ACF5B}"/>
          </ac:spMkLst>
        </pc:spChg>
        <pc:spChg chg="mod">
          <ac:chgData name="Vivek Saahil" userId="43ad321a-5946-4c44-869a-99c3331d9527" providerId="ADAL" clId="{EA813354-F016-409C-A55B-EB42D8BC8B73}" dt="2021-04-06T04:33:14.680" v="5341" actId="27803"/>
          <ac:spMkLst>
            <pc:docMk/>
            <pc:sldMk cId="1830847363" sldId="283"/>
            <ac:spMk id="11402" creationId="{C3743D82-A1D5-467A-AD51-4AEE6D302064}"/>
          </ac:spMkLst>
        </pc:spChg>
        <pc:spChg chg="mod">
          <ac:chgData name="Vivek Saahil" userId="43ad321a-5946-4c44-869a-99c3331d9527" providerId="ADAL" clId="{EA813354-F016-409C-A55B-EB42D8BC8B73}" dt="2021-04-06T04:33:14.680" v="5341" actId="27803"/>
          <ac:spMkLst>
            <pc:docMk/>
            <pc:sldMk cId="1830847363" sldId="283"/>
            <ac:spMk id="11403" creationId="{7E1DD53F-044E-4640-AF6D-47A5F79BE479}"/>
          </ac:spMkLst>
        </pc:spChg>
        <pc:spChg chg="mod">
          <ac:chgData name="Vivek Saahil" userId="43ad321a-5946-4c44-869a-99c3331d9527" providerId="ADAL" clId="{EA813354-F016-409C-A55B-EB42D8BC8B73}" dt="2021-04-06T04:33:14.680" v="5341" actId="27803"/>
          <ac:spMkLst>
            <pc:docMk/>
            <pc:sldMk cId="1830847363" sldId="283"/>
            <ac:spMk id="11404" creationId="{3F2345B0-5D5D-4942-9E46-DF493D9545C7}"/>
          </ac:spMkLst>
        </pc:spChg>
        <pc:spChg chg="mod">
          <ac:chgData name="Vivek Saahil" userId="43ad321a-5946-4c44-869a-99c3331d9527" providerId="ADAL" clId="{EA813354-F016-409C-A55B-EB42D8BC8B73}" dt="2021-04-06T04:33:14.680" v="5341" actId="27803"/>
          <ac:spMkLst>
            <pc:docMk/>
            <pc:sldMk cId="1830847363" sldId="283"/>
            <ac:spMk id="11405" creationId="{1BEC0E07-3484-4EDA-A84A-A0FDCE0B0F70}"/>
          </ac:spMkLst>
        </pc:spChg>
        <pc:spChg chg="mod">
          <ac:chgData name="Vivek Saahil" userId="43ad321a-5946-4c44-869a-99c3331d9527" providerId="ADAL" clId="{EA813354-F016-409C-A55B-EB42D8BC8B73}" dt="2021-04-06T04:33:14.680" v="5341" actId="27803"/>
          <ac:spMkLst>
            <pc:docMk/>
            <pc:sldMk cId="1830847363" sldId="283"/>
            <ac:spMk id="11406" creationId="{7256DE31-DE66-4571-B11D-BE0755927EEE}"/>
          </ac:spMkLst>
        </pc:spChg>
        <pc:spChg chg="mod">
          <ac:chgData name="Vivek Saahil" userId="43ad321a-5946-4c44-869a-99c3331d9527" providerId="ADAL" clId="{EA813354-F016-409C-A55B-EB42D8BC8B73}" dt="2021-04-06T04:33:14.680" v="5341" actId="27803"/>
          <ac:spMkLst>
            <pc:docMk/>
            <pc:sldMk cId="1830847363" sldId="283"/>
            <ac:spMk id="11407" creationId="{920F6BF2-86DF-4308-8A7C-19037D0CF7BA}"/>
          </ac:spMkLst>
        </pc:spChg>
        <pc:spChg chg="mod">
          <ac:chgData name="Vivek Saahil" userId="43ad321a-5946-4c44-869a-99c3331d9527" providerId="ADAL" clId="{EA813354-F016-409C-A55B-EB42D8BC8B73}" dt="2021-04-06T04:33:14.680" v="5341" actId="27803"/>
          <ac:spMkLst>
            <pc:docMk/>
            <pc:sldMk cId="1830847363" sldId="283"/>
            <ac:spMk id="11408" creationId="{9C6E12FC-E4BB-4171-9CAB-3558D8F26793}"/>
          </ac:spMkLst>
        </pc:spChg>
        <pc:spChg chg="mod">
          <ac:chgData name="Vivek Saahil" userId="43ad321a-5946-4c44-869a-99c3331d9527" providerId="ADAL" clId="{EA813354-F016-409C-A55B-EB42D8BC8B73}" dt="2021-04-06T04:33:14.680" v="5341" actId="27803"/>
          <ac:spMkLst>
            <pc:docMk/>
            <pc:sldMk cId="1830847363" sldId="283"/>
            <ac:spMk id="11409" creationId="{7B90C2E9-C844-4D06-8B6B-83F119E7216A}"/>
          </ac:spMkLst>
        </pc:spChg>
        <pc:spChg chg="mod">
          <ac:chgData name="Vivek Saahil" userId="43ad321a-5946-4c44-869a-99c3331d9527" providerId="ADAL" clId="{EA813354-F016-409C-A55B-EB42D8BC8B73}" dt="2021-04-06T04:33:14.680" v="5341" actId="27803"/>
          <ac:spMkLst>
            <pc:docMk/>
            <pc:sldMk cId="1830847363" sldId="283"/>
            <ac:spMk id="11410" creationId="{72F47A7E-ECD6-4CB0-BEAA-D981788A3086}"/>
          </ac:spMkLst>
        </pc:spChg>
        <pc:spChg chg="mod">
          <ac:chgData name="Vivek Saahil" userId="43ad321a-5946-4c44-869a-99c3331d9527" providerId="ADAL" clId="{EA813354-F016-409C-A55B-EB42D8BC8B73}" dt="2021-04-06T04:33:14.680" v="5341" actId="27803"/>
          <ac:spMkLst>
            <pc:docMk/>
            <pc:sldMk cId="1830847363" sldId="283"/>
            <ac:spMk id="11411" creationId="{C05F96B9-0AEE-4C90-84FA-E4BD122322FC}"/>
          </ac:spMkLst>
        </pc:spChg>
        <pc:spChg chg="mod">
          <ac:chgData name="Vivek Saahil" userId="43ad321a-5946-4c44-869a-99c3331d9527" providerId="ADAL" clId="{EA813354-F016-409C-A55B-EB42D8BC8B73}" dt="2021-04-06T04:33:14.680" v="5341" actId="27803"/>
          <ac:spMkLst>
            <pc:docMk/>
            <pc:sldMk cId="1830847363" sldId="283"/>
            <ac:spMk id="11412" creationId="{E0B80728-3E9D-4F2A-BF63-DE83EC66BC15}"/>
          </ac:spMkLst>
        </pc:spChg>
        <pc:spChg chg="mod">
          <ac:chgData name="Vivek Saahil" userId="43ad321a-5946-4c44-869a-99c3331d9527" providerId="ADAL" clId="{EA813354-F016-409C-A55B-EB42D8BC8B73}" dt="2021-04-06T04:33:14.680" v="5341" actId="27803"/>
          <ac:spMkLst>
            <pc:docMk/>
            <pc:sldMk cId="1830847363" sldId="283"/>
            <ac:spMk id="11413" creationId="{7E8B8F2A-E2AE-4A6C-9506-82B4F0C0B2B6}"/>
          </ac:spMkLst>
        </pc:spChg>
        <pc:spChg chg="mod">
          <ac:chgData name="Vivek Saahil" userId="43ad321a-5946-4c44-869a-99c3331d9527" providerId="ADAL" clId="{EA813354-F016-409C-A55B-EB42D8BC8B73}" dt="2021-04-06T04:33:14.680" v="5341" actId="27803"/>
          <ac:spMkLst>
            <pc:docMk/>
            <pc:sldMk cId="1830847363" sldId="283"/>
            <ac:spMk id="11414" creationId="{8477CE12-27AC-467F-B560-870644495683}"/>
          </ac:spMkLst>
        </pc:spChg>
        <pc:spChg chg="mod">
          <ac:chgData name="Vivek Saahil" userId="43ad321a-5946-4c44-869a-99c3331d9527" providerId="ADAL" clId="{EA813354-F016-409C-A55B-EB42D8BC8B73}" dt="2021-04-06T04:33:14.680" v="5341" actId="27803"/>
          <ac:spMkLst>
            <pc:docMk/>
            <pc:sldMk cId="1830847363" sldId="283"/>
            <ac:spMk id="11415" creationId="{1FD6F303-3BE4-4DD7-BA10-9D3ADD296193}"/>
          </ac:spMkLst>
        </pc:spChg>
        <pc:spChg chg="mod">
          <ac:chgData name="Vivek Saahil" userId="43ad321a-5946-4c44-869a-99c3331d9527" providerId="ADAL" clId="{EA813354-F016-409C-A55B-EB42D8BC8B73}" dt="2021-04-06T04:33:14.680" v="5341" actId="27803"/>
          <ac:spMkLst>
            <pc:docMk/>
            <pc:sldMk cId="1830847363" sldId="283"/>
            <ac:spMk id="11416" creationId="{69D03C0F-0391-4EF6-8E2F-8313C0711A5C}"/>
          </ac:spMkLst>
        </pc:spChg>
        <pc:spChg chg="mod">
          <ac:chgData name="Vivek Saahil" userId="43ad321a-5946-4c44-869a-99c3331d9527" providerId="ADAL" clId="{EA813354-F016-409C-A55B-EB42D8BC8B73}" dt="2021-04-06T04:33:14.680" v="5341" actId="27803"/>
          <ac:spMkLst>
            <pc:docMk/>
            <pc:sldMk cId="1830847363" sldId="283"/>
            <ac:spMk id="11417" creationId="{98EE2FD2-76C8-47DB-BD3A-F620C3F72EF5}"/>
          </ac:spMkLst>
        </pc:spChg>
        <pc:spChg chg="mod">
          <ac:chgData name="Vivek Saahil" userId="43ad321a-5946-4c44-869a-99c3331d9527" providerId="ADAL" clId="{EA813354-F016-409C-A55B-EB42D8BC8B73}" dt="2021-04-06T04:33:14.680" v="5341" actId="27803"/>
          <ac:spMkLst>
            <pc:docMk/>
            <pc:sldMk cId="1830847363" sldId="283"/>
            <ac:spMk id="11418" creationId="{306D6805-D641-4C6A-97BF-A29D7D847A52}"/>
          </ac:spMkLst>
        </pc:spChg>
        <pc:spChg chg="mod">
          <ac:chgData name="Vivek Saahil" userId="43ad321a-5946-4c44-869a-99c3331d9527" providerId="ADAL" clId="{EA813354-F016-409C-A55B-EB42D8BC8B73}" dt="2021-04-06T04:33:14.680" v="5341" actId="27803"/>
          <ac:spMkLst>
            <pc:docMk/>
            <pc:sldMk cId="1830847363" sldId="283"/>
            <ac:spMk id="11419" creationId="{E77CBD92-E6D6-470E-82D4-AB365E8DA8F9}"/>
          </ac:spMkLst>
        </pc:spChg>
        <pc:spChg chg="mod">
          <ac:chgData name="Vivek Saahil" userId="43ad321a-5946-4c44-869a-99c3331d9527" providerId="ADAL" clId="{EA813354-F016-409C-A55B-EB42D8BC8B73}" dt="2021-04-06T04:33:14.680" v="5341" actId="27803"/>
          <ac:spMkLst>
            <pc:docMk/>
            <pc:sldMk cId="1830847363" sldId="283"/>
            <ac:spMk id="11420" creationId="{101B85D8-CF59-4F30-B215-56E20D4FF358}"/>
          </ac:spMkLst>
        </pc:spChg>
        <pc:spChg chg="mod">
          <ac:chgData name="Vivek Saahil" userId="43ad321a-5946-4c44-869a-99c3331d9527" providerId="ADAL" clId="{EA813354-F016-409C-A55B-EB42D8BC8B73}" dt="2021-04-06T04:33:14.680" v="5341" actId="27803"/>
          <ac:spMkLst>
            <pc:docMk/>
            <pc:sldMk cId="1830847363" sldId="283"/>
            <ac:spMk id="11421" creationId="{88552F95-606C-4841-9F48-D518EE1E8041}"/>
          </ac:spMkLst>
        </pc:spChg>
        <pc:spChg chg="mod">
          <ac:chgData name="Vivek Saahil" userId="43ad321a-5946-4c44-869a-99c3331d9527" providerId="ADAL" clId="{EA813354-F016-409C-A55B-EB42D8BC8B73}" dt="2021-04-06T04:33:14.680" v="5341" actId="27803"/>
          <ac:spMkLst>
            <pc:docMk/>
            <pc:sldMk cId="1830847363" sldId="283"/>
            <ac:spMk id="11422" creationId="{903A0882-94EF-4B6E-B03C-31B86F242CD6}"/>
          </ac:spMkLst>
        </pc:spChg>
        <pc:spChg chg="mod">
          <ac:chgData name="Vivek Saahil" userId="43ad321a-5946-4c44-869a-99c3331d9527" providerId="ADAL" clId="{EA813354-F016-409C-A55B-EB42D8BC8B73}" dt="2021-04-06T04:33:14.680" v="5341" actId="27803"/>
          <ac:spMkLst>
            <pc:docMk/>
            <pc:sldMk cId="1830847363" sldId="283"/>
            <ac:spMk id="11423" creationId="{4072964D-9A5F-4DFC-8D88-BFDD13776107}"/>
          </ac:spMkLst>
        </pc:spChg>
        <pc:spChg chg="mod">
          <ac:chgData name="Vivek Saahil" userId="43ad321a-5946-4c44-869a-99c3331d9527" providerId="ADAL" clId="{EA813354-F016-409C-A55B-EB42D8BC8B73}" dt="2021-04-06T04:33:14.680" v="5341" actId="27803"/>
          <ac:spMkLst>
            <pc:docMk/>
            <pc:sldMk cId="1830847363" sldId="283"/>
            <ac:spMk id="11424" creationId="{263E03D3-685D-4A9A-B8B7-3B4E474B01F5}"/>
          </ac:spMkLst>
        </pc:spChg>
        <pc:spChg chg="mod">
          <ac:chgData name="Vivek Saahil" userId="43ad321a-5946-4c44-869a-99c3331d9527" providerId="ADAL" clId="{EA813354-F016-409C-A55B-EB42D8BC8B73}" dt="2021-04-06T04:33:14.680" v="5341" actId="27803"/>
          <ac:spMkLst>
            <pc:docMk/>
            <pc:sldMk cId="1830847363" sldId="283"/>
            <ac:spMk id="11425" creationId="{F7FF0221-1E09-4FED-977B-511A7BE66456}"/>
          </ac:spMkLst>
        </pc:spChg>
        <pc:spChg chg="mod">
          <ac:chgData name="Vivek Saahil" userId="43ad321a-5946-4c44-869a-99c3331d9527" providerId="ADAL" clId="{EA813354-F016-409C-A55B-EB42D8BC8B73}" dt="2021-04-06T04:33:14.680" v="5341" actId="27803"/>
          <ac:spMkLst>
            <pc:docMk/>
            <pc:sldMk cId="1830847363" sldId="283"/>
            <ac:spMk id="11426" creationId="{D1D46840-8ECD-4C15-B8B9-BE4AD51C6CAC}"/>
          </ac:spMkLst>
        </pc:spChg>
        <pc:spChg chg="mod">
          <ac:chgData name="Vivek Saahil" userId="43ad321a-5946-4c44-869a-99c3331d9527" providerId="ADAL" clId="{EA813354-F016-409C-A55B-EB42D8BC8B73}" dt="2021-04-06T04:33:14.680" v="5341" actId="27803"/>
          <ac:spMkLst>
            <pc:docMk/>
            <pc:sldMk cId="1830847363" sldId="283"/>
            <ac:spMk id="11427" creationId="{96B6FD56-B9EB-40BC-B6F3-9A662F06E4CB}"/>
          </ac:spMkLst>
        </pc:spChg>
        <pc:spChg chg="mod">
          <ac:chgData name="Vivek Saahil" userId="43ad321a-5946-4c44-869a-99c3331d9527" providerId="ADAL" clId="{EA813354-F016-409C-A55B-EB42D8BC8B73}" dt="2021-04-06T04:33:14.680" v="5341" actId="27803"/>
          <ac:spMkLst>
            <pc:docMk/>
            <pc:sldMk cId="1830847363" sldId="283"/>
            <ac:spMk id="11428" creationId="{3CB58E32-E7F8-43A3-9F39-54F8DB18E811}"/>
          </ac:spMkLst>
        </pc:spChg>
        <pc:spChg chg="mod">
          <ac:chgData name="Vivek Saahil" userId="43ad321a-5946-4c44-869a-99c3331d9527" providerId="ADAL" clId="{EA813354-F016-409C-A55B-EB42D8BC8B73}" dt="2021-04-06T04:33:14.680" v="5341" actId="27803"/>
          <ac:spMkLst>
            <pc:docMk/>
            <pc:sldMk cId="1830847363" sldId="283"/>
            <ac:spMk id="11429" creationId="{CDFA31D2-4D27-4AED-B2AB-12FDAAB94497}"/>
          </ac:spMkLst>
        </pc:spChg>
        <pc:spChg chg="mod">
          <ac:chgData name="Vivek Saahil" userId="43ad321a-5946-4c44-869a-99c3331d9527" providerId="ADAL" clId="{EA813354-F016-409C-A55B-EB42D8BC8B73}" dt="2021-04-06T04:33:14.680" v="5341" actId="27803"/>
          <ac:spMkLst>
            <pc:docMk/>
            <pc:sldMk cId="1830847363" sldId="283"/>
            <ac:spMk id="11430" creationId="{ECC4AAA7-6339-43FC-81A5-F928554489C9}"/>
          </ac:spMkLst>
        </pc:spChg>
        <pc:spChg chg="mod">
          <ac:chgData name="Vivek Saahil" userId="43ad321a-5946-4c44-869a-99c3331d9527" providerId="ADAL" clId="{EA813354-F016-409C-A55B-EB42D8BC8B73}" dt="2021-04-06T04:33:14.680" v="5341" actId="27803"/>
          <ac:spMkLst>
            <pc:docMk/>
            <pc:sldMk cId="1830847363" sldId="283"/>
            <ac:spMk id="11431" creationId="{6C4DE76A-781A-49C7-A04D-2B21494F311F}"/>
          </ac:spMkLst>
        </pc:spChg>
        <pc:spChg chg="mod">
          <ac:chgData name="Vivek Saahil" userId="43ad321a-5946-4c44-869a-99c3331d9527" providerId="ADAL" clId="{EA813354-F016-409C-A55B-EB42D8BC8B73}" dt="2021-04-06T04:33:14.680" v="5341" actId="27803"/>
          <ac:spMkLst>
            <pc:docMk/>
            <pc:sldMk cId="1830847363" sldId="283"/>
            <ac:spMk id="11432" creationId="{2E77B96F-9227-4792-B0EE-F394015E7429}"/>
          </ac:spMkLst>
        </pc:spChg>
        <pc:spChg chg="mod">
          <ac:chgData name="Vivek Saahil" userId="43ad321a-5946-4c44-869a-99c3331d9527" providerId="ADAL" clId="{EA813354-F016-409C-A55B-EB42D8BC8B73}" dt="2021-04-06T04:33:14.680" v="5341" actId="27803"/>
          <ac:spMkLst>
            <pc:docMk/>
            <pc:sldMk cId="1830847363" sldId="283"/>
            <ac:spMk id="11433" creationId="{9334C647-262F-4D77-9C9C-F3190D7F3B8E}"/>
          </ac:spMkLst>
        </pc:spChg>
        <pc:spChg chg="mod">
          <ac:chgData name="Vivek Saahil" userId="43ad321a-5946-4c44-869a-99c3331d9527" providerId="ADAL" clId="{EA813354-F016-409C-A55B-EB42D8BC8B73}" dt="2021-04-06T04:33:14.680" v="5341" actId="27803"/>
          <ac:spMkLst>
            <pc:docMk/>
            <pc:sldMk cId="1830847363" sldId="283"/>
            <ac:spMk id="11434" creationId="{9428360F-0ED0-4CDA-9F64-54BC19A27678}"/>
          </ac:spMkLst>
        </pc:spChg>
        <pc:spChg chg="mod">
          <ac:chgData name="Vivek Saahil" userId="43ad321a-5946-4c44-869a-99c3331d9527" providerId="ADAL" clId="{EA813354-F016-409C-A55B-EB42D8BC8B73}" dt="2021-04-06T04:33:14.680" v="5341" actId="27803"/>
          <ac:spMkLst>
            <pc:docMk/>
            <pc:sldMk cId="1830847363" sldId="283"/>
            <ac:spMk id="11435" creationId="{3C2AEA42-0912-45C0-9850-3AA3B2325C88}"/>
          </ac:spMkLst>
        </pc:spChg>
        <pc:spChg chg="mod">
          <ac:chgData name="Vivek Saahil" userId="43ad321a-5946-4c44-869a-99c3331d9527" providerId="ADAL" clId="{EA813354-F016-409C-A55B-EB42D8BC8B73}" dt="2021-04-06T04:33:14.680" v="5341" actId="27803"/>
          <ac:spMkLst>
            <pc:docMk/>
            <pc:sldMk cId="1830847363" sldId="283"/>
            <ac:spMk id="11436" creationId="{6D107A47-F0B4-4FE5-AB3B-F9710F28CB3A}"/>
          </ac:spMkLst>
        </pc:spChg>
        <pc:spChg chg="mod">
          <ac:chgData name="Vivek Saahil" userId="43ad321a-5946-4c44-869a-99c3331d9527" providerId="ADAL" clId="{EA813354-F016-409C-A55B-EB42D8BC8B73}" dt="2021-04-06T04:33:14.680" v="5341" actId="27803"/>
          <ac:spMkLst>
            <pc:docMk/>
            <pc:sldMk cId="1830847363" sldId="283"/>
            <ac:spMk id="11437" creationId="{9959AD7F-487C-42EE-B233-178513AC1340}"/>
          </ac:spMkLst>
        </pc:spChg>
        <pc:spChg chg="mod">
          <ac:chgData name="Vivek Saahil" userId="43ad321a-5946-4c44-869a-99c3331d9527" providerId="ADAL" clId="{EA813354-F016-409C-A55B-EB42D8BC8B73}" dt="2021-04-06T04:33:14.680" v="5341" actId="27803"/>
          <ac:spMkLst>
            <pc:docMk/>
            <pc:sldMk cId="1830847363" sldId="283"/>
            <ac:spMk id="11438" creationId="{15CE7C31-306C-4743-9F7D-7EA970BDE053}"/>
          </ac:spMkLst>
        </pc:spChg>
        <pc:spChg chg="mod">
          <ac:chgData name="Vivek Saahil" userId="43ad321a-5946-4c44-869a-99c3331d9527" providerId="ADAL" clId="{EA813354-F016-409C-A55B-EB42D8BC8B73}" dt="2021-04-06T04:33:14.680" v="5341" actId="27803"/>
          <ac:spMkLst>
            <pc:docMk/>
            <pc:sldMk cId="1830847363" sldId="283"/>
            <ac:spMk id="11439" creationId="{FE56F0AB-BA97-472D-8A65-52F49987E803}"/>
          </ac:spMkLst>
        </pc:spChg>
        <pc:spChg chg="mod">
          <ac:chgData name="Vivek Saahil" userId="43ad321a-5946-4c44-869a-99c3331d9527" providerId="ADAL" clId="{EA813354-F016-409C-A55B-EB42D8BC8B73}" dt="2021-04-06T04:33:14.680" v="5341" actId="27803"/>
          <ac:spMkLst>
            <pc:docMk/>
            <pc:sldMk cId="1830847363" sldId="283"/>
            <ac:spMk id="11440" creationId="{F82EA3BE-B354-46B4-8C2A-810EAED224C9}"/>
          </ac:spMkLst>
        </pc:spChg>
        <pc:spChg chg="mod">
          <ac:chgData name="Vivek Saahil" userId="43ad321a-5946-4c44-869a-99c3331d9527" providerId="ADAL" clId="{EA813354-F016-409C-A55B-EB42D8BC8B73}" dt="2021-04-06T04:33:14.680" v="5341" actId="27803"/>
          <ac:spMkLst>
            <pc:docMk/>
            <pc:sldMk cId="1830847363" sldId="283"/>
            <ac:spMk id="11441" creationId="{52B45B0B-E21E-474A-AFE6-C15D0732E4D9}"/>
          </ac:spMkLst>
        </pc:spChg>
        <pc:spChg chg="mod">
          <ac:chgData name="Vivek Saahil" userId="43ad321a-5946-4c44-869a-99c3331d9527" providerId="ADAL" clId="{EA813354-F016-409C-A55B-EB42D8BC8B73}" dt="2021-04-06T04:33:14.680" v="5341" actId="27803"/>
          <ac:spMkLst>
            <pc:docMk/>
            <pc:sldMk cId="1830847363" sldId="283"/>
            <ac:spMk id="11442" creationId="{D4C803FD-3A73-4077-97B5-558A1B8DDEEE}"/>
          </ac:spMkLst>
        </pc:spChg>
        <pc:spChg chg="mod">
          <ac:chgData name="Vivek Saahil" userId="43ad321a-5946-4c44-869a-99c3331d9527" providerId="ADAL" clId="{EA813354-F016-409C-A55B-EB42D8BC8B73}" dt="2021-04-06T04:33:14.680" v="5341" actId="27803"/>
          <ac:spMkLst>
            <pc:docMk/>
            <pc:sldMk cId="1830847363" sldId="283"/>
            <ac:spMk id="11443" creationId="{6C0454A2-E109-4B44-9C63-3F9D3E5B5734}"/>
          </ac:spMkLst>
        </pc:spChg>
        <pc:spChg chg="mod">
          <ac:chgData name="Vivek Saahil" userId="43ad321a-5946-4c44-869a-99c3331d9527" providerId="ADAL" clId="{EA813354-F016-409C-A55B-EB42D8BC8B73}" dt="2021-04-06T04:33:14.680" v="5341" actId="27803"/>
          <ac:spMkLst>
            <pc:docMk/>
            <pc:sldMk cId="1830847363" sldId="283"/>
            <ac:spMk id="11444" creationId="{FD5633CE-80A7-41A5-82D4-41AA0BEEE5D7}"/>
          </ac:spMkLst>
        </pc:spChg>
        <pc:spChg chg="mod">
          <ac:chgData name="Vivek Saahil" userId="43ad321a-5946-4c44-869a-99c3331d9527" providerId="ADAL" clId="{EA813354-F016-409C-A55B-EB42D8BC8B73}" dt="2021-04-06T04:33:14.680" v="5341" actId="27803"/>
          <ac:spMkLst>
            <pc:docMk/>
            <pc:sldMk cId="1830847363" sldId="283"/>
            <ac:spMk id="11445" creationId="{B3F8913F-E8EC-41A6-824C-C28F14C2FCDB}"/>
          </ac:spMkLst>
        </pc:spChg>
        <pc:spChg chg="mod">
          <ac:chgData name="Vivek Saahil" userId="43ad321a-5946-4c44-869a-99c3331d9527" providerId="ADAL" clId="{EA813354-F016-409C-A55B-EB42D8BC8B73}" dt="2021-04-06T04:33:14.680" v="5341" actId="27803"/>
          <ac:spMkLst>
            <pc:docMk/>
            <pc:sldMk cId="1830847363" sldId="283"/>
            <ac:spMk id="11446" creationId="{EC0CC741-747E-489F-BE7E-877E69B69845}"/>
          </ac:spMkLst>
        </pc:spChg>
        <pc:spChg chg="mod">
          <ac:chgData name="Vivek Saahil" userId="43ad321a-5946-4c44-869a-99c3331d9527" providerId="ADAL" clId="{EA813354-F016-409C-A55B-EB42D8BC8B73}" dt="2021-04-06T04:33:14.680" v="5341" actId="27803"/>
          <ac:spMkLst>
            <pc:docMk/>
            <pc:sldMk cId="1830847363" sldId="283"/>
            <ac:spMk id="11447" creationId="{5C05CB5A-5EAB-44A2-BA65-40159B3343C0}"/>
          </ac:spMkLst>
        </pc:spChg>
        <pc:spChg chg="mod">
          <ac:chgData name="Vivek Saahil" userId="43ad321a-5946-4c44-869a-99c3331d9527" providerId="ADAL" clId="{EA813354-F016-409C-A55B-EB42D8BC8B73}" dt="2021-04-06T04:33:14.680" v="5341" actId="27803"/>
          <ac:spMkLst>
            <pc:docMk/>
            <pc:sldMk cId="1830847363" sldId="283"/>
            <ac:spMk id="11448" creationId="{FCBEF59A-7F3A-486D-828B-2464371FF316}"/>
          </ac:spMkLst>
        </pc:spChg>
        <pc:spChg chg="mod">
          <ac:chgData name="Vivek Saahil" userId="43ad321a-5946-4c44-869a-99c3331d9527" providerId="ADAL" clId="{EA813354-F016-409C-A55B-EB42D8BC8B73}" dt="2021-04-06T04:33:14.680" v="5341" actId="27803"/>
          <ac:spMkLst>
            <pc:docMk/>
            <pc:sldMk cId="1830847363" sldId="283"/>
            <ac:spMk id="11449" creationId="{FD480AC3-56F3-416F-AC37-E1EB5D3AEEB4}"/>
          </ac:spMkLst>
        </pc:spChg>
        <pc:spChg chg="mod">
          <ac:chgData name="Vivek Saahil" userId="43ad321a-5946-4c44-869a-99c3331d9527" providerId="ADAL" clId="{EA813354-F016-409C-A55B-EB42D8BC8B73}" dt="2021-04-06T04:33:14.680" v="5341" actId="27803"/>
          <ac:spMkLst>
            <pc:docMk/>
            <pc:sldMk cId="1830847363" sldId="283"/>
            <ac:spMk id="11450" creationId="{3F14010A-068A-4A89-9F40-7B056D66E628}"/>
          </ac:spMkLst>
        </pc:spChg>
        <pc:spChg chg="mod">
          <ac:chgData name="Vivek Saahil" userId="43ad321a-5946-4c44-869a-99c3331d9527" providerId="ADAL" clId="{EA813354-F016-409C-A55B-EB42D8BC8B73}" dt="2021-04-06T04:33:14.680" v="5341" actId="27803"/>
          <ac:spMkLst>
            <pc:docMk/>
            <pc:sldMk cId="1830847363" sldId="283"/>
            <ac:spMk id="11451" creationId="{7CFD5463-3695-488E-9ABD-A46CEBF3662F}"/>
          </ac:spMkLst>
        </pc:spChg>
        <pc:spChg chg="mod">
          <ac:chgData name="Vivek Saahil" userId="43ad321a-5946-4c44-869a-99c3331d9527" providerId="ADAL" clId="{EA813354-F016-409C-A55B-EB42D8BC8B73}" dt="2021-04-06T04:33:14.680" v="5341" actId="27803"/>
          <ac:spMkLst>
            <pc:docMk/>
            <pc:sldMk cId="1830847363" sldId="283"/>
            <ac:spMk id="11452" creationId="{8F05ABE5-87AE-410A-B3AD-815B15C526D1}"/>
          </ac:spMkLst>
        </pc:spChg>
        <pc:spChg chg="mod">
          <ac:chgData name="Vivek Saahil" userId="43ad321a-5946-4c44-869a-99c3331d9527" providerId="ADAL" clId="{EA813354-F016-409C-A55B-EB42D8BC8B73}" dt="2021-04-06T04:33:14.680" v="5341" actId="27803"/>
          <ac:spMkLst>
            <pc:docMk/>
            <pc:sldMk cId="1830847363" sldId="283"/>
            <ac:spMk id="11453" creationId="{E4828D9F-50F3-4EDE-89E1-86BC075E63D3}"/>
          </ac:spMkLst>
        </pc:spChg>
        <pc:spChg chg="mod">
          <ac:chgData name="Vivek Saahil" userId="43ad321a-5946-4c44-869a-99c3331d9527" providerId="ADAL" clId="{EA813354-F016-409C-A55B-EB42D8BC8B73}" dt="2021-04-06T04:33:14.680" v="5341" actId="27803"/>
          <ac:spMkLst>
            <pc:docMk/>
            <pc:sldMk cId="1830847363" sldId="283"/>
            <ac:spMk id="11454" creationId="{5C2F658C-4815-4254-928C-86F5574B1F00}"/>
          </ac:spMkLst>
        </pc:spChg>
        <pc:spChg chg="mod">
          <ac:chgData name="Vivek Saahil" userId="43ad321a-5946-4c44-869a-99c3331d9527" providerId="ADAL" clId="{EA813354-F016-409C-A55B-EB42D8BC8B73}" dt="2021-04-06T04:33:14.680" v="5341" actId="27803"/>
          <ac:spMkLst>
            <pc:docMk/>
            <pc:sldMk cId="1830847363" sldId="283"/>
            <ac:spMk id="11455" creationId="{CB89D1AC-6E82-4905-8576-926C7F35848A}"/>
          </ac:spMkLst>
        </pc:spChg>
        <pc:spChg chg="mod">
          <ac:chgData name="Vivek Saahil" userId="43ad321a-5946-4c44-869a-99c3331d9527" providerId="ADAL" clId="{EA813354-F016-409C-A55B-EB42D8BC8B73}" dt="2021-04-06T04:33:14.680" v="5341" actId="27803"/>
          <ac:spMkLst>
            <pc:docMk/>
            <pc:sldMk cId="1830847363" sldId="283"/>
            <ac:spMk id="11456" creationId="{6667F2BB-0343-4494-9557-7E74E504CBAD}"/>
          </ac:spMkLst>
        </pc:spChg>
        <pc:spChg chg="mod">
          <ac:chgData name="Vivek Saahil" userId="43ad321a-5946-4c44-869a-99c3331d9527" providerId="ADAL" clId="{EA813354-F016-409C-A55B-EB42D8BC8B73}" dt="2021-04-06T04:33:14.680" v="5341" actId="27803"/>
          <ac:spMkLst>
            <pc:docMk/>
            <pc:sldMk cId="1830847363" sldId="283"/>
            <ac:spMk id="11457" creationId="{3DB0B1CD-4361-4E75-B592-C587D3E40FDE}"/>
          </ac:spMkLst>
        </pc:spChg>
        <pc:spChg chg="mod">
          <ac:chgData name="Vivek Saahil" userId="43ad321a-5946-4c44-869a-99c3331d9527" providerId="ADAL" clId="{EA813354-F016-409C-A55B-EB42D8BC8B73}" dt="2021-04-06T04:33:14.680" v="5341" actId="27803"/>
          <ac:spMkLst>
            <pc:docMk/>
            <pc:sldMk cId="1830847363" sldId="283"/>
            <ac:spMk id="11458" creationId="{FB788B46-A6C4-4CDB-9985-89F532D6171F}"/>
          </ac:spMkLst>
        </pc:spChg>
        <pc:spChg chg="mod">
          <ac:chgData name="Vivek Saahil" userId="43ad321a-5946-4c44-869a-99c3331d9527" providerId="ADAL" clId="{EA813354-F016-409C-A55B-EB42D8BC8B73}" dt="2021-04-06T04:33:14.680" v="5341" actId="27803"/>
          <ac:spMkLst>
            <pc:docMk/>
            <pc:sldMk cId="1830847363" sldId="283"/>
            <ac:spMk id="11459" creationId="{621E5614-B740-4BF0-A803-F2622C33CB13}"/>
          </ac:spMkLst>
        </pc:spChg>
        <pc:spChg chg="mod">
          <ac:chgData name="Vivek Saahil" userId="43ad321a-5946-4c44-869a-99c3331d9527" providerId="ADAL" clId="{EA813354-F016-409C-A55B-EB42D8BC8B73}" dt="2021-04-06T04:33:14.680" v="5341" actId="27803"/>
          <ac:spMkLst>
            <pc:docMk/>
            <pc:sldMk cId="1830847363" sldId="283"/>
            <ac:spMk id="11460" creationId="{E1849771-5C5D-4D6F-8EDA-BC9115CC5535}"/>
          </ac:spMkLst>
        </pc:spChg>
        <pc:spChg chg="mod">
          <ac:chgData name="Vivek Saahil" userId="43ad321a-5946-4c44-869a-99c3331d9527" providerId="ADAL" clId="{EA813354-F016-409C-A55B-EB42D8BC8B73}" dt="2021-04-06T04:33:14.680" v="5341" actId="27803"/>
          <ac:spMkLst>
            <pc:docMk/>
            <pc:sldMk cId="1830847363" sldId="283"/>
            <ac:spMk id="11461" creationId="{A4D8C89E-7CB8-49EB-9D3A-E5BD6A7EC532}"/>
          </ac:spMkLst>
        </pc:spChg>
        <pc:spChg chg="mod">
          <ac:chgData name="Vivek Saahil" userId="43ad321a-5946-4c44-869a-99c3331d9527" providerId="ADAL" clId="{EA813354-F016-409C-A55B-EB42D8BC8B73}" dt="2021-04-06T04:33:14.680" v="5341" actId="27803"/>
          <ac:spMkLst>
            <pc:docMk/>
            <pc:sldMk cId="1830847363" sldId="283"/>
            <ac:spMk id="11462" creationId="{C32FC2C2-B212-4E85-BB67-3D0B475E85BE}"/>
          </ac:spMkLst>
        </pc:spChg>
        <pc:spChg chg="mod">
          <ac:chgData name="Vivek Saahil" userId="43ad321a-5946-4c44-869a-99c3331d9527" providerId="ADAL" clId="{EA813354-F016-409C-A55B-EB42D8BC8B73}" dt="2021-04-06T04:33:14.680" v="5341" actId="27803"/>
          <ac:spMkLst>
            <pc:docMk/>
            <pc:sldMk cId="1830847363" sldId="283"/>
            <ac:spMk id="11463" creationId="{59611103-EA1C-406D-BC3D-D719BDDF30E2}"/>
          </ac:spMkLst>
        </pc:spChg>
        <pc:spChg chg="mod">
          <ac:chgData name="Vivek Saahil" userId="43ad321a-5946-4c44-869a-99c3331d9527" providerId="ADAL" clId="{EA813354-F016-409C-A55B-EB42D8BC8B73}" dt="2021-04-06T04:33:14.680" v="5341" actId="27803"/>
          <ac:spMkLst>
            <pc:docMk/>
            <pc:sldMk cId="1830847363" sldId="283"/>
            <ac:spMk id="11464" creationId="{61C45A15-931E-4E43-913B-C5DEC63FAFEB}"/>
          </ac:spMkLst>
        </pc:spChg>
        <pc:spChg chg="mod">
          <ac:chgData name="Vivek Saahil" userId="43ad321a-5946-4c44-869a-99c3331d9527" providerId="ADAL" clId="{EA813354-F016-409C-A55B-EB42D8BC8B73}" dt="2021-04-06T04:33:14.680" v="5341" actId="27803"/>
          <ac:spMkLst>
            <pc:docMk/>
            <pc:sldMk cId="1830847363" sldId="283"/>
            <ac:spMk id="11465" creationId="{D7F2ABC7-8C33-4232-9DFF-4542654FF4B5}"/>
          </ac:spMkLst>
        </pc:spChg>
        <pc:spChg chg="mod">
          <ac:chgData name="Vivek Saahil" userId="43ad321a-5946-4c44-869a-99c3331d9527" providerId="ADAL" clId="{EA813354-F016-409C-A55B-EB42D8BC8B73}" dt="2021-04-06T04:33:14.680" v="5341" actId="27803"/>
          <ac:spMkLst>
            <pc:docMk/>
            <pc:sldMk cId="1830847363" sldId="283"/>
            <ac:spMk id="11466" creationId="{A21F8812-D665-4DCC-8585-CF30B02B6807}"/>
          </ac:spMkLst>
        </pc:spChg>
        <pc:spChg chg="mod">
          <ac:chgData name="Vivek Saahil" userId="43ad321a-5946-4c44-869a-99c3331d9527" providerId="ADAL" clId="{EA813354-F016-409C-A55B-EB42D8BC8B73}" dt="2021-04-06T04:33:14.680" v="5341" actId="27803"/>
          <ac:spMkLst>
            <pc:docMk/>
            <pc:sldMk cId="1830847363" sldId="283"/>
            <ac:spMk id="11467" creationId="{CE4C3087-0B68-4545-9262-A7CDDFF2A983}"/>
          </ac:spMkLst>
        </pc:spChg>
        <pc:spChg chg="mod">
          <ac:chgData name="Vivek Saahil" userId="43ad321a-5946-4c44-869a-99c3331d9527" providerId="ADAL" clId="{EA813354-F016-409C-A55B-EB42D8BC8B73}" dt="2021-04-06T04:33:14.680" v="5341" actId="27803"/>
          <ac:spMkLst>
            <pc:docMk/>
            <pc:sldMk cId="1830847363" sldId="283"/>
            <ac:spMk id="11468" creationId="{512C44B0-D3A6-4FFE-899D-05D4FCEB2093}"/>
          </ac:spMkLst>
        </pc:spChg>
        <pc:spChg chg="mod">
          <ac:chgData name="Vivek Saahil" userId="43ad321a-5946-4c44-869a-99c3331d9527" providerId="ADAL" clId="{EA813354-F016-409C-A55B-EB42D8BC8B73}" dt="2021-04-06T04:33:14.680" v="5341" actId="27803"/>
          <ac:spMkLst>
            <pc:docMk/>
            <pc:sldMk cId="1830847363" sldId="283"/>
            <ac:spMk id="11469" creationId="{0DF396BA-CD0E-4786-8082-1FE29EB6CD52}"/>
          </ac:spMkLst>
        </pc:spChg>
        <pc:spChg chg="mod">
          <ac:chgData name="Vivek Saahil" userId="43ad321a-5946-4c44-869a-99c3331d9527" providerId="ADAL" clId="{EA813354-F016-409C-A55B-EB42D8BC8B73}" dt="2021-04-06T04:33:14.680" v="5341" actId="27803"/>
          <ac:spMkLst>
            <pc:docMk/>
            <pc:sldMk cId="1830847363" sldId="283"/>
            <ac:spMk id="11470" creationId="{AC2A36B9-2B6E-48E2-8877-59DC1A50DAA1}"/>
          </ac:spMkLst>
        </pc:spChg>
        <pc:spChg chg="mod">
          <ac:chgData name="Vivek Saahil" userId="43ad321a-5946-4c44-869a-99c3331d9527" providerId="ADAL" clId="{EA813354-F016-409C-A55B-EB42D8BC8B73}" dt="2021-04-06T04:33:14.680" v="5341" actId="27803"/>
          <ac:spMkLst>
            <pc:docMk/>
            <pc:sldMk cId="1830847363" sldId="283"/>
            <ac:spMk id="11471" creationId="{493A1E07-856E-4A5C-969B-309933CC7044}"/>
          </ac:spMkLst>
        </pc:spChg>
        <pc:spChg chg="mod">
          <ac:chgData name="Vivek Saahil" userId="43ad321a-5946-4c44-869a-99c3331d9527" providerId="ADAL" clId="{EA813354-F016-409C-A55B-EB42D8BC8B73}" dt="2021-04-06T04:33:14.680" v="5341" actId="27803"/>
          <ac:spMkLst>
            <pc:docMk/>
            <pc:sldMk cId="1830847363" sldId="283"/>
            <ac:spMk id="11472" creationId="{92420360-8C98-4251-8AF0-9FF9D9219AE9}"/>
          </ac:spMkLst>
        </pc:spChg>
        <pc:spChg chg="mod">
          <ac:chgData name="Vivek Saahil" userId="43ad321a-5946-4c44-869a-99c3331d9527" providerId="ADAL" clId="{EA813354-F016-409C-A55B-EB42D8BC8B73}" dt="2021-04-06T04:33:14.680" v="5341" actId="27803"/>
          <ac:spMkLst>
            <pc:docMk/>
            <pc:sldMk cId="1830847363" sldId="283"/>
            <ac:spMk id="11473" creationId="{25006A6C-DAF4-4CAE-BFEB-3296DEF965D4}"/>
          </ac:spMkLst>
        </pc:spChg>
        <pc:spChg chg="mod">
          <ac:chgData name="Vivek Saahil" userId="43ad321a-5946-4c44-869a-99c3331d9527" providerId="ADAL" clId="{EA813354-F016-409C-A55B-EB42D8BC8B73}" dt="2021-04-06T04:33:14.680" v="5341" actId="27803"/>
          <ac:spMkLst>
            <pc:docMk/>
            <pc:sldMk cId="1830847363" sldId="283"/>
            <ac:spMk id="11474" creationId="{426AE1FB-596D-4D0E-AC8F-C5ACE2238E60}"/>
          </ac:spMkLst>
        </pc:spChg>
        <pc:spChg chg="mod">
          <ac:chgData name="Vivek Saahil" userId="43ad321a-5946-4c44-869a-99c3331d9527" providerId="ADAL" clId="{EA813354-F016-409C-A55B-EB42D8BC8B73}" dt="2021-04-06T04:33:14.680" v="5341" actId="27803"/>
          <ac:spMkLst>
            <pc:docMk/>
            <pc:sldMk cId="1830847363" sldId="283"/>
            <ac:spMk id="11475" creationId="{0BB95196-ABBA-43CF-BDAD-779939C9399E}"/>
          </ac:spMkLst>
        </pc:spChg>
        <pc:spChg chg="mod">
          <ac:chgData name="Vivek Saahil" userId="43ad321a-5946-4c44-869a-99c3331d9527" providerId="ADAL" clId="{EA813354-F016-409C-A55B-EB42D8BC8B73}" dt="2021-04-06T04:33:14.680" v="5341" actId="27803"/>
          <ac:spMkLst>
            <pc:docMk/>
            <pc:sldMk cId="1830847363" sldId="283"/>
            <ac:spMk id="11476" creationId="{303EF327-DBAE-4DCB-B80C-A724F75106AE}"/>
          </ac:spMkLst>
        </pc:spChg>
        <pc:spChg chg="mod">
          <ac:chgData name="Vivek Saahil" userId="43ad321a-5946-4c44-869a-99c3331d9527" providerId="ADAL" clId="{EA813354-F016-409C-A55B-EB42D8BC8B73}" dt="2021-04-06T04:33:14.680" v="5341" actId="27803"/>
          <ac:spMkLst>
            <pc:docMk/>
            <pc:sldMk cId="1830847363" sldId="283"/>
            <ac:spMk id="11477" creationId="{4C32CA38-0AAE-4856-B091-109F000D57D9}"/>
          </ac:spMkLst>
        </pc:spChg>
        <pc:spChg chg="mod">
          <ac:chgData name="Vivek Saahil" userId="43ad321a-5946-4c44-869a-99c3331d9527" providerId="ADAL" clId="{EA813354-F016-409C-A55B-EB42D8BC8B73}" dt="2021-04-06T04:33:14.680" v="5341" actId="27803"/>
          <ac:spMkLst>
            <pc:docMk/>
            <pc:sldMk cId="1830847363" sldId="283"/>
            <ac:spMk id="11478" creationId="{82F84B19-F398-4976-B111-5F3F9FA33915}"/>
          </ac:spMkLst>
        </pc:spChg>
        <pc:spChg chg="mod">
          <ac:chgData name="Vivek Saahil" userId="43ad321a-5946-4c44-869a-99c3331d9527" providerId="ADAL" clId="{EA813354-F016-409C-A55B-EB42D8BC8B73}" dt="2021-04-06T04:33:14.680" v="5341" actId="27803"/>
          <ac:spMkLst>
            <pc:docMk/>
            <pc:sldMk cId="1830847363" sldId="283"/>
            <ac:spMk id="11479" creationId="{16610BCE-2DA4-4B48-8D28-050AE01C3606}"/>
          </ac:spMkLst>
        </pc:spChg>
        <pc:spChg chg="mod">
          <ac:chgData name="Vivek Saahil" userId="43ad321a-5946-4c44-869a-99c3331d9527" providerId="ADAL" clId="{EA813354-F016-409C-A55B-EB42D8BC8B73}" dt="2021-04-06T04:33:14.680" v="5341" actId="27803"/>
          <ac:spMkLst>
            <pc:docMk/>
            <pc:sldMk cId="1830847363" sldId="283"/>
            <ac:spMk id="11480" creationId="{47C80CEE-FD35-4157-BE9B-7F2466A657F6}"/>
          </ac:spMkLst>
        </pc:spChg>
        <pc:spChg chg="mod">
          <ac:chgData name="Vivek Saahil" userId="43ad321a-5946-4c44-869a-99c3331d9527" providerId="ADAL" clId="{EA813354-F016-409C-A55B-EB42D8BC8B73}" dt="2021-04-06T04:33:14.680" v="5341" actId="27803"/>
          <ac:spMkLst>
            <pc:docMk/>
            <pc:sldMk cId="1830847363" sldId="283"/>
            <ac:spMk id="11481" creationId="{322254AF-230A-4BD5-9751-FCA899916AF0}"/>
          </ac:spMkLst>
        </pc:spChg>
        <pc:spChg chg="mod">
          <ac:chgData name="Vivek Saahil" userId="43ad321a-5946-4c44-869a-99c3331d9527" providerId="ADAL" clId="{EA813354-F016-409C-A55B-EB42D8BC8B73}" dt="2021-04-06T04:33:14.680" v="5341" actId="27803"/>
          <ac:spMkLst>
            <pc:docMk/>
            <pc:sldMk cId="1830847363" sldId="283"/>
            <ac:spMk id="11482" creationId="{E98B8919-93D2-4DE3-ACD9-98490006EC71}"/>
          </ac:spMkLst>
        </pc:spChg>
        <pc:spChg chg="mod">
          <ac:chgData name="Vivek Saahil" userId="43ad321a-5946-4c44-869a-99c3331d9527" providerId="ADAL" clId="{EA813354-F016-409C-A55B-EB42D8BC8B73}" dt="2021-04-06T04:33:14.680" v="5341" actId="27803"/>
          <ac:spMkLst>
            <pc:docMk/>
            <pc:sldMk cId="1830847363" sldId="283"/>
            <ac:spMk id="11483" creationId="{F7F43E24-EEDC-44A4-A99F-C476B189DBEE}"/>
          </ac:spMkLst>
        </pc:spChg>
        <pc:spChg chg="mod">
          <ac:chgData name="Vivek Saahil" userId="43ad321a-5946-4c44-869a-99c3331d9527" providerId="ADAL" clId="{EA813354-F016-409C-A55B-EB42D8BC8B73}" dt="2021-04-06T04:33:14.680" v="5341" actId="27803"/>
          <ac:spMkLst>
            <pc:docMk/>
            <pc:sldMk cId="1830847363" sldId="283"/>
            <ac:spMk id="11484" creationId="{FB59ECAD-8DE1-4866-8990-1465FD761A18}"/>
          </ac:spMkLst>
        </pc:spChg>
        <pc:spChg chg="mod">
          <ac:chgData name="Vivek Saahil" userId="43ad321a-5946-4c44-869a-99c3331d9527" providerId="ADAL" clId="{EA813354-F016-409C-A55B-EB42D8BC8B73}" dt="2021-04-06T04:33:14.680" v="5341" actId="27803"/>
          <ac:spMkLst>
            <pc:docMk/>
            <pc:sldMk cId="1830847363" sldId="283"/>
            <ac:spMk id="11485" creationId="{09F7A870-BA54-4371-AF5F-716616EF39C2}"/>
          </ac:spMkLst>
        </pc:spChg>
        <pc:spChg chg="mod">
          <ac:chgData name="Vivek Saahil" userId="43ad321a-5946-4c44-869a-99c3331d9527" providerId="ADAL" clId="{EA813354-F016-409C-A55B-EB42D8BC8B73}" dt="2021-04-06T04:33:14.680" v="5341" actId="27803"/>
          <ac:spMkLst>
            <pc:docMk/>
            <pc:sldMk cId="1830847363" sldId="283"/>
            <ac:spMk id="11486" creationId="{AE15974E-F876-4F6C-AB75-D20111F6FA61}"/>
          </ac:spMkLst>
        </pc:spChg>
        <pc:spChg chg="mod">
          <ac:chgData name="Vivek Saahil" userId="43ad321a-5946-4c44-869a-99c3331d9527" providerId="ADAL" clId="{EA813354-F016-409C-A55B-EB42D8BC8B73}" dt="2021-04-06T04:33:14.680" v="5341" actId="27803"/>
          <ac:spMkLst>
            <pc:docMk/>
            <pc:sldMk cId="1830847363" sldId="283"/>
            <ac:spMk id="11487" creationId="{CA362A5A-9ADC-4EFD-B1C6-B722FB513A27}"/>
          </ac:spMkLst>
        </pc:spChg>
        <pc:spChg chg="mod">
          <ac:chgData name="Vivek Saahil" userId="43ad321a-5946-4c44-869a-99c3331d9527" providerId="ADAL" clId="{EA813354-F016-409C-A55B-EB42D8BC8B73}" dt="2021-04-06T04:33:14.680" v="5341" actId="27803"/>
          <ac:spMkLst>
            <pc:docMk/>
            <pc:sldMk cId="1830847363" sldId="283"/>
            <ac:spMk id="11488" creationId="{FE8797AC-82F8-4BE6-AEC1-137C8E0EBFE6}"/>
          </ac:spMkLst>
        </pc:spChg>
        <pc:spChg chg="mod">
          <ac:chgData name="Vivek Saahil" userId="43ad321a-5946-4c44-869a-99c3331d9527" providerId="ADAL" clId="{EA813354-F016-409C-A55B-EB42D8BC8B73}" dt="2021-04-06T04:33:14.680" v="5341" actId="27803"/>
          <ac:spMkLst>
            <pc:docMk/>
            <pc:sldMk cId="1830847363" sldId="283"/>
            <ac:spMk id="11489" creationId="{FC7642AA-519F-495F-B4F0-08D1CA7ACF6E}"/>
          </ac:spMkLst>
        </pc:spChg>
        <pc:spChg chg="mod">
          <ac:chgData name="Vivek Saahil" userId="43ad321a-5946-4c44-869a-99c3331d9527" providerId="ADAL" clId="{EA813354-F016-409C-A55B-EB42D8BC8B73}" dt="2021-04-06T04:33:14.680" v="5341" actId="27803"/>
          <ac:spMkLst>
            <pc:docMk/>
            <pc:sldMk cId="1830847363" sldId="283"/>
            <ac:spMk id="11490" creationId="{6D3F42B3-9BFF-4860-9B1C-7EB2873D855A}"/>
          </ac:spMkLst>
        </pc:spChg>
        <pc:spChg chg="mod">
          <ac:chgData name="Vivek Saahil" userId="43ad321a-5946-4c44-869a-99c3331d9527" providerId="ADAL" clId="{EA813354-F016-409C-A55B-EB42D8BC8B73}" dt="2021-04-06T04:33:14.680" v="5341" actId="27803"/>
          <ac:spMkLst>
            <pc:docMk/>
            <pc:sldMk cId="1830847363" sldId="283"/>
            <ac:spMk id="11491" creationId="{F5DD12D3-4D8A-42AC-AEC2-116C0E7E7FEE}"/>
          </ac:spMkLst>
        </pc:spChg>
        <pc:spChg chg="mod">
          <ac:chgData name="Vivek Saahil" userId="43ad321a-5946-4c44-869a-99c3331d9527" providerId="ADAL" clId="{EA813354-F016-409C-A55B-EB42D8BC8B73}" dt="2021-04-06T04:33:14.680" v="5341" actId="27803"/>
          <ac:spMkLst>
            <pc:docMk/>
            <pc:sldMk cId="1830847363" sldId="283"/>
            <ac:spMk id="11492" creationId="{43413219-BCE4-42AE-BE5C-ED8B86E2EABF}"/>
          </ac:spMkLst>
        </pc:spChg>
        <pc:spChg chg="mod">
          <ac:chgData name="Vivek Saahil" userId="43ad321a-5946-4c44-869a-99c3331d9527" providerId="ADAL" clId="{EA813354-F016-409C-A55B-EB42D8BC8B73}" dt="2021-04-06T04:33:14.680" v="5341" actId="27803"/>
          <ac:spMkLst>
            <pc:docMk/>
            <pc:sldMk cId="1830847363" sldId="283"/>
            <ac:spMk id="11493" creationId="{BDC519BF-FB70-43F0-8AB2-E8CA785B6BAD}"/>
          </ac:spMkLst>
        </pc:spChg>
        <pc:spChg chg="mod">
          <ac:chgData name="Vivek Saahil" userId="43ad321a-5946-4c44-869a-99c3331d9527" providerId="ADAL" clId="{EA813354-F016-409C-A55B-EB42D8BC8B73}" dt="2021-04-06T04:33:14.680" v="5341" actId="27803"/>
          <ac:spMkLst>
            <pc:docMk/>
            <pc:sldMk cId="1830847363" sldId="283"/>
            <ac:spMk id="11494" creationId="{3F34F962-259C-4010-BE99-4362DA4626EC}"/>
          </ac:spMkLst>
        </pc:spChg>
        <pc:spChg chg="mod">
          <ac:chgData name="Vivek Saahil" userId="43ad321a-5946-4c44-869a-99c3331d9527" providerId="ADAL" clId="{EA813354-F016-409C-A55B-EB42D8BC8B73}" dt="2021-04-06T04:33:14.680" v="5341" actId="27803"/>
          <ac:spMkLst>
            <pc:docMk/>
            <pc:sldMk cId="1830847363" sldId="283"/>
            <ac:spMk id="11495" creationId="{161ABAC3-42A2-482F-8925-9C408668E061}"/>
          </ac:spMkLst>
        </pc:spChg>
        <pc:spChg chg="mod">
          <ac:chgData name="Vivek Saahil" userId="43ad321a-5946-4c44-869a-99c3331d9527" providerId="ADAL" clId="{EA813354-F016-409C-A55B-EB42D8BC8B73}" dt="2021-04-06T04:33:14.680" v="5341" actId="27803"/>
          <ac:spMkLst>
            <pc:docMk/>
            <pc:sldMk cId="1830847363" sldId="283"/>
            <ac:spMk id="11496" creationId="{7D74866E-6BC0-4169-84DE-53D2486D4E39}"/>
          </ac:spMkLst>
        </pc:spChg>
        <pc:spChg chg="mod">
          <ac:chgData name="Vivek Saahil" userId="43ad321a-5946-4c44-869a-99c3331d9527" providerId="ADAL" clId="{EA813354-F016-409C-A55B-EB42D8BC8B73}" dt="2021-04-06T04:33:14.680" v="5341" actId="27803"/>
          <ac:spMkLst>
            <pc:docMk/>
            <pc:sldMk cId="1830847363" sldId="283"/>
            <ac:spMk id="11497" creationId="{CDC17DA9-E9A2-41C8-B9B5-986D037EF699}"/>
          </ac:spMkLst>
        </pc:spChg>
        <pc:spChg chg="mod">
          <ac:chgData name="Vivek Saahil" userId="43ad321a-5946-4c44-869a-99c3331d9527" providerId="ADAL" clId="{EA813354-F016-409C-A55B-EB42D8BC8B73}" dt="2021-04-06T04:33:14.680" v="5341" actId="27803"/>
          <ac:spMkLst>
            <pc:docMk/>
            <pc:sldMk cId="1830847363" sldId="283"/>
            <ac:spMk id="11498" creationId="{DAAB7A9B-33CF-4413-B785-C362BF5CBE6D}"/>
          </ac:spMkLst>
        </pc:spChg>
        <pc:spChg chg="mod">
          <ac:chgData name="Vivek Saahil" userId="43ad321a-5946-4c44-869a-99c3331d9527" providerId="ADAL" clId="{EA813354-F016-409C-A55B-EB42D8BC8B73}" dt="2021-04-06T04:33:14.680" v="5341" actId="27803"/>
          <ac:spMkLst>
            <pc:docMk/>
            <pc:sldMk cId="1830847363" sldId="283"/>
            <ac:spMk id="11499" creationId="{59AACAA7-2A3A-46E9-A009-2678740CE85E}"/>
          </ac:spMkLst>
        </pc:spChg>
        <pc:spChg chg="mod">
          <ac:chgData name="Vivek Saahil" userId="43ad321a-5946-4c44-869a-99c3331d9527" providerId="ADAL" clId="{EA813354-F016-409C-A55B-EB42D8BC8B73}" dt="2021-04-06T04:33:14.680" v="5341" actId="27803"/>
          <ac:spMkLst>
            <pc:docMk/>
            <pc:sldMk cId="1830847363" sldId="283"/>
            <ac:spMk id="11500" creationId="{57487A62-B720-4F74-AA55-83DF2BF954EE}"/>
          </ac:spMkLst>
        </pc:spChg>
        <pc:spChg chg="mod">
          <ac:chgData name="Vivek Saahil" userId="43ad321a-5946-4c44-869a-99c3331d9527" providerId="ADAL" clId="{EA813354-F016-409C-A55B-EB42D8BC8B73}" dt="2021-04-06T04:33:14.680" v="5341" actId="27803"/>
          <ac:spMkLst>
            <pc:docMk/>
            <pc:sldMk cId="1830847363" sldId="283"/>
            <ac:spMk id="11501" creationId="{5D42EFBB-1327-4DC4-8005-2259B27D52FE}"/>
          </ac:spMkLst>
        </pc:spChg>
        <pc:spChg chg="mod">
          <ac:chgData name="Vivek Saahil" userId="43ad321a-5946-4c44-869a-99c3331d9527" providerId="ADAL" clId="{EA813354-F016-409C-A55B-EB42D8BC8B73}" dt="2021-04-06T04:33:14.680" v="5341" actId="27803"/>
          <ac:spMkLst>
            <pc:docMk/>
            <pc:sldMk cId="1830847363" sldId="283"/>
            <ac:spMk id="11502" creationId="{BF650F8B-0F13-4671-895C-BE34A169E665}"/>
          </ac:spMkLst>
        </pc:spChg>
        <pc:spChg chg="mod">
          <ac:chgData name="Vivek Saahil" userId="43ad321a-5946-4c44-869a-99c3331d9527" providerId="ADAL" clId="{EA813354-F016-409C-A55B-EB42D8BC8B73}" dt="2021-04-06T04:33:14.680" v="5341" actId="27803"/>
          <ac:spMkLst>
            <pc:docMk/>
            <pc:sldMk cId="1830847363" sldId="283"/>
            <ac:spMk id="11503" creationId="{46C31BB5-CA80-4799-841E-7E6357DDA7EA}"/>
          </ac:spMkLst>
        </pc:spChg>
        <pc:spChg chg="mod">
          <ac:chgData name="Vivek Saahil" userId="43ad321a-5946-4c44-869a-99c3331d9527" providerId="ADAL" clId="{EA813354-F016-409C-A55B-EB42D8BC8B73}" dt="2021-04-06T04:33:14.680" v="5341" actId="27803"/>
          <ac:spMkLst>
            <pc:docMk/>
            <pc:sldMk cId="1830847363" sldId="283"/>
            <ac:spMk id="11504" creationId="{63610BF9-1E92-4498-B378-E95E315472B2}"/>
          </ac:spMkLst>
        </pc:spChg>
        <pc:spChg chg="mod">
          <ac:chgData name="Vivek Saahil" userId="43ad321a-5946-4c44-869a-99c3331d9527" providerId="ADAL" clId="{EA813354-F016-409C-A55B-EB42D8BC8B73}" dt="2021-04-06T04:33:14.680" v="5341" actId="27803"/>
          <ac:spMkLst>
            <pc:docMk/>
            <pc:sldMk cId="1830847363" sldId="283"/>
            <ac:spMk id="11505" creationId="{0E3B2812-6AD9-4B19-97C4-1AC4E0498DE9}"/>
          </ac:spMkLst>
        </pc:spChg>
        <pc:spChg chg="mod">
          <ac:chgData name="Vivek Saahil" userId="43ad321a-5946-4c44-869a-99c3331d9527" providerId="ADAL" clId="{EA813354-F016-409C-A55B-EB42D8BC8B73}" dt="2021-04-06T04:33:14.680" v="5341" actId="27803"/>
          <ac:spMkLst>
            <pc:docMk/>
            <pc:sldMk cId="1830847363" sldId="283"/>
            <ac:spMk id="11506" creationId="{C6EF39F2-4D51-4B6E-9D11-B8F511DE5FA7}"/>
          </ac:spMkLst>
        </pc:spChg>
        <pc:spChg chg="mod">
          <ac:chgData name="Vivek Saahil" userId="43ad321a-5946-4c44-869a-99c3331d9527" providerId="ADAL" clId="{EA813354-F016-409C-A55B-EB42D8BC8B73}" dt="2021-04-06T04:33:14.680" v="5341" actId="27803"/>
          <ac:spMkLst>
            <pc:docMk/>
            <pc:sldMk cId="1830847363" sldId="283"/>
            <ac:spMk id="11507" creationId="{71B0D37E-B469-40EE-B7DA-7BCA052E9680}"/>
          </ac:spMkLst>
        </pc:spChg>
        <pc:spChg chg="mod">
          <ac:chgData name="Vivek Saahil" userId="43ad321a-5946-4c44-869a-99c3331d9527" providerId="ADAL" clId="{EA813354-F016-409C-A55B-EB42D8BC8B73}" dt="2021-04-06T04:33:14.680" v="5341" actId="27803"/>
          <ac:spMkLst>
            <pc:docMk/>
            <pc:sldMk cId="1830847363" sldId="283"/>
            <ac:spMk id="11508" creationId="{3A2A23AB-4EBD-4AA8-96D9-07CEB89955B6}"/>
          </ac:spMkLst>
        </pc:spChg>
        <pc:spChg chg="mod">
          <ac:chgData name="Vivek Saahil" userId="43ad321a-5946-4c44-869a-99c3331d9527" providerId="ADAL" clId="{EA813354-F016-409C-A55B-EB42D8BC8B73}" dt="2021-04-06T04:33:14.680" v="5341" actId="27803"/>
          <ac:spMkLst>
            <pc:docMk/>
            <pc:sldMk cId="1830847363" sldId="283"/>
            <ac:spMk id="11509" creationId="{896597DF-8B24-4ADD-9363-5EA4F8E5DEDD}"/>
          </ac:spMkLst>
        </pc:spChg>
        <pc:spChg chg="mod">
          <ac:chgData name="Vivek Saahil" userId="43ad321a-5946-4c44-869a-99c3331d9527" providerId="ADAL" clId="{EA813354-F016-409C-A55B-EB42D8BC8B73}" dt="2021-04-06T04:33:14.680" v="5341" actId="27803"/>
          <ac:spMkLst>
            <pc:docMk/>
            <pc:sldMk cId="1830847363" sldId="283"/>
            <ac:spMk id="11510" creationId="{70F2A40E-C992-4A23-9F50-89056EEC2EE5}"/>
          </ac:spMkLst>
        </pc:spChg>
        <pc:spChg chg="mod">
          <ac:chgData name="Vivek Saahil" userId="43ad321a-5946-4c44-869a-99c3331d9527" providerId="ADAL" clId="{EA813354-F016-409C-A55B-EB42D8BC8B73}" dt="2021-04-06T04:33:14.680" v="5341" actId="27803"/>
          <ac:spMkLst>
            <pc:docMk/>
            <pc:sldMk cId="1830847363" sldId="283"/>
            <ac:spMk id="11511" creationId="{1355D2E9-9AEE-4D8F-ADB6-CC39E9D2831B}"/>
          </ac:spMkLst>
        </pc:spChg>
        <pc:spChg chg="mod">
          <ac:chgData name="Vivek Saahil" userId="43ad321a-5946-4c44-869a-99c3331d9527" providerId="ADAL" clId="{EA813354-F016-409C-A55B-EB42D8BC8B73}" dt="2021-04-06T04:33:14.680" v="5341" actId="27803"/>
          <ac:spMkLst>
            <pc:docMk/>
            <pc:sldMk cId="1830847363" sldId="283"/>
            <ac:spMk id="11512" creationId="{D1FB090D-AE6E-4704-AE74-4E1E9359DCDF}"/>
          </ac:spMkLst>
        </pc:spChg>
        <pc:spChg chg="mod">
          <ac:chgData name="Vivek Saahil" userId="43ad321a-5946-4c44-869a-99c3331d9527" providerId="ADAL" clId="{EA813354-F016-409C-A55B-EB42D8BC8B73}" dt="2021-04-06T04:33:14.680" v="5341" actId="27803"/>
          <ac:spMkLst>
            <pc:docMk/>
            <pc:sldMk cId="1830847363" sldId="283"/>
            <ac:spMk id="11513" creationId="{2CAFCDDD-78CE-43EE-A777-846CCC988D41}"/>
          </ac:spMkLst>
        </pc:spChg>
        <pc:spChg chg="mod">
          <ac:chgData name="Vivek Saahil" userId="43ad321a-5946-4c44-869a-99c3331d9527" providerId="ADAL" clId="{EA813354-F016-409C-A55B-EB42D8BC8B73}" dt="2021-04-06T04:33:14.680" v="5341" actId="27803"/>
          <ac:spMkLst>
            <pc:docMk/>
            <pc:sldMk cId="1830847363" sldId="283"/>
            <ac:spMk id="11514" creationId="{A3881851-73BE-409B-86BD-F7569C52C112}"/>
          </ac:spMkLst>
        </pc:spChg>
        <pc:spChg chg="mod">
          <ac:chgData name="Vivek Saahil" userId="43ad321a-5946-4c44-869a-99c3331d9527" providerId="ADAL" clId="{EA813354-F016-409C-A55B-EB42D8BC8B73}" dt="2021-04-06T04:33:14.680" v="5341" actId="27803"/>
          <ac:spMkLst>
            <pc:docMk/>
            <pc:sldMk cId="1830847363" sldId="283"/>
            <ac:spMk id="11515" creationId="{E5FA83C1-38A0-4CCE-BE34-4FD8BF1FB634}"/>
          </ac:spMkLst>
        </pc:spChg>
        <pc:spChg chg="mod">
          <ac:chgData name="Vivek Saahil" userId="43ad321a-5946-4c44-869a-99c3331d9527" providerId="ADAL" clId="{EA813354-F016-409C-A55B-EB42D8BC8B73}" dt="2021-04-06T04:33:14.680" v="5341" actId="27803"/>
          <ac:spMkLst>
            <pc:docMk/>
            <pc:sldMk cId="1830847363" sldId="283"/>
            <ac:spMk id="11516" creationId="{352FC520-4F50-4208-8B4C-60EAD6632D20}"/>
          </ac:spMkLst>
        </pc:spChg>
        <pc:spChg chg="mod">
          <ac:chgData name="Vivek Saahil" userId="43ad321a-5946-4c44-869a-99c3331d9527" providerId="ADAL" clId="{EA813354-F016-409C-A55B-EB42D8BC8B73}" dt="2021-04-06T04:33:14.680" v="5341" actId="27803"/>
          <ac:spMkLst>
            <pc:docMk/>
            <pc:sldMk cId="1830847363" sldId="283"/>
            <ac:spMk id="11517" creationId="{D19F42C0-BFB2-4BA1-B401-DF6064F68DC9}"/>
          </ac:spMkLst>
        </pc:spChg>
        <pc:spChg chg="mod">
          <ac:chgData name="Vivek Saahil" userId="43ad321a-5946-4c44-869a-99c3331d9527" providerId="ADAL" clId="{EA813354-F016-409C-A55B-EB42D8BC8B73}" dt="2021-04-06T04:33:14.680" v="5341" actId="27803"/>
          <ac:spMkLst>
            <pc:docMk/>
            <pc:sldMk cId="1830847363" sldId="283"/>
            <ac:spMk id="11518" creationId="{B7160B0D-440F-41DE-AC92-79B6003E2722}"/>
          </ac:spMkLst>
        </pc:spChg>
        <pc:spChg chg="mod">
          <ac:chgData name="Vivek Saahil" userId="43ad321a-5946-4c44-869a-99c3331d9527" providerId="ADAL" clId="{EA813354-F016-409C-A55B-EB42D8BC8B73}" dt="2021-04-06T04:33:14.680" v="5341" actId="27803"/>
          <ac:spMkLst>
            <pc:docMk/>
            <pc:sldMk cId="1830847363" sldId="283"/>
            <ac:spMk id="11519" creationId="{7D50B245-4958-4C61-9B78-53C1F06E94E4}"/>
          </ac:spMkLst>
        </pc:spChg>
        <pc:spChg chg="mod">
          <ac:chgData name="Vivek Saahil" userId="43ad321a-5946-4c44-869a-99c3331d9527" providerId="ADAL" clId="{EA813354-F016-409C-A55B-EB42D8BC8B73}" dt="2021-04-06T04:33:14.680" v="5341" actId="27803"/>
          <ac:spMkLst>
            <pc:docMk/>
            <pc:sldMk cId="1830847363" sldId="283"/>
            <ac:spMk id="11520" creationId="{F36E5993-9EE0-45A5-A6F0-AD1808612D6A}"/>
          </ac:spMkLst>
        </pc:spChg>
        <pc:spChg chg="mod">
          <ac:chgData name="Vivek Saahil" userId="43ad321a-5946-4c44-869a-99c3331d9527" providerId="ADAL" clId="{EA813354-F016-409C-A55B-EB42D8BC8B73}" dt="2021-04-06T04:33:14.680" v="5341" actId="27803"/>
          <ac:spMkLst>
            <pc:docMk/>
            <pc:sldMk cId="1830847363" sldId="283"/>
            <ac:spMk id="11521" creationId="{2F4D6A1E-9C69-411F-8826-3513BDFB5387}"/>
          </ac:spMkLst>
        </pc:spChg>
        <pc:spChg chg="mod">
          <ac:chgData name="Vivek Saahil" userId="43ad321a-5946-4c44-869a-99c3331d9527" providerId="ADAL" clId="{EA813354-F016-409C-A55B-EB42D8BC8B73}" dt="2021-04-06T04:33:14.680" v="5341" actId="27803"/>
          <ac:spMkLst>
            <pc:docMk/>
            <pc:sldMk cId="1830847363" sldId="283"/>
            <ac:spMk id="11522" creationId="{CDA3A903-22CE-42BF-87E4-DE0B59C5F10C}"/>
          </ac:spMkLst>
        </pc:spChg>
        <pc:spChg chg="mod">
          <ac:chgData name="Vivek Saahil" userId="43ad321a-5946-4c44-869a-99c3331d9527" providerId="ADAL" clId="{EA813354-F016-409C-A55B-EB42D8BC8B73}" dt="2021-04-06T04:33:14.680" v="5341" actId="27803"/>
          <ac:spMkLst>
            <pc:docMk/>
            <pc:sldMk cId="1830847363" sldId="283"/>
            <ac:spMk id="11523" creationId="{A98BDA2A-766F-4C79-B035-4B32BB97A433}"/>
          </ac:spMkLst>
        </pc:spChg>
        <pc:spChg chg="mod">
          <ac:chgData name="Vivek Saahil" userId="43ad321a-5946-4c44-869a-99c3331d9527" providerId="ADAL" clId="{EA813354-F016-409C-A55B-EB42D8BC8B73}" dt="2021-04-06T04:33:14.680" v="5341" actId="27803"/>
          <ac:spMkLst>
            <pc:docMk/>
            <pc:sldMk cId="1830847363" sldId="283"/>
            <ac:spMk id="11524" creationId="{EC2AE2C6-9F9C-4D74-8765-74A48E0A5081}"/>
          </ac:spMkLst>
        </pc:spChg>
        <pc:spChg chg="mod">
          <ac:chgData name="Vivek Saahil" userId="43ad321a-5946-4c44-869a-99c3331d9527" providerId="ADAL" clId="{EA813354-F016-409C-A55B-EB42D8BC8B73}" dt="2021-04-06T04:33:14.680" v="5341" actId="27803"/>
          <ac:spMkLst>
            <pc:docMk/>
            <pc:sldMk cId="1830847363" sldId="283"/>
            <ac:spMk id="11525" creationId="{1F7D99DA-9513-41B8-AD91-30831429F38E}"/>
          </ac:spMkLst>
        </pc:spChg>
        <pc:spChg chg="mod">
          <ac:chgData name="Vivek Saahil" userId="43ad321a-5946-4c44-869a-99c3331d9527" providerId="ADAL" clId="{EA813354-F016-409C-A55B-EB42D8BC8B73}" dt="2021-04-06T04:33:14.680" v="5341" actId="27803"/>
          <ac:spMkLst>
            <pc:docMk/>
            <pc:sldMk cId="1830847363" sldId="283"/>
            <ac:spMk id="11526" creationId="{50B499BD-3F65-436C-884B-790FA901890D}"/>
          </ac:spMkLst>
        </pc:spChg>
        <pc:spChg chg="mod">
          <ac:chgData name="Vivek Saahil" userId="43ad321a-5946-4c44-869a-99c3331d9527" providerId="ADAL" clId="{EA813354-F016-409C-A55B-EB42D8BC8B73}" dt="2021-04-06T04:33:14.680" v="5341" actId="27803"/>
          <ac:spMkLst>
            <pc:docMk/>
            <pc:sldMk cId="1830847363" sldId="283"/>
            <ac:spMk id="11527" creationId="{3C51C86C-98B0-430F-BDB1-238B8BDBB200}"/>
          </ac:spMkLst>
        </pc:spChg>
        <pc:spChg chg="mod">
          <ac:chgData name="Vivek Saahil" userId="43ad321a-5946-4c44-869a-99c3331d9527" providerId="ADAL" clId="{EA813354-F016-409C-A55B-EB42D8BC8B73}" dt="2021-04-06T04:33:14.680" v="5341" actId="27803"/>
          <ac:spMkLst>
            <pc:docMk/>
            <pc:sldMk cId="1830847363" sldId="283"/>
            <ac:spMk id="11528" creationId="{164E8979-59A4-450C-8CB0-4AEBD17DAF63}"/>
          </ac:spMkLst>
        </pc:spChg>
        <pc:spChg chg="mod">
          <ac:chgData name="Vivek Saahil" userId="43ad321a-5946-4c44-869a-99c3331d9527" providerId="ADAL" clId="{EA813354-F016-409C-A55B-EB42D8BC8B73}" dt="2021-04-06T04:33:14.680" v="5341" actId="27803"/>
          <ac:spMkLst>
            <pc:docMk/>
            <pc:sldMk cId="1830847363" sldId="283"/>
            <ac:spMk id="11529" creationId="{7CBAEA12-E690-4DE3-8BFC-43E5E64B4230}"/>
          </ac:spMkLst>
        </pc:spChg>
        <pc:spChg chg="mod">
          <ac:chgData name="Vivek Saahil" userId="43ad321a-5946-4c44-869a-99c3331d9527" providerId="ADAL" clId="{EA813354-F016-409C-A55B-EB42D8BC8B73}" dt="2021-04-06T04:33:14.680" v="5341" actId="27803"/>
          <ac:spMkLst>
            <pc:docMk/>
            <pc:sldMk cId="1830847363" sldId="283"/>
            <ac:spMk id="11530" creationId="{BB105A2E-29AE-4E1A-85F6-0788121BD018}"/>
          </ac:spMkLst>
        </pc:spChg>
        <pc:spChg chg="mod">
          <ac:chgData name="Vivek Saahil" userId="43ad321a-5946-4c44-869a-99c3331d9527" providerId="ADAL" clId="{EA813354-F016-409C-A55B-EB42D8BC8B73}" dt="2021-04-06T04:33:14.680" v="5341" actId="27803"/>
          <ac:spMkLst>
            <pc:docMk/>
            <pc:sldMk cId="1830847363" sldId="283"/>
            <ac:spMk id="11531" creationId="{73B75F06-FC59-4819-BFD1-093D3F173A3E}"/>
          </ac:spMkLst>
        </pc:spChg>
        <pc:spChg chg="mod">
          <ac:chgData name="Vivek Saahil" userId="43ad321a-5946-4c44-869a-99c3331d9527" providerId="ADAL" clId="{EA813354-F016-409C-A55B-EB42D8BC8B73}" dt="2021-04-06T04:33:14.680" v="5341" actId="27803"/>
          <ac:spMkLst>
            <pc:docMk/>
            <pc:sldMk cId="1830847363" sldId="283"/>
            <ac:spMk id="11532" creationId="{8C8F689E-A5C8-4608-9CE8-D7D0048E76CE}"/>
          </ac:spMkLst>
        </pc:spChg>
        <pc:spChg chg="mod">
          <ac:chgData name="Vivek Saahil" userId="43ad321a-5946-4c44-869a-99c3331d9527" providerId="ADAL" clId="{EA813354-F016-409C-A55B-EB42D8BC8B73}" dt="2021-04-06T04:33:14.680" v="5341" actId="27803"/>
          <ac:spMkLst>
            <pc:docMk/>
            <pc:sldMk cId="1830847363" sldId="283"/>
            <ac:spMk id="11533" creationId="{EB8C44A5-C3AC-4A82-A52D-9BF3ABD193B0}"/>
          </ac:spMkLst>
        </pc:spChg>
        <pc:spChg chg="mod">
          <ac:chgData name="Vivek Saahil" userId="43ad321a-5946-4c44-869a-99c3331d9527" providerId="ADAL" clId="{EA813354-F016-409C-A55B-EB42D8BC8B73}" dt="2021-04-06T04:33:14.680" v="5341" actId="27803"/>
          <ac:spMkLst>
            <pc:docMk/>
            <pc:sldMk cId="1830847363" sldId="283"/>
            <ac:spMk id="11534" creationId="{C0F937F4-1B6B-4403-97C0-AF893F76FA47}"/>
          </ac:spMkLst>
        </pc:spChg>
        <pc:spChg chg="mod">
          <ac:chgData name="Vivek Saahil" userId="43ad321a-5946-4c44-869a-99c3331d9527" providerId="ADAL" clId="{EA813354-F016-409C-A55B-EB42D8BC8B73}" dt="2021-04-06T04:33:14.680" v="5341" actId="27803"/>
          <ac:spMkLst>
            <pc:docMk/>
            <pc:sldMk cId="1830847363" sldId="283"/>
            <ac:spMk id="11535" creationId="{7D2A15A8-9B62-440E-940E-3633FC609C76}"/>
          </ac:spMkLst>
        </pc:spChg>
        <pc:spChg chg="mod">
          <ac:chgData name="Vivek Saahil" userId="43ad321a-5946-4c44-869a-99c3331d9527" providerId="ADAL" clId="{EA813354-F016-409C-A55B-EB42D8BC8B73}" dt="2021-04-06T04:33:14.680" v="5341" actId="27803"/>
          <ac:spMkLst>
            <pc:docMk/>
            <pc:sldMk cId="1830847363" sldId="283"/>
            <ac:spMk id="11536" creationId="{D1E1CA3E-7C47-4D49-92C2-4A7CFC7854B1}"/>
          </ac:spMkLst>
        </pc:spChg>
        <pc:spChg chg="mod">
          <ac:chgData name="Vivek Saahil" userId="43ad321a-5946-4c44-869a-99c3331d9527" providerId="ADAL" clId="{EA813354-F016-409C-A55B-EB42D8BC8B73}" dt="2021-04-06T04:33:14.680" v="5341" actId="27803"/>
          <ac:spMkLst>
            <pc:docMk/>
            <pc:sldMk cId="1830847363" sldId="283"/>
            <ac:spMk id="11537" creationId="{7219E39F-5D40-463C-A624-9BFD5065E11B}"/>
          </ac:spMkLst>
        </pc:spChg>
        <pc:spChg chg="mod">
          <ac:chgData name="Vivek Saahil" userId="43ad321a-5946-4c44-869a-99c3331d9527" providerId="ADAL" clId="{EA813354-F016-409C-A55B-EB42D8BC8B73}" dt="2021-04-06T04:33:14.680" v="5341" actId="27803"/>
          <ac:spMkLst>
            <pc:docMk/>
            <pc:sldMk cId="1830847363" sldId="283"/>
            <ac:spMk id="11538" creationId="{819DB070-10F8-417C-B4B8-D212ED1C6CB4}"/>
          </ac:spMkLst>
        </pc:spChg>
        <pc:spChg chg="mod">
          <ac:chgData name="Vivek Saahil" userId="43ad321a-5946-4c44-869a-99c3331d9527" providerId="ADAL" clId="{EA813354-F016-409C-A55B-EB42D8BC8B73}" dt="2021-04-06T04:33:14.680" v="5341" actId="27803"/>
          <ac:spMkLst>
            <pc:docMk/>
            <pc:sldMk cId="1830847363" sldId="283"/>
            <ac:spMk id="11539" creationId="{CF1237DC-3F85-434E-A748-95B78CD977D1}"/>
          </ac:spMkLst>
        </pc:spChg>
        <pc:spChg chg="mod">
          <ac:chgData name="Vivek Saahil" userId="43ad321a-5946-4c44-869a-99c3331d9527" providerId="ADAL" clId="{EA813354-F016-409C-A55B-EB42D8BC8B73}" dt="2021-04-06T04:33:14.680" v="5341" actId="27803"/>
          <ac:spMkLst>
            <pc:docMk/>
            <pc:sldMk cId="1830847363" sldId="283"/>
            <ac:spMk id="11540" creationId="{8111E158-B6B8-4C67-AA7C-92F1E2577202}"/>
          </ac:spMkLst>
        </pc:spChg>
        <pc:spChg chg="mod">
          <ac:chgData name="Vivek Saahil" userId="43ad321a-5946-4c44-869a-99c3331d9527" providerId="ADAL" clId="{EA813354-F016-409C-A55B-EB42D8BC8B73}" dt="2021-04-06T04:33:14.680" v="5341" actId="27803"/>
          <ac:spMkLst>
            <pc:docMk/>
            <pc:sldMk cId="1830847363" sldId="283"/>
            <ac:spMk id="11541" creationId="{93A2CE7A-1503-485F-B603-A27BFD97A494}"/>
          </ac:spMkLst>
        </pc:spChg>
        <pc:spChg chg="mod">
          <ac:chgData name="Vivek Saahil" userId="43ad321a-5946-4c44-869a-99c3331d9527" providerId="ADAL" clId="{EA813354-F016-409C-A55B-EB42D8BC8B73}" dt="2021-04-06T04:33:14.680" v="5341" actId="27803"/>
          <ac:spMkLst>
            <pc:docMk/>
            <pc:sldMk cId="1830847363" sldId="283"/>
            <ac:spMk id="11542" creationId="{1967F370-44E3-45E4-B693-4CF99AB4E9C3}"/>
          </ac:spMkLst>
        </pc:spChg>
        <pc:spChg chg="mod">
          <ac:chgData name="Vivek Saahil" userId="43ad321a-5946-4c44-869a-99c3331d9527" providerId="ADAL" clId="{EA813354-F016-409C-A55B-EB42D8BC8B73}" dt="2021-04-06T04:33:14.680" v="5341" actId="27803"/>
          <ac:spMkLst>
            <pc:docMk/>
            <pc:sldMk cId="1830847363" sldId="283"/>
            <ac:spMk id="11543" creationId="{63DCCB6B-BECD-45F3-A31B-2DB964436718}"/>
          </ac:spMkLst>
        </pc:spChg>
        <pc:spChg chg="mod">
          <ac:chgData name="Vivek Saahil" userId="43ad321a-5946-4c44-869a-99c3331d9527" providerId="ADAL" clId="{EA813354-F016-409C-A55B-EB42D8BC8B73}" dt="2021-04-06T04:33:14.680" v="5341" actId="27803"/>
          <ac:spMkLst>
            <pc:docMk/>
            <pc:sldMk cId="1830847363" sldId="283"/>
            <ac:spMk id="11544" creationId="{2363D54D-B9C0-4CE7-B71F-46AA8F445BA7}"/>
          </ac:spMkLst>
        </pc:spChg>
        <pc:spChg chg="mod">
          <ac:chgData name="Vivek Saahil" userId="43ad321a-5946-4c44-869a-99c3331d9527" providerId="ADAL" clId="{EA813354-F016-409C-A55B-EB42D8BC8B73}" dt="2021-04-06T04:33:14.680" v="5341" actId="27803"/>
          <ac:spMkLst>
            <pc:docMk/>
            <pc:sldMk cId="1830847363" sldId="283"/>
            <ac:spMk id="11545" creationId="{89E214AA-C202-4778-BD84-3199192CE885}"/>
          </ac:spMkLst>
        </pc:spChg>
        <pc:spChg chg="mod">
          <ac:chgData name="Vivek Saahil" userId="43ad321a-5946-4c44-869a-99c3331d9527" providerId="ADAL" clId="{EA813354-F016-409C-A55B-EB42D8BC8B73}" dt="2021-04-06T04:33:14.680" v="5341" actId="27803"/>
          <ac:spMkLst>
            <pc:docMk/>
            <pc:sldMk cId="1830847363" sldId="283"/>
            <ac:spMk id="11546" creationId="{AC0192F9-425B-4B2F-B03E-92F71C1E7EB9}"/>
          </ac:spMkLst>
        </pc:spChg>
        <pc:spChg chg="mod">
          <ac:chgData name="Vivek Saahil" userId="43ad321a-5946-4c44-869a-99c3331d9527" providerId="ADAL" clId="{EA813354-F016-409C-A55B-EB42D8BC8B73}" dt="2021-04-06T04:33:14.680" v="5341" actId="27803"/>
          <ac:spMkLst>
            <pc:docMk/>
            <pc:sldMk cId="1830847363" sldId="283"/>
            <ac:spMk id="11547" creationId="{8CAB9593-85BC-49D7-B579-E9FCA5B9AA1A}"/>
          </ac:spMkLst>
        </pc:spChg>
        <pc:spChg chg="mod">
          <ac:chgData name="Vivek Saahil" userId="43ad321a-5946-4c44-869a-99c3331d9527" providerId="ADAL" clId="{EA813354-F016-409C-A55B-EB42D8BC8B73}" dt="2021-04-06T04:33:14.680" v="5341" actId="27803"/>
          <ac:spMkLst>
            <pc:docMk/>
            <pc:sldMk cId="1830847363" sldId="283"/>
            <ac:spMk id="11548" creationId="{E4703F57-CE17-4905-83C3-BC2D36FBFB87}"/>
          </ac:spMkLst>
        </pc:spChg>
        <pc:spChg chg="mod">
          <ac:chgData name="Vivek Saahil" userId="43ad321a-5946-4c44-869a-99c3331d9527" providerId="ADAL" clId="{EA813354-F016-409C-A55B-EB42D8BC8B73}" dt="2021-04-06T04:33:14.680" v="5341" actId="27803"/>
          <ac:spMkLst>
            <pc:docMk/>
            <pc:sldMk cId="1830847363" sldId="283"/>
            <ac:spMk id="11549" creationId="{5072FBA4-102E-4038-9003-BC5CF460EF65}"/>
          </ac:spMkLst>
        </pc:spChg>
        <pc:spChg chg="mod">
          <ac:chgData name="Vivek Saahil" userId="43ad321a-5946-4c44-869a-99c3331d9527" providerId="ADAL" clId="{EA813354-F016-409C-A55B-EB42D8BC8B73}" dt="2021-04-06T04:33:14.680" v="5341" actId="27803"/>
          <ac:spMkLst>
            <pc:docMk/>
            <pc:sldMk cId="1830847363" sldId="283"/>
            <ac:spMk id="11550" creationId="{57939B47-3E0F-4249-998B-956C882345A4}"/>
          </ac:spMkLst>
        </pc:spChg>
        <pc:spChg chg="mod">
          <ac:chgData name="Vivek Saahil" userId="43ad321a-5946-4c44-869a-99c3331d9527" providerId="ADAL" clId="{EA813354-F016-409C-A55B-EB42D8BC8B73}" dt="2021-04-06T04:33:14.680" v="5341" actId="27803"/>
          <ac:spMkLst>
            <pc:docMk/>
            <pc:sldMk cId="1830847363" sldId="283"/>
            <ac:spMk id="11551" creationId="{C1D0A887-EE15-4B63-B523-8BDDD3B6BCE5}"/>
          </ac:spMkLst>
        </pc:spChg>
        <pc:spChg chg="mod">
          <ac:chgData name="Vivek Saahil" userId="43ad321a-5946-4c44-869a-99c3331d9527" providerId="ADAL" clId="{EA813354-F016-409C-A55B-EB42D8BC8B73}" dt="2021-04-06T04:33:14.680" v="5341" actId="27803"/>
          <ac:spMkLst>
            <pc:docMk/>
            <pc:sldMk cId="1830847363" sldId="283"/>
            <ac:spMk id="11552" creationId="{6A7BFAAE-2DC7-4712-AF4D-BE204A65D2CD}"/>
          </ac:spMkLst>
        </pc:spChg>
        <pc:spChg chg="mod">
          <ac:chgData name="Vivek Saahil" userId="43ad321a-5946-4c44-869a-99c3331d9527" providerId="ADAL" clId="{EA813354-F016-409C-A55B-EB42D8BC8B73}" dt="2021-04-06T04:33:14.680" v="5341" actId="27803"/>
          <ac:spMkLst>
            <pc:docMk/>
            <pc:sldMk cId="1830847363" sldId="283"/>
            <ac:spMk id="11553" creationId="{478D7204-5E98-4FBB-B7B7-07167F8C7DC0}"/>
          </ac:spMkLst>
        </pc:spChg>
        <pc:spChg chg="mod">
          <ac:chgData name="Vivek Saahil" userId="43ad321a-5946-4c44-869a-99c3331d9527" providerId="ADAL" clId="{EA813354-F016-409C-A55B-EB42D8BC8B73}" dt="2021-04-06T04:33:14.680" v="5341" actId="27803"/>
          <ac:spMkLst>
            <pc:docMk/>
            <pc:sldMk cId="1830847363" sldId="283"/>
            <ac:spMk id="11554" creationId="{6C84D58A-3D3D-4F6A-B5F2-6A89B2A0B842}"/>
          </ac:spMkLst>
        </pc:spChg>
        <pc:spChg chg="mod">
          <ac:chgData name="Vivek Saahil" userId="43ad321a-5946-4c44-869a-99c3331d9527" providerId="ADAL" clId="{EA813354-F016-409C-A55B-EB42D8BC8B73}" dt="2021-04-06T04:33:14.680" v="5341" actId="27803"/>
          <ac:spMkLst>
            <pc:docMk/>
            <pc:sldMk cId="1830847363" sldId="283"/>
            <ac:spMk id="11555" creationId="{6AD3FE3D-B166-41B3-B0D8-0B69030DC9B0}"/>
          </ac:spMkLst>
        </pc:spChg>
        <pc:spChg chg="mod">
          <ac:chgData name="Vivek Saahil" userId="43ad321a-5946-4c44-869a-99c3331d9527" providerId="ADAL" clId="{EA813354-F016-409C-A55B-EB42D8BC8B73}" dt="2021-04-06T04:33:14.680" v="5341" actId="27803"/>
          <ac:spMkLst>
            <pc:docMk/>
            <pc:sldMk cId="1830847363" sldId="283"/>
            <ac:spMk id="11556" creationId="{A5867AE0-B783-4907-8978-4EDF177A9E85}"/>
          </ac:spMkLst>
        </pc:spChg>
        <pc:spChg chg="mod">
          <ac:chgData name="Vivek Saahil" userId="43ad321a-5946-4c44-869a-99c3331d9527" providerId="ADAL" clId="{EA813354-F016-409C-A55B-EB42D8BC8B73}" dt="2021-04-06T04:33:14.680" v="5341" actId="27803"/>
          <ac:spMkLst>
            <pc:docMk/>
            <pc:sldMk cId="1830847363" sldId="283"/>
            <ac:spMk id="11557" creationId="{EB25A589-E87C-4347-B4FD-B1ABF480A6DB}"/>
          </ac:spMkLst>
        </pc:spChg>
        <pc:spChg chg="mod">
          <ac:chgData name="Vivek Saahil" userId="43ad321a-5946-4c44-869a-99c3331d9527" providerId="ADAL" clId="{EA813354-F016-409C-A55B-EB42D8BC8B73}" dt="2021-04-06T04:33:14.680" v="5341" actId="27803"/>
          <ac:spMkLst>
            <pc:docMk/>
            <pc:sldMk cId="1830847363" sldId="283"/>
            <ac:spMk id="11558" creationId="{9A494B50-2BBF-40C9-8D67-2CA829FD2549}"/>
          </ac:spMkLst>
        </pc:spChg>
        <pc:spChg chg="mod">
          <ac:chgData name="Vivek Saahil" userId="43ad321a-5946-4c44-869a-99c3331d9527" providerId="ADAL" clId="{EA813354-F016-409C-A55B-EB42D8BC8B73}" dt="2021-04-06T04:33:14.680" v="5341" actId="27803"/>
          <ac:spMkLst>
            <pc:docMk/>
            <pc:sldMk cId="1830847363" sldId="283"/>
            <ac:spMk id="11559" creationId="{0FACCC4B-9B7E-467E-A921-45FCC96F7951}"/>
          </ac:spMkLst>
        </pc:spChg>
        <pc:spChg chg="mod">
          <ac:chgData name="Vivek Saahil" userId="43ad321a-5946-4c44-869a-99c3331d9527" providerId="ADAL" clId="{EA813354-F016-409C-A55B-EB42D8BC8B73}" dt="2021-04-06T04:33:14.680" v="5341" actId="27803"/>
          <ac:spMkLst>
            <pc:docMk/>
            <pc:sldMk cId="1830847363" sldId="283"/>
            <ac:spMk id="11560" creationId="{656F2E83-7195-4970-AA6D-0F3725B36210}"/>
          </ac:spMkLst>
        </pc:spChg>
        <pc:spChg chg="mod">
          <ac:chgData name="Vivek Saahil" userId="43ad321a-5946-4c44-869a-99c3331d9527" providerId="ADAL" clId="{EA813354-F016-409C-A55B-EB42D8BC8B73}" dt="2021-04-06T04:33:14.680" v="5341" actId="27803"/>
          <ac:spMkLst>
            <pc:docMk/>
            <pc:sldMk cId="1830847363" sldId="283"/>
            <ac:spMk id="11561" creationId="{FBC62BB0-6206-456B-A99D-8830E8BCF26C}"/>
          </ac:spMkLst>
        </pc:spChg>
        <pc:spChg chg="mod">
          <ac:chgData name="Vivek Saahil" userId="43ad321a-5946-4c44-869a-99c3331d9527" providerId="ADAL" clId="{EA813354-F016-409C-A55B-EB42D8BC8B73}" dt="2021-04-06T04:33:14.680" v="5341" actId="27803"/>
          <ac:spMkLst>
            <pc:docMk/>
            <pc:sldMk cId="1830847363" sldId="283"/>
            <ac:spMk id="11562" creationId="{8F58386C-1C73-44E6-97C2-3C0616A57F22}"/>
          </ac:spMkLst>
        </pc:spChg>
        <pc:spChg chg="mod">
          <ac:chgData name="Vivek Saahil" userId="43ad321a-5946-4c44-869a-99c3331d9527" providerId="ADAL" clId="{EA813354-F016-409C-A55B-EB42D8BC8B73}" dt="2021-04-06T04:33:14.680" v="5341" actId="27803"/>
          <ac:spMkLst>
            <pc:docMk/>
            <pc:sldMk cId="1830847363" sldId="283"/>
            <ac:spMk id="11563" creationId="{6155AC43-A3E4-4D28-8E3E-708195528DED}"/>
          </ac:spMkLst>
        </pc:spChg>
        <pc:spChg chg="mod">
          <ac:chgData name="Vivek Saahil" userId="43ad321a-5946-4c44-869a-99c3331d9527" providerId="ADAL" clId="{EA813354-F016-409C-A55B-EB42D8BC8B73}" dt="2021-04-06T04:33:14.680" v="5341" actId="27803"/>
          <ac:spMkLst>
            <pc:docMk/>
            <pc:sldMk cId="1830847363" sldId="283"/>
            <ac:spMk id="11564" creationId="{1E5EF645-FF11-48FC-8D8E-A598EE47BF45}"/>
          </ac:spMkLst>
        </pc:spChg>
        <pc:spChg chg="mod">
          <ac:chgData name="Vivek Saahil" userId="43ad321a-5946-4c44-869a-99c3331d9527" providerId="ADAL" clId="{EA813354-F016-409C-A55B-EB42D8BC8B73}" dt="2021-04-06T04:33:14.680" v="5341" actId="27803"/>
          <ac:spMkLst>
            <pc:docMk/>
            <pc:sldMk cId="1830847363" sldId="283"/>
            <ac:spMk id="11565" creationId="{4668E8CF-848F-4C3D-ADAA-B60E28187A53}"/>
          </ac:spMkLst>
        </pc:spChg>
        <pc:spChg chg="mod">
          <ac:chgData name="Vivek Saahil" userId="43ad321a-5946-4c44-869a-99c3331d9527" providerId="ADAL" clId="{EA813354-F016-409C-A55B-EB42D8BC8B73}" dt="2021-04-06T04:33:14.680" v="5341" actId="27803"/>
          <ac:spMkLst>
            <pc:docMk/>
            <pc:sldMk cId="1830847363" sldId="283"/>
            <ac:spMk id="11566" creationId="{118F9334-EDDB-4C3B-92BD-5AF984560749}"/>
          </ac:spMkLst>
        </pc:spChg>
        <pc:spChg chg="mod">
          <ac:chgData name="Vivek Saahil" userId="43ad321a-5946-4c44-869a-99c3331d9527" providerId="ADAL" clId="{EA813354-F016-409C-A55B-EB42D8BC8B73}" dt="2021-04-06T04:33:14.680" v="5341" actId="27803"/>
          <ac:spMkLst>
            <pc:docMk/>
            <pc:sldMk cId="1830847363" sldId="283"/>
            <ac:spMk id="11567" creationId="{FCFEEC9A-078C-434C-9920-8306E1884193}"/>
          </ac:spMkLst>
        </pc:spChg>
        <pc:spChg chg="mod">
          <ac:chgData name="Vivek Saahil" userId="43ad321a-5946-4c44-869a-99c3331d9527" providerId="ADAL" clId="{EA813354-F016-409C-A55B-EB42D8BC8B73}" dt="2021-04-06T04:33:14.680" v="5341" actId="27803"/>
          <ac:spMkLst>
            <pc:docMk/>
            <pc:sldMk cId="1830847363" sldId="283"/>
            <ac:spMk id="11568" creationId="{8AC4AFF5-F2ED-47DC-B1F6-53648AA347A5}"/>
          </ac:spMkLst>
        </pc:spChg>
        <pc:spChg chg="mod">
          <ac:chgData name="Vivek Saahil" userId="43ad321a-5946-4c44-869a-99c3331d9527" providerId="ADAL" clId="{EA813354-F016-409C-A55B-EB42D8BC8B73}" dt="2021-04-06T04:33:14.680" v="5341" actId="27803"/>
          <ac:spMkLst>
            <pc:docMk/>
            <pc:sldMk cId="1830847363" sldId="283"/>
            <ac:spMk id="11569" creationId="{5E0B2953-C0FF-4257-B273-64AB6303ABC9}"/>
          </ac:spMkLst>
        </pc:spChg>
        <pc:spChg chg="mod">
          <ac:chgData name="Vivek Saahil" userId="43ad321a-5946-4c44-869a-99c3331d9527" providerId="ADAL" clId="{EA813354-F016-409C-A55B-EB42D8BC8B73}" dt="2021-04-06T04:33:14.680" v="5341" actId="27803"/>
          <ac:spMkLst>
            <pc:docMk/>
            <pc:sldMk cId="1830847363" sldId="283"/>
            <ac:spMk id="11570" creationId="{E87733AE-97B9-4645-A641-A13A57386970}"/>
          </ac:spMkLst>
        </pc:spChg>
        <pc:spChg chg="mod">
          <ac:chgData name="Vivek Saahil" userId="43ad321a-5946-4c44-869a-99c3331d9527" providerId="ADAL" clId="{EA813354-F016-409C-A55B-EB42D8BC8B73}" dt="2021-04-06T04:33:14.680" v="5341" actId="27803"/>
          <ac:spMkLst>
            <pc:docMk/>
            <pc:sldMk cId="1830847363" sldId="283"/>
            <ac:spMk id="11571" creationId="{122C92BC-E557-406A-9F9B-37545AC3C0EB}"/>
          </ac:spMkLst>
        </pc:spChg>
        <pc:spChg chg="mod">
          <ac:chgData name="Vivek Saahil" userId="43ad321a-5946-4c44-869a-99c3331d9527" providerId="ADAL" clId="{EA813354-F016-409C-A55B-EB42D8BC8B73}" dt="2021-04-06T04:33:14.680" v="5341" actId="27803"/>
          <ac:spMkLst>
            <pc:docMk/>
            <pc:sldMk cId="1830847363" sldId="283"/>
            <ac:spMk id="11572" creationId="{902C118F-BCF8-4D2F-A112-B5F43283EF0C}"/>
          </ac:spMkLst>
        </pc:spChg>
        <pc:spChg chg="mod">
          <ac:chgData name="Vivek Saahil" userId="43ad321a-5946-4c44-869a-99c3331d9527" providerId="ADAL" clId="{EA813354-F016-409C-A55B-EB42D8BC8B73}" dt="2021-04-06T04:33:14.680" v="5341" actId="27803"/>
          <ac:spMkLst>
            <pc:docMk/>
            <pc:sldMk cId="1830847363" sldId="283"/>
            <ac:spMk id="11573" creationId="{C0E840A0-C48E-4221-80DF-BB1F8C37AA71}"/>
          </ac:spMkLst>
        </pc:spChg>
        <pc:spChg chg="mod">
          <ac:chgData name="Vivek Saahil" userId="43ad321a-5946-4c44-869a-99c3331d9527" providerId="ADAL" clId="{EA813354-F016-409C-A55B-EB42D8BC8B73}" dt="2021-04-06T04:33:14.680" v="5341" actId="27803"/>
          <ac:spMkLst>
            <pc:docMk/>
            <pc:sldMk cId="1830847363" sldId="283"/>
            <ac:spMk id="11574" creationId="{EB514711-8453-429E-9DEE-27F588138A21}"/>
          </ac:spMkLst>
        </pc:spChg>
        <pc:spChg chg="mod">
          <ac:chgData name="Vivek Saahil" userId="43ad321a-5946-4c44-869a-99c3331d9527" providerId="ADAL" clId="{EA813354-F016-409C-A55B-EB42D8BC8B73}" dt="2021-04-06T04:33:14.680" v="5341" actId="27803"/>
          <ac:spMkLst>
            <pc:docMk/>
            <pc:sldMk cId="1830847363" sldId="283"/>
            <ac:spMk id="11575" creationId="{9D6F078B-1A82-45ED-A600-01D37E1EB692}"/>
          </ac:spMkLst>
        </pc:spChg>
        <pc:spChg chg="mod">
          <ac:chgData name="Vivek Saahil" userId="43ad321a-5946-4c44-869a-99c3331d9527" providerId="ADAL" clId="{EA813354-F016-409C-A55B-EB42D8BC8B73}" dt="2021-04-06T04:33:14.680" v="5341" actId="27803"/>
          <ac:spMkLst>
            <pc:docMk/>
            <pc:sldMk cId="1830847363" sldId="283"/>
            <ac:spMk id="11576" creationId="{039FD058-3E31-4B27-99E7-92D2D8D9A940}"/>
          </ac:spMkLst>
        </pc:spChg>
        <pc:spChg chg="mod">
          <ac:chgData name="Vivek Saahil" userId="43ad321a-5946-4c44-869a-99c3331d9527" providerId="ADAL" clId="{EA813354-F016-409C-A55B-EB42D8BC8B73}" dt="2021-04-06T04:33:14.680" v="5341" actId="27803"/>
          <ac:spMkLst>
            <pc:docMk/>
            <pc:sldMk cId="1830847363" sldId="283"/>
            <ac:spMk id="11577" creationId="{5BA16072-EFE7-47C1-B5AB-8EFD01577D77}"/>
          </ac:spMkLst>
        </pc:spChg>
        <pc:spChg chg="mod">
          <ac:chgData name="Vivek Saahil" userId="43ad321a-5946-4c44-869a-99c3331d9527" providerId="ADAL" clId="{EA813354-F016-409C-A55B-EB42D8BC8B73}" dt="2021-04-06T04:33:14.680" v="5341" actId="27803"/>
          <ac:spMkLst>
            <pc:docMk/>
            <pc:sldMk cId="1830847363" sldId="283"/>
            <ac:spMk id="11578" creationId="{ECC3C1CD-C9BC-4038-9377-6508BF666675}"/>
          </ac:spMkLst>
        </pc:spChg>
        <pc:spChg chg="mod">
          <ac:chgData name="Vivek Saahil" userId="43ad321a-5946-4c44-869a-99c3331d9527" providerId="ADAL" clId="{EA813354-F016-409C-A55B-EB42D8BC8B73}" dt="2021-04-06T04:33:14.680" v="5341" actId="27803"/>
          <ac:spMkLst>
            <pc:docMk/>
            <pc:sldMk cId="1830847363" sldId="283"/>
            <ac:spMk id="11579" creationId="{EC95D21E-1753-4874-9F1B-4BCE302F56CB}"/>
          </ac:spMkLst>
        </pc:spChg>
        <pc:spChg chg="mod">
          <ac:chgData name="Vivek Saahil" userId="43ad321a-5946-4c44-869a-99c3331d9527" providerId="ADAL" clId="{EA813354-F016-409C-A55B-EB42D8BC8B73}" dt="2021-04-06T04:33:14.680" v="5341" actId="27803"/>
          <ac:spMkLst>
            <pc:docMk/>
            <pc:sldMk cId="1830847363" sldId="283"/>
            <ac:spMk id="11580" creationId="{3D5B0AAC-7D93-4483-88E6-A0BBC2174372}"/>
          </ac:spMkLst>
        </pc:spChg>
        <pc:spChg chg="mod">
          <ac:chgData name="Vivek Saahil" userId="43ad321a-5946-4c44-869a-99c3331d9527" providerId="ADAL" clId="{EA813354-F016-409C-A55B-EB42D8BC8B73}" dt="2021-04-06T04:33:14.680" v="5341" actId="27803"/>
          <ac:spMkLst>
            <pc:docMk/>
            <pc:sldMk cId="1830847363" sldId="283"/>
            <ac:spMk id="11581" creationId="{9BAD881D-BA31-41D1-8A29-80EC62722A63}"/>
          </ac:spMkLst>
        </pc:spChg>
        <pc:spChg chg="mod">
          <ac:chgData name="Vivek Saahil" userId="43ad321a-5946-4c44-869a-99c3331d9527" providerId="ADAL" clId="{EA813354-F016-409C-A55B-EB42D8BC8B73}" dt="2021-04-06T04:33:14.680" v="5341" actId="27803"/>
          <ac:spMkLst>
            <pc:docMk/>
            <pc:sldMk cId="1830847363" sldId="283"/>
            <ac:spMk id="11582" creationId="{0887778F-A9A8-4496-A154-66D102A1862B}"/>
          </ac:spMkLst>
        </pc:spChg>
        <pc:spChg chg="mod">
          <ac:chgData name="Vivek Saahil" userId="43ad321a-5946-4c44-869a-99c3331d9527" providerId="ADAL" clId="{EA813354-F016-409C-A55B-EB42D8BC8B73}" dt="2021-04-06T04:33:14.680" v="5341" actId="27803"/>
          <ac:spMkLst>
            <pc:docMk/>
            <pc:sldMk cId="1830847363" sldId="283"/>
            <ac:spMk id="11583" creationId="{18B39D6E-E50C-4867-9B1A-45DEFE5B2AAC}"/>
          </ac:spMkLst>
        </pc:spChg>
        <pc:spChg chg="mod">
          <ac:chgData name="Vivek Saahil" userId="43ad321a-5946-4c44-869a-99c3331d9527" providerId="ADAL" clId="{EA813354-F016-409C-A55B-EB42D8BC8B73}" dt="2021-04-06T04:33:14.680" v="5341" actId="27803"/>
          <ac:spMkLst>
            <pc:docMk/>
            <pc:sldMk cId="1830847363" sldId="283"/>
            <ac:spMk id="11584" creationId="{0F577E37-AEB6-4A3C-8981-C7CA5521F04E}"/>
          </ac:spMkLst>
        </pc:spChg>
        <pc:spChg chg="mod">
          <ac:chgData name="Vivek Saahil" userId="43ad321a-5946-4c44-869a-99c3331d9527" providerId="ADAL" clId="{EA813354-F016-409C-A55B-EB42D8BC8B73}" dt="2021-04-06T04:33:14.680" v="5341" actId="27803"/>
          <ac:spMkLst>
            <pc:docMk/>
            <pc:sldMk cId="1830847363" sldId="283"/>
            <ac:spMk id="11585" creationId="{42644B1D-752F-4CC9-9AAD-1267E1B302B8}"/>
          </ac:spMkLst>
        </pc:spChg>
        <pc:spChg chg="mod">
          <ac:chgData name="Vivek Saahil" userId="43ad321a-5946-4c44-869a-99c3331d9527" providerId="ADAL" clId="{EA813354-F016-409C-A55B-EB42D8BC8B73}" dt="2021-04-06T04:33:14.680" v="5341" actId="27803"/>
          <ac:spMkLst>
            <pc:docMk/>
            <pc:sldMk cId="1830847363" sldId="283"/>
            <ac:spMk id="11586" creationId="{A38A56EF-57AB-42BE-891D-E3FE75D336F0}"/>
          </ac:spMkLst>
        </pc:spChg>
        <pc:spChg chg="mod">
          <ac:chgData name="Vivek Saahil" userId="43ad321a-5946-4c44-869a-99c3331d9527" providerId="ADAL" clId="{EA813354-F016-409C-A55B-EB42D8BC8B73}" dt="2021-04-06T04:33:14.680" v="5341" actId="27803"/>
          <ac:spMkLst>
            <pc:docMk/>
            <pc:sldMk cId="1830847363" sldId="283"/>
            <ac:spMk id="11587" creationId="{C87D6B3B-DB06-42CC-A6B7-FC8627CF0E5D}"/>
          </ac:spMkLst>
        </pc:spChg>
        <pc:spChg chg="mod">
          <ac:chgData name="Vivek Saahil" userId="43ad321a-5946-4c44-869a-99c3331d9527" providerId="ADAL" clId="{EA813354-F016-409C-A55B-EB42D8BC8B73}" dt="2021-04-06T04:33:14.680" v="5341" actId="27803"/>
          <ac:spMkLst>
            <pc:docMk/>
            <pc:sldMk cId="1830847363" sldId="283"/>
            <ac:spMk id="11588" creationId="{999C2481-44B6-4E7C-ADC7-22826D39A325}"/>
          </ac:spMkLst>
        </pc:spChg>
        <pc:spChg chg="mod">
          <ac:chgData name="Vivek Saahil" userId="43ad321a-5946-4c44-869a-99c3331d9527" providerId="ADAL" clId="{EA813354-F016-409C-A55B-EB42D8BC8B73}" dt="2021-04-06T04:33:14.680" v="5341" actId="27803"/>
          <ac:spMkLst>
            <pc:docMk/>
            <pc:sldMk cId="1830847363" sldId="283"/>
            <ac:spMk id="11589" creationId="{EB6B26DF-B651-435B-8C26-0A9783A972B5}"/>
          </ac:spMkLst>
        </pc:spChg>
        <pc:spChg chg="mod">
          <ac:chgData name="Vivek Saahil" userId="43ad321a-5946-4c44-869a-99c3331d9527" providerId="ADAL" clId="{EA813354-F016-409C-A55B-EB42D8BC8B73}" dt="2021-04-06T04:33:14.680" v="5341" actId="27803"/>
          <ac:spMkLst>
            <pc:docMk/>
            <pc:sldMk cId="1830847363" sldId="283"/>
            <ac:spMk id="11590" creationId="{6703B89E-46FD-46ED-BD1A-BC4456B8667F}"/>
          </ac:spMkLst>
        </pc:spChg>
        <pc:spChg chg="mod">
          <ac:chgData name="Vivek Saahil" userId="43ad321a-5946-4c44-869a-99c3331d9527" providerId="ADAL" clId="{EA813354-F016-409C-A55B-EB42D8BC8B73}" dt="2021-04-06T04:33:14.680" v="5341" actId="27803"/>
          <ac:spMkLst>
            <pc:docMk/>
            <pc:sldMk cId="1830847363" sldId="283"/>
            <ac:spMk id="11591" creationId="{817552EC-1D6D-44BA-8C10-09DF4A7BEE4C}"/>
          </ac:spMkLst>
        </pc:spChg>
        <pc:spChg chg="mod">
          <ac:chgData name="Vivek Saahil" userId="43ad321a-5946-4c44-869a-99c3331d9527" providerId="ADAL" clId="{EA813354-F016-409C-A55B-EB42D8BC8B73}" dt="2021-04-06T04:33:14.680" v="5341" actId="27803"/>
          <ac:spMkLst>
            <pc:docMk/>
            <pc:sldMk cId="1830847363" sldId="283"/>
            <ac:spMk id="11592" creationId="{EAD58D7D-2EBB-4185-A177-030D61BEA87D}"/>
          </ac:spMkLst>
        </pc:spChg>
        <pc:spChg chg="mod">
          <ac:chgData name="Vivek Saahil" userId="43ad321a-5946-4c44-869a-99c3331d9527" providerId="ADAL" clId="{EA813354-F016-409C-A55B-EB42D8BC8B73}" dt="2021-04-06T04:33:14.680" v="5341" actId="27803"/>
          <ac:spMkLst>
            <pc:docMk/>
            <pc:sldMk cId="1830847363" sldId="283"/>
            <ac:spMk id="11593" creationId="{EA725BE1-D19D-4154-A955-FA864D3FCAFC}"/>
          </ac:spMkLst>
        </pc:spChg>
        <pc:spChg chg="mod">
          <ac:chgData name="Vivek Saahil" userId="43ad321a-5946-4c44-869a-99c3331d9527" providerId="ADAL" clId="{EA813354-F016-409C-A55B-EB42D8BC8B73}" dt="2021-04-06T04:33:14.680" v="5341" actId="27803"/>
          <ac:spMkLst>
            <pc:docMk/>
            <pc:sldMk cId="1830847363" sldId="283"/>
            <ac:spMk id="11594" creationId="{0F2E54E0-81FC-421F-8FB0-B17ECEC9B717}"/>
          </ac:spMkLst>
        </pc:spChg>
        <pc:spChg chg="mod">
          <ac:chgData name="Vivek Saahil" userId="43ad321a-5946-4c44-869a-99c3331d9527" providerId="ADAL" clId="{EA813354-F016-409C-A55B-EB42D8BC8B73}" dt="2021-04-06T04:33:14.680" v="5341" actId="27803"/>
          <ac:spMkLst>
            <pc:docMk/>
            <pc:sldMk cId="1830847363" sldId="283"/>
            <ac:spMk id="11595" creationId="{E5686A24-4DC9-4723-BE5B-A4692FD2EBE1}"/>
          </ac:spMkLst>
        </pc:spChg>
        <pc:spChg chg="mod">
          <ac:chgData name="Vivek Saahil" userId="43ad321a-5946-4c44-869a-99c3331d9527" providerId="ADAL" clId="{EA813354-F016-409C-A55B-EB42D8BC8B73}" dt="2021-04-06T04:33:14.680" v="5341" actId="27803"/>
          <ac:spMkLst>
            <pc:docMk/>
            <pc:sldMk cId="1830847363" sldId="283"/>
            <ac:spMk id="11596" creationId="{8326B784-E2AF-477A-B01E-2895F474C934}"/>
          </ac:spMkLst>
        </pc:spChg>
        <pc:spChg chg="mod">
          <ac:chgData name="Vivek Saahil" userId="43ad321a-5946-4c44-869a-99c3331d9527" providerId="ADAL" clId="{EA813354-F016-409C-A55B-EB42D8BC8B73}" dt="2021-04-06T04:33:14.680" v="5341" actId="27803"/>
          <ac:spMkLst>
            <pc:docMk/>
            <pc:sldMk cId="1830847363" sldId="283"/>
            <ac:spMk id="11597" creationId="{58B078F2-0C2F-4CD5-92E7-EAD38AA58F8D}"/>
          </ac:spMkLst>
        </pc:spChg>
        <pc:spChg chg="mod">
          <ac:chgData name="Vivek Saahil" userId="43ad321a-5946-4c44-869a-99c3331d9527" providerId="ADAL" clId="{EA813354-F016-409C-A55B-EB42D8BC8B73}" dt="2021-04-06T04:33:14.680" v="5341" actId="27803"/>
          <ac:spMkLst>
            <pc:docMk/>
            <pc:sldMk cId="1830847363" sldId="283"/>
            <ac:spMk id="11598" creationId="{1ED494C6-E677-4AAA-B7EE-1BDDF404A023}"/>
          </ac:spMkLst>
        </pc:spChg>
        <pc:spChg chg="mod">
          <ac:chgData name="Vivek Saahil" userId="43ad321a-5946-4c44-869a-99c3331d9527" providerId="ADAL" clId="{EA813354-F016-409C-A55B-EB42D8BC8B73}" dt="2021-04-06T04:33:14.680" v="5341" actId="27803"/>
          <ac:spMkLst>
            <pc:docMk/>
            <pc:sldMk cId="1830847363" sldId="283"/>
            <ac:spMk id="11599" creationId="{936AF02E-1202-4A10-BBCA-AB502C36DF53}"/>
          </ac:spMkLst>
        </pc:spChg>
        <pc:spChg chg="mod">
          <ac:chgData name="Vivek Saahil" userId="43ad321a-5946-4c44-869a-99c3331d9527" providerId="ADAL" clId="{EA813354-F016-409C-A55B-EB42D8BC8B73}" dt="2021-04-06T04:33:14.680" v="5341" actId="27803"/>
          <ac:spMkLst>
            <pc:docMk/>
            <pc:sldMk cId="1830847363" sldId="283"/>
            <ac:spMk id="11600" creationId="{AF7E4BE6-FA69-4A7D-96FB-CA49DCC7BF4E}"/>
          </ac:spMkLst>
        </pc:spChg>
        <pc:spChg chg="mod">
          <ac:chgData name="Vivek Saahil" userId="43ad321a-5946-4c44-869a-99c3331d9527" providerId="ADAL" clId="{EA813354-F016-409C-A55B-EB42D8BC8B73}" dt="2021-04-06T04:33:14.680" v="5341" actId="27803"/>
          <ac:spMkLst>
            <pc:docMk/>
            <pc:sldMk cId="1830847363" sldId="283"/>
            <ac:spMk id="11601" creationId="{548AF4C8-8C23-4A17-9261-74D166AA14FE}"/>
          </ac:spMkLst>
        </pc:spChg>
        <pc:spChg chg="mod">
          <ac:chgData name="Vivek Saahil" userId="43ad321a-5946-4c44-869a-99c3331d9527" providerId="ADAL" clId="{EA813354-F016-409C-A55B-EB42D8BC8B73}" dt="2021-04-06T04:33:14.680" v="5341" actId="27803"/>
          <ac:spMkLst>
            <pc:docMk/>
            <pc:sldMk cId="1830847363" sldId="283"/>
            <ac:spMk id="11602" creationId="{72BB9AF2-1FC4-4416-9527-1C608DA9E2C5}"/>
          </ac:spMkLst>
        </pc:spChg>
        <pc:spChg chg="mod">
          <ac:chgData name="Vivek Saahil" userId="43ad321a-5946-4c44-869a-99c3331d9527" providerId="ADAL" clId="{EA813354-F016-409C-A55B-EB42D8BC8B73}" dt="2021-04-06T04:33:14.680" v="5341" actId="27803"/>
          <ac:spMkLst>
            <pc:docMk/>
            <pc:sldMk cId="1830847363" sldId="283"/>
            <ac:spMk id="11603" creationId="{C5EEA1B8-EC6B-4886-BC13-58009AAE3396}"/>
          </ac:spMkLst>
        </pc:spChg>
        <pc:spChg chg="mod">
          <ac:chgData name="Vivek Saahil" userId="43ad321a-5946-4c44-869a-99c3331d9527" providerId="ADAL" clId="{EA813354-F016-409C-A55B-EB42D8BC8B73}" dt="2021-04-06T04:33:14.680" v="5341" actId="27803"/>
          <ac:spMkLst>
            <pc:docMk/>
            <pc:sldMk cId="1830847363" sldId="283"/>
            <ac:spMk id="11604" creationId="{DE2A5575-98ED-4E8A-9AE4-2C040F6426D8}"/>
          </ac:spMkLst>
        </pc:spChg>
        <pc:spChg chg="mod">
          <ac:chgData name="Vivek Saahil" userId="43ad321a-5946-4c44-869a-99c3331d9527" providerId="ADAL" clId="{EA813354-F016-409C-A55B-EB42D8BC8B73}" dt="2021-04-06T04:33:14.680" v="5341" actId="27803"/>
          <ac:spMkLst>
            <pc:docMk/>
            <pc:sldMk cId="1830847363" sldId="283"/>
            <ac:spMk id="11605" creationId="{CF2DE6B6-4BAE-442D-8B90-C068A531DC0E}"/>
          </ac:spMkLst>
        </pc:spChg>
        <pc:spChg chg="mod">
          <ac:chgData name="Vivek Saahil" userId="43ad321a-5946-4c44-869a-99c3331d9527" providerId="ADAL" clId="{EA813354-F016-409C-A55B-EB42D8BC8B73}" dt="2021-04-06T04:33:14.680" v="5341" actId="27803"/>
          <ac:spMkLst>
            <pc:docMk/>
            <pc:sldMk cId="1830847363" sldId="283"/>
            <ac:spMk id="11606" creationId="{B8F6A985-85DB-4AE0-9B58-FC0F3A93A9E7}"/>
          </ac:spMkLst>
        </pc:spChg>
        <pc:spChg chg="mod">
          <ac:chgData name="Vivek Saahil" userId="43ad321a-5946-4c44-869a-99c3331d9527" providerId="ADAL" clId="{EA813354-F016-409C-A55B-EB42D8BC8B73}" dt="2021-04-06T04:33:14.680" v="5341" actId="27803"/>
          <ac:spMkLst>
            <pc:docMk/>
            <pc:sldMk cId="1830847363" sldId="283"/>
            <ac:spMk id="11607" creationId="{220DAF05-11B2-43F2-8A7E-B8BF0278C936}"/>
          </ac:spMkLst>
        </pc:spChg>
        <pc:spChg chg="mod">
          <ac:chgData name="Vivek Saahil" userId="43ad321a-5946-4c44-869a-99c3331d9527" providerId="ADAL" clId="{EA813354-F016-409C-A55B-EB42D8BC8B73}" dt="2021-04-06T04:33:14.680" v="5341" actId="27803"/>
          <ac:spMkLst>
            <pc:docMk/>
            <pc:sldMk cId="1830847363" sldId="283"/>
            <ac:spMk id="11608" creationId="{D03F1703-666A-42CB-A0EE-9F1580FA1647}"/>
          </ac:spMkLst>
        </pc:spChg>
        <pc:spChg chg="mod">
          <ac:chgData name="Vivek Saahil" userId="43ad321a-5946-4c44-869a-99c3331d9527" providerId="ADAL" clId="{EA813354-F016-409C-A55B-EB42D8BC8B73}" dt="2021-04-06T04:33:14.680" v="5341" actId="27803"/>
          <ac:spMkLst>
            <pc:docMk/>
            <pc:sldMk cId="1830847363" sldId="283"/>
            <ac:spMk id="11609" creationId="{DC37406A-0B79-4D7E-A45B-CAE728D7ED5B}"/>
          </ac:spMkLst>
        </pc:spChg>
        <pc:spChg chg="mod">
          <ac:chgData name="Vivek Saahil" userId="43ad321a-5946-4c44-869a-99c3331d9527" providerId="ADAL" clId="{EA813354-F016-409C-A55B-EB42D8BC8B73}" dt="2021-04-06T04:33:14.680" v="5341" actId="27803"/>
          <ac:spMkLst>
            <pc:docMk/>
            <pc:sldMk cId="1830847363" sldId="283"/>
            <ac:spMk id="11610" creationId="{1B5A2FC6-4E82-49FA-8799-11F374AA8AE1}"/>
          </ac:spMkLst>
        </pc:spChg>
        <pc:spChg chg="mod">
          <ac:chgData name="Vivek Saahil" userId="43ad321a-5946-4c44-869a-99c3331d9527" providerId="ADAL" clId="{EA813354-F016-409C-A55B-EB42D8BC8B73}" dt="2021-04-06T04:33:14.680" v="5341" actId="27803"/>
          <ac:spMkLst>
            <pc:docMk/>
            <pc:sldMk cId="1830847363" sldId="283"/>
            <ac:spMk id="11611" creationId="{A8219355-4D03-4BBE-8874-E179377D5B6D}"/>
          </ac:spMkLst>
        </pc:spChg>
        <pc:spChg chg="mod">
          <ac:chgData name="Vivek Saahil" userId="43ad321a-5946-4c44-869a-99c3331d9527" providerId="ADAL" clId="{EA813354-F016-409C-A55B-EB42D8BC8B73}" dt="2021-04-06T04:33:14.680" v="5341" actId="27803"/>
          <ac:spMkLst>
            <pc:docMk/>
            <pc:sldMk cId="1830847363" sldId="283"/>
            <ac:spMk id="11612" creationId="{11F7B74C-FDF8-4D21-B647-3C493C412FAD}"/>
          </ac:spMkLst>
        </pc:spChg>
        <pc:spChg chg="mod">
          <ac:chgData name="Vivek Saahil" userId="43ad321a-5946-4c44-869a-99c3331d9527" providerId="ADAL" clId="{EA813354-F016-409C-A55B-EB42D8BC8B73}" dt="2021-04-06T04:33:14.680" v="5341" actId="27803"/>
          <ac:spMkLst>
            <pc:docMk/>
            <pc:sldMk cId="1830847363" sldId="283"/>
            <ac:spMk id="11613" creationId="{9B84A1AF-CE2A-40AE-B2C6-74DFEC89923D}"/>
          </ac:spMkLst>
        </pc:spChg>
        <pc:spChg chg="mod">
          <ac:chgData name="Vivek Saahil" userId="43ad321a-5946-4c44-869a-99c3331d9527" providerId="ADAL" clId="{EA813354-F016-409C-A55B-EB42D8BC8B73}" dt="2021-04-06T04:33:14.680" v="5341" actId="27803"/>
          <ac:spMkLst>
            <pc:docMk/>
            <pc:sldMk cId="1830847363" sldId="283"/>
            <ac:spMk id="11614" creationId="{D977A669-1C6A-45A1-8D50-8936E4BC3D76}"/>
          </ac:spMkLst>
        </pc:spChg>
        <pc:spChg chg="mod">
          <ac:chgData name="Vivek Saahil" userId="43ad321a-5946-4c44-869a-99c3331d9527" providerId="ADAL" clId="{EA813354-F016-409C-A55B-EB42D8BC8B73}" dt="2021-04-06T04:33:14.680" v="5341" actId="27803"/>
          <ac:spMkLst>
            <pc:docMk/>
            <pc:sldMk cId="1830847363" sldId="283"/>
            <ac:spMk id="11615" creationId="{6CF5A7FD-BB96-4764-AC5E-9D3C583098E5}"/>
          </ac:spMkLst>
        </pc:spChg>
        <pc:spChg chg="mod">
          <ac:chgData name="Vivek Saahil" userId="43ad321a-5946-4c44-869a-99c3331d9527" providerId="ADAL" clId="{EA813354-F016-409C-A55B-EB42D8BC8B73}" dt="2021-04-06T04:33:14.680" v="5341" actId="27803"/>
          <ac:spMkLst>
            <pc:docMk/>
            <pc:sldMk cId="1830847363" sldId="283"/>
            <ac:spMk id="11616" creationId="{FB272D3A-3C0E-4D5C-BEE2-4D696C085968}"/>
          </ac:spMkLst>
        </pc:spChg>
        <pc:spChg chg="mod">
          <ac:chgData name="Vivek Saahil" userId="43ad321a-5946-4c44-869a-99c3331d9527" providerId="ADAL" clId="{EA813354-F016-409C-A55B-EB42D8BC8B73}" dt="2021-04-06T04:33:14.680" v="5341" actId="27803"/>
          <ac:spMkLst>
            <pc:docMk/>
            <pc:sldMk cId="1830847363" sldId="283"/>
            <ac:spMk id="11617" creationId="{849A0725-770E-466D-B4C2-2758F096F02E}"/>
          </ac:spMkLst>
        </pc:spChg>
        <pc:spChg chg="mod">
          <ac:chgData name="Vivek Saahil" userId="43ad321a-5946-4c44-869a-99c3331d9527" providerId="ADAL" clId="{EA813354-F016-409C-A55B-EB42D8BC8B73}" dt="2021-04-06T04:33:14.680" v="5341" actId="27803"/>
          <ac:spMkLst>
            <pc:docMk/>
            <pc:sldMk cId="1830847363" sldId="283"/>
            <ac:spMk id="11618" creationId="{BA466D48-1090-4B23-B52A-5D3E2DFF199F}"/>
          </ac:spMkLst>
        </pc:spChg>
        <pc:spChg chg="mod">
          <ac:chgData name="Vivek Saahil" userId="43ad321a-5946-4c44-869a-99c3331d9527" providerId="ADAL" clId="{EA813354-F016-409C-A55B-EB42D8BC8B73}" dt="2021-04-06T04:33:14.680" v="5341" actId="27803"/>
          <ac:spMkLst>
            <pc:docMk/>
            <pc:sldMk cId="1830847363" sldId="283"/>
            <ac:spMk id="11619" creationId="{8798F85D-C64E-4340-9C6F-E72A6E86F95B}"/>
          </ac:spMkLst>
        </pc:spChg>
        <pc:spChg chg="mod">
          <ac:chgData name="Vivek Saahil" userId="43ad321a-5946-4c44-869a-99c3331d9527" providerId="ADAL" clId="{EA813354-F016-409C-A55B-EB42D8BC8B73}" dt="2021-04-06T04:33:14.680" v="5341" actId="27803"/>
          <ac:spMkLst>
            <pc:docMk/>
            <pc:sldMk cId="1830847363" sldId="283"/>
            <ac:spMk id="11620" creationId="{E2F45AB1-16B4-455C-9C59-94B990F4157D}"/>
          </ac:spMkLst>
        </pc:spChg>
        <pc:spChg chg="mod">
          <ac:chgData name="Vivek Saahil" userId="43ad321a-5946-4c44-869a-99c3331d9527" providerId="ADAL" clId="{EA813354-F016-409C-A55B-EB42D8BC8B73}" dt="2021-04-06T04:33:14.680" v="5341" actId="27803"/>
          <ac:spMkLst>
            <pc:docMk/>
            <pc:sldMk cId="1830847363" sldId="283"/>
            <ac:spMk id="11621" creationId="{CF0445B8-5ED4-4921-8DED-1578E6B31762}"/>
          </ac:spMkLst>
        </pc:spChg>
        <pc:spChg chg="mod">
          <ac:chgData name="Vivek Saahil" userId="43ad321a-5946-4c44-869a-99c3331d9527" providerId="ADAL" clId="{EA813354-F016-409C-A55B-EB42D8BC8B73}" dt="2021-04-06T04:33:14.680" v="5341" actId="27803"/>
          <ac:spMkLst>
            <pc:docMk/>
            <pc:sldMk cId="1830847363" sldId="283"/>
            <ac:spMk id="11622" creationId="{88D3F69F-F0CA-4847-9E8B-86195CC9F60E}"/>
          </ac:spMkLst>
        </pc:spChg>
        <pc:spChg chg="mod">
          <ac:chgData name="Vivek Saahil" userId="43ad321a-5946-4c44-869a-99c3331d9527" providerId="ADAL" clId="{EA813354-F016-409C-A55B-EB42D8BC8B73}" dt="2021-04-06T04:33:14.680" v="5341" actId="27803"/>
          <ac:spMkLst>
            <pc:docMk/>
            <pc:sldMk cId="1830847363" sldId="283"/>
            <ac:spMk id="11623" creationId="{5ADB723F-9EC3-4A0D-B28B-9EF62C00F3C6}"/>
          </ac:spMkLst>
        </pc:spChg>
        <pc:spChg chg="mod">
          <ac:chgData name="Vivek Saahil" userId="43ad321a-5946-4c44-869a-99c3331d9527" providerId="ADAL" clId="{EA813354-F016-409C-A55B-EB42D8BC8B73}" dt="2021-04-06T04:33:14.680" v="5341" actId="27803"/>
          <ac:spMkLst>
            <pc:docMk/>
            <pc:sldMk cId="1830847363" sldId="283"/>
            <ac:spMk id="11624" creationId="{7C24EE6C-D7E6-4495-AEA1-0A3BEFC5D28A}"/>
          </ac:spMkLst>
        </pc:spChg>
        <pc:spChg chg="mod">
          <ac:chgData name="Vivek Saahil" userId="43ad321a-5946-4c44-869a-99c3331d9527" providerId="ADAL" clId="{EA813354-F016-409C-A55B-EB42D8BC8B73}" dt="2021-04-06T04:33:14.680" v="5341" actId="27803"/>
          <ac:spMkLst>
            <pc:docMk/>
            <pc:sldMk cId="1830847363" sldId="283"/>
            <ac:spMk id="11625" creationId="{E135921D-F788-4F75-8B49-1481393E2D84}"/>
          </ac:spMkLst>
        </pc:spChg>
        <pc:spChg chg="mod">
          <ac:chgData name="Vivek Saahil" userId="43ad321a-5946-4c44-869a-99c3331d9527" providerId="ADAL" clId="{EA813354-F016-409C-A55B-EB42D8BC8B73}" dt="2021-04-06T04:33:14.680" v="5341" actId="27803"/>
          <ac:spMkLst>
            <pc:docMk/>
            <pc:sldMk cId="1830847363" sldId="283"/>
            <ac:spMk id="11626" creationId="{10BCE29D-5707-4A33-AE34-83937412E81D}"/>
          </ac:spMkLst>
        </pc:spChg>
        <pc:spChg chg="mod">
          <ac:chgData name="Vivek Saahil" userId="43ad321a-5946-4c44-869a-99c3331d9527" providerId="ADAL" clId="{EA813354-F016-409C-A55B-EB42D8BC8B73}" dt="2021-04-06T04:33:14.680" v="5341" actId="27803"/>
          <ac:spMkLst>
            <pc:docMk/>
            <pc:sldMk cId="1830847363" sldId="283"/>
            <ac:spMk id="11627" creationId="{1D6CB3FD-26E3-47C1-924E-C34F3D3DCB94}"/>
          </ac:spMkLst>
        </pc:spChg>
        <pc:spChg chg="mod">
          <ac:chgData name="Vivek Saahil" userId="43ad321a-5946-4c44-869a-99c3331d9527" providerId="ADAL" clId="{EA813354-F016-409C-A55B-EB42D8BC8B73}" dt="2021-04-06T04:33:14.680" v="5341" actId="27803"/>
          <ac:spMkLst>
            <pc:docMk/>
            <pc:sldMk cId="1830847363" sldId="283"/>
            <ac:spMk id="11628" creationId="{300C4CE1-4943-4007-9CE7-9BB93206F73B}"/>
          </ac:spMkLst>
        </pc:spChg>
        <pc:spChg chg="mod">
          <ac:chgData name="Vivek Saahil" userId="43ad321a-5946-4c44-869a-99c3331d9527" providerId="ADAL" clId="{EA813354-F016-409C-A55B-EB42D8BC8B73}" dt="2021-04-06T04:33:14.680" v="5341" actId="27803"/>
          <ac:spMkLst>
            <pc:docMk/>
            <pc:sldMk cId="1830847363" sldId="283"/>
            <ac:spMk id="11629" creationId="{9C2B48AA-1B39-4B5D-AAA0-73EFCBDC4D3A}"/>
          </ac:spMkLst>
        </pc:spChg>
        <pc:spChg chg="mod">
          <ac:chgData name="Vivek Saahil" userId="43ad321a-5946-4c44-869a-99c3331d9527" providerId="ADAL" clId="{EA813354-F016-409C-A55B-EB42D8BC8B73}" dt="2021-04-06T04:33:14.680" v="5341" actId="27803"/>
          <ac:spMkLst>
            <pc:docMk/>
            <pc:sldMk cId="1830847363" sldId="283"/>
            <ac:spMk id="11630" creationId="{9A23E820-4B46-4199-8AE4-DFDF72847145}"/>
          </ac:spMkLst>
        </pc:spChg>
        <pc:spChg chg="mod">
          <ac:chgData name="Vivek Saahil" userId="43ad321a-5946-4c44-869a-99c3331d9527" providerId="ADAL" clId="{EA813354-F016-409C-A55B-EB42D8BC8B73}" dt="2021-04-06T04:33:14.680" v="5341" actId="27803"/>
          <ac:spMkLst>
            <pc:docMk/>
            <pc:sldMk cId="1830847363" sldId="283"/>
            <ac:spMk id="11631" creationId="{89C580BB-9F04-4916-A1D2-C63C4AECBCD3}"/>
          </ac:spMkLst>
        </pc:spChg>
        <pc:spChg chg="mod">
          <ac:chgData name="Vivek Saahil" userId="43ad321a-5946-4c44-869a-99c3331d9527" providerId="ADAL" clId="{EA813354-F016-409C-A55B-EB42D8BC8B73}" dt="2021-04-06T04:33:14.680" v="5341" actId="27803"/>
          <ac:spMkLst>
            <pc:docMk/>
            <pc:sldMk cId="1830847363" sldId="283"/>
            <ac:spMk id="11632" creationId="{7119A096-CBA2-4EDA-97B9-B75E0C0C0EF9}"/>
          </ac:spMkLst>
        </pc:spChg>
        <pc:spChg chg="mod">
          <ac:chgData name="Vivek Saahil" userId="43ad321a-5946-4c44-869a-99c3331d9527" providerId="ADAL" clId="{EA813354-F016-409C-A55B-EB42D8BC8B73}" dt="2021-04-06T04:33:14.680" v="5341" actId="27803"/>
          <ac:spMkLst>
            <pc:docMk/>
            <pc:sldMk cId="1830847363" sldId="283"/>
            <ac:spMk id="11633" creationId="{3406F7F1-BE60-4D9F-842F-3DE939864E25}"/>
          </ac:spMkLst>
        </pc:spChg>
        <pc:spChg chg="mod">
          <ac:chgData name="Vivek Saahil" userId="43ad321a-5946-4c44-869a-99c3331d9527" providerId="ADAL" clId="{EA813354-F016-409C-A55B-EB42D8BC8B73}" dt="2021-04-06T04:33:14.680" v="5341" actId="27803"/>
          <ac:spMkLst>
            <pc:docMk/>
            <pc:sldMk cId="1830847363" sldId="283"/>
            <ac:spMk id="11634" creationId="{7A573023-20E0-45C3-983E-9D5172201234}"/>
          </ac:spMkLst>
        </pc:spChg>
        <pc:spChg chg="mod">
          <ac:chgData name="Vivek Saahil" userId="43ad321a-5946-4c44-869a-99c3331d9527" providerId="ADAL" clId="{EA813354-F016-409C-A55B-EB42D8BC8B73}" dt="2021-04-06T04:33:14.680" v="5341" actId="27803"/>
          <ac:spMkLst>
            <pc:docMk/>
            <pc:sldMk cId="1830847363" sldId="283"/>
            <ac:spMk id="11635" creationId="{77F8F8EC-4A0A-437C-95F5-42857BCE954F}"/>
          </ac:spMkLst>
        </pc:spChg>
        <pc:spChg chg="mod">
          <ac:chgData name="Vivek Saahil" userId="43ad321a-5946-4c44-869a-99c3331d9527" providerId="ADAL" clId="{EA813354-F016-409C-A55B-EB42D8BC8B73}" dt="2021-04-06T04:33:14.680" v="5341" actId="27803"/>
          <ac:spMkLst>
            <pc:docMk/>
            <pc:sldMk cId="1830847363" sldId="283"/>
            <ac:spMk id="11636" creationId="{6642A073-AE77-4D7D-87F7-374B519AD5C0}"/>
          </ac:spMkLst>
        </pc:spChg>
        <pc:spChg chg="mod">
          <ac:chgData name="Vivek Saahil" userId="43ad321a-5946-4c44-869a-99c3331d9527" providerId="ADAL" clId="{EA813354-F016-409C-A55B-EB42D8BC8B73}" dt="2021-04-06T04:33:14.680" v="5341" actId="27803"/>
          <ac:spMkLst>
            <pc:docMk/>
            <pc:sldMk cId="1830847363" sldId="283"/>
            <ac:spMk id="11637" creationId="{438D0CEB-7EC2-497A-AD6C-021155550480}"/>
          </ac:spMkLst>
        </pc:spChg>
        <pc:spChg chg="mod">
          <ac:chgData name="Vivek Saahil" userId="43ad321a-5946-4c44-869a-99c3331d9527" providerId="ADAL" clId="{EA813354-F016-409C-A55B-EB42D8BC8B73}" dt="2021-04-06T04:33:14.680" v="5341" actId="27803"/>
          <ac:spMkLst>
            <pc:docMk/>
            <pc:sldMk cId="1830847363" sldId="283"/>
            <ac:spMk id="11638" creationId="{F4FF9C5D-016E-462E-BB35-4C404EA4D696}"/>
          </ac:spMkLst>
        </pc:spChg>
        <pc:spChg chg="mod">
          <ac:chgData name="Vivek Saahil" userId="43ad321a-5946-4c44-869a-99c3331d9527" providerId="ADAL" clId="{EA813354-F016-409C-A55B-EB42D8BC8B73}" dt="2021-04-06T04:33:14.680" v="5341" actId="27803"/>
          <ac:spMkLst>
            <pc:docMk/>
            <pc:sldMk cId="1830847363" sldId="283"/>
            <ac:spMk id="11639" creationId="{488F3483-F8D3-4ACF-B23C-2ED47CC3025A}"/>
          </ac:spMkLst>
        </pc:spChg>
        <pc:spChg chg="mod">
          <ac:chgData name="Vivek Saahil" userId="43ad321a-5946-4c44-869a-99c3331d9527" providerId="ADAL" clId="{EA813354-F016-409C-A55B-EB42D8BC8B73}" dt="2021-04-06T04:33:14.680" v="5341" actId="27803"/>
          <ac:spMkLst>
            <pc:docMk/>
            <pc:sldMk cId="1830847363" sldId="283"/>
            <ac:spMk id="11640" creationId="{FCE0E991-5687-4BF5-87D6-9EAA16DA7325}"/>
          </ac:spMkLst>
        </pc:spChg>
        <pc:spChg chg="mod">
          <ac:chgData name="Vivek Saahil" userId="43ad321a-5946-4c44-869a-99c3331d9527" providerId="ADAL" clId="{EA813354-F016-409C-A55B-EB42D8BC8B73}" dt="2021-04-06T04:33:14.680" v="5341" actId="27803"/>
          <ac:spMkLst>
            <pc:docMk/>
            <pc:sldMk cId="1830847363" sldId="283"/>
            <ac:spMk id="11641" creationId="{338C0EB2-1320-4C2C-B79A-67D5B3F5A10E}"/>
          </ac:spMkLst>
        </pc:spChg>
        <pc:spChg chg="mod">
          <ac:chgData name="Vivek Saahil" userId="43ad321a-5946-4c44-869a-99c3331d9527" providerId="ADAL" clId="{EA813354-F016-409C-A55B-EB42D8BC8B73}" dt="2021-04-06T04:33:14.680" v="5341" actId="27803"/>
          <ac:spMkLst>
            <pc:docMk/>
            <pc:sldMk cId="1830847363" sldId="283"/>
            <ac:spMk id="11642" creationId="{EC15FD7D-DC27-415F-8D91-C3EE0CBCAAAE}"/>
          </ac:spMkLst>
        </pc:spChg>
        <pc:spChg chg="mod">
          <ac:chgData name="Vivek Saahil" userId="43ad321a-5946-4c44-869a-99c3331d9527" providerId="ADAL" clId="{EA813354-F016-409C-A55B-EB42D8BC8B73}" dt="2021-04-06T04:33:14.680" v="5341" actId="27803"/>
          <ac:spMkLst>
            <pc:docMk/>
            <pc:sldMk cId="1830847363" sldId="283"/>
            <ac:spMk id="11643" creationId="{5444E30D-7038-4C60-BFF2-28A699C7C17C}"/>
          </ac:spMkLst>
        </pc:spChg>
        <pc:spChg chg="mod">
          <ac:chgData name="Vivek Saahil" userId="43ad321a-5946-4c44-869a-99c3331d9527" providerId="ADAL" clId="{EA813354-F016-409C-A55B-EB42D8BC8B73}" dt="2021-04-06T04:33:14.680" v="5341" actId="27803"/>
          <ac:spMkLst>
            <pc:docMk/>
            <pc:sldMk cId="1830847363" sldId="283"/>
            <ac:spMk id="11644" creationId="{DC20901E-5A96-4C25-BE69-0A85A1993507}"/>
          </ac:spMkLst>
        </pc:spChg>
        <pc:spChg chg="mod">
          <ac:chgData name="Vivek Saahil" userId="43ad321a-5946-4c44-869a-99c3331d9527" providerId="ADAL" clId="{EA813354-F016-409C-A55B-EB42D8BC8B73}" dt="2021-04-06T04:33:14.680" v="5341" actId="27803"/>
          <ac:spMkLst>
            <pc:docMk/>
            <pc:sldMk cId="1830847363" sldId="283"/>
            <ac:spMk id="11645" creationId="{B79FC83A-FF81-4020-814E-F5D08B478697}"/>
          </ac:spMkLst>
        </pc:spChg>
        <pc:spChg chg="mod">
          <ac:chgData name="Vivek Saahil" userId="43ad321a-5946-4c44-869a-99c3331d9527" providerId="ADAL" clId="{EA813354-F016-409C-A55B-EB42D8BC8B73}" dt="2021-04-06T04:33:14.680" v="5341" actId="27803"/>
          <ac:spMkLst>
            <pc:docMk/>
            <pc:sldMk cId="1830847363" sldId="283"/>
            <ac:spMk id="11646" creationId="{FE50A38D-5358-40FD-A4DD-B1E038F67BDB}"/>
          </ac:spMkLst>
        </pc:spChg>
        <pc:spChg chg="mod">
          <ac:chgData name="Vivek Saahil" userId="43ad321a-5946-4c44-869a-99c3331d9527" providerId="ADAL" clId="{EA813354-F016-409C-A55B-EB42D8BC8B73}" dt="2021-04-06T04:33:14.680" v="5341" actId="27803"/>
          <ac:spMkLst>
            <pc:docMk/>
            <pc:sldMk cId="1830847363" sldId="283"/>
            <ac:spMk id="11647" creationId="{C149D1B2-71B9-4EA0-991D-642F2575FC20}"/>
          </ac:spMkLst>
        </pc:spChg>
        <pc:spChg chg="mod">
          <ac:chgData name="Vivek Saahil" userId="43ad321a-5946-4c44-869a-99c3331d9527" providerId="ADAL" clId="{EA813354-F016-409C-A55B-EB42D8BC8B73}" dt="2021-04-06T04:33:14.680" v="5341" actId="27803"/>
          <ac:spMkLst>
            <pc:docMk/>
            <pc:sldMk cId="1830847363" sldId="283"/>
            <ac:spMk id="11648" creationId="{C15D02FC-41AD-427F-95F9-52050E199132}"/>
          </ac:spMkLst>
        </pc:spChg>
        <pc:spChg chg="mod">
          <ac:chgData name="Vivek Saahil" userId="43ad321a-5946-4c44-869a-99c3331d9527" providerId="ADAL" clId="{EA813354-F016-409C-A55B-EB42D8BC8B73}" dt="2021-04-06T04:33:14.680" v="5341" actId="27803"/>
          <ac:spMkLst>
            <pc:docMk/>
            <pc:sldMk cId="1830847363" sldId="283"/>
            <ac:spMk id="11649" creationId="{9DB1ECB3-612C-4AC2-A51C-7C5681E2BAFA}"/>
          </ac:spMkLst>
        </pc:spChg>
        <pc:spChg chg="mod">
          <ac:chgData name="Vivek Saahil" userId="43ad321a-5946-4c44-869a-99c3331d9527" providerId="ADAL" clId="{EA813354-F016-409C-A55B-EB42D8BC8B73}" dt="2021-04-06T04:33:14.680" v="5341" actId="27803"/>
          <ac:spMkLst>
            <pc:docMk/>
            <pc:sldMk cId="1830847363" sldId="283"/>
            <ac:spMk id="11650" creationId="{364B443F-AC92-4BA9-AF1A-2D6FF781BE72}"/>
          </ac:spMkLst>
        </pc:spChg>
        <pc:spChg chg="mod">
          <ac:chgData name="Vivek Saahil" userId="43ad321a-5946-4c44-869a-99c3331d9527" providerId="ADAL" clId="{EA813354-F016-409C-A55B-EB42D8BC8B73}" dt="2021-04-06T04:33:14.680" v="5341" actId="27803"/>
          <ac:spMkLst>
            <pc:docMk/>
            <pc:sldMk cId="1830847363" sldId="283"/>
            <ac:spMk id="11651" creationId="{CBC3857F-4B73-4B8F-BDE6-BD4F0D2EDCD5}"/>
          </ac:spMkLst>
        </pc:spChg>
        <pc:spChg chg="mod">
          <ac:chgData name="Vivek Saahil" userId="43ad321a-5946-4c44-869a-99c3331d9527" providerId="ADAL" clId="{EA813354-F016-409C-A55B-EB42D8BC8B73}" dt="2021-04-06T04:33:14.680" v="5341" actId="27803"/>
          <ac:spMkLst>
            <pc:docMk/>
            <pc:sldMk cId="1830847363" sldId="283"/>
            <ac:spMk id="11652" creationId="{F2A8F367-0390-4138-9F26-C89663B16DFB}"/>
          </ac:spMkLst>
        </pc:spChg>
        <pc:spChg chg="mod">
          <ac:chgData name="Vivek Saahil" userId="43ad321a-5946-4c44-869a-99c3331d9527" providerId="ADAL" clId="{EA813354-F016-409C-A55B-EB42D8BC8B73}" dt="2021-04-06T04:33:14.680" v="5341" actId="27803"/>
          <ac:spMkLst>
            <pc:docMk/>
            <pc:sldMk cId="1830847363" sldId="283"/>
            <ac:spMk id="11653" creationId="{105AABF1-B15C-439C-8734-F863B4314687}"/>
          </ac:spMkLst>
        </pc:spChg>
        <pc:spChg chg="mod">
          <ac:chgData name="Vivek Saahil" userId="43ad321a-5946-4c44-869a-99c3331d9527" providerId="ADAL" clId="{EA813354-F016-409C-A55B-EB42D8BC8B73}" dt="2021-04-06T04:33:14.680" v="5341" actId="27803"/>
          <ac:spMkLst>
            <pc:docMk/>
            <pc:sldMk cId="1830847363" sldId="283"/>
            <ac:spMk id="11654" creationId="{70635507-5A7F-4B29-93FD-1FA8D7B35F36}"/>
          </ac:spMkLst>
        </pc:spChg>
        <pc:spChg chg="mod">
          <ac:chgData name="Vivek Saahil" userId="43ad321a-5946-4c44-869a-99c3331d9527" providerId="ADAL" clId="{EA813354-F016-409C-A55B-EB42D8BC8B73}" dt="2021-04-06T04:33:14.680" v="5341" actId="27803"/>
          <ac:spMkLst>
            <pc:docMk/>
            <pc:sldMk cId="1830847363" sldId="283"/>
            <ac:spMk id="11655" creationId="{00CEC113-B62B-4629-9E01-1F0DF2B60955}"/>
          </ac:spMkLst>
        </pc:spChg>
        <pc:spChg chg="mod">
          <ac:chgData name="Vivek Saahil" userId="43ad321a-5946-4c44-869a-99c3331d9527" providerId="ADAL" clId="{EA813354-F016-409C-A55B-EB42D8BC8B73}" dt="2021-04-06T04:33:14.680" v="5341" actId="27803"/>
          <ac:spMkLst>
            <pc:docMk/>
            <pc:sldMk cId="1830847363" sldId="283"/>
            <ac:spMk id="11656" creationId="{FCFA777A-BA99-488D-8396-183F5E5F6668}"/>
          </ac:spMkLst>
        </pc:spChg>
        <pc:spChg chg="mod">
          <ac:chgData name="Vivek Saahil" userId="43ad321a-5946-4c44-869a-99c3331d9527" providerId="ADAL" clId="{EA813354-F016-409C-A55B-EB42D8BC8B73}" dt="2021-04-06T04:33:14.680" v="5341" actId="27803"/>
          <ac:spMkLst>
            <pc:docMk/>
            <pc:sldMk cId="1830847363" sldId="283"/>
            <ac:spMk id="11657" creationId="{A6A44C3C-6187-4A40-98B0-D4CB7319EF6D}"/>
          </ac:spMkLst>
        </pc:spChg>
        <pc:spChg chg="mod">
          <ac:chgData name="Vivek Saahil" userId="43ad321a-5946-4c44-869a-99c3331d9527" providerId="ADAL" clId="{EA813354-F016-409C-A55B-EB42D8BC8B73}" dt="2021-04-06T04:33:14.680" v="5341" actId="27803"/>
          <ac:spMkLst>
            <pc:docMk/>
            <pc:sldMk cId="1830847363" sldId="283"/>
            <ac:spMk id="11658" creationId="{1DB2AE13-32D6-4F57-B54E-BAE80B515D5F}"/>
          </ac:spMkLst>
        </pc:spChg>
        <pc:spChg chg="mod">
          <ac:chgData name="Vivek Saahil" userId="43ad321a-5946-4c44-869a-99c3331d9527" providerId="ADAL" clId="{EA813354-F016-409C-A55B-EB42D8BC8B73}" dt="2021-04-06T04:33:14.680" v="5341" actId="27803"/>
          <ac:spMkLst>
            <pc:docMk/>
            <pc:sldMk cId="1830847363" sldId="283"/>
            <ac:spMk id="11659" creationId="{92CBD891-D1FE-466B-A540-46289EC5DB3C}"/>
          </ac:spMkLst>
        </pc:spChg>
        <pc:spChg chg="mod">
          <ac:chgData name="Vivek Saahil" userId="43ad321a-5946-4c44-869a-99c3331d9527" providerId="ADAL" clId="{EA813354-F016-409C-A55B-EB42D8BC8B73}" dt="2021-04-06T04:33:14.680" v="5341" actId="27803"/>
          <ac:spMkLst>
            <pc:docMk/>
            <pc:sldMk cId="1830847363" sldId="283"/>
            <ac:spMk id="11660" creationId="{0B349830-BD3E-4E55-ABAE-971396DDCA47}"/>
          </ac:spMkLst>
        </pc:spChg>
        <pc:spChg chg="mod">
          <ac:chgData name="Vivek Saahil" userId="43ad321a-5946-4c44-869a-99c3331d9527" providerId="ADAL" clId="{EA813354-F016-409C-A55B-EB42D8BC8B73}" dt="2021-04-06T04:33:14.680" v="5341" actId="27803"/>
          <ac:spMkLst>
            <pc:docMk/>
            <pc:sldMk cId="1830847363" sldId="283"/>
            <ac:spMk id="11661" creationId="{8EB6C900-8E0C-4D18-8916-D5106A478F8C}"/>
          </ac:spMkLst>
        </pc:spChg>
        <pc:spChg chg="mod">
          <ac:chgData name="Vivek Saahil" userId="43ad321a-5946-4c44-869a-99c3331d9527" providerId="ADAL" clId="{EA813354-F016-409C-A55B-EB42D8BC8B73}" dt="2021-04-06T04:33:14.680" v="5341" actId="27803"/>
          <ac:spMkLst>
            <pc:docMk/>
            <pc:sldMk cId="1830847363" sldId="283"/>
            <ac:spMk id="11662" creationId="{47FEE371-FDF9-4BC7-85D2-879A4E557BEC}"/>
          </ac:spMkLst>
        </pc:spChg>
        <pc:spChg chg="mod">
          <ac:chgData name="Vivek Saahil" userId="43ad321a-5946-4c44-869a-99c3331d9527" providerId="ADAL" clId="{EA813354-F016-409C-A55B-EB42D8BC8B73}" dt="2021-04-06T04:33:14.680" v="5341" actId="27803"/>
          <ac:spMkLst>
            <pc:docMk/>
            <pc:sldMk cId="1830847363" sldId="283"/>
            <ac:spMk id="11663" creationId="{DB6BA0FA-D522-4BA5-B3FD-C727041E39D7}"/>
          </ac:spMkLst>
        </pc:spChg>
        <pc:spChg chg="mod">
          <ac:chgData name="Vivek Saahil" userId="43ad321a-5946-4c44-869a-99c3331d9527" providerId="ADAL" clId="{EA813354-F016-409C-A55B-EB42D8BC8B73}" dt="2021-04-06T04:33:14.680" v="5341" actId="27803"/>
          <ac:spMkLst>
            <pc:docMk/>
            <pc:sldMk cId="1830847363" sldId="283"/>
            <ac:spMk id="11664" creationId="{BACE90FD-F86D-43B2-A3A7-4B2BB20A9C91}"/>
          </ac:spMkLst>
        </pc:spChg>
        <pc:spChg chg="mod">
          <ac:chgData name="Vivek Saahil" userId="43ad321a-5946-4c44-869a-99c3331d9527" providerId="ADAL" clId="{EA813354-F016-409C-A55B-EB42D8BC8B73}" dt="2021-04-06T04:33:14.680" v="5341" actId="27803"/>
          <ac:spMkLst>
            <pc:docMk/>
            <pc:sldMk cId="1830847363" sldId="283"/>
            <ac:spMk id="11665" creationId="{1B6E4D95-F8DF-42DD-BB60-77D4A0717471}"/>
          </ac:spMkLst>
        </pc:spChg>
        <pc:spChg chg="mod">
          <ac:chgData name="Vivek Saahil" userId="43ad321a-5946-4c44-869a-99c3331d9527" providerId="ADAL" clId="{EA813354-F016-409C-A55B-EB42D8BC8B73}" dt="2021-04-06T04:33:14.680" v="5341" actId="27803"/>
          <ac:spMkLst>
            <pc:docMk/>
            <pc:sldMk cId="1830847363" sldId="283"/>
            <ac:spMk id="11666" creationId="{F2F1C58D-895B-4628-906C-B361FB5B9A16}"/>
          </ac:spMkLst>
        </pc:spChg>
        <pc:spChg chg="mod">
          <ac:chgData name="Vivek Saahil" userId="43ad321a-5946-4c44-869a-99c3331d9527" providerId="ADAL" clId="{EA813354-F016-409C-A55B-EB42D8BC8B73}" dt="2021-04-06T04:33:14.680" v="5341" actId="27803"/>
          <ac:spMkLst>
            <pc:docMk/>
            <pc:sldMk cId="1830847363" sldId="283"/>
            <ac:spMk id="11667" creationId="{9F38E9BA-574A-4CA4-82E2-317D2A62BA9B}"/>
          </ac:spMkLst>
        </pc:spChg>
        <pc:spChg chg="mod">
          <ac:chgData name="Vivek Saahil" userId="43ad321a-5946-4c44-869a-99c3331d9527" providerId="ADAL" clId="{EA813354-F016-409C-A55B-EB42D8BC8B73}" dt="2021-04-06T04:33:14.680" v="5341" actId="27803"/>
          <ac:spMkLst>
            <pc:docMk/>
            <pc:sldMk cId="1830847363" sldId="283"/>
            <ac:spMk id="11668" creationId="{91F092D1-8F33-42AD-B1EC-7D00DEF79B88}"/>
          </ac:spMkLst>
        </pc:spChg>
        <pc:spChg chg="mod">
          <ac:chgData name="Vivek Saahil" userId="43ad321a-5946-4c44-869a-99c3331d9527" providerId="ADAL" clId="{EA813354-F016-409C-A55B-EB42D8BC8B73}" dt="2021-04-06T04:33:14.680" v="5341" actId="27803"/>
          <ac:spMkLst>
            <pc:docMk/>
            <pc:sldMk cId="1830847363" sldId="283"/>
            <ac:spMk id="11669" creationId="{9F367F29-F31A-433B-AF90-50AF155679A9}"/>
          </ac:spMkLst>
        </pc:spChg>
        <pc:spChg chg="mod">
          <ac:chgData name="Vivek Saahil" userId="43ad321a-5946-4c44-869a-99c3331d9527" providerId="ADAL" clId="{EA813354-F016-409C-A55B-EB42D8BC8B73}" dt="2021-04-06T04:33:14.680" v="5341" actId="27803"/>
          <ac:spMkLst>
            <pc:docMk/>
            <pc:sldMk cId="1830847363" sldId="283"/>
            <ac:spMk id="11670" creationId="{3CEC1203-EBB0-450C-89D8-92E9794162E0}"/>
          </ac:spMkLst>
        </pc:spChg>
        <pc:spChg chg="mod">
          <ac:chgData name="Vivek Saahil" userId="43ad321a-5946-4c44-869a-99c3331d9527" providerId="ADAL" clId="{EA813354-F016-409C-A55B-EB42D8BC8B73}" dt="2021-04-06T04:33:14.680" v="5341" actId="27803"/>
          <ac:spMkLst>
            <pc:docMk/>
            <pc:sldMk cId="1830847363" sldId="283"/>
            <ac:spMk id="11671" creationId="{D455B3EF-5D20-4BDE-B602-5BDA99870355}"/>
          </ac:spMkLst>
        </pc:spChg>
        <pc:spChg chg="mod">
          <ac:chgData name="Vivek Saahil" userId="43ad321a-5946-4c44-869a-99c3331d9527" providerId="ADAL" clId="{EA813354-F016-409C-A55B-EB42D8BC8B73}" dt="2021-04-06T04:33:14.680" v="5341" actId="27803"/>
          <ac:spMkLst>
            <pc:docMk/>
            <pc:sldMk cId="1830847363" sldId="283"/>
            <ac:spMk id="11672" creationId="{C389F7C5-CA9C-4E7A-811C-0866BC74E24B}"/>
          </ac:spMkLst>
        </pc:spChg>
        <pc:spChg chg="mod">
          <ac:chgData name="Vivek Saahil" userId="43ad321a-5946-4c44-869a-99c3331d9527" providerId="ADAL" clId="{EA813354-F016-409C-A55B-EB42D8BC8B73}" dt="2021-04-06T04:33:14.680" v="5341" actId="27803"/>
          <ac:spMkLst>
            <pc:docMk/>
            <pc:sldMk cId="1830847363" sldId="283"/>
            <ac:spMk id="11673" creationId="{9FFBEF1F-5A6C-44C1-B4F2-75506FEA85ED}"/>
          </ac:spMkLst>
        </pc:spChg>
        <pc:spChg chg="mod">
          <ac:chgData name="Vivek Saahil" userId="43ad321a-5946-4c44-869a-99c3331d9527" providerId="ADAL" clId="{EA813354-F016-409C-A55B-EB42D8BC8B73}" dt="2021-04-06T04:33:14.680" v="5341" actId="27803"/>
          <ac:spMkLst>
            <pc:docMk/>
            <pc:sldMk cId="1830847363" sldId="283"/>
            <ac:spMk id="11674" creationId="{52CBED3A-4BDA-44AC-A99C-715A0A0A0D16}"/>
          </ac:spMkLst>
        </pc:spChg>
        <pc:spChg chg="mod">
          <ac:chgData name="Vivek Saahil" userId="43ad321a-5946-4c44-869a-99c3331d9527" providerId="ADAL" clId="{EA813354-F016-409C-A55B-EB42D8BC8B73}" dt="2021-04-06T04:33:14.680" v="5341" actId="27803"/>
          <ac:spMkLst>
            <pc:docMk/>
            <pc:sldMk cId="1830847363" sldId="283"/>
            <ac:spMk id="11675" creationId="{21EBA4C3-DA9D-42F4-81AF-F77225E253A4}"/>
          </ac:spMkLst>
        </pc:spChg>
        <pc:spChg chg="mod">
          <ac:chgData name="Vivek Saahil" userId="43ad321a-5946-4c44-869a-99c3331d9527" providerId="ADAL" clId="{EA813354-F016-409C-A55B-EB42D8BC8B73}" dt="2021-04-06T04:33:14.680" v="5341" actId="27803"/>
          <ac:spMkLst>
            <pc:docMk/>
            <pc:sldMk cId="1830847363" sldId="283"/>
            <ac:spMk id="11676" creationId="{1AD4A607-D8EB-42AA-80EE-07C9089E26B2}"/>
          </ac:spMkLst>
        </pc:spChg>
        <pc:spChg chg="mod">
          <ac:chgData name="Vivek Saahil" userId="43ad321a-5946-4c44-869a-99c3331d9527" providerId="ADAL" clId="{EA813354-F016-409C-A55B-EB42D8BC8B73}" dt="2021-04-06T04:33:14.680" v="5341" actId="27803"/>
          <ac:spMkLst>
            <pc:docMk/>
            <pc:sldMk cId="1830847363" sldId="283"/>
            <ac:spMk id="11677" creationId="{E1866DCA-5E92-42EE-838A-310384192A7A}"/>
          </ac:spMkLst>
        </pc:spChg>
        <pc:spChg chg="mod">
          <ac:chgData name="Vivek Saahil" userId="43ad321a-5946-4c44-869a-99c3331d9527" providerId="ADAL" clId="{EA813354-F016-409C-A55B-EB42D8BC8B73}" dt="2021-04-06T04:33:14.680" v="5341" actId="27803"/>
          <ac:spMkLst>
            <pc:docMk/>
            <pc:sldMk cId="1830847363" sldId="283"/>
            <ac:spMk id="11678" creationId="{C8D392AD-B2BE-49C7-9D83-1D096680375A}"/>
          </ac:spMkLst>
        </pc:spChg>
        <pc:spChg chg="mod">
          <ac:chgData name="Vivek Saahil" userId="43ad321a-5946-4c44-869a-99c3331d9527" providerId="ADAL" clId="{EA813354-F016-409C-A55B-EB42D8BC8B73}" dt="2021-04-06T04:33:14.680" v="5341" actId="27803"/>
          <ac:spMkLst>
            <pc:docMk/>
            <pc:sldMk cId="1830847363" sldId="283"/>
            <ac:spMk id="11679" creationId="{DE80656F-582F-417C-A6E9-5BDFA5B4B826}"/>
          </ac:spMkLst>
        </pc:spChg>
        <pc:spChg chg="mod">
          <ac:chgData name="Vivek Saahil" userId="43ad321a-5946-4c44-869a-99c3331d9527" providerId="ADAL" clId="{EA813354-F016-409C-A55B-EB42D8BC8B73}" dt="2021-04-06T04:33:14.680" v="5341" actId="27803"/>
          <ac:spMkLst>
            <pc:docMk/>
            <pc:sldMk cId="1830847363" sldId="283"/>
            <ac:spMk id="11680" creationId="{9D66DCB9-788C-4689-BE30-DD9CFB09D1EB}"/>
          </ac:spMkLst>
        </pc:spChg>
        <pc:spChg chg="mod">
          <ac:chgData name="Vivek Saahil" userId="43ad321a-5946-4c44-869a-99c3331d9527" providerId="ADAL" clId="{EA813354-F016-409C-A55B-EB42D8BC8B73}" dt="2021-04-06T04:33:14.680" v="5341" actId="27803"/>
          <ac:spMkLst>
            <pc:docMk/>
            <pc:sldMk cId="1830847363" sldId="283"/>
            <ac:spMk id="11681" creationId="{5B4CF115-64CC-4D76-9B70-F4195AD34C3F}"/>
          </ac:spMkLst>
        </pc:spChg>
        <pc:spChg chg="mod">
          <ac:chgData name="Vivek Saahil" userId="43ad321a-5946-4c44-869a-99c3331d9527" providerId="ADAL" clId="{EA813354-F016-409C-A55B-EB42D8BC8B73}" dt="2021-04-06T04:33:14.680" v="5341" actId="27803"/>
          <ac:spMkLst>
            <pc:docMk/>
            <pc:sldMk cId="1830847363" sldId="283"/>
            <ac:spMk id="11682" creationId="{7C557BF5-712D-4FF8-9A49-F07E5EFFF5B5}"/>
          </ac:spMkLst>
        </pc:spChg>
        <pc:spChg chg="mod">
          <ac:chgData name="Vivek Saahil" userId="43ad321a-5946-4c44-869a-99c3331d9527" providerId="ADAL" clId="{EA813354-F016-409C-A55B-EB42D8BC8B73}" dt="2021-04-06T04:33:14.680" v="5341" actId="27803"/>
          <ac:spMkLst>
            <pc:docMk/>
            <pc:sldMk cId="1830847363" sldId="283"/>
            <ac:spMk id="11683" creationId="{B4E3890F-E152-408A-BDCB-D12C07D68050}"/>
          </ac:spMkLst>
        </pc:spChg>
        <pc:spChg chg="mod">
          <ac:chgData name="Vivek Saahil" userId="43ad321a-5946-4c44-869a-99c3331d9527" providerId="ADAL" clId="{EA813354-F016-409C-A55B-EB42D8BC8B73}" dt="2021-04-06T04:33:14.680" v="5341" actId="27803"/>
          <ac:spMkLst>
            <pc:docMk/>
            <pc:sldMk cId="1830847363" sldId="283"/>
            <ac:spMk id="11684" creationId="{0BEB8EF3-DA85-4674-9A1F-231E07E877A7}"/>
          </ac:spMkLst>
        </pc:spChg>
        <pc:spChg chg="mod">
          <ac:chgData name="Vivek Saahil" userId="43ad321a-5946-4c44-869a-99c3331d9527" providerId="ADAL" clId="{EA813354-F016-409C-A55B-EB42D8BC8B73}" dt="2021-04-06T04:33:14.680" v="5341" actId="27803"/>
          <ac:spMkLst>
            <pc:docMk/>
            <pc:sldMk cId="1830847363" sldId="283"/>
            <ac:spMk id="11685" creationId="{B807CEB5-8B3B-4447-BF6F-2F15668DA866}"/>
          </ac:spMkLst>
        </pc:spChg>
        <pc:spChg chg="mod">
          <ac:chgData name="Vivek Saahil" userId="43ad321a-5946-4c44-869a-99c3331d9527" providerId="ADAL" clId="{EA813354-F016-409C-A55B-EB42D8BC8B73}" dt="2021-04-06T04:33:14.680" v="5341" actId="27803"/>
          <ac:spMkLst>
            <pc:docMk/>
            <pc:sldMk cId="1830847363" sldId="283"/>
            <ac:spMk id="11686" creationId="{A65AED9B-66A5-4D35-8A56-4581DB6783F0}"/>
          </ac:spMkLst>
        </pc:spChg>
        <pc:spChg chg="mod">
          <ac:chgData name="Vivek Saahil" userId="43ad321a-5946-4c44-869a-99c3331d9527" providerId="ADAL" clId="{EA813354-F016-409C-A55B-EB42D8BC8B73}" dt="2021-04-06T04:33:14.680" v="5341" actId="27803"/>
          <ac:spMkLst>
            <pc:docMk/>
            <pc:sldMk cId="1830847363" sldId="283"/>
            <ac:spMk id="11687" creationId="{350E808C-DB9A-4A89-B228-3FA952197C73}"/>
          </ac:spMkLst>
        </pc:spChg>
        <pc:spChg chg="mod">
          <ac:chgData name="Vivek Saahil" userId="43ad321a-5946-4c44-869a-99c3331d9527" providerId="ADAL" clId="{EA813354-F016-409C-A55B-EB42D8BC8B73}" dt="2021-04-06T04:33:14.680" v="5341" actId="27803"/>
          <ac:spMkLst>
            <pc:docMk/>
            <pc:sldMk cId="1830847363" sldId="283"/>
            <ac:spMk id="11688" creationId="{96AA623F-B896-41AD-A019-546C590D6CF2}"/>
          </ac:spMkLst>
        </pc:spChg>
        <pc:spChg chg="mod">
          <ac:chgData name="Vivek Saahil" userId="43ad321a-5946-4c44-869a-99c3331d9527" providerId="ADAL" clId="{EA813354-F016-409C-A55B-EB42D8BC8B73}" dt="2021-04-06T04:33:14.680" v="5341" actId="27803"/>
          <ac:spMkLst>
            <pc:docMk/>
            <pc:sldMk cId="1830847363" sldId="283"/>
            <ac:spMk id="11689" creationId="{21AA547F-C480-4C78-BD39-22C79BBE2815}"/>
          </ac:spMkLst>
        </pc:spChg>
        <pc:spChg chg="mod">
          <ac:chgData name="Vivek Saahil" userId="43ad321a-5946-4c44-869a-99c3331d9527" providerId="ADAL" clId="{EA813354-F016-409C-A55B-EB42D8BC8B73}" dt="2021-04-06T04:33:14.680" v="5341" actId="27803"/>
          <ac:spMkLst>
            <pc:docMk/>
            <pc:sldMk cId="1830847363" sldId="283"/>
            <ac:spMk id="11690" creationId="{3494985D-51D7-4F90-93A4-B66C215EEFC5}"/>
          </ac:spMkLst>
        </pc:spChg>
        <pc:spChg chg="mod">
          <ac:chgData name="Vivek Saahil" userId="43ad321a-5946-4c44-869a-99c3331d9527" providerId="ADAL" clId="{EA813354-F016-409C-A55B-EB42D8BC8B73}" dt="2021-04-06T04:33:14.680" v="5341" actId="27803"/>
          <ac:spMkLst>
            <pc:docMk/>
            <pc:sldMk cId="1830847363" sldId="283"/>
            <ac:spMk id="11691" creationId="{0EADA5F0-4366-473A-8840-63A541E25050}"/>
          </ac:spMkLst>
        </pc:spChg>
        <pc:spChg chg="mod">
          <ac:chgData name="Vivek Saahil" userId="43ad321a-5946-4c44-869a-99c3331d9527" providerId="ADAL" clId="{EA813354-F016-409C-A55B-EB42D8BC8B73}" dt="2021-04-06T04:33:14.680" v="5341" actId="27803"/>
          <ac:spMkLst>
            <pc:docMk/>
            <pc:sldMk cId="1830847363" sldId="283"/>
            <ac:spMk id="11692" creationId="{2A649469-7215-44B8-804C-EA3A89AEB544}"/>
          </ac:spMkLst>
        </pc:spChg>
        <pc:spChg chg="mod">
          <ac:chgData name="Vivek Saahil" userId="43ad321a-5946-4c44-869a-99c3331d9527" providerId="ADAL" clId="{EA813354-F016-409C-A55B-EB42D8BC8B73}" dt="2021-04-06T04:33:14.680" v="5341" actId="27803"/>
          <ac:spMkLst>
            <pc:docMk/>
            <pc:sldMk cId="1830847363" sldId="283"/>
            <ac:spMk id="11693" creationId="{3E5AA17A-0B9B-4E7B-A47E-D864A74CB486}"/>
          </ac:spMkLst>
        </pc:spChg>
        <pc:spChg chg="mod">
          <ac:chgData name="Vivek Saahil" userId="43ad321a-5946-4c44-869a-99c3331d9527" providerId="ADAL" clId="{EA813354-F016-409C-A55B-EB42D8BC8B73}" dt="2021-04-06T04:33:14.680" v="5341" actId="27803"/>
          <ac:spMkLst>
            <pc:docMk/>
            <pc:sldMk cId="1830847363" sldId="283"/>
            <ac:spMk id="11694" creationId="{5C8B6468-B5AB-4F48-8B3C-A402DFD06EF0}"/>
          </ac:spMkLst>
        </pc:spChg>
        <pc:spChg chg="mod">
          <ac:chgData name="Vivek Saahil" userId="43ad321a-5946-4c44-869a-99c3331d9527" providerId="ADAL" clId="{EA813354-F016-409C-A55B-EB42D8BC8B73}" dt="2021-04-06T04:33:14.680" v="5341" actId="27803"/>
          <ac:spMkLst>
            <pc:docMk/>
            <pc:sldMk cId="1830847363" sldId="283"/>
            <ac:spMk id="11695" creationId="{72C6D0FE-AF1F-4026-B521-8DF9D9D33E2E}"/>
          </ac:spMkLst>
        </pc:spChg>
        <pc:spChg chg="mod">
          <ac:chgData name="Vivek Saahil" userId="43ad321a-5946-4c44-869a-99c3331d9527" providerId="ADAL" clId="{EA813354-F016-409C-A55B-EB42D8BC8B73}" dt="2021-04-06T04:33:14.680" v="5341" actId="27803"/>
          <ac:spMkLst>
            <pc:docMk/>
            <pc:sldMk cId="1830847363" sldId="283"/>
            <ac:spMk id="11696" creationId="{FD9C1389-A70C-490A-95F1-E9B71A566C02}"/>
          </ac:spMkLst>
        </pc:spChg>
        <pc:spChg chg="mod">
          <ac:chgData name="Vivek Saahil" userId="43ad321a-5946-4c44-869a-99c3331d9527" providerId="ADAL" clId="{EA813354-F016-409C-A55B-EB42D8BC8B73}" dt="2021-04-06T04:33:14.680" v="5341" actId="27803"/>
          <ac:spMkLst>
            <pc:docMk/>
            <pc:sldMk cId="1830847363" sldId="283"/>
            <ac:spMk id="11697" creationId="{6E3A3A0A-3692-41D6-B751-5C36D0FADC9B}"/>
          </ac:spMkLst>
        </pc:spChg>
        <pc:spChg chg="mod">
          <ac:chgData name="Vivek Saahil" userId="43ad321a-5946-4c44-869a-99c3331d9527" providerId="ADAL" clId="{EA813354-F016-409C-A55B-EB42D8BC8B73}" dt="2021-04-06T04:33:14.680" v="5341" actId="27803"/>
          <ac:spMkLst>
            <pc:docMk/>
            <pc:sldMk cId="1830847363" sldId="283"/>
            <ac:spMk id="11698" creationId="{F5C74C98-CE6E-400D-BAC2-83FEC2D06BB7}"/>
          </ac:spMkLst>
        </pc:spChg>
        <pc:spChg chg="mod">
          <ac:chgData name="Vivek Saahil" userId="43ad321a-5946-4c44-869a-99c3331d9527" providerId="ADAL" clId="{EA813354-F016-409C-A55B-EB42D8BC8B73}" dt="2021-04-06T04:33:14.680" v="5341" actId="27803"/>
          <ac:spMkLst>
            <pc:docMk/>
            <pc:sldMk cId="1830847363" sldId="283"/>
            <ac:spMk id="11699" creationId="{270C5875-120D-4AD2-A71A-FA604C1B8F7C}"/>
          </ac:spMkLst>
        </pc:spChg>
        <pc:spChg chg="mod">
          <ac:chgData name="Vivek Saahil" userId="43ad321a-5946-4c44-869a-99c3331d9527" providerId="ADAL" clId="{EA813354-F016-409C-A55B-EB42D8BC8B73}" dt="2021-04-06T04:33:14.680" v="5341" actId="27803"/>
          <ac:spMkLst>
            <pc:docMk/>
            <pc:sldMk cId="1830847363" sldId="283"/>
            <ac:spMk id="11700" creationId="{C63ED956-D556-44AE-9A7D-A9F0217541C9}"/>
          </ac:spMkLst>
        </pc:spChg>
        <pc:spChg chg="mod">
          <ac:chgData name="Vivek Saahil" userId="43ad321a-5946-4c44-869a-99c3331d9527" providerId="ADAL" clId="{EA813354-F016-409C-A55B-EB42D8BC8B73}" dt="2021-04-06T04:33:14.680" v="5341" actId="27803"/>
          <ac:spMkLst>
            <pc:docMk/>
            <pc:sldMk cId="1830847363" sldId="283"/>
            <ac:spMk id="11701" creationId="{3DC47148-8AF2-4594-83ED-F7A4A380D2FB}"/>
          </ac:spMkLst>
        </pc:spChg>
        <pc:spChg chg="mod">
          <ac:chgData name="Vivek Saahil" userId="43ad321a-5946-4c44-869a-99c3331d9527" providerId="ADAL" clId="{EA813354-F016-409C-A55B-EB42D8BC8B73}" dt="2021-04-06T04:33:14.680" v="5341" actId="27803"/>
          <ac:spMkLst>
            <pc:docMk/>
            <pc:sldMk cId="1830847363" sldId="283"/>
            <ac:spMk id="11702" creationId="{21936D82-7316-497B-AD29-934649EBB6A9}"/>
          </ac:spMkLst>
        </pc:spChg>
        <pc:spChg chg="mod">
          <ac:chgData name="Vivek Saahil" userId="43ad321a-5946-4c44-869a-99c3331d9527" providerId="ADAL" clId="{EA813354-F016-409C-A55B-EB42D8BC8B73}" dt="2021-04-06T04:33:14.680" v="5341" actId="27803"/>
          <ac:spMkLst>
            <pc:docMk/>
            <pc:sldMk cId="1830847363" sldId="283"/>
            <ac:spMk id="11703" creationId="{2985C25D-983F-4820-92EE-FC0AEAFC3E64}"/>
          </ac:spMkLst>
        </pc:spChg>
        <pc:spChg chg="mod">
          <ac:chgData name="Vivek Saahil" userId="43ad321a-5946-4c44-869a-99c3331d9527" providerId="ADAL" clId="{EA813354-F016-409C-A55B-EB42D8BC8B73}" dt="2021-04-06T04:33:14.680" v="5341" actId="27803"/>
          <ac:spMkLst>
            <pc:docMk/>
            <pc:sldMk cId="1830847363" sldId="283"/>
            <ac:spMk id="11704" creationId="{253D2961-3E18-4068-AC47-5459D6EEAB72}"/>
          </ac:spMkLst>
        </pc:spChg>
        <pc:spChg chg="mod">
          <ac:chgData name="Vivek Saahil" userId="43ad321a-5946-4c44-869a-99c3331d9527" providerId="ADAL" clId="{EA813354-F016-409C-A55B-EB42D8BC8B73}" dt="2021-04-06T04:33:14.680" v="5341" actId="27803"/>
          <ac:spMkLst>
            <pc:docMk/>
            <pc:sldMk cId="1830847363" sldId="283"/>
            <ac:spMk id="11705" creationId="{FBE76DB5-A3A8-4F92-86A7-85A4C3BDEB7C}"/>
          </ac:spMkLst>
        </pc:spChg>
        <pc:spChg chg="mod">
          <ac:chgData name="Vivek Saahil" userId="43ad321a-5946-4c44-869a-99c3331d9527" providerId="ADAL" clId="{EA813354-F016-409C-A55B-EB42D8BC8B73}" dt="2021-04-06T04:33:14.680" v="5341" actId="27803"/>
          <ac:spMkLst>
            <pc:docMk/>
            <pc:sldMk cId="1830847363" sldId="283"/>
            <ac:spMk id="11706" creationId="{D97FF6DA-EBEE-4977-A879-392255F2177B}"/>
          </ac:spMkLst>
        </pc:spChg>
        <pc:spChg chg="mod">
          <ac:chgData name="Vivek Saahil" userId="43ad321a-5946-4c44-869a-99c3331d9527" providerId="ADAL" clId="{EA813354-F016-409C-A55B-EB42D8BC8B73}" dt="2021-04-06T04:33:14.680" v="5341" actId="27803"/>
          <ac:spMkLst>
            <pc:docMk/>
            <pc:sldMk cId="1830847363" sldId="283"/>
            <ac:spMk id="11707" creationId="{9BC33BEB-07E4-4E27-95E7-AF75113F1030}"/>
          </ac:spMkLst>
        </pc:spChg>
        <pc:spChg chg="mod">
          <ac:chgData name="Vivek Saahil" userId="43ad321a-5946-4c44-869a-99c3331d9527" providerId="ADAL" clId="{EA813354-F016-409C-A55B-EB42D8BC8B73}" dt="2021-04-06T04:33:14.680" v="5341" actId="27803"/>
          <ac:spMkLst>
            <pc:docMk/>
            <pc:sldMk cId="1830847363" sldId="283"/>
            <ac:spMk id="11708" creationId="{3DDDE515-2665-4A37-9064-CCF60DE9B397}"/>
          </ac:spMkLst>
        </pc:spChg>
        <pc:spChg chg="mod">
          <ac:chgData name="Vivek Saahil" userId="43ad321a-5946-4c44-869a-99c3331d9527" providerId="ADAL" clId="{EA813354-F016-409C-A55B-EB42D8BC8B73}" dt="2021-04-06T04:33:14.680" v="5341" actId="27803"/>
          <ac:spMkLst>
            <pc:docMk/>
            <pc:sldMk cId="1830847363" sldId="283"/>
            <ac:spMk id="11709" creationId="{A94C7D6C-480D-42FC-814F-6CBF17E5E366}"/>
          </ac:spMkLst>
        </pc:spChg>
        <pc:spChg chg="mod">
          <ac:chgData name="Vivek Saahil" userId="43ad321a-5946-4c44-869a-99c3331d9527" providerId="ADAL" clId="{EA813354-F016-409C-A55B-EB42D8BC8B73}" dt="2021-04-06T04:33:14.680" v="5341" actId="27803"/>
          <ac:spMkLst>
            <pc:docMk/>
            <pc:sldMk cId="1830847363" sldId="283"/>
            <ac:spMk id="11710" creationId="{3BE49EC6-9AAF-4DC9-9912-1B6C1F92C4C9}"/>
          </ac:spMkLst>
        </pc:spChg>
        <pc:spChg chg="mod">
          <ac:chgData name="Vivek Saahil" userId="43ad321a-5946-4c44-869a-99c3331d9527" providerId="ADAL" clId="{EA813354-F016-409C-A55B-EB42D8BC8B73}" dt="2021-04-06T04:33:14.680" v="5341" actId="27803"/>
          <ac:spMkLst>
            <pc:docMk/>
            <pc:sldMk cId="1830847363" sldId="283"/>
            <ac:spMk id="11711" creationId="{02D641DD-80B2-403C-B0FD-DBBCA8B4A6C2}"/>
          </ac:spMkLst>
        </pc:spChg>
        <pc:spChg chg="mod">
          <ac:chgData name="Vivek Saahil" userId="43ad321a-5946-4c44-869a-99c3331d9527" providerId="ADAL" clId="{EA813354-F016-409C-A55B-EB42D8BC8B73}" dt="2021-04-06T04:33:14.680" v="5341" actId="27803"/>
          <ac:spMkLst>
            <pc:docMk/>
            <pc:sldMk cId="1830847363" sldId="283"/>
            <ac:spMk id="11712" creationId="{6D923351-9F66-446A-97D9-67D183370066}"/>
          </ac:spMkLst>
        </pc:spChg>
        <pc:spChg chg="mod">
          <ac:chgData name="Vivek Saahil" userId="43ad321a-5946-4c44-869a-99c3331d9527" providerId="ADAL" clId="{EA813354-F016-409C-A55B-EB42D8BC8B73}" dt="2021-04-06T04:33:14.680" v="5341" actId="27803"/>
          <ac:spMkLst>
            <pc:docMk/>
            <pc:sldMk cId="1830847363" sldId="283"/>
            <ac:spMk id="11713" creationId="{1C733E16-837C-41D1-9049-1A4B27177543}"/>
          </ac:spMkLst>
        </pc:spChg>
        <pc:spChg chg="mod">
          <ac:chgData name="Vivek Saahil" userId="43ad321a-5946-4c44-869a-99c3331d9527" providerId="ADAL" clId="{EA813354-F016-409C-A55B-EB42D8BC8B73}" dt="2021-04-06T04:33:14.680" v="5341" actId="27803"/>
          <ac:spMkLst>
            <pc:docMk/>
            <pc:sldMk cId="1830847363" sldId="283"/>
            <ac:spMk id="11714" creationId="{F8E71D07-2104-4480-B85C-51531D081CCC}"/>
          </ac:spMkLst>
        </pc:spChg>
        <pc:spChg chg="mod">
          <ac:chgData name="Vivek Saahil" userId="43ad321a-5946-4c44-869a-99c3331d9527" providerId="ADAL" clId="{EA813354-F016-409C-A55B-EB42D8BC8B73}" dt="2021-04-06T04:33:14.680" v="5341" actId="27803"/>
          <ac:spMkLst>
            <pc:docMk/>
            <pc:sldMk cId="1830847363" sldId="283"/>
            <ac:spMk id="11715" creationId="{A2A81ABE-DDDB-415A-B770-099CD0AEA299}"/>
          </ac:spMkLst>
        </pc:spChg>
        <pc:spChg chg="mod">
          <ac:chgData name="Vivek Saahil" userId="43ad321a-5946-4c44-869a-99c3331d9527" providerId="ADAL" clId="{EA813354-F016-409C-A55B-EB42D8BC8B73}" dt="2021-04-06T04:33:14.680" v="5341" actId="27803"/>
          <ac:spMkLst>
            <pc:docMk/>
            <pc:sldMk cId="1830847363" sldId="283"/>
            <ac:spMk id="11716" creationId="{20C74DDE-EAF9-4A8B-A27B-69ECF2CEFEFB}"/>
          </ac:spMkLst>
        </pc:spChg>
        <pc:spChg chg="mod">
          <ac:chgData name="Vivek Saahil" userId="43ad321a-5946-4c44-869a-99c3331d9527" providerId="ADAL" clId="{EA813354-F016-409C-A55B-EB42D8BC8B73}" dt="2021-04-06T04:33:14.680" v="5341" actId="27803"/>
          <ac:spMkLst>
            <pc:docMk/>
            <pc:sldMk cId="1830847363" sldId="283"/>
            <ac:spMk id="11717" creationId="{7982F5AE-3DEA-4ED5-9D96-215EB1952584}"/>
          </ac:spMkLst>
        </pc:spChg>
        <pc:spChg chg="mod">
          <ac:chgData name="Vivek Saahil" userId="43ad321a-5946-4c44-869a-99c3331d9527" providerId="ADAL" clId="{EA813354-F016-409C-A55B-EB42D8BC8B73}" dt="2021-04-06T04:33:14.680" v="5341" actId="27803"/>
          <ac:spMkLst>
            <pc:docMk/>
            <pc:sldMk cId="1830847363" sldId="283"/>
            <ac:spMk id="11718" creationId="{90FC8225-BAF5-4BD0-8013-935E99E856B5}"/>
          </ac:spMkLst>
        </pc:spChg>
        <pc:spChg chg="mod">
          <ac:chgData name="Vivek Saahil" userId="43ad321a-5946-4c44-869a-99c3331d9527" providerId="ADAL" clId="{EA813354-F016-409C-A55B-EB42D8BC8B73}" dt="2021-04-06T04:33:14.680" v="5341" actId="27803"/>
          <ac:spMkLst>
            <pc:docMk/>
            <pc:sldMk cId="1830847363" sldId="283"/>
            <ac:spMk id="11719" creationId="{4EB27AC3-4F53-4C35-82C6-8B7072B625FF}"/>
          </ac:spMkLst>
        </pc:spChg>
        <pc:spChg chg="mod">
          <ac:chgData name="Vivek Saahil" userId="43ad321a-5946-4c44-869a-99c3331d9527" providerId="ADAL" clId="{EA813354-F016-409C-A55B-EB42D8BC8B73}" dt="2021-04-06T04:33:14.680" v="5341" actId="27803"/>
          <ac:spMkLst>
            <pc:docMk/>
            <pc:sldMk cId="1830847363" sldId="283"/>
            <ac:spMk id="11720" creationId="{B057AD14-1FC6-4854-9913-3422738927F5}"/>
          </ac:spMkLst>
        </pc:spChg>
        <pc:spChg chg="mod">
          <ac:chgData name="Vivek Saahil" userId="43ad321a-5946-4c44-869a-99c3331d9527" providerId="ADAL" clId="{EA813354-F016-409C-A55B-EB42D8BC8B73}" dt="2021-04-06T04:33:14.680" v="5341" actId="27803"/>
          <ac:spMkLst>
            <pc:docMk/>
            <pc:sldMk cId="1830847363" sldId="283"/>
            <ac:spMk id="11721" creationId="{B70B1CA0-5EDA-491D-8708-9D2FC66E84ED}"/>
          </ac:spMkLst>
        </pc:spChg>
        <pc:spChg chg="mod">
          <ac:chgData name="Vivek Saahil" userId="43ad321a-5946-4c44-869a-99c3331d9527" providerId="ADAL" clId="{EA813354-F016-409C-A55B-EB42D8BC8B73}" dt="2021-04-06T04:33:14.680" v="5341" actId="27803"/>
          <ac:spMkLst>
            <pc:docMk/>
            <pc:sldMk cId="1830847363" sldId="283"/>
            <ac:spMk id="11722" creationId="{6301F1A8-E5F7-490F-9DF9-8553EEF115FE}"/>
          </ac:spMkLst>
        </pc:spChg>
        <pc:spChg chg="mod">
          <ac:chgData name="Vivek Saahil" userId="43ad321a-5946-4c44-869a-99c3331d9527" providerId="ADAL" clId="{EA813354-F016-409C-A55B-EB42D8BC8B73}" dt="2021-04-06T04:33:14.680" v="5341" actId="27803"/>
          <ac:spMkLst>
            <pc:docMk/>
            <pc:sldMk cId="1830847363" sldId="283"/>
            <ac:spMk id="11723" creationId="{8F9A1FCD-1F59-44D6-8123-6769EC6B7DFE}"/>
          </ac:spMkLst>
        </pc:spChg>
        <pc:spChg chg="mod">
          <ac:chgData name="Vivek Saahil" userId="43ad321a-5946-4c44-869a-99c3331d9527" providerId="ADAL" clId="{EA813354-F016-409C-A55B-EB42D8BC8B73}" dt="2021-04-06T04:33:14.680" v="5341" actId="27803"/>
          <ac:spMkLst>
            <pc:docMk/>
            <pc:sldMk cId="1830847363" sldId="283"/>
            <ac:spMk id="11724" creationId="{9C1B6B00-AF93-4F47-89C6-F32608E2F725}"/>
          </ac:spMkLst>
        </pc:spChg>
        <pc:spChg chg="mod">
          <ac:chgData name="Vivek Saahil" userId="43ad321a-5946-4c44-869a-99c3331d9527" providerId="ADAL" clId="{EA813354-F016-409C-A55B-EB42D8BC8B73}" dt="2021-04-06T04:33:14.680" v="5341" actId="27803"/>
          <ac:spMkLst>
            <pc:docMk/>
            <pc:sldMk cId="1830847363" sldId="283"/>
            <ac:spMk id="11725" creationId="{D8B3A642-6E07-4FA4-A682-0F0740B581D2}"/>
          </ac:spMkLst>
        </pc:spChg>
        <pc:spChg chg="mod">
          <ac:chgData name="Vivek Saahil" userId="43ad321a-5946-4c44-869a-99c3331d9527" providerId="ADAL" clId="{EA813354-F016-409C-A55B-EB42D8BC8B73}" dt="2021-04-06T04:33:14.680" v="5341" actId="27803"/>
          <ac:spMkLst>
            <pc:docMk/>
            <pc:sldMk cId="1830847363" sldId="283"/>
            <ac:spMk id="11726" creationId="{F54319C4-01FC-4E63-B70B-62BE2ADCEC0D}"/>
          </ac:spMkLst>
        </pc:spChg>
        <pc:spChg chg="mod">
          <ac:chgData name="Vivek Saahil" userId="43ad321a-5946-4c44-869a-99c3331d9527" providerId="ADAL" clId="{EA813354-F016-409C-A55B-EB42D8BC8B73}" dt="2021-04-06T04:33:14.680" v="5341" actId="27803"/>
          <ac:spMkLst>
            <pc:docMk/>
            <pc:sldMk cId="1830847363" sldId="283"/>
            <ac:spMk id="11727" creationId="{41EF11B9-D154-498B-BAFC-6873307CECD9}"/>
          </ac:spMkLst>
        </pc:spChg>
        <pc:spChg chg="mod">
          <ac:chgData name="Vivek Saahil" userId="43ad321a-5946-4c44-869a-99c3331d9527" providerId="ADAL" clId="{EA813354-F016-409C-A55B-EB42D8BC8B73}" dt="2021-04-06T04:33:14.680" v="5341" actId="27803"/>
          <ac:spMkLst>
            <pc:docMk/>
            <pc:sldMk cId="1830847363" sldId="283"/>
            <ac:spMk id="11728" creationId="{8DCAD54C-65A9-424B-8570-98ACA7231F4E}"/>
          </ac:spMkLst>
        </pc:spChg>
        <pc:spChg chg="mod">
          <ac:chgData name="Vivek Saahil" userId="43ad321a-5946-4c44-869a-99c3331d9527" providerId="ADAL" clId="{EA813354-F016-409C-A55B-EB42D8BC8B73}" dt="2021-04-06T04:33:14.680" v="5341" actId="27803"/>
          <ac:spMkLst>
            <pc:docMk/>
            <pc:sldMk cId="1830847363" sldId="283"/>
            <ac:spMk id="11729" creationId="{D1F53DED-01DF-487D-ABD3-EF9D6DE653A2}"/>
          </ac:spMkLst>
        </pc:spChg>
        <pc:spChg chg="mod">
          <ac:chgData name="Vivek Saahil" userId="43ad321a-5946-4c44-869a-99c3331d9527" providerId="ADAL" clId="{EA813354-F016-409C-A55B-EB42D8BC8B73}" dt="2021-04-06T04:33:14.680" v="5341" actId="27803"/>
          <ac:spMkLst>
            <pc:docMk/>
            <pc:sldMk cId="1830847363" sldId="283"/>
            <ac:spMk id="11730" creationId="{BDDD901D-24AB-4560-BF50-F6A37F8B2CDE}"/>
          </ac:spMkLst>
        </pc:spChg>
        <pc:spChg chg="mod">
          <ac:chgData name="Vivek Saahil" userId="43ad321a-5946-4c44-869a-99c3331d9527" providerId="ADAL" clId="{EA813354-F016-409C-A55B-EB42D8BC8B73}" dt="2021-04-06T04:33:14.680" v="5341" actId="27803"/>
          <ac:spMkLst>
            <pc:docMk/>
            <pc:sldMk cId="1830847363" sldId="283"/>
            <ac:spMk id="11731" creationId="{4FB6D5D1-F895-4AE0-AE61-769C329B6944}"/>
          </ac:spMkLst>
        </pc:spChg>
        <pc:spChg chg="mod">
          <ac:chgData name="Vivek Saahil" userId="43ad321a-5946-4c44-869a-99c3331d9527" providerId="ADAL" clId="{EA813354-F016-409C-A55B-EB42D8BC8B73}" dt="2021-04-06T04:33:14.680" v="5341" actId="27803"/>
          <ac:spMkLst>
            <pc:docMk/>
            <pc:sldMk cId="1830847363" sldId="283"/>
            <ac:spMk id="11732" creationId="{37618B11-426D-4B53-BD41-F1230432B95B}"/>
          </ac:spMkLst>
        </pc:spChg>
        <pc:spChg chg="mod">
          <ac:chgData name="Vivek Saahil" userId="43ad321a-5946-4c44-869a-99c3331d9527" providerId="ADAL" clId="{EA813354-F016-409C-A55B-EB42D8BC8B73}" dt="2021-04-06T04:33:14.680" v="5341" actId="27803"/>
          <ac:spMkLst>
            <pc:docMk/>
            <pc:sldMk cId="1830847363" sldId="283"/>
            <ac:spMk id="11733" creationId="{FBD4F9AD-DCB4-470E-B41D-EC7C151D1C49}"/>
          </ac:spMkLst>
        </pc:spChg>
        <pc:spChg chg="mod">
          <ac:chgData name="Vivek Saahil" userId="43ad321a-5946-4c44-869a-99c3331d9527" providerId="ADAL" clId="{EA813354-F016-409C-A55B-EB42D8BC8B73}" dt="2021-04-06T04:33:14.680" v="5341" actId="27803"/>
          <ac:spMkLst>
            <pc:docMk/>
            <pc:sldMk cId="1830847363" sldId="283"/>
            <ac:spMk id="11734" creationId="{DDDF4351-5EC9-4EB5-8F79-6BDA5EA3CCF8}"/>
          </ac:spMkLst>
        </pc:spChg>
        <pc:spChg chg="mod">
          <ac:chgData name="Vivek Saahil" userId="43ad321a-5946-4c44-869a-99c3331d9527" providerId="ADAL" clId="{EA813354-F016-409C-A55B-EB42D8BC8B73}" dt="2021-04-06T04:33:14.680" v="5341" actId="27803"/>
          <ac:spMkLst>
            <pc:docMk/>
            <pc:sldMk cId="1830847363" sldId="283"/>
            <ac:spMk id="11735" creationId="{E33351B6-B0BB-4A34-AC2E-94F4C19102CE}"/>
          </ac:spMkLst>
        </pc:spChg>
        <pc:spChg chg="mod">
          <ac:chgData name="Vivek Saahil" userId="43ad321a-5946-4c44-869a-99c3331d9527" providerId="ADAL" clId="{EA813354-F016-409C-A55B-EB42D8BC8B73}" dt="2021-04-06T04:33:14.680" v="5341" actId="27803"/>
          <ac:spMkLst>
            <pc:docMk/>
            <pc:sldMk cId="1830847363" sldId="283"/>
            <ac:spMk id="11736" creationId="{7ED67BAC-4489-47A8-AED3-244D6740DE47}"/>
          </ac:spMkLst>
        </pc:spChg>
        <pc:spChg chg="mod">
          <ac:chgData name="Vivek Saahil" userId="43ad321a-5946-4c44-869a-99c3331d9527" providerId="ADAL" clId="{EA813354-F016-409C-A55B-EB42D8BC8B73}" dt="2021-04-06T04:33:14.680" v="5341" actId="27803"/>
          <ac:spMkLst>
            <pc:docMk/>
            <pc:sldMk cId="1830847363" sldId="283"/>
            <ac:spMk id="11737" creationId="{B2C8CD92-5486-4455-8987-33AD26929FF5}"/>
          </ac:spMkLst>
        </pc:spChg>
        <pc:spChg chg="mod">
          <ac:chgData name="Vivek Saahil" userId="43ad321a-5946-4c44-869a-99c3331d9527" providerId="ADAL" clId="{EA813354-F016-409C-A55B-EB42D8BC8B73}" dt="2021-04-06T04:33:14.680" v="5341" actId="27803"/>
          <ac:spMkLst>
            <pc:docMk/>
            <pc:sldMk cId="1830847363" sldId="283"/>
            <ac:spMk id="11738" creationId="{672AC42C-D2E1-4C37-90BF-9E7810979F79}"/>
          </ac:spMkLst>
        </pc:spChg>
        <pc:spChg chg="mod">
          <ac:chgData name="Vivek Saahil" userId="43ad321a-5946-4c44-869a-99c3331d9527" providerId="ADAL" clId="{EA813354-F016-409C-A55B-EB42D8BC8B73}" dt="2021-04-06T04:33:14.680" v="5341" actId="27803"/>
          <ac:spMkLst>
            <pc:docMk/>
            <pc:sldMk cId="1830847363" sldId="283"/>
            <ac:spMk id="11739" creationId="{4CFC3E0B-DDA7-407C-A595-0DACF97E1DD3}"/>
          </ac:spMkLst>
        </pc:spChg>
        <pc:spChg chg="mod">
          <ac:chgData name="Vivek Saahil" userId="43ad321a-5946-4c44-869a-99c3331d9527" providerId="ADAL" clId="{EA813354-F016-409C-A55B-EB42D8BC8B73}" dt="2021-04-06T04:33:14.680" v="5341" actId="27803"/>
          <ac:spMkLst>
            <pc:docMk/>
            <pc:sldMk cId="1830847363" sldId="283"/>
            <ac:spMk id="11740" creationId="{1F7E8585-8F5D-4858-AA36-21638C7450BC}"/>
          </ac:spMkLst>
        </pc:spChg>
        <pc:spChg chg="mod">
          <ac:chgData name="Vivek Saahil" userId="43ad321a-5946-4c44-869a-99c3331d9527" providerId="ADAL" clId="{EA813354-F016-409C-A55B-EB42D8BC8B73}" dt="2021-04-06T04:33:14.680" v="5341" actId="27803"/>
          <ac:spMkLst>
            <pc:docMk/>
            <pc:sldMk cId="1830847363" sldId="283"/>
            <ac:spMk id="11741" creationId="{B8F1CAE6-2B09-4991-9DEB-60C9D9AB1745}"/>
          </ac:spMkLst>
        </pc:spChg>
        <pc:spChg chg="mod">
          <ac:chgData name="Vivek Saahil" userId="43ad321a-5946-4c44-869a-99c3331d9527" providerId="ADAL" clId="{EA813354-F016-409C-A55B-EB42D8BC8B73}" dt="2021-04-06T04:33:14.680" v="5341" actId="27803"/>
          <ac:spMkLst>
            <pc:docMk/>
            <pc:sldMk cId="1830847363" sldId="283"/>
            <ac:spMk id="11742" creationId="{C39B34C3-F02A-4588-9129-0ADE3AEF0383}"/>
          </ac:spMkLst>
        </pc:spChg>
        <pc:spChg chg="mod">
          <ac:chgData name="Vivek Saahil" userId="43ad321a-5946-4c44-869a-99c3331d9527" providerId="ADAL" clId="{EA813354-F016-409C-A55B-EB42D8BC8B73}" dt="2021-04-06T04:33:14.680" v="5341" actId="27803"/>
          <ac:spMkLst>
            <pc:docMk/>
            <pc:sldMk cId="1830847363" sldId="283"/>
            <ac:spMk id="11743" creationId="{FD458394-F1AF-4E61-AA8F-E9D8B9B9CC77}"/>
          </ac:spMkLst>
        </pc:spChg>
        <pc:spChg chg="mod">
          <ac:chgData name="Vivek Saahil" userId="43ad321a-5946-4c44-869a-99c3331d9527" providerId="ADAL" clId="{EA813354-F016-409C-A55B-EB42D8BC8B73}" dt="2021-04-06T04:33:14.680" v="5341" actId="27803"/>
          <ac:spMkLst>
            <pc:docMk/>
            <pc:sldMk cId="1830847363" sldId="283"/>
            <ac:spMk id="11744" creationId="{182453CB-0147-4528-8F4F-102DC57B30FA}"/>
          </ac:spMkLst>
        </pc:spChg>
        <pc:spChg chg="mod">
          <ac:chgData name="Vivek Saahil" userId="43ad321a-5946-4c44-869a-99c3331d9527" providerId="ADAL" clId="{EA813354-F016-409C-A55B-EB42D8BC8B73}" dt="2021-04-06T04:33:14.680" v="5341" actId="27803"/>
          <ac:spMkLst>
            <pc:docMk/>
            <pc:sldMk cId="1830847363" sldId="283"/>
            <ac:spMk id="11745" creationId="{19E66DE6-440D-484D-8B5F-10A5FA23E422}"/>
          </ac:spMkLst>
        </pc:spChg>
        <pc:spChg chg="mod">
          <ac:chgData name="Vivek Saahil" userId="43ad321a-5946-4c44-869a-99c3331d9527" providerId="ADAL" clId="{EA813354-F016-409C-A55B-EB42D8BC8B73}" dt="2021-04-06T04:33:14.680" v="5341" actId="27803"/>
          <ac:spMkLst>
            <pc:docMk/>
            <pc:sldMk cId="1830847363" sldId="283"/>
            <ac:spMk id="11746" creationId="{6048793C-BE61-413E-B324-84AC3D706FA6}"/>
          </ac:spMkLst>
        </pc:spChg>
        <pc:spChg chg="mod">
          <ac:chgData name="Vivek Saahil" userId="43ad321a-5946-4c44-869a-99c3331d9527" providerId="ADAL" clId="{EA813354-F016-409C-A55B-EB42D8BC8B73}" dt="2021-04-06T04:33:14.680" v="5341" actId="27803"/>
          <ac:spMkLst>
            <pc:docMk/>
            <pc:sldMk cId="1830847363" sldId="283"/>
            <ac:spMk id="11747" creationId="{D148242D-8A24-46DC-964C-7570B41A3814}"/>
          </ac:spMkLst>
        </pc:spChg>
        <pc:spChg chg="mod">
          <ac:chgData name="Vivek Saahil" userId="43ad321a-5946-4c44-869a-99c3331d9527" providerId="ADAL" clId="{EA813354-F016-409C-A55B-EB42D8BC8B73}" dt="2021-04-06T04:33:14.680" v="5341" actId="27803"/>
          <ac:spMkLst>
            <pc:docMk/>
            <pc:sldMk cId="1830847363" sldId="283"/>
            <ac:spMk id="11748" creationId="{7B2F624D-ACB5-43C5-838C-A43070A4B223}"/>
          </ac:spMkLst>
        </pc:spChg>
        <pc:spChg chg="mod">
          <ac:chgData name="Vivek Saahil" userId="43ad321a-5946-4c44-869a-99c3331d9527" providerId="ADAL" clId="{EA813354-F016-409C-A55B-EB42D8BC8B73}" dt="2021-04-06T04:33:14.680" v="5341" actId="27803"/>
          <ac:spMkLst>
            <pc:docMk/>
            <pc:sldMk cId="1830847363" sldId="283"/>
            <ac:spMk id="11749" creationId="{00A63364-1C5D-4D85-B7A6-37DBF1CF1B7B}"/>
          </ac:spMkLst>
        </pc:spChg>
        <pc:spChg chg="mod">
          <ac:chgData name="Vivek Saahil" userId="43ad321a-5946-4c44-869a-99c3331d9527" providerId="ADAL" clId="{EA813354-F016-409C-A55B-EB42D8BC8B73}" dt="2021-04-06T04:33:14.680" v="5341" actId="27803"/>
          <ac:spMkLst>
            <pc:docMk/>
            <pc:sldMk cId="1830847363" sldId="283"/>
            <ac:spMk id="11750" creationId="{8BB5F8DC-C69D-45F6-82BC-A38198404DBE}"/>
          </ac:spMkLst>
        </pc:spChg>
        <pc:spChg chg="mod">
          <ac:chgData name="Vivek Saahil" userId="43ad321a-5946-4c44-869a-99c3331d9527" providerId="ADAL" clId="{EA813354-F016-409C-A55B-EB42D8BC8B73}" dt="2021-04-06T04:33:14.680" v="5341" actId="27803"/>
          <ac:spMkLst>
            <pc:docMk/>
            <pc:sldMk cId="1830847363" sldId="283"/>
            <ac:spMk id="11751" creationId="{30EDE154-03A7-4ECB-922D-7CF75B354A3B}"/>
          </ac:spMkLst>
        </pc:spChg>
        <pc:spChg chg="mod">
          <ac:chgData name="Vivek Saahil" userId="43ad321a-5946-4c44-869a-99c3331d9527" providerId="ADAL" clId="{EA813354-F016-409C-A55B-EB42D8BC8B73}" dt="2021-04-06T04:33:14.680" v="5341" actId="27803"/>
          <ac:spMkLst>
            <pc:docMk/>
            <pc:sldMk cId="1830847363" sldId="283"/>
            <ac:spMk id="11752" creationId="{10ECBF3E-0A42-4B66-B475-D821E9E2933F}"/>
          </ac:spMkLst>
        </pc:spChg>
        <pc:spChg chg="mod">
          <ac:chgData name="Vivek Saahil" userId="43ad321a-5946-4c44-869a-99c3331d9527" providerId="ADAL" clId="{EA813354-F016-409C-A55B-EB42D8BC8B73}" dt="2021-04-06T04:33:14.680" v="5341" actId="27803"/>
          <ac:spMkLst>
            <pc:docMk/>
            <pc:sldMk cId="1830847363" sldId="283"/>
            <ac:spMk id="11753" creationId="{98A6E120-A1DA-4A9C-8070-1451B1F1E605}"/>
          </ac:spMkLst>
        </pc:spChg>
        <pc:spChg chg="mod">
          <ac:chgData name="Vivek Saahil" userId="43ad321a-5946-4c44-869a-99c3331d9527" providerId="ADAL" clId="{EA813354-F016-409C-A55B-EB42D8BC8B73}" dt="2021-04-06T04:33:14.680" v="5341" actId="27803"/>
          <ac:spMkLst>
            <pc:docMk/>
            <pc:sldMk cId="1830847363" sldId="283"/>
            <ac:spMk id="11754" creationId="{4C90AA7D-2830-4E65-9EDC-16A9770C1A36}"/>
          </ac:spMkLst>
        </pc:spChg>
        <pc:spChg chg="mod">
          <ac:chgData name="Vivek Saahil" userId="43ad321a-5946-4c44-869a-99c3331d9527" providerId="ADAL" clId="{EA813354-F016-409C-A55B-EB42D8BC8B73}" dt="2021-04-06T04:33:14.680" v="5341" actId="27803"/>
          <ac:spMkLst>
            <pc:docMk/>
            <pc:sldMk cId="1830847363" sldId="283"/>
            <ac:spMk id="11755" creationId="{60194F99-E0C1-4276-990F-E79B23A39AE3}"/>
          </ac:spMkLst>
        </pc:spChg>
        <pc:spChg chg="mod">
          <ac:chgData name="Vivek Saahil" userId="43ad321a-5946-4c44-869a-99c3331d9527" providerId="ADAL" clId="{EA813354-F016-409C-A55B-EB42D8BC8B73}" dt="2021-04-06T04:33:14.680" v="5341" actId="27803"/>
          <ac:spMkLst>
            <pc:docMk/>
            <pc:sldMk cId="1830847363" sldId="283"/>
            <ac:spMk id="11756" creationId="{F700B653-551F-4C9B-96DD-60E4F67FF1B8}"/>
          </ac:spMkLst>
        </pc:spChg>
        <pc:spChg chg="mod">
          <ac:chgData name="Vivek Saahil" userId="43ad321a-5946-4c44-869a-99c3331d9527" providerId="ADAL" clId="{EA813354-F016-409C-A55B-EB42D8BC8B73}" dt="2021-04-06T04:33:14.680" v="5341" actId="27803"/>
          <ac:spMkLst>
            <pc:docMk/>
            <pc:sldMk cId="1830847363" sldId="283"/>
            <ac:spMk id="11757" creationId="{037C9EBF-EC3F-4CF2-8311-33F6DA1BB557}"/>
          </ac:spMkLst>
        </pc:spChg>
        <pc:spChg chg="mod">
          <ac:chgData name="Vivek Saahil" userId="43ad321a-5946-4c44-869a-99c3331d9527" providerId="ADAL" clId="{EA813354-F016-409C-A55B-EB42D8BC8B73}" dt="2021-04-06T04:33:14.680" v="5341" actId="27803"/>
          <ac:spMkLst>
            <pc:docMk/>
            <pc:sldMk cId="1830847363" sldId="283"/>
            <ac:spMk id="11758" creationId="{B3C1FDEC-55B6-427E-84C8-D1AFB657243E}"/>
          </ac:spMkLst>
        </pc:spChg>
        <pc:spChg chg="mod">
          <ac:chgData name="Vivek Saahil" userId="43ad321a-5946-4c44-869a-99c3331d9527" providerId="ADAL" clId="{EA813354-F016-409C-A55B-EB42D8BC8B73}" dt="2021-04-06T04:33:14.680" v="5341" actId="27803"/>
          <ac:spMkLst>
            <pc:docMk/>
            <pc:sldMk cId="1830847363" sldId="283"/>
            <ac:spMk id="11759" creationId="{BD63DF23-F383-4C38-BE4D-9C9850D49EA5}"/>
          </ac:spMkLst>
        </pc:spChg>
        <pc:spChg chg="mod">
          <ac:chgData name="Vivek Saahil" userId="43ad321a-5946-4c44-869a-99c3331d9527" providerId="ADAL" clId="{EA813354-F016-409C-A55B-EB42D8BC8B73}" dt="2021-04-06T04:33:14.680" v="5341" actId="27803"/>
          <ac:spMkLst>
            <pc:docMk/>
            <pc:sldMk cId="1830847363" sldId="283"/>
            <ac:spMk id="11760" creationId="{8A099F04-36A1-4F98-B125-8F0AEDBC01CE}"/>
          </ac:spMkLst>
        </pc:spChg>
        <pc:spChg chg="mod">
          <ac:chgData name="Vivek Saahil" userId="43ad321a-5946-4c44-869a-99c3331d9527" providerId="ADAL" clId="{EA813354-F016-409C-A55B-EB42D8BC8B73}" dt="2021-04-06T04:33:14.680" v="5341" actId="27803"/>
          <ac:spMkLst>
            <pc:docMk/>
            <pc:sldMk cId="1830847363" sldId="283"/>
            <ac:spMk id="11761" creationId="{60BDCB76-CD53-4AFC-9652-B1761DE0231D}"/>
          </ac:spMkLst>
        </pc:spChg>
        <pc:spChg chg="mod">
          <ac:chgData name="Vivek Saahil" userId="43ad321a-5946-4c44-869a-99c3331d9527" providerId="ADAL" clId="{EA813354-F016-409C-A55B-EB42D8BC8B73}" dt="2021-04-06T04:33:14.680" v="5341" actId="27803"/>
          <ac:spMkLst>
            <pc:docMk/>
            <pc:sldMk cId="1830847363" sldId="283"/>
            <ac:spMk id="11762" creationId="{F635EBF8-39AF-42EF-8E15-1DF8F97DA831}"/>
          </ac:spMkLst>
        </pc:spChg>
        <pc:spChg chg="mod">
          <ac:chgData name="Vivek Saahil" userId="43ad321a-5946-4c44-869a-99c3331d9527" providerId="ADAL" clId="{EA813354-F016-409C-A55B-EB42D8BC8B73}" dt="2021-04-06T04:33:14.680" v="5341" actId="27803"/>
          <ac:spMkLst>
            <pc:docMk/>
            <pc:sldMk cId="1830847363" sldId="283"/>
            <ac:spMk id="11763" creationId="{8652467A-AFDC-490C-92DD-1A280EB3F018}"/>
          </ac:spMkLst>
        </pc:spChg>
        <pc:spChg chg="mod">
          <ac:chgData name="Vivek Saahil" userId="43ad321a-5946-4c44-869a-99c3331d9527" providerId="ADAL" clId="{EA813354-F016-409C-A55B-EB42D8BC8B73}" dt="2021-04-06T04:33:14.680" v="5341" actId="27803"/>
          <ac:spMkLst>
            <pc:docMk/>
            <pc:sldMk cId="1830847363" sldId="283"/>
            <ac:spMk id="11764" creationId="{B3C468A2-E5F8-42D1-9D41-6E449A816768}"/>
          </ac:spMkLst>
        </pc:spChg>
        <pc:spChg chg="mod">
          <ac:chgData name="Vivek Saahil" userId="43ad321a-5946-4c44-869a-99c3331d9527" providerId="ADAL" clId="{EA813354-F016-409C-A55B-EB42D8BC8B73}" dt="2021-04-06T04:33:14.680" v="5341" actId="27803"/>
          <ac:spMkLst>
            <pc:docMk/>
            <pc:sldMk cId="1830847363" sldId="283"/>
            <ac:spMk id="11765" creationId="{2F0099DE-C7A8-4A73-8CE2-63A3236B21FE}"/>
          </ac:spMkLst>
        </pc:spChg>
        <pc:spChg chg="mod">
          <ac:chgData name="Vivek Saahil" userId="43ad321a-5946-4c44-869a-99c3331d9527" providerId="ADAL" clId="{EA813354-F016-409C-A55B-EB42D8BC8B73}" dt="2021-04-06T04:33:14.680" v="5341" actId="27803"/>
          <ac:spMkLst>
            <pc:docMk/>
            <pc:sldMk cId="1830847363" sldId="283"/>
            <ac:spMk id="11766" creationId="{3CC551CB-4B04-4119-B47C-67B393BF9EC7}"/>
          </ac:spMkLst>
        </pc:spChg>
        <pc:spChg chg="mod">
          <ac:chgData name="Vivek Saahil" userId="43ad321a-5946-4c44-869a-99c3331d9527" providerId="ADAL" clId="{EA813354-F016-409C-A55B-EB42D8BC8B73}" dt="2021-04-06T04:33:14.680" v="5341" actId="27803"/>
          <ac:spMkLst>
            <pc:docMk/>
            <pc:sldMk cId="1830847363" sldId="283"/>
            <ac:spMk id="11767" creationId="{707845B4-EDE2-4171-9B00-17E5BBE81373}"/>
          </ac:spMkLst>
        </pc:spChg>
        <pc:spChg chg="mod">
          <ac:chgData name="Vivek Saahil" userId="43ad321a-5946-4c44-869a-99c3331d9527" providerId="ADAL" clId="{EA813354-F016-409C-A55B-EB42D8BC8B73}" dt="2021-04-06T04:33:14.680" v="5341" actId="27803"/>
          <ac:spMkLst>
            <pc:docMk/>
            <pc:sldMk cId="1830847363" sldId="283"/>
            <ac:spMk id="11768" creationId="{C6B01CEA-B4AA-4CED-9507-F7EA89C76C09}"/>
          </ac:spMkLst>
        </pc:spChg>
        <pc:spChg chg="mod">
          <ac:chgData name="Vivek Saahil" userId="43ad321a-5946-4c44-869a-99c3331d9527" providerId="ADAL" clId="{EA813354-F016-409C-A55B-EB42D8BC8B73}" dt="2021-04-06T04:33:14.680" v="5341" actId="27803"/>
          <ac:spMkLst>
            <pc:docMk/>
            <pc:sldMk cId="1830847363" sldId="283"/>
            <ac:spMk id="11769" creationId="{6FD4D8D7-B7D5-41EC-AEB8-180F77353695}"/>
          </ac:spMkLst>
        </pc:spChg>
        <pc:spChg chg="mod">
          <ac:chgData name="Vivek Saahil" userId="43ad321a-5946-4c44-869a-99c3331d9527" providerId="ADAL" clId="{EA813354-F016-409C-A55B-EB42D8BC8B73}" dt="2021-04-06T04:33:14.680" v="5341" actId="27803"/>
          <ac:spMkLst>
            <pc:docMk/>
            <pc:sldMk cId="1830847363" sldId="283"/>
            <ac:spMk id="11770" creationId="{300474D8-9767-4A72-B933-E87C28B4671F}"/>
          </ac:spMkLst>
        </pc:spChg>
        <pc:spChg chg="mod">
          <ac:chgData name="Vivek Saahil" userId="43ad321a-5946-4c44-869a-99c3331d9527" providerId="ADAL" clId="{EA813354-F016-409C-A55B-EB42D8BC8B73}" dt="2021-04-06T04:33:14.680" v="5341" actId="27803"/>
          <ac:spMkLst>
            <pc:docMk/>
            <pc:sldMk cId="1830847363" sldId="283"/>
            <ac:spMk id="11771" creationId="{7980A404-7D06-4AAD-93DE-686D66C638A3}"/>
          </ac:spMkLst>
        </pc:spChg>
        <pc:spChg chg="mod">
          <ac:chgData name="Vivek Saahil" userId="43ad321a-5946-4c44-869a-99c3331d9527" providerId="ADAL" clId="{EA813354-F016-409C-A55B-EB42D8BC8B73}" dt="2021-04-06T04:33:14.680" v="5341" actId="27803"/>
          <ac:spMkLst>
            <pc:docMk/>
            <pc:sldMk cId="1830847363" sldId="283"/>
            <ac:spMk id="11772" creationId="{69840079-53F6-4A93-A669-D5A6D6B8DCA4}"/>
          </ac:spMkLst>
        </pc:spChg>
        <pc:spChg chg="mod">
          <ac:chgData name="Vivek Saahil" userId="43ad321a-5946-4c44-869a-99c3331d9527" providerId="ADAL" clId="{EA813354-F016-409C-A55B-EB42D8BC8B73}" dt="2021-04-06T04:33:14.680" v="5341" actId="27803"/>
          <ac:spMkLst>
            <pc:docMk/>
            <pc:sldMk cId="1830847363" sldId="283"/>
            <ac:spMk id="11773" creationId="{A6ABFB08-E1B0-4776-8F02-954BEC560BD5}"/>
          </ac:spMkLst>
        </pc:spChg>
        <pc:spChg chg="mod">
          <ac:chgData name="Vivek Saahil" userId="43ad321a-5946-4c44-869a-99c3331d9527" providerId="ADAL" clId="{EA813354-F016-409C-A55B-EB42D8BC8B73}" dt="2021-04-06T04:33:14.680" v="5341" actId="27803"/>
          <ac:spMkLst>
            <pc:docMk/>
            <pc:sldMk cId="1830847363" sldId="283"/>
            <ac:spMk id="11774" creationId="{2FCD650A-5382-47D7-88AA-68ED494CF57E}"/>
          </ac:spMkLst>
        </pc:spChg>
        <pc:spChg chg="mod">
          <ac:chgData name="Vivek Saahil" userId="43ad321a-5946-4c44-869a-99c3331d9527" providerId="ADAL" clId="{EA813354-F016-409C-A55B-EB42D8BC8B73}" dt="2021-04-06T04:33:14.680" v="5341" actId="27803"/>
          <ac:spMkLst>
            <pc:docMk/>
            <pc:sldMk cId="1830847363" sldId="283"/>
            <ac:spMk id="11775" creationId="{22D572CE-EA4B-404C-85E8-A125A8D4CF26}"/>
          </ac:spMkLst>
        </pc:spChg>
        <pc:spChg chg="mod">
          <ac:chgData name="Vivek Saahil" userId="43ad321a-5946-4c44-869a-99c3331d9527" providerId="ADAL" clId="{EA813354-F016-409C-A55B-EB42D8BC8B73}" dt="2021-04-06T04:33:14.680" v="5341" actId="27803"/>
          <ac:spMkLst>
            <pc:docMk/>
            <pc:sldMk cId="1830847363" sldId="283"/>
            <ac:spMk id="11776" creationId="{21EE9AA4-B29F-4B72-A107-A0BA04269F37}"/>
          </ac:spMkLst>
        </pc:spChg>
        <pc:spChg chg="mod">
          <ac:chgData name="Vivek Saahil" userId="43ad321a-5946-4c44-869a-99c3331d9527" providerId="ADAL" clId="{EA813354-F016-409C-A55B-EB42D8BC8B73}" dt="2021-04-06T04:33:14.680" v="5341" actId="27803"/>
          <ac:spMkLst>
            <pc:docMk/>
            <pc:sldMk cId="1830847363" sldId="283"/>
            <ac:spMk id="11777" creationId="{45A51F5A-3A6B-46FE-A386-BBF4B5AA8F9F}"/>
          </ac:spMkLst>
        </pc:spChg>
        <pc:spChg chg="mod">
          <ac:chgData name="Vivek Saahil" userId="43ad321a-5946-4c44-869a-99c3331d9527" providerId="ADAL" clId="{EA813354-F016-409C-A55B-EB42D8BC8B73}" dt="2021-04-06T04:33:14.680" v="5341" actId="27803"/>
          <ac:spMkLst>
            <pc:docMk/>
            <pc:sldMk cId="1830847363" sldId="283"/>
            <ac:spMk id="11778" creationId="{6C60AC5B-8D14-4D8D-BCCD-119FD9C128A1}"/>
          </ac:spMkLst>
        </pc:spChg>
        <pc:spChg chg="mod">
          <ac:chgData name="Vivek Saahil" userId="43ad321a-5946-4c44-869a-99c3331d9527" providerId="ADAL" clId="{EA813354-F016-409C-A55B-EB42D8BC8B73}" dt="2021-04-06T04:33:14.680" v="5341" actId="27803"/>
          <ac:spMkLst>
            <pc:docMk/>
            <pc:sldMk cId="1830847363" sldId="283"/>
            <ac:spMk id="11779" creationId="{D5F69DCF-F989-455A-A630-71EDFB552277}"/>
          </ac:spMkLst>
        </pc:spChg>
        <pc:spChg chg="mod">
          <ac:chgData name="Vivek Saahil" userId="43ad321a-5946-4c44-869a-99c3331d9527" providerId="ADAL" clId="{EA813354-F016-409C-A55B-EB42D8BC8B73}" dt="2021-04-06T04:33:14.680" v="5341" actId="27803"/>
          <ac:spMkLst>
            <pc:docMk/>
            <pc:sldMk cId="1830847363" sldId="283"/>
            <ac:spMk id="11780" creationId="{0E3EE2DE-E1E1-4835-BBC5-D23FA3BC3A95}"/>
          </ac:spMkLst>
        </pc:spChg>
        <pc:spChg chg="mod">
          <ac:chgData name="Vivek Saahil" userId="43ad321a-5946-4c44-869a-99c3331d9527" providerId="ADAL" clId="{EA813354-F016-409C-A55B-EB42D8BC8B73}" dt="2021-04-06T04:33:14.680" v="5341" actId="27803"/>
          <ac:spMkLst>
            <pc:docMk/>
            <pc:sldMk cId="1830847363" sldId="283"/>
            <ac:spMk id="11781" creationId="{6CEEE2B6-74AB-42C4-8C1A-B27ED6DE1554}"/>
          </ac:spMkLst>
        </pc:spChg>
        <pc:spChg chg="mod">
          <ac:chgData name="Vivek Saahil" userId="43ad321a-5946-4c44-869a-99c3331d9527" providerId="ADAL" clId="{EA813354-F016-409C-A55B-EB42D8BC8B73}" dt="2021-04-06T04:33:14.680" v="5341" actId="27803"/>
          <ac:spMkLst>
            <pc:docMk/>
            <pc:sldMk cId="1830847363" sldId="283"/>
            <ac:spMk id="11782" creationId="{599E10B6-AC82-4C50-836B-002C19992024}"/>
          </ac:spMkLst>
        </pc:spChg>
        <pc:spChg chg="mod">
          <ac:chgData name="Vivek Saahil" userId="43ad321a-5946-4c44-869a-99c3331d9527" providerId="ADAL" clId="{EA813354-F016-409C-A55B-EB42D8BC8B73}" dt="2021-04-06T04:33:14.680" v="5341" actId="27803"/>
          <ac:spMkLst>
            <pc:docMk/>
            <pc:sldMk cId="1830847363" sldId="283"/>
            <ac:spMk id="11783" creationId="{CF08AC31-59F3-4C33-830C-5311116C299B}"/>
          </ac:spMkLst>
        </pc:spChg>
        <pc:spChg chg="mod">
          <ac:chgData name="Vivek Saahil" userId="43ad321a-5946-4c44-869a-99c3331d9527" providerId="ADAL" clId="{EA813354-F016-409C-A55B-EB42D8BC8B73}" dt="2021-04-06T04:33:14.680" v="5341" actId="27803"/>
          <ac:spMkLst>
            <pc:docMk/>
            <pc:sldMk cId="1830847363" sldId="283"/>
            <ac:spMk id="11784" creationId="{6B84BFF5-16E5-4513-8DFF-A08EAC4ADDC4}"/>
          </ac:spMkLst>
        </pc:spChg>
        <pc:spChg chg="mod">
          <ac:chgData name="Vivek Saahil" userId="43ad321a-5946-4c44-869a-99c3331d9527" providerId="ADAL" clId="{EA813354-F016-409C-A55B-EB42D8BC8B73}" dt="2021-04-06T04:33:14.680" v="5341" actId="27803"/>
          <ac:spMkLst>
            <pc:docMk/>
            <pc:sldMk cId="1830847363" sldId="283"/>
            <ac:spMk id="11785" creationId="{2A9C95FB-514B-4B3F-8F18-00DEFF97227D}"/>
          </ac:spMkLst>
        </pc:spChg>
        <pc:spChg chg="mod">
          <ac:chgData name="Vivek Saahil" userId="43ad321a-5946-4c44-869a-99c3331d9527" providerId="ADAL" clId="{EA813354-F016-409C-A55B-EB42D8BC8B73}" dt="2021-04-06T04:33:14.680" v="5341" actId="27803"/>
          <ac:spMkLst>
            <pc:docMk/>
            <pc:sldMk cId="1830847363" sldId="283"/>
            <ac:spMk id="11786" creationId="{6CBA97FA-425F-442D-BC94-6B0AF59AF2C6}"/>
          </ac:spMkLst>
        </pc:spChg>
        <pc:spChg chg="mod">
          <ac:chgData name="Vivek Saahil" userId="43ad321a-5946-4c44-869a-99c3331d9527" providerId="ADAL" clId="{EA813354-F016-409C-A55B-EB42D8BC8B73}" dt="2021-04-06T04:33:14.680" v="5341" actId="27803"/>
          <ac:spMkLst>
            <pc:docMk/>
            <pc:sldMk cId="1830847363" sldId="283"/>
            <ac:spMk id="11787" creationId="{12A2AF74-EAF2-462C-B312-A1D37F133B0A}"/>
          </ac:spMkLst>
        </pc:spChg>
        <pc:spChg chg="mod">
          <ac:chgData name="Vivek Saahil" userId="43ad321a-5946-4c44-869a-99c3331d9527" providerId="ADAL" clId="{EA813354-F016-409C-A55B-EB42D8BC8B73}" dt="2021-04-06T04:33:14.680" v="5341" actId="27803"/>
          <ac:spMkLst>
            <pc:docMk/>
            <pc:sldMk cId="1830847363" sldId="283"/>
            <ac:spMk id="11788" creationId="{F785EE0F-22AC-4873-8EEE-AADDF2EB0574}"/>
          </ac:spMkLst>
        </pc:spChg>
        <pc:spChg chg="mod">
          <ac:chgData name="Vivek Saahil" userId="43ad321a-5946-4c44-869a-99c3331d9527" providerId="ADAL" clId="{EA813354-F016-409C-A55B-EB42D8BC8B73}" dt="2021-04-06T04:33:14.680" v="5341" actId="27803"/>
          <ac:spMkLst>
            <pc:docMk/>
            <pc:sldMk cId="1830847363" sldId="283"/>
            <ac:spMk id="11789" creationId="{D8F3ED2A-F856-4443-8F29-98FD4627803F}"/>
          </ac:spMkLst>
        </pc:spChg>
        <pc:spChg chg="mod">
          <ac:chgData name="Vivek Saahil" userId="43ad321a-5946-4c44-869a-99c3331d9527" providerId="ADAL" clId="{EA813354-F016-409C-A55B-EB42D8BC8B73}" dt="2021-04-06T04:33:14.680" v="5341" actId="27803"/>
          <ac:spMkLst>
            <pc:docMk/>
            <pc:sldMk cId="1830847363" sldId="283"/>
            <ac:spMk id="11790" creationId="{92CAD581-33BA-425C-9607-A7A89CD698A2}"/>
          </ac:spMkLst>
        </pc:spChg>
        <pc:spChg chg="mod">
          <ac:chgData name="Vivek Saahil" userId="43ad321a-5946-4c44-869a-99c3331d9527" providerId="ADAL" clId="{EA813354-F016-409C-A55B-EB42D8BC8B73}" dt="2021-04-06T04:33:14.680" v="5341" actId="27803"/>
          <ac:spMkLst>
            <pc:docMk/>
            <pc:sldMk cId="1830847363" sldId="283"/>
            <ac:spMk id="11791" creationId="{4B760A86-77B0-45ED-A338-F5C7D73FDB39}"/>
          </ac:spMkLst>
        </pc:spChg>
        <pc:spChg chg="mod">
          <ac:chgData name="Vivek Saahil" userId="43ad321a-5946-4c44-869a-99c3331d9527" providerId="ADAL" clId="{EA813354-F016-409C-A55B-EB42D8BC8B73}" dt="2021-04-06T04:33:14.680" v="5341" actId="27803"/>
          <ac:spMkLst>
            <pc:docMk/>
            <pc:sldMk cId="1830847363" sldId="283"/>
            <ac:spMk id="11792" creationId="{914FF2CE-A465-4D8A-B937-FF0BCBA95A8B}"/>
          </ac:spMkLst>
        </pc:spChg>
        <pc:spChg chg="mod">
          <ac:chgData name="Vivek Saahil" userId="43ad321a-5946-4c44-869a-99c3331d9527" providerId="ADAL" clId="{EA813354-F016-409C-A55B-EB42D8BC8B73}" dt="2021-04-06T04:33:14.680" v="5341" actId="27803"/>
          <ac:spMkLst>
            <pc:docMk/>
            <pc:sldMk cId="1830847363" sldId="283"/>
            <ac:spMk id="11793" creationId="{701BDDC4-278B-44CA-A9ED-5D94B5CD306C}"/>
          </ac:spMkLst>
        </pc:spChg>
        <pc:spChg chg="mod">
          <ac:chgData name="Vivek Saahil" userId="43ad321a-5946-4c44-869a-99c3331d9527" providerId="ADAL" clId="{EA813354-F016-409C-A55B-EB42D8BC8B73}" dt="2021-04-06T04:33:14.680" v="5341" actId="27803"/>
          <ac:spMkLst>
            <pc:docMk/>
            <pc:sldMk cId="1830847363" sldId="283"/>
            <ac:spMk id="11794" creationId="{872C80CC-19B5-460F-8E9E-19E2A0BFE7E6}"/>
          </ac:spMkLst>
        </pc:spChg>
        <pc:spChg chg="mod">
          <ac:chgData name="Vivek Saahil" userId="43ad321a-5946-4c44-869a-99c3331d9527" providerId="ADAL" clId="{EA813354-F016-409C-A55B-EB42D8BC8B73}" dt="2021-04-06T04:33:14.680" v="5341" actId="27803"/>
          <ac:spMkLst>
            <pc:docMk/>
            <pc:sldMk cId="1830847363" sldId="283"/>
            <ac:spMk id="11795" creationId="{335983E8-8377-4912-B599-A4B43CDA1767}"/>
          </ac:spMkLst>
        </pc:spChg>
        <pc:spChg chg="mod">
          <ac:chgData name="Vivek Saahil" userId="43ad321a-5946-4c44-869a-99c3331d9527" providerId="ADAL" clId="{EA813354-F016-409C-A55B-EB42D8BC8B73}" dt="2021-04-06T04:33:14.680" v="5341" actId="27803"/>
          <ac:spMkLst>
            <pc:docMk/>
            <pc:sldMk cId="1830847363" sldId="283"/>
            <ac:spMk id="11796" creationId="{3C18C9EF-FE48-4E40-B6DE-AFEAEE22780E}"/>
          </ac:spMkLst>
        </pc:spChg>
        <pc:spChg chg="mod">
          <ac:chgData name="Vivek Saahil" userId="43ad321a-5946-4c44-869a-99c3331d9527" providerId="ADAL" clId="{EA813354-F016-409C-A55B-EB42D8BC8B73}" dt="2021-04-06T04:33:14.680" v="5341" actId="27803"/>
          <ac:spMkLst>
            <pc:docMk/>
            <pc:sldMk cId="1830847363" sldId="283"/>
            <ac:spMk id="11797" creationId="{FC5B73C6-44ED-40B5-9EAB-29B9154044F1}"/>
          </ac:spMkLst>
        </pc:spChg>
        <pc:spChg chg="mod">
          <ac:chgData name="Vivek Saahil" userId="43ad321a-5946-4c44-869a-99c3331d9527" providerId="ADAL" clId="{EA813354-F016-409C-A55B-EB42D8BC8B73}" dt="2021-04-06T04:33:14.680" v="5341" actId="27803"/>
          <ac:spMkLst>
            <pc:docMk/>
            <pc:sldMk cId="1830847363" sldId="283"/>
            <ac:spMk id="11798" creationId="{9EFED274-EEF9-442F-84EE-04C91F4AE9A6}"/>
          </ac:spMkLst>
        </pc:spChg>
        <pc:spChg chg="mod">
          <ac:chgData name="Vivek Saahil" userId="43ad321a-5946-4c44-869a-99c3331d9527" providerId="ADAL" clId="{EA813354-F016-409C-A55B-EB42D8BC8B73}" dt="2021-04-06T04:33:14.680" v="5341" actId="27803"/>
          <ac:spMkLst>
            <pc:docMk/>
            <pc:sldMk cId="1830847363" sldId="283"/>
            <ac:spMk id="11799" creationId="{993F215B-5359-4512-9E5B-8D227321DC22}"/>
          </ac:spMkLst>
        </pc:spChg>
        <pc:spChg chg="mod">
          <ac:chgData name="Vivek Saahil" userId="43ad321a-5946-4c44-869a-99c3331d9527" providerId="ADAL" clId="{EA813354-F016-409C-A55B-EB42D8BC8B73}" dt="2021-04-06T04:33:14.680" v="5341" actId="27803"/>
          <ac:spMkLst>
            <pc:docMk/>
            <pc:sldMk cId="1830847363" sldId="283"/>
            <ac:spMk id="11800" creationId="{327FE0DA-7BF4-47C8-822A-68606DCE5832}"/>
          </ac:spMkLst>
        </pc:spChg>
        <pc:spChg chg="mod">
          <ac:chgData name="Vivek Saahil" userId="43ad321a-5946-4c44-869a-99c3331d9527" providerId="ADAL" clId="{EA813354-F016-409C-A55B-EB42D8BC8B73}" dt="2021-04-06T04:33:14.680" v="5341" actId="27803"/>
          <ac:spMkLst>
            <pc:docMk/>
            <pc:sldMk cId="1830847363" sldId="283"/>
            <ac:spMk id="11801" creationId="{C0759AA1-6E9C-46C3-AEAD-FDDFD24BCA8B}"/>
          </ac:spMkLst>
        </pc:spChg>
        <pc:spChg chg="mod">
          <ac:chgData name="Vivek Saahil" userId="43ad321a-5946-4c44-869a-99c3331d9527" providerId="ADAL" clId="{EA813354-F016-409C-A55B-EB42D8BC8B73}" dt="2021-04-06T04:33:14.680" v="5341" actId="27803"/>
          <ac:spMkLst>
            <pc:docMk/>
            <pc:sldMk cId="1830847363" sldId="283"/>
            <ac:spMk id="11802" creationId="{C659F924-6CB6-4AF9-BEC0-8D02C66136E4}"/>
          </ac:spMkLst>
        </pc:spChg>
        <pc:spChg chg="mod">
          <ac:chgData name="Vivek Saahil" userId="43ad321a-5946-4c44-869a-99c3331d9527" providerId="ADAL" clId="{EA813354-F016-409C-A55B-EB42D8BC8B73}" dt="2021-04-06T04:33:14.680" v="5341" actId="27803"/>
          <ac:spMkLst>
            <pc:docMk/>
            <pc:sldMk cId="1830847363" sldId="283"/>
            <ac:spMk id="11803" creationId="{43F4F1E5-A8FF-471D-AE35-3BEEDC506420}"/>
          </ac:spMkLst>
        </pc:spChg>
        <pc:spChg chg="mod">
          <ac:chgData name="Vivek Saahil" userId="43ad321a-5946-4c44-869a-99c3331d9527" providerId="ADAL" clId="{EA813354-F016-409C-A55B-EB42D8BC8B73}" dt="2021-04-06T04:33:14.680" v="5341" actId="27803"/>
          <ac:spMkLst>
            <pc:docMk/>
            <pc:sldMk cId="1830847363" sldId="283"/>
            <ac:spMk id="11804" creationId="{B5CEEDB5-03A5-4FD8-83E2-A768BD27B818}"/>
          </ac:spMkLst>
        </pc:spChg>
        <pc:spChg chg="mod">
          <ac:chgData name="Vivek Saahil" userId="43ad321a-5946-4c44-869a-99c3331d9527" providerId="ADAL" clId="{EA813354-F016-409C-A55B-EB42D8BC8B73}" dt="2021-04-06T04:33:14.680" v="5341" actId="27803"/>
          <ac:spMkLst>
            <pc:docMk/>
            <pc:sldMk cId="1830847363" sldId="283"/>
            <ac:spMk id="11805" creationId="{050101BE-2261-4294-862D-D337DD472919}"/>
          </ac:spMkLst>
        </pc:spChg>
        <pc:spChg chg="mod">
          <ac:chgData name="Vivek Saahil" userId="43ad321a-5946-4c44-869a-99c3331d9527" providerId="ADAL" clId="{EA813354-F016-409C-A55B-EB42D8BC8B73}" dt="2021-04-06T04:33:14.680" v="5341" actId="27803"/>
          <ac:spMkLst>
            <pc:docMk/>
            <pc:sldMk cId="1830847363" sldId="283"/>
            <ac:spMk id="11806" creationId="{1ED31943-8043-4CF6-B099-5DA372A5C899}"/>
          </ac:spMkLst>
        </pc:spChg>
        <pc:spChg chg="mod">
          <ac:chgData name="Vivek Saahil" userId="43ad321a-5946-4c44-869a-99c3331d9527" providerId="ADAL" clId="{EA813354-F016-409C-A55B-EB42D8BC8B73}" dt="2021-04-06T04:33:14.680" v="5341" actId="27803"/>
          <ac:spMkLst>
            <pc:docMk/>
            <pc:sldMk cId="1830847363" sldId="283"/>
            <ac:spMk id="11807" creationId="{F1712062-6A69-4C55-9DCA-5079A01EBADC}"/>
          </ac:spMkLst>
        </pc:spChg>
        <pc:spChg chg="mod">
          <ac:chgData name="Vivek Saahil" userId="43ad321a-5946-4c44-869a-99c3331d9527" providerId="ADAL" clId="{EA813354-F016-409C-A55B-EB42D8BC8B73}" dt="2021-04-06T04:33:14.680" v="5341" actId="27803"/>
          <ac:spMkLst>
            <pc:docMk/>
            <pc:sldMk cId="1830847363" sldId="283"/>
            <ac:spMk id="11808" creationId="{90B80582-CDFB-483D-B620-69090347272C}"/>
          </ac:spMkLst>
        </pc:spChg>
        <pc:spChg chg="mod">
          <ac:chgData name="Vivek Saahil" userId="43ad321a-5946-4c44-869a-99c3331d9527" providerId="ADAL" clId="{EA813354-F016-409C-A55B-EB42D8BC8B73}" dt="2021-04-06T04:33:14.680" v="5341" actId="27803"/>
          <ac:spMkLst>
            <pc:docMk/>
            <pc:sldMk cId="1830847363" sldId="283"/>
            <ac:spMk id="11809" creationId="{F63A6C60-7CA9-4037-853C-D9A8D5326FFD}"/>
          </ac:spMkLst>
        </pc:spChg>
        <pc:spChg chg="mod">
          <ac:chgData name="Vivek Saahil" userId="43ad321a-5946-4c44-869a-99c3331d9527" providerId="ADAL" clId="{EA813354-F016-409C-A55B-EB42D8BC8B73}" dt="2021-04-06T04:33:14.680" v="5341" actId="27803"/>
          <ac:spMkLst>
            <pc:docMk/>
            <pc:sldMk cId="1830847363" sldId="283"/>
            <ac:spMk id="11810" creationId="{5C5DE6BA-99E3-4ED5-8506-98E53EFE3C8C}"/>
          </ac:spMkLst>
        </pc:spChg>
        <pc:spChg chg="mod">
          <ac:chgData name="Vivek Saahil" userId="43ad321a-5946-4c44-869a-99c3331d9527" providerId="ADAL" clId="{EA813354-F016-409C-A55B-EB42D8BC8B73}" dt="2021-04-06T04:33:14.680" v="5341" actId="27803"/>
          <ac:spMkLst>
            <pc:docMk/>
            <pc:sldMk cId="1830847363" sldId="283"/>
            <ac:spMk id="11811" creationId="{5EB7191B-90BE-4338-A8DA-0220CBFCA2BC}"/>
          </ac:spMkLst>
        </pc:spChg>
        <pc:spChg chg="mod">
          <ac:chgData name="Vivek Saahil" userId="43ad321a-5946-4c44-869a-99c3331d9527" providerId="ADAL" clId="{EA813354-F016-409C-A55B-EB42D8BC8B73}" dt="2021-04-06T04:33:14.680" v="5341" actId="27803"/>
          <ac:spMkLst>
            <pc:docMk/>
            <pc:sldMk cId="1830847363" sldId="283"/>
            <ac:spMk id="11812" creationId="{6AC5F88E-70D6-48CD-8D4E-92E5FD280D1C}"/>
          </ac:spMkLst>
        </pc:spChg>
        <pc:spChg chg="mod">
          <ac:chgData name="Vivek Saahil" userId="43ad321a-5946-4c44-869a-99c3331d9527" providerId="ADAL" clId="{EA813354-F016-409C-A55B-EB42D8BC8B73}" dt="2021-04-06T04:33:14.680" v="5341" actId="27803"/>
          <ac:spMkLst>
            <pc:docMk/>
            <pc:sldMk cId="1830847363" sldId="283"/>
            <ac:spMk id="11813" creationId="{BA45DD68-0E04-414F-9879-93A10168CA56}"/>
          </ac:spMkLst>
        </pc:spChg>
        <pc:spChg chg="mod">
          <ac:chgData name="Vivek Saahil" userId="43ad321a-5946-4c44-869a-99c3331d9527" providerId="ADAL" clId="{EA813354-F016-409C-A55B-EB42D8BC8B73}" dt="2021-04-06T04:33:14.680" v="5341" actId="27803"/>
          <ac:spMkLst>
            <pc:docMk/>
            <pc:sldMk cId="1830847363" sldId="283"/>
            <ac:spMk id="11814" creationId="{E8737D2D-0A5C-4B1E-AF8D-781CC5DE2C35}"/>
          </ac:spMkLst>
        </pc:spChg>
        <pc:spChg chg="mod">
          <ac:chgData name="Vivek Saahil" userId="43ad321a-5946-4c44-869a-99c3331d9527" providerId="ADAL" clId="{EA813354-F016-409C-A55B-EB42D8BC8B73}" dt="2021-04-06T04:33:14.680" v="5341" actId="27803"/>
          <ac:spMkLst>
            <pc:docMk/>
            <pc:sldMk cId="1830847363" sldId="283"/>
            <ac:spMk id="11815" creationId="{5F8667AA-9388-4D9B-9990-A176A1F9CAF7}"/>
          </ac:spMkLst>
        </pc:spChg>
        <pc:spChg chg="mod">
          <ac:chgData name="Vivek Saahil" userId="43ad321a-5946-4c44-869a-99c3331d9527" providerId="ADAL" clId="{EA813354-F016-409C-A55B-EB42D8BC8B73}" dt="2021-04-06T04:33:14.680" v="5341" actId="27803"/>
          <ac:spMkLst>
            <pc:docMk/>
            <pc:sldMk cId="1830847363" sldId="283"/>
            <ac:spMk id="11816" creationId="{F3286D11-4148-4B2B-9D3F-7343F2505B36}"/>
          </ac:spMkLst>
        </pc:spChg>
        <pc:spChg chg="mod">
          <ac:chgData name="Vivek Saahil" userId="43ad321a-5946-4c44-869a-99c3331d9527" providerId="ADAL" clId="{EA813354-F016-409C-A55B-EB42D8BC8B73}" dt="2021-04-06T04:33:14.680" v="5341" actId="27803"/>
          <ac:spMkLst>
            <pc:docMk/>
            <pc:sldMk cId="1830847363" sldId="283"/>
            <ac:spMk id="11817" creationId="{C40F3127-BBE5-4993-B121-0FE176AC0008}"/>
          </ac:spMkLst>
        </pc:spChg>
        <pc:spChg chg="mod">
          <ac:chgData name="Vivek Saahil" userId="43ad321a-5946-4c44-869a-99c3331d9527" providerId="ADAL" clId="{EA813354-F016-409C-A55B-EB42D8BC8B73}" dt="2021-04-06T04:33:14.680" v="5341" actId="27803"/>
          <ac:spMkLst>
            <pc:docMk/>
            <pc:sldMk cId="1830847363" sldId="283"/>
            <ac:spMk id="11818" creationId="{D74A0601-1111-47AB-A8AC-19D19CF08014}"/>
          </ac:spMkLst>
        </pc:spChg>
        <pc:spChg chg="mod">
          <ac:chgData name="Vivek Saahil" userId="43ad321a-5946-4c44-869a-99c3331d9527" providerId="ADAL" clId="{EA813354-F016-409C-A55B-EB42D8BC8B73}" dt="2021-04-06T04:33:14.680" v="5341" actId="27803"/>
          <ac:spMkLst>
            <pc:docMk/>
            <pc:sldMk cId="1830847363" sldId="283"/>
            <ac:spMk id="11819" creationId="{D2979E09-5BDE-43E8-87F2-EBC8EDD8FA11}"/>
          </ac:spMkLst>
        </pc:spChg>
        <pc:spChg chg="mod">
          <ac:chgData name="Vivek Saahil" userId="43ad321a-5946-4c44-869a-99c3331d9527" providerId="ADAL" clId="{EA813354-F016-409C-A55B-EB42D8BC8B73}" dt="2021-04-06T04:33:14.680" v="5341" actId="27803"/>
          <ac:spMkLst>
            <pc:docMk/>
            <pc:sldMk cId="1830847363" sldId="283"/>
            <ac:spMk id="11820" creationId="{8C0888EB-D360-4410-B15C-AC9BFB9CA2DF}"/>
          </ac:spMkLst>
        </pc:spChg>
        <pc:spChg chg="mod">
          <ac:chgData name="Vivek Saahil" userId="43ad321a-5946-4c44-869a-99c3331d9527" providerId="ADAL" clId="{EA813354-F016-409C-A55B-EB42D8BC8B73}" dt="2021-04-06T04:33:14.680" v="5341" actId="27803"/>
          <ac:spMkLst>
            <pc:docMk/>
            <pc:sldMk cId="1830847363" sldId="283"/>
            <ac:spMk id="11821" creationId="{7AA65D9A-C858-4141-ABF2-31DD6484F5DE}"/>
          </ac:spMkLst>
        </pc:spChg>
        <pc:spChg chg="mod">
          <ac:chgData name="Vivek Saahil" userId="43ad321a-5946-4c44-869a-99c3331d9527" providerId="ADAL" clId="{EA813354-F016-409C-A55B-EB42D8BC8B73}" dt="2021-04-06T04:33:14.680" v="5341" actId="27803"/>
          <ac:spMkLst>
            <pc:docMk/>
            <pc:sldMk cId="1830847363" sldId="283"/>
            <ac:spMk id="11822" creationId="{467058DF-4F0B-433F-8DC8-A8E1DB08C276}"/>
          </ac:spMkLst>
        </pc:spChg>
        <pc:spChg chg="mod">
          <ac:chgData name="Vivek Saahil" userId="43ad321a-5946-4c44-869a-99c3331d9527" providerId="ADAL" clId="{EA813354-F016-409C-A55B-EB42D8BC8B73}" dt="2021-04-06T04:33:14.680" v="5341" actId="27803"/>
          <ac:spMkLst>
            <pc:docMk/>
            <pc:sldMk cId="1830847363" sldId="283"/>
            <ac:spMk id="11823" creationId="{8BDD5C6D-B73B-4E6A-8B78-72FE95426E37}"/>
          </ac:spMkLst>
        </pc:spChg>
        <pc:spChg chg="mod">
          <ac:chgData name="Vivek Saahil" userId="43ad321a-5946-4c44-869a-99c3331d9527" providerId="ADAL" clId="{EA813354-F016-409C-A55B-EB42D8BC8B73}" dt="2021-04-06T04:33:14.680" v="5341" actId="27803"/>
          <ac:spMkLst>
            <pc:docMk/>
            <pc:sldMk cId="1830847363" sldId="283"/>
            <ac:spMk id="11824" creationId="{E163965D-CDE7-4C4E-965C-57F35BDA03BB}"/>
          </ac:spMkLst>
        </pc:spChg>
        <pc:spChg chg="mod">
          <ac:chgData name="Vivek Saahil" userId="43ad321a-5946-4c44-869a-99c3331d9527" providerId="ADAL" clId="{EA813354-F016-409C-A55B-EB42D8BC8B73}" dt="2021-04-06T04:33:14.680" v="5341" actId="27803"/>
          <ac:spMkLst>
            <pc:docMk/>
            <pc:sldMk cId="1830847363" sldId="283"/>
            <ac:spMk id="11825" creationId="{7D68AFBF-5EC0-4550-9B28-9D569D124D8A}"/>
          </ac:spMkLst>
        </pc:spChg>
        <pc:spChg chg="mod">
          <ac:chgData name="Vivek Saahil" userId="43ad321a-5946-4c44-869a-99c3331d9527" providerId="ADAL" clId="{EA813354-F016-409C-A55B-EB42D8BC8B73}" dt="2021-04-06T04:33:14.680" v="5341" actId="27803"/>
          <ac:spMkLst>
            <pc:docMk/>
            <pc:sldMk cId="1830847363" sldId="283"/>
            <ac:spMk id="11826" creationId="{6D086E2A-6460-401D-8E04-207A472F9D2E}"/>
          </ac:spMkLst>
        </pc:spChg>
        <pc:spChg chg="mod">
          <ac:chgData name="Vivek Saahil" userId="43ad321a-5946-4c44-869a-99c3331d9527" providerId="ADAL" clId="{EA813354-F016-409C-A55B-EB42D8BC8B73}" dt="2021-04-06T04:33:14.680" v="5341" actId="27803"/>
          <ac:spMkLst>
            <pc:docMk/>
            <pc:sldMk cId="1830847363" sldId="283"/>
            <ac:spMk id="11827" creationId="{786AADBC-8C2F-4B70-980E-FDA2C89D3E7D}"/>
          </ac:spMkLst>
        </pc:spChg>
        <pc:spChg chg="mod">
          <ac:chgData name="Vivek Saahil" userId="43ad321a-5946-4c44-869a-99c3331d9527" providerId="ADAL" clId="{EA813354-F016-409C-A55B-EB42D8BC8B73}" dt="2021-04-06T04:33:14.680" v="5341" actId="27803"/>
          <ac:spMkLst>
            <pc:docMk/>
            <pc:sldMk cId="1830847363" sldId="283"/>
            <ac:spMk id="11828" creationId="{4A9AF1C8-0239-40C8-8B1E-CB7176A0FA9E}"/>
          </ac:spMkLst>
        </pc:spChg>
        <pc:spChg chg="mod">
          <ac:chgData name="Vivek Saahil" userId="43ad321a-5946-4c44-869a-99c3331d9527" providerId="ADAL" clId="{EA813354-F016-409C-A55B-EB42D8BC8B73}" dt="2021-04-06T04:33:14.680" v="5341" actId="27803"/>
          <ac:spMkLst>
            <pc:docMk/>
            <pc:sldMk cId="1830847363" sldId="283"/>
            <ac:spMk id="11829" creationId="{190C5758-C3BF-411E-AEDF-038B3BFFF2CB}"/>
          </ac:spMkLst>
        </pc:spChg>
        <pc:spChg chg="mod">
          <ac:chgData name="Vivek Saahil" userId="43ad321a-5946-4c44-869a-99c3331d9527" providerId="ADAL" clId="{EA813354-F016-409C-A55B-EB42D8BC8B73}" dt="2021-04-06T04:33:14.680" v="5341" actId="27803"/>
          <ac:spMkLst>
            <pc:docMk/>
            <pc:sldMk cId="1830847363" sldId="283"/>
            <ac:spMk id="11830" creationId="{E2C702A4-DF2B-4381-A8D6-414D2D26A66E}"/>
          </ac:spMkLst>
        </pc:spChg>
        <pc:spChg chg="mod">
          <ac:chgData name="Vivek Saahil" userId="43ad321a-5946-4c44-869a-99c3331d9527" providerId="ADAL" clId="{EA813354-F016-409C-A55B-EB42D8BC8B73}" dt="2021-04-06T04:33:14.680" v="5341" actId="27803"/>
          <ac:spMkLst>
            <pc:docMk/>
            <pc:sldMk cId="1830847363" sldId="283"/>
            <ac:spMk id="11831" creationId="{CA7B1312-6382-4E61-A819-99829E0C909E}"/>
          </ac:spMkLst>
        </pc:spChg>
        <pc:spChg chg="mod">
          <ac:chgData name="Vivek Saahil" userId="43ad321a-5946-4c44-869a-99c3331d9527" providerId="ADAL" clId="{EA813354-F016-409C-A55B-EB42D8BC8B73}" dt="2021-04-06T04:33:14.680" v="5341" actId="27803"/>
          <ac:spMkLst>
            <pc:docMk/>
            <pc:sldMk cId="1830847363" sldId="283"/>
            <ac:spMk id="11832" creationId="{5BA3AB6B-E7A1-4FA9-836D-872AB3D691C5}"/>
          </ac:spMkLst>
        </pc:spChg>
        <pc:spChg chg="mod">
          <ac:chgData name="Vivek Saahil" userId="43ad321a-5946-4c44-869a-99c3331d9527" providerId="ADAL" clId="{EA813354-F016-409C-A55B-EB42D8BC8B73}" dt="2021-04-06T04:33:14.680" v="5341" actId="27803"/>
          <ac:spMkLst>
            <pc:docMk/>
            <pc:sldMk cId="1830847363" sldId="283"/>
            <ac:spMk id="11833" creationId="{6B62BBFC-1A73-44CE-8EB2-AA537FCE8ED1}"/>
          </ac:spMkLst>
        </pc:spChg>
        <pc:spChg chg="mod">
          <ac:chgData name="Vivek Saahil" userId="43ad321a-5946-4c44-869a-99c3331d9527" providerId="ADAL" clId="{EA813354-F016-409C-A55B-EB42D8BC8B73}" dt="2021-04-06T04:33:14.680" v="5341" actId="27803"/>
          <ac:spMkLst>
            <pc:docMk/>
            <pc:sldMk cId="1830847363" sldId="283"/>
            <ac:spMk id="11834" creationId="{01A61BA9-7B92-4AA9-ABD3-4EBB65CEEB46}"/>
          </ac:spMkLst>
        </pc:spChg>
        <pc:spChg chg="mod">
          <ac:chgData name="Vivek Saahil" userId="43ad321a-5946-4c44-869a-99c3331d9527" providerId="ADAL" clId="{EA813354-F016-409C-A55B-EB42D8BC8B73}" dt="2021-04-06T04:33:14.680" v="5341" actId="27803"/>
          <ac:spMkLst>
            <pc:docMk/>
            <pc:sldMk cId="1830847363" sldId="283"/>
            <ac:spMk id="11835" creationId="{B57F4D90-19B8-4B6E-9F4A-BAC7716B5319}"/>
          </ac:spMkLst>
        </pc:spChg>
        <pc:spChg chg="mod">
          <ac:chgData name="Vivek Saahil" userId="43ad321a-5946-4c44-869a-99c3331d9527" providerId="ADAL" clId="{EA813354-F016-409C-A55B-EB42D8BC8B73}" dt="2021-04-06T04:33:14.680" v="5341" actId="27803"/>
          <ac:spMkLst>
            <pc:docMk/>
            <pc:sldMk cId="1830847363" sldId="283"/>
            <ac:spMk id="11836" creationId="{B676D66A-39A8-4BBF-94F4-FD8CF7DC6C32}"/>
          </ac:spMkLst>
        </pc:spChg>
        <pc:spChg chg="mod">
          <ac:chgData name="Vivek Saahil" userId="43ad321a-5946-4c44-869a-99c3331d9527" providerId="ADAL" clId="{EA813354-F016-409C-A55B-EB42D8BC8B73}" dt="2021-04-06T04:33:14.680" v="5341" actId="27803"/>
          <ac:spMkLst>
            <pc:docMk/>
            <pc:sldMk cId="1830847363" sldId="283"/>
            <ac:spMk id="11837" creationId="{1866F049-F811-48CD-A25D-A39E772BA9B1}"/>
          </ac:spMkLst>
        </pc:spChg>
        <pc:spChg chg="mod">
          <ac:chgData name="Vivek Saahil" userId="43ad321a-5946-4c44-869a-99c3331d9527" providerId="ADAL" clId="{EA813354-F016-409C-A55B-EB42D8BC8B73}" dt="2021-04-06T04:33:14.680" v="5341" actId="27803"/>
          <ac:spMkLst>
            <pc:docMk/>
            <pc:sldMk cId="1830847363" sldId="283"/>
            <ac:spMk id="11838" creationId="{E3B42697-4599-4A1A-A886-26FC09FDE842}"/>
          </ac:spMkLst>
        </pc:spChg>
        <pc:spChg chg="mod">
          <ac:chgData name="Vivek Saahil" userId="43ad321a-5946-4c44-869a-99c3331d9527" providerId="ADAL" clId="{EA813354-F016-409C-A55B-EB42D8BC8B73}" dt="2021-04-06T04:33:14.680" v="5341" actId="27803"/>
          <ac:spMkLst>
            <pc:docMk/>
            <pc:sldMk cId="1830847363" sldId="283"/>
            <ac:spMk id="11839" creationId="{7198B087-871D-4820-8B24-449FE07660AC}"/>
          </ac:spMkLst>
        </pc:spChg>
        <pc:spChg chg="mod">
          <ac:chgData name="Vivek Saahil" userId="43ad321a-5946-4c44-869a-99c3331d9527" providerId="ADAL" clId="{EA813354-F016-409C-A55B-EB42D8BC8B73}" dt="2021-04-06T04:33:14.680" v="5341" actId="27803"/>
          <ac:spMkLst>
            <pc:docMk/>
            <pc:sldMk cId="1830847363" sldId="283"/>
            <ac:spMk id="11840" creationId="{D46AC595-0125-428F-BFC9-6351E0BF9942}"/>
          </ac:spMkLst>
        </pc:spChg>
        <pc:spChg chg="mod">
          <ac:chgData name="Vivek Saahil" userId="43ad321a-5946-4c44-869a-99c3331d9527" providerId="ADAL" clId="{EA813354-F016-409C-A55B-EB42D8BC8B73}" dt="2021-04-06T04:33:14.680" v="5341" actId="27803"/>
          <ac:spMkLst>
            <pc:docMk/>
            <pc:sldMk cId="1830847363" sldId="283"/>
            <ac:spMk id="11841" creationId="{A3AF799B-595D-4C28-92E8-11D847BBF89B}"/>
          </ac:spMkLst>
        </pc:spChg>
        <pc:spChg chg="mod">
          <ac:chgData name="Vivek Saahil" userId="43ad321a-5946-4c44-869a-99c3331d9527" providerId="ADAL" clId="{EA813354-F016-409C-A55B-EB42D8BC8B73}" dt="2021-04-06T04:33:14.680" v="5341" actId="27803"/>
          <ac:spMkLst>
            <pc:docMk/>
            <pc:sldMk cId="1830847363" sldId="283"/>
            <ac:spMk id="11842" creationId="{A88FFB69-1A97-4D1C-BC91-3601D14A3C53}"/>
          </ac:spMkLst>
        </pc:spChg>
        <pc:spChg chg="mod">
          <ac:chgData name="Vivek Saahil" userId="43ad321a-5946-4c44-869a-99c3331d9527" providerId="ADAL" clId="{EA813354-F016-409C-A55B-EB42D8BC8B73}" dt="2021-04-06T04:33:14.680" v="5341" actId="27803"/>
          <ac:spMkLst>
            <pc:docMk/>
            <pc:sldMk cId="1830847363" sldId="283"/>
            <ac:spMk id="11843" creationId="{D451DD65-D8E6-46BF-A515-82DA59B3F172}"/>
          </ac:spMkLst>
        </pc:spChg>
        <pc:spChg chg="mod">
          <ac:chgData name="Vivek Saahil" userId="43ad321a-5946-4c44-869a-99c3331d9527" providerId="ADAL" clId="{EA813354-F016-409C-A55B-EB42D8BC8B73}" dt="2021-04-06T04:33:14.680" v="5341" actId="27803"/>
          <ac:spMkLst>
            <pc:docMk/>
            <pc:sldMk cId="1830847363" sldId="283"/>
            <ac:spMk id="11844" creationId="{9CDFCA2D-1D64-41DE-B890-71F9D055340D}"/>
          </ac:spMkLst>
        </pc:spChg>
        <pc:spChg chg="mod">
          <ac:chgData name="Vivek Saahil" userId="43ad321a-5946-4c44-869a-99c3331d9527" providerId="ADAL" clId="{EA813354-F016-409C-A55B-EB42D8BC8B73}" dt="2021-04-06T04:33:14.680" v="5341" actId="27803"/>
          <ac:spMkLst>
            <pc:docMk/>
            <pc:sldMk cId="1830847363" sldId="283"/>
            <ac:spMk id="11845" creationId="{0217C350-2C57-4FC1-9C7A-794B9AD0B674}"/>
          </ac:spMkLst>
        </pc:spChg>
        <pc:spChg chg="mod">
          <ac:chgData name="Vivek Saahil" userId="43ad321a-5946-4c44-869a-99c3331d9527" providerId="ADAL" clId="{EA813354-F016-409C-A55B-EB42D8BC8B73}" dt="2021-04-06T04:33:14.680" v="5341" actId="27803"/>
          <ac:spMkLst>
            <pc:docMk/>
            <pc:sldMk cId="1830847363" sldId="283"/>
            <ac:spMk id="11846" creationId="{CC43C2AE-FA51-458E-8AA4-CCA56D8D9134}"/>
          </ac:spMkLst>
        </pc:spChg>
        <pc:spChg chg="mod">
          <ac:chgData name="Vivek Saahil" userId="43ad321a-5946-4c44-869a-99c3331d9527" providerId="ADAL" clId="{EA813354-F016-409C-A55B-EB42D8BC8B73}" dt="2021-04-06T04:33:14.680" v="5341" actId="27803"/>
          <ac:spMkLst>
            <pc:docMk/>
            <pc:sldMk cId="1830847363" sldId="283"/>
            <ac:spMk id="11847" creationId="{E3BB22C9-37E5-4226-B900-20E60EF227AA}"/>
          </ac:spMkLst>
        </pc:spChg>
        <pc:spChg chg="mod">
          <ac:chgData name="Vivek Saahil" userId="43ad321a-5946-4c44-869a-99c3331d9527" providerId="ADAL" clId="{EA813354-F016-409C-A55B-EB42D8BC8B73}" dt="2021-04-06T04:33:14.680" v="5341" actId="27803"/>
          <ac:spMkLst>
            <pc:docMk/>
            <pc:sldMk cId="1830847363" sldId="283"/>
            <ac:spMk id="11848" creationId="{92789011-89E3-4CEB-B1D8-459FBD1C90F1}"/>
          </ac:spMkLst>
        </pc:spChg>
        <pc:spChg chg="mod">
          <ac:chgData name="Vivek Saahil" userId="43ad321a-5946-4c44-869a-99c3331d9527" providerId="ADAL" clId="{EA813354-F016-409C-A55B-EB42D8BC8B73}" dt="2021-04-06T04:33:14.680" v="5341" actId="27803"/>
          <ac:spMkLst>
            <pc:docMk/>
            <pc:sldMk cId="1830847363" sldId="283"/>
            <ac:spMk id="11849" creationId="{DCAE1BDE-8045-45E4-979F-67D6B0133D35}"/>
          </ac:spMkLst>
        </pc:spChg>
        <pc:spChg chg="mod">
          <ac:chgData name="Vivek Saahil" userId="43ad321a-5946-4c44-869a-99c3331d9527" providerId="ADAL" clId="{EA813354-F016-409C-A55B-EB42D8BC8B73}" dt="2021-04-06T04:33:14.680" v="5341" actId="27803"/>
          <ac:spMkLst>
            <pc:docMk/>
            <pc:sldMk cId="1830847363" sldId="283"/>
            <ac:spMk id="11850" creationId="{60AF984B-48D8-4E7F-9FCD-D29126010AB6}"/>
          </ac:spMkLst>
        </pc:spChg>
        <pc:spChg chg="mod">
          <ac:chgData name="Vivek Saahil" userId="43ad321a-5946-4c44-869a-99c3331d9527" providerId="ADAL" clId="{EA813354-F016-409C-A55B-EB42D8BC8B73}" dt="2021-04-06T04:33:14.680" v="5341" actId="27803"/>
          <ac:spMkLst>
            <pc:docMk/>
            <pc:sldMk cId="1830847363" sldId="283"/>
            <ac:spMk id="11851" creationId="{CE281BE3-A664-4BC9-843D-CF2D1DDB6162}"/>
          </ac:spMkLst>
        </pc:spChg>
        <pc:spChg chg="mod">
          <ac:chgData name="Vivek Saahil" userId="43ad321a-5946-4c44-869a-99c3331d9527" providerId="ADAL" clId="{EA813354-F016-409C-A55B-EB42D8BC8B73}" dt="2021-04-06T04:33:14.680" v="5341" actId="27803"/>
          <ac:spMkLst>
            <pc:docMk/>
            <pc:sldMk cId="1830847363" sldId="283"/>
            <ac:spMk id="11852" creationId="{0AA80A7F-33ED-4F2E-B943-5FF53A0BBACF}"/>
          </ac:spMkLst>
        </pc:spChg>
        <pc:spChg chg="mod">
          <ac:chgData name="Vivek Saahil" userId="43ad321a-5946-4c44-869a-99c3331d9527" providerId="ADAL" clId="{EA813354-F016-409C-A55B-EB42D8BC8B73}" dt="2021-04-06T04:33:14.680" v="5341" actId="27803"/>
          <ac:spMkLst>
            <pc:docMk/>
            <pc:sldMk cId="1830847363" sldId="283"/>
            <ac:spMk id="11853" creationId="{C1E0035D-06C0-4C40-A68C-5C4135DC9576}"/>
          </ac:spMkLst>
        </pc:spChg>
        <pc:spChg chg="mod">
          <ac:chgData name="Vivek Saahil" userId="43ad321a-5946-4c44-869a-99c3331d9527" providerId="ADAL" clId="{EA813354-F016-409C-A55B-EB42D8BC8B73}" dt="2021-04-06T04:33:14.680" v="5341" actId="27803"/>
          <ac:spMkLst>
            <pc:docMk/>
            <pc:sldMk cId="1830847363" sldId="283"/>
            <ac:spMk id="11854" creationId="{23F8792A-195B-4E9D-9639-09FDDC3243C0}"/>
          </ac:spMkLst>
        </pc:spChg>
        <pc:spChg chg="mod">
          <ac:chgData name="Vivek Saahil" userId="43ad321a-5946-4c44-869a-99c3331d9527" providerId="ADAL" clId="{EA813354-F016-409C-A55B-EB42D8BC8B73}" dt="2021-04-06T04:33:14.680" v="5341" actId="27803"/>
          <ac:spMkLst>
            <pc:docMk/>
            <pc:sldMk cId="1830847363" sldId="283"/>
            <ac:spMk id="11855" creationId="{FA91D56D-8A7C-472F-9264-10C148DFE5E2}"/>
          </ac:spMkLst>
        </pc:spChg>
        <pc:spChg chg="mod">
          <ac:chgData name="Vivek Saahil" userId="43ad321a-5946-4c44-869a-99c3331d9527" providerId="ADAL" clId="{EA813354-F016-409C-A55B-EB42D8BC8B73}" dt="2021-04-06T04:33:14.680" v="5341" actId="27803"/>
          <ac:spMkLst>
            <pc:docMk/>
            <pc:sldMk cId="1830847363" sldId="283"/>
            <ac:spMk id="11856" creationId="{E5CDA613-390C-47D6-A207-873F991EBD94}"/>
          </ac:spMkLst>
        </pc:spChg>
        <pc:spChg chg="mod">
          <ac:chgData name="Vivek Saahil" userId="43ad321a-5946-4c44-869a-99c3331d9527" providerId="ADAL" clId="{EA813354-F016-409C-A55B-EB42D8BC8B73}" dt="2021-04-06T04:33:14.680" v="5341" actId="27803"/>
          <ac:spMkLst>
            <pc:docMk/>
            <pc:sldMk cId="1830847363" sldId="283"/>
            <ac:spMk id="11857" creationId="{49F7A73B-2368-472E-9990-793785DA0C51}"/>
          </ac:spMkLst>
        </pc:spChg>
        <pc:spChg chg="mod">
          <ac:chgData name="Vivek Saahil" userId="43ad321a-5946-4c44-869a-99c3331d9527" providerId="ADAL" clId="{EA813354-F016-409C-A55B-EB42D8BC8B73}" dt="2021-04-06T04:33:14.680" v="5341" actId="27803"/>
          <ac:spMkLst>
            <pc:docMk/>
            <pc:sldMk cId="1830847363" sldId="283"/>
            <ac:spMk id="11858" creationId="{7BAAE9B6-CA0C-4795-A607-55F2C1496F44}"/>
          </ac:spMkLst>
        </pc:spChg>
        <pc:spChg chg="mod">
          <ac:chgData name="Vivek Saahil" userId="43ad321a-5946-4c44-869a-99c3331d9527" providerId="ADAL" clId="{EA813354-F016-409C-A55B-EB42D8BC8B73}" dt="2021-04-06T04:33:14.680" v="5341" actId="27803"/>
          <ac:spMkLst>
            <pc:docMk/>
            <pc:sldMk cId="1830847363" sldId="283"/>
            <ac:spMk id="11859" creationId="{8CBA50BE-4339-415A-9F6B-A9BEEA17900C}"/>
          </ac:spMkLst>
        </pc:spChg>
        <pc:spChg chg="mod">
          <ac:chgData name="Vivek Saahil" userId="43ad321a-5946-4c44-869a-99c3331d9527" providerId="ADAL" clId="{EA813354-F016-409C-A55B-EB42D8BC8B73}" dt="2021-04-06T04:33:14.680" v="5341" actId="27803"/>
          <ac:spMkLst>
            <pc:docMk/>
            <pc:sldMk cId="1830847363" sldId="283"/>
            <ac:spMk id="11860" creationId="{6554BBD6-F2A9-4CA8-B03D-3023849BC03F}"/>
          </ac:spMkLst>
        </pc:spChg>
        <pc:spChg chg="mod">
          <ac:chgData name="Vivek Saahil" userId="43ad321a-5946-4c44-869a-99c3331d9527" providerId="ADAL" clId="{EA813354-F016-409C-A55B-EB42D8BC8B73}" dt="2021-04-06T04:33:14.680" v="5341" actId="27803"/>
          <ac:spMkLst>
            <pc:docMk/>
            <pc:sldMk cId="1830847363" sldId="283"/>
            <ac:spMk id="11861" creationId="{A91A1016-B8A1-40F7-9791-83F0E29F8F5B}"/>
          </ac:spMkLst>
        </pc:spChg>
        <pc:spChg chg="mod">
          <ac:chgData name="Vivek Saahil" userId="43ad321a-5946-4c44-869a-99c3331d9527" providerId="ADAL" clId="{EA813354-F016-409C-A55B-EB42D8BC8B73}" dt="2021-04-06T04:33:14.680" v="5341" actId="27803"/>
          <ac:spMkLst>
            <pc:docMk/>
            <pc:sldMk cId="1830847363" sldId="283"/>
            <ac:spMk id="11862" creationId="{F373108A-8999-4283-964F-A7B36C56065F}"/>
          </ac:spMkLst>
        </pc:spChg>
        <pc:spChg chg="mod">
          <ac:chgData name="Vivek Saahil" userId="43ad321a-5946-4c44-869a-99c3331d9527" providerId="ADAL" clId="{EA813354-F016-409C-A55B-EB42D8BC8B73}" dt="2021-04-06T04:33:14.680" v="5341" actId="27803"/>
          <ac:spMkLst>
            <pc:docMk/>
            <pc:sldMk cId="1830847363" sldId="283"/>
            <ac:spMk id="11863" creationId="{393C0804-3159-46AE-98B9-CD2EFF9AAD75}"/>
          </ac:spMkLst>
        </pc:spChg>
        <pc:spChg chg="mod">
          <ac:chgData name="Vivek Saahil" userId="43ad321a-5946-4c44-869a-99c3331d9527" providerId="ADAL" clId="{EA813354-F016-409C-A55B-EB42D8BC8B73}" dt="2021-04-06T04:33:14.680" v="5341" actId="27803"/>
          <ac:spMkLst>
            <pc:docMk/>
            <pc:sldMk cId="1830847363" sldId="283"/>
            <ac:spMk id="11864" creationId="{10BEFB75-FD5B-48A1-9AE5-2506DC15A6CA}"/>
          </ac:spMkLst>
        </pc:spChg>
        <pc:spChg chg="mod">
          <ac:chgData name="Vivek Saahil" userId="43ad321a-5946-4c44-869a-99c3331d9527" providerId="ADAL" clId="{EA813354-F016-409C-A55B-EB42D8BC8B73}" dt="2021-04-06T04:33:14.680" v="5341" actId="27803"/>
          <ac:spMkLst>
            <pc:docMk/>
            <pc:sldMk cId="1830847363" sldId="283"/>
            <ac:spMk id="11865" creationId="{559AA2E0-1CFB-4EE1-A008-E98F56808FA0}"/>
          </ac:spMkLst>
        </pc:spChg>
        <pc:spChg chg="mod">
          <ac:chgData name="Vivek Saahil" userId="43ad321a-5946-4c44-869a-99c3331d9527" providerId="ADAL" clId="{EA813354-F016-409C-A55B-EB42D8BC8B73}" dt="2021-04-06T04:33:14.680" v="5341" actId="27803"/>
          <ac:spMkLst>
            <pc:docMk/>
            <pc:sldMk cId="1830847363" sldId="283"/>
            <ac:spMk id="11866" creationId="{A2FD80D1-A005-4586-94A7-08482FAB90F8}"/>
          </ac:spMkLst>
        </pc:spChg>
        <pc:spChg chg="mod">
          <ac:chgData name="Vivek Saahil" userId="43ad321a-5946-4c44-869a-99c3331d9527" providerId="ADAL" clId="{EA813354-F016-409C-A55B-EB42D8BC8B73}" dt="2021-04-06T04:33:14.680" v="5341" actId="27803"/>
          <ac:spMkLst>
            <pc:docMk/>
            <pc:sldMk cId="1830847363" sldId="283"/>
            <ac:spMk id="11867" creationId="{18E105E4-6552-4C08-8869-0943531081D3}"/>
          </ac:spMkLst>
        </pc:spChg>
        <pc:spChg chg="mod">
          <ac:chgData name="Vivek Saahil" userId="43ad321a-5946-4c44-869a-99c3331d9527" providerId="ADAL" clId="{EA813354-F016-409C-A55B-EB42D8BC8B73}" dt="2021-04-06T04:33:14.680" v="5341" actId="27803"/>
          <ac:spMkLst>
            <pc:docMk/>
            <pc:sldMk cId="1830847363" sldId="283"/>
            <ac:spMk id="11868" creationId="{576DDEDE-FFE7-4C2C-88B5-1FDEF10779CB}"/>
          </ac:spMkLst>
        </pc:spChg>
        <pc:spChg chg="mod">
          <ac:chgData name="Vivek Saahil" userId="43ad321a-5946-4c44-869a-99c3331d9527" providerId="ADAL" clId="{EA813354-F016-409C-A55B-EB42D8BC8B73}" dt="2021-04-06T04:33:14.680" v="5341" actId="27803"/>
          <ac:spMkLst>
            <pc:docMk/>
            <pc:sldMk cId="1830847363" sldId="283"/>
            <ac:spMk id="11869" creationId="{2F762813-13FA-444E-B942-BE2CE77B7E08}"/>
          </ac:spMkLst>
        </pc:spChg>
        <pc:spChg chg="mod">
          <ac:chgData name="Vivek Saahil" userId="43ad321a-5946-4c44-869a-99c3331d9527" providerId="ADAL" clId="{EA813354-F016-409C-A55B-EB42D8BC8B73}" dt="2021-04-06T04:33:14.680" v="5341" actId="27803"/>
          <ac:spMkLst>
            <pc:docMk/>
            <pc:sldMk cId="1830847363" sldId="283"/>
            <ac:spMk id="11870" creationId="{CE70334A-7014-4C51-A93C-C3216C8FAA3E}"/>
          </ac:spMkLst>
        </pc:spChg>
        <pc:spChg chg="mod">
          <ac:chgData name="Vivek Saahil" userId="43ad321a-5946-4c44-869a-99c3331d9527" providerId="ADAL" clId="{EA813354-F016-409C-A55B-EB42D8BC8B73}" dt="2021-04-06T04:33:14.680" v="5341" actId="27803"/>
          <ac:spMkLst>
            <pc:docMk/>
            <pc:sldMk cId="1830847363" sldId="283"/>
            <ac:spMk id="11871" creationId="{661AC541-B16A-45CB-AB61-D7304E351115}"/>
          </ac:spMkLst>
        </pc:spChg>
        <pc:spChg chg="mod">
          <ac:chgData name="Vivek Saahil" userId="43ad321a-5946-4c44-869a-99c3331d9527" providerId="ADAL" clId="{EA813354-F016-409C-A55B-EB42D8BC8B73}" dt="2021-04-06T04:33:14.680" v="5341" actId="27803"/>
          <ac:spMkLst>
            <pc:docMk/>
            <pc:sldMk cId="1830847363" sldId="283"/>
            <ac:spMk id="11872" creationId="{4679BFC8-6AAE-43D7-822C-D705F56979BF}"/>
          </ac:spMkLst>
        </pc:spChg>
        <pc:spChg chg="mod">
          <ac:chgData name="Vivek Saahil" userId="43ad321a-5946-4c44-869a-99c3331d9527" providerId="ADAL" clId="{EA813354-F016-409C-A55B-EB42D8BC8B73}" dt="2021-04-06T04:33:14.680" v="5341" actId="27803"/>
          <ac:spMkLst>
            <pc:docMk/>
            <pc:sldMk cId="1830847363" sldId="283"/>
            <ac:spMk id="11873" creationId="{FB828F49-2329-499B-BE33-998FEA2B3B46}"/>
          </ac:spMkLst>
        </pc:spChg>
        <pc:spChg chg="mod">
          <ac:chgData name="Vivek Saahil" userId="43ad321a-5946-4c44-869a-99c3331d9527" providerId="ADAL" clId="{EA813354-F016-409C-A55B-EB42D8BC8B73}" dt="2021-04-06T04:33:14.680" v="5341" actId="27803"/>
          <ac:spMkLst>
            <pc:docMk/>
            <pc:sldMk cId="1830847363" sldId="283"/>
            <ac:spMk id="11874" creationId="{DC9FD99A-EC66-42E2-988D-0E804E481CF5}"/>
          </ac:spMkLst>
        </pc:spChg>
        <pc:spChg chg="mod">
          <ac:chgData name="Vivek Saahil" userId="43ad321a-5946-4c44-869a-99c3331d9527" providerId="ADAL" clId="{EA813354-F016-409C-A55B-EB42D8BC8B73}" dt="2021-04-06T04:33:14.680" v="5341" actId="27803"/>
          <ac:spMkLst>
            <pc:docMk/>
            <pc:sldMk cId="1830847363" sldId="283"/>
            <ac:spMk id="11875" creationId="{C17AD4F8-CCDB-4FAF-9ADF-789944A7AD3C}"/>
          </ac:spMkLst>
        </pc:spChg>
        <pc:spChg chg="mod">
          <ac:chgData name="Vivek Saahil" userId="43ad321a-5946-4c44-869a-99c3331d9527" providerId="ADAL" clId="{EA813354-F016-409C-A55B-EB42D8BC8B73}" dt="2021-04-06T04:33:14.680" v="5341" actId="27803"/>
          <ac:spMkLst>
            <pc:docMk/>
            <pc:sldMk cId="1830847363" sldId="283"/>
            <ac:spMk id="11876" creationId="{C374684C-27EB-46FB-82E9-0A51B9E0702E}"/>
          </ac:spMkLst>
        </pc:spChg>
        <pc:spChg chg="mod">
          <ac:chgData name="Vivek Saahil" userId="43ad321a-5946-4c44-869a-99c3331d9527" providerId="ADAL" clId="{EA813354-F016-409C-A55B-EB42D8BC8B73}" dt="2021-04-06T04:33:14.680" v="5341" actId="27803"/>
          <ac:spMkLst>
            <pc:docMk/>
            <pc:sldMk cId="1830847363" sldId="283"/>
            <ac:spMk id="11877" creationId="{99C80151-CBF7-48B5-BDD6-E33EC6E119E0}"/>
          </ac:spMkLst>
        </pc:spChg>
        <pc:spChg chg="mod">
          <ac:chgData name="Vivek Saahil" userId="43ad321a-5946-4c44-869a-99c3331d9527" providerId="ADAL" clId="{EA813354-F016-409C-A55B-EB42D8BC8B73}" dt="2021-04-06T04:33:14.680" v="5341" actId="27803"/>
          <ac:spMkLst>
            <pc:docMk/>
            <pc:sldMk cId="1830847363" sldId="283"/>
            <ac:spMk id="11878" creationId="{1E593EDB-1100-4B84-9CA6-C84B0CF6A48B}"/>
          </ac:spMkLst>
        </pc:spChg>
        <pc:spChg chg="mod">
          <ac:chgData name="Vivek Saahil" userId="43ad321a-5946-4c44-869a-99c3331d9527" providerId="ADAL" clId="{EA813354-F016-409C-A55B-EB42D8BC8B73}" dt="2021-04-06T04:33:14.680" v="5341" actId="27803"/>
          <ac:spMkLst>
            <pc:docMk/>
            <pc:sldMk cId="1830847363" sldId="283"/>
            <ac:spMk id="11879" creationId="{8F3127CE-7887-41B5-864B-982C2292BD9E}"/>
          </ac:spMkLst>
        </pc:spChg>
        <pc:spChg chg="mod">
          <ac:chgData name="Vivek Saahil" userId="43ad321a-5946-4c44-869a-99c3331d9527" providerId="ADAL" clId="{EA813354-F016-409C-A55B-EB42D8BC8B73}" dt="2021-04-06T04:33:14.680" v="5341" actId="27803"/>
          <ac:spMkLst>
            <pc:docMk/>
            <pc:sldMk cId="1830847363" sldId="283"/>
            <ac:spMk id="11880" creationId="{D2C0044E-955B-4DE6-BBD2-759647102D27}"/>
          </ac:spMkLst>
        </pc:spChg>
        <pc:spChg chg="mod">
          <ac:chgData name="Vivek Saahil" userId="43ad321a-5946-4c44-869a-99c3331d9527" providerId="ADAL" clId="{EA813354-F016-409C-A55B-EB42D8BC8B73}" dt="2021-04-06T04:33:14.680" v="5341" actId="27803"/>
          <ac:spMkLst>
            <pc:docMk/>
            <pc:sldMk cId="1830847363" sldId="283"/>
            <ac:spMk id="11881" creationId="{73627BEC-B569-475B-8186-EB4BE99FC993}"/>
          </ac:spMkLst>
        </pc:spChg>
        <pc:spChg chg="mod">
          <ac:chgData name="Vivek Saahil" userId="43ad321a-5946-4c44-869a-99c3331d9527" providerId="ADAL" clId="{EA813354-F016-409C-A55B-EB42D8BC8B73}" dt="2021-04-06T04:33:14.680" v="5341" actId="27803"/>
          <ac:spMkLst>
            <pc:docMk/>
            <pc:sldMk cId="1830847363" sldId="283"/>
            <ac:spMk id="11882" creationId="{029BD0B1-0C53-4621-9C26-FCEB32C41BD9}"/>
          </ac:spMkLst>
        </pc:spChg>
        <pc:spChg chg="mod">
          <ac:chgData name="Vivek Saahil" userId="43ad321a-5946-4c44-869a-99c3331d9527" providerId="ADAL" clId="{EA813354-F016-409C-A55B-EB42D8BC8B73}" dt="2021-04-06T04:33:14.680" v="5341" actId="27803"/>
          <ac:spMkLst>
            <pc:docMk/>
            <pc:sldMk cId="1830847363" sldId="283"/>
            <ac:spMk id="11883" creationId="{0C801304-5FEB-48FF-8B12-96D8FB893CF7}"/>
          </ac:spMkLst>
        </pc:spChg>
        <pc:spChg chg="mod">
          <ac:chgData name="Vivek Saahil" userId="43ad321a-5946-4c44-869a-99c3331d9527" providerId="ADAL" clId="{EA813354-F016-409C-A55B-EB42D8BC8B73}" dt="2021-04-06T04:33:14.680" v="5341" actId="27803"/>
          <ac:spMkLst>
            <pc:docMk/>
            <pc:sldMk cId="1830847363" sldId="283"/>
            <ac:spMk id="11884" creationId="{E2D88037-94B6-4B48-B5CA-4B2D96D3F2A3}"/>
          </ac:spMkLst>
        </pc:spChg>
        <pc:spChg chg="mod">
          <ac:chgData name="Vivek Saahil" userId="43ad321a-5946-4c44-869a-99c3331d9527" providerId="ADAL" clId="{EA813354-F016-409C-A55B-EB42D8BC8B73}" dt="2021-04-06T04:33:14.680" v="5341" actId="27803"/>
          <ac:spMkLst>
            <pc:docMk/>
            <pc:sldMk cId="1830847363" sldId="283"/>
            <ac:spMk id="11885" creationId="{A3E10406-4637-4FEC-B001-6F0B3358F822}"/>
          </ac:spMkLst>
        </pc:spChg>
        <pc:spChg chg="mod">
          <ac:chgData name="Vivek Saahil" userId="43ad321a-5946-4c44-869a-99c3331d9527" providerId="ADAL" clId="{EA813354-F016-409C-A55B-EB42D8BC8B73}" dt="2021-04-06T04:33:14.680" v="5341" actId="27803"/>
          <ac:spMkLst>
            <pc:docMk/>
            <pc:sldMk cId="1830847363" sldId="283"/>
            <ac:spMk id="11886" creationId="{AEADAC85-8EF2-4FEB-8C84-6E25F4ED1C91}"/>
          </ac:spMkLst>
        </pc:spChg>
        <pc:spChg chg="mod">
          <ac:chgData name="Vivek Saahil" userId="43ad321a-5946-4c44-869a-99c3331d9527" providerId="ADAL" clId="{EA813354-F016-409C-A55B-EB42D8BC8B73}" dt="2021-04-06T04:33:14.680" v="5341" actId="27803"/>
          <ac:spMkLst>
            <pc:docMk/>
            <pc:sldMk cId="1830847363" sldId="283"/>
            <ac:spMk id="11887" creationId="{809C300F-70EC-43ED-8CFA-76D7E551DA8F}"/>
          </ac:spMkLst>
        </pc:spChg>
        <pc:spChg chg="mod">
          <ac:chgData name="Vivek Saahil" userId="43ad321a-5946-4c44-869a-99c3331d9527" providerId="ADAL" clId="{EA813354-F016-409C-A55B-EB42D8BC8B73}" dt="2021-04-06T04:33:14.680" v="5341" actId="27803"/>
          <ac:spMkLst>
            <pc:docMk/>
            <pc:sldMk cId="1830847363" sldId="283"/>
            <ac:spMk id="11888" creationId="{F4DD6CD2-B533-412A-B191-D5FE43B3C104}"/>
          </ac:spMkLst>
        </pc:spChg>
        <pc:spChg chg="mod">
          <ac:chgData name="Vivek Saahil" userId="43ad321a-5946-4c44-869a-99c3331d9527" providerId="ADAL" clId="{EA813354-F016-409C-A55B-EB42D8BC8B73}" dt="2021-04-06T04:33:14.680" v="5341" actId="27803"/>
          <ac:spMkLst>
            <pc:docMk/>
            <pc:sldMk cId="1830847363" sldId="283"/>
            <ac:spMk id="11889" creationId="{0E5836BB-D86F-40A8-B679-21ED0CB9248C}"/>
          </ac:spMkLst>
        </pc:spChg>
        <pc:spChg chg="mod">
          <ac:chgData name="Vivek Saahil" userId="43ad321a-5946-4c44-869a-99c3331d9527" providerId="ADAL" clId="{EA813354-F016-409C-A55B-EB42D8BC8B73}" dt="2021-04-06T04:33:14.680" v="5341" actId="27803"/>
          <ac:spMkLst>
            <pc:docMk/>
            <pc:sldMk cId="1830847363" sldId="283"/>
            <ac:spMk id="11890" creationId="{F85AAAED-4222-4061-B9FB-5BCF58E02DC2}"/>
          </ac:spMkLst>
        </pc:spChg>
        <pc:spChg chg="mod">
          <ac:chgData name="Vivek Saahil" userId="43ad321a-5946-4c44-869a-99c3331d9527" providerId="ADAL" clId="{EA813354-F016-409C-A55B-EB42D8BC8B73}" dt="2021-04-06T04:33:14.680" v="5341" actId="27803"/>
          <ac:spMkLst>
            <pc:docMk/>
            <pc:sldMk cId="1830847363" sldId="283"/>
            <ac:spMk id="11891" creationId="{94FB3DBC-F239-448F-9C82-0F2B983A236B}"/>
          </ac:spMkLst>
        </pc:spChg>
        <pc:spChg chg="mod">
          <ac:chgData name="Vivek Saahil" userId="43ad321a-5946-4c44-869a-99c3331d9527" providerId="ADAL" clId="{EA813354-F016-409C-A55B-EB42D8BC8B73}" dt="2021-04-06T04:33:14.680" v="5341" actId="27803"/>
          <ac:spMkLst>
            <pc:docMk/>
            <pc:sldMk cId="1830847363" sldId="283"/>
            <ac:spMk id="11892" creationId="{1AFC26B5-ABAA-45B7-9F94-1F02504020AD}"/>
          </ac:spMkLst>
        </pc:spChg>
        <pc:spChg chg="mod">
          <ac:chgData name="Vivek Saahil" userId="43ad321a-5946-4c44-869a-99c3331d9527" providerId="ADAL" clId="{EA813354-F016-409C-A55B-EB42D8BC8B73}" dt="2021-04-06T04:33:14.680" v="5341" actId="27803"/>
          <ac:spMkLst>
            <pc:docMk/>
            <pc:sldMk cId="1830847363" sldId="283"/>
            <ac:spMk id="11893" creationId="{D509B59F-5897-4434-B8AA-3BCABC085E9A}"/>
          </ac:spMkLst>
        </pc:spChg>
        <pc:spChg chg="mod">
          <ac:chgData name="Vivek Saahil" userId="43ad321a-5946-4c44-869a-99c3331d9527" providerId="ADAL" clId="{EA813354-F016-409C-A55B-EB42D8BC8B73}" dt="2021-04-06T04:33:14.680" v="5341" actId="27803"/>
          <ac:spMkLst>
            <pc:docMk/>
            <pc:sldMk cId="1830847363" sldId="283"/>
            <ac:spMk id="11894" creationId="{D5481E47-0B99-4594-8B6C-6DADEF63581F}"/>
          </ac:spMkLst>
        </pc:spChg>
        <pc:spChg chg="mod">
          <ac:chgData name="Vivek Saahil" userId="43ad321a-5946-4c44-869a-99c3331d9527" providerId="ADAL" clId="{EA813354-F016-409C-A55B-EB42D8BC8B73}" dt="2021-04-06T04:33:14.680" v="5341" actId="27803"/>
          <ac:spMkLst>
            <pc:docMk/>
            <pc:sldMk cId="1830847363" sldId="283"/>
            <ac:spMk id="11895" creationId="{2C975E95-2ABE-4D23-A489-023165607C20}"/>
          </ac:spMkLst>
        </pc:spChg>
        <pc:spChg chg="mod">
          <ac:chgData name="Vivek Saahil" userId="43ad321a-5946-4c44-869a-99c3331d9527" providerId="ADAL" clId="{EA813354-F016-409C-A55B-EB42D8BC8B73}" dt="2021-04-06T04:33:14.680" v="5341" actId="27803"/>
          <ac:spMkLst>
            <pc:docMk/>
            <pc:sldMk cId="1830847363" sldId="283"/>
            <ac:spMk id="11896" creationId="{DE4622B1-E0CD-4522-B25B-A1C8D49B15BC}"/>
          </ac:spMkLst>
        </pc:spChg>
        <pc:spChg chg="mod">
          <ac:chgData name="Vivek Saahil" userId="43ad321a-5946-4c44-869a-99c3331d9527" providerId="ADAL" clId="{EA813354-F016-409C-A55B-EB42D8BC8B73}" dt="2021-04-06T04:33:14.680" v="5341" actId="27803"/>
          <ac:spMkLst>
            <pc:docMk/>
            <pc:sldMk cId="1830847363" sldId="283"/>
            <ac:spMk id="11897" creationId="{0E033563-553B-4A8C-845E-5A10C9481011}"/>
          </ac:spMkLst>
        </pc:spChg>
        <pc:spChg chg="mod">
          <ac:chgData name="Vivek Saahil" userId="43ad321a-5946-4c44-869a-99c3331d9527" providerId="ADAL" clId="{EA813354-F016-409C-A55B-EB42D8BC8B73}" dt="2021-04-06T04:33:14.680" v="5341" actId="27803"/>
          <ac:spMkLst>
            <pc:docMk/>
            <pc:sldMk cId="1830847363" sldId="283"/>
            <ac:spMk id="11898" creationId="{A568AA5B-2C74-4D5A-BA25-AFA71422E0D0}"/>
          </ac:spMkLst>
        </pc:spChg>
        <pc:spChg chg="mod">
          <ac:chgData name="Vivek Saahil" userId="43ad321a-5946-4c44-869a-99c3331d9527" providerId="ADAL" clId="{EA813354-F016-409C-A55B-EB42D8BC8B73}" dt="2021-04-06T04:33:14.680" v="5341" actId="27803"/>
          <ac:spMkLst>
            <pc:docMk/>
            <pc:sldMk cId="1830847363" sldId="283"/>
            <ac:spMk id="11899" creationId="{0A09059D-95DE-43D5-8E35-8AFC6C19CC09}"/>
          </ac:spMkLst>
        </pc:spChg>
        <pc:spChg chg="mod">
          <ac:chgData name="Vivek Saahil" userId="43ad321a-5946-4c44-869a-99c3331d9527" providerId="ADAL" clId="{EA813354-F016-409C-A55B-EB42D8BC8B73}" dt="2021-04-06T04:33:14.680" v="5341" actId="27803"/>
          <ac:spMkLst>
            <pc:docMk/>
            <pc:sldMk cId="1830847363" sldId="283"/>
            <ac:spMk id="11900" creationId="{FA6C5247-641A-4248-B315-77678A84CDD4}"/>
          </ac:spMkLst>
        </pc:spChg>
        <pc:spChg chg="mod">
          <ac:chgData name="Vivek Saahil" userId="43ad321a-5946-4c44-869a-99c3331d9527" providerId="ADAL" clId="{EA813354-F016-409C-A55B-EB42D8BC8B73}" dt="2021-04-06T04:33:14.680" v="5341" actId="27803"/>
          <ac:spMkLst>
            <pc:docMk/>
            <pc:sldMk cId="1830847363" sldId="283"/>
            <ac:spMk id="11901" creationId="{6D3A8E27-C338-4C46-9033-6C7C3B412AE2}"/>
          </ac:spMkLst>
        </pc:spChg>
        <pc:spChg chg="mod">
          <ac:chgData name="Vivek Saahil" userId="43ad321a-5946-4c44-869a-99c3331d9527" providerId="ADAL" clId="{EA813354-F016-409C-A55B-EB42D8BC8B73}" dt="2021-04-06T04:33:14.680" v="5341" actId="27803"/>
          <ac:spMkLst>
            <pc:docMk/>
            <pc:sldMk cId="1830847363" sldId="283"/>
            <ac:spMk id="11902" creationId="{F83A6319-EE03-4DEF-B31C-59F03CFED1FF}"/>
          </ac:spMkLst>
        </pc:spChg>
        <pc:spChg chg="mod">
          <ac:chgData name="Vivek Saahil" userId="43ad321a-5946-4c44-869a-99c3331d9527" providerId="ADAL" clId="{EA813354-F016-409C-A55B-EB42D8BC8B73}" dt="2021-04-06T04:33:14.680" v="5341" actId="27803"/>
          <ac:spMkLst>
            <pc:docMk/>
            <pc:sldMk cId="1830847363" sldId="283"/>
            <ac:spMk id="11903" creationId="{DE2832D2-EBE1-4439-9174-D4CDFFE22439}"/>
          </ac:spMkLst>
        </pc:spChg>
        <pc:spChg chg="mod">
          <ac:chgData name="Vivek Saahil" userId="43ad321a-5946-4c44-869a-99c3331d9527" providerId="ADAL" clId="{EA813354-F016-409C-A55B-EB42D8BC8B73}" dt="2021-04-06T04:33:14.680" v="5341" actId="27803"/>
          <ac:spMkLst>
            <pc:docMk/>
            <pc:sldMk cId="1830847363" sldId="283"/>
            <ac:spMk id="11904" creationId="{8C19B768-D3EB-4BE3-9734-D3E2D10C3F71}"/>
          </ac:spMkLst>
        </pc:spChg>
        <pc:spChg chg="mod">
          <ac:chgData name="Vivek Saahil" userId="43ad321a-5946-4c44-869a-99c3331d9527" providerId="ADAL" clId="{EA813354-F016-409C-A55B-EB42D8BC8B73}" dt="2021-04-06T04:33:14.680" v="5341" actId="27803"/>
          <ac:spMkLst>
            <pc:docMk/>
            <pc:sldMk cId="1830847363" sldId="283"/>
            <ac:spMk id="11905" creationId="{12B2C975-CD9F-412B-AD56-F9A447A514FE}"/>
          </ac:spMkLst>
        </pc:spChg>
        <pc:spChg chg="mod">
          <ac:chgData name="Vivek Saahil" userId="43ad321a-5946-4c44-869a-99c3331d9527" providerId="ADAL" clId="{EA813354-F016-409C-A55B-EB42D8BC8B73}" dt="2021-04-06T04:33:14.680" v="5341" actId="27803"/>
          <ac:spMkLst>
            <pc:docMk/>
            <pc:sldMk cId="1830847363" sldId="283"/>
            <ac:spMk id="11906" creationId="{0687711E-3029-4E14-A76F-C9976A7F0B27}"/>
          </ac:spMkLst>
        </pc:spChg>
        <pc:spChg chg="mod">
          <ac:chgData name="Vivek Saahil" userId="43ad321a-5946-4c44-869a-99c3331d9527" providerId="ADAL" clId="{EA813354-F016-409C-A55B-EB42D8BC8B73}" dt="2021-04-06T04:33:14.680" v="5341" actId="27803"/>
          <ac:spMkLst>
            <pc:docMk/>
            <pc:sldMk cId="1830847363" sldId="283"/>
            <ac:spMk id="11907" creationId="{ED033B79-4EC1-4FCE-93E0-5157E11E6579}"/>
          </ac:spMkLst>
        </pc:spChg>
        <pc:spChg chg="mod">
          <ac:chgData name="Vivek Saahil" userId="43ad321a-5946-4c44-869a-99c3331d9527" providerId="ADAL" clId="{EA813354-F016-409C-A55B-EB42D8BC8B73}" dt="2021-04-06T04:33:14.680" v="5341" actId="27803"/>
          <ac:spMkLst>
            <pc:docMk/>
            <pc:sldMk cId="1830847363" sldId="283"/>
            <ac:spMk id="11908" creationId="{20D86A15-B010-4222-9E3F-144AE5153045}"/>
          </ac:spMkLst>
        </pc:spChg>
        <pc:spChg chg="mod">
          <ac:chgData name="Vivek Saahil" userId="43ad321a-5946-4c44-869a-99c3331d9527" providerId="ADAL" clId="{EA813354-F016-409C-A55B-EB42D8BC8B73}" dt="2021-04-06T04:33:14.680" v="5341" actId="27803"/>
          <ac:spMkLst>
            <pc:docMk/>
            <pc:sldMk cId="1830847363" sldId="283"/>
            <ac:spMk id="11909" creationId="{91F844C4-BB36-487B-A93F-C31F08A35E28}"/>
          </ac:spMkLst>
        </pc:spChg>
        <pc:spChg chg="mod">
          <ac:chgData name="Vivek Saahil" userId="43ad321a-5946-4c44-869a-99c3331d9527" providerId="ADAL" clId="{EA813354-F016-409C-A55B-EB42D8BC8B73}" dt="2021-04-06T04:33:14.680" v="5341" actId="27803"/>
          <ac:spMkLst>
            <pc:docMk/>
            <pc:sldMk cId="1830847363" sldId="283"/>
            <ac:spMk id="11910" creationId="{30609135-2BFA-4620-BE60-54C6A2C5381E}"/>
          </ac:spMkLst>
        </pc:spChg>
        <pc:spChg chg="mod">
          <ac:chgData name="Vivek Saahil" userId="43ad321a-5946-4c44-869a-99c3331d9527" providerId="ADAL" clId="{EA813354-F016-409C-A55B-EB42D8BC8B73}" dt="2021-04-06T04:33:14.680" v="5341" actId="27803"/>
          <ac:spMkLst>
            <pc:docMk/>
            <pc:sldMk cId="1830847363" sldId="283"/>
            <ac:spMk id="11911" creationId="{21E06D8B-C372-4311-87F0-AC43BBD5E7CE}"/>
          </ac:spMkLst>
        </pc:spChg>
        <pc:spChg chg="mod">
          <ac:chgData name="Vivek Saahil" userId="43ad321a-5946-4c44-869a-99c3331d9527" providerId="ADAL" clId="{EA813354-F016-409C-A55B-EB42D8BC8B73}" dt="2021-04-06T04:33:14.680" v="5341" actId="27803"/>
          <ac:spMkLst>
            <pc:docMk/>
            <pc:sldMk cId="1830847363" sldId="283"/>
            <ac:spMk id="11912" creationId="{82526257-2949-4167-8EF9-24678393E829}"/>
          </ac:spMkLst>
        </pc:spChg>
        <pc:spChg chg="mod">
          <ac:chgData name="Vivek Saahil" userId="43ad321a-5946-4c44-869a-99c3331d9527" providerId="ADAL" clId="{EA813354-F016-409C-A55B-EB42D8BC8B73}" dt="2021-04-06T04:33:14.680" v="5341" actId="27803"/>
          <ac:spMkLst>
            <pc:docMk/>
            <pc:sldMk cId="1830847363" sldId="283"/>
            <ac:spMk id="11913" creationId="{598D52B9-CA4E-4DBF-A47B-9EDDAB7B3D29}"/>
          </ac:spMkLst>
        </pc:spChg>
        <pc:spChg chg="mod">
          <ac:chgData name="Vivek Saahil" userId="43ad321a-5946-4c44-869a-99c3331d9527" providerId="ADAL" clId="{EA813354-F016-409C-A55B-EB42D8BC8B73}" dt="2021-04-06T04:33:14.680" v="5341" actId="27803"/>
          <ac:spMkLst>
            <pc:docMk/>
            <pc:sldMk cId="1830847363" sldId="283"/>
            <ac:spMk id="11914" creationId="{FCCB0B8F-25CB-4D6A-B56F-EF97CA3D75E5}"/>
          </ac:spMkLst>
        </pc:spChg>
        <pc:spChg chg="mod">
          <ac:chgData name="Vivek Saahil" userId="43ad321a-5946-4c44-869a-99c3331d9527" providerId="ADAL" clId="{EA813354-F016-409C-A55B-EB42D8BC8B73}" dt="2021-04-06T04:33:14.680" v="5341" actId="27803"/>
          <ac:spMkLst>
            <pc:docMk/>
            <pc:sldMk cId="1830847363" sldId="283"/>
            <ac:spMk id="11915" creationId="{06B993DA-1922-47BF-A57B-23B1574C3C24}"/>
          </ac:spMkLst>
        </pc:spChg>
        <pc:spChg chg="mod">
          <ac:chgData name="Vivek Saahil" userId="43ad321a-5946-4c44-869a-99c3331d9527" providerId="ADAL" clId="{EA813354-F016-409C-A55B-EB42D8BC8B73}" dt="2021-04-06T04:33:14.680" v="5341" actId="27803"/>
          <ac:spMkLst>
            <pc:docMk/>
            <pc:sldMk cId="1830847363" sldId="283"/>
            <ac:spMk id="11916" creationId="{C07542C3-DA34-4A61-9711-381FC975F132}"/>
          </ac:spMkLst>
        </pc:spChg>
        <pc:spChg chg="mod">
          <ac:chgData name="Vivek Saahil" userId="43ad321a-5946-4c44-869a-99c3331d9527" providerId="ADAL" clId="{EA813354-F016-409C-A55B-EB42D8BC8B73}" dt="2021-04-06T04:33:14.680" v="5341" actId="27803"/>
          <ac:spMkLst>
            <pc:docMk/>
            <pc:sldMk cId="1830847363" sldId="283"/>
            <ac:spMk id="11917" creationId="{8CD63B2E-0280-4690-B959-B25533DFF799}"/>
          </ac:spMkLst>
        </pc:spChg>
        <pc:spChg chg="mod">
          <ac:chgData name="Vivek Saahil" userId="43ad321a-5946-4c44-869a-99c3331d9527" providerId="ADAL" clId="{EA813354-F016-409C-A55B-EB42D8BC8B73}" dt="2021-04-06T04:33:14.680" v="5341" actId="27803"/>
          <ac:spMkLst>
            <pc:docMk/>
            <pc:sldMk cId="1830847363" sldId="283"/>
            <ac:spMk id="11918" creationId="{C9FAA69D-4633-4378-9BC9-F4415372AF58}"/>
          </ac:spMkLst>
        </pc:spChg>
        <pc:spChg chg="mod">
          <ac:chgData name="Vivek Saahil" userId="43ad321a-5946-4c44-869a-99c3331d9527" providerId="ADAL" clId="{EA813354-F016-409C-A55B-EB42D8BC8B73}" dt="2021-04-06T04:33:14.680" v="5341" actId="27803"/>
          <ac:spMkLst>
            <pc:docMk/>
            <pc:sldMk cId="1830847363" sldId="283"/>
            <ac:spMk id="11919" creationId="{263D5F14-8DF8-41C4-B0C0-431BC49B4B1D}"/>
          </ac:spMkLst>
        </pc:spChg>
        <pc:spChg chg="mod">
          <ac:chgData name="Vivek Saahil" userId="43ad321a-5946-4c44-869a-99c3331d9527" providerId="ADAL" clId="{EA813354-F016-409C-A55B-EB42D8BC8B73}" dt="2021-04-06T04:33:14.680" v="5341" actId="27803"/>
          <ac:spMkLst>
            <pc:docMk/>
            <pc:sldMk cId="1830847363" sldId="283"/>
            <ac:spMk id="11920" creationId="{9577D747-3CA1-41A4-AEC6-C6C2D5C16E7C}"/>
          </ac:spMkLst>
        </pc:spChg>
        <pc:spChg chg="mod">
          <ac:chgData name="Vivek Saahil" userId="43ad321a-5946-4c44-869a-99c3331d9527" providerId="ADAL" clId="{EA813354-F016-409C-A55B-EB42D8BC8B73}" dt="2021-04-06T04:33:14.680" v="5341" actId="27803"/>
          <ac:spMkLst>
            <pc:docMk/>
            <pc:sldMk cId="1830847363" sldId="283"/>
            <ac:spMk id="11921" creationId="{CF594C4E-361E-4DE7-9C34-DE920DD3ACFB}"/>
          </ac:spMkLst>
        </pc:spChg>
        <pc:spChg chg="mod">
          <ac:chgData name="Vivek Saahil" userId="43ad321a-5946-4c44-869a-99c3331d9527" providerId="ADAL" clId="{EA813354-F016-409C-A55B-EB42D8BC8B73}" dt="2021-04-06T04:33:14.680" v="5341" actId="27803"/>
          <ac:spMkLst>
            <pc:docMk/>
            <pc:sldMk cId="1830847363" sldId="283"/>
            <ac:spMk id="11922" creationId="{67E28ECC-A0B5-431A-B12E-D7C4E354054D}"/>
          </ac:spMkLst>
        </pc:spChg>
        <pc:spChg chg="mod">
          <ac:chgData name="Vivek Saahil" userId="43ad321a-5946-4c44-869a-99c3331d9527" providerId="ADAL" clId="{EA813354-F016-409C-A55B-EB42D8BC8B73}" dt="2021-04-06T04:33:14.680" v="5341" actId="27803"/>
          <ac:spMkLst>
            <pc:docMk/>
            <pc:sldMk cId="1830847363" sldId="283"/>
            <ac:spMk id="11923" creationId="{DF0DB80C-053C-446E-89FE-9278B9605D5E}"/>
          </ac:spMkLst>
        </pc:spChg>
        <pc:spChg chg="mod">
          <ac:chgData name="Vivek Saahil" userId="43ad321a-5946-4c44-869a-99c3331d9527" providerId="ADAL" clId="{EA813354-F016-409C-A55B-EB42D8BC8B73}" dt="2021-04-06T04:33:14.680" v="5341" actId="27803"/>
          <ac:spMkLst>
            <pc:docMk/>
            <pc:sldMk cId="1830847363" sldId="283"/>
            <ac:spMk id="11924" creationId="{8736F6B7-0C03-4067-A36E-B699B10B9983}"/>
          </ac:spMkLst>
        </pc:spChg>
        <pc:spChg chg="mod">
          <ac:chgData name="Vivek Saahil" userId="43ad321a-5946-4c44-869a-99c3331d9527" providerId="ADAL" clId="{EA813354-F016-409C-A55B-EB42D8BC8B73}" dt="2021-04-06T04:33:14.680" v="5341" actId="27803"/>
          <ac:spMkLst>
            <pc:docMk/>
            <pc:sldMk cId="1830847363" sldId="283"/>
            <ac:spMk id="11925" creationId="{0ED424A3-5DC0-4020-A272-500E201839DE}"/>
          </ac:spMkLst>
        </pc:spChg>
        <pc:spChg chg="mod">
          <ac:chgData name="Vivek Saahil" userId="43ad321a-5946-4c44-869a-99c3331d9527" providerId="ADAL" clId="{EA813354-F016-409C-A55B-EB42D8BC8B73}" dt="2021-04-06T04:33:14.680" v="5341" actId="27803"/>
          <ac:spMkLst>
            <pc:docMk/>
            <pc:sldMk cId="1830847363" sldId="283"/>
            <ac:spMk id="11926" creationId="{57555D95-49A4-47E9-BCFD-65874770349F}"/>
          </ac:spMkLst>
        </pc:spChg>
        <pc:spChg chg="mod">
          <ac:chgData name="Vivek Saahil" userId="43ad321a-5946-4c44-869a-99c3331d9527" providerId="ADAL" clId="{EA813354-F016-409C-A55B-EB42D8BC8B73}" dt="2021-04-06T04:33:14.680" v="5341" actId="27803"/>
          <ac:spMkLst>
            <pc:docMk/>
            <pc:sldMk cId="1830847363" sldId="283"/>
            <ac:spMk id="11927" creationId="{E721B0D7-20FB-4F07-91E1-B940571FB319}"/>
          </ac:spMkLst>
        </pc:spChg>
        <pc:spChg chg="mod">
          <ac:chgData name="Vivek Saahil" userId="43ad321a-5946-4c44-869a-99c3331d9527" providerId="ADAL" clId="{EA813354-F016-409C-A55B-EB42D8BC8B73}" dt="2021-04-06T04:33:14.680" v="5341" actId="27803"/>
          <ac:spMkLst>
            <pc:docMk/>
            <pc:sldMk cId="1830847363" sldId="283"/>
            <ac:spMk id="11928" creationId="{4CB8DC86-0F9E-4FEF-ABD3-5F9CC90339CA}"/>
          </ac:spMkLst>
        </pc:spChg>
        <pc:spChg chg="mod">
          <ac:chgData name="Vivek Saahil" userId="43ad321a-5946-4c44-869a-99c3331d9527" providerId="ADAL" clId="{EA813354-F016-409C-A55B-EB42D8BC8B73}" dt="2021-04-06T04:33:14.680" v="5341" actId="27803"/>
          <ac:spMkLst>
            <pc:docMk/>
            <pc:sldMk cId="1830847363" sldId="283"/>
            <ac:spMk id="11929" creationId="{F538F445-C633-4F2B-86E7-E3924B04099F}"/>
          </ac:spMkLst>
        </pc:spChg>
        <pc:spChg chg="mod">
          <ac:chgData name="Vivek Saahil" userId="43ad321a-5946-4c44-869a-99c3331d9527" providerId="ADAL" clId="{EA813354-F016-409C-A55B-EB42D8BC8B73}" dt="2021-04-06T04:33:14.680" v="5341" actId="27803"/>
          <ac:spMkLst>
            <pc:docMk/>
            <pc:sldMk cId="1830847363" sldId="283"/>
            <ac:spMk id="11930" creationId="{E6277E84-3B39-49B7-834B-EDF9B015E019}"/>
          </ac:spMkLst>
        </pc:spChg>
        <pc:spChg chg="mod">
          <ac:chgData name="Vivek Saahil" userId="43ad321a-5946-4c44-869a-99c3331d9527" providerId="ADAL" clId="{EA813354-F016-409C-A55B-EB42D8BC8B73}" dt="2021-04-06T04:33:14.680" v="5341" actId="27803"/>
          <ac:spMkLst>
            <pc:docMk/>
            <pc:sldMk cId="1830847363" sldId="283"/>
            <ac:spMk id="11931" creationId="{8D8CB919-F49D-4368-9BE7-32BF563CA668}"/>
          </ac:spMkLst>
        </pc:spChg>
        <pc:spChg chg="mod">
          <ac:chgData name="Vivek Saahil" userId="43ad321a-5946-4c44-869a-99c3331d9527" providerId="ADAL" clId="{EA813354-F016-409C-A55B-EB42D8BC8B73}" dt="2021-04-06T04:33:14.680" v="5341" actId="27803"/>
          <ac:spMkLst>
            <pc:docMk/>
            <pc:sldMk cId="1830847363" sldId="283"/>
            <ac:spMk id="11932" creationId="{F42EA465-8908-4124-A908-18398B6A40F4}"/>
          </ac:spMkLst>
        </pc:spChg>
        <pc:spChg chg="mod">
          <ac:chgData name="Vivek Saahil" userId="43ad321a-5946-4c44-869a-99c3331d9527" providerId="ADAL" clId="{EA813354-F016-409C-A55B-EB42D8BC8B73}" dt="2021-04-06T04:33:14.680" v="5341" actId="27803"/>
          <ac:spMkLst>
            <pc:docMk/>
            <pc:sldMk cId="1830847363" sldId="283"/>
            <ac:spMk id="11933" creationId="{13857115-F7A9-4523-AD7D-2D64C8FC77C9}"/>
          </ac:spMkLst>
        </pc:spChg>
        <pc:spChg chg="mod">
          <ac:chgData name="Vivek Saahil" userId="43ad321a-5946-4c44-869a-99c3331d9527" providerId="ADAL" clId="{EA813354-F016-409C-A55B-EB42D8BC8B73}" dt="2021-04-06T04:33:14.680" v="5341" actId="27803"/>
          <ac:spMkLst>
            <pc:docMk/>
            <pc:sldMk cId="1830847363" sldId="283"/>
            <ac:spMk id="11934" creationId="{D8FE0FD2-FDA0-495F-8B7F-D3BCBB6361BD}"/>
          </ac:spMkLst>
        </pc:spChg>
        <pc:spChg chg="mod">
          <ac:chgData name="Vivek Saahil" userId="43ad321a-5946-4c44-869a-99c3331d9527" providerId="ADAL" clId="{EA813354-F016-409C-A55B-EB42D8BC8B73}" dt="2021-04-06T04:33:14.680" v="5341" actId="27803"/>
          <ac:spMkLst>
            <pc:docMk/>
            <pc:sldMk cId="1830847363" sldId="283"/>
            <ac:spMk id="11935" creationId="{CF07E0BA-1E7A-4438-920F-825EE8E9E048}"/>
          </ac:spMkLst>
        </pc:spChg>
        <pc:spChg chg="mod">
          <ac:chgData name="Vivek Saahil" userId="43ad321a-5946-4c44-869a-99c3331d9527" providerId="ADAL" clId="{EA813354-F016-409C-A55B-EB42D8BC8B73}" dt="2021-04-06T04:33:14.680" v="5341" actId="27803"/>
          <ac:spMkLst>
            <pc:docMk/>
            <pc:sldMk cId="1830847363" sldId="283"/>
            <ac:spMk id="11936" creationId="{4AB9C526-5F28-410C-B757-B7B52273BA4C}"/>
          </ac:spMkLst>
        </pc:spChg>
        <pc:spChg chg="mod">
          <ac:chgData name="Vivek Saahil" userId="43ad321a-5946-4c44-869a-99c3331d9527" providerId="ADAL" clId="{EA813354-F016-409C-A55B-EB42D8BC8B73}" dt="2021-04-06T04:33:14.680" v="5341" actId="27803"/>
          <ac:spMkLst>
            <pc:docMk/>
            <pc:sldMk cId="1830847363" sldId="283"/>
            <ac:spMk id="11937" creationId="{3C15408B-AE4D-4CC8-AEFF-05955A4C7E19}"/>
          </ac:spMkLst>
        </pc:spChg>
        <pc:spChg chg="mod">
          <ac:chgData name="Vivek Saahil" userId="43ad321a-5946-4c44-869a-99c3331d9527" providerId="ADAL" clId="{EA813354-F016-409C-A55B-EB42D8BC8B73}" dt="2021-04-06T04:33:14.680" v="5341" actId="27803"/>
          <ac:spMkLst>
            <pc:docMk/>
            <pc:sldMk cId="1830847363" sldId="283"/>
            <ac:spMk id="11938" creationId="{EE9A0B92-40A8-473E-B27F-32DDB1E350F1}"/>
          </ac:spMkLst>
        </pc:spChg>
        <pc:spChg chg="mod">
          <ac:chgData name="Vivek Saahil" userId="43ad321a-5946-4c44-869a-99c3331d9527" providerId="ADAL" clId="{EA813354-F016-409C-A55B-EB42D8BC8B73}" dt="2021-04-06T04:33:14.680" v="5341" actId="27803"/>
          <ac:spMkLst>
            <pc:docMk/>
            <pc:sldMk cId="1830847363" sldId="283"/>
            <ac:spMk id="11939" creationId="{987969CD-3A1F-42B9-AA8E-C8BDA0F22106}"/>
          </ac:spMkLst>
        </pc:spChg>
        <pc:spChg chg="mod">
          <ac:chgData name="Vivek Saahil" userId="43ad321a-5946-4c44-869a-99c3331d9527" providerId="ADAL" clId="{EA813354-F016-409C-A55B-EB42D8BC8B73}" dt="2021-04-06T04:33:14.680" v="5341" actId="27803"/>
          <ac:spMkLst>
            <pc:docMk/>
            <pc:sldMk cId="1830847363" sldId="283"/>
            <ac:spMk id="11940" creationId="{B3ADDA8B-A04C-4F16-B98F-1ADD6B45CEEE}"/>
          </ac:spMkLst>
        </pc:spChg>
        <pc:spChg chg="mod">
          <ac:chgData name="Vivek Saahil" userId="43ad321a-5946-4c44-869a-99c3331d9527" providerId="ADAL" clId="{EA813354-F016-409C-A55B-EB42D8BC8B73}" dt="2021-04-06T04:33:14.680" v="5341" actId="27803"/>
          <ac:spMkLst>
            <pc:docMk/>
            <pc:sldMk cId="1830847363" sldId="283"/>
            <ac:spMk id="11941" creationId="{AD9BC989-BFCC-4E68-B238-406D8281B81E}"/>
          </ac:spMkLst>
        </pc:spChg>
        <pc:spChg chg="mod">
          <ac:chgData name="Vivek Saahil" userId="43ad321a-5946-4c44-869a-99c3331d9527" providerId="ADAL" clId="{EA813354-F016-409C-A55B-EB42D8BC8B73}" dt="2021-04-06T04:33:14.680" v="5341" actId="27803"/>
          <ac:spMkLst>
            <pc:docMk/>
            <pc:sldMk cId="1830847363" sldId="283"/>
            <ac:spMk id="11942" creationId="{F07A1433-2D0A-4F57-9441-89DEC603BDDE}"/>
          </ac:spMkLst>
        </pc:spChg>
        <pc:spChg chg="mod">
          <ac:chgData name="Vivek Saahil" userId="43ad321a-5946-4c44-869a-99c3331d9527" providerId="ADAL" clId="{EA813354-F016-409C-A55B-EB42D8BC8B73}" dt="2021-04-06T04:33:14.680" v="5341" actId="27803"/>
          <ac:spMkLst>
            <pc:docMk/>
            <pc:sldMk cId="1830847363" sldId="283"/>
            <ac:spMk id="11943" creationId="{42B46A04-0929-4D2A-8E3C-86D2242DF0E1}"/>
          </ac:spMkLst>
        </pc:spChg>
        <pc:spChg chg="mod">
          <ac:chgData name="Vivek Saahil" userId="43ad321a-5946-4c44-869a-99c3331d9527" providerId="ADAL" clId="{EA813354-F016-409C-A55B-EB42D8BC8B73}" dt="2021-04-06T04:33:14.680" v="5341" actId="27803"/>
          <ac:spMkLst>
            <pc:docMk/>
            <pc:sldMk cId="1830847363" sldId="283"/>
            <ac:spMk id="11944" creationId="{EE4BBD99-77CB-4528-86BD-9B1E6848E48F}"/>
          </ac:spMkLst>
        </pc:spChg>
        <pc:spChg chg="mod">
          <ac:chgData name="Vivek Saahil" userId="43ad321a-5946-4c44-869a-99c3331d9527" providerId="ADAL" clId="{EA813354-F016-409C-A55B-EB42D8BC8B73}" dt="2021-04-06T04:33:14.680" v="5341" actId="27803"/>
          <ac:spMkLst>
            <pc:docMk/>
            <pc:sldMk cId="1830847363" sldId="283"/>
            <ac:spMk id="11945" creationId="{82089345-871C-43AF-B611-F2BD21169B4B}"/>
          </ac:spMkLst>
        </pc:spChg>
        <pc:spChg chg="mod">
          <ac:chgData name="Vivek Saahil" userId="43ad321a-5946-4c44-869a-99c3331d9527" providerId="ADAL" clId="{EA813354-F016-409C-A55B-EB42D8BC8B73}" dt="2021-04-06T04:33:14.680" v="5341" actId="27803"/>
          <ac:spMkLst>
            <pc:docMk/>
            <pc:sldMk cId="1830847363" sldId="283"/>
            <ac:spMk id="11946" creationId="{E2EF29CC-DBFD-4081-AC9B-4218B1F9B124}"/>
          </ac:spMkLst>
        </pc:spChg>
        <pc:spChg chg="mod">
          <ac:chgData name="Vivek Saahil" userId="43ad321a-5946-4c44-869a-99c3331d9527" providerId="ADAL" clId="{EA813354-F016-409C-A55B-EB42D8BC8B73}" dt="2021-04-06T04:33:14.680" v="5341" actId="27803"/>
          <ac:spMkLst>
            <pc:docMk/>
            <pc:sldMk cId="1830847363" sldId="283"/>
            <ac:spMk id="11947" creationId="{0902998B-4DC0-4455-9B81-FDD36A1559AD}"/>
          </ac:spMkLst>
        </pc:spChg>
        <pc:spChg chg="mod">
          <ac:chgData name="Vivek Saahil" userId="43ad321a-5946-4c44-869a-99c3331d9527" providerId="ADAL" clId="{EA813354-F016-409C-A55B-EB42D8BC8B73}" dt="2021-04-06T04:33:14.680" v="5341" actId="27803"/>
          <ac:spMkLst>
            <pc:docMk/>
            <pc:sldMk cId="1830847363" sldId="283"/>
            <ac:spMk id="11948" creationId="{18EFABEA-9684-476F-9A17-573DA0D93953}"/>
          </ac:spMkLst>
        </pc:spChg>
        <pc:spChg chg="mod">
          <ac:chgData name="Vivek Saahil" userId="43ad321a-5946-4c44-869a-99c3331d9527" providerId="ADAL" clId="{EA813354-F016-409C-A55B-EB42D8BC8B73}" dt="2021-04-06T04:33:14.680" v="5341" actId="27803"/>
          <ac:spMkLst>
            <pc:docMk/>
            <pc:sldMk cId="1830847363" sldId="283"/>
            <ac:spMk id="11949" creationId="{2384BDC6-9D5A-4247-98FE-F179F22BBBD7}"/>
          </ac:spMkLst>
        </pc:spChg>
        <pc:spChg chg="mod">
          <ac:chgData name="Vivek Saahil" userId="43ad321a-5946-4c44-869a-99c3331d9527" providerId="ADAL" clId="{EA813354-F016-409C-A55B-EB42D8BC8B73}" dt="2021-04-06T04:33:14.680" v="5341" actId="27803"/>
          <ac:spMkLst>
            <pc:docMk/>
            <pc:sldMk cId="1830847363" sldId="283"/>
            <ac:spMk id="11950" creationId="{BE624E74-D72F-45D2-BA1D-F0AAC524DEC2}"/>
          </ac:spMkLst>
        </pc:spChg>
        <pc:spChg chg="mod">
          <ac:chgData name="Vivek Saahil" userId="43ad321a-5946-4c44-869a-99c3331d9527" providerId="ADAL" clId="{EA813354-F016-409C-A55B-EB42D8BC8B73}" dt="2021-04-06T04:33:14.680" v="5341" actId="27803"/>
          <ac:spMkLst>
            <pc:docMk/>
            <pc:sldMk cId="1830847363" sldId="283"/>
            <ac:spMk id="11951" creationId="{FB07FF53-8BD7-46E7-9FA3-51415AC942B8}"/>
          </ac:spMkLst>
        </pc:spChg>
        <pc:spChg chg="mod">
          <ac:chgData name="Vivek Saahil" userId="43ad321a-5946-4c44-869a-99c3331d9527" providerId="ADAL" clId="{EA813354-F016-409C-A55B-EB42D8BC8B73}" dt="2021-04-06T04:33:14.680" v="5341" actId="27803"/>
          <ac:spMkLst>
            <pc:docMk/>
            <pc:sldMk cId="1830847363" sldId="283"/>
            <ac:spMk id="11952" creationId="{0021D7A6-9B93-462B-A61F-7883308FF590}"/>
          </ac:spMkLst>
        </pc:spChg>
        <pc:spChg chg="mod">
          <ac:chgData name="Vivek Saahil" userId="43ad321a-5946-4c44-869a-99c3331d9527" providerId="ADAL" clId="{EA813354-F016-409C-A55B-EB42D8BC8B73}" dt="2021-04-06T04:33:14.680" v="5341" actId="27803"/>
          <ac:spMkLst>
            <pc:docMk/>
            <pc:sldMk cId="1830847363" sldId="283"/>
            <ac:spMk id="11953" creationId="{E376BFED-6A9E-48BA-B6C0-55EFE440EA13}"/>
          </ac:spMkLst>
        </pc:spChg>
        <pc:spChg chg="mod">
          <ac:chgData name="Vivek Saahil" userId="43ad321a-5946-4c44-869a-99c3331d9527" providerId="ADAL" clId="{EA813354-F016-409C-A55B-EB42D8BC8B73}" dt="2021-04-06T04:33:14.680" v="5341" actId="27803"/>
          <ac:spMkLst>
            <pc:docMk/>
            <pc:sldMk cId="1830847363" sldId="283"/>
            <ac:spMk id="11954" creationId="{3E470231-EE8D-45D3-BE39-279B822F344C}"/>
          </ac:spMkLst>
        </pc:spChg>
        <pc:spChg chg="mod">
          <ac:chgData name="Vivek Saahil" userId="43ad321a-5946-4c44-869a-99c3331d9527" providerId="ADAL" clId="{EA813354-F016-409C-A55B-EB42D8BC8B73}" dt="2021-04-06T04:33:14.680" v="5341" actId="27803"/>
          <ac:spMkLst>
            <pc:docMk/>
            <pc:sldMk cId="1830847363" sldId="283"/>
            <ac:spMk id="11955" creationId="{465FD582-2A0C-4524-A54A-5B21B1D35498}"/>
          </ac:spMkLst>
        </pc:spChg>
        <pc:spChg chg="mod">
          <ac:chgData name="Vivek Saahil" userId="43ad321a-5946-4c44-869a-99c3331d9527" providerId="ADAL" clId="{EA813354-F016-409C-A55B-EB42D8BC8B73}" dt="2021-04-06T04:33:14.680" v="5341" actId="27803"/>
          <ac:spMkLst>
            <pc:docMk/>
            <pc:sldMk cId="1830847363" sldId="283"/>
            <ac:spMk id="11956" creationId="{B27D779A-16D1-4D2A-AC1E-9EEC642C4A4C}"/>
          </ac:spMkLst>
        </pc:spChg>
        <pc:spChg chg="mod">
          <ac:chgData name="Vivek Saahil" userId="43ad321a-5946-4c44-869a-99c3331d9527" providerId="ADAL" clId="{EA813354-F016-409C-A55B-EB42D8BC8B73}" dt="2021-04-06T04:33:14.680" v="5341" actId="27803"/>
          <ac:spMkLst>
            <pc:docMk/>
            <pc:sldMk cId="1830847363" sldId="283"/>
            <ac:spMk id="11957" creationId="{00E9F8FE-A3A0-4177-BB08-2E7F8AE917C0}"/>
          </ac:spMkLst>
        </pc:spChg>
        <pc:spChg chg="mod">
          <ac:chgData name="Vivek Saahil" userId="43ad321a-5946-4c44-869a-99c3331d9527" providerId="ADAL" clId="{EA813354-F016-409C-A55B-EB42D8BC8B73}" dt="2021-04-06T04:33:14.680" v="5341" actId="27803"/>
          <ac:spMkLst>
            <pc:docMk/>
            <pc:sldMk cId="1830847363" sldId="283"/>
            <ac:spMk id="11958" creationId="{DB1E2591-04C9-450B-97D0-72CF60BE67CA}"/>
          </ac:spMkLst>
        </pc:spChg>
        <pc:spChg chg="mod">
          <ac:chgData name="Vivek Saahil" userId="43ad321a-5946-4c44-869a-99c3331d9527" providerId="ADAL" clId="{EA813354-F016-409C-A55B-EB42D8BC8B73}" dt="2021-04-06T04:33:14.680" v="5341" actId="27803"/>
          <ac:spMkLst>
            <pc:docMk/>
            <pc:sldMk cId="1830847363" sldId="283"/>
            <ac:spMk id="11959" creationId="{1F3933DA-66FC-4593-BE4A-3CABAB2C98AC}"/>
          </ac:spMkLst>
        </pc:spChg>
        <pc:spChg chg="mod">
          <ac:chgData name="Vivek Saahil" userId="43ad321a-5946-4c44-869a-99c3331d9527" providerId="ADAL" clId="{EA813354-F016-409C-A55B-EB42D8BC8B73}" dt="2021-04-06T04:33:14.680" v="5341" actId="27803"/>
          <ac:spMkLst>
            <pc:docMk/>
            <pc:sldMk cId="1830847363" sldId="283"/>
            <ac:spMk id="11960" creationId="{33CE6C6D-87B2-445A-A137-8449D39CCFD7}"/>
          </ac:spMkLst>
        </pc:spChg>
        <pc:spChg chg="mod">
          <ac:chgData name="Vivek Saahil" userId="43ad321a-5946-4c44-869a-99c3331d9527" providerId="ADAL" clId="{EA813354-F016-409C-A55B-EB42D8BC8B73}" dt="2021-04-06T04:33:14.680" v="5341" actId="27803"/>
          <ac:spMkLst>
            <pc:docMk/>
            <pc:sldMk cId="1830847363" sldId="283"/>
            <ac:spMk id="11961" creationId="{75A68FD4-05BE-4994-B159-31EA0025DC67}"/>
          </ac:spMkLst>
        </pc:spChg>
        <pc:spChg chg="mod">
          <ac:chgData name="Vivek Saahil" userId="43ad321a-5946-4c44-869a-99c3331d9527" providerId="ADAL" clId="{EA813354-F016-409C-A55B-EB42D8BC8B73}" dt="2021-04-06T04:33:14.680" v="5341" actId="27803"/>
          <ac:spMkLst>
            <pc:docMk/>
            <pc:sldMk cId="1830847363" sldId="283"/>
            <ac:spMk id="11962" creationId="{FC5D721D-03BA-4AD9-B477-1815B0985721}"/>
          </ac:spMkLst>
        </pc:spChg>
        <pc:spChg chg="mod">
          <ac:chgData name="Vivek Saahil" userId="43ad321a-5946-4c44-869a-99c3331d9527" providerId="ADAL" clId="{EA813354-F016-409C-A55B-EB42D8BC8B73}" dt="2021-04-06T04:33:14.680" v="5341" actId="27803"/>
          <ac:spMkLst>
            <pc:docMk/>
            <pc:sldMk cId="1830847363" sldId="283"/>
            <ac:spMk id="11963" creationId="{86DD2256-68AE-40CB-A529-B8E002B9A8B4}"/>
          </ac:spMkLst>
        </pc:spChg>
        <pc:spChg chg="mod">
          <ac:chgData name="Vivek Saahil" userId="43ad321a-5946-4c44-869a-99c3331d9527" providerId="ADAL" clId="{EA813354-F016-409C-A55B-EB42D8BC8B73}" dt="2021-04-06T04:33:14.680" v="5341" actId="27803"/>
          <ac:spMkLst>
            <pc:docMk/>
            <pc:sldMk cId="1830847363" sldId="283"/>
            <ac:spMk id="11964" creationId="{F28D9C1A-7C92-46AB-ABFA-F9386577721F}"/>
          </ac:spMkLst>
        </pc:spChg>
        <pc:spChg chg="mod">
          <ac:chgData name="Vivek Saahil" userId="43ad321a-5946-4c44-869a-99c3331d9527" providerId="ADAL" clId="{EA813354-F016-409C-A55B-EB42D8BC8B73}" dt="2021-04-06T04:33:14.680" v="5341" actId="27803"/>
          <ac:spMkLst>
            <pc:docMk/>
            <pc:sldMk cId="1830847363" sldId="283"/>
            <ac:spMk id="11965" creationId="{89226CDA-F1B8-4B7A-AA36-0812FC5A1DC2}"/>
          </ac:spMkLst>
        </pc:spChg>
        <pc:spChg chg="mod">
          <ac:chgData name="Vivek Saahil" userId="43ad321a-5946-4c44-869a-99c3331d9527" providerId="ADAL" clId="{EA813354-F016-409C-A55B-EB42D8BC8B73}" dt="2021-04-06T04:33:14.680" v="5341" actId="27803"/>
          <ac:spMkLst>
            <pc:docMk/>
            <pc:sldMk cId="1830847363" sldId="283"/>
            <ac:spMk id="11966" creationId="{DB5FC4D3-F284-4452-9C4D-A38602F83270}"/>
          </ac:spMkLst>
        </pc:spChg>
        <pc:spChg chg="mod">
          <ac:chgData name="Vivek Saahil" userId="43ad321a-5946-4c44-869a-99c3331d9527" providerId="ADAL" clId="{EA813354-F016-409C-A55B-EB42D8BC8B73}" dt="2021-04-06T04:33:14.680" v="5341" actId="27803"/>
          <ac:spMkLst>
            <pc:docMk/>
            <pc:sldMk cId="1830847363" sldId="283"/>
            <ac:spMk id="11967" creationId="{A9B876D7-3E3B-4008-9C7A-64AEEC322728}"/>
          </ac:spMkLst>
        </pc:spChg>
        <pc:spChg chg="mod">
          <ac:chgData name="Vivek Saahil" userId="43ad321a-5946-4c44-869a-99c3331d9527" providerId="ADAL" clId="{EA813354-F016-409C-A55B-EB42D8BC8B73}" dt="2021-04-06T04:33:14.680" v="5341" actId="27803"/>
          <ac:spMkLst>
            <pc:docMk/>
            <pc:sldMk cId="1830847363" sldId="283"/>
            <ac:spMk id="11968" creationId="{51B3ED75-684F-4C2E-BC5A-EAD5CABBD38A}"/>
          </ac:spMkLst>
        </pc:spChg>
        <pc:spChg chg="mod">
          <ac:chgData name="Vivek Saahil" userId="43ad321a-5946-4c44-869a-99c3331d9527" providerId="ADAL" clId="{EA813354-F016-409C-A55B-EB42D8BC8B73}" dt="2021-04-06T04:33:14.680" v="5341" actId="27803"/>
          <ac:spMkLst>
            <pc:docMk/>
            <pc:sldMk cId="1830847363" sldId="283"/>
            <ac:spMk id="11969" creationId="{0C897D24-DFDB-4ABC-A43A-F117C2AF055A}"/>
          </ac:spMkLst>
        </pc:spChg>
        <pc:spChg chg="mod">
          <ac:chgData name="Vivek Saahil" userId="43ad321a-5946-4c44-869a-99c3331d9527" providerId="ADAL" clId="{EA813354-F016-409C-A55B-EB42D8BC8B73}" dt="2021-04-06T04:33:14.680" v="5341" actId="27803"/>
          <ac:spMkLst>
            <pc:docMk/>
            <pc:sldMk cId="1830847363" sldId="283"/>
            <ac:spMk id="11970" creationId="{D5841A67-3F01-4AB9-93EF-B4E75022320E}"/>
          </ac:spMkLst>
        </pc:spChg>
        <pc:spChg chg="mod">
          <ac:chgData name="Vivek Saahil" userId="43ad321a-5946-4c44-869a-99c3331d9527" providerId="ADAL" clId="{EA813354-F016-409C-A55B-EB42D8BC8B73}" dt="2021-04-06T04:33:14.680" v="5341" actId="27803"/>
          <ac:spMkLst>
            <pc:docMk/>
            <pc:sldMk cId="1830847363" sldId="283"/>
            <ac:spMk id="11971" creationId="{FF9595A0-BC4D-4C5F-A38B-371E7ABB865C}"/>
          </ac:spMkLst>
        </pc:spChg>
        <pc:spChg chg="mod">
          <ac:chgData name="Vivek Saahil" userId="43ad321a-5946-4c44-869a-99c3331d9527" providerId="ADAL" clId="{EA813354-F016-409C-A55B-EB42D8BC8B73}" dt="2021-04-06T04:33:14.680" v="5341" actId="27803"/>
          <ac:spMkLst>
            <pc:docMk/>
            <pc:sldMk cId="1830847363" sldId="283"/>
            <ac:spMk id="11972" creationId="{CC7D4AE3-A477-4670-A082-E97A298CDB1B}"/>
          </ac:spMkLst>
        </pc:spChg>
        <pc:spChg chg="mod">
          <ac:chgData name="Vivek Saahil" userId="43ad321a-5946-4c44-869a-99c3331d9527" providerId="ADAL" clId="{EA813354-F016-409C-A55B-EB42D8BC8B73}" dt="2021-04-06T04:33:14.680" v="5341" actId="27803"/>
          <ac:spMkLst>
            <pc:docMk/>
            <pc:sldMk cId="1830847363" sldId="283"/>
            <ac:spMk id="11973" creationId="{F8C0EFAD-EAB1-4BDF-B87E-B0D007538117}"/>
          </ac:spMkLst>
        </pc:spChg>
        <pc:spChg chg="mod">
          <ac:chgData name="Vivek Saahil" userId="43ad321a-5946-4c44-869a-99c3331d9527" providerId="ADAL" clId="{EA813354-F016-409C-A55B-EB42D8BC8B73}" dt="2021-04-06T04:33:14.680" v="5341" actId="27803"/>
          <ac:spMkLst>
            <pc:docMk/>
            <pc:sldMk cId="1830847363" sldId="283"/>
            <ac:spMk id="11974" creationId="{3DDA4427-FC78-4102-BB77-7663BA57F6F9}"/>
          </ac:spMkLst>
        </pc:spChg>
        <pc:spChg chg="mod">
          <ac:chgData name="Vivek Saahil" userId="43ad321a-5946-4c44-869a-99c3331d9527" providerId="ADAL" clId="{EA813354-F016-409C-A55B-EB42D8BC8B73}" dt="2021-04-06T04:33:14.680" v="5341" actId="27803"/>
          <ac:spMkLst>
            <pc:docMk/>
            <pc:sldMk cId="1830847363" sldId="283"/>
            <ac:spMk id="11975" creationId="{465AA3E3-29D6-4AD3-9032-DE09025EA0C1}"/>
          </ac:spMkLst>
        </pc:spChg>
        <pc:spChg chg="mod">
          <ac:chgData name="Vivek Saahil" userId="43ad321a-5946-4c44-869a-99c3331d9527" providerId="ADAL" clId="{EA813354-F016-409C-A55B-EB42D8BC8B73}" dt="2021-04-06T04:33:14.680" v="5341" actId="27803"/>
          <ac:spMkLst>
            <pc:docMk/>
            <pc:sldMk cId="1830847363" sldId="283"/>
            <ac:spMk id="11976" creationId="{88F08754-DC11-4934-9C5A-97BEC50E3E49}"/>
          </ac:spMkLst>
        </pc:spChg>
        <pc:spChg chg="mod">
          <ac:chgData name="Vivek Saahil" userId="43ad321a-5946-4c44-869a-99c3331d9527" providerId="ADAL" clId="{EA813354-F016-409C-A55B-EB42D8BC8B73}" dt="2021-04-06T04:33:14.680" v="5341" actId="27803"/>
          <ac:spMkLst>
            <pc:docMk/>
            <pc:sldMk cId="1830847363" sldId="283"/>
            <ac:spMk id="11977" creationId="{24999E83-DC46-4752-BB4E-3599F71E72F9}"/>
          </ac:spMkLst>
        </pc:spChg>
        <pc:spChg chg="mod">
          <ac:chgData name="Vivek Saahil" userId="43ad321a-5946-4c44-869a-99c3331d9527" providerId="ADAL" clId="{EA813354-F016-409C-A55B-EB42D8BC8B73}" dt="2021-04-06T04:33:14.680" v="5341" actId="27803"/>
          <ac:spMkLst>
            <pc:docMk/>
            <pc:sldMk cId="1830847363" sldId="283"/>
            <ac:spMk id="11978" creationId="{55F95C90-ABC1-44CA-8E53-0D572C9438D7}"/>
          </ac:spMkLst>
        </pc:spChg>
        <pc:spChg chg="mod">
          <ac:chgData name="Vivek Saahil" userId="43ad321a-5946-4c44-869a-99c3331d9527" providerId="ADAL" clId="{EA813354-F016-409C-A55B-EB42D8BC8B73}" dt="2021-04-06T04:33:14.680" v="5341" actId="27803"/>
          <ac:spMkLst>
            <pc:docMk/>
            <pc:sldMk cId="1830847363" sldId="283"/>
            <ac:spMk id="11979" creationId="{2E107223-29BE-44A5-B9B7-51A417530984}"/>
          </ac:spMkLst>
        </pc:spChg>
        <pc:spChg chg="mod">
          <ac:chgData name="Vivek Saahil" userId="43ad321a-5946-4c44-869a-99c3331d9527" providerId="ADAL" clId="{EA813354-F016-409C-A55B-EB42D8BC8B73}" dt="2021-04-06T04:33:14.680" v="5341" actId="27803"/>
          <ac:spMkLst>
            <pc:docMk/>
            <pc:sldMk cId="1830847363" sldId="283"/>
            <ac:spMk id="11980" creationId="{2274A8A9-82CF-4F06-8067-D6E1621C4851}"/>
          </ac:spMkLst>
        </pc:spChg>
        <pc:spChg chg="mod">
          <ac:chgData name="Vivek Saahil" userId="43ad321a-5946-4c44-869a-99c3331d9527" providerId="ADAL" clId="{EA813354-F016-409C-A55B-EB42D8BC8B73}" dt="2021-04-06T04:33:14.680" v="5341" actId="27803"/>
          <ac:spMkLst>
            <pc:docMk/>
            <pc:sldMk cId="1830847363" sldId="283"/>
            <ac:spMk id="11981" creationId="{14102399-1524-4368-9DF1-61C6F01CA7D6}"/>
          </ac:spMkLst>
        </pc:spChg>
        <pc:spChg chg="mod">
          <ac:chgData name="Vivek Saahil" userId="43ad321a-5946-4c44-869a-99c3331d9527" providerId="ADAL" clId="{EA813354-F016-409C-A55B-EB42D8BC8B73}" dt="2021-04-06T04:33:14.680" v="5341" actId="27803"/>
          <ac:spMkLst>
            <pc:docMk/>
            <pc:sldMk cId="1830847363" sldId="283"/>
            <ac:spMk id="11982" creationId="{E60AE9C4-C81B-43A9-8357-F100C16F3788}"/>
          </ac:spMkLst>
        </pc:spChg>
        <pc:spChg chg="mod">
          <ac:chgData name="Vivek Saahil" userId="43ad321a-5946-4c44-869a-99c3331d9527" providerId="ADAL" clId="{EA813354-F016-409C-A55B-EB42D8BC8B73}" dt="2021-04-06T04:33:14.680" v="5341" actId="27803"/>
          <ac:spMkLst>
            <pc:docMk/>
            <pc:sldMk cId="1830847363" sldId="283"/>
            <ac:spMk id="11983" creationId="{F9366C46-A0A6-43C2-A5F1-E9C33C483E4E}"/>
          </ac:spMkLst>
        </pc:spChg>
        <pc:spChg chg="mod">
          <ac:chgData name="Vivek Saahil" userId="43ad321a-5946-4c44-869a-99c3331d9527" providerId="ADAL" clId="{EA813354-F016-409C-A55B-EB42D8BC8B73}" dt="2021-04-06T04:33:14.680" v="5341" actId="27803"/>
          <ac:spMkLst>
            <pc:docMk/>
            <pc:sldMk cId="1830847363" sldId="283"/>
            <ac:spMk id="11984" creationId="{5131C39F-CECF-47D0-89C6-E1D5BE293532}"/>
          </ac:spMkLst>
        </pc:spChg>
        <pc:spChg chg="mod">
          <ac:chgData name="Vivek Saahil" userId="43ad321a-5946-4c44-869a-99c3331d9527" providerId="ADAL" clId="{EA813354-F016-409C-A55B-EB42D8BC8B73}" dt="2021-04-06T04:33:14.680" v="5341" actId="27803"/>
          <ac:spMkLst>
            <pc:docMk/>
            <pc:sldMk cId="1830847363" sldId="283"/>
            <ac:spMk id="11985" creationId="{B4FBEC49-D50C-4BFB-8EC3-D3FF8AC28030}"/>
          </ac:spMkLst>
        </pc:spChg>
        <pc:spChg chg="mod">
          <ac:chgData name="Vivek Saahil" userId="43ad321a-5946-4c44-869a-99c3331d9527" providerId="ADAL" clId="{EA813354-F016-409C-A55B-EB42D8BC8B73}" dt="2021-04-06T04:33:14.680" v="5341" actId="27803"/>
          <ac:spMkLst>
            <pc:docMk/>
            <pc:sldMk cId="1830847363" sldId="283"/>
            <ac:spMk id="11986" creationId="{43CEE166-DF78-4E58-B14A-786D0E26DE21}"/>
          </ac:spMkLst>
        </pc:spChg>
        <pc:spChg chg="mod">
          <ac:chgData name="Vivek Saahil" userId="43ad321a-5946-4c44-869a-99c3331d9527" providerId="ADAL" clId="{EA813354-F016-409C-A55B-EB42D8BC8B73}" dt="2021-04-06T04:33:14.680" v="5341" actId="27803"/>
          <ac:spMkLst>
            <pc:docMk/>
            <pc:sldMk cId="1830847363" sldId="283"/>
            <ac:spMk id="11987" creationId="{6B8C5F95-C024-44BE-B160-FF1152087293}"/>
          </ac:spMkLst>
        </pc:spChg>
        <pc:spChg chg="mod">
          <ac:chgData name="Vivek Saahil" userId="43ad321a-5946-4c44-869a-99c3331d9527" providerId="ADAL" clId="{EA813354-F016-409C-A55B-EB42D8BC8B73}" dt="2021-04-06T04:33:14.680" v="5341" actId="27803"/>
          <ac:spMkLst>
            <pc:docMk/>
            <pc:sldMk cId="1830847363" sldId="283"/>
            <ac:spMk id="11988" creationId="{842012A3-E9E8-41D3-B52F-9FF0E23EC763}"/>
          </ac:spMkLst>
        </pc:spChg>
        <pc:spChg chg="mod">
          <ac:chgData name="Vivek Saahil" userId="43ad321a-5946-4c44-869a-99c3331d9527" providerId="ADAL" clId="{EA813354-F016-409C-A55B-EB42D8BC8B73}" dt="2021-04-06T04:33:14.680" v="5341" actId="27803"/>
          <ac:spMkLst>
            <pc:docMk/>
            <pc:sldMk cId="1830847363" sldId="283"/>
            <ac:spMk id="11989" creationId="{166F9783-5F2C-45D3-BC09-6292D037E4AC}"/>
          </ac:spMkLst>
        </pc:spChg>
        <pc:spChg chg="mod">
          <ac:chgData name="Vivek Saahil" userId="43ad321a-5946-4c44-869a-99c3331d9527" providerId="ADAL" clId="{EA813354-F016-409C-A55B-EB42D8BC8B73}" dt="2021-04-06T04:33:14.680" v="5341" actId="27803"/>
          <ac:spMkLst>
            <pc:docMk/>
            <pc:sldMk cId="1830847363" sldId="283"/>
            <ac:spMk id="11990" creationId="{0A943EED-CC00-4446-93B7-2BFC6859E89C}"/>
          </ac:spMkLst>
        </pc:spChg>
        <pc:spChg chg="mod">
          <ac:chgData name="Vivek Saahil" userId="43ad321a-5946-4c44-869a-99c3331d9527" providerId="ADAL" clId="{EA813354-F016-409C-A55B-EB42D8BC8B73}" dt="2021-04-06T04:33:14.680" v="5341" actId="27803"/>
          <ac:spMkLst>
            <pc:docMk/>
            <pc:sldMk cId="1830847363" sldId="283"/>
            <ac:spMk id="11991" creationId="{BA49551F-CA07-483B-96F9-1DD63F9645DE}"/>
          </ac:spMkLst>
        </pc:spChg>
        <pc:spChg chg="mod">
          <ac:chgData name="Vivek Saahil" userId="43ad321a-5946-4c44-869a-99c3331d9527" providerId="ADAL" clId="{EA813354-F016-409C-A55B-EB42D8BC8B73}" dt="2021-04-06T04:33:14.680" v="5341" actId="27803"/>
          <ac:spMkLst>
            <pc:docMk/>
            <pc:sldMk cId="1830847363" sldId="283"/>
            <ac:spMk id="11992" creationId="{611350E0-1DA7-40D1-9C04-21C09191E2A8}"/>
          </ac:spMkLst>
        </pc:spChg>
        <pc:spChg chg="mod">
          <ac:chgData name="Vivek Saahil" userId="43ad321a-5946-4c44-869a-99c3331d9527" providerId="ADAL" clId="{EA813354-F016-409C-A55B-EB42D8BC8B73}" dt="2021-04-06T04:33:14.680" v="5341" actId="27803"/>
          <ac:spMkLst>
            <pc:docMk/>
            <pc:sldMk cId="1830847363" sldId="283"/>
            <ac:spMk id="11993" creationId="{1F1882E0-A9C3-477D-B1F7-BA06F8C837DF}"/>
          </ac:spMkLst>
        </pc:spChg>
        <pc:spChg chg="mod">
          <ac:chgData name="Vivek Saahil" userId="43ad321a-5946-4c44-869a-99c3331d9527" providerId="ADAL" clId="{EA813354-F016-409C-A55B-EB42D8BC8B73}" dt="2021-04-06T04:33:14.680" v="5341" actId="27803"/>
          <ac:spMkLst>
            <pc:docMk/>
            <pc:sldMk cId="1830847363" sldId="283"/>
            <ac:spMk id="11994" creationId="{C1F0901E-67ED-4380-8D72-91AFD6196AE2}"/>
          </ac:spMkLst>
        </pc:spChg>
        <pc:spChg chg="mod">
          <ac:chgData name="Vivek Saahil" userId="43ad321a-5946-4c44-869a-99c3331d9527" providerId="ADAL" clId="{EA813354-F016-409C-A55B-EB42D8BC8B73}" dt="2021-04-06T04:33:14.680" v="5341" actId="27803"/>
          <ac:spMkLst>
            <pc:docMk/>
            <pc:sldMk cId="1830847363" sldId="283"/>
            <ac:spMk id="11995" creationId="{C2DF8FF3-ACC8-4979-A50C-C10043718FA0}"/>
          </ac:spMkLst>
        </pc:spChg>
        <pc:spChg chg="mod">
          <ac:chgData name="Vivek Saahil" userId="43ad321a-5946-4c44-869a-99c3331d9527" providerId="ADAL" clId="{EA813354-F016-409C-A55B-EB42D8BC8B73}" dt="2021-04-06T04:33:14.680" v="5341" actId="27803"/>
          <ac:spMkLst>
            <pc:docMk/>
            <pc:sldMk cId="1830847363" sldId="283"/>
            <ac:spMk id="11996" creationId="{A891D7F9-03B4-42AB-A677-A4D1867B3D93}"/>
          </ac:spMkLst>
        </pc:spChg>
        <pc:spChg chg="mod">
          <ac:chgData name="Vivek Saahil" userId="43ad321a-5946-4c44-869a-99c3331d9527" providerId="ADAL" clId="{EA813354-F016-409C-A55B-EB42D8BC8B73}" dt="2021-04-06T04:33:14.680" v="5341" actId="27803"/>
          <ac:spMkLst>
            <pc:docMk/>
            <pc:sldMk cId="1830847363" sldId="283"/>
            <ac:spMk id="11997" creationId="{08A0D9FA-9BC3-464F-9472-EDC6A11DD5D7}"/>
          </ac:spMkLst>
        </pc:spChg>
        <pc:spChg chg="mod">
          <ac:chgData name="Vivek Saahil" userId="43ad321a-5946-4c44-869a-99c3331d9527" providerId="ADAL" clId="{EA813354-F016-409C-A55B-EB42D8BC8B73}" dt="2021-04-06T04:33:14.680" v="5341" actId="27803"/>
          <ac:spMkLst>
            <pc:docMk/>
            <pc:sldMk cId="1830847363" sldId="283"/>
            <ac:spMk id="11998" creationId="{C04BDE52-6D5C-4960-B106-D1722976BD9C}"/>
          </ac:spMkLst>
        </pc:spChg>
        <pc:spChg chg="mod">
          <ac:chgData name="Vivek Saahil" userId="43ad321a-5946-4c44-869a-99c3331d9527" providerId="ADAL" clId="{EA813354-F016-409C-A55B-EB42D8BC8B73}" dt="2021-04-06T04:33:14.680" v="5341" actId="27803"/>
          <ac:spMkLst>
            <pc:docMk/>
            <pc:sldMk cId="1830847363" sldId="283"/>
            <ac:spMk id="11999" creationId="{C881A418-E21E-4769-A5CA-24651AAF2D0B}"/>
          </ac:spMkLst>
        </pc:spChg>
        <pc:spChg chg="mod">
          <ac:chgData name="Vivek Saahil" userId="43ad321a-5946-4c44-869a-99c3331d9527" providerId="ADAL" clId="{EA813354-F016-409C-A55B-EB42D8BC8B73}" dt="2021-04-06T04:33:14.680" v="5341" actId="27803"/>
          <ac:spMkLst>
            <pc:docMk/>
            <pc:sldMk cId="1830847363" sldId="283"/>
            <ac:spMk id="12000" creationId="{0CCF10B0-7F58-4806-B6A4-E56E1424B813}"/>
          </ac:spMkLst>
        </pc:spChg>
        <pc:spChg chg="mod">
          <ac:chgData name="Vivek Saahil" userId="43ad321a-5946-4c44-869a-99c3331d9527" providerId="ADAL" clId="{EA813354-F016-409C-A55B-EB42D8BC8B73}" dt="2021-04-06T04:33:14.680" v="5341" actId="27803"/>
          <ac:spMkLst>
            <pc:docMk/>
            <pc:sldMk cId="1830847363" sldId="283"/>
            <ac:spMk id="12001" creationId="{8A7D46DD-53E4-4E8A-B707-6A7ED63166F8}"/>
          </ac:spMkLst>
        </pc:spChg>
        <pc:spChg chg="mod">
          <ac:chgData name="Vivek Saahil" userId="43ad321a-5946-4c44-869a-99c3331d9527" providerId="ADAL" clId="{EA813354-F016-409C-A55B-EB42D8BC8B73}" dt="2021-04-06T04:33:14.680" v="5341" actId="27803"/>
          <ac:spMkLst>
            <pc:docMk/>
            <pc:sldMk cId="1830847363" sldId="283"/>
            <ac:spMk id="12002" creationId="{5D24B2E6-F881-41BA-8050-22D5EA471FBC}"/>
          </ac:spMkLst>
        </pc:spChg>
        <pc:spChg chg="mod">
          <ac:chgData name="Vivek Saahil" userId="43ad321a-5946-4c44-869a-99c3331d9527" providerId="ADAL" clId="{EA813354-F016-409C-A55B-EB42D8BC8B73}" dt="2021-04-06T04:33:14.680" v="5341" actId="27803"/>
          <ac:spMkLst>
            <pc:docMk/>
            <pc:sldMk cId="1830847363" sldId="283"/>
            <ac:spMk id="12003" creationId="{90FA851F-B12D-4225-9136-7185F4D60596}"/>
          </ac:spMkLst>
        </pc:spChg>
        <pc:spChg chg="mod">
          <ac:chgData name="Vivek Saahil" userId="43ad321a-5946-4c44-869a-99c3331d9527" providerId="ADAL" clId="{EA813354-F016-409C-A55B-EB42D8BC8B73}" dt="2021-04-06T04:33:14.680" v="5341" actId="27803"/>
          <ac:spMkLst>
            <pc:docMk/>
            <pc:sldMk cId="1830847363" sldId="283"/>
            <ac:spMk id="12004" creationId="{DE080DB8-E282-4521-A04A-F72C26BC5B2A}"/>
          </ac:spMkLst>
        </pc:spChg>
        <pc:spChg chg="mod">
          <ac:chgData name="Vivek Saahil" userId="43ad321a-5946-4c44-869a-99c3331d9527" providerId="ADAL" clId="{EA813354-F016-409C-A55B-EB42D8BC8B73}" dt="2021-04-06T04:33:14.680" v="5341" actId="27803"/>
          <ac:spMkLst>
            <pc:docMk/>
            <pc:sldMk cId="1830847363" sldId="283"/>
            <ac:spMk id="12005" creationId="{F1A9E7AB-C5C0-4A51-B8BE-646586AF55C7}"/>
          </ac:spMkLst>
        </pc:spChg>
        <pc:spChg chg="mod">
          <ac:chgData name="Vivek Saahil" userId="43ad321a-5946-4c44-869a-99c3331d9527" providerId="ADAL" clId="{EA813354-F016-409C-A55B-EB42D8BC8B73}" dt="2021-04-06T04:33:14.680" v="5341" actId="27803"/>
          <ac:spMkLst>
            <pc:docMk/>
            <pc:sldMk cId="1830847363" sldId="283"/>
            <ac:spMk id="12006" creationId="{A4C67B6C-4145-4A5E-B653-005AFD33F389}"/>
          </ac:spMkLst>
        </pc:spChg>
        <pc:spChg chg="mod">
          <ac:chgData name="Vivek Saahil" userId="43ad321a-5946-4c44-869a-99c3331d9527" providerId="ADAL" clId="{EA813354-F016-409C-A55B-EB42D8BC8B73}" dt="2021-04-06T04:33:14.680" v="5341" actId="27803"/>
          <ac:spMkLst>
            <pc:docMk/>
            <pc:sldMk cId="1830847363" sldId="283"/>
            <ac:spMk id="12007" creationId="{15007FE5-9FFE-4D60-B80E-F46DF0EB0A7D}"/>
          </ac:spMkLst>
        </pc:spChg>
        <pc:spChg chg="mod">
          <ac:chgData name="Vivek Saahil" userId="43ad321a-5946-4c44-869a-99c3331d9527" providerId="ADAL" clId="{EA813354-F016-409C-A55B-EB42D8BC8B73}" dt="2021-04-06T04:33:14.680" v="5341" actId="27803"/>
          <ac:spMkLst>
            <pc:docMk/>
            <pc:sldMk cId="1830847363" sldId="283"/>
            <ac:spMk id="12008" creationId="{FE56A4F4-FE66-42B4-B343-C46143E98AD7}"/>
          </ac:spMkLst>
        </pc:spChg>
        <pc:spChg chg="mod">
          <ac:chgData name="Vivek Saahil" userId="43ad321a-5946-4c44-869a-99c3331d9527" providerId="ADAL" clId="{EA813354-F016-409C-A55B-EB42D8BC8B73}" dt="2021-04-06T04:33:14.680" v="5341" actId="27803"/>
          <ac:spMkLst>
            <pc:docMk/>
            <pc:sldMk cId="1830847363" sldId="283"/>
            <ac:spMk id="12009" creationId="{D426BDE9-078F-4BB8-92F6-6BAC619171AD}"/>
          </ac:spMkLst>
        </pc:spChg>
        <pc:spChg chg="mod">
          <ac:chgData name="Vivek Saahil" userId="43ad321a-5946-4c44-869a-99c3331d9527" providerId="ADAL" clId="{EA813354-F016-409C-A55B-EB42D8BC8B73}" dt="2021-04-06T04:33:14.680" v="5341" actId="27803"/>
          <ac:spMkLst>
            <pc:docMk/>
            <pc:sldMk cId="1830847363" sldId="283"/>
            <ac:spMk id="12010" creationId="{7970AF80-3106-40FC-AE42-9379C7765F99}"/>
          </ac:spMkLst>
        </pc:spChg>
        <pc:spChg chg="mod">
          <ac:chgData name="Vivek Saahil" userId="43ad321a-5946-4c44-869a-99c3331d9527" providerId="ADAL" clId="{EA813354-F016-409C-A55B-EB42D8BC8B73}" dt="2021-04-06T04:33:14.680" v="5341" actId="27803"/>
          <ac:spMkLst>
            <pc:docMk/>
            <pc:sldMk cId="1830847363" sldId="283"/>
            <ac:spMk id="12011" creationId="{BEE069CF-4FFB-4093-9CA8-40876D612478}"/>
          </ac:spMkLst>
        </pc:spChg>
        <pc:spChg chg="mod">
          <ac:chgData name="Vivek Saahil" userId="43ad321a-5946-4c44-869a-99c3331d9527" providerId="ADAL" clId="{EA813354-F016-409C-A55B-EB42D8BC8B73}" dt="2021-04-06T04:33:14.680" v="5341" actId="27803"/>
          <ac:spMkLst>
            <pc:docMk/>
            <pc:sldMk cId="1830847363" sldId="283"/>
            <ac:spMk id="12012" creationId="{74DC7B77-562F-4035-9925-4F26F7139014}"/>
          </ac:spMkLst>
        </pc:spChg>
        <pc:spChg chg="mod">
          <ac:chgData name="Vivek Saahil" userId="43ad321a-5946-4c44-869a-99c3331d9527" providerId="ADAL" clId="{EA813354-F016-409C-A55B-EB42D8BC8B73}" dt="2021-04-06T04:33:14.680" v="5341" actId="27803"/>
          <ac:spMkLst>
            <pc:docMk/>
            <pc:sldMk cId="1830847363" sldId="283"/>
            <ac:spMk id="12013" creationId="{172EC18C-0455-47B0-88A1-EBE534DAAD75}"/>
          </ac:spMkLst>
        </pc:spChg>
        <pc:spChg chg="mod">
          <ac:chgData name="Vivek Saahil" userId="43ad321a-5946-4c44-869a-99c3331d9527" providerId="ADAL" clId="{EA813354-F016-409C-A55B-EB42D8BC8B73}" dt="2021-04-06T04:33:14.680" v="5341" actId="27803"/>
          <ac:spMkLst>
            <pc:docMk/>
            <pc:sldMk cId="1830847363" sldId="283"/>
            <ac:spMk id="12014" creationId="{FFB00DA8-ED98-47EB-A23D-3C4CB6F45D9F}"/>
          </ac:spMkLst>
        </pc:spChg>
        <pc:spChg chg="mod">
          <ac:chgData name="Vivek Saahil" userId="43ad321a-5946-4c44-869a-99c3331d9527" providerId="ADAL" clId="{EA813354-F016-409C-A55B-EB42D8BC8B73}" dt="2021-04-06T04:33:14.680" v="5341" actId="27803"/>
          <ac:spMkLst>
            <pc:docMk/>
            <pc:sldMk cId="1830847363" sldId="283"/>
            <ac:spMk id="12015" creationId="{920AB90D-178C-4D9E-918B-0A022A2837FD}"/>
          </ac:spMkLst>
        </pc:spChg>
        <pc:spChg chg="mod">
          <ac:chgData name="Vivek Saahil" userId="43ad321a-5946-4c44-869a-99c3331d9527" providerId="ADAL" clId="{EA813354-F016-409C-A55B-EB42D8BC8B73}" dt="2021-04-06T04:33:14.680" v="5341" actId="27803"/>
          <ac:spMkLst>
            <pc:docMk/>
            <pc:sldMk cId="1830847363" sldId="283"/>
            <ac:spMk id="12016" creationId="{C108B3FB-6E5E-4F55-80C8-3529F91BD730}"/>
          </ac:spMkLst>
        </pc:spChg>
        <pc:spChg chg="mod">
          <ac:chgData name="Vivek Saahil" userId="43ad321a-5946-4c44-869a-99c3331d9527" providerId="ADAL" clId="{EA813354-F016-409C-A55B-EB42D8BC8B73}" dt="2021-04-06T04:33:14.680" v="5341" actId="27803"/>
          <ac:spMkLst>
            <pc:docMk/>
            <pc:sldMk cId="1830847363" sldId="283"/>
            <ac:spMk id="12017" creationId="{F22C732F-2AAF-47CD-BD62-85AF6E20F520}"/>
          </ac:spMkLst>
        </pc:spChg>
        <pc:spChg chg="mod">
          <ac:chgData name="Vivek Saahil" userId="43ad321a-5946-4c44-869a-99c3331d9527" providerId="ADAL" clId="{EA813354-F016-409C-A55B-EB42D8BC8B73}" dt="2021-04-06T04:33:14.680" v="5341" actId="27803"/>
          <ac:spMkLst>
            <pc:docMk/>
            <pc:sldMk cId="1830847363" sldId="283"/>
            <ac:spMk id="12018" creationId="{21B85E6F-FA34-44B5-A807-C9463C4F4A1F}"/>
          </ac:spMkLst>
        </pc:spChg>
        <pc:spChg chg="mod">
          <ac:chgData name="Vivek Saahil" userId="43ad321a-5946-4c44-869a-99c3331d9527" providerId="ADAL" clId="{EA813354-F016-409C-A55B-EB42D8BC8B73}" dt="2021-04-06T04:33:14.680" v="5341" actId="27803"/>
          <ac:spMkLst>
            <pc:docMk/>
            <pc:sldMk cId="1830847363" sldId="283"/>
            <ac:spMk id="12019" creationId="{C7E1BB45-638E-4ADE-BF8B-0643A80E6DBC}"/>
          </ac:spMkLst>
        </pc:spChg>
        <pc:spChg chg="mod">
          <ac:chgData name="Vivek Saahil" userId="43ad321a-5946-4c44-869a-99c3331d9527" providerId="ADAL" clId="{EA813354-F016-409C-A55B-EB42D8BC8B73}" dt="2021-04-06T04:33:14.680" v="5341" actId="27803"/>
          <ac:spMkLst>
            <pc:docMk/>
            <pc:sldMk cId="1830847363" sldId="283"/>
            <ac:spMk id="12020" creationId="{56AC8DC4-0414-4FA9-A4D3-B44A04B617E4}"/>
          </ac:spMkLst>
        </pc:spChg>
        <pc:spChg chg="mod">
          <ac:chgData name="Vivek Saahil" userId="43ad321a-5946-4c44-869a-99c3331d9527" providerId="ADAL" clId="{EA813354-F016-409C-A55B-EB42D8BC8B73}" dt="2021-04-06T04:33:14.680" v="5341" actId="27803"/>
          <ac:spMkLst>
            <pc:docMk/>
            <pc:sldMk cId="1830847363" sldId="283"/>
            <ac:spMk id="12021" creationId="{3E092A16-69B1-405D-900E-870EAD5D01CD}"/>
          </ac:spMkLst>
        </pc:spChg>
        <pc:spChg chg="mod">
          <ac:chgData name="Vivek Saahil" userId="43ad321a-5946-4c44-869a-99c3331d9527" providerId="ADAL" clId="{EA813354-F016-409C-A55B-EB42D8BC8B73}" dt="2021-04-06T04:33:14.680" v="5341" actId="27803"/>
          <ac:spMkLst>
            <pc:docMk/>
            <pc:sldMk cId="1830847363" sldId="283"/>
            <ac:spMk id="12022" creationId="{0DDC9180-8D21-42FB-9883-A3E6FBA88398}"/>
          </ac:spMkLst>
        </pc:spChg>
        <pc:spChg chg="mod">
          <ac:chgData name="Vivek Saahil" userId="43ad321a-5946-4c44-869a-99c3331d9527" providerId="ADAL" clId="{EA813354-F016-409C-A55B-EB42D8BC8B73}" dt="2021-04-06T04:33:14.680" v="5341" actId="27803"/>
          <ac:spMkLst>
            <pc:docMk/>
            <pc:sldMk cId="1830847363" sldId="283"/>
            <ac:spMk id="12023" creationId="{43803916-827F-4085-8F29-4AC5E6375603}"/>
          </ac:spMkLst>
        </pc:spChg>
        <pc:spChg chg="mod">
          <ac:chgData name="Vivek Saahil" userId="43ad321a-5946-4c44-869a-99c3331d9527" providerId="ADAL" clId="{EA813354-F016-409C-A55B-EB42D8BC8B73}" dt="2021-04-06T04:33:14.680" v="5341" actId="27803"/>
          <ac:spMkLst>
            <pc:docMk/>
            <pc:sldMk cId="1830847363" sldId="283"/>
            <ac:spMk id="12024" creationId="{D408533B-678B-46B7-A88A-0299875D06DB}"/>
          </ac:spMkLst>
        </pc:spChg>
        <pc:spChg chg="mod">
          <ac:chgData name="Vivek Saahil" userId="43ad321a-5946-4c44-869a-99c3331d9527" providerId="ADAL" clId="{EA813354-F016-409C-A55B-EB42D8BC8B73}" dt="2021-04-06T04:33:14.680" v="5341" actId="27803"/>
          <ac:spMkLst>
            <pc:docMk/>
            <pc:sldMk cId="1830847363" sldId="283"/>
            <ac:spMk id="12025" creationId="{27A6CACA-1D21-4F04-9555-FF08B0CCB458}"/>
          </ac:spMkLst>
        </pc:spChg>
        <pc:spChg chg="mod">
          <ac:chgData name="Vivek Saahil" userId="43ad321a-5946-4c44-869a-99c3331d9527" providerId="ADAL" clId="{EA813354-F016-409C-A55B-EB42D8BC8B73}" dt="2021-04-06T04:33:14.680" v="5341" actId="27803"/>
          <ac:spMkLst>
            <pc:docMk/>
            <pc:sldMk cId="1830847363" sldId="283"/>
            <ac:spMk id="12026" creationId="{67919014-12EF-4F93-88FB-F30FB2822DD5}"/>
          </ac:spMkLst>
        </pc:spChg>
        <pc:spChg chg="mod">
          <ac:chgData name="Vivek Saahil" userId="43ad321a-5946-4c44-869a-99c3331d9527" providerId="ADAL" clId="{EA813354-F016-409C-A55B-EB42D8BC8B73}" dt="2021-04-06T04:33:14.680" v="5341" actId="27803"/>
          <ac:spMkLst>
            <pc:docMk/>
            <pc:sldMk cId="1830847363" sldId="283"/>
            <ac:spMk id="12027" creationId="{E02B009C-EF77-4361-938A-42E4974F4A85}"/>
          </ac:spMkLst>
        </pc:spChg>
        <pc:spChg chg="mod">
          <ac:chgData name="Vivek Saahil" userId="43ad321a-5946-4c44-869a-99c3331d9527" providerId="ADAL" clId="{EA813354-F016-409C-A55B-EB42D8BC8B73}" dt="2021-04-06T04:33:14.680" v="5341" actId="27803"/>
          <ac:spMkLst>
            <pc:docMk/>
            <pc:sldMk cId="1830847363" sldId="283"/>
            <ac:spMk id="12028" creationId="{4DC97321-8A1F-4721-8917-F8BEB43FAF7D}"/>
          </ac:spMkLst>
        </pc:spChg>
        <pc:spChg chg="mod">
          <ac:chgData name="Vivek Saahil" userId="43ad321a-5946-4c44-869a-99c3331d9527" providerId="ADAL" clId="{EA813354-F016-409C-A55B-EB42D8BC8B73}" dt="2021-04-06T04:33:14.680" v="5341" actId="27803"/>
          <ac:spMkLst>
            <pc:docMk/>
            <pc:sldMk cId="1830847363" sldId="283"/>
            <ac:spMk id="12029" creationId="{D1FCC35B-7952-4A7B-BF22-F418698709F7}"/>
          </ac:spMkLst>
        </pc:spChg>
        <pc:spChg chg="mod">
          <ac:chgData name="Vivek Saahil" userId="43ad321a-5946-4c44-869a-99c3331d9527" providerId="ADAL" clId="{EA813354-F016-409C-A55B-EB42D8BC8B73}" dt="2021-04-06T04:33:14.680" v="5341" actId="27803"/>
          <ac:spMkLst>
            <pc:docMk/>
            <pc:sldMk cId="1830847363" sldId="283"/>
            <ac:spMk id="12030" creationId="{0AFE79E9-4636-4881-82AF-95F1B36CB544}"/>
          </ac:spMkLst>
        </pc:spChg>
        <pc:spChg chg="mod">
          <ac:chgData name="Vivek Saahil" userId="43ad321a-5946-4c44-869a-99c3331d9527" providerId="ADAL" clId="{EA813354-F016-409C-A55B-EB42D8BC8B73}" dt="2021-04-06T04:33:14.680" v="5341" actId="27803"/>
          <ac:spMkLst>
            <pc:docMk/>
            <pc:sldMk cId="1830847363" sldId="283"/>
            <ac:spMk id="12031" creationId="{E70149DD-8D19-4C16-A632-BCE066E6EA0A}"/>
          </ac:spMkLst>
        </pc:spChg>
        <pc:spChg chg="mod">
          <ac:chgData name="Vivek Saahil" userId="43ad321a-5946-4c44-869a-99c3331d9527" providerId="ADAL" clId="{EA813354-F016-409C-A55B-EB42D8BC8B73}" dt="2021-04-06T04:33:14.680" v="5341" actId="27803"/>
          <ac:spMkLst>
            <pc:docMk/>
            <pc:sldMk cId="1830847363" sldId="283"/>
            <ac:spMk id="12032" creationId="{A2BB60F5-8714-4176-AF30-15D088168D74}"/>
          </ac:spMkLst>
        </pc:spChg>
        <pc:spChg chg="mod">
          <ac:chgData name="Vivek Saahil" userId="43ad321a-5946-4c44-869a-99c3331d9527" providerId="ADAL" clId="{EA813354-F016-409C-A55B-EB42D8BC8B73}" dt="2021-04-06T04:33:14.680" v="5341" actId="27803"/>
          <ac:spMkLst>
            <pc:docMk/>
            <pc:sldMk cId="1830847363" sldId="283"/>
            <ac:spMk id="12033" creationId="{65B6BA2D-36FD-4732-AA55-555552FDEF18}"/>
          </ac:spMkLst>
        </pc:spChg>
        <pc:spChg chg="mod">
          <ac:chgData name="Vivek Saahil" userId="43ad321a-5946-4c44-869a-99c3331d9527" providerId="ADAL" clId="{EA813354-F016-409C-A55B-EB42D8BC8B73}" dt="2021-04-06T04:33:14.680" v="5341" actId="27803"/>
          <ac:spMkLst>
            <pc:docMk/>
            <pc:sldMk cId="1830847363" sldId="283"/>
            <ac:spMk id="12034" creationId="{311AE3DD-968E-4B97-A7F7-B7B78A07B3DA}"/>
          </ac:spMkLst>
        </pc:spChg>
        <pc:spChg chg="mod">
          <ac:chgData name="Vivek Saahil" userId="43ad321a-5946-4c44-869a-99c3331d9527" providerId="ADAL" clId="{EA813354-F016-409C-A55B-EB42D8BC8B73}" dt="2021-04-06T04:33:14.680" v="5341" actId="27803"/>
          <ac:spMkLst>
            <pc:docMk/>
            <pc:sldMk cId="1830847363" sldId="283"/>
            <ac:spMk id="12035" creationId="{FA4BAF13-0625-4DBE-AD7E-2D706F087397}"/>
          </ac:spMkLst>
        </pc:spChg>
        <pc:spChg chg="mod">
          <ac:chgData name="Vivek Saahil" userId="43ad321a-5946-4c44-869a-99c3331d9527" providerId="ADAL" clId="{EA813354-F016-409C-A55B-EB42D8BC8B73}" dt="2021-04-06T04:33:14.680" v="5341" actId="27803"/>
          <ac:spMkLst>
            <pc:docMk/>
            <pc:sldMk cId="1830847363" sldId="283"/>
            <ac:spMk id="12036" creationId="{00611FC5-B06A-41F6-B388-2A9A252C59FE}"/>
          </ac:spMkLst>
        </pc:spChg>
        <pc:spChg chg="mod">
          <ac:chgData name="Vivek Saahil" userId="43ad321a-5946-4c44-869a-99c3331d9527" providerId="ADAL" clId="{EA813354-F016-409C-A55B-EB42D8BC8B73}" dt="2021-04-06T04:33:14.680" v="5341" actId="27803"/>
          <ac:spMkLst>
            <pc:docMk/>
            <pc:sldMk cId="1830847363" sldId="283"/>
            <ac:spMk id="12037" creationId="{B494E7F8-0CF5-47C7-9564-65BDDE0D67C9}"/>
          </ac:spMkLst>
        </pc:spChg>
        <pc:spChg chg="mod">
          <ac:chgData name="Vivek Saahil" userId="43ad321a-5946-4c44-869a-99c3331d9527" providerId="ADAL" clId="{EA813354-F016-409C-A55B-EB42D8BC8B73}" dt="2021-04-06T04:33:14.680" v="5341" actId="27803"/>
          <ac:spMkLst>
            <pc:docMk/>
            <pc:sldMk cId="1830847363" sldId="283"/>
            <ac:spMk id="12038" creationId="{4E984240-09E0-45F1-A96D-83732309AE8A}"/>
          </ac:spMkLst>
        </pc:spChg>
        <pc:spChg chg="mod">
          <ac:chgData name="Vivek Saahil" userId="43ad321a-5946-4c44-869a-99c3331d9527" providerId="ADAL" clId="{EA813354-F016-409C-A55B-EB42D8BC8B73}" dt="2021-04-06T04:33:14.680" v="5341" actId="27803"/>
          <ac:spMkLst>
            <pc:docMk/>
            <pc:sldMk cId="1830847363" sldId="283"/>
            <ac:spMk id="12039" creationId="{8F7DE005-3DCC-43C4-AA32-143C06BCBFD4}"/>
          </ac:spMkLst>
        </pc:spChg>
        <pc:spChg chg="mod">
          <ac:chgData name="Vivek Saahil" userId="43ad321a-5946-4c44-869a-99c3331d9527" providerId="ADAL" clId="{EA813354-F016-409C-A55B-EB42D8BC8B73}" dt="2021-04-06T04:33:14.680" v="5341" actId="27803"/>
          <ac:spMkLst>
            <pc:docMk/>
            <pc:sldMk cId="1830847363" sldId="283"/>
            <ac:spMk id="12040" creationId="{7228C33B-B3E0-496A-9960-4013B7B34AA7}"/>
          </ac:spMkLst>
        </pc:spChg>
        <pc:spChg chg="mod">
          <ac:chgData name="Vivek Saahil" userId="43ad321a-5946-4c44-869a-99c3331d9527" providerId="ADAL" clId="{EA813354-F016-409C-A55B-EB42D8BC8B73}" dt="2021-04-06T04:33:14.680" v="5341" actId="27803"/>
          <ac:spMkLst>
            <pc:docMk/>
            <pc:sldMk cId="1830847363" sldId="283"/>
            <ac:spMk id="12041" creationId="{5BC7C300-A6D5-42DB-AC70-4E84E5D253F6}"/>
          </ac:spMkLst>
        </pc:spChg>
        <pc:spChg chg="mod">
          <ac:chgData name="Vivek Saahil" userId="43ad321a-5946-4c44-869a-99c3331d9527" providerId="ADAL" clId="{EA813354-F016-409C-A55B-EB42D8BC8B73}" dt="2021-04-06T04:33:14.680" v="5341" actId="27803"/>
          <ac:spMkLst>
            <pc:docMk/>
            <pc:sldMk cId="1830847363" sldId="283"/>
            <ac:spMk id="12042" creationId="{72DED9E8-5F97-4AD1-95E9-3637F6E51C62}"/>
          </ac:spMkLst>
        </pc:spChg>
        <pc:spChg chg="mod">
          <ac:chgData name="Vivek Saahil" userId="43ad321a-5946-4c44-869a-99c3331d9527" providerId="ADAL" clId="{EA813354-F016-409C-A55B-EB42D8BC8B73}" dt="2021-04-06T04:33:14.680" v="5341" actId="27803"/>
          <ac:spMkLst>
            <pc:docMk/>
            <pc:sldMk cId="1830847363" sldId="283"/>
            <ac:spMk id="12043" creationId="{1E7856BB-73D2-4CD1-AEEC-687B8B0F4402}"/>
          </ac:spMkLst>
        </pc:spChg>
        <pc:spChg chg="mod">
          <ac:chgData name="Vivek Saahil" userId="43ad321a-5946-4c44-869a-99c3331d9527" providerId="ADAL" clId="{EA813354-F016-409C-A55B-EB42D8BC8B73}" dt="2021-04-06T04:33:14.680" v="5341" actId="27803"/>
          <ac:spMkLst>
            <pc:docMk/>
            <pc:sldMk cId="1830847363" sldId="283"/>
            <ac:spMk id="12044" creationId="{8ACB9243-9513-4BD8-B16D-9BF9641C49BE}"/>
          </ac:spMkLst>
        </pc:spChg>
        <pc:spChg chg="mod">
          <ac:chgData name="Vivek Saahil" userId="43ad321a-5946-4c44-869a-99c3331d9527" providerId="ADAL" clId="{EA813354-F016-409C-A55B-EB42D8BC8B73}" dt="2021-04-06T04:33:14.680" v="5341" actId="27803"/>
          <ac:spMkLst>
            <pc:docMk/>
            <pc:sldMk cId="1830847363" sldId="283"/>
            <ac:spMk id="12045" creationId="{3C2DB728-EBC2-4429-9BA4-7AF36F93562E}"/>
          </ac:spMkLst>
        </pc:spChg>
        <pc:spChg chg="mod">
          <ac:chgData name="Vivek Saahil" userId="43ad321a-5946-4c44-869a-99c3331d9527" providerId="ADAL" clId="{EA813354-F016-409C-A55B-EB42D8BC8B73}" dt="2021-04-06T04:33:14.680" v="5341" actId="27803"/>
          <ac:spMkLst>
            <pc:docMk/>
            <pc:sldMk cId="1830847363" sldId="283"/>
            <ac:spMk id="12046" creationId="{745E86BB-BD6E-4FF4-9D92-24767600754F}"/>
          </ac:spMkLst>
        </pc:spChg>
        <pc:spChg chg="mod">
          <ac:chgData name="Vivek Saahil" userId="43ad321a-5946-4c44-869a-99c3331d9527" providerId="ADAL" clId="{EA813354-F016-409C-A55B-EB42D8BC8B73}" dt="2021-04-06T04:33:14.680" v="5341" actId="27803"/>
          <ac:spMkLst>
            <pc:docMk/>
            <pc:sldMk cId="1830847363" sldId="283"/>
            <ac:spMk id="12047" creationId="{45D8C842-B38D-49B4-BF43-EAE87FEB166D}"/>
          </ac:spMkLst>
        </pc:spChg>
        <pc:spChg chg="mod">
          <ac:chgData name="Vivek Saahil" userId="43ad321a-5946-4c44-869a-99c3331d9527" providerId="ADAL" clId="{EA813354-F016-409C-A55B-EB42D8BC8B73}" dt="2021-04-06T04:33:14.680" v="5341" actId="27803"/>
          <ac:spMkLst>
            <pc:docMk/>
            <pc:sldMk cId="1830847363" sldId="283"/>
            <ac:spMk id="12048" creationId="{B5A82FE8-1E5C-4691-B747-56045E314681}"/>
          </ac:spMkLst>
        </pc:spChg>
        <pc:spChg chg="mod">
          <ac:chgData name="Vivek Saahil" userId="43ad321a-5946-4c44-869a-99c3331d9527" providerId="ADAL" clId="{EA813354-F016-409C-A55B-EB42D8BC8B73}" dt="2021-04-06T04:33:14.680" v="5341" actId="27803"/>
          <ac:spMkLst>
            <pc:docMk/>
            <pc:sldMk cId="1830847363" sldId="283"/>
            <ac:spMk id="12049" creationId="{3189BC0F-26E0-4571-A36B-438D354D0336}"/>
          </ac:spMkLst>
        </pc:spChg>
        <pc:spChg chg="mod">
          <ac:chgData name="Vivek Saahil" userId="43ad321a-5946-4c44-869a-99c3331d9527" providerId="ADAL" clId="{EA813354-F016-409C-A55B-EB42D8BC8B73}" dt="2021-04-06T04:33:14.680" v="5341" actId="27803"/>
          <ac:spMkLst>
            <pc:docMk/>
            <pc:sldMk cId="1830847363" sldId="283"/>
            <ac:spMk id="12050" creationId="{89CDFB69-AF05-4F20-98C3-A0D0013475F2}"/>
          </ac:spMkLst>
        </pc:spChg>
        <pc:spChg chg="mod">
          <ac:chgData name="Vivek Saahil" userId="43ad321a-5946-4c44-869a-99c3331d9527" providerId="ADAL" clId="{EA813354-F016-409C-A55B-EB42D8BC8B73}" dt="2021-04-06T04:33:14.680" v="5341" actId="27803"/>
          <ac:spMkLst>
            <pc:docMk/>
            <pc:sldMk cId="1830847363" sldId="283"/>
            <ac:spMk id="12051" creationId="{E0497E48-97B9-44D2-BAF0-D84A761DA1FE}"/>
          </ac:spMkLst>
        </pc:spChg>
        <pc:spChg chg="mod">
          <ac:chgData name="Vivek Saahil" userId="43ad321a-5946-4c44-869a-99c3331d9527" providerId="ADAL" clId="{EA813354-F016-409C-A55B-EB42D8BC8B73}" dt="2021-04-06T04:33:14.680" v="5341" actId="27803"/>
          <ac:spMkLst>
            <pc:docMk/>
            <pc:sldMk cId="1830847363" sldId="283"/>
            <ac:spMk id="12052" creationId="{1DABA502-1CE3-47B7-B4A3-DC5FA748DDA5}"/>
          </ac:spMkLst>
        </pc:spChg>
        <pc:spChg chg="mod">
          <ac:chgData name="Vivek Saahil" userId="43ad321a-5946-4c44-869a-99c3331d9527" providerId="ADAL" clId="{EA813354-F016-409C-A55B-EB42D8BC8B73}" dt="2021-04-06T04:33:14.680" v="5341" actId="27803"/>
          <ac:spMkLst>
            <pc:docMk/>
            <pc:sldMk cId="1830847363" sldId="283"/>
            <ac:spMk id="12053" creationId="{E1E3D806-A81C-4A1A-8694-5AEA82D5FDBA}"/>
          </ac:spMkLst>
        </pc:spChg>
        <pc:spChg chg="mod">
          <ac:chgData name="Vivek Saahil" userId="43ad321a-5946-4c44-869a-99c3331d9527" providerId="ADAL" clId="{EA813354-F016-409C-A55B-EB42D8BC8B73}" dt="2021-04-06T04:33:14.680" v="5341" actId="27803"/>
          <ac:spMkLst>
            <pc:docMk/>
            <pc:sldMk cId="1830847363" sldId="283"/>
            <ac:spMk id="12054" creationId="{7284ED08-82CC-4810-84DB-52B63375AC91}"/>
          </ac:spMkLst>
        </pc:spChg>
        <pc:spChg chg="mod">
          <ac:chgData name="Vivek Saahil" userId="43ad321a-5946-4c44-869a-99c3331d9527" providerId="ADAL" clId="{EA813354-F016-409C-A55B-EB42D8BC8B73}" dt="2021-04-06T04:33:14.680" v="5341" actId="27803"/>
          <ac:spMkLst>
            <pc:docMk/>
            <pc:sldMk cId="1830847363" sldId="283"/>
            <ac:spMk id="12055" creationId="{C1EC2BAA-3152-4486-B0CD-379BF78A1B4F}"/>
          </ac:spMkLst>
        </pc:spChg>
        <pc:spChg chg="mod">
          <ac:chgData name="Vivek Saahil" userId="43ad321a-5946-4c44-869a-99c3331d9527" providerId="ADAL" clId="{EA813354-F016-409C-A55B-EB42D8BC8B73}" dt="2021-04-06T04:33:14.680" v="5341" actId="27803"/>
          <ac:spMkLst>
            <pc:docMk/>
            <pc:sldMk cId="1830847363" sldId="283"/>
            <ac:spMk id="12056" creationId="{1A054B5C-F46D-44A4-8FCB-C83715007001}"/>
          </ac:spMkLst>
        </pc:spChg>
        <pc:spChg chg="mod">
          <ac:chgData name="Vivek Saahil" userId="43ad321a-5946-4c44-869a-99c3331d9527" providerId="ADAL" clId="{EA813354-F016-409C-A55B-EB42D8BC8B73}" dt="2021-04-06T04:33:14.680" v="5341" actId="27803"/>
          <ac:spMkLst>
            <pc:docMk/>
            <pc:sldMk cId="1830847363" sldId="283"/>
            <ac:spMk id="12057" creationId="{FE8BE182-ABB2-4C24-AF6B-BAD3740AC5DA}"/>
          </ac:spMkLst>
        </pc:spChg>
        <pc:spChg chg="mod">
          <ac:chgData name="Vivek Saahil" userId="43ad321a-5946-4c44-869a-99c3331d9527" providerId="ADAL" clId="{EA813354-F016-409C-A55B-EB42D8BC8B73}" dt="2021-04-06T04:33:14.680" v="5341" actId="27803"/>
          <ac:spMkLst>
            <pc:docMk/>
            <pc:sldMk cId="1830847363" sldId="283"/>
            <ac:spMk id="12058" creationId="{3A20899C-F6FD-4F58-B695-14EAF7E8C322}"/>
          </ac:spMkLst>
        </pc:spChg>
        <pc:spChg chg="mod">
          <ac:chgData name="Vivek Saahil" userId="43ad321a-5946-4c44-869a-99c3331d9527" providerId="ADAL" clId="{EA813354-F016-409C-A55B-EB42D8BC8B73}" dt="2021-04-06T04:33:14.680" v="5341" actId="27803"/>
          <ac:spMkLst>
            <pc:docMk/>
            <pc:sldMk cId="1830847363" sldId="283"/>
            <ac:spMk id="12059" creationId="{3D9AAC96-84D8-4FDE-96DF-8A7B045A58E3}"/>
          </ac:spMkLst>
        </pc:spChg>
        <pc:spChg chg="mod">
          <ac:chgData name="Vivek Saahil" userId="43ad321a-5946-4c44-869a-99c3331d9527" providerId="ADAL" clId="{EA813354-F016-409C-A55B-EB42D8BC8B73}" dt="2021-04-06T04:33:14.680" v="5341" actId="27803"/>
          <ac:spMkLst>
            <pc:docMk/>
            <pc:sldMk cId="1830847363" sldId="283"/>
            <ac:spMk id="12060" creationId="{CD79928A-281C-499A-831B-C9F8CA3C17B7}"/>
          </ac:spMkLst>
        </pc:spChg>
        <pc:spChg chg="mod">
          <ac:chgData name="Vivek Saahil" userId="43ad321a-5946-4c44-869a-99c3331d9527" providerId="ADAL" clId="{EA813354-F016-409C-A55B-EB42D8BC8B73}" dt="2021-04-06T04:33:14.680" v="5341" actId="27803"/>
          <ac:spMkLst>
            <pc:docMk/>
            <pc:sldMk cId="1830847363" sldId="283"/>
            <ac:spMk id="12061" creationId="{11EAD915-4255-40E6-AF2E-F1FBA4CA5EE5}"/>
          </ac:spMkLst>
        </pc:spChg>
        <pc:spChg chg="mod">
          <ac:chgData name="Vivek Saahil" userId="43ad321a-5946-4c44-869a-99c3331d9527" providerId="ADAL" clId="{EA813354-F016-409C-A55B-EB42D8BC8B73}" dt="2021-04-06T04:33:14.680" v="5341" actId="27803"/>
          <ac:spMkLst>
            <pc:docMk/>
            <pc:sldMk cId="1830847363" sldId="283"/>
            <ac:spMk id="12062" creationId="{4FF59154-5999-4E27-B822-7B7FB550DC03}"/>
          </ac:spMkLst>
        </pc:spChg>
        <pc:spChg chg="mod">
          <ac:chgData name="Vivek Saahil" userId="43ad321a-5946-4c44-869a-99c3331d9527" providerId="ADAL" clId="{EA813354-F016-409C-A55B-EB42D8BC8B73}" dt="2021-04-06T04:33:14.680" v="5341" actId="27803"/>
          <ac:spMkLst>
            <pc:docMk/>
            <pc:sldMk cId="1830847363" sldId="283"/>
            <ac:spMk id="12063" creationId="{87626468-724D-4305-91CE-388215E59556}"/>
          </ac:spMkLst>
        </pc:spChg>
        <pc:spChg chg="mod">
          <ac:chgData name="Vivek Saahil" userId="43ad321a-5946-4c44-869a-99c3331d9527" providerId="ADAL" clId="{EA813354-F016-409C-A55B-EB42D8BC8B73}" dt="2021-04-06T04:33:14.680" v="5341" actId="27803"/>
          <ac:spMkLst>
            <pc:docMk/>
            <pc:sldMk cId="1830847363" sldId="283"/>
            <ac:spMk id="12064" creationId="{FA85E0F7-A02A-4C0E-9EF3-35493DE120BB}"/>
          </ac:spMkLst>
        </pc:spChg>
        <pc:spChg chg="mod">
          <ac:chgData name="Vivek Saahil" userId="43ad321a-5946-4c44-869a-99c3331d9527" providerId="ADAL" clId="{EA813354-F016-409C-A55B-EB42D8BC8B73}" dt="2021-04-06T04:33:14.680" v="5341" actId="27803"/>
          <ac:spMkLst>
            <pc:docMk/>
            <pc:sldMk cId="1830847363" sldId="283"/>
            <ac:spMk id="12065" creationId="{37C266DB-24BA-4933-8CD4-F49BF49542A2}"/>
          </ac:spMkLst>
        </pc:spChg>
        <pc:spChg chg="mod">
          <ac:chgData name="Vivek Saahil" userId="43ad321a-5946-4c44-869a-99c3331d9527" providerId="ADAL" clId="{EA813354-F016-409C-A55B-EB42D8BC8B73}" dt="2021-04-06T04:33:14.680" v="5341" actId="27803"/>
          <ac:spMkLst>
            <pc:docMk/>
            <pc:sldMk cId="1830847363" sldId="283"/>
            <ac:spMk id="12066" creationId="{28A2F8BE-A0AE-4A52-BDDE-6AF67D75A8D8}"/>
          </ac:spMkLst>
        </pc:spChg>
        <pc:spChg chg="mod">
          <ac:chgData name="Vivek Saahil" userId="43ad321a-5946-4c44-869a-99c3331d9527" providerId="ADAL" clId="{EA813354-F016-409C-A55B-EB42D8BC8B73}" dt="2021-04-06T04:33:14.680" v="5341" actId="27803"/>
          <ac:spMkLst>
            <pc:docMk/>
            <pc:sldMk cId="1830847363" sldId="283"/>
            <ac:spMk id="12067" creationId="{1793259C-51EC-46C4-9444-D4C2C77AA47D}"/>
          </ac:spMkLst>
        </pc:spChg>
        <pc:spChg chg="mod">
          <ac:chgData name="Vivek Saahil" userId="43ad321a-5946-4c44-869a-99c3331d9527" providerId="ADAL" clId="{EA813354-F016-409C-A55B-EB42D8BC8B73}" dt="2021-04-06T04:33:14.680" v="5341" actId="27803"/>
          <ac:spMkLst>
            <pc:docMk/>
            <pc:sldMk cId="1830847363" sldId="283"/>
            <ac:spMk id="12068" creationId="{3A04B3E7-506D-4B87-8C39-2AABB4B6FB91}"/>
          </ac:spMkLst>
        </pc:spChg>
        <pc:spChg chg="mod">
          <ac:chgData name="Vivek Saahil" userId="43ad321a-5946-4c44-869a-99c3331d9527" providerId="ADAL" clId="{EA813354-F016-409C-A55B-EB42D8BC8B73}" dt="2021-04-06T04:33:14.680" v="5341" actId="27803"/>
          <ac:spMkLst>
            <pc:docMk/>
            <pc:sldMk cId="1830847363" sldId="283"/>
            <ac:spMk id="12069" creationId="{39B51A8B-3A6E-490A-9FB8-A1F3F0698EED}"/>
          </ac:spMkLst>
        </pc:spChg>
        <pc:spChg chg="mod">
          <ac:chgData name="Vivek Saahil" userId="43ad321a-5946-4c44-869a-99c3331d9527" providerId="ADAL" clId="{EA813354-F016-409C-A55B-EB42D8BC8B73}" dt="2021-04-06T04:33:14.680" v="5341" actId="27803"/>
          <ac:spMkLst>
            <pc:docMk/>
            <pc:sldMk cId="1830847363" sldId="283"/>
            <ac:spMk id="12070" creationId="{3BB8E9FC-A410-4140-81FC-C823C5B28161}"/>
          </ac:spMkLst>
        </pc:spChg>
        <pc:spChg chg="mod">
          <ac:chgData name="Vivek Saahil" userId="43ad321a-5946-4c44-869a-99c3331d9527" providerId="ADAL" clId="{EA813354-F016-409C-A55B-EB42D8BC8B73}" dt="2021-04-06T04:33:14.680" v="5341" actId="27803"/>
          <ac:spMkLst>
            <pc:docMk/>
            <pc:sldMk cId="1830847363" sldId="283"/>
            <ac:spMk id="12071" creationId="{9EB9B085-A168-40A5-94C4-55C9ABFED38F}"/>
          </ac:spMkLst>
        </pc:spChg>
        <pc:spChg chg="mod">
          <ac:chgData name="Vivek Saahil" userId="43ad321a-5946-4c44-869a-99c3331d9527" providerId="ADAL" clId="{EA813354-F016-409C-A55B-EB42D8BC8B73}" dt="2021-04-06T04:33:14.680" v="5341" actId="27803"/>
          <ac:spMkLst>
            <pc:docMk/>
            <pc:sldMk cId="1830847363" sldId="283"/>
            <ac:spMk id="12072" creationId="{8E121310-6218-4984-BD77-B9615E5905AB}"/>
          </ac:spMkLst>
        </pc:spChg>
        <pc:spChg chg="mod">
          <ac:chgData name="Vivek Saahil" userId="43ad321a-5946-4c44-869a-99c3331d9527" providerId="ADAL" clId="{EA813354-F016-409C-A55B-EB42D8BC8B73}" dt="2021-04-06T04:33:14.680" v="5341" actId="27803"/>
          <ac:spMkLst>
            <pc:docMk/>
            <pc:sldMk cId="1830847363" sldId="283"/>
            <ac:spMk id="12073" creationId="{0EFD62E7-4AE4-4919-9C93-F29BF4A26767}"/>
          </ac:spMkLst>
        </pc:spChg>
        <pc:spChg chg="mod">
          <ac:chgData name="Vivek Saahil" userId="43ad321a-5946-4c44-869a-99c3331d9527" providerId="ADAL" clId="{EA813354-F016-409C-A55B-EB42D8BC8B73}" dt="2021-04-06T04:33:14.680" v="5341" actId="27803"/>
          <ac:spMkLst>
            <pc:docMk/>
            <pc:sldMk cId="1830847363" sldId="283"/>
            <ac:spMk id="12074" creationId="{18B9D816-49D4-447A-8E7F-4680FC100740}"/>
          </ac:spMkLst>
        </pc:spChg>
        <pc:spChg chg="mod">
          <ac:chgData name="Vivek Saahil" userId="43ad321a-5946-4c44-869a-99c3331d9527" providerId="ADAL" clId="{EA813354-F016-409C-A55B-EB42D8BC8B73}" dt="2021-04-06T04:33:14.680" v="5341" actId="27803"/>
          <ac:spMkLst>
            <pc:docMk/>
            <pc:sldMk cId="1830847363" sldId="283"/>
            <ac:spMk id="12075" creationId="{1A589FA9-BD82-4A26-A7FA-DBE9C5785C2C}"/>
          </ac:spMkLst>
        </pc:spChg>
        <pc:spChg chg="mod">
          <ac:chgData name="Vivek Saahil" userId="43ad321a-5946-4c44-869a-99c3331d9527" providerId="ADAL" clId="{EA813354-F016-409C-A55B-EB42D8BC8B73}" dt="2021-04-06T04:33:14.680" v="5341" actId="27803"/>
          <ac:spMkLst>
            <pc:docMk/>
            <pc:sldMk cId="1830847363" sldId="283"/>
            <ac:spMk id="12076" creationId="{DF169E00-7B67-4F32-9DC5-4864BB244387}"/>
          </ac:spMkLst>
        </pc:spChg>
        <pc:spChg chg="mod">
          <ac:chgData name="Vivek Saahil" userId="43ad321a-5946-4c44-869a-99c3331d9527" providerId="ADAL" clId="{EA813354-F016-409C-A55B-EB42D8BC8B73}" dt="2021-04-06T04:33:14.680" v="5341" actId="27803"/>
          <ac:spMkLst>
            <pc:docMk/>
            <pc:sldMk cId="1830847363" sldId="283"/>
            <ac:spMk id="12077" creationId="{27173220-F322-40CE-93A2-18F8856EABC3}"/>
          </ac:spMkLst>
        </pc:spChg>
        <pc:spChg chg="mod">
          <ac:chgData name="Vivek Saahil" userId="43ad321a-5946-4c44-869a-99c3331d9527" providerId="ADAL" clId="{EA813354-F016-409C-A55B-EB42D8BC8B73}" dt="2021-04-06T04:33:14.680" v="5341" actId="27803"/>
          <ac:spMkLst>
            <pc:docMk/>
            <pc:sldMk cId="1830847363" sldId="283"/>
            <ac:spMk id="12078" creationId="{4203B772-A25B-4B78-9D9A-5508836BB695}"/>
          </ac:spMkLst>
        </pc:spChg>
        <pc:spChg chg="mod">
          <ac:chgData name="Vivek Saahil" userId="43ad321a-5946-4c44-869a-99c3331d9527" providerId="ADAL" clId="{EA813354-F016-409C-A55B-EB42D8BC8B73}" dt="2021-04-06T04:33:14.680" v="5341" actId="27803"/>
          <ac:spMkLst>
            <pc:docMk/>
            <pc:sldMk cId="1830847363" sldId="283"/>
            <ac:spMk id="12079" creationId="{82316010-86EF-4814-8489-99C670842FE9}"/>
          </ac:spMkLst>
        </pc:spChg>
        <pc:spChg chg="mod">
          <ac:chgData name="Vivek Saahil" userId="43ad321a-5946-4c44-869a-99c3331d9527" providerId="ADAL" clId="{EA813354-F016-409C-A55B-EB42D8BC8B73}" dt="2021-04-06T04:33:14.680" v="5341" actId="27803"/>
          <ac:spMkLst>
            <pc:docMk/>
            <pc:sldMk cId="1830847363" sldId="283"/>
            <ac:spMk id="12080" creationId="{22307711-C00B-45A9-AE7F-6718BF319B73}"/>
          </ac:spMkLst>
        </pc:spChg>
        <pc:spChg chg="mod">
          <ac:chgData name="Vivek Saahil" userId="43ad321a-5946-4c44-869a-99c3331d9527" providerId="ADAL" clId="{EA813354-F016-409C-A55B-EB42D8BC8B73}" dt="2021-04-06T04:33:14.680" v="5341" actId="27803"/>
          <ac:spMkLst>
            <pc:docMk/>
            <pc:sldMk cId="1830847363" sldId="283"/>
            <ac:spMk id="12081" creationId="{275247F8-676E-4AB2-88D1-F195AB3B7E20}"/>
          </ac:spMkLst>
        </pc:spChg>
        <pc:spChg chg="mod">
          <ac:chgData name="Vivek Saahil" userId="43ad321a-5946-4c44-869a-99c3331d9527" providerId="ADAL" clId="{EA813354-F016-409C-A55B-EB42D8BC8B73}" dt="2021-04-06T04:33:14.680" v="5341" actId="27803"/>
          <ac:spMkLst>
            <pc:docMk/>
            <pc:sldMk cId="1830847363" sldId="283"/>
            <ac:spMk id="12082" creationId="{FD27633B-C63C-426A-9FC3-C9DB918FCA4F}"/>
          </ac:spMkLst>
        </pc:spChg>
        <pc:spChg chg="mod">
          <ac:chgData name="Vivek Saahil" userId="43ad321a-5946-4c44-869a-99c3331d9527" providerId="ADAL" clId="{EA813354-F016-409C-A55B-EB42D8BC8B73}" dt="2021-04-06T04:33:14.680" v="5341" actId="27803"/>
          <ac:spMkLst>
            <pc:docMk/>
            <pc:sldMk cId="1830847363" sldId="283"/>
            <ac:spMk id="12083" creationId="{56287DC4-EF86-4E37-ACBF-2D70498216C4}"/>
          </ac:spMkLst>
        </pc:spChg>
        <pc:spChg chg="mod">
          <ac:chgData name="Vivek Saahil" userId="43ad321a-5946-4c44-869a-99c3331d9527" providerId="ADAL" clId="{EA813354-F016-409C-A55B-EB42D8BC8B73}" dt="2021-04-06T04:33:14.680" v="5341" actId="27803"/>
          <ac:spMkLst>
            <pc:docMk/>
            <pc:sldMk cId="1830847363" sldId="283"/>
            <ac:spMk id="12084" creationId="{C2C6D505-A726-4B5D-B031-C4CFB2E7EDDE}"/>
          </ac:spMkLst>
        </pc:spChg>
        <pc:spChg chg="mod">
          <ac:chgData name="Vivek Saahil" userId="43ad321a-5946-4c44-869a-99c3331d9527" providerId="ADAL" clId="{EA813354-F016-409C-A55B-EB42D8BC8B73}" dt="2021-04-06T04:33:14.680" v="5341" actId="27803"/>
          <ac:spMkLst>
            <pc:docMk/>
            <pc:sldMk cId="1830847363" sldId="283"/>
            <ac:spMk id="12085" creationId="{56DD150A-44C1-4353-B5B9-3290F6159F66}"/>
          </ac:spMkLst>
        </pc:spChg>
        <pc:spChg chg="mod">
          <ac:chgData name="Vivek Saahil" userId="43ad321a-5946-4c44-869a-99c3331d9527" providerId="ADAL" clId="{EA813354-F016-409C-A55B-EB42D8BC8B73}" dt="2021-04-06T04:33:14.680" v="5341" actId="27803"/>
          <ac:spMkLst>
            <pc:docMk/>
            <pc:sldMk cId="1830847363" sldId="283"/>
            <ac:spMk id="12086" creationId="{75A67380-38AA-4625-A92C-6118A2F6F127}"/>
          </ac:spMkLst>
        </pc:spChg>
        <pc:spChg chg="mod">
          <ac:chgData name="Vivek Saahil" userId="43ad321a-5946-4c44-869a-99c3331d9527" providerId="ADAL" clId="{EA813354-F016-409C-A55B-EB42D8BC8B73}" dt="2021-04-06T04:33:14.680" v="5341" actId="27803"/>
          <ac:spMkLst>
            <pc:docMk/>
            <pc:sldMk cId="1830847363" sldId="283"/>
            <ac:spMk id="12087" creationId="{62E16A4D-112D-47EB-8857-743A38AA4AB2}"/>
          </ac:spMkLst>
        </pc:spChg>
        <pc:spChg chg="mod">
          <ac:chgData name="Vivek Saahil" userId="43ad321a-5946-4c44-869a-99c3331d9527" providerId="ADAL" clId="{EA813354-F016-409C-A55B-EB42D8BC8B73}" dt="2021-04-06T04:33:14.680" v="5341" actId="27803"/>
          <ac:spMkLst>
            <pc:docMk/>
            <pc:sldMk cId="1830847363" sldId="283"/>
            <ac:spMk id="12088" creationId="{10E1B09A-6228-4606-A590-4234F5236E6E}"/>
          </ac:spMkLst>
        </pc:spChg>
        <pc:spChg chg="mod">
          <ac:chgData name="Vivek Saahil" userId="43ad321a-5946-4c44-869a-99c3331d9527" providerId="ADAL" clId="{EA813354-F016-409C-A55B-EB42D8BC8B73}" dt="2021-04-06T04:33:14.680" v="5341" actId="27803"/>
          <ac:spMkLst>
            <pc:docMk/>
            <pc:sldMk cId="1830847363" sldId="283"/>
            <ac:spMk id="12089" creationId="{814DE311-BE1D-4C59-9B83-B01CB9B2B82F}"/>
          </ac:spMkLst>
        </pc:spChg>
        <pc:spChg chg="mod">
          <ac:chgData name="Vivek Saahil" userId="43ad321a-5946-4c44-869a-99c3331d9527" providerId="ADAL" clId="{EA813354-F016-409C-A55B-EB42D8BC8B73}" dt="2021-04-06T04:33:14.680" v="5341" actId="27803"/>
          <ac:spMkLst>
            <pc:docMk/>
            <pc:sldMk cId="1830847363" sldId="283"/>
            <ac:spMk id="12090" creationId="{DA803619-0B5D-40EF-A0D5-51FA72375437}"/>
          </ac:spMkLst>
        </pc:spChg>
        <pc:spChg chg="mod">
          <ac:chgData name="Vivek Saahil" userId="43ad321a-5946-4c44-869a-99c3331d9527" providerId="ADAL" clId="{EA813354-F016-409C-A55B-EB42D8BC8B73}" dt="2021-04-06T04:33:14.680" v="5341" actId="27803"/>
          <ac:spMkLst>
            <pc:docMk/>
            <pc:sldMk cId="1830847363" sldId="283"/>
            <ac:spMk id="12091" creationId="{7488B401-B941-4218-A931-52DBEB4865AA}"/>
          </ac:spMkLst>
        </pc:spChg>
        <pc:spChg chg="mod">
          <ac:chgData name="Vivek Saahil" userId="43ad321a-5946-4c44-869a-99c3331d9527" providerId="ADAL" clId="{EA813354-F016-409C-A55B-EB42D8BC8B73}" dt="2021-04-06T04:33:14.680" v="5341" actId="27803"/>
          <ac:spMkLst>
            <pc:docMk/>
            <pc:sldMk cId="1830847363" sldId="283"/>
            <ac:spMk id="12092" creationId="{BDF41647-85BF-4193-B65B-AEF03082A150}"/>
          </ac:spMkLst>
        </pc:spChg>
        <pc:spChg chg="mod">
          <ac:chgData name="Vivek Saahil" userId="43ad321a-5946-4c44-869a-99c3331d9527" providerId="ADAL" clId="{EA813354-F016-409C-A55B-EB42D8BC8B73}" dt="2021-04-06T04:33:14.680" v="5341" actId="27803"/>
          <ac:spMkLst>
            <pc:docMk/>
            <pc:sldMk cId="1830847363" sldId="283"/>
            <ac:spMk id="12093" creationId="{D5DA0C06-2C65-4828-A2A8-5C38A56C419D}"/>
          </ac:spMkLst>
        </pc:spChg>
        <pc:spChg chg="mod">
          <ac:chgData name="Vivek Saahil" userId="43ad321a-5946-4c44-869a-99c3331d9527" providerId="ADAL" clId="{EA813354-F016-409C-A55B-EB42D8BC8B73}" dt="2021-04-06T04:33:14.680" v="5341" actId="27803"/>
          <ac:spMkLst>
            <pc:docMk/>
            <pc:sldMk cId="1830847363" sldId="283"/>
            <ac:spMk id="12094" creationId="{1409D184-BC24-4ABA-AD5F-CBD3E86C1762}"/>
          </ac:spMkLst>
        </pc:spChg>
        <pc:spChg chg="mod">
          <ac:chgData name="Vivek Saahil" userId="43ad321a-5946-4c44-869a-99c3331d9527" providerId="ADAL" clId="{EA813354-F016-409C-A55B-EB42D8BC8B73}" dt="2021-04-06T04:33:14.680" v="5341" actId="27803"/>
          <ac:spMkLst>
            <pc:docMk/>
            <pc:sldMk cId="1830847363" sldId="283"/>
            <ac:spMk id="12095" creationId="{6C5054AA-7870-4229-8B6B-F70DEFB58CD6}"/>
          </ac:spMkLst>
        </pc:spChg>
        <pc:spChg chg="mod">
          <ac:chgData name="Vivek Saahil" userId="43ad321a-5946-4c44-869a-99c3331d9527" providerId="ADAL" clId="{EA813354-F016-409C-A55B-EB42D8BC8B73}" dt="2021-04-06T04:33:14.680" v="5341" actId="27803"/>
          <ac:spMkLst>
            <pc:docMk/>
            <pc:sldMk cId="1830847363" sldId="283"/>
            <ac:spMk id="12096" creationId="{B498933D-B4B9-4A5C-BDC4-7E63E50A1962}"/>
          </ac:spMkLst>
        </pc:spChg>
        <pc:spChg chg="mod">
          <ac:chgData name="Vivek Saahil" userId="43ad321a-5946-4c44-869a-99c3331d9527" providerId="ADAL" clId="{EA813354-F016-409C-A55B-EB42D8BC8B73}" dt="2021-04-06T04:33:14.680" v="5341" actId="27803"/>
          <ac:spMkLst>
            <pc:docMk/>
            <pc:sldMk cId="1830847363" sldId="283"/>
            <ac:spMk id="12097" creationId="{B9F8B348-6DF3-4611-BB19-EF0C1D1EBEF8}"/>
          </ac:spMkLst>
        </pc:spChg>
        <pc:spChg chg="mod">
          <ac:chgData name="Vivek Saahil" userId="43ad321a-5946-4c44-869a-99c3331d9527" providerId="ADAL" clId="{EA813354-F016-409C-A55B-EB42D8BC8B73}" dt="2021-04-06T04:33:14.680" v="5341" actId="27803"/>
          <ac:spMkLst>
            <pc:docMk/>
            <pc:sldMk cId="1830847363" sldId="283"/>
            <ac:spMk id="12098" creationId="{5CF656FE-A438-4658-9491-FF260D1FE72C}"/>
          </ac:spMkLst>
        </pc:spChg>
        <pc:spChg chg="mod">
          <ac:chgData name="Vivek Saahil" userId="43ad321a-5946-4c44-869a-99c3331d9527" providerId="ADAL" clId="{EA813354-F016-409C-A55B-EB42D8BC8B73}" dt="2021-04-06T04:33:14.680" v="5341" actId="27803"/>
          <ac:spMkLst>
            <pc:docMk/>
            <pc:sldMk cId="1830847363" sldId="283"/>
            <ac:spMk id="12099" creationId="{8503D727-9526-4DCE-8E17-88034AE95364}"/>
          </ac:spMkLst>
        </pc:spChg>
        <pc:spChg chg="mod">
          <ac:chgData name="Vivek Saahil" userId="43ad321a-5946-4c44-869a-99c3331d9527" providerId="ADAL" clId="{EA813354-F016-409C-A55B-EB42D8BC8B73}" dt="2021-04-06T04:33:14.680" v="5341" actId="27803"/>
          <ac:spMkLst>
            <pc:docMk/>
            <pc:sldMk cId="1830847363" sldId="283"/>
            <ac:spMk id="12100" creationId="{4593269A-2CBF-4955-B000-D488EBA0CBCF}"/>
          </ac:spMkLst>
        </pc:spChg>
        <pc:spChg chg="mod">
          <ac:chgData name="Vivek Saahil" userId="43ad321a-5946-4c44-869a-99c3331d9527" providerId="ADAL" clId="{EA813354-F016-409C-A55B-EB42D8BC8B73}" dt="2021-04-06T04:33:14.680" v="5341" actId="27803"/>
          <ac:spMkLst>
            <pc:docMk/>
            <pc:sldMk cId="1830847363" sldId="283"/>
            <ac:spMk id="12101" creationId="{0E39B26D-7DFE-45CD-A34D-172F176E83F2}"/>
          </ac:spMkLst>
        </pc:spChg>
        <pc:spChg chg="mod">
          <ac:chgData name="Vivek Saahil" userId="43ad321a-5946-4c44-869a-99c3331d9527" providerId="ADAL" clId="{EA813354-F016-409C-A55B-EB42D8BC8B73}" dt="2021-04-06T04:33:14.680" v="5341" actId="27803"/>
          <ac:spMkLst>
            <pc:docMk/>
            <pc:sldMk cId="1830847363" sldId="283"/>
            <ac:spMk id="12102" creationId="{F53D862F-B7C4-4E0D-BC82-9C36832A9EDF}"/>
          </ac:spMkLst>
        </pc:spChg>
        <pc:spChg chg="mod">
          <ac:chgData name="Vivek Saahil" userId="43ad321a-5946-4c44-869a-99c3331d9527" providerId="ADAL" clId="{EA813354-F016-409C-A55B-EB42D8BC8B73}" dt="2021-04-06T04:33:14.680" v="5341" actId="27803"/>
          <ac:spMkLst>
            <pc:docMk/>
            <pc:sldMk cId="1830847363" sldId="283"/>
            <ac:spMk id="12103" creationId="{ADB98DCD-5B49-40BA-9470-858BB60C66A5}"/>
          </ac:spMkLst>
        </pc:spChg>
        <pc:spChg chg="mod">
          <ac:chgData name="Vivek Saahil" userId="43ad321a-5946-4c44-869a-99c3331d9527" providerId="ADAL" clId="{EA813354-F016-409C-A55B-EB42D8BC8B73}" dt="2021-04-06T04:33:14.680" v="5341" actId="27803"/>
          <ac:spMkLst>
            <pc:docMk/>
            <pc:sldMk cId="1830847363" sldId="283"/>
            <ac:spMk id="12104" creationId="{A58271C4-683A-438D-B56C-88A38C2F0D6E}"/>
          </ac:spMkLst>
        </pc:spChg>
        <pc:spChg chg="mod">
          <ac:chgData name="Vivek Saahil" userId="43ad321a-5946-4c44-869a-99c3331d9527" providerId="ADAL" clId="{EA813354-F016-409C-A55B-EB42D8BC8B73}" dt="2021-04-06T04:33:14.680" v="5341" actId="27803"/>
          <ac:spMkLst>
            <pc:docMk/>
            <pc:sldMk cId="1830847363" sldId="283"/>
            <ac:spMk id="12105" creationId="{64064E6A-8C99-4317-B351-450CB41CE8CC}"/>
          </ac:spMkLst>
        </pc:spChg>
        <pc:spChg chg="mod">
          <ac:chgData name="Vivek Saahil" userId="43ad321a-5946-4c44-869a-99c3331d9527" providerId="ADAL" clId="{EA813354-F016-409C-A55B-EB42D8BC8B73}" dt="2021-04-06T04:33:14.680" v="5341" actId="27803"/>
          <ac:spMkLst>
            <pc:docMk/>
            <pc:sldMk cId="1830847363" sldId="283"/>
            <ac:spMk id="12106" creationId="{D0C078A2-0B28-4D95-8336-7BA0BE3DEA8F}"/>
          </ac:spMkLst>
        </pc:spChg>
        <pc:spChg chg="mod">
          <ac:chgData name="Vivek Saahil" userId="43ad321a-5946-4c44-869a-99c3331d9527" providerId="ADAL" clId="{EA813354-F016-409C-A55B-EB42D8BC8B73}" dt="2021-04-06T04:33:14.680" v="5341" actId="27803"/>
          <ac:spMkLst>
            <pc:docMk/>
            <pc:sldMk cId="1830847363" sldId="283"/>
            <ac:spMk id="12107" creationId="{6F88D7E1-0CBB-4A37-AC15-35FF7FDE81B0}"/>
          </ac:spMkLst>
        </pc:spChg>
        <pc:spChg chg="mod">
          <ac:chgData name="Vivek Saahil" userId="43ad321a-5946-4c44-869a-99c3331d9527" providerId="ADAL" clId="{EA813354-F016-409C-A55B-EB42D8BC8B73}" dt="2021-04-06T04:33:14.680" v="5341" actId="27803"/>
          <ac:spMkLst>
            <pc:docMk/>
            <pc:sldMk cId="1830847363" sldId="283"/>
            <ac:spMk id="12108" creationId="{D09895D4-EF93-461D-824F-AB6B938BE80B}"/>
          </ac:spMkLst>
        </pc:spChg>
        <pc:spChg chg="mod">
          <ac:chgData name="Vivek Saahil" userId="43ad321a-5946-4c44-869a-99c3331d9527" providerId="ADAL" clId="{EA813354-F016-409C-A55B-EB42D8BC8B73}" dt="2021-04-06T04:33:14.680" v="5341" actId="27803"/>
          <ac:spMkLst>
            <pc:docMk/>
            <pc:sldMk cId="1830847363" sldId="283"/>
            <ac:spMk id="12109" creationId="{8958477F-E8B6-4A53-A618-49978E20170C}"/>
          </ac:spMkLst>
        </pc:spChg>
        <pc:spChg chg="mod">
          <ac:chgData name="Vivek Saahil" userId="43ad321a-5946-4c44-869a-99c3331d9527" providerId="ADAL" clId="{EA813354-F016-409C-A55B-EB42D8BC8B73}" dt="2021-04-06T04:33:14.680" v="5341" actId="27803"/>
          <ac:spMkLst>
            <pc:docMk/>
            <pc:sldMk cId="1830847363" sldId="283"/>
            <ac:spMk id="12110" creationId="{5056365F-C01C-4933-B9F3-DE9209089DF3}"/>
          </ac:spMkLst>
        </pc:spChg>
        <pc:spChg chg="mod">
          <ac:chgData name="Vivek Saahil" userId="43ad321a-5946-4c44-869a-99c3331d9527" providerId="ADAL" clId="{EA813354-F016-409C-A55B-EB42D8BC8B73}" dt="2021-04-06T04:33:14.680" v="5341" actId="27803"/>
          <ac:spMkLst>
            <pc:docMk/>
            <pc:sldMk cId="1830847363" sldId="283"/>
            <ac:spMk id="12111" creationId="{02CCBCFD-1F18-4E46-8EA6-3179485B98B4}"/>
          </ac:spMkLst>
        </pc:spChg>
        <pc:spChg chg="mod">
          <ac:chgData name="Vivek Saahil" userId="43ad321a-5946-4c44-869a-99c3331d9527" providerId="ADAL" clId="{EA813354-F016-409C-A55B-EB42D8BC8B73}" dt="2021-04-06T04:33:14.680" v="5341" actId="27803"/>
          <ac:spMkLst>
            <pc:docMk/>
            <pc:sldMk cId="1830847363" sldId="283"/>
            <ac:spMk id="12112" creationId="{F0E23576-A8DC-4D04-8E30-1FA96B50D98D}"/>
          </ac:spMkLst>
        </pc:spChg>
        <pc:spChg chg="mod">
          <ac:chgData name="Vivek Saahil" userId="43ad321a-5946-4c44-869a-99c3331d9527" providerId="ADAL" clId="{EA813354-F016-409C-A55B-EB42D8BC8B73}" dt="2021-04-06T04:33:14.680" v="5341" actId="27803"/>
          <ac:spMkLst>
            <pc:docMk/>
            <pc:sldMk cId="1830847363" sldId="283"/>
            <ac:spMk id="12113" creationId="{C3A72375-910E-4F68-9271-2196AA3E498E}"/>
          </ac:spMkLst>
        </pc:spChg>
        <pc:spChg chg="mod">
          <ac:chgData name="Vivek Saahil" userId="43ad321a-5946-4c44-869a-99c3331d9527" providerId="ADAL" clId="{EA813354-F016-409C-A55B-EB42D8BC8B73}" dt="2021-04-06T04:33:14.680" v="5341" actId="27803"/>
          <ac:spMkLst>
            <pc:docMk/>
            <pc:sldMk cId="1830847363" sldId="283"/>
            <ac:spMk id="12114" creationId="{EB559156-A91A-41C3-B5C4-2EE6F548B66F}"/>
          </ac:spMkLst>
        </pc:spChg>
        <pc:spChg chg="mod">
          <ac:chgData name="Vivek Saahil" userId="43ad321a-5946-4c44-869a-99c3331d9527" providerId="ADAL" clId="{EA813354-F016-409C-A55B-EB42D8BC8B73}" dt="2021-04-06T04:33:14.680" v="5341" actId="27803"/>
          <ac:spMkLst>
            <pc:docMk/>
            <pc:sldMk cId="1830847363" sldId="283"/>
            <ac:spMk id="12115" creationId="{B8A758AF-89A4-4B53-913F-3EDFF0CE6A11}"/>
          </ac:spMkLst>
        </pc:spChg>
        <pc:spChg chg="mod">
          <ac:chgData name="Vivek Saahil" userId="43ad321a-5946-4c44-869a-99c3331d9527" providerId="ADAL" clId="{EA813354-F016-409C-A55B-EB42D8BC8B73}" dt="2021-04-06T04:33:14.680" v="5341" actId="27803"/>
          <ac:spMkLst>
            <pc:docMk/>
            <pc:sldMk cId="1830847363" sldId="283"/>
            <ac:spMk id="12116" creationId="{21A52D70-2F25-446B-B0F2-390327E620B2}"/>
          </ac:spMkLst>
        </pc:spChg>
        <pc:spChg chg="mod">
          <ac:chgData name="Vivek Saahil" userId="43ad321a-5946-4c44-869a-99c3331d9527" providerId="ADAL" clId="{EA813354-F016-409C-A55B-EB42D8BC8B73}" dt="2021-04-06T04:33:14.680" v="5341" actId="27803"/>
          <ac:spMkLst>
            <pc:docMk/>
            <pc:sldMk cId="1830847363" sldId="283"/>
            <ac:spMk id="12117" creationId="{2856C9C7-4A59-4C3E-99ED-8947AF8306B8}"/>
          </ac:spMkLst>
        </pc:spChg>
        <pc:spChg chg="mod">
          <ac:chgData name="Vivek Saahil" userId="43ad321a-5946-4c44-869a-99c3331d9527" providerId="ADAL" clId="{EA813354-F016-409C-A55B-EB42D8BC8B73}" dt="2021-04-06T04:33:14.680" v="5341" actId="27803"/>
          <ac:spMkLst>
            <pc:docMk/>
            <pc:sldMk cId="1830847363" sldId="283"/>
            <ac:spMk id="12118" creationId="{A1C9C752-4835-4EAE-8D70-EE40D5E4A2FD}"/>
          </ac:spMkLst>
        </pc:spChg>
        <pc:spChg chg="mod">
          <ac:chgData name="Vivek Saahil" userId="43ad321a-5946-4c44-869a-99c3331d9527" providerId="ADAL" clId="{EA813354-F016-409C-A55B-EB42D8BC8B73}" dt="2021-04-06T04:33:14.680" v="5341" actId="27803"/>
          <ac:spMkLst>
            <pc:docMk/>
            <pc:sldMk cId="1830847363" sldId="283"/>
            <ac:spMk id="12119" creationId="{FB8AD026-BA05-4765-9FD3-089D0CC03DFB}"/>
          </ac:spMkLst>
        </pc:spChg>
        <pc:spChg chg="mod">
          <ac:chgData name="Vivek Saahil" userId="43ad321a-5946-4c44-869a-99c3331d9527" providerId="ADAL" clId="{EA813354-F016-409C-A55B-EB42D8BC8B73}" dt="2021-04-06T04:33:14.680" v="5341" actId="27803"/>
          <ac:spMkLst>
            <pc:docMk/>
            <pc:sldMk cId="1830847363" sldId="283"/>
            <ac:spMk id="12120" creationId="{FB399D08-6488-44D5-9921-B8C117CEE9C9}"/>
          </ac:spMkLst>
        </pc:spChg>
        <pc:spChg chg="mod">
          <ac:chgData name="Vivek Saahil" userId="43ad321a-5946-4c44-869a-99c3331d9527" providerId="ADAL" clId="{EA813354-F016-409C-A55B-EB42D8BC8B73}" dt="2021-04-06T04:33:14.680" v="5341" actId="27803"/>
          <ac:spMkLst>
            <pc:docMk/>
            <pc:sldMk cId="1830847363" sldId="283"/>
            <ac:spMk id="12121" creationId="{C49DC6B0-56F2-450D-9652-BA234A46287E}"/>
          </ac:spMkLst>
        </pc:spChg>
        <pc:spChg chg="mod">
          <ac:chgData name="Vivek Saahil" userId="43ad321a-5946-4c44-869a-99c3331d9527" providerId="ADAL" clId="{EA813354-F016-409C-A55B-EB42D8BC8B73}" dt="2021-04-06T04:33:14.680" v="5341" actId="27803"/>
          <ac:spMkLst>
            <pc:docMk/>
            <pc:sldMk cId="1830847363" sldId="283"/>
            <ac:spMk id="12122" creationId="{6CAD2259-9F74-4132-AE96-9465FBFECC82}"/>
          </ac:spMkLst>
        </pc:spChg>
        <pc:spChg chg="mod">
          <ac:chgData name="Vivek Saahil" userId="43ad321a-5946-4c44-869a-99c3331d9527" providerId="ADAL" clId="{EA813354-F016-409C-A55B-EB42D8BC8B73}" dt="2021-04-06T04:33:14.680" v="5341" actId="27803"/>
          <ac:spMkLst>
            <pc:docMk/>
            <pc:sldMk cId="1830847363" sldId="283"/>
            <ac:spMk id="12123" creationId="{ABC4EE21-E0A4-4678-BE2B-0E8534DB80E3}"/>
          </ac:spMkLst>
        </pc:spChg>
        <pc:spChg chg="mod">
          <ac:chgData name="Vivek Saahil" userId="43ad321a-5946-4c44-869a-99c3331d9527" providerId="ADAL" clId="{EA813354-F016-409C-A55B-EB42D8BC8B73}" dt="2021-04-06T04:33:14.680" v="5341" actId="27803"/>
          <ac:spMkLst>
            <pc:docMk/>
            <pc:sldMk cId="1830847363" sldId="283"/>
            <ac:spMk id="12124" creationId="{4A1628C6-C482-4D19-A6D1-31F51FB15F62}"/>
          </ac:spMkLst>
        </pc:spChg>
        <pc:spChg chg="mod">
          <ac:chgData name="Vivek Saahil" userId="43ad321a-5946-4c44-869a-99c3331d9527" providerId="ADAL" clId="{EA813354-F016-409C-A55B-EB42D8BC8B73}" dt="2021-04-06T04:33:14.680" v="5341" actId="27803"/>
          <ac:spMkLst>
            <pc:docMk/>
            <pc:sldMk cId="1830847363" sldId="283"/>
            <ac:spMk id="12125" creationId="{978432DD-19C4-43F3-AF15-90AB2BE2534B}"/>
          </ac:spMkLst>
        </pc:spChg>
        <pc:spChg chg="mod">
          <ac:chgData name="Vivek Saahil" userId="43ad321a-5946-4c44-869a-99c3331d9527" providerId="ADAL" clId="{EA813354-F016-409C-A55B-EB42D8BC8B73}" dt="2021-04-06T04:33:14.680" v="5341" actId="27803"/>
          <ac:spMkLst>
            <pc:docMk/>
            <pc:sldMk cId="1830847363" sldId="283"/>
            <ac:spMk id="12126" creationId="{8126EB82-29EB-46CE-9006-26F8990CDED5}"/>
          </ac:spMkLst>
        </pc:spChg>
        <pc:spChg chg="mod">
          <ac:chgData name="Vivek Saahil" userId="43ad321a-5946-4c44-869a-99c3331d9527" providerId="ADAL" clId="{EA813354-F016-409C-A55B-EB42D8BC8B73}" dt="2021-04-06T04:33:14.680" v="5341" actId="27803"/>
          <ac:spMkLst>
            <pc:docMk/>
            <pc:sldMk cId="1830847363" sldId="283"/>
            <ac:spMk id="12127" creationId="{5B525394-F218-47C5-91F8-3F3F98BE5B97}"/>
          </ac:spMkLst>
        </pc:spChg>
        <pc:spChg chg="mod">
          <ac:chgData name="Vivek Saahil" userId="43ad321a-5946-4c44-869a-99c3331d9527" providerId="ADAL" clId="{EA813354-F016-409C-A55B-EB42D8BC8B73}" dt="2021-04-06T04:33:14.680" v="5341" actId="27803"/>
          <ac:spMkLst>
            <pc:docMk/>
            <pc:sldMk cId="1830847363" sldId="283"/>
            <ac:spMk id="12128" creationId="{D31CF4E3-287D-4032-98D3-35C15CA8C218}"/>
          </ac:spMkLst>
        </pc:spChg>
        <pc:spChg chg="mod">
          <ac:chgData name="Vivek Saahil" userId="43ad321a-5946-4c44-869a-99c3331d9527" providerId="ADAL" clId="{EA813354-F016-409C-A55B-EB42D8BC8B73}" dt="2021-04-06T04:33:14.680" v="5341" actId="27803"/>
          <ac:spMkLst>
            <pc:docMk/>
            <pc:sldMk cId="1830847363" sldId="283"/>
            <ac:spMk id="12129" creationId="{BF959D84-B0A0-4730-BE74-F569889FA0D9}"/>
          </ac:spMkLst>
        </pc:spChg>
        <pc:spChg chg="mod">
          <ac:chgData name="Vivek Saahil" userId="43ad321a-5946-4c44-869a-99c3331d9527" providerId="ADAL" clId="{EA813354-F016-409C-A55B-EB42D8BC8B73}" dt="2021-04-06T04:33:14.680" v="5341" actId="27803"/>
          <ac:spMkLst>
            <pc:docMk/>
            <pc:sldMk cId="1830847363" sldId="283"/>
            <ac:spMk id="12130" creationId="{37A193DA-D0C6-44D3-A9BB-03696B99F14C}"/>
          </ac:spMkLst>
        </pc:spChg>
        <pc:spChg chg="mod">
          <ac:chgData name="Vivek Saahil" userId="43ad321a-5946-4c44-869a-99c3331d9527" providerId="ADAL" clId="{EA813354-F016-409C-A55B-EB42D8BC8B73}" dt="2021-04-06T04:33:14.680" v="5341" actId="27803"/>
          <ac:spMkLst>
            <pc:docMk/>
            <pc:sldMk cId="1830847363" sldId="283"/>
            <ac:spMk id="12131" creationId="{F2F79D02-8ECB-41C7-849D-B0BD14F98212}"/>
          </ac:spMkLst>
        </pc:spChg>
        <pc:spChg chg="mod">
          <ac:chgData name="Vivek Saahil" userId="43ad321a-5946-4c44-869a-99c3331d9527" providerId="ADAL" clId="{EA813354-F016-409C-A55B-EB42D8BC8B73}" dt="2021-04-06T04:33:14.680" v="5341" actId="27803"/>
          <ac:spMkLst>
            <pc:docMk/>
            <pc:sldMk cId="1830847363" sldId="283"/>
            <ac:spMk id="12132" creationId="{347B95A1-116B-4FA1-B956-90B2DFCEFF2B}"/>
          </ac:spMkLst>
        </pc:spChg>
        <pc:spChg chg="mod">
          <ac:chgData name="Vivek Saahil" userId="43ad321a-5946-4c44-869a-99c3331d9527" providerId="ADAL" clId="{EA813354-F016-409C-A55B-EB42D8BC8B73}" dt="2021-04-06T04:33:14.680" v="5341" actId="27803"/>
          <ac:spMkLst>
            <pc:docMk/>
            <pc:sldMk cId="1830847363" sldId="283"/>
            <ac:spMk id="12133" creationId="{CA100AFD-F720-4466-BC30-745B224FA290}"/>
          </ac:spMkLst>
        </pc:spChg>
        <pc:spChg chg="mod">
          <ac:chgData name="Vivek Saahil" userId="43ad321a-5946-4c44-869a-99c3331d9527" providerId="ADAL" clId="{EA813354-F016-409C-A55B-EB42D8BC8B73}" dt="2021-04-06T04:33:14.680" v="5341" actId="27803"/>
          <ac:spMkLst>
            <pc:docMk/>
            <pc:sldMk cId="1830847363" sldId="283"/>
            <ac:spMk id="12134" creationId="{20A7F0FF-DF6B-4984-80E6-C789517CC694}"/>
          </ac:spMkLst>
        </pc:spChg>
        <pc:spChg chg="mod">
          <ac:chgData name="Vivek Saahil" userId="43ad321a-5946-4c44-869a-99c3331d9527" providerId="ADAL" clId="{EA813354-F016-409C-A55B-EB42D8BC8B73}" dt="2021-04-06T04:33:14.680" v="5341" actId="27803"/>
          <ac:spMkLst>
            <pc:docMk/>
            <pc:sldMk cId="1830847363" sldId="283"/>
            <ac:spMk id="12135" creationId="{B53C427A-7EC9-43BB-AC94-37E7394A7ED7}"/>
          </ac:spMkLst>
        </pc:spChg>
        <pc:spChg chg="mod">
          <ac:chgData name="Vivek Saahil" userId="43ad321a-5946-4c44-869a-99c3331d9527" providerId="ADAL" clId="{EA813354-F016-409C-A55B-EB42D8BC8B73}" dt="2021-04-06T04:33:14.680" v="5341" actId="27803"/>
          <ac:spMkLst>
            <pc:docMk/>
            <pc:sldMk cId="1830847363" sldId="283"/>
            <ac:spMk id="12136" creationId="{25D73B76-51C4-4C59-B51D-230E60BF5576}"/>
          </ac:spMkLst>
        </pc:spChg>
        <pc:spChg chg="mod">
          <ac:chgData name="Vivek Saahil" userId="43ad321a-5946-4c44-869a-99c3331d9527" providerId="ADAL" clId="{EA813354-F016-409C-A55B-EB42D8BC8B73}" dt="2021-04-06T04:33:14.680" v="5341" actId="27803"/>
          <ac:spMkLst>
            <pc:docMk/>
            <pc:sldMk cId="1830847363" sldId="283"/>
            <ac:spMk id="12137" creationId="{7CAAAC9C-9AB5-41BC-B73D-8DC6194DC21E}"/>
          </ac:spMkLst>
        </pc:spChg>
        <pc:spChg chg="mod">
          <ac:chgData name="Vivek Saahil" userId="43ad321a-5946-4c44-869a-99c3331d9527" providerId="ADAL" clId="{EA813354-F016-409C-A55B-EB42D8BC8B73}" dt="2021-04-06T04:33:14.680" v="5341" actId="27803"/>
          <ac:spMkLst>
            <pc:docMk/>
            <pc:sldMk cId="1830847363" sldId="283"/>
            <ac:spMk id="12138" creationId="{C6FA9DB6-6F7D-43A2-AAC8-20D8C823C1D9}"/>
          </ac:spMkLst>
        </pc:spChg>
        <pc:spChg chg="mod">
          <ac:chgData name="Vivek Saahil" userId="43ad321a-5946-4c44-869a-99c3331d9527" providerId="ADAL" clId="{EA813354-F016-409C-A55B-EB42D8BC8B73}" dt="2021-04-06T04:33:14.680" v="5341" actId="27803"/>
          <ac:spMkLst>
            <pc:docMk/>
            <pc:sldMk cId="1830847363" sldId="283"/>
            <ac:spMk id="12139" creationId="{FEAD1B85-C395-41D1-81C5-0F8072536EDF}"/>
          </ac:spMkLst>
        </pc:spChg>
        <pc:spChg chg="mod">
          <ac:chgData name="Vivek Saahil" userId="43ad321a-5946-4c44-869a-99c3331d9527" providerId="ADAL" clId="{EA813354-F016-409C-A55B-EB42D8BC8B73}" dt="2021-04-06T04:33:14.680" v="5341" actId="27803"/>
          <ac:spMkLst>
            <pc:docMk/>
            <pc:sldMk cId="1830847363" sldId="283"/>
            <ac:spMk id="12140" creationId="{80357E23-7DBD-488B-A5AD-9AE30E12CC28}"/>
          </ac:spMkLst>
        </pc:spChg>
        <pc:spChg chg="mod">
          <ac:chgData name="Vivek Saahil" userId="43ad321a-5946-4c44-869a-99c3331d9527" providerId="ADAL" clId="{EA813354-F016-409C-A55B-EB42D8BC8B73}" dt="2021-04-06T04:33:14.680" v="5341" actId="27803"/>
          <ac:spMkLst>
            <pc:docMk/>
            <pc:sldMk cId="1830847363" sldId="283"/>
            <ac:spMk id="12141" creationId="{383FF50B-F6D0-4EC1-BBC6-F691FBCD72CA}"/>
          </ac:spMkLst>
        </pc:spChg>
        <pc:spChg chg="mod">
          <ac:chgData name="Vivek Saahil" userId="43ad321a-5946-4c44-869a-99c3331d9527" providerId="ADAL" clId="{EA813354-F016-409C-A55B-EB42D8BC8B73}" dt="2021-04-06T04:33:14.680" v="5341" actId="27803"/>
          <ac:spMkLst>
            <pc:docMk/>
            <pc:sldMk cId="1830847363" sldId="283"/>
            <ac:spMk id="12142" creationId="{1A7888FA-7C1C-4105-B995-9EDFC6EE7671}"/>
          </ac:spMkLst>
        </pc:spChg>
        <pc:spChg chg="mod">
          <ac:chgData name="Vivek Saahil" userId="43ad321a-5946-4c44-869a-99c3331d9527" providerId="ADAL" clId="{EA813354-F016-409C-A55B-EB42D8BC8B73}" dt="2021-04-06T04:33:14.680" v="5341" actId="27803"/>
          <ac:spMkLst>
            <pc:docMk/>
            <pc:sldMk cId="1830847363" sldId="283"/>
            <ac:spMk id="12143" creationId="{A55A20B3-972D-4FBC-A654-575434920C0B}"/>
          </ac:spMkLst>
        </pc:spChg>
        <pc:spChg chg="mod">
          <ac:chgData name="Vivek Saahil" userId="43ad321a-5946-4c44-869a-99c3331d9527" providerId="ADAL" clId="{EA813354-F016-409C-A55B-EB42D8BC8B73}" dt="2021-04-06T04:33:14.680" v="5341" actId="27803"/>
          <ac:spMkLst>
            <pc:docMk/>
            <pc:sldMk cId="1830847363" sldId="283"/>
            <ac:spMk id="12144" creationId="{1BBED533-4604-4803-9BFC-BA9EC48BDE0C}"/>
          </ac:spMkLst>
        </pc:spChg>
        <pc:spChg chg="mod">
          <ac:chgData name="Vivek Saahil" userId="43ad321a-5946-4c44-869a-99c3331d9527" providerId="ADAL" clId="{EA813354-F016-409C-A55B-EB42D8BC8B73}" dt="2021-04-06T04:33:14.680" v="5341" actId="27803"/>
          <ac:spMkLst>
            <pc:docMk/>
            <pc:sldMk cId="1830847363" sldId="283"/>
            <ac:spMk id="12145" creationId="{A73E6118-DF25-42C0-8ABA-2BB8BE5F781F}"/>
          </ac:spMkLst>
        </pc:spChg>
        <pc:spChg chg="mod">
          <ac:chgData name="Vivek Saahil" userId="43ad321a-5946-4c44-869a-99c3331d9527" providerId="ADAL" clId="{EA813354-F016-409C-A55B-EB42D8BC8B73}" dt="2021-04-06T04:33:14.680" v="5341" actId="27803"/>
          <ac:spMkLst>
            <pc:docMk/>
            <pc:sldMk cId="1830847363" sldId="283"/>
            <ac:spMk id="12146" creationId="{7E6B4E14-221C-4830-AD57-02A4A1F2EFAF}"/>
          </ac:spMkLst>
        </pc:spChg>
        <pc:spChg chg="mod">
          <ac:chgData name="Vivek Saahil" userId="43ad321a-5946-4c44-869a-99c3331d9527" providerId="ADAL" clId="{EA813354-F016-409C-A55B-EB42D8BC8B73}" dt="2021-04-06T04:33:14.680" v="5341" actId="27803"/>
          <ac:spMkLst>
            <pc:docMk/>
            <pc:sldMk cId="1830847363" sldId="283"/>
            <ac:spMk id="12147" creationId="{15F39A1A-6FF0-4AEC-AA65-B15F5B2E0721}"/>
          </ac:spMkLst>
        </pc:spChg>
        <pc:spChg chg="mod">
          <ac:chgData name="Vivek Saahil" userId="43ad321a-5946-4c44-869a-99c3331d9527" providerId="ADAL" clId="{EA813354-F016-409C-A55B-EB42D8BC8B73}" dt="2021-04-06T04:33:14.680" v="5341" actId="27803"/>
          <ac:spMkLst>
            <pc:docMk/>
            <pc:sldMk cId="1830847363" sldId="283"/>
            <ac:spMk id="12148" creationId="{150B0420-7BA2-4189-BC34-B45A222D5CE2}"/>
          </ac:spMkLst>
        </pc:spChg>
        <pc:spChg chg="mod">
          <ac:chgData name="Vivek Saahil" userId="43ad321a-5946-4c44-869a-99c3331d9527" providerId="ADAL" clId="{EA813354-F016-409C-A55B-EB42D8BC8B73}" dt="2021-04-06T04:33:14.680" v="5341" actId="27803"/>
          <ac:spMkLst>
            <pc:docMk/>
            <pc:sldMk cId="1830847363" sldId="283"/>
            <ac:spMk id="12149" creationId="{9B05E976-2F8E-4BD7-A354-CAB651417817}"/>
          </ac:spMkLst>
        </pc:spChg>
        <pc:spChg chg="mod">
          <ac:chgData name="Vivek Saahil" userId="43ad321a-5946-4c44-869a-99c3331d9527" providerId="ADAL" clId="{EA813354-F016-409C-A55B-EB42D8BC8B73}" dt="2021-04-06T04:33:14.680" v="5341" actId="27803"/>
          <ac:spMkLst>
            <pc:docMk/>
            <pc:sldMk cId="1830847363" sldId="283"/>
            <ac:spMk id="12150" creationId="{B6FC1E7F-11F2-44E3-A345-96E6D9231657}"/>
          </ac:spMkLst>
        </pc:spChg>
        <pc:spChg chg="mod">
          <ac:chgData name="Vivek Saahil" userId="43ad321a-5946-4c44-869a-99c3331d9527" providerId="ADAL" clId="{EA813354-F016-409C-A55B-EB42D8BC8B73}" dt="2021-04-06T04:33:14.680" v="5341" actId="27803"/>
          <ac:spMkLst>
            <pc:docMk/>
            <pc:sldMk cId="1830847363" sldId="283"/>
            <ac:spMk id="12151" creationId="{D4FAEA47-B2AB-4067-A976-0779279AC4D7}"/>
          </ac:spMkLst>
        </pc:spChg>
        <pc:spChg chg="mod">
          <ac:chgData name="Vivek Saahil" userId="43ad321a-5946-4c44-869a-99c3331d9527" providerId="ADAL" clId="{EA813354-F016-409C-A55B-EB42D8BC8B73}" dt="2021-04-06T04:33:14.680" v="5341" actId="27803"/>
          <ac:spMkLst>
            <pc:docMk/>
            <pc:sldMk cId="1830847363" sldId="283"/>
            <ac:spMk id="12152" creationId="{05CA4092-9D8F-4A12-B694-F6EFD4939B63}"/>
          </ac:spMkLst>
        </pc:spChg>
        <pc:spChg chg="mod">
          <ac:chgData name="Vivek Saahil" userId="43ad321a-5946-4c44-869a-99c3331d9527" providerId="ADAL" clId="{EA813354-F016-409C-A55B-EB42D8BC8B73}" dt="2021-04-06T04:33:14.680" v="5341" actId="27803"/>
          <ac:spMkLst>
            <pc:docMk/>
            <pc:sldMk cId="1830847363" sldId="283"/>
            <ac:spMk id="12153" creationId="{47B0C7A7-B703-450B-9F3C-70DE109C133F}"/>
          </ac:spMkLst>
        </pc:spChg>
        <pc:spChg chg="mod">
          <ac:chgData name="Vivek Saahil" userId="43ad321a-5946-4c44-869a-99c3331d9527" providerId="ADAL" clId="{EA813354-F016-409C-A55B-EB42D8BC8B73}" dt="2021-04-06T04:33:14.680" v="5341" actId="27803"/>
          <ac:spMkLst>
            <pc:docMk/>
            <pc:sldMk cId="1830847363" sldId="283"/>
            <ac:spMk id="12154" creationId="{D449869B-4C02-455E-8C24-512A11985944}"/>
          </ac:spMkLst>
        </pc:spChg>
        <pc:spChg chg="mod">
          <ac:chgData name="Vivek Saahil" userId="43ad321a-5946-4c44-869a-99c3331d9527" providerId="ADAL" clId="{EA813354-F016-409C-A55B-EB42D8BC8B73}" dt="2021-04-06T04:33:14.680" v="5341" actId="27803"/>
          <ac:spMkLst>
            <pc:docMk/>
            <pc:sldMk cId="1830847363" sldId="283"/>
            <ac:spMk id="12155" creationId="{840C9B99-392E-4A7D-8B14-CF26CE529564}"/>
          </ac:spMkLst>
        </pc:spChg>
        <pc:spChg chg="mod">
          <ac:chgData name="Vivek Saahil" userId="43ad321a-5946-4c44-869a-99c3331d9527" providerId="ADAL" clId="{EA813354-F016-409C-A55B-EB42D8BC8B73}" dt="2021-04-06T04:33:14.680" v="5341" actId="27803"/>
          <ac:spMkLst>
            <pc:docMk/>
            <pc:sldMk cId="1830847363" sldId="283"/>
            <ac:spMk id="12156" creationId="{121F1F28-C32B-404A-ACA5-CA84CEA5DB40}"/>
          </ac:spMkLst>
        </pc:spChg>
        <pc:spChg chg="mod">
          <ac:chgData name="Vivek Saahil" userId="43ad321a-5946-4c44-869a-99c3331d9527" providerId="ADAL" clId="{EA813354-F016-409C-A55B-EB42D8BC8B73}" dt="2021-04-06T04:33:14.680" v="5341" actId="27803"/>
          <ac:spMkLst>
            <pc:docMk/>
            <pc:sldMk cId="1830847363" sldId="283"/>
            <ac:spMk id="12157" creationId="{FC6379BF-B5E9-429D-8DAA-74AC1D569C33}"/>
          </ac:spMkLst>
        </pc:spChg>
        <pc:spChg chg="mod">
          <ac:chgData name="Vivek Saahil" userId="43ad321a-5946-4c44-869a-99c3331d9527" providerId="ADAL" clId="{EA813354-F016-409C-A55B-EB42D8BC8B73}" dt="2021-04-06T04:33:14.680" v="5341" actId="27803"/>
          <ac:spMkLst>
            <pc:docMk/>
            <pc:sldMk cId="1830847363" sldId="283"/>
            <ac:spMk id="12158" creationId="{09456E2C-0496-4A06-BABC-D2B6C0818C03}"/>
          </ac:spMkLst>
        </pc:spChg>
        <pc:spChg chg="mod">
          <ac:chgData name="Vivek Saahil" userId="43ad321a-5946-4c44-869a-99c3331d9527" providerId="ADAL" clId="{EA813354-F016-409C-A55B-EB42D8BC8B73}" dt="2021-04-06T04:33:14.680" v="5341" actId="27803"/>
          <ac:spMkLst>
            <pc:docMk/>
            <pc:sldMk cId="1830847363" sldId="283"/>
            <ac:spMk id="12159" creationId="{EF9CBA1F-2609-4ACB-9515-EB1BF8BE51A3}"/>
          </ac:spMkLst>
        </pc:spChg>
        <pc:spChg chg="mod">
          <ac:chgData name="Vivek Saahil" userId="43ad321a-5946-4c44-869a-99c3331d9527" providerId="ADAL" clId="{EA813354-F016-409C-A55B-EB42D8BC8B73}" dt="2021-04-06T04:33:14.680" v="5341" actId="27803"/>
          <ac:spMkLst>
            <pc:docMk/>
            <pc:sldMk cId="1830847363" sldId="283"/>
            <ac:spMk id="12160" creationId="{AB26EE2D-7505-451E-B7E7-788E7B704C0A}"/>
          </ac:spMkLst>
        </pc:spChg>
        <pc:spChg chg="mod">
          <ac:chgData name="Vivek Saahil" userId="43ad321a-5946-4c44-869a-99c3331d9527" providerId="ADAL" clId="{EA813354-F016-409C-A55B-EB42D8BC8B73}" dt="2021-04-06T04:33:14.680" v="5341" actId="27803"/>
          <ac:spMkLst>
            <pc:docMk/>
            <pc:sldMk cId="1830847363" sldId="283"/>
            <ac:spMk id="12161" creationId="{7D45DBC2-9746-423A-9FE0-9D97C04359FE}"/>
          </ac:spMkLst>
        </pc:spChg>
        <pc:spChg chg="mod">
          <ac:chgData name="Vivek Saahil" userId="43ad321a-5946-4c44-869a-99c3331d9527" providerId="ADAL" clId="{EA813354-F016-409C-A55B-EB42D8BC8B73}" dt="2021-04-06T04:33:14.680" v="5341" actId="27803"/>
          <ac:spMkLst>
            <pc:docMk/>
            <pc:sldMk cId="1830847363" sldId="283"/>
            <ac:spMk id="12162" creationId="{0E189C18-3533-4DD0-B92F-34885C2122C1}"/>
          </ac:spMkLst>
        </pc:spChg>
        <pc:spChg chg="mod">
          <ac:chgData name="Vivek Saahil" userId="43ad321a-5946-4c44-869a-99c3331d9527" providerId="ADAL" clId="{EA813354-F016-409C-A55B-EB42D8BC8B73}" dt="2021-04-06T04:33:14.680" v="5341" actId="27803"/>
          <ac:spMkLst>
            <pc:docMk/>
            <pc:sldMk cId="1830847363" sldId="283"/>
            <ac:spMk id="12163" creationId="{B8028461-121D-4A78-BBDC-B27A4D4FCD18}"/>
          </ac:spMkLst>
        </pc:spChg>
        <pc:spChg chg="mod">
          <ac:chgData name="Vivek Saahil" userId="43ad321a-5946-4c44-869a-99c3331d9527" providerId="ADAL" clId="{EA813354-F016-409C-A55B-EB42D8BC8B73}" dt="2021-04-06T04:33:14.680" v="5341" actId="27803"/>
          <ac:spMkLst>
            <pc:docMk/>
            <pc:sldMk cId="1830847363" sldId="283"/>
            <ac:spMk id="12164" creationId="{60DF34B3-6BD4-41E2-B589-19F3695DBBE5}"/>
          </ac:spMkLst>
        </pc:spChg>
        <pc:spChg chg="mod">
          <ac:chgData name="Vivek Saahil" userId="43ad321a-5946-4c44-869a-99c3331d9527" providerId="ADAL" clId="{EA813354-F016-409C-A55B-EB42D8BC8B73}" dt="2021-04-06T04:33:14.680" v="5341" actId="27803"/>
          <ac:spMkLst>
            <pc:docMk/>
            <pc:sldMk cId="1830847363" sldId="283"/>
            <ac:spMk id="12165" creationId="{66D540AA-B376-4E26-8B31-9EE2B8B5504B}"/>
          </ac:spMkLst>
        </pc:spChg>
        <pc:spChg chg="mod">
          <ac:chgData name="Vivek Saahil" userId="43ad321a-5946-4c44-869a-99c3331d9527" providerId="ADAL" clId="{EA813354-F016-409C-A55B-EB42D8BC8B73}" dt="2021-04-06T04:33:14.680" v="5341" actId="27803"/>
          <ac:spMkLst>
            <pc:docMk/>
            <pc:sldMk cId="1830847363" sldId="283"/>
            <ac:spMk id="12166" creationId="{A34D4FB2-F87E-4656-8990-924CFEC93C31}"/>
          </ac:spMkLst>
        </pc:spChg>
        <pc:spChg chg="mod">
          <ac:chgData name="Vivek Saahil" userId="43ad321a-5946-4c44-869a-99c3331d9527" providerId="ADAL" clId="{EA813354-F016-409C-A55B-EB42D8BC8B73}" dt="2021-04-06T04:33:14.680" v="5341" actId="27803"/>
          <ac:spMkLst>
            <pc:docMk/>
            <pc:sldMk cId="1830847363" sldId="283"/>
            <ac:spMk id="12167" creationId="{6B884B89-A279-4F67-9F4C-570B837F1F07}"/>
          </ac:spMkLst>
        </pc:spChg>
        <pc:spChg chg="mod">
          <ac:chgData name="Vivek Saahil" userId="43ad321a-5946-4c44-869a-99c3331d9527" providerId="ADAL" clId="{EA813354-F016-409C-A55B-EB42D8BC8B73}" dt="2021-04-06T04:33:14.680" v="5341" actId="27803"/>
          <ac:spMkLst>
            <pc:docMk/>
            <pc:sldMk cId="1830847363" sldId="283"/>
            <ac:spMk id="12168" creationId="{1F672478-76DC-4FC5-82A5-63C859E2108C}"/>
          </ac:spMkLst>
        </pc:spChg>
        <pc:spChg chg="mod">
          <ac:chgData name="Vivek Saahil" userId="43ad321a-5946-4c44-869a-99c3331d9527" providerId="ADAL" clId="{EA813354-F016-409C-A55B-EB42D8BC8B73}" dt="2021-04-06T04:33:14.680" v="5341" actId="27803"/>
          <ac:spMkLst>
            <pc:docMk/>
            <pc:sldMk cId="1830847363" sldId="283"/>
            <ac:spMk id="12169" creationId="{53390C26-CA8E-4DBA-8825-C6A1C9E93C50}"/>
          </ac:spMkLst>
        </pc:spChg>
        <pc:spChg chg="mod">
          <ac:chgData name="Vivek Saahil" userId="43ad321a-5946-4c44-869a-99c3331d9527" providerId="ADAL" clId="{EA813354-F016-409C-A55B-EB42D8BC8B73}" dt="2021-04-06T04:33:14.680" v="5341" actId="27803"/>
          <ac:spMkLst>
            <pc:docMk/>
            <pc:sldMk cId="1830847363" sldId="283"/>
            <ac:spMk id="12170" creationId="{234EFD01-AC1E-4BD9-B265-3E8135715D24}"/>
          </ac:spMkLst>
        </pc:spChg>
        <pc:spChg chg="mod">
          <ac:chgData name="Vivek Saahil" userId="43ad321a-5946-4c44-869a-99c3331d9527" providerId="ADAL" clId="{EA813354-F016-409C-A55B-EB42D8BC8B73}" dt="2021-04-06T04:33:14.680" v="5341" actId="27803"/>
          <ac:spMkLst>
            <pc:docMk/>
            <pc:sldMk cId="1830847363" sldId="283"/>
            <ac:spMk id="12171" creationId="{B4F8F125-C2E0-4E1C-9DD3-34FCA0056D9F}"/>
          </ac:spMkLst>
        </pc:spChg>
        <pc:spChg chg="mod">
          <ac:chgData name="Vivek Saahil" userId="43ad321a-5946-4c44-869a-99c3331d9527" providerId="ADAL" clId="{EA813354-F016-409C-A55B-EB42D8BC8B73}" dt="2021-04-06T04:33:14.680" v="5341" actId="27803"/>
          <ac:spMkLst>
            <pc:docMk/>
            <pc:sldMk cId="1830847363" sldId="283"/>
            <ac:spMk id="12172" creationId="{2BBFC254-2BE1-4739-85AD-4AF2A90C3FFD}"/>
          </ac:spMkLst>
        </pc:spChg>
        <pc:spChg chg="mod">
          <ac:chgData name="Vivek Saahil" userId="43ad321a-5946-4c44-869a-99c3331d9527" providerId="ADAL" clId="{EA813354-F016-409C-A55B-EB42D8BC8B73}" dt="2021-04-06T04:33:14.680" v="5341" actId="27803"/>
          <ac:spMkLst>
            <pc:docMk/>
            <pc:sldMk cId="1830847363" sldId="283"/>
            <ac:spMk id="12173" creationId="{A2572012-BE57-411A-BD42-1F0A913A6C67}"/>
          </ac:spMkLst>
        </pc:spChg>
        <pc:spChg chg="mod">
          <ac:chgData name="Vivek Saahil" userId="43ad321a-5946-4c44-869a-99c3331d9527" providerId="ADAL" clId="{EA813354-F016-409C-A55B-EB42D8BC8B73}" dt="2021-04-06T04:33:14.680" v="5341" actId="27803"/>
          <ac:spMkLst>
            <pc:docMk/>
            <pc:sldMk cId="1830847363" sldId="283"/>
            <ac:spMk id="12174" creationId="{AD642C16-D26B-45CE-B74B-C48D83B0C556}"/>
          </ac:spMkLst>
        </pc:spChg>
        <pc:spChg chg="mod">
          <ac:chgData name="Vivek Saahil" userId="43ad321a-5946-4c44-869a-99c3331d9527" providerId="ADAL" clId="{EA813354-F016-409C-A55B-EB42D8BC8B73}" dt="2021-04-06T04:33:14.680" v="5341" actId="27803"/>
          <ac:spMkLst>
            <pc:docMk/>
            <pc:sldMk cId="1830847363" sldId="283"/>
            <ac:spMk id="12175" creationId="{BC97834C-1CFD-4695-8F8B-87E6D266E46C}"/>
          </ac:spMkLst>
        </pc:spChg>
        <pc:spChg chg="mod">
          <ac:chgData name="Vivek Saahil" userId="43ad321a-5946-4c44-869a-99c3331d9527" providerId="ADAL" clId="{EA813354-F016-409C-A55B-EB42D8BC8B73}" dt="2021-04-06T04:33:14.680" v="5341" actId="27803"/>
          <ac:spMkLst>
            <pc:docMk/>
            <pc:sldMk cId="1830847363" sldId="283"/>
            <ac:spMk id="12176" creationId="{4797DD98-37C8-42B2-85A1-03570D8CF6EB}"/>
          </ac:spMkLst>
        </pc:spChg>
        <pc:spChg chg="mod">
          <ac:chgData name="Vivek Saahil" userId="43ad321a-5946-4c44-869a-99c3331d9527" providerId="ADAL" clId="{EA813354-F016-409C-A55B-EB42D8BC8B73}" dt="2021-04-06T04:33:14.680" v="5341" actId="27803"/>
          <ac:spMkLst>
            <pc:docMk/>
            <pc:sldMk cId="1830847363" sldId="283"/>
            <ac:spMk id="12177" creationId="{7AE53CDA-3D01-4F2F-ABF1-554FF56FF8EF}"/>
          </ac:spMkLst>
        </pc:spChg>
        <pc:spChg chg="mod">
          <ac:chgData name="Vivek Saahil" userId="43ad321a-5946-4c44-869a-99c3331d9527" providerId="ADAL" clId="{EA813354-F016-409C-A55B-EB42D8BC8B73}" dt="2021-04-06T04:33:14.680" v="5341" actId="27803"/>
          <ac:spMkLst>
            <pc:docMk/>
            <pc:sldMk cId="1830847363" sldId="283"/>
            <ac:spMk id="12178" creationId="{23E67A81-C03C-47A4-BF1A-474BB642BA52}"/>
          </ac:spMkLst>
        </pc:spChg>
        <pc:spChg chg="mod">
          <ac:chgData name="Vivek Saahil" userId="43ad321a-5946-4c44-869a-99c3331d9527" providerId="ADAL" clId="{EA813354-F016-409C-A55B-EB42D8BC8B73}" dt="2021-04-06T04:33:14.680" v="5341" actId="27803"/>
          <ac:spMkLst>
            <pc:docMk/>
            <pc:sldMk cId="1830847363" sldId="283"/>
            <ac:spMk id="12179" creationId="{BE7DE4FF-A2C7-454B-94D1-C9DA107AE663}"/>
          </ac:spMkLst>
        </pc:spChg>
        <pc:spChg chg="mod">
          <ac:chgData name="Vivek Saahil" userId="43ad321a-5946-4c44-869a-99c3331d9527" providerId="ADAL" clId="{EA813354-F016-409C-A55B-EB42D8BC8B73}" dt="2021-04-06T04:33:14.680" v="5341" actId="27803"/>
          <ac:spMkLst>
            <pc:docMk/>
            <pc:sldMk cId="1830847363" sldId="283"/>
            <ac:spMk id="12180" creationId="{4D30CC49-F045-4332-AD5E-847AA684459A}"/>
          </ac:spMkLst>
        </pc:spChg>
        <pc:spChg chg="mod">
          <ac:chgData name="Vivek Saahil" userId="43ad321a-5946-4c44-869a-99c3331d9527" providerId="ADAL" clId="{EA813354-F016-409C-A55B-EB42D8BC8B73}" dt="2021-04-06T04:33:14.680" v="5341" actId="27803"/>
          <ac:spMkLst>
            <pc:docMk/>
            <pc:sldMk cId="1830847363" sldId="283"/>
            <ac:spMk id="12181" creationId="{1C8280F1-9A52-44D9-9EFB-AB06695E99F3}"/>
          </ac:spMkLst>
        </pc:spChg>
        <pc:spChg chg="mod">
          <ac:chgData name="Vivek Saahil" userId="43ad321a-5946-4c44-869a-99c3331d9527" providerId="ADAL" clId="{EA813354-F016-409C-A55B-EB42D8BC8B73}" dt="2021-04-06T04:33:14.680" v="5341" actId="27803"/>
          <ac:spMkLst>
            <pc:docMk/>
            <pc:sldMk cId="1830847363" sldId="283"/>
            <ac:spMk id="12182" creationId="{BA8F2B9E-61B6-44D9-8577-95E6C225CB20}"/>
          </ac:spMkLst>
        </pc:spChg>
        <pc:spChg chg="mod">
          <ac:chgData name="Vivek Saahil" userId="43ad321a-5946-4c44-869a-99c3331d9527" providerId="ADAL" clId="{EA813354-F016-409C-A55B-EB42D8BC8B73}" dt="2021-04-06T04:33:14.680" v="5341" actId="27803"/>
          <ac:spMkLst>
            <pc:docMk/>
            <pc:sldMk cId="1830847363" sldId="283"/>
            <ac:spMk id="12183" creationId="{EDADE0B6-924E-43CE-98A7-36B110817DD8}"/>
          </ac:spMkLst>
        </pc:spChg>
        <pc:spChg chg="mod">
          <ac:chgData name="Vivek Saahil" userId="43ad321a-5946-4c44-869a-99c3331d9527" providerId="ADAL" clId="{EA813354-F016-409C-A55B-EB42D8BC8B73}" dt="2021-04-06T04:33:14.680" v="5341" actId="27803"/>
          <ac:spMkLst>
            <pc:docMk/>
            <pc:sldMk cId="1830847363" sldId="283"/>
            <ac:spMk id="12184" creationId="{17351CA6-225A-455A-ADE4-F7C853BDF92A}"/>
          </ac:spMkLst>
        </pc:spChg>
        <pc:spChg chg="mod">
          <ac:chgData name="Vivek Saahil" userId="43ad321a-5946-4c44-869a-99c3331d9527" providerId="ADAL" clId="{EA813354-F016-409C-A55B-EB42D8BC8B73}" dt="2021-04-06T04:33:14.680" v="5341" actId="27803"/>
          <ac:spMkLst>
            <pc:docMk/>
            <pc:sldMk cId="1830847363" sldId="283"/>
            <ac:spMk id="12185" creationId="{EA273432-36C4-4987-A01A-92C9ECC6B7A7}"/>
          </ac:spMkLst>
        </pc:spChg>
        <pc:spChg chg="mod">
          <ac:chgData name="Vivek Saahil" userId="43ad321a-5946-4c44-869a-99c3331d9527" providerId="ADAL" clId="{EA813354-F016-409C-A55B-EB42D8BC8B73}" dt="2021-04-06T04:33:14.680" v="5341" actId="27803"/>
          <ac:spMkLst>
            <pc:docMk/>
            <pc:sldMk cId="1830847363" sldId="283"/>
            <ac:spMk id="12186" creationId="{3758C43C-7B66-43CA-A9A6-D94CEBA338DE}"/>
          </ac:spMkLst>
        </pc:spChg>
        <pc:spChg chg="mod">
          <ac:chgData name="Vivek Saahil" userId="43ad321a-5946-4c44-869a-99c3331d9527" providerId="ADAL" clId="{EA813354-F016-409C-A55B-EB42D8BC8B73}" dt="2021-04-06T04:33:14.680" v="5341" actId="27803"/>
          <ac:spMkLst>
            <pc:docMk/>
            <pc:sldMk cId="1830847363" sldId="283"/>
            <ac:spMk id="12187" creationId="{A66C3518-B626-474F-BF42-C96AA8E0C45C}"/>
          </ac:spMkLst>
        </pc:spChg>
        <pc:spChg chg="mod">
          <ac:chgData name="Vivek Saahil" userId="43ad321a-5946-4c44-869a-99c3331d9527" providerId="ADAL" clId="{EA813354-F016-409C-A55B-EB42D8BC8B73}" dt="2021-04-06T04:33:14.680" v="5341" actId="27803"/>
          <ac:spMkLst>
            <pc:docMk/>
            <pc:sldMk cId="1830847363" sldId="283"/>
            <ac:spMk id="12188" creationId="{3734DB70-BCFA-4670-AD6C-07437EAAA9C7}"/>
          </ac:spMkLst>
        </pc:spChg>
        <pc:spChg chg="mod">
          <ac:chgData name="Vivek Saahil" userId="43ad321a-5946-4c44-869a-99c3331d9527" providerId="ADAL" clId="{EA813354-F016-409C-A55B-EB42D8BC8B73}" dt="2021-04-06T04:33:14.680" v="5341" actId="27803"/>
          <ac:spMkLst>
            <pc:docMk/>
            <pc:sldMk cId="1830847363" sldId="283"/>
            <ac:spMk id="12189" creationId="{145961AB-2CE7-4E8D-AB65-2B7F16D04F70}"/>
          </ac:spMkLst>
        </pc:spChg>
        <pc:spChg chg="mod">
          <ac:chgData name="Vivek Saahil" userId="43ad321a-5946-4c44-869a-99c3331d9527" providerId="ADAL" clId="{EA813354-F016-409C-A55B-EB42D8BC8B73}" dt="2021-04-06T04:33:14.680" v="5341" actId="27803"/>
          <ac:spMkLst>
            <pc:docMk/>
            <pc:sldMk cId="1830847363" sldId="283"/>
            <ac:spMk id="12190" creationId="{D39B9D95-0904-4B07-9476-E7E1AD3D81A3}"/>
          </ac:spMkLst>
        </pc:spChg>
        <pc:spChg chg="mod">
          <ac:chgData name="Vivek Saahil" userId="43ad321a-5946-4c44-869a-99c3331d9527" providerId="ADAL" clId="{EA813354-F016-409C-A55B-EB42D8BC8B73}" dt="2021-04-06T04:33:14.680" v="5341" actId="27803"/>
          <ac:spMkLst>
            <pc:docMk/>
            <pc:sldMk cId="1830847363" sldId="283"/>
            <ac:spMk id="12191" creationId="{847810A8-DB4D-43A3-8E2D-D4F9BC802EB6}"/>
          </ac:spMkLst>
        </pc:spChg>
        <pc:spChg chg="mod">
          <ac:chgData name="Vivek Saahil" userId="43ad321a-5946-4c44-869a-99c3331d9527" providerId="ADAL" clId="{EA813354-F016-409C-A55B-EB42D8BC8B73}" dt="2021-04-06T04:33:14.680" v="5341" actId="27803"/>
          <ac:spMkLst>
            <pc:docMk/>
            <pc:sldMk cId="1830847363" sldId="283"/>
            <ac:spMk id="12192" creationId="{C5C68C6B-AF27-4AE5-B2F9-E62054AA1D2E}"/>
          </ac:spMkLst>
        </pc:spChg>
        <pc:spChg chg="mod">
          <ac:chgData name="Vivek Saahil" userId="43ad321a-5946-4c44-869a-99c3331d9527" providerId="ADAL" clId="{EA813354-F016-409C-A55B-EB42D8BC8B73}" dt="2021-04-06T04:33:14.680" v="5341" actId="27803"/>
          <ac:spMkLst>
            <pc:docMk/>
            <pc:sldMk cId="1830847363" sldId="283"/>
            <ac:spMk id="12193" creationId="{2581251F-3E51-4545-9576-F9CAF373FFDD}"/>
          </ac:spMkLst>
        </pc:spChg>
        <pc:spChg chg="mod">
          <ac:chgData name="Vivek Saahil" userId="43ad321a-5946-4c44-869a-99c3331d9527" providerId="ADAL" clId="{EA813354-F016-409C-A55B-EB42D8BC8B73}" dt="2021-04-06T04:33:14.680" v="5341" actId="27803"/>
          <ac:spMkLst>
            <pc:docMk/>
            <pc:sldMk cId="1830847363" sldId="283"/>
            <ac:spMk id="12194" creationId="{909D01DA-D274-4849-A821-420A8A95AAEB}"/>
          </ac:spMkLst>
        </pc:spChg>
        <pc:spChg chg="mod">
          <ac:chgData name="Vivek Saahil" userId="43ad321a-5946-4c44-869a-99c3331d9527" providerId="ADAL" clId="{EA813354-F016-409C-A55B-EB42D8BC8B73}" dt="2021-04-06T04:33:14.680" v="5341" actId="27803"/>
          <ac:spMkLst>
            <pc:docMk/>
            <pc:sldMk cId="1830847363" sldId="283"/>
            <ac:spMk id="12195" creationId="{25972AE1-A242-43EB-8694-F4A927B44A0D}"/>
          </ac:spMkLst>
        </pc:spChg>
        <pc:spChg chg="mod">
          <ac:chgData name="Vivek Saahil" userId="43ad321a-5946-4c44-869a-99c3331d9527" providerId="ADAL" clId="{EA813354-F016-409C-A55B-EB42D8BC8B73}" dt="2021-04-06T04:33:14.680" v="5341" actId="27803"/>
          <ac:spMkLst>
            <pc:docMk/>
            <pc:sldMk cId="1830847363" sldId="283"/>
            <ac:spMk id="12196" creationId="{CD59AF2A-3200-47BC-9B4E-88035B000023}"/>
          </ac:spMkLst>
        </pc:spChg>
        <pc:spChg chg="mod">
          <ac:chgData name="Vivek Saahil" userId="43ad321a-5946-4c44-869a-99c3331d9527" providerId="ADAL" clId="{EA813354-F016-409C-A55B-EB42D8BC8B73}" dt="2021-04-06T04:33:14.680" v="5341" actId="27803"/>
          <ac:spMkLst>
            <pc:docMk/>
            <pc:sldMk cId="1830847363" sldId="283"/>
            <ac:spMk id="12197" creationId="{793B2520-B3A8-48A0-8504-BE66B032B410}"/>
          </ac:spMkLst>
        </pc:spChg>
        <pc:spChg chg="mod">
          <ac:chgData name="Vivek Saahil" userId="43ad321a-5946-4c44-869a-99c3331d9527" providerId="ADAL" clId="{EA813354-F016-409C-A55B-EB42D8BC8B73}" dt="2021-04-06T04:33:14.680" v="5341" actId="27803"/>
          <ac:spMkLst>
            <pc:docMk/>
            <pc:sldMk cId="1830847363" sldId="283"/>
            <ac:spMk id="12198" creationId="{F690C371-642D-4CAB-8DA6-A0989890D90C}"/>
          </ac:spMkLst>
        </pc:spChg>
        <pc:spChg chg="mod">
          <ac:chgData name="Vivek Saahil" userId="43ad321a-5946-4c44-869a-99c3331d9527" providerId="ADAL" clId="{EA813354-F016-409C-A55B-EB42D8BC8B73}" dt="2021-04-06T04:33:14.680" v="5341" actId="27803"/>
          <ac:spMkLst>
            <pc:docMk/>
            <pc:sldMk cId="1830847363" sldId="283"/>
            <ac:spMk id="12199" creationId="{EE37056F-1358-4743-AAF5-738DBF5D64D8}"/>
          </ac:spMkLst>
        </pc:spChg>
        <pc:spChg chg="mod">
          <ac:chgData name="Vivek Saahil" userId="43ad321a-5946-4c44-869a-99c3331d9527" providerId="ADAL" clId="{EA813354-F016-409C-A55B-EB42D8BC8B73}" dt="2021-04-06T04:33:14.680" v="5341" actId="27803"/>
          <ac:spMkLst>
            <pc:docMk/>
            <pc:sldMk cId="1830847363" sldId="283"/>
            <ac:spMk id="12200" creationId="{719E896D-891B-47CE-807B-358B5D1EBEC8}"/>
          </ac:spMkLst>
        </pc:spChg>
        <pc:spChg chg="mod">
          <ac:chgData name="Vivek Saahil" userId="43ad321a-5946-4c44-869a-99c3331d9527" providerId="ADAL" clId="{EA813354-F016-409C-A55B-EB42D8BC8B73}" dt="2021-04-06T04:33:14.680" v="5341" actId="27803"/>
          <ac:spMkLst>
            <pc:docMk/>
            <pc:sldMk cId="1830847363" sldId="283"/>
            <ac:spMk id="12201" creationId="{A191C4D1-D5BE-44AD-90CF-A31A1201B856}"/>
          </ac:spMkLst>
        </pc:spChg>
        <pc:spChg chg="mod">
          <ac:chgData name="Vivek Saahil" userId="43ad321a-5946-4c44-869a-99c3331d9527" providerId="ADAL" clId="{EA813354-F016-409C-A55B-EB42D8BC8B73}" dt="2021-04-06T04:33:14.680" v="5341" actId="27803"/>
          <ac:spMkLst>
            <pc:docMk/>
            <pc:sldMk cId="1830847363" sldId="283"/>
            <ac:spMk id="12202" creationId="{5DA8EFD1-E030-429A-9A25-C8845E165EAF}"/>
          </ac:spMkLst>
        </pc:spChg>
        <pc:spChg chg="mod">
          <ac:chgData name="Vivek Saahil" userId="43ad321a-5946-4c44-869a-99c3331d9527" providerId="ADAL" clId="{EA813354-F016-409C-A55B-EB42D8BC8B73}" dt="2021-04-06T04:33:14.680" v="5341" actId="27803"/>
          <ac:spMkLst>
            <pc:docMk/>
            <pc:sldMk cId="1830847363" sldId="283"/>
            <ac:spMk id="12203" creationId="{EF983CA0-C559-451F-8E03-71E95C291C02}"/>
          </ac:spMkLst>
        </pc:spChg>
        <pc:spChg chg="mod">
          <ac:chgData name="Vivek Saahil" userId="43ad321a-5946-4c44-869a-99c3331d9527" providerId="ADAL" clId="{EA813354-F016-409C-A55B-EB42D8BC8B73}" dt="2021-04-06T04:33:14.680" v="5341" actId="27803"/>
          <ac:spMkLst>
            <pc:docMk/>
            <pc:sldMk cId="1830847363" sldId="283"/>
            <ac:spMk id="12204" creationId="{DD76E1A9-B683-4DA0-8379-66E26184A144}"/>
          </ac:spMkLst>
        </pc:spChg>
        <pc:spChg chg="mod">
          <ac:chgData name="Vivek Saahil" userId="43ad321a-5946-4c44-869a-99c3331d9527" providerId="ADAL" clId="{EA813354-F016-409C-A55B-EB42D8BC8B73}" dt="2021-04-06T04:33:14.680" v="5341" actId="27803"/>
          <ac:spMkLst>
            <pc:docMk/>
            <pc:sldMk cId="1830847363" sldId="283"/>
            <ac:spMk id="12205" creationId="{99AF842E-0DB4-4745-B60D-C5E4A01325A6}"/>
          </ac:spMkLst>
        </pc:spChg>
        <pc:spChg chg="mod">
          <ac:chgData name="Vivek Saahil" userId="43ad321a-5946-4c44-869a-99c3331d9527" providerId="ADAL" clId="{EA813354-F016-409C-A55B-EB42D8BC8B73}" dt="2021-04-06T04:33:14.680" v="5341" actId="27803"/>
          <ac:spMkLst>
            <pc:docMk/>
            <pc:sldMk cId="1830847363" sldId="283"/>
            <ac:spMk id="12206" creationId="{FBABFA4B-B0D5-4D52-BDC9-F0E6EA0FB756}"/>
          </ac:spMkLst>
        </pc:spChg>
        <pc:spChg chg="mod">
          <ac:chgData name="Vivek Saahil" userId="43ad321a-5946-4c44-869a-99c3331d9527" providerId="ADAL" clId="{EA813354-F016-409C-A55B-EB42D8BC8B73}" dt="2021-04-06T04:33:14.680" v="5341" actId="27803"/>
          <ac:spMkLst>
            <pc:docMk/>
            <pc:sldMk cId="1830847363" sldId="283"/>
            <ac:spMk id="12207" creationId="{63BB8E30-8365-402F-AB52-D4933C72D02A}"/>
          </ac:spMkLst>
        </pc:spChg>
        <pc:spChg chg="mod">
          <ac:chgData name="Vivek Saahil" userId="43ad321a-5946-4c44-869a-99c3331d9527" providerId="ADAL" clId="{EA813354-F016-409C-A55B-EB42D8BC8B73}" dt="2021-04-06T04:33:14.680" v="5341" actId="27803"/>
          <ac:spMkLst>
            <pc:docMk/>
            <pc:sldMk cId="1830847363" sldId="283"/>
            <ac:spMk id="12208" creationId="{3CA85907-1B43-4C2B-96B4-271EF98A4847}"/>
          </ac:spMkLst>
        </pc:spChg>
        <pc:spChg chg="mod">
          <ac:chgData name="Vivek Saahil" userId="43ad321a-5946-4c44-869a-99c3331d9527" providerId="ADAL" clId="{EA813354-F016-409C-A55B-EB42D8BC8B73}" dt="2021-04-06T04:33:14.680" v="5341" actId="27803"/>
          <ac:spMkLst>
            <pc:docMk/>
            <pc:sldMk cId="1830847363" sldId="283"/>
            <ac:spMk id="12209" creationId="{479AAC80-20DC-403E-A8B2-4921154CD80F}"/>
          </ac:spMkLst>
        </pc:spChg>
        <pc:spChg chg="mod">
          <ac:chgData name="Vivek Saahil" userId="43ad321a-5946-4c44-869a-99c3331d9527" providerId="ADAL" clId="{EA813354-F016-409C-A55B-EB42D8BC8B73}" dt="2021-04-06T04:33:14.680" v="5341" actId="27803"/>
          <ac:spMkLst>
            <pc:docMk/>
            <pc:sldMk cId="1830847363" sldId="283"/>
            <ac:spMk id="12210" creationId="{7CBB64EB-8F3B-4035-91C9-0F68014CC7C7}"/>
          </ac:spMkLst>
        </pc:spChg>
        <pc:spChg chg="mod">
          <ac:chgData name="Vivek Saahil" userId="43ad321a-5946-4c44-869a-99c3331d9527" providerId="ADAL" clId="{EA813354-F016-409C-A55B-EB42D8BC8B73}" dt="2021-04-06T04:33:14.680" v="5341" actId="27803"/>
          <ac:spMkLst>
            <pc:docMk/>
            <pc:sldMk cId="1830847363" sldId="283"/>
            <ac:spMk id="12211" creationId="{2C9760DD-853B-4C45-9AE0-A08D85B6ACB3}"/>
          </ac:spMkLst>
        </pc:spChg>
        <pc:spChg chg="mod">
          <ac:chgData name="Vivek Saahil" userId="43ad321a-5946-4c44-869a-99c3331d9527" providerId="ADAL" clId="{EA813354-F016-409C-A55B-EB42D8BC8B73}" dt="2021-04-06T04:33:14.680" v="5341" actId="27803"/>
          <ac:spMkLst>
            <pc:docMk/>
            <pc:sldMk cId="1830847363" sldId="283"/>
            <ac:spMk id="12212" creationId="{9EB1EDF3-C55B-4297-8850-FBF5103AF421}"/>
          </ac:spMkLst>
        </pc:spChg>
        <pc:spChg chg="mod">
          <ac:chgData name="Vivek Saahil" userId="43ad321a-5946-4c44-869a-99c3331d9527" providerId="ADAL" clId="{EA813354-F016-409C-A55B-EB42D8BC8B73}" dt="2021-04-06T04:33:14.680" v="5341" actId="27803"/>
          <ac:spMkLst>
            <pc:docMk/>
            <pc:sldMk cId="1830847363" sldId="283"/>
            <ac:spMk id="12213" creationId="{13F4FC6E-6247-4965-BE5F-6D7563FB1F05}"/>
          </ac:spMkLst>
        </pc:spChg>
        <pc:spChg chg="mod">
          <ac:chgData name="Vivek Saahil" userId="43ad321a-5946-4c44-869a-99c3331d9527" providerId="ADAL" clId="{EA813354-F016-409C-A55B-EB42D8BC8B73}" dt="2021-04-06T04:33:14.680" v="5341" actId="27803"/>
          <ac:spMkLst>
            <pc:docMk/>
            <pc:sldMk cId="1830847363" sldId="283"/>
            <ac:spMk id="12214" creationId="{68A0531D-28E2-46FD-9920-C443F49CF305}"/>
          </ac:spMkLst>
        </pc:spChg>
        <pc:spChg chg="mod">
          <ac:chgData name="Vivek Saahil" userId="43ad321a-5946-4c44-869a-99c3331d9527" providerId="ADAL" clId="{EA813354-F016-409C-A55B-EB42D8BC8B73}" dt="2021-04-06T04:33:14.680" v="5341" actId="27803"/>
          <ac:spMkLst>
            <pc:docMk/>
            <pc:sldMk cId="1830847363" sldId="283"/>
            <ac:spMk id="12215" creationId="{AA6F81CA-4682-4C0B-BBB4-CB9E178F7E97}"/>
          </ac:spMkLst>
        </pc:spChg>
        <pc:spChg chg="mod">
          <ac:chgData name="Vivek Saahil" userId="43ad321a-5946-4c44-869a-99c3331d9527" providerId="ADAL" clId="{EA813354-F016-409C-A55B-EB42D8BC8B73}" dt="2021-04-06T04:33:14.680" v="5341" actId="27803"/>
          <ac:spMkLst>
            <pc:docMk/>
            <pc:sldMk cId="1830847363" sldId="283"/>
            <ac:spMk id="12216" creationId="{8A2A504B-2B23-422A-9480-259B95090DDC}"/>
          </ac:spMkLst>
        </pc:spChg>
        <pc:spChg chg="mod">
          <ac:chgData name="Vivek Saahil" userId="43ad321a-5946-4c44-869a-99c3331d9527" providerId="ADAL" clId="{EA813354-F016-409C-A55B-EB42D8BC8B73}" dt="2021-04-06T04:33:14.680" v="5341" actId="27803"/>
          <ac:spMkLst>
            <pc:docMk/>
            <pc:sldMk cId="1830847363" sldId="283"/>
            <ac:spMk id="12217" creationId="{3761D374-0CEE-4666-BBB6-5BFFC56F0C49}"/>
          </ac:spMkLst>
        </pc:spChg>
        <pc:spChg chg="mod">
          <ac:chgData name="Vivek Saahil" userId="43ad321a-5946-4c44-869a-99c3331d9527" providerId="ADAL" clId="{EA813354-F016-409C-A55B-EB42D8BC8B73}" dt="2021-04-06T04:33:14.680" v="5341" actId="27803"/>
          <ac:spMkLst>
            <pc:docMk/>
            <pc:sldMk cId="1830847363" sldId="283"/>
            <ac:spMk id="12218" creationId="{146D8F56-DBED-4CC4-9CC5-E9480CCE71C4}"/>
          </ac:spMkLst>
        </pc:spChg>
        <pc:spChg chg="mod">
          <ac:chgData name="Vivek Saahil" userId="43ad321a-5946-4c44-869a-99c3331d9527" providerId="ADAL" clId="{EA813354-F016-409C-A55B-EB42D8BC8B73}" dt="2021-04-06T04:33:14.680" v="5341" actId="27803"/>
          <ac:spMkLst>
            <pc:docMk/>
            <pc:sldMk cId="1830847363" sldId="283"/>
            <ac:spMk id="12219" creationId="{C35228FC-B7C7-438E-A606-652CB14BF551}"/>
          </ac:spMkLst>
        </pc:spChg>
        <pc:spChg chg="mod">
          <ac:chgData name="Vivek Saahil" userId="43ad321a-5946-4c44-869a-99c3331d9527" providerId="ADAL" clId="{EA813354-F016-409C-A55B-EB42D8BC8B73}" dt="2021-04-06T04:33:14.680" v="5341" actId="27803"/>
          <ac:spMkLst>
            <pc:docMk/>
            <pc:sldMk cId="1830847363" sldId="283"/>
            <ac:spMk id="12220" creationId="{851E961E-C77B-40CC-A83B-BAEA8FF28238}"/>
          </ac:spMkLst>
        </pc:spChg>
        <pc:spChg chg="mod">
          <ac:chgData name="Vivek Saahil" userId="43ad321a-5946-4c44-869a-99c3331d9527" providerId="ADAL" clId="{EA813354-F016-409C-A55B-EB42D8BC8B73}" dt="2021-04-06T04:33:14.680" v="5341" actId="27803"/>
          <ac:spMkLst>
            <pc:docMk/>
            <pc:sldMk cId="1830847363" sldId="283"/>
            <ac:spMk id="12221" creationId="{33637FC3-7424-4BE4-9015-957C69D8F97C}"/>
          </ac:spMkLst>
        </pc:spChg>
        <pc:spChg chg="mod">
          <ac:chgData name="Vivek Saahil" userId="43ad321a-5946-4c44-869a-99c3331d9527" providerId="ADAL" clId="{EA813354-F016-409C-A55B-EB42D8BC8B73}" dt="2021-04-06T04:33:14.680" v="5341" actId="27803"/>
          <ac:spMkLst>
            <pc:docMk/>
            <pc:sldMk cId="1830847363" sldId="283"/>
            <ac:spMk id="12222" creationId="{74B491C5-BB93-4751-8999-447C04F3A381}"/>
          </ac:spMkLst>
        </pc:spChg>
        <pc:spChg chg="mod">
          <ac:chgData name="Vivek Saahil" userId="43ad321a-5946-4c44-869a-99c3331d9527" providerId="ADAL" clId="{EA813354-F016-409C-A55B-EB42D8BC8B73}" dt="2021-04-06T04:33:14.680" v="5341" actId="27803"/>
          <ac:spMkLst>
            <pc:docMk/>
            <pc:sldMk cId="1830847363" sldId="283"/>
            <ac:spMk id="12223" creationId="{16076101-2B83-4443-9913-E50D596CFFAA}"/>
          </ac:spMkLst>
        </pc:spChg>
        <pc:spChg chg="mod">
          <ac:chgData name="Vivek Saahil" userId="43ad321a-5946-4c44-869a-99c3331d9527" providerId="ADAL" clId="{EA813354-F016-409C-A55B-EB42D8BC8B73}" dt="2021-04-06T04:33:14.680" v="5341" actId="27803"/>
          <ac:spMkLst>
            <pc:docMk/>
            <pc:sldMk cId="1830847363" sldId="283"/>
            <ac:spMk id="12224" creationId="{8C752437-8F54-4808-A2B3-023BF4FE0C79}"/>
          </ac:spMkLst>
        </pc:spChg>
        <pc:spChg chg="mod">
          <ac:chgData name="Vivek Saahil" userId="43ad321a-5946-4c44-869a-99c3331d9527" providerId="ADAL" clId="{EA813354-F016-409C-A55B-EB42D8BC8B73}" dt="2021-04-06T04:33:14.680" v="5341" actId="27803"/>
          <ac:spMkLst>
            <pc:docMk/>
            <pc:sldMk cId="1830847363" sldId="283"/>
            <ac:spMk id="12225" creationId="{84FFF557-39BE-4426-BA75-E015C724F761}"/>
          </ac:spMkLst>
        </pc:spChg>
        <pc:spChg chg="mod">
          <ac:chgData name="Vivek Saahil" userId="43ad321a-5946-4c44-869a-99c3331d9527" providerId="ADAL" clId="{EA813354-F016-409C-A55B-EB42D8BC8B73}" dt="2021-04-06T04:33:14.680" v="5341" actId="27803"/>
          <ac:spMkLst>
            <pc:docMk/>
            <pc:sldMk cId="1830847363" sldId="283"/>
            <ac:spMk id="12226" creationId="{AAA2881B-8D98-41C2-B9AD-D8517ABCA537}"/>
          </ac:spMkLst>
        </pc:spChg>
        <pc:spChg chg="mod">
          <ac:chgData name="Vivek Saahil" userId="43ad321a-5946-4c44-869a-99c3331d9527" providerId="ADAL" clId="{EA813354-F016-409C-A55B-EB42D8BC8B73}" dt="2021-04-06T04:33:14.680" v="5341" actId="27803"/>
          <ac:spMkLst>
            <pc:docMk/>
            <pc:sldMk cId="1830847363" sldId="283"/>
            <ac:spMk id="12227" creationId="{E65A563D-EA12-44A0-8A16-FF8CF602002A}"/>
          </ac:spMkLst>
        </pc:spChg>
        <pc:spChg chg="mod">
          <ac:chgData name="Vivek Saahil" userId="43ad321a-5946-4c44-869a-99c3331d9527" providerId="ADAL" clId="{EA813354-F016-409C-A55B-EB42D8BC8B73}" dt="2021-04-06T04:33:14.680" v="5341" actId="27803"/>
          <ac:spMkLst>
            <pc:docMk/>
            <pc:sldMk cId="1830847363" sldId="283"/>
            <ac:spMk id="12228" creationId="{49A53B68-9852-495E-AE2A-3596D9C14441}"/>
          </ac:spMkLst>
        </pc:spChg>
        <pc:spChg chg="mod">
          <ac:chgData name="Vivek Saahil" userId="43ad321a-5946-4c44-869a-99c3331d9527" providerId="ADAL" clId="{EA813354-F016-409C-A55B-EB42D8BC8B73}" dt="2021-04-06T04:33:14.680" v="5341" actId="27803"/>
          <ac:spMkLst>
            <pc:docMk/>
            <pc:sldMk cId="1830847363" sldId="283"/>
            <ac:spMk id="12229" creationId="{AC2EC1F9-EF10-4487-97AA-1FA4DE96A938}"/>
          </ac:spMkLst>
        </pc:spChg>
        <pc:spChg chg="mod">
          <ac:chgData name="Vivek Saahil" userId="43ad321a-5946-4c44-869a-99c3331d9527" providerId="ADAL" clId="{EA813354-F016-409C-A55B-EB42D8BC8B73}" dt="2021-04-06T04:33:14.680" v="5341" actId="27803"/>
          <ac:spMkLst>
            <pc:docMk/>
            <pc:sldMk cId="1830847363" sldId="283"/>
            <ac:spMk id="12230" creationId="{9F9EB566-33F2-42E8-BFA2-4FE1EA1F4002}"/>
          </ac:spMkLst>
        </pc:spChg>
        <pc:spChg chg="mod">
          <ac:chgData name="Vivek Saahil" userId="43ad321a-5946-4c44-869a-99c3331d9527" providerId="ADAL" clId="{EA813354-F016-409C-A55B-EB42D8BC8B73}" dt="2021-04-06T04:33:14.680" v="5341" actId="27803"/>
          <ac:spMkLst>
            <pc:docMk/>
            <pc:sldMk cId="1830847363" sldId="283"/>
            <ac:spMk id="12231" creationId="{AEA77E18-EFDA-4B42-B2A8-E685DD53059A}"/>
          </ac:spMkLst>
        </pc:spChg>
        <pc:spChg chg="mod">
          <ac:chgData name="Vivek Saahil" userId="43ad321a-5946-4c44-869a-99c3331d9527" providerId="ADAL" clId="{EA813354-F016-409C-A55B-EB42D8BC8B73}" dt="2021-04-06T04:33:14.680" v="5341" actId="27803"/>
          <ac:spMkLst>
            <pc:docMk/>
            <pc:sldMk cId="1830847363" sldId="283"/>
            <ac:spMk id="12232" creationId="{BAAD4A95-2AF2-457D-9907-1440603B1C2F}"/>
          </ac:spMkLst>
        </pc:spChg>
        <pc:spChg chg="mod">
          <ac:chgData name="Vivek Saahil" userId="43ad321a-5946-4c44-869a-99c3331d9527" providerId="ADAL" clId="{EA813354-F016-409C-A55B-EB42D8BC8B73}" dt="2021-04-06T04:33:14.680" v="5341" actId="27803"/>
          <ac:spMkLst>
            <pc:docMk/>
            <pc:sldMk cId="1830847363" sldId="283"/>
            <ac:spMk id="12233" creationId="{6C63980B-2EC9-4042-BBC2-50E388E13BB1}"/>
          </ac:spMkLst>
        </pc:spChg>
        <pc:spChg chg="mod">
          <ac:chgData name="Vivek Saahil" userId="43ad321a-5946-4c44-869a-99c3331d9527" providerId="ADAL" clId="{EA813354-F016-409C-A55B-EB42D8BC8B73}" dt="2021-04-06T04:33:14.680" v="5341" actId="27803"/>
          <ac:spMkLst>
            <pc:docMk/>
            <pc:sldMk cId="1830847363" sldId="283"/>
            <ac:spMk id="12234" creationId="{8DB20D29-BF6F-4341-9543-8B333B8EB475}"/>
          </ac:spMkLst>
        </pc:spChg>
        <pc:spChg chg="mod">
          <ac:chgData name="Vivek Saahil" userId="43ad321a-5946-4c44-869a-99c3331d9527" providerId="ADAL" clId="{EA813354-F016-409C-A55B-EB42D8BC8B73}" dt="2021-04-06T04:33:14.680" v="5341" actId="27803"/>
          <ac:spMkLst>
            <pc:docMk/>
            <pc:sldMk cId="1830847363" sldId="283"/>
            <ac:spMk id="12235" creationId="{C6FBE5CA-C402-4334-A358-12E5B6C128AD}"/>
          </ac:spMkLst>
        </pc:spChg>
        <pc:spChg chg="mod">
          <ac:chgData name="Vivek Saahil" userId="43ad321a-5946-4c44-869a-99c3331d9527" providerId="ADAL" clId="{EA813354-F016-409C-A55B-EB42D8BC8B73}" dt="2021-04-06T04:33:14.680" v="5341" actId="27803"/>
          <ac:spMkLst>
            <pc:docMk/>
            <pc:sldMk cId="1830847363" sldId="283"/>
            <ac:spMk id="12236" creationId="{45308A9B-6C9B-4DF7-9466-5EF39FDC5FDE}"/>
          </ac:spMkLst>
        </pc:spChg>
        <pc:spChg chg="mod">
          <ac:chgData name="Vivek Saahil" userId="43ad321a-5946-4c44-869a-99c3331d9527" providerId="ADAL" clId="{EA813354-F016-409C-A55B-EB42D8BC8B73}" dt="2021-04-06T04:33:14.680" v="5341" actId="27803"/>
          <ac:spMkLst>
            <pc:docMk/>
            <pc:sldMk cId="1830847363" sldId="283"/>
            <ac:spMk id="12237" creationId="{EC36923F-E936-497B-B4A8-CF49D4AC7782}"/>
          </ac:spMkLst>
        </pc:spChg>
        <pc:spChg chg="mod">
          <ac:chgData name="Vivek Saahil" userId="43ad321a-5946-4c44-869a-99c3331d9527" providerId="ADAL" clId="{EA813354-F016-409C-A55B-EB42D8BC8B73}" dt="2021-04-06T04:33:14.680" v="5341" actId="27803"/>
          <ac:spMkLst>
            <pc:docMk/>
            <pc:sldMk cId="1830847363" sldId="283"/>
            <ac:spMk id="12238" creationId="{EAD41F8F-EF8B-472F-88F0-598F9C1E715A}"/>
          </ac:spMkLst>
        </pc:spChg>
        <pc:spChg chg="mod">
          <ac:chgData name="Vivek Saahil" userId="43ad321a-5946-4c44-869a-99c3331d9527" providerId="ADAL" clId="{EA813354-F016-409C-A55B-EB42D8BC8B73}" dt="2021-04-06T04:33:14.680" v="5341" actId="27803"/>
          <ac:spMkLst>
            <pc:docMk/>
            <pc:sldMk cId="1830847363" sldId="283"/>
            <ac:spMk id="12239" creationId="{0E1B1357-EE44-48B3-95BD-BD045DEC2DDD}"/>
          </ac:spMkLst>
        </pc:spChg>
        <pc:spChg chg="mod">
          <ac:chgData name="Vivek Saahil" userId="43ad321a-5946-4c44-869a-99c3331d9527" providerId="ADAL" clId="{EA813354-F016-409C-A55B-EB42D8BC8B73}" dt="2021-04-06T04:33:14.680" v="5341" actId="27803"/>
          <ac:spMkLst>
            <pc:docMk/>
            <pc:sldMk cId="1830847363" sldId="283"/>
            <ac:spMk id="12240" creationId="{4314223D-FEF8-4889-854A-3D3518810C5C}"/>
          </ac:spMkLst>
        </pc:spChg>
        <pc:spChg chg="mod">
          <ac:chgData name="Vivek Saahil" userId="43ad321a-5946-4c44-869a-99c3331d9527" providerId="ADAL" clId="{EA813354-F016-409C-A55B-EB42D8BC8B73}" dt="2021-04-06T04:33:14.680" v="5341" actId="27803"/>
          <ac:spMkLst>
            <pc:docMk/>
            <pc:sldMk cId="1830847363" sldId="283"/>
            <ac:spMk id="12241" creationId="{1BEF6CAD-6DEC-49EE-87EC-2FA24D45DC1A}"/>
          </ac:spMkLst>
        </pc:spChg>
        <pc:spChg chg="mod">
          <ac:chgData name="Vivek Saahil" userId="43ad321a-5946-4c44-869a-99c3331d9527" providerId="ADAL" clId="{EA813354-F016-409C-A55B-EB42D8BC8B73}" dt="2021-04-06T04:33:14.680" v="5341" actId="27803"/>
          <ac:spMkLst>
            <pc:docMk/>
            <pc:sldMk cId="1830847363" sldId="283"/>
            <ac:spMk id="12242" creationId="{178C841E-AFC8-4D3A-A34B-575278FCDECB}"/>
          </ac:spMkLst>
        </pc:spChg>
        <pc:spChg chg="mod">
          <ac:chgData name="Vivek Saahil" userId="43ad321a-5946-4c44-869a-99c3331d9527" providerId="ADAL" clId="{EA813354-F016-409C-A55B-EB42D8BC8B73}" dt="2021-04-06T04:33:14.680" v="5341" actId="27803"/>
          <ac:spMkLst>
            <pc:docMk/>
            <pc:sldMk cId="1830847363" sldId="283"/>
            <ac:spMk id="12243" creationId="{504D066E-DAFE-4ABC-BF83-D8B7EBA6E883}"/>
          </ac:spMkLst>
        </pc:spChg>
        <pc:spChg chg="mod">
          <ac:chgData name="Vivek Saahil" userId="43ad321a-5946-4c44-869a-99c3331d9527" providerId="ADAL" clId="{EA813354-F016-409C-A55B-EB42D8BC8B73}" dt="2021-04-06T04:33:14.680" v="5341" actId="27803"/>
          <ac:spMkLst>
            <pc:docMk/>
            <pc:sldMk cId="1830847363" sldId="283"/>
            <ac:spMk id="12244" creationId="{F8B5B98B-7438-4468-BCB0-B99234D2CE89}"/>
          </ac:spMkLst>
        </pc:spChg>
        <pc:spChg chg="mod">
          <ac:chgData name="Vivek Saahil" userId="43ad321a-5946-4c44-869a-99c3331d9527" providerId="ADAL" clId="{EA813354-F016-409C-A55B-EB42D8BC8B73}" dt="2021-04-06T04:33:14.680" v="5341" actId="27803"/>
          <ac:spMkLst>
            <pc:docMk/>
            <pc:sldMk cId="1830847363" sldId="283"/>
            <ac:spMk id="12245" creationId="{C034AD60-CA84-4AE9-945C-5B19DFACBEFC}"/>
          </ac:spMkLst>
        </pc:spChg>
        <pc:spChg chg="mod">
          <ac:chgData name="Vivek Saahil" userId="43ad321a-5946-4c44-869a-99c3331d9527" providerId="ADAL" clId="{EA813354-F016-409C-A55B-EB42D8BC8B73}" dt="2021-04-06T04:33:14.680" v="5341" actId="27803"/>
          <ac:spMkLst>
            <pc:docMk/>
            <pc:sldMk cId="1830847363" sldId="283"/>
            <ac:spMk id="12246" creationId="{5BF648EA-FF3E-407F-AF23-CFB005638716}"/>
          </ac:spMkLst>
        </pc:spChg>
        <pc:spChg chg="mod">
          <ac:chgData name="Vivek Saahil" userId="43ad321a-5946-4c44-869a-99c3331d9527" providerId="ADAL" clId="{EA813354-F016-409C-A55B-EB42D8BC8B73}" dt="2021-04-06T04:33:14.680" v="5341" actId="27803"/>
          <ac:spMkLst>
            <pc:docMk/>
            <pc:sldMk cId="1830847363" sldId="283"/>
            <ac:spMk id="12247" creationId="{85C5286B-D900-4D23-A69A-A6D8A2E34D14}"/>
          </ac:spMkLst>
        </pc:spChg>
        <pc:spChg chg="mod">
          <ac:chgData name="Vivek Saahil" userId="43ad321a-5946-4c44-869a-99c3331d9527" providerId="ADAL" clId="{EA813354-F016-409C-A55B-EB42D8BC8B73}" dt="2021-04-06T04:33:14.680" v="5341" actId="27803"/>
          <ac:spMkLst>
            <pc:docMk/>
            <pc:sldMk cId="1830847363" sldId="283"/>
            <ac:spMk id="12248" creationId="{DF4B0CD2-24AC-405E-82B4-797DFD5BB2C0}"/>
          </ac:spMkLst>
        </pc:spChg>
        <pc:spChg chg="mod">
          <ac:chgData name="Vivek Saahil" userId="43ad321a-5946-4c44-869a-99c3331d9527" providerId="ADAL" clId="{EA813354-F016-409C-A55B-EB42D8BC8B73}" dt="2021-04-06T04:33:14.680" v="5341" actId="27803"/>
          <ac:spMkLst>
            <pc:docMk/>
            <pc:sldMk cId="1830847363" sldId="283"/>
            <ac:spMk id="12249" creationId="{F8A25E63-E9E4-4C0D-A319-8BED24F21EE9}"/>
          </ac:spMkLst>
        </pc:spChg>
        <pc:spChg chg="mod">
          <ac:chgData name="Vivek Saahil" userId="43ad321a-5946-4c44-869a-99c3331d9527" providerId="ADAL" clId="{EA813354-F016-409C-A55B-EB42D8BC8B73}" dt="2021-04-06T04:33:14.680" v="5341" actId="27803"/>
          <ac:spMkLst>
            <pc:docMk/>
            <pc:sldMk cId="1830847363" sldId="283"/>
            <ac:spMk id="12250" creationId="{980DEEBE-8589-4AC5-BAFD-8122E58EB3F0}"/>
          </ac:spMkLst>
        </pc:spChg>
        <pc:spChg chg="mod">
          <ac:chgData name="Vivek Saahil" userId="43ad321a-5946-4c44-869a-99c3331d9527" providerId="ADAL" clId="{EA813354-F016-409C-A55B-EB42D8BC8B73}" dt="2021-04-06T04:33:14.680" v="5341" actId="27803"/>
          <ac:spMkLst>
            <pc:docMk/>
            <pc:sldMk cId="1830847363" sldId="283"/>
            <ac:spMk id="12251" creationId="{FDF64985-8178-4E48-ADF0-E264072B1190}"/>
          </ac:spMkLst>
        </pc:spChg>
        <pc:spChg chg="mod">
          <ac:chgData name="Vivek Saahil" userId="43ad321a-5946-4c44-869a-99c3331d9527" providerId="ADAL" clId="{EA813354-F016-409C-A55B-EB42D8BC8B73}" dt="2021-04-06T04:33:14.680" v="5341" actId="27803"/>
          <ac:spMkLst>
            <pc:docMk/>
            <pc:sldMk cId="1830847363" sldId="283"/>
            <ac:spMk id="12252" creationId="{4F369B4B-2E9C-4401-8529-FF42676F7245}"/>
          </ac:spMkLst>
        </pc:spChg>
        <pc:spChg chg="mod">
          <ac:chgData name="Vivek Saahil" userId="43ad321a-5946-4c44-869a-99c3331d9527" providerId="ADAL" clId="{EA813354-F016-409C-A55B-EB42D8BC8B73}" dt="2021-04-06T04:33:14.680" v="5341" actId="27803"/>
          <ac:spMkLst>
            <pc:docMk/>
            <pc:sldMk cId="1830847363" sldId="283"/>
            <ac:spMk id="12253" creationId="{B8A64173-0630-4EE2-89AB-880F5980D749}"/>
          </ac:spMkLst>
        </pc:spChg>
        <pc:spChg chg="mod">
          <ac:chgData name="Vivek Saahil" userId="43ad321a-5946-4c44-869a-99c3331d9527" providerId="ADAL" clId="{EA813354-F016-409C-A55B-EB42D8BC8B73}" dt="2021-04-06T04:33:14.680" v="5341" actId="27803"/>
          <ac:spMkLst>
            <pc:docMk/>
            <pc:sldMk cId="1830847363" sldId="283"/>
            <ac:spMk id="12254" creationId="{863FBFBD-FC3C-4A8C-ADD7-52379AE1E3B5}"/>
          </ac:spMkLst>
        </pc:spChg>
        <pc:spChg chg="mod">
          <ac:chgData name="Vivek Saahil" userId="43ad321a-5946-4c44-869a-99c3331d9527" providerId="ADAL" clId="{EA813354-F016-409C-A55B-EB42D8BC8B73}" dt="2021-04-06T04:33:14.680" v="5341" actId="27803"/>
          <ac:spMkLst>
            <pc:docMk/>
            <pc:sldMk cId="1830847363" sldId="283"/>
            <ac:spMk id="12255" creationId="{8BA431EE-B200-4E8D-B2E4-610B5C904C91}"/>
          </ac:spMkLst>
        </pc:spChg>
        <pc:spChg chg="mod">
          <ac:chgData name="Vivek Saahil" userId="43ad321a-5946-4c44-869a-99c3331d9527" providerId="ADAL" clId="{EA813354-F016-409C-A55B-EB42D8BC8B73}" dt="2021-04-06T04:33:14.680" v="5341" actId="27803"/>
          <ac:spMkLst>
            <pc:docMk/>
            <pc:sldMk cId="1830847363" sldId="283"/>
            <ac:spMk id="12256" creationId="{2BE91249-ED6E-49A7-A82B-2D6C1B1D2FF9}"/>
          </ac:spMkLst>
        </pc:spChg>
        <pc:spChg chg="mod">
          <ac:chgData name="Vivek Saahil" userId="43ad321a-5946-4c44-869a-99c3331d9527" providerId="ADAL" clId="{EA813354-F016-409C-A55B-EB42D8BC8B73}" dt="2021-04-06T04:33:14.680" v="5341" actId="27803"/>
          <ac:spMkLst>
            <pc:docMk/>
            <pc:sldMk cId="1830847363" sldId="283"/>
            <ac:spMk id="12257" creationId="{451A7D10-0C56-4CDB-A53C-995F26FA9B93}"/>
          </ac:spMkLst>
        </pc:spChg>
        <pc:spChg chg="mod">
          <ac:chgData name="Vivek Saahil" userId="43ad321a-5946-4c44-869a-99c3331d9527" providerId="ADAL" clId="{EA813354-F016-409C-A55B-EB42D8BC8B73}" dt="2021-04-06T04:33:14.680" v="5341" actId="27803"/>
          <ac:spMkLst>
            <pc:docMk/>
            <pc:sldMk cId="1830847363" sldId="283"/>
            <ac:spMk id="12258" creationId="{347B14C1-4F14-47A2-8E25-6159004DACF0}"/>
          </ac:spMkLst>
        </pc:spChg>
        <pc:spChg chg="mod">
          <ac:chgData name="Vivek Saahil" userId="43ad321a-5946-4c44-869a-99c3331d9527" providerId="ADAL" clId="{EA813354-F016-409C-A55B-EB42D8BC8B73}" dt="2021-04-06T04:33:14.680" v="5341" actId="27803"/>
          <ac:spMkLst>
            <pc:docMk/>
            <pc:sldMk cId="1830847363" sldId="283"/>
            <ac:spMk id="12259" creationId="{F13C7458-9F87-4676-87EE-8CE6815888A7}"/>
          </ac:spMkLst>
        </pc:spChg>
        <pc:spChg chg="mod">
          <ac:chgData name="Vivek Saahil" userId="43ad321a-5946-4c44-869a-99c3331d9527" providerId="ADAL" clId="{EA813354-F016-409C-A55B-EB42D8BC8B73}" dt="2021-04-06T04:33:14.680" v="5341" actId="27803"/>
          <ac:spMkLst>
            <pc:docMk/>
            <pc:sldMk cId="1830847363" sldId="283"/>
            <ac:spMk id="12260" creationId="{90032E80-D54D-4BA0-9C3E-132595EC9072}"/>
          </ac:spMkLst>
        </pc:spChg>
        <pc:spChg chg="mod">
          <ac:chgData name="Vivek Saahil" userId="43ad321a-5946-4c44-869a-99c3331d9527" providerId="ADAL" clId="{EA813354-F016-409C-A55B-EB42D8BC8B73}" dt="2021-04-06T04:33:14.680" v="5341" actId="27803"/>
          <ac:spMkLst>
            <pc:docMk/>
            <pc:sldMk cId="1830847363" sldId="283"/>
            <ac:spMk id="12261" creationId="{8244B5DF-E2ED-4A49-A4E1-3BA9C0BCDB20}"/>
          </ac:spMkLst>
        </pc:spChg>
        <pc:spChg chg="mod">
          <ac:chgData name="Vivek Saahil" userId="43ad321a-5946-4c44-869a-99c3331d9527" providerId="ADAL" clId="{EA813354-F016-409C-A55B-EB42D8BC8B73}" dt="2021-04-06T04:33:14.680" v="5341" actId="27803"/>
          <ac:spMkLst>
            <pc:docMk/>
            <pc:sldMk cId="1830847363" sldId="283"/>
            <ac:spMk id="12262" creationId="{60C330F1-6053-42C1-840F-5DE7929352D8}"/>
          </ac:spMkLst>
        </pc:spChg>
        <pc:spChg chg="mod">
          <ac:chgData name="Vivek Saahil" userId="43ad321a-5946-4c44-869a-99c3331d9527" providerId="ADAL" clId="{EA813354-F016-409C-A55B-EB42D8BC8B73}" dt="2021-04-06T04:33:14.680" v="5341" actId="27803"/>
          <ac:spMkLst>
            <pc:docMk/>
            <pc:sldMk cId="1830847363" sldId="283"/>
            <ac:spMk id="12263" creationId="{1C409916-F9C2-4CC8-98A6-E1504F445F96}"/>
          </ac:spMkLst>
        </pc:spChg>
        <pc:spChg chg="mod">
          <ac:chgData name="Vivek Saahil" userId="43ad321a-5946-4c44-869a-99c3331d9527" providerId="ADAL" clId="{EA813354-F016-409C-A55B-EB42D8BC8B73}" dt="2021-04-06T04:33:14.680" v="5341" actId="27803"/>
          <ac:spMkLst>
            <pc:docMk/>
            <pc:sldMk cId="1830847363" sldId="283"/>
            <ac:spMk id="12264" creationId="{0C3D0CF0-72A4-4EF6-BFEA-457CD63416D2}"/>
          </ac:spMkLst>
        </pc:spChg>
        <pc:spChg chg="mod">
          <ac:chgData name="Vivek Saahil" userId="43ad321a-5946-4c44-869a-99c3331d9527" providerId="ADAL" clId="{EA813354-F016-409C-A55B-EB42D8BC8B73}" dt="2021-04-06T04:33:14.680" v="5341" actId="27803"/>
          <ac:spMkLst>
            <pc:docMk/>
            <pc:sldMk cId="1830847363" sldId="283"/>
            <ac:spMk id="12265" creationId="{DF25C431-5389-4FCA-94B8-1855C590A111}"/>
          </ac:spMkLst>
        </pc:spChg>
        <pc:spChg chg="mod">
          <ac:chgData name="Vivek Saahil" userId="43ad321a-5946-4c44-869a-99c3331d9527" providerId="ADAL" clId="{EA813354-F016-409C-A55B-EB42D8BC8B73}" dt="2021-04-06T04:33:14.680" v="5341" actId="27803"/>
          <ac:spMkLst>
            <pc:docMk/>
            <pc:sldMk cId="1830847363" sldId="283"/>
            <ac:spMk id="12266" creationId="{0C3671C2-EC97-407D-A1A6-287696B02B5B}"/>
          </ac:spMkLst>
        </pc:spChg>
        <pc:spChg chg="mod">
          <ac:chgData name="Vivek Saahil" userId="43ad321a-5946-4c44-869a-99c3331d9527" providerId="ADAL" clId="{EA813354-F016-409C-A55B-EB42D8BC8B73}" dt="2021-04-06T04:33:14.680" v="5341" actId="27803"/>
          <ac:spMkLst>
            <pc:docMk/>
            <pc:sldMk cId="1830847363" sldId="283"/>
            <ac:spMk id="12267" creationId="{240C5A3D-4CAE-4990-8A45-EF6FD4126F86}"/>
          </ac:spMkLst>
        </pc:spChg>
        <pc:spChg chg="mod">
          <ac:chgData name="Vivek Saahil" userId="43ad321a-5946-4c44-869a-99c3331d9527" providerId="ADAL" clId="{EA813354-F016-409C-A55B-EB42D8BC8B73}" dt="2021-04-06T04:33:14.680" v="5341" actId="27803"/>
          <ac:spMkLst>
            <pc:docMk/>
            <pc:sldMk cId="1830847363" sldId="283"/>
            <ac:spMk id="12268" creationId="{E8D260C3-6814-40A1-A1B6-225EB9614117}"/>
          </ac:spMkLst>
        </pc:spChg>
        <pc:spChg chg="mod">
          <ac:chgData name="Vivek Saahil" userId="43ad321a-5946-4c44-869a-99c3331d9527" providerId="ADAL" clId="{EA813354-F016-409C-A55B-EB42D8BC8B73}" dt="2021-04-06T04:33:14.680" v="5341" actId="27803"/>
          <ac:spMkLst>
            <pc:docMk/>
            <pc:sldMk cId="1830847363" sldId="283"/>
            <ac:spMk id="12269" creationId="{AE9826F0-7F0B-4373-AAB3-A01C51A0C506}"/>
          </ac:spMkLst>
        </pc:spChg>
        <pc:spChg chg="mod">
          <ac:chgData name="Vivek Saahil" userId="43ad321a-5946-4c44-869a-99c3331d9527" providerId="ADAL" clId="{EA813354-F016-409C-A55B-EB42D8BC8B73}" dt="2021-04-06T04:33:14.680" v="5341" actId="27803"/>
          <ac:spMkLst>
            <pc:docMk/>
            <pc:sldMk cId="1830847363" sldId="283"/>
            <ac:spMk id="12270" creationId="{D8AC15F6-9E35-4A61-8B38-3D89184CFA59}"/>
          </ac:spMkLst>
        </pc:spChg>
        <pc:spChg chg="mod">
          <ac:chgData name="Vivek Saahil" userId="43ad321a-5946-4c44-869a-99c3331d9527" providerId="ADAL" clId="{EA813354-F016-409C-A55B-EB42D8BC8B73}" dt="2021-04-06T04:33:14.680" v="5341" actId="27803"/>
          <ac:spMkLst>
            <pc:docMk/>
            <pc:sldMk cId="1830847363" sldId="283"/>
            <ac:spMk id="12271" creationId="{BE53EE29-3AE4-45B9-BD2C-F7B42BFAEE0A}"/>
          </ac:spMkLst>
        </pc:spChg>
        <pc:spChg chg="mod">
          <ac:chgData name="Vivek Saahil" userId="43ad321a-5946-4c44-869a-99c3331d9527" providerId="ADAL" clId="{EA813354-F016-409C-A55B-EB42D8BC8B73}" dt="2021-04-06T04:33:14.680" v="5341" actId="27803"/>
          <ac:spMkLst>
            <pc:docMk/>
            <pc:sldMk cId="1830847363" sldId="283"/>
            <ac:spMk id="12272" creationId="{FDE7055C-3074-4BE5-BFD2-D3CC0B344FCC}"/>
          </ac:spMkLst>
        </pc:spChg>
        <pc:spChg chg="mod">
          <ac:chgData name="Vivek Saahil" userId="43ad321a-5946-4c44-869a-99c3331d9527" providerId="ADAL" clId="{EA813354-F016-409C-A55B-EB42D8BC8B73}" dt="2021-04-06T04:33:14.680" v="5341" actId="27803"/>
          <ac:spMkLst>
            <pc:docMk/>
            <pc:sldMk cId="1830847363" sldId="283"/>
            <ac:spMk id="12273" creationId="{AA85E6F6-B461-4A1A-AA55-F14004DCCF55}"/>
          </ac:spMkLst>
        </pc:spChg>
        <pc:spChg chg="mod">
          <ac:chgData name="Vivek Saahil" userId="43ad321a-5946-4c44-869a-99c3331d9527" providerId="ADAL" clId="{EA813354-F016-409C-A55B-EB42D8BC8B73}" dt="2021-04-06T04:33:14.680" v="5341" actId="27803"/>
          <ac:spMkLst>
            <pc:docMk/>
            <pc:sldMk cId="1830847363" sldId="283"/>
            <ac:spMk id="12274" creationId="{D71D925B-FF71-4A12-A98F-C207CE417BE3}"/>
          </ac:spMkLst>
        </pc:spChg>
        <pc:spChg chg="mod">
          <ac:chgData name="Vivek Saahil" userId="43ad321a-5946-4c44-869a-99c3331d9527" providerId="ADAL" clId="{EA813354-F016-409C-A55B-EB42D8BC8B73}" dt="2021-04-06T04:33:14.680" v="5341" actId="27803"/>
          <ac:spMkLst>
            <pc:docMk/>
            <pc:sldMk cId="1830847363" sldId="283"/>
            <ac:spMk id="12275" creationId="{F5CF9B11-C1D3-4AB8-84B7-4439540B6606}"/>
          </ac:spMkLst>
        </pc:spChg>
        <pc:spChg chg="mod">
          <ac:chgData name="Vivek Saahil" userId="43ad321a-5946-4c44-869a-99c3331d9527" providerId="ADAL" clId="{EA813354-F016-409C-A55B-EB42D8BC8B73}" dt="2021-04-06T04:33:14.680" v="5341" actId="27803"/>
          <ac:spMkLst>
            <pc:docMk/>
            <pc:sldMk cId="1830847363" sldId="283"/>
            <ac:spMk id="12276" creationId="{3E47B71C-7E0A-43FB-8E1D-B9F3D2551AA0}"/>
          </ac:spMkLst>
        </pc:spChg>
        <pc:spChg chg="mod">
          <ac:chgData name="Vivek Saahil" userId="43ad321a-5946-4c44-869a-99c3331d9527" providerId="ADAL" clId="{EA813354-F016-409C-A55B-EB42D8BC8B73}" dt="2021-04-06T04:33:14.680" v="5341" actId="27803"/>
          <ac:spMkLst>
            <pc:docMk/>
            <pc:sldMk cId="1830847363" sldId="283"/>
            <ac:spMk id="12277" creationId="{50CE136E-E60C-4D3F-9235-006B2A76D458}"/>
          </ac:spMkLst>
        </pc:spChg>
        <pc:spChg chg="mod">
          <ac:chgData name="Vivek Saahil" userId="43ad321a-5946-4c44-869a-99c3331d9527" providerId="ADAL" clId="{EA813354-F016-409C-A55B-EB42D8BC8B73}" dt="2021-04-06T04:33:14.680" v="5341" actId="27803"/>
          <ac:spMkLst>
            <pc:docMk/>
            <pc:sldMk cId="1830847363" sldId="283"/>
            <ac:spMk id="12278" creationId="{E387A7D4-2097-4BCF-B6A4-B42F31BA129D}"/>
          </ac:spMkLst>
        </pc:spChg>
        <pc:spChg chg="mod">
          <ac:chgData name="Vivek Saahil" userId="43ad321a-5946-4c44-869a-99c3331d9527" providerId="ADAL" clId="{EA813354-F016-409C-A55B-EB42D8BC8B73}" dt="2021-04-06T04:33:14.680" v="5341" actId="27803"/>
          <ac:spMkLst>
            <pc:docMk/>
            <pc:sldMk cId="1830847363" sldId="283"/>
            <ac:spMk id="12279" creationId="{D9508B33-E980-4D6F-AB56-91010D74C21E}"/>
          </ac:spMkLst>
        </pc:spChg>
        <pc:spChg chg="mod">
          <ac:chgData name="Vivek Saahil" userId="43ad321a-5946-4c44-869a-99c3331d9527" providerId="ADAL" clId="{EA813354-F016-409C-A55B-EB42D8BC8B73}" dt="2021-04-06T04:33:14.680" v="5341" actId="27803"/>
          <ac:spMkLst>
            <pc:docMk/>
            <pc:sldMk cId="1830847363" sldId="283"/>
            <ac:spMk id="12280" creationId="{68D49C4F-8D28-45C1-B692-21ABF0BF70B4}"/>
          </ac:spMkLst>
        </pc:spChg>
        <pc:spChg chg="mod">
          <ac:chgData name="Vivek Saahil" userId="43ad321a-5946-4c44-869a-99c3331d9527" providerId="ADAL" clId="{EA813354-F016-409C-A55B-EB42D8BC8B73}" dt="2021-04-06T04:33:14.680" v="5341" actId="27803"/>
          <ac:spMkLst>
            <pc:docMk/>
            <pc:sldMk cId="1830847363" sldId="283"/>
            <ac:spMk id="12281" creationId="{AF064E1F-04BA-46E3-B383-45C7D0DB2B3C}"/>
          </ac:spMkLst>
        </pc:spChg>
        <pc:spChg chg="mod">
          <ac:chgData name="Vivek Saahil" userId="43ad321a-5946-4c44-869a-99c3331d9527" providerId="ADAL" clId="{EA813354-F016-409C-A55B-EB42D8BC8B73}" dt="2021-04-06T04:33:14.680" v="5341" actId="27803"/>
          <ac:spMkLst>
            <pc:docMk/>
            <pc:sldMk cId="1830847363" sldId="283"/>
            <ac:spMk id="12282" creationId="{2E1124CE-EBAC-4D86-ACFF-39B0A90DF51D}"/>
          </ac:spMkLst>
        </pc:spChg>
        <pc:spChg chg="mod">
          <ac:chgData name="Vivek Saahil" userId="43ad321a-5946-4c44-869a-99c3331d9527" providerId="ADAL" clId="{EA813354-F016-409C-A55B-EB42D8BC8B73}" dt="2021-04-06T04:33:14.680" v="5341" actId="27803"/>
          <ac:spMkLst>
            <pc:docMk/>
            <pc:sldMk cId="1830847363" sldId="283"/>
            <ac:spMk id="12283" creationId="{E38C2403-FD50-4777-8DDE-56414294CF46}"/>
          </ac:spMkLst>
        </pc:spChg>
        <pc:spChg chg="mod">
          <ac:chgData name="Vivek Saahil" userId="43ad321a-5946-4c44-869a-99c3331d9527" providerId="ADAL" clId="{EA813354-F016-409C-A55B-EB42D8BC8B73}" dt="2021-04-06T04:33:14.680" v="5341" actId="27803"/>
          <ac:spMkLst>
            <pc:docMk/>
            <pc:sldMk cId="1830847363" sldId="283"/>
            <ac:spMk id="12284" creationId="{4307E967-FCD2-4F83-8901-6C9D3BB8BC8E}"/>
          </ac:spMkLst>
        </pc:spChg>
        <pc:spChg chg="mod">
          <ac:chgData name="Vivek Saahil" userId="43ad321a-5946-4c44-869a-99c3331d9527" providerId="ADAL" clId="{EA813354-F016-409C-A55B-EB42D8BC8B73}" dt="2021-04-06T04:33:14.680" v="5341" actId="27803"/>
          <ac:spMkLst>
            <pc:docMk/>
            <pc:sldMk cId="1830847363" sldId="283"/>
            <ac:spMk id="12285" creationId="{6E810F00-1123-4D4C-823D-AC929BD3B0D2}"/>
          </ac:spMkLst>
        </pc:spChg>
        <pc:spChg chg="mod">
          <ac:chgData name="Vivek Saahil" userId="43ad321a-5946-4c44-869a-99c3331d9527" providerId="ADAL" clId="{EA813354-F016-409C-A55B-EB42D8BC8B73}" dt="2021-04-06T04:33:14.680" v="5341" actId="27803"/>
          <ac:spMkLst>
            <pc:docMk/>
            <pc:sldMk cId="1830847363" sldId="283"/>
            <ac:spMk id="12286" creationId="{7CACB293-D4D2-4A76-AB53-EC89819F99C0}"/>
          </ac:spMkLst>
        </pc:spChg>
        <pc:spChg chg="mod">
          <ac:chgData name="Vivek Saahil" userId="43ad321a-5946-4c44-869a-99c3331d9527" providerId="ADAL" clId="{EA813354-F016-409C-A55B-EB42D8BC8B73}" dt="2021-04-06T04:33:14.680" v="5341" actId="27803"/>
          <ac:spMkLst>
            <pc:docMk/>
            <pc:sldMk cId="1830847363" sldId="283"/>
            <ac:spMk id="12287" creationId="{CF8888FF-5135-4E15-BB4C-D597FDE50370}"/>
          </ac:spMkLst>
        </pc:spChg>
        <pc:spChg chg="mod">
          <ac:chgData name="Vivek Saahil" userId="43ad321a-5946-4c44-869a-99c3331d9527" providerId="ADAL" clId="{EA813354-F016-409C-A55B-EB42D8BC8B73}" dt="2021-04-06T04:33:14.680" v="5341" actId="27803"/>
          <ac:spMkLst>
            <pc:docMk/>
            <pc:sldMk cId="1830847363" sldId="283"/>
            <ac:spMk id="12288" creationId="{94FE5C57-17E0-4642-9C10-93A6AAA579D9}"/>
          </ac:spMkLst>
        </pc:spChg>
        <pc:spChg chg="mod">
          <ac:chgData name="Vivek Saahil" userId="43ad321a-5946-4c44-869a-99c3331d9527" providerId="ADAL" clId="{EA813354-F016-409C-A55B-EB42D8BC8B73}" dt="2021-04-06T04:33:14.680" v="5341" actId="27803"/>
          <ac:spMkLst>
            <pc:docMk/>
            <pc:sldMk cId="1830847363" sldId="283"/>
            <ac:spMk id="12289" creationId="{F24A5BC6-45B5-451C-9BBA-95A58C4ED532}"/>
          </ac:spMkLst>
        </pc:spChg>
        <pc:spChg chg="mod">
          <ac:chgData name="Vivek Saahil" userId="43ad321a-5946-4c44-869a-99c3331d9527" providerId="ADAL" clId="{EA813354-F016-409C-A55B-EB42D8BC8B73}" dt="2021-04-06T04:33:14.680" v="5341" actId="27803"/>
          <ac:spMkLst>
            <pc:docMk/>
            <pc:sldMk cId="1830847363" sldId="283"/>
            <ac:spMk id="12290" creationId="{464C3831-0E05-4713-976D-B95AA9D83BD6}"/>
          </ac:spMkLst>
        </pc:spChg>
        <pc:spChg chg="mod">
          <ac:chgData name="Vivek Saahil" userId="43ad321a-5946-4c44-869a-99c3331d9527" providerId="ADAL" clId="{EA813354-F016-409C-A55B-EB42D8BC8B73}" dt="2021-04-06T04:33:14.680" v="5341" actId="27803"/>
          <ac:spMkLst>
            <pc:docMk/>
            <pc:sldMk cId="1830847363" sldId="283"/>
            <ac:spMk id="12291" creationId="{198EA944-0966-40B5-9775-706A343E2F88}"/>
          </ac:spMkLst>
        </pc:spChg>
        <pc:spChg chg="mod">
          <ac:chgData name="Vivek Saahil" userId="43ad321a-5946-4c44-869a-99c3331d9527" providerId="ADAL" clId="{EA813354-F016-409C-A55B-EB42D8BC8B73}" dt="2021-04-06T04:33:14.680" v="5341" actId="27803"/>
          <ac:spMkLst>
            <pc:docMk/>
            <pc:sldMk cId="1830847363" sldId="283"/>
            <ac:spMk id="12292" creationId="{89A2CCC8-D481-4AD6-94D8-6604DF4BBC9A}"/>
          </ac:spMkLst>
        </pc:spChg>
        <pc:spChg chg="mod">
          <ac:chgData name="Vivek Saahil" userId="43ad321a-5946-4c44-869a-99c3331d9527" providerId="ADAL" clId="{EA813354-F016-409C-A55B-EB42D8BC8B73}" dt="2021-04-06T04:33:14.680" v="5341" actId="27803"/>
          <ac:spMkLst>
            <pc:docMk/>
            <pc:sldMk cId="1830847363" sldId="283"/>
            <ac:spMk id="12293" creationId="{EF913656-2689-4A8A-AE02-3745602CF852}"/>
          </ac:spMkLst>
        </pc:spChg>
        <pc:spChg chg="mod">
          <ac:chgData name="Vivek Saahil" userId="43ad321a-5946-4c44-869a-99c3331d9527" providerId="ADAL" clId="{EA813354-F016-409C-A55B-EB42D8BC8B73}" dt="2021-04-06T04:33:14.680" v="5341" actId="27803"/>
          <ac:spMkLst>
            <pc:docMk/>
            <pc:sldMk cId="1830847363" sldId="283"/>
            <ac:spMk id="12294" creationId="{575936AB-E8B7-46E0-8222-0C2CB17FCCE1}"/>
          </ac:spMkLst>
        </pc:spChg>
        <pc:spChg chg="mod">
          <ac:chgData name="Vivek Saahil" userId="43ad321a-5946-4c44-869a-99c3331d9527" providerId="ADAL" clId="{EA813354-F016-409C-A55B-EB42D8BC8B73}" dt="2021-04-06T04:33:14.680" v="5341" actId="27803"/>
          <ac:spMkLst>
            <pc:docMk/>
            <pc:sldMk cId="1830847363" sldId="283"/>
            <ac:spMk id="12295" creationId="{62EFCD73-22BF-4547-AB40-7CB33AE78FB2}"/>
          </ac:spMkLst>
        </pc:spChg>
        <pc:spChg chg="mod">
          <ac:chgData name="Vivek Saahil" userId="43ad321a-5946-4c44-869a-99c3331d9527" providerId="ADAL" clId="{EA813354-F016-409C-A55B-EB42D8BC8B73}" dt="2021-04-06T04:33:14.680" v="5341" actId="27803"/>
          <ac:spMkLst>
            <pc:docMk/>
            <pc:sldMk cId="1830847363" sldId="283"/>
            <ac:spMk id="12296" creationId="{6CB5641E-109F-4967-A38F-E6D5BDFD04C3}"/>
          </ac:spMkLst>
        </pc:spChg>
        <pc:spChg chg="mod">
          <ac:chgData name="Vivek Saahil" userId="43ad321a-5946-4c44-869a-99c3331d9527" providerId="ADAL" clId="{EA813354-F016-409C-A55B-EB42D8BC8B73}" dt="2021-04-06T04:33:14.680" v="5341" actId="27803"/>
          <ac:spMkLst>
            <pc:docMk/>
            <pc:sldMk cId="1830847363" sldId="283"/>
            <ac:spMk id="12297" creationId="{5AB2AE62-2DDE-44A7-BA95-746BF68292B2}"/>
          </ac:spMkLst>
        </pc:spChg>
        <pc:spChg chg="mod">
          <ac:chgData name="Vivek Saahil" userId="43ad321a-5946-4c44-869a-99c3331d9527" providerId="ADAL" clId="{EA813354-F016-409C-A55B-EB42D8BC8B73}" dt="2021-04-06T04:33:14.680" v="5341" actId="27803"/>
          <ac:spMkLst>
            <pc:docMk/>
            <pc:sldMk cId="1830847363" sldId="283"/>
            <ac:spMk id="12298" creationId="{638E9457-EF90-47D5-9BFE-01F812A79A36}"/>
          </ac:spMkLst>
        </pc:spChg>
        <pc:spChg chg="mod">
          <ac:chgData name="Vivek Saahil" userId="43ad321a-5946-4c44-869a-99c3331d9527" providerId="ADAL" clId="{EA813354-F016-409C-A55B-EB42D8BC8B73}" dt="2021-04-06T04:33:14.680" v="5341" actId="27803"/>
          <ac:spMkLst>
            <pc:docMk/>
            <pc:sldMk cId="1830847363" sldId="283"/>
            <ac:spMk id="12299" creationId="{36D8F7B5-1601-4538-8646-D8E82F404137}"/>
          </ac:spMkLst>
        </pc:spChg>
        <pc:spChg chg="mod">
          <ac:chgData name="Vivek Saahil" userId="43ad321a-5946-4c44-869a-99c3331d9527" providerId="ADAL" clId="{EA813354-F016-409C-A55B-EB42D8BC8B73}" dt="2021-04-06T04:33:14.680" v="5341" actId="27803"/>
          <ac:spMkLst>
            <pc:docMk/>
            <pc:sldMk cId="1830847363" sldId="283"/>
            <ac:spMk id="12300" creationId="{AC8BB19E-3800-4C01-AE35-861D2E7E51ED}"/>
          </ac:spMkLst>
        </pc:spChg>
        <pc:spChg chg="mod">
          <ac:chgData name="Vivek Saahil" userId="43ad321a-5946-4c44-869a-99c3331d9527" providerId="ADAL" clId="{EA813354-F016-409C-A55B-EB42D8BC8B73}" dt="2021-04-06T04:33:14.680" v="5341" actId="27803"/>
          <ac:spMkLst>
            <pc:docMk/>
            <pc:sldMk cId="1830847363" sldId="283"/>
            <ac:spMk id="12301" creationId="{359B11BB-1BE0-4E7C-A3AE-8378950D6C07}"/>
          </ac:spMkLst>
        </pc:spChg>
        <pc:spChg chg="mod">
          <ac:chgData name="Vivek Saahil" userId="43ad321a-5946-4c44-869a-99c3331d9527" providerId="ADAL" clId="{EA813354-F016-409C-A55B-EB42D8BC8B73}" dt="2021-04-06T04:33:14.680" v="5341" actId="27803"/>
          <ac:spMkLst>
            <pc:docMk/>
            <pc:sldMk cId="1830847363" sldId="283"/>
            <ac:spMk id="12302" creationId="{CE144DB2-8904-44D7-B07F-26F1509C0D3D}"/>
          </ac:spMkLst>
        </pc:spChg>
        <pc:spChg chg="mod">
          <ac:chgData name="Vivek Saahil" userId="43ad321a-5946-4c44-869a-99c3331d9527" providerId="ADAL" clId="{EA813354-F016-409C-A55B-EB42D8BC8B73}" dt="2021-04-06T04:33:14.680" v="5341" actId="27803"/>
          <ac:spMkLst>
            <pc:docMk/>
            <pc:sldMk cId="1830847363" sldId="283"/>
            <ac:spMk id="12303" creationId="{540D788D-7A99-4191-B2F5-803D3B60D5F6}"/>
          </ac:spMkLst>
        </pc:spChg>
        <pc:spChg chg="mod">
          <ac:chgData name="Vivek Saahil" userId="43ad321a-5946-4c44-869a-99c3331d9527" providerId="ADAL" clId="{EA813354-F016-409C-A55B-EB42D8BC8B73}" dt="2021-04-06T04:33:14.680" v="5341" actId="27803"/>
          <ac:spMkLst>
            <pc:docMk/>
            <pc:sldMk cId="1830847363" sldId="283"/>
            <ac:spMk id="12304" creationId="{F3538014-66F7-41BB-9098-D3F5A5690DA7}"/>
          </ac:spMkLst>
        </pc:spChg>
        <pc:spChg chg="mod">
          <ac:chgData name="Vivek Saahil" userId="43ad321a-5946-4c44-869a-99c3331d9527" providerId="ADAL" clId="{EA813354-F016-409C-A55B-EB42D8BC8B73}" dt="2021-04-06T04:33:14.680" v="5341" actId="27803"/>
          <ac:spMkLst>
            <pc:docMk/>
            <pc:sldMk cId="1830847363" sldId="283"/>
            <ac:spMk id="12305" creationId="{423C9778-F8A1-4A66-BD54-AAA70AA343B9}"/>
          </ac:spMkLst>
        </pc:spChg>
        <pc:spChg chg="mod">
          <ac:chgData name="Vivek Saahil" userId="43ad321a-5946-4c44-869a-99c3331d9527" providerId="ADAL" clId="{EA813354-F016-409C-A55B-EB42D8BC8B73}" dt="2021-04-06T04:33:14.680" v="5341" actId="27803"/>
          <ac:spMkLst>
            <pc:docMk/>
            <pc:sldMk cId="1830847363" sldId="283"/>
            <ac:spMk id="12306" creationId="{3F0EBB4E-0C18-46D6-9A17-28E1C773F50F}"/>
          </ac:spMkLst>
        </pc:spChg>
        <pc:spChg chg="mod">
          <ac:chgData name="Vivek Saahil" userId="43ad321a-5946-4c44-869a-99c3331d9527" providerId="ADAL" clId="{EA813354-F016-409C-A55B-EB42D8BC8B73}" dt="2021-04-06T04:33:14.680" v="5341" actId="27803"/>
          <ac:spMkLst>
            <pc:docMk/>
            <pc:sldMk cId="1830847363" sldId="283"/>
            <ac:spMk id="12307" creationId="{70E31B74-EA06-49AD-87A5-C1454DBFDDEB}"/>
          </ac:spMkLst>
        </pc:spChg>
        <pc:spChg chg="mod">
          <ac:chgData name="Vivek Saahil" userId="43ad321a-5946-4c44-869a-99c3331d9527" providerId="ADAL" clId="{EA813354-F016-409C-A55B-EB42D8BC8B73}" dt="2021-04-06T04:33:14.680" v="5341" actId="27803"/>
          <ac:spMkLst>
            <pc:docMk/>
            <pc:sldMk cId="1830847363" sldId="283"/>
            <ac:spMk id="12308" creationId="{857E8561-A22C-4D29-B0E7-29D93DCD3947}"/>
          </ac:spMkLst>
        </pc:spChg>
        <pc:spChg chg="mod">
          <ac:chgData name="Vivek Saahil" userId="43ad321a-5946-4c44-869a-99c3331d9527" providerId="ADAL" clId="{EA813354-F016-409C-A55B-EB42D8BC8B73}" dt="2021-04-06T04:33:14.680" v="5341" actId="27803"/>
          <ac:spMkLst>
            <pc:docMk/>
            <pc:sldMk cId="1830847363" sldId="283"/>
            <ac:spMk id="12309" creationId="{ED271DDE-01D6-4032-B5A6-7875A1FF7845}"/>
          </ac:spMkLst>
        </pc:spChg>
        <pc:spChg chg="mod">
          <ac:chgData name="Vivek Saahil" userId="43ad321a-5946-4c44-869a-99c3331d9527" providerId="ADAL" clId="{EA813354-F016-409C-A55B-EB42D8BC8B73}" dt="2021-04-06T04:33:14.680" v="5341" actId="27803"/>
          <ac:spMkLst>
            <pc:docMk/>
            <pc:sldMk cId="1830847363" sldId="283"/>
            <ac:spMk id="12310" creationId="{BBE0CBAB-123E-4B71-A50F-3A66EB84B66E}"/>
          </ac:spMkLst>
        </pc:spChg>
        <pc:spChg chg="mod">
          <ac:chgData name="Vivek Saahil" userId="43ad321a-5946-4c44-869a-99c3331d9527" providerId="ADAL" clId="{EA813354-F016-409C-A55B-EB42D8BC8B73}" dt="2021-04-06T04:33:14.680" v="5341" actId="27803"/>
          <ac:spMkLst>
            <pc:docMk/>
            <pc:sldMk cId="1830847363" sldId="283"/>
            <ac:spMk id="12311" creationId="{D267B782-F1D8-4F77-BFF8-E967AD3E9EEE}"/>
          </ac:spMkLst>
        </pc:spChg>
        <pc:spChg chg="mod">
          <ac:chgData name="Vivek Saahil" userId="43ad321a-5946-4c44-869a-99c3331d9527" providerId="ADAL" clId="{EA813354-F016-409C-A55B-EB42D8BC8B73}" dt="2021-04-06T04:33:14.680" v="5341" actId="27803"/>
          <ac:spMkLst>
            <pc:docMk/>
            <pc:sldMk cId="1830847363" sldId="283"/>
            <ac:spMk id="12312" creationId="{BD99A19C-1B51-4D74-93B4-87933513B685}"/>
          </ac:spMkLst>
        </pc:spChg>
        <pc:spChg chg="mod">
          <ac:chgData name="Vivek Saahil" userId="43ad321a-5946-4c44-869a-99c3331d9527" providerId="ADAL" clId="{EA813354-F016-409C-A55B-EB42D8BC8B73}" dt="2021-04-06T04:33:14.680" v="5341" actId="27803"/>
          <ac:spMkLst>
            <pc:docMk/>
            <pc:sldMk cId="1830847363" sldId="283"/>
            <ac:spMk id="12313" creationId="{C41F790A-500E-4342-A533-348B816A1EE6}"/>
          </ac:spMkLst>
        </pc:spChg>
        <pc:spChg chg="mod">
          <ac:chgData name="Vivek Saahil" userId="43ad321a-5946-4c44-869a-99c3331d9527" providerId="ADAL" clId="{EA813354-F016-409C-A55B-EB42D8BC8B73}" dt="2021-04-06T04:33:14.680" v="5341" actId="27803"/>
          <ac:spMkLst>
            <pc:docMk/>
            <pc:sldMk cId="1830847363" sldId="283"/>
            <ac:spMk id="12314" creationId="{094B6EF4-77AF-4825-9F82-4049468A2694}"/>
          </ac:spMkLst>
        </pc:spChg>
        <pc:spChg chg="mod">
          <ac:chgData name="Vivek Saahil" userId="43ad321a-5946-4c44-869a-99c3331d9527" providerId="ADAL" clId="{EA813354-F016-409C-A55B-EB42D8BC8B73}" dt="2021-04-06T04:33:14.680" v="5341" actId="27803"/>
          <ac:spMkLst>
            <pc:docMk/>
            <pc:sldMk cId="1830847363" sldId="283"/>
            <ac:spMk id="12315" creationId="{7E58F36B-0386-42D8-840C-16538BFBE279}"/>
          </ac:spMkLst>
        </pc:spChg>
        <pc:spChg chg="mod">
          <ac:chgData name="Vivek Saahil" userId="43ad321a-5946-4c44-869a-99c3331d9527" providerId="ADAL" clId="{EA813354-F016-409C-A55B-EB42D8BC8B73}" dt="2021-04-06T04:33:14.680" v="5341" actId="27803"/>
          <ac:spMkLst>
            <pc:docMk/>
            <pc:sldMk cId="1830847363" sldId="283"/>
            <ac:spMk id="12316" creationId="{CEB1DCE5-A78D-42C7-AB19-551AA5F811B1}"/>
          </ac:spMkLst>
        </pc:spChg>
        <pc:spChg chg="mod">
          <ac:chgData name="Vivek Saahil" userId="43ad321a-5946-4c44-869a-99c3331d9527" providerId="ADAL" clId="{EA813354-F016-409C-A55B-EB42D8BC8B73}" dt="2021-04-06T04:33:14.680" v="5341" actId="27803"/>
          <ac:spMkLst>
            <pc:docMk/>
            <pc:sldMk cId="1830847363" sldId="283"/>
            <ac:spMk id="12317" creationId="{4A74D783-6691-4AFD-94A4-7BC4CB6D0A64}"/>
          </ac:spMkLst>
        </pc:spChg>
        <pc:spChg chg="mod">
          <ac:chgData name="Vivek Saahil" userId="43ad321a-5946-4c44-869a-99c3331d9527" providerId="ADAL" clId="{EA813354-F016-409C-A55B-EB42D8BC8B73}" dt="2021-04-06T04:33:14.680" v="5341" actId="27803"/>
          <ac:spMkLst>
            <pc:docMk/>
            <pc:sldMk cId="1830847363" sldId="283"/>
            <ac:spMk id="12318" creationId="{49336BD7-01BA-4560-A3F2-E573884ECC80}"/>
          </ac:spMkLst>
        </pc:spChg>
        <pc:spChg chg="mod">
          <ac:chgData name="Vivek Saahil" userId="43ad321a-5946-4c44-869a-99c3331d9527" providerId="ADAL" clId="{EA813354-F016-409C-A55B-EB42D8BC8B73}" dt="2021-04-06T04:33:14.680" v="5341" actId="27803"/>
          <ac:spMkLst>
            <pc:docMk/>
            <pc:sldMk cId="1830847363" sldId="283"/>
            <ac:spMk id="12319" creationId="{4678E9FC-496D-4F17-A942-24A7F041DCF2}"/>
          </ac:spMkLst>
        </pc:spChg>
        <pc:spChg chg="mod">
          <ac:chgData name="Vivek Saahil" userId="43ad321a-5946-4c44-869a-99c3331d9527" providerId="ADAL" clId="{EA813354-F016-409C-A55B-EB42D8BC8B73}" dt="2021-04-06T04:33:14.680" v="5341" actId="27803"/>
          <ac:spMkLst>
            <pc:docMk/>
            <pc:sldMk cId="1830847363" sldId="283"/>
            <ac:spMk id="12320" creationId="{11C80477-7F93-46E4-8D8B-C09D32F61F17}"/>
          </ac:spMkLst>
        </pc:spChg>
        <pc:spChg chg="mod">
          <ac:chgData name="Vivek Saahil" userId="43ad321a-5946-4c44-869a-99c3331d9527" providerId="ADAL" clId="{EA813354-F016-409C-A55B-EB42D8BC8B73}" dt="2021-04-06T04:33:14.680" v="5341" actId="27803"/>
          <ac:spMkLst>
            <pc:docMk/>
            <pc:sldMk cId="1830847363" sldId="283"/>
            <ac:spMk id="12321" creationId="{C78B2778-57EE-446F-98DB-6AECB989B694}"/>
          </ac:spMkLst>
        </pc:spChg>
        <pc:spChg chg="mod">
          <ac:chgData name="Vivek Saahil" userId="43ad321a-5946-4c44-869a-99c3331d9527" providerId="ADAL" clId="{EA813354-F016-409C-A55B-EB42D8BC8B73}" dt="2021-04-06T04:33:14.680" v="5341" actId="27803"/>
          <ac:spMkLst>
            <pc:docMk/>
            <pc:sldMk cId="1830847363" sldId="283"/>
            <ac:spMk id="12322" creationId="{33992F05-A2BF-488D-AFEA-7B0890059D9C}"/>
          </ac:spMkLst>
        </pc:spChg>
        <pc:spChg chg="mod">
          <ac:chgData name="Vivek Saahil" userId="43ad321a-5946-4c44-869a-99c3331d9527" providerId="ADAL" clId="{EA813354-F016-409C-A55B-EB42D8BC8B73}" dt="2021-04-06T04:33:14.680" v="5341" actId="27803"/>
          <ac:spMkLst>
            <pc:docMk/>
            <pc:sldMk cId="1830847363" sldId="283"/>
            <ac:spMk id="12323" creationId="{3012DB91-94F4-4DE7-BA10-43A25764D8DA}"/>
          </ac:spMkLst>
        </pc:spChg>
        <pc:spChg chg="mod">
          <ac:chgData name="Vivek Saahil" userId="43ad321a-5946-4c44-869a-99c3331d9527" providerId="ADAL" clId="{EA813354-F016-409C-A55B-EB42D8BC8B73}" dt="2021-04-06T04:33:14.680" v="5341" actId="27803"/>
          <ac:spMkLst>
            <pc:docMk/>
            <pc:sldMk cId="1830847363" sldId="283"/>
            <ac:spMk id="12324" creationId="{DBD560FC-6F57-4485-98BE-6E86FF891222}"/>
          </ac:spMkLst>
        </pc:spChg>
        <pc:spChg chg="mod">
          <ac:chgData name="Vivek Saahil" userId="43ad321a-5946-4c44-869a-99c3331d9527" providerId="ADAL" clId="{EA813354-F016-409C-A55B-EB42D8BC8B73}" dt="2021-04-06T04:33:14.680" v="5341" actId="27803"/>
          <ac:spMkLst>
            <pc:docMk/>
            <pc:sldMk cId="1830847363" sldId="283"/>
            <ac:spMk id="12325" creationId="{02291ADF-25C4-4E84-9FA1-CD609F30CE87}"/>
          </ac:spMkLst>
        </pc:spChg>
        <pc:spChg chg="mod">
          <ac:chgData name="Vivek Saahil" userId="43ad321a-5946-4c44-869a-99c3331d9527" providerId="ADAL" clId="{EA813354-F016-409C-A55B-EB42D8BC8B73}" dt="2021-04-06T04:33:14.680" v="5341" actId="27803"/>
          <ac:spMkLst>
            <pc:docMk/>
            <pc:sldMk cId="1830847363" sldId="283"/>
            <ac:spMk id="12326" creationId="{69C96267-13F2-4B35-87A3-13C3645FD0E0}"/>
          </ac:spMkLst>
        </pc:spChg>
        <pc:spChg chg="mod">
          <ac:chgData name="Vivek Saahil" userId="43ad321a-5946-4c44-869a-99c3331d9527" providerId="ADAL" clId="{EA813354-F016-409C-A55B-EB42D8BC8B73}" dt="2021-04-06T04:33:14.680" v="5341" actId="27803"/>
          <ac:spMkLst>
            <pc:docMk/>
            <pc:sldMk cId="1830847363" sldId="283"/>
            <ac:spMk id="12327" creationId="{441432C0-F25B-4D0E-9630-05E49D56B2B5}"/>
          </ac:spMkLst>
        </pc:spChg>
        <pc:spChg chg="mod">
          <ac:chgData name="Vivek Saahil" userId="43ad321a-5946-4c44-869a-99c3331d9527" providerId="ADAL" clId="{EA813354-F016-409C-A55B-EB42D8BC8B73}" dt="2021-04-06T04:33:14.680" v="5341" actId="27803"/>
          <ac:spMkLst>
            <pc:docMk/>
            <pc:sldMk cId="1830847363" sldId="283"/>
            <ac:spMk id="12328" creationId="{96EDD46B-6CB5-498C-80DF-C2CAB6825C5C}"/>
          </ac:spMkLst>
        </pc:spChg>
        <pc:spChg chg="mod">
          <ac:chgData name="Vivek Saahil" userId="43ad321a-5946-4c44-869a-99c3331d9527" providerId="ADAL" clId="{EA813354-F016-409C-A55B-EB42D8BC8B73}" dt="2021-04-06T04:33:14.680" v="5341" actId="27803"/>
          <ac:spMkLst>
            <pc:docMk/>
            <pc:sldMk cId="1830847363" sldId="283"/>
            <ac:spMk id="12329" creationId="{D8604045-2CCC-4BAB-A0BE-6BA7B697077D}"/>
          </ac:spMkLst>
        </pc:spChg>
        <pc:spChg chg="mod">
          <ac:chgData name="Vivek Saahil" userId="43ad321a-5946-4c44-869a-99c3331d9527" providerId="ADAL" clId="{EA813354-F016-409C-A55B-EB42D8BC8B73}" dt="2021-04-06T04:33:14.680" v="5341" actId="27803"/>
          <ac:spMkLst>
            <pc:docMk/>
            <pc:sldMk cId="1830847363" sldId="283"/>
            <ac:spMk id="12330" creationId="{A209C709-D4AC-4165-8DF7-D89A407A4819}"/>
          </ac:spMkLst>
        </pc:spChg>
        <pc:spChg chg="mod">
          <ac:chgData name="Vivek Saahil" userId="43ad321a-5946-4c44-869a-99c3331d9527" providerId="ADAL" clId="{EA813354-F016-409C-A55B-EB42D8BC8B73}" dt="2021-04-06T04:33:14.680" v="5341" actId="27803"/>
          <ac:spMkLst>
            <pc:docMk/>
            <pc:sldMk cId="1830847363" sldId="283"/>
            <ac:spMk id="12331" creationId="{E171C758-DC75-4FBA-B4D0-201DD318E6F7}"/>
          </ac:spMkLst>
        </pc:spChg>
        <pc:spChg chg="mod">
          <ac:chgData name="Vivek Saahil" userId="43ad321a-5946-4c44-869a-99c3331d9527" providerId="ADAL" clId="{EA813354-F016-409C-A55B-EB42D8BC8B73}" dt="2021-04-06T04:33:14.680" v="5341" actId="27803"/>
          <ac:spMkLst>
            <pc:docMk/>
            <pc:sldMk cId="1830847363" sldId="283"/>
            <ac:spMk id="12332" creationId="{D8CFEFD3-17F8-4B63-951C-B7A72D4EA73B}"/>
          </ac:spMkLst>
        </pc:spChg>
        <pc:spChg chg="mod">
          <ac:chgData name="Vivek Saahil" userId="43ad321a-5946-4c44-869a-99c3331d9527" providerId="ADAL" clId="{EA813354-F016-409C-A55B-EB42D8BC8B73}" dt="2021-04-06T04:33:14.680" v="5341" actId="27803"/>
          <ac:spMkLst>
            <pc:docMk/>
            <pc:sldMk cId="1830847363" sldId="283"/>
            <ac:spMk id="12333" creationId="{B8042ABD-6752-4448-8C0E-B6DDEF7ECDF0}"/>
          </ac:spMkLst>
        </pc:spChg>
        <pc:spChg chg="mod">
          <ac:chgData name="Vivek Saahil" userId="43ad321a-5946-4c44-869a-99c3331d9527" providerId="ADAL" clId="{EA813354-F016-409C-A55B-EB42D8BC8B73}" dt="2021-04-06T04:33:14.680" v="5341" actId="27803"/>
          <ac:spMkLst>
            <pc:docMk/>
            <pc:sldMk cId="1830847363" sldId="283"/>
            <ac:spMk id="12334" creationId="{44E0058C-1DBD-4BA6-8E34-69932272AF07}"/>
          </ac:spMkLst>
        </pc:spChg>
        <pc:spChg chg="mod">
          <ac:chgData name="Vivek Saahil" userId="43ad321a-5946-4c44-869a-99c3331d9527" providerId="ADAL" clId="{EA813354-F016-409C-A55B-EB42D8BC8B73}" dt="2021-04-06T04:33:14.680" v="5341" actId="27803"/>
          <ac:spMkLst>
            <pc:docMk/>
            <pc:sldMk cId="1830847363" sldId="283"/>
            <ac:spMk id="12335" creationId="{EDF0F863-BDB8-4C4B-9AC1-F9C4529E3BDD}"/>
          </ac:spMkLst>
        </pc:spChg>
        <pc:spChg chg="mod">
          <ac:chgData name="Vivek Saahil" userId="43ad321a-5946-4c44-869a-99c3331d9527" providerId="ADAL" clId="{EA813354-F016-409C-A55B-EB42D8BC8B73}" dt="2021-04-06T04:33:14.680" v="5341" actId="27803"/>
          <ac:spMkLst>
            <pc:docMk/>
            <pc:sldMk cId="1830847363" sldId="283"/>
            <ac:spMk id="12336" creationId="{F20ABC92-F2ED-48FA-B86D-7DC979492208}"/>
          </ac:spMkLst>
        </pc:spChg>
        <pc:spChg chg="mod">
          <ac:chgData name="Vivek Saahil" userId="43ad321a-5946-4c44-869a-99c3331d9527" providerId="ADAL" clId="{EA813354-F016-409C-A55B-EB42D8BC8B73}" dt="2021-04-06T04:33:14.680" v="5341" actId="27803"/>
          <ac:spMkLst>
            <pc:docMk/>
            <pc:sldMk cId="1830847363" sldId="283"/>
            <ac:spMk id="12337" creationId="{E191A8B5-5136-4010-8C5E-73FEAE9BBD44}"/>
          </ac:spMkLst>
        </pc:spChg>
        <pc:spChg chg="mod">
          <ac:chgData name="Vivek Saahil" userId="43ad321a-5946-4c44-869a-99c3331d9527" providerId="ADAL" clId="{EA813354-F016-409C-A55B-EB42D8BC8B73}" dt="2021-04-06T04:33:14.680" v="5341" actId="27803"/>
          <ac:spMkLst>
            <pc:docMk/>
            <pc:sldMk cId="1830847363" sldId="283"/>
            <ac:spMk id="12338" creationId="{19EB305D-DD24-4946-8C43-520E865C9B78}"/>
          </ac:spMkLst>
        </pc:spChg>
        <pc:spChg chg="mod">
          <ac:chgData name="Vivek Saahil" userId="43ad321a-5946-4c44-869a-99c3331d9527" providerId="ADAL" clId="{EA813354-F016-409C-A55B-EB42D8BC8B73}" dt="2021-04-06T04:33:14.680" v="5341" actId="27803"/>
          <ac:spMkLst>
            <pc:docMk/>
            <pc:sldMk cId="1830847363" sldId="283"/>
            <ac:spMk id="12339" creationId="{AEC72BF3-B71A-4EC7-9B69-15C630E08560}"/>
          </ac:spMkLst>
        </pc:spChg>
        <pc:spChg chg="mod">
          <ac:chgData name="Vivek Saahil" userId="43ad321a-5946-4c44-869a-99c3331d9527" providerId="ADAL" clId="{EA813354-F016-409C-A55B-EB42D8BC8B73}" dt="2021-04-06T04:33:14.680" v="5341" actId="27803"/>
          <ac:spMkLst>
            <pc:docMk/>
            <pc:sldMk cId="1830847363" sldId="283"/>
            <ac:spMk id="12340" creationId="{891753D7-AD97-4798-89DC-6CE87B4CF7DF}"/>
          </ac:spMkLst>
        </pc:spChg>
        <pc:spChg chg="mod">
          <ac:chgData name="Vivek Saahil" userId="43ad321a-5946-4c44-869a-99c3331d9527" providerId="ADAL" clId="{EA813354-F016-409C-A55B-EB42D8BC8B73}" dt="2021-04-06T04:33:14.680" v="5341" actId="27803"/>
          <ac:spMkLst>
            <pc:docMk/>
            <pc:sldMk cId="1830847363" sldId="283"/>
            <ac:spMk id="12341" creationId="{A52CCDD1-6589-4210-BB00-12454B2820EB}"/>
          </ac:spMkLst>
        </pc:spChg>
        <pc:spChg chg="mod">
          <ac:chgData name="Vivek Saahil" userId="43ad321a-5946-4c44-869a-99c3331d9527" providerId="ADAL" clId="{EA813354-F016-409C-A55B-EB42D8BC8B73}" dt="2021-04-06T04:33:14.680" v="5341" actId="27803"/>
          <ac:spMkLst>
            <pc:docMk/>
            <pc:sldMk cId="1830847363" sldId="283"/>
            <ac:spMk id="12342" creationId="{7448DEF3-CD59-4C64-B372-252BE33724F8}"/>
          </ac:spMkLst>
        </pc:spChg>
        <pc:spChg chg="mod">
          <ac:chgData name="Vivek Saahil" userId="43ad321a-5946-4c44-869a-99c3331d9527" providerId="ADAL" clId="{EA813354-F016-409C-A55B-EB42D8BC8B73}" dt="2021-04-06T04:33:14.680" v="5341" actId="27803"/>
          <ac:spMkLst>
            <pc:docMk/>
            <pc:sldMk cId="1830847363" sldId="283"/>
            <ac:spMk id="12343" creationId="{C26F010B-5268-4BF2-83E3-7B067AE96E70}"/>
          </ac:spMkLst>
        </pc:spChg>
        <pc:spChg chg="mod">
          <ac:chgData name="Vivek Saahil" userId="43ad321a-5946-4c44-869a-99c3331d9527" providerId="ADAL" clId="{EA813354-F016-409C-A55B-EB42D8BC8B73}" dt="2021-04-06T04:33:14.680" v="5341" actId="27803"/>
          <ac:spMkLst>
            <pc:docMk/>
            <pc:sldMk cId="1830847363" sldId="283"/>
            <ac:spMk id="12344" creationId="{8D5044E5-6A1E-46EE-BE99-0D94CF073A7C}"/>
          </ac:spMkLst>
        </pc:spChg>
        <pc:spChg chg="mod">
          <ac:chgData name="Vivek Saahil" userId="43ad321a-5946-4c44-869a-99c3331d9527" providerId="ADAL" clId="{EA813354-F016-409C-A55B-EB42D8BC8B73}" dt="2021-04-06T04:33:14.680" v="5341" actId="27803"/>
          <ac:spMkLst>
            <pc:docMk/>
            <pc:sldMk cId="1830847363" sldId="283"/>
            <ac:spMk id="12345" creationId="{EFD1ED6C-C5D1-4D68-B6F3-0A2EC27A26D7}"/>
          </ac:spMkLst>
        </pc:spChg>
        <pc:spChg chg="mod">
          <ac:chgData name="Vivek Saahil" userId="43ad321a-5946-4c44-869a-99c3331d9527" providerId="ADAL" clId="{EA813354-F016-409C-A55B-EB42D8BC8B73}" dt="2021-04-06T04:33:14.680" v="5341" actId="27803"/>
          <ac:spMkLst>
            <pc:docMk/>
            <pc:sldMk cId="1830847363" sldId="283"/>
            <ac:spMk id="12346" creationId="{6214F995-DD7E-4FDF-B35B-BA8A02B7B1B5}"/>
          </ac:spMkLst>
        </pc:spChg>
        <pc:spChg chg="mod">
          <ac:chgData name="Vivek Saahil" userId="43ad321a-5946-4c44-869a-99c3331d9527" providerId="ADAL" clId="{EA813354-F016-409C-A55B-EB42D8BC8B73}" dt="2021-04-06T04:33:14.680" v="5341" actId="27803"/>
          <ac:spMkLst>
            <pc:docMk/>
            <pc:sldMk cId="1830847363" sldId="283"/>
            <ac:spMk id="12347" creationId="{76109849-7F5F-4BF1-83F1-D8E2A8C604CD}"/>
          </ac:spMkLst>
        </pc:spChg>
        <pc:spChg chg="mod">
          <ac:chgData name="Vivek Saahil" userId="43ad321a-5946-4c44-869a-99c3331d9527" providerId="ADAL" clId="{EA813354-F016-409C-A55B-EB42D8BC8B73}" dt="2021-04-06T04:33:14.680" v="5341" actId="27803"/>
          <ac:spMkLst>
            <pc:docMk/>
            <pc:sldMk cId="1830847363" sldId="283"/>
            <ac:spMk id="12348" creationId="{7D90C73D-CB71-4502-A6CA-3E50D2FFA1E8}"/>
          </ac:spMkLst>
        </pc:spChg>
        <pc:spChg chg="mod">
          <ac:chgData name="Vivek Saahil" userId="43ad321a-5946-4c44-869a-99c3331d9527" providerId="ADAL" clId="{EA813354-F016-409C-A55B-EB42D8BC8B73}" dt="2021-04-06T04:33:14.680" v="5341" actId="27803"/>
          <ac:spMkLst>
            <pc:docMk/>
            <pc:sldMk cId="1830847363" sldId="283"/>
            <ac:spMk id="12349" creationId="{A2FF483B-9AC8-475C-A43B-D040B1415DC5}"/>
          </ac:spMkLst>
        </pc:spChg>
        <pc:spChg chg="mod">
          <ac:chgData name="Vivek Saahil" userId="43ad321a-5946-4c44-869a-99c3331d9527" providerId="ADAL" clId="{EA813354-F016-409C-A55B-EB42D8BC8B73}" dt="2021-04-06T04:33:14.680" v="5341" actId="27803"/>
          <ac:spMkLst>
            <pc:docMk/>
            <pc:sldMk cId="1830847363" sldId="283"/>
            <ac:spMk id="12350" creationId="{D72F2A54-424D-4BCD-BCA2-2AEBF1FA0ACC}"/>
          </ac:spMkLst>
        </pc:spChg>
        <pc:spChg chg="mod">
          <ac:chgData name="Vivek Saahil" userId="43ad321a-5946-4c44-869a-99c3331d9527" providerId="ADAL" clId="{EA813354-F016-409C-A55B-EB42D8BC8B73}" dt="2021-04-06T04:33:14.680" v="5341" actId="27803"/>
          <ac:spMkLst>
            <pc:docMk/>
            <pc:sldMk cId="1830847363" sldId="283"/>
            <ac:spMk id="12351" creationId="{1DD2BD92-D604-45D7-916A-2F988C9E7117}"/>
          </ac:spMkLst>
        </pc:spChg>
        <pc:spChg chg="mod">
          <ac:chgData name="Vivek Saahil" userId="43ad321a-5946-4c44-869a-99c3331d9527" providerId="ADAL" clId="{EA813354-F016-409C-A55B-EB42D8BC8B73}" dt="2021-04-06T04:33:14.680" v="5341" actId="27803"/>
          <ac:spMkLst>
            <pc:docMk/>
            <pc:sldMk cId="1830847363" sldId="283"/>
            <ac:spMk id="12352" creationId="{6B03B5EA-A2C0-4CD5-A06F-13CD3D07996E}"/>
          </ac:spMkLst>
        </pc:spChg>
        <pc:spChg chg="mod">
          <ac:chgData name="Vivek Saahil" userId="43ad321a-5946-4c44-869a-99c3331d9527" providerId="ADAL" clId="{EA813354-F016-409C-A55B-EB42D8BC8B73}" dt="2021-04-06T04:33:14.680" v="5341" actId="27803"/>
          <ac:spMkLst>
            <pc:docMk/>
            <pc:sldMk cId="1830847363" sldId="283"/>
            <ac:spMk id="12353" creationId="{E72E8410-3375-44C9-B085-B01865687ED4}"/>
          </ac:spMkLst>
        </pc:spChg>
        <pc:spChg chg="mod">
          <ac:chgData name="Vivek Saahil" userId="43ad321a-5946-4c44-869a-99c3331d9527" providerId="ADAL" clId="{EA813354-F016-409C-A55B-EB42D8BC8B73}" dt="2021-04-06T04:33:14.680" v="5341" actId="27803"/>
          <ac:spMkLst>
            <pc:docMk/>
            <pc:sldMk cId="1830847363" sldId="283"/>
            <ac:spMk id="12354" creationId="{CA81BFD6-FE0B-40B7-81CE-BB29FEA12C0D}"/>
          </ac:spMkLst>
        </pc:spChg>
        <pc:spChg chg="mod">
          <ac:chgData name="Vivek Saahil" userId="43ad321a-5946-4c44-869a-99c3331d9527" providerId="ADAL" clId="{EA813354-F016-409C-A55B-EB42D8BC8B73}" dt="2021-04-06T04:33:14.680" v="5341" actId="27803"/>
          <ac:spMkLst>
            <pc:docMk/>
            <pc:sldMk cId="1830847363" sldId="283"/>
            <ac:spMk id="12355" creationId="{D82C286C-D83E-4621-AF30-ABB47EF53143}"/>
          </ac:spMkLst>
        </pc:spChg>
        <pc:spChg chg="mod">
          <ac:chgData name="Vivek Saahil" userId="43ad321a-5946-4c44-869a-99c3331d9527" providerId="ADAL" clId="{EA813354-F016-409C-A55B-EB42D8BC8B73}" dt="2021-04-06T04:33:14.680" v="5341" actId="27803"/>
          <ac:spMkLst>
            <pc:docMk/>
            <pc:sldMk cId="1830847363" sldId="283"/>
            <ac:spMk id="12356" creationId="{ADD3202F-45C0-4F25-B298-0C048DA252FA}"/>
          </ac:spMkLst>
        </pc:spChg>
        <pc:spChg chg="mod">
          <ac:chgData name="Vivek Saahil" userId="43ad321a-5946-4c44-869a-99c3331d9527" providerId="ADAL" clId="{EA813354-F016-409C-A55B-EB42D8BC8B73}" dt="2021-04-06T04:33:14.680" v="5341" actId="27803"/>
          <ac:spMkLst>
            <pc:docMk/>
            <pc:sldMk cId="1830847363" sldId="283"/>
            <ac:spMk id="12357" creationId="{1420A086-422F-4972-8942-D07B6A592B0B}"/>
          </ac:spMkLst>
        </pc:spChg>
        <pc:spChg chg="mod">
          <ac:chgData name="Vivek Saahil" userId="43ad321a-5946-4c44-869a-99c3331d9527" providerId="ADAL" clId="{EA813354-F016-409C-A55B-EB42D8BC8B73}" dt="2021-04-06T04:33:14.680" v="5341" actId="27803"/>
          <ac:spMkLst>
            <pc:docMk/>
            <pc:sldMk cId="1830847363" sldId="283"/>
            <ac:spMk id="12358" creationId="{6B21906D-24DE-44DC-9F0D-DAB81B4814DB}"/>
          </ac:spMkLst>
        </pc:spChg>
        <pc:spChg chg="mod">
          <ac:chgData name="Vivek Saahil" userId="43ad321a-5946-4c44-869a-99c3331d9527" providerId="ADAL" clId="{EA813354-F016-409C-A55B-EB42D8BC8B73}" dt="2021-04-06T04:33:14.680" v="5341" actId="27803"/>
          <ac:spMkLst>
            <pc:docMk/>
            <pc:sldMk cId="1830847363" sldId="283"/>
            <ac:spMk id="12359" creationId="{BF1CD50E-7F37-473F-BC07-26B9B6EFD036}"/>
          </ac:spMkLst>
        </pc:spChg>
        <pc:spChg chg="mod">
          <ac:chgData name="Vivek Saahil" userId="43ad321a-5946-4c44-869a-99c3331d9527" providerId="ADAL" clId="{EA813354-F016-409C-A55B-EB42D8BC8B73}" dt="2021-04-06T04:33:14.680" v="5341" actId="27803"/>
          <ac:spMkLst>
            <pc:docMk/>
            <pc:sldMk cId="1830847363" sldId="283"/>
            <ac:spMk id="12360" creationId="{1E22610F-CB06-40B1-A794-4DB283AD1796}"/>
          </ac:spMkLst>
        </pc:spChg>
        <pc:spChg chg="mod">
          <ac:chgData name="Vivek Saahil" userId="43ad321a-5946-4c44-869a-99c3331d9527" providerId="ADAL" clId="{EA813354-F016-409C-A55B-EB42D8BC8B73}" dt="2021-04-06T04:33:14.680" v="5341" actId="27803"/>
          <ac:spMkLst>
            <pc:docMk/>
            <pc:sldMk cId="1830847363" sldId="283"/>
            <ac:spMk id="12361" creationId="{A847F883-8C49-45E8-8A25-7FBEDC8C6272}"/>
          </ac:spMkLst>
        </pc:spChg>
        <pc:spChg chg="mod">
          <ac:chgData name="Vivek Saahil" userId="43ad321a-5946-4c44-869a-99c3331d9527" providerId="ADAL" clId="{EA813354-F016-409C-A55B-EB42D8BC8B73}" dt="2021-04-06T04:33:14.680" v="5341" actId="27803"/>
          <ac:spMkLst>
            <pc:docMk/>
            <pc:sldMk cId="1830847363" sldId="283"/>
            <ac:spMk id="12362" creationId="{B1D6BCBD-CEF4-40E5-A777-E36D05F8BCE8}"/>
          </ac:spMkLst>
        </pc:spChg>
        <pc:spChg chg="mod">
          <ac:chgData name="Vivek Saahil" userId="43ad321a-5946-4c44-869a-99c3331d9527" providerId="ADAL" clId="{EA813354-F016-409C-A55B-EB42D8BC8B73}" dt="2021-04-06T04:33:14.680" v="5341" actId="27803"/>
          <ac:spMkLst>
            <pc:docMk/>
            <pc:sldMk cId="1830847363" sldId="283"/>
            <ac:spMk id="12363" creationId="{EC6E5FC4-C0DD-4C6E-B87E-73956D2EAB15}"/>
          </ac:spMkLst>
        </pc:spChg>
        <pc:spChg chg="mod">
          <ac:chgData name="Vivek Saahil" userId="43ad321a-5946-4c44-869a-99c3331d9527" providerId="ADAL" clId="{EA813354-F016-409C-A55B-EB42D8BC8B73}" dt="2021-04-06T04:33:14.680" v="5341" actId="27803"/>
          <ac:spMkLst>
            <pc:docMk/>
            <pc:sldMk cId="1830847363" sldId="283"/>
            <ac:spMk id="12364" creationId="{A317D8E1-FF7A-431D-9332-07857ED77209}"/>
          </ac:spMkLst>
        </pc:spChg>
        <pc:spChg chg="mod">
          <ac:chgData name="Vivek Saahil" userId="43ad321a-5946-4c44-869a-99c3331d9527" providerId="ADAL" clId="{EA813354-F016-409C-A55B-EB42D8BC8B73}" dt="2021-04-06T04:33:14.680" v="5341" actId="27803"/>
          <ac:spMkLst>
            <pc:docMk/>
            <pc:sldMk cId="1830847363" sldId="283"/>
            <ac:spMk id="12365" creationId="{18329593-D469-4FF2-BD8D-D6303362FB7E}"/>
          </ac:spMkLst>
        </pc:spChg>
        <pc:spChg chg="mod">
          <ac:chgData name="Vivek Saahil" userId="43ad321a-5946-4c44-869a-99c3331d9527" providerId="ADAL" clId="{EA813354-F016-409C-A55B-EB42D8BC8B73}" dt="2021-04-06T04:33:14.680" v="5341" actId="27803"/>
          <ac:spMkLst>
            <pc:docMk/>
            <pc:sldMk cId="1830847363" sldId="283"/>
            <ac:spMk id="12366" creationId="{B3D09AE9-8E65-4899-B05D-A12E81F0173B}"/>
          </ac:spMkLst>
        </pc:spChg>
        <pc:spChg chg="mod">
          <ac:chgData name="Vivek Saahil" userId="43ad321a-5946-4c44-869a-99c3331d9527" providerId="ADAL" clId="{EA813354-F016-409C-A55B-EB42D8BC8B73}" dt="2021-04-06T04:33:14.680" v="5341" actId="27803"/>
          <ac:spMkLst>
            <pc:docMk/>
            <pc:sldMk cId="1830847363" sldId="283"/>
            <ac:spMk id="12367" creationId="{29A8BAC0-8E98-4BBA-896E-BFB43D7CABF6}"/>
          </ac:spMkLst>
        </pc:spChg>
        <pc:spChg chg="mod">
          <ac:chgData name="Vivek Saahil" userId="43ad321a-5946-4c44-869a-99c3331d9527" providerId="ADAL" clId="{EA813354-F016-409C-A55B-EB42D8BC8B73}" dt="2021-04-06T04:33:14.680" v="5341" actId="27803"/>
          <ac:spMkLst>
            <pc:docMk/>
            <pc:sldMk cId="1830847363" sldId="283"/>
            <ac:spMk id="12368" creationId="{32EF3D6D-F72C-435E-A281-D1A832349CFB}"/>
          </ac:spMkLst>
        </pc:spChg>
        <pc:spChg chg="mod">
          <ac:chgData name="Vivek Saahil" userId="43ad321a-5946-4c44-869a-99c3331d9527" providerId="ADAL" clId="{EA813354-F016-409C-A55B-EB42D8BC8B73}" dt="2021-04-06T04:33:14.680" v="5341" actId="27803"/>
          <ac:spMkLst>
            <pc:docMk/>
            <pc:sldMk cId="1830847363" sldId="283"/>
            <ac:spMk id="12369" creationId="{AACEB42B-C617-468C-B54C-923CF9CD1B76}"/>
          </ac:spMkLst>
        </pc:spChg>
        <pc:spChg chg="mod">
          <ac:chgData name="Vivek Saahil" userId="43ad321a-5946-4c44-869a-99c3331d9527" providerId="ADAL" clId="{EA813354-F016-409C-A55B-EB42D8BC8B73}" dt="2021-04-06T04:33:14.680" v="5341" actId="27803"/>
          <ac:spMkLst>
            <pc:docMk/>
            <pc:sldMk cId="1830847363" sldId="283"/>
            <ac:spMk id="12370" creationId="{728C6ADB-AEF3-4AB3-A259-23D2AD9D3719}"/>
          </ac:spMkLst>
        </pc:spChg>
        <pc:spChg chg="mod">
          <ac:chgData name="Vivek Saahil" userId="43ad321a-5946-4c44-869a-99c3331d9527" providerId="ADAL" clId="{EA813354-F016-409C-A55B-EB42D8BC8B73}" dt="2021-04-06T04:33:14.680" v="5341" actId="27803"/>
          <ac:spMkLst>
            <pc:docMk/>
            <pc:sldMk cId="1830847363" sldId="283"/>
            <ac:spMk id="12371" creationId="{8A3FE188-B0C8-487C-9240-68E04DC3D5BD}"/>
          </ac:spMkLst>
        </pc:spChg>
        <pc:spChg chg="mod">
          <ac:chgData name="Vivek Saahil" userId="43ad321a-5946-4c44-869a-99c3331d9527" providerId="ADAL" clId="{EA813354-F016-409C-A55B-EB42D8BC8B73}" dt="2021-04-06T04:33:14.680" v="5341" actId="27803"/>
          <ac:spMkLst>
            <pc:docMk/>
            <pc:sldMk cId="1830847363" sldId="283"/>
            <ac:spMk id="12372" creationId="{492867D7-9820-4C1D-A952-5AAD8AFD73F7}"/>
          </ac:spMkLst>
        </pc:spChg>
        <pc:spChg chg="mod">
          <ac:chgData name="Vivek Saahil" userId="43ad321a-5946-4c44-869a-99c3331d9527" providerId="ADAL" clId="{EA813354-F016-409C-A55B-EB42D8BC8B73}" dt="2021-04-06T04:33:14.680" v="5341" actId="27803"/>
          <ac:spMkLst>
            <pc:docMk/>
            <pc:sldMk cId="1830847363" sldId="283"/>
            <ac:spMk id="12373" creationId="{8932F295-F7F6-4F66-86D4-97D445CB85FA}"/>
          </ac:spMkLst>
        </pc:spChg>
        <pc:spChg chg="mod">
          <ac:chgData name="Vivek Saahil" userId="43ad321a-5946-4c44-869a-99c3331d9527" providerId="ADAL" clId="{EA813354-F016-409C-A55B-EB42D8BC8B73}" dt="2021-04-06T04:33:14.680" v="5341" actId="27803"/>
          <ac:spMkLst>
            <pc:docMk/>
            <pc:sldMk cId="1830847363" sldId="283"/>
            <ac:spMk id="12374" creationId="{E894AD32-28BC-4FDB-A165-70B2692B85CB}"/>
          </ac:spMkLst>
        </pc:spChg>
        <pc:spChg chg="mod">
          <ac:chgData name="Vivek Saahil" userId="43ad321a-5946-4c44-869a-99c3331d9527" providerId="ADAL" clId="{EA813354-F016-409C-A55B-EB42D8BC8B73}" dt="2021-04-06T04:33:14.680" v="5341" actId="27803"/>
          <ac:spMkLst>
            <pc:docMk/>
            <pc:sldMk cId="1830847363" sldId="283"/>
            <ac:spMk id="12375" creationId="{B6ADFD15-4ECD-4048-963F-4B3A8D721214}"/>
          </ac:spMkLst>
        </pc:spChg>
        <pc:spChg chg="mod">
          <ac:chgData name="Vivek Saahil" userId="43ad321a-5946-4c44-869a-99c3331d9527" providerId="ADAL" clId="{EA813354-F016-409C-A55B-EB42D8BC8B73}" dt="2021-04-06T04:33:14.680" v="5341" actId="27803"/>
          <ac:spMkLst>
            <pc:docMk/>
            <pc:sldMk cId="1830847363" sldId="283"/>
            <ac:spMk id="12376" creationId="{CEF2D941-0D01-4A82-91F7-14ACDBF1FC26}"/>
          </ac:spMkLst>
        </pc:spChg>
        <pc:spChg chg="mod">
          <ac:chgData name="Vivek Saahil" userId="43ad321a-5946-4c44-869a-99c3331d9527" providerId="ADAL" clId="{EA813354-F016-409C-A55B-EB42D8BC8B73}" dt="2021-04-06T04:33:14.680" v="5341" actId="27803"/>
          <ac:spMkLst>
            <pc:docMk/>
            <pc:sldMk cId="1830847363" sldId="283"/>
            <ac:spMk id="12377" creationId="{4723BC47-3E3F-4B37-AF39-A29F60DD5246}"/>
          </ac:spMkLst>
        </pc:spChg>
        <pc:spChg chg="mod">
          <ac:chgData name="Vivek Saahil" userId="43ad321a-5946-4c44-869a-99c3331d9527" providerId="ADAL" clId="{EA813354-F016-409C-A55B-EB42D8BC8B73}" dt="2021-04-06T04:33:14.680" v="5341" actId="27803"/>
          <ac:spMkLst>
            <pc:docMk/>
            <pc:sldMk cId="1830847363" sldId="283"/>
            <ac:spMk id="12378" creationId="{A68C951E-4A40-4532-A23B-D770B1B73685}"/>
          </ac:spMkLst>
        </pc:spChg>
        <pc:spChg chg="mod">
          <ac:chgData name="Vivek Saahil" userId="43ad321a-5946-4c44-869a-99c3331d9527" providerId="ADAL" clId="{EA813354-F016-409C-A55B-EB42D8BC8B73}" dt="2021-04-06T04:33:14.680" v="5341" actId="27803"/>
          <ac:spMkLst>
            <pc:docMk/>
            <pc:sldMk cId="1830847363" sldId="283"/>
            <ac:spMk id="12379" creationId="{120FC6C1-ED10-4ABF-A949-93D677FA5E64}"/>
          </ac:spMkLst>
        </pc:spChg>
        <pc:spChg chg="mod">
          <ac:chgData name="Vivek Saahil" userId="43ad321a-5946-4c44-869a-99c3331d9527" providerId="ADAL" clId="{EA813354-F016-409C-A55B-EB42D8BC8B73}" dt="2021-04-06T04:33:14.680" v="5341" actId="27803"/>
          <ac:spMkLst>
            <pc:docMk/>
            <pc:sldMk cId="1830847363" sldId="283"/>
            <ac:spMk id="12380" creationId="{629A9A47-91E8-4FF3-B0C2-C267B9895827}"/>
          </ac:spMkLst>
        </pc:spChg>
        <pc:spChg chg="mod">
          <ac:chgData name="Vivek Saahil" userId="43ad321a-5946-4c44-869a-99c3331d9527" providerId="ADAL" clId="{EA813354-F016-409C-A55B-EB42D8BC8B73}" dt="2021-04-06T04:33:14.680" v="5341" actId="27803"/>
          <ac:spMkLst>
            <pc:docMk/>
            <pc:sldMk cId="1830847363" sldId="283"/>
            <ac:spMk id="12381" creationId="{BF51B53D-CDAB-4720-98EB-25D5412BC4AC}"/>
          </ac:spMkLst>
        </pc:spChg>
        <pc:spChg chg="mod">
          <ac:chgData name="Vivek Saahil" userId="43ad321a-5946-4c44-869a-99c3331d9527" providerId="ADAL" clId="{EA813354-F016-409C-A55B-EB42D8BC8B73}" dt="2021-04-06T04:33:14.680" v="5341" actId="27803"/>
          <ac:spMkLst>
            <pc:docMk/>
            <pc:sldMk cId="1830847363" sldId="283"/>
            <ac:spMk id="12382" creationId="{16C957BF-779B-4B69-9482-4C29313E3AA5}"/>
          </ac:spMkLst>
        </pc:spChg>
        <pc:spChg chg="mod">
          <ac:chgData name="Vivek Saahil" userId="43ad321a-5946-4c44-869a-99c3331d9527" providerId="ADAL" clId="{EA813354-F016-409C-A55B-EB42D8BC8B73}" dt="2021-04-06T04:33:14.680" v="5341" actId="27803"/>
          <ac:spMkLst>
            <pc:docMk/>
            <pc:sldMk cId="1830847363" sldId="283"/>
            <ac:spMk id="12383" creationId="{F3E2AB77-F695-46D2-8807-F399356C11F2}"/>
          </ac:spMkLst>
        </pc:spChg>
        <pc:spChg chg="mod">
          <ac:chgData name="Vivek Saahil" userId="43ad321a-5946-4c44-869a-99c3331d9527" providerId="ADAL" clId="{EA813354-F016-409C-A55B-EB42D8BC8B73}" dt="2021-04-06T04:33:14.680" v="5341" actId="27803"/>
          <ac:spMkLst>
            <pc:docMk/>
            <pc:sldMk cId="1830847363" sldId="283"/>
            <ac:spMk id="12384" creationId="{5F6914F3-FB20-4721-B6E4-F5F44873B4B6}"/>
          </ac:spMkLst>
        </pc:spChg>
        <pc:spChg chg="mod">
          <ac:chgData name="Vivek Saahil" userId="43ad321a-5946-4c44-869a-99c3331d9527" providerId="ADAL" clId="{EA813354-F016-409C-A55B-EB42D8BC8B73}" dt="2021-04-06T04:33:14.680" v="5341" actId="27803"/>
          <ac:spMkLst>
            <pc:docMk/>
            <pc:sldMk cId="1830847363" sldId="283"/>
            <ac:spMk id="12385" creationId="{279A9175-43BF-4C4D-90EF-07E910204D0B}"/>
          </ac:spMkLst>
        </pc:spChg>
        <pc:spChg chg="mod">
          <ac:chgData name="Vivek Saahil" userId="43ad321a-5946-4c44-869a-99c3331d9527" providerId="ADAL" clId="{EA813354-F016-409C-A55B-EB42D8BC8B73}" dt="2021-04-06T04:33:14.680" v="5341" actId="27803"/>
          <ac:spMkLst>
            <pc:docMk/>
            <pc:sldMk cId="1830847363" sldId="283"/>
            <ac:spMk id="12386" creationId="{FAF0CD3D-4460-41B9-8906-A018A236494B}"/>
          </ac:spMkLst>
        </pc:spChg>
        <pc:spChg chg="mod">
          <ac:chgData name="Vivek Saahil" userId="43ad321a-5946-4c44-869a-99c3331d9527" providerId="ADAL" clId="{EA813354-F016-409C-A55B-EB42D8BC8B73}" dt="2021-04-06T04:33:14.680" v="5341" actId="27803"/>
          <ac:spMkLst>
            <pc:docMk/>
            <pc:sldMk cId="1830847363" sldId="283"/>
            <ac:spMk id="12387" creationId="{B106B3EF-407B-4B71-A2BE-7988221A22F7}"/>
          </ac:spMkLst>
        </pc:spChg>
        <pc:spChg chg="mod">
          <ac:chgData name="Vivek Saahil" userId="43ad321a-5946-4c44-869a-99c3331d9527" providerId="ADAL" clId="{EA813354-F016-409C-A55B-EB42D8BC8B73}" dt="2021-04-06T04:33:14.680" v="5341" actId="27803"/>
          <ac:spMkLst>
            <pc:docMk/>
            <pc:sldMk cId="1830847363" sldId="283"/>
            <ac:spMk id="12388" creationId="{25B5056A-1A75-45B9-A3E7-D17FF4E81073}"/>
          </ac:spMkLst>
        </pc:spChg>
        <pc:spChg chg="mod">
          <ac:chgData name="Vivek Saahil" userId="43ad321a-5946-4c44-869a-99c3331d9527" providerId="ADAL" clId="{EA813354-F016-409C-A55B-EB42D8BC8B73}" dt="2021-04-06T04:33:14.680" v="5341" actId="27803"/>
          <ac:spMkLst>
            <pc:docMk/>
            <pc:sldMk cId="1830847363" sldId="283"/>
            <ac:spMk id="12389" creationId="{39D817B7-0F5E-4B05-8770-1440DC2C314F}"/>
          </ac:spMkLst>
        </pc:spChg>
        <pc:spChg chg="mod">
          <ac:chgData name="Vivek Saahil" userId="43ad321a-5946-4c44-869a-99c3331d9527" providerId="ADAL" clId="{EA813354-F016-409C-A55B-EB42D8BC8B73}" dt="2021-04-06T04:33:14.680" v="5341" actId="27803"/>
          <ac:spMkLst>
            <pc:docMk/>
            <pc:sldMk cId="1830847363" sldId="283"/>
            <ac:spMk id="12390" creationId="{ED1142E1-18CC-4BB0-9E39-A7B9C050E63C}"/>
          </ac:spMkLst>
        </pc:spChg>
        <pc:spChg chg="mod">
          <ac:chgData name="Vivek Saahil" userId="43ad321a-5946-4c44-869a-99c3331d9527" providerId="ADAL" clId="{EA813354-F016-409C-A55B-EB42D8BC8B73}" dt="2021-04-06T04:33:14.680" v="5341" actId="27803"/>
          <ac:spMkLst>
            <pc:docMk/>
            <pc:sldMk cId="1830847363" sldId="283"/>
            <ac:spMk id="12391" creationId="{7DA726EB-B173-4452-AA41-1DEBA425B3E0}"/>
          </ac:spMkLst>
        </pc:spChg>
        <pc:spChg chg="mod">
          <ac:chgData name="Vivek Saahil" userId="43ad321a-5946-4c44-869a-99c3331d9527" providerId="ADAL" clId="{EA813354-F016-409C-A55B-EB42D8BC8B73}" dt="2021-04-06T04:33:14.680" v="5341" actId="27803"/>
          <ac:spMkLst>
            <pc:docMk/>
            <pc:sldMk cId="1830847363" sldId="283"/>
            <ac:spMk id="12392" creationId="{F819FC5F-FD5E-4A7C-902B-2A2DC02C4125}"/>
          </ac:spMkLst>
        </pc:spChg>
        <pc:spChg chg="mod">
          <ac:chgData name="Vivek Saahil" userId="43ad321a-5946-4c44-869a-99c3331d9527" providerId="ADAL" clId="{EA813354-F016-409C-A55B-EB42D8BC8B73}" dt="2021-04-06T04:33:14.680" v="5341" actId="27803"/>
          <ac:spMkLst>
            <pc:docMk/>
            <pc:sldMk cId="1830847363" sldId="283"/>
            <ac:spMk id="12393" creationId="{2E8355C5-F2D2-4AB5-877D-BEA49D645D9B}"/>
          </ac:spMkLst>
        </pc:spChg>
        <pc:spChg chg="mod">
          <ac:chgData name="Vivek Saahil" userId="43ad321a-5946-4c44-869a-99c3331d9527" providerId="ADAL" clId="{EA813354-F016-409C-A55B-EB42D8BC8B73}" dt="2021-04-06T04:33:14.680" v="5341" actId="27803"/>
          <ac:spMkLst>
            <pc:docMk/>
            <pc:sldMk cId="1830847363" sldId="283"/>
            <ac:spMk id="12394" creationId="{2B8637B8-3C97-4CF0-833B-938B4EF847AA}"/>
          </ac:spMkLst>
        </pc:spChg>
        <pc:spChg chg="mod">
          <ac:chgData name="Vivek Saahil" userId="43ad321a-5946-4c44-869a-99c3331d9527" providerId="ADAL" clId="{EA813354-F016-409C-A55B-EB42D8BC8B73}" dt="2021-04-06T04:33:14.680" v="5341" actId="27803"/>
          <ac:spMkLst>
            <pc:docMk/>
            <pc:sldMk cId="1830847363" sldId="283"/>
            <ac:spMk id="12395" creationId="{C0DAEA31-A07B-42F6-9529-CA38F30E8DF5}"/>
          </ac:spMkLst>
        </pc:spChg>
        <pc:spChg chg="mod">
          <ac:chgData name="Vivek Saahil" userId="43ad321a-5946-4c44-869a-99c3331d9527" providerId="ADAL" clId="{EA813354-F016-409C-A55B-EB42D8BC8B73}" dt="2021-04-06T04:33:14.680" v="5341" actId="27803"/>
          <ac:spMkLst>
            <pc:docMk/>
            <pc:sldMk cId="1830847363" sldId="283"/>
            <ac:spMk id="12396" creationId="{DA5F1508-3D9A-4775-B41E-40252211BE02}"/>
          </ac:spMkLst>
        </pc:spChg>
        <pc:spChg chg="mod">
          <ac:chgData name="Vivek Saahil" userId="43ad321a-5946-4c44-869a-99c3331d9527" providerId="ADAL" clId="{EA813354-F016-409C-A55B-EB42D8BC8B73}" dt="2021-04-06T04:33:14.680" v="5341" actId="27803"/>
          <ac:spMkLst>
            <pc:docMk/>
            <pc:sldMk cId="1830847363" sldId="283"/>
            <ac:spMk id="12397" creationId="{A479D12E-78E9-439B-844C-925C7EE98DAF}"/>
          </ac:spMkLst>
        </pc:spChg>
        <pc:spChg chg="mod">
          <ac:chgData name="Vivek Saahil" userId="43ad321a-5946-4c44-869a-99c3331d9527" providerId="ADAL" clId="{EA813354-F016-409C-A55B-EB42D8BC8B73}" dt="2021-04-06T04:33:14.680" v="5341" actId="27803"/>
          <ac:spMkLst>
            <pc:docMk/>
            <pc:sldMk cId="1830847363" sldId="283"/>
            <ac:spMk id="12398" creationId="{D3473D47-CCF0-4DB4-8078-7DD2E7FA5115}"/>
          </ac:spMkLst>
        </pc:spChg>
        <pc:spChg chg="mod">
          <ac:chgData name="Vivek Saahil" userId="43ad321a-5946-4c44-869a-99c3331d9527" providerId="ADAL" clId="{EA813354-F016-409C-A55B-EB42D8BC8B73}" dt="2021-04-06T04:33:14.680" v="5341" actId="27803"/>
          <ac:spMkLst>
            <pc:docMk/>
            <pc:sldMk cId="1830847363" sldId="283"/>
            <ac:spMk id="12399" creationId="{F33BC5AF-8674-45E1-83FF-85C02A474E48}"/>
          </ac:spMkLst>
        </pc:spChg>
        <pc:spChg chg="mod">
          <ac:chgData name="Vivek Saahil" userId="43ad321a-5946-4c44-869a-99c3331d9527" providerId="ADAL" clId="{EA813354-F016-409C-A55B-EB42D8BC8B73}" dt="2021-04-06T04:33:14.680" v="5341" actId="27803"/>
          <ac:spMkLst>
            <pc:docMk/>
            <pc:sldMk cId="1830847363" sldId="283"/>
            <ac:spMk id="12400" creationId="{6775002D-AEE9-4D13-9911-3FAED41FE1AE}"/>
          </ac:spMkLst>
        </pc:spChg>
        <pc:spChg chg="mod">
          <ac:chgData name="Vivek Saahil" userId="43ad321a-5946-4c44-869a-99c3331d9527" providerId="ADAL" clId="{EA813354-F016-409C-A55B-EB42D8BC8B73}" dt="2021-04-06T04:33:14.680" v="5341" actId="27803"/>
          <ac:spMkLst>
            <pc:docMk/>
            <pc:sldMk cId="1830847363" sldId="283"/>
            <ac:spMk id="12401" creationId="{E4BBF1CE-6B79-477A-9FB2-03449C2DD0ED}"/>
          </ac:spMkLst>
        </pc:spChg>
        <pc:spChg chg="mod">
          <ac:chgData name="Vivek Saahil" userId="43ad321a-5946-4c44-869a-99c3331d9527" providerId="ADAL" clId="{EA813354-F016-409C-A55B-EB42D8BC8B73}" dt="2021-04-06T04:33:14.680" v="5341" actId="27803"/>
          <ac:spMkLst>
            <pc:docMk/>
            <pc:sldMk cId="1830847363" sldId="283"/>
            <ac:spMk id="12402" creationId="{E3D846E7-A9C6-4DB7-A8CB-D0FC08E6259C}"/>
          </ac:spMkLst>
        </pc:spChg>
        <pc:spChg chg="mod">
          <ac:chgData name="Vivek Saahil" userId="43ad321a-5946-4c44-869a-99c3331d9527" providerId="ADAL" clId="{EA813354-F016-409C-A55B-EB42D8BC8B73}" dt="2021-04-06T04:33:14.680" v="5341" actId="27803"/>
          <ac:spMkLst>
            <pc:docMk/>
            <pc:sldMk cId="1830847363" sldId="283"/>
            <ac:spMk id="12403" creationId="{D216D118-52FF-4CC6-8B98-7175ECE53006}"/>
          </ac:spMkLst>
        </pc:spChg>
        <pc:spChg chg="mod">
          <ac:chgData name="Vivek Saahil" userId="43ad321a-5946-4c44-869a-99c3331d9527" providerId="ADAL" clId="{EA813354-F016-409C-A55B-EB42D8BC8B73}" dt="2021-04-06T04:33:14.680" v="5341" actId="27803"/>
          <ac:spMkLst>
            <pc:docMk/>
            <pc:sldMk cId="1830847363" sldId="283"/>
            <ac:spMk id="12404" creationId="{0A871807-30C8-4155-A7CD-D9D93D62BBCB}"/>
          </ac:spMkLst>
        </pc:spChg>
        <pc:spChg chg="mod">
          <ac:chgData name="Vivek Saahil" userId="43ad321a-5946-4c44-869a-99c3331d9527" providerId="ADAL" clId="{EA813354-F016-409C-A55B-EB42D8BC8B73}" dt="2021-04-06T04:33:14.680" v="5341" actId="27803"/>
          <ac:spMkLst>
            <pc:docMk/>
            <pc:sldMk cId="1830847363" sldId="283"/>
            <ac:spMk id="12405" creationId="{E260E32B-FCFC-456A-982D-62580EB73898}"/>
          </ac:spMkLst>
        </pc:spChg>
        <pc:spChg chg="mod">
          <ac:chgData name="Vivek Saahil" userId="43ad321a-5946-4c44-869a-99c3331d9527" providerId="ADAL" clId="{EA813354-F016-409C-A55B-EB42D8BC8B73}" dt="2021-04-06T04:33:14.680" v="5341" actId="27803"/>
          <ac:spMkLst>
            <pc:docMk/>
            <pc:sldMk cId="1830847363" sldId="283"/>
            <ac:spMk id="12406" creationId="{057A2A4C-39E6-4530-8B29-D7910DE21D22}"/>
          </ac:spMkLst>
        </pc:spChg>
        <pc:spChg chg="mod">
          <ac:chgData name="Vivek Saahil" userId="43ad321a-5946-4c44-869a-99c3331d9527" providerId="ADAL" clId="{EA813354-F016-409C-A55B-EB42D8BC8B73}" dt="2021-04-06T04:33:14.680" v="5341" actId="27803"/>
          <ac:spMkLst>
            <pc:docMk/>
            <pc:sldMk cId="1830847363" sldId="283"/>
            <ac:spMk id="12407" creationId="{FE5DD738-91D7-4760-921C-3D79D9F9F8B9}"/>
          </ac:spMkLst>
        </pc:spChg>
        <pc:spChg chg="mod">
          <ac:chgData name="Vivek Saahil" userId="43ad321a-5946-4c44-869a-99c3331d9527" providerId="ADAL" clId="{EA813354-F016-409C-A55B-EB42D8BC8B73}" dt="2021-04-06T04:33:14.680" v="5341" actId="27803"/>
          <ac:spMkLst>
            <pc:docMk/>
            <pc:sldMk cId="1830847363" sldId="283"/>
            <ac:spMk id="12408" creationId="{1F9992F7-2B35-4D6A-9A12-1D18F458E441}"/>
          </ac:spMkLst>
        </pc:spChg>
        <pc:spChg chg="mod">
          <ac:chgData name="Vivek Saahil" userId="43ad321a-5946-4c44-869a-99c3331d9527" providerId="ADAL" clId="{EA813354-F016-409C-A55B-EB42D8BC8B73}" dt="2021-04-06T04:33:14.680" v="5341" actId="27803"/>
          <ac:spMkLst>
            <pc:docMk/>
            <pc:sldMk cId="1830847363" sldId="283"/>
            <ac:spMk id="12409" creationId="{72B06B90-7161-4A93-BC18-C88E1F439A70}"/>
          </ac:spMkLst>
        </pc:spChg>
        <pc:spChg chg="mod">
          <ac:chgData name="Vivek Saahil" userId="43ad321a-5946-4c44-869a-99c3331d9527" providerId="ADAL" clId="{EA813354-F016-409C-A55B-EB42D8BC8B73}" dt="2021-04-06T04:33:14.680" v="5341" actId="27803"/>
          <ac:spMkLst>
            <pc:docMk/>
            <pc:sldMk cId="1830847363" sldId="283"/>
            <ac:spMk id="12410" creationId="{8C9C8300-99B0-4B37-8835-01FF8F03BEF9}"/>
          </ac:spMkLst>
        </pc:spChg>
        <pc:spChg chg="mod">
          <ac:chgData name="Vivek Saahil" userId="43ad321a-5946-4c44-869a-99c3331d9527" providerId="ADAL" clId="{EA813354-F016-409C-A55B-EB42D8BC8B73}" dt="2021-04-06T04:33:14.680" v="5341" actId="27803"/>
          <ac:spMkLst>
            <pc:docMk/>
            <pc:sldMk cId="1830847363" sldId="283"/>
            <ac:spMk id="12411" creationId="{A2571A8F-AE20-49F7-B05B-A1D89499DBDE}"/>
          </ac:spMkLst>
        </pc:spChg>
        <pc:spChg chg="mod">
          <ac:chgData name="Vivek Saahil" userId="43ad321a-5946-4c44-869a-99c3331d9527" providerId="ADAL" clId="{EA813354-F016-409C-A55B-EB42D8BC8B73}" dt="2021-04-06T04:33:14.680" v="5341" actId="27803"/>
          <ac:spMkLst>
            <pc:docMk/>
            <pc:sldMk cId="1830847363" sldId="283"/>
            <ac:spMk id="12412" creationId="{42412A65-AD43-4890-A24F-6BFA6E2C9187}"/>
          </ac:spMkLst>
        </pc:spChg>
        <pc:spChg chg="mod">
          <ac:chgData name="Vivek Saahil" userId="43ad321a-5946-4c44-869a-99c3331d9527" providerId="ADAL" clId="{EA813354-F016-409C-A55B-EB42D8BC8B73}" dt="2021-04-06T04:33:14.680" v="5341" actId="27803"/>
          <ac:spMkLst>
            <pc:docMk/>
            <pc:sldMk cId="1830847363" sldId="283"/>
            <ac:spMk id="12413" creationId="{AC1810A3-756C-4D97-B064-D4B22475943F}"/>
          </ac:spMkLst>
        </pc:spChg>
        <pc:spChg chg="mod">
          <ac:chgData name="Vivek Saahil" userId="43ad321a-5946-4c44-869a-99c3331d9527" providerId="ADAL" clId="{EA813354-F016-409C-A55B-EB42D8BC8B73}" dt="2021-04-06T04:33:14.680" v="5341" actId="27803"/>
          <ac:spMkLst>
            <pc:docMk/>
            <pc:sldMk cId="1830847363" sldId="283"/>
            <ac:spMk id="12414" creationId="{0D6D1303-8D19-477A-9AEB-24C303AE33C9}"/>
          </ac:spMkLst>
        </pc:spChg>
        <pc:spChg chg="mod">
          <ac:chgData name="Vivek Saahil" userId="43ad321a-5946-4c44-869a-99c3331d9527" providerId="ADAL" clId="{EA813354-F016-409C-A55B-EB42D8BC8B73}" dt="2021-04-06T04:33:14.680" v="5341" actId="27803"/>
          <ac:spMkLst>
            <pc:docMk/>
            <pc:sldMk cId="1830847363" sldId="283"/>
            <ac:spMk id="12415" creationId="{FA63C2FC-CE89-4921-B8DD-7B130C511C18}"/>
          </ac:spMkLst>
        </pc:spChg>
        <pc:spChg chg="mod">
          <ac:chgData name="Vivek Saahil" userId="43ad321a-5946-4c44-869a-99c3331d9527" providerId="ADAL" clId="{EA813354-F016-409C-A55B-EB42D8BC8B73}" dt="2021-04-06T04:33:14.680" v="5341" actId="27803"/>
          <ac:spMkLst>
            <pc:docMk/>
            <pc:sldMk cId="1830847363" sldId="283"/>
            <ac:spMk id="12416" creationId="{91D674B2-FBD4-438D-9B14-9011241949E0}"/>
          </ac:spMkLst>
        </pc:spChg>
        <pc:spChg chg="mod">
          <ac:chgData name="Vivek Saahil" userId="43ad321a-5946-4c44-869a-99c3331d9527" providerId="ADAL" clId="{EA813354-F016-409C-A55B-EB42D8BC8B73}" dt="2021-04-06T04:33:14.680" v="5341" actId="27803"/>
          <ac:spMkLst>
            <pc:docMk/>
            <pc:sldMk cId="1830847363" sldId="283"/>
            <ac:spMk id="12417" creationId="{3E091E94-D4D6-48CE-B9C1-7ABB21E52B4F}"/>
          </ac:spMkLst>
        </pc:spChg>
        <pc:spChg chg="mod">
          <ac:chgData name="Vivek Saahil" userId="43ad321a-5946-4c44-869a-99c3331d9527" providerId="ADAL" clId="{EA813354-F016-409C-A55B-EB42D8BC8B73}" dt="2021-04-06T04:33:14.680" v="5341" actId="27803"/>
          <ac:spMkLst>
            <pc:docMk/>
            <pc:sldMk cId="1830847363" sldId="283"/>
            <ac:spMk id="12418" creationId="{05A30F93-591A-4607-8BFB-5DAA6DC54782}"/>
          </ac:spMkLst>
        </pc:spChg>
        <pc:spChg chg="mod">
          <ac:chgData name="Vivek Saahil" userId="43ad321a-5946-4c44-869a-99c3331d9527" providerId="ADAL" clId="{EA813354-F016-409C-A55B-EB42D8BC8B73}" dt="2021-04-06T04:33:14.680" v="5341" actId="27803"/>
          <ac:spMkLst>
            <pc:docMk/>
            <pc:sldMk cId="1830847363" sldId="283"/>
            <ac:spMk id="12419" creationId="{3E30D058-D71C-4C97-9E3F-20E2C553294E}"/>
          </ac:spMkLst>
        </pc:spChg>
        <pc:spChg chg="mod">
          <ac:chgData name="Vivek Saahil" userId="43ad321a-5946-4c44-869a-99c3331d9527" providerId="ADAL" clId="{EA813354-F016-409C-A55B-EB42D8BC8B73}" dt="2021-04-06T04:33:14.680" v="5341" actId="27803"/>
          <ac:spMkLst>
            <pc:docMk/>
            <pc:sldMk cId="1830847363" sldId="283"/>
            <ac:spMk id="12420" creationId="{78D73B27-6E08-4DB7-BB27-9895F591D0D2}"/>
          </ac:spMkLst>
        </pc:spChg>
        <pc:spChg chg="mod">
          <ac:chgData name="Vivek Saahil" userId="43ad321a-5946-4c44-869a-99c3331d9527" providerId="ADAL" clId="{EA813354-F016-409C-A55B-EB42D8BC8B73}" dt="2021-04-06T04:33:14.680" v="5341" actId="27803"/>
          <ac:spMkLst>
            <pc:docMk/>
            <pc:sldMk cId="1830847363" sldId="283"/>
            <ac:spMk id="12421" creationId="{EA97E4F2-87A2-422F-8AB5-C57509A826DA}"/>
          </ac:spMkLst>
        </pc:spChg>
        <pc:spChg chg="mod">
          <ac:chgData name="Vivek Saahil" userId="43ad321a-5946-4c44-869a-99c3331d9527" providerId="ADAL" clId="{EA813354-F016-409C-A55B-EB42D8BC8B73}" dt="2021-04-06T04:33:14.680" v="5341" actId="27803"/>
          <ac:spMkLst>
            <pc:docMk/>
            <pc:sldMk cId="1830847363" sldId="283"/>
            <ac:spMk id="12422" creationId="{E9BBEF2B-A2E1-42C9-BEFA-013BC6D8967F}"/>
          </ac:spMkLst>
        </pc:spChg>
        <pc:spChg chg="mod">
          <ac:chgData name="Vivek Saahil" userId="43ad321a-5946-4c44-869a-99c3331d9527" providerId="ADAL" clId="{EA813354-F016-409C-A55B-EB42D8BC8B73}" dt="2021-04-06T04:33:14.680" v="5341" actId="27803"/>
          <ac:spMkLst>
            <pc:docMk/>
            <pc:sldMk cId="1830847363" sldId="283"/>
            <ac:spMk id="12423" creationId="{2C2B29CD-7BFD-42D7-9397-F7B48CC7E600}"/>
          </ac:spMkLst>
        </pc:spChg>
        <pc:spChg chg="mod">
          <ac:chgData name="Vivek Saahil" userId="43ad321a-5946-4c44-869a-99c3331d9527" providerId="ADAL" clId="{EA813354-F016-409C-A55B-EB42D8BC8B73}" dt="2021-04-06T04:33:14.680" v="5341" actId="27803"/>
          <ac:spMkLst>
            <pc:docMk/>
            <pc:sldMk cId="1830847363" sldId="283"/>
            <ac:spMk id="12424" creationId="{72BA5B5B-D1F2-4162-B7C4-0E58165376E8}"/>
          </ac:spMkLst>
        </pc:spChg>
        <pc:spChg chg="mod">
          <ac:chgData name="Vivek Saahil" userId="43ad321a-5946-4c44-869a-99c3331d9527" providerId="ADAL" clId="{EA813354-F016-409C-A55B-EB42D8BC8B73}" dt="2021-04-06T04:33:14.680" v="5341" actId="27803"/>
          <ac:spMkLst>
            <pc:docMk/>
            <pc:sldMk cId="1830847363" sldId="283"/>
            <ac:spMk id="12425" creationId="{2469F3D0-EF43-459D-BD90-DBD8CC10C49A}"/>
          </ac:spMkLst>
        </pc:spChg>
        <pc:spChg chg="mod">
          <ac:chgData name="Vivek Saahil" userId="43ad321a-5946-4c44-869a-99c3331d9527" providerId="ADAL" clId="{EA813354-F016-409C-A55B-EB42D8BC8B73}" dt="2021-04-06T04:33:14.680" v="5341" actId="27803"/>
          <ac:spMkLst>
            <pc:docMk/>
            <pc:sldMk cId="1830847363" sldId="283"/>
            <ac:spMk id="12426" creationId="{FD2664E3-EC29-4FB0-A422-F24870868566}"/>
          </ac:spMkLst>
        </pc:spChg>
        <pc:spChg chg="mod">
          <ac:chgData name="Vivek Saahil" userId="43ad321a-5946-4c44-869a-99c3331d9527" providerId="ADAL" clId="{EA813354-F016-409C-A55B-EB42D8BC8B73}" dt="2021-04-06T04:33:14.680" v="5341" actId="27803"/>
          <ac:spMkLst>
            <pc:docMk/>
            <pc:sldMk cId="1830847363" sldId="283"/>
            <ac:spMk id="12427" creationId="{023DF32A-C516-4C3F-8AAC-456329553D12}"/>
          </ac:spMkLst>
        </pc:spChg>
        <pc:spChg chg="mod">
          <ac:chgData name="Vivek Saahil" userId="43ad321a-5946-4c44-869a-99c3331d9527" providerId="ADAL" clId="{EA813354-F016-409C-A55B-EB42D8BC8B73}" dt="2021-04-06T04:33:14.680" v="5341" actId="27803"/>
          <ac:spMkLst>
            <pc:docMk/>
            <pc:sldMk cId="1830847363" sldId="283"/>
            <ac:spMk id="12428" creationId="{C44FF8C4-E840-4941-9684-483A1D9481AD}"/>
          </ac:spMkLst>
        </pc:spChg>
        <pc:spChg chg="mod">
          <ac:chgData name="Vivek Saahil" userId="43ad321a-5946-4c44-869a-99c3331d9527" providerId="ADAL" clId="{EA813354-F016-409C-A55B-EB42D8BC8B73}" dt="2021-04-06T04:33:14.680" v="5341" actId="27803"/>
          <ac:spMkLst>
            <pc:docMk/>
            <pc:sldMk cId="1830847363" sldId="283"/>
            <ac:spMk id="12429" creationId="{1A7751E8-92AB-47F8-9EF3-7F991A88598A}"/>
          </ac:spMkLst>
        </pc:spChg>
        <pc:spChg chg="mod">
          <ac:chgData name="Vivek Saahil" userId="43ad321a-5946-4c44-869a-99c3331d9527" providerId="ADAL" clId="{EA813354-F016-409C-A55B-EB42D8BC8B73}" dt="2021-04-06T04:33:14.680" v="5341" actId="27803"/>
          <ac:spMkLst>
            <pc:docMk/>
            <pc:sldMk cId="1830847363" sldId="283"/>
            <ac:spMk id="12430" creationId="{8AF244C2-C8C8-43F6-BB66-A8B1BF487EAD}"/>
          </ac:spMkLst>
        </pc:spChg>
        <pc:spChg chg="mod">
          <ac:chgData name="Vivek Saahil" userId="43ad321a-5946-4c44-869a-99c3331d9527" providerId="ADAL" clId="{EA813354-F016-409C-A55B-EB42D8BC8B73}" dt="2021-04-06T04:33:14.680" v="5341" actId="27803"/>
          <ac:spMkLst>
            <pc:docMk/>
            <pc:sldMk cId="1830847363" sldId="283"/>
            <ac:spMk id="12431" creationId="{956368F7-EEBB-4466-A121-9521385B8506}"/>
          </ac:spMkLst>
        </pc:spChg>
        <pc:spChg chg="mod">
          <ac:chgData name="Vivek Saahil" userId="43ad321a-5946-4c44-869a-99c3331d9527" providerId="ADAL" clId="{EA813354-F016-409C-A55B-EB42D8BC8B73}" dt="2021-04-06T04:33:14.680" v="5341" actId="27803"/>
          <ac:spMkLst>
            <pc:docMk/>
            <pc:sldMk cId="1830847363" sldId="283"/>
            <ac:spMk id="12432" creationId="{1D2E58EB-FB6C-4F39-91C0-6F4F56EF6B7C}"/>
          </ac:spMkLst>
        </pc:spChg>
        <pc:spChg chg="mod">
          <ac:chgData name="Vivek Saahil" userId="43ad321a-5946-4c44-869a-99c3331d9527" providerId="ADAL" clId="{EA813354-F016-409C-A55B-EB42D8BC8B73}" dt="2021-04-06T04:33:14.680" v="5341" actId="27803"/>
          <ac:spMkLst>
            <pc:docMk/>
            <pc:sldMk cId="1830847363" sldId="283"/>
            <ac:spMk id="12433" creationId="{B839EC6B-D476-4875-928D-BBC6A5D47506}"/>
          </ac:spMkLst>
        </pc:spChg>
        <pc:spChg chg="mod">
          <ac:chgData name="Vivek Saahil" userId="43ad321a-5946-4c44-869a-99c3331d9527" providerId="ADAL" clId="{EA813354-F016-409C-A55B-EB42D8BC8B73}" dt="2021-04-06T04:33:14.680" v="5341" actId="27803"/>
          <ac:spMkLst>
            <pc:docMk/>
            <pc:sldMk cId="1830847363" sldId="283"/>
            <ac:spMk id="12434" creationId="{B54E8A7D-9F26-448C-A1ED-8034B04B690C}"/>
          </ac:spMkLst>
        </pc:spChg>
        <pc:spChg chg="mod">
          <ac:chgData name="Vivek Saahil" userId="43ad321a-5946-4c44-869a-99c3331d9527" providerId="ADAL" clId="{EA813354-F016-409C-A55B-EB42D8BC8B73}" dt="2021-04-06T04:33:14.680" v="5341" actId="27803"/>
          <ac:spMkLst>
            <pc:docMk/>
            <pc:sldMk cId="1830847363" sldId="283"/>
            <ac:spMk id="12435" creationId="{544E3014-219E-44B6-92FC-1574F0970CC0}"/>
          </ac:spMkLst>
        </pc:spChg>
        <pc:spChg chg="mod">
          <ac:chgData name="Vivek Saahil" userId="43ad321a-5946-4c44-869a-99c3331d9527" providerId="ADAL" clId="{EA813354-F016-409C-A55B-EB42D8BC8B73}" dt="2021-04-06T04:33:14.680" v="5341" actId="27803"/>
          <ac:spMkLst>
            <pc:docMk/>
            <pc:sldMk cId="1830847363" sldId="283"/>
            <ac:spMk id="12436" creationId="{2C1BD112-01C2-4EFF-9B64-3B0C19AE6D1F}"/>
          </ac:spMkLst>
        </pc:spChg>
        <pc:spChg chg="mod">
          <ac:chgData name="Vivek Saahil" userId="43ad321a-5946-4c44-869a-99c3331d9527" providerId="ADAL" clId="{EA813354-F016-409C-A55B-EB42D8BC8B73}" dt="2021-04-06T04:33:14.680" v="5341" actId="27803"/>
          <ac:spMkLst>
            <pc:docMk/>
            <pc:sldMk cId="1830847363" sldId="283"/>
            <ac:spMk id="12437" creationId="{6A56850B-2C6A-4A25-8D4D-63FAA8ED62A4}"/>
          </ac:spMkLst>
        </pc:spChg>
        <pc:spChg chg="mod">
          <ac:chgData name="Vivek Saahil" userId="43ad321a-5946-4c44-869a-99c3331d9527" providerId="ADAL" clId="{EA813354-F016-409C-A55B-EB42D8BC8B73}" dt="2021-04-06T04:33:14.680" v="5341" actId="27803"/>
          <ac:spMkLst>
            <pc:docMk/>
            <pc:sldMk cId="1830847363" sldId="283"/>
            <ac:spMk id="12438" creationId="{E64087EE-4AA5-4171-AB1B-9E510B7420E5}"/>
          </ac:spMkLst>
        </pc:spChg>
        <pc:spChg chg="mod">
          <ac:chgData name="Vivek Saahil" userId="43ad321a-5946-4c44-869a-99c3331d9527" providerId="ADAL" clId="{EA813354-F016-409C-A55B-EB42D8BC8B73}" dt="2021-04-06T04:33:14.680" v="5341" actId="27803"/>
          <ac:spMkLst>
            <pc:docMk/>
            <pc:sldMk cId="1830847363" sldId="283"/>
            <ac:spMk id="12439" creationId="{3CB0A17D-2102-4A44-89AA-A5DA1094F8BF}"/>
          </ac:spMkLst>
        </pc:spChg>
        <pc:spChg chg="mod">
          <ac:chgData name="Vivek Saahil" userId="43ad321a-5946-4c44-869a-99c3331d9527" providerId="ADAL" clId="{EA813354-F016-409C-A55B-EB42D8BC8B73}" dt="2021-04-06T04:33:14.680" v="5341" actId="27803"/>
          <ac:spMkLst>
            <pc:docMk/>
            <pc:sldMk cId="1830847363" sldId="283"/>
            <ac:spMk id="12440" creationId="{A51DFAEF-EB7E-4A34-887A-887F4942685E}"/>
          </ac:spMkLst>
        </pc:spChg>
        <pc:spChg chg="mod">
          <ac:chgData name="Vivek Saahil" userId="43ad321a-5946-4c44-869a-99c3331d9527" providerId="ADAL" clId="{EA813354-F016-409C-A55B-EB42D8BC8B73}" dt="2021-04-06T04:33:14.680" v="5341" actId="27803"/>
          <ac:spMkLst>
            <pc:docMk/>
            <pc:sldMk cId="1830847363" sldId="283"/>
            <ac:spMk id="12441" creationId="{BAA422B8-6EDC-4B91-B844-EBAC6B49635D}"/>
          </ac:spMkLst>
        </pc:spChg>
        <pc:spChg chg="mod">
          <ac:chgData name="Vivek Saahil" userId="43ad321a-5946-4c44-869a-99c3331d9527" providerId="ADAL" clId="{EA813354-F016-409C-A55B-EB42D8BC8B73}" dt="2021-04-06T04:33:14.680" v="5341" actId="27803"/>
          <ac:spMkLst>
            <pc:docMk/>
            <pc:sldMk cId="1830847363" sldId="283"/>
            <ac:spMk id="12442" creationId="{FE3A7BB6-8A0D-4139-A99E-220242744E53}"/>
          </ac:spMkLst>
        </pc:spChg>
        <pc:spChg chg="mod">
          <ac:chgData name="Vivek Saahil" userId="43ad321a-5946-4c44-869a-99c3331d9527" providerId="ADAL" clId="{EA813354-F016-409C-A55B-EB42D8BC8B73}" dt="2021-04-06T04:33:14.680" v="5341" actId="27803"/>
          <ac:spMkLst>
            <pc:docMk/>
            <pc:sldMk cId="1830847363" sldId="283"/>
            <ac:spMk id="12443" creationId="{E8232A4F-1B02-453F-A818-2191D78BE32C}"/>
          </ac:spMkLst>
        </pc:spChg>
        <pc:spChg chg="mod">
          <ac:chgData name="Vivek Saahil" userId="43ad321a-5946-4c44-869a-99c3331d9527" providerId="ADAL" clId="{EA813354-F016-409C-A55B-EB42D8BC8B73}" dt="2021-04-06T04:33:14.680" v="5341" actId="27803"/>
          <ac:spMkLst>
            <pc:docMk/>
            <pc:sldMk cId="1830847363" sldId="283"/>
            <ac:spMk id="12444" creationId="{E8E597F5-AAC5-4C81-A0D3-0BF6689E9856}"/>
          </ac:spMkLst>
        </pc:spChg>
        <pc:spChg chg="mod">
          <ac:chgData name="Vivek Saahil" userId="43ad321a-5946-4c44-869a-99c3331d9527" providerId="ADAL" clId="{EA813354-F016-409C-A55B-EB42D8BC8B73}" dt="2021-04-06T04:33:14.680" v="5341" actId="27803"/>
          <ac:spMkLst>
            <pc:docMk/>
            <pc:sldMk cId="1830847363" sldId="283"/>
            <ac:spMk id="12445" creationId="{9510DA3E-2A3D-4664-9188-A270E0A3B599}"/>
          </ac:spMkLst>
        </pc:spChg>
        <pc:spChg chg="mod">
          <ac:chgData name="Vivek Saahil" userId="43ad321a-5946-4c44-869a-99c3331d9527" providerId="ADAL" clId="{EA813354-F016-409C-A55B-EB42D8BC8B73}" dt="2021-04-06T04:33:14.680" v="5341" actId="27803"/>
          <ac:spMkLst>
            <pc:docMk/>
            <pc:sldMk cId="1830847363" sldId="283"/>
            <ac:spMk id="12446" creationId="{389EAD8A-AB75-459C-AAE0-83FE075D815A}"/>
          </ac:spMkLst>
        </pc:spChg>
        <pc:spChg chg="mod">
          <ac:chgData name="Vivek Saahil" userId="43ad321a-5946-4c44-869a-99c3331d9527" providerId="ADAL" clId="{EA813354-F016-409C-A55B-EB42D8BC8B73}" dt="2021-04-06T04:33:14.680" v="5341" actId="27803"/>
          <ac:spMkLst>
            <pc:docMk/>
            <pc:sldMk cId="1830847363" sldId="283"/>
            <ac:spMk id="12447" creationId="{3C9EB298-CAAD-4833-875B-D6F41865F393}"/>
          </ac:spMkLst>
        </pc:spChg>
        <pc:spChg chg="mod">
          <ac:chgData name="Vivek Saahil" userId="43ad321a-5946-4c44-869a-99c3331d9527" providerId="ADAL" clId="{EA813354-F016-409C-A55B-EB42D8BC8B73}" dt="2021-04-06T04:33:14.680" v="5341" actId="27803"/>
          <ac:spMkLst>
            <pc:docMk/>
            <pc:sldMk cId="1830847363" sldId="283"/>
            <ac:spMk id="12448" creationId="{554CAD44-C3D1-4026-9BA7-EE6C0C30D689}"/>
          </ac:spMkLst>
        </pc:spChg>
        <pc:spChg chg="mod">
          <ac:chgData name="Vivek Saahil" userId="43ad321a-5946-4c44-869a-99c3331d9527" providerId="ADAL" clId="{EA813354-F016-409C-A55B-EB42D8BC8B73}" dt="2021-04-06T04:33:14.680" v="5341" actId="27803"/>
          <ac:spMkLst>
            <pc:docMk/>
            <pc:sldMk cId="1830847363" sldId="283"/>
            <ac:spMk id="12449" creationId="{6989424F-C768-4D4F-B755-9DA410B02AFF}"/>
          </ac:spMkLst>
        </pc:spChg>
        <pc:spChg chg="mod">
          <ac:chgData name="Vivek Saahil" userId="43ad321a-5946-4c44-869a-99c3331d9527" providerId="ADAL" clId="{EA813354-F016-409C-A55B-EB42D8BC8B73}" dt="2021-04-06T04:33:14.680" v="5341" actId="27803"/>
          <ac:spMkLst>
            <pc:docMk/>
            <pc:sldMk cId="1830847363" sldId="283"/>
            <ac:spMk id="12450" creationId="{06FCFA54-D0F4-4123-83EC-39DC7D526372}"/>
          </ac:spMkLst>
        </pc:spChg>
        <pc:spChg chg="mod">
          <ac:chgData name="Vivek Saahil" userId="43ad321a-5946-4c44-869a-99c3331d9527" providerId="ADAL" clId="{EA813354-F016-409C-A55B-EB42D8BC8B73}" dt="2021-04-06T04:33:14.680" v="5341" actId="27803"/>
          <ac:spMkLst>
            <pc:docMk/>
            <pc:sldMk cId="1830847363" sldId="283"/>
            <ac:spMk id="12451" creationId="{153596DD-0A16-4629-8B87-367BE2383A0B}"/>
          </ac:spMkLst>
        </pc:spChg>
        <pc:spChg chg="mod">
          <ac:chgData name="Vivek Saahil" userId="43ad321a-5946-4c44-869a-99c3331d9527" providerId="ADAL" clId="{EA813354-F016-409C-A55B-EB42D8BC8B73}" dt="2021-04-06T04:33:14.680" v="5341" actId="27803"/>
          <ac:spMkLst>
            <pc:docMk/>
            <pc:sldMk cId="1830847363" sldId="283"/>
            <ac:spMk id="12452" creationId="{CF285CF0-1D9A-4E03-A1C3-2B5566015450}"/>
          </ac:spMkLst>
        </pc:spChg>
        <pc:spChg chg="mod">
          <ac:chgData name="Vivek Saahil" userId="43ad321a-5946-4c44-869a-99c3331d9527" providerId="ADAL" clId="{EA813354-F016-409C-A55B-EB42D8BC8B73}" dt="2021-04-06T04:33:14.680" v="5341" actId="27803"/>
          <ac:spMkLst>
            <pc:docMk/>
            <pc:sldMk cId="1830847363" sldId="283"/>
            <ac:spMk id="12453" creationId="{36CBAB9D-1956-4DAB-80EE-732A9773555F}"/>
          </ac:spMkLst>
        </pc:spChg>
        <pc:spChg chg="mod">
          <ac:chgData name="Vivek Saahil" userId="43ad321a-5946-4c44-869a-99c3331d9527" providerId="ADAL" clId="{EA813354-F016-409C-A55B-EB42D8BC8B73}" dt="2021-04-06T04:33:14.680" v="5341" actId="27803"/>
          <ac:spMkLst>
            <pc:docMk/>
            <pc:sldMk cId="1830847363" sldId="283"/>
            <ac:spMk id="12454" creationId="{8201F960-4225-4817-A327-CE0C6BDE8566}"/>
          </ac:spMkLst>
        </pc:spChg>
        <pc:spChg chg="mod">
          <ac:chgData name="Vivek Saahil" userId="43ad321a-5946-4c44-869a-99c3331d9527" providerId="ADAL" clId="{EA813354-F016-409C-A55B-EB42D8BC8B73}" dt="2021-04-06T04:33:14.680" v="5341" actId="27803"/>
          <ac:spMkLst>
            <pc:docMk/>
            <pc:sldMk cId="1830847363" sldId="283"/>
            <ac:spMk id="12455" creationId="{52ED9332-1366-43D6-89F7-26D1DB36DC2F}"/>
          </ac:spMkLst>
        </pc:spChg>
        <pc:spChg chg="mod">
          <ac:chgData name="Vivek Saahil" userId="43ad321a-5946-4c44-869a-99c3331d9527" providerId="ADAL" clId="{EA813354-F016-409C-A55B-EB42D8BC8B73}" dt="2021-04-06T04:33:14.680" v="5341" actId="27803"/>
          <ac:spMkLst>
            <pc:docMk/>
            <pc:sldMk cId="1830847363" sldId="283"/>
            <ac:spMk id="12456" creationId="{CA8703C6-894F-4B21-83E9-B9F586745718}"/>
          </ac:spMkLst>
        </pc:spChg>
        <pc:spChg chg="mod">
          <ac:chgData name="Vivek Saahil" userId="43ad321a-5946-4c44-869a-99c3331d9527" providerId="ADAL" clId="{EA813354-F016-409C-A55B-EB42D8BC8B73}" dt="2021-04-06T04:33:14.680" v="5341" actId="27803"/>
          <ac:spMkLst>
            <pc:docMk/>
            <pc:sldMk cId="1830847363" sldId="283"/>
            <ac:spMk id="12457" creationId="{FE01B2A4-BFDA-4239-A508-D294751A7E60}"/>
          </ac:spMkLst>
        </pc:spChg>
        <pc:spChg chg="mod">
          <ac:chgData name="Vivek Saahil" userId="43ad321a-5946-4c44-869a-99c3331d9527" providerId="ADAL" clId="{EA813354-F016-409C-A55B-EB42D8BC8B73}" dt="2021-04-06T04:33:14.680" v="5341" actId="27803"/>
          <ac:spMkLst>
            <pc:docMk/>
            <pc:sldMk cId="1830847363" sldId="283"/>
            <ac:spMk id="12458" creationId="{39C68327-437F-47F7-B7EE-A44CF90C9E24}"/>
          </ac:spMkLst>
        </pc:spChg>
        <pc:spChg chg="mod">
          <ac:chgData name="Vivek Saahil" userId="43ad321a-5946-4c44-869a-99c3331d9527" providerId="ADAL" clId="{EA813354-F016-409C-A55B-EB42D8BC8B73}" dt="2021-04-06T04:33:14.680" v="5341" actId="27803"/>
          <ac:spMkLst>
            <pc:docMk/>
            <pc:sldMk cId="1830847363" sldId="283"/>
            <ac:spMk id="12459" creationId="{82E5BD5B-78B5-4BA9-9020-B42F52FA2786}"/>
          </ac:spMkLst>
        </pc:spChg>
        <pc:spChg chg="mod">
          <ac:chgData name="Vivek Saahil" userId="43ad321a-5946-4c44-869a-99c3331d9527" providerId="ADAL" clId="{EA813354-F016-409C-A55B-EB42D8BC8B73}" dt="2021-04-06T04:33:14.680" v="5341" actId="27803"/>
          <ac:spMkLst>
            <pc:docMk/>
            <pc:sldMk cId="1830847363" sldId="283"/>
            <ac:spMk id="12460" creationId="{F71D2B0B-7BC2-4564-AE98-BFD718EFE651}"/>
          </ac:spMkLst>
        </pc:spChg>
        <pc:spChg chg="mod">
          <ac:chgData name="Vivek Saahil" userId="43ad321a-5946-4c44-869a-99c3331d9527" providerId="ADAL" clId="{EA813354-F016-409C-A55B-EB42D8BC8B73}" dt="2021-04-06T04:33:14.680" v="5341" actId="27803"/>
          <ac:spMkLst>
            <pc:docMk/>
            <pc:sldMk cId="1830847363" sldId="283"/>
            <ac:spMk id="12461" creationId="{4A51680B-7E1F-41A5-AE14-7A0663DBB86E}"/>
          </ac:spMkLst>
        </pc:spChg>
        <pc:spChg chg="mod">
          <ac:chgData name="Vivek Saahil" userId="43ad321a-5946-4c44-869a-99c3331d9527" providerId="ADAL" clId="{EA813354-F016-409C-A55B-EB42D8BC8B73}" dt="2021-04-06T04:33:14.680" v="5341" actId="27803"/>
          <ac:spMkLst>
            <pc:docMk/>
            <pc:sldMk cId="1830847363" sldId="283"/>
            <ac:spMk id="12462" creationId="{04DD9113-D065-4EA3-93F3-740CC8CCFC0E}"/>
          </ac:spMkLst>
        </pc:spChg>
        <pc:spChg chg="mod">
          <ac:chgData name="Vivek Saahil" userId="43ad321a-5946-4c44-869a-99c3331d9527" providerId="ADAL" clId="{EA813354-F016-409C-A55B-EB42D8BC8B73}" dt="2021-04-06T04:33:14.680" v="5341" actId="27803"/>
          <ac:spMkLst>
            <pc:docMk/>
            <pc:sldMk cId="1830847363" sldId="283"/>
            <ac:spMk id="12463" creationId="{5B7C0776-0A43-4F90-A3B6-63F2C6E3578C}"/>
          </ac:spMkLst>
        </pc:spChg>
        <pc:spChg chg="mod">
          <ac:chgData name="Vivek Saahil" userId="43ad321a-5946-4c44-869a-99c3331d9527" providerId="ADAL" clId="{EA813354-F016-409C-A55B-EB42D8BC8B73}" dt="2021-04-06T04:33:14.680" v="5341" actId="27803"/>
          <ac:spMkLst>
            <pc:docMk/>
            <pc:sldMk cId="1830847363" sldId="283"/>
            <ac:spMk id="12464" creationId="{6B529C53-2E2F-4D4B-AB84-4C7C7F1B9648}"/>
          </ac:spMkLst>
        </pc:spChg>
        <pc:spChg chg="mod">
          <ac:chgData name="Vivek Saahil" userId="43ad321a-5946-4c44-869a-99c3331d9527" providerId="ADAL" clId="{EA813354-F016-409C-A55B-EB42D8BC8B73}" dt="2021-04-06T04:33:14.680" v="5341" actId="27803"/>
          <ac:spMkLst>
            <pc:docMk/>
            <pc:sldMk cId="1830847363" sldId="283"/>
            <ac:spMk id="12465" creationId="{C559420F-0B51-41B2-AAA5-D83A305AF2C3}"/>
          </ac:spMkLst>
        </pc:spChg>
        <pc:spChg chg="mod">
          <ac:chgData name="Vivek Saahil" userId="43ad321a-5946-4c44-869a-99c3331d9527" providerId="ADAL" clId="{EA813354-F016-409C-A55B-EB42D8BC8B73}" dt="2021-04-06T04:33:14.680" v="5341" actId="27803"/>
          <ac:spMkLst>
            <pc:docMk/>
            <pc:sldMk cId="1830847363" sldId="283"/>
            <ac:spMk id="12466" creationId="{240A97E1-50B9-4183-9067-8D32706A37F7}"/>
          </ac:spMkLst>
        </pc:spChg>
        <pc:spChg chg="mod">
          <ac:chgData name="Vivek Saahil" userId="43ad321a-5946-4c44-869a-99c3331d9527" providerId="ADAL" clId="{EA813354-F016-409C-A55B-EB42D8BC8B73}" dt="2021-04-06T04:33:14.680" v="5341" actId="27803"/>
          <ac:spMkLst>
            <pc:docMk/>
            <pc:sldMk cId="1830847363" sldId="283"/>
            <ac:spMk id="12467" creationId="{26A415F6-9BBD-4C2D-9A38-3687A77770DD}"/>
          </ac:spMkLst>
        </pc:spChg>
        <pc:spChg chg="mod">
          <ac:chgData name="Vivek Saahil" userId="43ad321a-5946-4c44-869a-99c3331d9527" providerId="ADAL" clId="{EA813354-F016-409C-A55B-EB42D8BC8B73}" dt="2021-04-06T04:33:14.680" v="5341" actId="27803"/>
          <ac:spMkLst>
            <pc:docMk/>
            <pc:sldMk cId="1830847363" sldId="283"/>
            <ac:spMk id="12468" creationId="{6DD652DA-52F8-4E28-860C-CC78ED794B54}"/>
          </ac:spMkLst>
        </pc:spChg>
        <pc:spChg chg="mod">
          <ac:chgData name="Vivek Saahil" userId="43ad321a-5946-4c44-869a-99c3331d9527" providerId="ADAL" clId="{EA813354-F016-409C-A55B-EB42D8BC8B73}" dt="2021-04-06T04:33:14.680" v="5341" actId="27803"/>
          <ac:spMkLst>
            <pc:docMk/>
            <pc:sldMk cId="1830847363" sldId="283"/>
            <ac:spMk id="12469" creationId="{D3433050-E916-4DAF-A73F-1A9225008C14}"/>
          </ac:spMkLst>
        </pc:spChg>
        <pc:spChg chg="mod">
          <ac:chgData name="Vivek Saahil" userId="43ad321a-5946-4c44-869a-99c3331d9527" providerId="ADAL" clId="{EA813354-F016-409C-A55B-EB42D8BC8B73}" dt="2021-04-06T04:33:14.680" v="5341" actId="27803"/>
          <ac:spMkLst>
            <pc:docMk/>
            <pc:sldMk cId="1830847363" sldId="283"/>
            <ac:spMk id="12470" creationId="{84DBFCD0-539F-4CB9-8A05-00027DA04F8D}"/>
          </ac:spMkLst>
        </pc:spChg>
        <pc:spChg chg="mod">
          <ac:chgData name="Vivek Saahil" userId="43ad321a-5946-4c44-869a-99c3331d9527" providerId="ADAL" clId="{EA813354-F016-409C-A55B-EB42D8BC8B73}" dt="2021-04-06T04:33:14.680" v="5341" actId="27803"/>
          <ac:spMkLst>
            <pc:docMk/>
            <pc:sldMk cId="1830847363" sldId="283"/>
            <ac:spMk id="12471" creationId="{F284C215-3348-497D-BC82-1AA873B79395}"/>
          </ac:spMkLst>
        </pc:spChg>
        <pc:spChg chg="mod">
          <ac:chgData name="Vivek Saahil" userId="43ad321a-5946-4c44-869a-99c3331d9527" providerId="ADAL" clId="{EA813354-F016-409C-A55B-EB42D8BC8B73}" dt="2021-04-06T04:33:14.680" v="5341" actId="27803"/>
          <ac:spMkLst>
            <pc:docMk/>
            <pc:sldMk cId="1830847363" sldId="283"/>
            <ac:spMk id="12472" creationId="{A8280894-62F0-42A0-9481-42D042C0878D}"/>
          </ac:spMkLst>
        </pc:spChg>
        <pc:spChg chg="mod">
          <ac:chgData name="Vivek Saahil" userId="43ad321a-5946-4c44-869a-99c3331d9527" providerId="ADAL" clId="{EA813354-F016-409C-A55B-EB42D8BC8B73}" dt="2021-04-06T04:33:14.680" v="5341" actId="27803"/>
          <ac:spMkLst>
            <pc:docMk/>
            <pc:sldMk cId="1830847363" sldId="283"/>
            <ac:spMk id="12473" creationId="{59D73DC0-2798-4A5F-B8FA-C9620296E6D8}"/>
          </ac:spMkLst>
        </pc:spChg>
        <pc:spChg chg="mod">
          <ac:chgData name="Vivek Saahil" userId="43ad321a-5946-4c44-869a-99c3331d9527" providerId="ADAL" clId="{EA813354-F016-409C-A55B-EB42D8BC8B73}" dt="2021-04-06T04:33:14.680" v="5341" actId="27803"/>
          <ac:spMkLst>
            <pc:docMk/>
            <pc:sldMk cId="1830847363" sldId="283"/>
            <ac:spMk id="12474" creationId="{85AA5341-9CD0-4188-918A-3926064F2391}"/>
          </ac:spMkLst>
        </pc:spChg>
        <pc:spChg chg="mod">
          <ac:chgData name="Vivek Saahil" userId="43ad321a-5946-4c44-869a-99c3331d9527" providerId="ADAL" clId="{EA813354-F016-409C-A55B-EB42D8BC8B73}" dt="2021-04-06T04:33:14.680" v="5341" actId="27803"/>
          <ac:spMkLst>
            <pc:docMk/>
            <pc:sldMk cId="1830847363" sldId="283"/>
            <ac:spMk id="12475" creationId="{D4E43F67-94E6-4C9B-8A1C-44D118C030BE}"/>
          </ac:spMkLst>
        </pc:spChg>
        <pc:spChg chg="mod">
          <ac:chgData name="Vivek Saahil" userId="43ad321a-5946-4c44-869a-99c3331d9527" providerId="ADAL" clId="{EA813354-F016-409C-A55B-EB42D8BC8B73}" dt="2021-04-06T04:33:14.680" v="5341" actId="27803"/>
          <ac:spMkLst>
            <pc:docMk/>
            <pc:sldMk cId="1830847363" sldId="283"/>
            <ac:spMk id="12476" creationId="{68BDB901-E0F2-4515-A6FC-07F13D947B0E}"/>
          </ac:spMkLst>
        </pc:spChg>
        <pc:spChg chg="mod">
          <ac:chgData name="Vivek Saahil" userId="43ad321a-5946-4c44-869a-99c3331d9527" providerId="ADAL" clId="{EA813354-F016-409C-A55B-EB42D8BC8B73}" dt="2021-04-06T04:33:14.680" v="5341" actId="27803"/>
          <ac:spMkLst>
            <pc:docMk/>
            <pc:sldMk cId="1830847363" sldId="283"/>
            <ac:spMk id="12477" creationId="{361E6D76-FCED-41DD-9F72-15E0D9E9FAAA}"/>
          </ac:spMkLst>
        </pc:spChg>
        <pc:spChg chg="mod">
          <ac:chgData name="Vivek Saahil" userId="43ad321a-5946-4c44-869a-99c3331d9527" providerId="ADAL" clId="{EA813354-F016-409C-A55B-EB42D8BC8B73}" dt="2021-04-06T04:33:14.680" v="5341" actId="27803"/>
          <ac:spMkLst>
            <pc:docMk/>
            <pc:sldMk cId="1830847363" sldId="283"/>
            <ac:spMk id="12478" creationId="{B6CD6C52-8338-4BD3-9076-517A1E264CB4}"/>
          </ac:spMkLst>
        </pc:spChg>
        <pc:spChg chg="mod">
          <ac:chgData name="Vivek Saahil" userId="43ad321a-5946-4c44-869a-99c3331d9527" providerId="ADAL" clId="{EA813354-F016-409C-A55B-EB42D8BC8B73}" dt="2021-04-06T04:33:14.680" v="5341" actId="27803"/>
          <ac:spMkLst>
            <pc:docMk/>
            <pc:sldMk cId="1830847363" sldId="283"/>
            <ac:spMk id="12479" creationId="{10F85026-DC8B-47E6-826A-419A89F67E1E}"/>
          </ac:spMkLst>
        </pc:spChg>
        <pc:spChg chg="mod">
          <ac:chgData name="Vivek Saahil" userId="43ad321a-5946-4c44-869a-99c3331d9527" providerId="ADAL" clId="{EA813354-F016-409C-A55B-EB42D8BC8B73}" dt="2021-04-06T04:33:14.680" v="5341" actId="27803"/>
          <ac:spMkLst>
            <pc:docMk/>
            <pc:sldMk cId="1830847363" sldId="283"/>
            <ac:spMk id="12480" creationId="{F10F77C2-BDA2-4BD3-9F70-71A5497E04A7}"/>
          </ac:spMkLst>
        </pc:spChg>
        <pc:spChg chg="mod">
          <ac:chgData name="Vivek Saahil" userId="43ad321a-5946-4c44-869a-99c3331d9527" providerId="ADAL" clId="{EA813354-F016-409C-A55B-EB42D8BC8B73}" dt="2021-04-06T04:33:14.680" v="5341" actId="27803"/>
          <ac:spMkLst>
            <pc:docMk/>
            <pc:sldMk cId="1830847363" sldId="283"/>
            <ac:spMk id="12481" creationId="{751492ED-B31D-4A00-B29E-EA3584CD0500}"/>
          </ac:spMkLst>
        </pc:spChg>
        <pc:spChg chg="mod">
          <ac:chgData name="Vivek Saahil" userId="43ad321a-5946-4c44-869a-99c3331d9527" providerId="ADAL" clId="{EA813354-F016-409C-A55B-EB42D8BC8B73}" dt="2021-04-06T04:33:14.680" v="5341" actId="27803"/>
          <ac:spMkLst>
            <pc:docMk/>
            <pc:sldMk cId="1830847363" sldId="283"/>
            <ac:spMk id="12482" creationId="{907BA24B-3B2B-42F3-B8CA-67894966433B}"/>
          </ac:spMkLst>
        </pc:spChg>
        <pc:spChg chg="mod">
          <ac:chgData name="Vivek Saahil" userId="43ad321a-5946-4c44-869a-99c3331d9527" providerId="ADAL" clId="{EA813354-F016-409C-A55B-EB42D8BC8B73}" dt="2021-04-06T04:33:14.680" v="5341" actId="27803"/>
          <ac:spMkLst>
            <pc:docMk/>
            <pc:sldMk cId="1830847363" sldId="283"/>
            <ac:spMk id="12483" creationId="{5A074A9B-9D87-40D6-9D62-0FF63095B010}"/>
          </ac:spMkLst>
        </pc:spChg>
        <pc:spChg chg="mod">
          <ac:chgData name="Vivek Saahil" userId="43ad321a-5946-4c44-869a-99c3331d9527" providerId="ADAL" clId="{EA813354-F016-409C-A55B-EB42D8BC8B73}" dt="2021-04-06T04:33:14.680" v="5341" actId="27803"/>
          <ac:spMkLst>
            <pc:docMk/>
            <pc:sldMk cId="1830847363" sldId="283"/>
            <ac:spMk id="12484" creationId="{5D0DFFB5-4473-41DA-89B3-2C7EF2C800E2}"/>
          </ac:spMkLst>
        </pc:spChg>
        <pc:spChg chg="mod">
          <ac:chgData name="Vivek Saahil" userId="43ad321a-5946-4c44-869a-99c3331d9527" providerId="ADAL" clId="{EA813354-F016-409C-A55B-EB42D8BC8B73}" dt="2021-04-06T04:33:14.680" v="5341" actId="27803"/>
          <ac:spMkLst>
            <pc:docMk/>
            <pc:sldMk cId="1830847363" sldId="283"/>
            <ac:spMk id="12485" creationId="{42421941-D5E8-45B4-8576-C80E27305F9F}"/>
          </ac:spMkLst>
        </pc:spChg>
        <pc:spChg chg="mod">
          <ac:chgData name="Vivek Saahil" userId="43ad321a-5946-4c44-869a-99c3331d9527" providerId="ADAL" clId="{EA813354-F016-409C-A55B-EB42D8BC8B73}" dt="2021-04-06T04:33:14.680" v="5341" actId="27803"/>
          <ac:spMkLst>
            <pc:docMk/>
            <pc:sldMk cId="1830847363" sldId="283"/>
            <ac:spMk id="12486" creationId="{DA3A87DF-5E33-4D6A-8D3B-053A6174187C}"/>
          </ac:spMkLst>
        </pc:spChg>
        <pc:spChg chg="mod">
          <ac:chgData name="Vivek Saahil" userId="43ad321a-5946-4c44-869a-99c3331d9527" providerId="ADAL" clId="{EA813354-F016-409C-A55B-EB42D8BC8B73}" dt="2021-04-06T04:33:14.680" v="5341" actId="27803"/>
          <ac:spMkLst>
            <pc:docMk/>
            <pc:sldMk cId="1830847363" sldId="283"/>
            <ac:spMk id="12487" creationId="{1D0E957C-B491-4595-A25E-8A54E2728CFD}"/>
          </ac:spMkLst>
        </pc:spChg>
        <pc:spChg chg="mod">
          <ac:chgData name="Vivek Saahil" userId="43ad321a-5946-4c44-869a-99c3331d9527" providerId="ADAL" clId="{EA813354-F016-409C-A55B-EB42D8BC8B73}" dt="2021-04-06T04:33:14.680" v="5341" actId="27803"/>
          <ac:spMkLst>
            <pc:docMk/>
            <pc:sldMk cId="1830847363" sldId="283"/>
            <ac:spMk id="12488" creationId="{A6E8AFD2-DDA6-452A-B312-1922085084F7}"/>
          </ac:spMkLst>
        </pc:spChg>
        <pc:spChg chg="mod">
          <ac:chgData name="Vivek Saahil" userId="43ad321a-5946-4c44-869a-99c3331d9527" providerId="ADAL" clId="{EA813354-F016-409C-A55B-EB42D8BC8B73}" dt="2021-04-06T04:33:14.680" v="5341" actId="27803"/>
          <ac:spMkLst>
            <pc:docMk/>
            <pc:sldMk cId="1830847363" sldId="283"/>
            <ac:spMk id="12489" creationId="{06B1BA0C-C759-43A8-9BF6-896C3E93BAA1}"/>
          </ac:spMkLst>
        </pc:spChg>
        <pc:spChg chg="mod">
          <ac:chgData name="Vivek Saahil" userId="43ad321a-5946-4c44-869a-99c3331d9527" providerId="ADAL" clId="{EA813354-F016-409C-A55B-EB42D8BC8B73}" dt="2021-04-06T04:33:14.680" v="5341" actId="27803"/>
          <ac:spMkLst>
            <pc:docMk/>
            <pc:sldMk cId="1830847363" sldId="283"/>
            <ac:spMk id="12490" creationId="{296DD230-D67F-4E86-9473-8157F371C796}"/>
          </ac:spMkLst>
        </pc:spChg>
        <pc:spChg chg="mod">
          <ac:chgData name="Vivek Saahil" userId="43ad321a-5946-4c44-869a-99c3331d9527" providerId="ADAL" clId="{EA813354-F016-409C-A55B-EB42D8BC8B73}" dt="2021-04-06T04:33:14.680" v="5341" actId="27803"/>
          <ac:spMkLst>
            <pc:docMk/>
            <pc:sldMk cId="1830847363" sldId="283"/>
            <ac:spMk id="12491" creationId="{0DA586A8-8F57-4104-8B05-024053E946AB}"/>
          </ac:spMkLst>
        </pc:spChg>
        <pc:spChg chg="mod">
          <ac:chgData name="Vivek Saahil" userId="43ad321a-5946-4c44-869a-99c3331d9527" providerId="ADAL" clId="{EA813354-F016-409C-A55B-EB42D8BC8B73}" dt="2021-04-06T04:33:14.680" v="5341" actId="27803"/>
          <ac:spMkLst>
            <pc:docMk/>
            <pc:sldMk cId="1830847363" sldId="283"/>
            <ac:spMk id="12492" creationId="{8CE7676F-9E62-4E23-84DD-4DF5B954C345}"/>
          </ac:spMkLst>
        </pc:spChg>
        <pc:spChg chg="mod">
          <ac:chgData name="Vivek Saahil" userId="43ad321a-5946-4c44-869a-99c3331d9527" providerId="ADAL" clId="{EA813354-F016-409C-A55B-EB42D8BC8B73}" dt="2021-04-06T04:33:14.680" v="5341" actId="27803"/>
          <ac:spMkLst>
            <pc:docMk/>
            <pc:sldMk cId="1830847363" sldId="283"/>
            <ac:spMk id="12493" creationId="{3E00E622-FAA4-49C5-BE2B-57E6FFF89ECB}"/>
          </ac:spMkLst>
        </pc:spChg>
        <pc:spChg chg="mod">
          <ac:chgData name="Vivek Saahil" userId="43ad321a-5946-4c44-869a-99c3331d9527" providerId="ADAL" clId="{EA813354-F016-409C-A55B-EB42D8BC8B73}" dt="2021-04-06T04:33:14.680" v="5341" actId="27803"/>
          <ac:spMkLst>
            <pc:docMk/>
            <pc:sldMk cId="1830847363" sldId="283"/>
            <ac:spMk id="12494" creationId="{F88D4919-3967-4442-AA1B-FF1B4F8AABE1}"/>
          </ac:spMkLst>
        </pc:spChg>
        <pc:spChg chg="mod">
          <ac:chgData name="Vivek Saahil" userId="43ad321a-5946-4c44-869a-99c3331d9527" providerId="ADAL" clId="{EA813354-F016-409C-A55B-EB42D8BC8B73}" dt="2021-04-06T04:33:14.680" v="5341" actId="27803"/>
          <ac:spMkLst>
            <pc:docMk/>
            <pc:sldMk cId="1830847363" sldId="283"/>
            <ac:spMk id="12495" creationId="{4920F0B2-8CFA-47D7-8B77-0C6E1AD0AA61}"/>
          </ac:spMkLst>
        </pc:spChg>
        <pc:spChg chg="mod">
          <ac:chgData name="Vivek Saahil" userId="43ad321a-5946-4c44-869a-99c3331d9527" providerId="ADAL" clId="{EA813354-F016-409C-A55B-EB42D8BC8B73}" dt="2021-04-06T04:33:14.680" v="5341" actId="27803"/>
          <ac:spMkLst>
            <pc:docMk/>
            <pc:sldMk cId="1830847363" sldId="283"/>
            <ac:spMk id="12496" creationId="{36FDC1A7-DBF0-4634-AE98-1B310460F311}"/>
          </ac:spMkLst>
        </pc:spChg>
        <pc:spChg chg="mod">
          <ac:chgData name="Vivek Saahil" userId="43ad321a-5946-4c44-869a-99c3331d9527" providerId="ADAL" clId="{EA813354-F016-409C-A55B-EB42D8BC8B73}" dt="2021-04-06T04:33:14.680" v="5341" actId="27803"/>
          <ac:spMkLst>
            <pc:docMk/>
            <pc:sldMk cId="1830847363" sldId="283"/>
            <ac:spMk id="12497" creationId="{6DB300D4-51AE-45C9-B0D0-A6AC819C0CA5}"/>
          </ac:spMkLst>
        </pc:spChg>
        <pc:spChg chg="mod">
          <ac:chgData name="Vivek Saahil" userId="43ad321a-5946-4c44-869a-99c3331d9527" providerId="ADAL" clId="{EA813354-F016-409C-A55B-EB42D8BC8B73}" dt="2021-04-06T04:33:14.680" v="5341" actId="27803"/>
          <ac:spMkLst>
            <pc:docMk/>
            <pc:sldMk cId="1830847363" sldId="283"/>
            <ac:spMk id="12498" creationId="{078F0CC5-DB49-4C33-B842-C2111829E818}"/>
          </ac:spMkLst>
        </pc:spChg>
        <pc:spChg chg="mod">
          <ac:chgData name="Vivek Saahil" userId="43ad321a-5946-4c44-869a-99c3331d9527" providerId="ADAL" clId="{EA813354-F016-409C-A55B-EB42D8BC8B73}" dt="2021-04-06T04:33:14.680" v="5341" actId="27803"/>
          <ac:spMkLst>
            <pc:docMk/>
            <pc:sldMk cId="1830847363" sldId="283"/>
            <ac:spMk id="12499" creationId="{176E7F67-0079-4EBD-A4E5-10B2B4E9CC49}"/>
          </ac:spMkLst>
        </pc:spChg>
        <pc:spChg chg="mod">
          <ac:chgData name="Vivek Saahil" userId="43ad321a-5946-4c44-869a-99c3331d9527" providerId="ADAL" clId="{EA813354-F016-409C-A55B-EB42D8BC8B73}" dt="2021-04-06T04:33:14.680" v="5341" actId="27803"/>
          <ac:spMkLst>
            <pc:docMk/>
            <pc:sldMk cId="1830847363" sldId="283"/>
            <ac:spMk id="12500" creationId="{89025628-0268-4D89-AE49-7A3AA8419D88}"/>
          </ac:spMkLst>
        </pc:spChg>
        <pc:spChg chg="mod">
          <ac:chgData name="Vivek Saahil" userId="43ad321a-5946-4c44-869a-99c3331d9527" providerId="ADAL" clId="{EA813354-F016-409C-A55B-EB42D8BC8B73}" dt="2021-04-06T04:33:14.680" v="5341" actId="27803"/>
          <ac:spMkLst>
            <pc:docMk/>
            <pc:sldMk cId="1830847363" sldId="283"/>
            <ac:spMk id="12501" creationId="{A0DCDA02-CF04-42F3-9606-1E15C793B973}"/>
          </ac:spMkLst>
        </pc:spChg>
        <pc:spChg chg="mod">
          <ac:chgData name="Vivek Saahil" userId="43ad321a-5946-4c44-869a-99c3331d9527" providerId="ADAL" clId="{EA813354-F016-409C-A55B-EB42D8BC8B73}" dt="2021-04-06T04:33:14.680" v="5341" actId="27803"/>
          <ac:spMkLst>
            <pc:docMk/>
            <pc:sldMk cId="1830847363" sldId="283"/>
            <ac:spMk id="12502" creationId="{79229B98-8C4C-454A-83F9-6AF1E699E772}"/>
          </ac:spMkLst>
        </pc:spChg>
        <pc:spChg chg="mod">
          <ac:chgData name="Vivek Saahil" userId="43ad321a-5946-4c44-869a-99c3331d9527" providerId="ADAL" clId="{EA813354-F016-409C-A55B-EB42D8BC8B73}" dt="2021-04-06T04:33:14.680" v="5341" actId="27803"/>
          <ac:spMkLst>
            <pc:docMk/>
            <pc:sldMk cId="1830847363" sldId="283"/>
            <ac:spMk id="12503" creationId="{AE1E68C6-B68B-4C54-A9A8-627AB03A6CA8}"/>
          </ac:spMkLst>
        </pc:spChg>
        <pc:spChg chg="mod">
          <ac:chgData name="Vivek Saahil" userId="43ad321a-5946-4c44-869a-99c3331d9527" providerId="ADAL" clId="{EA813354-F016-409C-A55B-EB42D8BC8B73}" dt="2021-04-06T04:33:14.680" v="5341" actId="27803"/>
          <ac:spMkLst>
            <pc:docMk/>
            <pc:sldMk cId="1830847363" sldId="283"/>
            <ac:spMk id="12504" creationId="{DABCBA4D-6289-4763-8CFC-61E0E731D02D}"/>
          </ac:spMkLst>
        </pc:spChg>
        <pc:spChg chg="mod">
          <ac:chgData name="Vivek Saahil" userId="43ad321a-5946-4c44-869a-99c3331d9527" providerId="ADAL" clId="{EA813354-F016-409C-A55B-EB42D8BC8B73}" dt="2021-04-06T04:33:14.680" v="5341" actId="27803"/>
          <ac:spMkLst>
            <pc:docMk/>
            <pc:sldMk cId="1830847363" sldId="283"/>
            <ac:spMk id="12505" creationId="{3D5B0555-3755-46DB-B0AC-A399088E1EF6}"/>
          </ac:spMkLst>
        </pc:spChg>
        <pc:spChg chg="mod">
          <ac:chgData name="Vivek Saahil" userId="43ad321a-5946-4c44-869a-99c3331d9527" providerId="ADAL" clId="{EA813354-F016-409C-A55B-EB42D8BC8B73}" dt="2021-04-06T04:33:14.680" v="5341" actId="27803"/>
          <ac:spMkLst>
            <pc:docMk/>
            <pc:sldMk cId="1830847363" sldId="283"/>
            <ac:spMk id="12506" creationId="{D57F3970-DF05-4A19-A124-559D416661B1}"/>
          </ac:spMkLst>
        </pc:spChg>
        <pc:spChg chg="mod">
          <ac:chgData name="Vivek Saahil" userId="43ad321a-5946-4c44-869a-99c3331d9527" providerId="ADAL" clId="{EA813354-F016-409C-A55B-EB42D8BC8B73}" dt="2021-04-06T04:33:14.680" v="5341" actId="27803"/>
          <ac:spMkLst>
            <pc:docMk/>
            <pc:sldMk cId="1830847363" sldId="283"/>
            <ac:spMk id="12507" creationId="{3C605E04-FA32-4447-8D56-8D2FA33D5EE9}"/>
          </ac:spMkLst>
        </pc:spChg>
        <pc:spChg chg="mod">
          <ac:chgData name="Vivek Saahil" userId="43ad321a-5946-4c44-869a-99c3331d9527" providerId="ADAL" clId="{EA813354-F016-409C-A55B-EB42D8BC8B73}" dt="2021-04-06T04:33:14.680" v="5341" actId="27803"/>
          <ac:spMkLst>
            <pc:docMk/>
            <pc:sldMk cId="1830847363" sldId="283"/>
            <ac:spMk id="12508" creationId="{28354DC6-8380-4D36-A5DC-F74148676F64}"/>
          </ac:spMkLst>
        </pc:spChg>
        <pc:spChg chg="mod">
          <ac:chgData name="Vivek Saahil" userId="43ad321a-5946-4c44-869a-99c3331d9527" providerId="ADAL" clId="{EA813354-F016-409C-A55B-EB42D8BC8B73}" dt="2021-04-06T04:33:14.680" v="5341" actId="27803"/>
          <ac:spMkLst>
            <pc:docMk/>
            <pc:sldMk cId="1830847363" sldId="283"/>
            <ac:spMk id="12509" creationId="{C965C178-68F4-473D-BE00-B3634DAAF629}"/>
          </ac:spMkLst>
        </pc:spChg>
        <pc:spChg chg="mod">
          <ac:chgData name="Vivek Saahil" userId="43ad321a-5946-4c44-869a-99c3331d9527" providerId="ADAL" clId="{EA813354-F016-409C-A55B-EB42D8BC8B73}" dt="2021-04-06T04:33:14.680" v="5341" actId="27803"/>
          <ac:spMkLst>
            <pc:docMk/>
            <pc:sldMk cId="1830847363" sldId="283"/>
            <ac:spMk id="12510" creationId="{41FD410F-97A6-4B34-959B-7B695C391E84}"/>
          </ac:spMkLst>
        </pc:spChg>
        <pc:spChg chg="mod">
          <ac:chgData name="Vivek Saahil" userId="43ad321a-5946-4c44-869a-99c3331d9527" providerId="ADAL" clId="{EA813354-F016-409C-A55B-EB42D8BC8B73}" dt="2021-04-06T04:33:14.680" v="5341" actId="27803"/>
          <ac:spMkLst>
            <pc:docMk/>
            <pc:sldMk cId="1830847363" sldId="283"/>
            <ac:spMk id="12511" creationId="{28A583D9-BFEE-4D17-B5DC-65230E6D4A5F}"/>
          </ac:spMkLst>
        </pc:spChg>
        <pc:spChg chg="mod">
          <ac:chgData name="Vivek Saahil" userId="43ad321a-5946-4c44-869a-99c3331d9527" providerId="ADAL" clId="{EA813354-F016-409C-A55B-EB42D8BC8B73}" dt="2021-04-06T04:33:14.680" v="5341" actId="27803"/>
          <ac:spMkLst>
            <pc:docMk/>
            <pc:sldMk cId="1830847363" sldId="283"/>
            <ac:spMk id="12512" creationId="{4099EE8A-81F9-4A1C-961E-0C36A2D39D44}"/>
          </ac:spMkLst>
        </pc:spChg>
        <pc:spChg chg="mod">
          <ac:chgData name="Vivek Saahil" userId="43ad321a-5946-4c44-869a-99c3331d9527" providerId="ADAL" clId="{EA813354-F016-409C-A55B-EB42D8BC8B73}" dt="2021-04-06T04:33:14.680" v="5341" actId="27803"/>
          <ac:spMkLst>
            <pc:docMk/>
            <pc:sldMk cId="1830847363" sldId="283"/>
            <ac:spMk id="12513" creationId="{302D79B3-1D6E-4FB2-AAA8-98B02C4BD08C}"/>
          </ac:spMkLst>
        </pc:spChg>
        <pc:spChg chg="mod">
          <ac:chgData name="Vivek Saahil" userId="43ad321a-5946-4c44-869a-99c3331d9527" providerId="ADAL" clId="{EA813354-F016-409C-A55B-EB42D8BC8B73}" dt="2021-04-06T04:33:14.680" v="5341" actId="27803"/>
          <ac:spMkLst>
            <pc:docMk/>
            <pc:sldMk cId="1830847363" sldId="283"/>
            <ac:spMk id="12514" creationId="{C4AA6519-762F-4067-B1A7-44EC4F3579A4}"/>
          </ac:spMkLst>
        </pc:spChg>
        <pc:spChg chg="mod">
          <ac:chgData name="Vivek Saahil" userId="43ad321a-5946-4c44-869a-99c3331d9527" providerId="ADAL" clId="{EA813354-F016-409C-A55B-EB42D8BC8B73}" dt="2021-04-06T04:33:14.680" v="5341" actId="27803"/>
          <ac:spMkLst>
            <pc:docMk/>
            <pc:sldMk cId="1830847363" sldId="283"/>
            <ac:spMk id="12515" creationId="{1DA37F44-C015-490D-8A05-2E6F09C86803}"/>
          </ac:spMkLst>
        </pc:spChg>
        <pc:spChg chg="mod">
          <ac:chgData name="Vivek Saahil" userId="43ad321a-5946-4c44-869a-99c3331d9527" providerId="ADAL" clId="{EA813354-F016-409C-A55B-EB42D8BC8B73}" dt="2021-04-06T04:33:14.680" v="5341" actId="27803"/>
          <ac:spMkLst>
            <pc:docMk/>
            <pc:sldMk cId="1830847363" sldId="283"/>
            <ac:spMk id="12516" creationId="{EB174A3A-E85F-49D7-B623-2198CA52A760}"/>
          </ac:spMkLst>
        </pc:spChg>
        <pc:spChg chg="mod">
          <ac:chgData name="Vivek Saahil" userId="43ad321a-5946-4c44-869a-99c3331d9527" providerId="ADAL" clId="{EA813354-F016-409C-A55B-EB42D8BC8B73}" dt="2021-04-06T04:33:14.680" v="5341" actId="27803"/>
          <ac:spMkLst>
            <pc:docMk/>
            <pc:sldMk cId="1830847363" sldId="283"/>
            <ac:spMk id="12517" creationId="{8846FE96-939F-4EB0-8377-8A065D80D441}"/>
          </ac:spMkLst>
        </pc:spChg>
        <pc:spChg chg="mod">
          <ac:chgData name="Vivek Saahil" userId="43ad321a-5946-4c44-869a-99c3331d9527" providerId="ADAL" clId="{EA813354-F016-409C-A55B-EB42D8BC8B73}" dt="2021-04-06T04:33:14.680" v="5341" actId="27803"/>
          <ac:spMkLst>
            <pc:docMk/>
            <pc:sldMk cId="1830847363" sldId="283"/>
            <ac:spMk id="12518" creationId="{D86FD9E0-D3B1-4C7E-BD8F-02C1513C8A8F}"/>
          </ac:spMkLst>
        </pc:spChg>
        <pc:spChg chg="mod">
          <ac:chgData name="Vivek Saahil" userId="43ad321a-5946-4c44-869a-99c3331d9527" providerId="ADAL" clId="{EA813354-F016-409C-A55B-EB42D8BC8B73}" dt="2021-04-06T04:33:14.680" v="5341" actId="27803"/>
          <ac:spMkLst>
            <pc:docMk/>
            <pc:sldMk cId="1830847363" sldId="283"/>
            <ac:spMk id="12519" creationId="{4996B724-CDFD-4501-8CBE-DC5FFC7352BA}"/>
          </ac:spMkLst>
        </pc:spChg>
        <pc:spChg chg="mod">
          <ac:chgData name="Vivek Saahil" userId="43ad321a-5946-4c44-869a-99c3331d9527" providerId="ADAL" clId="{EA813354-F016-409C-A55B-EB42D8BC8B73}" dt="2021-04-06T04:33:14.680" v="5341" actId="27803"/>
          <ac:spMkLst>
            <pc:docMk/>
            <pc:sldMk cId="1830847363" sldId="283"/>
            <ac:spMk id="12520" creationId="{5F645871-571D-47AF-A157-35951BF574FC}"/>
          </ac:spMkLst>
        </pc:spChg>
        <pc:spChg chg="mod">
          <ac:chgData name="Vivek Saahil" userId="43ad321a-5946-4c44-869a-99c3331d9527" providerId="ADAL" clId="{EA813354-F016-409C-A55B-EB42D8BC8B73}" dt="2021-04-06T04:33:14.680" v="5341" actId="27803"/>
          <ac:spMkLst>
            <pc:docMk/>
            <pc:sldMk cId="1830847363" sldId="283"/>
            <ac:spMk id="12521" creationId="{8F788D4B-17FE-473A-A083-CE76FA3DBE63}"/>
          </ac:spMkLst>
        </pc:spChg>
        <pc:spChg chg="mod">
          <ac:chgData name="Vivek Saahil" userId="43ad321a-5946-4c44-869a-99c3331d9527" providerId="ADAL" clId="{EA813354-F016-409C-A55B-EB42D8BC8B73}" dt="2021-04-06T04:33:14.680" v="5341" actId="27803"/>
          <ac:spMkLst>
            <pc:docMk/>
            <pc:sldMk cId="1830847363" sldId="283"/>
            <ac:spMk id="12522" creationId="{69170807-1A61-480E-A15C-7525B92C8034}"/>
          </ac:spMkLst>
        </pc:spChg>
        <pc:spChg chg="mod">
          <ac:chgData name="Vivek Saahil" userId="43ad321a-5946-4c44-869a-99c3331d9527" providerId="ADAL" clId="{EA813354-F016-409C-A55B-EB42D8BC8B73}" dt="2021-04-06T04:33:14.680" v="5341" actId="27803"/>
          <ac:spMkLst>
            <pc:docMk/>
            <pc:sldMk cId="1830847363" sldId="283"/>
            <ac:spMk id="12523" creationId="{9109C710-417B-4823-A21A-C962DD2B219A}"/>
          </ac:spMkLst>
        </pc:spChg>
        <pc:spChg chg="mod">
          <ac:chgData name="Vivek Saahil" userId="43ad321a-5946-4c44-869a-99c3331d9527" providerId="ADAL" clId="{EA813354-F016-409C-A55B-EB42D8BC8B73}" dt="2021-04-06T04:33:14.680" v="5341" actId="27803"/>
          <ac:spMkLst>
            <pc:docMk/>
            <pc:sldMk cId="1830847363" sldId="283"/>
            <ac:spMk id="12524" creationId="{6DF2F2B5-B67E-4980-8011-2FD563DB97FB}"/>
          </ac:spMkLst>
        </pc:spChg>
        <pc:spChg chg="mod">
          <ac:chgData name="Vivek Saahil" userId="43ad321a-5946-4c44-869a-99c3331d9527" providerId="ADAL" clId="{EA813354-F016-409C-A55B-EB42D8BC8B73}" dt="2021-04-06T04:33:14.680" v="5341" actId="27803"/>
          <ac:spMkLst>
            <pc:docMk/>
            <pc:sldMk cId="1830847363" sldId="283"/>
            <ac:spMk id="12525" creationId="{E5614AD5-B31D-4C7C-AB48-2B8824A2442F}"/>
          </ac:spMkLst>
        </pc:spChg>
        <pc:spChg chg="mod">
          <ac:chgData name="Vivek Saahil" userId="43ad321a-5946-4c44-869a-99c3331d9527" providerId="ADAL" clId="{EA813354-F016-409C-A55B-EB42D8BC8B73}" dt="2021-04-06T04:33:14.680" v="5341" actId="27803"/>
          <ac:spMkLst>
            <pc:docMk/>
            <pc:sldMk cId="1830847363" sldId="283"/>
            <ac:spMk id="12526" creationId="{C8E60D89-0D09-4B1E-8CB6-B8BF0C04EAC9}"/>
          </ac:spMkLst>
        </pc:spChg>
        <pc:spChg chg="mod">
          <ac:chgData name="Vivek Saahil" userId="43ad321a-5946-4c44-869a-99c3331d9527" providerId="ADAL" clId="{EA813354-F016-409C-A55B-EB42D8BC8B73}" dt="2021-04-06T04:33:14.680" v="5341" actId="27803"/>
          <ac:spMkLst>
            <pc:docMk/>
            <pc:sldMk cId="1830847363" sldId="283"/>
            <ac:spMk id="12527" creationId="{9E056907-BF5A-4BB4-A69D-FCEDBD8AF44D}"/>
          </ac:spMkLst>
        </pc:spChg>
        <pc:spChg chg="mod">
          <ac:chgData name="Vivek Saahil" userId="43ad321a-5946-4c44-869a-99c3331d9527" providerId="ADAL" clId="{EA813354-F016-409C-A55B-EB42D8BC8B73}" dt="2021-04-06T04:33:14.680" v="5341" actId="27803"/>
          <ac:spMkLst>
            <pc:docMk/>
            <pc:sldMk cId="1830847363" sldId="283"/>
            <ac:spMk id="12528" creationId="{4397F51F-FBD1-49E7-BB26-53B7AA18DE5A}"/>
          </ac:spMkLst>
        </pc:spChg>
        <pc:spChg chg="mod">
          <ac:chgData name="Vivek Saahil" userId="43ad321a-5946-4c44-869a-99c3331d9527" providerId="ADAL" clId="{EA813354-F016-409C-A55B-EB42D8BC8B73}" dt="2021-04-06T04:33:14.680" v="5341" actId="27803"/>
          <ac:spMkLst>
            <pc:docMk/>
            <pc:sldMk cId="1830847363" sldId="283"/>
            <ac:spMk id="12529" creationId="{748E5160-45AC-449F-A98B-8F0CE5464441}"/>
          </ac:spMkLst>
        </pc:spChg>
        <pc:spChg chg="mod">
          <ac:chgData name="Vivek Saahil" userId="43ad321a-5946-4c44-869a-99c3331d9527" providerId="ADAL" clId="{EA813354-F016-409C-A55B-EB42D8BC8B73}" dt="2021-04-06T04:33:14.680" v="5341" actId="27803"/>
          <ac:spMkLst>
            <pc:docMk/>
            <pc:sldMk cId="1830847363" sldId="283"/>
            <ac:spMk id="12530" creationId="{F6C4503E-2EF7-4886-9F9C-833CA1249962}"/>
          </ac:spMkLst>
        </pc:spChg>
        <pc:spChg chg="mod">
          <ac:chgData name="Vivek Saahil" userId="43ad321a-5946-4c44-869a-99c3331d9527" providerId="ADAL" clId="{EA813354-F016-409C-A55B-EB42D8BC8B73}" dt="2021-04-06T04:33:14.680" v="5341" actId="27803"/>
          <ac:spMkLst>
            <pc:docMk/>
            <pc:sldMk cId="1830847363" sldId="283"/>
            <ac:spMk id="12531" creationId="{7D957E28-3174-4F58-8052-F76F26159A9C}"/>
          </ac:spMkLst>
        </pc:spChg>
        <pc:spChg chg="mod">
          <ac:chgData name="Vivek Saahil" userId="43ad321a-5946-4c44-869a-99c3331d9527" providerId="ADAL" clId="{EA813354-F016-409C-A55B-EB42D8BC8B73}" dt="2021-04-06T04:33:14.680" v="5341" actId="27803"/>
          <ac:spMkLst>
            <pc:docMk/>
            <pc:sldMk cId="1830847363" sldId="283"/>
            <ac:spMk id="12532" creationId="{9D3B2226-FEB1-4914-9BD2-3694AA5E8F45}"/>
          </ac:spMkLst>
        </pc:spChg>
        <pc:spChg chg="mod">
          <ac:chgData name="Vivek Saahil" userId="43ad321a-5946-4c44-869a-99c3331d9527" providerId="ADAL" clId="{EA813354-F016-409C-A55B-EB42D8BC8B73}" dt="2021-04-06T04:33:14.680" v="5341" actId="27803"/>
          <ac:spMkLst>
            <pc:docMk/>
            <pc:sldMk cId="1830847363" sldId="283"/>
            <ac:spMk id="12533" creationId="{7B9F0EB6-DF95-4057-8265-73E1F77EA702}"/>
          </ac:spMkLst>
        </pc:spChg>
        <pc:spChg chg="mod">
          <ac:chgData name="Vivek Saahil" userId="43ad321a-5946-4c44-869a-99c3331d9527" providerId="ADAL" clId="{EA813354-F016-409C-A55B-EB42D8BC8B73}" dt="2021-04-06T04:33:14.680" v="5341" actId="27803"/>
          <ac:spMkLst>
            <pc:docMk/>
            <pc:sldMk cId="1830847363" sldId="283"/>
            <ac:spMk id="12534" creationId="{47EAE1D8-7269-414B-B9B5-4E0D5A2EAE37}"/>
          </ac:spMkLst>
        </pc:spChg>
        <pc:spChg chg="mod">
          <ac:chgData name="Vivek Saahil" userId="43ad321a-5946-4c44-869a-99c3331d9527" providerId="ADAL" clId="{EA813354-F016-409C-A55B-EB42D8BC8B73}" dt="2021-04-06T04:33:14.680" v="5341" actId="27803"/>
          <ac:spMkLst>
            <pc:docMk/>
            <pc:sldMk cId="1830847363" sldId="283"/>
            <ac:spMk id="12535" creationId="{98134CFB-7BC5-46A2-8CB6-CD343DE4A7FF}"/>
          </ac:spMkLst>
        </pc:spChg>
        <pc:spChg chg="mod">
          <ac:chgData name="Vivek Saahil" userId="43ad321a-5946-4c44-869a-99c3331d9527" providerId="ADAL" clId="{EA813354-F016-409C-A55B-EB42D8BC8B73}" dt="2021-04-06T04:33:14.680" v="5341" actId="27803"/>
          <ac:spMkLst>
            <pc:docMk/>
            <pc:sldMk cId="1830847363" sldId="283"/>
            <ac:spMk id="12536" creationId="{5526BBA9-5910-4E9B-94D8-7205ED781AC8}"/>
          </ac:spMkLst>
        </pc:spChg>
        <pc:spChg chg="mod">
          <ac:chgData name="Vivek Saahil" userId="43ad321a-5946-4c44-869a-99c3331d9527" providerId="ADAL" clId="{EA813354-F016-409C-A55B-EB42D8BC8B73}" dt="2021-04-06T04:33:14.680" v="5341" actId="27803"/>
          <ac:spMkLst>
            <pc:docMk/>
            <pc:sldMk cId="1830847363" sldId="283"/>
            <ac:spMk id="12537" creationId="{124EF998-3502-48A8-A026-DD9113CE3512}"/>
          </ac:spMkLst>
        </pc:spChg>
        <pc:spChg chg="mod">
          <ac:chgData name="Vivek Saahil" userId="43ad321a-5946-4c44-869a-99c3331d9527" providerId="ADAL" clId="{EA813354-F016-409C-A55B-EB42D8BC8B73}" dt="2021-04-06T04:33:14.680" v="5341" actId="27803"/>
          <ac:spMkLst>
            <pc:docMk/>
            <pc:sldMk cId="1830847363" sldId="283"/>
            <ac:spMk id="12538" creationId="{ECE69A27-758F-415B-8C89-E51B3A787075}"/>
          </ac:spMkLst>
        </pc:spChg>
        <pc:spChg chg="mod">
          <ac:chgData name="Vivek Saahil" userId="43ad321a-5946-4c44-869a-99c3331d9527" providerId="ADAL" clId="{EA813354-F016-409C-A55B-EB42D8BC8B73}" dt="2021-04-06T04:33:14.680" v="5341" actId="27803"/>
          <ac:spMkLst>
            <pc:docMk/>
            <pc:sldMk cId="1830847363" sldId="283"/>
            <ac:spMk id="12539" creationId="{11867801-5812-4176-8CD0-E684E0BED95F}"/>
          </ac:spMkLst>
        </pc:spChg>
        <pc:spChg chg="mod">
          <ac:chgData name="Vivek Saahil" userId="43ad321a-5946-4c44-869a-99c3331d9527" providerId="ADAL" clId="{EA813354-F016-409C-A55B-EB42D8BC8B73}" dt="2021-04-06T04:33:14.680" v="5341" actId="27803"/>
          <ac:spMkLst>
            <pc:docMk/>
            <pc:sldMk cId="1830847363" sldId="283"/>
            <ac:spMk id="12540" creationId="{BB8CEC0C-87EF-4E7B-97D3-81E4EB8D3C01}"/>
          </ac:spMkLst>
        </pc:spChg>
        <pc:spChg chg="mod">
          <ac:chgData name="Vivek Saahil" userId="43ad321a-5946-4c44-869a-99c3331d9527" providerId="ADAL" clId="{EA813354-F016-409C-A55B-EB42D8BC8B73}" dt="2021-04-06T04:33:14.680" v="5341" actId="27803"/>
          <ac:spMkLst>
            <pc:docMk/>
            <pc:sldMk cId="1830847363" sldId="283"/>
            <ac:spMk id="12541" creationId="{987D99B7-8B40-4CD6-82F7-FC8CF91B6BAD}"/>
          </ac:spMkLst>
        </pc:spChg>
        <pc:spChg chg="mod">
          <ac:chgData name="Vivek Saahil" userId="43ad321a-5946-4c44-869a-99c3331d9527" providerId="ADAL" clId="{EA813354-F016-409C-A55B-EB42D8BC8B73}" dt="2021-04-06T04:33:14.680" v="5341" actId="27803"/>
          <ac:spMkLst>
            <pc:docMk/>
            <pc:sldMk cId="1830847363" sldId="283"/>
            <ac:spMk id="12542" creationId="{4E085670-FE23-40B8-806C-DC39B1EC9E0F}"/>
          </ac:spMkLst>
        </pc:spChg>
        <pc:spChg chg="mod">
          <ac:chgData name="Vivek Saahil" userId="43ad321a-5946-4c44-869a-99c3331d9527" providerId="ADAL" clId="{EA813354-F016-409C-A55B-EB42D8BC8B73}" dt="2021-04-06T04:33:14.680" v="5341" actId="27803"/>
          <ac:spMkLst>
            <pc:docMk/>
            <pc:sldMk cId="1830847363" sldId="283"/>
            <ac:spMk id="12543" creationId="{ACC4FC8A-3F2F-43FA-ABB3-B97904B43B76}"/>
          </ac:spMkLst>
        </pc:spChg>
        <pc:spChg chg="mod">
          <ac:chgData name="Vivek Saahil" userId="43ad321a-5946-4c44-869a-99c3331d9527" providerId="ADAL" clId="{EA813354-F016-409C-A55B-EB42D8BC8B73}" dt="2021-04-06T04:33:14.680" v="5341" actId="27803"/>
          <ac:spMkLst>
            <pc:docMk/>
            <pc:sldMk cId="1830847363" sldId="283"/>
            <ac:spMk id="12544" creationId="{E8A56924-3D53-47A9-BD5C-C754EB795327}"/>
          </ac:spMkLst>
        </pc:spChg>
        <pc:spChg chg="mod">
          <ac:chgData name="Vivek Saahil" userId="43ad321a-5946-4c44-869a-99c3331d9527" providerId="ADAL" clId="{EA813354-F016-409C-A55B-EB42D8BC8B73}" dt="2021-04-06T04:33:14.680" v="5341" actId="27803"/>
          <ac:spMkLst>
            <pc:docMk/>
            <pc:sldMk cId="1830847363" sldId="283"/>
            <ac:spMk id="12545" creationId="{DB461243-161B-4335-ABC1-BAF050382271}"/>
          </ac:spMkLst>
        </pc:spChg>
        <pc:spChg chg="mod">
          <ac:chgData name="Vivek Saahil" userId="43ad321a-5946-4c44-869a-99c3331d9527" providerId="ADAL" clId="{EA813354-F016-409C-A55B-EB42D8BC8B73}" dt="2021-04-06T04:33:14.680" v="5341" actId="27803"/>
          <ac:spMkLst>
            <pc:docMk/>
            <pc:sldMk cId="1830847363" sldId="283"/>
            <ac:spMk id="12546" creationId="{BB9FD0F0-072C-4F29-8001-D0B25DE06EE2}"/>
          </ac:spMkLst>
        </pc:spChg>
        <pc:spChg chg="mod">
          <ac:chgData name="Vivek Saahil" userId="43ad321a-5946-4c44-869a-99c3331d9527" providerId="ADAL" clId="{EA813354-F016-409C-A55B-EB42D8BC8B73}" dt="2021-04-06T04:33:14.680" v="5341" actId="27803"/>
          <ac:spMkLst>
            <pc:docMk/>
            <pc:sldMk cId="1830847363" sldId="283"/>
            <ac:spMk id="12547" creationId="{34CEDF88-8A91-4C94-BD94-04DCBEBD0310}"/>
          </ac:spMkLst>
        </pc:spChg>
        <pc:spChg chg="mod">
          <ac:chgData name="Vivek Saahil" userId="43ad321a-5946-4c44-869a-99c3331d9527" providerId="ADAL" clId="{EA813354-F016-409C-A55B-EB42D8BC8B73}" dt="2021-04-06T04:33:14.680" v="5341" actId="27803"/>
          <ac:spMkLst>
            <pc:docMk/>
            <pc:sldMk cId="1830847363" sldId="283"/>
            <ac:spMk id="12548" creationId="{FA393897-9188-4514-940A-BC2EB996EF6B}"/>
          </ac:spMkLst>
        </pc:spChg>
        <pc:spChg chg="mod">
          <ac:chgData name="Vivek Saahil" userId="43ad321a-5946-4c44-869a-99c3331d9527" providerId="ADAL" clId="{EA813354-F016-409C-A55B-EB42D8BC8B73}" dt="2021-04-06T04:33:14.680" v="5341" actId="27803"/>
          <ac:spMkLst>
            <pc:docMk/>
            <pc:sldMk cId="1830847363" sldId="283"/>
            <ac:spMk id="12549" creationId="{93C59F8C-5A8B-46BA-A0D9-79FC41A05687}"/>
          </ac:spMkLst>
        </pc:spChg>
        <pc:spChg chg="mod">
          <ac:chgData name="Vivek Saahil" userId="43ad321a-5946-4c44-869a-99c3331d9527" providerId="ADAL" clId="{EA813354-F016-409C-A55B-EB42D8BC8B73}" dt="2021-04-06T04:33:14.680" v="5341" actId="27803"/>
          <ac:spMkLst>
            <pc:docMk/>
            <pc:sldMk cId="1830847363" sldId="283"/>
            <ac:spMk id="12550" creationId="{9BA36B01-9BE8-4B7A-A43A-A0E3511A4146}"/>
          </ac:spMkLst>
        </pc:spChg>
        <pc:spChg chg="mod">
          <ac:chgData name="Vivek Saahil" userId="43ad321a-5946-4c44-869a-99c3331d9527" providerId="ADAL" clId="{EA813354-F016-409C-A55B-EB42D8BC8B73}" dt="2021-04-06T04:33:14.680" v="5341" actId="27803"/>
          <ac:spMkLst>
            <pc:docMk/>
            <pc:sldMk cId="1830847363" sldId="283"/>
            <ac:spMk id="12551" creationId="{D7C1909A-DBB1-4DD6-B5C4-FEEBC8FE7715}"/>
          </ac:spMkLst>
        </pc:spChg>
        <pc:spChg chg="mod">
          <ac:chgData name="Vivek Saahil" userId="43ad321a-5946-4c44-869a-99c3331d9527" providerId="ADAL" clId="{EA813354-F016-409C-A55B-EB42D8BC8B73}" dt="2021-04-06T04:33:14.680" v="5341" actId="27803"/>
          <ac:spMkLst>
            <pc:docMk/>
            <pc:sldMk cId="1830847363" sldId="283"/>
            <ac:spMk id="12552" creationId="{348E3F17-CC42-43DE-A28D-E59946B6BDEC}"/>
          </ac:spMkLst>
        </pc:spChg>
        <pc:spChg chg="mod">
          <ac:chgData name="Vivek Saahil" userId="43ad321a-5946-4c44-869a-99c3331d9527" providerId="ADAL" clId="{EA813354-F016-409C-A55B-EB42D8BC8B73}" dt="2021-04-06T04:33:14.680" v="5341" actId="27803"/>
          <ac:spMkLst>
            <pc:docMk/>
            <pc:sldMk cId="1830847363" sldId="283"/>
            <ac:spMk id="12553" creationId="{91E854FF-218A-485F-963F-E9D1954639D9}"/>
          </ac:spMkLst>
        </pc:spChg>
        <pc:spChg chg="mod">
          <ac:chgData name="Vivek Saahil" userId="43ad321a-5946-4c44-869a-99c3331d9527" providerId="ADAL" clId="{EA813354-F016-409C-A55B-EB42D8BC8B73}" dt="2021-04-06T04:33:14.680" v="5341" actId="27803"/>
          <ac:spMkLst>
            <pc:docMk/>
            <pc:sldMk cId="1830847363" sldId="283"/>
            <ac:spMk id="12554" creationId="{AE0F3E34-196C-4670-AF2F-33BF957F8B4E}"/>
          </ac:spMkLst>
        </pc:spChg>
        <pc:spChg chg="mod">
          <ac:chgData name="Vivek Saahil" userId="43ad321a-5946-4c44-869a-99c3331d9527" providerId="ADAL" clId="{EA813354-F016-409C-A55B-EB42D8BC8B73}" dt="2021-04-06T04:33:14.680" v="5341" actId="27803"/>
          <ac:spMkLst>
            <pc:docMk/>
            <pc:sldMk cId="1830847363" sldId="283"/>
            <ac:spMk id="12555" creationId="{791302D7-104B-49DE-B89E-C4C85A634553}"/>
          </ac:spMkLst>
        </pc:spChg>
        <pc:spChg chg="mod">
          <ac:chgData name="Vivek Saahil" userId="43ad321a-5946-4c44-869a-99c3331d9527" providerId="ADAL" clId="{EA813354-F016-409C-A55B-EB42D8BC8B73}" dt="2021-04-06T04:33:14.680" v="5341" actId="27803"/>
          <ac:spMkLst>
            <pc:docMk/>
            <pc:sldMk cId="1830847363" sldId="283"/>
            <ac:spMk id="12556" creationId="{D01D6AAC-C1CD-4C8A-98C1-7F28186E0AE8}"/>
          </ac:spMkLst>
        </pc:spChg>
        <pc:spChg chg="mod">
          <ac:chgData name="Vivek Saahil" userId="43ad321a-5946-4c44-869a-99c3331d9527" providerId="ADAL" clId="{EA813354-F016-409C-A55B-EB42D8BC8B73}" dt="2021-04-06T04:33:14.680" v="5341" actId="27803"/>
          <ac:spMkLst>
            <pc:docMk/>
            <pc:sldMk cId="1830847363" sldId="283"/>
            <ac:spMk id="12557" creationId="{80A1E642-A213-4C96-800E-5B3B01AC6170}"/>
          </ac:spMkLst>
        </pc:spChg>
        <pc:spChg chg="mod">
          <ac:chgData name="Vivek Saahil" userId="43ad321a-5946-4c44-869a-99c3331d9527" providerId="ADAL" clId="{EA813354-F016-409C-A55B-EB42D8BC8B73}" dt="2021-04-06T04:33:14.680" v="5341" actId="27803"/>
          <ac:spMkLst>
            <pc:docMk/>
            <pc:sldMk cId="1830847363" sldId="283"/>
            <ac:spMk id="12558" creationId="{72E13C7C-18AE-46FC-9249-0AE5C25E5D25}"/>
          </ac:spMkLst>
        </pc:spChg>
        <pc:spChg chg="mod">
          <ac:chgData name="Vivek Saahil" userId="43ad321a-5946-4c44-869a-99c3331d9527" providerId="ADAL" clId="{EA813354-F016-409C-A55B-EB42D8BC8B73}" dt="2021-04-06T04:33:14.680" v="5341" actId="27803"/>
          <ac:spMkLst>
            <pc:docMk/>
            <pc:sldMk cId="1830847363" sldId="283"/>
            <ac:spMk id="12559" creationId="{0F6179AB-D450-4693-B33F-AC69AA269388}"/>
          </ac:spMkLst>
        </pc:spChg>
        <pc:spChg chg="mod">
          <ac:chgData name="Vivek Saahil" userId="43ad321a-5946-4c44-869a-99c3331d9527" providerId="ADAL" clId="{EA813354-F016-409C-A55B-EB42D8BC8B73}" dt="2021-04-06T04:33:14.680" v="5341" actId="27803"/>
          <ac:spMkLst>
            <pc:docMk/>
            <pc:sldMk cId="1830847363" sldId="283"/>
            <ac:spMk id="12560" creationId="{85EF5D0F-2A4E-4F65-ACD2-927842A2E6C1}"/>
          </ac:spMkLst>
        </pc:spChg>
        <pc:spChg chg="mod">
          <ac:chgData name="Vivek Saahil" userId="43ad321a-5946-4c44-869a-99c3331d9527" providerId="ADAL" clId="{EA813354-F016-409C-A55B-EB42D8BC8B73}" dt="2021-04-06T04:33:14.680" v="5341" actId="27803"/>
          <ac:spMkLst>
            <pc:docMk/>
            <pc:sldMk cId="1830847363" sldId="283"/>
            <ac:spMk id="12561" creationId="{8378D999-6D37-4AAC-827B-A5A4E09F414F}"/>
          </ac:spMkLst>
        </pc:spChg>
        <pc:spChg chg="mod">
          <ac:chgData name="Vivek Saahil" userId="43ad321a-5946-4c44-869a-99c3331d9527" providerId="ADAL" clId="{EA813354-F016-409C-A55B-EB42D8BC8B73}" dt="2021-04-06T04:33:14.680" v="5341" actId="27803"/>
          <ac:spMkLst>
            <pc:docMk/>
            <pc:sldMk cId="1830847363" sldId="283"/>
            <ac:spMk id="12562" creationId="{EB2BE422-189B-4D63-B115-D3B415A21CDC}"/>
          </ac:spMkLst>
        </pc:spChg>
        <pc:spChg chg="mod">
          <ac:chgData name="Vivek Saahil" userId="43ad321a-5946-4c44-869a-99c3331d9527" providerId="ADAL" clId="{EA813354-F016-409C-A55B-EB42D8BC8B73}" dt="2021-04-06T04:33:14.680" v="5341" actId="27803"/>
          <ac:spMkLst>
            <pc:docMk/>
            <pc:sldMk cId="1830847363" sldId="283"/>
            <ac:spMk id="12563" creationId="{A8D3188B-EE88-4B8E-9F69-E74117090AB5}"/>
          </ac:spMkLst>
        </pc:spChg>
        <pc:spChg chg="mod">
          <ac:chgData name="Vivek Saahil" userId="43ad321a-5946-4c44-869a-99c3331d9527" providerId="ADAL" clId="{EA813354-F016-409C-A55B-EB42D8BC8B73}" dt="2021-04-06T04:33:14.680" v="5341" actId="27803"/>
          <ac:spMkLst>
            <pc:docMk/>
            <pc:sldMk cId="1830847363" sldId="283"/>
            <ac:spMk id="12564" creationId="{FAD47827-336F-4930-A7CB-3B3C20E988F3}"/>
          </ac:spMkLst>
        </pc:spChg>
        <pc:spChg chg="mod">
          <ac:chgData name="Vivek Saahil" userId="43ad321a-5946-4c44-869a-99c3331d9527" providerId="ADAL" clId="{EA813354-F016-409C-A55B-EB42D8BC8B73}" dt="2021-04-06T04:33:14.680" v="5341" actId="27803"/>
          <ac:spMkLst>
            <pc:docMk/>
            <pc:sldMk cId="1830847363" sldId="283"/>
            <ac:spMk id="12565" creationId="{B8441AE7-5113-4F60-B9BE-B745B4FF4FF1}"/>
          </ac:spMkLst>
        </pc:spChg>
        <pc:spChg chg="mod">
          <ac:chgData name="Vivek Saahil" userId="43ad321a-5946-4c44-869a-99c3331d9527" providerId="ADAL" clId="{EA813354-F016-409C-A55B-EB42D8BC8B73}" dt="2021-04-06T04:33:14.680" v="5341" actId="27803"/>
          <ac:spMkLst>
            <pc:docMk/>
            <pc:sldMk cId="1830847363" sldId="283"/>
            <ac:spMk id="12566" creationId="{3895CDDF-1D71-4FB2-84FF-3CB9D8C1FC4E}"/>
          </ac:spMkLst>
        </pc:spChg>
        <pc:spChg chg="mod">
          <ac:chgData name="Vivek Saahil" userId="43ad321a-5946-4c44-869a-99c3331d9527" providerId="ADAL" clId="{EA813354-F016-409C-A55B-EB42D8BC8B73}" dt="2021-04-06T04:33:14.680" v="5341" actId="27803"/>
          <ac:spMkLst>
            <pc:docMk/>
            <pc:sldMk cId="1830847363" sldId="283"/>
            <ac:spMk id="12567" creationId="{0E87B9E8-4968-4719-87F0-3EF82C1353AB}"/>
          </ac:spMkLst>
        </pc:spChg>
        <pc:spChg chg="mod">
          <ac:chgData name="Vivek Saahil" userId="43ad321a-5946-4c44-869a-99c3331d9527" providerId="ADAL" clId="{EA813354-F016-409C-A55B-EB42D8BC8B73}" dt="2021-04-06T04:33:14.680" v="5341" actId="27803"/>
          <ac:spMkLst>
            <pc:docMk/>
            <pc:sldMk cId="1830847363" sldId="283"/>
            <ac:spMk id="12568" creationId="{B81A383E-C57B-4DF9-83BE-D5A63252601C}"/>
          </ac:spMkLst>
        </pc:spChg>
        <pc:spChg chg="mod">
          <ac:chgData name="Vivek Saahil" userId="43ad321a-5946-4c44-869a-99c3331d9527" providerId="ADAL" clId="{EA813354-F016-409C-A55B-EB42D8BC8B73}" dt="2021-04-06T04:33:14.680" v="5341" actId="27803"/>
          <ac:spMkLst>
            <pc:docMk/>
            <pc:sldMk cId="1830847363" sldId="283"/>
            <ac:spMk id="12569" creationId="{E3ED0AD1-D026-4101-B0D8-0C2C6CF9A90F}"/>
          </ac:spMkLst>
        </pc:spChg>
        <pc:spChg chg="mod">
          <ac:chgData name="Vivek Saahil" userId="43ad321a-5946-4c44-869a-99c3331d9527" providerId="ADAL" clId="{EA813354-F016-409C-A55B-EB42D8BC8B73}" dt="2021-04-06T04:33:14.680" v="5341" actId="27803"/>
          <ac:spMkLst>
            <pc:docMk/>
            <pc:sldMk cId="1830847363" sldId="283"/>
            <ac:spMk id="12570" creationId="{E8FC20A1-8F3C-4306-A3FE-ACFF1004C775}"/>
          </ac:spMkLst>
        </pc:spChg>
        <pc:spChg chg="mod">
          <ac:chgData name="Vivek Saahil" userId="43ad321a-5946-4c44-869a-99c3331d9527" providerId="ADAL" clId="{EA813354-F016-409C-A55B-EB42D8BC8B73}" dt="2021-04-06T04:33:14.680" v="5341" actId="27803"/>
          <ac:spMkLst>
            <pc:docMk/>
            <pc:sldMk cId="1830847363" sldId="283"/>
            <ac:spMk id="12571" creationId="{56B2FB71-CB96-4816-AEB5-52580A401E81}"/>
          </ac:spMkLst>
        </pc:spChg>
        <pc:spChg chg="mod">
          <ac:chgData name="Vivek Saahil" userId="43ad321a-5946-4c44-869a-99c3331d9527" providerId="ADAL" clId="{EA813354-F016-409C-A55B-EB42D8BC8B73}" dt="2021-04-06T04:33:14.680" v="5341" actId="27803"/>
          <ac:spMkLst>
            <pc:docMk/>
            <pc:sldMk cId="1830847363" sldId="283"/>
            <ac:spMk id="12572" creationId="{AF13E520-C3DE-45B2-AD33-6C40173674B0}"/>
          </ac:spMkLst>
        </pc:spChg>
        <pc:spChg chg="mod">
          <ac:chgData name="Vivek Saahil" userId="43ad321a-5946-4c44-869a-99c3331d9527" providerId="ADAL" clId="{EA813354-F016-409C-A55B-EB42D8BC8B73}" dt="2021-04-06T04:33:14.680" v="5341" actId="27803"/>
          <ac:spMkLst>
            <pc:docMk/>
            <pc:sldMk cId="1830847363" sldId="283"/>
            <ac:spMk id="12573" creationId="{36B5CBD2-C91D-446F-890C-76A05B4FAB44}"/>
          </ac:spMkLst>
        </pc:spChg>
        <pc:spChg chg="mod">
          <ac:chgData name="Vivek Saahil" userId="43ad321a-5946-4c44-869a-99c3331d9527" providerId="ADAL" clId="{EA813354-F016-409C-A55B-EB42D8BC8B73}" dt="2021-04-06T04:33:14.680" v="5341" actId="27803"/>
          <ac:spMkLst>
            <pc:docMk/>
            <pc:sldMk cId="1830847363" sldId="283"/>
            <ac:spMk id="12574" creationId="{413D9471-570C-40D5-AAE9-BD05385F6DB0}"/>
          </ac:spMkLst>
        </pc:spChg>
        <pc:spChg chg="mod">
          <ac:chgData name="Vivek Saahil" userId="43ad321a-5946-4c44-869a-99c3331d9527" providerId="ADAL" clId="{EA813354-F016-409C-A55B-EB42D8BC8B73}" dt="2021-04-06T04:33:14.680" v="5341" actId="27803"/>
          <ac:spMkLst>
            <pc:docMk/>
            <pc:sldMk cId="1830847363" sldId="283"/>
            <ac:spMk id="12575" creationId="{3F2F126B-6491-4F91-9FAF-C3C0F8086294}"/>
          </ac:spMkLst>
        </pc:spChg>
        <pc:spChg chg="mod">
          <ac:chgData name="Vivek Saahil" userId="43ad321a-5946-4c44-869a-99c3331d9527" providerId="ADAL" clId="{EA813354-F016-409C-A55B-EB42D8BC8B73}" dt="2021-04-06T04:33:14.680" v="5341" actId="27803"/>
          <ac:spMkLst>
            <pc:docMk/>
            <pc:sldMk cId="1830847363" sldId="283"/>
            <ac:spMk id="12576" creationId="{2A8B11BA-6A24-4565-B292-0DDDDA1E1DD1}"/>
          </ac:spMkLst>
        </pc:spChg>
        <pc:spChg chg="mod">
          <ac:chgData name="Vivek Saahil" userId="43ad321a-5946-4c44-869a-99c3331d9527" providerId="ADAL" clId="{EA813354-F016-409C-A55B-EB42D8BC8B73}" dt="2021-04-06T04:33:14.680" v="5341" actId="27803"/>
          <ac:spMkLst>
            <pc:docMk/>
            <pc:sldMk cId="1830847363" sldId="283"/>
            <ac:spMk id="12577" creationId="{B0B15FA2-2BB6-40B3-A3DF-51436156C616}"/>
          </ac:spMkLst>
        </pc:spChg>
        <pc:spChg chg="mod">
          <ac:chgData name="Vivek Saahil" userId="43ad321a-5946-4c44-869a-99c3331d9527" providerId="ADAL" clId="{EA813354-F016-409C-A55B-EB42D8BC8B73}" dt="2021-04-06T04:33:14.680" v="5341" actId="27803"/>
          <ac:spMkLst>
            <pc:docMk/>
            <pc:sldMk cId="1830847363" sldId="283"/>
            <ac:spMk id="12578" creationId="{408D8C37-3426-414E-B555-8E38E64802E8}"/>
          </ac:spMkLst>
        </pc:spChg>
        <pc:spChg chg="mod">
          <ac:chgData name="Vivek Saahil" userId="43ad321a-5946-4c44-869a-99c3331d9527" providerId="ADAL" clId="{EA813354-F016-409C-A55B-EB42D8BC8B73}" dt="2021-04-06T04:33:14.680" v="5341" actId="27803"/>
          <ac:spMkLst>
            <pc:docMk/>
            <pc:sldMk cId="1830847363" sldId="283"/>
            <ac:spMk id="12579" creationId="{A8CF642C-6D38-4D6E-84AC-8A3766FD47C9}"/>
          </ac:spMkLst>
        </pc:spChg>
        <pc:spChg chg="mod">
          <ac:chgData name="Vivek Saahil" userId="43ad321a-5946-4c44-869a-99c3331d9527" providerId="ADAL" clId="{EA813354-F016-409C-A55B-EB42D8BC8B73}" dt="2021-04-06T04:33:14.680" v="5341" actId="27803"/>
          <ac:spMkLst>
            <pc:docMk/>
            <pc:sldMk cId="1830847363" sldId="283"/>
            <ac:spMk id="12580" creationId="{78716E6E-699E-43E1-8FD1-D46640F53319}"/>
          </ac:spMkLst>
        </pc:spChg>
        <pc:spChg chg="mod">
          <ac:chgData name="Vivek Saahil" userId="43ad321a-5946-4c44-869a-99c3331d9527" providerId="ADAL" clId="{EA813354-F016-409C-A55B-EB42D8BC8B73}" dt="2021-04-06T04:33:14.680" v="5341" actId="27803"/>
          <ac:spMkLst>
            <pc:docMk/>
            <pc:sldMk cId="1830847363" sldId="283"/>
            <ac:spMk id="12581" creationId="{A756EBED-505B-4B7C-A602-3F4E693DFBEE}"/>
          </ac:spMkLst>
        </pc:spChg>
        <pc:spChg chg="mod">
          <ac:chgData name="Vivek Saahil" userId="43ad321a-5946-4c44-869a-99c3331d9527" providerId="ADAL" clId="{EA813354-F016-409C-A55B-EB42D8BC8B73}" dt="2021-04-06T04:33:14.680" v="5341" actId="27803"/>
          <ac:spMkLst>
            <pc:docMk/>
            <pc:sldMk cId="1830847363" sldId="283"/>
            <ac:spMk id="12582" creationId="{C0CF4AC2-8F9D-4A05-BE84-3C7B766B5E38}"/>
          </ac:spMkLst>
        </pc:spChg>
        <pc:spChg chg="mod">
          <ac:chgData name="Vivek Saahil" userId="43ad321a-5946-4c44-869a-99c3331d9527" providerId="ADAL" clId="{EA813354-F016-409C-A55B-EB42D8BC8B73}" dt="2021-04-06T04:33:14.680" v="5341" actId="27803"/>
          <ac:spMkLst>
            <pc:docMk/>
            <pc:sldMk cId="1830847363" sldId="283"/>
            <ac:spMk id="12583" creationId="{53AED3C6-01B8-4EFF-BB8D-F56EAA505CAC}"/>
          </ac:spMkLst>
        </pc:spChg>
        <pc:spChg chg="mod">
          <ac:chgData name="Vivek Saahil" userId="43ad321a-5946-4c44-869a-99c3331d9527" providerId="ADAL" clId="{EA813354-F016-409C-A55B-EB42D8BC8B73}" dt="2021-04-06T04:33:14.680" v="5341" actId="27803"/>
          <ac:spMkLst>
            <pc:docMk/>
            <pc:sldMk cId="1830847363" sldId="283"/>
            <ac:spMk id="12584" creationId="{3FF8ECDA-49AF-48FA-9699-44BA737887FE}"/>
          </ac:spMkLst>
        </pc:spChg>
        <pc:spChg chg="mod">
          <ac:chgData name="Vivek Saahil" userId="43ad321a-5946-4c44-869a-99c3331d9527" providerId="ADAL" clId="{EA813354-F016-409C-A55B-EB42D8BC8B73}" dt="2021-04-06T04:33:14.680" v="5341" actId="27803"/>
          <ac:spMkLst>
            <pc:docMk/>
            <pc:sldMk cId="1830847363" sldId="283"/>
            <ac:spMk id="12585" creationId="{40CD5421-3593-4717-925E-8396E4C7BCCC}"/>
          </ac:spMkLst>
        </pc:spChg>
        <pc:spChg chg="mod">
          <ac:chgData name="Vivek Saahil" userId="43ad321a-5946-4c44-869a-99c3331d9527" providerId="ADAL" clId="{EA813354-F016-409C-A55B-EB42D8BC8B73}" dt="2021-04-06T04:33:14.680" v="5341" actId="27803"/>
          <ac:spMkLst>
            <pc:docMk/>
            <pc:sldMk cId="1830847363" sldId="283"/>
            <ac:spMk id="12586" creationId="{07614B2A-EA95-49A3-961C-665D0C18B432}"/>
          </ac:spMkLst>
        </pc:spChg>
        <pc:spChg chg="mod">
          <ac:chgData name="Vivek Saahil" userId="43ad321a-5946-4c44-869a-99c3331d9527" providerId="ADAL" clId="{EA813354-F016-409C-A55B-EB42D8BC8B73}" dt="2021-04-06T04:33:14.680" v="5341" actId="27803"/>
          <ac:spMkLst>
            <pc:docMk/>
            <pc:sldMk cId="1830847363" sldId="283"/>
            <ac:spMk id="12587" creationId="{0257E86F-5DF2-4095-B77C-F17F0112A14F}"/>
          </ac:spMkLst>
        </pc:spChg>
        <pc:spChg chg="mod">
          <ac:chgData name="Vivek Saahil" userId="43ad321a-5946-4c44-869a-99c3331d9527" providerId="ADAL" clId="{EA813354-F016-409C-A55B-EB42D8BC8B73}" dt="2021-04-06T04:33:14.680" v="5341" actId="27803"/>
          <ac:spMkLst>
            <pc:docMk/>
            <pc:sldMk cId="1830847363" sldId="283"/>
            <ac:spMk id="12588" creationId="{14492354-03EC-45DF-ADD3-CA050B5CCD16}"/>
          </ac:spMkLst>
        </pc:spChg>
        <pc:spChg chg="mod">
          <ac:chgData name="Vivek Saahil" userId="43ad321a-5946-4c44-869a-99c3331d9527" providerId="ADAL" clId="{EA813354-F016-409C-A55B-EB42D8BC8B73}" dt="2021-04-06T04:33:14.680" v="5341" actId="27803"/>
          <ac:spMkLst>
            <pc:docMk/>
            <pc:sldMk cId="1830847363" sldId="283"/>
            <ac:spMk id="12589" creationId="{2522BFC5-07D9-474E-BF2E-FFEB4BC3D540}"/>
          </ac:spMkLst>
        </pc:spChg>
        <pc:spChg chg="mod">
          <ac:chgData name="Vivek Saahil" userId="43ad321a-5946-4c44-869a-99c3331d9527" providerId="ADAL" clId="{EA813354-F016-409C-A55B-EB42D8BC8B73}" dt="2021-04-06T04:33:14.680" v="5341" actId="27803"/>
          <ac:spMkLst>
            <pc:docMk/>
            <pc:sldMk cId="1830847363" sldId="283"/>
            <ac:spMk id="12590" creationId="{BD659869-00A4-43CF-9035-EFFE4712DC98}"/>
          </ac:spMkLst>
        </pc:spChg>
        <pc:spChg chg="mod">
          <ac:chgData name="Vivek Saahil" userId="43ad321a-5946-4c44-869a-99c3331d9527" providerId="ADAL" clId="{EA813354-F016-409C-A55B-EB42D8BC8B73}" dt="2021-04-06T04:33:14.680" v="5341" actId="27803"/>
          <ac:spMkLst>
            <pc:docMk/>
            <pc:sldMk cId="1830847363" sldId="283"/>
            <ac:spMk id="12591" creationId="{A89A0D05-5682-47DA-9F14-25FFB5904BC1}"/>
          </ac:spMkLst>
        </pc:spChg>
        <pc:spChg chg="mod">
          <ac:chgData name="Vivek Saahil" userId="43ad321a-5946-4c44-869a-99c3331d9527" providerId="ADAL" clId="{EA813354-F016-409C-A55B-EB42D8BC8B73}" dt="2021-04-06T04:33:14.680" v="5341" actId="27803"/>
          <ac:spMkLst>
            <pc:docMk/>
            <pc:sldMk cId="1830847363" sldId="283"/>
            <ac:spMk id="12592" creationId="{1EA8AEB8-FEBA-48C9-B032-8AFF02A8738C}"/>
          </ac:spMkLst>
        </pc:spChg>
        <pc:spChg chg="mod">
          <ac:chgData name="Vivek Saahil" userId="43ad321a-5946-4c44-869a-99c3331d9527" providerId="ADAL" clId="{EA813354-F016-409C-A55B-EB42D8BC8B73}" dt="2021-04-06T04:33:14.680" v="5341" actId="27803"/>
          <ac:spMkLst>
            <pc:docMk/>
            <pc:sldMk cId="1830847363" sldId="283"/>
            <ac:spMk id="12593" creationId="{01445AAA-F146-4753-B713-D7D811A87956}"/>
          </ac:spMkLst>
        </pc:spChg>
        <pc:spChg chg="mod">
          <ac:chgData name="Vivek Saahil" userId="43ad321a-5946-4c44-869a-99c3331d9527" providerId="ADAL" clId="{EA813354-F016-409C-A55B-EB42D8BC8B73}" dt="2021-04-06T04:33:14.680" v="5341" actId="27803"/>
          <ac:spMkLst>
            <pc:docMk/>
            <pc:sldMk cId="1830847363" sldId="283"/>
            <ac:spMk id="12594" creationId="{18D42F76-513E-4575-A700-91B37668E087}"/>
          </ac:spMkLst>
        </pc:spChg>
        <pc:spChg chg="mod">
          <ac:chgData name="Vivek Saahil" userId="43ad321a-5946-4c44-869a-99c3331d9527" providerId="ADAL" clId="{EA813354-F016-409C-A55B-EB42D8BC8B73}" dt="2021-04-06T04:33:14.680" v="5341" actId="27803"/>
          <ac:spMkLst>
            <pc:docMk/>
            <pc:sldMk cId="1830847363" sldId="283"/>
            <ac:spMk id="12595" creationId="{18CF0B82-1D6A-470A-A8B9-EAD2C2B18F44}"/>
          </ac:spMkLst>
        </pc:spChg>
        <pc:spChg chg="mod">
          <ac:chgData name="Vivek Saahil" userId="43ad321a-5946-4c44-869a-99c3331d9527" providerId="ADAL" clId="{EA813354-F016-409C-A55B-EB42D8BC8B73}" dt="2021-04-06T04:33:14.680" v="5341" actId="27803"/>
          <ac:spMkLst>
            <pc:docMk/>
            <pc:sldMk cId="1830847363" sldId="283"/>
            <ac:spMk id="12596" creationId="{A745F279-4909-463D-80C3-57CC1E607CB6}"/>
          </ac:spMkLst>
        </pc:spChg>
        <pc:spChg chg="mod">
          <ac:chgData name="Vivek Saahil" userId="43ad321a-5946-4c44-869a-99c3331d9527" providerId="ADAL" clId="{EA813354-F016-409C-A55B-EB42D8BC8B73}" dt="2021-04-06T04:33:14.680" v="5341" actId="27803"/>
          <ac:spMkLst>
            <pc:docMk/>
            <pc:sldMk cId="1830847363" sldId="283"/>
            <ac:spMk id="12597" creationId="{93EC7773-B2A8-43B5-A6F7-75A27C98A699}"/>
          </ac:spMkLst>
        </pc:spChg>
        <pc:spChg chg="mod">
          <ac:chgData name="Vivek Saahil" userId="43ad321a-5946-4c44-869a-99c3331d9527" providerId="ADAL" clId="{EA813354-F016-409C-A55B-EB42D8BC8B73}" dt="2021-04-06T04:33:14.680" v="5341" actId="27803"/>
          <ac:spMkLst>
            <pc:docMk/>
            <pc:sldMk cId="1830847363" sldId="283"/>
            <ac:spMk id="12598" creationId="{1316E537-2F9F-4BC3-A213-6CC3219E78DE}"/>
          </ac:spMkLst>
        </pc:spChg>
        <pc:spChg chg="mod">
          <ac:chgData name="Vivek Saahil" userId="43ad321a-5946-4c44-869a-99c3331d9527" providerId="ADAL" clId="{EA813354-F016-409C-A55B-EB42D8BC8B73}" dt="2021-04-06T04:33:14.680" v="5341" actId="27803"/>
          <ac:spMkLst>
            <pc:docMk/>
            <pc:sldMk cId="1830847363" sldId="283"/>
            <ac:spMk id="12599" creationId="{0BDA7A55-5883-4C58-84D1-355FD138ACED}"/>
          </ac:spMkLst>
        </pc:spChg>
        <pc:spChg chg="mod">
          <ac:chgData name="Vivek Saahil" userId="43ad321a-5946-4c44-869a-99c3331d9527" providerId="ADAL" clId="{EA813354-F016-409C-A55B-EB42D8BC8B73}" dt="2021-04-06T04:33:14.680" v="5341" actId="27803"/>
          <ac:spMkLst>
            <pc:docMk/>
            <pc:sldMk cId="1830847363" sldId="283"/>
            <ac:spMk id="12600" creationId="{A739844D-E631-4358-8D35-6F09B3B6634C}"/>
          </ac:spMkLst>
        </pc:spChg>
        <pc:spChg chg="mod">
          <ac:chgData name="Vivek Saahil" userId="43ad321a-5946-4c44-869a-99c3331d9527" providerId="ADAL" clId="{EA813354-F016-409C-A55B-EB42D8BC8B73}" dt="2021-04-06T04:33:14.680" v="5341" actId="27803"/>
          <ac:spMkLst>
            <pc:docMk/>
            <pc:sldMk cId="1830847363" sldId="283"/>
            <ac:spMk id="12601" creationId="{016C74A1-9EB4-499E-9BE2-CEF13262D950}"/>
          </ac:spMkLst>
        </pc:spChg>
        <pc:spChg chg="mod">
          <ac:chgData name="Vivek Saahil" userId="43ad321a-5946-4c44-869a-99c3331d9527" providerId="ADAL" clId="{EA813354-F016-409C-A55B-EB42D8BC8B73}" dt="2021-04-06T04:33:14.680" v="5341" actId="27803"/>
          <ac:spMkLst>
            <pc:docMk/>
            <pc:sldMk cId="1830847363" sldId="283"/>
            <ac:spMk id="12602" creationId="{E165B01A-22D3-47E9-BFFB-03E570577D08}"/>
          </ac:spMkLst>
        </pc:spChg>
        <pc:spChg chg="mod">
          <ac:chgData name="Vivek Saahil" userId="43ad321a-5946-4c44-869a-99c3331d9527" providerId="ADAL" clId="{EA813354-F016-409C-A55B-EB42D8BC8B73}" dt="2021-04-06T04:33:14.680" v="5341" actId="27803"/>
          <ac:spMkLst>
            <pc:docMk/>
            <pc:sldMk cId="1830847363" sldId="283"/>
            <ac:spMk id="12603" creationId="{3D0FD697-8FAD-4055-96F3-FDA9C20D383D}"/>
          </ac:spMkLst>
        </pc:spChg>
        <pc:spChg chg="mod">
          <ac:chgData name="Vivek Saahil" userId="43ad321a-5946-4c44-869a-99c3331d9527" providerId="ADAL" clId="{EA813354-F016-409C-A55B-EB42D8BC8B73}" dt="2021-04-06T04:33:14.680" v="5341" actId="27803"/>
          <ac:spMkLst>
            <pc:docMk/>
            <pc:sldMk cId="1830847363" sldId="283"/>
            <ac:spMk id="12604" creationId="{27D9A9C9-FF5C-488C-8191-A5B0E89AD295}"/>
          </ac:spMkLst>
        </pc:spChg>
        <pc:spChg chg="mod">
          <ac:chgData name="Vivek Saahil" userId="43ad321a-5946-4c44-869a-99c3331d9527" providerId="ADAL" clId="{EA813354-F016-409C-A55B-EB42D8BC8B73}" dt="2021-04-06T04:33:14.680" v="5341" actId="27803"/>
          <ac:spMkLst>
            <pc:docMk/>
            <pc:sldMk cId="1830847363" sldId="283"/>
            <ac:spMk id="12605" creationId="{2884E07D-73D7-409E-9EBE-2B796B75A20F}"/>
          </ac:spMkLst>
        </pc:spChg>
        <pc:spChg chg="mod">
          <ac:chgData name="Vivek Saahil" userId="43ad321a-5946-4c44-869a-99c3331d9527" providerId="ADAL" clId="{EA813354-F016-409C-A55B-EB42D8BC8B73}" dt="2021-04-06T04:33:14.680" v="5341" actId="27803"/>
          <ac:spMkLst>
            <pc:docMk/>
            <pc:sldMk cId="1830847363" sldId="283"/>
            <ac:spMk id="12606" creationId="{69D9E446-57DE-4C7E-BA57-743F690EEBD2}"/>
          </ac:spMkLst>
        </pc:spChg>
        <pc:spChg chg="mod">
          <ac:chgData name="Vivek Saahil" userId="43ad321a-5946-4c44-869a-99c3331d9527" providerId="ADAL" clId="{EA813354-F016-409C-A55B-EB42D8BC8B73}" dt="2021-04-06T04:33:14.680" v="5341" actId="27803"/>
          <ac:spMkLst>
            <pc:docMk/>
            <pc:sldMk cId="1830847363" sldId="283"/>
            <ac:spMk id="12607" creationId="{E483C80F-CD2C-4FE1-B9D4-FBF2E16B9B46}"/>
          </ac:spMkLst>
        </pc:spChg>
        <pc:spChg chg="mod">
          <ac:chgData name="Vivek Saahil" userId="43ad321a-5946-4c44-869a-99c3331d9527" providerId="ADAL" clId="{EA813354-F016-409C-A55B-EB42D8BC8B73}" dt="2021-04-06T04:33:14.680" v="5341" actId="27803"/>
          <ac:spMkLst>
            <pc:docMk/>
            <pc:sldMk cId="1830847363" sldId="283"/>
            <ac:spMk id="12608" creationId="{3D8875DB-CB46-40E4-95A1-CEB702434766}"/>
          </ac:spMkLst>
        </pc:spChg>
        <pc:spChg chg="mod">
          <ac:chgData name="Vivek Saahil" userId="43ad321a-5946-4c44-869a-99c3331d9527" providerId="ADAL" clId="{EA813354-F016-409C-A55B-EB42D8BC8B73}" dt="2021-04-06T04:33:14.680" v="5341" actId="27803"/>
          <ac:spMkLst>
            <pc:docMk/>
            <pc:sldMk cId="1830847363" sldId="283"/>
            <ac:spMk id="12609" creationId="{4D5AF232-FD2D-4A85-846D-A005DCBA5D96}"/>
          </ac:spMkLst>
        </pc:spChg>
        <pc:spChg chg="mod">
          <ac:chgData name="Vivek Saahil" userId="43ad321a-5946-4c44-869a-99c3331d9527" providerId="ADAL" clId="{EA813354-F016-409C-A55B-EB42D8BC8B73}" dt="2021-04-06T04:33:14.680" v="5341" actId="27803"/>
          <ac:spMkLst>
            <pc:docMk/>
            <pc:sldMk cId="1830847363" sldId="283"/>
            <ac:spMk id="12610" creationId="{E403AFBA-4085-4159-B15E-AA0F647D7800}"/>
          </ac:spMkLst>
        </pc:spChg>
        <pc:spChg chg="mod">
          <ac:chgData name="Vivek Saahil" userId="43ad321a-5946-4c44-869a-99c3331d9527" providerId="ADAL" clId="{EA813354-F016-409C-A55B-EB42D8BC8B73}" dt="2021-04-06T04:33:14.680" v="5341" actId="27803"/>
          <ac:spMkLst>
            <pc:docMk/>
            <pc:sldMk cId="1830847363" sldId="283"/>
            <ac:spMk id="12611" creationId="{6A20D67B-51F5-44CB-AA27-007533199448}"/>
          </ac:spMkLst>
        </pc:spChg>
        <pc:spChg chg="mod">
          <ac:chgData name="Vivek Saahil" userId="43ad321a-5946-4c44-869a-99c3331d9527" providerId="ADAL" clId="{EA813354-F016-409C-A55B-EB42D8BC8B73}" dt="2021-04-06T04:33:14.680" v="5341" actId="27803"/>
          <ac:spMkLst>
            <pc:docMk/>
            <pc:sldMk cId="1830847363" sldId="283"/>
            <ac:spMk id="12612" creationId="{9747C0FD-6594-461D-935B-1ED910E32236}"/>
          </ac:spMkLst>
        </pc:spChg>
        <pc:spChg chg="mod">
          <ac:chgData name="Vivek Saahil" userId="43ad321a-5946-4c44-869a-99c3331d9527" providerId="ADAL" clId="{EA813354-F016-409C-A55B-EB42D8BC8B73}" dt="2021-04-06T04:33:14.680" v="5341" actId="27803"/>
          <ac:spMkLst>
            <pc:docMk/>
            <pc:sldMk cId="1830847363" sldId="283"/>
            <ac:spMk id="12613" creationId="{311A70BC-06E9-4CAD-97A2-6423C7CCFC4C}"/>
          </ac:spMkLst>
        </pc:spChg>
        <pc:spChg chg="mod">
          <ac:chgData name="Vivek Saahil" userId="43ad321a-5946-4c44-869a-99c3331d9527" providerId="ADAL" clId="{EA813354-F016-409C-A55B-EB42D8BC8B73}" dt="2021-04-06T04:33:14.680" v="5341" actId="27803"/>
          <ac:spMkLst>
            <pc:docMk/>
            <pc:sldMk cId="1830847363" sldId="283"/>
            <ac:spMk id="12614" creationId="{4BF542F9-A5E6-4195-95CC-6720D6D7A094}"/>
          </ac:spMkLst>
        </pc:spChg>
        <pc:spChg chg="mod">
          <ac:chgData name="Vivek Saahil" userId="43ad321a-5946-4c44-869a-99c3331d9527" providerId="ADAL" clId="{EA813354-F016-409C-A55B-EB42D8BC8B73}" dt="2021-04-06T04:33:14.680" v="5341" actId="27803"/>
          <ac:spMkLst>
            <pc:docMk/>
            <pc:sldMk cId="1830847363" sldId="283"/>
            <ac:spMk id="12615" creationId="{DC1ABE9F-20E9-49FC-844D-1115E12D455E}"/>
          </ac:spMkLst>
        </pc:spChg>
        <pc:spChg chg="mod">
          <ac:chgData name="Vivek Saahil" userId="43ad321a-5946-4c44-869a-99c3331d9527" providerId="ADAL" clId="{EA813354-F016-409C-A55B-EB42D8BC8B73}" dt="2021-04-06T04:33:14.680" v="5341" actId="27803"/>
          <ac:spMkLst>
            <pc:docMk/>
            <pc:sldMk cId="1830847363" sldId="283"/>
            <ac:spMk id="12616" creationId="{3EAC88D6-1BA6-444B-A88E-72A08E705CA1}"/>
          </ac:spMkLst>
        </pc:spChg>
        <pc:spChg chg="mod">
          <ac:chgData name="Vivek Saahil" userId="43ad321a-5946-4c44-869a-99c3331d9527" providerId="ADAL" clId="{EA813354-F016-409C-A55B-EB42D8BC8B73}" dt="2021-04-06T04:33:14.680" v="5341" actId="27803"/>
          <ac:spMkLst>
            <pc:docMk/>
            <pc:sldMk cId="1830847363" sldId="283"/>
            <ac:spMk id="12617" creationId="{4A31B4DF-CF37-40DA-BD58-D1DED848B940}"/>
          </ac:spMkLst>
        </pc:spChg>
        <pc:spChg chg="mod">
          <ac:chgData name="Vivek Saahil" userId="43ad321a-5946-4c44-869a-99c3331d9527" providerId="ADAL" clId="{EA813354-F016-409C-A55B-EB42D8BC8B73}" dt="2021-04-06T04:33:14.680" v="5341" actId="27803"/>
          <ac:spMkLst>
            <pc:docMk/>
            <pc:sldMk cId="1830847363" sldId="283"/>
            <ac:spMk id="12618" creationId="{88ADBCA5-EF3F-4023-A002-FD07B78BBAC0}"/>
          </ac:spMkLst>
        </pc:spChg>
        <pc:spChg chg="mod">
          <ac:chgData name="Vivek Saahil" userId="43ad321a-5946-4c44-869a-99c3331d9527" providerId="ADAL" clId="{EA813354-F016-409C-A55B-EB42D8BC8B73}" dt="2021-04-06T04:33:14.680" v="5341" actId="27803"/>
          <ac:spMkLst>
            <pc:docMk/>
            <pc:sldMk cId="1830847363" sldId="283"/>
            <ac:spMk id="12619" creationId="{B8BAB6FA-FB63-407B-9FBD-7B27BC8E7A6E}"/>
          </ac:spMkLst>
        </pc:spChg>
        <pc:spChg chg="mod">
          <ac:chgData name="Vivek Saahil" userId="43ad321a-5946-4c44-869a-99c3331d9527" providerId="ADAL" clId="{EA813354-F016-409C-A55B-EB42D8BC8B73}" dt="2021-04-06T04:33:14.680" v="5341" actId="27803"/>
          <ac:spMkLst>
            <pc:docMk/>
            <pc:sldMk cId="1830847363" sldId="283"/>
            <ac:spMk id="12620" creationId="{F319D247-49A4-4382-95F3-1CC770FDA880}"/>
          </ac:spMkLst>
        </pc:spChg>
        <pc:spChg chg="mod">
          <ac:chgData name="Vivek Saahil" userId="43ad321a-5946-4c44-869a-99c3331d9527" providerId="ADAL" clId="{EA813354-F016-409C-A55B-EB42D8BC8B73}" dt="2021-04-06T04:33:14.680" v="5341" actId="27803"/>
          <ac:spMkLst>
            <pc:docMk/>
            <pc:sldMk cId="1830847363" sldId="283"/>
            <ac:spMk id="12621" creationId="{07E3D4CB-2AC8-4FBA-B11E-B301C74C51C7}"/>
          </ac:spMkLst>
        </pc:spChg>
        <pc:spChg chg="mod">
          <ac:chgData name="Vivek Saahil" userId="43ad321a-5946-4c44-869a-99c3331d9527" providerId="ADAL" clId="{EA813354-F016-409C-A55B-EB42D8BC8B73}" dt="2021-04-06T04:33:14.680" v="5341" actId="27803"/>
          <ac:spMkLst>
            <pc:docMk/>
            <pc:sldMk cId="1830847363" sldId="283"/>
            <ac:spMk id="12622" creationId="{A8E71EB4-84E0-4605-84FE-3BD9034E636C}"/>
          </ac:spMkLst>
        </pc:spChg>
        <pc:spChg chg="mod">
          <ac:chgData name="Vivek Saahil" userId="43ad321a-5946-4c44-869a-99c3331d9527" providerId="ADAL" clId="{EA813354-F016-409C-A55B-EB42D8BC8B73}" dt="2021-04-06T04:33:14.680" v="5341" actId="27803"/>
          <ac:spMkLst>
            <pc:docMk/>
            <pc:sldMk cId="1830847363" sldId="283"/>
            <ac:spMk id="12623" creationId="{90795BC5-9D57-4E2B-94A4-0E29CE5CCBB6}"/>
          </ac:spMkLst>
        </pc:spChg>
        <pc:spChg chg="mod">
          <ac:chgData name="Vivek Saahil" userId="43ad321a-5946-4c44-869a-99c3331d9527" providerId="ADAL" clId="{EA813354-F016-409C-A55B-EB42D8BC8B73}" dt="2021-04-06T04:33:14.680" v="5341" actId="27803"/>
          <ac:spMkLst>
            <pc:docMk/>
            <pc:sldMk cId="1830847363" sldId="283"/>
            <ac:spMk id="12624" creationId="{4C2D50D9-E28F-4FA5-A541-CDE22A4F1231}"/>
          </ac:spMkLst>
        </pc:spChg>
        <pc:spChg chg="mod">
          <ac:chgData name="Vivek Saahil" userId="43ad321a-5946-4c44-869a-99c3331d9527" providerId="ADAL" clId="{EA813354-F016-409C-A55B-EB42D8BC8B73}" dt="2021-04-06T04:33:14.680" v="5341" actId="27803"/>
          <ac:spMkLst>
            <pc:docMk/>
            <pc:sldMk cId="1830847363" sldId="283"/>
            <ac:spMk id="12625" creationId="{9AEB5515-36A3-48C6-9E60-2F4E91987D94}"/>
          </ac:spMkLst>
        </pc:spChg>
        <pc:spChg chg="mod">
          <ac:chgData name="Vivek Saahil" userId="43ad321a-5946-4c44-869a-99c3331d9527" providerId="ADAL" clId="{EA813354-F016-409C-A55B-EB42D8BC8B73}" dt="2021-04-06T04:33:14.680" v="5341" actId="27803"/>
          <ac:spMkLst>
            <pc:docMk/>
            <pc:sldMk cId="1830847363" sldId="283"/>
            <ac:spMk id="12626" creationId="{2F0680B8-88C5-42BA-A56A-75B10A26027B}"/>
          </ac:spMkLst>
        </pc:spChg>
        <pc:spChg chg="mod">
          <ac:chgData name="Vivek Saahil" userId="43ad321a-5946-4c44-869a-99c3331d9527" providerId="ADAL" clId="{EA813354-F016-409C-A55B-EB42D8BC8B73}" dt="2021-04-06T04:33:14.680" v="5341" actId="27803"/>
          <ac:spMkLst>
            <pc:docMk/>
            <pc:sldMk cId="1830847363" sldId="283"/>
            <ac:spMk id="12627" creationId="{8855D47D-357B-44B7-9185-7C104FB0848B}"/>
          </ac:spMkLst>
        </pc:spChg>
        <pc:spChg chg="mod">
          <ac:chgData name="Vivek Saahil" userId="43ad321a-5946-4c44-869a-99c3331d9527" providerId="ADAL" clId="{EA813354-F016-409C-A55B-EB42D8BC8B73}" dt="2021-04-06T04:33:14.680" v="5341" actId="27803"/>
          <ac:spMkLst>
            <pc:docMk/>
            <pc:sldMk cId="1830847363" sldId="283"/>
            <ac:spMk id="12628" creationId="{16A093E5-845B-4061-8206-7947CFB78549}"/>
          </ac:spMkLst>
        </pc:spChg>
        <pc:spChg chg="mod">
          <ac:chgData name="Vivek Saahil" userId="43ad321a-5946-4c44-869a-99c3331d9527" providerId="ADAL" clId="{EA813354-F016-409C-A55B-EB42D8BC8B73}" dt="2021-04-06T04:33:14.680" v="5341" actId="27803"/>
          <ac:spMkLst>
            <pc:docMk/>
            <pc:sldMk cId="1830847363" sldId="283"/>
            <ac:spMk id="12629" creationId="{D56D36C0-3320-4943-9ECF-AC83D20EF201}"/>
          </ac:spMkLst>
        </pc:spChg>
        <pc:spChg chg="mod">
          <ac:chgData name="Vivek Saahil" userId="43ad321a-5946-4c44-869a-99c3331d9527" providerId="ADAL" clId="{EA813354-F016-409C-A55B-EB42D8BC8B73}" dt="2021-04-06T04:33:14.680" v="5341" actId="27803"/>
          <ac:spMkLst>
            <pc:docMk/>
            <pc:sldMk cId="1830847363" sldId="283"/>
            <ac:spMk id="12630" creationId="{61DCA384-C1B4-429A-8839-547E95B6FA51}"/>
          </ac:spMkLst>
        </pc:spChg>
        <pc:spChg chg="mod">
          <ac:chgData name="Vivek Saahil" userId="43ad321a-5946-4c44-869a-99c3331d9527" providerId="ADAL" clId="{EA813354-F016-409C-A55B-EB42D8BC8B73}" dt="2021-04-06T04:33:14.680" v="5341" actId="27803"/>
          <ac:spMkLst>
            <pc:docMk/>
            <pc:sldMk cId="1830847363" sldId="283"/>
            <ac:spMk id="12631" creationId="{43709A0C-D7DC-4CD2-B8C8-B7201DA957B1}"/>
          </ac:spMkLst>
        </pc:spChg>
        <pc:spChg chg="mod">
          <ac:chgData name="Vivek Saahil" userId="43ad321a-5946-4c44-869a-99c3331d9527" providerId="ADAL" clId="{EA813354-F016-409C-A55B-EB42D8BC8B73}" dt="2021-04-06T04:33:14.680" v="5341" actId="27803"/>
          <ac:spMkLst>
            <pc:docMk/>
            <pc:sldMk cId="1830847363" sldId="283"/>
            <ac:spMk id="12632" creationId="{85CCF3B6-D6EF-4560-B48F-DDA298084FC9}"/>
          </ac:spMkLst>
        </pc:spChg>
        <pc:spChg chg="mod">
          <ac:chgData name="Vivek Saahil" userId="43ad321a-5946-4c44-869a-99c3331d9527" providerId="ADAL" clId="{EA813354-F016-409C-A55B-EB42D8BC8B73}" dt="2021-04-06T04:33:14.680" v="5341" actId="27803"/>
          <ac:spMkLst>
            <pc:docMk/>
            <pc:sldMk cId="1830847363" sldId="283"/>
            <ac:spMk id="12633" creationId="{E44CBF11-45CE-48E6-B6A3-C598DBFE325C}"/>
          </ac:spMkLst>
        </pc:spChg>
        <pc:spChg chg="mod">
          <ac:chgData name="Vivek Saahil" userId="43ad321a-5946-4c44-869a-99c3331d9527" providerId="ADAL" clId="{EA813354-F016-409C-A55B-EB42D8BC8B73}" dt="2021-04-06T04:33:14.680" v="5341" actId="27803"/>
          <ac:spMkLst>
            <pc:docMk/>
            <pc:sldMk cId="1830847363" sldId="283"/>
            <ac:spMk id="12634" creationId="{C299FBBB-4594-4C5F-8D99-9FD9EE586953}"/>
          </ac:spMkLst>
        </pc:spChg>
        <pc:spChg chg="mod">
          <ac:chgData name="Vivek Saahil" userId="43ad321a-5946-4c44-869a-99c3331d9527" providerId="ADAL" clId="{EA813354-F016-409C-A55B-EB42D8BC8B73}" dt="2021-04-06T04:33:14.680" v="5341" actId="27803"/>
          <ac:spMkLst>
            <pc:docMk/>
            <pc:sldMk cId="1830847363" sldId="283"/>
            <ac:spMk id="12635" creationId="{38771650-F342-4EC4-B58A-AF91F5540AF6}"/>
          </ac:spMkLst>
        </pc:spChg>
        <pc:spChg chg="mod">
          <ac:chgData name="Vivek Saahil" userId="43ad321a-5946-4c44-869a-99c3331d9527" providerId="ADAL" clId="{EA813354-F016-409C-A55B-EB42D8BC8B73}" dt="2021-04-06T04:33:14.680" v="5341" actId="27803"/>
          <ac:spMkLst>
            <pc:docMk/>
            <pc:sldMk cId="1830847363" sldId="283"/>
            <ac:spMk id="12636" creationId="{1948A596-B93C-44A5-8D7F-5F85604F535A}"/>
          </ac:spMkLst>
        </pc:spChg>
        <pc:spChg chg="mod">
          <ac:chgData name="Vivek Saahil" userId="43ad321a-5946-4c44-869a-99c3331d9527" providerId="ADAL" clId="{EA813354-F016-409C-A55B-EB42D8BC8B73}" dt="2021-04-06T04:33:14.680" v="5341" actId="27803"/>
          <ac:spMkLst>
            <pc:docMk/>
            <pc:sldMk cId="1830847363" sldId="283"/>
            <ac:spMk id="12637" creationId="{836727EF-A647-45A8-BB06-3ACE9DF86846}"/>
          </ac:spMkLst>
        </pc:spChg>
        <pc:spChg chg="mod">
          <ac:chgData name="Vivek Saahil" userId="43ad321a-5946-4c44-869a-99c3331d9527" providerId="ADAL" clId="{EA813354-F016-409C-A55B-EB42D8BC8B73}" dt="2021-04-06T04:33:14.680" v="5341" actId="27803"/>
          <ac:spMkLst>
            <pc:docMk/>
            <pc:sldMk cId="1830847363" sldId="283"/>
            <ac:spMk id="12638" creationId="{6536B4DC-9CB0-4BE3-AC3D-9D3F8BF835EE}"/>
          </ac:spMkLst>
        </pc:spChg>
        <pc:spChg chg="mod">
          <ac:chgData name="Vivek Saahil" userId="43ad321a-5946-4c44-869a-99c3331d9527" providerId="ADAL" clId="{EA813354-F016-409C-A55B-EB42D8BC8B73}" dt="2021-04-06T04:33:14.680" v="5341" actId="27803"/>
          <ac:spMkLst>
            <pc:docMk/>
            <pc:sldMk cId="1830847363" sldId="283"/>
            <ac:spMk id="12639" creationId="{45C1E6B4-551A-441F-8F72-5FFE113A75F0}"/>
          </ac:spMkLst>
        </pc:spChg>
        <pc:spChg chg="mod">
          <ac:chgData name="Vivek Saahil" userId="43ad321a-5946-4c44-869a-99c3331d9527" providerId="ADAL" clId="{EA813354-F016-409C-A55B-EB42D8BC8B73}" dt="2021-04-06T04:33:14.680" v="5341" actId="27803"/>
          <ac:spMkLst>
            <pc:docMk/>
            <pc:sldMk cId="1830847363" sldId="283"/>
            <ac:spMk id="12640" creationId="{3158E4AA-EFC6-4419-8270-3B3CD8BF5FBD}"/>
          </ac:spMkLst>
        </pc:spChg>
        <pc:spChg chg="mod">
          <ac:chgData name="Vivek Saahil" userId="43ad321a-5946-4c44-869a-99c3331d9527" providerId="ADAL" clId="{EA813354-F016-409C-A55B-EB42D8BC8B73}" dt="2021-04-06T04:33:14.680" v="5341" actId="27803"/>
          <ac:spMkLst>
            <pc:docMk/>
            <pc:sldMk cId="1830847363" sldId="283"/>
            <ac:spMk id="12641" creationId="{5B2E24A7-E01F-408E-954A-E914A38D1CCB}"/>
          </ac:spMkLst>
        </pc:spChg>
        <pc:spChg chg="mod">
          <ac:chgData name="Vivek Saahil" userId="43ad321a-5946-4c44-869a-99c3331d9527" providerId="ADAL" clId="{EA813354-F016-409C-A55B-EB42D8BC8B73}" dt="2021-04-06T04:33:14.680" v="5341" actId="27803"/>
          <ac:spMkLst>
            <pc:docMk/>
            <pc:sldMk cId="1830847363" sldId="283"/>
            <ac:spMk id="12642" creationId="{5F528684-B338-4749-82F1-1E45F5A79096}"/>
          </ac:spMkLst>
        </pc:spChg>
        <pc:spChg chg="mod">
          <ac:chgData name="Vivek Saahil" userId="43ad321a-5946-4c44-869a-99c3331d9527" providerId="ADAL" clId="{EA813354-F016-409C-A55B-EB42D8BC8B73}" dt="2021-04-06T04:33:14.680" v="5341" actId="27803"/>
          <ac:spMkLst>
            <pc:docMk/>
            <pc:sldMk cId="1830847363" sldId="283"/>
            <ac:spMk id="12643" creationId="{9A163C68-6286-4A2D-9163-389CC75F8248}"/>
          </ac:spMkLst>
        </pc:spChg>
        <pc:spChg chg="mod">
          <ac:chgData name="Vivek Saahil" userId="43ad321a-5946-4c44-869a-99c3331d9527" providerId="ADAL" clId="{EA813354-F016-409C-A55B-EB42D8BC8B73}" dt="2021-04-06T04:33:14.680" v="5341" actId="27803"/>
          <ac:spMkLst>
            <pc:docMk/>
            <pc:sldMk cId="1830847363" sldId="283"/>
            <ac:spMk id="12644" creationId="{690DC116-B8DE-494A-B6B2-9134E904FF8D}"/>
          </ac:spMkLst>
        </pc:spChg>
        <pc:spChg chg="mod">
          <ac:chgData name="Vivek Saahil" userId="43ad321a-5946-4c44-869a-99c3331d9527" providerId="ADAL" clId="{EA813354-F016-409C-A55B-EB42D8BC8B73}" dt="2021-04-06T04:33:14.680" v="5341" actId="27803"/>
          <ac:spMkLst>
            <pc:docMk/>
            <pc:sldMk cId="1830847363" sldId="283"/>
            <ac:spMk id="12645" creationId="{34CCF9DC-3C0A-4A42-B7C8-9D56A9DC8A6E}"/>
          </ac:spMkLst>
        </pc:spChg>
        <pc:spChg chg="mod">
          <ac:chgData name="Vivek Saahil" userId="43ad321a-5946-4c44-869a-99c3331d9527" providerId="ADAL" clId="{EA813354-F016-409C-A55B-EB42D8BC8B73}" dt="2021-04-06T04:33:14.680" v="5341" actId="27803"/>
          <ac:spMkLst>
            <pc:docMk/>
            <pc:sldMk cId="1830847363" sldId="283"/>
            <ac:spMk id="12646" creationId="{3835D1B2-3954-40B5-B536-9AEA1A4A0720}"/>
          </ac:spMkLst>
        </pc:spChg>
        <pc:spChg chg="mod">
          <ac:chgData name="Vivek Saahil" userId="43ad321a-5946-4c44-869a-99c3331d9527" providerId="ADAL" clId="{EA813354-F016-409C-A55B-EB42D8BC8B73}" dt="2021-04-06T04:33:14.680" v="5341" actId="27803"/>
          <ac:spMkLst>
            <pc:docMk/>
            <pc:sldMk cId="1830847363" sldId="283"/>
            <ac:spMk id="12647" creationId="{086FB4C5-93C0-4017-9C82-F00E4EF4D9C2}"/>
          </ac:spMkLst>
        </pc:spChg>
        <pc:spChg chg="mod">
          <ac:chgData name="Vivek Saahil" userId="43ad321a-5946-4c44-869a-99c3331d9527" providerId="ADAL" clId="{EA813354-F016-409C-A55B-EB42D8BC8B73}" dt="2021-04-06T04:33:14.680" v="5341" actId="27803"/>
          <ac:spMkLst>
            <pc:docMk/>
            <pc:sldMk cId="1830847363" sldId="283"/>
            <ac:spMk id="12648" creationId="{B9C8040D-AFBA-4CD4-97A9-E89665A2EFC0}"/>
          </ac:spMkLst>
        </pc:spChg>
        <pc:spChg chg="mod">
          <ac:chgData name="Vivek Saahil" userId="43ad321a-5946-4c44-869a-99c3331d9527" providerId="ADAL" clId="{EA813354-F016-409C-A55B-EB42D8BC8B73}" dt="2021-04-06T04:33:14.680" v="5341" actId="27803"/>
          <ac:spMkLst>
            <pc:docMk/>
            <pc:sldMk cId="1830847363" sldId="283"/>
            <ac:spMk id="12649" creationId="{D7D70AE0-EF48-48D6-90AC-509DE2A18C25}"/>
          </ac:spMkLst>
        </pc:spChg>
        <pc:spChg chg="mod">
          <ac:chgData name="Vivek Saahil" userId="43ad321a-5946-4c44-869a-99c3331d9527" providerId="ADAL" clId="{EA813354-F016-409C-A55B-EB42D8BC8B73}" dt="2021-04-06T04:33:14.680" v="5341" actId="27803"/>
          <ac:spMkLst>
            <pc:docMk/>
            <pc:sldMk cId="1830847363" sldId="283"/>
            <ac:spMk id="12650" creationId="{5BE8E0FB-A1AF-48BD-B09B-7DB9A85C2079}"/>
          </ac:spMkLst>
        </pc:spChg>
        <pc:spChg chg="mod">
          <ac:chgData name="Vivek Saahil" userId="43ad321a-5946-4c44-869a-99c3331d9527" providerId="ADAL" clId="{EA813354-F016-409C-A55B-EB42D8BC8B73}" dt="2021-04-06T04:33:14.680" v="5341" actId="27803"/>
          <ac:spMkLst>
            <pc:docMk/>
            <pc:sldMk cId="1830847363" sldId="283"/>
            <ac:spMk id="12651" creationId="{2ED1C874-2B5E-40BD-A1B7-B60D957ECF76}"/>
          </ac:spMkLst>
        </pc:spChg>
        <pc:spChg chg="mod">
          <ac:chgData name="Vivek Saahil" userId="43ad321a-5946-4c44-869a-99c3331d9527" providerId="ADAL" clId="{EA813354-F016-409C-A55B-EB42D8BC8B73}" dt="2021-04-06T04:33:14.680" v="5341" actId="27803"/>
          <ac:spMkLst>
            <pc:docMk/>
            <pc:sldMk cId="1830847363" sldId="283"/>
            <ac:spMk id="12652" creationId="{87C35E0F-03AE-4648-8853-C27BB86B8CF4}"/>
          </ac:spMkLst>
        </pc:spChg>
        <pc:spChg chg="mod">
          <ac:chgData name="Vivek Saahil" userId="43ad321a-5946-4c44-869a-99c3331d9527" providerId="ADAL" clId="{EA813354-F016-409C-A55B-EB42D8BC8B73}" dt="2021-04-06T04:33:14.680" v="5341" actId="27803"/>
          <ac:spMkLst>
            <pc:docMk/>
            <pc:sldMk cId="1830847363" sldId="283"/>
            <ac:spMk id="12653" creationId="{CF76EBE9-0626-43F3-8B1E-8EC583C3C5AF}"/>
          </ac:spMkLst>
        </pc:spChg>
        <pc:spChg chg="mod">
          <ac:chgData name="Vivek Saahil" userId="43ad321a-5946-4c44-869a-99c3331d9527" providerId="ADAL" clId="{EA813354-F016-409C-A55B-EB42D8BC8B73}" dt="2021-04-06T04:33:14.680" v="5341" actId="27803"/>
          <ac:spMkLst>
            <pc:docMk/>
            <pc:sldMk cId="1830847363" sldId="283"/>
            <ac:spMk id="12654" creationId="{9310B838-9A0E-4C07-92DC-A86C23687312}"/>
          </ac:spMkLst>
        </pc:spChg>
        <pc:spChg chg="mod">
          <ac:chgData name="Vivek Saahil" userId="43ad321a-5946-4c44-869a-99c3331d9527" providerId="ADAL" clId="{EA813354-F016-409C-A55B-EB42D8BC8B73}" dt="2021-04-06T04:33:14.680" v="5341" actId="27803"/>
          <ac:spMkLst>
            <pc:docMk/>
            <pc:sldMk cId="1830847363" sldId="283"/>
            <ac:spMk id="12655" creationId="{211A40B1-1781-4165-9F99-8FD40EEB0859}"/>
          </ac:spMkLst>
        </pc:spChg>
        <pc:spChg chg="mod">
          <ac:chgData name="Vivek Saahil" userId="43ad321a-5946-4c44-869a-99c3331d9527" providerId="ADAL" clId="{EA813354-F016-409C-A55B-EB42D8BC8B73}" dt="2021-04-06T04:33:14.680" v="5341" actId="27803"/>
          <ac:spMkLst>
            <pc:docMk/>
            <pc:sldMk cId="1830847363" sldId="283"/>
            <ac:spMk id="12656" creationId="{1ED638B5-6446-4F81-B47C-816FED7F5471}"/>
          </ac:spMkLst>
        </pc:spChg>
        <pc:spChg chg="mod">
          <ac:chgData name="Vivek Saahil" userId="43ad321a-5946-4c44-869a-99c3331d9527" providerId="ADAL" clId="{EA813354-F016-409C-A55B-EB42D8BC8B73}" dt="2021-04-06T04:33:14.680" v="5341" actId="27803"/>
          <ac:spMkLst>
            <pc:docMk/>
            <pc:sldMk cId="1830847363" sldId="283"/>
            <ac:spMk id="12657" creationId="{FF94898C-B930-4025-B657-199A84C1D92D}"/>
          </ac:spMkLst>
        </pc:spChg>
        <pc:spChg chg="mod">
          <ac:chgData name="Vivek Saahil" userId="43ad321a-5946-4c44-869a-99c3331d9527" providerId="ADAL" clId="{EA813354-F016-409C-A55B-EB42D8BC8B73}" dt="2021-04-06T04:33:14.680" v="5341" actId="27803"/>
          <ac:spMkLst>
            <pc:docMk/>
            <pc:sldMk cId="1830847363" sldId="283"/>
            <ac:spMk id="12658" creationId="{AD951BE8-7FA6-4B7A-8C53-07D7594492D6}"/>
          </ac:spMkLst>
        </pc:spChg>
        <pc:spChg chg="mod">
          <ac:chgData name="Vivek Saahil" userId="43ad321a-5946-4c44-869a-99c3331d9527" providerId="ADAL" clId="{EA813354-F016-409C-A55B-EB42D8BC8B73}" dt="2021-04-06T04:33:14.680" v="5341" actId="27803"/>
          <ac:spMkLst>
            <pc:docMk/>
            <pc:sldMk cId="1830847363" sldId="283"/>
            <ac:spMk id="12659" creationId="{FC08DBEC-5E0B-47A5-89B8-38837B9F7B5F}"/>
          </ac:spMkLst>
        </pc:spChg>
        <pc:spChg chg="mod">
          <ac:chgData name="Vivek Saahil" userId="43ad321a-5946-4c44-869a-99c3331d9527" providerId="ADAL" clId="{EA813354-F016-409C-A55B-EB42D8BC8B73}" dt="2021-04-06T04:33:14.680" v="5341" actId="27803"/>
          <ac:spMkLst>
            <pc:docMk/>
            <pc:sldMk cId="1830847363" sldId="283"/>
            <ac:spMk id="12660" creationId="{30E24867-F3F3-4E6E-BAE0-EE71F5C770A1}"/>
          </ac:spMkLst>
        </pc:spChg>
        <pc:spChg chg="mod">
          <ac:chgData name="Vivek Saahil" userId="43ad321a-5946-4c44-869a-99c3331d9527" providerId="ADAL" clId="{EA813354-F016-409C-A55B-EB42D8BC8B73}" dt="2021-04-06T04:33:14.680" v="5341" actId="27803"/>
          <ac:spMkLst>
            <pc:docMk/>
            <pc:sldMk cId="1830847363" sldId="283"/>
            <ac:spMk id="12661" creationId="{C2270027-03D6-4E8D-A6FB-79970694DCFE}"/>
          </ac:spMkLst>
        </pc:spChg>
        <pc:spChg chg="mod">
          <ac:chgData name="Vivek Saahil" userId="43ad321a-5946-4c44-869a-99c3331d9527" providerId="ADAL" clId="{EA813354-F016-409C-A55B-EB42D8BC8B73}" dt="2021-04-06T04:33:14.680" v="5341" actId="27803"/>
          <ac:spMkLst>
            <pc:docMk/>
            <pc:sldMk cId="1830847363" sldId="283"/>
            <ac:spMk id="12662" creationId="{3DDD139D-1F24-4651-988C-ACDAD531EF7F}"/>
          </ac:spMkLst>
        </pc:spChg>
        <pc:spChg chg="mod">
          <ac:chgData name="Vivek Saahil" userId="43ad321a-5946-4c44-869a-99c3331d9527" providerId="ADAL" clId="{EA813354-F016-409C-A55B-EB42D8BC8B73}" dt="2021-04-06T04:33:14.680" v="5341" actId="27803"/>
          <ac:spMkLst>
            <pc:docMk/>
            <pc:sldMk cId="1830847363" sldId="283"/>
            <ac:spMk id="12663" creationId="{F8923BD9-414E-497D-B1AE-04AA3F1BC368}"/>
          </ac:spMkLst>
        </pc:spChg>
        <pc:spChg chg="mod">
          <ac:chgData name="Vivek Saahil" userId="43ad321a-5946-4c44-869a-99c3331d9527" providerId="ADAL" clId="{EA813354-F016-409C-A55B-EB42D8BC8B73}" dt="2021-04-06T04:33:14.680" v="5341" actId="27803"/>
          <ac:spMkLst>
            <pc:docMk/>
            <pc:sldMk cId="1830847363" sldId="283"/>
            <ac:spMk id="12664" creationId="{FE8E7B96-9DCF-4E5D-AACB-BD67C41BB226}"/>
          </ac:spMkLst>
        </pc:spChg>
        <pc:spChg chg="mod">
          <ac:chgData name="Vivek Saahil" userId="43ad321a-5946-4c44-869a-99c3331d9527" providerId="ADAL" clId="{EA813354-F016-409C-A55B-EB42D8BC8B73}" dt="2021-04-06T04:33:14.680" v="5341" actId="27803"/>
          <ac:spMkLst>
            <pc:docMk/>
            <pc:sldMk cId="1830847363" sldId="283"/>
            <ac:spMk id="12665" creationId="{79FE65DB-C9E2-4577-8B85-57471B1BC17D}"/>
          </ac:spMkLst>
        </pc:spChg>
        <pc:spChg chg="mod">
          <ac:chgData name="Vivek Saahil" userId="43ad321a-5946-4c44-869a-99c3331d9527" providerId="ADAL" clId="{EA813354-F016-409C-A55B-EB42D8BC8B73}" dt="2021-04-06T04:33:14.680" v="5341" actId="27803"/>
          <ac:spMkLst>
            <pc:docMk/>
            <pc:sldMk cId="1830847363" sldId="283"/>
            <ac:spMk id="12666" creationId="{3B1636F6-8ED1-473D-A5B5-3FBBB3F10900}"/>
          </ac:spMkLst>
        </pc:spChg>
        <pc:spChg chg="mod">
          <ac:chgData name="Vivek Saahil" userId="43ad321a-5946-4c44-869a-99c3331d9527" providerId="ADAL" clId="{EA813354-F016-409C-A55B-EB42D8BC8B73}" dt="2021-04-06T04:33:14.680" v="5341" actId="27803"/>
          <ac:spMkLst>
            <pc:docMk/>
            <pc:sldMk cId="1830847363" sldId="283"/>
            <ac:spMk id="12667" creationId="{D9F055D3-243B-4E0A-8A31-AD10D50D0024}"/>
          </ac:spMkLst>
        </pc:spChg>
        <pc:spChg chg="mod">
          <ac:chgData name="Vivek Saahil" userId="43ad321a-5946-4c44-869a-99c3331d9527" providerId="ADAL" clId="{EA813354-F016-409C-A55B-EB42D8BC8B73}" dt="2021-04-06T04:33:14.680" v="5341" actId="27803"/>
          <ac:spMkLst>
            <pc:docMk/>
            <pc:sldMk cId="1830847363" sldId="283"/>
            <ac:spMk id="12668" creationId="{D01B04FC-4FDE-487D-AB6A-B818688404E2}"/>
          </ac:spMkLst>
        </pc:spChg>
        <pc:spChg chg="mod">
          <ac:chgData name="Vivek Saahil" userId="43ad321a-5946-4c44-869a-99c3331d9527" providerId="ADAL" clId="{EA813354-F016-409C-A55B-EB42D8BC8B73}" dt="2021-04-06T04:33:14.680" v="5341" actId="27803"/>
          <ac:spMkLst>
            <pc:docMk/>
            <pc:sldMk cId="1830847363" sldId="283"/>
            <ac:spMk id="12669" creationId="{2CA22A79-CDE6-457A-A03F-E9D09DB53B07}"/>
          </ac:spMkLst>
        </pc:spChg>
        <pc:spChg chg="mod">
          <ac:chgData name="Vivek Saahil" userId="43ad321a-5946-4c44-869a-99c3331d9527" providerId="ADAL" clId="{EA813354-F016-409C-A55B-EB42D8BC8B73}" dt="2021-04-06T04:33:14.680" v="5341" actId="27803"/>
          <ac:spMkLst>
            <pc:docMk/>
            <pc:sldMk cId="1830847363" sldId="283"/>
            <ac:spMk id="12670" creationId="{D50A8D6A-81F0-43E7-B4FB-74403CBBD39F}"/>
          </ac:spMkLst>
        </pc:spChg>
        <pc:spChg chg="mod">
          <ac:chgData name="Vivek Saahil" userId="43ad321a-5946-4c44-869a-99c3331d9527" providerId="ADAL" clId="{EA813354-F016-409C-A55B-EB42D8BC8B73}" dt="2021-04-06T04:33:14.680" v="5341" actId="27803"/>
          <ac:spMkLst>
            <pc:docMk/>
            <pc:sldMk cId="1830847363" sldId="283"/>
            <ac:spMk id="12671" creationId="{7512BD99-1932-4069-9420-7CE96A30787D}"/>
          </ac:spMkLst>
        </pc:spChg>
        <pc:spChg chg="mod">
          <ac:chgData name="Vivek Saahil" userId="43ad321a-5946-4c44-869a-99c3331d9527" providerId="ADAL" clId="{EA813354-F016-409C-A55B-EB42D8BC8B73}" dt="2021-04-06T04:33:14.680" v="5341" actId="27803"/>
          <ac:spMkLst>
            <pc:docMk/>
            <pc:sldMk cId="1830847363" sldId="283"/>
            <ac:spMk id="12672" creationId="{F8ED9B07-3831-4EFE-BB66-D5DCA1E474F7}"/>
          </ac:spMkLst>
        </pc:spChg>
        <pc:spChg chg="mod">
          <ac:chgData name="Vivek Saahil" userId="43ad321a-5946-4c44-869a-99c3331d9527" providerId="ADAL" clId="{EA813354-F016-409C-A55B-EB42D8BC8B73}" dt="2021-04-06T04:33:14.680" v="5341" actId="27803"/>
          <ac:spMkLst>
            <pc:docMk/>
            <pc:sldMk cId="1830847363" sldId="283"/>
            <ac:spMk id="12673" creationId="{BE8ACCB2-9F7D-428C-8EDC-1EC9054977EF}"/>
          </ac:spMkLst>
        </pc:spChg>
        <pc:spChg chg="mod">
          <ac:chgData name="Vivek Saahil" userId="43ad321a-5946-4c44-869a-99c3331d9527" providerId="ADAL" clId="{EA813354-F016-409C-A55B-EB42D8BC8B73}" dt="2021-04-06T04:33:14.680" v="5341" actId="27803"/>
          <ac:spMkLst>
            <pc:docMk/>
            <pc:sldMk cId="1830847363" sldId="283"/>
            <ac:spMk id="12674" creationId="{DA8B8037-904E-4771-86DA-02CB1F535B5C}"/>
          </ac:spMkLst>
        </pc:spChg>
        <pc:spChg chg="mod">
          <ac:chgData name="Vivek Saahil" userId="43ad321a-5946-4c44-869a-99c3331d9527" providerId="ADAL" clId="{EA813354-F016-409C-A55B-EB42D8BC8B73}" dt="2021-04-06T04:33:14.680" v="5341" actId="27803"/>
          <ac:spMkLst>
            <pc:docMk/>
            <pc:sldMk cId="1830847363" sldId="283"/>
            <ac:spMk id="12675" creationId="{34FBE9B6-5B06-49B3-BD33-5DF58CC78AD7}"/>
          </ac:spMkLst>
        </pc:spChg>
        <pc:spChg chg="mod">
          <ac:chgData name="Vivek Saahil" userId="43ad321a-5946-4c44-869a-99c3331d9527" providerId="ADAL" clId="{EA813354-F016-409C-A55B-EB42D8BC8B73}" dt="2021-04-06T04:33:14.680" v="5341" actId="27803"/>
          <ac:spMkLst>
            <pc:docMk/>
            <pc:sldMk cId="1830847363" sldId="283"/>
            <ac:spMk id="12676" creationId="{EB0B348C-16E3-43DA-8B84-EC94E558AD03}"/>
          </ac:spMkLst>
        </pc:spChg>
        <pc:spChg chg="mod">
          <ac:chgData name="Vivek Saahil" userId="43ad321a-5946-4c44-869a-99c3331d9527" providerId="ADAL" clId="{EA813354-F016-409C-A55B-EB42D8BC8B73}" dt="2021-04-06T04:33:14.680" v="5341" actId="27803"/>
          <ac:spMkLst>
            <pc:docMk/>
            <pc:sldMk cId="1830847363" sldId="283"/>
            <ac:spMk id="12677" creationId="{3D13BF5E-0A18-4544-8B18-59B95C8BAB9D}"/>
          </ac:spMkLst>
        </pc:spChg>
        <pc:spChg chg="mod">
          <ac:chgData name="Vivek Saahil" userId="43ad321a-5946-4c44-869a-99c3331d9527" providerId="ADAL" clId="{EA813354-F016-409C-A55B-EB42D8BC8B73}" dt="2021-04-06T04:33:14.680" v="5341" actId="27803"/>
          <ac:spMkLst>
            <pc:docMk/>
            <pc:sldMk cId="1830847363" sldId="283"/>
            <ac:spMk id="12678" creationId="{BCFDD7E7-5DFA-4488-B793-E0BB313EF56E}"/>
          </ac:spMkLst>
        </pc:spChg>
        <pc:spChg chg="mod">
          <ac:chgData name="Vivek Saahil" userId="43ad321a-5946-4c44-869a-99c3331d9527" providerId="ADAL" clId="{EA813354-F016-409C-A55B-EB42D8BC8B73}" dt="2021-04-06T04:33:14.680" v="5341" actId="27803"/>
          <ac:spMkLst>
            <pc:docMk/>
            <pc:sldMk cId="1830847363" sldId="283"/>
            <ac:spMk id="12679" creationId="{9D58D70F-A79D-4778-BD1B-01268B825F82}"/>
          </ac:spMkLst>
        </pc:spChg>
        <pc:spChg chg="mod">
          <ac:chgData name="Vivek Saahil" userId="43ad321a-5946-4c44-869a-99c3331d9527" providerId="ADAL" clId="{EA813354-F016-409C-A55B-EB42D8BC8B73}" dt="2021-04-06T04:33:14.680" v="5341" actId="27803"/>
          <ac:spMkLst>
            <pc:docMk/>
            <pc:sldMk cId="1830847363" sldId="283"/>
            <ac:spMk id="12680" creationId="{8C993D71-A8D6-42CF-ACBF-2727895070AB}"/>
          </ac:spMkLst>
        </pc:spChg>
        <pc:spChg chg="mod">
          <ac:chgData name="Vivek Saahil" userId="43ad321a-5946-4c44-869a-99c3331d9527" providerId="ADAL" clId="{EA813354-F016-409C-A55B-EB42D8BC8B73}" dt="2021-04-06T04:33:14.680" v="5341" actId="27803"/>
          <ac:spMkLst>
            <pc:docMk/>
            <pc:sldMk cId="1830847363" sldId="283"/>
            <ac:spMk id="12681" creationId="{584657D4-C70D-4D46-B370-F218DBB94553}"/>
          </ac:spMkLst>
        </pc:spChg>
        <pc:spChg chg="mod">
          <ac:chgData name="Vivek Saahil" userId="43ad321a-5946-4c44-869a-99c3331d9527" providerId="ADAL" clId="{EA813354-F016-409C-A55B-EB42D8BC8B73}" dt="2021-04-06T04:33:14.680" v="5341" actId="27803"/>
          <ac:spMkLst>
            <pc:docMk/>
            <pc:sldMk cId="1830847363" sldId="283"/>
            <ac:spMk id="12682" creationId="{CB5858C2-3767-44EA-ADDB-15FC400FD386}"/>
          </ac:spMkLst>
        </pc:spChg>
        <pc:spChg chg="mod">
          <ac:chgData name="Vivek Saahil" userId="43ad321a-5946-4c44-869a-99c3331d9527" providerId="ADAL" clId="{EA813354-F016-409C-A55B-EB42D8BC8B73}" dt="2021-04-06T04:33:14.680" v="5341" actId="27803"/>
          <ac:spMkLst>
            <pc:docMk/>
            <pc:sldMk cId="1830847363" sldId="283"/>
            <ac:spMk id="12683" creationId="{FFF9DFD3-1A04-4B1C-A222-EB3D507EAA69}"/>
          </ac:spMkLst>
        </pc:spChg>
        <pc:spChg chg="mod">
          <ac:chgData name="Vivek Saahil" userId="43ad321a-5946-4c44-869a-99c3331d9527" providerId="ADAL" clId="{EA813354-F016-409C-A55B-EB42D8BC8B73}" dt="2021-04-06T04:33:14.680" v="5341" actId="27803"/>
          <ac:spMkLst>
            <pc:docMk/>
            <pc:sldMk cId="1830847363" sldId="283"/>
            <ac:spMk id="12684" creationId="{189E397C-902B-4E74-91C5-30CCB14DEE8C}"/>
          </ac:spMkLst>
        </pc:spChg>
        <pc:spChg chg="mod">
          <ac:chgData name="Vivek Saahil" userId="43ad321a-5946-4c44-869a-99c3331d9527" providerId="ADAL" clId="{EA813354-F016-409C-A55B-EB42D8BC8B73}" dt="2021-04-06T04:33:14.680" v="5341" actId="27803"/>
          <ac:spMkLst>
            <pc:docMk/>
            <pc:sldMk cId="1830847363" sldId="283"/>
            <ac:spMk id="12685" creationId="{5DC1B3AD-8DE5-495C-A27F-1895B66212D8}"/>
          </ac:spMkLst>
        </pc:spChg>
        <pc:spChg chg="mod">
          <ac:chgData name="Vivek Saahil" userId="43ad321a-5946-4c44-869a-99c3331d9527" providerId="ADAL" clId="{EA813354-F016-409C-A55B-EB42D8BC8B73}" dt="2021-04-06T04:33:14.680" v="5341" actId="27803"/>
          <ac:spMkLst>
            <pc:docMk/>
            <pc:sldMk cId="1830847363" sldId="283"/>
            <ac:spMk id="12686" creationId="{8B267900-712B-47E1-9CDC-998FC6012D15}"/>
          </ac:spMkLst>
        </pc:spChg>
        <pc:spChg chg="mod">
          <ac:chgData name="Vivek Saahil" userId="43ad321a-5946-4c44-869a-99c3331d9527" providerId="ADAL" clId="{EA813354-F016-409C-A55B-EB42D8BC8B73}" dt="2021-04-06T04:33:14.680" v="5341" actId="27803"/>
          <ac:spMkLst>
            <pc:docMk/>
            <pc:sldMk cId="1830847363" sldId="283"/>
            <ac:spMk id="12687" creationId="{2FB24DEF-D498-402A-87EE-4909FB4497F0}"/>
          </ac:spMkLst>
        </pc:spChg>
        <pc:spChg chg="mod">
          <ac:chgData name="Vivek Saahil" userId="43ad321a-5946-4c44-869a-99c3331d9527" providerId="ADAL" clId="{EA813354-F016-409C-A55B-EB42D8BC8B73}" dt="2021-04-06T04:33:14.680" v="5341" actId="27803"/>
          <ac:spMkLst>
            <pc:docMk/>
            <pc:sldMk cId="1830847363" sldId="283"/>
            <ac:spMk id="12688" creationId="{C941281B-C069-42DA-8826-51013A718471}"/>
          </ac:spMkLst>
        </pc:spChg>
        <pc:spChg chg="mod">
          <ac:chgData name="Vivek Saahil" userId="43ad321a-5946-4c44-869a-99c3331d9527" providerId="ADAL" clId="{EA813354-F016-409C-A55B-EB42D8BC8B73}" dt="2021-04-06T04:33:14.680" v="5341" actId="27803"/>
          <ac:spMkLst>
            <pc:docMk/>
            <pc:sldMk cId="1830847363" sldId="283"/>
            <ac:spMk id="12689" creationId="{83B6EDD0-96CC-4056-A836-6D9A6ED24889}"/>
          </ac:spMkLst>
        </pc:spChg>
        <pc:spChg chg="mod">
          <ac:chgData name="Vivek Saahil" userId="43ad321a-5946-4c44-869a-99c3331d9527" providerId="ADAL" clId="{EA813354-F016-409C-A55B-EB42D8BC8B73}" dt="2021-04-06T04:33:14.680" v="5341" actId="27803"/>
          <ac:spMkLst>
            <pc:docMk/>
            <pc:sldMk cId="1830847363" sldId="283"/>
            <ac:spMk id="12690" creationId="{C45A1A7B-DD12-44A5-8901-661A94D593DE}"/>
          </ac:spMkLst>
        </pc:spChg>
        <pc:spChg chg="mod">
          <ac:chgData name="Vivek Saahil" userId="43ad321a-5946-4c44-869a-99c3331d9527" providerId="ADAL" clId="{EA813354-F016-409C-A55B-EB42D8BC8B73}" dt="2021-04-06T04:33:14.680" v="5341" actId="27803"/>
          <ac:spMkLst>
            <pc:docMk/>
            <pc:sldMk cId="1830847363" sldId="283"/>
            <ac:spMk id="12691" creationId="{BCCA75AE-6196-47A6-9963-C0FCD37C2821}"/>
          </ac:spMkLst>
        </pc:spChg>
        <pc:spChg chg="mod">
          <ac:chgData name="Vivek Saahil" userId="43ad321a-5946-4c44-869a-99c3331d9527" providerId="ADAL" clId="{EA813354-F016-409C-A55B-EB42D8BC8B73}" dt="2021-04-06T04:33:14.680" v="5341" actId="27803"/>
          <ac:spMkLst>
            <pc:docMk/>
            <pc:sldMk cId="1830847363" sldId="283"/>
            <ac:spMk id="12692" creationId="{A8CEED14-9573-4C41-8C26-564103EBA324}"/>
          </ac:spMkLst>
        </pc:spChg>
        <pc:spChg chg="mod">
          <ac:chgData name="Vivek Saahil" userId="43ad321a-5946-4c44-869a-99c3331d9527" providerId="ADAL" clId="{EA813354-F016-409C-A55B-EB42D8BC8B73}" dt="2021-04-06T04:33:14.680" v="5341" actId="27803"/>
          <ac:spMkLst>
            <pc:docMk/>
            <pc:sldMk cId="1830847363" sldId="283"/>
            <ac:spMk id="12693" creationId="{E551E126-FE6E-4E05-99D8-1B983CDABC29}"/>
          </ac:spMkLst>
        </pc:spChg>
        <pc:spChg chg="mod">
          <ac:chgData name="Vivek Saahil" userId="43ad321a-5946-4c44-869a-99c3331d9527" providerId="ADAL" clId="{EA813354-F016-409C-A55B-EB42D8BC8B73}" dt="2021-04-06T04:33:14.680" v="5341" actId="27803"/>
          <ac:spMkLst>
            <pc:docMk/>
            <pc:sldMk cId="1830847363" sldId="283"/>
            <ac:spMk id="12694" creationId="{687D9A22-DA53-43F8-A3D4-6E5051013B79}"/>
          </ac:spMkLst>
        </pc:spChg>
        <pc:spChg chg="mod">
          <ac:chgData name="Vivek Saahil" userId="43ad321a-5946-4c44-869a-99c3331d9527" providerId="ADAL" clId="{EA813354-F016-409C-A55B-EB42D8BC8B73}" dt="2021-04-06T04:33:14.680" v="5341" actId="27803"/>
          <ac:spMkLst>
            <pc:docMk/>
            <pc:sldMk cId="1830847363" sldId="283"/>
            <ac:spMk id="12695" creationId="{5AEDEE7D-D919-4FE2-B2C8-7B30C3DD6592}"/>
          </ac:spMkLst>
        </pc:spChg>
        <pc:spChg chg="mod">
          <ac:chgData name="Vivek Saahil" userId="43ad321a-5946-4c44-869a-99c3331d9527" providerId="ADAL" clId="{EA813354-F016-409C-A55B-EB42D8BC8B73}" dt="2021-04-06T04:33:14.680" v="5341" actId="27803"/>
          <ac:spMkLst>
            <pc:docMk/>
            <pc:sldMk cId="1830847363" sldId="283"/>
            <ac:spMk id="12696" creationId="{8BC54605-9F2A-4512-A99F-BE87D28033BE}"/>
          </ac:spMkLst>
        </pc:spChg>
        <pc:spChg chg="mod">
          <ac:chgData name="Vivek Saahil" userId="43ad321a-5946-4c44-869a-99c3331d9527" providerId="ADAL" clId="{EA813354-F016-409C-A55B-EB42D8BC8B73}" dt="2021-04-06T04:33:14.680" v="5341" actId="27803"/>
          <ac:spMkLst>
            <pc:docMk/>
            <pc:sldMk cId="1830847363" sldId="283"/>
            <ac:spMk id="12697" creationId="{FE352B9B-74AE-43AA-B82F-30743EB4D059}"/>
          </ac:spMkLst>
        </pc:spChg>
        <pc:spChg chg="mod">
          <ac:chgData name="Vivek Saahil" userId="43ad321a-5946-4c44-869a-99c3331d9527" providerId="ADAL" clId="{EA813354-F016-409C-A55B-EB42D8BC8B73}" dt="2021-04-06T04:33:14.680" v="5341" actId="27803"/>
          <ac:spMkLst>
            <pc:docMk/>
            <pc:sldMk cId="1830847363" sldId="283"/>
            <ac:spMk id="12698" creationId="{C8656DB6-18FB-4164-8795-D40F408A467B}"/>
          </ac:spMkLst>
        </pc:spChg>
        <pc:spChg chg="mod">
          <ac:chgData name="Vivek Saahil" userId="43ad321a-5946-4c44-869a-99c3331d9527" providerId="ADAL" clId="{EA813354-F016-409C-A55B-EB42D8BC8B73}" dt="2021-04-06T04:33:14.680" v="5341" actId="27803"/>
          <ac:spMkLst>
            <pc:docMk/>
            <pc:sldMk cId="1830847363" sldId="283"/>
            <ac:spMk id="12699" creationId="{9F5306CB-95EF-410C-B76A-4ACC408CBD8B}"/>
          </ac:spMkLst>
        </pc:spChg>
        <pc:spChg chg="mod">
          <ac:chgData name="Vivek Saahil" userId="43ad321a-5946-4c44-869a-99c3331d9527" providerId="ADAL" clId="{EA813354-F016-409C-A55B-EB42D8BC8B73}" dt="2021-04-06T04:33:14.680" v="5341" actId="27803"/>
          <ac:spMkLst>
            <pc:docMk/>
            <pc:sldMk cId="1830847363" sldId="283"/>
            <ac:spMk id="12700" creationId="{73BA1B79-7B2E-4638-A359-C0C045A5C2B6}"/>
          </ac:spMkLst>
        </pc:spChg>
        <pc:spChg chg="mod">
          <ac:chgData name="Vivek Saahil" userId="43ad321a-5946-4c44-869a-99c3331d9527" providerId="ADAL" clId="{EA813354-F016-409C-A55B-EB42D8BC8B73}" dt="2021-04-06T04:33:14.680" v="5341" actId="27803"/>
          <ac:spMkLst>
            <pc:docMk/>
            <pc:sldMk cId="1830847363" sldId="283"/>
            <ac:spMk id="12701" creationId="{A3A97137-F696-435F-82A0-66044DD2A3C9}"/>
          </ac:spMkLst>
        </pc:spChg>
        <pc:spChg chg="mod">
          <ac:chgData name="Vivek Saahil" userId="43ad321a-5946-4c44-869a-99c3331d9527" providerId="ADAL" clId="{EA813354-F016-409C-A55B-EB42D8BC8B73}" dt="2021-04-06T04:33:14.680" v="5341" actId="27803"/>
          <ac:spMkLst>
            <pc:docMk/>
            <pc:sldMk cId="1830847363" sldId="283"/>
            <ac:spMk id="12702" creationId="{C7903B1B-214D-48F3-B2AA-862156487100}"/>
          </ac:spMkLst>
        </pc:spChg>
        <pc:spChg chg="mod">
          <ac:chgData name="Vivek Saahil" userId="43ad321a-5946-4c44-869a-99c3331d9527" providerId="ADAL" clId="{EA813354-F016-409C-A55B-EB42D8BC8B73}" dt="2021-04-06T04:33:14.680" v="5341" actId="27803"/>
          <ac:spMkLst>
            <pc:docMk/>
            <pc:sldMk cId="1830847363" sldId="283"/>
            <ac:spMk id="12703" creationId="{131C6DA4-EB5A-4D78-BB22-58734CEA4E98}"/>
          </ac:spMkLst>
        </pc:spChg>
        <pc:spChg chg="mod">
          <ac:chgData name="Vivek Saahil" userId="43ad321a-5946-4c44-869a-99c3331d9527" providerId="ADAL" clId="{EA813354-F016-409C-A55B-EB42D8BC8B73}" dt="2021-04-06T04:33:14.680" v="5341" actId="27803"/>
          <ac:spMkLst>
            <pc:docMk/>
            <pc:sldMk cId="1830847363" sldId="283"/>
            <ac:spMk id="12704" creationId="{FA014A77-F78C-4937-80EB-1A8323E8093F}"/>
          </ac:spMkLst>
        </pc:spChg>
        <pc:spChg chg="mod">
          <ac:chgData name="Vivek Saahil" userId="43ad321a-5946-4c44-869a-99c3331d9527" providerId="ADAL" clId="{EA813354-F016-409C-A55B-EB42D8BC8B73}" dt="2021-04-06T04:33:14.680" v="5341" actId="27803"/>
          <ac:spMkLst>
            <pc:docMk/>
            <pc:sldMk cId="1830847363" sldId="283"/>
            <ac:spMk id="12705" creationId="{92487D69-31CF-41D0-B31B-303FF315FCA0}"/>
          </ac:spMkLst>
        </pc:spChg>
        <pc:spChg chg="mod">
          <ac:chgData name="Vivek Saahil" userId="43ad321a-5946-4c44-869a-99c3331d9527" providerId="ADAL" clId="{EA813354-F016-409C-A55B-EB42D8BC8B73}" dt="2021-04-06T04:33:14.680" v="5341" actId="27803"/>
          <ac:spMkLst>
            <pc:docMk/>
            <pc:sldMk cId="1830847363" sldId="283"/>
            <ac:spMk id="12706" creationId="{3AA62C69-C2DB-47C0-BADB-8E748BE2D6EF}"/>
          </ac:spMkLst>
        </pc:spChg>
        <pc:spChg chg="mod">
          <ac:chgData name="Vivek Saahil" userId="43ad321a-5946-4c44-869a-99c3331d9527" providerId="ADAL" clId="{EA813354-F016-409C-A55B-EB42D8BC8B73}" dt="2021-04-06T04:33:14.680" v="5341" actId="27803"/>
          <ac:spMkLst>
            <pc:docMk/>
            <pc:sldMk cId="1830847363" sldId="283"/>
            <ac:spMk id="12707" creationId="{A1D64D02-BEFF-4D8D-B0DD-FF1F0AAB803C}"/>
          </ac:spMkLst>
        </pc:spChg>
        <pc:spChg chg="mod">
          <ac:chgData name="Vivek Saahil" userId="43ad321a-5946-4c44-869a-99c3331d9527" providerId="ADAL" clId="{EA813354-F016-409C-A55B-EB42D8BC8B73}" dt="2021-04-06T04:33:14.680" v="5341" actId="27803"/>
          <ac:spMkLst>
            <pc:docMk/>
            <pc:sldMk cId="1830847363" sldId="283"/>
            <ac:spMk id="12708" creationId="{367F631B-01DC-49A1-8C69-B4BD69055DEF}"/>
          </ac:spMkLst>
        </pc:spChg>
        <pc:spChg chg="mod">
          <ac:chgData name="Vivek Saahil" userId="43ad321a-5946-4c44-869a-99c3331d9527" providerId="ADAL" clId="{EA813354-F016-409C-A55B-EB42D8BC8B73}" dt="2021-04-06T04:33:14.680" v="5341" actId="27803"/>
          <ac:spMkLst>
            <pc:docMk/>
            <pc:sldMk cId="1830847363" sldId="283"/>
            <ac:spMk id="12709" creationId="{4E00DBB5-F924-45E4-9B3E-1BC395BEDC94}"/>
          </ac:spMkLst>
        </pc:spChg>
        <pc:spChg chg="mod">
          <ac:chgData name="Vivek Saahil" userId="43ad321a-5946-4c44-869a-99c3331d9527" providerId="ADAL" clId="{EA813354-F016-409C-A55B-EB42D8BC8B73}" dt="2021-04-06T04:33:14.680" v="5341" actId="27803"/>
          <ac:spMkLst>
            <pc:docMk/>
            <pc:sldMk cId="1830847363" sldId="283"/>
            <ac:spMk id="12710" creationId="{54FBD8F8-091D-47FE-8EC5-EA4FFEE058C3}"/>
          </ac:spMkLst>
        </pc:spChg>
        <pc:spChg chg="mod">
          <ac:chgData name="Vivek Saahil" userId="43ad321a-5946-4c44-869a-99c3331d9527" providerId="ADAL" clId="{EA813354-F016-409C-A55B-EB42D8BC8B73}" dt="2021-04-06T04:33:14.680" v="5341" actId="27803"/>
          <ac:spMkLst>
            <pc:docMk/>
            <pc:sldMk cId="1830847363" sldId="283"/>
            <ac:spMk id="12711" creationId="{5E4365AF-8307-443A-AEF9-D79B6A696B9C}"/>
          </ac:spMkLst>
        </pc:spChg>
        <pc:spChg chg="mod">
          <ac:chgData name="Vivek Saahil" userId="43ad321a-5946-4c44-869a-99c3331d9527" providerId="ADAL" clId="{EA813354-F016-409C-A55B-EB42D8BC8B73}" dt="2021-04-06T04:33:14.680" v="5341" actId="27803"/>
          <ac:spMkLst>
            <pc:docMk/>
            <pc:sldMk cId="1830847363" sldId="283"/>
            <ac:spMk id="12712" creationId="{8638DA0C-BF26-488B-B007-1C77050243C9}"/>
          </ac:spMkLst>
        </pc:spChg>
        <pc:spChg chg="mod">
          <ac:chgData name="Vivek Saahil" userId="43ad321a-5946-4c44-869a-99c3331d9527" providerId="ADAL" clId="{EA813354-F016-409C-A55B-EB42D8BC8B73}" dt="2021-04-06T04:33:14.680" v="5341" actId="27803"/>
          <ac:spMkLst>
            <pc:docMk/>
            <pc:sldMk cId="1830847363" sldId="283"/>
            <ac:spMk id="12713" creationId="{B0883EC4-8856-4F4E-A663-9BCC5D405C6D}"/>
          </ac:spMkLst>
        </pc:spChg>
        <pc:spChg chg="mod">
          <ac:chgData name="Vivek Saahil" userId="43ad321a-5946-4c44-869a-99c3331d9527" providerId="ADAL" clId="{EA813354-F016-409C-A55B-EB42D8BC8B73}" dt="2021-04-06T04:33:14.680" v="5341" actId="27803"/>
          <ac:spMkLst>
            <pc:docMk/>
            <pc:sldMk cId="1830847363" sldId="283"/>
            <ac:spMk id="12714" creationId="{C51C30A7-379D-49A8-84E8-85D0196E363C}"/>
          </ac:spMkLst>
        </pc:spChg>
        <pc:spChg chg="mod">
          <ac:chgData name="Vivek Saahil" userId="43ad321a-5946-4c44-869a-99c3331d9527" providerId="ADAL" clId="{EA813354-F016-409C-A55B-EB42D8BC8B73}" dt="2021-04-06T04:33:14.680" v="5341" actId="27803"/>
          <ac:spMkLst>
            <pc:docMk/>
            <pc:sldMk cId="1830847363" sldId="283"/>
            <ac:spMk id="12715" creationId="{009E8AEC-3B79-4FAA-8F47-D352B410C1BA}"/>
          </ac:spMkLst>
        </pc:spChg>
        <pc:spChg chg="mod">
          <ac:chgData name="Vivek Saahil" userId="43ad321a-5946-4c44-869a-99c3331d9527" providerId="ADAL" clId="{EA813354-F016-409C-A55B-EB42D8BC8B73}" dt="2021-04-06T04:33:14.680" v="5341" actId="27803"/>
          <ac:spMkLst>
            <pc:docMk/>
            <pc:sldMk cId="1830847363" sldId="283"/>
            <ac:spMk id="12716" creationId="{CDA503B3-32F9-45ED-A807-263DF930A0A7}"/>
          </ac:spMkLst>
        </pc:spChg>
        <pc:spChg chg="mod">
          <ac:chgData name="Vivek Saahil" userId="43ad321a-5946-4c44-869a-99c3331d9527" providerId="ADAL" clId="{EA813354-F016-409C-A55B-EB42D8BC8B73}" dt="2021-04-06T04:33:14.680" v="5341" actId="27803"/>
          <ac:spMkLst>
            <pc:docMk/>
            <pc:sldMk cId="1830847363" sldId="283"/>
            <ac:spMk id="12717" creationId="{29E786F1-792E-4A84-AA10-CB56C665D64A}"/>
          </ac:spMkLst>
        </pc:spChg>
        <pc:spChg chg="mod">
          <ac:chgData name="Vivek Saahil" userId="43ad321a-5946-4c44-869a-99c3331d9527" providerId="ADAL" clId="{EA813354-F016-409C-A55B-EB42D8BC8B73}" dt="2021-04-06T04:33:14.680" v="5341" actId="27803"/>
          <ac:spMkLst>
            <pc:docMk/>
            <pc:sldMk cId="1830847363" sldId="283"/>
            <ac:spMk id="12718" creationId="{D37F0409-B3FA-4058-BB7B-E3825BD3049F}"/>
          </ac:spMkLst>
        </pc:spChg>
        <pc:spChg chg="mod">
          <ac:chgData name="Vivek Saahil" userId="43ad321a-5946-4c44-869a-99c3331d9527" providerId="ADAL" clId="{EA813354-F016-409C-A55B-EB42D8BC8B73}" dt="2021-04-06T04:33:14.680" v="5341" actId="27803"/>
          <ac:spMkLst>
            <pc:docMk/>
            <pc:sldMk cId="1830847363" sldId="283"/>
            <ac:spMk id="12719" creationId="{7BE8B3E6-5D70-4A83-ADA7-18028584143E}"/>
          </ac:spMkLst>
        </pc:spChg>
        <pc:spChg chg="mod">
          <ac:chgData name="Vivek Saahil" userId="43ad321a-5946-4c44-869a-99c3331d9527" providerId="ADAL" clId="{EA813354-F016-409C-A55B-EB42D8BC8B73}" dt="2021-04-06T04:33:14.680" v="5341" actId="27803"/>
          <ac:spMkLst>
            <pc:docMk/>
            <pc:sldMk cId="1830847363" sldId="283"/>
            <ac:spMk id="12720" creationId="{56A882CA-ACE1-4C60-825D-BBFC4A08D0DC}"/>
          </ac:spMkLst>
        </pc:spChg>
        <pc:spChg chg="mod">
          <ac:chgData name="Vivek Saahil" userId="43ad321a-5946-4c44-869a-99c3331d9527" providerId="ADAL" clId="{EA813354-F016-409C-A55B-EB42D8BC8B73}" dt="2021-04-06T04:33:14.680" v="5341" actId="27803"/>
          <ac:spMkLst>
            <pc:docMk/>
            <pc:sldMk cId="1830847363" sldId="283"/>
            <ac:spMk id="12721" creationId="{AFE19AE9-7ABC-465A-B8AF-CCA250F492FC}"/>
          </ac:spMkLst>
        </pc:spChg>
        <pc:spChg chg="mod">
          <ac:chgData name="Vivek Saahil" userId="43ad321a-5946-4c44-869a-99c3331d9527" providerId="ADAL" clId="{EA813354-F016-409C-A55B-EB42D8BC8B73}" dt="2021-04-06T04:33:14.680" v="5341" actId="27803"/>
          <ac:spMkLst>
            <pc:docMk/>
            <pc:sldMk cId="1830847363" sldId="283"/>
            <ac:spMk id="12722" creationId="{246725CF-FA14-4C56-9DB7-1293123D1EB0}"/>
          </ac:spMkLst>
        </pc:spChg>
        <pc:spChg chg="mod">
          <ac:chgData name="Vivek Saahil" userId="43ad321a-5946-4c44-869a-99c3331d9527" providerId="ADAL" clId="{EA813354-F016-409C-A55B-EB42D8BC8B73}" dt="2021-04-06T04:33:14.680" v="5341" actId="27803"/>
          <ac:spMkLst>
            <pc:docMk/>
            <pc:sldMk cId="1830847363" sldId="283"/>
            <ac:spMk id="12723" creationId="{0F5A090A-AEFD-45F4-936E-FF4B4647E8FB}"/>
          </ac:spMkLst>
        </pc:spChg>
        <pc:spChg chg="mod">
          <ac:chgData name="Vivek Saahil" userId="43ad321a-5946-4c44-869a-99c3331d9527" providerId="ADAL" clId="{EA813354-F016-409C-A55B-EB42D8BC8B73}" dt="2021-04-06T04:33:14.680" v="5341" actId="27803"/>
          <ac:spMkLst>
            <pc:docMk/>
            <pc:sldMk cId="1830847363" sldId="283"/>
            <ac:spMk id="12724" creationId="{B233A33B-93F5-4E2B-817A-E35052693E35}"/>
          </ac:spMkLst>
        </pc:spChg>
        <pc:spChg chg="mod">
          <ac:chgData name="Vivek Saahil" userId="43ad321a-5946-4c44-869a-99c3331d9527" providerId="ADAL" clId="{EA813354-F016-409C-A55B-EB42D8BC8B73}" dt="2021-04-06T04:33:14.680" v="5341" actId="27803"/>
          <ac:spMkLst>
            <pc:docMk/>
            <pc:sldMk cId="1830847363" sldId="283"/>
            <ac:spMk id="12725" creationId="{559A5A83-866A-4391-8C00-A5429CFEC326}"/>
          </ac:spMkLst>
        </pc:spChg>
        <pc:spChg chg="mod">
          <ac:chgData name="Vivek Saahil" userId="43ad321a-5946-4c44-869a-99c3331d9527" providerId="ADAL" clId="{EA813354-F016-409C-A55B-EB42D8BC8B73}" dt="2021-04-06T04:33:14.680" v="5341" actId="27803"/>
          <ac:spMkLst>
            <pc:docMk/>
            <pc:sldMk cId="1830847363" sldId="283"/>
            <ac:spMk id="12726" creationId="{822FAD7B-3F73-4F41-A7C5-055121BBE578}"/>
          </ac:spMkLst>
        </pc:spChg>
        <pc:spChg chg="mod">
          <ac:chgData name="Vivek Saahil" userId="43ad321a-5946-4c44-869a-99c3331d9527" providerId="ADAL" clId="{EA813354-F016-409C-A55B-EB42D8BC8B73}" dt="2021-04-06T04:33:14.680" v="5341" actId="27803"/>
          <ac:spMkLst>
            <pc:docMk/>
            <pc:sldMk cId="1830847363" sldId="283"/>
            <ac:spMk id="12727" creationId="{457AFED2-B59B-4795-9A0D-F2737AABA813}"/>
          </ac:spMkLst>
        </pc:spChg>
        <pc:spChg chg="mod">
          <ac:chgData name="Vivek Saahil" userId="43ad321a-5946-4c44-869a-99c3331d9527" providerId="ADAL" clId="{EA813354-F016-409C-A55B-EB42D8BC8B73}" dt="2021-04-06T04:33:14.680" v="5341" actId="27803"/>
          <ac:spMkLst>
            <pc:docMk/>
            <pc:sldMk cId="1830847363" sldId="283"/>
            <ac:spMk id="12728" creationId="{C12B9921-8C3C-484C-8697-CE6BAC4584D3}"/>
          </ac:spMkLst>
        </pc:spChg>
        <pc:spChg chg="mod">
          <ac:chgData name="Vivek Saahil" userId="43ad321a-5946-4c44-869a-99c3331d9527" providerId="ADAL" clId="{EA813354-F016-409C-A55B-EB42D8BC8B73}" dt="2021-04-06T04:33:14.680" v="5341" actId="27803"/>
          <ac:spMkLst>
            <pc:docMk/>
            <pc:sldMk cId="1830847363" sldId="283"/>
            <ac:spMk id="12729" creationId="{2346D357-3BCB-4DF8-A2B6-FE34FB676ADF}"/>
          </ac:spMkLst>
        </pc:spChg>
        <pc:spChg chg="mod">
          <ac:chgData name="Vivek Saahil" userId="43ad321a-5946-4c44-869a-99c3331d9527" providerId="ADAL" clId="{EA813354-F016-409C-A55B-EB42D8BC8B73}" dt="2021-04-06T04:33:14.680" v="5341" actId="27803"/>
          <ac:spMkLst>
            <pc:docMk/>
            <pc:sldMk cId="1830847363" sldId="283"/>
            <ac:spMk id="12730" creationId="{37361216-E6DB-4A82-8C40-27E5D7DFABF2}"/>
          </ac:spMkLst>
        </pc:spChg>
        <pc:spChg chg="mod">
          <ac:chgData name="Vivek Saahil" userId="43ad321a-5946-4c44-869a-99c3331d9527" providerId="ADAL" clId="{EA813354-F016-409C-A55B-EB42D8BC8B73}" dt="2021-04-06T04:33:14.680" v="5341" actId="27803"/>
          <ac:spMkLst>
            <pc:docMk/>
            <pc:sldMk cId="1830847363" sldId="283"/>
            <ac:spMk id="12731" creationId="{06BE22F0-E3D6-489B-AE57-621358559245}"/>
          </ac:spMkLst>
        </pc:spChg>
        <pc:spChg chg="mod">
          <ac:chgData name="Vivek Saahil" userId="43ad321a-5946-4c44-869a-99c3331d9527" providerId="ADAL" clId="{EA813354-F016-409C-A55B-EB42D8BC8B73}" dt="2021-04-06T04:33:14.680" v="5341" actId="27803"/>
          <ac:spMkLst>
            <pc:docMk/>
            <pc:sldMk cId="1830847363" sldId="283"/>
            <ac:spMk id="12732" creationId="{7282BDBE-15BB-4E42-9C02-DF4A286FE64E}"/>
          </ac:spMkLst>
        </pc:spChg>
        <pc:spChg chg="mod">
          <ac:chgData name="Vivek Saahil" userId="43ad321a-5946-4c44-869a-99c3331d9527" providerId="ADAL" clId="{EA813354-F016-409C-A55B-EB42D8BC8B73}" dt="2021-04-06T04:33:14.680" v="5341" actId="27803"/>
          <ac:spMkLst>
            <pc:docMk/>
            <pc:sldMk cId="1830847363" sldId="283"/>
            <ac:spMk id="12733" creationId="{84D08464-4FCA-465A-B958-DFEE05DBDC79}"/>
          </ac:spMkLst>
        </pc:spChg>
        <pc:spChg chg="mod">
          <ac:chgData name="Vivek Saahil" userId="43ad321a-5946-4c44-869a-99c3331d9527" providerId="ADAL" clId="{EA813354-F016-409C-A55B-EB42D8BC8B73}" dt="2021-04-06T04:33:14.680" v="5341" actId="27803"/>
          <ac:spMkLst>
            <pc:docMk/>
            <pc:sldMk cId="1830847363" sldId="283"/>
            <ac:spMk id="12734" creationId="{70052E55-E912-4612-894B-912A35971CFF}"/>
          </ac:spMkLst>
        </pc:spChg>
        <pc:spChg chg="mod">
          <ac:chgData name="Vivek Saahil" userId="43ad321a-5946-4c44-869a-99c3331d9527" providerId="ADAL" clId="{EA813354-F016-409C-A55B-EB42D8BC8B73}" dt="2021-04-06T04:33:14.680" v="5341" actId="27803"/>
          <ac:spMkLst>
            <pc:docMk/>
            <pc:sldMk cId="1830847363" sldId="283"/>
            <ac:spMk id="12735" creationId="{CBE72438-0D58-465C-B9ED-98B52E7C0F40}"/>
          </ac:spMkLst>
        </pc:spChg>
        <pc:spChg chg="mod">
          <ac:chgData name="Vivek Saahil" userId="43ad321a-5946-4c44-869a-99c3331d9527" providerId="ADAL" clId="{EA813354-F016-409C-A55B-EB42D8BC8B73}" dt="2021-04-06T04:33:14.680" v="5341" actId="27803"/>
          <ac:spMkLst>
            <pc:docMk/>
            <pc:sldMk cId="1830847363" sldId="283"/>
            <ac:spMk id="12736" creationId="{7848924C-AB61-4220-8AFB-31DA7C1A61AE}"/>
          </ac:spMkLst>
        </pc:spChg>
        <pc:spChg chg="mod">
          <ac:chgData name="Vivek Saahil" userId="43ad321a-5946-4c44-869a-99c3331d9527" providerId="ADAL" clId="{EA813354-F016-409C-A55B-EB42D8BC8B73}" dt="2021-04-06T04:33:14.680" v="5341" actId="27803"/>
          <ac:spMkLst>
            <pc:docMk/>
            <pc:sldMk cId="1830847363" sldId="283"/>
            <ac:spMk id="12737" creationId="{9958EE54-48E1-45EB-831F-8759E3274C88}"/>
          </ac:spMkLst>
        </pc:spChg>
        <pc:spChg chg="mod">
          <ac:chgData name="Vivek Saahil" userId="43ad321a-5946-4c44-869a-99c3331d9527" providerId="ADAL" clId="{EA813354-F016-409C-A55B-EB42D8BC8B73}" dt="2021-04-06T04:33:14.680" v="5341" actId="27803"/>
          <ac:spMkLst>
            <pc:docMk/>
            <pc:sldMk cId="1830847363" sldId="283"/>
            <ac:spMk id="12738" creationId="{AE417812-D919-48F8-A71F-F89961C6E841}"/>
          </ac:spMkLst>
        </pc:spChg>
        <pc:spChg chg="mod">
          <ac:chgData name="Vivek Saahil" userId="43ad321a-5946-4c44-869a-99c3331d9527" providerId="ADAL" clId="{EA813354-F016-409C-A55B-EB42D8BC8B73}" dt="2021-04-06T04:33:14.680" v="5341" actId="27803"/>
          <ac:spMkLst>
            <pc:docMk/>
            <pc:sldMk cId="1830847363" sldId="283"/>
            <ac:spMk id="12739" creationId="{952F6635-9F96-4A70-96C6-4924E367E21D}"/>
          </ac:spMkLst>
        </pc:spChg>
        <pc:spChg chg="mod">
          <ac:chgData name="Vivek Saahil" userId="43ad321a-5946-4c44-869a-99c3331d9527" providerId="ADAL" clId="{EA813354-F016-409C-A55B-EB42D8BC8B73}" dt="2021-04-06T04:33:14.680" v="5341" actId="27803"/>
          <ac:spMkLst>
            <pc:docMk/>
            <pc:sldMk cId="1830847363" sldId="283"/>
            <ac:spMk id="12740" creationId="{047BD4BA-8B72-4CD5-A5E7-85D8ECEE3CC2}"/>
          </ac:spMkLst>
        </pc:spChg>
        <pc:spChg chg="mod">
          <ac:chgData name="Vivek Saahil" userId="43ad321a-5946-4c44-869a-99c3331d9527" providerId="ADAL" clId="{EA813354-F016-409C-A55B-EB42D8BC8B73}" dt="2021-04-06T04:33:14.680" v="5341" actId="27803"/>
          <ac:spMkLst>
            <pc:docMk/>
            <pc:sldMk cId="1830847363" sldId="283"/>
            <ac:spMk id="12741" creationId="{A1A946A5-6531-40AB-A23A-C3A76F1A2F17}"/>
          </ac:spMkLst>
        </pc:spChg>
        <pc:spChg chg="mod">
          <ac:chgData name="Vivek Saahil" userId="43ad321a-5946-4c44-869a-99c3331d9527" providerId="ADAL" clId="{EA813354-F016-409C-A55B-EB42D8BC8B73}" dt="2021-04-06T04:33:14.680" v="5341" actId="27803"/>
          <ac:spMkLst>
            <pc:docMk/>
            <pc:sldMk cId="1830847363" sldId="283"/>
            <ac:spMk id="12742" creationId="{136A26FA-1529-45CF-812E-CD37A9B57308}"/>
          </ac:spMkLst>
        </pc:spChg>
        <pc:spChg chg="mod">
          <ac:chgData name="Vivek Saahil" userId="43ad321a-5946-4c44-869a-99c3331d9527" providerId="ADAL" clId="{EA813354-F016-409C-A55B-EB42D8BC8B73}" dt="2021-04-06T04:33:14.680" v="5341" actId="27803"/>
          <ac:spMkLst>
            <pc:docMk/>
            <pc:sldMk cId="1830847363" sldId="283"/>
            <ac:spMk id="12743" creationId="{CA6E94F9-BC54-45F5-B3FC-6EFF42D92172}"/>
          </ac:spMkLst>
        </pc:spChg>
        <pc:spChg chg="mod">
          <ac:chgData name="Vivek Saahil" userId="43ad321a-5946-4c44-869a-99c3331d9527" providerId="ADAL" clId="{EA813354-F016-409C-A55B-EB42D8BC8B73}" dt="2021-04-06T04:33:14.680" v="5341" actId="27803"/>
          <ac:spMkLst>
            <pc:docMk/>
            <pc:sldMk cId="1830847363" sldId="283"/>
            <ac:spMk id="12744" creationId="{78DAF165-7FF7-4632-ADA8-9FEAE445B67D}"/>
          </ac:spMkLst>
        </pc:spChg>
        <pc:spChg chg="mod">
          <ac:chgData name="Vivek Saahil" userId="43ad321a-5946-4c44-869a-99c3331d9527" providerId="ADAL" clId="{EA813354-F016-409C-A55B-EB42D8BC8B73}" dt="2021-04-06T04:33:14.680" v="5341" actId="27803"/>
          <ac:spMkLst>
            <pc:docMk/>
            <pc:sldMk cId="1830847363" sldId="283"/>
            <ac:spMk id="12745" creationId="{E85FE721-9447-4C9B-BE4F-DDC9BEB905AC}"/>
          </ac:spMkLst>
        </pc:spChg>
        <pc:spChg chg="mod">
          <ac:chgData name="Vivek Saahil" userId="43ad321a-5946-4c44-869a-99c3331d9527" providerId="ADAL" clId="{EA813354-F016-409C-A55B-EB42D8BC8B73}" dt="2021-04-06T04:33:14.680" v="5341" actId="27803"/>
          <ac:spMkLst>
            <pc:docMk/>
            <pc:sldMk cId="1830847363" sldId="283"/>
            <ac:spMk id="12746" creationId="{23DF40A2-26EC-46F9-9BA1-FDBFE0D2AE2B}"/>
          </ac:spMkLst>
        </pc:spChg>
        <pc:spChg chg="mod">
          <ac:chgData name="Vivek Saahil" userId="43ad321a-5946-4c44-869a-99c3331d9527" providerId="ADAL" clId="{EA813354-F016-409C-A55B-EB42D8BC8B73}" dt="2021-04-06T04:33:14.680" v="5341" actId="27803"/>
          <ac:spMkLst>
            <pc:docMk/>
            <pc:sldMk cId="1830847363" sldId="283"/>
            <ac:spMk id="12747" creationId="{C8A695BD-424C-4FF7-A9B6-527B7E8BDF18}"/>
          </ac:spMkLst>
        </pc:spChg>
        <pc:spChg chg="mod">
          <ac:chgData name="Vivek Saahil" userId="43ad321a-5946-4c44-869a-99c3331d9527" providerId="ADAL" clId="{EA813354-F016-409C-A55B-EB42D8BC8B73}" dt="2021-04-06T04:33:14.680" v="5341" actId="27803"/>
          <ac:spMkLst>
            <pc:docMk/>
            <pc:sldMk cId="1830847363" sldId="283"/>
            <ac:spMk id="12748" creationId="{5BE0A477-57A0-48A2-9B4D-3CA3E57F8D40}"/>
          </ac:spMkLst>
        </pc:spChg>
        <pc:spChg chg="mod">
          <ac:chgData name="Vivek Saahil" userId="43ad321a-5946-4c44-869a-99c3331d9527" providerId="ADAL" clId="{EA813354-F016-409C-A55B-EB42D8BC8B73}" dt="2021-04-06T04:33:14.680" v="5341" actId="27803"/>
          <ac:spMkLst>
            <pc:docMk/>
            <pc:sldMk cId="1830847363" sldId="283"/>
            <ac:spMk id="12749" creationId="{FEC3A2C5-3A93-4B27-B2FD-C5DFC11FE8FA}"/>
          </ac:spMkLst>
        </pc:spChg>
        <pc:spChg chg="mod">
          <ac:chgData name="Vivek Saahil" userId="43ad321a-5946-4c44-869a-99c3331d9527" providerId="ADAL" clId="{EA813354-F016-409C-A55B-EB42D8BC8B73}" dt="2021-04-06T04:33:14.680" v="5341" actId="27803"/>
          <ac:spMkLst>
            <pc:docMk/>
            <pc:sldMk cId="1830847363" sldId="283"/>
            <ac:spMk id="12750" creationId="{2B9979E3-441C-4892-B4F7-F23524A444B3}"/>
          </ac:spMkLst>
        </pc:spChg>
        <pc:spChg chg="mod">
          <ac:chgData name="Vivek Saahil" userId="43ad321a-5946-4c44-869a-99c3331d9527" providerId="ADAL" clId="{EA813354-F016-409C-A55B-EB42D8BC8B73}" dt="2021-04-06T04:33:14.680" v="5341" actId="27803"/>
          <ac:spMkLst>
            <pc:docMk/>
            <pc:sldMk cId="1830847363" sldId="283"/>
            <ac:spMk id="12751" creationId="{5E56E5C2-4A9D-4FFB-A10F-63999C1D4EF2}"/>
          </ac:spMkLst>
        </pc:spChg>
        <pc:spChg chg="mod">
          <ac:chgData name="Vivek Saahil" userId="43ad321a-5946-4c44-869a-99c3331d9527" providerId="ADAL" clId="{EA813354-F016-409C-A55B-EB42D8BC8B73}" dt="2021-04-06T04:33:14.680" v="5341" actId="27803"/>
          <ac:spMkLst>
            <pc:docMk/>
            <pc:sldMk cId="1830847363" sldId="283"/>
            <ac:spMk id="12752" creationId="{819AFE31-16FD-40E9-A9AB-A43B93B8FDA4}"/>
          </ac:spMkLst>
        </pc:spChg>
        <pc:spChg chg="mod">
          <ac:chgData name="Vivek Saahil" userId="43ad321a-5946-4c44-869a-99c3331d9527" providerId="ADAL" clId="{EA813354-F016-409C-A55B-EB42D8BC8B73}" dt="2021-04-06T04:33:14.680" v="5341" actId="27803"/>
          <ac:spMkLst>
            <pc:docMk/>
            <pc:sldMk cId="1830847363" sldId="283"/>
            <ac:spMk id="12753" creationId="{1C1E697D-5089-4188-9C7B-4D65C7C0EB0C}"/>
          </ac:spMkLst>
        </pc:spChg>
        <pc:spChg chg="mod">
          <ac:chgData name="Vivek Saahil" userId="43ad321a-5946-4c44-869a-99c3331d9527" providerId="ADAL" clId="{EA813354-F016-409C-A55B-EB42D8BC8B73}" dt="2021-04-06T04:33:14.680" v="5341" actId="27803"/>
          <ac:spMkLst>
            <pc:docMk/>
            <pc:sldMk cId="1830847363" sldId="283"/>
            <ac:spMk id="12754" creationId="{99F11541-8BA4-4ECB-B823-189688EE9DA0}"/>
          </ac:spMkLst>
        </pc:spChg>
        <pc:spChg chg="mod">
          <ac:chgData name="Vivek Saahil" userId="43ad321a-5946-4c44-869a-99c3331d9527" providerId="ADAL" clId="{EA813354-F016-409C-A55B-EB42D8BC8B73}" dt="2021-04-06T04:33:14.680" v="5341" actId="27803"/>
          <ac:spMkLst>
            <pc:docMk/>
            <pc:sldMk cId="1830847363" sldId="283"/>
            <ac:spMk id="12755" creationId="{5E4F59BC-0F3B-448E-AC61-B0317E2278AB}"/>
          </ac:spMkLst>
        </pc:spChg>
        <pc:spChg chg="mod">
          <ac:chgData name="Vivek Saahil" userId="43ad321a-5946-4c44-869a-99c3331d9527" providerId="ADAL" clId="{EA813354-F016-409C-A55B-EB42D8BC8B73}" dt="2021-04-06T04:33:14.680" v="5341" actId="27803"/>
          <ac:spMkLst>
            <pc:docMk/>
            <pc:sldMk cId="1830847363" sldId="283"/>
            <ac:spMk id="12756" creationId="{4B77388A-788F-4007-B527-BF819EA52475}"/>
          </ac:spMkLst>
        </pc:spChg>
        <pc:spChg chg="mod">
          <ac:chgData name="Vivek Saahil" userId="43ad321a-5946-4c44-869a-99c3331d9527" providerId="ADAL" clId="{EA813354-F016-409C-A55B-EB42D8BC8B73}" dt="2021-04-06T04:33:14.680" v="5341" actId="27803"/>
          <ac:spMkLst>
            <pc:docMk/>
            <pc:sldMk cId="1830847363" sldId="283"/>
            <ac:spMk id="12757" creationId="{0EFEC60D-B6D9-4BBE-96C9-800137C4F524}"/>
          </ac:spMkLst>
        </pc:spChg>
        <pc:spChg chg="mod">
          <ac:chgData name="Vivek Saahil" userId="43ad321a-5946-4c44-869a-99c3331d9527" providerId="ADAL" clId="{EA813354-F016-409C-A55B-EB42D8BC8B73}" dt="2021-04-06T04:33:14.680" v="5341" actId="27803"/>
          <ac:spMkLst>
            <pc:docMk/>
            <pc:sldMk cId="1830847363" sldId="283"/>
            <ac:spMk id="12758" creationId="{629D434A-F86B-49D4-AFCC-187A64DE0372}"/>
          </ac:spMkLst>
        </pc:spChg>
        <pc:spChg chg="mod">
          <ac:chgData name="Vivek Saahil" userId="43ad321a-5946-4c44-869a-99c3331d9527" providerId="ADAL" clId="{EA813354-F016-409C-A55B-EB42D8BC8B73}" dt="2021-04-06T04:33:14.680" v="5341" actId="27803"/>
          <ac:spMkLst>
            <pc:docMk/>
            <pc:sldMk cId="1830847363" sldId="283"/>
            <ac:spMk id="12759" creationId="{9361DA24-01D1-429C-80C5-D9C1E6DCCCBB}"/>
          </ac:spMkLst>
        </pc:spChg>
        <pc:spChg chg="mod">
          <ac:chgData name="Vivek Saahil" userId="43ad321a-5946-4c44-869a-99c3331d9527" providerId="ADAL" clId="{EA813354-F016-409C-A55B-EB42D8BC8B73}" dt="2021-04-06T04:33:14.680" v="5341" actId="27803"/>
          <ac:spMkLst>
            <pc:docMk/>
            <pc:sldMk cId="1830847363" sldId="283"/>
            <ac:spMk id="12760" creationId="{D2D9E470-776A-41E2-B90F-A648BA07FA53}"/>
          </ac:spMkLst>
        </pc:spChg>
        <pc:spChg chg="mod">
          <ac:chgData name="Vivek Saahil" userId="43ad321a-5946-4c44-869a-99c3331d9527" providerId="ADAL" clId="{EA813354-F016-409C-A55B-EB42D8BC8B73}" dt="2021-04-06T04:33:14.680" v="5341" actId="27803"/>
          <ac:spMkLst>
            <pc:docMk/>
            <pc:sldMk cId="1830847363" sldId="283"/>
            <ac:spMk id="12761" creationId="{7AE76E36-5480-4E54-83D7-0E4B502A5B1B}"/>
          </ac:spMkLst>
        </pc:spChg>
        <pc:spChg chg="mod">
          <ac:chgData name="Vivek Saahil" userId="43ad321a-5946-4c44-869a-99c3331d9527" providerId="ADAL" clId="{EA813354-F016-409C-A55B-EB42D8BC8B73}" dt="2021-04-06T04:33:14.680" v="5341" actId="27803"/>
          <ac:spMkLst>
            <pc:docMk/>
            <pc:sldMk cId="1830847363" sldId="283"/>
            <ac:spMk id="12762" creationId="{08403546-DE3B-44AB-A520-F5144BB3CE4A}"/>
          </ac:spMkLst>
        </pc:spChg>
        <pc:spChg chg="mod">
          <ac:chgData name="Vivek Saahil" userId="43ad321a-5946-4c44-869a-99c3331d9527" providerId="ADAL" clId="{EA813354-F016-409C-A55B-EB42D8BC8B73}" dt="2021-04-06T04:33:14.680" v="5341" actId="27803"/>
          <ac:spMkLst>
            <pc:docMk/>
            <pc:sldMk cId="1830847363" sldId="283"/>
            <ac:spMk id="12763" creationId="{23038ECF-6895-4C6C-886F-86FC2A465FB2}"/>
          </ac:spMkLst>
        </pc:spChg>
        <pc:spChg chg="mod">
          <ac:chgData name="Vivek Saahil" userId="43ad321a-5946-4c44-869a-99c3331d9527" providerId="ADAL" clId="{EA813354-F016-409C-A55B-EB42D8BC8B73}" dt="2021-04-06T04:33:14.680" v="5341" actId="27803"/>
          <ac:spMkLst>
            <pc:docMk/>
            <pc:sldMk cId="1830847363" sldId="283"/>
            <ac:spMk id="12764" creationId="{04F4568E-6302-43EB-B85E-BCAEDC7B32FE}"/>
          </ac:spMkLst>
        </pc:spChg>
        <pc:spChg chg="mod">
          <ac:chgData name="Vivek Saahil" userId="43ad321a-5946-4c44-869a-99c3331d9527" providerId="ADAL" clId="{EA813354-F016-409C-A55B-EB42D8BC8B73}" dt="2021-04-06T04:33:14.680" v="5341" actId="27803"/>
          <ac:spMkLst>
            <pc:docMk/>
            <pc:sldMk cId="1830847363" sldId="283"/>
            <ac:spMk id="12765" creationId="{28DB61E3-3B66-4A41-A4FF-8FA14B4CE9E6}"/>
          </ac:spMkLst>
        </pc:spChg>
        <pc:spChg chg="mod">
          <ac:chgData name="Vivek Saahil" userId="43ad321a-5946-4c44-869a-99c3331d9527" providerId="ADAL" clId="{EA813354-F016-409C-A55B-EB42D8BC8B73}" dt="2021-04-06T04:33:14.680" v="5341" actId="27803"/>
          <ac:spMkLst>
            <pc:docMk/>
            <pc:sldMk cId="1830847363" sldId="283"/>
            <ac:spMk id="12766" creationId="{62B3A9F0-323E-441B-A121-056A7F8EA05F}"/>
          </ac:spMkLst>
        </pc:spChg>
        <pc:spChg chg="mod">
          <ac:chgData name="Vivek Saahil" userId="43ad321a-5946-4c44-869a-99c3331d9527" providerId="ADAL" clId="{EA813354-F016-409C-A55B-EB42D8BC8B73}" dt="2021-04-06T04:33:14.680" v="5341" actId="27803"/>
          <ac:spMkLst>
            <pc:docMk/>
            <pc:sldMk cId="1830847363" sldId="283"/>
            <ac:spMk id="12767" creationId="{F301432A-F956-493D-B2BA-44B87FF6178B}"/>
          </ac:spMkLst>
        </pc:spChg>
        <pc:spChg chg="mod">
          <ac:chgData name="Vivek Saahil" userId="43ad321a-5946-4c44-869a-99c3331d9527" providerId="ADAL" clId="{EA813354-F016-409C-A55B-EB42D8BC8B73}" dt="2021-04-06T04:33:14.680" v="5341" actId="27803"/>
          <ac:spMkLst>
            <pc:docMk/>
            <pc:sldMk cId="1830847363" sldId="283"/>
            <ac:spMk id="12768" creationId="{A8238589-8C0F-4682-854D-8091F17DAB5F}"/>
          </ac:spMkLst>
        </pc:spChg>
        <pc:spChg chg="mod">
          <ac:chgData name="Vivek Saahil" userId="43ad321a-5946-4c44-869a-99c3331d9527" providerId="ADAL" clId="{EA813354-F016-409C-A55B-EB42D8BC8B73}" dt="2021-04-06T04:33:14.680" v="5341" actId="27803"/>
          <ac:spMkLst>
            <pc:docMk/>
            <pc:sldMk cId="1830847363" sldId="283"/>
            <ac:spMk id="12769" creationId="{603D2AF2-8376-4387-952A-FE66D311FAFB}"/>
          </ac:spMkLst>
        </pc:spChg>
        <pc:spChg chg="mod">
          <ac:chgData name="Vivek Saahil" userId="43ad321a-5946-4c44-869a-99c3331d9527" providerId="ADAL" clId="{EA813354-F016-409C-A55B-EB42D8BC8B73}" dt="2021-04-06T04:33:14.680" v="5341" actId="27803"/>
          <ac:spMkLst>
            <pc:docMk/>
            <pc:sldMk cId="1830847363" sldId="283"/>
            <ac:spMk id="12770" creationId="{2F15E467-608C-405E-93B5-661DE7739034}"/>
          </ac:spMkLst>
        </pc:spChg>
        <pc:spChg chg="mod">
          <ac:chgData name="Vivek Saahil" userId="43ad321a-5946-4c44-869a-99c3331d9527" providerId="ADAL" clId="{EA813354-F016-409C-A55B-EB42D8BC8B73}" dt="2021-04-06T04:33:14.680" v="5341" actId="27803"/>
          <ac:spMkLst>
            <pc:docMk/>
            <pc:sldMk cId="1830847363" sldId="283"/>
            <ac:spMk id="12771" creationId="{503F3F86-E9D8-4C22-9956-CD59B8DFC9C5}"/>
          </ac:spMkLst>
        </pc:spChg>
        <pc:spChg chg="mod">
          <ac:chgData name="Vivek Saahil" userId="43ad321a-5946-4c44-869a-99c3331d9527" providerId="ADAL" clId="{EA813354-F016-409C-A55B-EB42D8BC8B73}" dt="2021-04-06T04:33:14.680" v="5341" actId="27803"/>
          <ac:spMkLst>
            <pc:docMk/>
            <pc:sldMk cId="1830847363" sldId="283"/>
            <ac:spMk id="12772" creationId="{C43A5FE6-D0B4-4E1C-BEFC-91CA999239D1}"/>
          </ac:spMkLst>
        </pc:spChg>
        <pc:spChg chg="mod">
          <ac:chgData name="Vivek Saahil" userId="43ad321a-5946-4c44-869a-99c3331d9527" providerId="ADAL" clId="{EA813354-F016-409C-A55B-EB42D8BC8B73}" dt="2021-04-06T04:33:14.680" v="5341" actId="27803"/>
          <ac:spMkLst>
            <pc:docMk/>
            <pc:sldMk cId="1830847363" sldId="283"/>
            <ac:spMk id="12773" creationId="{EB34173D-CE7B-44CF-AEC9-9152B486CD7B}"/>
          </ac:spMkLst>
        </pc:spChg>
        <pc:spChg chg="mod">
          <ac:chgData name="Vivek Saahil" userId="43ad321a-5946-4c44-869a-99c3331d9527" providerId="ADAL" clId="{EA813354-F016-409C-A55B-EB42D8BC8B73}" dt="2021-04-06T04:33:14.680" v="5341" actId="27803"/>
          <ac:spMkLst>
            <pc:docMk/>
            <pc:sldMk cId="1830847363" sldId="283"/>
            <ac:spMk id="12774" creationId="{1DBE2A97-25A1-4749-8592-E4812333DCF1}"/>
          </ac:spMkLst>
        </pc:spChg>
        <pc:spChg chg="mod">
          <ac:chgData name="Vivek Saahil" userId="43ad321a-5946-4c44-869a-99c3331d9527" providerId="ADAL" clId="{EA813354-F016-409C-A55B-EB42D8BC8B73}" dt="2021-04-06T04:33:14.680" v="5341" actId="27803"/>
          <ac:spMkLst>
            <pc:docMk/>
            <pc:sldMk cId="1830847363" sldId="283"/>
            <ac:spMk id="12775" creationId="{C7AB1FD1-5140-4965-A79F-09D47FAF468A}"/>
          </ac:spMkLst>
        </pc:spChg>
        <pc:spChg chg="mod">
          <ac:chgData name="Vivek Saahil" userId="43ad321a-5946-4c44-869a-99c3331d9527" providerId="ADAL" clId="{EA813354-F016-409C-A55B-EB42D8BC8B73}" dt="2021-04-06T04:33:14.680" v="5341" actId="27803"/>
          <ac:spMkLst>
            <pc:docMk/>
            <pc:sldMk cId="1830847363" sldId="283"/>
            <ac:spMk id="12776" creationId="{47F65FB0-BE29-44EA-AE5F-5568C8507290}"/>
          </ac:spMkLst>
        </pc:spChg>
        <pc:spChg chg="mod">
          <ac:chgData name="Vivek Saahil" userId="43ad321a-5946-4c44-869a-99c3331d9527" providerId="ADAL" clId="{EA813354-F016-409C-A55B-EB42D8BC8B73}" dt="2021-04-06T04:33:14.680" v="5341" actId="27803"/>
          <ac:spMkLst>
            <pc:docMk/>
            <pc:sldMk cId="1830847363" sldId="283"/>
            <ac:spMk id="12777" creationId="{B95BAFE1-8632-4A8D-8F2F-58E65401D4B3}"/>
          </ac:spMkLst>
        </pc:spChg>
        <pc:spChg chg="mod">
          <ac:chgData name="Vivek Saahil" userId="43ad321a-5946-4c44-869a-99c3331d9527" providerId="ADAL" clId="{EA813354-F016-409C-A55B-EB42D8BC8B73}" dt="2021-04-06T04:33:14.680" v="5341" actId="27803"/>
          <ac:spMkLst>
            <pc:docMk/>
            <pc:sldMk cId="1830847363" sldId="283"/>
            <ac:spMk id="12778" creationId="{53C1DBCF-E009-4335-B04B-5F53A417DD90}"/>
          </ac:spMkLst>
        </pc:spChg>
        <pc:spChg chg="mod">
          <ac:chgData name="Vivek Saahil" userId="43ad321a-5946-4c44-869a-99c3331d9527" providerId="ADAL" clId="{EA813354-F016-409C-A55B-EB42D8BC8B73}" dt="2021-04-06T04:33:14.680" v="5341" actId="27803"/>
          <ac:spMkLst>
            <pc:docMk/>
            <pc:sldMk cId="1830847363" sldId="283"/>
            <ac:spMk id="12779" creationId="{2388CD6B-7C34-4930-94B1-E5E6FA45A5F4}"/>
          </ac:spMkLst>
        </pc:spChg>
        <pc:spChg chg="mod">
          <ac:chgData name="Vivek Saahil" userId="43ad321a-5946-4c44-869a-99c3331d9527" providerId="ADAL" clId="{EA813354-F016-409C-A55B-EB42D8BC8B73}" dt="2021-04-06T04:33:14.680" v="5341" actId="27803"/>
          <ac:spMkLst>
            <pc:docMk/>
            <pc:sldMk cId="1830847363" sldId="283"/>
            <ac:spMk id="12780" creationId="{0D5ADD17-FE7B-48AC-A0D0-50767974C8A0}"/>
          </ac:spMkLst>
        </pc:spChg>
        <pc:spChg chg="mod">
          <ac:chgData name="Vivek Saahil" userId="43ad321a-5946-4c44-869a-99c3331d9527" providerId="ADAL" clId="{EA813354-F016-409C-A55B-EB42D8BC8B73}" dt="2021-04-06T04:33:14.680" v="5341" actId="27803"/>
          <ac:spMkLst>
            <pc:docMk/>
            <pc:sldMk cId="1830847363" sldId="283"/>
            <ac:spMk id="12781" creationId="{90CF5F9F-E8F1-4825-A22F-54FF0B93D46B}"/>
          </ac:spMkLst>
        </pc:spChg>
        <pc:spChg chg="mod">
          <ac:chgData name="Vivek Saahil" userId="43ad321a-5946-4c44-869a-99c3331d9527" providerId="ADAL" clId="{EA813354-F016-409C-A55B-EB42D8BC8B73}" dt="2021-04-06T04:33:14.680" v="5341" actId="27803"/>
          <ac:spMkLst>
            <pc:docMk/>
            <pc:sldMk cId="1830847363" sldId="283"/>
            <ac:spMk id="12782" creationId="{9B169F36-57AF-4A81-A216-2C72B452FB49}"/>
          </ac:spMkLst>
        </pc:spChg>
        <pc:spChg chg="mod">
          <ac:chgData name="Vivek Saahil" userId="43ad321a-5946-4c44-869a-99c3331d9527" providerId="ADAL" clId="{EA813354-F016-409C-A55B-EB42D8BC8B73}" dt="2021-04-06T04:33:14.680" v="5341" actId="27803"/>
          <ac:spMkLst>
            <pc:docMk/>
            <pc:sldMk cId="1830847363" sldId="283"/>
            <ac:spMk id="12783" creationId="{9CEDF930-F849-43FB-B0AE-609EF5F70219}"/>
          </ac:spMkLst>
        </pc:spChg>
        <pc:spChg chg="mod">
          <ac:chgData name="Vivek Saahil" userId="43ad321a-5946-4c44-869a-99c3331d9527" providerId="ADAL" clId="{EA813354-F016-409C-A55B-EB42D8BC8B73}" dt="2021-04-06T04:33:14.680" v="5341" actId="27803"/>
          <ac:spMkLst>
            <pc:docMk/>
            <pc:sldMk cId="1830847363" sldId="283"/>
            <ac:spMk id="12784" creationId="{76D642BF-57AD-45F0-9680-BB07DE9D2FE3}"/>
          </ac:spMkLst>
        </pc:spChg>
        <pc:spChg chg="mod">
          <ac:chgData name="Vivek Saahil" userId="43ad321a-5946-4c44-869a-99c3331d9527" providerId="ADAL" clId="{EA813354-F016-409C-A55B-EB42D8BC8B73}" dt="2021-04-06T04:33:14.680" v="5341" actId="27803"/>
          <ac:spMkLst>
            <pc:docMk/>
            <pc:sldMk cId="1830847363" sldId="283"/>
            <ac:spMk id="12785" creationId="{74613D72-B911-4A09-AB04-43D8B1ABD56D}"/>
          </ac:spMkLst>
        </pc:spChg>
        <pc:spChg chg="mod">
          <ac:chgData name="Vivek Saahil" userId="43ad321a-5946-4c44-869a-99c3331d9527" providerId="ADAL" clId="{EA813354-F016-409C-A55B-EB42D8BC8B73}" dt="2021-04-06T04:33:14.680" v="5341" actId="27803"/>
          <ac:spMkLst>
            <pc:docMk/>
            <pc:sldMk cId="1830847363" sldId="283"/>
            <ac:spMk id="12786" creationId="{4099654A-BD3D-4170-9F00-0EFA4307B39E}"/>
          </ac:spMkLst>
        </pc:spChg>
        <pc:spChg chg="mod">
          <ac:chgData name="Vivek Saahil" userId="43ad321a-5946-4c44-869a-99c3331d9527" providerId="ADAL" clId="{EA813354-F016-409C-A55B-EB42D8BC8B73}" dt="2021-04-06T04:33:14.680" v="5341" actId="27803"/>
          <ac:spMkLst>
            <pc:docMk/>
            <pc:sldMk cId="1830847363" sldId="283"/>
            <ac:spMk id="12787" creationId="{97418A54-EAA7-46F8-8CDC-4719704F80C2}"/>
          </ac:spMkLst>
        </pc:spChg>
        <pc:spChg chg="mod">
          <ac:chgData name="Vivek Saahil" userId="43ad321a-5946-4c44-869a-99c3331d9527" providerId="ADAL" clId="{EA813354-F016-409C-A55B-EB42D8BC8B73}" dt="2021-04-06T04:33:14.680" v="5341" actId="27803"/>
          <ac:spMkLst>
            <pc:docMk/>
            <pc:sldMk cId="1830847363" sldId="283"/>
            <ac:spMk id="12788" creationId="{5E8485CA-BA66-41D9-BA4E-63F48FF27428}"/>
          </ac:spMkLst>
        </pc:spChg>
        <pc:spChg chg="mod">
          <ac:chgData name="Vivek Saahil" userId="43ad321a-5946-4c44-869a-99c3331d9527" providerId="ADAL" clId="{EA813354-F016-409C-A55B-EB42D8BC8B73}" dt="2021-04-06T04:33:14.680" v="5341" actId="27803"/>
          <ac:spMkLst>
            <pc:docMk/>
            <pc:sldMk cId="1830847363" sldId="283"/>
            <ac:spMk id="12789" creationId="{DC836024-02B7-460F-9B06-6EFB2CFF67FD}"/>
          </ac:spMkLst>
        </pc:spChg>
        <pc:spChg chg="mod">
          <ac:chgData name="Vivek Saahil" userId="43ad321a-5946-4c44-869a-99c3331d9527" providerId="ADAL" clId="{EA813354-F016-409C-A55B-EB42D8BC8B73}" dt="2021-04-06T04:33:14.680" v="5341" actId="27803"/>
          <ac:spMkLst>
            <pc:docMk/>
            <pc:sldMk cId="1830847363" sldId="283"/>
            <ac:spMk id="12790" creationId="{C3DD682E-BB3A-4DD9-B69E-E26897A3B62F}"/>
          </ac:spMkLst>
        </pc:spChg>
        <pc:spChg chg="mod">
          <ac:chgData name="Vivek Saahil" userId="43ad321a-5946-4c44-869a-99c3331d9527" providerId="ADAL" clId="{EA813354-F016-409C-A55B-EB42D8BC8B73}" dt="2021-04-06T04:33:14.680" v="5341" actId="27803"/>
          <ac:spMkLst>
            <pc:docMk/>
            <pc:sldMk cId="1830847363" sldId="283"/>
            <ac:spMk id="12791" creationId="{FE380503-2BA8-4E77-AB0D-4FFD12F58F3A}"/>
          </ac:spMkLst>
        </pc:spChg>
        <pc:spChg chg="mod">
          <ac:chgData name="Vivek Saahil" userId="43ad321a-5946-4c44-869a-99c3331d9527" providerId="ADAL" clId="{EA813354-F016-409C-A55B-EB42D8BC8B73}" dt="2021-04-06T04:33:14.680" v="5341" actId="27803"/>
          <ac:spMkLst>
            <pc:docMk/>
            <pc:sldMk cId="1830847363" sldId="283"/>
            <ac:spMk id="12792" creationId="{AF5353EB-2044-4713-AF67-E1EA39143016}"/>
          </ac:spMkLst>
        </pc:spChg>
        <pc:spChg chg="mod">
          <ac:chgData name="Vivek Saahil" userId="43ad321a-5946-4c44-869a-99c3331d9527" providerId="ADAL" clId="{EA813354-F016-409C-A55B-EB42D8BC8B73}" dt="2021-04-06T04:33:14.680" v="5341" actId="27803"/>
          <ac:spMkLst>
            <pc:docMk/>
            <pc:sldMk cId="1830847363" sldId="283"/>
            <ac:spMk id="12793" creationId="{38EA094A-4F6E-43F9-93E3-05CA78CD2EAD}"/>
          </ac:spMkLst>
        </pc:spChg>
        <pc:spChg chg="mod">
          <ac:chgData name="Vivek Saahil" userId="43ad321a-5946-4c44-869a-99c3331d9527" providerId="ADAL" clId="{EA813354-F016-409C-A55B-EB42D8BC8B73}" dt="2021-04-06T04:33:14.680" v="5341" actId="27803"/>
          <ac:spMkLst>
            <pc:docMk/>
            <pc:sldMk cId="1830847363" sldId="283"/>
            <ac:spMk id="12794" creationId="{E8187AF8-5309-4B77-9D00-A4A697E2B1A1}"/>
          </ac:spMkLst>
        </pc:spChg>
        <pc:spChg chg="mod">
          <ac:chgData name="Vivek Saahil" userId="43ad321a-5946-4c44-869a-99c3331d9527" providerId="ADAL" clId="{EA813354-F016-409C-A55B-EB42D8BC8B73}" dt="2021-04-06T04:33:14.680" v="5341" actId="27803"/>
          <ac:spMkLst>
            <pc:docMk/>
            <pc:sldMk cId="1830847363" sldId="283"/>
            <ac:spMk id="12795" creationId="{BC6501E3-074B-4CE5-BC4D-C4045AF4D7EE}"/>
          </ac:spMkLst>
        </pc:spChg>
        <pc:spChg chg="mod">
          <ac:chgData name="Vivek Saahil" userId="43ad321a-5946-4c44-869a-99c3331d9527" providerId="ADAL" clId="{EA813354-F016-409C-A55B-EB42D8BC8B73}" dt="2021-04-06T04:33:14.680" v="5341" actId="27803"/>
          <ac:spMkLst>
            <pc:docMk/>
            <pc:sldMk cId="1830847363" sldId="283"/>
            <ac:spMk id="12796" creationId="{33B42F1A-BAA1-4FCF-8E5A-56CA8A358B9E}"/>
          </ac:spMkLst>
        </pc:spChg>
        <pc:spChg chg="mod">
          <ac:chgData name="Vivek Saahil" userId="43ad321a-5946-4c44-869a-99c3331d9527" providerId="ADAL" clId="{EA813354-F016-409C-A55B-EB42D8BC8B73}" dt="2021-04-06T04:33:14.680" v="5341" actId="27803"/>
          <ac:spMkLst>
            <pc:docMk/>
            <pc:sldMk cId="1830847363" sldId="283"/>
            <ac:spMk id="12797" creationId="{EFE65515-DBE6-4E4F-BD1D-3797F633FAF1}"/>
          </ac:spMkLst>
        </pc:spChg>
        <pc:spChg chg="mod">
          <ac:chgData name="Vivek Saahil" userId="43ad321a-5946-4c44-869a-99c3331d9527" providerId="ADAL" clId="{EA813354-F016-409C-A55B-EB42D8BC8B73}" dt="2021-04-06T04:33:14.680" v="5341" actId="27803"/>
          <ac:spMkLst>
            <pc:docMk/>
            <pc:sldMk cId="1830847363" sldId="283"/>
            <ac:spMk id="12798" creationId="{BC36FA47-52A6-4F5E-99FE-285CBB48BD3F}"/>
          </ac:spMkLst>
        </pc:spChg>
        <pc:spChg chg="mod">
          <ac:chgData name="Vivek Saahil" userId="43ad321a-5946-4c44-869a-99c3331d9527" providerId="ADAL" clId="{EA813354-F016-409C-A55B-EB42D8BC8B73}" dt="2021-04-06T04:33:14.680" v="5341" actId="27803"/>
          <ac:spMkLst>
            <pc:docMk/>
            <pc:sldMk cId="1830847363" sldId="283"/>
            <ac:spMk id="12799" creationId="{9F3D41BA-DB60-473B-9025-FEA2FBD88DE3}"/>
          </ac:spMkLst>
        </pc:spChg>
        <pc:spChg chg="mod">
          <ac:chgData name="Vivek Saahil" userId="43ad321a-5946-4c44-869a-99c3331d9527" providerId="ADAL" clId="{EA813354-F016-409C-A55B-EB42D8BC8B73}" dt="2021-04-06T04:33:14.680" v="5341" actId="27803"/>
          <ac:spMkLst>
            <pc:docMk/>
            <pc:sldMk cId="1830847363" sldId="283"/>
            <ac:spMk id="12800" creationId="{D906BDED-63BB-48A9-AAB9-F4F24A5AFDFA}"/>
          </ac:spMkLst>
        </pc:spChg>
        <pc:spChg chg="mod">
          <ac:chgData name="Vivek Saahil" userId="43ad321a-5946-4c44-869a-99c3331d9527" providerId="ADAL" clId="{EA813354-F016-409C-A55B-EB42D8BC8B73}" dt="2021-04-06T04:33:14.680" v="5341" actId="27803"/>
          <ac:spMkLst>
            <pc:docMk/>
            <pc:sldMk cId="1830847363" sldId="283"/>
            <ac:spMk id="12801" creationId="{16AC9693-06FC-48FA-A611-0CED19F1A1BE}"/>
          </ac:spMkLst>
        </pc:spChg>
        <pc:spChg chg="mod">
          <ac:chgData name="Vivek Saahil" userId="43ad321a-5946-4c44-869a-99c3331d9527" providerId="ADAL" clId="{EA813354-F016-409C-A55B-EB42D8BC8B73}" dt="2021-04-06T04:33:14.680" v="5341" actId="27803"/>
          <ac:spMkLst>
            <pc:docMk/>
            <pc:sldMk cId="1830847363" sldId="283"/>
            <ac:spMk id="12802" creationId="{AE7217D2-DA84-4DFB-9C96-8508E9F2371E}"/>
          </ac:spMkLst>
        </pc:spChg>
        <pc:spChg chg="mod">
          <ac:chgData name="Vivek Saahil" userId="43ad321a-5946-4c44-869a-99c3331d9527" providerId="ADAL" clId="{EA813354-F016-409C-A55B-EB42D8BC8B73}" dt="2021-04-06T04:33:14.680" v="5341" actId="27803"/>
          <ac:spMkLst>
            <pc:docMk/>
            <pc:sldMk cId="1830847363" sldId="283"/>
            <ac:spMk id="12803" creationId="{7E5F56FD-6639-498D-9DF1-255576E4168D}"/>
          </ac:spMkLst>
        </pc:spChg>
        <pc:spChg chg="mod">
          <ac:chgData name="Vivek Saahil" userId="43ad321a-5946-4c44-869a-99c3331d9527" providerId="ADAL" clId="{EA813354-F016-409C-A55B-EB42D8BC8B73}" dt="2021-04-06T04:33:14.680" v="5341" actId="27803"/>
          <ac:spMkLst>
            <pc:docMk/>
            <pc:sldMk cId="1830847363" sldId="283"/>
            <ac:spMk id="12804" creationId="{6CBC3BC0-7FA4-4D03-96F4-781BD12A32F6}"/>
          </ac:spMkLst>
        </pc:spChg>
        <pc:spChg chg="mod">
          <ac:chgData name="Vivek Saahil" userId="43ad321a-5946-4c44-869a-99c3331d9527" providerId="ADAL" clId="{EA813354-F016-409C-A55B-EB42D8BC8B73}" dt="2021-04-06T04:33:14.680" v="5341" actId="27803"/>
          <ac:spMkLst>
            <pc:docMk/>
            <pc:sldMk cId="1830847363" sldId="283"/>
            <ac:spMk id="12805" creationId="{9B3324B5-2792-4D95-9F9A-7DB992D30C57}"/>
          </ac:spMkLst>
        </pc:spChg>
        <pc:spChg chg="mod">
          <ac:chgData name="Vivek Saahil" userId="43ad321a-5946-4c44-869a-99c3331d9527" providerId="ADAL" clId="{EA813354-F016-409C-A55B-EB42D8BC8B73}" dt="2021-04-06T04:33:14.680" v="5341" actId="27803"/>
          <ac:spMkLst>
            <pc:docMk/>
            <pc:sldMk cId="1830847363" sldId="283"/>
            <ac:spMk id="12806" creationId="{B91FC6F6-2B6A-441D-A6F4-DA8E10B7F34F}"/>
          </ac:spMkLst>
        </pc:spChg>
        <pc:spChg chg="mod">
          <ac:chgData name="Vivek Saahil" userId="43ad321a-5946-4c44-869a-99c3331d9527" providerId="ADAL" clId="{EA813354-F016-409C-A55B-EB42D8BC8B73}" dt="2021-04-06T04:33:14.680" v="5341" actId="27803"/>
          <ac:spMkLst>
            <pc:docMk/>
            <pc:sldMk cId="1830847363" sldId="283"/>
            <ac:spMk id="12807" creationId="{582E2B0F-2743-487E-92D2-763E65749BE2}"/>
          </ac:spMkLst>
        </pc:spChg>
        <pc:spChg chg="mod">
          <ac:chgData name="Vivek Saahil" userId="43ad321a-5946-4c44-869a-99c3331d9527" providerId="ADAL" clId="{EA813354-F016-409C-A55B-EB42D8BC8B73}" dt="2021-04-06T04:33:14.680" v="5341" actId="27803"/>
          <ac:spMkLst>
            <pc:docMk/>
            <pc:sldMk cId="1830847363" sldId="283"/>
            <ac:spMk id="12808" creationId="{F40A6766-4C9A-483A-9F9D-D47A19835950}"/>
          </ac:spMkLst>
        </pc:spChg>
        <pc:spChg chg="mod">
          <ac:chgData name="Vivek Saahil" userId="43ad321a-5946-4c44-869a-99c3331d9527" providerId="ADAL" clId="{EA813354-F016-409C-A55B-EB42D8BC8B73}" dt="2021-04-06T04:33:14.680" v="5341" actId="27803"/>
          <ac:spMkLst>
            <pc:docMk/>
            <pc:sldMk cId="1830847363" sldId="283"/>
            <ac:spMk id="12809" creationId="{351F73B8-9C04-4BB6-BDCC-EFF9CEDEB21A}"/>
          </ac:spMkLst>
        </pc:spChg>
        <pc:spChg chg="mod">
          <ac:chgData name="Vivek Saahil" userId="43ad321a-5946-4c44-869a-99c3331d9527" providerId="ADAL" clId="{EA813354-F016-409C-A55B-EB42D8BC8B73}" dt="2021-04-06T04:33:14.680" v="5341" actId="27803"/>
          <ac:spMkLst>
            <pc:docMk/>
            <pc:sldMk cId="1830847363" sldId="283"/>
            <ac:spMk id="12810" creationId="{D7A2A736-94A1-4924-A69A-3AE11D3A13F3}"/>
          </ac:spMkLst>
        </pc:spChg>
        <pc:spChg chg="mod">
          <ac:chgData name="Vivek Saahil" userId="43ad321a-5946-4c44-869a-99c3331d9527" providerId="ADAL" clId="{EA813354-F016-409C-A55B-EB42D8BC8B73}" dt="2021-04-06T04:33:14.680" v="5341" actId="27803"/>
          <ac:spMkLst>
            <pc:docMk/>
            <pc:sldMk cId="1830847363" sldId="283"/>
            <ac:spMk id="12811" creationId="{0DDD2F05-8F23-4102-9C29-7732987C876E}"/>
          </ac:spMkLst>
        </pc:spChg>
        <pc:spChg chg="mod">
          <ac:chgData name="Vivek Saahil" userId="43ad321a-5946-4c44-869a-99c3331d9527" providerId="ADAL" clId="{EA813354-F016-409C-A55B-EB42D8BC8B73}" dt="2021-04-06T04:33:14.680" v="5341" actId="27803"/>
          <ac:spMkLst>
            <pc:docMk/>
            <pc:sldMk cId="1830847363" sldId="283"/>
            <ac:spMk id="12812" creationId="{11506052-A55A-4508-8E6A-69098552C3BE}"/>
          </ac:spMkLst>
        </pc:spChg>
        <pc:spChg chg="mod">
          <ac:chgData name="Vivek Saahil" userId="43ad321a-5946-4c44-869a-99c3331d9527" providerId="ADAL" clId="{EA813354-F016-409C-A55B-EB42D8BC8B73}" dt="2021-04-06T04:33:14.680" v="5341" actId="27803"/>
          <ac:spMkLst>
            <pc:docMk/>
            <pc:sldMk cId="1830847363" sldId="283"/>
            <ac:spMk id="12813" creationId="{7F4DFB5D-F888-4CD1-8936-11F88BC2C6C1}"/>
          </ac:spMkLst>
        </pc:spChg>
        <pc:spChg chg="mod">
          <ac:chgData name="Vivek Saahil" userId="43ad321a-5946-4c44-869a-99c3331d9527" providerId="ADAL" clId="{EA813354-F016-409C-A55B-EB42D8BC8B73}" dt="2021-04-06T04:33:14.680" v="5341" actId="27803"/>
          <ac:spMkLst>
            <pc:docMk/>
            <pc:sldMk cId="1830847363" sldId="283"/>
            <ac:spMk id="12814" creationId="{8B4E9CBC-5BCE-4975-84C1-E6DA7EBE41C3}"/>
          </ac:spMkLst>
        </pc:spChg>
        <pc:spChg chg="mod">
          <ac:chgData name="Vivek Saahil" userId="43ad321a-5946-4c44-869a-99c3331d9527" providerId="ADAL" clId="{EA813354-F016-409C-A55B-EB42D8BC8B73}" dt="2021-04-06T04:33:14.680" v="5341" actId="27803"/>
          <ac:spMkLst>
            <pc:docMk/>
            <pc:sldMk cId="1830847363" sldId="283"/>
            <ac:spMk id="12815" creationId="{7C4DB58A-4E40-4A4F-903F-3B0F13809DA8}"/>
          </ac:spMkLst>
        </pc:spChg>
        <pc:spChg chg="mod">
          <ac:chgData name="Vivek Saahil" userId="43ad321a-5946-4c44-869a-99c3331d9527" providerId="ADAL" clId="{EA813354-F016-409C-A55B-EB42D8BC8B73}" dt="2021-04-06T04:33:14.680" v="5341" actId="27803"/>
          <ac:spMkLst>
            <pc:docMk/>
            <pc:sldMk cId="1830847363" sldId="283"/>
            <ac:spMk id="12816" creationId="{7BA72F7B-7502-4045-B0DA-0C8CAD62B5AA}"/>
          </ac:spMkLst>
        </pc:spChg>
        <pc:spChg chg="mod">
          <ac:chgData name="Vivek Saahil" userId="43ad321a-5946-4c44-869a-99c3331d9527" providerId="ADAL" clId="{EA813354-F016-409C-A55B-EB42D8BC8B73}" dt="2021-04-06T04:33:14.680" v="5341" actId="27803"/>
          <ac:spMkLst>
            <pc:docMk/>
            <pc:sldMk cId="1830847363" sldId="283"/>
            <ac:spMk id="12817" creationId="{67A69ED4-B393-4879-9D8C-53F26B74B63C}"/>
          </ac:spMkLst>
        </pc:spChg>
        <pc:spChg chg="mod">
          <ac:chgData name="Vivek Saahil" userId="43ad321a-5946-4c44-869a-99c3331d9527" providerId="ADAL" clId="{EA813354-F016-409C-A55B-EB42D8BC8B73}" dt="2021-04-06T04:33:14.680" v="5341" actId="27803"/>
          <ac:spMkLst>
            <pc:docMk/>
            <pc:sldMk cId="1830847363" sldId="283"/>
            <ac:spMk id="12818" creationId="{0D3DAA75-D82D-44DE-BE06-7981BE1F65ED}"/>
          </ac:spMkLst>
        </pc:spChg>
        <pc:spChg chg="mod">
          <ac:chgData name="Vivek Saahil" userId="43ad321a-5946-4c44-869a-99c3331d9527" providerId="ADAL" clId="{EA813354-F016-409C-A55B-EB42D8BC8B73}" dt="2021-04-06T04:33:14.680" v="5341" actId="27803"/>
          <ac:spMkLst>
            <pc:docMk/>
            <pc:sldMk cId="1830847363" sldId="283"/>
            <ac:spMk id="12819" creationId="{1C27BD3E-8C88-4400-9F00-67D0E46DE690}"/>
          </ac:spMkLst>
        </pc:spChg>
        <pc:spChg chg="mod">
          <ac:chgData name="Vivek Saahil" userId="43ad321a-5946-4c44-869a-99c3331d9527" providerId="ADAL" clId="{EA813354-F016-409C-A55B-EB42D8BC8B73}" dt="2021-04-06T04:33:14.680" v="5341" actId="27803"/>
          <ac:spMkLst>
            <pc:docMk/>
            <pc:sldMk cId="1830847363" sldId="283"/>
            <ac:spMk id="12820" creationId="{1F92398A-26AE-414D-8D22-3284EE448C42}"/>
          </ac:spMkLst>
        </pc:spChg>
        <pc:spChg chg="mod">
          <ac:chgData name="Vivek Saahil" userId="43ad321a-5946-4c44-869a-99c3331d9527" providerId="ADAL" clId="{EA813354-F016-409C-A55B-EB42D8BC8B73}" dt="2021-04-06T04:33:14.680" v="5341" actId="27803"/>
          <ac:spMkLst>
            <pc:docMk/>
            <pc:sldMk cId="1830847363" sldId="283"/>
            <ac:spMk id="12821" creationId="{A74E3B2C-4EA8-4864-BB8A-88329BC21AED}"/>
          </ac:spMkLst>
        </pc:spChg>
        <pc:spChg chg="mod">
          <ac:chgData name="Vivek Saahil" userId="43ad321a-5946-4c44-869a-99c3331d9527" providerId="ADAL" clId="{EA813354-F016-409C-A55B-EB42D8BC8B73}" dt="2021-04-06T04:33:14.680" v="5341" actId="27803"/>
          <ac:spMkLst>
            <pc:docMk/>
            <pc:sldMk cId="1830847363" sldId="283"/>
            <ac:spMk id="12822" creationId="{86A54CDE-AC0A-4ADF-A702-57389A8A0617}"/>
          </ac:spMkLst>
        </pc:spChg>
        <pc:spChg chg="mod">
          <ac:chgData name="Vivek Saahil" userId="43ad321a-5946-4c44-869a-99c3331d9527" providerId="ADAL" clId="{EA813354-F016-409C-A55B-EB42D8BC8B73}" dt="2021-04-06T04:33:14.680" v="5341" actId="27803"/>
          <ac:spMkLst>
            <pc:docMk/>
            <pc:sldMk cId="1830847363" sldId="283"/>
            <ac:spMk id="12823" creationId="{797FEEE4-75F9-40CF-B1B3-3749307BF3C7}"/>
          </ac:spMkLst>
        </pc:spChg>
        <pc:spChg chg="mod">
          <ac:chgData name="Vivek Saahil" userId="43ad321a-5946-4c44-869a-99c3331d9527" providerId="ADAL" clId="{EA813354-F016-409C-A55B-EB42D8BC8B73}" dt="2021-04-06T04:33:14.680" v="5341" actId="27803"/>
          <ac:spMkLst>
            <pc:docMk/>
            <pc:sldMk cId="1830847363" sldId="283"/>
            <ac:spMk id="12824" creationId="{304404C8-C706-497A-ACE7-E82D71D59C63}"/>
          </ac:spMkLst>
        </pc:spChg>
        <pc:spChg chg="mod">
          <ac:chgData name="Vivek Saahil" userId="43ad321a-5946-4c44-869a-99c3331d9527" providerId="ADAL" clId="{EA813354-F016-409C-A55B-EB42D8BC8B73}" dt="2021-04-06T04:33:14.680" v="5341" actId="27803"/>
          <ac:spMkLst>
            <pc:docMk/>
            <pc:sldMk cId="1830847363" sldId="283"/>
            <ac:spMk id="12825" creationId="{C00C7B61-1FAF-461F-AE6C-56CCDE268116}"/>
          </ac:spMkLst>
        </pc:spChg>
        <pc:spChg chg="mod">
          <ac:chgData name="Vivek Saahil" userId="43ad321a-5946-4c44-869a-99c3331d9527" providerId="ADAL" clId="{EA813354-F016-409C-A55B-EB42D8BC8B73}" dt="2021-04-06T04:33:14.680" v="5341" actId="27803"/>
          <ac:spMkLst>
            <pc:docMk/>
            <pc:sldMk cId="1830847363" sldId="283"/>
            <ac:spMk id="12826" creationId="{7F5B3DF7-BA93-46AB-AF67-019FE9CD9578}"/>
          </ac:spMkLst>
        </pc:spChg>
        <pc:spChg chg="mod">
          <ac:chgData name="Vivek Saahil" userId="43ad321a-5946-4c44-869a-99c3331d9527" providerId="ADAL" clId="{EA813354-F016-409C-A55B-EB42D8BC8B73}" dt="2021-04-06T04:33:14.680" v="5341" actId="27803"/>
          <ac:spMkLst>
            <pc:docMk/>
            <pc:sldMk cId="1830847363" sldId="283"/>
            <ac:spMk id="12827" creationId="{6A34A7ED-D81D-4CB2-AA78-AA41B27C8AFB}"/>
          </ac:spMkLst>
        </pc:spChg>
        <pc:spChg chg="mod">
          <ac:chgData name="Vivek Saahil" userId="43ad321a-5946-4c44-869a-99c3331d9527" providerId="ADAL" clId="{EA813354-F016-409C-A55B-EB42D8BC8B73}" dt="2021-04-06T04:33:14.680" v="5341" actId="27803"/>
          <ac:spMkLst>
            <pc:docMk/>
            <pc:sldMk cId="1830847363" sldId="283"/>
            <ac:spMk id="12828" creationId="{7782B436-E68A-45F2-9DD1-C3FDCBBBD781}"/>
          </ac:spMkLst>
        </pc:spChg>
        <pc:spChg chg="mod">
          <ac:chgData name="Vivek Saahil" userId="43ad321a-5946-4c44-869a-99c3331d9527" providerId="ADAL" clId="{EA813354-F016-409C-A55B-EB42D8BC8B73}" dt="2021-04-06T04:33:14.680" v="5341" actId="27803"/>
          <ac:spMkLst>
            <pc:docMk/>
            <pc:sldMk cId="1830847363" sldId="283"/>
            <ac:spMk id="12829" creationId="{C853B144-CF22-4BA6-A0F6-6A07EFA9ED7D}"/>
          </ac:spMkLst>
        </pc:spChg>
        <pc:spChg chg="mod">
          <ac:chgData name="Vivek Saahil" userId="43ad321a-5946-4c44-869a-99c3331d9527" providerId="ADAL" clId="{EA813354-F016-409C-A55B-EB42D8BC8B73}" dt="2021-04-06T04:33:14.680" v="5341" actId="27803"/>
          <ac:spMkLst>
            <pc:docMk/>
            <pc:sldMk cId="1830847363" sldId="283"/>
            <ac:spMk id="12830" creationId="{6615BD18-1993-4CC3-871B-59F07866D8AC}"/>
          </ac:spMkLst>
        </pc:spChg>
        <pc:spChg chg="mod">
          <ac:chgData name="Vivek Saahil" userId="43ad321a-5946-4c44-869a-99c3331d9527" providerId="ADAL" clId="{EA813354-F016-409C-A55B-EB42D8BC8B73}" dt="2021-04-06T04:33:14.680" v="5341" actId="27803"/>
          <ac:spMkLst>
            <pc:docMk/>
            <pc:sldMk cId="1830847363" sldId="283"/>
            <ac:spMk id="12831" creationId="{B682FCDC-E03D-479A-AD18-1E01B22A4DE3}"/>
          </ac:spMkLst>
        </pc:spChg>
        <pc:spChg chg="mod">
          <ac:chgData name="Vivek Saahil" userId="43ad321a-5946-4c44-869a-99c3331d9527" providerId="ADAL" clId="{EA813354-F016-409C-A55B-EB42D8BC8B73}" dt="2021-04-06T04:33:14.680" v="5341" actId="27803"/>
          <ac:spMkLst>
            <pc:docMk/>
            <pc:sldMk cId="1830847363" sldId="283"/>
            <ac:spMk id="12832" creationId="{E856CA40-2397-4CB3-BFD2-492253DF09F7}"/>
          </ac:spMkLst>
        </pc:spChg>
        <pc:spChg chg="mod">
          <ac:chgData name="Vivek Saahil" userId="43ad321a-5946-4c44-869a-99c3331d9527" providerId="ADAL" clId="{EA813354-F016-409C-A55B-EB42D8BC8B73}" dt="2021-04-06T04:33:14.680" v="5341" actId="27803"/>
          <ac:spMkLst>
            <pc:docMk/>
            <pc:sldMk cId="1830847363" sldId="283"/>
            <ac:spMk id="12833" creationId="{4609E899-34AA-404A-A94B-4D1955261A27}"/>
          </ac:spMkLst>
        </pc:spChg>
        <pc:spChg chg="mod">
          <ac:chgData name="Vivek Saahil" userId="43ad321a-5946-4c44-869a-99c3331d9527" providerId="ADAL" clId="{EA813354-F016-409C-A55B-EB42D8BC8B73}" dt="2021-04-06T04:33:14.680" v="5341" actId="27803"/>
          <ac:spMkLst>
            <pc:docMk/>
            <pc:sldMk cId="1830847363" sldId="283"/>
            <ac:spMk id="12834" creationId="{9348AE61-5D53-4104-90C2-46355D542288}"/>
          </ac:spMkLst>
        </pc:spChg>
        <pc:spChg chg="mod">
          <ac:chgData name="Vivek Saahil" userId="43ad321a-5946-4c44-869a-99c3331d9527" providerId="ADAL" clId="{EA813354-F016-409C-A55B-EB42D8BC8B73}" dt="2021-04-06T04:33:14.680" v="5341" actId="27803"/>
          <ac:spMkLst>
            <pc:docMk/>
            <pc:sldMk cId="1830847363" sldId="283"/>
            <ac:spMk id="12835" creationId="{83054141-A726-43C4-AFE3-F5612786C2D0}"/>
          </ac:spMkLst>
        </pc:spChg>
        <pc:spChg chg="mod">
          <ac:chgData name="Vivek Saahil" userId="43ad321a-5946-4c44-869a-99c3331d9527" providerId="ADAL" clId="{EA813354-F016-409C-A55B-EB42D8BC8B73}" dt="2021-04-06T04:33:14.680" v="5341" actId="27803"/>
          <ac:spMkLst>
            <pc:docMk/>
            <pc:sldMk cId="1830847363" sldId="283"/>
            <ac:spMk id="12836" creationId="{57A55B09-1814-402C-8C26-DE2A3D517358}"/>
          </ac:spMkLst>
        </pc:spChg>
        <pc:spChg chg="mod">
          <ac:chgData name="Vivek Saahil" userId="43ad321a-5946-4c44-869a-99c3331d9527" providerId="ADAL" clId="{EA813354-F016-409C-A55B-EB42D8BC8B73}" dt="2021-04-06T04:33:14.680" v="5341" actId="27803"/>
          <ac:spMkLst>
            <pc:docMk/>
            <pc:sldMk cId="1830847363" sldId="283"/>
            <ac:spMk id="12837" creationId="{8FCAFA95-2CEE-408C-B049-94DFD2973740}"/>
          </ac:spMkLst>
        </pc:spChg>
        <pc:spChg chg="mod">
          <ac:chgData name="Vivek Saahil" userId="43ad321a-5946-4c44-869a-99c3331d9527" providerId="ADAL" clId="{EA813354-F016-409C-A55B-EB42D8BC8B73}" dt="2021-04-06T04:33:14.680" v="5341" actId="27803"/>
          <ac:spMkLst>
            <pc:docMk/>
            <pc:sldMk cId="1830847363" sldId="283"/>
            <ac:spMk id="12838" creationId="{5180C8B4-EA6F-452D-8F56-AB095F881FEE}"/>
          </ac:spMkLst>
        </pc:spChg>
        <pc:spChg chg="mod">
          <ac:chgData name="Vivek Saahil" userId="43ad321a-5946-4c44-869a-99c3331d9527" providerId="ADAL" clId="{EA813354-F016-409C-A55B-EB42D8BC8B73}" dt="2021-04-06T04:33:14.680" v="5341" actId="27803"/>
          <ac:spMkLst>
            <pc:docMk/>
            <pc:sldMk cId="1830847363" sldId="283"/>
            <ac:spMk id="12839" creationId="{C0A6D1DF-38DC-41D8-B67A-A1384A7C26B1}"/>
          </ac:spMkLst>
        </pc:spChg>
        <pc:spChg chg="mod">
          <ac:chgData name="Vivek Saahil" userId="43ad321a-5946-4c44-869a-99c3331d9527" providerId="ADAL" clId="{EA813354-F016-409C-A55B-EB42D8BC8B73}" dt="2021-04-06T04:33:14.680" v="5341" actId="27803"/>
          <ac:spMkLst>
            <pc:docMk/>
            <pc:sldMk cId="1830847363" sldId="283"/>
            <ac:spMk id="12840" creationId="{9AAF5453-0567-48FB-869E-943916BD6959}"/>
          </ac:spMkLst>
        </pc:spChg>
        <pc:spChg chg="mod">
          <ac:chgData name="Vivek Saahil" userId="43ad321a-5946-4c44-869a-99c3331d9527" providerId="ADAL" clId="{EA813354-F016-409C-A55B-EB42D8BC8B73}" dt="2021-04-06T04:33:14.680" v="5341" actId="27803"/>
          <ac:spMkLst>
            <pc:docMk/>
            <pc:sldMk cId="1830847363" sldId="283"/>
            <ac:spMk id="12841" creationId="{98238E9E-626A-4B21-B131-9671B7DC9097}"/>
          </ac:spMkLst>
        </pc:spChg>
        <pc:spChg chg="mod">
          <ac:chgData name="Vivek Saahil" userId="43ad321a-5946-4c44-869a-99c3331d9527" providerId="ADAL" clId="{EA813354-F016-409C-A55B-EB42D8BC8B73}" dt="2021-04-06T04:33:14.680" v="5341" actId="27803"/>
          <ac:spMkLst>
            <pc:docMk/>
            <pc:sldMk cId="1830847363" sldId="283"/>
            <ac:spMk id="12842" creationId="{83BF9A46-85A8-4A6B-9B57-951F5C0FEE2F}"/>
          </ac:spMkLst>
        </pc:spChg>
        <pc:spChg chg="mod">
          <ac:chgData name="Vivek Saahil" userId="43ad321a-5946-4c44-869a-99c3331d9527" providerId="ADAL" clId="{EA813354-F016-409C-A55B-EB42D8BC8B73}" dt="2021-04-06T04:33:14.680" v="5341" actId="27803"/>
          <ac:spMkLst>
            <pc:docMk/>
            <pc:sldMk cId="1830847363" sldId="283"/>
            <ac:spMk id="12843" creationId="{5F1E75A6-78E3-476D-A381-C8199423699D}"/>
          </ac:spMkLst>
        </pc:spChg>
        <pc:spChg chg="mod">
          <ac:chgData name="Vivek Saahil" userId="43ad321a-5946-4c44-869a-99c3331d9527" providerId="ADAL" clId="{EA813354-F016-409C-A55B-EB42D8BC8B73}" dt="2021-04-06T04:33:14.680" v="5341" actId="27803"/>
          <ac:spMkLst>
            <pc:docMk/>
            <pc:sldMk cId="1830847363" sldId="283"/>
            <ac:spMk id="12844" creationId="{3C215325-EC30-449C-BFAF-E1270AA8D2E5}"/>
          </ac:spMkLst>
        </pc:spChg>
        <pc:spChg chg="mod">
          <ac:chgData name="Vivek Saahil" userId="43ad321a-5946-4c44-869a-99c3331d9527" providerId="ADAL" clId="{EA813354-F016-409C-A55B-EB42D8BC8B73}" dt="2021-04-06T04:33:14.680" v="5341" actId="27803"/>
          <ac:spMkLst>
            <pc:docMk/>
            <pc:sldMk cId="1830847363" sldId="283"/>
            <ac:spMk id="12845" creationId="{9ADD330C-AB15-4BB9-9090-7605FBFB2A20}"/>
          </ac:spMkLst>
        </pc:spChg>
        <pc:spChg chg="mod">
          <ac:chgData name="Vivek Saahil" userId="43ad321a-5946-4c44-869a-99c3331d9527" providerId="ADAL" clId="{EA813354-F016-409C-A55B-EB42D8BC8B73}" dt="2021-04-06T04:33:14.680" v="5341" actId="27803"/>
          <ac:spMkLst>
            <pc:docMk/>
            <pc:sldMk cId="1830847363" sldId="283"/>
            <ac:spMk id="12846" creationId="{DBDD3C71-6678-4757-87F8-7CC53F3DA3F9}"/>
          </ac:spMkLst>
        </pc:spChg>
        <pc:spChg chg="mod">
          <ac:chgData name="Vivek Saahil" userId="43ad321a-5946-4c44-869a-99c3331d9527" providerId="ADAL" clId="{EA813354-F016-409C-A55B-EB42D8BC8B73}" dt="2021-04-06T04:33:14.680" v="5341" actId="27803"/>
          <ac:spMkLst>
            <pc:docMk/>
            <pc:sldMk cId="1830847363" sldId="283"/>
            <ac:spMk id="12847" creationId="{12B14E65-6AFA-49B9-9599-9583E9DE0683}"/>
          </ac:spMkLst>
        </pc:spChg>
        <pc:spChg chg="mod">
          <ac:chgData name="Vivek Saahil" userId="43ad321a-5946-4c44-869a-99c3331d9527" providerId="ADAL" clId="{EA813354-F016-409C-A55B-EB42D8BC8B73}" dt="2021-04-06T04:33:14.680" v="5341" actId="27803"/>
          <ac:spMkLst>
            <pc:docMk/>
            <pc:sldMk cId="1830847363" sldId="283"/>
            <ac:spMk id="12848" creationId="{2F186214-7D1D-4759-AEB3-CA13D5F6443F}"/>
          </ac:spMkLst>
        </pc:spChg>
        <pc:spChg chg="mod">
          <ac:chgData name="Vivek Saahil" userId="43ad321a-5946-4c44-869a-99c3331d9527" providerId="ADAL" clId="{EA813354-F016-409C-A55B-EB42D8BC8B73}" dt="2021-04-06T04:33:14.680" v="5341" actId="27803"/>
          <ac:spMkLst>
            <pc:docMk/>
            <pc:sldMk cId="1830847363" sldId="283"/>
            <ac:spMk id="12849" creationId="{5E9B8879-DA02-47C7-99B8-4578114818CB}"/>
          </ac:spMkLst>
        </pc:spChg>
        <pc:spChg chg="mod">
          <ac:chgData name="Vivek Saahil" userId="43ad321a-5946-4c44-869a-99c3331d9527" providerId="ADAL" clId="{EA813354-F016-409C-A55B-EB42D8BC8B73}" dt="2021-04-06T04:33:14.680" v="5341" actId="27803"/>
          <ac:spMkLst>
            <pc:docMk/>
            <pc:sldMk cId="1830847363" sldId="283"/>
            <ac:spMk id="12850" creationId="{5AC5C4D2-EE0A-4D0F-8EFA-84733EEE3BB8}"/>
          </ac:spMkLst>
        </pc:spChg>
        <pc:spChg chg="mod">
          <ac:chgData name="Vivek Saahil" userId="43ad321a-5946-4c44-869a-99c3331d9527" providerId="ADAL" clId="{EA813354-F016-409C-A55B-EB42D8BC8B73}" dt="2021-04-06T04:33:14.680" v="5341" actId="27803"/>
          <ac:spMkLst>
            <pc:docMk/>
            <pc:sldMk cId="1830847363" sldId="283"/>
            <ac:spMk id="12851" creationId="{09DAC6D5-84DA-409C-AEBC-B7636AD3DC50}"/>
          </ac:spMkLst>
        </pc:spChg>
        <pc:spChg chg="mod">
          <ac:chgData name="Vivek Saahil" userId="43ad321a-5946-4c44-869a-99c3331d9527" providerId="ADAL" clId="{EA813354-F016-409C-A55B-EB42D8BC8B73}" dt="2021-04-06T04:33:14.680" v="5341" actId="27803"/>
          <ac:spMkLst>
            <pc:docMk/>
            <pc:sldMk cId="1830847363" sldId="283"/>
            <ac:spMk id="12852" creationId="{052D5880-B7A7-4DBD-BEF6-41D6BD7CF01B}"/>
          </ac:spMkLst>
        </pc:spChg>
        <pc:spChg chg="mod">
          <ac:chgData name="Vivek Saahil" userId="43ad321a-5946-4c44-869a-99c3331d9527" providerId="ADAL" clId="{EA813354-F016-409C-A55B-EB42D8BC8B73}" dt="2021-04-06T04:33:14.680" v="5341" actId="27803"/>
          <ac:spMkLst>
            <pc:docMk/>
            <pc:sldMk cId="1830847363" sldId="283"/>
            <ac:spMk id="12853" creationId="{A01957FC-57F3-47C7-84BD-1BA51A31ABC1}"/>
          </ac:spMkLst>
        </pc:spChg>
        <pc:spChg chg="mod">
          <ac:chgData name="Vivek Saahil" userId="43ad321a-5946-4c44-869a-99c3331d9527" providerId="ADAL" clId="{EA813354-F016-409C-A55B-EB42D8BC8B73}" dt="2021-04-06T04:33:14.680" v="5341" actId="27803"/>
          <ac:spMkLst>
            <pc:docMk/>
            <pc:sldMk cId="1830847363" sldId="283"/>
            <ac:spMk id="12854" creationId="{8935F3D4-34ED-4FB0-900A-5710625C7AEA}"/>
          </ac:spMkLst>
        </pc:spChg>
        <pc:spChg chg="mod">
          <ac:chgData name="Vivek Saahil" userId="43ad321a-5946-4c44-869a-99c3331d9527" providerId="ADAL" clId="{EA813354-F016-409C-A55B-EB42D8BC8B73}" dt="2021-04-06T04:33:14.680" v="5341" actId="27803"/>
          <ac:spMkLst>
            <pc:docMk/>
            <pc:sldMk cId="1830847363" sldId="283"/>
            <ac:spMk id="12855" creationId="{E33459EF-C846-4B44-A9E5-11B156720E7F}"/>
          </ac:spMkLst>
        </pc:spChg>
        <pc:spChg chg="mod">
          <ac:chgData name="Vivek Saahil" userId="43ad321a-5946-4c44-869a-99c3331d9527" providerId="ADAL" clId="{EA813354-F016-409C-A55B-EB42D8BC8B73}" dt="2021-04-06T04:33:14.680" v="5341" actId="27803"/>
          <ac:spMkLst>
            <pc:docMk/>
            <pc:sldMk cId="1830847363" sldId="283"/>
            <ac:spMk id="12856" creationId="{C6FDB2D0-E6CB-4F7F-86BC-384BCB3C493D}"/>
          </ac:spMkLst>
        </pc:spChg>
        <pc:spChg chg="mod">
          <ac:chgData name="Vivek Saahil" userId="43ad321a-5946-4c44-869a-99c3331d9527" providerId="ADAL" clId="{EA813354-F016-409C-A55B-EB42D8BC8B73}" dt="2021-04-06T04:33:14.680" v="5341" actId="27803"/>
          <ac:spMkLst>
            <pc:docMk/>
            <pc:sldMk cId="1830847363" sldId="283"/>
            <ac:spMk id="12857" creationId="{805DBD16-82B5-432F-8A48-A915C86148EF}"/>
          </ac:spMkLst>
        </pc:spChg>
        <pc:spChg chg="mod">
          <ac:chgData name="Vivek Saahil" userId="43ad321a-5946-4c44-869a-99c3331d9527" providerId="ADAL" clId="{EA813354-F016-409C-A55B-EB42D8BC8B73}" dt="2021-04-06T04:33:14.680" v="5341" actId="27803"/>
          <ac:spMkLst>
            <pc:docMk/>
            <pc:sldMk cId="1830847363" sldId="283"/>
            <ac:spMk id="12858" creationId="{0A28F5D3-BDB5-43ED-B18E-FABF00A4B8C7}"/>
          </ac:spMkLst>
        </pc:spChg>
        <pc:spChg chg="mod">
          <ac:chgData name="Vivek Saahil" userId="43ad321a-5946-4c44-869a-99c3331d9527" providerId="ADAL" clId="{EA813354-F016-409C-A55B-EB42D8BC8B73}" dt="2021-04-06T04:33:14.680" v="5341" actId="27803"/>
          <ac:spMkLst>
            <pc:docMk/>
            <pc:sldMk cId="1830847363" sldId="283"/>
            <ac:spMk id="12859" creationId="{1509BB18-9E61-4EB5-9BDA-11D2173DE308}"/>
          </ac:spMkLst>
        </pc:spChg>
        <pc:spChg chg="mod">
          <ac:chgData name="Vivek Saahil" userId="43ad321a-5946-4c44-869a-99c3331d9527" providerId="ADAL" clId="{EA813354-F016-409C-A55B-EB42D8BC8B73}" dt="2021-04-06T04:33:14.680" v="5341" actId="27803"/>
          <ac:spMkLst>
            <pc:docMk/>
            <pc:sldMk cId="1830847363" sldId="283"/>
            <ac:spMk id="12860" creationId="{0D77FDF4-68EA-412C-91BA-F22CC2D25633}"/>
          </ac:spMkLst>
        </pc:spChg>
        <pc:spChg chg="mod">
          <ac:chgData name="Vivek Saahil" userId="43ad321a-5946-4c44-869a-99c3331d9527" providerId="ADAL" clId="{EA813354-F016-409C-A55B-EB42D8BC8B73}" dt="2021-04-06T04:33:14.680" v="5341" actId="27803"/>
          <ac:spMkLst>
            <pc:docMk/>
            <pc:sldMk cId="1830847363" sldId="283"/>
            <ac:spMk id="12861" creationId="{34447C03-0D33-48F6-97E2-DDD85C01AFF6}"/>
          </ac:spMkLst>
        </pc:spChg>
        <pc:spChg chg="mod">
          <ac:chgData name="Vivek Saahil" userId="43ad321a-5946-4c44-869a-99c3331d9527" providerId="ADAL" clId="{EA813354-F016-409C-A55B-EB42D8BC8B73}" dt="2021-04-06T04:33:14.680" v="5341" actId="27803"/>
          <ac:spMkLst>
            <pc:docMk/>
            <pc:sldMk cId="1830847363" sldId="283"/>
            <ac:spMk id="12862" creationId="{E5E85CE0-9AA1-47F8-ABDD-BF08FB260FAC}"/>
          </ac:spMkLst>
        </pc:spChg>
        <pc:spChg chg="mod">
          <ac:chgData name="Vivek Saahil" userId="43ad321a-5946-4c44-869a-99c3331d9527" providerId="ADAL" clId="{EA813354-F016-409C-A55B-EB42D8BC8B73}" dt="2021-04-06T04:33:14.680" v="5341" actId="27803"/>
          <ac:spMkLst>
            <pc:docMk/>
            <pc:sldMk cId="1830847363" sldId="283"/>
            <ac:spMk id="12863" creationId="{A4B97DBA-271C-47A1-9B46-EB8387FD3550}"/>
          </ac:spMkLst>
        </pc:spChg>
        <pc:spChg chg="mod">
          <ac:chgData name="Vivek Saahil" userId="43ad321a-5946-4c44-869a-99c3331d9527" providerId="ADAL" clId="{EA813354-F016-409C-A55B-EB42D8BC8B73}" dt="2021-04-06T04:33:14.680" v="5341" actId="27803"/>
          <ac:spMkLst>
            <pc:docMk/>
            <pc:sldMk cId="1830847363" sldId="283"/>
            <ac:spMk id="12864" creationId="{BBE02291-CF57-4532-9ED7-37D71666687A}"/>
          </ac:spMkLst>
        </pc:spChg>
        <pc:spChg chg="mod">
          <ac:chgData name="Vivek Saahil" userId="43ad321a-5946-4c44-869a-99c3331d9527" providerId="ADAL" clId="{EA813354-F016-409C-A55B-EB42D8BC8B73}" dt="2021-04-06T04:33:14.680" v="5341" actId="27803"/>
          <ac:spMkLst>
            <pc:docMk/>
            <pc:sldMk cId="1830847363" sldId="283"/>
            <ac:spMk id="12865" creationId="{23797C70-2B32-4465-A2CF-B6F502029EC6}"/>
          </ac:spMkLst>
        </pc:spChg>
        <pc:spChg chg="mod">
          <ac:chgData name="Vivek Saahil" userId="43ad321a-5946-4c44-869a-99c3331d9527" providerId="ADAL" clId="{EA813354-F016-409C-A55B-EB42D8BC8B73}" dt="2021-04-06T04:33:14.680" v="5341" actId="27803"/>
          <ac:spMkLst>
            <pc:docMk/>
            <pc:sldMk cId="1830847363" sldId="283"/>
            <ac:spMk id="12866" creationId="{CFF0E849-92DE-4A15-985B-60B7523046E7}"/>
          </ac:spMkLst>
        </pc:spChg>
        <pc:spChg chg="mod">
          <ac:chgData name="Vivek Saahil" userId="43ad321a-5946-4c44-869a-99c3331d9527" providerId="ADAL" clId="{EA813354-F016-409C-A55B-EB42D8BC8B73}" dt="2021-04-06T04:33:14.680" v="5341" actId="27803"/>
          <ac:spMkLst>
            <pc:docMk/>
            <pc:sldMk cId="1830847363" sldId="283"/>
            <ac:spMk id="12867" creationId="{3434971C-922C-4B3E-963E-4CD4661EB8EA}"/>
          </ac:spMkLst>
        </pc:spChg>
        <pc:spChg chg="mod">
          <ac:chgData name="Vivek Saahil" userId="43ad321a-5946-4c44-869a-99c3331d9527" providerId="ADAL" clId="{EA813354-F016-409C-A55B-EB42D8BC8B73}" dt="2021-04-06T04:33:14.680" v="5341" actId="27803"/>
          <ac:spMkLst>
            <pc:docMk/>
            <pc:sldMk cId="1830847363" sldId="283"/>
            <ac:spMk id="12868" creationId="{B2C4A342-6584-4428-ACFC-E9776ADEACEF}"/>
          </ac:spMkLst>
        </pc:spChg>
        <pc:spChg chg="mod">
          <ac:chgData name="Vivek Saahil" userId="43ad321a-5946-4c44-869a-99c3331d9527" providerId="ADAL" clId="{EA813354-F016-409C-A55B-EB42D8BC8B73}" dt="2021-04-06T04:33:14.680" v="5341" actId="27803"/>
          <ac:spMkLst>
            <pc:docMk/>
            <pc:sldMk cId="1830847363" sldId="283"/>
            <ac:spMk id="12869" creationId="{A1AAB7CC-FDC2-4FBF-A472-7D34D3606566}"/>
          </ac:spMkLst>
        </pc:spChg>
        <pc:spChg chg="mod">
          <ac:chgData name="Vivek Saahil" userId="43ad321a-5946-4c44-869a-99c3331d9527" providerId="ADAL" clId="{EA813354-F016-409C-A55B-EB42D8BC8B73}" dt="2021-04-06T04:33:14.680" v="5341" actId="27803"/>
          <ac:spMkLst>
            <pc:docMk/>
            <pc:sldMk cId="1830847363" sldId="283"/>
            <ac:spMk id="12870" creationId="{E64262BE-221D-4B83-B7DD-30CA2A8A07DB}"/>
          </ac:spMkLst>
        </pc:spChg>
        <pc:spChg chg="mod">
          <ac:chgData name="Vivek Saahil" userId="43ad321a-5946-4c44-869a-99c3331d9527" providerId="ADAL" clId="{EA813354-F016-409C-A55B-EB42D8BC8B73}" dt="2021-04-06T04:33:14.680" v="5341" actId="27803"/>
          <ac:spMkLst>
            <pc:docMk/>
            <pc:sldMk cId="1830847363" sldId="283"/>
            <ac:spMk id="12871" creationId="{4327C0A1-9DC6-420B-BBF6-EE8529A08827}"/>
          </ac:spMkLst>
        </pc:spChg>
        <pc:spChg chg="mod">
          <ac:chgData name="Vivek Saahil" userId="43ad321a-5946-4c44-869a-99c3331d9527" providerId="ADAL" clId="{EA813354-F016-409C-A55B-EB42D8BC8B73}" dt="2021-04-06T04:33:14.680" v="5341" actId="27803"/>
          <ac:spMkLst>
            <pc:docMk/>
            <pc:sldMk cId="1830847363" sldId="283"/>
            <ac:spMk id="12872" creationId="{CBBC4626-3E88-4577-88CD-AC6BA5F2556F}"/>
          </ac:spMkLst>
        </pc:spChg>
        <pc:spChg chg="mod">
          <ac:chgData name="Vivek Saahil" userId="43ad321a-5946-4c44-869a-99c3331d9527" providerId="ADAL" clId="{EA813354-F016-409C-A55B-EB42D8BC8B73}" dt="2021-04-06T04:33:14.680" v="5341" actId="27803"/>
          <ac:spMkLst>
            <pc:docMk/>
            <pc:sldMk cId="1830847363" sldId="283"/>
            <ac:spMk id="12873" creationId="{41826830-69DC-4F64-BF10-C1746B8CA266}"/>
          </ac:spMkLst>
        </pc:spChg>
        <pc:spChg chg="mod">
          <ac:chgData name="Vivek Saahil" userId="43ad321a-5946-4c44-869a-99c3331d9527" providerId="ADAL" clId="{EA813354-F016-409C-A55B-EB42D8BC8B73}" dt="2021-04-06T04:33:14.680" v="5341" actId="27803"/>
          <ac:spMkLst>
            <pc:docMk/>
            <pc:sldMk cId="1830847363" sldId="283"/>
            <ac:spMk id="12874" creationId="{32F086B5-05EF-4829-9732-34128C3B9DB6}"/>
          </ac:spMkLst>
        </pc:spChg>
        <pc:spChg chg="mod">
          <ac:chgData name="Vivek Saahil" userId="43ad321a-5946-4c44-869a-99c3331d9527" providerId="ADAL" clId="{EA813354-F016-409C-A55B-EB42D8BC8B73}" dt="2021-04-06T04:33:14.680" v="5341" actId="27803"/>
          <ac:spMkLst>
            <pc:docMk/>
            <pc:sldMk cId="1830847363" sldId="283"/>
            <ac:spMk id="12875" creationId="{90CCE39B-7A69-492E-AC2A-9812EE9E2906}"/>
          </ac:spMkLst>
        </pc:spChg>
        <pc:spChg chg="mod">
          <ac:chgData name="Vivek Saahil" userId="43ad321a-5946-4c44-869a-99c3331d9527" providerId="ADAL" clId="{EA813354-F016-409C-A55B-EB42D8BC8B73}" dt="2021-04-06T04:33:14.680" v="5341" actId="27803"/>
          <ac:spMkLst>
            <pc:docMk/>
            <pc:sldMk cId="1830847363" sldId="283"/>
            <ac:spMk id="12876" creationId="{4F2DF619-63FA-4455-AA8D-8B76147EE587}"/>
          </ac:spMkLst>
        </pc:spChg>
        <pc:spChg chg="mod">
          <ac:chgData name="Vivek Saahil" userId="43ad321a-5946-4c44-869a-99c3331d9527" providerId="ADAL" clId="{EA813354-F016-409C-A55B-EB42D8BC8B73}" dt="2021-04-06T04:33:14.680" v="5341" actId="27803"/>
          <ac:spMkLst>
            <pc:docMk/>
            <pc:sldMk cId="1830847363" sldId="283"/>
            <ac:spMk id="12877" creationId="{E3D4A217-AE91-473C-9FA6-982A557E073F}"/>
          </ac:spMkLst>
        </pc:spChg>
        <pc:spChg chg="mod">
          <ac:chgData name="Vivek Saahil" userId="43ad321a-5946-4c44-869a-99c3331d9527" providerId="ADAL" clId="{EA813354-F016-409C-A55B-EB42D8BC8B73}" dt="2021-04-06T04:33:14.680" v="5341" actId="27803"/>
          <ac:spMkLst>
            <pc:docMk/>
            <pc:sldMk cId="1830847363" sldId="283"/>
            <ac:spMk id="12878" creationId="{6388351F-6528-4EC2-967B-59F28FF432CE}"/>
          </ac:spMkLst>
        </pc:spChg>
        <pc:spChg chg="mod">
          <ac:chgData name="Vivek Saahil" userId="43ad321a-5946-4c44-869a-99c3331d9527" providerId="ADAL" clId="{EA813354-F016-409C-A55B-EB42D8BC8B73}" dt="2021-04-06T04:33:14.680" v="5341" actId="27803"/>
          <ac:spMkLst>
            <pc:docMk/>
            <pc:sldMk cId="1830847363" sldId="283"/>
            <ac:spMk id="12879" creationId="{8B05C45A-44D3-45CE-841B-BF6DEFAB7089}"/>
          </ac:spMkLst>
        </pc:spChg>
        <pc:spChg chg="mod">
          <ac:chgData name="Vivek Saahil" userId="43ad321a-5946-4c44-869a-99c3331d9527" providerId="ADAL" clId="{EA813354-F016-409C-A55B-EB42D8BC8B73}" dt="2021-04-06T04:33:14.680" v="5341" actId="27803"/>
          <ac:spMkLst>
            <pc:docMk/>
            <pc:sldMk cId="1830847363" sldId="283"/>
            <ac:spMk id="12880" creationId="{25C33ED6-F69F-4CED-A2DD-288D71DAA7CB}"/>
          </ac:spMkLst>
        </pc:spChg>
        <pc:spChg chg="mod">
          <ac:chgData name="Vivek Saahil" userId="43ad321a-5946-4c44-869a-99c3331d9527" providerId="ADAL" clId="{EA813354-F016-409C-A55B-EB42D8BC8B73}" dt="2021-04-06T04:33:14.680" v="5341" actId="27803"/>
          <ac:spMkLst>
            <pc:docMk/>
            <pc:sldMk cId="1830847363" sldId="283"/>
            <ac:spMk id="12881" creationId="{F1066191-60AA-4D07-A3C4-AC6AB38EF5DE}"/>
          </ac:spMkLst>
        </pc:spChg>
        <pc:spChg chg="mod">
          <ac:chgData name="Vivek Saahil" userId="43ad321a-5946-4c44-869a-99c3331d9527" providerId="ADAL" clId="{EA813354-F016-409C-A55B-EB42D8BC8B73}" dt="2021-04-06T04:33:14.680" v="5341" actId="27803"/>
          <ac:spMkLst>
            <pc:docMk/>
            <pc:sldMk cId="1830847363" sldId="283"/>
            <ac:spMk id="12882" creationId="{A7E7DB0C-73AE-46F1-BB6B-6D572F46DD46}"/>
          </ac:spMkLst>
        </pc:spChg>
        <pc:spChg chg="mod">
          <ac:chgData name="Vivek Saahil" userId="43ad321a-5946-4c44-869a-99c3331d9527" providerId="ADAL" clId="{EA813354-F016-409C-A55B-EB42D8BC8B73}" dt="2021-04-06T04:33:14.680" v="5341" actId="27803"/>
          <ac:spMkLst>
            <pc:docMk/>
            <pc:sldMk cId="1830847363" sldId="283"/>
            <ac:spMk id="12883" creationId="{662E1B22-C641-439E-9387-315D6C918222}"/>
          </ac:spMkLst>
        </pc:spChg>
        <pc:spChg chg="mod">
          <ac:chgData name="Vivek Saahil" userId="43ad321a-5946-4c44-869a-99c3331d9527" providerId="ADAL" clId="{EA813354-F016-409C-A55B-EB42D8BC8B73}" dt="2021-04-06T04:33:14.680" v="5341" actId="27803"/>
          <ac:spMkLst>
            <pc:docMk/>
            <pc:sldMk cId="1830847363" sldId="283"/>
            <ac:spMk id="12884" creationId="{F280B895-05C6-451D-856C-D9F6C4C4C4B5}"/>
          </ac:spMkLst>
        </pc:spChg>
        <pc:spChg chg="mod">
          <ac:chgData name="Vivek Saahil" userId="43ad321a-5946-4c44-869a-99c3331d9527" providerId="ADAL" clId="{EA813354-F016-409C-A55B-EB42D8BC8B73}" dt="2021-04-06T04:33:14.680" v="5341" actId="27803"/>
          <ac:spMkLst>
            <pc:docMk/>
            <pc:sldMk cId="1830847363" sldId="283"/>
            <ac:spMk id="12885" creationId="{7E067AFD-EC2D-49F2-AD8D-62B02471C8FE}"/>
          </ac:spMkLst>
        </pc:spChg>
        <pc:spChg chg="mod">
          <ac:chgData name="Vivek Saahil" userId="43ad321a-5946-4c44-869a-99c3331d9527" providerId="ADAL" clId="{EA813354-F016-409C-A55B-EB42D8BC8B73}" dt="2021-04-06T04:33:14.680" v="5341" actId="27803"/>
          <ac:spMkLst>
            <pc:docMk/>
            <pc:sldMk cId="1830847363" sldId="283"/>
            <ac:spMk id="12886" creationId="{206DE166-7551-4C0B-B841-D858DCA7A3ED}"/>
          </ac:spMkLst>
        </pc:spChg>
        <pc:spChg chg="mod">
          <ac:chgData name="Vivek Saahil" userId="43ad321a-5946-4c44-869a-99c3331d9527" providerId="ADAL" clId="{EA813354-F016-409C-A55B-EB42D8BC8B73}" dt="2021-04-06T04:33:14.680" v="5341" actId="27803"/>
          <ac:spMkLst>
            <pc:docMk/>
            <pc:sldMk cId="1830847363" sldId="283"/>
            <ac:spMk id="12887" creationId="{A328F8AD-86D9-4E94-9F7E-2DC570FCF096}"/>
          </ac:spMkLst>
        </pc:spChg>
        <pc:spChg chg="mod">
          <ac:chgData name="Vivek Saahil" userId="43ad321a-5946-4c44-869a-99c3331d9527" providerId="ADAL" clId="{EA813354-F016-409C-A55B-EB42D8BC8B73}" dt="2021-04-06T04:33:14.680" v="5341" actId="27803"/>
          <ac:spMkLst>
            <pc:docMk/>
            <pc:sldMk cId="1830847363" sldId="283"/>
            <ac:spMk id="12888" creationId="{D6EDE7C8-C44F-4CB0-9757-5605DE16577C}"/>
          </ac:spMkLst>
        </pc:spChg>
        <pc:spChg chg="mod">
          <ac:chgData name="Vivek Saahil" userId="43ad321a-5946-4c44-869a-99c3331d9527" providerId="ADAL" clId="{EA813354-F016-409C-A55B-EB42D8BC8B73}" dt="2021-04-06T04:33:14.680" v="5341" actId="27803"/>
          <ac:spMkLst>
            <pc:docMk/>
            <pc:sldMk cId="1830847363" sldId="283"/>
            <ac:spMk id="12889" creationId="{AAF2F185-2B28-4BB4-B54D-7910B08B0865}"/>
          </ac:spMkLst>
        </pc:spChg>
        <pc:spChg chg="mod">
          <ac:chgData name="Vivek Saahil" userId="43ad321a-5946-4c44-869a-99c3331d9527" providerId="ADAL" clId="{EA813354-F016-409C-A55B-EB42D8BC8B73}" dt="2021-04-06T04:33:14.680" v="5341" actId="27803"/>
          <ac:spMkLst>
            <pc:docMk/>
            <pc:sldMk cId="1830847363" sldId="283"/>
            <ac:spMk id="12890" creationId="{8F995CFA-1AFF-4584-8450-64D64774134A}"/>
          </ac:spMkLst>
        </pc:spChg>
        <pc:spChg chg="mod">
          <ac:chgData name="Vivek Saahil" userId="43ad321a-5946-4c44-869a-99c3331d9527" providerId="ADAL" clId="{EA813354-F016-409C-A55B-EB42D8BC8B73}" dt="2021-04-06T04:33:14.680" v="5341" actId="27803"/>
          <ac:spMkLst>
            <pc:docMk/>
            <pc:sldMk cId="1830847363" sldId="283"/>
            <ac:spMk id="12891" creationId="{39BC232B-05F1-4718-B9F2-2087FE327102}"/>
          </ac:spMkLst>
        </pc:spChg>
        <pc:spChg chg="mod">
          <ac:chgData name="Vivek Saahil" userId="43ad321a-5946-4c44-869a-99c3331d9527" providerId="ADAL" clId="{EA813354-F016-409C-A55B-EB42D8BC8B73}" dt="2021-04-06T04:33:14.680" v="5341" actId="27803"/>
          <ac:spMkLst>
            <pc:docMk/>
            <pc:sldMk cId="1830847363" sldId="283"/>
            <ac:spMk id="12892" creationId="{939E1272-1633-424F-83AE-644AD9A5E766}"/>
          </ac:spMkLst>
        </pc:spChg>
        <pc:spChg chg="mod">
          <ac:chgData name="Vivek Saahil" userId="43ad321a-5946-4c44-869a-99c3331d9527" providerId="ADAL" clId="{EA813354-F016-409C-A55B-EB42D8BC8B73}" dt="2021-04-06T04:33:14.680" v="5341" actId="27803"/>
          <ac:spMkLst>
            <pc:docMk/>
            <pc:sldMk cId="1830847363" sldId="283"/>
            <ac:spMk id="12893" creationId="{3F0CF9D6-BF13-4C43-8C5F-756A8AE328C8}"/>
          </ac:spMkLst>
        </pc:spChg>
        <pc:spChg chg="mod">
          <ac:chgData name="Vivek Saahil" userId="43ad321a-5946-4c44-869a-99c3331d9527" providerId="ADAL" clId="{EA813354-F016-409C-A55B-EB42D8BC8B73}" dt="2021-04-06T04:33:14.680" v="5341" actId="27803"/>
          <ac:spMkLst>
            <pc:docMk/>
            <pc:sldMk cId="1830847363" sldId="283"/>
            <ac:spMk id="12894" creationId="{DFB79346-967D-45A9-9FC1-B7A593B46740}"/>
          </ac:spMkLst>
        </pc:spChg>
        <pc:spChg chg="mod">
          <ac:chgData name="Vivek Saahil" userId="43ad321a-5946-4c44-869a-99c3331d9527" providerId="ADAL" clId="{EA813354-F016-409C-A55B-EB42D8BC8B73}" dt="2021-04-06T04:33:14.680" v="5341" actId="27803"/>
          <ac:spMkLst>
            <pc:docMk/>
            <pc:sldMk cId="1830847363" sldId="283"/>
            <ac:spMk id="12895" creationId="{EB5E7FE9-D19F-4C16-8889-7D4AF5C37854}"/>
          </ac:spMkLst>
        </pc:spChg>
        <pc:spChg chg="mod">
          <ac:chgData name="Vivek Saahil" userId="43ad321a-5946-4c44-869a-99c3331d9527" providerId="ADAL" clId="{EA813354-F016-409C-A55B-EB42D8BC8B73}" dt="2021-04-06T04:33:14.680" v="5341" actId="27803"/>
          <ac:spMkLst>
            <pc:docMk/>
            <pc:sldMk cId="1830847363" sldId="283"/>
            <ac:spMk id="12896" creationId="{38BEB54B-63C5-413B-8E97-3A86FF4B4D21}"/>
          </ac:spMkLst>
        </pc:spChg>
        <pc:spChg chg="mod">
          <ac:chgData name="Vivek Saahil" userId="43ad321a-5946-4c44-869a-99c3331d9527" providerId="ADAL" clId="{EA813354-F016-409C-A55B-EB42D8BC8B73}" dt="2021-04-06T04:33:14.680" v="5341" actId="27803"/>
          <ac:spMkLst>
            <pc:docMk/>
            <pc:sldMk cId="1830847363" sldId="283"/>
            <ac:spMk id="12897" creationId="{BF4B449A-204A-4824-8F69-0D254176F3C8}"/>
          </ac:spMkLst>
        </pc:spChg>
        <pc:spChg chg="mod">
          <ac:chgData name="Vivek Saahil" userId="43ad321a-5946-4c44-869a-99c3331d9527" providerId="ADAL" clId="{EA813354-F016-409C-A55B-EB42D8BC8B73}" dt="2021-04-06T04:33:14.680" v="5341" actId="27803"/>
          <ac:spMkLst>
            <pc:docMk/>
            <pc:sldMk cId="1830847363" sldId="283"/>
            <ac:spMk id="12898" creationId="{C8DD127D-989D-43E5-8DF7-4702EE9A7723}"/>
          </ac:spMkLst>
        </pc:spChg>
        <pc:spChg chg="mod">
          <ac:chgData name="Vivek Saahil" userId="43ad321a-5946-4c44-869a-99c3331d9527" providerId="ADAL" clId="{EA813354-F016-409C-A55B-EB42D8BC8B73}" dt="2021-04-06T04:33:14.680" v="5341" actId="27803"/>
          <ac:spMkLst>
            <pc:docMk/>
            <pc:sldMk cId="1830847363" sldId="283"/>
            <ac:spMk id="12899" creationId="{AC3A41DC-30D8-45B2-B6D8-5A74D1801755}"/>
          </ac:spMkLst>
        </pc:spChg>
        <pc:spChg chg="mod">
          <ac:chgData name="Vivek Saahil" userId="43ad321a-5946-4c44-869a-99c3331d9527" providerId="ADAL" clId="{EA813354-F016-409C-A55B-EB42D8BC8B73}" dt="2021-04-06T04:33:14.680" v="5341" actId="27803"/>
          <ac:spMkLst>
            <pc:docMk/>
            <pc:sldMk cId="1830847363" sldId="283"/>
            <ac:spMk id="12900" creationId="{2170AD7E-DB80-4428-9E1F-178A1664362D}"/>
          </ac:spMkLst>
        </pc:spChg>
        <pc:spChg chg="mod">
          <ac:chgData name="Vivek Saahil" userId="43ad321a-5946-4c44-869a-99c3331d9527" providerId="ADAL" clId="{EA813354-F016-409C-A55B-EB42D8BC8B73}" dt="2021-04-06T04:33:14.680" v="5341" actId="27803"/>
          <ac:spMkLst>
            <pc:docMk/>
            <pc:sldMk cId="1830847363" sldId="283"/>
            <ac:spMk id="12901" creationId="{53FE484F-8A43-49A1-B9BC-B4CAB60F2801}"/>
          </ac:spMkLst>
        </pc:spChg>
        <pc:spChg chg="mod">
          <ac:chgData name="Vivek Saahil" userId="43ad321a-5946-4c44-869a-99c3331d9527" providerId="ADAL" clId="{EA813354-F016-409C-A55B-EB42D8BC8B73}" dt="2021-04-06T04:33:14.680" v="5341" actId="27803"/>
          <ac:spMkLst>
            <pc:docMk/>
            <pc:sldMk cId="1830847363" sldId="283"/>
            <ac:spMk id="12902" creationId="{02B7C884-83A1-4C6E-9A4D-D2D12B5ABC85}"/>
          </ac:spMkLst>
        </pc:spChg>
        <pc:spChg chg="mod">
          <ac:chgData name="Vivek Saahil" userId="43ad321a-5946-4c44-869a-99c3331d9527" providerId="ADAL" clId="{EA813354-F016-409C-A55B-EB42D8BC8B73}" dt="2021-04-06T04:33:14.680" v="5341" actId="27803"/>
          <ac:spMkLst>
            <pc:docMk/>
            <pc:sldMk cId="1830847363" sldId="283"/>
            <ac:spMk id="12903" creationId="{ECBB94BC-3205-4B3F-8E6A-0566F27C2B10}"/>
          </ac:spMkLst>
        </pc:spChg>
        <pc:spChg chg="mod">
          <ac:chgData name="Vivek Saahil" userId="43ad321a-5946-4c44-869a-99c3331d9527" providerId="ADAL" clId="{EA813354-F016-409C-A55B-EB42D8BC8B73}" dt="2021-04-06T04:33:14.680" v="5341" actId="27803"/>
          <ac:spMkLst>
            <pc:docMk/>
            <pc:sldMk cId="1830847363" sldId="283"/>
            <ac:spMk id="12904" creationId="{22CD213C-8F60-4B1B-A4B8-4D51BAA16C14}"/>
          </ac:spMkLst>
        </pc:spChg>
        <pc:spChg chg="mod">
          <ac:chgData name="Vivek Saahil" userId="43ad321a-5946-4c44-869a-99c3331d9527" providerId="ADAL" clId="{EA813354-F016-409C-A55B-EB42D8BC8B73}" dt="2021-04-06T04:33:14.680" v="5341" actId="27803"/>
          <ac:spMkLst>
            <pc:docMk/>
            <pc:sldMk cId="1830847363" sldId="283"/>
            <ac:spMk id="12905" creationId="{B4362346-2003-431F-A867-FE5DCE6E1017}"/>
          </ac:spMkLst>
        </pc:spChg>
        <pc:spChg chg="mod">
          <ac:chgData name="Vivek Saahil" userId="43ad321a-5946-4c44-869a-99c3331d9527" providerId="ADAL" clId="{EA813354-F016-409C-A55B-EB42D8BC8B73}" dt="2021-04-06T04:33:14.680" v="5341" actId="27803"/>
          <ac:spMkLst>
            <pc:docMk/>
            <pc:sldMk cId="1830847363" sldId="283"/>
            <ac:spMk id="12906" creationId="{044EB9AB-23A3-4051-9EC2-17F32A017F2D}"/>
          </ac:spMkLst>
        </pc:spChg>
        <pc:spChg chg="mod">
          <ac:chgData name="Vivek Saahil" userId="43ad321a-5946-4c44-869a-99c3331d9527" providerId="ADAL" clId="{EA813354-F016-409C-A55B-EB42D8BC8B73}" dt="2021-04-06T04:33:14.680" v="5341" actId="27803"/>
          <ac:spMkLst>
            <pc:docMk/>
            <pc:sldMk cId="1830847363" sldId="283"/>
            <ac:spMk id="12907" creationId="{98627AE2-CA25-48AC-936F-C58DE22A0C10}"/>
          </ac:spMkLst>
        </pc:spChg>
        <pc:spChg chg="mod">
          <ac:chgData name="Vivek Saahil" userId="43ad321a-5946-4c44-869a-99c3331d9527" providerId="ADAL" clId="{EA813354-F016-409C-A55B-EB42D8BC8B73}" dt="2021-04-06T04:33:14.680" v="5341" actId="27803"/>
          <ac:spMkLst>
            <pc:docMk/>
            <pc:sldMk cId="1830847363" sldId="283"/>
            <ac:spMk id="12908" creationId="{CA1A7DBC-7807-46F8-961C-E1F60AD4031B}"/>
          </ac:spMkLst>
        </pc:spChg>
        <pc:spChg chg="mod">
          <ac:chgData name="Vivek Saahil" userId="43ad321a-5946-4c44-869a-99c3331d9527" providerId="ADAL" clId="{EA813354-F016-409C-A55B-EB42D8BC8B73}" dt="2021-04-06T04:33:14.680" v="5341" actId="27803"/>
          <ac:spMkLst>
            <pc:docMk/>
            <pc:sldMk cId="1830847363" sldId="283"/>
            <ac:spMk id="12909" creationId="{2A27507C-550A-426F-8633-00F2AA0A64F0}"/>
          </ac:spMkLst>
        </pc:spChg>
        <pc:spChg chg="mod">
          <ac:chgData name="Vivek Saahil" userId="43ad321a-5946-4c44-869a-99c3331d9527" providerId="ADAL" clId="{EA813354-F016-409C-A55B-EB42D8BC8B73}" dt="2021-04-06T04:33:14.680" v="5341" actId="27803"/>
          <ac:spMkLst>
            <pc:docMk/>
            <pc:sldMk cId="1830847363" sldId="283"/>
            <ac:spMk id="12910" creationId="{6D4A98A7-D416-4EB5-B094-4C752F16A815}"/>
          </ac:spMkLst>
        </pc:spChg>
        <pc:spChg chg="mod">
          <ac:chgData name="Vivek Saahil" userId="43ad321a-5946-4c44-869a-99c3331d9527" providerId="ADAL" clId="{EA813354-F016-409C-A55B-EB42D8BC8B73}" dt="2021-04-06T04:33:14.680" v="5341" actId="27803"/>
          <ac:spMkLst>
            <pc:docMk/>
            <pc:sldMk cId="1830847363" sldId="283"/>
            <ac:spMk id="12911" creationId="{E7636C1C-D8AD-4C86-8CEF-67867AD29350}"/>
          </ac:spMkLst>
        </pc:spChg>
        <pc:spChg chg="mod">
          <ac:chgData name="Vivek Saahil" userId="43ad321a-5946-4c44-869a-99c3331d9527" providerId="ADAL" clId="{EA813354-F016-409C-A55B-EB42D8BC8B73}" dt="2021-04-06T04:33:14.680" v="5341" actId="27803"/>
          <ac:spMkLst>
            <pc:docMk/>
            <pc:sldMk cId="1830847363" sldId="283"/>
            <ac:spMk id="12912" creationId="{783E42AB-3116-461C-AB0A-62F42D13A250}"/>
          </ac:spMkLst>
        </pc:spChg>
        <pc:spChg chg="mod">
          <ac:chgData name="Vivek Saahil" userId="43ad321a-5946-4c44-869a-99c3331d9527" providerId="ADAL" clId="{EA813354-F016-409C-A55B-EB42D8BC8B73}" dt="2021-04-06T04:33:14.680" v="5341" actId="27803"/>
          <ac:spMkLst>
            <pc:docMk/>
            <pc:sldMk cId="1830847363" sldId="283"/>
            <ac:spMk id="12913" creationId="{D8BCD9F0-80FA-4BB5-BAB8-85BB4FA8F478}"/>
          </ac:spMkLst>
        </pc:spChg>
        <pc:spChg chg="mod">
          <ac:chgData name="Vivek Saahil" userId="43ad321a-5946-4c44-869a-99c3331d9527" providerId="ADAL" clId="{EA813354-F016-409C-A55B-EB42D8BC8B73}" dt="2021-04-06T04:33:14.680" v="5341" actId="27803"/>
          <ac:spMkLst>
            <pc:docMk/>
            <pc:sldMk cId="1830847363" sldId="283"/>
            <ac:spMk id="12914" creationId="{8D4DAC6A-8744-4866-8EA1-0A30233C6DD1}"/>
          </ac:spMkLst>
        </pc:spChg>
        <pc:spChg chg="mod">
          <ac:chgData name="Vivek Saahil" userId="43ad321a-5946-4c44-869a-99c3331d9527" providerId="ADAL" clId="{EA813354-F016-409C-A55B-EB42D8BC8B73}" dt="2021-04-06T04:33:14.680" v="5341" actId="27803"/>
          <ac:spMkLst>
            <pc:docMk/>
            <pc:sldMk cId="1830847363" sldId="283"/>
            <ac:spMk id="12915" creationId="{3A748A44-E0F4-4C22-B45C-96DBBF1DC157}"/>
          </ac:spMkLst>
        </pc:spChg>
        <pc:spChg chg="mod">
          <ac:chgData name="Vivek Saahil" userId="43ad321a-5946-4c44-869a-99c3331d9527" providerId="ADAL" clId="{EA813354-F016-409C-A55B-EB42D8BC8B73}" dt="2021-04-06T04:33:14.680" v="5341" actId="27803"/>
          <ac:spMkLst>
            <pc:docMk/>
            <pc:sldMk cId="1830847363" sldId="283"/>
            <ac:spMk id="12916" creationId="{30F5F72E-421C-4A17-840A-EC533024A958}"/>
          </ac:spMkLst>
        </pc:spChg>
        <pc:spChg chg="mod">
          <ac:chgData name="Vivek Saahil" userId="43ad321a-5946-4c44-869a-99c3331d9527" providerId="ADAL" clId="{EA813354-F016-409C-A55B-EB42D8BC8B73}" dt="2021-04-06T04:33:14.680" v="5341" actId="27803"/>
          <ac:spMkLst>
            <pc:docMk/>
            <pc:sldMk cId="1830847363" sldId="283"/>
            <ac:spMk id="12917" creationId="{CB2C4A29-B040-4455-BAB5-E712248B37B7}"/>
          </ac:spMkLst>
        </pc:spChg>
        <pc:spChg chg="mod">
          <ac:chgData name="Vivek Saahil" userId="43ad321a-5946-4c44-869a-99c3331d9527" providerId="ADAL" clId="{EA813354-F016-409C-A55B-EB42D8BC8B73}" dt="2021-04-06T04:33:14.680" v="5341" actId="27803"/>
          <ac:spMkLst>
            <pc:docMk/>
            <pc:sldMk cId="1830847363" sldId="283"/>
            <ac:spMk id="12918" creationId="{EEF0008C-6EA8-4566-BF24-F94C76937A03}"/>
          </ac:spMkLst>
        </pc:spChg>
        <pc:spChg chg="mod">
          <ac:chgData name="Vivek Saahil" userId="43ad321a-5946-4c44-869a-99c3331d9527" providerId="ADAL" clId="{EA813354-F016-409C-A55B-EB42D8BC8B73}" dt="2021-04-06T04:33:14.680" v="5341" actId="27803"/>
          <ac:spMkLst>
            <pc:docMk/>
            <pc:sldMk cId="1830847363" sldId="283"/>
            <ac:spMk id="12919" creationId="{0EB792AA-C899-40A3-9279-EF8784D89B3D}"/>
          </ac:spMkLst>
        </pc:spChg>
        <pc:spChg chg="mod">
          <ac:chgData name="Vivek Saahil" userId="43ad321a-5946-4c44-869a-99c3331d9527" providerId="ADAL" clId="{EA813354-F016-409C-A55B-EB42D8BC8B73}" dt="2021-04-06T04:33:14.680" v="5341" actId="27803"/>
          <ac:spMkLst>
            <pc:docMk/>
            <pc:sldMk cId="1830847363" sldId="283"/>
            <ac:spMk id="12920" creationId="{1441E955-FC8D-4AC6-820C-23FDFF9B8843}"/>
          </ac:spMkLst>
        </pc:spChg>
        <pc:spChg chg="mod">
          <ac:chgData name="Vivek Saahil" userId="43ad321a-5946-4c44-869a-99c3331d9527" providerId="ADAL" clId="{EA813354-F016-409C-A55B-EB42D8BC8B73}" dt="2021-04-06T04:33:14.680" v="5341" actId="27803"/>
          <ac:spMkLst>
            <pc:docMk/>
            <pc:sldMk cId="1830847363" sldId="283"/>
            <ac:spMk id="12921" creationId="{20BE2BC7-1252-429C-965E-55FBBB360005}"/>
          </ac:spMkLst>
        </pc:spChg>
        <pc:spChg chg="mod">
          <ac:chgData name="Vivek Saahil" userId="43ad321a-5946-4c44-869a-99c3331d9527" providerId="ADAL" clId="{EA813354-F016-409C-A55B-EB42D8BC8B73}" dt="2021-04-06T04:33:14.680" v="5341" actId="27803"/>
          <ac:spMkLst>
            <pc:docMk/>
            <pc:sldMk cId="1830847363" sldId="283"/>
            <ac:spMk id="12922" creationId="{A96D81F6-FD3E-45F7-B7C2-FB4C59A0ED0F}"/>
          </ac:spMkLst>
        </pc:spChg>
        <pc:spChg chg="mod">
          <ac:chgData name="Vivek Saahil" userId="43ad321a-5946-4c44-869a-99c3331d9527" providerId="ADAL" clId="{EA813354-F016-409C-A55B-EB42D8BC8B73}" dt="2021-04-06T04:33:14.680" v="5341" actId="27803"/>
          <ac:spMkLst>
            <pc:docMk/>
            <pc:sldMk cId="1830847363" sldId="283"/>
            <ac:spMk id="12923" creationId="{F116766E-F8A0-47F9-A1BD-E5584DC59B3D}"/>
          </ac:spMkLst>
        </pc:spChg>
        <pc:spChg chg="mod">
          <ac:chgData name="Vivek Saahil" userId="43ad321a-5946-4c44-869a-99c3331d9527" providerId="ADAL" clId="{EA813354-F016-409C-A55B-EB42D8BC8B73}" dt="2021-04-06T04:33:14.680" v="5341" actId="27803"/>
          <ac:spMkLst>
            <pc:docMk/>
            <pc:sldMk cId="1830847363" sldId="283"/>
            <ac:spMk id="12924" creationId="{759BD53F-BDCC-4E17-BF37-98BFDF707469}"/>
          </ac:spMkLst>
        </pc:spChg>
        <pc:spChg chg="mod">
          <ac:chgData name="Vivek Saahil" userId="43ad321a-5946-4c44-869a-99c3331d9527" providerId="ADAL" clId="{EA813354-F016-409C-A55B-EB42D8BC8B73}" dt="2021-04-06T04:33:14.680" v="5341" actId="27803"/>
          <ac:spMkLst>
            <pc:docMk/>
            <pc:sldMk cId="1830847363" sldId="283"/>
            <ac:spMk id="12925" creationId="{F8C773CC-AF70-4CBA-9D02-5E39F7B90D83}"/>
          </ac:spMkLst>
        </pc:spChg>
        <pc:spChg chg="mod">
          <ac:chgData name="Vivek Saahil" userId="43ad321a-5946-4c44-869a-99c3331d9527" providerId="ADAL" clId="{EA813354-F016-409C-A55B-EB42D8BC8B73}" dt="2021-04-06T04:33:14.680" v="5341" actId="27803"/>
          <ac:spMkLst>
            <pc:docMk/>
            <pc:sldMk cId="1830847363" sldId="283"/>
            <ac:spMk id="12926" creationId="{2570F32B-85E0-4D31-ABA3-AC71CA7541F3}"/>
          </ac:spMkLst>
        </pc:spChg>
        <pc:spChg chg="mod">
          <ac:chgData name="Vivek Saahil" userId="43ad321a-5946-4c44-869a-99c3331d9527" providerId="ADAL" clId="{EA813354-F016-409C-A55B-EB42D8BC8B73}" dt="2021-04-06T04:33:14.680" v="5341" actId="27803"/>
          <ac:spMkLst>
            <pc:docMk/>
            <pc:sldMk cId="1830847363" sldId="283"/>
            <ac:spMk id="12927" creationId="{20CC2C1A-B0D5-45DB-95E4-0EBED7CC2FCB}"/>
          </ac:spMkLst>
        </pc:spChg>
        <pc:spChg chg="mod">
          <ac:chgData name="Vivek Saahil" userId="43ad321a-5946-4c44-869a-99c3331d9527" providerId="ADAL" clId="{EA813354-F016-409C-A55B-EB42D8BC8B73}" dt="2021-04-06T04:33:14.680" v="5341" actId="27803"/>
          <ac:spMkLst>
            <pc:docMk/>
            <pc:sldMk cId="1830847363" sldId="283"/>
            <ac:spMk id="12928" creationId="{0534DF79-D7C2-4D1E-95AE-A3977EFC153C}"/>
          </ac:spMkLst>
        </pc:spChg>
        <pc:spChg chg="mod">
          <ac:chgData name="Vivek Saahil" userId="43ad321a-5946-4c44-869a-99c3331d9527" providerId="ADAL" clId="{EA813354-F016-409C-A55B-EB42D8BC8B73}" dt="2021-04-06T04:33:14.680" v="5341" actId="27803"/>
          <ac:spMkLst>
            <pc:docMk/>
            <pc:sldMk cId="1830847363" sldId="283"/>
            <ac:spMk id="12929" creationId="{A9736822-8A1D-4627-A163-8FB7C678D148}"/>
          </ac:spMkLst>
        </pc:spChg>
        <pc:spChg chg="mod">
          <ac:chgData name="Vivek Saahil" userId="43ad321a-5946-4c44-869a-99c3331d9527" providerId="ADAL" clId="{EA813354-F016-409C-A55B-EB42D8BC8B73}" dt="2021-04-06T04:33:14.680" v="5341" actId="27803"/>
          <ac:spMkLst>
            <pc:docMk/>
            <pc:sldMk cId="1830847363" sldId="283"/>
            <ac:spMk id="12930" creationId="{4999BABF-FF56-4310-9B27-BD5277552EB6}"/>
          </ac:spMkLst>
        </pc:spChg>
        <pc:spChg chg="mod">
          <ac:chgData name="Vivek Saahil" userId="43ad321a-5946-4c44-869a-99c3331d9527" providerId="ADAL" clId="{EA813354-F016-409C-A55B-EB42D8BC8B73}" dt="2021-04-06T04:33:14.680" v="5341" actId="27803"/>
          <ac:spMkLst>
            <pc:docMk/>
            <pc:sldMk cId="1830847363" sldId="283"/>
            <ac:spMk id="12931" creationId="{3EB85F2E-4A63-4089-AACA-34496012DE15}"/>
          </ac:spMkLst>
        </pc:spChg>
        <pc:spChg chg="mod">
          <ac:chgData name="Vivek Saahil" userId="43ad321a-5946-4c44-869a-99c3331d9527" providerId="ADAL" clId="{EA813354-F016-409C-A55B-EB42D8BC8B73}" dt="2021-04-06T04:33:14.680" v="5341" actId="27803"/>
          <ac:spMkLst>
            <pc:docMk/>
            <pc:sldMk cId="1830847363" sldId="283"/>
            <ac:spMk id="12932" creationId="{BD0B640B-7CEE-4A41-8371-490D5FF7016A}"/>
          </ac:spMkLst>
        </pc:spChg>
        <pc:spChg chg="mod">
          <ac:chgData name="Vivek Saahil" userId="43ad321a-5946-4c44-869a-99c3331d9527" providerId="ADAL" clId="{EA813354-F016-409C-A55B-EB42D8BC8B73}" dt="2021-04-06T04:33:14.680" v="5341" actId="27803"/>
          <ac:spMkLst>
            <pc:docMk/>
            <pc:sldMk cId="1830847363" sldId="283"/>
            <ac:spMk id="12933" creationId="{53098C29-0931-49AA-B549-0515B1B3D4EB}"/>
          </ac:spMkLst>
        </pc:spChg>
        <pc:spChg chg="mod">
          <ac:chgData name="Vivek Saahil" userId="43ad321a-5946-4c44-869a-99c3331d9527" providerId="ADAL" clId="{EA813354-F016-409C-A55B-EB42D8BC8B73}" dt="2021-04-06T04:33:14.680" v="5341" actId="27803"/>
          <ac:spMkLst>
            <pc:docMk/>
            <pc:sldMk cId="1830847363" sldId="283"/>
            <ac:spMk id="12934" creationId="{60EDC9D6-2535-40CB-A944-917BD38BC915}"/>
          </ac:spMkLst>
        </pc:spChg>
        <pc:spChg chg="mod">
          <ac:chgData name="Vivek Saahil" userId="43ad321a-5946-4c44-869a-99c3331d9527" providerId="ADAL" clId="{EA813354-F016-409C-A55B-EB42D8BC8B73}" dt="2021-04-06T04:33:14.680" v="5341" actId="27803"/>
          <ac:spMkLst>
            <pc:docMk/>
            <pc:sldMk cId="1830847363" sldId="283"/>
            <ac:spMk id="12935" creationId="{A17626C1-2151-44A8-9BE5-5F0E092660C1}"/>
          </ac:spMkLst>
        </pc:spChg>
        <pc:spChg chg="mod">
          <ac:chgData name="Vivek Saahil" userId="43ad321a-5946-4c44-869a-99c3331d9527" providerId="ADAL" clId="{EA813354-F016-409C-A55B-EB42D8BC8B73}" dt="2021-04-06T04:33:14.680" v="5341" actId="27803"/>
          <ac:spMkLst>
            <pc:docMk/>
            <pc:sldMk cId="1830847363" sldId="283"/>
            <ac:spMk id="12936" creationId="{B4917145-081C-4956-9E52-E1ED74D0731D}"/>
          </ac:spMkLst>
        </pc:spChg>
        <pc:spChg chg="mod">
          <ac:chgData name="Vivek Saahil" userId="43ad321a-5946-4c44-869a-99c3331d9527" providerId="ADAL" clId="{EA813354-F016-409C-A55B-EB42D8BC8B73}" dt="2021-04-06T04:33:14.680" v="5341" actId="27803"/>
          <ac:spMkLst>
            <pc:docMk/>
            <pc:sldMk cId="1830847363" sldId="283"/>
            <ac:spMk id="12937" creationId="{A31F78F0-5CC9-4374-AC49-605131F72287}"/>
          </ac:spMkLst>
        </pc:spChg>
        <pc:spChg chg="mod">
          <ac:chgData name="Vivek Saahil" userId="43ad321a-5946-4c44-869a-99c3331d9527" providerId="ADAL" clId="{EA813354-F016-409C-A55B-EB42D8BC8B73}" dt="2021-04-06T04:33:14.680" v="5341" actId="27803"/>
          <ac:spMkLst>
            <pc:docMk/>
            <pc:sldMk cId="1830847363" sldId="283"/>
            <ac:spMk id="12938" creationId="{CE5A7AF8-6D28-42C8-90EE-9369F8E55120}"/>
          </ac:spMkLst>
        </pc:spChg>
        <pc:spChg chg="mod">
          <ac:chgData name="Vivek Saahil" userId="43ad321a-5946-4c44-869a-99c3331d9527" providerId="ADAL" clId="{EA813354-F016-409C-A55B-EB42D8BC8B73}" dt="2021-04-06T04:33:14.680" v="5341" actId="27803"/>
          <ac:spMkLst>
            <pc:docMk/>
            <pc:sldMk cId="1830847363" sldId="283"/>
            <ac:spMk id="12939" creationId="{B3C87013-7433-426D-B648-9E5B6DBE22E7}"/>
          </ac:spMkLst>
        </pc:spChg>
        <pc:spChg chg="mod">
          <ac:chgData name="Vivek Saahil" userId="43ad321a-5946-4c44-869a-99c3331d9527" providerId="ADAL" clId="{EA813354-F016-409C-A55B-EB42D8BC8B73}" dt="2021-04-06T04:33:14.680" v="5341" actId="27803"/>
          <ac:spMkLst>
            <pc:docMk/>
            <pc:sldMk cId="1830847363" sldId="283"/>
            <ac:spMk id="12940" creationId="{ACF45FF8-1396-4167-8085-36E52B787562}"/>
          </ac:spMkLst>
        </pc:spChg>
        <pc:spChg chg="mod">
          <ac:chgData name="Vivek Saahil" userId="43ad321a-5946-4c44-869a-99c3331d9527" providerId="ADAL" clId="{EA813354-F016-409C-A55B-EB42D8BC8B73}" dt="2021-04-06T04:33:14.680" v="5341" actId="27803"/>
          <ac:spMkLst>
            <pc:docMk/>
            <pc:sldMk cId="1830847363" sldId="283"/>
            <ac:spMk id="12941" creationId="{DA2DBDFB-BC3B-49F0-833B-7B986BD854D4}"/>
          </ac:spMkLst>
        </pc:spChg>
        <pc:spChg chg="mod">
          <ac:chgData name="Vivek Saahil" userId="43ad321a-5946-4c44-869a-99c3331d9527" providerId="ADAL" clId="{EA813354-F016-409C-A55B-EB42D8BC8B73}" dt="2021-04-06T04:33:14.680" v="5341" actId="27803"/>
          <ac:spMkLst>
            <pc:docMk/>
            <pc:sldMk cId="1830847363" sldId="283"/>
            <ac:spMk id="12942" creationId="{C95A915B-26CB-4AAF-872B-DAD521FA6301}"/>
          </ac:spMkLst>
        </pc:spChg>
        <pc:spChg chg="mod">
          <ac:chgData name="Vivek Saahil" userId="43ad321a-5946-4c44-869a-99c3331d9527" providerId="ADAL" clId="{EA813354-F016-409C-A55B-EB42D8BC8B73}" dt="2021-04-06T04:33:14.680" v="5341" actId="27803"/>
          <ac:spMkLst>
            <pc:docMk/>
            <pc:sldMk cId="1830847363" sldId="283"/>
            <ac:spMk id="12943" creationId="{29B2B35D-ADA2-4CBD-9ABB-77D6230430E7}"/>
          </ac:spMkLst>
        </pc:spChg>
        <pc:spChg chg="mod">
          <ac:chgData name="Vivek Saahil" userId="43ad321a-5946-4c44-869a-99c3331d9527" providerId="ADAL" clId="{EA813354-F016-409C-A55B-EB42D8BC8B73}" dt="2021-04-06T04:33:14.680" v="5341" actId="27803"/>
          <ac:spMkLst>
            <pc:docMk/>
            <pc:sldMk cId="1830847363" sldId="283"/>
            <ac:spMk id="12944" creationId="{C285A358-AAED-4ACF-B051-F4642F78E783}"/>
          </ac:spMkLst>
        </pc:spChg>
        <pc:spChg chg="mod">
          <ac:chgData name="Vivek Saahil" userId="43ad321a-5946-4c44-869a-99c3331d9527" providerId="ADAL" clId="{EA813354-F016-409C-A55B-EB42D8BC8B73}" dt="2021-04-06T04:33:14.680" v="5341" actId="27803"/>
          <ac:spMkLst>
            <pc:docMk/>
            <pc:sldMk cId="1830847363" sldId="283"/>
            <ac:spMk id="12945" creationId="{D9770A2F-E4FA-4B5E-9672-264D45AFD771}"/>
          </ac:spMkLst>
        </pc:spChg>
        <pc:spChg chg="mod">
          <ac:chgData name="Vivek Saahil" userId="43ad321a-5946-4c44-869a-99c3331d9527" providerId="ADAL" clId="{EA813354-F016-409C-A55B-EB42D8BC8B73}" dt="2021-04-06T04:33:14.680" v="5341" actId="27803"/>
          <ac:spMkLst>
            <pc:docMk/>
            <pc:sldMk cId="1830847363" sldId="283"/>
            <ac:spMk id="12946" creationId="{2718783E-B51E-4153-BCF1-ACC17BD3E79D}"/>
          </ac:spMkLst>
        </pc:spChg>
        <pc:spChg chg="mod">
          <ac:chgData name="Vivek Saahil" userId="43ad321a-5946-4c44-869a-99c3331d9527" providerId="ADAL" clId="{EA813354-F016-409C-A55B-EB42D8BC8B73}" dt="2021-04-06T04:33:14.680" v="5341" actId="27803"/>
          <ac:spMkLst>
            <pc:docMk/>
            <pc:sldMk cId="1830847363" sldId="283"/>
            <ac:spMk id="12947" creationId="{1EF2A698-5DFB-448F-B919-69710AB5B510}"/>
          </ac:spMkLst>
        </pc:spChg>
        <pc:spChg chg="mod">
          <ac:chgData name="Vivek Saahil" userId="43ad321a-5946-4c44-869a-99c3331d9527" providerId="ADAL" clId="{EA813354-F016-409C-A55B-EB42D8BC8B73}" dt="2021-04-06T04:33:14.680" v="5341" actId="27803"/>
          <ac:spMkLst>
            <pc:docMk/>
            <pc:sldMk cId="1830847363" sldId="283"/>
            <ac:spMk id="12948" creationId="{5BDD407A-348E-4B44-9CE3-58D67A852131}"/>
          </ac:spMkLst>
        </pc:spChg>
        <pc:spChg chg="mod">
          <ac:chgData name="Vivek Saahil" userId="43ad321a-5946-4c44-869a-99c3331d9527" providerId="ADAL" clId="{EA813354-F016-409C-A55B-EB42D8BC8B73}" dt="2021-04-06T04:33:14.680" v="5341" actId="27803"/>
          <ac:spMkLst>
            <pc:docMk/>
            <pc:sldMk cId="1830847363" sldId="283"/>
            <ac:spMk id="12949" creationId="{54F0609A-E3F1-4BCA-A6C8-E727D2AAA9AF}"/>
          </ac:spMkLst>
        </pc:spChg>
        <pc:spChg chg="mod">
          <ac:chgData name="Vivek Saahil" userId="43ad321a-5946-4c44-869a-99c3331d9527" providerId="ADAL" clId="{EA813354-F016-409C-A55B-EB42D8BC8B73}" dt="2021-04-06T04:33:14.680" v="5341" actId="27803"/>
          <ac:spMkLst>
            <pc:docMk/>
            <pc:sldMk cId="1830847363" sldId="283"/>
            <ac:spMk id="12950" creationId="{BC01F308-DAED-4904-924C-16906D61996E}"/>
          </ac:spMkLst>
        </pc:spChg>
        <pc:spChg chg="mod">
          <ac:chgData name="Vivek Saahil" userId="43ad321a-5946-4c44-869a-99c3331d9527" providerId="ADAL" clId="{EA813354-F016-409C-A55B-EB42D8BC8B73}" dt="2021-04-06T04:33:14.680" v="5341" actId="27803"/>
          <ac:spMkLst>
            <pc:docMk/>
            <pc:sldMk cId="1830847363" sldId="283"/>
            <ac:spMk id="12951" creationId="{61CA5262-F591-4147-A56E-114F0CA06FA6}"/>
          </ac:spMkLst>
        </pc:spChg>
        <pc:spChg chg="mod">
          <ac:chgData name="Vivek Saahil" userId="43ad321a-5946-4c44-869a-99c3331d9527" providerId="ADAL" clId="{EA813354-F016-409C-A55B-EB42D8BC8B73}" dt="2021-04-06T04:33:14.680" v="5341" actId="27803"/>
          <ac:spMkLst>
            <pc:docMk/>
            <pc:sldMk cId="1830847363" sldId="283"/>
            <ac:spMk id="12952" creationId="{FEDBCB01-4947-4951-8C28-51B357FE430D}"/>
          </ac:spMkLst>
        </pc:spChg>
        <pc:spChg chg="mod">
          <ac:chgData name="Vivek Saahil" userId="43ad321a-5946-4c44-869a-99c3331d9527" providerId="ADAL" clId="{EA813354-F016-409C-A55B-EB42D8BC8B73}" dt="2021-04-06T04:33:14.680" v="5341" actId="27803"/>
          <ac:spMkLst>
            <pc:docMk/>
            <pc:sldMk cId="1830847363" sldId="283"/>
            <ac:spMk id="12953" creationId="{3AF1BBDC-0380-4097-AC7A-F7221273D725}"/>
          </ac:spMkLst>
        </pc:spChg>
        <pc:spChg chg="mod">
          <ac:chgData name="Vivek Saahil" userId="43ad321a-5946-4c44-869a-99c3331d9527" providerId="ADAL" clId="{EA813354-F016-409C-A55B-EB42D8BC8B73}" dt="2021-04-06T04:33:14.680" v="5341" actId="27803"/>
          <ac:spMkLst>
            <pc:docMk/>
            <pc:sldMk cId="1830847363" sldId="283"/>
            <ac:spMk id="12954" creationId="{7F951C99-4BC5-4DC7-A0A4-9215E7FAB4DA}"/>
          </ac:spMkLst>
        </pc:spChg>
        <pc:spChg chg="mod">
          <ac:chgData name="Vivek Saahil" userId="43ad321a-5946-4c44-869a-99c3331d9527" providerId="ADAL" clId="{EA813354-F016-409C-A55B-EB42D8BC8B73}" dt="2021-04-06T04:33:14.680" v="5341" actId="27803"/>
          <ac:spMkLst>
            <pc:docMk/>
            <pc:sldMk cId="1830847363" sldId="283"/>
            <ac:spMk id="12955" creationId="{1B0D10C8-8BEA-4112-8797-70DB2483E54C}"/>
          </ac:spMkLst>
        </pc:spChg>
        <pc:spChg chg="mod">
          <ac:chgData name="Vivek Saahil" userId="43ad321a-5946-4c44-869a-99c3331d9527" providerId="ADAL" clId="{EA813354-F016-409C-A55B-EB42D8BC8B73}" dt="2021-04-06T04:33:14.680" v="5341" actId="27803"/>
          <ac:spMkLst>
            <pc:docMk/>
            <pc:sldMk cId="1830847363" sldId="283"/>
            <ac:spMk id="12956" creationId="{A1E5F196-2A57-4D96-9E15-388B053A0E44}"/>
          </ac:spMkLst>
        </pc:spChg>
        <pc:spChg chg="mod">
          <ac:chgData name="Vivek Saahil" userId="43ad321a-5946-4c44-869a-99c3331d9527" providerId="ADAL" clId="{EA813354-F016-409C-A55B-EB42D8BC8B73}" dt="2021-04-06T04:33:14.680" v="5341" actId="27803"/>
          <ac:spMkLst>
            <pc:docMk/>
            <pc:sldMk cId="1830847363" sldId="283"/>
            <ac:spMk id="12957" creationId="{B4CA2ACD-B69B-46ED-9BA4-7C2C2A83AF0E}"/>
          </ac:spMkLst>
        </pc:spChg>
        <pc:spChg chg="mod">
          <ac:chgData name="Vivek Saahil" userId="43ad321a-5946-4c44-869a-99c3331d9527" providerId="ADAL" clId="{EA813354-F016-409C-A55B-EB42D8BC8B73}" dt="2021-04-06T04:33:14.680" v="5341" actId="27803"/>
          <ac:spMkLst>
            <pc:docMk/>
            <pc:sldMk cId="1830847363" sldId="283"/>
            <ac:spMk id="12958" creationId="{2A9B22DE-AEE3-45A6-BF89-7096A6AFE3BB}"/>
          </ac:spMkLst>
        </pc:spChg>
        <pc:spChg chg="mod">
          <ac:chgData name="Vivek Saahil" userId="43ad321a-5946-4c44-869a-99c3331d9527" providerId="ADAL" clId="{EA813354-F016-409C-A55B-EB42D8BC8B73}" dt="2021-04-06T04:33:14.680" v="5341" actId="27803"/>
          <ac:spMkLst>
            <pc:docMk/>
            <pc:sldMk cId="1830847363" sldId="283"/>
            <ac:spMk id="12959" creationId="{3A555086-BF29-4744-88BA-4402A3D08721}"/>
          </ac:spMkLst>
        </pc:spChg>
        <pc:spChg chg="mod">
          <ac:chgData name="Vivek Saahil" userId="43ad321a-5946-4c44-869a-99c3331d9527" providerId="ADAL" clId="{EA813354-F016-409C-A55B-EB42D8BC8B73}" dt="2021-04-06T04:33:14.680" v="5341" actId="27803"/>
          <ac:spMkLst>
            <pc:docMk/>
            <pc:sldMk cId="1830847363" sldId="283"/>
            <ac:spMk id="12960" creationId="{D3AE1B51-7480-4AE1-A363-E0F144079051}"/>
          </ac:spMkLst>
        </pc:spChg>
        <pc:spChg chg="mod">
          <ac:chgData name="Vivek Saahil" userId="43ad321a-5946-4c44-869a-99c3331d9527" providerId="ADAL" clId="{EA813354-F016-409C-A55B-EB42D8BC8B73}" dt="2021-04-06T04:33:14.680" v="5341" actId="27803"/>
          <ac:spMkLst>
            <pc:docMk/>
            <pc:sldMk cId="1830847363" sldId="283"/>
            <ac:spMk id="12961" creationId="{8B64AFA4-F9E9-49F2-B7E8-D114A5F98029}"/>
          </ac:spMkLst>
        </pc:spChg>
        <pc:spChg chg="mod">
          <ac:chgData name="Vivek Saahil" userId="43ad321a-5946-4c44-869a-99c3331d9527" providerId="ADAL" clId="{EA813354-F016-409C-A55B-EB42D8BC8B73}" dt="2021-04-06T04:33:14.680" v="5341" actId="27803"/>
          <ac:spMkLst>
            <pc:docMk/>
            <pc:sldMk cId="1830847363" sldId="283"/>
            <ac:spMk id="12962" creationId="{D522D122-AC1C-48AE-9A1A-85D474833B7C}"/>
          </ac:spMkLst>
        </pc:spChg>
        <pc:spChg chg="mod">
          <ac:chgData name="Vivek Saahil" userId="43ad321a-5946-4c44-869a-99c3331d9527" providerId="ADAL" clId="{EA813354-F016-409C-A55B-EB42D8BC8B73}" dt="2021-04-06T04:33:14.680" v="5341" actId="27803"/>
          <ac:spMkLst>
            <pc:docMk/>
            <pc:sldMk cId="1830847363" sldId="283"/>
            <ac:spMk id="12963" creationId="{2160FBA6-EB26-45EC-B6F5-42D92E38228D}"/>
          </ac:spMkLst>
        </pc:spChg>
        <pc:spChg chg="mod">
          <ac:chgData name="Vivek Saahil" userId="43ad321a-5946-4c44-869a-99c3331d9527" providerId="ADAL" clId="{EA813354-F016-409C-A55B-EB42D8BC8B73}" dt="2021-04-06T04:33:14.680" v="5341" actId="27803"/>
          <ac:spMkLst>
            <pc:docMk/>
            <pc:sldMk cId="1830847363" sldId="283"/>
            <ac:spMk id="12964" creationId="{D9493C3D-69AB-44E8-B204-66C23729EEDA}"/>
          </ac:spMkLst>
        </pc:spChg>
        <pc:spChg chg="mod">
          <ac:chgData name="Vivek Saahil" userId="43ad321a-5946-4c44-869a-99c3331d9527" providerId="ADAL" clId="{EA813354-F016-409C-A55B-EB42D8BC8B73}" dt="2021-04-06T04:33:14.680" v="5341" actId="27803"/>
          <ac:spMkLst>
            <pc:docMk/>
            <pc:sldMk cId="1830847363" sldId="283"/>
            <ac:spMk id="12965" creationId="{1BC90236-65AA-4C95-AF4C-E04261609F6C}"/>
          </ac:spMkLst>
        </pc:spChg>
        <pc:spChg chg="mod">
          <ac:chgData name="Vivek Saahil" userId="43ad321a-5946-4c44-869a-99c3331d9527" providerId="ADAL" clId="{EA813354-F016-409C-A55B-EB42D8BC8B73}" dt="2021-04-06T04:33:14.680" v="5341" actId="27803"/>
          <ac:spMkLst>
            <pc:docMk/>
            <pc:sldMk cId="1830847363" sldId="283"/>
            <ac:spMk id="12966" creationId="{CBB3EF9B-4B84-4E57-9B14-F67B080C96F0}"/>
          </ac:spMkLst>
        </pc:spChg>
        <pc:spChg chg="mod">
          <ac:chgData name="Vivek Saahil" userId="43ad321a-5946-4c44-869a-99c3331d9527" providerId="ADAL" clId="{EA813354-F016-409C-A55B-EB42D8BC8B73}" dt="2021-04-06T04:33:14.680" v="5341" actId="27803"/>
          <ac:spMkLst>
            <pc:docMk/>
            <pc:sldMk cId="1830847363" sldId="283"/>
            <ac:spMk id="12967" creationId="{8978526B-F448-4BCA-86BD-2F529001154F}"/>
          </ac:spMkLst>
        </pc:spChg>
        <pc:spChg chg="mod">
          <ac:chgData name="Vivek Saahil" userId="43ad321a-5946-4c44-869a-99c3331d9527" providerId="ADAL" clId="{EA813354-F016-409C-A55B-EB42D8BC8B73}" dt="2021-04-06T04:33:14.680" v="5341" actId="27803"/>
          <ac:spMkLst>
            <pc:docMk/>
            <pc:sldMk cId="1830847363" sldId="283"/>
            <ac:spMk id="12968" creationId="{840E3076-7AD9-49DF-842E-E989B7594047}"/>
          </ac:spMkLst>
        </pc:spChg>
        <pc:spChg chg="mod">
          <ac:chgData name="Vivek Saahil" userId="43ad321a-5946-4c44-869a-99c3331d9527" providerId="ADAL" clId="{EA813354-F016-409C-A55B-EB42D8BC8B73}" dt="2021-04-06T04:33:14.680" v="5341" actId="27803"/>
          <ac:spMkLst>
            <pc:docMk/>
            <pc:sldMk cId="1830847363" sldId="283"/>
            <ac:spMk id="12969" creationId="{1C79503F-4628-4B40-9E20-749D454091BA}"/>
          </ac:spMkLst>
        </pc:spChg>
        <pc:spChg chg="mod">
          <ac:chgData name="Vivek Saahil" userId="43ad321a-5946-4c44-869a-99c3331d9527" providerId="ADAL" clId="{EA813354-F016-409C-A55B-EB42D8BC8B73}" dt="2021-04-06T04:33:14.680" v="5341" actId="27803"/>
          <ac:spMkLst>
            <pc:docMk/>
            <pc:sldMk cId="1830847363" sldId="283"/>
            <ac:spMk id="12970" creationId="{1D0F65C7-51EE-4D3E-91A2-9075C5A7D7DF}"/>
          </ac:spMkLst>
        </pc:spChg>
        <pc:spChg chg="mod">
          <ac:chgData name="Vivek Saahil" userId="43ad321a-5946-4c44-869a-99c3331d9527" providerId="ADAL" clId="{EA813354-F016-409C-A55B-EB42D8BC8B73}" dt="2021-04-06T04:33:14.680" v="5341" actId="27803"/>
          <ac:spMkLst>
            <pc:docMk/>
            <pc:sldMk cId="1830847363" sldId="283"/>
            <ac:spMk id="12971" creationId="{A3CAF9DD-EE06-40C9-8BF7-FB19D9D69DE3}"/>
          </ac:spMkLst>
        </pc:spChg>
        <pc:spChg chg="mod">
          <ac:chgData name="Vivek Saahil" userId="43ad321a-5946-4c44-869a-99c3331d9527" providerId="ADAL" clId="{EA813354-F016-409C-A55B-EB42D8BC8B73}" dt="2021-04-06T04:33:14.680" v="5341" actId="27803"/>
          <ac:spMkLst>
            <pc:docMk/>
            <pc:sldMk cId="1830847363" sldId="283"/>
            <ac:spMk id="12972" creationId="{B9B14FD8-0DB9-4A8C-9A48-8910F1BAB116}"/>
          </ac:spMkLst>
        </pc:spChg>
        <pc:spChg chg="mod">
          <ac:chgData name="Vivek Saahil" userId="43ad321a-5946-4c44-869a-99c3331d9527" providerId="ADAL" clId="{EA813354-F016-409C-A55B-EB42D8BC8B73}" dt="2021-04-06T04:33:14.680" v="5341" actId="27803"/>
          <ac:spMkLst>
            <pc:docMk/>
            <pc:sldMk cId="1830847363" sldId="283"/>
            <ac:spMk id="12973" creationId="{C28376DF-4C20-4EA6-89F2-6ED4F716BA50}"/>
          </ac:spMkLst>
        </pc:spChg>
        <pc:spChg chg="mod">
          <ac:chgData name="Vivek Saahil" userId="43ad321a-5946-4c44-869a-99c3331d9527" providerId="ADAL" clId="{EA813354-F016-409C-A55B-EB42D8BC8B73}" dt="2021-04-06T04:33:14.680" v="5341" actId="27803"/>
          <ac:spMkLst>
            <pc:docMk/>
            <pc:sldMk cId="1830847363" sldId="283"/>
            <ac:spMk id="12974" creationId="{313FC605-30E8-46CB-9303-236E9A06245E}"/>
          </ac:spMkLst>
        </pc:spChg>
        <pc:spChg chg="mod">
          <ac:chgData name="Vivek Saahil" userId="43ad321a-5946-4c44-869a-99c3331d9527" providerId="ADAL" clId="{EA813354-F016-409C-A55B-EB42D8BC8B73}" dt="2021-04-06T04:33:14.680" v="5341" actId="27803"/>
          <ac:spMkLst>
            <pc:docMk/>
            <pc:sldMk cId="1830847363" sldId="283"/>
            <ac:spMk id="12975" creationId="{29927A31-4E8A-4BAF-9109-25D3DEFA094C}"/>
          </ac:spMkLst>
        </pc:spChg>
        <pc:spChg chg="mod">
          <ac:chgData name="Vivek Saahil" userId="43ad321a-5946-4c44-869a-99c3331d9527" providerId="ADAL" clId="{EA813354-F016-409C-A55B-EB42D8BC8B73}" dt="2021-04-06T04:33:14.680" v="5341" actId="27803"/>
          <ac:spMkLst>
            <pc:docMk/>
            <pc:sldMk cId="1830847363" sldId="283"/>
            <ac:spMk id="12976" creationId="{70D2DD8D-7B0F-4F91-BE36-FEC1447B3F69}"/>
          </ac:spMkLst>
        </pc:spChg>
        <pc:spChg chg="mod">
          <ac:chgData name="Vivek Saahil" userId="43ad321a-5946-4c44-869a-99c3331d9527" providerId="ADAL" clId="{EA813354-F016-409C-A55B-EB42D8BC8B73}" dt="2021-04-06T04:33:14.680" v="5341" actId="27803"/>
          <ac:spMkLst>
            <pc:docMk/>
            <pc:sldMk cId="1830847363" sldId="283"/>
            <ac:spMk id="12977" creationId="{593764D2-0008-4284-9E08-B16093F74F32}"/>
          </ac:spMkLst>
        </pc:spChg>
        <pc:spChg chg="mod">
          <ac:chgData name="Vivek Saahil" userId="43ad321a-5946-4c44-869a-99c3331d9527" providerId="ADAL" clId="{EA813354-F016-409C-A55B-EB42D8BC8B73}" dt="2021-04-06T04:33:14.680" v="5341" actId="27803"/>
          <ac:spMkLst>
            <pc:docMk/>
            <pc:sldMk cId="1830847363" sldId="283"/>
            <ac:spMk id="12978" creationId="{17CAD1C1-E20B-4726-8FE0-5404BFCA5051}"/>
          </ac:spMkLst>
        </pc:spChg>
        <pc:spChg chg="mod">
          <ac:chgData name="Vivek Saahil" userId="43ad321a-5946-4c44-869a-99c3331d9527" providerId="ADAL" clId="{EA813354-F016-409C-A55B-EB42D8BC8B73}" dt="2021-04-06T04:33:14.680" v="5341" actId="27803"/>
          <ac:spMkLst>
            <pc:docMk/>
            <pc:sldMk cId="1830847363" sldId="283"/>
            <ac:spMk id="12979" creationId="{3582DD2B-562C-41F4-8827-8BBD90DA8698}"/>
          </ac:spMkLst>
        </pc:spChg>
        <pc:spChg chg="mod">
          <ac:chgData name="Vivek Saahil" userId="43ad321a-5946-4c44-869a-99c3331d9527" providerId="ADAL" clId="{EA813354-F016-409C-A55B-EB42D8BC8B73}" dt="2021-04-06T04:33:14.680" v="5341" actId="27803"/>
          <ac:spMkLst>
            <pc:docMk/>
            <pc:sldMk cId="1830847363" sldId="283"/>
            <ac:spMk id="12980" creationId="{A59B69BD-C314-402F-9B39-DCF3B5EC5EE4}"/>
          </ac:spMkLst>
        </pc:spChg>
        <pc:spChg chg="mod">
          <ac:chgData name="Vivek Saahil" userId="43ad321a-5946-4c44-869a-99c3331d9527" providerId="ADAL" clId="{EA813354-F016-409C-A55B-EB42D8BC8B73}" dt="2021-04-06T04:33:14.680" v="5341" actId="27803"/>
          <ac:spMkLst>
            <pc:docMk/>
            <pc:sldMk cId="1830847363" sldId="283"/>
            <ac:spMk id="12981" creationId="{A86F5546-E324-4336-A7D9-850FE4DDFB5D}"/>
          </ac:spMkLst>
        </pc:spChg>
        <pc:spChg chg="mod">
          <ac:chgData name="Vivek Saahil" userId="43ad321a-5946-4c44-869a-99c3331d9527" providerId="ADAL" clId="{EA813354-F016-409C-A55B-EB42D8BC8B73}" dt="2021-04-06T04:33:14.680" v="5341" actId="27803"/>
          <ac:spMkLst>
            <pc:docMk/>
            <pc:sldMk cId="1830847363" sldId="283"/>
            <ac:spMk id="12982" creationId="{993A4CEB-3301-4778-A99B-D066FD10A81F}"/>
          </ac:spMkLst>
        </pc:spChg>
        <pc:spChg chg="mod">
          <ac:chgData name="Vivek Saahil" userId="43ad321a-5946-4c44-869a-99c3331d9527" providerId="ADAL" clId="{EA813354-F016-409C-A55B-EB42D8BC8B73}" dt="2021-04-06T04:33:14.680" v="5341" actId="27803"/>
          <ac:spMkLst>
            <pc:docMk/>
            <pc:sldMk cId="1830847363" sldId="283"/>
            <ac:spMk id="12983" creationId="{5E22015F-33FA-43BF-8A1C-1A2C825587B8}"/>
          </ac:spMkLst>
        </pc:spChg>
        <pc:spChg chg="mod">
          <ac:chgData name="Vivek Saahil" userId="43ad321a-5946-4c44-869a-99c3331d9527" providerId="ADAL" clId="{EA813354-F016-409C-A55B-EB42D8BC8B73}" dt="2021-04-06T04:33:14.680" v="5341" actId="27803"/>
          <ac:spMkLst>
            <pc:docMk/>
            <pc:sldMk cId="1830847363" sldId="283"/>
            <ac:spMk id="12984" creationId="{58430B8A-20DC-4C2A-B606-FB87A6EB0FD7}"/>
          </ac:spMkLst>
        </pc:spChg>
        <pc:spChg chg="mod">
          <ac:chgData name="Vivek Saahil" userId="43ad321a-5946-4c44-869a-99c3331d9527" providerId="ADAL" clId="{EA813354-F016-409C-A55B-EB42D8BC8B73}" dt="2021-04-06T04:33:14.680" v="5341" actId="27803"/>
          <ac:spMkLst>
            <pc:docMk/>
            <pc:sldMk cId="1830847363" sldId="283"/>
            <ac:spMk id="12985" creationId="{D97A1AB8-43D9-4955-814D-9BAA70D12F28}"/>
          </ac:spMkLst>
        </pc:spChg>
        <pc:spChg chg="mod">
          <ac:chgData name="Vivek Saahil" userId="43ad321a-5946-4c44-869a-99c3331d9527" providerId="ADAL" clId="{EA813354-F016-409C-A55B-EB42D8BC8B73}" dt="2021-04-06T04:33:14.680" v="5341" actId="27803"/>
          <ac:spMkLst>
            <pc:docMk/>
            <pc:sldMk cId="1830847363" sldId="283"/>
            <ac:spMk id="12986" creationId="{BD06F93A-6C87-4C8A-BA32-6A8D3AC7C867}"/>
          </ac:spMkLst>
        </pc:spChg>
        <pc:spChg chg="mod">
          <ac:chgData name="Vivek Saahil" userId="43ad321a-5946-4c44-869a-99c3331d9527" providerId="ADAL" clId="{EA813354-F016-409C-A55B-EB42D8BC8B73}" dt="2021-04-06T04:33:14.680" v="5341" actId="27803"/>
          <ac:spMkLst>
            <pc:docMk/>
            <pc:sldMk cId="1830847363" sldId="283"/>
            <ac:spMk id="12987" creationId="{CD64329E-F7F6-4764-B02B-27D074D16BED}"/>
          </ac:spMkLst>
        </pc:spChg>
        <pc:spChg chg="mod">
          <ac:chgData name="Vivek Saahil" userId="43ad321a-5946-4c44-869a-99c3331d9527" providerId="ADAL" clId="{EA813354-F016-409C-A55B-EB42D8BC8B73}" dt="2021-04-06T04:33:14.680" v="5341" actId="27803"/>
          <ac:spMkLst>
            <pc:docMk/>
            <pc:sldMk cId="1830847363" sldId="283"/>
            <ac:spMk id="12988" creationId="{A866614C-54D9-4A24-B580-42AF714D6DA6}"/>
          </ac:spMkLst>
        </pc:spChg>
        <pc:spChg chg="mod">
          <ac:chgData name="Vivek Saahil" userId="43ad321a-5946-4c44-869a-99c3331d9527" providerId="ADAL" clId="{EA813354-F016-409C-A55B-EB42D8BC8B73}" dt="2021-04-06T04:33:14.680" v="5341" actId="27803"/>
          <ac:spMkLst>
            <pc:docMk/>
            <pc:sldMk cId="1830847363" sldId="283"/>
            <ac:spMk id="12989" creationId="{BF0957E3-CBA0-47E8-B385-E0258B1B5375}"/>
          </ac:spMkLst>
        </pc:spChg>
        <pc:spChg chg="mod">
          <ac:chgData name="Vivek Saahil" userId="43ad321a-5946-4c44-869a-99c3331d9527" providerId="ADAL" clId="{EA813354-F016-409C-A55B-EB42D8BC8B73}" dt="2021-04-06T04:33:14.680" v="5341" actId="27803"/>
          <ac:spMkLst>
            <pc:docMk/>
            <pc:sldMk cId="1830847363" sldId="283"/>
            <ac:spMk id="12990" creationId="{0F5E9E67-D1FF-4BEB-8D8A-9E6EB55524A8}"/>
          </ac:spMkLst>
        </pc:spChg>
        <pc:spChg chg="mod">
          <ac:chgData name="Vivek Saahil" userId="43ad321a-5946-4c44-869a-99c3331d9527" providerId="ADAL" clId="{EA813354-F016-409C-A55B-EB42D8BC8B73}" dt="2021-04-06T04:33:14.680" v="5341" actId="27803"/>
          <ac:spMkLst>
            <pc:docMk/>
            <pc:sldMk cId="1830847363" sldId="283"/>
            <ac:spMk id="12991" creationId="{28A53BF8-F8F6-4F0C-8AD5-111FF65BCC04}"/>
          </ac:spMkLst>
        </pc:spChg>
        <pc:spChg chg="mod">
          <ac:chgData name="Vivek Saahil" userId="43ad321a-5946-4c44-869a-99c3331d9527" providerId="ADAL" clId="{EA813354-F016-409C-A55B-EB42D8BC8B73}" dt="2021-04-06T04:33:14.680" v="5341" actId="27803"/>
          <ac:spMkLst>
            <pc:docMk/>
            <pc:sldMk cId="1830847363" sldId="283"/>
            <ac:spMk id="12992" creationId="{CFE51A83-C46B-42FC-AD46-AF3D7C67482B}"/>
          </ac:spMkLst>
        </pc:spChg>
        <pc:spChg chg="mod">
          <ac:chgData name="Vivek Saahil" userId="43ad321a-5946-4c44-869a-99c3331d9527" providerId="ADAL" clId="{EA813354-F016-409C-A55B-EB42D8BC8B73}" dt="2021-04-06T04:33:14.680" v="5341" actId="27803"/>
          <ac:spMkLst>
            <pc:docMk/>
            <pc:sldMk cId="1830847363" sldId="283"/>
            <ac:spMk id="12993" creationId="{A4C92CAB-ABB8-4DE7-A35D-EDB8370FF40C}"/>
          </ac:spMkLst>
        </pc:spChg>
        <pc:spChg chg="mod">
          <ac:chgData name="Vivek Saahil" userId="43ad321a-5946-4c44-869a-99c3331d9527" providerId="ADAL" clId="{EA813354-F016-409C-A55B-EB42D8BC8B73}" dt="2021-04-06T04:33:14.680" v="5341" actId="27803"/>
          <ac:spMkLst>
            <pc:docMk/>
            <pc:sldMk cId="1830847363" sldId="283"/>
            <ac:spMk id="12994" creationId="{7E69588B-9F97-4C89-A847-D2694BC859A5}"/>
          </ac:spMkLst>
        </pc:spChg>
        <pc:spChg chg="mod">
          <ac:chgData name="Vivek Saahil" userId="43ad321a-5946-4c44-869a-99c3331d9527" providerId="ADAL" clId="{EA813354-F016-409C-A55B-EB42D8BC8B73}" dt="2021-04-06T04:33:14.680" v="5341" actId="27803"/>
          <ac:spMkLst>
            <pc:docMk/>
            <pc:sldMk cId="1830847363" sldId="283"/>
            <ac:spMk id="12995" creationId="{039B3B14-D88B-48E7-A144-DC7F079CB4BF}"/>
          </ac:spMkLst>
        </pc:spChg>
        <pc:spChg chg="mod">
          <ac:chgData name="Vivek Saahil" userId="43ad321a-5946-4c44-869a-99c3331d9527" providerId="ADAL" clId="{EA813354-F016-409C-A55B-EB42D8BC8B73}" dt="2021-04-06T04:33:14.680" v="5341" actId="27803"/>
          <ac:spMkLst>
            <pc:docMk/>
            <pc:sldMk cId="1830847363" sldId="283"/>
            <ac:spMk id="12996" creationId="{F82BFC41-F14E-45A1-B0D6-31855A463D86}"/>
          </ac:spMkLst>
        </pc:spChg>
        <pc:spChg chg="mod">
          <ac:chgData name="Vivek Saahil" userId="43ad321a-5946-4c44-869a-99c3331d9527" providerId="ADAL" clId="{EA813354-F016-409C-A55B-EB42D8BC8B73}" dt="2021-04-06T04:33:14.680" v="5341" actId="27803"/>
          <ac:spMkLst>
            <pc:docMk/>
            <pc:sldMk cId="1830847363" sldId="283"/>
            <ac:spMk id="12997" creationId="{DD2303E4-C022-4AB3-870D-A23BBAFD0077}"/>
          </ac:spMkLst>
        </pc:spChg>
        <pc:spChg chg="mod">
          <ac:chgData name="Vivek Saahil" userId="43ad321a-5946-4c44-869a-99c3331d9527" providerId="ADAL" clId="{EA813354-F016-409C-A55B-EB42D8BC8B73}" dt="2021-04-06T04:33:14.680" v="5341" actId="27803"/>
          <ac:spMkLst>
            <pc:docMk/>
            <pc:sldMk cId="1830847363" sldId="283"/>
            <ac:spMk id="12998" creationId="{0BD2385C-8551-4B34-8169-14B2B70CDC6C}"/>
          </ac:spMkLst>
        </pc:spChg>
        <pc:spChg chg="mod">
          <ac:chgData name="Vivek Saahil" userId="43ad321a-5946-4c44-869a-99c3331d9527" providerId="ADAL" clId="{EA813354-F016-409C-A55B-EB42D8BC8B73}" dt="2021-04-06T04:33:14.680" v="5341" actId="27803"/>
          <ac:spMkLst>
            <pc:docMk/>
            <pc:sldMk cId="1830847363" sldId="283"/>
            <ac:spMk id="12999" creationId="{EB60F1BC-9F3B-4885-9000-5A7A8F37E8CD}"/>
          </ac:spMkLst>
        </pc:spChg>
        <pc:spChg chg="mod">
          <ac:chgData name="Vivek Saahil" userId="43ad321a-5946-4c44-869a-99c3331d9527" providerId="ADAL" clId="{EA813354-F016-409C-A55B-EB42D8BC8B73}" dt="2021-04-06T04:33:14.680" v="5341" actId="27803"/>
          <ac:spMkLst>
            <pc:docMk/>
            <pc:sldMk cId="1830847363" sldId="283"/>
            <ac:spMk id="13000" creationId="{FFB596E4-7E60-470E-A6E5-EE1BF980FB8F}"/>
          </ac:spMkLst>
        </pc:spChg>
        <pc:spChg chg="mod">
          <ac:chgData name="Vivek Saahil" userId="43ad321a-5946-4c44-869a-99c3331d9527" providerId="ADAL" clId="{EA813354-F016-409C-A55B-EB42D8BC8B73}" dt="2021-04-06T04:33:14.680" v="5341" actId="27803"/>
          <ac:spMkLst>
            <pc:docMk/>
            <pc:sldMk cId="1830847363" sldId="283"/>
            <ac:spMk id="13001" creationId="{C0BF48C6-7C05-41FD-860F-DBA6F122803F}"/>
          </ac:spMkLst>
        </pc:spChg>
        <pc:spChg chg="mod">
          <ac:chgData name="Vivek Saahil" userId="43ad321a-5946-4c44-869a-99c3331d9527" providerId="ADAL" clId="{EA813354-F016-409C-A55B-EB42D8BC8B73}" dt="2021-04-06T04:33:14.680" v="5341" actId="27803"/>
          <ac:spMkLst>
            <pc:docMk/>
            <pc:sldMk cId="1830847363" sldId="283"/>
            <ac:spMk id="13002" creationId="{0EC68E4F-7E1C-4C2D-B452-C8F2BBC20062}"/>
          </ac:spMkLst>
        </pc:spChg>
        <pc:spChg chg="mod">
          <ac:chgData name="Vivek Saahil" userId="43ad321a-5946-4c44-869a-99c3331d9527" providerId="ADAL" clId="{EA813354-F016-409C-A55B-EB42D8BC8B73}" dt="2021-04-06T04:33:14.680" v="5341" actId="27803"/>
          <ac:spMkLst>
            <pc:docMk/>
            <pc:sldMk cId="1830847363" sldId="283"/>
            <ac:spMk id="13003" creationId="{6A6E11D1-BD96-416B-A088-52F96AC7BCCC}"/>
          </ac:spMkLst>
        </pc:spChg>
        <pc:spChg chg="mod">
          <ac:chgData name="Vivek Saahil" userId="43ad321a-5946-4c44-869a-99c3331d9527" providerId="ADAL" clId="{EA813354-F016-409C-A55B-EB42D8BC8B73}" dt="2021-04-06T04:33:14.680" v="5341" actId="27803"/>
          <ac:spMkLst>
            <pc:docMk/>
            <pc:sldMk cId="1830847363" sldId="283"/>
            <ac:spMk id="13004" creationId="{A6B0ED71-5790-4ACE-A409-6A2F6247C10C}"/>
          </ac:spMkLst>
        </pc:spChg>
        <pc:spChg chg="mod">
          <ac:chgData name="Vivek Saahil" userId="43ad321a-5946-4c44-869a-99c3331d9527" providerId="ADAL" clId="{EA813354-F016-409C-A55B-EB42D8BC8B73}" dt="2021-04-06T04:33:14.680" v="5341" actId="27803"/>
          <ac:spMkLst>
            <pc:docMk/>
            <pc:sldMk cId="1830847363" sldId="283"/>
            <ac:spMk id="13005" creationId="{9B40F199-0EBA-4F7F-B074-FC409031B9E8}"/>
          </ac:spMkLst>
        </pc:spChg>
        <pc:spChg chg="mod">
          <ac:chgData name="Vivek Saahil" userId="43ad321a-5946-4c44-869a-99c3331d9527" providerId="ADAL" clId="{EA813354-F016-409C-A55B-EB42D8BC8B73}" dt="2021-04-06T04:33:14.680" v="5341" actId="27803"/>
          <ac:spMkLst>
            <pc:docMk/>
            <pc:sldMk cId="1830847363" sldId="283"/>
            <ac:spMk id="13006" creationId="{C6CD8969-EE61-4407-8968-62950DB37137}"/>
          </ac:spMkLst>
        </pc:spChg>
        <pc:spChg chg="mod">
          <ac:chgData name="Vivek Saahil" userId="43ad321a-5946-4c44-869a-99c3331d9527" providerId="ADAL" clId="{EA813354-F016-409C-A55B-EB42D8BC8B73}" dt="2021-04-06T04:33:14.680" v="5341" actId="27803"/>
          <ac:spMkLst>
            <pc:docMk/>
            <pc:sldMk cId="1830847363" sldId="283"/>
            <ac:spMk id="13007" creationId="{3D90FF04-8FF5-4908-82A2-FBA7ADD1FB58}"/>
          </ac:spMkLst>
        </pc:spChg>
        <pc:spChg chg="mod">
          <ac:chgData name="Vivek Saahil" userId="43ad321a-5946-4c44-869a-99c3331d9527" providerId="ADAL" clId="{EA813354-F016-409C-A55B-EB42D8BC8B73}" dt="2021-04-06T04:33:14.680" v="5341" actId="27803"/>
          <ac:spMkLst>
            <pc:docMk/>
            <pc:sldMk cId="1830847363" sldId="283"/>
            <ac:spMk id="13008" creationId="{974FC12B-2AB9-41F4-AF60-9F1ACBD6A261}"/>
          </ac:spMkLst>
        </pc:spChg>
        <pc:spChg chg="mod">
          <ac:chgData name="Vivek Saahil" userId="43ad321a-5946-4c44-869a-99c3331d9527" providerId="ADAL" clId="{EA813354-F016-409C-A55B-EB42D8BC8B73}" dt="2021-04-06T04:33:14.680" v="5341" actId="27803"/>
          <ac:spMkLst>
            <pc:docMk/>
            <pc:sldMk cId="1830847363" sldId="283"/>
            <ac:spMk id="13009" creationId="{7FA8D8F6-55A9-4334-9B6E-D3D32382DDF8}"/>
          </ac:spMkLst>
        </pc:spChg>
        <pc:spChg chg="mod">
          <ac:chgData name="Vivek Saahil" userId="43ad321a-5946-4c44-869a-99c3331d9527" providerId="ADAL" clId="{EA813354-F016-409C-A55B-EB42D8BC8B73}" dt="2021-04-06T04:33:14.680" v="5341" actId="27803"/>
          <ac:spMkLst>
            <pc:docMk/>
            <pc:sldMk cId="1830847363" sldId="283"/>
            <ac:spMk id="13010" creationId="{6BD68B0F-47EC-4EB5-B9F7-313E97EF7E13}"/>
          </ac:spMkLst>
        </pc:spChg>
        <pc:spChg chg="mod">
          <ac:chgData name="Vivek Saahil" userId="43ad321a-5946-4c44-869a-99c3331d9527" providerId="ADAL" clId="{EA813354-F016-409C-A55B-EB42D8BC8B73}" dt="2021-04-06T04:33:14.680" v="5341" actId="27803"/>
          <ac:spMkLst>
            <pc:docMk/>
            <pc:sldMk cId="1830847363" sldId="283"/>
            <ac:spMk id="13011" creationId="{2EC1F12D-1B6F-4105-96DC-4A022F55945A}"/>
          </ac:spMkLst>
        </pc:spChg>
        <pc:spChg chg="mod">
          <ac:chgData name="Vivek Saahil" userId="43ad321a-5946-4c44-869a-99c3331d9527" providerId="ADAL" clId="{EA813354-F016-409C-A55B-EB42D8BC8B73}" dt="2021-04-06T04:33:14.680" v="5341" actId="27803"/>
          <ac:spMkLst>
            <pc:docMk/>
            <pc:sldMk cId="1830847363" sldId="283"/>
            <ac:spMk id="13012" creationId="{A97054E2-E47F-497B-B489-CC90C657F36B}"/>
          </ac:spMkLst>
        </pc:spChg>
        <pc:spChg chg="mod">
          <ac:chgData name="Vivek Saahil" userId="43ad321a-5946-4c44-869a-99c3331d9527" providerId="ADAL" clId="{EA813354-F016-409C-A55B-EB42D8BC8B73}" dt="2021-04-06T04:33:14.680" v="5341" actId="27803"/>
          <ac:spMkLst>
            <pc:docMk/>
            <pc:sldMk cId="1830847363" sldId="283"/>
            <ac:spMk id="13013" creationId="{2A8BD82C-1EFF-44ED-A020-449680F5F287}"/>
          </ac:spMkLst>
        </pc:spChg>
        <pc:spChg chg="mod">
          <ac:chgData name="Vivek Saahil" userId="43ad321a-5946-4c44-869a-99c3331d9527" providerId="ADAL" clId="{EA813354-F016-409C-A55B-EB42D8BC8B73}" dt="2021-04-06T04:33:14.680" v="5341" actId="27803"/>
          <ac:spMkLst>
            <pc:docMk/>
            <pc:sldMk cId="1830847363" sldId="283"/>
            <ac:spMk id="13014" creationId="{5CAFE4BB-2ADD-4C9E-A4BD-6C3C15CFEB1A}"/>
          </ac:spMkLst>
        </pc:spChg>
        <pc:spChg chg="mod">
          <ac:chgData name="Vivek Saahil" userId="43ad321a-5946-4c44-869a-99c3331d9527" providerId="ADAL" clId="{EA813354-F016-409C-A55B-EB42D8BC8B73}" dt="2021-04-06T04:33:14.680" v="5341" actId="27803"/>
          <ac:spMkLst>
            <pc:docMk/>
            <pc:sldMk cId="1830847363" sldId="283"/>
            <ac:spMk id="13015" creationId="{34AEF352-F2BA-46A7-B747-D1B7D9D04C88}"/>
          </ac:spMkLst>
        </pc:spChg>
        <pc:spChg chg="mod">
          <ac:chgData name="Vivek Saahil" userId="43ad321a-5946-4c44-869a-99c3331d9527" providerId="ADAL" clId="{EA813354-F016-409C-A55B-EB42D8BC8B73}" dt="2021-04-06T04:33:14.680" v="5341" actId="27803"/>
          <ac:spMkLst>
            <pc:docMk/>
            <pc:sldMk cId="1830847363" sldId="283"/>
            <ac:spMk id="13016" creationId="{F10BDECF-94E1-4382-9E5A-A610FFE12E4C}"/>
          </ac:spMkLst>
        </pc:spChg>
        <pc:spChg chg="mod">
          <ac:chgData name="Vivek Saahil" userId="43ad321a-5946-4c44-869a-99c3331d9527" providerId="ADAL" clId="{EA813354-F016-409C-A55B-EB42D8BC8B73}" dt="2021-04-06T04:33:14.680" v="5341" actId="27803"/>
          <ac:spMkLst>
            <pc:docMk/>
            <pc:sldMk cId="1830847363" sldId="283"/>
            <ac:spMk id="13017" creationId="{5ADA5AD1-1385-4DD7-8E99-BBBAC26CE98F}"/>
          </ac:spMkLst>
        </pc:spChg>
        <pc:spChg chg="mod">
          <ac:chgData name="Vivek Saahil" userId="43ad321a-5946-4c44-869a-99c3331d9527" providerId="ADAL" clId="{EA813354-F016-409C-A55B-EB42D8BC8B73}" dt="2021-04-06T04:33:14.680" v="5341" actId="27803"/>
          <ac:spMkLst>
            <pc:docMk/>
            <pc:sldMk cId="1830847363" sldId="283"/>
            <ac:spMk id="13018" creationId="{F49346BF-536A-467F-9811-809DDEA296AD}"/>
          </ac:spMkLst>
        </pc:spChg>
        <pc:spChg chg="mod">
          <ac:chgData name="Vivek Saahil" userId="43ad321a-5946-4c44-869a-99c3331d9527" providerId="ADAL" clId="{EA813354-F016-409C-A55B-EB42D8BC8B73}" dt="2021-04-06T04:33:14.680" v="5341" actId="27803"/>
          <ac:spMkLst>
            <pc:docMk/>
            <pc:sldMk cId="1830847363" sldId="283"/>
            <ac:spMk id="13019" creationId="{9162117C-FFD4-4C96-834B-C4D34F405CB2}"/>
          </ac:spMkLst>
        </pc:spChg>
        <pc:spChg chg="mod">
          <ac:chgData name="Vivek Saahil" userId="43ad321a-5946-4c44-869a-99c3331d9527" providerId="ADAL" clId="{EA813354-F016-409C-A55B-EB42D8BC8B73}" dt="2021-04-06T04:33:14.680" v="5341" actId="27803"/>
          <ac:spMkLst>
            <pc:docMk/>
            <pc:sldMk cId="1830847363" sldId="283"/>
            <ac:spMk id="13020" creationId="{E19779D0-524B-4FA2-AAEE-397E0BAB5D34}"/>
          </ac:spMkLst>
        </pc:spChg>
        <pc:spChg chg="mod">
          <ac:chgData name="Vivek Saahil" userId="43ad321a-5946-4c44-869a-99c3331d9527" providerId="ADAL" clId="{EA813354-F016-409C-A55B-EB42D8BC8B73}" dt="2021-04-06T04:33:14.680" v="5341" actId="27803"/>
          <ac:spMkLst>
            <pc:docMk/>
            <pc:sldMk cId="1830847363" sldId="283"/>
            <ac:spMk id="13021" creationId="{45620F3B-6BD2-4FB9-B22A-AF6CFD01361C}"/>
          </ac:spMkLst>
        </pc:spChg>
        <pc:spChg chg="mod">
          <ac:chgData name="Vivek Saahil" userId="43ad321a-5946-4c44-869a-99c3331d9527" providerId="ADAL" clId="{EA813354-F016-409C-A55B-EB42D8BC8B73}" dt="2021-04-06T04:33:14.680" v="5341" actId="27803"/>
          <ac:spMkLst>
            <pc:docMk/>
            <pc:sldMk cId="1830847363" sldId="283"/>
            <ac:spMk id="13022" creationId="{89B3415C-10A3-4D54-81D8-37D2AD939A14}"/>
          </ac:spMkLst>
        </pc:spChg>
        <pc:spChg chg="mod">
          <ac:chgData name="Vivek Saahil" userId="43ad321a-5946-4c44-869a-99c3331d9527" providerId="ADAL" clId="{EA813354-F016-409C-A55B-EB42D8BC8B73}" dt="2021-04-06T04:33:14.680" v="5341" actId="27803"/>
          <ac:spMkLst>
            <pc:docMk/>
            <pc:sldMk cId="1830847363" sldId="283"/>
            <ac:spMk id="13023" creationId="{095838D3-68F0-4A54-8C2D-C39A166BBE68}"/>
          </ac:spMkLst>
        </pc:spChg>
        <pc:spChg chg="mod">
          <ac:chgData name="Vivek Saahil" userId="43ad321a-5946-4c44-869a-99c3331d9527" providerId="ADAL" clId="{EA813354-F016-409C-A55B-EB42D8BC8B73}" dt="2021-04-06T04:33:14.680" v="5341" actId="27803"/>
          <ac:spMkLst>
            <pc:docMk/>
            <pc:sldMk cId="1830847363" sldId="283"/>
            <ac:spMk id="13024" creationId="{01C0CC8A-F5D3-4933-B9CF-523D58D77A64}"/>
          </ac:spMkLst>
        </pc:spChg>
        <pc:spChg chg="mod">
          <ac:chgData name="Vivek Saahil" userId="43ad321a-5946-4c44-869a-99c3331d9527" providerId="ADAL" clId="{EA813354-F016-409C-A55B-EB42D8BC8B73}" dt="2021-04-06T04:33:14.680" v="5341" actId="27803"/>
          <ac:spMkLst>
            <pc:docMk/>
            <pc:sldMk cId="1830847363" sldId="283"/>
            <ac:spMk id="13025" creationId="{3177D4F0-1E6F-44FF-A34E-C177A0D3333D}"/>
          </ac:spMkLst>
        </pc:spChg>
        <pc:spChg chg="mod">
          <ac:chgData name="Vivek Saahil" userId="43ad321a-5946-4c44-869a-99c3331d9527" providerId="ADAL" clId="{EA813354-F016-409C-A55B-EB42D8BC8B73}" dt="2021-04-06T04:33:14.680" v="5341" actId="27803"/>
          <ac:spMkLst>
            <pc:docMk/>
            <pc:sldMk cId="1830847363" sldId="283"/>
            <ac:spMk id="13026" creationId="{5C914C86-5FA6-49F7-B9BD-0C30B79A17AE}"/>
          </ac:spMkLst>
        </pc:spChg>
        <pc:spChg chg="mod">
          <ac:chgData name="Vivek Saahil" userId="43ad321a-5946-4c44-869a-99c3331d9527" providerId="ADAL" clId="{EA813354-F016-409C-A55B-EB42D8BC8B73}" dt="2021-04-06T04:33:14.680" v="5341" actId="27803"/>
          <ac:spMkLst>
            <pc:docMk/>
            <pc:sldMk cId="1830847363" sldId="283"/>
            <ac:spMk id="13027" creationId="{0E161BD4-E0CC-4998-B382-B9186D039DA4}"/>
          </ac:spMkLst>
        </pc:spChg>
        <pc:spChg chg="mod">
          <ac:chgData name="Vivek Saahil" userId="43ad321a-5946-4c44-869a-99c3331d9527" providerId="ADAL" clId="{EA813354-F016-409C-A55B-EB42D8BC8B73}" dt="2021-04-06T04:33:14.680" v="5341" actId="27803"/>
          <ac:spMkLst>
            <pc:docMk/>
            <pc:sldMk cId="1830847363" sldId="283"/>
            <ac:spMk id="13028" creationId="{729B33BB-F29A-4AF7-AAD8-5DAF460672E0}"/>
          </ac:spMkLst>
        </pc:spChg>
        <pc:spChg chg="mod">
          <ac:chgData name="Vivek Saahil" userId="43ad321a-5946-4c44-869a-99c3331d9527" providerId="ADAL" clId="{EA813354-F016-409C-A55B-EB42D8BC8B73}" dt="2021-04-06T04:33:14.680" v="5341" actId="27803"/>
          <ac:spMkLst>
            <pc:docMk/>
            <pc:sldMk cId="1830847363" sldId="283"/>
            <ac:spMk id="13029" creationId="{2595F7DC-5179-4ED5-AD89-33F223307D84}"/>
          </ac:spMkLst>
        </pc:spChg>
        <pc:spChg chg="mod">
          <ac:chgData name="Vivek Saahil" userId="43ad321a-5946-4c44-869a-99c3331d9527" providerId="ADAL" clId="{EA813354-F016-409C-A55B-EB42D8BC8B73}" dt="2021-04-06T04:33:14.680" v="5341" actId="27803"/>
          <ac:spMkLst>
            <pc:docMk/>
            <pc:sldMk cId="1830847363" sldId="283"/>
            <ac:spMk id="13030" creationId="{DCD1D5EE-E703-4780-BE50-9A7CD00769CF}"/>
          </ac:spMkLst>
        </pc:spChg>
        <pc:spChg chg="mod">
          <ac:chgData name="Vivek Saahil" userId="43ad321a-5946-4c44-869a-99c3331d9527" providerId="ADAL" clId="{EA813354-F016-409C-A55B-EB42D8BC8B73}" dt="2021-04-06T04:33:14.680" v="5341" actId="27803"/>
          <ac:spMkLst>
            <pc:docMk/>
            <pc:sldMk cId="1830847363" sldId="283"/>
            <ac:spMk id="13031" creationId="{D062A1C1-2DB1-4861-9D22-96DAB5FAD4FD}"/>
          </ac:spMkLst>
        </pc:spChg>
        <pc:spChg chg="mod">
          <ac:chgData name="Vivek Saahil" userId="43ad321a-5946-4c44-869a-99c3331d9527" providerId="ADAL" clId="{EA813354-F016-409C-A55B-EB42D8BC8B73}" dt="2021-04-06T04:33:14.680" v="5341" actId="27803"/>
          <ac:spMkLst>
            <pc:docMk/>
            <pc:sldMk cId="1830847363" sldId="283"/>
            <ac:spMk id="13032" creationId="{7180BC22-8986-46EC-AA5B-F13FBE7771D7}"/>
          </ac:spMkLst>
        </pc:spChg>
        <pc:spChg chg="mod">
          <ac:chgData name="Vivek Saahil" userId="43ad321a-5946-4c44-869a-99c3331d9527" providerId="ADAL" clId="{EA813354-F016-409C-A55B-EB42D8BC8B73}" dt="2021-04-06T04:33:14.680" v="5341" actId="27803"/>
          <ac:spMkLst>
            <pc:docMk/>
            <pc:sldMk cId="1830847363" sldId="283"/>
            <ac:spMk id="13033" creationId="{BF8F39DB-F057-418E-B432-07046C95CFC7}"/>
          </ac:spMkLst>
        </pc:spChg>
        <pc:spChg chg="mod">
          <ac:chgData name="Vivek Saahil" userId="43ad321a-5946-4c44-869a-99c3331d9527" providerId="ADAL" clId="{EA813354-F016-409C-A55B-EB42D8BC8B73}" dt="2021-04-06T04:33:14.680" v="5341" actId="27803"/>
          <ac:spMkLst>
            <pc:docMk/>
            <pc:sldMk cId="1830847363" sldId="283"/>
            <ac:spMk id="13034" creationId="{FE62EEB7-C986-4829-914B-7BDD785E8B85}"/>
          </ac:spMkLst>
        </pc:spChg>
        <pc:spChg chg="mod">
          <ac:chgData name="Vivek Saahil" userId="43ad321a-5946-4c44-869a-99c3331d9527" providerId="ADAL" clId="{EA813354-F016-409C-A55B-EB42D8BC8B73}" dt="2021-04-06T04:33:14.680" v="5341" actId="27803"/>
          <ac:spMkLst>
            <pc:docMk/>
            <pc:sldMk cId="1830847363" sldId="283"/>
            <ac:spMk id="13035" creationId="{7DC6DD8D-0770-4B04-920E-898570FDEC93}"/>
          </ac:spMkLst>
        </pc:spChg>
        <pc:spChg chg="mod">
          <ac:chgData name="Vivek Saahil" userId="43ad321a-5946-4c44-869a-99c3331d9527" providerId="ADAL" clId="{EA813354-F016-409C-A55B-EB42D8BC8B73}" dt="2021-04-06T04:33:14.680" v="5341" actId="27803"/>
          <ac:spMkLst>
            <pc:docMk/>
            <pc:sldMk cId="1830847363" sldId="283"/>
            <ac:spMk id="13036" creationId="{A69EFFC5-F8A1-43CE-A4BA-DAC7EE1014F2}"/>
          </ac:spMkLst>
        </pc:spChg>
        <pc:spChg chg="mod">
          <ac:chgData name="Vivek Saahil" userId="43ad321a-5946-4c44-869a-99c3331d9527" providerId="ADAL" clId="{EA813354-F016-409C-A55B-EB42D8BC8B73}" dt="2021-04-06T04:33:14.680" v="5341" actId="27803"/>
          <ac:spMkLst>
            <pc:docMk/>
            <pc:sldMk cId="1830847363" sldId="283"/>
            <ac:spMk id="13037" creationId="{C4EF456B-F0FC-4997-9159-9A4598CC7999}"/>
          </ac:spMkLst>
        </pc:spChg>
        <pc:spChg chg="mod">
          <ac:chgData name="Vivek Saahil" userId="43ad321a-5946-4c44-869a-99c3331d9527" providerId="ADAL" clId="{EA813354-F016-409C-A55B-EB42D8BC8B73}" dt="2021-04-06T04:33:14.680" v="5341" actId="27803"/>
          <ac:spMkLst>
            <pc:docMk/>
            <pc:sldMk cId="1830847363" sldId="283"/>
            <ac:spMk id="13038" creationId="{8E027F58-7F61-4AC8-9FDB-67B6CE574D56}"/>
          </ac:spMkLst>
        </pc:spChg>
        <pc:spChg chg="mod">
          <ac:chgData name="Vivek Saahil" userId="43ad321a-5946-4c44-869a-99c3331d9527" providerId="ADAL" clId="{EA813354-F016-409C-A55B-EB42D8BC8B73}" dt="2021-04-06T04:33:14.680" v="5341" actId="27803"/>
          <ac:spMkLst>
            <pc:docMk/>
            <pc:sldMk cId="1830847363" sldId="283"/>
            <ac:spMk id="13039" creationId="{149078C1-3EB2-4BB8-A8BF-2A6649F28A1A}"/>
          </ac:spMkLst>
        </pc:spChg>
        <pc:spChg chg="mod">
          <ac:chgData name="Vivek Saahil" userId="43ad321a-5946-4c44-869a-99c3331d9527" providerId="ADAL" clId="{EA813354-F016-409C-A55B-EB42D8BC8B73}" dt="2021-04-06T04:33:14.680" v="5341" actId="27803"/>
          <ac:spMkLst>
            <pc:docMk/>
            <pc:sldMk cId="1830847363" sldId="283"/>
            <ac:spMk id="13040" creationId="{5FD8FAF8-DAEC-4260-B41A-4778AF526C60}"/>
          </ac:spMkLst>
        </pc:spChg>
        <pc:spChg chg="mod">
          <ac:chgData name="Vivek Saahil" userId="43ad321a-5946-4c44-869a-99c3331d9527" providerId="ADAL" clId="{EA813354-F016-409C-A55B-EB42D8BC8B73}" dt="2021-04-06T04:33:14.680" v="5341" actId="27803"/>
          <ac:spMkLst>
            <pc:docMk/>
            <pc:sldMk cId="1830847363" sldId="283"/>
            <ac:spMk id="13041" creationId="{E4DB3E04-F4DA-4E45-9D02-F0A20A269976}"/>
          </ac:spMkLst>
        </pc:spChg>
        <pc:spChg chg="mod">
          <ac:chgData name="Vivek Saahil" userId="43ad321a-5946-4c44-869a-99c3331d9527" providerId="ADAL" clId="{EA813354-F016-409C-A55B-EB42D8BC8B73}" dt="2021-04-06T04:33:14.680" v="5341" actId="27803"/>
          <ac:spMkLst>
            <pc:docMk/>
            <pc:sldMk cId="1830847363" sldId="283"/>
            <ac:spMk id="13042" creationId="{EA920135-02D4-4CA8-9229-51D5A6F2D442}"/>
          </ac:spMkLst>
        </pc:spChg>
        <pc:spChg chg="mod">
          <ac:chgData name="Vivek Saahil" userId="43ad321a-5946-4c44-869a-99c3331d9527" providerId="ADAL" clId="{EA813354-F016-409C-A55B-EB42D8BC8B73}" dt="2021-04-06T04:33:14.680" v="5341" actId="27803"/>
          <ac:spMkLst>
            <pc:docMk/>
            <pc:sldMk cId="1830847363" sldId="283"/>
            <ac:spMk id="13043" creationId="{C7CE52E6-06EB-4B06-9780-3046F3B6C06B}"/>
          </ac:spMkLst>
        </pc:spChg>
        <pc:spChg chg="mod">
          <ac:chgData name="Vivek Saahil" userId="43ad321a-5946-4c44-869a-99c3331d9527" providerId="ADAL" clId="{EA813354-F016-409C-A55B-EB42D8BC8B73}" dt="2021-04-06T04:33:14.680" v="5341" actId="27803"/>
          <ac:spMkLst>
            <pc:docMk/>
            <pc:sldMk cId="1830847363" sldId="283"/>
            <ac:spMk id="13044" creationId="{C8F4D4E7-F0F4-46E3-A6C7-6B85B56D9F21}"/>
          </ac:spMkLst>
        </pc:spChg>
        <pc:spChg chg="mod">
          <ac:chgData name="Vivek Saahil" userId="43ad321a-5946-4c44-869a-99c3331d9527" providerId="ADAL" clId="{EA813354-F016-409C-A55B-EB42D8BC8B73}" dt="2021-04-06T04:33:14.680" v="5341" actId="27803"/>
          <ac:spMkLst>
            <pc:docMk/>
            <pc:sldMk cId="1830847363" sldId="283"/>
            <ac:spMk id="13045" creationId="{9E1FF17D-548E-4A90-AF5A-EB9E3A6102A8}"/>
          </ac:spMkLst>
        </pc:spChg>
        <pc:spChg chg="mod">
          <ac:chgData name="Vivek Saahil" userId="43ad321a-5946-4c44-869a-99c3331d9527" providerId="ADAL" clId="{EA813354-F016-409C-A55B-EB42D8BC8B73}" dt="2021-04-06T04:33:14.680" v="5341" actId="27803"/>
          <ac:spMkLst>
            <pc:docMk/>
            <pc:sldMk cId="1830847363" sldId="283"/>
            <ac:spMk id="13046" creationId="{5D4642B3-2705-47FF-AA0B-6D68AFFCC175}"/>
          </ac:spMkLst>
        </pc:spChg>
        <pc:spChg chg="mod">
          <ac:chgData name="Vivek Saahil" userId="43ad321a-5946-4c44-869a-99c3331d9527" providerId="ADAL" clId="{EA813354-F016-409C-A55B-EB42D8BC8B73}" dt="2021-04-06T04:33:14.680" v="5341" actId="27803"/>
          <ac:spMkLst>
            <pc:docMk/>
            <pc:sldMk cId="1830847363" sldId="283"/>
            <ac:spMk id="13047" creationId="{2115CFC3-3FF6-438A-A5CA-AC03D9B3576A}"/>
          </ac:spMkLst>
        </pc:spChg>
        <pc:spChg chg="mod">
          <ac:chgData name="Vivek Saahil" userId="43ad321a-5946-4c44-869a-99c3331d9527" providerId="ADAL" clId="{EA813354-F016-409C-A55B-EB42D8BC8B73}" dt="2021-04-06T04:33:14.680" v="5341" actId="27803"/>
          <ac:spMkLst>
            <pc:docMk/>
            <pc:sldMk cId="1830847363" sldId="283"/>
            <ac:spMk id="13048" creationId="{16BF1422-91D4-4E43-B343-F394FED9E814}"/>
          </ac:spMkLst>
        </pc:spChg>
        <pc:spChg chg="mod">
          <ac:chgData name="Vivek Saahil" userId="43ad321a-5946-4c44-869a-99c3331d9527" providerId="ADAL" clId="{EA813354-F016-409C-A55B-EB42D8BC8B73}" dt="2021-04-06T04:33:14.680" v="5341" actId="27803"/>
          <ac:spMkLst>
            <pc:docMk/>
            <pc:sldMk cId="1830847363" sldId="283"/>
            <ac:spMk id="13049" creationId="{00C63238-FAAE-4C90-888C-1FAA6CF2BF5F}"/>
          </ac:spMkLst>
        </pc:spChg>
        <pc:spChg chg="mod">
          <ac:chgData name="Vivek Saahil" userId="43ad321a-5946-4c44-869a-99c3331d9527" providerId="ADAL" clId="{EA813354-F016-409C-A55B-EB42D8BC8B73}" dt="2021-04-06T04:33:14.680" v="5341" actId="27803"/>
          <ac:spMkLst>
            <pc:docMk/>
            <pc:sldMk cId="1830847363" sldId="283"/>
            <ac:spMk id="13050" creationId="{830362F8-2951-405B-B4B5-4C98D28AD910}"/>
          </ac:spMkLst>
        </pc:spChg>
        <pc:spChg chg="mod">
          <ac:chgData name="Vivek Saahil" userId="43ad321a-5946-4c44-869a-99c3331d9527" providerId="ADAL" clId="{EA813354-F016-409C-A55B-EB42D8BC8B73}" dt="2021-04-06T04:33:14.680" v="5341" actId="27803"/>
          <ac:spMkLst>
            <pc:docMk/>
            <pc:sldMk cId="1830847363" sldId="283"/>
            <ac:spMk id="13051" creationId="{B1F040D0-54E6-4772-8819-63493AB963A6}"/>
          </ac:spMkLst>
        </pc:spChg>
        <pc:spChg chg="mod">
          <ac:chgData name="Vivek Saahil" userId="43ad321a-5946-4c44-869a-99c3331d9527" providerId="ADAL" clId="{EA813354-F016-409C-A55B-EB42D8BC8B73}" dt="2021-04-06T04:33:14.680" v="5341" actId="27803"/>
          <ac:spMkLst>
            <pc:docMk/>
            <pc:sldMk cId="1830847363" sldId="283"/>
            <ac:spMk id="13052" creationId="{996D1C1B-5F95-48C5-A1EE-684E15108673}"/>
          </ac:spMkLst>
        </pc:spChg>
        <pc:spChg chg="mod">
          <ac:chgData name="Vivek Saahil" userId="43ad321a-5946-4c44-869a-99c3331d9527" providerId="ADAL" clId="{EA813354-F016-409C-A55B-EB42D8BC8B73}" dt="2021-04-06T04:33:14.680" v="5341" actId="27803"/>
          <ac:spMkLst>
            <pc:docMk/>
            <pc:sldMk cId="1830847363" sldId="283"/>
            <ac:spMk id="13053" creationId="{73F2A5E6-8767-42DB-ACBC-03635F5C4157}"/>
          </ac:spMkLst>
        </pc:spChg>
        <pc:spChg chg="mod">
          <ac:chgData name="Vivek Saahil" userId="43ad321a-5946-4c44-869a-99c3331d9527" providerId="ADAL" clId="{EA813354-F016-409C-A55B-EB42D8BC8B73}" dt="2021-04-06T04:33:14.680" v="5341" actId="27803"/>
          <ac:spMkLst>
            <pc:docMk/>
            <pc:sldMk cId="1830847363" sldId="283"/>
            <ac:spMk id="13054" creationId="{461CFDDE-EE0E-4FBC-9C70-F219DCC209AB}"/>
          </ac:spMkLst>
        </pc:spChg>
        <pc:spChg chg="mod">
          <ac:chgData name="Vivek Saahil" userId="43ad321a-5946-4c44-869a-99c3331d9527" providerId="ADAL" clId="{EA813354-F016-409C-A55B-EB42D8BC8B73}" dt="2021-04-06T04:33:14.680" v="5341" actId="27803"/>
          <ac:spMkLst>
            <pc:docMk/>
            <pc:sldMk cId="1830847363" sldId="283"/>
            <ac:spMk id="13055" creationId="{3527D29F-0EE5-4848-8417-6391DBF60280}"/>
          </ac:spMkLst>
        </pc:spChg>
        <pc:spChg chg="mod">
          <ac:chgData name="Vivek Saahil" userId="43ad321a-5946-4c44-869a-99c3331d9527" providerId="ADAL" clId="{EA813354-F016-409C-A55B-EB42D8BC8B73}" dt="2021-04-06T04:33:14.680" v="5341" actId="27803"/>
          <ac:spMkLst>
            <pc:docMk/>
            <pc:sldMk cId="1830847363" sldId="283"/>
            <ac:spMk id="13056" creationId="{F61D2E58-C9B7-41B8-BA0B-038A616A8AB3}"/>
          </ac:spMkLst>
        </pc:spChg>
        <pc:spChg chg="mod">
          <ac:chgData name="Vivek Saahil" userId="43ad321a-5946-4c44-869a-99c3331d9527" providerId="ADAL" clId="{EA813354-F016-409C-A55B-EB42D8BC8B73}" dt="2021-04-06T04:33:14.680" v="5341" actId="27803"/>
          <ac:spMkLst>
            <pc:docMk/>
            <pc:sldMk cId="1830847363" sldId="283"/>
            <ac:spMk id="13057" creationId="{56D585E5-B759-4513-B016-3B890DE57341}"/>
          </ac:spMkLst>
        </pc:spChg>
        <pc:spChg chg="mod">
          <ac:chgData name="Vivek Saahil" userId="43ad321a-5946-4c44-869a-99c3331d9527" providerId="ADAL" clId="{EA813354-F016-409C-A55B-EB42D8BC8B73}" dt="2021-04-06T04:33:14.680" v="5341" actId="27803"/>
          <ac:spMkLst>
            <pc:docMk/>
            <pc:sldMk cId="1830847363" sldId="283"/>
            <ac:spMk id="13058" creationId="{5A3AC9A1-2C8C-4054-BB43-B9DA80FC6826}"/>
          </ac:spMkLst>
        </pc:spChg>
        <pc:spChg chg="mod">
          <ac:chgData name="Vivek Saahil" userId="43ad321a-5946-4c44-869a-99c3331d9527" providerId="ADAL" clId="{EA813354-F016-409C-A55B-EB42D8BC8B73}" dt="2021-04-06T04:33:14.680" v="5341" actId="27803"/>
          <ac:spMkLst>
            <pc:docMk/>
            <pc:sldMk cId="1830847363" sldId="283"/>
            <ac:spMk id="13059" creationId="{BF00A422-A662-4358-8363-8BA8278415F0}"/>
          </ac:spMkLst>
        </pc:spChg>
        <pc:spChg chg="mod">
          <ac:chgData name="Vivek Saahil" userId="43ad321a-5946-4c44-869a-99c3331d9527" providerId="ADAL" clId="{EA813354-F016-409C-A55B-EB42D8BC8B73}" dt="2021-04-06T04:33:14.680" v="5341" actId="27803"/>
          <ac:spMkLst>
            <pc:docMk/>
            <pc:sldMk cId="1830847363" sldId="283"/>
            <ac:spMk id="13060" creationId="{CEC95C5B-1C2E-433B-B713-86F278AED07A}"/>
          </ac:spMkLst>
        </pc:spChg>
        <pc:spChg chg="mod">
          <ac:chgData name="Vivek Saahil" userId="43ad321a-5946-4c44-869a-99c3331d9527" providerId="ADAL" clId="{EA813354-F016-409C-A55B-EB42D8BC8B73}" dt="2021-04-06T04:33:14.680" v="5341" actId="27803"/>
          <ac:spMkLst>
            <pc:docMk/>
            <pc:sldMk cId="1830847363" sldId="283"/>
            <ac:spMk id="13061" creationId="{E2F26657-15A2-4806-8354-ABA160ACBBCA}"/>
          </ac:spMkLst>
        </pc:spChg>
        <pc:spChg chg="mod">
          <ac:chgData name="Vivek Saahil" userId="43ad321a-5946-4c44-869a-99c3331d9527" providerId="ADAL" clId="{EA813354-F016-409C-A55B-EB42D8BC8B73}" dt="2021-04-06T04:33:14.680" v="5341" actId="27803"/>
          <ac:spMkLst>
            <pc:docMk/>
            <pc:sldMk cId="1830847363" sldId="283"/>
            <ac:spMk id="13062" creationId="{7F4E0AB6-F026-4AE2-9ABB-3CD66970992B}"/>
          </ac:spMkLst>
        </pc:spChg>
        <pc:spChg chg="mod">
          <ac:chgData name="Vivek Saahil" userId="43ad321a-5946-4c44-869a-99c3331d9527" providerId="ADAL" clId="{EA813354-F016-409C-A55B-EB42D8BC8B73}" dt="2021-04-06T04:33:14.680" v="5341" actId="27803"/>
          <ac:spMkLst>
            <pc:docMk/>
            <pc:sldMk cId="1830847363" sldId="283"/>
            <ac:spMk id="13063" creationId="{900791C6-0CD5-418F-B66A-208964397DA3}"/>
          </ac:spMkLst>
        </pc:spChg>
        <pc:spChg chg="mod">
          <ac:chgData name="Vivek Saahil" userId="43ad321a-5946-4c44-869a-99c3331d9527" providerId="ADAL" clId="{EA813354-F016-409C-A55B-EB42D8BC8B73}" dt="2021-04-06T04:33:14.680" v="5341" actId="27803"/>
          <ac:spMkLst>
            <pc:docMk/>
            <pc:sldMk cId="1830847363" sldId="283"/>
            <ac:spMk id="13064" creationId="{77888732-9E0C-4400-B6A0-5C13543051A5}"/>
          </ac:spMkLst>
        </pc:spChg>
        <pc:spChg chg="mod">
          <ac:chgData name="Vivek Saahil" userId="43ad321a-5946-4c44-869a-99c3331d9527" providerId="ADAL" clId="{EA813354-F016-409C-A55B-EB42D8BC8B73}" dt="2021-04-06T04:33:14.680" v="5341" actId="27803"/>
          <ac:spMkLst>
            <pc:docMk/>
            <pc:sldMk cId="1830847363" sldId="283"/>
            <ac:spMk id="13065" creationId="{5A1F9E01-DAD8-405F-8EAD-C392FB851556}"/>
          </ac:spMkLst>
        </pc:spChg>
        <pc:spChg chg="mod">
          <ac:chgData name="Vivek Saahil" userId="43ad321a-5946-4c44-869a-99c3331d9527" providerId="ADAL" clId="{EA813354-F016-409C-A55B-EB42D8BC8B73}" dt="2021-04-06T04:33:14.680" v="5341" actId="27803"/>
          <ac:spMkLst>
            <pc:docMk/>
            <pc:sldMk cId="1830847363" sldId="283"/>
            <ac:spMk id="13066" creationId="{3257ED62-49B3-4407-A6D5-BF3545412EDB}"/>
          </ac:spMkLst>
        </pc:spChg>
        <pc:spChg chg="mod">
          <ac:chgData name="Vivek Saahil" userId="43ad321a-5946-4c44-869a-99c3331d9527" providerId="ADAL" clId="{EA813354-F016-409C-A55B-EB42D8BC8B73}" dt="2021-04-06T04:33:14.680" v="5341" actId="27803"/>
          <ac:spMkLst>
            <pc:docMk/>
            <pc:sldMk cId="1830847363" sldId="283"/>
            <ac:spMk id="13067" creationId="{A70EF6FF-476F-42F2-90F0-2A58ED083BEB}"/>
          </ac:spMkLst>
        </pc:spChg>
        <pc:spChg chg="mod">
          <ac:chgData name="Vivek Saahil" userId="43ad321a-5946-4c44-869a-99c3331d9527" providerId="ADAL" clId="{EA813354-F016-409C-A55B-EB42D8BC8B73}" dt="2021-04-06T04:33:14.680" v="5341" actId="27803"/>
          <ac:spMkLst>
            <pc:docMk/>
            <pc:sldMk cId="1830847363" sldId="283"/>
            <ac:spMk id="13068" creationId="{2EBB77F9-4524-4BB1-B581-6EAB7F9C05FC}"/>
          </ac:spMkLst>
        </pc:spChg>
        <pc:spChg chg="mod">
          <ac:chgData name="Vivek Saahil" userId="43ad321a-5946-4c44-869a-99c3331d9527" providerId="ADAL" clId="{EA813354-F016-409C-A55B-EB42D8BC8B73}" dt="2021-04-06T04:33:14.680" v="5341" actId="27803"/>
          <ac:spMkLst>
            <pc:docMk/>
            <pc:sldMk cId="1830847363" sldId="283"/>
            <ac:spMk id="13069" creationId="{C1744483-2265-4D43-AF2A-C36126004A36}"/>
          </ac:spMkLst>
        </pc:spChg>
        <pc:spChg chg="mod">
          <ac:chgData name="Vivek Saahil" userId="43ad321a-5946-4c44-869a-99c3331d9527" providerId="ADAL" clId="{EA813354-F016-409C-A55B-EB42D8BC8B73}" dt="2021-04-06T04:33:14.680" v="5341" actId="27803"/>
          <ac:spMkLst>
            <pc:docMk/>
            <pc:sldMk cId="1830847363" sldId="283"/>
            <ac:spMk id="13070" creationId="{9183AD22-C69E-4722-BD3D-140E67296D5B}"/>
          </ac:spMkLst>
        </pc:spChg>
        <pc:spChg chg="mod">
          <ac:chgData name="Vivek Saahil" userId="43ad321a-5946-4c44-869a-99c3331d9527" providerId="ADAL" clId="{EA813354-F016-409C-A55B-EB42D8BC8B73}" dt="2021-04-06T04:33:14.680" v="5341" actId="27803"/>
          <ac:spMkLst>
            <pc:docMk/>
            <pc:sldMk cId="1830847363" sldId="283"/>
            <ac:spMk id="13071" creationId="{C4924196-E355-443C-A197-F3B3A8B001AB}"/>
          </ac:spMkLst>
        </pc:spChg>
        <pc:spChg chg="mod">
          <ac:chgData name="Vivek Saahil" userId="43ad321a-5946-4c44-869a-99c3331d9527" providerId="ADAL" clId="{EA813354-F016-409C-A55B-EB42D8BC8B73}" dt="2021-04-06T04:33:14.680" v="5341" actId="27803"/>
          <ac:spMkLst>
            <pc:docMk/>
            <pc:sldMk cId="1830847363" sldId="283"/>
            <ac:spMk id="13072" creationId="{D3910BE0-95B7-4F2B-991E-ABE7A68A87B2}"/>
          </ac:spMkLst>
        </pc:spChg>
        <pc:spChg chg="mod">
          <ac:chgData name="Vivek Saahil" userId="43ad321a-5946-4c44-869a-99c3331d9527" providerId="ADAL" clId="{EA813354-F016-409C-A55B-EB42D8BC8B73}" dt="2021-04-06T04:33:14.680" v="5341" actId="27803"/>
          <ac:spMkLst>
            <pc:docMk/>
            <pc:sldMk cId="1830847363" sldId="283"/>
            <ac:spMk id="13073" creationId="{9A9ECBA4-71F2-458C-942F-329D6E25669F}"/>
          </ac:spMkLst>
        </pc:spChg>
        <pc:spChg chg="mod">
          <ac:chgData name="Vivek Saahil" userId="43ad321a-5946-4c44-869a-99c3331d9527" providerId="ADAL" clId="{EA813354-F016-409C-A55B-EB42D8BC8B73}" dt="2021-04-06T04:33:14.680" v="5341" actId="27803"/>
          <ac:spMkLst>
            <pc:docMk/>
            <pc:sldMk cId="1830847363" sldId="283"/>
            <ac:spMk id="13074" creationId="{51901018-70DC-4865-A2A6-544E4C0C9B2E}"/>
          </ac:spMkLst>
        </pc:spChg>
        <pc:spChg chg="mod">
          <ac:chgData name="Vivek Saahil" userId="43ad321a-5946-4c44-869a-99c3331d9527" providerId="ADAL" clId="{EA813354-F016-409C-A55B-EB42D8BC8B73}" dt="2021-04-06T04:33:14.680" v="5341" actId="27803"/>
          <ac:spMkLst>
            <pc:docMk/>
            <pc:sldMk cId="1830847363" sldId="283"/>
            <ac:spMk id="13075" creationId="{D0F4686B-BFC6-4F7B-A261-71971255F89F}"/>
          </ac:spMkLst>
        </pc:spChg>
        <pc:spChg chg="mod">
          <ac:chgData name="Vivek Saahil" userId="43ad321a-5946-4c44-869a-99c3331d9527" providerId="ADAL" clId="{EA813354-F016-409C-A55B-EB42D8BC8B73}" dt="2021-04-06T04:33:14.680" v="5341" actId="27803"/>
          <ac:spMkLst>
            <pc:docMk/>
            <pc:sldMk cId="1830847363" sldId="283"/>
            <ac:spMk id="13076" creationId="{D38F8582-7CF7-4D2C-B0EA-295EA8BD57E6}"/>
          </ac:spMkLst>
        </pc:spChg>
        <pc:spChg chg="mod">
          <ac:chgData name="Vivek Saahil" userId="43ad321a-5946-4c44-869a-99c3331d9527" providerId="ADAL" clId="{EA813354-F016-409C-A55B-EB42D8BC8B73}" dt="2021-04-06T04:33:14.680" v="5341" actId="27803"/>
          <ac:spMkLst>
            <pc:docMk/>
            <pc:sldMk cId="1830847363" sldId="283"/>
            <ac:spMk id="13077" creationId="{D4035BAD-2120-4CD4-913A-FCDB1401453E}"/>
          </ac:spMkLst>
        </pc:spChg>
        <pc:spChg chg="mod">
          <ac:chgData name="Vivek Saahil" userId="43ad321a-5946-4c44-869a-99c3331d9527" providerId="ADAL" clId="{EA813354-F016-409C-A55B-EB42D8BC8B73}" dt="2021-04-06T04:33:14.680" v="5341" actId="27803"/>
          <ac:spMkLst>
            <pc:docMk/>
            <pc:sldMk cId="1830847363" sldId="283"/>
            <ac:spMk id="13078" creationId="{2EF6B1D0-F693-4399-8EF0-37F9288BF33F}"/>
          </ac:spMkLst>
        </pc:spChg>
        <pc:spChg chg="mod">
          <ac:chgData name="Vivek Saahil" userId="43ad321a-5946-4c44-869a-99c3331d9527" providerId="ADAL" clId="{EA813354-F016-409C-A55B-EB42D8BC8B73}" dt="2021-04-06T04:33:14.680" v="5341" actId="27803"/>
          <ac:spMkLst>
            <pc:docMk/>
            <pc:sldMk cId="1830847363" sldId="283"/>
            <ac:spMk id="13079" creationId="{BC3761D8-DF17-4990-8F75-B9E9F504BD20}"/>
          </ac:spMkLst>
        </pc:spChg>
        <pc:spChg chg="mod">
          <ac:chgData name="Vivek Saahil" userId="43ad321a-5946-4c44-869a-99c3331d9527" providerId="ADAL" clId="{EA813354-F016-409C-A55B-EB42D8BC8B73}" dt="2021-04-06T04:33:14.680" v="5341" actId="27803"/>
          <ac:spMkLst>
            <pc:docMk/>
            <pc:sldMk cId="1830847363" sldId="283"/>
            <ac:spMk id="13080" creationId="{20883932-B0E6-4F9A-843E-40733442F001}"/>
          </ac:spMkLst>
        </pc:spChg>
        <pc:spChg chg="mod">
          <ac:chgData name="Vivek Saahil" userId="43ad321a-5946-4c44-869a-99c3331d9527" providerId="ADAL" clId="{EA813354-F016-409C-A55B-EB42D8BC8B73}" dt="2021-04-06T04:33:14.680" v="5341" actId="27803"/>
          <ac:spMkLst>
            <pc:docMk/>
            <pc:sldMk cId="1830847363" sldId="283"/>
            <ac:spMk id="13081" creationId="{6C04C328-2FFA-4B82-BDB2-C50ED351AE96}"/>
          </ac:spMkLst>
        </pc:spChg>
        <pc:spChg chg="mod">
          <ac:chgData name="Vivek Saahil" userId="43ad321a-5946-4c44-869a-99c3331d9527" providerId="ADAL" clId="{EA813354-F016-409C-A55B-EB42D8BC8B73}" dt="2021-04-06T04:33:14.680" v="5341" actId="27803"/>
          <ac:spMkLst>
            <pc:docMk/>
            <pc:sldMk cId="1830847363" sldId="283"/>
            <ac:spMk id="13082" creationId="{833FE788-50C1-4BA4-B2F6-620C7E65924B}"/>
          </ac:spMkLst>
        </pc:spChg>
        <pc:spChg chg="mod">
          <ac:chgData name="Vivek Saahil" userId="43ad321a-5946-4c44-869a-99c3331d9527" providerId="ADAL" clId="{EA813354-F016-409C-A55B-EB42D8BC8B73}" dt="2021-04-06T04:33:14.680" v="5341" actId="27803"/>
          <ac:spMkLst>
            <pc:docMk/>
            <pc:sldMk cId="1830847363" sldId="283"/>
            <ac:spMk id="13083" creationId="{06AA1737-7D5D-4037-AF48-05A094E65BA4}"/>
          </ac:spMkLst>
        </pc:spChg>
        <pc:spChg chg="mod">
          <ac:chgData name="Vivek Saahil" userId="43ad321a-5946-4c44-869a-99c3331d9527" providerId="ADAL" clId="{EA813354-F016-409C-A55B-EB42D8BC8B73}" dt="2021-04-06T04:33:14.680" v="5341" actId="27803"/>
          <ac:spMkLst>
            <pc:docMk/>
            <pc:sldMk cId="1830847363" sldId="283"/>
            <ac:spMk id="13084" creationId="{3B4C602C-FA8E-43AB-ADBB-394905DDA1C7}"/>
          </ac:spMkLst>
        </pc:spChg>
        <pc:spChg chg="mod">
          <ac:chgData name="Vivek Saahil" userId="43ad321a-5946-4c44-869a-99c3331d9527" providerId="ADAL" clId="{EA813354-F016-409C-A55B-EB42D8BC8B73}" dt="2021-04-06T04:33:14.680" v="5341" actId="27803"/>
          <ac:spMkLst>
            <pc:docMk/>
            <pc:sldMk cId="1830847363" sldId="283"/>
            <ac:spMk id="13085" creationId="{BA6AFEE6-00B1-4DDC-85BA-F3F82BCCBCDF}"/>
          </ac:spMkLst>
        </pc:spChg>
        <pc:spChg chg="mod">
          <ac:chgData name="Vivek Saahil" userId="43ad321a-5946-4c44-869a-99c3331d9527" providerId="ADAL" clId="{EA813354-F016-409C-A55B-EB42D8BC8B73}" dt="2021-04-06T04:33:14.680" v="5341" actId="27803"/>
          <ac:spMkLst>
            <pc:docMk/>
            <pc:sldMk cId="1830847363" sldId="283"/>
            <ac:spMk id="13086" creationId="{2BF63D24-D793-4182-B0CB-6336456C4B5B}"/>
          </ac:spMkLst>
        </pc:spChg>
        <pc:spChg chg="mod">
          <ac:chgData name="Vivek Saahil" userId="43ad321a-5946-4c44-869a-99c3331d9527" providerId="ADAL" clId="{EA813354-F016-409C-A55B-EB42D8BC8B73}" dt="2021-04-06T04:33:14.680" v="5341" actId="27803"/>
          <ac:spMkLst>
            <pc:docMk/>
            <pc:sldMk cId="1830847363" sldId="283"/>
            <ac:spMk id="13087" creationId="{8667DA9A-4756-41F8-BAB1-7C52CB33B5D8}"/>
          </ac:spMkLst>
        </pc:spChg>
        <pc:spChg chg="mod">
          <ac:chgData name="Vivek Saahil" userId="43ad321a-5946-4c44-869a-99c3331d9527" providerId="ADAL" clId="{EA813354-F016-409C-A55B-EB42D8BC8B73}" dt="2021-04-06T04:33:14.680" v="5341" actId="27803"/>
          <ac:spMkLst>
            <pc:docMk/>
            <pc:sldMk cId="1830847363" sldId="283"/>
            <ac:spMk id="13088" creationId="{957D3743-19E4-4DC3-B42B-B1B543F1D4CC}"/>
          </ac:spMkLst>
        </pc:spChg>
        <pc:spChg chg="mod">
          <ac:chgData name="Vivek Saahil" userId="43ad321a-5946-4c44-869a-99c3331d9527" providerId="ADAL" clId="{EA813354-F016-409C-A55B-EB42D8BC8B73}" dt="2021-04-06T04:33:14.680" v="5341" actId="27803"/>
          <ac:spMkLst>
            <pc:docMk/>
            <pc:sldMk cId="1830847363" sldId="283"/>
            <ac:spMk id="13089" creationId="{AD60E848-6864-4D9A-AABD-BC73D4AA60BD}"/>
          </ac:spMkLst>
        </pc:spChg>
        <pc:spChg chg="mod">
          <ac:chgData name="Vivek Saahil" userId="43ad321a-5946-4c44-869a-99c3331d9527" providerId="ADAL" clId="{EA813354-F016-409C-A55B-EB42D8BC8B73}" dt="2021-04-06T04:33:14.680" v="5341" actId="27803"/>
          <ac:spMkLst>
            <pc:docMk/>
            <pc:sldMk cId="1830847363" sldId="283"/>
            <ac:spMk id="13090" creationId="{6EA19B58-555D-4DB7-9C32-94482102B633}"/>
          </ac:spMkLst>
        </pc:spChg>
        <pc:spChg chg="mod">
          <ac:chgData name="Vivek Saahil" userId="43ad321a-5946-4c44-869a-99c3331d9527" providerId="ADAL" clId="{EA813354-F016-409C-A55B-EB42D8BC8B73}" dt="2021-04-06T04:33:14.680" v="5341" actId="27803"/>
          <ac:spMkLst>
            <pc:docMk/>
            <pc:sldMk cId="1830847363" sldId="283"/>
            <ac:spMk id="13091" creationId="{8FA21AA6-15B1-4945-9572-581590CE1586}"/>
          </ac:spMkLst>
        </pc:spChg>
        <pc:spChg chg="mod">
          <ac:chgData name="Vivek Saahil" userId="43ad321a-5946-4c44-869a-99c3331d9527" providerId="ADAL" clId="{EA813354-F016-409C-A55B-EB42D8BC8B73}" dt="2021-04-06T04:33:14.680" v="5341" actId="27803"/>
          <ac:spMkLst>
            <pc:docMk/>
            <pc:sldMk cId="1830847363" sldId="283"/>
            <ac:spMk id="13092" creationId="{A205645A-5D93-49BC-8EE2-F96A738AD367}"/>
          </ac:spMkLst>
        </pc:spChg>
        <pc:spChg chg="mod">
          <ac:chgData name="Vivek Saahil" userId="43ad321a-5946-4c44-869a-99c3331d9527" providerId="ADAL" clId="{EA813354-F016-409C-A55B-EB42D8BC8B73}" dt="2021-04-06T04:33:14.680" v="5341" actId="27803"/>
          <ac:spMkLst>
            <pc:docMk/>
            <pc:sldMk cId="1830847363" sldId="283"/>
            <ac:spMk id="13093" creationId="{48701EFE-F8C2-426B-8719-6209A1BDE99D}"/>
          </ac:spMkLst>
        </pc:spChg>
        <pc:spChg chg="mod">
          <ac:chgData name="Vivek Saahil" userId="43ad321a-5946-4c44-869a-99c3331d9527" providerId="ADAL" clId="{EA813354-F016-409C-A55B-EB42D8BC8B73}" dt="2021-04-06T04:33:14.680" v="5341" actId="27803"/>
          <ac:spMkLst>
            <pc:docMk/>
            <pc:sldMk cId="1830847363" sldId="283"/>
            <ac:spMk id="13094" creationId="{537884E9-58D6-4D2E-AFD1-530763F1660E}"/>
          </ac:spMkLst>
        </pc:spChg>
        <pc:spChg chg="mod">
          <ac:chgData name="Vivek Saahil" userId="43ad321a-5946-4c44-869a-99c3331d9527" providerId="ADAL" clId="{EA813354-F016-409C-A55B-EB42D8BC8B73}" dt="2021-04-06T04:33:14.680" v="5341" actId="27803"/>
          <ac:spMkLst>
            <pc:docMk/>
            <pc:sldMk cId="1830847363" sldId="283"/>
            <ac:spMk id="13095" creationId="{BBF2DFAB-B62C-4529-9721-693470BAEC5B}"/>
          </ac:spMkLst>
        </pc:spChg>
        <pc:spChg chg="mod">
          <ac:chgData name="Vivek Saahil" userId="43ad321a-5946-4c44-869a-99c3331d9527" providerId="ADAL" clId="{EA813354-F016-409C-A55B-EB42D8BC8B73}" dt="2021-04-06T04:33:14.680" v="5341" actId="27803"/>
          <ac:spMkLst>
            <pc:docMk/>
            <pc:sldMk cId="1830847363" sldId="283"/>
            <ac:spMk id="13096" creationId="{92836DF4-7CDE-4A03-B8F3-0AB18A380C8D}"/>
          </ac:spMkLst>
        </pc:spChg>
        <pc:spChg chg="mod">
          <ac:chgData name="Vivek Saahil" userId="43ad321a-5946-4c44-869a-99c3331d9527" providerId="ADAL" clId="{EA813354-F016-409C-A55B-EB42D8BC8B73}" dt="2021-04-06T04:33:14.680" v="5341" actId="27803"/>
          <ac:spMkLst>
            <pc:docMk/>
            <pc:sldMk cId="1830847363" sldId="283"/>
            <ac:spMk id="13097" creationId="{78CDBB05-AC62-483C-B142-200ADBD2A544}"/>
          </ac:spMkLst>
        </pc:spChg>
        <pc:spChg chg="mod">
          <ac:chgData name="Vivek Saahil" userId="43ad321a-5946-4c44-869a-99c3331d9527" providerId="ADAL" clId="{EA813354-F016-409C-A55B-EB42D8BC8B73}" dt="2021-04-06T04:33:14.680" v="5341" actId="27803"/>
          <ac:spMkLst>
            <pc:docMk/>
            <pc:sldMk cId="1830847363" sldId="283"/>
            <ac:spMk id="13098" creationId="{D6D964BE-F29B-47A3-B41F-1BF213782B2E}"/>
          </ac:spMkLst>
        </pc:spChg>
        <pc:spChg chg="mod">
          <ac:chgData name="Vivek Saahil" userId="43ad321a-5946-4c44-869a-99c3331d9527" providerId="ADAL" clId="{EA813354-F016-409C-A55B-EB42D8BC8B73}" dt="2021-04-06T04:33:14.680" v="5341" actId="27803"/>
          <ac:spMkLst>
            <pc:docMk/>
            <pc:sldMk cId="1830847363" sldId="283"/>
            <ac:spMk id="13099" creationId="{31C2341B-C578-4BAD-8F87-574D00341C47}"/>
          </ac:spMkLst>
        </pc:spChg>
        <pc:spChg chg="mod">
          <ac:chgData name="Vivek Saahil" userId="43ad321a-5946-4c44-869a-99c3331d9527" providerId="ADAL" clId="{EA813354-F016-409C-A55B-EB42D8BC8B73}" dt="2021-04-06T04:33:14.680" v="5341" actId="27803"/>
          <ac:spMkLst>
            <pc:docMk/>
            <pc:sldMk cId="1830847363" sldId="283"/>
            <ac:spMk id="13100" creationId="{D6ADD692-0347-44C6-BAF3-1F14FA7880BA}"/>
          </ac:spMkLst>
        </pc:spChg>
        <pc:spChg chg="mod">
          <ac:chgData name="Vivek Saahil" userId="43ad321a-5946-4c44-869a-99c3331d9527" providerId="ADAL" clId="{EA813354-F016-409C-A55B-EB42D8BC8B73}" dt="2021-04-06T04:33:14.680" v="5341" actId="27803"/>
          <ac:spMkLst>
            <pc:docMk/>
            <pc:sldMk cId="1830847363" sldId="283"/>
            <ac:spMk id="13101" creationId="{9920B835-74B9-4F59-AED4-EAE57ED48D72}"/>
          </ac:spMkLst>
        </pc:spChg>
        <pc:spChg chg="mod">
          <ac:chgData name="Vivek Saahil" userId="43ad321a-5946-4c44-869a-99c3331d9527" providerId="ADAL" clId="{EA813354-F016-409C-A55B-EB42D8BC8B73}" dt="2021-04-06T04:33:14.680" v="5341" actId="27803"/>
          <ac:spMkLst>
            <pc:docMk/>
            <pc:sldMk cId="1830847363" sldId="283"/>
            <ac:spMk id="13102" creationId="{731C8E55-8E58-454B-B9E6-F92774B60334}"/>
          </ac:spMkLst>
        </pc:spChg>
        <pc:spChg chg="mod">
          <ac:chgData name="Vivek Saahil" userId="43ad321a-5946-4c44-869a-99c3331d9527" providerId="ADAL" clId="{EA813354-F016-409C-A55B-EB42D8BC8B73}" dt="2021-04-06T04:33:14.680" v="5341" actId="27803"/>
          <ac:spMkLst>
            <pc:docMk/>
            <pc:sldMk cId="1830847363" sldId="283"/>
            <ac:spMk id="13103" creationId="{CEF97C1E-4989-4DEE-8671-BF519FE8EA2C}"/>
          </ac:spMkLst>
        </pc:spChg>
        <pc:spChg chg="mod">
          <ac:chgData name="Vivek Saahil" userId="43ad321a-5946-4c44-869a-99c3331d9527" providerId="ADAL" clId="{EA813354-F016-409C-A55B-EB42D8BC8B73}" dt="2021-04-06T04:33:14.680" v="5341" actId="27803"/>
          <ac:spMkLst>
            <pc:docMk/>
            <pc:sldMk cId="1830847363" sldId="283"/>
            <ac:spMk id="13104" creationId="{A66B7FB3-D6BA-4E5F-86EA-3E7DB8ACC30D}"/>
          </ac:spMkLst>
        </pc:spChg>
        <pc:spChg chg="mod">
          <ac:chgData name="Vivek Saahil" userId="43ad321a-5946-4c44-869a-99c3331d9527" providerId="ADAL" clId="{EA813354-F016-409C-A55B-EB42D8BC8B73}" dt="2021-04-06T04:33:14.680" v="5341" actId="27803"/>
          <ac:spMkLst>
            <pc:docMk/>
            <pc:sldMk cId="1830847363" sldId="283"/>
            <ac:spMk id="13105" creationId="{EAD70B5C-2A58-40E9-906A-6E22862D4D2A}"/>
          </ac:spMkLst>
        </pc:spChg>
        <pc:spChg chg="mod">
          <ac:chgData name="Vivek Saahil" userId="43ad321a-5946-4c44-869a-99c3331d9527" providerId="ADAL" clId="{EA813354-F016-409C-A55B-EB42D8BC8B73}" dt="2021-04-06T04:33:14.680" v="5341" actId="27803"/>
          <ac:spMkLst>
            <pc:docMk/>
            <pc:sldMk cId="1830847363" sldId="283"/>
            <ac:spMk id="13106" creationId="{E78CB377-DCC1-4A51-85E3-5DCF2DE5F6A6}"/>
          </ac:spMkLst>
        </pc:spChg>
        <pc:spChg chg="mod">
          <ac:chgData name="Vivek Saahil" userId="43ad321a-5946-4c44-869a-99c3331d9527" providerId="ADAL" clId="{EA813354-F016-409C-A55B-EB42D8BC8B73}" dt="2021-04-06T04:33:14.680" v="5341" actId="27803"/>
          <ac:spMkLst>
            <pc:docMk/>
            <pc:sldMk cId="1830847363" sldId="283"/>
            <ac:spMk id="13107" creationId="{7A7B035E-77AE-4497-9F37-2F786AAD3A90}"/>
          </ac:spMkLst>
        </pc:spChg>
        <pc:spChg chg="mod">
          <ac:chgData name="Vivek Saahil" userId="43ad321a-5946-4c44-869a-99c3331d9527" providerId="ADAL" clId="{EA813354-F016-409C-A55B-EB42D8BC8B73}" dt="2021-04-06T04:33:14.680" v="5341" actId="27803"/>
          <ac:spMkLst>
            <pc:docMk/>
            <pc:sldMk cId="1830847363" sldId="283"/>
            <ac:spMk id="13108" creationId="{F86DF16F-E8F6-4385-AD92-6593F5CC11C6}"/>
          </ac:spMkLst>
        </pc:spChg>
        <pc:spChg chg="mod">
          <ac:chgData name="Vivek Saahil" userId="43ad321a-5946-4c44-869a-99c3331d9527" providerId="ADAL" clId="{EA813354-F016-409C-A55B-EB42D8BC8B73}" dt="2021-04-06T04:33:14.680" v="5341" actId="27803"/>
          <ac:spMkLst>
            <pc:docMk/>
            <pc:sldMk cId="1830847363" sldId="283"/>
            <ac:spMk id="13109" creationId="{448DF21A-9555-49A9-A7DA-E2E4208D2062}"/>
          </ac:spMkLst>
        </pc:spChg>
        <pc:spChg chg="mod">
          <ac:chgData name="Vivek Saahil" userId="43ad321a-5946-4c44-869a-99c3331d9527" providerId="ADAL" clId="{EA813354-F016-409C-A55B-EB42D8BC8B73}" dt="2021-04-06T04:33:14.680" v="5341" actId="27803"/>
          <ac:spMkLst>
            <pc:docMk/>
            <pc:sldMk cId="1830847363" sldId="283"/>
            <ac:spMk id="13110" creationId="{90F59C84-3882-4959-AEC4-F79B68B33989}"/>
          </ac:spMkLst>
        </pc:spChg>
        <pc:spChg chg="mod">
          <ac:chgData name="Vivek Saahil" userId="43ad321a-5946-4c44-869a-99c3331d9527" providerId="ADAL" clId="{EA813354-F016-409C-A55B-EB42D8BC8B73}" dt="2021-04-06T04:33:14.680" v="5341" actId="27803"/>
          <ac:spMkLst>
            <pc:docMk/>
            <pc:sldMk cId="1830847363" sldId="283"/>
            <ac:spMk id="13111" creationId="{E9F0EE8C-ECF0-4CC7-B3B4-93391F4B05AF}"/>
          </ac:spMkLst>
        </pc:spChg>
        <pc:spChg chg="mod">
          <ac:chgData name="Vivek Saahil" userId="43ad321a-5946-4c44-869a-99c3331d9527" providerId="ADAL" clId="{EA813354-F016-409C-A55B-EB42D8BC8B73}" dt="2021-04-06T04:33:14.680" v="5341" actId="27803"/>
          <ac:spMkLst>
            <pc:docMk/>
            <pc:sldMk cId="1830847363" sldId="283"/>
            <ac:spMk id="13112" creationId="{E2E59FD8-F551-427F-8298-CCF2B1CA61E0}"/>
          </ac:spMkLst>
        </pc:spChg>
        <pc:spChg chg="mod">
          <ac:chgData name="Vivek Saahil" userId="43ad321a-5946-4c44-869a-99c3331d9527" providerId="ADAL" clId="{EA813354-F016-409C-A55B-EB42D8BC8B73}" dt="2021-04-06T04:33:14.680" v="5341" actId="27803"/>
          <ac:spMkLst>
            <pc:docMk/>
            <pc:sldMk cId="1830847363" sldId="283"/>
            <ac:spMk id="13113" creationId="{E4C0B7A2-546F-4F89-AEE1-D06A390F477B}"/>
          </ac:spMkLst>
        </pc:spChg>
        <pc:spChg chg="mod">
          <ac:chgData name="Vivek Saahil" userId="43ad321a-5946-4c44-869a-99c3331d9527" providerId="ADAL" clId="{EA813354-F016-409C-A55B-EB42D8BC8B73}" dt="2021-04-06T04:33:14.680" v="5341" actId="27803"/>
          <ac:spMkLst>
            <pc:docMk/>
            <pc:sldMk cId="1830847363" sldId="283"/>
            <ac:spMk id="13114" creationId="{6D161155-3DBF-457C-BF09-870F46700633}"/>
          </ac:spMkLst>
        </pc:spChg>
        <pc:spChg chg="mod">
          <ac:chgData name="Vivek Saahil" userId="43ad321a-5946-4c44-869a-99c3331d9527" providerId="ADAL" clId="{EA813354-F016-409C-A55B-EB42D8BC8B73}" dt="2021-04-06T04:33:14.680" v="5341" actId="27803"/>
          <ac:spMkLst>
            <pc:docMk/>
            <pc:sldMk cId="1830847363" sldId="283"/>
            <ac:spMk id="13115" creationId="{0A4B20F1-8BF4-4EB1-B6F5-3A6E841F820B}"/>
          </ac:spMkLst>
        </pc:spChg>
        <pc:spChg chg="mod">
          <ac:chgData name="Vivek Saahil" userId="43ad321a-5946-4c44-869a-99c3331d9527" providerId="ADAL" clId="{EA813354-F016-409C-A55B-EB42D8BC8B73}" dt="2021-04-06T04:33:14.680" v="5341" actId="27803"/>
          <ac:spMkLst>
            <pc:docMk/>
            <pc:sldMk cId="1830847363" sldId="283"/>
            <ac:spMk id="13116" creationId="{400A4FFA-4984-4F98-926A-63B909EC1D36}"/>
          </ac:spMkLst>
        </pc:spChg>
        <pc:spChg chg="mod">
          <ac:chgData name="Vivek Saahil" userId="43ad321a-5946-4c44-869a-99c3331d9527" providerId="ADAL" clId="{EA813354-F016-409C-A55B-EB42D8BC8B73}" dt="2021-04-06T04:33:14.680" v="5341" actId="27803"/>
          <ac:spMkLst>
            <pc:docMk/>
            <pc:sldMk cId="1830847363" sldId="283"/>
            <ac:spMk id="13117" creationId="{A8EADD35-6231-4A0A-B19D-6B867193A201}"/>
          </ac:spMkLst>
        </pc:spChg>
        <pc:spChg chg="mod">
          <ac:chgData name="Vivek Saahil" userId="43ad321a-5946-4c44-869a-99c3331d9527" providerId="ADAL" clId="{EA813354-F016-409C-A55B-EB42D8BC8B73}" dt="2021-04-06T04:33:14.680" v="5341" actId="27803"/>
          <ac:spMkLst>
            <pc:docMk/>
            <pc:sldMk cId="1830847363" sldId="283"/>
            <ac:spMk id="13118" creationId="{CE96DB51-8912-49CF-88EB-2D2A59032C50}"/>
          </ac:spMkLst>
        </pc:spChg>
        <pc:spChg chg="mod">
          <ac:chgData name="Vivek Saahil" userId="43ad321a-5946-4c44-869a-99c3331d9527" providerId="ADAL" clId="{EA813354-F016-409C-A55B-EB42D8BC8B73}" dt="2021-04-06T04:33:14.680" v="5341" actId="27803"/>
          <ac:spMkLst>
            <pc:docMk/>
            <pc:sldMk cId="1830847363" sldId="283"/>
            <ac:spMk id="13119" creationId="{1F4B9D38-E84D-4A64-997E-A855E20BA847}"/>
          </ac:spMkLst>
        </pc:spChg>
        <pc:spChg chg="mod">
          <ac:chgData name="Vivek Saahil" userId="43ad321a-5946-4c44-869a-99c3331d9527" providerId="ADAL" clId="{EA813354-F016-409C-A55B-EB42D8BC8B73}" dt="2021-04-06T04:33:14.680" v="5341" actId="27803"/>
          <ac:spMkLst>
            <pc:docMk/>
            <pc:sldMk cId="1830847363" sldId="283"/>
            <ac:spMk id="13120" creationId="{F92CCE0E-1001-4009-8DA1-83AD8B06B974}"/>
          </ac:spMkLst>
        </pc:spChg>
        <pc:spChg chg="mod">
          <ac:chgData name="Vivek Saahil" userId="43ad321a-5946-4c44-869a-99c3331d9527" providerId="ADAL" clId="{EA813354-F016-409C-A55B-EB42D8BC8B73}" dt="2021-04-06T04:33:14.680" v="5341" actId="27803"/>
          <ac:spMkLst>
            <pc:docMk/>
            <pc:sldMk cId="1830847363" sldId="283"/>
            <ac:spMk id="13121" creationId="{53CDCBD6-FB70-49F4-8CA5-3E8B50EFA223}"/>
          </ac:spMkLst>
        </pc:spChg>
        <pc:spChg chg="mod">
          <ac:chgData name="Vivek Saahil" userId="43ad321a-5946-4c44-869a-99c3331d9527" providerId="ADAL" clId="{EA813354-F016-409C-A55B-EB42D8BC8B73}" dt="2021-04-06T04:33:14.680" v="5341" actId="27803"/>
          <ac:spMkLst>
            <pc:docMk/>
            <pc:sldMk cId="1830847363" sldId="283"/>
            <ac:spMk id="13122" creationId="{226ABDB5-399E-43F5-B6D3-AF6DE3548DA6}"/>
          </ac:spMkLst>
        </pc:spChg>
        <pc:spChg chg="mod">
          <ac:chgData name="Vivek Saahil" userId="43ad321a-5946-4c44-869a-99c3331d9527" providerId="ADAL" clId="{EA813354-F016-409C-A55B-EB42D8BC8B73}" dt="2021-04-06T04:33:14.680" v="5341" actId="27803"/>
          <ac:spMkLst>
            <pc:docMk/>
            <pc:sldMk cId="1830847363" sldId="283"/>
            <ac:spMk id="13123" creationId="{0CD3564E-CA76-492B-BA53-0C73B6B11499}"/>
          </ac:spMkLst>
        </pc:spChg>
        <pc:spChg chg="mod">
          <ac:chgData name="Vivek Saahil" userId="43ad321a-5946-4c44-869a-99c3331d9527" providerId="ADAL" clId="{EA813354-F016-409C-A55B-EB42D8BC8B73}" dt="2021-04-06T04:33:14.680" v="5341" actId="27803"/>
          <ac:spMkLst>
            <pc:docMk/>
            <pc:sldMk cId="1830847363" sldId="283"/>
            <ac:spMk id="13124" creationId="{C788597B-D6A5-484E-8A11-AB959BB0530F}"/>
          </ac:spMkLst>
        </pc:spChg>
        <pc:spChg chg="mod">
          <ac:chgData name="Vivek Saahil" userId="43ad321a-5946-4c44-869a-99c3331d9527" providerId="ADAL" clId="{EA813354-F016-409C-A55B-EB42D8BC8B73}" dt="2021-04-06T04:33:14.680" v="5341" actId="27803"/>
          <ac:spMkLst>
            <pc:docMk/>
            <pc:sldMk cId="1830847363" sldId="283"/>
            <ac:spMk id="13125" creationId="{5F7A60A2-359D-40BA-B649-ED85CE6DFC90}"/>
          </ac:spMkLst>
        </pc:spChg>
        <pc:spChg chg="mod">
          <ac:chgData name="Vivek Saahil" userId="43ad321a-5946-4c44-869a-99c3331d9527" providerId="ADAL" clId="{EA813354-F016-409C-A55B-EB42D8BC8B73}" dt="2021-04-06T04:33:14.680" v="5341" actId="27803"/>
          <ac:spMkLst>
            <pc:docMk/>
            <pc:sldMk cId="1830847363" sldId="283"/>
            <ac:spMk id="13126" creationId="{C6C6657C-0B8C-4330-918B-7E703FDEA284}"/>
          </ac:spMkLst>
        </pc:spChg>
        <pc:spChg chg="mod">
          <ac:chgData name="Vivek Saahil" userId="43ad321a-5946-4c44-869a-99c3331d9527" providerId="ADAL" clId="{EA813354-F016-409C-A55B-EB42D8BC8B73}" dt="2021-04-06T04:33:14.680" v="5341" actId="27803"/>
          <ac:spMkLst>
            <pc:docMk/>
            <pc:sldMk cId="1830847363" sldId="283"/>
            <ac:spMk id="13127" creationId="{C47676AE-4F3D-41A8-8857-99FCA74B41A4}"/>
          </ac:spMkLst>
        </pc:spChg>
        <pc:spChg chg="mod">
          <ac:chgData name="Vivek Saahil" userId="43ad321a-5946-4c44-869a-99c3331d9527" providerId="ADAL" clId="{EA813354-F016-409C-A55B-EB42D8BC8B73}" dt="2021-04-06T04:33:14.680" v="5341" actId="27803"/>
          <ac:spMkLst>
            <pc:docMk/>
            <pc:sldMk cId="1830847363" sldId="283"/>
            <ac:spMk id="13128" creationId="{46630688-887B-490D-9A06-C3E5D9B5C406}"/>
          </ac:spMkLst>
        </pc:spChg>
        <pc:spChg chg="mod">
          <ac:chgData name="Vivek Saahil" userId="43ad321a-5946-4c44-869a-99c3331d9527" providerId="ADAL" clId="{EA813354-F016-409C-A55B-EB42D8BC8B73}" dt="2021-04-06T04:33:14.680" v="5341" actId="27803"/>
          <ac:spMkLst>
            <pc:docMk/>
            <pc:sldMk cId="1830847363" sldId="283"/>
            <ac:spMk id="13129" creationId="{18B2FC6B-A031-4C1F-8748-7D34C58E321A}"/>
          </ac:spMkLst>
        </pc:spChg>
        <pc:spChg chg="mod">
          <ac:chgData name="Vivek Saahil" userId="43ad321a-5946-4c44-869a-99c3331d9527" providerId="ADAL" clId="{EA813354-F016-409C-A55B-EB42D8BC8B73}" dt="2021-04-06T04:33:14.680" v="5341" actId="27803"/>
          <ac:spMkLst>
            <pc:docMk/>
            <pc:sldMk cId="1830847363" sldId="283"/>
            <ac:spMk id="13130" creationId="{6DBFD27D-2F2B-4FA4-9E48-C2685CC5E4FD}"/>
          </ac:spMkLst>
        </pc:spChg>
        <pc:spChg chg="mod">
          <ac:chgData name="Vivek Saahil" userId="43ad321a-5946-4c44-869a-99c3331d9527" providerId="ADAL" clId="{EA813354-F016-409C-A55B-EB42D8BC8B73}" dt="2021-04-06T04:33:14.680" v="5341" actId="27803"/>
          <ac:spMkLst>
            <pc:docMk/>
            <pc:sldMk cId="1830847363" sldId="283"/>
            <ac:spMk id="13131" creationId="{08F04E05-0672-488E-9414-4432BFC8D008}"/>
          </ac:spMkLst>
        </pc:spChg>
        <pc:spChg chg="mod">
          <ac:chgData name="Vivek Saahil" userId="43ad321a-5946-4c44-869a-99c3331d9527" providerId="ADAL" clId="{EA813354-F016-409C-A55B-EB42D8BC8B73}" dt="2021-04-06T04:33:14.680" v="5341" actId="27803"/>
          <ac:spMkLst>
            <pc:docMk/>
            <pc:sldMk cId="1830847363" sldId="283"/>
            <ac:spMk id="13132" creationId="{A3EBF8E9-AB2A-45DE-A234-0ECCB8304BA7}"/>
          </ac:spMkLst>
        </pc:spChg>
        <pc:spChg chg="mod">
          <ac:chgData name="Vivek Saahil" userId="43ad321a-5946-4c44-869a-99c3331d9527" providerId="ADAL" clId="{EA813354-F016-409C-A55B-EB42D8BC8B73}" dt="2021-04-06T04:33:14.680" v="5341" actId="27803"/>
          <ac:spMkLst>
            <pc:docMk/>
            <pc:sldMk cId="1830847363" sldId="283"/>
            <ac:spMk id="13133" creationId="{D6140436-16C9-4680-BDC9-5CEE81855729}"/>
          </ac:spMkLst>
        </pc:spChg>
        <pc:spChg chg="mod">
          <ac:chgData name="Vivek Saahil" userId="43ad321a-5946-4c44-869a-99c3331d9527" providerId="ADAL" clId="{EA813354-F016-409C-A55B-EB42D8BC8B73}" dt="2021-04-06T04:33:14.680" v="5341" actId="27803"/>
          <ac:spMkLst>
            <pc:docMk/>
            <pc:sldMk cId="1830847363" sldId="283"/>
            <ac:spMk id="13134" creationId="{9C287203-ADB7-47F3-9FC1-53683D95B87C}"/>
          </ac:spMkLst>
        </pc:spChg>
        <pc:spChg chg="mod">
          <ac:chgData name="Vivek Saahil" userId="43ad321a-5946-4c44-869a-99c3331d9527" providerId="ADAL" clId="{EA813354-F016-409C-A55B-EB42D8BC8B73}" dt="2021-04-06T04:33:14.680" v="5341" actId="27803"/>
          <ac:spMkLst>
            <pc:docMk/>
            <pc:sldMk cId="1830847363" sldId="283"/>
            <ac:spMk id="13135" creationId="{B54A2D58-57F7-479E-B53D-62A7349D017F}"/>
          </ac:spMkLst>
        </pc:spChg>
        <pc:spChg chg="mod">
          <ac:chgData name="Vivek Saahil" userId="43ad321a-5946-4c44-869a-99c3331d9527" providerId="ADAL" clId="{EA813354-F016-409C-A55B-EB42D8BC8B73}" dt="2021-04-06T04:33:14.680" v="5341" actId="27803"/>
          <ac:spMkLst>
            <pc:docMk/>
            <pc:sldMk cId="1830847363" sldId="283"/>
            <ac:spMk id="13136" creationId="{B30356C8-359D-4A49-A058-7DAAC3D1D100}"/>
          </ac:spMkLst>
        </pc:spChg>
        <pc:spChg chg="mod">
          <ac:chgData name="Vivek Saahil" userId="43ad321a-5946-4c44-869a-99c3331d9527" providerId="ADAL" clId="{EA813354-F016-409C-A55B-EB42D8BC8B73}" dt="2021-04-06T04:33:14.680" v="5341" actId="27803"/>
          <ac:spMkLst>
            <pc:docMk/>
            <pc:sldMk cId="1830847363" sldId="283"/>
            <ac:spMk id="13137" creationId="{0D1984D8-0730-4720-90B5-343765D73DF7}"/>
          </ac:spMkLst>
        </pc:spChg>
        <pc:spChg chg="mod">
          <ac:chgData name="Vivek Saahil" userId="43ad321a-5946-4c44-869a-99c3331d9527" providerId="ADAL" clId="{EA813354-F016-409C-A55B-EB42D8BC8B73}" dt="2021-04-06T04:33:14.680" v="5341" actId="27803"/>
          <ac:spMkLst>
            <pc:docMk/>
            <pc:sldMk cId="1830847363" sldId="283"/>
            <ac:spMk id="13138" creationId="{48298844-6618-4BD8-A138-4AA2F23B48F5}"/>
          </ac:spMkLst>
        </pc:spChg>
        <pc:spChg chg="mod">
          <ac:chgData name="Vivek Saahil" userId="43ad321a-5946-4c44-869a-99c3331d9527" providerId="ADAL" clId="{EA813354-F016-409C-A55B-EB42D8BC8B73}" dt="2021-04-06T04:33:14.680" v="5341" actId="27803"/>
          <ac:spMkLst>
            <pc:docMk/>
            <pc:sldMk cId="1830847363" sldId="283"/>
            <ac:spMk id="13139" creationId="{F3369942-6D2F-4866-9F14-4E43BEDDA033}"/>
          </ac:spMkLst>
        </pc:spChg>
        <pc:spChg chg="mod">
          <ac:chgData name="Vivek Saahil" userId="43ad321a-5946-4c44-869a-99c3331d9527" providerId="ADAL" clId="{EA813354-F016-409C-A55B-EB42D8BC8B73}" dt="2021-04-06T04:33:14.680" v="5341" actId="27803"/>
          <ac:spMkLst>
            <pc:docMk/>
            <pc:sldMk cId="1830847363" sldId="283"/>
            <ac:spMk id="13140" creationId="{917D7D12-4A3D-4FF7-8287-EB1337C190A4}"/>
          </ac:spMkLst>
        </pc:spChg>
        <pc:spChg chg="mod">
          <ac:chgData name="Vivek Saahil" userId="43ad321a-5946-4c44-869a-99c3331d9527" providerId="ADAL" clId="{EA813354-F016-409C-A55B-EB42D8BC8B73}" dt="2021-04-06T04:33:14.680" v="5341" actId="27803"/>
          <ac:spMkLst>
            <pc:docMk/>
            <pc:sldMk cId="1830847363" sldId="283"/>
            <ac:spMk id="13141" creationId="{B2153E85-7359-4597-8566-DEF814B71D63}"/>
          </ac:spMkLst>
        </pc:spChg>
        <pc:spChg chg="mod">
          <ac:chgData name="Vivek Saahil" userId="43ad321a-5946-4c44-869a-99c3331d9527" providerId="ADAL" clId="{EA813354-F016-409C-A55B-EB42D8BC8B73}" dt="2021-04-06T04:33:14.680" v="5341" actId="27803"/>
          <ac:spMkLst>
            <pc:docMk/>
            <pc:sldMk cId="1830847363" sldId="283"/>
            <ac:spMk id="13142" creationId="{0980E64E-4E7B-46A4-9002-B0D04CA10643}"/>
          </ac:spMkLst>
        </pc:spChg>
        <pc:spChg chg="mod">
          <ac:chgData name="Vivek Saahil" userId="43ad321a-5946-4c44-869a-99c3331d9527" providerId="ADAL" clId="{EA813354-F016-409C-A55B-EB42D8BC8B73}" dt="2021-04-06T04:33:14.680" v="5341" actId="27803"/>
          <ac:spMkLst>
            <pc:docMk/>
            <pc:sldMk cId="1830847363" sldId="283"/>
            <ac:spMk id="13143" creationId="{66D2296F-8C2C-4144-9B2B-E230930B44BE}"/>
          </ac:spMkLst>
        </pc:spChg>
        <pc:spChg chg="mod">
          <ac:chgData name="Vivek Saahil" userId="43ad321a-5946-4c44-869a-99c3331d9527" providerId="ADAL" clId="{EA813354-F016-409C-A55B-EB42D8BC8B73}" dt="2021-04-06T04:33:14.680" v="5341" actId="27803"/>
          <ac:spMkLst>
            <pc:docMk/>
            <pc:sldMk cId="1830847363" sldId="283"/>
            <ac:spMk id="13144" creationId="{86E19261-4FA7-4A7B-BE11-ACE818A3D372}"/>
          </ac:spMkLst>
        </pc:spChg>
        <pc:spChg chg="mod">
          <ac:chgData name="Vivek Saahil" userId="43ad321a-5946-4c44-869a-99c3331d9527" providerId="ADAL" clId="{EA813354-F016-409C-A55B-EB42D8BC8B73}" dt="2021-04-06T04:33:14.680" v="5341" actId="27803"/>
          <ac:spMkLst>
            <pc:docMk/>
            <pc:sldMk cId="1830847363" sldId="283"/>
            <ac:spMk id="13145" creationId="{2A7553D0-3422-4BC0-8071-C7862674ABFA}"/>
          </ac:spMkLst>
        </pc:spChg>
        <pc:spChg chg="mod">
          <ac:chgData name="Vivek Saahil" userId="43ad321a-5946-4c44-869a-99c3331d9527" providerId="ADAL" clId="{EA813354-F016-409C-A55B-EB42D8BC8B73}" dt="2021-04-06T04:33:14.680" v="5341" actId="27803"/>
          <ac:spMkLst>
            <pc:docMk/>
            <pc:sldMk cId="1830847363" sldId="283"/>
            <ac:spMk id="13146" creationId="{426B06FF-9296-4B22-ACFB-5C89F3C825C2}"/>
          </ac:spMkLst>
        </pc:spChg>
        <pc:spChg chg="mod">
          <ac:chgData name="Vivek Saahil" userId="43ad321a-5946-4c44-869a-99c3331d9527" providerId="ADAL" clId="{EA813354-F016-409C-A55B-EB42D8BC8B73}" dt="2021-04-06T04:33:14.680" v="5341" actId="27803"/>
          <ac:spMkLst>
            <pc:docMk/>
            <pc:sldMk cId="1830847363" sldId="283"/>
            <ac:spMk id="13147" creationId="{EBB7A274-B9E8-4C23-9829-F731ADCA940E}"/>
          </ac:spMkLst>
        </pc:spChg>
        <pc:spChg chg="mod">
          <ac:chgData name="Vivek Saahil" userId="43ad321a-5946-4c44-869a-99c3331d9527" providerId="ADAL" clId="{EA813354-F016-409C-A55B-EB42D8BC8B73}" dt="2021-04-06T04:33:14.680" v="5341" actId="27803"/>
          <ac:spMkLst>
            <pc:docMk/>
            <pc:sldMk cId="1830847363" sldId="283"/>
            <ac:spMk id="13148" creationId="{0AE4C6C7-20E7-49BD-BAAC-92DD3F8FFC11}"/>
          </ac:spMkLst>
        </pc:spChg>
        <pc:spChg chg="mod">
          <ac:chgData name="Vivek Saahil" userId="43ad321a-5946-4c44-869a-99c3331d9527" providerId="ADAL" clId="{EA813354-F016-409C-A55B-EB42D8BC8B73}" dt="2021-04-06T04:33:14.680" v="5341" actId="27803"/>
          <ac:spMkLst>
            <pc:docMk/>
            <pc:sldMk cId="1830847363" sldId="283"/>
            <ac:spMk id="13149" creationId="{048EF348-5252-4C55-9222-979FB0B9BD32}"/>
          </ac:spMkLst>
        </pc:spChg>
        <pc:spChg chg="mod">
          <ac:chgData name="Vivek Saahil" userId="43ad321a-5946-4c44-869a-99c3331d9527" providerId="ADAL" clId="{EA813354-F016-409C-A55B-EB42D8BC8B73}" dt="2021-04-06T04:33:14.680" v="5341" actId="27803"/>
          <ac:spMkLst>
            <pc:docMk/>
            <pc:sldMk cId="1830847363" sldId="283"/>
            <ac:spMk id="13150" creationId="{8A764D2B-E985-486A-9741-FD1185E79B39}"/>
          </ac:spMkLst>
        </pc:spChg>
        <pc:spChg chg="mod">
          <ac:chgData name="Vivek Saahil" userId="43ad321a-5946-4c44-869a-99c3331d9527" providerId="ADAL" clId="{EA813354-F016-409C-A55B-EB42D8BC8B73}" dt="2021-04-06T04:33:14.680" v="5341" actId="27803"/>
          <ac:spMkLst>
            <pc:docMk/>
            <pc:sldMk cId="1830847363" sldId="283"/>
            <ac:spMk id="13151" creationId="{C0F08E56-BEE9-4512-AA24-41AAFCDE2F42}"/>
          </ac:spMkLst>
        </pc:spChg>
        <pc:spChg chg="mod">
          <ac:chgData name="Vivek Saahil" userId="43ad321a-5946-4c44-869a-99c3331d9527" providerId="ADAL" clId="{EA813354-F016-409C-A55B-EB42D8BC8B73}" dt="2021-04-06T04:33:14.680" v="5341" actId="27803"/>
          <ac:spMkLst>
            <pc:docMk/>
            <pc:sldMk cId="1830847363" sldId="283"/>
            <ac:spMk id="13152" creationId="{0107FB63-C255-4A40-A823-64156E885A8C}"/>
          </ac:spMkLst>
        </pc:spChg>
        <pc:spChg chg="mod">
          <ac:chgData name="Vivek Saahil" userId="43ad321a-5946-4c44-869a-99c3331d9527" providerId="ADAL" clId="{EA813354-F016-409C-A55B-EB42D8BC8B73}" dt="2021-04-06T04:33:14.680" v="5341" actId="27803"/>
          <ac:spMkLst>
            <pc:docMk/>
            <pc:sldMk cId="1830847363" sldId="283"/>
            <ac:spMk id="13153" creationId="{6EA70E75-0891-43FB-8D8D-E4B45066EF62}"/>
          </ac:spMkLst>
        </pc:spChg>
        <pc:spChg chg="mod">
          <ac:chgData name="Vivek Saahil" userId="43ad321a-5946-4c44-869a-99c3331d9527" providerId="ADAL" clId="{EA813354-F016-409C-A55B-EB42D8BC8B73}" dt="2021-04-06T04:33:14.680" v="5341" actId="27803"/>
          <ac:spMkLst>
            <pc:docMk/>
            <pc:sldMk cId="1830847363" sldId="283"/>
            <ac:spMk id="13154" creationId="{AF19C352-F215-46E8-B1EB-2CBE0FE96958}"/>
          </ac:spMkLst>
        </pc:spChg>
        <pc:spChg chg="mod">
          <ac:chgData name="Vivek Saahil" userId="43ad321a-5946-4c44-869a-99c3331d9527" providerId="ADAL" clId="{EA813354-F016-409C-A55B-EB42D8BC8B73}" dt="2021-04-06T04:33:14.680" v="5341" actId="27803"/>
          <ac:spMkLst>
            <pc:docMk/>
            <pc:sldMk cId="1830847363" sldId="283"/>
            <ac:spMk id="13155" creationId="{20816013-15E8-4872-B1F4-F4404EA58198}"/>
          </ac:spMkLst>
        </pc:spChg>
        <pc:spChg chg="mod">
          <ac:chgData name="Vivek Saahil" userId="43ad321a-5946-4c44-869a-99c3331d9527" providerId="ADAL" clId="{EA813354-F016-409C-A55B-EB42D8BC8B73}" dt="2021-04-06T04:33:14.680" v="5341" actId="27803"/>
          <ac:spMkLst>
            <pc:docMk/>
            <pc:sldMk cId="1830847363" sldId="283"/>
            <ac:spMk id="13156" creationId="{5BCB9847-61A2-4CE7-8BAA-B0DF38A09580}"/>
          </ac:spMkLst>
        </pc:spChg>
        <pc:spChg chg="mod">
          <ac:chgData name="Vivek Saahil" userId="43ad321a-5946-4c44-869a-99c3331d9527" providerId="ADAL" clId="{EA813354-F016-409C-A55B-EB42D8BC8B73}" dt="2021-04-06T04:33:14.680" v="5341" actId="27803"/>
          <ac:spMkLst>
            <pc:docMk/>
            <pc:sldMk cId="1830847363" sldId="283"/>
            <ac:spMk id="13157" creationId="{FA8DE393-41EA-46E1-9460-BB071D406DF9}"/>
          </ac:spMkLst>
        </pc:spChg>
        <pc:spChg chg="mod">
          <ac:chgData name="Vivek Saahil" userId="43ad321a-5946-4c44-869a-99c3331d9527" providerId="ADAL" clId="{EA813354-F016-409C-A55B-EB42D8BC8B73}" dt="2021-04-06T04:33:14.680" v="5341" actId="27803"/>
          <ac:spMkLst>
            <pc:docMk/>
            <pc:sldMk cId="1830847363" sldId="283"/>
            <ac:spMk id="13158" creationId="{691F5EDF-DECA-4E7F-BAD8-6CFDF725F21F}"/>
          </ac:spMkLst>
        </pc:spChg>
        <pc:spChg chg="mod">
          <ac:chgData name="Vivek Saahil" userId="43ad321a-5946-4c44-869a-99c3331d9527" providerId="ADAL" clId="{EA813354-F016-409C-A55B-EB42D8BC8B73}" dt="2021-04-06T04:33:14.680" v="5341" actId="27803"/>
          <ac:spMkLst>
            <pc:docMk/>
            <pc:sldMk cId="1830847363" sldId="283"/>
            <ac:spMk id="13159" creationId="{69A10924-7325-4D52-A0AE-7480ADFFB588}"/>
          </ac:spMkLst>
        </pc:spChg>
        <pc:spChg chg="mod">
          <ac:chgData name="Vivek Saahil" userId="43ad321a-5946-4c44-869a-99c3331d9527" providerId="ADAL" clId="{EA813354-F016-409C-A55B-EB42D8BC8B73}" dt="2021-04-06T04:33:14.680" v="5341" actId="27803"/>
          <ac:spMkLst>
            <pc:docMk/>
            <pc:sldMk cId="1830847363" sldId="283"/>
            <ac:spMk id="13160" creationId="{1B4ABC5F-DBC6-4519-83F9-8613B40E28ED}"/>
          </ac:spMkLst>
        </pc:spChg>
        <pc:spChg chg="mod">
          <ac:chgData name="Vivek Saahil" userId="43ad321a-5946-4c44-869a-99c3331d9527" providerId="ADAL" clId="{EA813354-F016-409C-A55B-EB42D8BC8B73}" dt="2021-04-06T04:33:14.680" v="5341" actId="27803"/>
          <ac:spMkLst>
            <pc:docMk/>
            <pc:sldMk cId="1830847363" sldId="283"/>
            <ac:spMk id="13161" creationId="{2D9AAD51-EE54-44E7-AEA0-45AD1EC1E2A7}"/>
          </ac:spMkLst>
        </pc:spChg>
        <pc:spChg chg="mod">
          <ac:chgData name="Vivek Saahil" userId="43ad321a-5946-4c44-869a-99c3331d9527" providerId="ADAL" clId="{EA813354-F016-409C-A55B-EB42D8BC8B73}" dt="2021-04-06T04:33:14.680" v="5341" actId="27803"/>
          <ac:spMkLst>
            <pc:docMk/>
            <pc:sldMk cId="1830847363" sldId="283"/>
            <ac:spMk id="13162" creationId="{0D9C1926-3011-4220-8572-B476A8BA92E7}"/>
          </ac:spMkLst>
        </pc:spChg>
        <pc:spChg chg="mod">
          <ac:chgData name="Vivek Saahil" userId="43ad321a-5946-4c44-869a-99c3331d9527" providerId="ADAL" clId="{EA813354-F016-409C-A55B-EB42D8BC8B73}" dt="2021-04-06T04:33:14.680" v="5341" actId="27803"/>
          <ac:spMkLst>
            <pc:docMk/>
            <pc:sldMk cId="1830847363" sldId="283"/>
            <ac:spMk id="13163" creationId="{6E7E4C13-9749-4BAE-B1FB-78CC9EFBE7B7}"/>
          </ac:spMkLst>
        </pc:spChg>
        <pc:spChg chg="mod">
          <ac:chgData name="Vivek Saahil" userId="43ad321a-5946-4c44-869a-99c3331d9527" providerId="ADAL" clId="{EA813354-F016-409C-A55B-EB42D8BC8B73}" dt="2021-04-06T04:33:14.680" v="5341" actId="27803"/>
          <ac:spMkLst>
            <pc:docMk/>
            <pc:sldMk cId="1830847363" sldId="283"/>
            <ac:spMk id="13164" creationId="{64E139B4-8759-4F63-9658-313E5984A3B3}"/>
          </ac:spMkLst>
        </pc:spChg>
        <pc:spChg chg="mod">
          <ac:chgData name="Vivek Saahil" userId="43ad321a-5946-4c44-869a-99c3331d9527" providerId="ADAL" clId="{EA813354-F016-409C-A55B-EB42D8BC8B73}" dt="2021-04-06T04:33:14.680" v="5341" actId="27803"/>
          <ac:spMkLst>
            <pc:docMk/>
            <pc:sldMk cId="1830847363" sldId="283"/>
            <ac:spMk id="13165" creationId="{660DBB05-9FB7-454F-AF4B-40F54E047246}"/>
          </ac:spMkLst>
        </pc:spChg>
        <pc:spChg chg="mod">
          <ac:chgData name="Vivek Saahil" userId="43ad321a-5946-4c44-869a-99c3331d9527" providerId="ADAL" clId="{EA813354-F016-409C-A55B-EB42D8BC8B73}" dt="2021-04-06T04:33:14.680" v="5341" actId="27803"/>
          <ac:spMkLst>
            <pc:docMk/>
            <pc:sldMk cId="1830847363" sldId="283"/>
            <ac:spMk id="13166" creationId="{7FB01B24-8F40-42E4-B356-04B0490110C5}"/>
          </ac:spMkLst>
        </pc:spChg>
        <pc:spChg chg="mod">
          <ac:chgData name="Vivek Saahil" userId="43ad321a-5946-4c44-869a-99c3331d9527" providerId="ADAL" clId="{EA813354-F016-409C-A55B-EB42D8BC8B73}" dt="2021-04-06T04:33:14.680" v="5341" actId="27803"/>
          <ac:spMkLst>
            <pc:docMk/>
            <pc:sldMk cId="1830847363" sldId="283"/>
            <ac:spMk id="13167" creationId="{5D6C0488-C12B-4B53-BB5C-A16C2CB52758}"/>
          </ac:spMkLst>
        </pc:spChg>
        <pc:spChg chg="mod">
          <ac:chgData name="Vivek Saahil" userId="43ad321a-5946-4c44-869a-99c3331d9527" providerId="ADAL" clId="{EA813354-F016-409C-A55B-EB42D8BC8B73}" dt="2021-04-06T04:33:14.680" v="5341" actId="27803"/>
          <ac:spMkLst>
            <pc:docMk/>
            <pc:sldMk cId="1830847363" sldId="283"/>
            <ac:spMk id="13168" creationId="{E2E2CA7A-F97C-4D9F-9C14-5E85F80D4E5F}"/>
          </ac:spMkLst>
        </pc:spChg>
        <pc:spChg chg="mod">
          <ac:chgData name="Vivek Saahil" userId="43ad321a-5946-4c44-869a-99c3331d9527" providerId="ADAL" clId="{EA813354-F016-409C-A55B-EB42D8BC8B73}" dt="2021-04-06T04:33:14.680" v="5341" actId="27803"/>
          <ac:spMkLst>
            <pc:docMk/>
            <pc:sldMk cId="1830847363" sldId="283"/>
            <ac:spMk id="13169" creationId="{DE9B0638-764D-4936-BD94-07D85FF1861A}"/>
          </ac:spMkLst>
        </pc:spChg>
        <pc:spChg chg="mod">
          <ac:chgData name="Vivek Saahil" userId="43ad321a-5946-4c44-869a-99c3331d9527" providerId="ADAL" clId="{EA813354-F016-409C-A55B-EB42D8BC8B73}" dt="2021-04-06T04:33:14.680" v="5341" actId="27803"/>
          <ac:spMkLst>
            <pc:docMk/>
            <pc:sldMk cId="1830847363" sldId="283"/>
            <ac:spMk id="13170" creationId="{96EE126A-AA5E-48A0-8C9B-854201F92DF6}"/>
          </ac:spMkLst>
        </pc:spChg>
        <pc:spChg chg="mod">
          <ac:chgData name="Vivek Saahil" userId="43ad321a-5946-4c44-869a-99c3331d9527" providerId="ADAL" clId="{EA813354-F016-409C-A55B-EB42D8BC8B73}" dt="2021-04-06T04:33:14.680" v="5341" actId="27803"/>
          <ac:spMkLst>
            <pc:docMk/>
            <pc:sldMk cId="1830847363" sldId="283"/>
            <ac:spMk id="13171" creationId="{773597C4-FEF1-461A-9C90-680D7BFEC3BD}"/>
          </ac:spMkLst>
        </pc:spChg>
        <pc:spChg chg="mod">
          <ac:chgData name="Vivek Saahil" userId="43ad321a-5946-4c44-869a-99c3331d9527" providerId="ADAL" clId="{EA813354-F016-409C-A55B-EB42D8BC8B73}" dt="2021-04-06T04:33:14.680" v="5341" actId="27803"/>
          <ac:spMkLst>
            <pc:docMk/>
            <pc:sldMk cId="1830847363" sldId="283"/>
            <ac:spMk id="13172" creationId="{B72254C5-6A42-4A2F-B4A5-DD2930E669B0}"/>
          </ac:spMkLst>
        </pc:spChg>
        <pc:spChg chg="mod">
          <ac:chgData name="Vivek Saahil" userId="43ad321a-5946-4c44-869a-99c3331d9527" providerId="ADAL" clId="{EA813354-F016-409C-A55B-EB42D8BC8B73}" dt="2021-04-06T04:33:14.680" v="5341" actId="27803"/>
          <ac:spMkLst>
            <pc:docMk/>
            <pc:sldMk cId="1830847363" sldId="283"/>
            <ac:spMk id="13173" creationId="{818D92E7-5323-451B-8B42-B8FACE7E173E}"/>
          </ac:spMkLst>
        </pc:spChg>
        <pc:spChg chg="mod">
          <ac:chgData name="Vivek Saahil" userId="43ad321a-5946-4c44-869a-99c3331d9527" providerId="ADAL" clId="{EA813354-F016-409C-A55B-EB42D8BC8B73}" dt="2021-04-06T04:33:14.680" v="5341" actId="27803"/>
          <ac:spMkLst>
            <pc:docMk/>
            <pc:sldMk cId="1830847363" sldId="283"/>
            <ac:spMk id="13174" creationId="{D1BBDD17-8164-4689-829B-ED4E4D1F20E2}"/>
          </ac:spMkLst>
        </pc:spChg>
        <pc:spChg chg="mod">
          <ac:chgData name="Vivek Saahil" userId="43ad321a-5946-4c44-869a-99c3331d9527" providerId="ADAL" clId="{EA813354-F016-409C-A55B-EB42D8BC8B73}" dt="2021-04-06T04:33:14.680" v="5341" actId="27803"/>
          <ac:spMkLst>
            <pc:docMk/>
            <pc:sldMk cId="1830847363" sldId="283"/>
            <ac:spMk id="13175" creationId="{12C9BAF8-8116-4CD2-B15D-A85C71C585D6}"/>
          </ac:spMkLst>
        </pc:spChg>
        <pc:spChg chg="mod">
          <ac:chgData name="Vivek Saahil" userId="43ad321a-5946-4c44-869a-99c3331d9527" providerId="ADAL" clId="{EA813354-F016-409C-A55B-EB42D8BC8B73}" dt="2021-04-06T04:33:14.680" v="5341" actId="27803"/>
          <ac:spMkLst>
            <pc:docMk/>
            <pc:sldMk cId="1830847363" sldId="283"/>
            <ac:spMk id="13176" creationId="{26532F88-44C2-42F9-8ADE-3C52D48019A1}"/>
          </ac:spMkLst>
        </pc:spChg>
        <pc:spChg chg="mod">
          <ac:chgData name="Vivek Saahil" userId="43ad321a-5946-4c44-869a-99c3331d9527" providerId="ADAL" clId="{EA813354-F016-409C-A55B-EB42D8BC8B73}" dt="2021-04-06T04:33:14.680" v="5341" actId="27803"/>
          <ac:spMkLst>
            <pc:docMk/>
            <pc:sldMk cId="1830847363" sldId="283"/>
            <ac:spMk id="13177" creationId="{AEB74908-0903-4D72-9063-C4E7B2243FBD}"/>
          </ac:spMkLst>
        </pc:spChg>
        <pc:spChg chg="mod">
          <ac:chgData name="Vivek Saahil" userId="43ad321a-5946-4c44-869a-99c3331d9527" providerId="ADAL" clId="{EA813354-F016-409C-A55B-EB42D8BC8B73}" dt="2021-04-06T04:33:14.680" v="5341" actId="27803"/>
          <ac:spMkLst>
            <pc:docMk/>
            <pc:sldMk cId="1830847363" sldId="283"/>
            <ac:spMk id="13178" creationId="{899336E0-3ED2-4F5E-AD12-429902781E0F}"/>
          </ac:spMkLst>
        </pc:spChg>
        <pc:spChg chg="mod">
          <ac:chgData name="Vivek Saahil" userId="43ad321a-5946-4c44-869a-99c3331d9527" providerId="ADAL" clId="{EA813354-F016-409C-A55B-EB42D8BC8B73}" dt="2021-04-06T04:33:14.680" v="5341" actId="27803"/>
          <ac:spMkLst>
            <pc:docMk/>
            <pc:sldMk cId="1830847363" sldId="283"/>
            <ac:spMk id="13179" creationId="{B69D9D70-AA82-45D6-A9BE-F60D0CC11223}"/>
          </ac:spMkLst>
        </pc:spChg>
        <pc:spChg chg="mod">
          <ac:chgData name="Vivek Saahil" userId="43ad321a-5946-4c44-869a-99c3331d9527" providerId="ADAL" clId="{EA813354-F016-409C-A55B-EB42D8BC8B73}" dt="2021-04-06T04:33:14.680" v="5341" actId="27803"/>
          <ac:spMkLst>
            <pc:docMk/>
            <pc:sldMk cId="1830847363" sldId="283"/>
            <ac:spMk id="13180" creationId="{94941DBA-710F-4BBC-BE4F-A9F5B82CD2F2}"/>
          </ac:spMkLst>
        </pc:spChg>
        <pc:spChg chg="mod">
          <ac:chgData name="Vivek Saahil" userId="43ad321a-5946-4c44-869a-99c3331d9527" providerId="ADAL" clId="{EA813354-F016-409C-A55B-EB42D8BC8B73}" dt="2021-04-06T04:33:14.680" v="5341" actId="27803"/>
          <ac:spMkLst>
            <pc:docMk/>
            <pc:sldMk cId="1830847363" sldId="283"/>
            <ac:spMk id="13181" creationId="{A6087C00-12CF-415C-AC59-5DA0E709D839}"/>
          </ac:spMkLst>
        </pc:spChg>
        <pc:spChg chg="mod">
          <ac:chgData name="Vivek Saahil" userId="43ad321a-5946-4c44-869a-99c3331d9527" providerId="ADAL" clId="{EA813354-F016-409C-A55B-EB42D8BC8B73}" dt="2021-04-06T04:33:14.680" v="5341" actId="27803"/>
          <ac:spMkLst>
            <pc:docMk/>
            <pc:sldMk cId="1830847363" sldId="283"/>
            <ac:spMk id="13182" creationId="{77B375AF-FBA9-431F-8829-B9D5582B285C}"/>
          </ac:spMkLst>
        </pc:spChg>
        <pc:spChg chg="mod">
          <ac:chgData name="Vivek Saahil" userId="43ad321a-5946-4c44-869a-99c3331d9527" providerId="ADAL" clId="{EA813354-F016-409C-A55B-EB42D8BC8B73}" dt="2021-04-06T04:33:14.680" v="5341" actId="27803"/>
          <ac:spMkLst>
            <pc:docMk/>
            <pc:sldMk cId="1830847363" sldId="283"/>
            <ac:spMk id="13183" creationId="{863EA10F-5E8C-4C23-8EEB-4699C6A91F95}"/>
          </ac:spMkLst>
        </pc:spChg>
        <pc:spChg chg="mod">
          <ac:chgData name="Vivek Saahil" userId="43ad321a-5946-4c44-869a-99c3331d9527" providerId="ADAL" clId="{EA813354-F016-409C-A55B-EB42D8BC8B73}" dt="2021-04-06T04:33:14.680" v="5341" actId="27803"/>
          <ac:spMkLst>
            <pc:docMk/>
            <pc:sldMk cId="1830847363" sldId="283"/>
            <ac:spMk id="13184" creationId="{C8AE327D-76A1-49F3-8D77-184B1FFEC589}"/>
          </ac:spMkLst>
        </pc:spChg>
        <pc:spChg chg="mod">
          <ac:chgData name="Vivek Saahil" userId="43ad321a-5946-4c44-869a-99c3331d9527" providerId="ADAL" clId="{EA813354-F016-409C-A55B-EB42D8BC8B73}" dt="2021-04-06T04:33:14.680" v="5341" actId="27803"/>
          <ac:spMkLst>
            <pc:docMk/>
            <pc:sldMk cId="1830847363" sldId="283"/>
            <ac:spMk id="13185" creationId="{EA0880CD-118B-4541-830F-6C5BFB82B98D}"/>
          </ac:spMkLst>
        </pc:spChg>
        <pc:spChg chg="mod">
          <ac:chgData name="Vivek Saahil" userId="43ad321a-5946-4c44-869a-99c3331d9527" providerId="ADAL" clId="{EA813354-F016-409C-A55B-EB42D8BC8B73}" dt="2021-04-06T04:33:14.680" v="5341" actId="27803"/>
          <ac:spMkLst>
            <pc:docMk/>
            <pc:sldMk cId="1830847363" sldId="283"/>
            <ac:spMk id="13186" creationId="{DF2208BF-9C67-4013-AD7D-820DC160E313}"/>
          </ac:spMkLst>
        </pc:spChg>
        <pc:spChg chg="mod">
          <ac:chgData name="Vivek Saahil" userId="43ad321a-5946-4c44-869a-99c3331d9527" providerId="ADAL" clId="{EA813354-F016-409C-A55B-EB42D8BC8B73}" dt="2021-04-06T04:33:14.680" v="5341" actId="27803"/>
          <ac:spMkLst>
            <pc:docMk/>
            <pc:sldMk cId="1830847363" sldId="283"/>
            <ac:spMk id="13187" creationId="{3AC8658D-9E2D-441D-9F4B-66A44699BB9D}"/>
          </ac:spMkLst>
        </pc:spChg>
        <pc:spChg chg="mod">
          <ac:chgData name="Vivek Saahil" userId="43ad321a-5946-4c44-869a-99c3331d9527" providerId="ADAL" clId="{EA813354-F016-409C-A55B-EB42D8BC8B73}" dt="2021-04-06T04:33:14.680" v="5341" actId="27803"/>
          <ac:spMkLst>
            <pc:docMk/>
            <pc:sldMk cId="1830847363" sldId="283"/>
            <ac:spMk id="13188" creationId="{0850CDD3-2882-4C98-B9C0-9E7A35A0D213}"/>
          </ac:spMkLst>
        </pc:spChg>
        <pc:spChg chg="mod">
          <ac:chgData name="Vivek Saahil" userId="43ad321a-5946-4c44-869a-99c3331d9527" providerId="ADAL" clId="{EA813354-F016-409C-A55B-EB42D8BC8B73}" dt="2021-04-06T04:33:14.680" v="5341" actId="27803"/>
          <ac:spMkLst>
            <pc:docMk/>
            <pc:sldMk cId="1830847363" sldId="283"/>
            <ac:spMk id="13189" creationId="{8482C6E7-D68E-47E0-8E42-24ED57E81BD9}"/>
          </ac:spMkLst>
        </pc:spChg>
        <pc:spChg chg="mod">
          <ac:chgData name="Vivek Saahil" userId="43ad321a-5946-4c44-869a-99c3331d9527" providerId="ADAL" clId="{EA813354-F016-409C-A55B-EB42D8BC8B73}" dt="2021-04-06T04:33:14.680" v="5341" actId="27803"/>
          <ac:spMkLst>
            <pc:docMk/>
            <pc:sldMk cId="1830847363" sldId="283"/>
            <ac:spMk id="13190" creationId="{83F6AADB-CDC6-4D70-910D-F657DCA5356C}"/>
          </ac:spMkLst>
        </pc:spChg>
        <pc:spChg chg="mod">
          <ac:chgData name="Vivek Saahil" userId="43ad321a-5946-4c44-869a-99c3331d9527" providerId="ADAL" clId="{EA813354-F016-409C-A55B-EB42D8BC8B73}" dt="2021-04-06T04:33:14.680" v="5341" actId="27803"/>
          <ac:spMkLst>
            <pc:docMk/>
            <pc:sldMk cId="1830847363" sldId="283"/>
            <ac:spMk id="13191" creationId="{968CF98F-1ABD-4260-845B-2DEDBDB2119C}"/>
          </ac:spMkLst>
        </pc:spChg>
        <pc:spChg chg="mod">
          <ac:chgData name="Vivek Saahil" userId="43ad321a-5946-4c44-869a-99c3331d9527" providerId="ADAL" clId="{EA813354-F016-409C-A55B-EB42D8BC8B73}" dt="2021-04-06T04:33:14.680" v="5341" actId="27803"/>
          <ac:spMkLst>
            <pc:docMk/>
            <pc:sldMk cId="1830847363" sldId="283"/>
            <ac:spMk id="13192" creationId="{0264F98A-7F55-4708-AEFB-B72922F57993}"/>
          </ac:spMkLst>
        </pc:spChg>
        <pc:spChg chg="mod">
          <ac:chgData name="Vivek Saahil" userId="43ad321a-5946-4c44-869a-99c3331d9527" providerId="ADAL" clId="{EA813354-F016-409C-A55B-EB42D8BC8B73}" dt="2021-04-06T04:33:14.680" v="5341" actId="27803"/>
          <ac:spMkLst>
            <pc:docMk/>
            <pc:sldMk cId="1830847363" sldId="283"/>
            <ac:spMk id="13193" creationId="{C67D2A3D-47AE-43E8-B63B-9629E51A59DC}"/>
          </ac:spMkLst>
        </pc:spChg>
        <pc:spChg chg="mod">
          <ac:chgData name="Vivek Saahil" userId="43ad321a-5946-4c44-869a-99c3331d9527" providerId="ADAL" clId="{EA813354-F016-409C-A55B-EB42D8BC8B73}" dt="2021-04-06T04:33:14.680" v="5341" actId="27803"/>
          <ac:spMkLst>
            <pc:docMk/>
            <pc:sldMk cId="1830847363" sldId="283"/>
            <ac:spMk id="13194" creationId="{F9138193-AD90-4150-8FC8-82FB344C6E19}"/>
          </ac:spMkLst>
        </pc:spChg>
        <pc:spChg chg="mod">
          <ac:chgData name="Vivek Saahil" userId="43ad321a-5946-4c44-869a-99c3331d9527" providerId="ADAL" clId="{EA813354-F016-409C-A55B-EB42D8BC8B73}" dt="2021-04-06T04:33:14.680" v="5341" actId="27803"/>
          <ac:spMkLst>
            <pc:docMk/>
            <pc:sldMk cId="1830847363" sldId="283"/>
            <ac:spMk id="13195" creationId="{2CE9F02A-FEC3-4E24-BA1D-0BF261E7CE39}"/>
          </ac:spMkLst>
        </pc:spChg>
        <pc:spChg chg="mod">
          <ac:chgData name="Vivek Saahil" userId="43ad321a-5946-4c44-869a-99c3331d9527" providerId="ADAL" clId="{EA813354-F016-409C-A55B-EB42D8BC8B73}" dt="2021-04-06T04:33:14.680" v="5341" actId="27803"/>
          <ac:spMkLst>
            <pc:docMk/>
            <pc:sldMk cId="1830847363" sldId="283"/>
            <ac:spMk id="13196" creationId="{32397B30-9085-4CA6-93CF-BE85F5BF1220}"/>
          </ac:spMkLst>
        </pc:spChg>
        <pc:spChg chg="mod">
          <ac:chgData name="Vivek Saahil" userId="43ad321a-5946-4c44-869a-99c3331d9527" providerId="ADAL" clId="{EA813354-F016-409C-A55B-EB42D8BC8B73}" dt="2021-04-06T04:33:14.680" v="5341" actId="27803"/>
          <ac:spMkLst>
            <pc:docMk/>
            <pc:sldMk cId="1830847363" sldId="283"/>
            <ac:spMk id="13197" creationId="{73CD9265-BB78-4372-94F3-3C3D06F6BF3D}"/>
          </ac:spMkLst>
        </pc:spChg>
        <pc:spChg chg="mod">
          <ac:chgData name="Vivek Saahil" userId="43ad321a-5946-4c44-869a-99c3331d9527" providerId="ADAL" clId="{EA813354-F016-409C-A55B-EB42D8BC8B73}" dt="2021-04-06T04:33:14.680" v="5341" actId="27803"/>
          <ac:spMkLst>
            <pc:docMk/>
            <pc:sldMk cId="1830847363" sldId="283"/>
            <ac:spMk id="13198" creationId="{65FE0167-8AB0-4DE1-A5F7-F4A4D2EA1F23}"/>
          </ac:spMkLst>
        </pc:spChg>
        <pc:spChg chg="mod">
          <ac:chgData name="Vivek Saahil" userId="43ad321a-5946-4c44-869a-99c3331d9527" providerId="ADAL" clId="{EA813354-F016-409C-A55B-EB42D8BC8B73}" dt="2021-04-06T04:33:14.680" v="5341" actId="27803"/>
          <ac:spMkLst>
            <pc:docMk/>
            <pc:sldMk cId="1830847363" sldId="283"/>
            <ac:spMk id="13199" creationId="{3971209F-43BB-4290-BE01-AB15315E2EE0}"/>
          </ac:spMkLst>
        </pc:spChg>
        <pc:spChg chg="mod">
          <ac:chgData name="Vivek Saahil" userId="43ad321a-5946-4c44-869a-99c3331d9527" providerId="ADAL" clId="{EA813354-F016-409C-A55B-EB42D8BC8B73}" dt="2021-04-06T04:33:14.680" v="5341" actId="27803"/>
          <ac:spMkLst>
            <pc:docMk/>
            <pc:sldMk cId="1830847363" sldId="283"/>
            <ac:spMk id="13200" creationId="{73A9806B-783E-4083-AB57-5BFA56DC6325}"/>
          </ac:spMkLst>
        </pc:spChg>
        <pc:spChg chg="mod">
          <ac:chgData name="Vivek Saahil" userId="43ad321a-5946-4c44-869a-99c3331d9527" providerId="ADAL" clId="{EA813354-F016-409C-A55B-EB42D8BC8B73}" dt="2021-04-06T04:33:14.680" v="5341" actId="27803"/>
          <ac:spMkLst>
            <pc:docMk/>
            <pc:sldMk cId="1830847363" sldId="283"/>
            <ac:spMk id="13201" creationId="{815981D1-4154-437D-BADB-88B52FB419EF}"/>
          </ac:spMkLst>
        </pc:spChg>
        <pc:spChg chg="mod">
          <ac:chgData name="Vivek Saahil" userId="43ad321a-5946-4c44-869a-99c3331d9527" providerId="ADAL" clId="{EA813354-F016-409C-A55B-EB42D8BC8B73}" dt="2021-04-06T04:33:14.680" v="5341" actId="27803"/>
          <ac:spMkLst>
            <pc:docMk/>
            <pc:sldMk cId="1830847363" sldId="283"/>
            <ac:spMk id="13202" creationId="{04D7B11D-750D-4A97-A67D-214D9AE5CCA0}"/>
          </ac:spMkLst>
        </pc:spChg>
        <pc:spChg chg="mod">
          <ac:chgData name="Vivek Saahil" userId="43ad321a-5946-4c44-869a-99c3331d9527" providerId="ADAL" clId="{EA813354-F016-409C-A55B-EB42D8BC8B73}" dt="2021-04-06T04:33:14.680" v="5341" actId="27803"/>
          <ac:spMkLst>
            <pc:docMk/>
            <pc:sldMk cId="1830847363" sldId="283"/>
            <ac:spMk id="13203" creationId="{17348DBE-9325-4494-805C-7D5BDC33CB79}"/>
          </ac:spMkLst>
        </pc:spChg>
        <pc:spChg chg="mod">
          <ac:chgData name="Vivek Saahil" userId="43ad321a-5946-4c44-869a-99c3331d9527" providerId="ADAL" clId="{EA813354-F016-409C-A55B-EB42D8BC8B73}" dt="2021-04-06T04:33:14.680" v="5341" actId="27803"/>
          <ac:spMkLst>
            <pc:docMk/>
            <pc:sldMk cId="1830847363" sldId="283"/>
            <ac:spMk id="13204" creationId="{FCAD4015-5939-4D89-B511-89E2EDEF1C46}"/>
          </ac:spMkLst>
        </pc:spChg>
        <pc:spChg chg="mod">
          <ac:chgData name="Vivek Saahil" userId="43ad321a-5946-4c44-869a-99c3331d9527" providerId="ADAL" clId="{EA813354-F016-409C-A55B-EB42D8BC8B73}" dt="2021-04-06T04:33:14.680" v="5341" actId="27803"/>
          <ac:spMkLst>
            <pc:docMk/>
            <pc:sldMk cId="1830847363" sldId="283"/>
            <ac:spMk id="13205" creationId="{EA62937D-0B1D-49B0-892E-476EB078ABEA}"/>
          </ac:spMkLst>
        </pc:spChg>
        <pc:spChg chg="mod">
          <ac:chgData name="Vivek Saahil" userId="43ad321a-5946-4c44-869a-99c3331d9527" providerId="ADAL" clId="{EA813354-F016-409C-A55B-EB42D8BC8B73}" dt="2021-04-06T04:33:14.680" v="5341" actId="27803"/>
          <ac:spMkLst>
            <pc:docMk/>
            <pc:sldMk cId="1830847363" sldId="283"/>
            <ac:spMk id="13206" creationId="{2785EC47-47C6-4C69-94A0-6193F8BDF6FF}"/>
          </ac:spMkLst>
        </pc:spChg>
        <pc:spChg chg="mod">
          <ac:chgData name="Vivek Saahil" userId="43ad321a-5946-4c44-869a-99c3331d9527" providerId="ADAL" clId="{EA813354-F016-409C-A55B-EB42D8BC8B73}" dt="2021-04-06T04:33:14.680" v="5341" actId="27803"/>
          <ac:spMkLst>
            <pc:docMk/>
            <pc:sldMk cId="1830847363" sldId="283"/>
            <ac:spMk id="13207" creationId="{91BBCBC2-1E3D-42EB-A1FA-E038E7A52234}"/>
          </ac:spMkLst>
        </pc:spChg>
        <pc:spChg chg="mod">
          <ac:chgData name="Vivek Saahil" userId="43ad321a-5946-4c44-869a-99c3331d9527" providerId="ADAL" clId="{EA813354-F016-409C-A55B-EB42D8BC8B73}" dt="2021-04-06T04:33:14.680" v="5341" actId="27803"/>
          <ac:spMkLst>
            <pc:docMk/>
            <pc:sldMk cId="1830847363" sldId="283"/>
            <ac:spMk id="13208" creationId="{1B73D274-13FC-4929-BB37-997EC0887B6C}"/>
          </ac:spMkLst>
        </pc:spChg>
        <pc:spChg chg="mod">
          <ac:chgData name="Vivek Saahil" userId="43ad321a-5946-4c44-869a-99c3331d9527" providerId="ADAL" clId="{EA813354-F016-409C-A55B-EB42D8BC8B73}" dt="2021-04-06T04:33:14.680" v="5341" actId="27803"/>
          <ac:spMkLst>
            <pc:docMk/>
            <pc:sldMk cId="1830847363" sldId="283"/>
            <ac:spMk id="13209" creationId="{3C0F7C21-4F4B-45E9-A864-C457EC461E46}"/>
          </ac:spMkLst>
        </pc:spChg>
        <pc:spChg chg="mod">
          <ac:chgData name="Vivek Saahil" userId="43ad321a-5946-4c44-869a-99c3331d9527" providerId="ADAL" clId="{EA813354-F016-409C-A55B-EB42D8BC8B73}" dt="2021-04-06T04:33:14.680" v="5341" actId="27803"/>
          <ac:spMkLst>
            <pc:docMk/>
            <pc:sldMk cId="1830847363" sldId="283"/>
            <ac:spMk id="13210" creationId="{328DA33D-2F0C-4FF8-B42E-B9BECCDA2365}"/>
          </ac:spMkLst>
        </pc:spChg>
        <pc:spChg chg="mod">
          <ac:chgData name="Vivek Saahil" userId="43ad321a-5946-4c44-869a-99c3331d9527" providerId="ADAL" clId="{EA813354-F016-409C-A55B-EB42D8BC8B73}" dt="2021-04-06T04:33:14.680" v="5341" actId="27803"/>
          <ac:spMkLst>
            <pc:docMk/>
            <pc:sldMk cId="1830847363" sldId="283"/>
            <ac:spMk id="13211" creationId="{9749C916-9871-45C9-8E27-A671F5B29563}"/>
          </ac:spMkLst>
        </pc:spChg>
        <pc:spChg chg="mod">
          <ac:chgData name="Vivek Saahil" userId="43ad321a-5946-4c44-869a-99c3331d9527" providerId="ADAL" clId="{EA813354-F016-409C-A55B-EB42D8BC8B73}" dt="2021-04-06T04:33:14.680" v="5341" actId="27803"/>
          <ac:spMkLst>
            <pc:docMk/>
            <pc:sldMk cId="1830847363" sldId="283"/>
            <ac:spMk id="13212" creationId="{5CE67710-E122-4DA5-99AE-7C6877A33D93}"/>
          </ac:spMkLst>
        </pc:spChg>
        <pc:spChg chg="mod">
          <ac:chgData name="Vivek Saahil" userId="43ad321a-5946-4c44-869a-99c3331d9527" providerId="ADAL" clId="{EA813354-F016-409C-A55B-EB42D8BC8B73}" dt="2021-04-06T04:33:14.680" v="5341" actId="27803"/>
          <ac:spMkLst>
            <pc:docMk/>
            <pc:sldMk cId="1830847363" sldId="283"/>
            <ac:spMk id="13213" creationId="{49634F3D-F63A-4640-A5D9-81050CA50762}"/>
          </ac:spMkLst>
        </pc:spChg>
        <pc:spChg chg="mod">
          <ac:chgData name="Vivek Saahil" userId="43ad321a-5946-4c44-869a-99c3331d9527" providerId="ADAL" clId="{EA813354-F016-409C-A55B-EB42D8BC8B73}" dt="2021-04-06T04:33:14.680" v="5341" actId="27803"/>
          <ac:spMkLst>
            <pc:docMk/>
            <pc:sldMk cId="1830847363" sldId="283"/>
            <ac:spMk id="13214" creationId="{F0C7802D-7FA1-487E-A246-323DCC0E514B}"/>
          </ac:spMkLst>
        </pc:spChg>
        <pc:spChg chg="mod">
          <ac:chgData name="Vivek Saahil" userId="43ad321a-5946-4c44-869a-99c3331d9527" providerId="ADAL" clId="{EA813354-F016-409C-A55B-EB42D8BC8B73}" dt="2021-04-06T04:33:14.680" v="5341" actId="27803"/>
          <ac:spMkLst>
            <pc:docMk/>
            <pc:sldMk cId="1830847363" sldId="283"/>
            <ac:spMk id="13215" creationId="{AC8816CF-BCB2-49DB-9491-37D374956C29}"/>
          </ac:spMkLst>
        </pc:spChg>
        <pc:spChg chg="mod">
          <ac:chgData name="Vivek Saahil" userId="43ad321a-5946-4c44-869a-99c3331d9527" providerId="ADAL" clId="{EA813354-F016-409C-A55B-EB42D8BC8B73}" dt="2021-04-06T04:33:14.680" v="5341" actId="27803"/>
          <ac:spMkLst>
            <pc:docMk/>
            <pc:sldMk cId="1830847363" sldId="283"/>
            <ac:spMk id="13216" creationId="{874EFCEE-9A18-4E59-82A7-80E3C35890CE}"/>
          </ac:spMkLst>
        </pc:spChg>
        <pc:spChg chg="mod">
          <ac:chgData name="Vivek Saahil" userId="43ad321a-5946-4c44-869a-99c3331d9527" providerId="ADAL" clId="{EA813354-F016-409C-A55B-EB42D8BC8B73}" dt="2021-04-06T04:33:14.680" v="5341" actId="27803"/>
          <ac:spMkLst>
            <pc:docMk/>
            <pc:sldMk cId="1830847363" sldId="283"/>
            <ac:spMk id="13217" creationId="{33F012DB-006A-4F4A-AC76-8E2F3BD94D7E}"/>
          </ac:spMkLst>
        </pc:spChg>
        <pc:spChg chg="mod">
          <ac:chgData name="Vivek Saahil" userId="43ad321a-5946-4c44-869a-99c3331d9527" providerId="ADAL" clId="{EA813354-F016-409C-A55B-EB42D8BC8B73}" dt="2021-04-06T04:33:14.680" v="5341" actId="27803"/>
          <ac:spMkLst>
            <pc:docMk/>
            <pc:sldMk cId="1830847363" sldId="283"/>
            <ac:spMk id="13218" creationId="{295704E9-2525-4AE8-95B4-00A86DA6FCF6}"/>
          </ac:spMkLst>
        </pc:spChg>
        <pc:spChg chg="mod">
          <ac:chgData name="Vivek Saahil" userId="43ad321a-5946-4c44-869a-99c3331d9527" providerId="ADAL" clId="{EA813354-F016-409C-A55B-EB42D8BC8B73}" dt="2021-04-06T04:33:14.680" v="5341" actId="27803"/>
          <ac:spMkLst>
            <pc:docMk/>
            <pc:sldMk cId="1830847363" sldId="283"/>
            <ac:spMk id="13219" creationId="{52125B8D-1C37-4017-B1BB-37FBAAF786F3}"/>
          </ac:spMkLst>
        </pc:spChg>
        <pc:spChg chg="mod">
          <ac:chgData name="Vivek Saahil" userId="43ad321a-5946-4c44-869a-99c3331d9527" providerId="ADAL" clId="{EA813354-F016-409C-A55B-EB42D8BC8B73}" dt="2021-04-06T04:33:14.680" v="5341" actId="27803"/>
          <ac:spMkLst>
            <pc:docMk/>
            <pc:sldMk cId="1830847363" sldId="283"/>
            <ac:spMk id="13220" creationId="{43C3C118-E8ED-4C76-A19F-881840C94BAE}"/>
          </ac:spMkLst>
        </pc:spChg>
        <pc:spChg chg="mod">
          <ac:chgData name="Vivek Saahil" userId="43ad321a-5946-4c44-869a-99c3331d9527" providerId="ADAL" clId="{EA813354-F016-409C-A55B-EB42D8BC8B73}" dt="2021-04-06T04:33:14.680" v="5341" actId="27803"/>
          <ac:spMkLst>
            <pc:docMk/>
            <pc:sldMk cId="1830847363" sldId="283"/>
            <ac:spMk id="13221" creationId="{7276EBD8-0E1B-4095-8A88-51749C6EADA7}"/>
          </ac:spMkLst>
        </pc:spChg>
        <pc:spChg chg="mod">
          <ac:chgData name="Vivek Saahil" userId="43ad321a-5946-4c44-869a-99c3331d9527" providerId="ADAL" clId="{EA813354-F016-409C-A55B-EB42D8BC8B73}" dt="2021-04-06T04:33:14.680" v="5341" actId="27803"/>
          <ac:spMkLst>
            <pc:docMk/>
            <pc:sldMk cId="1830847363" sldId="283"/>
            <ac:spMk id="13222" creationId="{F72E8648-18A3-48F4-924A-3AD91ABCCEB9}"/>
          </ac:spMkLst>
        </pc:spChg>
        <pc:spChg chg="mod">
          <ac:chgData name="Vivek Saahil" userId="43ad321a-5946-4c44-869a-99c3331d9527" providerId="ADAL" clId="{EA813354-F016-409C-A55B-EB42D8BC8B73}" dt="2021-04-06T04:33:14.680" v="5341" actId="27803"/>
          <ac:spMkLst>
            <pc:docMk/>
            <pc:sldMk cId="1830847363" sldId="283"/>
            <ac:spMk id="13223" creationId="{74C5CBFB-DAC6-4AA5-9CD8-068B10A4EF5B}"/>
          </ac:spMkLst>
        </pc:spChg>
        <pc:spChg chg="mod">
          <ac:chgData name="Vivek Saahil" userId="43ad321a-5946-4c44-869a-99c3331d9527" providerId="ADAL" clId="{EA813354-F016-409C-A55B-EB42D8BC8B73}" dt="2021-04-06T04:33:14.680" v="5341" actId="27803"/>
          <ac:spMkLst>
            <pc:docMk/>
            <pc:sldMk cId="1830847363" sldId="283"/>
            <ac:spMk id="13224" creationId="{D67F7172-2DE0-464C-8045-842F592C1032}"/>
          </ac:spMkLst>
        </pc:spChg>
        <pc:spChg chg="mod">
          <ac:chgData name="Vivek Saahil" userId="43ad321a-5946-4c44-869a-99c3331d9527" providerId="ADAL" clId="{EA813354-F016-409C-A55B-EB42D8BC8B73}" dt="2021-04-06T04:33:14.680" v="5341" actId="27803"/>
          <ac:spMkLst>
            <pc:docMk/>
            <pc:sldMk cId="1830847363" sldId="283"/>
            <ac:spMk id="13225" creationId="{57C4362F-70F2-47AF-A021-EBE844BF4420}"/>
          </ac:spMkLst>
        </pc:spChg>
        <pc:spChg chg="mod">
          <ac:chgData name="Vivek Saahil" userId="43ad321a-5946-4c44-869a-99c3331d9527" providerId="ADAL" clId="{EA813354-F016-409C-A55B-EB42D8BC8B73}" dt="2021-04-06T04:33:14.680" v="5341" actId="27803"/>
          <ac:spMkLst>
            <pc:docMk/>
            <pc:sldMk cId="1830847363" sldId="283"/>
            <ac:spMk id="13226" creationId="{4DE74BBD-4758-4AC2-8606-B9DDBF8DE314}"/>
          </ac:spMkLst>
        </pc:spChg>
        <pc:spChg chg="mod">
          <ac:chgData name="Vivek Saahil" userId="43ad321a-5946-4c44-869a-99c3331d9527" providerId="ADAL" clId="{EA813354-F016-409C-A55B-EB42D8BC8B73}" dt="2021-04-06T04:33:14.680" v="5341" actId="27803"/>
          <ac:spMkLst>
            <pc:docMk/>
            <pc:sldMk cId="1830847363" sldId="283"/>
            <ac:spMk id="13227" creationId="{DE0E8945-2FCC-4753-9BD1-188B91052092}"/>
          </ac:spMkLst>
        </pc:spChg>
        <pc:spChg chg="mod">
          <ac:chgData name="Vivek Saahil" userId="43ad321a-5946-4c44-869a-99c3331d9527" providerId="ADAL" clId="{EA813354-F016-409C-A55B-EB42D8BC8B73}" dt="2021-04-06T04:33:14.680" v="5341" actId="27803"/>
          <ac:spMkLst>
            <pc:docMk/>
            <pc:sldMk cId="1830847363" sldId="283"/>
            <ac:spMk id="13228" creationId="{F4A8741D-B7F8-46C4-841D-B5C94FB125E9}"/>
          </ac:spMkLst>
        </pc:spChg>
        <pc:spChg chg="mod">
          <ac:chgData name="Vivek Saahil" userId="43ad321a-5946-4c44-869a-99c3331d9527" providerId="ADAL" clId="{EA813354-F016-409C-A55B-EB42D8BC8B73}" dt="2021-04-06T04:33:14.680" v="5341" actId="27803"/>
          <ac:spMkLst>
            <pc:docMk/>
            <pc:sldMk cId="1830847363" sldId="283"/>
            <ac:spMk id="13229" creationId="{5B6C4FFC-867D-4557-A764-E799C3AD384C}"/>
          </ac:spMkLst>
        </pc:spChg>
        <pc:spChg chg="mod">
          <ac:chgData name="Vivek Saahil" userId="43ad321a-5946-4c44-869a-99c3331d9527" providerId="ADAL" clId="{EA813354-F016-409C-A55B-EB42D8BC8B73}" dt="2021-04-06T04:33:14.680" v="5341" actId="27803"/>
          <ac:spMkLst>
            <pc:docMk/>
            <pc:sldMk cId="1830847363" sldId="283"/>
            <ac:spMk id="13230" creationId="{53758DCE-93F9-494C-A521-5B8516A93DC0}"/>
          </ac:spMkLst>
        </pc:spChg>
        <pc:spChg chg="mod">
          <ac:chgData name="Vivek Saahil" userId="43ad321a-5946-4c44-869a-99c3331d9527" providerId="ADAL" clId="{EA813354-F016-409C-A55B-EB42D8BC8B73}" dt="2021-04-06T04:33:14.680" v="5341" actId="27803"/>
          <ac:spMkLst>
            <pc:docMk/>
            <pc:sldMk cId="1830847363" sldId="283"/>
            <ac:spMk id="13231" creationId="{68FDF399-6A33-4051-8B9C-D6F30C2AD5EF}"/>
          </ac:spMkLst>
        </pc:spChg>
        <pc:spChg chg="mod">
          <ac:chgData name="Vivek Saahil" userId="43ad321a-5946-4c44-869a-99c3331d9527" providerId="ADAL" clId="{EA813354-F016-409C-A55B-EB42D8BC8B73}" dt="2021-04-06T04:33:14.680" v="5341" actId="27803"/>
          <ac:spMkLst>
            <pc:docMk/>
            <pc:sldMk cId="1830847363" sldId="283"/>
            <ac:spMk id="13232" creationId="{3982D2A5-DDAC-4C9E-8C85-E0BC0A3AF942}"/>
          </ac:spMkLst>
        </pc:spChg>
        <pc:spChg chg="mod">
          <ac:chgData name="Vivek Saahil" userId="43ad321a-5946-4c44-869a-99c3331d9527" providerId="ADAL" clId="{EA813354-F016-409C-A55B-EB42D8BC8B73}" dt="2021-04-06T04:33:14.680" v="5341" actId="27803"/>
          <ac:spMkLst>
            <pc:docMk/>
            <pc:sldMk cId="1830847363" sldId="283"/>
            <ac:spMk id="13233" creationId="{52741A4A-AC61-49FD-A89D-27BFE1A782D9}"/>
          </ac:spMkLst>
        </pc:spChg>
        <pc:spChg chg="mod">
          <ac:chgData name="Vivek Saahil" userId="43ad321a-5946-4c44-869a-99c3331d9527" providerId="ADAL" clId="{EA813354-F016-409C-A55B-EB42D8BC8B73}" dt="2021-04-06T04:33:14.680" v="5341" actId="27803"/>
          <ac:spMkLst>
            <pc:docMk/>
            <pc:sldMk cId="1830847363" sldId="283"/>
            <ac:spMk id="13234" creationId="{563B57B7-8609-491F-8244-5A1FA5C1A40A}"/>
          </ac:spMkLst>
        </pc:spChg>
        <pc:spChg chg="mod">
          <ac:chgData name="Vivek Saahil" userId="43ad321a-5946-4c44-869a-99c3331d9527" providerId="ADAL" clId="{EA813354-F016-409C-A55B-EB42D8BC8B73}" dt="2021-04-06T04:33:14.680" v="5341" actId="27803"/>
          <ac:spMkLst>
            <pc:docMk/>
            <pc:sldMk cId="1830847363" sldId="283"/>
            <ac:spMk id="13235" creationId="{0E8CB29C-50C7-44D1-9891-65ACE1882865}"/>
          </ac:spMkLst>
        </pc:spChg>
        <pc:spChg chg="mod">
          <ac:chgData name="Vivek Saahil" userId="43ad321a-5946-4c44-869a-99c3331d9527" providerId="ADAL" clId="{EA813354-F016-409C-A55B-EB42D8BC8B73}" dt="2021-04-06T04:33:14.680" v="5341" actId="27803"/>
          <ac:spMkLst>
            <pc:docMk/>
            <pc:sldMk cId="1830847363" sldId="283"/>
            <ac:spMk id="13236" creationId="{691F599C-C2F5-4D39-B45F-E70F2A2D7717}"/>
          </ac:spMkLst>
        </pc:spChg>
        <pc:spChg chg="mod">
          <ac:chgData name="Vivek Saahil" userId="43ad321a-5946-4c44-869a-99c3331d9527" providerId="ADAL" clId="{EA813354-F016-409C-A55B-EB42D8BC8B73}" dt="2021-04-06T04:33:14.680" v="5341" actId="27803"/>
          <ac:spMkLst>
            <pc:docMk/>
            <pc:sldMk cId="1830847363" sldId="283"/>
            <ac:spMk id="13237" creationId="{3D82481E-6E74-4BEC-9B85-07B34E1AD376}"/>
          </ac:spMkLst>
        </pc:spChg>
        <pc:spChg chg="mod">
          <ac:chgData name="Vivek Saahil" userId="43ad321a-5946-4c44-869a-99c3331d9527" providerId="ADAL" clId="{EA813354-F016-409C-A55B-EB42D8BC8B73}" dt="2021-04-06T04:33:14.680" v="5341" actId="27803"/>
          <ac:spMkLst>
            <pc:docMk/>
            <pc:sldMk cId="1830847363" sldId="283"/>
            <ac:spMk id="13238" creationId="{D8025ADE-BED5-423C-B4DD-AB23BB2FD888}"/>
          </ac:spMkLst>
        </pc:spChg>
        <pc:spChg chg="mod">
          <ac:chgData name="Vivek Saahil" userId="43ad321a-5946-4c44-869a-99c3331d9527" providerId="ADAL" clId="{EA813354-F016-409C-A55B-EB42D8BC8B73}" dt="2021-04-06T04:33:14.680" v="5341" actId="27803"/>
          <ac:spMkLst>
            <pc:docMk/>
            <pc:sldMk cId="1830847363" sldId="283"/>
            <ac:spMk id="13239" creationId="{2009F283-8C98-4ACC-B97C-A3F90B6EB368}"/>
          </ac:spMkLst>
        </pc:spChg>
        <pc:spChg chg="mod">
          <ac:chgData name="Vivek Saahil" userId="43ad321a-5946-4c44-869a-99c3331d9527" providerId="ADAL" clId="{EA813354-F016-409C-A55B-EB42D8BC8B73}" dt="2021-04-06T04:33:14.680" v="5341" actId="27803"/>
          <ac:spMkLst>
            <pc:docMk/>
            <pc:sldMk cId="1830847363" sldId="283"/>
            <ac:spMk id="13240" creationId="{285840BE-D848-49DB-A911-AE6F3E04773F}"/>
          </ac:spMkLst>
        </pc:spChg>
        <pc:spChg chg="mod">
          <ac:chgData name="Vivek Saahil" userId="43ad321a-5946-4c44-869a-99c3331d9527" providerId="ADAL" clId="{EA813354-F016-409C-A55B-EB42D8BC8B73}" dt="2021-04-06T04:33:14.680" v="5341" actId="27803"/>
          <ac:spMkLst>
            <pc:docMk/>
            <pc:sldMk cId="1830847363" sldId="283"/>
            <ac:spMk id="13241" creationId="{B85346B1-1984-4953-BAA1-760611010381}"/>
          </ac:spMkLst>
        </pc:spChg>
        <pc:spChg chg="mod">
          <ac:chgData name="Vivek Saahil" userId="43ad321a-5946-4c44-869a-99c3331d9527" providerId="ADAL" clId="{EA813354-F016-409C-A55B-EB42D8BC8B73}" dt="2021-04-06T04:33:14.680" v="5341" actId="27803"/>
          <ac:spMkLst>
            <pc:docMk/>
            <pc:sldMk cId="1830847363" sldId="283"/>
            <ac:spMk id="13242" creationId="{FAF3B124-DDF0-41B4-B1CC-0C334DC4E1F0}"/>
          </ac:spMkLst>
        </pc:spChg>
        <pc:spChg chg="mod">
          <ac:chgData name="Vivek Saahil" userId="43ad321a-5946-4c44-869a-99c3331d9527" providerId="ADAL" clId="{EA813354-F016-409C-A55B-EB42D8BC8B73}" dt="2021-04-06T04:33:14.680" v="5341" actId="27803"/>
          <ac:spMkLst>
            <pc:docMk/>
            <pc:sldMk cId="1830847363" sldId="283"/>
            <ac:spMk id="13243" creationId="{C794D641-2B9E-4600-BDDC-983DBA8B4E28}"/>
          </ac:spMkLst>
        </pc:spChg>
        <pc:spChg chg="mod">
          <ac:chgData name="Vivek Saahil" userId="43ad321a-5946-4c44-869a-99c3331d9527" providerId="ADAL" clId="{EA813354-F016-409C-A55B-EB42D8BC8B73}" dt="2021-04-06T04:33:14.680" v="5341" actId="27803"/>
          <ac:spMkLst>
            <pc:docMk/>
            <pc:sldMk cId="1830847363" sldId="283"/>
            <ac:spMk id="13244" creationId="{F76E7D92-1A5B-4488-B060-9A1031A034CE}"/>
          </ac:spMkLst>
        </pc:spChg>
        <pc:spChg chg="mod">
          <ac:chgData name="Vivek Saahil" userId="43ad321a-5946-4c44-869a-99c3331d9527" providerId="ADAL" clId="{EA813354-F016-409C-A55B-EB42D8BC8B73}" dt="2021-04-06T04:33:14.680" v="5341" actId="27803"/>
          <ac:spMkLst>
            <pc:docMk/>
            <pc:sldMk cId="1830847363" sldId="283"/>
            <ac:spMk id="13245" creationId="{267FFA23-EF48-4FA7-B421-9AE5332AF344}"/>
          </ac:spMkLst>
        </pc:spChg>
        <pc:spChg chg="mod">
          <ac:chgData name="Vivek Saahil" userId="43ad321a-5946-4c44-869a-99c3331d9527" providerId="ADAL" clId="{EA813354-F016-409C-A55B-EB42D8BC8B73}" dt="2021-04-06T04:33:14.680" v="5341" actId="27803"/>
          <ac:spMkLst>
            <pc:docMk/>
            <pc:sldMk cId="1830847363" sldId="283"/>
            <ac:spMk id="13246" creationId="{EB5D21D4-F552-435D-8CDE-1AC45EDA58F2}"/>
          </ac:spMkLst>
        </pc:spChg>
        <pc:spChg chg="mod">
          <ac:chgData name="Vivek Saahil" userId="43ad321a-5946-4c44-869a-99c3331d9527" providerId="ADAL" clId="{EA813354-F016-409C-A55B-EB42D8BC8B73}" dt="2021-04-06T04:33:14.680" v="5341" actId="27803"/>
          <ac:spMkLst>
            <pc:docMk/>
            <pc:sldMk cId="1830847363" sldId="283"/>
            <ac:spMk id="13247" creationId="{1A9096DE-2DF3-49E1-AC88-279DF02CC9D6}"/>
          </ac:spMkLst>
        </pc:spChg>
        <pc:spChg chg="mod">
          <ac:chgData name="Vivek Saahil" userId="43ad321a-5946-4c44-869a-99c3331d9527" providerId="ADAL" clId="{EA813354-F016-409C-A55B-EB42D8BC8B73}" dt="2021-04-06T04:33:14.680" v="5341" actId="27803"/>
          <ac:spMkLst>
            <pc:docMk/>
            <pc:sldMk cId="1830847363" sldId="283"/>
            <ac:spMk id="13248" creationId="{634CC064-4491-4FD4-B888-A15333692F8B}"/>
          </ac:spMkLst>
        </pc:spChg>
        <pc:spChg chg="mod">
          <ac:chgData name="Vivek Saahil" userId="43ad321a-5946-4c44-869a-99c3331d9527" providerId="ADAL" clId="{EA813354-F016-409C-A55B-EB42D8BC8B73}" dt="2021-04-06T04:33:14.680" v="5341" actId="27803"/>
          <ac:spMkLst>
            <pc:docMk/>
            <pc:sldMk cId="1830847363" sldId="283"/>
            <ac:spMk id="13249" creationId="{7C788882-73EF-4A66-9FE3-6B720D0777EF}"/>
          </ac:spMkLst>
        </pc:spChg>
        <pc:spChg chg="mod">
          <ac:chgData name="Vivek Saahil" userId="43ad321a-5946-4c44-869a-99c3331d9527" providerId="ADAL" clId="{EA813354-F016-409C-A55B-EB42D8BC8B73}" dt="2021-04-06T04:33:14.680" v="5341" actId="27803"/>
          <ac:spMkLst>
            <pc:docMk/>
            <pc:sldMk cId="1830847363" sldId="283"/>
            <ac:spMk id="13250" creationId="{B3E3D267-B82B-4781-9A51-749A68AA971D}"/>
          </ac:spMkLst>
        </pc:spChg>
        <pc:spChg chg="mod">
          <ac:chgData name="Vivek Saahil" userId="43ad321a-5946-4c44-869a-99c3331d9527" providerId="ADAL" clId="{EA813354-F016-409C-A55B-EB42D8BC8B73}" dt="2021-04-06T04:33:14.680" v="5341" actId="27803"/>
          <ac:spMkLst>
            <pc:docMk/>
            <pc:sldMk cId="1830847363" sldId="283"/>
            <ac:spMk id="13251" creationId="{1D5B482B-D29D-4AA1-8194-F805D6F1360E}"/>
          </ac:spMkLst>
        </pc:spChg>
        <pc:spChg chg="mod">
          <ac:chgData name="Vivek Saahil" userId="43ad321a-5946-4c44-869a-99c3331d9527" providerId="ADAL" clId="{EA813354-F016-409C-A55B-EB42D8BC8B73}" dt="2021-04-06T04:33:14.680" v="5341" actId="27803"/>
          <ac:spMkLst>
            <pc:docMk/>
            <pc:sldMk cId="1830847363" sldId="283"/>
            <ac:spMk id="13252" creationId="{CC56E086-1809-4B90-842B-76F94FADFB60}"/>
          </ac:spMkLst>
        </pc:spChg>
        <pc:spChg chg="mod">
          <ac:chgData name="Vivek Saahil" userId="43ad321a-5946-4c44-869a-99c3331d9527" providerId="ADAL" clId="{EA813354-F016-409C-A55B-EB42D8BC8B73}" dt="2021-04-06T04:33:14.680" v="5341" actId="27803"/>
          <ac:spMkLst>
            <pc:docMk/>
            <pc:sldMk cId="1830847363" sldId="283"/>
            <ac:spMk id="13253" creationId="{5C17A6A1-B80D-4C28-A313-0448BC179226}"/>
          </ac:spMkLst>
        </pc:spChg>
        <pc:spChg chg="mod">
          <ac:chgData name="Vivek Saahil" userId="43ad321a-5946-4c44-869a-99c3331d9527" providerId="ADAL" clId="{EA813354-F016-409C-A55B-EB42D8BC8B73}" dt="2021-04-06T04:33:14.680" v="5341" actId="27803"/>
          <ac:spMkLst>
            <pc:docMk/>
            <pc:sldMk cId="1830847363" sldId="283"/>
            <ac:spMk id="13254" creationId="{4C7FF09D-66B0-47C9-9054-887CA16BA972}"/>
          </ac:spMkLst>
        </pc:spChg>
        <pc:spChg chg="mod">
          <ac:chgData name="Vivek Saahil" userId="43ad321a-5946-4c44-869a-99c3331d9527" providerId="ADAL" clId="{EA813354-F016-409C-A55B-EB42D8BC8B73}" dt="2021-04-06T04:33:14.680" v="5341" actId="27803"/>
          <ac:spMkLst>
            <pc:docMk/>
            <pc:sldMk cId="1830847363" sldId="283"/>
            <ac:spMk id="13255" creationId="{FA6822D3-D61B-44F4-8C59-7D5349474251}"/>
          </ac:spMkLst>
        </pc:spChg>
        <pc:spChg chg="mod">
          <ac:chgData name="Vivek Saahil" userId="43ad321a-5946-4c44-869a-99c3331d9527" providerId="ADAL" clId="{EA813354-F016-409C-A55B-EB42D8BC8B73}" dt="2021-04-06T04:33:14.680" v="5341" actId="27803"/>
          <ac:spMkLst>
            <pc:docMk/>
            <pc:sldMk cId="1830847363" sldId="283"/>
            <ac:spMk id="13256" creationId="{56EB0916-77C5-451E-9678-E0E5081EA0A8}"/>
          </ac:spMkLst>
        </pc:spChg>
        <pc:spChg chg="mod">
          <ac:chgData name="Vivek Saahil" userId="43ad321a-5946-4c44-869a-99c3331d9527" providerId="ADAL" clId="{EA813354-F016-409C-A55B-EB42D8BC8B73}" dt="2021-04-06T04:33:14.680" v="5341" actId="27803"/>
          <ac:spMkLst>
            <pc:docMk/>
            <pc:sldMk cId="1830847363" sldId="283"/>
            <ac:spMk id="13257" creationId="{2A228F95-F69E-42AC-8DB3-A8A243AD6540}"/>
          </ac:spMkLst>
        </pc:spChg>
        <pc:spChg chg="mod">
          <ac:chgData name="Vivek Saahil" userId="43ad321a-5946-4c44-869a-99c3331d9527" providerId="ADAL" clId="{EA813354-F016-409C-A55B-EB42D8BC8B73}" dt="2021-04-06T04:33:14.680" v="5341" actId="27803"/>
          <ac:spMkLst>
            <pc:docMk/>
            <pc:sldMk cId="1830847363" sldId="283"/>
            <ac:spMk id="13258" creationId="{74644B73-2ABC-4164-8D1B-5A9B30FDEEEE}"/>
          </ac:spMkLst>
        </pc:spChg>
        <pc:spChg chg="mod">
          <ac:chgData name="Vivek Saahil" userId="43ad321a-5946-4c44-869a-99c3331d9527" providerId="ADAL" clId="{EA813354-F016-409C-A55B-EB42D8BC8B73}" dt="2021-04-06T04:33:14.680" v="5341" actId="27803"/>
          <ac:spMkLst>
            <pc:docMk/>
            <pc:sldMk cId="1830847363" sldId="283"/>
            <ac:spMk id="13259" creationId="{5953C1A9-C640-4DBC-905E-C47722911C81}"/>
          </ac:spMkLst>
        </pc:spChg>
        <pc:spChg chg="mod">
          <ac:chgData name="Vivek Saahil" userId="43ad321a-5946-4c44-869a-99c3331d9527" providerId="ADAL" clId="{EA813354-F016-409C-A55B-EB42D8BC8B73}" dt="2021-04-06T04:33:14.680" v="5341" actId="27803"/>
          <ac:spMkLst>
            <pc:docMk/>
            <pc:sldMk cId="1830847363" sldId="283"/>
            <ac:spMk id="13260" creationId="{F836ED69-F7E8-4D29-A382-F95F33EF0680}"/>
          </ac:spMkLst>
        </pc:spChg>
        <pc:spChg chg="mod">
          <ac:chgData name="Vivek Saahil" userId="43ad321a-5946-4c44-869a-99c3331d9527" providerId="ADAL" clId="{EA813354-F016-409C-A55B-EB42D8BC8B73}" dt="2021-04-06T04:33:14.680" v="5341" actId="27803"/>
          <ac:spMkLst>
            <pc:docMk/>
            <pc:sldMk cId="1830847363" sldId="283"/>
            <ac:spMk id="13261" creationId="{644F725E-B833-4BC5-BA12-2BE029428F9C}"/>
          </ac:spMkLst>
        </pc:spChg>
        <pc:spChg chg="mod">
          <ac:chgData name="Vivek Saahil" userId="43ad321a-5946-4c44-869a-99c3331d9527" providerId="ADAL" clId="{EA813354-F016-409C-A55B-EB42D8BC8B73}" dt="2021-04-06T04:33:14.680" v="5341" actId="27803"/>
          <ac:spMkLst>
            <pc:docMk/>
            <pc:sldMk cId="1830847363" sldId="283"/>
            <ac:spMk id="13262" creationId="{463AD6AC-1032-4596-89BC-B7047661F9AD}"/>
          </ac:spMkLst>
        </pc:spChg>
        <pc:spChg chg="mod">
          <ac:chgData name="Vivek Saahil" userId="43ad321a-5946-4c44-869a-99c3331d9527" providerId="ADAL" clId="{EA813354-F016-409C-A55B-EB42D8BC8B73}" dt="2021-04-06T04:33:14.680" v="5341" actId="27803"/>
          <ac:spMkLst>
            <pc:docMk/>
            <pc:sldMk cId="1830847363" sldId="283"/>
            <ac:spMk id="13263" creationId="{67537D4C-4458-4233-A1B1-E95F3B61B58D}"/>
          </ac:spMkLst>
        </pc:spChg>
        <pc:spChg chg="mod">
          <ac:chgData name="Vivek Saahil" userId="43ad321a-5946-4c44-869a-99c3331d9527" providerId="ADAL" clId="{EA813354-F016-409C-A55B-EB42D8BC8B73}" dt="2021-04-06T04:33:14.680" v="5341" actId="27803"/>
          <ac:spMkLst>
            <pc:docMk/>
            <pc:sldMk cId="1830847363" sldId="283"/>
            <ac:spMk id="13264" creationId="{09ED927B-35D2-4C45-A633-1B6B54DF4930}"/>
          </ac:spMkLst>
        </pc:spChg>
        <pc:spChg chg="mod">
          <ac:chgData name="Vivek Saahil" userId="43ad321a-5946-4c44-869a-99c3331d9527" providerId="ADAL" clId="{EA813354-F016-409C-A55B-EB42D8BC8B73}" dt="2021-04-06T04:33:14.680" v="5341" actId="27803"/>
          <ac:spMkLst>
            <pc:docMk/>
            <pc:sldMk cId="1830847363" sldId="283"/>
            <ac:spMk id="13265" creationId="{CF207B89-F80A-4EDB-A41E-BE9F85DDDC3E}"/>
          </ac:spMkLst>
        </pc:spChg>
        <pc:spChg chg="mod">
          <ac:chgData name="Vivek Saahil" userId="43ad321a-5946-4c44-869a-99c3331d9527" providerId="ADAL" clId="{EA813354-F016-409C-A55B-EB42D8BC8B73}" dt="2021-04-06T04:33:14.680" v="5341" actId="27803"/>
          <ac:spMkLst>
            <pc:docMk/>
            <pc:sldMk cId="1830847363" sldId="283"/>
            <ac:spMk id="13266" creationId="{730061AB-112F-411B-89AC-0FE1646B07C0}"/>
          </ac:spMkLst>
        </pc:spChg>
        <pc:spChg chg="mod">
          <ac:chgData name="Vivek Saahil" userId="43ad321a-5946-4c44-869a-99c3331d9527" providerId="ADAL" clId="{EA813354-F016-409C-A55B-EB42D8BC8B73}" dt="2021-04-06T04:33:14.680" v="5341" actId="27803"/>
          <ac:spMkLst>
            <pc:docMk/>
            <pc:sldMk cId="1830847363" sldId="283"/>
            <ac:spMk id="13267" creationId="{E932BA76-D381-45F9-90F1-FA289981C9C1}"/>
          </ac:spMkLst>
        </pc:spChg>
        <pc:spChg chg="mod">
          <ac:chgData name="Vivek Saahil" userId="43ad321a-5946-4c44-869a-99c3331d9527" providerId="ADAL" clId="{EA813354-F016-409C-A55B-EB42D8BC8B73}" dt="2021-04-06T04:33:14.680" v="5341" actId="27803"/>
          <ac:spMkLst>
            <pc:docMk/>
            <pc:sldMk cId="1830847363" sldId="283"/>
            <ac:spMk id="13268" creationId="{B21F9901-C358-4EBE-B72A-329D8EC7246B}"/>
          </ac:spMkLst>
        </pc:spChg>
        <pc:spChg chg="mod">
          <ac:chgData name="Vivek Saahil" userId="43ad321a-5946-4c44-869a-99c3331d9527" providerId="ADAL" clId="{EA813354-F016-409C-A55B-EB42D8BC8B73}" dt="2021-04-06T04:33:14.680" v="5341" actId="27803"/>
          <ac:spMkLst>
            <pc:docMk/>
            <pc:sldMk cId="1830847363" sldId="283"/>
            <ac:spMk id="13269" creationId="{D8C7CDFC-DD6B-4EF1-A9C9-BF912C3839B7}"/>
          </ac:spMkLst>
        </pc:spChg>
        <pc:spChg chg="mod">
          <ac:chgData name="Vivek Saahil" userId="43ad321a-5946-4c44-869a-99c3331d9527" providerId="ADAL" clId="{EA813354-F016-409C-A55B-EB42D8BC8B73}" dt="2021-04-06T04:33:14.680" v="5341" actId="27803"/>
          <ac:spMkLst>
            <pc:docMk/>
            <pc:sldMk cId="1830847363" sldId="283"/>
            <ac:spMk id="13270" creationId="{467ED5E0-8F9C-4A7E-B98B-49B78B2B0B2E}"/>
          </ac:spMkLst>
        </pc:spChg>
        <pc:spChg chg="mod">
          <ac:chgData name="Vivek Saahil" userId="43ad321a-5946-4c44-869a-99c3331d9527" providerId="ADAL" clId="{EA813354-F016-409C-A55B-EB42D8BC8B73}" dt="2021-04-06T04:33:14.680" v="5341" actId="27803"/>
          <ac:spMkLst>
            <pc:docMk/>
            <pc:sldMk cId="1830847363" sldId="283"/>
            <ac:spMk id="13271" creationId="{804F75DA-0F54-43EF-A923-ECF9EFA0889B}"/>
          </ac:spMkLst>
        </pc:spChg>
        <pc:spChg chg="mod">
          <ac:chgData name="Vivek Saahil" userId="43ad321a-5946-4c44-869a-99c3331d9527" providerId="ADAL" clId="{EA813354-F016-409C-A55B-EB42D8BC8B73}" dt="2021-04-06T04:33:14.680" v="5341" actId="27803"/>
          <ac:spMkLst>
            <pc:docMk/>
            <pc:sldMk cId="1830847363" sldId="283"/>
            <ac:spMk id="13272" creationId="{09093FE1-DA9B-4066-8FD3-6E04FA23D63F}"/>
          </ac:spMkLst>
        </pc:spChg>
        <pc:spChg chg="mod">
          <ac:chgData name="Vivek Saahil" userId="43ad321a-5946-4c44-869a-99c3331d9527" providerId="ADAL" clId="{EA813354-F016-409C-A55B-EB42D8BC8B73}" dt="2021-04-06T04:33:14.680" v="5341" actId="27803"/>
          <ac:spMkLst>
            <pc:docMk/>
            <pc:sldMk cId="1830847363" sldId="283"/>
            <ac:spMk id="13273" creationId="{AC7F93B9-D14D-4E0B-8248-D9760127CDB9}"/>
          </ac:spMkLst>
        </pc:spChg>
        <pc:spChg chg="mod">
          <ac:chgData name="Vivek Saahil" userId="43ad321a-5946-4c44-869a-99c3331d9527" providerId="ADAL" clId="{EA813354-F016-409C-A55B-EB42D8BC8B73}" dt="2021-04-06T04:33:14.680" v="5341" actId="27803"/>
          <ac:spMkLst>
            <pc:docMk/>
            <pc:sldMk cId="1830847363" sldId="283"/>
            <ac:spMk id="13274" creationId="{875D440B-C8CC-4882-AE02-AEE280E7F404}"/>
          </ac:spMkLst>
        </pc:spChg>
        <pc:spChg chg="mod">
          <ac:chgData name="Vivek Saahil" userId="43ad321a-5946-4c44-869a-99c3331d9527" providerId="ADAL" clId="{EA813354-F016-409C-A55B-EB42D8BC8B73}" dt="2021-04-06T04:33:14.680" v="5341" actId="27803"/>
          <ac:spMkLst>
            <pc:docMk/>
            <pc:sldMk cId="1830847363" sldId="283"/>
            <ac:spMk id="13275" creationId="{A77FBCB2-2917-4C8F-900E-015B4C256C47}"/>
          </ac:spMkLst>
        </pc:spChg>
        <pc:spChg chg="mod">
          <ac:chgData name="Vivek Saahil" userId="43ad321a-5946-4c44-869a-99c3331d9527" providerId="ADAL" clId="{EA813354-F016-409C-A55B-EB42D8BC8B73}" dt="2021-04-06T04:33:14.680" v="5341" actId="27803"/>
          <ac:spMkLst>
            <pc:docMk/>
            <pc:sldMk cId="1830847363" sldId="283"/>
            <ac:spMk id="13276" creationId="{5D1466D4-D1EE-4B2E-A190-ADBB97917819}"/>
          </ac:spMkLst>
        </pc:spChg>
        <pc:spChg chg="mod">
          <ac:chgData name="Vivek Saahil" userId="43ad321a-5946-4c44-869a-99c3331d9527" providerId="ADAL" clId="{EA813354-F016-409C-A55B-EB42D8BC8B73}" dt="2021-04-06T04:33:14.680" v="5341" actId="27803"/>
          <ac:spMkLst>
            <pc:docMk/>
            <pc:sldMk cId="1830847363" sldId="283"/>
            <ac:spMk id="13277" creationId="{90C7EBF8-E908-4507-9467-BB59DFAAF670}"/>
          </ac:spMkLst>
        </pc:spChg>
        <pc:spChg chg="mod">
          <ac:chgData name="Vivek Saahil" userId="43ad321a-5946-4c44-869a-99c3331d9527" providerId="ADAL" clId="{EA813354-F016-409C-A55B-EB42D8BC8B73}" dt="2021-04-06T04:33:14.680" v="5341" actId="27803"/>
          <ac:spMkLst>
            <pc:docMk/>
            <pc:sldMk cId="1830847363" sldId="283"/>
            <ac:spMk id="13278" creationId="{C0570C80-0FA1-4AEE-9B2B-B5C0356CA5F9}"/>
          </ac:spMkLst>
        </pc:spChg>
        <pc:spChg chg="mod">
          <ac:chgData name="Vivek Saahil" userId="43ad321a-5946-4c44-869a-99c3331d9527" providerId="ADAL" clId="{EA813354-F016-409C-A55B-EB42D8BC8B73}" dt="2021-04-06T04:33:14.680" v="5341" actId="27803"/>
          <ac:spMkLst>
            <pc:docMk/>
            <pc:sldMk cId="1830847363" sldId="283"/>
            <ac:spMk id="13279" creationId="{8DD7202F-D044-4BE2-9DC0-24EF28EDF322}"/>
          </ac:spMkLst>
        </pc:spChg>
        <pc:spChg chg="mod">
          <ac:chgData name="Vivek Saahil" userId="43ad321a-5946-4c44-869a-99c3331d9527" providerId="ADAL" clId="{EA813354-F016-409C-A55B-EB42D8BC8B73}" dt="2021-04-06T04:33:14.680" v="5341" actId="27803"/>
          <ac:spMkLst>
            <pc:docMk/>
            <pc:sldMk cId="1830847363" sldId="283"/>
            <ac:spMk id="13280" creationId="{0EAF47B4-9BCA-4E36-8A84-8F45D0C2173A}"/>
          </ac:spMkLst>
        </pc:spChg>
        <pc:spChg chg="mod">
          <ac:chgData name="Vivek Saahil" userId="43ad321a-5946-4c44-869a-99c3331d9527" providerId="ADAL" clId="{EA813354-F016-409C-A55B-EB42D8BC8B73}" dt="2021-04-06T04:33:14.680" v="5341" actId="27803"/>
          <ac:spMkLst>
            <pc:docMk/>
            <pc:sldMk cId="1830847363" sldId="283"/>
            <ac:spMk id="13281" creationId="{AF939597-91E4-4633-B9C3-FFADE600DE6E}"/>
          </ac:spMkLst>
        </pc:spChg>
        <pc:spChg chg="mod">
          <ac:chgData name="Vivek Saahil" userId="43ad321a-5946-4c44-869a-99c3331d9527" providerId="ADAL" clId="{EA813354-F016-409C-A55B-EB42D8BC8B73}" dt="2021-04-06T04:33:14.680" v="5341" actId="27803"/>
          <ac:spMkLst>
            <pc:docMk/>
            <pc:sldMk cId="1830847363" sldId="283"/>
            <ac:spMk id="13282" creationId="{33E0DBC3-070A-4166-BD0F-F7BCCC0EF7AD}"/>
          </ac:spMkLst>
        </pc:spChg>
        <pc:spChg chg="mod">
          <ac:chgData name="Vivek Saahil" userId="43ad321a-5946-4c44-869a-99c3331d9527" providerId="ADAL" clId="{EA813354-F016-409C-A55B-EB42D8BC8B73}" dt="2021-04-06T04:33:14.680" v="5341" actId="27803"/>
          <ac:spMkLst>
            <pc:docMk/>
            <pc:sldMk cId="1830847363" sldId="283"/>
            <ac:spMk id="13283" creationId="{8A851223-3745-4A74-B8FA-46BE15B83616}"/>
          </ac:spMkLst>
        </pc:spChg>
        <pc:spChg chg="mod">
          <ac:chgData name="Vivek Saahil" userId="43ad321a-5946-4c44-869a-99c3331d9527" providerId="ADAL" clId="{EA813354-F016-409C-A55B-EB42D8BC8B73}" dt="2021-04-06T04:33:14.680" v="5341" actId="27803"/>
          <ac:spMkLst>
            <pc:docMk/>
            <pc:sldMk cId="1830847363" sldId="283"/>
            <ac:spMk id="13284" creationId="{4E861832-625B-4D90-B19F-688B3030028F}"/>
          </ac:spMkLst>
        </pc:spChg>
        <pc:spChg chg="mod">
          <ac:chgData name="Vivek Saahil" userId="43ad321a-5946-4c44-869a-99c3331d9527" providerId="ADAL" clId="{EA813354-F016-409C-A55B-EB42D8BC8B73}" dt="2021-04-06T04:33:14.680" v="5341" actId="27803"/>
          <ac:spMkLst>
            <pc:docMk/>
            <pc:sldMk cId="1830847363" sldId="283"/>
            <ac:spMk id="13285" creationId="{31A3028C-CA75-4C13-AB9A-2DA36B375F83}"/>
          </ac:spMkLst>
        </pc:spChg>
        <pc:spChg chg="mod">
          <ac:chgData name="Vivek Saahil" userId="43ad321a-5946-4c44-869a-99c3331d9527" providerId="ADAL" clId="{EA813354-F016-409C-A55B-EB42D8BC8B73}" dt="2021-04-06T04:33:14.680" v="5341" actId="27803"/>
          <ac:spMkLst>
            <pc:docMk/>
            <pc:sldMk cId="1830847363" sldId="283"/>
            <ac:spMk id="13286" creationId="{62D98676-3C3E-4571-AF9C-AE6216C76EBC}"/>
          </ac:spMkLst>
        </pc:spChg>
        <pc:spChg chg="mod">
          <ac:chgData name="Vivek Saahil" userId="43ad321a-5946-4c44-869a-99c3331d9527" providerId="ADAL" clId="{EA813354-F016-409C-A55B-EB42D8BC8B73}" dt="2021-04-06T04:33:14.680" v="5341" actId="27803"/>
          <ac:spMkLst>
            <pc:docMk/>
            <pc:sldMk cId="1830847363" sldId="283"/>
            <ac:spMk id="13287" creationId="{5EA2AAA7-7D2A-4382-9395-181B17234246}"/>
          </ac:spMkLst>
        </pc:spChg>
        <pc:spChg chg="mod">
          <ac:chgData name="Vivek Saahil" userId="43ad321a-5946-4c44-869a-99c3331d9527" providerId="ADAL" clId="{EA813354-F016-409C-A55B-EB42D8BC8B73}" dt="2021-04-06T04:33:14.680" v="5341" actId="27803"/>
          <ac:spMkLst>
            <pc:docMk/>
            <pc:sldMk cId="1830847363" sldId="283"/>
            <ac:spMk id="13288" creationId="{82E727CC-51D3-4F92-9179-DDE30BA1C160}"/>
          </ac:spMkLst>
        </pc:spChg>
        <pc:spChg chg="mod">
          <ac:chgData name="Vivek Saahil" userId="43ad321a-5946-4c44-869a-99c3331d9527" providerId="ADAL" clId="{EA813354-F016-409C-A55B-EB42D8BC8B73}" dt="2021-04-06T04:33:14.680" v="5341" actId="27803"/>
          <ac:spMkLst>
            <pc:docMk/>
            <pc:sldMk cId="1830847363" sldId="283"/>
            <ac:spMk id="13289" creationId="{20040E42-E69F-449C-8447-89835C71E634}"/>
          </ac:spMkLst>
        </pc:spChg>
        <pc:spChg chg="mod">
          <ac:chgData name="Vivek Saahil" userId="43ad321a-5946-4c44-869a-99c3331d9527" providerId="ADAL" clId="{EA813354-F016-409C-A55B-EB42D8BC8B73}" dt="2021-04-06T04:33:14.680" v="5341" actId="27803"/>
          <ac:spMkLst>
            <pc:docMk/>
            <pc:sldMk cId="1830847363" sldId="283"/>
            <ac:spMk id="13290" creationId="{0A872494-24D5-4299-8B8D-37EE3DF63DA7}"/>
          </ac:spMkLst>
        </pc:spChg>
        <pc:spChg chg="mod">
          <ac:chgData name="Vivek Saahil" userId="43ad321a-5946-4c44-869a-99c3331d9527" providerId="ADAL" clId="{EA813354-F016-409C-A55B-EB42D8BC8B73}" dt="2021-04-06T04:33:14.680" v="5341" actId="27803"/>
          <ac:spMkLst>
            <pc:docMk/>
            <pc:sldMk cId="1830847363" sldId="283"/>
            <ac:spMk id="13291" creationId="{CBDBEF7C-B3D0-4E8D-82DE-2C07D6485345}"/>
          </ac:spMkLst>
        </pc:spChg>
        <pc:spChg chg="mod">
          <ac:chgData name="Vivek Saahil" userId="43ad321a-5946-4c44-869a-99c3331d9527" providerId="ADAL" clId="{EA813354-F016-409C-A55B-EB42D8BC8B73}" dt="2021-04-06T04:33:14.680" v="5341" actId="27803"/>
          <ac:spMkLst>
            <pc:docMk/>
            <pc:sldMk cId="1830847363" sldId="283"/>
            <ac:spMk id="13292" creationId="{0E43C8C7-2BF0-465F-8B70-0BC7CC144911}"/>
          </ac:spMkLst>
        </pc:spChg>
        <pc:spChg chg="mod">
          <ac:chgData name="Vivek Saahil" userId="43ad321a-5946-4c44-869a-99c3331d9527" providerId="ADAL" clId="{EA813354-F016-409C-A55B-EB42D8BC8B73}" dt="2021-04-06T04:33:14.680" v="5341" actId="27803"/>
          <ac:spMkLst>
            <pc:docMk/>
            <pc:sldMk cId="1830847363" sldId="283"/>
            <ac:spMk id="13293" creationId="{C93C9433-2D1A-4249-B747-86F74F5D347A}"/>
          </ac:spMkLst>
        </pc:spChg>
        <pc:spChg chg="mod">
          <ac:chgData name="Vivek Saahil" userId="43ad321a-5946-4c44-869a-99c3331d9527" providerId="ADAL" clId="{EA813354-F016-409C-A55B-EB42D8BC8B73}" dt="2021-04-06T04:33:14.680" v="5341" actId="27803"/>
          <ac:spMkLst>
            <pc:docMk/>
            <pc:sldMk cId="1830847363" sldId="283"/>
            <ac:spMk id="13294" creationId="{59706782-564D-4488-B5C5-6C2F4A71AA8C}"/>
          </ac:spMkLst>
        </pc:spChg>
        <pc:spChg chg="mod">
          <ac:chgData name="Vivek Saahil" userId="43ad321a-5946-4c44-869a-99c3331d9527" providerId="ADAL" clId="{EA813354-F016-409C-A55B-EB42D8BC8B73}" dt="2021-04-06T04:33:14.680" v="5341" actId="27803"/>
          <ac:spMkLst>
            <pc:docMk/>
            <pc:sldMk cId="1830847363" sldId="283"/>
            <ac:spMk id="13295" creationId="{3CDD85D0-594E-48F8-9799-77AB3CE660B3}"/>
          </ac:spMkLst>
        </pc:spChg>
        <pc:spChg chg="mod">
          <ac:chgData name="Vivek Saahil" userId="43ad321a-5946-4c44-869a-99c3331d9527" providerId="ADAL" clId="{EA813354-F016-409C-A55B-EB42D8BC8B73}" dt="2021-04-06T04:33:14.680" v="5341" actId="27803"/>
          <ac:spMkLst>
            <pc:docMk/>
            <pc:sldMk cId="1830847363" sldId="283"/>
            <ac:spMk id="13296" creationId="{23619D5A-E8C0-4287-8177-21F442B6FDC8}"/>
          </ac:spMkLst>
        </pc:spChg>
        <pc:spChg chg="mod">
          <ac:chgData name="Vivek Saahil" userId="43ad321a-5946-4c44-869a-99c3331d9527" providerId="ADAL" clId="{EA813354-F016-409C-A55B-EB42D8BC8B73}" dt="2021-04-06T04:33:14.680" v="5341" actId="27803"/>
          <ac:spMkLst>
            <pc:docMk/>
            <pc:sldMk cId="1830847363" sldId="283"/>
            <ac:spMk id="13297" creationId="{A35BA005-F952-4553-833E-C0F91A39DAA5}"/>
          </ac:spMkLst>
        </pc:spChg>
        <pc:spChg chg="mod">
          <ac:chgData name="Vivek Saahil" userId="43ad321a-5946-4c44-869a-99c3331d9527" providerId="ADAL" clId="{EA813354-F016-409C-A55B-EB42D8BC8B73}" dt="2021-04-06T04:33:14.680" v="5341" actId="27803"/>
          <ac:spMkLst>
            <pc:docMk/>
            <pc:sldMk cId="1830847363" sldId="283"/>
            <ac:spMk id="13298" creationId="{66B0E4D2-9100-429C-85D3-E08AF95500FE}"/>
          </ac:spMkLst>
        </pc:spChg>
        <pc:spChg chg="mod">
          <ac:chgData name="Vivek Saahil" userId="43ad321a-5946-4c44-869a-99c3331d9527" providerId="ADAL" clId="{EA813354-F016-409C-A55B-EB42D8BC8B73}" dt="2021-04-06T04:33:14.680" v="5341" actId="27803"/>
          <ac:spMkLst>
            <pc:docMk/>
            <pc:sldMk cId="1830847363" sldId="283"/>
            <ac:spMk id="13299" creationId="{6BD9FF1D-D746-4BD1-87D3-9955DA450B61}"/>
          </ac:spMkLst>
        </pc:spChg>
        <pc:spChg chg="mod">
          <ac:chgData name="Vivek Saahil" userId="43ad321a-5946-4c44-869a-99c3331d9527" providerId="ADAL" clId="{EA813354-F016-409C-A55B-EB42D8BC8B73}" dt="2021-04-06T04:33:14.680" v="5341" actId="27803"/>
          <ac:spMkLst>
            <pc:docMk/>
            <pc:sldMk cId="1830847363" sldId="283"/>
            <ac:spMk id="13300" creationId="{92EDDE51-39C0-46B8-862B-C666F4BD5F3C}"/>
          </ac:spMkLst>
        </pc:spChg>
        <pc:spChg chg="mod">
          <ac:chgData name="Vivek Saahil" userId="43ad321a-5946-4c44-869a-99c3331d9527" providerId="ADAL" clId="{EA813354-F016-409C-A55B-EB42D8BC8B73}" dt="2021-04-06T04:33:14.680" v="5341" actId="27803"/>
          <ac:spMkLst>
            <pc:docMk/>
            <pc:sldMk cId="1830847363" sldId="283"/>
            <ac:spMk id="13301" creationId="{1E166943-85F4-41AF-8597-B6802C7C63F9}"/>
          </ac:spMkLst>
        </pc:spChg>
        <pc:spChg chg="mod">
          <ac:chgData name="Vivek Saahil" userId="43ad321a-5946-4c44-869a-99c3331d9527" providerId="ADAL" clId="{EA813354-F016-409C-A55B-EB42D8BC8B73}" dt="2021-04-06T04:33:14.680" v="5341" actId="27803"/>
          <ac:spMkLst>
            <pc:docMk/>
            <pc:sldMk cId="1830847363" sldId="283"/>
            <ac:spMk id="13302" creationId="{B1F4A2BE-DD0A-4837-AD96-D722B269D2B3}"/>
          </ac:spMkLst>
        </pc:spChg>
        <pc:spChg chg="mod">
          <ac:chgData name="Vivek Saahil" userId="43ad321a-5946-4c44-869a-99c3331d9527" providerId="ADAL" clId="{EA813354-F016-409C-A55B-EB42D8BC8B73}" dt="2021-04-06T04:33:14.680" v="5341" actId="27803"/>
          <ac:spMkLst>
            <pc:docMk/>
            <pc:sldMk cId="1830847363" sldId="283"/>
            <ac:spMk id="13303" creationId="{4A89CBAC-D435-4B28-B2EB-01F91262EFE9}"/>
          </ac:spMkLst>
        </pc:spChg>
        <pc:spChg chg="mod">
          <ac:chgData name="Vivek Saahil" userId="43ad321a-5946-4c44-869a-99c3331d9527" providerId="ADAL" clId="{EA813354-F016-409C-A55B-EB42D8BC8B73}" dt="2021-04-06T04:33:14.680" v="5341" actId="27803"/>
          <ac:spMkLst>
            <pc:docMk/>
            <pc:sldMk cId="1830847363" sldId="283"/>
            <ac:spMk id="13304" creationId="{01C1A354-B87D-47DC-B122-AB8D428F76A3}"/>
          </ac:spMkLst>
        </pc:spChg>
        <pc:spChg chg="mod">
          <ac:chgData name="Vivek Saahil" userId="43ad321a-5946-4c44-869a-99c3331d9527" providerId="ADAL" clId="{EA813354-F016-409C-A55B-EB42D8BC8B73}" dt="2021-04-06T04:33:14.680" v="5341" actId="27803"/>
          <ac:spMkLst>
            <pc:docMk/>
            <pc:sldMk cId="1830847363" sldId="283"/>
            <ac:spMk id="13305" creationId="{2B419CFC-E9C8-4A13-8BA3-94C5823A6222}"/>
          </ac:spMkLst>
        </pc:spChg>
        <pc:spChg chg="mod">
          <ac:chgData name="Vivek Saahil" userId="43ad321a-5946-4c44-869a-99c3331d9527" providerId="ADAL" clId="{EA813354-F016-409C-A55B-EB42D8BC8B73}" dt="2021-04-06T04:33:14.680" v="5341" actId="27803"/>
          <ac:spMkLst>
            <pc:docMk/>
            <pc:sldMk cId="1830847363" sldId="283"/>
            <ac:spMk id="13306" creationId="{43A98266-A013-42AD-8CAF-A4CCDDB20E36}"/>
          </ac:spMkLst>
        </pc:spChg>
        <pc:spChg chg="mod">
          <ac:chgData name="Vivek Saahil" userId="43ad321a-5946-4c44-869a-99c3331d9527" providerId="ADAL" clId="{EA813354-F016-409C-A55B-EB42D8BC8B73}" dt="2021-04-06T04:33:14.680" v="5341" actId="27803"/>
          <ac:spMkLst>
            <pc:docMk/>
            <pc:sldMk cId="1830847363" sldId="283"/>
            <ac:spMk id="13307" creationId="{ACDE89FD-0051-4DF7-9ECD-50DED63E8123}"/>
          </ac:spMkLst>
        </pc:spChg>
        <pc:spChg chg="mod">
          <ac:chgData name="Vivek Saahil" userId="43ad321a-5946-4c44-869a-99c3331d9527" providerId="ADAL" clId="{EA813354-F016-409C-A55B-EB42D8BC8B73}" dt="2021-04-06T04:33:14.680" v="5341" actId="27803"/>
          <ac:spMkLst>
            <pc:docMk/>
            <pc:sldMk cId="1830847363" sldId="283"/>
            <ac:spMk id="13308" creationId="{EAA7CA56-6E2F-4F87-819F-30E4119C9485}"/>
          </ac:spMkLst>
        </pc:spChg>
        <pc:spChg chg="mod">
          <ac:chgData name="Vivek Saahil" userId="43ad321a-5946-4c44-869a-99c3331d9527" providerId="ADAL" clId="{EA813354-F016-409C-A55B-EB42D8BC8B73}" dt="2021-04-06T04:33:14.680" v="5341" actId="27803"/>
          <ac:spMkLst>
            <pc:docMk/>
            <pc:sldMk cId="1830847363" sldId="283"/>
            <ac:spMk id="13309" creationId="{F857453F-56E2-4260-A61E-766FA440B2FA}"/>
          </ac:spMkLst>
        </pc:spChg>
        <pc:spChg chg="mod">
          <ac:chgData name="Vivek Saahil" userId="43ad321a-5946-4c44-869a-99c3331d9527" providerId="ADAL" clId="{EA813354-F016-409C-A55B-EB42D8BC8B73}" dt="2021-04-06T04:33:14.680" v="5341" actId="27803"/>
          <ac:spMkLst>
            <pc:docMk/>
            <pc:sldMk cId="1830847363" sldId="283"/>
            <ac:spMk id="13310" creationId="{D651966E-1798-4139-869E-1B3620CB3609}"/>
          </ac:spMkLst>
        </pc:spChg>
        <pc:spChg chg="mod">
          <ac:chgData name="Vivek Saahil" userId="43ad321a-5946-4c44-869a-99c3331d9527" providerId="ADAL" clId="{EA813354-F016-409C-A55B-EB42D8BC8B73}" dt="2021-04-06T04:33:14.680" v="5341" actId="27803"/>
          <ac:spMkLst>
            <pc:docMk/>
            <pc:sldMk cId="1830847363" sldId="283"/>
            <ac:spMk id="13311" creationId="{764F7D62-C971-4652-A912-80F99DEBEAB4}"/>
          </ac:spMkLst>
        </pc:spChg>
        <pc:spChg chg="mod">
          <ac:chgData name="Vivek Saahil" userId="43ad321a-5946-4c44-869a-99c3331d9527" providerId="ADAL" clId="{EA813354-F016-409C-A55B-EB42D8BC8B73}" dt="2021-04-06T04:33:14.680" v="5341" actId="27803"/>
          <ac:spMkLst>
            <pc:docMk/>
            <pc:sldMk cId="1830847363" sldId="283"/>
            <ac:spMk id="13312" creationId="{EBAA754B-A03F-4B3D-A60C-E8A539315B21}"/>
          </ac:spMkLst>
        </pc:spChg>
        <pc:spChg chg="mod">
          <ac:chgData name="Vivek Saahil" userId="43ad321a-5946-4c44-869a-99c3331d9527" providerId="ADAL" clId="{EA813354-F016-409C-A55B-EB42D8BC8B73}" dt="2021-04-06T04:33:14.680" v="5341" actId="27803"/>
          <ac:spMkLst>
            <pc:docMk/>
            <pc:sldMk cId="1830847363" sldId="283"/>
            <ac:spMk id="13313" creationId="{FFFF6684-DC5E-4046-98A0-00A9CE85CF4E}"/>
          </ac:spMkLst>
        </pc:spChg>
        <pc:spChg chg="mod">
          <ac:chgData name="Vivek Saahil" userId="43ad321a-5946-4c44-869a-99c3331d9527" providerId="ADAL" clId="{EA813354-F016-409C-A55B-EB42D8BC8B73}" dt="2021-04-06T04:33:14.680" v="5341" actId="27803"/>
          <ac:spMkLst>
            <pc:docMk/>
            <pc:sldMk cId="1830847363" sldId="283"/>
            <ac:spMk id="13314" creationId="{385E8DD2-ED1B-44C7-B73E-132FBC788D43}"/>
          </ac:spMkLst>
        </pc:spChg>
        <pc:spChg chg="mod">
          <ac:chgData name="Vivek Saahil" userId="43ad321a-5946-4c44-869a-99c3331d9527" providerId="ADAL" clId="{EA813354-F016-409C-A55B-EB42D8BC8B73}" dt="2021-04-06T04:33:14.680" v="5341" actId="27803"/>
          <ac:spMkLst>
            <pc:docMk/>
            <pc:sldMk cId="1830847363" sldId="283"/>
            <ac:spMk id="13315" creationId="{5AD04786-A529-4CD4-90E5-AFC38CD749C9}"/>
          </ac:spMkLst>
        </pc:spChg>
        <pc:spChg chg="mod">
          <ac:chgData name="Vivek Saahil" userId="43ad321a-5946-4c44-869a-99c3331d9527" providerId="ADAL" clId="{EA813354-F016-409C-A55B-EB42D8BC8B73}" dt="2021-04-06T04:33:14.680" v="5341" actId="27803"/>
          <ac:spMkLst>
            <pc:docMk/>
            <pc:sldMk cId="1830847363" sldId="283"/>
            <ac:spMk id="13316" creationId="{C8AE2C4E-578D-4970-B47D-CA7FD9C9D7E8}"/>
          </ac:spMkLst>
        </pc:spChg>
        <pc:spChg chg="mod">
          <ac:chgData name="Vivek Saahil" userId="43ad321a-5946-4c44-869a-99c3331d9527" providerId="ADAL" clId="{EA813354-F016-409C-A55B-EB42D8BC8B73}" dt="2021-04-06T04:33:14.680" v="5341" actId="27803"/>
          <ac:spMkLst>
            <pc:docMk/>
            <pc:sldMk cId="1830847363" sldId="283"/>
            <ac:spMk id="13317" creationId="{10B4DD4C-3142-45D3-81BD-57A8B9B759EC}"/>
          </ac:spMkLst>
        </pc:spChg>
        <pc:spChg chg="mod">
          <ac:chgData name="Vivek Saahil" userId="43ad321a-5946-4c44-869a-99c3331d9527" providerId="ADAL" clId="{EA813354-F016-409C-A55B-EB42D8BC8B73}" dt="2021-04-06T04:33:14.680" v="5341" actId="27803"/>
          <ac:spMkLst>
            <pc:docMk/>
            <pc:sldMk cId="1830847363" sldId="283"/>
            <ac:spMk id="13318" creationId="{CC147F26-9143-412D-9949-2B0E186D6D9A}"/>
          </ac:spMkLst>
        </pc:spChg>
        <pc:spChg chg="mod">
          <ac:chgData name="Vivek Saahil" userId="43ad321a-5946-4c44-869a-99c3331d9527" providerId="ADAL" clId="{EA813354-F016-409C-A55B-EB42D8BC8B73}" dt="2021-04-06T04:33:14.680" v="5341" actId="27803"/>
          <ac:spMkLst>
            <pc:docMk/>
            <pc:sldMk cId="1830847363" sldId="283"/>
            <ac:spMk id="13319" creationId="{716E3554-9A98-4F2B-942E-2CCA702B8E64}"/>
          </ac:spMkLst>
        </pc:spChg>
        <pc:spChg chg="mod">
          <ac:chgData name="Vivek Saahil" userId="43ad321a-5946-4c44-869a-99c3331d9527" providerId="ADAL" clId="{EA813354-F016-409C-A55B-EB42D8BC8B73}" dt="2021-04-06T04:33:14.680" v="5341" actId="27803"/>
          <ac:spMkLst>
            <pc:docMk/>
            <pc:sldMk cId="1830847363" sldId="283"/>
            <ac:spMk id="13320" creationId="{E10B6ABA-7DC8-4E2D-8640-6941B13D8A97}"/>
          </ac:spMkLst>
        </pc:spChg>
        <pc:spChg chg="mod">
          <ac:chgData name="Vivek Saahil" userId="43ad321a-5946-4c44-869a-99c3331d9527" providerId="ADAL" clId="{EA813354-F016-409C-A55B-EB42D8BC8B73}" dt="2021-04-06T04:33:14.680" v="5341" actId="27803"/>
          <ac:spMkLst>
            <pc:docMk/>
            <pc:sldMk cId="1830847363" sldId="283"/>
            <ac:spMk id="13321" creationId="{645E8960-53C1-4132-AD34-67BEED85CE8A}"/>
          </ac:spMkLst>
        </pc:spChg>
        <pc:spChg chg="mod">
          <ac:chgData name="Vivek Saahil" userId="43ad321a-5946-4c44-869a-99c3331d9527" providerId="ADAL" clId="{EA813354-F016-409C-A55B-EB42D8BC8B73}" dt="2021-04-06T04:33:14.680" v="5341" actId="27803"/>
          <ac:spMkLst>
            <pc:docMk/>
            <pc:sldMk cId="1830847363" sldId="283"/>
            <ac:spMk id="13322" creationId="{6A7AFB0C-E82A-451A-B077-B42413D913F0}"/>
          </ac:spMkLst>
        </pc:spChg>
        <pc:spChg chg="mod">
          <ac:chgData name="Vivek Saahil" userId="43ad321a-5946-4c44-869a-99c3331d9527" providerId="ADAL" clId="{EA813354-F016-409C-A55B-EB42D8BC8B73}" dt="2021-04-06T04:33:14.680" v="5341" actId="27803"/>
          <ac:spMkLst>
            <pc:docMk/>
            <pc:sldMk cId="1830847363" sldId="283"/>
            <ac:spMk id="13323" creationId="{9384794C-DA28-44E1-817C-5BB8B0656886}"/>
          </ac:spMkLst>
        </pc:spChg>
        <pc:spChg chg="mod">
          <ac:chgData name="Vivek Saahil" userId="43ad321a-5946-4c44-869a-99c3331d9527" providerId="ADAL" clId="{EA813354-F016-409C-A55B-EB42D8BC8B73}" dt="2021-04-06T04:33:14.680" v="5341" actId="27803"/>
          <ac:spMkLst>
            <pc:docMk/>
            <pc:sldMk cId="1830847363" sldId="283"/>
            <ac:spMk id="13324" creationId="{1C981344-392B-44E3-BCDD-E28D50F9F9BB}"/>
          </ac:spMkLst>
        </pc:spChg>
        <pc:spChg chg="mod">
          <ac:chgData name="Vivek Saahil" userId="43ad321a-5946-4c44-869a-99c3331d9527" providerId="ADAL" clId="{EA813354-F016-409C-A55B-EB42D8BC8B73}" dt="2021-04-06T04:33:14.680" v="5341" actId="27803"/>
          <ac:spMkLst>
            <pc:docMk/>
            <pc:sldMk cId="1830847363" sldId="283"/>
            <ac:spMk id="13325" creationId="{64D7EA74-4768-4D30-AD63-AB3207A0E425}"/>
          </ac:spMkLst>
        </pc:spChg>
        <pc:spChg chg="mod">
          <ac:chgData name="Vivek Saahil" userId="43ad321a-5946-4c44-869a-99c3331d9527" providerId="ADAL" clId="{EA813354-F016-409C-A55B-EB42D8BC8B73}" dt="2021-04-06T04:33:14.680" v="5341" actId="27803"/>
          <ac:spMkLst>
            <pc:docMk/>
            <pc:sldMk cId="1830847363" sldId="283"/>
            <ac:spMk id="13326" creationId="{DBC90156-504D-4B3D-9FFB-B9F5C43F04B9}"/>
          </ac:spMkLst>
        </pc:spChg>
        <pc:spChg chg="mod">
          <ac:chgData name="Vivek Saahil" userId="43ad321a-5946-4c44-869a-99c3331d9527" providerId="ADAL" clId="{EA813354-F016-409C-A55B-EB42D8BC8B73}" dt="2021-04-06T04:33:14.680" v="5341" actId="27803"/>
          <ac:spMkLst>
            <pc:docMk/>
            <pc:sldMk cId="1830847363" sldId="283"/>
            <ac:spMk id="13327" creationId="{F269D056-7D94-416B-AE7B-A92402189E22}"/>
          </ac:spMkLst>
        </pc:spChg>
        <pc:spChg chg="mod">
          <ac:chgData name="Vivek Saahil" userId="43ad321a-5946-4c44-869a-99c3331d9527" providerId="ADAL" clId="{EA813354-F016-409C-A55B-EB42D8BC8B73}" dt="2021-04-06T04:33:14.680" v="5341" actId="27803"/>
          <ac:spMkLst>
            <pc:docMk/>
            <pc:sldMk cId="1830847363" sldId="283"/>
            <ac:spMk id="13328" creationId="{859E60E2-1DDB-4789-AC4A-2B991D6A1003}"/>
          </ac:spMkLst>
        </pc:spChg>
        <pc:spChg chg="mod">
          <ac:chgData name="Vivek Saahil" userId="43ad321a-5946-4c44-869a-99c3331d9527" providerId="ADAL" clId="{EA813354-F016-409C-A55B-EB42D8BC8B73}" dt="2021-04-06T04:33:14.680" v="5341" actId="27803"/>
          <ac:spMkLst>
            <pc:docMk/>
            <pc:sldMk cId="1830847363" sldId="283"/>
            <ac:spMk id="13329" creationId="{AE37D6F8-E259-4680-9AF6-0859ABF8B60E}"/>
          </ac:spMkLst>
        </pc:spChg>
        <pc:spChg chg="mod">
          <ac:chgData name="Vivek Saahil" userId="43ad321a-5946-4c44-869a-99c3331d9527" providerId="ADAL" clId="{EA813354-F016-409C-A55B-EB42D8BC8B73}" dt="2021-04-06T04:33:14.680" v="5341" actId="27803"/>
          <ac:spMkLst>
            <pc:docMk/>
            <pc:sldMk cId="1830847363" sldId="283"/>
            <ac:spMk id="13330" creationId="{D9A08EE7-5FC3-4AB8-9833-0AF7D8B9D1C4}"/>
          </ac:spMkLst>
        </pc:spChg>
        <pc:spChg chg="mod">
          <ac:chgData name="Vivek Saahil" userId="43ad321a-5946-4c44-869a-99c3331d9527" providerId="ADAL" clId="{EA813354-F016-409C-A55B-EB42D8BC8B73}" dt="2021-04-06T04:33:14.680" v="5341" actId="27803"/>
          <ac:spMkLst>
            <pc:docMk/>
            <pc:sldMk cId="1830847363" sldId="283"/>
            <ac:spMk id="13331" creationId="{3C1F91DB-5394-4BB4-BB51-EE390B3BD334}"/>
          </ac:spMkLst>
        </pc:spChg>
        <pc:spChg chg="mod">
          <ac:chgData name="Vivek Saahil" userId="43ad321a-5946-4c44-869a-99c3331d9527" providerId="ADAL" clId="{EA813354-F016-409C-A55B-EB42D8BC8B73}" dt="2021-04-06T04:33:14.680" v="5341" actId="27803"/>
          <ac:spMkLst>
            <pc:docMk/>
            <pc:sldMk cId="1830847363" sldId="283"/>
            <ac:spMk id="13332" creationId="{739CA344-99EB-4DD1-BD7F-0362652D789E}"/>
          </ac:spMkLst>
        </pc:spChg>
        <pc:spChg chg="mod">
          <ac:chgData name="Vivek Saahil" userId="43ad321a-5946-4c44-869a-99c3331d9527" providerId="ADAL" clId="{EA813354-F016-409C-A55B-EB42D8BC8B73}" dt="2021-04-06T04:33:14.680" v="5341" actId="27803"/>
          <ac:spMkLst>
            <pc:docMk/>
            <pc:sldMk cId="1830847363" sldId="283"/>
            <ac:spMk id="13333" creationId="{AC5EBD41-9802-4D1F-AAF0-8D19E93E4CA6}"/>
          </ac:spMkLst>
        </pc:spChg>
        <pc:spChg chg="mod">
          <ac:chgData name="Vivek Saahil" userId="43ad321a-5946-4c44-869a-99c3331d9527" providerId="ADAL" clId="{EA813354-F016-409C-A55B-EB42D8BC8B73}" dt="2021-04-06T04:33:14.680" v="5341" actId="27803"/>
          <ac:spMkLst>
            <pc:docMk/>
            <pc:sldMk cId="1830847363" sldId="283"/>
            <ac:spMk id="13334" creationId="{A1C19F18-BDF7-45C3-A201-01CB06781F6B}"/>
          </ac:spMkLst>
        </pc:spChg>
        <pc:spChg chg="mod">
          <ac:chgData name="Vivek Saahil" userId="43ad321a-5946-4c44-869a-99c3331d9527" providerId="ADAL" clId="{EA813354-F016-409C-A55B-EB42D8BC8B73}" dt="2021-04-06T04:33:14.680" v="5341" actId="27803"/>
          <ac:spMkLst>
            <pc:docMk/>
            <pc:sldMk cId="1830847363" sldId="283"/>
            <ac:spMk id="13335" creationId="{E34B4FFE-21B9-4029-954A-17CDF9FEC208}"/>
          </ac:spMkLst>
        </pc:spChg>
        <pc:spChg chg="mod">
          <ac:chgData name="Vivek Saahil" userId="43ad321a-5946-4c44-869a-99c3331d9527" providerId="ADAL" clId="{EA813354-F016-409C-A55B-EB42D8BC8B73}" dt="2021-04-06T04:33:14.680" v="5341" actId="27803"/>
          <ac:spMkLst>
            <pc:docMk/>
            <pc:sldMk cId="1830847363" sldId="283"/>
            <ac:spMk id="13336" creationId="{F7525F7A-875F-4456-9972-1F8980726E33}"/>
          </ac:spMkLst>
        </pc:spChg>
        <pc:spChg chg="mod">
          <ac:chgData name="Vivek Saahil" userId="43ad321a-5946-4c44-869a-99c3331d9527" providerId="ADAL" clId="{EA813354-F016-409C-A55B-EB42D8BC8B73}" dt="2021-04-06T04:33:14.680" v="5341" actId="27803"/>
          <ac:spMkLst>
            <pc:docMk/>
            <pc:sldMk cId="1830847363" sldId="283"/>
            <ac:spMk id="13337" creationId="{F3755B94-1F52-488B-97F5-BE922BA164EE}"/>
          </ac:spMkLst>
        </pc:spChg>
        <pc:spChg chg="mod">
          <ac:chgData name="Vivek Saahil" userId="43ad321a-5946-4c44-869a-99c3331d9527" providerId="ADAL" clId="{EA813354-F016-409C-A55B-EB42D8BC8B73}" dt="2021-04-06T04:33:14.680" v="5341" actId="27803"/>
          <ac:spMkLst>
            <pc:docMk/>
            <pc:sldMk cId="1830847363" sldId="283"/>
            <ac:spMk id="13338" creationId="{5A5A9049-1773-4C4C-B622-C4F93CB81A52}"/>
          </ac:spMkLst>
        </pc:spChg>
        <pc:spChg chg="mod">
          <ac:chgData name="Vivek Saahil" userId="43ad321a-5946-4c44-869a-99c3331d9527" providerId="ADAL" clId="{EA813354-F016-409C-A55B-EB42D8BC8B73}" dt="2021-04-06T04:33:14.680" v="5341" actId="27803"/>
          <ac:spMkLst>
            <pc:docMk/>
            <pc:sldMk cId="1830847363" sldId="283"/>
            <ac:spMk id="13339" creationId="{0E1FDBA4-7FB1-4D33-91B3-7C76EA75A824}"/>
          </ac:spMkLst>
        </pc:spChg>
        <pc:spChg chg="mod">
          <ac:chgData name="Vivek Saahil" userId="43ad321a-5946-4c44-869a-99c3331d9527" providerId="ADAL" clId="{EA813354-F016-409C-A55B-EB42D8BC8B73}" dt="2021-04-06T04:33:14.680" v="5341" actId="27803"/>
          <ac:spMkLst>
            <pc:docMk/>
            <pc:sldMk cId="1830847363" sldId="283"/>
            <ac:spMk id="13340" creationId="{D804D72F-3A7D-491D-985C-ABC0B5565D3A}"/>
          </ac:spMkLst>
        </pc:spChg>
        <pc:spChg chg="mod">
          <ac:chgData name="Vivek Saahil" userId="43ad321a-5946-4c44-869a-99c3331d9527" providerId="ADAL" clId="{EA813354-F016-409C-A55B-EB42D8BC8B73}" dt="2021-04-06T04:33:14.680" v="5341" actId="27803"/>
          <ac:spMkLst>
            <pc:docMk/>
            <pc:sldMk cId="1830847363" sldId="283"/>
            <ac:spMk id="13341" creationId="{A017C93C-6B83-4B33-98A9-B84F03A4B014}"/>
          </ac:spMkLst>
        </pc:spChg>
        <pc:spChg chg="mod">
          <ac:chgData name="Vivek Saahil" userId="43ad321a-5946-4c44-869a-99c3331d9527" providerId="ADAL" clId="{EA813354-F016-409C-A55B-EB42D8BC8B73}" dt="2021-04-06T04:33:14.680" v="5341" actId="27803"/>
          <ac:spMkLst>
            <pc:docMk/>
            <pc:sldMk cId="1830847363" sldId="283"/>
            <ac:spMk id="13342" creationId="{55FB3543-BE3F-4E8E-B1FA-09BF8E9D54BC}"/>
          </ac:spMkLst>
        </pc:spChg>
        <pc:spChg chg="mod">
          <ac:chgData name="Vivek Saahil" userId="43ad321a-5946-4c44-869a-99c3331d9527" providerId="ADAL" clId="{EA813354-F016-409C-A55B-EB42D8BC8B73}" dt="2021-04-06T04:33:14.680" v="5341" actId="27803"/>
          <ac:spMkLst>
            <pc:docMk/>
            <pc:sldMk cId="1830847363" sldId="283"/>
            <ac:spMk id="13343" creationId="{A5447BE7-DD86-4D1F-82DB-01A886DF7AF7}"/>
          </ac:spMkLst>
        </pc:spChg>
        <pc:spChg chg="mod">
          <ac:chgData name="Vivek Saahil" userId="43ad321a-5946-4c44-869a-99c3331d9527" providerId="ADAL" clId="{EA813354-F016-409C-A55B-EB42D8BC8B73}" dt="2021-04-06T04:33:14.680" v="5341" actId="27803"/>
          <ac:spMkLst>
            <pc:docMk/>
            <pc:sldMk cId="1830847363" sldId="283"/>
            <ac:spMk id="13344" creationId="{FB677E10-812E-47D9-A5E6-830722E3E466}"/>
          </ac:spMkLst>
        </pc:spChg>
        <pc:spChg chg="mod">
          <ac:chgData name="Vivek Saahil" userId="43ad321a-5946-4c44-869a-99c3331d9527" providerId="ADAL" clId="{EA813354-F016-409C-A55B-EB42D8BC8B73}" dt="2021-04-06T04:33:14.680" v="5341" actId="27803"/>
          <ac:spMkLst>
            <pc:docMk/>
            <pc:sldMk cId="1830847363" sldId="283"/>
            <ac:spMk id="13345" creationId="{EB9FDE3C-6D4F-434E-B4E0-8148635D9BAA}"/>
          </ac:spMkLst>
        </pc:spChg>
        <pc:spChg chg="mod">
          <ac:chgData name="Vivek Saahil" userId="43ad321a-5946-4c44-869a-99c3331d9527" providerId="ADAL" clId="{EA813354-F016-409C-A55B-EB42D8BC8B73}" dt="2021-04-06T04:33:14.680" v="5341" actId="27803"/>
          <ac:spMkLst>
            <pc:docMk/>
            <pc:sldMk cId="1830847363" sldId="283"/>
            <ac:spMk id="13346" creationId="{335BEB2A-ED9D-4DFF-A220-8D9AED508CF8}"/>
          </ac:spMkLst>
        </pc:spChg>
        <pc:spChg chg="mod">
          <ac:chgData name="Vivek Saahil" userId="43ad321a-5946-4c44-869a-99c3331d9527" providerId="ADAL" clId="{EA813354-F016-409C-A55B-EB42D8BC8B73}" dt="2021-04-06T04:33:14.680" v="5341" actId="27803"/>
          <ac:spMkLst>
            <pc:docMk/>
            <pc:sldMk cId="1830847363" sldId="283"/>
            <ac:spMk id="13347" creationId="{339D1B5C-25FC-4E30-A948-54BBAE68C46D}"/>
          </ac:spMkLst>
        </pc:spChg>
        <pc:spChg chg="mod">
          <ac:chgData name="Vivek Saahil" userId="43ad321a-5946-4c44-869a-99c3331d9527" providerId="ADAL" clId="{EA813354-F016-409C-A55B-EB42D8BC8B73}" dt="2021-04-06T04:33:14.680" v="5341" actId="27803"/>
          <ac:spMkLst>
            <pc:docMk/>
            <pc:sldMk cId="1830847363" sldId="283"/>
            <ac:spMk id="13348" creationId="{381F78DD-1390-4C95-AD84-4DBA770C8089}"/>
          </ac:spMkLst>
        </pc:spChg>
        <pc:spChg chg="mod">
          <ac:chgData name="Vivek Saahil" userId="43ad321a-5946-4c44-869a-99c3331d9527" providerId="ADAL" clId="{EA813354-F016-409C-A55B-EB42D8BC8B73}" dt="2021-04-06T04:33:14.680" v="5341" actId="27803"/>
          <ac:spMkLst>
            <pc:docMk/>
            <pc:sldMk cId="1830847363" sldId="283"/>
            <ac:spMk id="13349" creationId="{97D3F647-E15A-4366-AEE9-5A800389D5E0}"/>
          </ac:spMkLst>
        </pc:spChg>
        <pc:spChg chg="mod">
          <ac:chgData name="Vivek Saahil" userId="43ad321a-5946-4c44-869a-99c3331d9527" providerId="ADAL" clId="{EA813354-F016-409C-A55B-EB42D8BC8B73}" dt="2021-04-06T04:33:14.680" v="5341" actId="27803"/>
          <ac:spMkLst>
            <pc:docMk/>
            <pc:sldMk cId="1830847363" sldId="283"/>
            <ac:spMk id="13350" creationId="{1F63DD4D-6841-4966-B485-C5C66D4D1695}"/>
          </ac:spMkLst>
        </pc:spChg>
        <pc:spChg chg="mod">
          <ac:chgData name="Vivek Saahil" userId="43ad321a-5946-4c44-869a-99c3331d9527" providerId="ADAL" clId="{EA813354-F016-409C-A55B-EB42D8BC8B73}" dt="2021-04-06T04:33:14.680" v="5341" actId="27803"/>
          <ac:spMkLst>
            <pc:docMk/>
            <pc:sldMk cId="1830847363" sldId="283"/>
            <ac:spMk id="13351" creationId="{32A27166-473D-421B-87E7-67567F71DA6F}"/>
          </ac:spMkLst>
        </pc:spChg>
        <pc:spChg chg="mod">
          <ac:chgData name="Vivek Saahil" userId="43ad321a-5946-4c44-869a-99c3331d9527" providerId="ADAL" clId="{EA813354-F016-409C-A55B-EB42D8BC8B73}" dt="2021-04-06T04:33:14.680" v="5341" actId="27803"/>
          <ac:spMkLst>
            <pc:docMk/>
            <pc:sldMk cId="1830847363" sldId="283"/>
            <ac:spMk id="13352" creationId="{613A4F54-3A58-4039-97EC-3FF481F4E37E}"/>
          </ac:spMkLst>
        </pc:spChg>
        <pc:spChg chg="mod">
          <ac:chgData name="Vivek Saahil" userId="43ad321a-5946-4c44-869a-99c3331d9527" providerId="ADAL" clId="{EA813354-F016-409C-A55B-EB42D8BC8B73}" dt="2021-04-06T04:33:14.680" v="5341" actId="27803"/>
          <ac:spMkLst>
            <pc:docMk/>
            <pc:sldMk cId="1830847363" sldId="283"/>
            <ac:spMk id="13353" creationId="{94BD62ED-2254-4DA9-80B2-11BCCE22218B}"/>
          </ac:spMkLst>
        </pc:spChg>
        <pc:spChg chg="mod">
          <ac:chgData name="Vivek Saahil" userId="43ad321a-5946-4c44-869a-99c3331d9527" providerId="ADAL" clId="{EA813354-F016-409C-A55B-EB42D8BC8B73}" dt="2021-04-06T04:33:14.680" v="5341" actId="27803"/>
          <ac:spMkLst>
            <pc:docMk/>
            <pc:sldMk cId="1830847363" sldId="283"/>
            <ac:spMk id="13354" creationId="{3775F634-031C-4FCB-88C3-4BFA665306B1}"/>
          </ac:spMkLst>
        </pc:spChg>
        <pc:spChg chg="mod">
          <ac:chgData name="Vivek Saahil" userId="43ad321a-5946-4c44-869a-99c3331d9527" providerId="ADAL" clId="{EA813354-F016-409C-A55B-EB42D8BC8B73}" dt="2021-04-06T04:33:14.680" v="5341" actId="27803"/>
          <ac:spMkLst>
            <pc:docMk/>
            <pc:sldMk cId="1830847363" sldId="283"/>
            <ac:spMk id="13355" creationId="{F1E6AD97-4F3F-4E71-8F8D-1EE55A921021}"/>
          </ac:spMkLst>
        </pc:spChg>
        <pc:spChg chg="mod">
          <ac:chgData name="Vivek Saahil" userId="43ad321a-5946-4c44-869a-99c3331d9527" providerId="ADAL" clId="{EA813354-F016-409C-A55B-EB42D8BC8B73}" dt="2021-04-06T04:33:14.680" v="5341" actId="27803"/>
          <ac:spMkLst>
            <pc:docMk/>
            <pc:sldMk cId="1830847363" sldId="283"/>
            <ac:spMk id="13356" creationId="{2F3AA389-3097-4E1E-901B-F2164CAC5377}"/>
          </ac:spMkLst>
        </pc:spChg>
        <pc:spChg chg="mod">
          <ac:chgData name="Vivek Saahil" userId="43ad321a-5946-4c44-869a-99c3331d9527" providerId="ADAL" clId="{EA813354-F016-409C-A55B-EB42D8BC8B73}" dt="2021-04-06T04:33:14.680" v="5341" actId="27803"/>
          <ac:spMkLst>
            <pc:docMk/>
            <pc:sldMk cId="1830847363" sldId="283"/>
            <ac:spMk id="13357" creationId="{048FC4C1-EB34-4C1C-9537-79D34D406A80}"/>
          </ac:spMkLst>
        </pc:spChg>
        <pc:spChg chg="mod">
          <ac:chgData name="Vivek Saahil" userId="43ad321a-5946-4c44-869a-99c3331d9527" providerId="ADAL" clId="{EA813354-F016-409C-A55B-EB42D8BC8B73}" dt="2021-04-06T04:33:14.680" v="5341" actId="27803"/>
          <ac:spMkLst>
            <pc:docMk/>
            <pc:sldMk cId="1830847363" sldId="283"/>
            <ac:spMk id="13358" creationId="{5274ED57-1CCD-4268-B16E-BDBD6283A34C}"/>
          </ac:spMkLst>
        </pc:spChg>
        <pc:spChg chg="mod">
          <ac:chgData name="Vivek Saahil" userId="43ad321a-5946-4c44-869a-99c3331d9527" providerId="ADAL" clId="{EA813354-F016-409C-A55B-EB42D8BC8B73}" dt="2021-04-06T04:33:14.680" v="5341" actId="27803"/>
          <ac:spMkLst>
            <pc:docMk/>
            <pc:sldMk cId="1830847363" sldId="283"/>
            <ac:spMk id="13359" creationId="{FD80A461-05EB-4C68-83AF-3CBFCABB8F23}"/>
          </ac:spMkLst>
        </pc:spChg>
        <pc:spChg chg="mod">
          <ac:chgData name="Vivek Saahil" userId="43ad321a-5946-4c44-869a-99c3331d9527" providerId="ADAL" clId="{EA813354-F016-409C-A55B-EB42D8BC8B73}" dt="2021-04-06T04:33:14.680" v="5341" actId="27803"/>
          <ac:spMkLst>
            <pc:docMk/>
            <pc:sldMk cId="1830847363" sldId="283"/>
            <ac:spMk id="13360" creationId="{4757A1C7-65E6-46AA-8A7B-29873FFA168C}"/>
          </ac:spMkLst>
        </pc:spChg>
        <pc:spChg chg="mod">
          <ac:chgData name="Vivek Saahil" userId="43ad321a-5946-4c44-869a-99c3331d9527" providerId="ADAL" clId="{EA813354-F016-409C-A55B-EB42D8BC8B73}" dt="2021-04-06T04:33:14.680" v="5341" actId="27803"/>
          <ac:spMkLst>
            <pc:docMk/>
            <pc:sldMk cId="1830847363" sldId="283"/>
            <ac:spMk id="13361" creationId="{3FB1A6F0-B219-4420-9D9A-296977F2319A}"/>
          </ac:spMkLst>
        </pc:spChg>
        <pc:spChg chg="mod">
          <ac:chgData name="Vivek Saahil" userId="43ad321a-5946-4c44-869a-99c3331d9527" providerId="ADAL" clId="{EA813354-F016-409C-A55B-EB42D8BC8B73}" dt="2021-04-06T04:33:14.680" v="5341" actId="27803"/>
          <ac:spMkLst>
            <pc:docMk/>
            <pc:sldMk cId="1830847363" sldId="283"/>
            <ac:spMk id="13362" creationId="{EEF97031-D5F5-4382-BAD1-9CC4F194E5D3}"/>
          </ac:spMkLst>
        </pc:spChg>
        <pc:spChg chg="mod">
          <ac:chgData name="Vivek Saahil" userId="43ad321a-5946-4c44-869a-99c3331d9527" providerId="ADAL" clId="{EA813354-F016-409C-A55B-EB42D8BC8B73}" dt="2021-04-06T04:33:14.680" v="5341" actId="27803"/>
          <ac:spMkLst>
            <pc:docMk/>
            <pc:sldMk cId="1830847363" sldId="283"/>
            <ac:spMk id="13363" creationId="{E84AEAE6-260B-4CFC-9D16-34D704B4606D}"/>
          </ac:spMkLst>
        </pc:spChg>
        <pc:spChg chg="mod">
          <ac:chgData name="Vivek Saahil" userId="43ad321a-5946-4c44-869a-99c3331d9527" providerId="ADAL" clId="{EA813354-F016-409C-A55B-EB42D8BC8B73}" dt="2021-04-06T04:33:14.680" v="5341" actId="27803"/>
          <ac:spMkLst>
            <pc:docMk/>
            <pc:sldMk cId="1830847363" sldId="283"/>
            <ac:spMk id="13364" creationId="{54081CD9-75A2-4B3A-B8D1-70A6BFC7C531}"/>
          </ac:spMkLst>
        </pc:spChg>
        <pc:spChg chg="mod">
          <ac:chgData name="Vivek Saahil" userId="43ad321a-5946-4c44-869a-99c3331d9527" providerId="ADAL" clId="{EA813354-F016-409C-A55B-EB42D8BC8B73}" dt="2021-04-06T04:33:14.680" v="5341" actId="27803"/>
          <ac:spMkLst>
            <pc:docMk/>
            <pc:sldMk cId="1830847363" sldId="283"/>
            <ac:spMk id="13365" creationId="{A3343592-918A-4498-BEDA-59BFDB992E7F}"/>
          </ac:spMkLst>
        </pc:spChg>
        <pc:spChg chg="mod">
          <ac:chgData name="Vivek Saahil" userId="43ad321a-5946-4c44-869a-99c3331d9527" providerId="ADAL" clId="{EA813354-F016-409C-A55B-EB42D8BC8B73}" dt="2021-04-06T04:33:14.680" v="5341" actId="27803"/>
          <ac:spMkLst>
            <pc:docMk/>
            <pc:sldMk cId="1830847363" sldId="283"/>
            <ac:spMk id="13366" creationId="{9FE437B4-05AA-43EA-99DE-D828E03A615A}"/>
          </ac:spMkLst>
        </pc:spChg>
        <pc:spChg chg="mod">
          <ac:chgData name="Vivek Saahil" userId="43ad321a-5946-4c44-869a-99c3331d9527" providerId="ADAL" clId="{EA813354-F016-409C-A55B-EB42D8BC8B73}" dt="2021-04-06T04:33:14.680" v="5341" actId="27803"/>
          <ac:spMkLst>
            <pc:docMk/>
            <pc:sldMk cId="1830847363" sldId="283"/>
            <ac:spMk id="13367" creationId="{5A02A863-FCFE-4211-A19D-9EC71789318B}"/>
          </ac:spMkLst>
        </pc:spChg>
        <pc:spChg chg="mod">
          <ac:chgData name="Vivek Saahil" userId="43ad321a-5946-4c44-869a-99c3331d9527" providerId="ADAL" clId="{EA813354-F016-409C-A55B-EB42D8BC8B73}" dt="2021-04-06T04:33:14.680" v="5341" actId="27803"/>
          <ac:spMkLst>
            <pc:docMk/>
            <pc:sldMk cId="1830847363" sldId="283"/>
            <ac:spMk id="13368" creationId="{532A172A-61F7-4785-9488-334EC0BF3098}"/>
          </ac:spMkLst>
        </pc:spChg>
        <pc:spChg chg="mod">
          <ac:chgData name="Vivek Saahil" userId="43ad321a-5946-4c44-869a-99c3331d9527" providerId="ADAL" clId="{EA813354-F016-409C-A55B-EB42D8BC8B73}" dt="2021-04-06T04:33:14.680" v="5341" actId="27803"/>
          <ac:spMkLst>
            <pc:docMk/>
            <pc:sldMk cId="1830847363" sldId="283"/>
            <ac:spMk id="13369" creationId="{5D82B6AD-5F59-4BAC-B15A-589892C65C16}"/>
          </ac:spMkLst>
        </pc:spChg>
        <pc:spChg chg="mod">
          <ac:chgData name="Vivek Saahil" userId="43ad321a-5946-4c44-869a-99c3331d9527" providerId="ADAL" clId="{EA813354-F016-409C-A55B-EB42D8BC8B73}" dt="2021-04-06T04:33:14.680" v="5341" actId="27803"/>
          <ac:spMkLst>
            <pc:docMk/>
            <pc:sldMk cId="1830847363" sldId="283"/>
            <ac:spMk id="13370" creationId="{B5E41F81-7842-4F87-8676-6F2176C51E58}"/>
          </ac:spMkLst>
        </pc:spChg>
        <pc:spChg chg="mod">
          <ac:chgData name="Vivek Saahil" userId="43ad321a-5946-4c44-869a-99c3331d9527" providerId="ADAL" clId="{EA813354-F016-409C-A55B-EB42D8BC8B73}" dt="2021-04-06T04:33:14.680" v="5341" actId="27803"/>
          <ac:spMkLst>
            <pc:docMk/>
            <pc:sldMk cId="1830847363" sldId="283"/>
            <ac:spMk id="13371" creationId="{731F26FE-51CC-49EA-92B8-91CB3FED9B6F}"/>
          </ac:spMkLst>
        </pc:spChg>
        <pc:spChg chg="mod">
          <ac:chgData name="Vivek Saahil" userId="43ad321a-5946-4c44-869a-99c3331d9527" providerId="ADAL" clId="{EA813354-F016-409C-A55B-EB42D8BC8B73}" dt="2021-04-06T04:33:14.680" v="5341" actId="27803"/>
          <ac:spMkLst>
            <pc:docMk/>
            <pc:sldMk cId="1830847363" sldId="283"/>
            <ac:spMk id="13372" creationId="{D258AB9D-2D5F-436C-9C29-24C7E87DAF3B}"/>
          </ac:spMkLst>
        </pc:spChg>
        <pc:spChg chg="mod">
          <ac:chgData name="Vivek Saahil" userId="43ad321a-5946-4c44-869a-99c3331d9527" providerId="ADAL" clId="{EA813354-F016-409C-A55B-EB42D8BC8B73}" dt="2021-04-06T04:33:14.680" v="5341" actId="27803"/>
          <ac:spMkLst>
            <pc:docMk/>
            <pc:sldMk cId="1830847363" sldId="283"/>
            <ac:spMk id="13373" creationId="{1DA99F47-8B78-49B5-A4EF-C18E7A1441D5}"/>
          </ac:spMkLst>
        </pc:spChg>
        <pc:spChg chg="mod">
          <ac:chgData name="Vivek Saahil" userId="43ad321a-5946-4c44-869a-99c3331d9527" providerId="ADAL" clId="{EA813354-F016-409C-A55B-EB42D8BC8B73}" dt="2021-04-06T04:33:14.680" v="5341" actId="27803"/>
          <ac:spMkLst>
            <pc:docMk/>
            <pc:sldMk cId="1830847363" sldId="283"/>
            <ac:spMk id="13374" creationId="{F081F856-9895-4DE6-A806-FDFB2F5FA05B}"/>
          </ac:spMkLst>
        </pc:spChg>
        <pc:spChg chg="mod">
          <ac:chgData name="Vivek Saahil" userId="43ad321a-5946-4c44-869a-99c3331d9527" providerId="ADAL" clId="{EA813354-F016-409C-A55B-EB42D8BC8B73}" dt="2021-04-06T04:33:14.680" v="5341" actId="27803"/>
          <ac:spMkLst>
            <pc:docMk/>
            <pc:sldMk cId="1830847363" sldId="283"/>
            <ac:spMk id="13375" creationId="{BAA0A1CA-8BBA-4672-906C-BE47D56B4711}"/>
          </ac:spMkLst>
        </pc:spChg>
        <pc:spChg chg="mod">
          <ac:chgData name="Vivek Saahil" userId="43ad321a-5946-4c44-869a-99c3331d9527" providerId="ADAL" clId="{EA813354-F016-409C-A55B-EB42D8BC8B73}" dt="2021-04-06T04:33:14.680" v="5341" actId="27803"/>
          <ac:spMkLst>
            <pc:docMk/>
            <pc:sldMk cId="1830847363" sldId="283"/>
            <ac:spMk id="13376" creationId="{6F482A17-19ED-4F27-A8F9-6FF3F0EF4B61}"/>
          </ac:spMkLst>
        </pc:spChg>
        <pc:spChg chg="mod">
          <ac:chgData name="Vivek Saahil" userId="43ad321a-5946-4c44-869a-99c3331d9527" providerId="ADAL" clId="{EA813354-F016-409C-A55B-EB42D8BC8B73}" dt="2021-04-06T04:33:14.680" v="5341" actId="27803"/>
          <ac:spMkLst>
            <pc:docMk/>
            <pc:sldMk cId="1830847363" sldId="283"/>
            <ac:spMk id="13377" creationId="{F520BC29-4793-4341-9462-81C0F137C7FE}"/>
          </ac:spMkLst>
        </pc:spChg>
        <pc:spChg chg="mod">
          <ac:chgData name="Vivek Saahil" userId="43ad321a-5946-4c44-869a-99c3331d9527" providerId="ADAL" clId="{EA813354-F016-409C-A55B-EB42D8BC8B73}" dt="2021-04-06T04:33:14.680" v="5341" actId="27803"/>
          <ac:spMkLst>
            <pc:docMk/>
            <pc:sldMk cId="1830847363" sldId="283"/>
            <ac:spMk id="13378" creationId="{DD7D16E0-0A6C-45D5-9A03-7D405CF306A2}"/>
          </ac:spMkLst>
        </pc:spChg>
        <pc:spChg chg="mod">
          <ac:chgData name="Vivek Saahil" userId="43ad321a-5946-4c44-869a-99c3331d9527" providerId="ADAL" clId="{EA813354-F016-409C-A55B-EB42D8BC8B73}" dt="2021-04-06T04:33:14.680" v="5341" actId="27803"/>
          <ac:spMkLst>
            <pc:docMk/>
            <pc:sldMk cId="1830847363" sldId="283"/>
            <ac:spMk id="13379" creationId="{6EDF99E0-23E3-4E55-8DFD-29FFC6BAC6EA}"/>
          </ac:spMkLst>
        </pc:spChg>
        <pc:spChg chg="mod">
          <ac:chgData name="Vivek Saahil" userId="43ad321a-5946-4c44-869a-99c3331d9527" providerId="ADAL" clId="{EA813354-F016-409C-A55B-EB42D8BC8B73}" dt="2021-04-06T04:33:14.680" v="5341" actId="27803"/>
          <ac:spMkLst>
            <pc:docMk/>
            <pc:sldMk cId="1830847363" sldId="283"/>
            <ac:spMk id="13380" creationId="{A22563CB-7DA3-4ADD-8C54-6DF12F149654}"/>
          </ac:spMkLst>
        </pc:spChg>
        <pc:spChg chg="mod">
          <ac:chgData name="Vivek Saahil" userId="43ad321a-5946-4c44-869a-99c3331d9527" providerId="ADAL" clId="{EA813354-F016-409C-A55B-EB42D8BC8B73}" dt="2021-04-06T04:33:14.680" v="5341" actId="27803"/>
          <ac:spMkLst>
            <pc:docMk/>
            <pc:sldMk cId="1830847363" sldId="283"/>
            <ac:spMk id="13381" creationId="{B9D87A2C-45CC-41B1-84AF-12A7DBE6E705}"/>
          </ac:spMkLst>
        </pc:spChg>
        <pc:spChg chg="mod">
          <ac:chgData name="Vivek Saahil" userId="43ad321a-5946-4c44-869a-99c3331d9527" providerId="ADAL" clId="{EA813354-F016-409C-A55B-EB42D8BC8B73}" dt="2021-04-06T04:33:14.680" v="5341" actId="27803"/>
          <ac:spMkLst>
            <pc:docMk/>
            <pc:sldMk cId="1830847363" sldId="283"/>
            <ac:spMk id="13382" creationId="{64949F72-3325-40AE-8959-7EC53D21D42D}"/>
          </ac:spMkLst>
        </pc:spChg>
        <pc:spChg chg="mod">
          <ac:chgData name="Vivek Saahil" userId="43ad321a-5946-4c44-869a-99c3331d9527" providerId="ADAL" clId="{EA813354-F016-409C-A55B-EB42D8BC8B73}" dt="2021-04-06T04:33:14.680" v="5341" actId="27803"/>
          <ac:spMkLst>
            <pc:docMk/>
            <pc:sldMk cId="1830847363" sldId="283"/>
            <ac:spMk id="13383" creationId="{58FF29EC-04B4-4419-AF9C-86B59C5C48E1}"/>
          </ac:spMkLst>
        </pc:spChg>
        <pc:spChg chg="mod">
          <ac:chgData name="Vivek Saahil" userId="43ad321a-5946-4c44-869a-99c3331d9527" providerId="ADAL" clId="{EA813354-F016-409C-A55B-EB42D8BC8B73}" dt="2021-04-06T04:33:14.680" v="5341" actId="27803"/>
          <ac:spMkLst>
            <pc:docMk/>
            <pc:sldMk cId="1830847363" sldId="283"/>
            <ac:spMk id="13384" creationId="{D7785B26-CD98-4D8E-AF9A-8CFC60B96B30}"/>
          </ac:spMkLst>
        </pc:spChg>
        <pc:spChg chg="mod">
          <ac:chgData name="Vivek Saahil" userId="43ad321a-5946-4c44-869a-99c3331d9527" providerId="ADAL" clId="{EA813354-F016-409C-A55B-EB42D8BC8B73}" dt="2021-04-06T04:33:14.680" v="5341" actId="27803"/>
          <ac:spMkLst>
            <pc:docMk/>
            <pc:sldMk cId="1830847363" sldId="283"/>
            <ac:spMk id="13385" creationId="{E854B7C6-98EF-4857-9E29-44291C0394A2}"/>
          </ac:spMkLst>
        </pc:spChg>
        <pc:spChg chg="mod">
          <ac:chgData name="Vivek Saahil" userId="43ad321a-5946-4c44-869a-99c3331d9527" providerId="ADAL" clId="{EA813354-F016-409C-A55B-EB42D8BC8B73}" dt="2021-04-06T04:33:14.680" v="5341" actId="27803"/>
          <ac:spMkLst>
            <pc:docMk/>
            <pc:sldMk cId="1830847363" sldId="283"/>
            <ac:spMk id="13386" creationId="{D5F5EC55-548B-46FC-AB2C-EF07819275AD}"/>
          </ac:spMkLst>
        </pc:spChg>
        <pc:spChg chg="mod">
          <ac:chgData name="Vivek Saahil" userId="43ad321a-5946-4c44-869a-99c3331d9527" providerId="ADAL" clId="{EA813354-F016-409C-A55B-EB42D8BC8B73}" dt="2021-04-06T04:33:14.680" v="5341" actId="27803"/>
          <ac:spMkLst>
            <pc:docMk/>
            <pc:sldMk cId="1830847363" sldId="283"/>
            <ac:spMk id="13387" creationId="{6D1686A2-10EF-4C58-83CA-725BB233DA96}"/>
          </ac:spMkLst>
        </pc:spChg>
        <pc:spChg chg="mod">
          <ac:chgData name="Vivek Saahil" userId="43ad321a-5946-4c44-869a-99c3331d9527" providerId="ADAL" clId="{EA813354-F016-409C-A55B-EB42D8BC8B73}" dt="2021-04-06T04:33:14.680" v="5341" actId="27803"/>
          <ac:spMkLst>
            <pc:docMk/>
            <pc:sldMk cId="1830847363" sldId="283"/>
            <ac:spMk id="13388" creationId="{E5AADB39-292E-4973-81ED-605E434B41C9}"/>
          </ac:spMkLst>
        </pc:spChg>
        <pc:spChg chg="mod">
          <ac:chgData name="Vivek Saahil" userId="43ad321a-5946-4c44-869a-99c3331d9527" providerId="ADAL" clId="{EA813354-F016-409C-A55B-EB42D8BC8B73}" dt="2021-04-06T04:33:14.680" v="5341" actId="27803"/>
          <ac:spMkLst>
            <pc:docMk/>
            <pc:sldMk cId="1830847363" sldId="283"/>
            <ac:spMk id="13389" creationId="{F6FAC17A-3839-4556-88CC-6FD8810FBA66}"/>
          </ac:spMkLst>
        </pc:spChg>
        <pc:spChg chg="mod">
          <ac:chgData name="Vivek Saahil" userId="43ad321a-5946-4c44-869a-99c3331d9527" providerId="ADAL" clId="{EA813354-F016-409C-A55B-EB42D8BC8B73}" dt="2021-04-06T04:33:14.680" v="5341" actId="27803"/>
          <ac:spMkLst>
            <pc:docMk/>
            <pc:sldMk cId="1830847363" sldId="283"/>
            <ac:spMk id="13390" creationId="{D484F10A-3550-47F2-9B5B-C3B713D63CFF}"/>
          </ac:spMkLst>
        </pc:spChg>
        <pc:spChg chg="mod">
          <ac:chgData name="Vivek Saahil" userId="43ad321a-5946-4c44-869a-99c3331d9527" providerId="ADAL" clId="{EA813354-F016-409C-A55B-EB42D8BC8B73}" dt="2021-04-06T04:33:14.680" v="5341" actId="27803"/>
          <ac:spMkLst>
            <pc:docMk/>
            <pc:sldMk cId="1830847363" sldId="283"/>
            <ac:spMk id="13391" creationId="{20DAA3EC-3E4B-4EF8-A60A-5A075BD5D647}"/>
          </ac:spMkLst>
        </pc:spChg>
        <pc:spChg chg="mod">
          <ac:chgData name="Vivek Saahil" userId="43ad321a-5946-4c44-869a-99c3331d9527" providerId="ADAL" clId="{EA813354-F016-409C-A55B-EB42D8BC8B73}" dt="2021-04-06T04:33:14.680" v="5341" actId="27803"/>
          <ac:spMkLst>
            <pc:docMk/>
            <pc:sldMk cId="1830847363" sldId="283"/>
            <ac:spMk id="13392" creationId="{ACDDA93D-A9C6-48FD-ADE9-95E8FD1DE180}"/>
          </ac:spMkLst>
        </pc:spChg>
        <pc:spChg chg="mod">
          <ac:chgData name="Vivek Saahil" userId="43ad321a-5946-4c44-869a-99c3331d9527" providerId="ADAL" clId="{EA813354-F016-409C-A55B-EB42D8BC8B73}" dt="2021-04-06T04:33:14.680" v="5341" actId="27803"/>
          <ac:spMkLst>
            <pc:docMk/>
            <pc:sldMk cId="1830847363" sldId="283"/>
            <ac:spMk id="13393" creationId="{430FD984-5274-4A32-9A97-1B902702D97F}"/>
          </ac:spMkLst>
        </pc:spChg>
        <pc:spChg chg="mod">
          <ac:chgData name="Vivek Saahil" userId="43ad321a-5946-4c44-869a-99c3331d9527" providerId="ADAL" clId="{EA813354-F016-409C-A55B-EB42D8BC8B73}" dt="2021-04-06T04:33:14.680" v="5341" actId="27803"/>
          <ac:spMkLst>
            <pc:docMk/>
            <pc:sldMk cId="1830847363" sldId="283"/>
            <ac:spMk id="13394" creationId="{476FE500-1085-48BE-A66A-90E1A55E156A}"/>
          </ac:spMkLst>
        </pc:spChg>
        <pc:spChg chg="mod">
          <ac:chgData name="Vivek Saahil" userId="43ad321a-5946-4c44-869a-99c3331d9527" providerId="ADAL" clId="{EA813354-F016-409C-A55B-EB42D8BC8B73}" dt="2021-04-06T04:33:14.680" v="5341" actId="27803"/>
          <ac:spMkLst>
            <pc:docMk/>
            <pc:sldMk cId="1830847363" sldId="283"/>
            <ac:spMk id="13395" creationId="{F0FD5CFA-04BF-4F6B-A983-BB68FA4178DA}"/>
          </ac:spMkLst>
        </pc:spChg>
        <pc:spChg chg="mod">
          <ac:chgData name="Vivek Saahil" userId="43ad321a-5946-4c44-869a-99c3331d9527" providerId="ADAL" clId="{EA813354-F016-409C-A55B-EB42D8BC8B73}" dt="2021-04-06T04:33:14.680" v="5341" actId="27803"/>
          <ac:spMkLst>
            <pc:docMk/>
            <pc:sldMk cId="1830847363" sldId="283"/>
            <ac:spMk id="13396" creationId="{5D5CD292-0151-46F4-B6DF-0534182F90BA}"/>
          </ac:spMkLst>
        </pc:spChg>
        <pc:spChg chg="mod">
          <ac:chgData name="Vivek Saahil" userId="43ad321a-5946-4c44-869a-99c3331d9527" providerId="ADAL" clId="{EA813354-F016-409C-A55B-EB42D8BC8B73}" dt="2021-04-06T04:33:14.680" v="5341" actId="27803"/>
          <ac:spMkLst>
            <pc:docMk/>
            <pc:sldMk cId="1830847363" sldId="283"/>
            <ac:spMk id="13397" creationId="{B97E033E-2F2D-4431-98B1-22B5F4543F8C}"/>
          </ac:spMkLst>
        </pc:spChg>
        <pc:spChg chg="mod">
          <ac:chgData name="Vivek Saahil" userId="43ad321a-5946-4c44-869a-99c3331d9527" providerId="ADAL" clId="{EA813354-F016-409C-A55B-EB42D8BC8B73}" dt="2021-04-06T04:33:14.680" v="5341" actId="27803"/>
          <ac:spMkLst>
            <pc:docMk/>
            <pc:sldMk cId="1830847363" sldId="283"/>
            <ac:spMk id="13398" creationId="{424FFF4B-4444-41C9-9DB8-EEC84A725465}"/>
          </ac:spMkLst>
        </pc:spChg>
        <pc:spChg chg="mod">
          <ac:chgData name="Vivek Saahil" userId="43ad321a-5946-4c44-869a-99c3331d9527" providerId="ADAL" clId="{EA813354-F016-409C-A55B-EB42D8BC8B73}" dt="2021-04-06T04:33:14.680" v="5341" actId="27803"/>
          <ac:spMkLst>
            <pc:docMk/>
            <pc:sldMk cId="1830847363" sldId="283"/>
            <ac:spMk id="13399" creationId="{918DD875-40DA-4B28-B15A-DDD142E8C09B}"/>
          </ac:spMkLst>
        </pc:spChg>
        <pc:spChg chg="mod">
          <ac:chgData name="Vivek Saahil" userId="43ad321a-5946-4c44-869a-99c3331d9527" providerId="ADAL" clId="{EA813354-F016-409C-A55B-EB42D8BC8B73}" dt="2021-04-06T04:33:14.680" v="5341" actId="27803"/>
          <ac:spMkLst>
            <pc:docMk/>
            <pc:sldMk cId="1830847363" sldId="283"/>
            <ac:spMk id="13400" creationId="{73F43EB5-E5D6-46CD-82DA-EE13E487523F}"/>
          </ac:spMkLst>
        </pc:spChg>
        <pc:spChg chg="mod">
          <ac:chgData name="Vivek Saahil" userId="43ad321a-5946-4c44-869a-99c3331d9527" providerId="ADAL" clId="{EA813354-F016-409C-A55B-EB42D8BC8B73}" dt="2021-04-06T04:33:14.680" v="5341" actId="27803"/>
          <ac:spMkLst>
            <pc:docMk/>
            <pc:sldMk cId="1830847363" sldId="283"/>
            <ac:spMk id="13401" creationId="{2C3C98C4-887E-4B03-9E39-8D8F88B7EB3A}"/>
          </ac:spMkLst>
        </pc:spChg>
        <pc:spChg chg="mod">
          <ac:chgData name="Vivek Saahil" userId="43ad321a-5946-4c44-869a-99c3331d9527" providerId="ADAL" clId="{EA813354-F016-409C-A55B-EB42D8BC8B73}" dt="2021-04-06T04:33:14.680" v="5341" actId="27803"/>
          <ac:spMkLst>
            <pc:docMk/>
            <pc:sldMk cId="1830847363" sldId="283"/>
            <ac:spMk id="13402" creationId="{EC052985-5A93-467C-9E40-4938254982BD}"/>
          </ac:spMkLst>
        </pc:spChg>
        <pc:spChg chg="mod">
          <ac:chgData name="Vivek Saahil" userId="43ad321a-5946-4c44-869a-99c3331d9527" providerId="ADAL" clId="{EA813354-F016-409C-A55B-EB42D8BC8B73}" dt="2021-04-06T04:33:14.680" v="5341" actId="27803"/>
          <ac:spMkLst>
            <pc:docMk/>
            <pc:sldMk cId="1830847363" sldId="283"/>
            <ac:spMk id="13403" creationId="{E91329D3-1816-4F24-8E5B-2CB1CD14DF51}"/>
          </ac:spMkLst>
        </pc:spChg>
        <pc:spChg chg="mod">
          <ac:chgData name="Vivek Saahil" userId="43ad321a-5946-4c44-869a-99c3331d9527" providerId="ADAL" clId="{EA813354-F016-409C-A55B-EB42D8BC8B73}" dt="2021-04-06T04:33:14.680" v="5341" actId="27803"/>
          <ac:spMkLst>
            <pc:docMk/>
            <pc:sldMk cId="1830847363" sldId="283"/>
            <ac:spMk id="13404" creationId="{FDDC286C-F121-45CB-8A1C-F2B503DE5372}"/>
          </ac:spMkLst>
        </pc:spChg>
        <pc:spChg chg="mod">
          <ac:chgData name="Vivek Saahil" userId="43ad321a-5946-4c44-869a-99c3331d9527" providerId="ADAL" clId="{EA813354-F016-409C-A55B-EB42D8BC8B73}" dt="2021-04-06T04:33:14.680" v="5341" actId="27803"/>
          <ac:spMkLst>
            <pc:docMk/>
            <pc:sldMk cId="1830847363" sldId="283"/>
            <ac:spMk id="13405" creationId="{11284FCA-7A52-4D74-BA15-10A2A7DDC822}"/>
          </ac:spMkLst>
        </pc:spChg>
        <pc:spChg chg="mod">
          <ac:chgData name="Vivek Saahil" userId="43ad321a-5946-4c44-869a-99c3331d9527" providerId="ADAL" clId="{EA813354-F016-409C-A55B-EB42D8BC8B73}" dt="2021-04-06T04:33:14.680" v="5341" actId="27803"/>
          <ac:spMkLst>
            <pc:docMk/>
            <pc:sldMk cId="1830847363" sldId="283"/>
            <ac:spMk id="13406" creationId="{6CB87A1B-1DB1-428F-B091-310E602DD1BC}"/>
          </ac:spMkLst>
        </pc:spChg>
        <pc:spChg chg="mod">
          <ac:chgData name="Vivek Saahil" userId="43ad321a-5946-4c44-869a-99c3331d9527" providerId="ADAL" clId="{EA813354-F016-409C-A55B-EB42D8BC8B73}" dt="2021-04-06T04:33:14.680" v="5341" actId="27803"/>
          <ac:spMkLst>
            <pc:docMk/>
            <pc:sldMk cId="1830847363" sldId="283"/>
            <ac:spMk id="13407" creationId="{ED6C0A27-3A7A-4798-A68D-34776F8A0C0A}"/>
          </ac:spMkLst>
        </pc:spChg>
        <pc:spChg chg="mod">
          <ac:chgData name="Vivek Saahil" userId="43ad321a-5946-4c44-869a-99c3331d9527" providerId="ADAL" clId="{EA813354-F016-409C-A55B-EB42D8BC8B73}" dt="2021-04-06T04:33:14.680" v="5341" actId="27803"/>
          <ac:spMkLst>
            <pc:docMk/>
            <pc:sldMk cId="1830847363" sldId="283"/>
            <ac:spMk id="13408" creationId="{23E57164-505D-46A7-A5E4-CAE035B872A1}"/>
          </ac:spMkLst>
        </pc:spChg>
        <pc:spChg chg="mod">
          <ac:chgData name="Vivek Saahil" userId="43ad321a-5946-4c44-869a-99c3331d9527" providerId="ADAL" clId="{EA813354-F016-409C-A55B-EB42D8BC8B73}" dt="2021-04-06T04:33:14.680" v="5341" actId="27803"/>
          <ac:spMkLst>
            <pc:docMk/>
            <pc:sldMk cId="1830847363" sldId="283"/>
            <ac:spMk id="13409" creationId="{76532DD5-F66F-41C0-9061-7DA56746DBEA}"/>
          </ac:spMkLst>
        </pc:spChg>
        <pc:spChg chg="mod">
          <ac:chgData name="Vivek Saahil" userId="43ad321a-5946-4c44-869a-99c3331d9527" providerId="ADAL" clId="{EA813354-F016-409C-A55B-EB42D8BC8B73}" dt="2021-04-06T04:33:14.680" v="5341" actId="27803"/>
          <ac:spMkLst>
            <pc:docMk/>
            <pc:sldMk cId="1830847363" sldId="283"/>
            <ac:spMk id="13410" creationId="{17CC0267-77E3-41B7-993C-74A0FE073F4F}"/>
          </ac:spMkLst>
        </pc:spChg>
        <pc:spChg chg="mod">
          <ac:chgData name="Vivek Saahil" userId="43ad321a-5946-4c44-869a-99c3331d9527" providerId="ADAL" clId="{EA813354-F016-409C-A55B-EB42D8BC8B73}" dt="2021-04-06T04:33:14.680" v="5341" actId="27803"/>
          <ac:spMkLst>
            <pc:docMk/>
            <pc:sldMk cId="1830847363" sldId="283"/>
            <ac:spMk id="13411" creationId="{D12908AE-6D58-4E4F-A0FD-A82BD55FCE6C}"/>
          </ac:spMkLst>
        </pc:spChg>
        <pc:spChg chg="mod">
          <ac:chgData name="Vivek Saahil" userId="43ad321a-5946-4c44-869a-99c3331d9527" providerId="ADAL" clId="{EA813354-F016-409C-A55B-EB42D8BC8B73}" dt="2021-04-06T04:33:14.680" v="5341" actId="27803"/>
          <ac:spMkLst>
            <pc:docMk/>
            <pc:sldMk cId="1830847363" sldId="283"/>
            <ac:spMk id="13412" creationId="{A940E256-6AB7-4FA9-9ED5-0F86F2FC435F}"/>
          </ac:spMkLst>
        </pc:spChg>
        <pc:spChg chg="mod">
          <ac:chgData name="Vivek Saahil" userId="43ad321a-5946-4c44-869a-99c3331d9527" providerId="ADAL" clId="{EA813354-F016-409C-A55B-EB42D8BC8B73}" dt="2021-04-06T04:33:14.680" v="5341" actId="27803"/>
          <ac:spMkLst>
            <pc:docMk/>
            <pc:sldMk cId="1830847363" sldId="283"/>
            <ac:spMk id="13413" creationId="{7567954E-8D5B-4921-A4C1-1CA77C888A75}"/>
          </ac:spMkLst>
        </pc:spChg>
        <pc:spChg chg="mod">
          <ac:chgData name="Vivek Saahil" userId="43ad321a-5946-4c44-869a-99c3331d9527" providerId="ADAL" clId="{EA813354-F016-409C-A55B-EB42D8BC8B73}" dt="2021-04-06T04:33:14.680" v="5341" actId="27803"/>
          <ac:spMkLst>
            <pc:docMk/>
            <pc:sldMk cId="1830847363" sldId="283"/>
            <ac:spMk id="13414" creationId="{5528D3F5-EC74-412D-8456-7C07801E25CF}"/>
          </ac:spMkLst>
        </pc:spChg>
        <pc:spChg chg="mod">
          <ac:chgData name="Vivek Saahil" userId="43ad321a-5946-4c44-869a-99c3331d9527" providerId="ADAL" clId="{EA813354-F016-409C-A55B-EB42D8BC8B73}" dt="2021-04-06T04:33:14.680" v="5341" actId="27803"/>
          <ac:spMkLst>
            <pc:docMk/>
            <pc:sldMk cId="1830847363" sldId="283"/>
            <ac:spMk id="13415" creationId="{2423F64C-6D25-4A0C-9B41-2F33879B1CA9}"/>
          </ac:spMkLst>
        </pc:spChg>
        <pc:spChg chg="mod">
          <ac:chgData name="Vivek Saahil" userId="43ad321a-5946-4c44-869a-99c3331d9527" providerId="ADAL" clId="{EA813354-F016-409C-A55B-EB42D8BC8B73}" dt="2021-04-06T04:33:14.680" v="5341" actId="27803"/>
          <ac:spMkLst>
            <pc:docMk/>
            <pc:sldMk cId="1830847363" sldId="283"/>
            <ac:spMk id="13416" creationId="{A296A9AB-FF25-4265-83EA-EEBB32BA692D}"/>
          </ac:spMkLst>
        </pc:spChg>
        <pc:spChg chg="mod">
          <ac:chgData name="Vivek Saahil" userId="43ad321a-5946-4c44-869a-99c3331d9527" providerId="ADAL" clId="{EA813354-F016-409C-A55B-EB42D8BC8B73}" dt="2021-04-06T04:33:14.680" v="5341" actId="27803"/>
          <ac:spMkLst>
            <pc:docMk/>
            <pc:sldMk cId="1830847363" sldId="283"/>
            <ac:spMk id="13417" creationId="{57DEDB2E-3B89-4F16-8516-7CBE44694FC1}"/>
          </ac:spMkLst>
        </pc:spChg>
        <pc:spChg chg="mod">
          <ac:chgData name="Vivek Saahil" userId="43ad321a-5946-4c44-869a-99c3331d9527" providerId="ADAL" clId="{EA813354-F016-409C-A55B-EB42D8BC8B73}" dt="2021-04-06T04:33:14.680" v="5341" actId="27803"/>
          <ac:spMkLst>
            <pc:docMk/>
            <pc:sldMk cId="1830847363" sldId="283"/>
            <ac:spMk id="13418" creationId="{9FAA97FA-00A4-41B2-8F67-99545163E303}"/>
          </ac:spMkLst>
        </pc:spChg>
        <pc:spChg chg="mod">
          <ac:chgData name="Vivek Saahil" userId="43ad321a-5946-4c44-869a-99c3331d9527" providerId="ADAL" clId="{EA813354-F016-409C-A55B-EB42D8BC8B73}" dt="2021-04-06T04:33:14.680" v="5341" actId="27803"/>
          <ac:spMkLst>
            <pc:docMk/>
            <pc:sldMk cId="1830847363" sldId="283"/>
            <ac:spMk id="13419" creationId="{EC811036-5E34-4592-BF32-00F791BCC565}"/>
          </ac:spMkLst>
        </pc:spChg>
        <pc:spChg chg="mod">
          <ac:chgData name="Vivek Saahil" userId="43ad321a-5946-4c44-869a-99c3331d9527" providerId="ADAL" clId="{EA813354-F016-409C-A55B-EB42D8BC8B73}" dt="2021-04-06T04:33:14.680" v="5341" actId="27803"/>
          <ac:spMkLst>
            <pc:docMk/>
            <pc:sldMk cId="1830847363" sldId="283"/>
            <ac:spMk id="13420" creationId="{F71F66B6-810F-4C6E-9025-AD4A1E156804}"/>
          </ac:spMkLst>
        </pc:spChg>
        <pc:spChg chg="mod">
          <ac:chgData name="Vivek Saahil" userId="43ad321a-5946-4c44-869a-99c3331d9527" providerId="ADAL" clId="{EA813354-F016-409C-A55B-EB42D8BC8B73}" dt="2021-04-06T04:33:14.680" v="5341" actId="27803"/>
          <ac:spMkLst>
            <pc:docMk/>
            <pc:sldMk cId="1830847363" sldId="283"/>
            <ac:spMk id="13421" creationId="{315D6DF2-D98A-4012-B2CB-DF720FCB5273}"/>
          </ac:spMkLst>
        </pc:spChg>
        <pc:spChg chg="mod">
          <ac:chgData name="Vivek Saahil" userId="43ad321a-5946-4c44-869a-99c3331d9527" providerId="ADAL" clId="{EA813354-F016-409C-A55B-EB42D8BC8B73}" dt="2021-04-06T04:33:14.680" v="5341" actId="27803"/>
          <ac:spMkLst>
            <pc:docMk/>
            <pc:sldMk cId="1830847363" sldId="283"/>
            <ac:spMk id="13422" creationId="{37C95AED-5DDD-49A8-A6CF-CAF94EAECE68}"/>
          </ac:spMkLst>
        </pc:spChg>
        <pc:spChg chg="mod">
          <ac:chgData name="Vivek Saahil" userId="43ad321a-5946-4c44-869a-99c3331d9527" providerId="ADAL" clId="{EA813354-F016-409C-A55B-EB42D8BC8B73}" dt="2021-04-06T04:33:14.680" v="5341" actId="27803"/>
          <ac:spMkLst>
            <pc:docMk/>
            <pc:sldMk cId="1830847363" sldId="283"/>
            <ac:spMk id="13423" creationId="{D1D79ED9-40CF-4191-AE27-A9A8E8CD04BD}"/>
          </ac:spMkLst>
        </pc:spChg>
        <pc:spChg chg="mod">
          <ac:chgData name="Vivek Saahil" userId="43ad321a-5946-4c44-869a-99c3331d9527" providerId="ADAL" clId="{EA813354-F016-409C-A55B-EB42D8BC8B73}" dt="2021-04-06T04:33:14.680" v="5341" actId="27803"/>
          <ac:spMkLst>
            <pc:docMk/>
            <pc:sldMk cId="1830847363" sldId="283"/>
            <ac:spMk id="13424" creationId="{63312569-DB0B-4EE8-8253-4B909B712DCD}"/>
          </ac:spMkLst>
        </pc:spChg>
        <pc:spChg chg="mod">
          <ac:chgData name="Vivek Saahil" userId="43ad321a-5946-4c44-869a-99c3331d9527" providerId="ADAL" clId="{EA813354-F016-409C-A55B-EB42D8BC8B73}" dt="2021-04-06T04:33:14.680" v="5341" actId="27803"/>
          <ac:spMkLst>
            <pc:docMk/>
            <pc:sldMk cId="1830847363" sldId="283"/>
            <ac:spMk id="13425" creationId="{6B695565-1A2D-49AC-B265-FA75C76CCC62}"/>
          </ac:spMkLst>
        </pc:spChg>
        <pc:spChg chg="mod">
          <ac:chgData name="Vivek Saahil" userId="43ad321a-5946-4c44-869a-99c3331d9527" providerId="ADAL" clId="{EA813354-F016-409C-A55B-EB42D8BC8B73}" dt="2021-04-06T04:33:14.680" v="5341" actId="27803"/>
          <ac:spMkLst>
            <pc:docMk/>
            <pc:sldMk cId="1830847363" sldId="283"/>
            <ac:spMk id="13426" creationId="{D2E824E6-6D37-4F18-B2C5-22C6627E8A29}"/>
          </ac:spMkLst>
        </pc:spChg>
        <pc:spChg chg="mod">
          <ac:chgData name="Vivek Saahil" userId="43ad321a-5946-4c44-869a-99c3331d9527" providerId="ADAL" clId="{EA813354-F016-409C-A55B-EB42D8BC8B73}" dt="2021-04-06T04:33:14.680" v="5341" actId="27803"/>
          <ac:spMkLst>
            <pc:docMk/>
            <pc:sldMk cId="1830847363" sldId="283"/>
            <ac:spMk id="13427" creationId="{1FB204D3-EF09-4B2A-8818-F590A8F7956F}"/>
          </ac:spMkLst>
        </pc:spChg>
        <pc:spChg chg="mod">
          <ac:chgData name="Vivek Saahil" userId="43ad321a-5946-4c44-869a-99c3331d9527" providerId="ADAL" clId="{EA813354-F016-409C-A55B-EB42D8BC8B73}" dt="2021-04-06T04:33:14.680" v="5341" actId="27803"/>
          <ac:spMkLst>
            <pc:docMk/>
            <pc:sldMk cId="1830847363" sldId="283"/>
            <ac:spMk id="13428" creationId="{51F72BB5-78D0-490E-A2A8-32EFC7F55D22}"/>
          </ac:spMkLst>
        </pc:spChg>
        <pc:spChg chg="mod">
          <ac:chgData name="Vivek Saahil" userId="43ad321a-5946-4c44-869a-99c3331d9527" providerId="ADAL" clId="{EA813354-F016-409C-A55B-EB42D8BC8B73}" dt="2021-04-06T04:33:14.680" v="5341" actId="27803"/>
          <ac:spMkLst>
            <pc:docMk/>
            <pc:sldMk cId="1830847363" sldId="283"/>
            <ac:spMk id="13429" creationId="{D96E5D22-1944-4BDC-9BDD-0B137C582799}"/>
          </ac:spMkLst>
        </pc:spChg>
        <pc:spChg chg="mod">
          <ac:chgData name="Vivek Saahil" userId="43ad321a-5946-4c44-869a-99c3331d9527" providerId="ADAL" clId="{EA813354-F016-409C-A55B-EB42D8BC8B73}" dt="2021-04-06T04:33:14.680" v="5341" actId="27803"/>
          <ac:spMkLst>
            <pc:docMk/>
            <pc:sldMk cId="1830847363" sldId="283"/>
            <ac:spMk id="13430" creationId="{6ED69F50-9FA5-4562-8E3A-446D303DA9CE}"/>
          </ac:spMkLst>
        </pc:spChg>
        <pc:spChg chg="mod">
          <ac:chgData name="Vivek Saahil" userId="43ad321a-5946-4c44-869a-99c3331d9527" providerId="ADAL" clId="{EA813354-F016-409C-A55B-EB42D8BC8B73}" dt="2021-04-06T04:33:14.680" v="5341" actId="27803"/>
          <ac:spMkLst>
            <pc:docMk/>
            <pc:sldMk cId="1830847363" sldId="283"/>
            <ac:spMk id="13431" creationId="{AC069B0A-D0F0-4E69-B859-D606503E69CE}"/>
          </ac:spMkLst>
        </pc:spChg>
        <pc:spChg chg="mod">
          <ac:chgData name="Vivek Saahil" userId="43ad321a-5946-4c44-869a-99c3331d9527" providerId="ADAL" clId="{EA813354-F016-409C-A55B-EB42D8BC8B73}" dt="2021-04-06T04:33:14.680" v="5341" actId="27803"/>
          <ac:spMkLst>
            <pc:docMk/>
            <pc:sldMk cId="1830847363" sldId="283"/>
            <ac:spMk id="13432" creationId="{B94DD1AB-ABA6-43CA-88F7-0D83FA6D8415}"/>
          </ac:spMkLst>
        </pc:spChg>
        <pc:spChg chg="mod">
          <ac:chgData name="Vivek Saahil" userId="43ad321a-5946-4c44-869a-99c3331d9527" providerId="ADAL" clId="{EA813354-F016-409C-A55B-EB42D8BC8B73}" dt="2021-04-06T04:33:14.680" v="5341" actId="27803"/>
          <ac:spMkLst>
            <pc:docMk/>
            <pc:sldMk cId="1830847363" sldId="283"/>
            <ac:spMk id="13433" creationId="{31C60E5C-4BE7-4F15-834E-74A9E76609ED}"/>
          </ac:spMkLst>
        </pc:spChg>
        <pc:spChg chg="mod">
          <ac:chgData name="Vivek Saahil" userId="43ad321a-5946-4c44-869a-99c3331d9527" providerId="ADAL" clId="{EA813354-F016-409C-A55B-EB42D8BC8B73}" dt="2021-04-06T04:33:14.680" v="5341" actId="27803"/>
          <ac:spMkLst>
            <pc:docMk/>
            <pc:sldMk cId="1830847363" sldId="283"/>
            <ac:spMk id="13434" creationId="{BBB4A874-A7C0-4FD0-892F-BFD90E556710}"/>
          </ac:spMkLst>
        </pc:spChg>
        <pc:spChg chg="mod">
          <ac:chgData name="Vivek Saahil" userId="43ad321a-5946-4c44-869a-99c3331d9527" providerId="ADAL" clId="{EA813354-F016-409C-A55B-EB42D8BC8B73}" dt="2021-04-06T04:33:14.680" v="5341" actId="27803"/>
          <ac:spMkLst>
            <pc:docMk/>
            <pc:sldMk cId="1830847363" sldId="283"/>
            <ac:spMk id="13435" creationId="{33218033-53E0-4C08-B3EF-6537CD7615A9}"/>
          </ac:spMkLst>
        </pc:spChg>
        <pc:spChg chg="mod">
          <ac:chgData name="Vivek Saahil" userId="43ad321a-5946-4c44-869a-99c3331d9527" providerId="ADAL" clId="{EA813354-F016-409C-A55B-EB42D8BC8B73}" dt="2021-04-06T04:33:14.680" v="5341" actId="27803"/>
          <ac:spMkLst>
            <pc:docMk/>
            <pc:sldMk cId="1830847363" sldId="283"/>
            <ac:spMk id="13436" creationId="{7F430A14-34BB-4415-8F19-753647B8974F}"/>
          </ac:spMkLst>
        </pc:spChg>
        <pc:spChg chg="mod">
          <ac:chgData name="Vivek Saahil" userId="43ad321a-5946-4c44-869a-99c3331d9527" providerId="ADAL" clId="{EA813354-F016-409C-A55B-EB42D8BC8B73}" dt="2021-04-06T04:33:14.680" v="5341" actId="27803"/>
          <ac:spMkLst>
            <pc:docMk/>
            <pc:sldMk cId="1830847363" sldId="283"/>
            <ac:spMk id="13437" creationId="{273EA9ED-7776-4F5F-ACBF-A6CDE4E2B9C0}"/>
          </ac:spMkLst>
        </pc:spChg>
        <pc:spChg chg="mod">
          <ac:chgData name="Vivek Saahil" userId="43ad321a-5946-4c44-869a-99c3331d9527" providerId="ADAL" clId="{EA813354-F016-409C-A55B-EB42D8BC8B73}" dt="2021-04-06T04:33:14.680" v="5341" actId="27803"/>
          <ac:spMkLst>
            <pc:docMk/>
            <pc:sldMk cId="1830847363" sldId="283"/>
            <ac:spMk id="13438" creationId="{836BA48F-02C9-40D0-9CBB-68BEAE439811}"/>
          </ac:spMkLst>
        </pc:spChg>
        <pc:spChg chg="mod">
          <ac:chgData name="Vivek Saahil" userId="43ad321a-5946-4c44-869a-99c3331d9527" providerId="ADAL" clId="{EA813354-F016-409C-A55B-EB42D8BC8B73}" dt="2021-04-06T04:33:14.680" v="5341" actId="27803"/>
          <ac:spMkLst>
            <pc:docMk/>
            <pc:sldMk cId="1830847363" sldId="283"/>
            <ac:spMk id="13439" creationId="{B309CE94-AE06-414B-A486-FD058F723066}"/>
          </ac:spMkLst>
        </pc:spChg>
        <pc:spChg chg="mod">
          <ac:chgData name="Vivek Saahil" userId="43ad321a-5946-4c44-869a-99c3331d9527" providerId="ADAL" clId="{EA813354-F016-409C-A55B-EB42D8BC8B73}" dt="2021-04-06T04:33:14.680" v="5341" actId="27803"/>
          <ac:spMkLst>
            <pc:docMk/>
            <pc:sldMk cId="1830847363" sldId="283"/>
            <ac:spMk id="13440" creationId="{13B5EF99-F242-4982-9BFB-8244EE977E8F}"/>
          </ac:spMkLst>
        </pc:spChg>
        <pc:spChg chg="mod">
          <ac:chgData name="Vivek Saahil" userId="43ad321a-5946-4c44-869a-99c3331d9527" providerId="ADAL" clId="{EA813354-F016-409C-A55B-EB42D8BC8B73}" dt="2021-04-06T04:33:14.680" v="5341" actId="27803"/>
          <ac:spMkLst>
            <pc:docMk/>
            <pc:sldMk cId="1830847363" sldId="283"/>
            <ac:spMk id="13441" creationId="{481EB1A1-D821-465B-8F1D-BB187317744D}"/>
          </ac:spMkLst>
        </pc:spChg>
        <pc:spChg chg="mod">
          <ac:chgData name="Vivek Saahil" userId="43ad321a-5946-4c44-869a-99c3331d9527" providerId="ADAL" clId="{EA813354-F016-409C-A55B-EB42D8BC8B73}" dt="2021-04-06T04:33:14.680" v="5341" actId="27803"/>
          <ac:spMkLst>
            <pc:docMk/>
            <pc:sldMk cId="1830847363" sldId="283"/>
            <ac:spMk id="13442" creationId="{EBADC21B-E5F2-47E9-A87D-6FE510907B8C}"/>
          </ac:spMkLst>
        </pc:spChg>
        <pc:spChg chg="mod">
          <ac:chgData name="Vivek Saahil" userId="43ad321a-5946-4c44-869a-99c3331d9527" providerId="ADAL" clId="{EA813354-F016-409C-A55B-EB42D8BC8B73}" dt="2021-04-06T04:33:14.680" v="5341" actId="27803"/>
          <ac:spMkLst>
            <pc:docMk/>
            <pc:sldMk cId="1830847363" sldId="283"/>
            <ac:spMk id="13443" creationId="{4061F1F8-05D0-4288-8732-D64402FAE502}"/>
          </ac:spMkLst>
        </pc:spChg>
        <pc:spChg chg="mod">
          <ac:chgData name="Vivek Saahil" userId="43ad321a-5946-4c44-869a-99c3331d9527" providerId="ADAL" clId="{EA813354-F016-409C-A55B-EB42D8BC8B73}" dt="2021-04-06T04:33:14.680" v="5341" actId="27803"/>
          <ac:spMkLst>
            <pc:docMk/>
            <pc:sldMk cId="1830847363" sldId="283"/>
            <ac:spMk id="13444" creationId="{76042AE6-5E4C-4C92-9698-F5886D11382F}"/>
          </ac:spMkLst>
        </pc:spChg>
        <pc:spChg chg="mod">
          <ac:chgData name="Vivek Saahil" userId="43ad321a-5946-4c44-869a-99c3331d9527" providerId="ADAL" clId="{EA813354-F016-409C-A55B-EB42D8BC8B73}" dt="2021-04-06T04:33:14.680" v="5341" actId="27803"/>
          <ac:spMkLst>
            <pc:docMk/>
            <pc:sldMk cId="1830847363" sldId="283"/>
            <ac:spMk id="13445" creationId="{A90D1967-A163-48E8-A692-7C3AC99867C5}"/>
          </ac:spMkLst>
        </pc:spChg>
        <pc:spChg chg="mod">
          <ac:chgData name="Vivek Saahil" userId="43ad321a-5946-4c44-869a-99c3331d9527" providerId="ADAL" clId="{EA813354-F016-409C-A55B-EB42D8BC8B73}" dt="2021-04-06T04:33:14.680" v="5341" actId="27803"/>
          <ac:spMkLst>
            <pc:docMk/>
            <pc:sldMk cId="1830847363" sldId="283"/>
            <ac:spMk id="13446" creationId="{6CA39DD2-A2BB-4DA3-A9E5-14D26C6E9B1C}"/>
          </ac:spMkLst>
        </pc:spChg>
        <pc:spChg chg="mod">
          <ac:chgData name="Vivek Saahil" userId="43ad321a-5946-4c44-869a-99c3331d9527" providerId="ADAL" clId="{EA813354-F016-409C-A55B-EB42D8BC8B73}" dt="2021-04-06T04:33:14.680" v="5341" actId="27803"/>
          <ac:spMkLst>
            <pc:docMk/>
            <pc:sldMk cId="1830847363" sldId="283"/>
            <ac:spMk id="13447" creationId="{1426EEAE-0B1C-4D84-8B8A-BEFF893C71F7}"/>
          </ac:spMkLst>
        </pc:spChg>
        <pc:spChg chg="mod">
          <ac:chgData name="Vivek Saahil" userId="43ad321a-5946-4c44-869a-99c3331d9527" providerId="ADAL" clId="{EA813354-F016-409C-A55B-EB42D8BC8B73}" dt="2021-04-06T04:33:14.680" v="5341" actId="27803"/>
          <ac:spMkLst>
            <pc:docMk/>
            <pc:sldMk cId="1830847363" sldId="283"/>
            <ac:spMk id="13448" creationId="{A155B7C3-C333-4751-8034-4BE84C46BAA6}"/>
          </ac:spMkLst>
        </pc:spChg>
        <pc:spChg chg="mod">
          <ac:chgData name="Vivek Saahil" userId="43ad321a-5946-4c44-869a-99c3331d9527" providerId="ADAL" clId="{EA813354-F016-409C-A55B-EB42D8BC8B73}" dt="2021-04-06T04:33:14.680" v="5341" actId="27803"/>
          <ac:spMkLst>
            <pc:docMk/>
            <pc:sldMk cId="1830847363" sldId="283"/>
            <ac:spMk id="13449" creationId="{13B37B57-6F29-48E9-9E24-A4B43A2C7921}"/>
          </ac:spMkLst>
        </pc:spChg>
        <pc:spChg chg="mod">
          <ac:chgData name="Vivek Saahil" userId="43ad321a-5946-4c44-869a-99c3331d9527" providerId="ADAL" clId="{EA813354-F016-409C-A55B-EB42D8BC8B73}" dt="2021-04-06T04:33:14.680" v="5341" actId="27803"/>
          <ac:spMkLst>
            <pc:docMk/>
            <pc:sldMk cId="1830847363" sldId="283"/>
            <ac:spMk id="13450" creationId="{0448540A-6F30-472A-BFA9-9EA44F323833}"/>
          </ac:spMkLst>
        </pc:spChg>
        <pc:spChg chg="mod">
          <ac:chgData name="Vivek Saahil" userId="43ad321a-5946-4c44-869a-99c3331d9527" providerId="ADAL" clId="{EA813354-F016-409C-A55B-EB42D8BC8B73}" dt="2021-04-06T04:33:14.680" v="5341" actId="27803"/>
          <ac:spMkLst>
            <pc:docMk/>
            <pc:sldMk cId="1830847363" sldId="283"/>
            <ac:spMk id="13451" creationId="{F239AD95-85AB-4232-A036-3B1892925B7F}"/>
          </ac:spMkLst>
        </pc:spChg>
        <pc:spChg chg="mod">
          <ac:chgData name="Vivek Saahil" userId="43ad321a-5946-4c44-869a-99c3331d9527" providerId="ADAL" clId="{EA813354-F016-409C-A55B-EB42D8BC8B73}" dt="2021-04-06T04:33:14.680" v="5341" actId="27803"/>
          <ac:spMkLst>
            <pc:docMk/>
            <pc:sldMk cId="1830847363" sldId="283"/>
            <ac:spMk id="13452" creationId="{F84A4BE5-7EF9-431F-A541-1B307123D74E}"/>
          </ac:spMkLst>
        </pc:spChg>
        <pc:spChg chg="mod">
          <ac:chgData name="Vivek Saahil" userId="43ad321a-5946-4c44-869a-99c3331d9527" providerId="ADAL" clId="{EA813354-F016-409C-A55B-EB42D8BC8B73}" dt="2021-04-06T04:33:14.680" v="5341" actId="27803"/>
          <ac:spMkLst>
            <pc:docMk/>
            <pc:sldMk cId="1830847363" sldId="283"/>
            <ac:spMk id="13453" creationId="{47A68F4E-22FC-4F10-8ED6-A3BC2558E22C}"/>
          </ac:spMkLst>
        </pc:spChg>
        <pc:spChg chg="mod">
          <ac:chgData name="Vivek Saahil" userId="43ad321a-5946-4c44-869a-99c3331d9527" providerId="ADAL" clId="{EA813354-F016-409C-A55B-EB42D8BC8B73}" dt="2021-04-06T04:33:14.680" v="5341" actId="27803"/>
          <ac:spMkLst>
            <pc:docMk/>
            <pc:sldMk cId="1830847363" sldId="283"/>
            <ac:spMk id="13454" creationId="{E047A7E8-2D24-4EF6-A492-89EFC1886F44}"/>
          </ac:spMkLst>
        </pc:spChg>
        <pc:spChg chg="mod">
          <ac:chgData name="Vivek Saahil" userId="43ad321a-5946-4c44-869a-99c3331d9527" providerId="ADAL" clId="{EA813354-F016-409C-A55B-EB42D8BC8B73}" dt="2021-04-06T04:33:14.680" v="5341" actId="27803"/>
          <ac:spMkLst>
            <pc:docMk/>
            <pc:sldMk cId="1830847363" sldId="283"/>
            <ac:spMk id="13455" creationId="{4D108756-F437-470F-991E-78ECCAF9B974}"/>
          </ac:spMkLst>
        </pc:spChg>
        <pc:spChg chg="mod">
          <ac:chgData name="Vivek Saahil" userId="43ad321a-5946-4c44-869a-99c3331d9527" providerId="ADAL" clId="{EA813354-F016-409C-A55B-EB42D8BC8B73}" dt="2021-04-06T04:33:14.680" v="5341" actId="27803"/>
          <ac:spMkLst>
            <pc:docMk/>
            <pc:sldMk cId="1830847363" sldId="283"/>
            <ac:spMk id="13456" creationId="{3509604D-C4B8-44E4-BC5D-FCDCE5A32CD4}"/>
          </ac:spMkLst>
        </pc:spChg>
        <pc:spChg chg="mod">
          <ac:chgData name="Vivek Saahil" userId="43ad321a-5946-4c44-869a-99c3331d9527" providerId="ADAL" clId="{EA813354-F016-409C-A55B-EB42D8BC8B73}" dt="2021-04-06T04:33:14.680" v="5341" actId="27803"/>
          <ac:spMkLst>
            <pc:docMk/>
            <pc:sldMk cId="1830847363" sldId="283"/>
            <ac:spMk id="13457" creationId="{2B9563A4-0A58-484D-ACE4-4683AA876C3F}"/>
          </ac:spMkLst>
        </pc:spChg>
        <pc:spChg chg="mod">
          <ac:chgData name="Vivek Saahil" userId="43ad321a-5946-4c44-869a-99c3331d9527" providerId="ADAL" clId="{EA813354-F016-409C-A55B-EB42D8BC8B73}" dt="2021-04-06T04:33:14.680" v="5341" actId="27803"/>
          <ac:spMkLst>
            <pc:docMk/>
            <pc:sldMk cId="1830847363" sldId="283"/>
            <ac:spMk id="13458" creationId="{BDCBEBB9-3864-4F84-9197-47EB70C31830}"/>
          </ac:spMkLst>
        </pc:spChg>
        <pc:spChg chg="mod">
          <ac:chgData name="Vivek Saahil" userId="43ad321a-5946-4c44-869a-99c3331d9527" providerId="ADAL" clId="{EA813354-F016-409C-A55B-EB42D8BC8B73}" dt="2021-04-06T04:33:14.680" v="5341" actId="27803"/>
          <ac:spMkLst>
            <pc:docMk/>
            <pc:sldMk cId="1830847363" sldId="283"/>
            <ac:spMk id="13459" creationId="{244FCD48-9E33-4C8F-B16A-EEB8F42960EA}"/>
          </ac:spMkLst>
        </pc:spChg>
        <pc:spChg chg="mod">
          <ac:chgData name="Vivek Saahil" userId="43ad321a-5946-4c44-869a-99c3331d9527" providerId="ADAL" clId="{EA813354-F016-409C-A55B-EB42D8BC8B73}" dt="2021-04-06T04:33:14.680" v="5341" actId="27803"/>
          <ac:spMkLst>
            <pc:docMk/>
            <pc:sldMk cId="1830847363" sldId="283"/>
            <ac:spMk id="13460" creationId="{068E75DE-26DD-4DCB-9902-EDFB2754CF5A}"/>
          </ac:spMkLst>
        </pc:spChg>
        <pc:spChg chg="mod">
          <ac:chgData name="Vivek Saahil" userId="43ad321a-5946-4c44-869a-99c3331d9527" providerId="ADAL" clId="{EA813354-F016-409C-A55B-EB42D8BC8B73}" dt="2021-04-06T04:33:14.680" v="5341" actId="27803"/>
          <ac:spMkLst>
            <pc:docMk/>
            <pc:sldMk cId="1830847363" sldId="283"/>
            <ac:spMk id="13461" creationId="{9E1A0E5B-E4A0-4301-8D3C-19EFD862D56C}"/>
          </ac:spMkLst>
        </pc:spChg>
        <pc:spChg chg="mod">
          <ac:chgData name="Vivek Saahil" userId="43ad321a-5946-4c44-869a-99c3331d9527" providerId="ADAL" clId="{EA813354-F016-409C-A55B-EB42D8BC8B73}" dt="2021-04-06T04:33:14.680" v="5341" actId="27803"/>
          <ac:spMkLst>
            <pc:docMk/>
            <pc:sldMk cId="1830847363" sldId="283"/>
            <ac:spMk id="13462" creationId="{32F067FA-0150-4D3E-9EE2-118C5704A299}"/>
          </ac:spMkLst>
        </pc:spChg>
        <pc:spChg chg="mod">
          <ac:chgData name="Vivek Saahil" userId="43ad321a-5946-4c44-869a-99c3331d9527" providerId="ADAL" clId="{EA813354-F016-409C-A55B-EB42D8BC8B73}" dt="2021-04-06T04:33:14.680" v="5341" actId="27803"/>
          <ac:spMkLst>
            <pc:docMk/>
            <pc:sldMk cId="1830847363" sldId="283"/>
            <ac:spMk id="13463" creationId="{9C34EE1D-993C-4FC1-8E1A-7909918EF024}"/>
          </ac:spMkLst>
        </pc:spChg>
        <pc:spChg chg="mod">
          <ac:chgData name="Vivek Saahil" userId="43ad321a-5946-4c44-869a-99c3331d9527" providerId="ADAL" clId="{EA813354-F016-409C-A55B-EB42D8BC8B73}" dt="2021-04-06T04:33:14.680" v="5341" actId="27803"/>
          <ac:spMkLst>
            <pc:docMk/>
            <pc:sldMk cId="1830847363" sldId="283"/>
            <ac:spMk id="13464" creationId="{63779912-3400-4316-819B-5EED4D7CAD1B}"/>
          </ac:spMkLst>
        </pc:spChg>
        <pc:spChg chg="mod">
          <ac:chgData name="Vivek Saahil" userId="43ad321a-5946-4c44-869a-99c3331d9527" providerId="ADAL" clId="{EA813354-F016-409C-A55B-EB42D8BC8B73}" dt="2021-04-06T04:33:14.680" v="5341" actId="27803"/>
          <ac:spMkLst>
            <pc:docMk/>
            <pc:sldMk cId="1830847363" sldId="283"/>
            <ac:spMk id="13465" creationId="{79F5D264-B5F1-46F0-9EB0-A18C7C731B3A}"/>
          </ac:spMkLst>
        </pc:spChg>
        <pc:spChg chg="mod">
          <ac:chgData name="Vivek Saahil" userId="43ad321a-5946-4c44-869a-99c3331d9527" providerId="ADAL" clId="{EA813354-F016-409C-A55B-EB42D8BC8B73}" dt="2021-04-06T04:33:14.680" v="5341" actId="27803"/>
          <ac:spMkLst>
            <pc:docMk/>
            <pc:sldMk cId="1830847363" sldId="283"/>
            <ac:spMk id="13466" creationId="{7A74283D-2819-4AE5-AE14-F057E91866FD}"/>
          </ac:spMkLst>
        </pc:spChg>
        <pc:spChg chg="mod">
          <ac:chgData name="Vivek Saahil" userId="43ad321a-5946-4c44-869a-99c3331d9527" providerId="ADAL" clId="{EA813354-F016-409C-A55B-EB42D8BC8B73}" dt="2021-04-06T04:33:14.680" v="5341" actId="27803"/>
          <ac:spMkLst>
            <pc:docMk/>
            <pc:sldMk cId="1830847363" sldId="283"/>
            <ac:spMk id="13467" creationId="{E0FFC6AA-D8D7-4F58-B2BE-2DCE13A9F733}"/>
          </ac:spMkLst>
        </pc:spChg>
        <pc:spChg chg="mod">
          <ac:chgData name="Vivek Saahil" userId="43ad321a-5946-4c44-869a-99c3331d9527" providerId="ADAL" clId="{EA813354-F016-409C-A55B-EB42D8BC8B73}" dt="2021-04-06T04:33:14.680" v="5341" actId="27803"/>
          <ac:spMkLst>
            <pc:docMk/>
            <pc:sldMk cId="1830847363" sldId="283"/>
            <ac:spMk id="13468" creationId="{3EA9B254-A2AA-4CF0-92F2-9EC627B80B7F}"/>
          </ac:spMkLst>
        </pc:spChg>
        <pc:spChg chg="mod">
          <ac:chgData name="Vivek Saahil" userId="43ad321a-5946-4c44-869a-99c3331d9527" providerId="ADAL" clId="{EA813354-F016-409C-A55B-EB42D8BC8B73}" dt="2021-04-06T04:33:14.680" v="5341" actId="27803"/>
          <ac:spMkLst>
            <pc:docMk/>
            <pc:sldMk cId="1830847363" sldId="283"/>
            <ac:spMk id="13469" creationId="{F4638EE6-014B-4737-806C-77FC06D7B645}"/>
          </ac:spMkLst>
        </pc:spChg>
        <pc:spChg chg="mod">
          <ac:chgData name="Vivek Saahil" userId="43ad321a-5946-4c44-869a-99c3331d9527" providerId="ADAL" clId="{EA813354-F016-409C-A55B-EB42D8BC8B73}" dt="2021-04-06T04:33:14.680" v="5341" actId="27803"/>
          <ac:spMkLst>
            <pc:docMk/>
            <pc:sldMk cId="1830847363" sldId="283"/>
            <ac:spMk id="13470" creationId="{364A3C07-FB84-4C13-8778-88163F69F66E}"/>
          </ac:spMkLst>
        </pc:spChg>
        <pc:spChg chg="mod">
          <ac:chgData name="Vivek Saahil" userId="43ad321a-5946-4c44-869a-99c3331d9527" providerId="ADAL" clId="{EA813354-F016-409C-A55B-EB42D8BC8B73}" dt="2021-04-06T04:33:14.680" v="5341" actId="27803"/>
          <ac:spMkLst>
            <pc:docMk/>
            <pc:sldMk cId="1830847363" sldId="283"/>
            <ac:spMk id="13471" creationId="{46CD8E1F-6507-43C6-91FA-1BCD8DA0085D}"/>
          </ac:spMkLst>
        </pc:spChg>
        <pc:spChg chg="mod">
          <ac:chgData name="Vivek Saahil" userId="43ad321a-5946-4c44-869a-99c3331d9527" providerId="ADAL" clId="{EA813354-F016-409C-A55B-EB42D8BC8B73}" dt="2021-04-06T04:33:14.680" v="5341" actId="27803"/>
          <ac:spMkLst>
            <pc:docMk/>
            <pc:sldMk cId="1830847363" sldId="283"/>
            <ac:spMk id="13472" creationId="{E6B4ACCE-F058-48C3-A2DE-C72574DA3C07}"/>
          </ac:spMkLst>
        </pc:spChg>
        <pc:spChg chg="mod">
          <ac:chgData name="Vivek Saahil" userId="43ad321a-5946-4c44-869a-99c3331d9527" providerId="ADAL" clId="{EA813354-F016-409C-A55B-EB42D8BC8B73}" dt="2021-04-06T04:33:14.680" v="5341" actId="27803"/>
          <ac:spMkLst>
            <pc:docMk/>
            <pc:sldMk cId="1830847363" sldId="283"/>
            <ac:spMk id="13473" creationId="{D7EFECD0-FB87-443A-8853-DA59D27B5ECF}"/>
          </ac:spMkLst>
        </pc:spChg>
        <pc:spChg chg="mod">
          <ac:chgData name="Vivek Saahil" userId="43ad321a-5946-4c44-869a-99c3331d9527" providerId="ADAL" clId="{EA813354-F016-409C-A55B-EB42D8BC8B73}" dt="2021-04-06T04:33:14.680" v="5341" actId="27803"/>
          <ac:spMkLst>
            <pc:docMk/>
            <pc:sldMk cId="1830847363" sldId="283"/>
            <ac:spMk id="13474" creationId="{2FFD614D-56DA-4111-B16A-F85C695B6690}"/>
          </ac:spMkLst>
        </pc:spChg>
        <pc:spChg chg="mod">
          <ac:chgData name="Vivek Saahil" userId="43ad321a-5946-4c44-869a-99c3331d9527" providerId="ADAL" clId="{EA813354-F016-409C-A55B-EB42D8BC8B73}" dt="2021-04-06T04:33:14.680" v="5341" actId="27803"/>
          <ac:spMkLst>
            <pc:docMk/>
            <pc:sldMk cId="1830847363" sldId="283"/>
            <ac:spMk id="13475" creationId="{BE23E719-A9AE-4870-A34C-AAB01E8D5F4F}"/>
          </ac:spMkLst>
        </pc:spChg>
        <pc:spChg chg="mod">
          <ac:chgData name="Vivek Saahil" userId="43ad321a-5946-4c44-869a-99c3331d9527" providerId="ADAL" clId="{EA813354-F016-409C-A55B-EB42D8BC8B73}" dt="2021-04-06T04:33:14.680" v="5341" actId="27803"/>
          <ac:spMkLst>
            <pc:docMk/>
            <pc:sldMk cId="1830847363" sldId="283"/>
            <ac:spMk id="13476" creationId="{2438F580-1BA9-40FC-918A-8E36106850E5}"/>
          </ac:spMkLst>
        </pc:spChg>
        <pc:spChg chg="mod">
          <ac:chgData name="Vivek Saahil" userId="43ad321a-5946-4c44-869a-99c3331d9527" providerId="ADAL" clId="{EA813354-F016-409C-A55B-EB42D8BC8B73}" dt="2021-04-06T04:33:14.680" v="5341" actId="27803"/>
          <ac:spMkLst>
            <pc:docMk/>
            <pc:sldMk cId="1830847363" sldId="283"/>
            <ac:spMk id="13477" creationId="{93B8DF64-B8E1-4F1A-BF7A-A9A3517F0605}"/>
          </ac:spMkLst>
        </pc:spChg>
        <pc:spChg chg="mod">
          <ac:chgData name="Vivek Saahil" userId="43ad321a-5946-4c44-869a-99c3331d9527" providerId="ADAL" clId="{EA813354-F016-409C-A55B-EB42D8BC8B73}" dt="2021-04-06T04:33:14.680" v="5341" actId="27803"/>
          <ac:spMkLst>
            <pc:docMk/>
            <pc:sldMk cId="1830847363" sldId="283"/>
            <ac:spMk id="13478" creationId="{A04BB1A2-B904-4919-9520-13D6155A6A56}"/>
          </ac:spMkLst>
        </pc:spChg>
        <pc:spChg chg="mod">
          <ac:chgData name="Vivek Saahil" userId="43ad321a-5946-4c44-869a-99c3331d9527" providerId="ADAL" clId="{EA813354-F016-409C-A55B-EB42D8BC8B73}" dt="2021-04-06T04:33:14.680" v="5341" actId="27803"/>
          <ac:spMkLst>
            <pc:docMk/>
            <pc:sldMk cId="1830847363" sldId="283"/>
            <ac:spMk id="13479" creationId="{FE9FB0ED-6BE6-432F-B43E-C5323AF75743}"/>
          </ac:spMkLst>
        </pc:spChg>
        <pc:spChg chg="mod">
          <ac:chgData name="Vivek Saahil" userId="43ad321a-5946-4c44-869a-99c3331d9527" providerId="ADAL" clId="{EA813354-F016-409C-A55B-EB42D8BC8B73}" dt="2021-04-06T04:33:14.680" v="5341" actId="27803"/>
          <ac:spMkLst>
            <pc:docMk/>
            <pc:sldMk cId="1830847363" sldId="283"/>
            <ac:spMk id="13480" creationId="{5CC67295-85E4-4887-9E65-9CE091D9D323}"/>
          </ac:spMkLst>
        </pc:spChg>
        <pc:spChg chg="mod">
          <ac:chgData name="Vivek Saahil" userId="43ad321a-5946-4c44-869a-99c3331d9527" providerId="ADAL" clId="{EA813354-F016-409C-A55B-EB42D8BC8B73}" dt="2021-04-06T04:33:14.680" v="5341" actId="27803"/>
          <ac:spMkLst>
            <pc:docMk/>
            <pc:sldMk cId="1830847363" sldId="283"/>
            <ac:spMk id="13481" creationId="{BE5C9508-2EEF-4CCC-9CAE-95C264C303DC}"/>
          </ac:spMkLst>
        </pc:spChg>
        <pc:spChg chg="mod">
          <ac:chgData name="Vivek Saahil" userId="43ad321a-5946-4c44-869a-99c3331d9527" providerId="ADAL" clId="{EA813354-F016-409C-A55B-EB42D8BC8B73}" dt="2021-04-06T04:33:14.680" v="5341" actId="27803"/>
          <ac:spMkLst>
            <pc:docMk/>
            <pc:sldMk cId="1830847363" sldId="283"/>
            <ac:spMk id="13482" creationId="{EF31BD79-F73E-4AC8-ABA5-58A2B5CD2111}"/>
          </ac:spMkLst>
        </pc:spChg>
        <pc:spChg chg="mod">
          <ac:chgData name="Vivek Saahil" userId="43ad321a-5946-4c44-869a-99c3331d9527" providerId="ADAL" clId="{EA813354-F016-409C-A55B-EB42D8BC8B73}" dt="2021-04-06T04:33:14.680" v="5341" actId="27803"/>
          <ac:spMkLst>
            <pc:docMk/>
            <pc:sldMk cId="1830847363" sldId="283"/>
            <ac:spMk id="13483" creationId="{451DEF47-5F91-4D97-8B3F-A76947C4CDFF}"/>
          </ac:spMkLst>
        </pc:spChg>
        <pc:spChg chg="mod">
          <ac:chgData name="Vivek Saahil" userId="43ad321a-5946-4c44-869a-99c3331d9527" providerId="ADAL" clId="{EA813354-F016-409C-A55B-EB42D8BC8B73}" dt="2021-04-06T04:33:14.680" v="5341" actId="27803"/>
          <ac:spMkLst>
            <pc:docMk/>
            <pc:sldMk cId="1830847363" sldId="283"/>
            <ac:spMk id="13484" creationId="{6EB795E6-9FA0-4188-B55A-F5910F884282}"/>
          </ac:spMkLst>
        </pc:spChg>
        <pc:spChg chg="mod">
          <ac:chgData name="Vivek Saahil" userId="43ad321a-5946-4c44-869a-99c3331d9527" providerId="ADAL" clId="{EA813354-F016-409C-A55B-EB42D8BC8B73}" dt="2021-04-06T04:33:14.680" v="5341" actId="27803"/>
          <ac:spMkLst>
            <pc:docMk/>
            <pc:sldMk cId="1830847363" sldId="283"/>
            <ac:spMk id="13485" creationId="{5C0809DF-575E-44DE-BA5E-28E4EEC87F95}"/>
          </ac:spMkLst>
        </pc:spChg>
        <pc:spChg chg="mod">
          <ac:chgData name="Vivek Saahil" userId="43ad321a-5946-4c44-869a-99c3331d9527" providerId="ADAL" clId="{EA813354-F016-409C-A55B-EB42D8BC8B73}" dt="2021-04-06T04:33:14.680" v="5341" actId="27803"/>
          <ac:spMkLst>
            <pc:docMk/>
            <pc:sldMk cId="1830847363" sldId="283"/>
            <ac:spMk id="13486" creationId="{F36A95CF-794C-4894-B863-A8D7CEBAB34A}"/>
          </ac:spMkLst>
        </pc:spChg>
        <pc:spChg chg="mod">
          <ac:chgData name="Vivek Saahil" userId="43ad321a-5946-4c44-869a-99c3331d9527" providerId="ADAL" clId="{EA813354-F016-409C-A55B-EB42D8BC8B73}" dt="2021-04-06T04:33:14.680" v="5341" actId="27803"/>
          <ac:spMkLst>
            <pc:docMk/>
            <pc:sldMk cId="1830847363" sldId="283"/>
            <ac:spMk id="13487" creationId="{B50ACD1C-F645-4611-9A4A-A3C593A1CDB3}"/>
          </ac:spMkLst>
        </pc:spChg>
        <pc:spChg chg="mod">
          <ac:chgData name="Vivek Saahil" userId="43ad321a-5946-4c44-869a-99c3331d9527" providerId="ADAL" clId="{EA813354-F016-409C-A55B-EB42D8BC8B73}" dt="2021-04-06T04:33:14.680" v="5341" actId="27803"/>
          <ac:spMkLst>
            <pc:docMk/>
            <pc:sldMk cId="1830847363" sldId="283"/>
            <ac:spMk id="13488" creationId="{B52C4083-99D0-41C9-8626-7B8049741C67}"/>
          </ac:spMkLst>
        </pc:spChg>
        <pc:spChg chg="mod">
          <ac:chgData name="Vivek Saahil" userId="43ad321a-5946-4c44-869a-99c3331d9527" providerId="ADAL" clId="{EA813354-F016-409C-A55B-EB42D8BC8B73}" dt="2021-04-06T04:33:14.680" v="5341" actId="27803"/>
          <ac:spMkLst>
            <pc:docMk/>
            <pc:sldMk cId="1830847363" sldId="283"/>
            <ac:spMk id="13489" creationId="{4B1699CD-C5FB-445E-977F-0722F8FD485E}"/>
          </ac:spMkLst>
        </pc:spChg>
        <pc:spChg chg="mod">
          <ac:chgData name="Vivek Saahil" userId="43ad321a-5946-4c44-869a-99c3331d9527" providerId="ADAL" clId="{EA813354-F016-409C-A55B-EB42D8BC8B73}" dt="2021-04-06T04:33:14.680" v="5341" actId="27803"/>
          <ac:spMkLst>
            <pc:docMk/>
            <pc:sldMk cId="1830847363" sldId="283"/>
            <ac:spMk id="13490" creationId="{5EF5B55E-3C2A-4B86-BC7D-D7B5390E6D77}"/>
          </ac:spMkLst>
        </pc:spChg>
        <pc:spChg chg="mod">
          <ac:chgData name="Vivek Saahil" userId="43ad321a-5946-4c44-869a-99c3331d9527" providerId="ADAL" clId="{EA813354-F016-409C-A55B-EB42D8BC8B73}" dt="2021-04-06T04:33:14.680" v="5341" actId="27803"/>
          <ac:spMkLst>
            <pc:docMk/>
            <pc:sldMk cId="1830847363" sldId="283"/>
            <ac:spMk id="13491" creationId="{E5365599-6A6A-4817-8B1B-2F4344ED1E8C}"/>
          </ac:spMkLst>
        </pc:spChg>
        <pc:spChg chg="mod">
          <ac:chgData name="Vivek Saahil" userId="43ad321a-5946-4c44-869a-99c3331d9527" providerId="ADAL" clId="{EA813354-F016-409C-A55B-EB42D8BC8B73}" dt="2021-04-06T04:33:14.680" v="5341" actId="27803"/>
          <ac:spMkLst>
            <pc:docMk/>
            <pc:sldMk cId="1830847363" sldId="283"/>
            <ac:spMk id="13492" creationId="{31E15659-F280-4D52-8E6D-448208297739}"/>
          </ac:spMkLst>
        </pc:spChg>
        <pc:spChg chg="mod">
          <ac:chgData name="Vivek Saahil" userId="43ad321a-5946-4c44-869a-99c3331d9527" providerId="ADAL" clId="{EA813354-F016-409C-A55B-EB42D8BC8B73}" dt="2021-04-06T04:33:14.680" v="5341" actId="27803"/>
          <ac:spMkLst>
            <pc:docMk/>
            <pc:sldMk cId="1830847363" sldId="283"/>
            <ac:spMk id="13493" creationId="{0914CE8E-CE33-4D2C-9BFD-D673AEB57281}"/>
          </ac:spMkLst>
        </pc:spChg>
        <pc:spChg chg="mod">
          <ac:chgData name="Vivek Saahil" userId="43ad321a-5946-4c44-869a-99c3331d9527" providerId="ADAL" clId="{EA813354-F016-409C-A55B-EB42D8BC8B73}" dt="2021-04-06T04:33:14.680" v="5341" actId="27803"/>
          <ac:spMkLst>
            <pc:docMk/>
            <pc:sldMk cId="1830847363" sldId="283"/>
            <ac:spMk id="13494" creationId="{FEF9319A-5473-4C9A-B589-DCA29C443F30}"/>
          </ac:spMkLst>
        </pc:spChg>
        <pc:spChg chg="mod">
          <ac:chgData name="Vivek Saahil" userId="43ad321a-5946-4c44-869a-99c3331d9527" providerId="ADAL" clId="{EA813354-F016-409C-A55B-EB42D8BC8B73}" dt="2021-04-06T04:33:14.680" v="5341" actId="27803"/>
          <ac:spMkLst>
            <pc:docMk/>
            <pc:sldMk cId="1830847363" sldId="283"/>
            <ac:spMk id="13495" creationId="{6077E16C-3D1C-45EF-BAB2-F5E2E49BBCA2}"/>
          </ac:spMkLst>
        </pc:spChg>
        <pc:spChg chg="mod">
          <ac:chgData name="Vivek Saahil" userId="43ad321a-5946-4c44-869a-99c3331d9527" providerId="ADAL" clId="{EA813354-F016-409C-A55B-EB42D8BC8B73}" dt="2021-04-06T04:33:14.680" v="5341" actId="27803"/>
          <ac:spMkLst>
            <pc:docMk/>
            <pc:sldMk cId="1830847363" sldId="283"/>
            <ac:spMk id="13496" creationId="{EDCCAA26-041B-495F-9060-3289CECEE57E}"/>
          </ac:spMkLst>
        </pc:spChg>
        <pc:spChg chg="mod">
          <ac:chgData name="Vivek Saahil" userId="43ad321a-5946-4c44-869a-99c3331d9527" providerId="ADAL" clId="{EA813354-F016-409C-A55B-EB42D8BC8B73}" dt="2021-04-06T04:33:14.680" v="5341" actId="27803"/>
          <ac:spMkLst>
            <pc:docMk/>
            <pc:sldMk cId="1830847363" sldId="283"/>
            <ac:spMk id="13497" creationId="{3F38C726-0E38-456D-9A5E-050BE7958CED}"/>
          </ac:spMkLst>
        </pc:spChg>
        <pc:spChg chg="mod">
          <ac:chgData name="Vivek Saahil" userId="43ad321a-5946-4c44-869a-99c3331d9527" providerId="ADAL" clId="{EA813354-F016-409C-A55B-EB42D8BC8B73}" dt="2021-04-06T04:33:14.680" v="5341" actId="27803"/>
          <ac:spMkLst>
            <pc:docMk/>
            <pc:sldMk cId="1830847363" sldId="283"/>
            <ac:spMk id="13498" creationId="{C52A65E3-96C9-4C23-9B88-D55F9BEDD270}"/>
          </ac:spMkLst>
        </pc:spChg>
        <pc:spChg chg="mod">
          <ac:chgData name="Vivek Saahil" userId="43ad321a-5946-4c44-869a-99c3331d9527" providerId="ADAL" clId="{EA813354-F016-409C-A55B-EB42D8BC8B73}" dt="2021-04-06T04:33:14.680" v="5341" actId="27803"/>
          <ac:spMkLst>
            <pc:docMk/>
            <pc:sldMk cId="1830847363" sldId="283"/>
            <ac:spMk id="13499" creationId="{B83A1594-6A92-421D-9612-3CE9D94E321E}"/>
          </ac:spMkLst>
        </pc:spChg>
        <pc:spChg chg="mod">
          <ac:chgData name="Vivek Saahil" userId="43ad321a-5946-4c44-869a-99c3331d9527" providerId="ADAL" clId="{EA813354-F016-409C-A55B-EB42D8BC8B73}" dt="2021-04-06T04:33:14.680" v="5341" actId="27803"/>
          <ac:spMkLst>
            <pc:docMk/>
            <pc:sldMk cId="1830847363" sldId="283"/>
            <ac:spMk id="13500" creationId="{386BED85-3FE9-4DA2-9C85-C1D97D416CCD}"/>
          </ac:spMkLst>
        </pc:spChg>
        <pc:spChg chg="mod">
          <ac:chgData name="Vivek Saahil" userId="43ad321a-5946-4c44-869a-99c3331d9527" providerId="ADAL" clId="{EA813354-F016-409C-A55B-EB42D8BC8B73}" dt="2021-04-06T04:33:14.680" v="5341" actId="27803"/>
          <ac:spMkLst>
            <pc:docMk/>
            <pc:sldMk cId="1830847363" sldId="283"/>
            <ac:spMk id="13501" creationId="{C434C642-0867-4CAF-A1C3-1D328B1D86A5}"/>
          </ac:spMkLst>
        </pc:spChg>
        <pc:spChg chg="mod">
          <ac:chgData name="Vivek Saahil" userId="43ad321a-5946-4c44-869a-99c3331d9527" providerId="ADAL" clId="{EA813354-F016-409C-A55B-EB42D8BC8B73}" dt="2021-04-06T04:33:14.680" v="5341" actId="27803"/>
          <ac:spMkLst>
            <pc:docMk/>
            <pc:sldMk cId="1830847363" sldId="283"/>
            <ac:spMk id="13502" creationId="{0CE47CCC-81F7-4FFC-8367-F39F0B444D46}"/>
          </ac:spMkLst>
        </pc:spChg>
        <pc:spChg chg="mod">
          <ac:chgData name="Vivek Saahil" userId="43ad321a-5946-4c44-869a-99c3331d9527" providerId="ADAL" clId="{EA813354-F016-409C-A55B-EB42D8BC8B73}" dt="2021-04-06T04:33:14.680" v="5341" actId="27803"/>
          <ac:spMkLst>
            <pc:docMk/>
            <pc:sldMk cId="1830847363" sldId="283"/>
            <ac:spMk id="13503" creationId="{A7772C8A-BA41-4EC0-ADE6-93E2E01E5BD4}"/>
          </ac:spMkLst>
        </pc:spChg>
        <pc:spChg chg="mod">
          <ac:chgData name="Vivek Saahil" userId="43ad321a-5946-4c44-869a-99c3331d9527" providerId="ADAL" clId="{EA813354-F016-409C-A55B-EB42D8BC8B73}" dt="2021-04-06T04:33:14.680" v="5341" actId="27803"/>
          <ac:spMkLst>
            <pc:docMk/>
            <pc:sldMk cId="1830847363" sldId="283"/>
            <ac:spMk id="13504" creationId="{DE98B6DB-741B-4757-9F26-12C653FFAA94}"/>
          </ac:spMkLst>
        </pc:spChg>
        <pc:spChg chg="mod">
          <ac:chgData name="Vivek Saahil" userId="43ad321a-5946-4c44-869a-99c3331d9527" providerId="ADAL" clId="{EA813354-F016-409C-A55B-EB42D8BC8B73}" dt="2021-04-06T04:33:14.680" v="5341" actId="27803"/>
          <ac:spMkLst>
            <pc:docMk/>
            <pc:sldMk cId="1830847363" sldId="283"/>
            <ac:spMk id="13505" creationId="{AB53F727-9E2B-44F6-8851-90F0004AD4B2}"/>
          </ac:spMkLst>
        </pc:spChg>
        <pc:spChg chg="mod">
          <ac:chgData name="Vivek Saahil" userId="43ad321a-5946-4c44-869a-99c3331d9527" providerId="ADAL" clId="{EA813354-F016-409C-A55B-EB42D8BC8B73}" dt="2021-04-06T04:33:14.680" v="5341" actId="27803"/>
          <ac:spMkLst>
            <pc:docMk/>
            <pc:sldMk cId="1830847363" sldId="283"/>
            <ac:spMk id="13506" creationId="{4859ABAC-2171-4A3D-A655-BF5B09C858BE}"/>
          </ac:spMkLst>
        </pc:spChg>
        <pc:spChg chg="mod">
          <ac:chgData name="Vivek Saahil" userId="43ad321a-5946-4c44-869a-99c3331d9527" providerId="ADAL" clId="{EA813354-F016-409C-A55B-EB42D8BC8B73}" dt="2021-04-06T04:33:14.680" v="5341" actId="27803"/>
          <ac:spMkLst>
            <pc:docMk/>
            <pc:sldMk cId="1830847363" sldId="283"/>
            <ac:spMk id="13507" creationId="{0B4F9708-5055-4F5F-9B0E-53FE53028CAF}"/>
          </ac:spMkLst>
        </pc:spChg>
        <pc:spChg chg="mod">
          <ac:chgData name="Vivek Saahil" userId="43ad321a-5946-4c44-869a-99c3331d9527" providerId="ADAL" clId="{EA813354-F016-409C-A55B-EB42D8BC8B73}" dt="2021-04-06T04:33:14.680" v="5341" actId="27803"/>
          <ac:spMkLst>
            <pc:docMk/>
            <pc:sldMk cId="1830847363" sldId="283"/>
            <ac:spMk id="13508" creationId="{E531086B-EF72-42A0-9AE9-6572F0CBB20C}"/>
          </ac:spMkLst>
        </pc:spChg>
        <pc:spChg chg="mod">
          <ac:chgData name="Vivek Saahil" userId="43ad321a-5946-4c44-869a-99c3331d9527" providerId="ADAL" clId="{EA813354-F016-409C-A55B-EB42D8BC8B73}" dt="2021-04-06T04:33:14.680" v="5341" actId="27803"/>
          <ac:spMkLst>
            <pc:docMk/>
            <pc:sldMk cId="1830847363" sldId="283"/>
            <ac:spMk id="13509" creationId="{B07459A1-A651-471D-9029-CCE81BBFB26E}"/>
          </ac:spMkLst>
        </pc:spChg>
        <pc:spChg chg="mod">
          <ac:chgData name="Vivek Saahil" userId="43ad321a-5946-4c44-869a-99c3331d9527" providerId="ADAL" clId="{EA813354-F016-409C-A55B-EB42D8BC8B73}" dt="2021-04-06T04:33:14.680" v="5341" actId="27803"/>
          <ac:spMkLst>
            <pc:docMk/>
            <pc:sldMk cId="1830847363" sldId="283"/>
            <ac:spMk id="13510" creationId="{36CB7544-E1E6-4719-80D8-B472E88912AF}"/>
          </ac:spMkLst>
        </pc:spChg>
        <pc:spChg chg="mod">
          <ac:chgData name="Vivek Saahil" userId="43ad321a-5946-4c44-869a-99c3331d9527" providerId="ADAL" clId="{EA813354-F016-409C-A55B-EB42D8BC8B73}" dt="2021-04-06T04:33:14.680" v="5341" actId="27803"/>
          <ac:spMkLst>
            <pc:docMk/>
            <pc:sldMk cId="1830847363" sldId="283"/>
            <ac:spMk id="13511" creationId="{CFA78E0B-E9A5-4285-B155-79F5AB088018}"/>
          </ac:spMkLst>
        </pc:spChg>
        <pc:spChg chg="mod">
          <ac:chgData name="Vivek Saahil" userId="43ad321a-5946-4c44-869a-99c3331d9527" providerId="ADAL" clId="{EA813354-F016-409C-A55B-EB42D8BC8B73}" dt="2021-04-06T04:33:14.680" v="5341" actId="27803"/>
          <ac:spMkLst>
            <pc:docMk/>
            <pc:sldMk cId="1830847363" sldId="283"/>
            <ac:spMk id="13512" creationId="{8DC2A3CD-9DA7-41A1-8737-0A248D3CE6CD}"/>
          </ac:spMkLst>
        </pc:spChg>
        <pc:spChg chg="mod">
          <ac:chgData name="Vivek Saahil" userId="43ad321a-5946-4c44-869a-99c3331d9527" providerId="ADAL" clId="{EA813354-F016-409C-A55B-EB42D8BC8B73}" dt="2021-04-06T04:33:14.680" v="5341" actId="27803"/>
          <ac:spMkLst>
            <pc:docMk/>
            <pc:sldMk cId="1830847363" sldId="283"/>
            <ac:spMk id="13513" creationId="{B888EBD9-72B4-4A82-BB24-B82E6F4A4C4E}"/>
          </ac:spMkLst>
        </pc:spChg>
        <pc:spChg chg="mod">
          <ac:chgData name="Vivek Saahil" userId="43ad321a-5946-4c44-869a-99c3331d9527" providerId="ADAL" clId="{EA813354-F016-409C-A55B-EB42D8BC8B73}" dt="2021-04-06T04:33:14.680" v="5341" actId="27803"/>
          <ac:spMkLst>
            <pc:docMk/>
            <pc:sldMk cId="1830847363" sldId="283"/>
            <ac:spMk id="13514" creationId="{0CD850C7-FBBA-4CC4-A134-B497FB0FC9BD}"/>
          </ac:spMkLst>
        </pc:spChg>
        <pc:spChg chg="mod">
          <ac:chgData name="Vivek Saahil" userId="43ad321a-5946-4c44-869a-99c3331d9527" providerId="ADAL" clId="{EA813354-F016-409C-A55B-EB42D8BC8B73}" dt="2021-04-06T04:33:14.680" v="5341" actId="27803"/>
          <ac:spMkLst>
            <pc:docMk/>
            <pc:sldMk cId="1830847363" sldId="283"/>
            <ac:spMk id="13515" creationId="{CDBD4F75-42A2-4F42-BDE2-C75DBCAFBB2C}"/>
          </ac:spMkLst>
        </pc:spChg>
        <pc:spChg chg="mod">
          <ac:chgData name="Vivek Saahil" userId="43ad321a-5946-4c44-869a-99c3331d9527" providerId="ADAL" clId="{EA813354-F016-409C-A55B-EB42D8BC8B73}" dt="2021-04-06T04:33:14.680" v="5341" actId="27803"/>
          <ac:spMkLst>
            <pc:docMk/>
            <pc:sldMk cId="1830847363" sldId="283"/>
            <ac:spMk id="13516" creationId="{96805CA1-37C9-4CDB-B74C-D317CD8F348C}"/>
          </ac:spMkLst>
        </pc:spChg>
        <pc:spChg chg="mod">
          <ac:chgData name="Vivek Saahil" userId="43ad321a-5946-4c44-869a-99c3331d9527" providerId="ADAL" clId="{EA813354-F016-409C-A55B-EB42D8BC8B73}" dt="2021-04-06T04:33:14.680" v="5341" actId="27803"/>
          <ac:spMkLst>
            <pc:docMk/>
            <pc:sldMk cId="1830847363" sldId="283"/>
            <ac:spMk id="13517" creationId="{8C42DE3D-46DB-477C-BF6F-98510C4FA7E1}"/>
          </ac:spMkLst>
        </pc:spChg>
        <pc:spChg chg="mod">
          <ac:chgData name="Vivek Saahil" userId="43ad321a-5946-4c44-869a-99c3331d9527" providerId="ADAL" clId="{EA813354-F016-409C-A55B-EB42D8BC8B73}" dt="2021-04-06T04:33:14.680" v="5341" actId="27803"/>
          <ac:spMkLst>
            <pc:docMk/>
            <pc:sldMk cId="1830847363" sldId="283"/>
            <ac:spMk id="13518" creationId="{C31CAD9E-A9BF-480B-93B1-C21653E94211}"/>
          </ac:spMkLst>
        </pc:spChg>
        <pc:spChg chg="mod">
          <ac:chgData name="Vivek Saahil" userId="43ad321a-5946-4c44-869a-99c3331d9527" providerId="ADAL" clId="{EA813354-F016-409C-A55B-EB42D8BC8B73}" dt="2021-04-06T04:33:14.680" v="5341" actId="27803"/>
          <ac:spMkLst>
            <pc:docMk/>
            <pc:sldMk cId="1830847363" sldId="283"/>
            <ac:spMk id="13519" creationId="{D3CBD8C3-83F6-453A-8CD0-3F23F25CF9C0}"/>
          </ac:spMkLst>
        </pc:spChg>
        <pc:spChg chg="mod">
          <ac:chgData name="Vivek Saahil" userId="43ad321a-5946-4c44-869a-99c3331d9527" providerId="ADAL" clId="{EA813354-F016-409C-A55B-EB42D8BC8B73}" dt="2021-04-06T04:33:14.680" v="5341" actId="27803"/>
          <ac:spMkLst>
            <pc:docMk/>
            <pc:sldMk cId="1830847363" sldId="283"/>
            <ac:spMk id="13520" creationId="{7EB6B10C-2F80-47C2-B089-086365B225F1}"/>
          </ac:spMkLst>
        </pc:spChg>
        <pc:spChg chg="mod">
          <ac:chgData name="Vivek Saahil" userId="43ad321a-5946-4c44-869a-99c3331d9527" providerId="ADAL" clId="{EA813354-F016-409C-A55B-EB42D8BC8B73}" dt="2021-04-06T04:33:14.680" v="5341" actId="27803"/>
          <ac:spMkLst>
            <pc:docMk/>
            <pc:sldMk cId="1830847363" sldId="283"/>
            <ac:spMk id="13521" creationId="{F9178AF5-2073-4863-ADF9-BD2A8D092D17}"/>
          </ac:spMkLst>
        </pc:spChg>
        <pc:spChg chg="mod">
          <ac:chgData name="Vivek Saahil" userId="43ad321a-5946-4c44-869a-99c3331d9527" providerId="ADAL" clId="{EA813354-F016-409C-A55B-EB42D8BC8B73}" dt="2021-04-06T04:33:14.680" v="5341" actId="27803"/>
          <ac:spMkLst>
            <pc:docMk/>
            <pc:sldMk cId="1830847363" sldId="283"/>
            <ac:spMk id="13522" creationId="{3861408B-967A-4653-853C-A03C6D0C03AB}"/>
          </ac:spMkLst>
        </pc:spChg>
        <pc:spChg chg="mod">
          <ac:chgData name="Vivek Saahil" userId="43ad321a-5946-4c44-869a-99c3331d9527" providerId="ADAL" clId="{EA813354-F016-409C-A55B-EB42D8BC8B73}" dt="2021-04-06T04:33:14.680" v="5341" actId="27803"/>
          <ac:spMkLst>
            <pc:docMk/>
            <pc:sldMk cId="1830847363" sldId="283"/>
            <ac:spMk id="13523" creationId="{F24B147D-1239-413F-8D29-7498FEE988C8}"/>
          </ac:spMkLst>
        </pc:spChg>
        <pc:spChg chg="mod">
          <ac:chgData name="Vivek Saahil" userId="43ad321a-5946-4c44-869a-99c3331d9527" providerId="ADAL" clId="{EA813354-F016-409C-A55B-EB42D8BC8B73}" dt="2021-04-06T04:33:14.680" v="5341" actId="27803"/>
          <ac:spMkLst>
            <pc:docMk/>
            <pc:sldMk cId="1830847363" sldId="283"/>
            <ac:spMk id="13524" creationId="{4C91268E-3E4C-4124-925C-B8CA76E3157E}"/>
          </ac:spMkLst>
        </pc:spChg>
        <pc:spChg chg="mod">
          <ac:chgData name="Vivek Saahil" userId="43ad321a-5946-4c44-869a-99c3331d9527" providerId="ADAL" clId="{EA813354-F016-409C-A55B-EB42D8BC8B73}" dt="2021-04-06T04:33:14.680" v="5341" actId="27803"/>
          <ac:spMkLst>
            <pc:docMk/>
            <pc:sldMk cId="1830847363" sldId="283"/>
            <ac:spMk id="13525" creationId="{411F6087-0782-4078-90E0-5BCDB79EF536}"/>
          </ac:spMkLst>
        </pc:spChg>
        <pc:spChg chg="mod">
          <ac:chgData name="Vivek Saahil" userId="43ad321a-5946-4c44-869a-99c3331d9527" providerId="ADAL" clId="{EA813354-F016-409C-A55B-EB42D8BC8B73}" dt="2021-04-06T04:33:14.680" v="5341" actId="27803"/>
          <ac:spMkLst>
            <pc:docMk/>
            <pc:sldMk cId="1830847363" sldId="283"/>
            <ac:spMk id="13526" creationId="{0E60ADEB-EE78-46B7-87F5-03DD187E81B0}"/>
          </ac:spMkLst>
        </pc:spChg>
        <pc:spChg chg="mod">
          <ac:chgData name="Vivek Saahil" userId="43ad321a-5946-4c44-869a-99c3331d9527" providerId="ADAL" clId="{EA813354-F016-409C-A55B-EB42D8BC8B73}" dt="2021-04-06T04:33:14.680" v="5341" actId="27803"/>
          <ac:spMkLst>
            <pc:docMk/>
            <pc:sldMk cId="1830847363" sldId="283"/>
            <ac:spMk id="13527" creationId="{5CEBC84C-97DD-4F84-BE81-119D0098DFE6}"/>
          </ac:spMkLst>
        </pc:spChg>
        <pc:spChg chg="mod">
          <ac:chgData name="Vivek Saahil" userId="43ad321a-5946-4c44-869a-99c3331d9527" providerId="ADAL" clId="{EA813354-F016-409C-A55B-EB42D8BC8B73}" dt="2021-04-06T04:33:14.680" v="5341" actId="27803"/>
          <ac:spMkLst>
            <pc:docMk/>
            <pc:sldMk cId="1830847363" sldId="283"/>
            <ac:spMk id="13528" creationId="{4B7DD2AC-4355-42C0-9B60-BF0396BFFE14}"/>
          </ac:spMkLst>
        </pc:spChg>
        <pc:spChg chg="mod">
          <ac:chgData name="Vivek Saahil" userId="43ad321a-5946-4c44-869a-99c3331d9527" providerId="ADAL" clId="{EA813354-F016-409C-A55B-EB42D8BC8B73}" dt="2021-04-06T04:33:14.680" v="5341" actId="27803"/>
          <ac:spMkLst>
            <pc:docMk/>
            <pc:sldMk cId="1830847363" sldId="283"/>
            <ac:spMk id="13529" creationId="{B749B569-B1B0-4B32-A0A4-B9FDD53BBFBD}"/>
          </ac:spMkLst>
        </pc:spChg>
        <pc:spChg chg="mod">
          <ac:chgData name="Vivek Saahil" userId="43ad321a-5946-4c44-869a-99c3331d9527" providerId="ADAL" clId="{EA813354-F016-409C-A55B-EB42D8BC8B73}" dt="2021-04-06T04:33:14.680" v="5341" actId="27803"/>
          <ac:spMkLst>
            <pc:docMk/>
            <pc:sldMk cId="1830847363" sldId="283"/>
            <ac:spMk id="13530" creationId="{2A074B20-894A-46A7-9692-9E04856B405B}"/>
          </ac:spMkLst>
        </pc:spChg>
        <pc:spChg chg="mod">
          <ac:chgData name="Vivek Saahil" userId="43ad321a-5946-4c44-869a-99c3331d9527" providerId="ADAL" clId="{EA813354-F016-409C-A55B-EB42D8BC8B73}" dt="2021-04-06T04:33:14.680" v="5341" actId="27803"/>
          <ac:spMkLst>
            <pc:docMk/>
            <pc:sldMk cId="1830847363" sldId="283"/>
            <ac:spMk id="13531" creationId="{6783BAC0-6EF3-4603-B21F-4A791BBACBD5}"/>
          </ac:spMkLst>
        </pc:spChg>
        <pc:spChg chg="mod">
          <ac:chgData name="Vivek Saahil" userId="43ad321a-5946-4c44-869a-99c3331d9527" providerId="ADAL" clId="{EA813354-F016-409C-A55B-EB42D8BC8B73}" dt="2021-04-06T04:33:14.680" v="5341" actId="27803"/>
          <ac:spMkLst>
            <pc:docMk/>
            <pc:sldMk cId="1830847363" sldId="283"/>
            <ac:spMk id="13532" creationId="{C6BD704D-005B-4A49-BFFD-30EA1D197872}"/>
          </ac:spMkLst>
        </pc:spChg>
        <pc:spChg chg="mod">
          <ac:chgData name="Vivek Saahil" userId="43ad321a-5946-4c44-869a-99c3331d9527" providerId="ADAL" clId="{EA813354-F016-409C-A55B-EB42D8BC8B73}" dt="2021-04-06T04:33:14.680" v="5341" actId="27803"/>
          <ac:spMkLst>
            <pc:docMk/>
            <pc:sldMk cId="1830847363" sldId="283"/>
            <ac:spMk id="13533" creationId="{9FE08A00-A60A-4217-A609-5AF28B02F560}"/>
          </ac:spMkLst>
        </pc:spChg>
        <pc:spChg chg="mod">
          <ac:chgData name="Vivek Saahil" userId="43ad321a-5946-4c44-869a-99c3331d9527" providerId="ADAL" clId="{EA813354-F016-409C-A55B-EB42D8BC8B73}" dt="2021-04-06T04:33:14.680" v="5341" actId="27803"/>
          <ac:spMkLst>
            <pc:docMk/>
            <pc:sldMk cId="1830847363" sldId="283"/>
            <ac:spMk id="13534" creationId="{01448C4E-CC2F-4105-AD4F-DD2029733F59}"/>
          </ac:spMkLst>
        </pc:spChg>
        <pc:spChg chg="mod">
          <ac:chgData name="Vivek Saahil" userId="43ad321a-5946-4c44-869a-99c3331d9527" providerId="ADAL" clId="{EA813354-F016-409C-A55B-EB42D8BC8B73}" dt="2021-04-06T04:33:14.680" v="5341" actId="27803"/>
          <ac:spMkLst>
            <pc:docMk/>
            <pc:sldMk cId="1830847363" sldId="283"/>
            <ac:spMk id="13535" creationId="{7F8EAFCB-6FA9-45A4-B92E-B393237D37A4}"/>
          </ac:spMkLst>
        </pc:spChg>
        <pc:spChg chg="mod">
          <ac:chgData name="Vivek Saahil" userId="43ad321a-5946-4c44-869a-99c3331d9527" providerId="ADAL" clId="{EA813354-F016-409C-A55B-EB42D8BC8B73}" dt="2021-04-06T04:33:14.680" v="5341" actId="27803"/>
          <ac:spMkLst>
            <pc:docMk/>
            <pc:sldMk cId="1830847363" sldId="283"/>
            <ac:spMk id="13536" creationId="{A2E114F7-01D3-49C0-BD56-8ACCFD2D4220}"/>
          </ac:spMkLst>
        </pc:spChg>
        <pc:spChg chg="mod">
          <ac:chgData name="Vivek Saahil" userId="43ad321a-5946-4c44-869a-99c3331d9527" providerId="ADAL" clId="{EA813354-F016-409C-A55B-EB42D8BC8B73}" dt="2021-04-06T04:33:14.680" v="5341" actId="27803"/>
          <ac:spMkLst>
            <pc:docMk/>
            <pc:sldMk cId="1830847363" sldId="283"/>
            <ac:spMk id="13537" creationId="{771905E9-CAAD-434D-9F5C-643B0DFB60BD}"/>
          </ac:spMkLst>
        </pc:spChg>
        <pc:spChg chg="mod">
          <ac:chgData name="Vivek Saahil" userId="43ad321a-5946-4c44-869a-99c3331d9527" providerId="ADAL" clId="{EA813354-F016-409C-A55B-EB42D8BC8B73}" dt="2021-04-06T04:33:14.680" v="5341" actId="27803"/>
          <ac:spMkLst>
            <pc:docMk/>
            <pc:sldMk cId="1830847363" sldId="283"/>
            <ac:spMk id="13538" creationId="{4BF37C70-BBF6-45F6-8888-78F7A3D08AE5}"/>
          </ac:spMkLst>
        </pc:spChg>
        <pc:spChg chg="mod">
          <ac:chgData name="Vivek Saahil" userId="43ad321a-5946-4c44-869a-99c3331d9527" providerId="ADAL" clId="{EA813354-F016-409C-A55B-EB42D8BC8B73}" dt="2021-04-06T04:33:14.680" v="5341" actId="27803"/>
          <ac:spMkLst>
            <pc:docMk/>
            <pc:sldMk cId="1830847363" sldId="283"/>
            <ac:spMk id="13539" creationId="{07C542C5-8A88-48D8-9885-51C74D70265F}"/>
          </ac:spMkLst>
        </pc:spChg>
        <pc:spChg chg="mod">
          <ac:chgData name="Vivek Saahil" userId="43ad321a-5946-4c44-869a-99c3331d9527" providerId="ADAL" clId="{EA813354-F016-409C-A55B-EB42D8BC8B73}" dt="2021-04-06T04:33:14.680" v="5341" actId="27803"/>
          <ac:spMkLst>
            <pc:docMk/>
            <pc:sldMk cId="1830847363" sldId="283"/>
            <ac:spMk id="13540" creationId="{BBB38810-A6A3-4C43-8751-F7A8603F67FD}"/>
          </ac:spMkLst>
        </pc:spChg>
        <pc:spChg chg="mod">
          <ac:chgData name="Vivek Saahil" userId="43ad321a-5946-4c44-869a-99c3331d9527" providerId="ADAL" clId="{EA813354-F016-409C-A55B-EB42D8BC8B73}" dt="2021-04-06T04:33:14.680" v="5341" actId="27803"/>
          <ac:spMkLst>
            <pc:docMk/>
            <pc:sldMk cId="1830847363" sldId="283"/>
            <ac:spMk id="13541" creationId="{7CC356E1-2ADB-478C-9AB6-5B9639506AFF}"/>
          </ac:spMkLst>
        </pc:spChg>
        <pc:spChg chg="mod">
          <ac:chgData name="Vivek Saahil" userId="43ad321a-5946-4c44-869a-99c3331d9527" providerId="ADAL" clId="{EA813354-F016-409C-A55B-EB42D8BC8B73}" dt="2021-04-06T04:33:14.680" v="5341" actId="27803"/>
          <ac:spMkLst>
            <pc:docMk/>
            <pc:sldMk cId="1830847363" sldId="283"/>
            <ac:spMk id="13542" creationId="{CE8E41F5-1909-44C2-AF50-EB9CEAF71BF2}"/>
          </ac:spMkLst>
        </pc:spChg>
        <pc:spChg chg="mod">
          <ac:chgData name="Vivek Saahil" userId="43ad321a-5946-4c44-869a-99c3331d9527" providerId="ADAL" clId="{EA813354-F016-409C-A55B-EB42D8BC8B73}" dt="2021-04-06T04:33:14.680" v="5341" actId="27803"/>
          <ac:spMkLst>
            <pc:docMk/>
            <pc:sldMk cId="1830847363" sldId="283"/>
            <ac:spMk id="13543" creationId="{DDDCBA1F-C358-4474-9379-F51AE9ADBEF0}"/>
          </ac:spMkLst>
        </pc:spChg>
        <pc:spChg chg="mod">
          <ac:chgData name="Vivek Saahil" userId="43ad321a-5946-4c44-869a-99c3331d9527" providerId="ADAL" clId="{EA813354-F016-409C-A55B-EB42D8BC8B73}" dt="2021-04-06T04:33:14.680" v="5341" actId="27803"/>
          <ac:spMkLst>
            <pc:docMk/>
            <pc:sldMk cId="1830847363" sldId="283"/>
            <ac:spMk id="13544" creationId="{72F5E8DC-59F6-4D40-BA08-18A483C24441}"/>
          </ac:spMkLst>
        </pc:spChg>
        <pc:spChg chg="mod">
          <ac:chgData name="Vivek Saahil" userId="43ad321a-5946-4c44-869a-99c3331d9527" providerId="ADAL" clId="{EA813354-F016-409C-A55B-EB42D8BC8B73}" dt="2021-04-06T04:33:14.680" v="5341" actId="27803"/>
          <ac:spMkLst>
            <pc:docMk/>
            <pc:sldMk cId="1830847363" sldId="283"/>
            <ac:spMk id="13545" creationId="{7545A128-E794-4A54-8D02-427B14215E63}"/>
          </ac:spMkLst>
        </pc:spChg>
        <pc:spChg chg="mod">
          <ac:chgData name="Vivek Saahil" userId="43ad321a-5946-4c44-869a-99c3331d9527" providerId="ADAL" clId="{EA813354-F016-409C-A55B-EB42D8BC8B73}" dt="2021-04-06T04:33:14.680" v="5341" actId="27803"/>
          <ac:spMkLst>
            <pc:docMk/>
            <pc:sldMk cId="1830847363" sldId="283"/>
            <ac:spMk id="13546" creationId="{6B21DA84-9498-4B78-A0C0-4B804B64B1AE}"/>
          </ac:spMkLst>
        </pc:spChg>
        <pc:spChg chg="mod">
          <ac:chgData name="Vivek Saahil" userId="43ad321a-5946-4c44-869a-99c3331d9527" providerId="ADAL" clId="{EA813354-F016-409C-A55B-EB42D8BC8B73}" dt="2021-04-06T04:33:14.680" v="5341" actId="27803"/>
          <ac:spMkLst>
            <pc:docMk/>
            <pc:sldMk cId="1830847363" sldId="283"/>
            <ac:spMk id="13547" creationId="{BE4D486B-122B-4FC9-9220-CBBA7F9A592C}"/>
          </ac:spMkLst>
        </pc:spChg>
        <pc:spChg chg="mod">
          <ac:chgData name="Vivek Saahil" userId="43ad321a-5946-4c44-869a-99c3331d9527" providerId="ADAL" clId="{EA813354-F016-409C-A55B-EB42D8BC8B73}" dt="2021-04-06T04:33:14.680" v="5341" actId="27803"/>
          <ac:spMkLst>
            <pc:docMk/>
            <pc:sldMk cId="1830847363" sldId="283"/>
            <ac:spMk id="13548" creationId="{2D25D466-4A3B-4176-8F7B-F3BAF28F19C3}"/>
          </ac:spMkLst>
        </pc:spChg>
        <pc:spChg chg="mod">
          <ac:chgData name="Vivek Saahil" userId="43ad321a-5946-4c44-869a-99c3331d9527" providerId="ADAL" clId="{EA813354-F016-409C-A55B-EB42D8BC8B73}" dt="2021-04-06T04:33:14.680" v="5341" actId="27803"/>
          <ac:spMkLst>
            <pc:docMk/>
            <pc:sldMk cId="1830847363" sldId="283"/>
            <ac:spMk id="13549" creationId="{9EB8B378-5CF1-47B6-9770-806AA9ADEF54}"/>
          </ac:spMkLst>
        </pc:spChg>
        <pc:spChg chg="mod">
          <ac:chgData name="Vivek Saahil" userId="43ad321a-5946-4c44-869a-99c3331d9527" providerId="ADAL" clId="{EA813354-F016-409C-A55B-EB42D8BC8B73}" dt="2021-04-06T04:33:14.680" v="5341" actId="27803"/>
          <ac:spMkLst>
            <pc:docMk/>
            <pc:sldMk cId="1830847363" sldId="283"/>
            <ac:spMk id="13550" creationId="{68882E25-A3A5-4D46-AED1-DC3DE2BB92B0}"/>
          </ac:spMkLst>
        </pc:spChg>
        <pc:spChg chg="mod">
          <ac:chgData name="Vivek Saahil" userId="43ad321a-5946-4c44-869a-99c3331d9527" providerId="ADAL" clId="{EA813354-F016-409C-A55B-EB42D8BC8B73}" dt="2021-04-06T04:33:14.680" v="5341" actId="27803"/>
          <ac:spMkLst>
            <pc:docMk/>
            <pc:sldMk cId="1830847363" sldId="283"/>
            <ac:spMk id="13551" creationId="{BAF3B3D9-2B20-4975-9B42-43E562E44818}"/>
          </ac:spMkLst>
        </pc:spChg>
        <pc:spChg chg="mod">
          <ac:chgData name="Vivek Saahil" userId="43ad321a-5946-4c44-869a-99c3331d9527" providerId="ADAL" clId="{EA813354-F016-409C-A55B-EB42D8BC8B73}" dt="2021-04-06T04:33:14.680" v="5341" actId="27803"/>
          <ac:spMkLst>
            <pc:docMk/>
            <pc:sldMk cId="1830847363" sldId="283"/>
            <ac:spMk id="13552" creationId="{3B16EB54-96EB-4134-9105-393D996E6B93}"/>
          </ac:spMkLst>
        </pc:spChg>
        <pc:spChg chg="mod">
          <ac:chgData name="Vivek Saahil" userId="43ad321a-5946-4c44-869a-99c3331d9527" providerId="ADAL" clId="{EA813354-F016-409C-A55B-EB42D8BC8B73}" dt="2021-04-06T04:33:14.680" v="5341" actId="27803"/>
          <ac:spMkLst>
            <pc:docMk/>
            <pc:sldMk cId="1830847363" sldId="283"/>
            <ac:spMk id="13553" creationId="{15C73655-9A90-4EA4-B63A-4C496F4006ED}"/>
          </ac:spMkLst>
        </pc:spChg>
        <pc:spChg chg="mod">
          <ac:chgData name="Vivek Saahil" userId="43ad321a-5946-4c44-869a-99c3331d9527" providerId="ADAL" clId="{EA813354-F016-409C-A55B-EB42D8BC8B73}" dt="2021-04-06T04:33:14.680" v="5341" actId="27803"/>
          <ac:spMkLst>
            <pc:docMk/>
            <pc:sldMk cId="1830847363" sldId="283"/>
            <ac:spMk id="13554" creationId="{A9580CB9-F3F8-4185-946D-5EC4DFB2CF25}"/>
          </ac:spMkLst>
        </pc:spChg>
        <pc:spChg chg="mod">
          <ac:chgData name="Vivek Saahil" userId="43ad321a-5946-4c44-869a-99c3331d9527" providerId="ADAL" clId="{EA813354-F016-409C-A55B-EB42D8BC8B73}" dt="2021-04-06T04:33:14.680" v="5341" actId="27803"/>
          <ac:spMkLst>
            <pc:docMk/>
            <pc:sldMk cId="1830847363" sldId="283"/>
            <ac:spMk id="13555" creationId="{F1E2C3FF-FE68-4854-87E5-A22A8234C17C}"/>
          </ac:spMkLst>
        </pc:spChg>
        <pc:spChg chg="mod">
          <ac:chgData name="Vivek Saahil" userId="43ad321a-5946-4c44-869a-99c3331d9527" providerId="ADAL" clId="{EA813354-F016-409C-A55B-EB42D8BC8B73}" dt="2021-04-06T04:33:14.680" v="5341" actId="27803"/>
          <ac:spMkLst>
            <pc:docMk/>
            <pc:sldMk cId="1830847363" sldId="283"/>
            <ac:spMk id="13556" creationId="{93A57800-88F0-419A-8228-B37F57324014}"/>
          </ac:spMkLst>
        </pc:spChg>
        <pc:spChg chg="mod">
          <ac:chgData name="Vivek Saahil" userId="43ad321a-5946-4c44-869a-99c3331d9527" providerId="ADAL" clId="{EA813354-F016-409C-A55B-EB42D8BC8B73}" dt="2021-04-06T04:33:14.680" v="5341" actId="27803"/>
          <ac:spMkLst>
            <pc:docMk/>
            <pc:sldMk cId="1830847363" sldId="283"/>
            <ac:spMk id="13557" creationId="{FC41B311-D86E-450F-BFB3-29BF940E96B7}"/>
          </ac:spMkLst>
        </pc:spChg>
        <pc:spChg chg="mod">
          <ac:chgData name="Vivek Saahil" userId="43ad321a-5946-4c44-869a-99c3331d9527" providerId="ADAL" clId="{EA813354-F016-409C-A55B-EB42D8BC8B73}" dt="2021-04-06T04:33:14.680" v="5341" actId="27803"/>
          <ac:spMkLst>
            <pc:docMk/>
            <pc:sldMk cId="1830847363" sldId="283"/>
            <ac:spMk id="13558" creationId="{37DAEC32-A40D-4AA1-9DB5-A2C9A86E1EFC}"/>
          </ac:spMkLst>
        </pc:spChg>
        <pc:spChg chg="mod">
          <ac:chgData name="Vivek Saahil" userId="43ad321a-5946-4c44-869a-99c3331d9527" providerId="ADAL" clId="{EA813354-F016-409C-A55B-EB42D8BC8B73}" dt="2021-04-06T04:33:14.680" v="5341" actId="27803"/>
          <ac:spMkLst>
            <pc:docMk/>
            <pc:sldMk cId="1830847363" sldId="283"/>
            <ac:spMk id="13559" creationId="{6A6B757C-579E-409A-8E5D-6CB8E2090891}"/>
          </ac:spMkLst>
        </pc:spChg>
        <pc:spChg chg="mod">
          <ac:chgData name="Vivek Saahil" userId="43ad321a-5946-4c44-869a-99c3331d9527" providerId="ADAL" clId="{EA813354-F016-409C-A55B-EB42D8BC8B73}" dt="2021-04-06T04:33:14.680" v="5341" actId="27803"/>
          <ac:spMkLst>
            <pc:docMk/>
            <pc:sldMk cId="1830847363" sldId="283"/>
            <ac:spMk id="13560" creationId="{6F7AB5FE-4F09-4E5E-B75C-5AA7F754D0C0}"/>
          </ac:spMkLst>
        </pc:spChg>
        <pc:spChg chg="mod">
          <ac:chgData name="Vivek Saahil" userId="43ad321a-5946-4c44-869a-99c3331d9527" providerId="ADAL" clId="{EA813354-F016-409C-A55B-EB42D8BC8B73}" dt="2021-04-06T04:33:14.680" v="5341" actId="27803"/>
          <ac:spMkLst>
            <pc:docMk/>
            <pc:sldMk cId="1830847363" sldId="283"/>
            <ac:spMk id="13561" creationId="{0C8965D8-331B-4222-8C59-6BCBA2A32654}"/>
          </ac:spMkLst>
        </pc:spChg>
        <pc:spChg chg="mod">
          <ac:chgData name="Vivek Saahil" userId="43ad321a-5946-4c44-869a-99c3331d9527" providerId="ADAL" clId="{EA813354-F016-409C-A55B-EB42D8BC8B73}" dt="2021-04-06T04:33:14.680" v="5341" actId="27803"/>
          <ac:spMkLst>
            <pc:docMk/>
            <pc:sldMk cId="1830847363" sldId="283"/>
            <ac:spMk id="13562" creationId="{B8C50A65-1094-4F65-8FB0-4CFEFC266E92}"/>
          </ac:spMkLst>
        </pc:spChg>
        <pc:spChg chg="mod">
          <ac:chgData name="Vivek Saahil" userId="43ad321a-5946-4c44-869a-99c3331d9527" providerId="ADAL" clId="{EA813354-F016-409C-A55B-EB42D8BC8B73}" dt="2021-04-06T04:33:14.680" v="5341" actId="27803"/>
          <ac:spMkLst>
            <pc:docMk/>
            <pc:sldMk cId="1830847363" sldId="283"/>
            <ac:spMk id="13563" creationId="{DA27F738-0C00-4910-831F-397599929DEF}"/>
          </ac:spMkLst>
        </pc:spChg>
        <pc:spChg chg="mod">
          <ac:chgData name="Vivek Saahil" userId="43ad321a-5946-4c44-869a-99c3331d9527" providerId="ADAL" clId="{EA813354-F016-409C-A55B-EB42D8BC8B73}" dt="2021-04-06T04:33:14.680" v="5341" actId="27803"/>
          <ac:spMkLst>
            <pc:docMk/>
            <pc:sldMk cId="1830847363" sldId="283"/>
            <ac:spMk id="13564" creationId="{D4A208A9-13FF-46BD-BDA5-9600FF7CBA60}"/>
          </ac:spMkLst>
        </pc:spChg>
        <pc:spChg chg="mod">
          <ac:chgData name="Vivek Saahil" userId="43ad321a-5946-4c44-869a-99c3331d9527" providerId="ADAL" clId="{EA813354-F016-409C-A55B-EB42D8BC8B73}" dt="2021-04-06T04:33:14.680" v="5341" actId="27803"/>
          <ac:spMkLst>
            <pc:docMk/>
            <pc:sldMk cId="1830847363" sldId="283"/>
            <ac:spMk id="13565" creationId="{3CDBC536-F521-491E-8C29-D07EC828B6BA}"/>
          </ac:spMkLst>
        </pc:spChg>
        <pc:spChg chg="mod">
          <ac:chgData name="Vivek Saahil" userId="43ad321a-5946-4c44-869a-99c3331d9527" providerId="ADAL" clId="{EA813354-F016-409C-A55B-EB42D8BC8B73}" dt="2021-04-06T04:33:14.680" v="5341" actId="27803"/>
          <ac:spMkLst>
            <pc:docMk/>
            <pc:sldMk cId="1830847363" sldId="283"/>
            <ac:spMk id="13566" creationId="{1F18AA21-DF4A-4474-BE77-0014494DAE01}"/>
          </ac:spMkLst>
        </pc:spChg>
        <pc:spChg chg="mod">
          <ac:chgData name="Vivek Saahil" userId="43ad321a-5946-4c44-869a-99c3331d9527" providerId="ADAL" clId="{EA813354-F016-409C-A55B-EB42D8BC8B73}" dt="2021-04-06T04:33:14.680" v="5341" actId="27803"/>
          <ac:spMkLst>
            <pc:docMk/>
            <pc:sldMk cId="1830847363" sldId="283"/>
            <ac:spMk id="13567" creationId="{0638D6DC-95F3-4C40-A13E-E523B239BCC1}"/>
          </ac:spMkLst>
        </pc:spChg>
        <pc:spChg chg="mod">
          <ac:chgData name="Vivek Saahil" userId="43ad321a-5946-4c44-869a-99c3331d9527" providerId="ADAL" clId="{EA813354-F016-409C-A55B-EB42D8BC8B73}" dt="2021-04-06T04:33:14.680" v="5341" actId="27803"/>
          <ac:spMkLst>
            <pc:docMk/>
            <pc:sldMk cId="1830847363" sldId="283"/>
            <ac:spMk id="13568" creationId="{BECAC58C-5A94-46D8-97BB-C58A619E4580}"/>
          </ac:spMkLst>
        </pc:spChg>
        <pc:spChg chg="mod">
          <ac:chgData name="Vivek Saahil" userId="43ad321a-5946-4c44-869a-99c3331d9527" providerId="ADAL" clId="{EA813354-F016-409C-A55B-EB42D8BC8B73}" dt="2021-04-06T04:33:14.680" v="5341" actId="27803"/>
          <ac:spMkLst>
            <pc:docMk/>
            <pc:sldMk cId="1830847363" sldId="283"/>
            <ac:spMk id="13569" creationId="{83925FEE-64F9-4E05-9CE9-FF3BB90AC51F}"/>
          </ac:spMkLst>
        </pc:spChg>
        <pc:spChg chg="mod">
          <ac:chgData name="Vivek Saahil" userId="43ad321a-5946-4c44-869a-99c3331d9527" providerId="ADAL" clId="{EA813354-F016-409C-A55B-EB42D8BC8B73}" dt="2021-04-06T04:33:14.680" v="5341" actId="27803"/>
          <ac:spMkLst>
            <pc:docMk/>
            <pc:sldMk cId="1830847363" sldId="283"/>
            <ac:spMk id="13570" creationId="{A0FFFFA7-7204-4240-A7CC-25A65AB0B421}"/>
          </ac:spMkLst>
        </pc:spChg>
        <pc:spChg chg="mod">
          <ac:chgData name="Vivek Saahil" userId="43ad321a-5946-4c44-869a-99c3331d9527" providerId="ADAL" clId="{EA813354-F016-409C-A55B-EB42D8BC8B73}" dt="2021-04-06T04:33:14.680" v="5341" actId="27803"/>
          <ac:spMkLst>
            <pc:docMk/>
            <pc:sldMk cId="1830847363" sldId="283"/>
            <ac:spMk id="13571" creationId="{E9244F9E-F0E7-47F7-B6A7-087DA63C8340}"/>
          </ac:spMkLst>
        </pc:spChg>
        <pc:spChg chg="mod">
          <ac:chgData name="Vivek Saahil" userId="43ad321a-5946-4c44-869a-99c3331d9527" providerId="ADAL" clId="{EA813354-F016-409C-A55B-EB42D8BC8B73}" dt="2021-04-06T04:33:14.680" v="5341" actId="27803"/>
          <ac:spMkLst>
            <pc:docMk/>
            <pc:sldMk cId="1830847363" sldId="283"/>
            <ac:spMk id="13572" creationId="{9DA5C95F-67FB-45A3-928B-A010B4700E4A}"/>
          </ac:spMkLst>
        </pc:spChg>
        <pc:spChg chg="mod">
          <ac:chgData name="Vivek Saahil" userId="43ad321a-5946-4c44-869a-99c3331d9527" providerId="ADAL" clId="{EA813354-F016-409C-A55B-EB42D8BC8B73}" dt="2021-04-06T04:33:14.680" v="5341" actId="27803"/>
          <ac:spMkLst>
            <pc:docMk/>
            <pc:sldMk cId="1830847363" sldId="283"/>
            <ac:spMk id="13573" creationId="{0BA2717F-1C82-4BDA-B01D-F9B37492AB27}"/>
          </ac:spMkLst>
        </pc:spChg>
        <pc:spChg chg="mod">
          <ac:chgData name="Vivek Saahil" userId="43ad321a-5946-4c44-869a-99c3331d9527" providerId="ADAL" clId="{EA813354-F016-409C-A55B-EB42D8BC8B73}" dt="2021-04-06T04:33:14.680" v="5341" actId="27803"/>
          <ac:spMkLst>
            <pc:docMk/>
            <pc:sldMk cId="1830847363" sldId="283"/>
            <ac:spMk id="13574" creationId="{E5BCCE1B-41BB-43F0-AC97-144183E8CD8D}"/>
          </ac:spMkLst>
        </pc:spChg>
        <pc:spChg chg="mod">
          <ac:chgData name="Vivek Saahil" userId="43ad321a-5946-4c44-869a-99c3331d9527" providerId="ADAL" clId="{EA813354-F016-409C-A55B-EB42D8BC8B73}" dt="2021-04-06T04:33:14.680" v="5341" actId="27803"/>
          <ac:spMkLst>
            <pc:docMk/>
            <pc:sldMk cId="1830847363" sldId="283"/>
            <ac:spMk id="13575" creationId="{8C94B4A0-0D82-4CEC-BE18-6A6ACD752495}"/>
          </ac:spMkLst>
        </pc:spChg>
        <pc:spChg chg="mod">
          <ac:chgData name="Vivek Saahil" userId="43ad321a-5946-4c44-869a-99c3331d9527" providerId="ADAL" clId="{EA813354-F016-409C-A55B-EB42D8BC8B73}" dt="2021-04-06T04:33:14.680" v="5341" actId="27803"/>
          <ac:spMkLst>
            <pc:docMk/>
            <pc:sldMk cId="1830847363" sldId="283"/>
            <ac:spMk id="13576" creationId="{441904EA-8769-429C-AA22-5827B3F48A92}"/>
          </ac:spMkLst>
        </pc:spChg>
        <pc:spChg chg="mod">
          <ac:chgData name="Vivek Saahil" userId="43ad321a-5946-4c44-869a-99c3331d9527" providerId="ADAL" clId="{EA813354-F016-409C-A55B-EB42D8BC8B73}" dt="2021-04-06T04:33:14.680" v="5341" actId="27803"/>
          <ac:spMkLst>
            <pc:docMk/>
            <pc:sldMk cId="1830847363" sldId="283"/>
            <ac:spMk id="13577" creationId="{5B3D6826-9851-400F-AB70-C22CA08D762C}"/>
          </ac:spMkLst>
        </pc:spChg>
        <pc:spChg chg="mod">
          <ac:chgData name="Vivek Saahil" userId="43ad321a-5946-4c44-869a-99c3331d9527" providerId="ADAL" clId="{EA813354-F016-409C-A55B-EB42D8BC8B73}" dt="2021-04-06T04:33:14.680" v="5341" actId="27803"/>
          <ac:spMkLst>
            <pc:docMk/>
            <pc:sldMk cId="1830847363" sldId="283"/>
            <ac:spMk id="13578" creationId="{36CCAC06-5973-48FB-87A2-950A8C9C5742}"/>
          </ac:spMkLst>
        </pc:spChg>
        <pc:spChg chg="mod">
          <ac:chgData name="Vivek Saahil" userId="43ad321a-5946-4c44-869a-99c3331d9527" providerId="ADAL" clId="{EA813354-F016-409C-A55B-EB42D8BC8B73}" dt="2021-04-06T04:33:14.680" v="5341" actId="27803"/>
          <ac:spMkLst>
            <pc:docMk/>
            <pc:sldMk cId="1830847363" sldId="283"/>
            <ac:spMk id="13579" creationId="{D7417EF6-6512-465E-A178-0B60A4E662EB}"/>
          </ac:spMkLst>
        </pc:spChg>
        <pc:spChg chg="mod">
          <ac:chgData name="Vivek Saahil" userId="43ad321a-5946-4c44-869a-99c3331d9527" providerId="ADAL" clId="{EA813354-F016-409C-A55B-EB42D8BC8B73}" dt="2021-04-06T04:33:14.680" v="5341" actId="27803"/>
          <ac:spMkLst>
            <pc:docMk/>
            <pc:sldMk cId="1830847363" sldId="283"/>
            <ac:spMk id="13580" creationId="{7FBD43F3-04E1-42A3-A099-77F3C83FF207}"/>
          </ac:spMkLst>
        </pc:spChg>
        <pc:spChg chg="mod">
          <ac:chgData name="Vivek Saahil" userId="43ad321a-5946-4c44-869a-99c3331d9527" providerId="ADAL" clId="{EA813354-F016-409C-A55B-EB42D8BC8B73}" dt="2021-04-06T04:33:14.680" v="5341" actId="27803"/>
          <ac:spMkLst>
            <pc:docMk/>
            <pc:sldMk cId="1830847363" sldId="283"/>
            <ac:spMk id="13581" creationId="{1EB1CB60-6AC1-4F46-921D-9C01AC1F765B}"/>
          </ac:spMkLst>
        </pc:spChg>
        <pc:spChg chg="mod">
          <ac:chgData name="Vivek Saahil" userId="43ad321a-5946-4c44-869a-99c3331d9527" providerId="ADAL" clId="{EA813354-F016-409C-A55B-EB42D8BC8B73}" dt="2021-04-06T04:33:14.680" v="5341" actId="27803"/>
          <ac:spMkLst>
            <pc:docMk/>
            <pc:sldMk cId="1830847363" sldId="283"/>
            <ac:spMk id="13582" creationId="{2DC4A5FA-5338-4CD9-9910-C3A720FB628C}"/>
          </ac:spMkLst>
        </pc:spChg>
        <pc:spChg chg="mod">
          <ac:chgData name="Vivek Saahil" userId="43ad321a-5946-4c44-869a-99c3331d9527" providerId="ADAL" clId="{EA813354-F016-409C-A55B-EB42D8BC8B73}" dt="2021-04-06T04:33:14.680" v="5341" actId="27803"/>
          <ac:spMkLst>
            <pc:docMk/>
            <pc:sldMk cId="1830847363" sldId="283"/>
            <ac:spMk id="13583" creationId="{33ADD185-61B1-454E-AB75-3019F3782F85}"/>
          </ac:spMkLst>
        </pc:spChg>
        <pc:spChg chg="mod">
          <ac:chgData name="Vivek Saahil" userId="43ad321a-5946-4c44-869a-99c3331d9527" providerId="ADAL" clId="{EA813354-F016-409C-A55B-EB42D8BC8B73}" dt="2021-04-06T04:33:14.680" v="5341" actId="27803"/>
          <ac:spMkLst>
            <pc:docMk/>
            <pc:sldMk cId="1830847363" sldId="283"/>
            <ac:spMk id="13584" creationId="{EEB04DF4-8D93-4479-9E1B-82518A09AF53}"/>
          </ac:spMkLst>
        </pc:spChg>
        <pc:spChg chg="mod">
          <ac:chgData name="Vivek Saahil" userId="43ad321a-5946-4c44-869a-99c3331d9527" providerId="ADAL" clId="{EA813354-F016-409C-A55B-EB42D8BC8B73}" dt="2021-04-06T04:33:14.680" v="5341" actId="27803"/>
          <ac:spMkLst>
            <pc:docMk/>
            <pc:sldMk cId="1830847363" sldId="283"/>
            <ac:spMk id="13585" creationId="{E4AC3C68-B2D8-40AF-9614-4072E59FDBB1}"/>
          </ac:spMkLst>
        </pc:spChg>
        <pc:spChg chg="mod">
          <ac:chgData name="Vivek Saahil" userId="43ad321a-5946-4c44-869a-99c3331d9527" providerId="ADAL" clId="{EA813354-F016-409C-A55B-EB42D8BC8B73}" dt="2021-04-06T04:33:14.680" v="5341" actId="27803"/>
          <ac:spMkLst>
            <pc:docMk/>
            <pc:sldMk cId="1830847363" sldId="283"/>
            <ac:spMk id="13586" creationId="{38CE512F-2793-4D2A-82F6-31D9934655F2}"/>
          </ac:spMkLst>
        </pc:spChg>
        <pc:spChg chg="mod">
          <ac:chgData name="Vivek Saahil" userId="43ad321a-5946-4c44-869a-99c3331d9527" providerId="ADAL" clId="{EA813354-F016-409C-A55B-EB42D8BC8B73}" dt="2021-04-06T04:33:14.680" v="5341" actId="27803"/>
          <ac:spMkLst>
            <pc:docMk/>
            <pc:sldMk cId="1830847363" sldId="283"/>
            <ac:spMk id="13587" creationId="{B070921F-CEC9-4CC8-838C-6B5022BAF8E8}"/>
          </ac:spMkLst>
        </pc:spChg>
        <pc:spChg chg="mod">
          <ac:chgData name="Vivek Saahil" userId="43ad321a-5946-4c44-869a-99c3331d9527" providerId="ADAL" clId="{EA813354-F016-409C-A55B-EB42D8BC8B73}" dt="2021-04-06T04:33:14.680" v="5341" actId="27803"/>
          <ac:spMkLst>
            <pc:docMk/>
            <pc:sldMk cId="1830847363" sldId="283"/>
            <ac:spMk id="13588" creationId="{46A08699-94E4-4A2A-9EA3-ED816AAA1A10}"/>
          </ac:spMkLst>
        </pc:spChg>
        <pc:spChg chg="mod">
          <ac:chgData name="Vivek Saahil" userId="43ad321a-5946-4c44-869a-99c3331d9527" providerId="ADAL" clId="{EA813354-F016-409C-A55B-EB42D8BC8B73}" dt="2021-04-06T04:33:14.680" v="5341" actId="27803"/>
          <ac:spMkLst>
            <pc:docMk/>
            <pc:sldMk cId="1830847363" sldId="283"/>
            <ac:spMk id="13589" creationId="{691F65B1-4A70-43B1-996C-1CCD368B0CD1}"/>
          </ac:spMkLst>
        </pc:spChg>
        <pc:spChg chg="mod">
          <ac:chgData name="Vivek Saahil" userId="43ad321a-5946-4c44-869a-99c3331d9527" providerId="ADAL" clId="{EA813354-F016-409C-A55B-EB42D8BC8B73}" dt="2021-04-06T04:33:14.680" v="5341" actId="27803"/>
          <ac:spMkLst>
            <pc:docMk/>
            <pc:sldMk cId="1830847363" sldId="283"/>
            <ac:spMk id="13590" creationId="{88BA25B1-8ED0-4EBF-BF75-9E22D6391430}"/>
          </ac:spMkLst>
        </pc:spChg>
        <pc:spChg chg="mod">
          <ac:chgData name="Vivek Saahil" userId="43ad321a-5946-4c44-869a-99c3331d9527" providerId="ADAL" clId="{EA813354-F016-409C-A55B-EB42D8BC8B73}" dt="2021-04-06T04:33:14.680" v="5341" actId="27803"/>
          <ac:spMkLst>
            <pc:docMk/>
            <pc:sldMk cId="1830847363" sldId="283"/>
            <ac:spMk id="13591" creationId="{FC8DCC1F-AE90-4344-BB5E-0D13FD2846B4}"/>
          </ac:spMkLst>
        </pc:spChg>
        <pc:spChg chg="mod">
          <ac:chgData name="Vivek Saahil" userId="43ad321a-5946-4c44-869a-99c3331d9527" providerId="ADAL" clId="{EA813354-F016-409C-A55B-EB42D8BC8B73}" dt="2021-04-06T04:33:14.680" v="5341" actId="27803"/>
          <ac:spMkLst>
            <pc:docMk/>
            <pc:sldMk cId="1830847363" sldId="283"/>
            <ac:spMk id="13592" creationId="{952B1240-3BC3-436D-9ECA-F016F4F6AA71}"/>
          </ac:spMkLst>
        </pc:spChg>
        <pc:spChg chg="mod">
          <ac:chgData name="Vivek Saahil" userId="43ad321a-5946-4c44-869a-99c3331d9527" providerId="ADAL" clId="{EA813354-F016-409C-A55B-EB42D8BC8B73}" dt="2021-04-06T04:33:14.680" v="5341" actId="27803"/>
          <ac:spMkLst>
            <pc:docMk/>
            <pc:sldMk cId="1830847363" sldId="283"/>
            <ac:spMk id="13593" creationId="{DCFB63FC-D6EF-41F0-9C2E-ECF9F8DF82CA}"/>
          </ac:spMkLst>
        </pc:spChg>
        <pc:spChg chg="mod">
          <ac:chgData name="Vivek Saahil" userId="43ad321a-5946-4c44-869a-99c3331d9527" providerId="ADAL" clId="{EA813354-F016-409C-A55B-EB42D8BC8B73}" dt="2021-04-06T04:33:14.680" v="5341" actId="27803"/>
          <ac:spMkLst>
            <pc:docMk/>
            <pc:sldMk cId="1830847363" sldId="283"/>
            <ac:spMk id="13594" creationId="{EA8015EC-AF05-428A-8132-D81FADDD42EC}"/>
          </ac:spMkLst>
        </pc:spChg>
        <pc:spChg chg="mod">
          <ac:chgData name="Vivek Saahil" userId="43ad321a-5946-4c44-869a-99c3331d9527" providerId="ADAL" clId="{EA813354-F016-409C-A55B-EB42D8BC8B73}" dt="2021-04-06T04:33:14.680" v="5341" actId="27803"/>
          <ac:spMkLst>
            <pc:docMk/>
            <pc:sldMk cId="1830847363" sldId="283"/>
            <ac:spMk id="13595" creationId="{502FD48F-BDE9-4B2A-839B-237F0DAE5916}"/>
          </ac:spMkLst>
        </pc:spChg>
        <pc:spChg chg="mod">
          <ac:chgData name="Vivek Saahil" userId="43ad321a-5946-4c44-869a-99c3331d9527" providerId="ADAL" clId="{EA813354-F016-409C-A55B-EB42D8BC8B73}" dt="2021-04-06T04:33:14.680" v="5341" actId="27803"/>
          <ac:spMkLst>
            <pc:docMk/>
            <pc:sldMk cId="1830847363" sldId="283"/>
            <ac:spMk id="13596" creationId="{C0A41F25-1709-4E2E-BDDE-0A5ED78EDD5E}"/>
          </ac:spMkLst>
        </pc:spChg>
        <pc:spChg chg="mod">
          <ac:chgData name="Vivek Saahil" userId="43ad321a-5946-4c44-869a-99c3331d9527" providerId="ADAL" clId="{EA813354-F016-409C-A55B-EB42D8BC8B73}" dt="2021-04-06T04:33:14.680" v="5341" actId="27803"/>
          <ac:spMkLst>
            <pc:docMk/>
            <pc:sldMk cId="1830847363" sldId="283"/>
            <ac:spMk id="13597" creationId="{8BDDA835-D2AB-4F35-9F7A-627840BCA3AE}"/>
          </ac:spMkLst>
        </pc:spChg>
        <pc:spChg chg="mod">
          <ac:chgData name="Vivek Saahil" userId="43ad321a-5946-4c44-869a-99c3331d9527" providerId="ADAL" clId="{EA813354-F016-409C-A55B-EB42D8BC8B73}" dt="2021-04-06T04:33:14.680" v="5341" actId="27803"/>
          <ac:spMkLst>
            <pc:docMk/>
            <pc:sldMk cId="1830847363" sldId="283"/>
            <ac:spMk id="13598" creationId="{C89CD774-D6F0-44C6-B161-13FFF39C8FFC}"/>
          </ac:spMkLst>
        </pc:spChg>
        <pc:spChg chg="mod">
          <ac:chgData name="Vivek Saahil" userId="43ad321a-5946-4c44-869a-99c3331d9527" providerId="ADAL" clId="{EA813354-F016-409C-A55B-EB42D8BC8B73}" dt="2021-04-06T04:33:14.680" v="5341" actId="27803"/>
          <ac:spMkLst>
            <pc:docMk/>
            <pc:sldMk cId="1830847363" sldId="283"/>
            <ac:spMk id="13599" creationId="{BECB81D6-EDC9-4636-87CB-7998FBE2D9D5}"/>
          </ac:spMkLst>
        </pc:spChg>
        <pc:spChg chg="mod">
          <ac:chgData name="Vivek Saahil" userId="43ad321a-5946-4c44-869a-99c3331d9527" providerId="ADAL" clId="{EA813354-F016-409C-A55B-EB42D8BC8B73}" dt="2021-04-06T04:33:14.680" v="5341" actId="27803"/>
          <ac:spMkLst>
            <pc:docMk/>
            <pc:sldMk cId="1830847363" sldId="283"/>
            <ac:spMk id="13600" creationId="{2C7989AB-87E5-48F3-A95A-545CCC6555FC}"/>
          </ac:spMkLst>
        </pc:spChg>
        <pc:spChg chg="mod">
          <ac:chgData name="Vivek Saahil" userId="43ad321a-5946-4c44-869a-99c3331d9527" providerId="ADAL" clId="{EA813354-F016-409C-A55B-EB42D8BC8B73}" dt="2021-04-06T04:33:14.680" v="5341" actId="27803"/>
          <ac:spMkLst>
            <pc:docMk/>
            <pc:sldMk cId="1830847363" sldId="283"/>
            <ac:spMk id="13601" creationId="{A1DE9B3D-23E6-4A6F-8AE3-E905E767226F}"/>
          </ac:spMkLst>
        </pc:spChg>
        <pc:spChg chg="mod">
          <ac:chgData name="Vivek Saahil" userId="43ad321a-5946-4c44-869a-99c3331d9527" providerId="ADAL" clId="{EA813354-F016-409C-A55B-EB42D8BC8B73}" dt="2021-04-06T04:33:14.680" v="5341" actId="27803"/>
          <ac:spMkLst>
            <pc:docMk/>
            <pc:sldMk cId="1830847363" sldId="283"/>
            <ac:spMk id="13602" creationId="{8986D96D-6DA4-43EE-8943-D0AB57D13A23}"/>
          </ac:spMkLst>
        </pc:spChg>
        <pc:spChg chg="mod">
          <ac:chgData name="Vivek Saahil" userId="43ad321a-5946-4c44-869a-99c3331d9527" providerId="ADAL" clId="{EA813354-F016-409C-A55B-EB42D8BC8B73}" dt="2021-04-06T04:33:14.680" v="5341" actId="27803"/>
          <ac:spMkLst>
            <pc:docMk/>
            <pc:sldMk cId="1830847363" sldId="283"/>
            <ac:spMk id="13603" creationId="{3B6E29DA-06A8-497C-AF1C-EAED6CB2E14E}"/>
          </ac:spMkLst>
        </pc:spChg>
        <pc:spChg chg="mod">
          <ac:chgData name="Vivek Saahil" userId="43ad321a-5946-4c44-869a-99c3331d9527" providerId="ADAL" clId="{EA813354-F016-409C-A55B-EB42D8BC8B73}" dt="2021-04-06T04:33:14.680" v="5341" actId="27803"/>
          <ac:spMkLst>
            <pc:docMk/>
            <pc:sldMk cId="1830847363" sldId="283"/>
            <ac:spMk id="13604" creationId="{28D07819-D687-4802-A6B7-D7A73CC3B25E}"/>
          </ac:spMkLst>
        </pc:spChg>
        <pc:spChg chg="mod">
          <ac:chgData name="Vivek Saahil" userId="43ad321a-5946-4c44-869a-99c3331d9527" providerId="ADAL" clId="{EA813354-F016-409C-A55B-EB42D8BC8B73}" dt="2021-04-06T04:33:14.680" v="5341" actId="27803"/>
          <ac:spMkLst>
            <pc:docMk/>
            <pc:sldMk cId="1830847363" sldId="283"/>
            <ac:spMk id="13605" creationId="{518D8566-B4B2-4B7B-8D26-238FA850C07C}"/>
          </ac:spMkLst>
        </pc:spChg>
        <pc:spChg chg="mod">
          <ac:chgData name="Vivek Saahil" userId="43ad321a-5946-4c44-869a-99c3331d9527" providerId="ADAL" clId="{EA813354-F016-409C-A55B-EB42D8BC8B73}" dt="2021-04-06T04:33:14.680" v="5341" actId="27803"/>
          <ac:spMkLst>
            <pc:docMk/>
            <pc:sldMk cId="1830847363" sldId="283"/>
            <ac:spMk id="13606" creationId="{CFD926C2-E539-4209-BF1F-53F742CA1F5C}"/>
          </ac:spMkLst>
        </pc:spChg>
        <pc:spChg chg="mod">
          <ac:chgData name="Vivek Saahil" userId="43ad321a-5946-4c44-869a-99c3331d9527" providerId="ADAL" clId="{EA813354-F016-409C-A55B-EB42D8BC8B73}" dt="2021-04-06T04:33:14.680" v="5341" actId="27803"/>
          <ac:spMkLst>
            <pc:docMk/>
            <pc:sldMk cId="1830847363" sldId="283"/>
            <ac:spMk id="13607" creationId="{45235893-8388-4B8B-948A-591760A72F6E}"/>
          </ac:spMkLst>
        </pc:spChg>
        <pc:spChg chg="mod">
          <ac:chgData name="Vivek Saahil" userId="43ad321a-5946-4c44-869a-99c3331d9527" providerId="ADAL" clId="{EA813354-F016-409C-A55B-EB42D8BC8B73}" dt="2021-04-06T04:33:14.680" v="5341" actId="27803"/>
          <ac:spMkLst>
            <pc:docMk/>
            <pc:sldMk cId="1830847363" sldId="283"/>
            <ac:spMk id="13608" creationId="{6340E756-92FA-4FB3-95E7-AB4D4E0CE7F6}"/>
          </ac:spMkLst>
        </pc:spChg>
        <pc:spChg chg="mod">
          <ac:chgData name="Vivek Saahil" userId="43ad321a-5946-4c44-869a-99c3331d9527" providerId="ADAL" clId="{EA813354-F016-409C-A55B-EB42D8BC8B73}" dt="2021-04-06T04:33:14.680" v="5341" actId="27803"/>
          <ac:spMkLst>
            <pc:docMk/>
            <pc:sldMk cId="1830847363" sldId="283"/>
            <ac:spMk id="13609" creationId="{E3D54EF1-8685-45A5-8EA7-56C7263B18AF}"/>
          </ac:spMkLst>
        </pc:spChg>
        <pc:spChg chg="mod">
          <ac:chgData name="Vivek Saahil" userId="43ad321a-5946-4c44-869a-99c3331d9527" providerId="ADAL" clId="{EA813354-F016-409C-A55B-EB42D8BC8B73}" dt="2021-04-06T04:33:14.680" v="5341" actId="27803"/>
          <ac:spMkLst>
            <pc:docMk/>
            <pc:sldMk cId="1830847363" sldId="283"/>
            <ac:spMk id="13610" creationId="{A6DDC725-8159-453A-8E6F-24221AF308E7}"/>
          </ac:spMkLst>
        </pc:spChg>
        <pc:spChg chg="mod">
          <ac:chgData name="Vivek Saahil" userId="43ad321a-5946-4c44-869a-99c3331d9527" providerId="ADAL" clId="{EA813354-F016-409C-A55B-EB42D8BC8B73}" dt="2021-04-06T04:33:14.680" v="5341" actId="27803"/>
          <ac:spMkLst>
            <pc:docMk/>
            <pc:sldMk cId="1830847363" sldId="283"/>
            <ac:spMk id="13611" creationId="{717E5145-9D91-47CE-B11A-9A5D9A28F910}"/>
          </ac:spMkLst>
        </pc:spChg>
        <pc:spChg chg="mod">
          <ac:chgData name="Vivek Saahil" userId="43ad321a-5946-4c44-869a-99c3331d9527" providerId="ADAL" clId="{EA813354-F016-409C-A55B-EB42D8BC8B73}" dt="2021-04-06T04:33:14.680" v="5341" actId="27803"/>
          <ac:spMkLst>
            <pc:docMk/>
            <pc:sldMk cId="1830847363" sldId="283"/>
            <ac:spMk id="13612" creationId="{69FFBF16-E499-461C-82C1-5791EB7F15B7}"/>
          </ac:spMkLst>
        </pc:spChg>
        <pc:spChg chg="mod">
          <ac:chgData name="Vivek Saahil" userId="43ad321a-5946-4c44-869a-99c3331d9527" providerId="ADAL" clId="{EA813354-F016-409C-A55B-EB42D8BC8B73}" dt="2021-04-06T04:33:14.680" v="5341" actId="27803"/>
          <ac:spMkLst>
            <pc:docMk/>
            <pc:sldMk cId="1830847363" sldId="283"/>
            <ac:spMk id="13613" creationId="{654B311A-022F-469E-BA4E-5769760CE880}"/>
          </ac:spMkLst>
        </pc:spChg>
        <pc:spChg chg="mod">
          <ac:chgData name="Vivek Saahil" userId="43ad321a-5946-4c44-869a-99c3331d9527" providerId="ADAL" clId="{EA813354-F016-409C-A55B-EB42D8BC8B73}" dt="2021-04-06T04:33:14.680" v="5341" actId="27803"/>
          <ac:spMkLst>
            <pc:docMk/>
            <pc:sldMk cId="1830847363" sldId="283"/>
            <ac:spMk id="13614" creationId="{5D9311F5-A8A5-4885-812C-5DFB5537EB4C}"/>
          </ac:spMkLst>
        </pc:spChg>
        <pc:spChg chg="mod">
          <ac:chgData name="Vivek Saahil" userId="43ad321a-5946-4c44-869a-99c3331d9527" providerId="ADAL" clId="{EA813354-F016-409C-A55B-EB42D8BC8B73}" dt="2021-04-06T04:33:14.680" v="5341" actId="27803"/>
          <ac:spMkLst>
            <pc:docMk/>
            <pc:sldMk cId="1830847363" sldId="283"/>
            <ac:spMk id="13615" creationId="{18D9B47E-CB41-4F45-B9DD-7701AD813006}"/>
          </ac:spMkLst>
        </pc:spChg>
        <pc:spChg chg="mod">
          <ac:chgData name="Vivek Saahil" userId="43ad321a-5946-4c44-869a-99c3331d9527" providerId="ADAL" clId="{EA813354-F016-409C-A55B-EB42D8BC8B73}" dt="2021-04-06T04:33:14.680" v="5341" actId="27803"/>
          <ac:spMkLst>
            <pc:docMk/>
            <pc:sldMk cId="1830847363" sldId="283"/>
            <ac:spMk id="13616" creationId="{DC699E7D-2A48-4DA6-B5A6-22128C16176B}"/>
          </ac:spMkLst>
        </pc:spChg>
        <pc:spChg chg="mod">
          <ac:chgData name="Vivek Saahil" userId="43ad321a-5946-4c44-869a-99c3331d9527" providerId="ADAL" clId="{EA813354-F016-409C-A55B-EB42D8BC8B73}" dt="2021-04-06T04:33:14.680" v="5341" actId="27803"/>
          <ac:spMkLst>
            <pc:docMk/>
            <pc:sldMk cId="1830847363" sldId="283"/>
            <ac:spMk id="13617" creationId="{398FA128-94EC-43B0-AEAB-888FACF569AC}"/>
          </ac:spMkLst>
        </pc:spChg>
        <pc:spChg chg="mod">
          <ac:chgData name="Vivek Saahil" userId="43ad321a-5946-4c44-869a-99c3331d9527" providerId="ADAL" clId="{EA813354-F016-409C-A55B-EB42D8BC8B73}" dt="2021-04-06T04:33:14.680" v="5341" actId="27803"/>
          <ac:spMkLst>
            <pc:docMk/>
            <pc:sldMk cId="1830847363" sldId="283"/>
            <ac:spMk id="13618" creationId="{2DBF4039-5152-4B6B-AC56-91A601E8E0EA}"/>
          </ac:spMkLst>
        </pc:spChg>
        <pc:spChg chg="mod">
          <ac:chgData name="Vivek Saahil" userId="43ad321a-5946-4c44-869a-99c3331d9527" providerId="ADAL" clId="{EA813354-F016-409C-A55B-EB42D8BC8B73}" dt="2021-04-06T04:33:14.680" v="5341" actId="27803"/>
          <ac:spMkLst>
            <pc:docMk/>
            <pc:sldMk cId="1830847363" sldId="283"/>
            <ac:spMk id="13619" creationId="{E7796D18-D586-41BD-9E74-5F1C7EA41E1A}"/>
          </ac:spMkLst>
        </pc:spChg>
        <pc:spChg chg="mod">
          <ac:chgData name="Vivek Saahil" userId="43ad321a-5946-4c44-869a-99c3331d9527" providerId="ADAL" clId="{EA813354-F016-409C-A55B-EB42D8BC8B73}" dt="2021-04-06T04:33:14.680" v="5341" actId="27803"/>
          <ac:spMkLst>
            <pc:docMk/>
            <pc:sldMk cId="1830847363" sldId="283"/>
            <ac:spMk id="13620" creationId="{9AC7196E-39F8-4395-ADBC-D446597ADA8C}"/>
          </ac:spMkLst>
        </pc:spChg>
        <pc:spChg chg="mod">
          <ac:chgData name="Vivek Saahil" userId="43ad321a-5946-4c44-869a-99c3331d9527" providerId="ADAL" clId="{EA813354-F016-409C-A55B-EB42D8BC8B73}" dt="2021-04-06T04:33:14.680" v="5341" actId="27803"/>
          <ac:spMkLst>
            <pc:docMk/>
            <pc:sldMk cId="1830847363" sldId="283"/>
            <ac:spMk id="13621" creationId="{F3719EEA-FFE5-4FA6-949F-5E3E2C3BBD20}"/>
          </ac:spMkLst>
        </pc:spChg>
        <pc:spChg chg="mod">
          <ac:chgData name="Vivek Saahil" userId="43ad321a-5946-4c44-869a-99c3331d9527" providerId="ADAL" clId="{EA813354-F016-409C-A55B-EB42D8BC8B73}" dt="2021-04-06T04:33:14.680" v="5341" actId="27803"/>
          <ac:spMkLst>
            <pc:docMk/>
            <pc:sldMk cId="1830847363" sldId="283"/>
            <ac:spMk id="13622" creationId="{8F4BF82C-BED9-44C4-908F-0F118490029C}"/>
          </ac:spMkLst>
        </pc:spChg>
        <pc:spChg chg="mod">
          <ac:chgData name="Vivek Saahil" userId="43ad321a-5946-4c44-869a-99c3331d9527" providerId="ADAL" clId="{EA813354-F016-409C-A55B-EB42D8BC8B73}" dt="2021-04-06T04:33:14.680" v="5341" actId="27803"/>
          <ac:spMkLst>
            <pc:docMk/>
            <pc:sldMk cId="1830847363" sldId="283"/>
            <ac:spMk id="13623" creationId="{00D383BB-1B07-43AE-874B-4EBFEEB9BD96}"/>
          </ac:spMkLst>
        </pc:spChg>
        <pc:spChg chg="mod">
          <ac:chgData name="Vivek Saahil" userId="43ad321a-5946-4c44-869a-99c3331d9527" providerId="ADAL" clId="{EA813354-F016-409C-A55B-EB42D8BC8B73}" dt="2021-04-06T04:33:14.680" v="5341" actId="27803"/>
          <ac:spMkLst>
            <pc:docMk/>
            <pc:sldMk cId="1830847363" sldId="283"/>
            <ac:spMk id="13624" creationId="{58A81BCD-5683-4F7E-BBB0-85E11389CE92}"/>
          </ac:spMkLst>
        </pc:spChg>
        <pc:spChg chg="mod">
          <ac:chgData name="Vivek Saahil" userId="43ad321a-5946-4c44-869a-99c3331d9527" providerId="ADAL" clId="{EA813354-F016-409C-A55B-EB42D8BC8B73}" dt="2021-04-06T04:33:14.680" v="5341" actId="27803"/>
          <ac:spMkLst>
            <pc:docMk/>
            <pc:sldMk cId="1830847363" sldId="283"/>
            <ac:spMk id="13625" creationId="{109CA2F4-5E93-4CCB-81C3-E46F3AF68648}"/>
          </ac:spMkLst>
        </pc:spChg>
        <pc:spChg chg="mod">
          <ac:chgData name="Vivek Saahil" userId="43ad321a-5946-4c44-869a-99c3331d9527" providerId="ADAL" clId="{EA813354-F016-409C-A55B-EB42D8BC8B73}" dt="2021-04-06T04:33:14.680" v="5341" actId="27803"/>
          <ac:spMkLst>
            <pc:docMk/>
            <pc:sldMk cId="1830847363" sldId="283"/>
            <ac:spMk id="13626" creationId="{8EBD699C-3967-4B43-9285-0B8D1B9DCE6E}"/>
          </ac:spMkLst>
        </pc:spChg>
        <pc:spChg chg="mod">
          <ac:chgData name="Vivek Saahil" userId="43ad321a-5946-4c44-869a-99c3331d9527" providerId="ADAL" clId="{EA813354-F016-409C-A55B-EB42D8BC8B73}" dt="2021-04-06T04:33:14.680" v="5341" actId="27803"/>
          <ac:spMkLst>
            <pc:docMk/>
            <pc:sldMk cId="1830847363" sldId="283"/>
            <ac:spMk id="13627" creationId="{DD1ADEC0-E23E-445D-B73B-0D7D6C907E22}"/>
          </ac:spMkLst>
        </pc:spChg>
        <pc:spChg chg="mod">
          <ac:chgData name="Vivek Saahil" userId="43ad321a-5946-4c44-869a-99c3331d9527" providerId="ADAL" clId="{EA813354-F016-409C-A55B-EB42D8BC8B73}" dt="2021-04-06T04:33:14.680" v="5341" actId="27803"/>
          <ac:spMkLst>
            <pc:docMk/>
            <pc:sldMk cId="1830847363" sldId="283"/>
            <ac:spMk id="13628" creationId="{92BF9388-CFFC-4E1D-921D-607FBF1FE895}"/>
          </ac:spMkLst>
        </pc:spChg>
        <pc:spChg chg="mod">
          <ac:chgData name="Vivek Saahil" userId="43ad321a-5946-4c44-869a-99c3331d9527" providerId="ADAL" clId="{EA813354-F016-409C-A55B-EB42D8BC8B73}" dt="2021-04-06T04:33:14.680" v="5341" actId="27803"/>
          <ac:spMkLst>
            <pc:docMk/>
            <pc:sldMk cId="1830847363" sldId="283"/>
            <ac:spMk id="13629" creationId="{067C3F3E-FC95-4EE3-A9E1-85A73D26BEC2}"/>
          </ac:spMkLst>
        </pc:spChg>
        <pc:spChg chg="mod">
          <ac:chgData name="Vivek Saahil" userId="43ad321a-5946-4c44-869a-99c3331d9527" providerId="ADAL" clId="{EA813354-F016-409C-A55B-EB42D8BC8B73}" dt="2021-04-06T04:33:14.680" v="5341" actId="27803"/>
          <ac:spMkLst>
            <pc:docMk/>
            <pc:sldMk cId="1830847363" sldId="283"/>
            <ac:spMk id="13630" creationId="{24CF9C79-4972-4235-A016-AEEAFB48F6B9}"/>
          </ac:spMkLst>
        </pc:spChg>
        <pc:spChg chg="mod">
          <ac:chgData name="Vivek Saahil" userId="43ad321a-5946-4c44-869a-99c3331d9527" providerId="ADAL" clId="{EA813354-F016-409C-A55B-EB42D8BC8B73}" dt="2021-04-06T04:33:14.680" v="5341" actId="27803"/>
          <ac:spMkLst>
            <pc:docMk/>
            <pc:sldMk cId="1830847363" sldId="283"/>
            <ac:spMk id="13631" creationId="{84411040-3A84-4B1E-A554-54B20F9300F1}"/>
          </ac:spMkLst>
        </pc:spChg>
        <pc:spChg chg="mod">
          <ac:chgData name="Vivek Saahil" userId="43ad321a-5946-4c44-869a-99c3331d9527" providerId="ADAL" clId="{EA813354-F016-409C-A55B-EB42D8BC8B73}" dt="2021-04-06T04:33:14.680" v="5341" actId="27803"/>
          <ac:spMkLst>
            <pc:docMk/>
            <pc:sldMk cId="1830847363" sldId="283"/>
            <ac:spMk id="13632" creationId="{AC8D9271-8439-42B6-B4FB-AFAB264F57E1}"/>
          </ac:spMkLst>
        </pc:spChg>
        <pc:spChg chg="mod">
          <ac:chgData name="Vivek Saahil" userId="43ad321a-5946-4c44-869a-99c3331d9527" providerId="ADAL" clId="{EA813354-F016-409C-A55B-EB42D8BC8B73}" dt="2021-04-06T04:33:14.680" v="5341" actId="27803"/>
          <ac:spMkLst>
            <pc:docMk/>
            <pc:sldMk cId="1830847363" sldId="283"/>
            <ac:spMk id="13633" creationId="{FD09C7E4-6EB4-489E-8D5F-125D07E0CC4C}"/>
          </ac:spMkLst>
        </pc:spChg>
        <pc:spChg chg="mod">
          <ac:chgData name="Vivek Saahil" userId="43ad321a-5946-4c44-869a-99c3331d9527" providerId="ADAL" clId="{EA813354-F016-409C-A55B-EB42D8BC8B73}" dt="2021-04-06T04:33:14.680" v="5341" actId="27803"/>
          <ac:spMkLst>
            <pc:docMk/>
            <pc:sldMk cId="1830847363" sldId="283"/>
            <ac:spMk id="13634" creationId="{F12D2A2A-172C-435C-AEAC-39B0348D8D89}"/>
          </ac:spMkLst>
        </pc:spChg>
        <pc:spChg chg="mod">
          <ac:chgData name="Vivek Saahil" userId="43ad321a-5946-4c44-869a-99c3331d9527" providerId="ADAL" clId="{EA813354-F016-409C-A55B-EB42D8BC8B73}" dt="2021-04-06T04:33:14.680" v="5341" actId="27803"/>
          <ac:spMkLst>
            <pc:docMk/>
            <pc:sldMk cId="1830847363" sldId="283"/>
            <ac:spMk id="13635" creationId="{4D9520C7-6128-4582-B6DC-473B767BDEEB}"/>
          </ac:spMkLst>
        </pc:spChg>
        <pc:spChg chg="mod">
          <ac:chgData name="Vivek Saahil" userId="43ad321a-5946-4c44-869a-99c3331d9527" providerId="ADAL" clId="{EA813354-F016-409C-A55B-EB42D8BC8B73}" dt="2021-04-06T04:33:14.680" v="5341" actId="27803"/>
          <ac:spMkLst>
            <pc:docMk/>
            <pc:sldMk cId="1830847363" sldId="283"/>
            <ac:spMk id="13636" creationId="{64048FFE-0998-4521-A563-DCA8ACD34874}"/>
          </ac:spMkLst>
        </pc:spChg>
        <pc:spChg chg="mod">
          <ac:chgData name="Vivek Saahil" userId="43ad321a-5946-4c44-869a-99c3331d9527" providerId="ADAL" clId="{EA813354-F016-409C-A55B-EB42D8BC8B73}" dt="2021-04-06T04:33:14.680" v="5341" actId="27803"/>
          <ac:spMkLst>
            <pc:docMk/>
            <pc:sldMk cId="1830847363" sldId="283"/>
            <ac:spMk id="13637" creationId="{10052131-96F3-47A4-9F6D-5C137FB0D31D}"/>
          </ac:spMkLst>
        </pc:spChg>
        <pc:spChg chg="mod">
          <ac:chgData name="Vivek Saahil" userId="43ad321a-5946-4c44-869a-99c3331d9527" providerId="ADAL" clId="{EA813354-F016-409C-A55B-EB42D8BC8B73}" dt="2021-04-06T04:33:14.680" v="5341" actId="27803"/>
          <ac:spMkLst>
            <pc:docMk/>
            <pc:sldMk cId="1830847363" sldId="283"/>
            <ac:spMk id="13638" creationId="{AFF0FD71-9004-4EA9-A9B5-73E7FB15FFB5}"/>
          </ac:spMkLst>
        </pc:spChg>
        <pc:spChg chg="mod">
          <ac:chgData name="Vivek Saahil" userId="43ad321a-5946-4c44-869a-99c3331d9527" providerId="ADAL" clId="{EA813354-F016-409C-A55B-EB42D8BC8B73}" dt="2021-04-06T04:33:14.680" v="5341" actId="27803"/>
          <ac:spMkLst>
            <pc:docMk/>
            <pc:sldMk cId="1830847363" sldId="283"/>
            <ac:spMk id="13639" creationId="{B20AC9C1-4048-4E1D-97EF-CB05528EC122}"/>
          </ac:spMkLst>
        </pc:spChg>
        <pc:spChg chg="mod">
          <ac:chgData name="Vivek Saahil" userId="43ad321a-5946-4c44-869a-99c3331d9527" providerId="ADAL" clId="{EA813354-F016-409C-A55B-EB42D8BC8B73}" dt="2021-04-06T04:33:14.680" v="5341" actId="27803"/>
          <ac:spMkLst>
            <pc:docMk/>
            <pc:sldMk cId="1830847363" sldId="283"/>
            <ac:spMk id="13640" creationId="{41B4BA4B-F255-4944-8E83-DBD54EAA63D7}"/>
          </ac:spMkLst>
        </pc:spChg>
        <pc:spChg chg="mod">
          <ac:chgData name="Vivek Saahil" userId="43ad321a-5946-4c44-869a-99c3331d9527" providerId="ADAL" clId="{EA813354-F016-409C-A55B-EB42D8BC8B73}" dt="2021-04-06T04:33:14.680" v="5341" actId="27803"/>
          <ac:spMkLst>
            <pc:docMk/>
            <pc:sldMk cId="1830847363" sldId="283"/>
            <ac:spMk id="13641" creationId="{1347627A-0313-4647-9AC1-752349BCAFB4}"/>
          </ac:spMkLst>
        </pc:spChg>
        <pc:spChg chg="mod">
          <ac:chgData name="Vivek Saahil" userId="43ad321a-5946-4c44-869a-99c3331d9527" providerId="ADAL" clId="{EA813354-F016-409C-A55B-EB42D8BC8B73}" dt="2021-04-06T04:33:14.680" v="5341" actId="27803"/>
          <ac:spMkLst>
            <pc:docMk/>
            <pc:sldMk cId="1830847363" sldId="283"/>
            <ac:spMk id="13642" creationId="{6BD3239F-D8C8-4F2E-9374-C7758C560B93}"/>
          </ac:spMkLst>
        </pc:spChg>
        <pc:spChg chg="mod">
          <ac:chgData name="Vivek Saahil" userId="43ad321a-5946-4c44-869a-99c3331d9527" providerId="ADAL" clId="{EA813354-F016-409C-A55B-EB42D8BC8B73}" dt="2021-04-06T04:33:14.680" v="5341" actId="27803"/>
          <ac:spMkLst>
            <pc:docMk/>
            <pc:sldMk cId="1830847363" sldId="283"/>
            <ac:spMk id="13643" creationId="{79905044-5FDD-439B-8341-CCDCA81051D0}"/>
          </ac:spMkLst>
        </pc:spChg>
        <pc:spChg chg="mod">
          <ac:chgData name="Vivek Saahil" userId="43ad321a-5946-4c44-869a-99c3331d9527" providerId="ADAL" clId="{EA813354-F016-409C-A55B-EB42D8BC8B73}" dt="2021-04-06T04:33:14.680" v="5341" actId="27803"/>
          <ac:spMkLst>
            <pc:docMk/>
            <pc:sldMk cId="1830847363" sldId="283"/>
            <ac:spMk id="13644" creationId="{77B0FEDB-CADE-4575-BCCC-F45C13B769F5}"/>
          </ac:spMkLst>
        </pc:spChg>
        <pc:spChg chg="mod">
          <ac:chgData name="Vivek Saahil" userId="43ad321a-5946-4c44-869a-99c3331d9527" providerId="ADAL" clId="{EA813354-F016-409C-A55B-EB42D8BC8B73}" dt="2021-04-06T04:33:14.680" v="5341" actId="27803"/>
          <ac:spMkLst>
            <pc:docMk/>
            <pc:sldMk cId="1830847363" sldId="283"/>
            <ac:spMk id="13645" creationId="{FD1245DD-1C0C-4394-A25D-AB2531A3E869}"/>
          </ac:spMkLst>
        </pc:spChg>
        <pc:spChg chg="mod">
          <ac:chgData name="Vivek Saahil" userId="43ad321a-5946-4c44-869a-99c3331d9527" providerId="ADAL" clId="{EA813354-F016-409C-A55B-EB42D8BC8B73}" dt="2021-04-06T04:33:14.680" v="5341" actId="27803"/>
          <ac:spMkLst>
            <pc:docMk/>
            <pc:sldMk cId="1830847363" sldId="283"/>
            <ac:spMk id="13646" creationId="{EB2B580B-91BE-4E44-9D47-BD2DF3BC17E1}"/>
          </ac:spMkLst>
        </pc:spChg>
        <pc:spChg chg="mod">
          <ac:chgData name="Vivek Saahil" userId="43ad321a-5946-4c44-869a-99c3331d9527" providerId="ADAL" clId="{EA813354-F016-409C-A55B-EB42D8BC8B73}" dt="2021-04-06T04:33:14.680" v="5341" actId="27803"/>
          <ac:spMkLst>
            <pc:docMk/>
            <pc:sldMk cId="1830847363" sldId="283"/>
            <ac:spMk id="13647" creationId="{36BE41BF-6938-4566-9D21-46FED0D06E4E}"/>
          </ac:spMkLst>
        </pc:spChg>
        <pc:spChg chg="mod">
          <ac:chgData name="Vivek Saahil" userId="43ad321a-5946-4c44-869a-99c3331d9527" providerId="ADAL" clId="{EA813354-F016-409C-A55B-EB42D8BC8B73}" dt="2021-04-06T04:33:14.680" v="5341" actId="27803"/>
          <ac:spMkLst>
            <pc:docMk/>
            <pc:sldMk cId="1830847363" sldId="283"/>
            <ac:spMk id="13648" creationId="{D6E78628-D4CF-4229-A261-26F6EB0408B0}"/>
          </ac:spMkLst>
        </pc:spChg>
        <pc:spChg chg="mod">
          <ac:chgData name="Vivek Saahil" userId="43ad321a-5946-4c44-869a-99c3331d9527" providerId="ADAL" clId="{EA813354-F016-409C-A55B-EB42D8BC8B73}" dt="2021-04-06T04:33:14.680" v="5341" actId="27803"/>
          <ac:spMkLst>
            <pc:docMk/>
            <pc:sldMk cId="1830847363" sldId="283"/>
            <ac:spMk id="13649" creationId="{4FA9FEEB-C370-40EA-A86E-16D5BE7C5051}"/>
          </ac:spMkLst>
        </pc:spChg>
        <pc:spChg chg="mod">
          <ac:chgData name="Vivek Saahil" userId="43ad321a-5946-4c44-869a-99c3331d9527" providerId="ADAL" clId="{EA813354-F016-409C-A55B-EB42D8BC8B73}" dt="2021-04-06T04:33:14.680" v="5341" actId="27803"/>
          <ac:spMkLst>
            <pc:docMk/>
            <pc:sldMk cId="1830847363" sldId="283"/>
            <ac:spMk id="13650" creationId="{14016A83-350E-40F7-8BA1-F5CC7BD47474}"/>
          </ac:spMkLst>
        </pc:spChg>
        <pc:spChg chg="mod">
          <ac:chgData name="Vivek Saahil" userId="43ad321a-5946-4c44-869a-99c3331d9527" providerId="ADAL" clId="{EA813354-F016-409C-A55B-EB42D8BC8B73}" dt="2021-04-06T04:33:14.680" v="5341" actId="27803"/>
          <ac:spMkLst>
            <pc:docMk/>
            <pc:sldMk cId="1830847363" sldId="283"/>
            <ac:spMk id="13651" creationId="{1368C323-60D4-498A-8BB0-3D00104C17EE}"/>
          </ac:spMkLst>
        </pc:spChg>
        <pc:spChg chg="mod">
          <ac:chgData name="Vivek Saahil" userId="43ad321a-5946-4c44-869a-99c3331d9527" providerId="ADAL" clId="{EA813354-F016-409C-A55B-EB42D8BC8B73}" dt="2021-04-06T04:33:14.680" v="5341" actId="27803"/>
          <ac:spMkLst>
            <pc:docMk/>
            <pc:sldMk cId="1830847363" sldId="283"/>
            <ac:spMk id="13652" creationId="{1585C1E5-C8F4-4E3D-9371-BB68BB139423}"/>
          </ac:spMkLst>
        </pc:spChg>
        <pc:spChg chg="mod">
          <ac:chgData name="Vivek Saahil" userId="43ad321a-5946-4c44-869a-99c3331d9527" providerId="ADAL" clId="{EA813354-F016-409C-A55B-EB42D8BC8B73}" dt="2021-04-06T04:33:14.680" v="5341" actId="27803"/>
          <ac:spMkLst>
            <pc:docMk/>
            <pc:sldMk cId="1830847363" sldId="283"/>
            <ac:spMk id="13653" creationId="{9A3352F9-2B97-4D53-B253-C8C212C7111B}"/>
          </ac:spMkLst>
        </pc:spChg>
        <pc:spChg chg="mod">
          <ac:chgData name="Vivek Saahil" userId="43ad321a-5946-4c44-869a-99c3331d9527" providerId="ADAL" clId="{EA813354-F016-409C-A55B-EB42D8BC8B73}" dt="2021-04-06T04:33:14.680" v="5341" actId="27803"/>
          <ac:spMkLst>
            <pc:docMk/>
            <pc:sldMk cId="1830847363" sldId="283"/>
            <ac:spMk id="13654" creationId="{7D4F545B-0A3C-402D-B104-22C19AC5F6EE}"/>
          </ac:spMkLst>
        </pc:spChg>
        <pc:spChg chg="mod">
          <ac:chgData name="Vivek Saahil" userId="43ad321a-5946-4c44-869a-99c3331d9527" providerId="ADAL" clId="{EA813354-F016-409C-A55B-EB42D8BC8B73}" dt="2021-04-06T04:33:14.680" v="5341" actId="27803"/>
          <ac:spMkLst>
            <pc:docMk/>
            <pc:sldMk cId="1830847363" sldId="283"/>
            <ac:spMk id="13655" creationId="{4F778366-C9A9-4A3C-94FD-530109EEF955}"/>
          </ac:spMkLst>
        </pc:spChg>
        <pc:spChg chg="mod">
          <ac:chgData name="Vivek Saahil" userId="43ad321a-5946-4c44-869a-99c3331d9527" providerId="ADAL" clId="{EA813354-F016-409C-A55B-EB42D8BC8B73}" dt="2021-04-06T04:33:14.680" v="5341" actId="27803"/>
          <ac:spMkLst>
            <pc:docMk/>
            <pc:sldMk cId="1830847363" sldId="283"/>
            <ac:spMk id="13656" creationId="{86F7BAAD-E9CB-4797-B36C-346B727EF363}"/>
          </ac:spMkLst>
        </pc:spChg>
        <pc:spChg chg="mod">
          <ac:chgData name="Vivek Saahil" userId="43ad321a-5946-4c44-869a-99c3331d9527" providerId="ADAL" clId="{EA813354-F016-409C-A55B-EB42D8BC8B73}" dt="2021-04-06T04:33:14.680" v="5341" actId="27803"/>
          <ac:spMkLst>
            <pc:docMk/>
            <pc:sldMk cId="1830847363" sldId="283"/>
            <ac:spMk id="13657" creationId="{50504D83-CB18-460C-95F3-3C82AABB514F}"/>
          </ac:spMkLst>
        </pc:spChg>
        <pc:spChg chg="mod">
          <ac:chgData name="Vivek Saahil" userId="43ad321a-5946-4c44-869a-99c3331d9527" providerId="ADAL" clId="{EA813354-F016-409C-A55B-EB42D8BC8B73}" dt="2021-04-06T04:33:14.680" v="5341" actId="27803"/>
          <ac:spMkLst>
            <pc:docMk/>
            <pc:sldMk cId="1830847363" sldId="283"/>
            <ac:spMk id="13658" creationId="{BCA9A1F2-1FEF-49C1-973F-C66D980CEFD7}"/>
          </ac:spMkLst>
        </pc:spChg>
        <pc:spChg chg="mod">
          <ac:chgData name="Vivek Saahil" userId="43ad321a-5946-4c44-869a-99c3331d9527" providerId="ADAL" clId="{EA813354-F016-409C-A55B-EB42D8BC8B73}" dt="2021-04-06T04:33:14.680" v="5341" actId="27803"/>
          <ac:spMkLst>
            <pc:docMk/>
            <pc:sldMk cId="1830847363" sldId="283"/>
            <ac:spMk id="13659" creationId="{C7F10042-32A8-4A9E-92F8-F11FAF2ACBD1}"/>
          </ac:spMkLst>
        </pc:spChg>
        <pc:spChg chg="mod">
          <ac:chgData name="Vivek Saahil" userId="43ad321a-5946-4c44-869a-99c3331d9527" providerId="ADAL" clId="{EA813354-F016-409C-A55B-EB42D8BC8B73}" dt="2021-04-06T04:33:14.680" v="5341" actId="27803"/>
          <ac:spMkLst>
            <pc:docMk/>
            <pc:sldMk cId="1830847363" sldId="283"/>
            <ac:spMk id="13660" creationId="{FD288C3E-F7B4-4A7F-9B1A-FE2A871B831F}"/>
          </ac:spMkLst>
        </pc:spChg>
        <pc:spChg chg="mod">
          <ac:chgData name="Vivek Saahil" userId="43ad321a-5946-4c44-869a-99c3331d9527" providerId="ADAL" clId="{EA813354-F016-409C-A55B-EB42D8BC8B73}" dt="2021-04-06T04:33:14.680" v="5341" actId="27803"/>
          <ac:spMkLst>
            <pc:docMk/>
            <pc:sldMk cId="1830847363" sldId="283"/>
            <ac:spMk id="13661" creationId="{9A6C152A-0093-4AC0-9FF4-6073669B64E8}"/>
          </ac:spMkLst>
        </pc:spChg>
        <pc:spChg chg="mod">
          <ac:chgData name="Vivek Saahil" userId="43ad321a-5946-4c44-869a-99c3331d9527" providerId="ADAL" clId="{EA813354-F016-409C-A55B-EB42D8BC8B73}" dt="2021-04-06T04:33:14.680" v="5341" actId="27803"/>
          <ac:spMkLst>
            <pc:docMk/>
            <pc:sldMk cId="1830847363" sldId="283"/>
            <ac:spMk id="13662" creationId="{D9B00062-A071-458E-A50C-C90073697E92}"/>
          </ac:spMkLst>
        </pc:spChg>
        <pc:spChg chg="mod">
          <ac:chgData name="Vivek Saahil" userId="43ad321a-5946-4c44-869a-99c3331d9527" providerId="ADAL" clId="{EA813354-F016-409C-A55B-EB42D8BC8B73}" dt="2021-04-06T04:33:14.680" v="5341" actId="27803"/>
          <ac:spMkLst>
            <pc:docMk/>
            <pc:sldMk cId="1830847363" sldId="283"/>
            <ac:spMk id="13663" creationId="{62D95339-361C-49B5-AF9B-E014D9E65343}"/>
          </ac:spMkLst>
        </pc:spChg>
        <pc:spChg chg="mod">
          <ac:chgData name="Vivek Saahil" userId="43ad321a-5946-4c44-869a-99c3331d9527" providerId="ADAL" clId="{EA813354-F016-409C-A55B-EB42D8BC8B73}" dt="2021-04-06T04:33:14.680" v="5341" actId="27803"/>
          <ac:spMkLst>
            <pc:docMk/>
            <pc:sldMk cId="1830847363" sldId="283"/>
            <ac:spMk id="13664" creationId="{F0454D02-F0C4-4631-9207-A82FC3601358}"/>
          </ac:spMkLst>
        </pc:spChg>
        <pc:spChg chg="mod">
          <ac:chgData name="Vivek Saahil" userId="43ad321a-5946-4c44-869a-99c3331d9527" providerId="ADAL" clId="{EA813354-F016-409C-A55B-EB42D8BC8B73}" dt="2021-04-06T04:33:14.680" v="5341" actId="27803"/>
          <ac:spMkLst>
            <pc:docMk/>
            <pc:sldMk cId="1830847363" sldId="283"/>
            <ac:spMk id="13665" creationId="{C1CF5CEA-FEC7-4972-ACA3-ADE98AEC0B3A}"/>
          </ac:spMkLst>
        </pc:spChg>
        <pc:spChg chg="mod">
          <ac:chgData name="Vivek Saahil" userId="43ad321a-5946-4c44-869a-99c3331d9527" providerId="ADAL" clId="{EA813354-F016-409C-A55B-EB42D8BC8B73}" dt="2021-04-06T04:33:14.680" v="5341" actId="27803"/>
          <ac:spMkLst>
            <pc:docMk/>
            <pc:sldMk cId="1830847363" sldId="283"/>
            <ac:spMk id="13666" creationId="{BE096514-7511-4C95-A1D7-48F7524BB007}"/>
          </ac:spMkLst>
        </pc:spChg>
        <pc:spChg chg="mod">
          <ac:chgData name="Vivek Saahil" userId="43ad321a-5946-4c44-869a-99c3331d9527" providerId="ADAL" clId="{EA813354-F016-409C-A55B-EB42D8BC8B73}" dt="2021-04-06T04:33:14.680" v="5341" actId="27803"/>
          <ac:spMkLst>
            <pc:docMk/>
            <pc:sldMk cId="1830847363" sldId="283"/>
            <ac:spMk id="13667" creationId="{2563BBB0-4074-447D-B26B-5962BA43A767}"/>
          </ac:spMkLst>
        </pc:spChg>
        <pc:spChg chg="mod">
          <ac:chgData name="Vivek Saahil" userId="43ad321a-5946-4c44-869a-99c3331d9527" providerId="ADAL" clId="{EA813354-F016-409C-A55B-EB42D8BC8B73}" dt="2021-04-06T04:33:14.680" v="5341" actId="27803"/>
          <ac:spMkLst>
            <pc:docMk/>
            <pc:sldMk cId="1830847363" sldId="283"/>
            <ac:spMk id="13668" creationId="{152C38A2-E052-457C-8210-2B3BAEBB7B00}"/>
          </ac:spMkLst>
        </pc:spChg>
        <pc:spChg chg="mod">
          <ac:chgData name="Vivek Saahil" userId="43ad321a-5946-4c44-869a-99c3331d9527" providerId="ADAL" clId="{EA813354-F016-409C-A55B-EB42D8BC8B73}" dt="2021-04-06T04:33:14.680" v="5341" actId="27803"/>
          <ac:spMkLst>
            <pc:docMk/>
            <pc:sldMk cId="1830847363" sldId="283"/>
            <ac:spMk id="13669" creationId="{C61EAD75-0BC0-4D5E-A3CD-C935C9A3A02D}"/>
          </ac:spMkLst>
        </pc:spChg>
        <pc:spChg chg="mod">
          <ac:chgData name="Vivek Saahil" userId="43ad321a-5946-4c44-869a-99c3331d9527" providerId="ADAL" clId="{EA813354-F016-409C-A55B-EB42D8BC8B73}" dt="2021-04-06T04:33:14.680" v="5341" actId="27803"/>
          <ac:spMkLst>
            <pc:docMk/>
            <pc:sldMk cId="1830847363" sldId="283"/>
            <ac:spMk id="13670" creationId="{D21496FE-FD52-434E-868F-055C46145FF3}"/>
          </ac:spMkLst>
        </pc:spChg>
        <pc:spChg chg="mod">
          <ac:chgData name="Vivek Saahil" userId="43ad321a-5946-4c44-869a-99c3331d9527" providerId="ADAL" clId="{EA813354-F016-409C-A55B-EB42D8BC8B73}" dt="2021-04-06T04:33:14.680" v="5341" actId="27803"/>
          <ac:spMkLst>
            <pc:docMk/>
            <pc:sldMk cId="1830847363" sldId="283"/>
            <ac:spMk id="13671" creationId="{903AD33E-BAE0-41E5-983B-574EE873B59D}"/>
          </ac:spMkLst>
        </pc:spChg>
        <pc:spChg chg="mod">
          <ac:chgData name="Vivek Saahil" userId="43ad321a-5946-4c44-869a-99c3331d9527" providerId="ADAL" clId="{EA813354-F016-409C-A55B-EB42D8BC8B73}" dt="2021-04-06T04:33:14.680" v="5341" actId="27803"/>
          <ac:spMkLst>
            <pc:docMk/>
            <pc:sldMk cId="1830847363" sldId="283"/>
            <ac:spMk id="13672" creationId="{0AEAA931-F993-4A70-B463-8CCE579D1044}"/>
          </ac:spMkLst>
        </pc:spChg>
        <pc:spChg chg="mod">
          <ac:chgData name="Vivek Saahil" userId="43ad321a-5946-4c44-869a-99c3331d9527" providerId="ADAL" clId="{EA813354-F016-409C-A55B-EB42D8BC8B73}" dt="2021-04-06T04:33:14.680" v="5341" actId="27803"/>
          <ac:spMkLst>
            <pc:docMk/>
            <pc:sldMk cId="1830847363" sldId="283"/>
            <ac:spMk id="13673" creationId="{50E827A7-8F30-4FE5-A83F-126893FD1A47}"/>
          </ac:spMkLst>
        </pc:spChg>
        <pc:spChg chg="mod">
          <ac:chgData name="Vivek Saahil" userId="43ad321a-5946-4c44-869a-99c3331d9527" providerId="ADAL" clId="{EA813354-F016-409C-A55B-EB42D8BC8B73}" dt="2021-04-06T04:33:14.680" v="5341" actId="27803"/>
          <ac:spMkLst>
            <pc:docMk/>
            <pc:sldMk cId="1830847363" sldId="283"/>
            <ac:spMk id="13674" creationId="{FE6826DF-EEE5-4FD6-BC9F-81C66A1F7AC6}"/>
          </ac:spMkLst>
        </pc:spChg>
        <pc:spChg chg="mod">
          <ac:chgData name="Vivek Saahil" userId="43ad321a-5946-4c44-869a-99c3331d9527" providerId="ADAL" clId="{EA813354-F016-409C-A55B-EB42D8BC8B73}" dt="2021-04-06T04:33:14.680" v="5341" actId="27803"/>
          <ac:spMkLst>
            <pc:docMk/>
            <pc:sldMk cId="1830847363" sldId="283"/>
            <ac:spMk id="13675" creationId="{A8506CC3-4B4D-47B3-BE70-30A1E3B140F4}"/>
          </ac:spMkLst>
        </pc:spChg>
        <pc:spChg chg="mod">
          <ac:chgData name="Vivek Saahil" userId="43ad321a-5946-4c44-869a-99c3331d9527" providerId="ADAL" clId="{EA813354-F016-409C-A55B-EB42D8BC8B73}" dt="2021-04-06T04:33:14.680" v="5341" actId="27803"/>
          <ac:spMkLst>
            <pc:docMk/>
            <pc:sldMk cId="1830847363" sldId="283"/>
            <ac:spMk id="13676" creationId="{59AC96A2-159F-42E7-9F8C-26BB64BE720E}"/>
          </ac:spMkLst>
        </pc:spChg>
        <pc:spChg chg="mod">
          <ac:chgData name="Vivek Saahil" userId="43ad321a-5946-4c44-869a-99c3331d9527" providerId="ADAL" clId="{EA813354-F016-409C-A55B-EB42D8BC8B73}" dt="2021-04-06T04:33:14.680" v="5341" actId="27803"/>
          <ac:spMkLst>
            <pc:docMk/>
            <pc:sldMk cId="1830847363" sldId="283"/>
            <ac:spMk id="13677" creationId="{8CA48F97-4E7E-44B0-9E6B-63630334347D}"/>
          </ac:spMkLst>
        </pc:spChg>
        <pc:spChg chg="mod">
          <ac:chgData name="Vivek Saahil" userId="43ad321a-5946-4c44-869a-99c3331d9527" providerId="ADAL" clId="{EA813354-F016-409C-A55B-EB42D8BC8B73}" dt="2021-04-06T04:33:14.680" v="5341" actId="27803"/>
          <ac:spMkLst>
            <pc:docMk/>
            <pc:sldMk cId="1830847363" sldId="283"/>
            <ac:spMk id="13678" creationId="{7069D94E-51B2-4962-A60C-64E8BCCF8FDA}"/>
          </ac:spMkLst>
        </pc:spChg>
        <pc:spChg chg="mod">
          <ac:chgData name="Vivek Saahil" userId="43ad321a-5946-4c44-869a-99c3331d9527" providerId="ADAL" clId="{EA813354-F016-409C-A55B-EB42D8BC8B73}" dt="2021-04-06T04:33:14.680" v="5341" actId="27803"/>
          <ac:spMkLst>
            <pc:docMk/>
            <pc:sldMk cId="1830847363" sldId="283"/>
            <ac:spMk id="13679" creationId="{A1F67450-28F9-4EC5-B20A-45F599EF8CF6}"/>
          </ac:spMkLst>
        </pc:spChg>
        <pc:spChg chg="mod">
          <ac:chgData name="Vivek Saahil" userId="43ad321a-5946-4c44-869a-99c3331d9527" providerId="ADAL" clId="{EA813354-F016-409C-A55B-EB42D8BC8B73}" dt="2021-04-06T04:33:14.680" v="5341" actId="27803"/>
          <ac:spMkLst>
            <pc:docMk/>
            <pc:sldMk cId="1830847363" sldId="283"/>
            <ac:spMk id="13680" creationId="{648FB0BE-F59F-4D98-A85E-500BF603AB06}"/>
          </ac:spMkLst>
        </pc:spChg>
        <pc:spChg chg="mod">
          <ac:chgData name="Vivek Saahil" userId="43ad321a-5946-4c44-869a-99c3331d9527" providerId="ADAL" clId="{EA813354-F016-409C-A55B-EB42D8BC8B73}" dt="2021-04-06T04:33:14.680" v="5341" actId="27803"/>
          <ac:spMkLst>
            <pc:docMk/>
            <pc:sldMk cId="1830847363" sldId="283"/>
            <ac:spMk id="13681" creationId="{03A57E81-0F9D-4933-A7D2-D2BA268DE642}"/>
          </ac:spMkLst>
        </pc:spChg>
        <pc:spChg chg="mod">
          <ac:chgData name="Vivek Saahil" userId="43ad321a-5946-4c44-869a-99c3331d9527" providerId="ADAL" clId="{EA813354-F016-409C-A55B-EB42D8BC8B73}" dt="2021-04-06T04:33:14.680" v="5341" actId="27803"/>
          <ac:spMkLst>
            <pc:docMk/>
            <pc:sldMk cId="1830847363" sldId="283"/>
            <ac:spMk id="13682" creationId="{EF3DF568-A675-45D6-8779-6DCB5C79468F}"/>
          </ac:spMkLst>
        </pc:spChg>
        <pc:spChg chg="mod">
          <ac:chgData name="Vivek Saahil" userId="43ad321a-5946-4c44-869a-99c3331d9527" providerId="ADAL" clId="{EA813354-F016-409C-A55B-EB42D8BC8B73}" dt="2021-04-06T04:33:14.680" v="5341" actId="27803"/>
          <ac:spMkLst>
            <pc:docMk/>
            <pc:sldMk cId="1830847363" sldId="283"/>
            <ac:spMk id="13683" creationId="{A40AF8A6-E4A2-44B9-A273-887D14D4CEDC}"/>
          </ac:spMkLst>
        </pc:spChg>
        <pc:spChg chg="mod">
          <ac:chgData name="Vivek Saahil" userId="43ad321a-5946-4c44-869a-99c3331d9527" providerId="ADAL" clId="{EA813354-F016-409C-A55B-EB42D8BC8B73}" dt="2021-04-06T04:33:14.680" v="5341" actId="27803"/>
          <ac:spMkLst>
            <pc:docMk/>
            <pc:sldMk cId="1830847363" sldId="283"/>
            <ac:spMk id="13684" creationId="{1B331D89-66A6-4707-B707-C483F9A1DE2A}"/>
          </ac:spMkLst>
        </pc:spChg>
        <pc:spChg chg="mod">
          <ac:chgData name="Vivek Saahil" userId="43ad321a-5946-4c44-869a-99c3331d9527" providerId="ADAL" clId="{EA813354-F016-409C-A55B-EB42D8BC8B73}" dt="2021-04-06T04:33:14.680" v="5341" actId="27803"/>
          <ac:spMkLst>
            <pc:docMk/>
            <pc:sldMk cId="1830847363" sldId="283"/>
            <ac:spMk id="13685" creationId="{C47C45C7-7C9E-495F-902D-E246E42402C6}"/>
          </ac:spMkLst>
        </pc:spChg>
        <pc:spChg chg="mod">
          <ac:chgData name="Vivek Saahil" userId="43ad321a-5946-4c44-869a-99c3331d9527" providerId="ADAL" clId="{EA813354-F016-409C-A55B-EB42D8BC8B73}" dt="2021-04-06T04:33:14.680" v="5341" actId="27803"/>
          <ac:spMkLst>
            <pc:docMk/>
            <pc:sldMk cId="1830847363" sldId="283"/>
            <ac:spMk id="13686" creationId="{3A7CC517-B87E-4612-93E5-FAD2599BF7A4}"/>
          </ac:spMkLst>
        </pc:spChg>
        <pc:spChg chg="mod">
          <ac:chgData name="Vivek Saahil" userId="43ad321a-5946-4c44-869a-99c3331d9527" providerId="ADAL" clId="{EA813354-F016-409C-A55B-EB42D8BC8B73}" dt="2021-04-06T04:33:14.680" v="5341" actId="27803"/>
          <ac:spMkLst>
            <pc:docMk/>
            <pc:sldMk cId="1830847363" sldId="283"/>
            <ac:spMk id="13687" creationId="{D8FB5319-237F-4968-93AC-A9D26DA5B3C6}"/>
          </ac:spMkLst>
        </pc:spChg>
        <pc:spChg chg="mod">
          <ac:chgData name="Vivek Saahil" userId="43ad321a-5946-4c44-869a-99c3331d9527" providerId="ADAL" clId="{EA813354-F016-409C-A55B-EB42D8BC8B73}" dt="2021-04-06T04:33:14.680" v="5341" actId="27803"/>
          <ac:spMkLst>
            <pc:docMk/>
            <pc:sldMk cId="1830847363" sldId="283"/>
            <ac:spMk id="13688" creationId="{13D2CEFD-50CB-447F-85ED-9BD12CDFF2A5}"/>
          </ac:spMkLst>
        </pc:spChg>
        <pc:spChg chg="mod">
          <ac:chgData name="Vivek Saahil" userId="43ad321a-5946-4c44-869a-99c3331d9527" providerId="ADAL" clId="{EA813354-F016-409C-A55B-EB42D8BC8B73}" dt="2021-04-06T04:33:14.680" v="5341" actId="27803"/>
          <ac:spMkLst>
            <pc:docMk/>
            <pc:sldMk cId="1830847363" sldId="283"/>
            <ac:spMk id="13689" creationId="{2B39ED79-D932-495A-A9FC-0074F7A99733}"/>
          </ac:spMkLst>
        </pc:spChg>
        <pc:spChg chg="mod">
          <ac:chgData name="Vivek Saahil" userId="43ad321a-5946-4c44-869a-99c3331d9527" providerId="ADAL" clId="{EA813354-F016-409C-A55B-EB42D8BC8B73}" dt="2021-04-06T04:33:14.680" v="5341" actId="27803"/>
          <ac:spMkLst>
            <pc:docMk/>
            <pc:sldMk cId="1830847363" sldId="283"/>
            <ac:spMk id="13690" creationId="{DC54ECA2-8188-4E99-8421-F5A9AF95D610}"/>
          </ac:spMkLst>
        </pc:spChg>
        <pc:spChg chg="mod">
          <ac:chgData name="Vivek Saahil" userId="43ad321a-5946-4c44-869a-99c3331d9527" providerId="ADAL" clId="{EA813354-F016-409C-A55B-EB42D8BC8B73}" dt="2021-04-06T04:33:14.680" v="5341" actId="27803"/>
          <ac:spMkLst>
            <pc:docMk/>
            <pc:sldMk cId="1830847363" sldId="283"/>
            <ac:spMk id="13691" creationId="{9C88B50C-C91C-4F7B-97C0-CFEF81E627C8}"/>
          </ac:spMkLst>
        </pc:spChg>
        <pc:spChg chg="mod">
          <ac:chgData name="Vivek Saahil" userId="43ad321a-5946-4c44-869a-99c3331d9527" providerId="ADAL" clId="{EA813354-F016-409C-A55B-EB42D8BC8B73}" dt="2021-04-06T04:33:14.680" v="5341" actId="27803"/>
          <ac:spMkLst>
            <pc:docMk/>
            <pc:sldMk cId="1830847363" sldId="283"/>
            <ac:spMk id="13692" creationId="{0EA3FC9D-8BC2-4CF3-99FD-234D57250D87}"/>
          </ac:spMkLst>
        </pc:spChg>
        <pc:spChg chg="mod">
          <ac:chgData name="Vivek Saahil" userId="43ad321a-5946-4c44-869a-99c3331d9527" providerId="ADAL" clId="{EA813354-F016-409C-A55B-EB42D8BC8B73}" dt="2021-04-06T04:33:14.680" v="5341" actId="27803"/>
          <ac:spMkLst>
            <pc:docMk/>
            <pc:sldMk cId="1830847363" sldId="283"/>
            <ac:spMk id="13693" creationId="{59151E3E-FD03-4A2B-87E0-5EEDB279849F}"/>
          </ac:spMkLst>
        </pc:spChg>
        <pc:spChg chg="mod">
          <ac:chgData name="Vivek Saahil" userId="43ad321a-5946-4c44-869a-99c3331d9527" providerId="ADAL" clId="{EA813354-F016-409C-A55B-EB42D8BC8B73}" dt="2021-04-06T04:33:14.680" v="5341" actId="27803"/>
          <ac:spMkLst>
            <pc:docMk/>
            <pc:sldMk cId="1830847363" sldId="283"/>
            <ac:spMk id="13694" creationId="{34C3FDEF-1B0B-4BF3-B62D-2C4CA8B31156}"/>
          </ac:spMkLst>
        </pc:spChg>
        <pc:spChg chg="mod">
          <ac:chgData name="Vivek Saahil" userId="43ad321a-5946-4c44-869a-99c3331d9527" providerId="ADAL" clId="{EA813354-F016-409C-A55B-EB42D8BC8B73}" dt="2021-04-06T04:33:14.680" v="5341" actId="27803"/>
          <ac:spMkLst>
            <pc:docMk/>
            <pc:sldMk cId="1830847363" sldId="283"/>
            <ac:spMk id="13695" creationId="{AEB0C5E9-B660-48C9-909D-B1ED1AB86DE4}"/>
          </ac:spMkLst>
        </pc:spChg>
        <pc:spChg chg="mod">
          <ac:chgData name="Vivek Saahil" userId="43ad321a-5946-4c44-869a-99c3331d9527" providerId="ADAL" clId="{EA813354-F016-409C-A55B-EB42D8BC8B73}" dt="2021-04-06T04:33:14.680" v="5341" actId="27803"/>
          <ac:spMkLst>
            <pc:docMk/>
            <pc:sldMk cId="1830847363" sldId="283"/>
            <ac:spMk id="13696" creationId="{8B428A98-E720-4234-9009-1F4CF2C712D4}"/>
          </ac:spMkLst>
        </pc:spChg>
        <pc:spChg chg="mod">
          <ac:chgData name="Vivek Saahil" userId="43ad321a-5946-4c44-869a-99c3331d9527" providerId="ADAL" clId="{EA813354-F016-409C-A55B-EB42D8BC8B73}" dt="2021-04-06T04:33:14.680" v="5341" actId="27803"/>
          <ac:spMkLst>
            <pc:docMk/>
            <pc:sldMk cId="1830847363" sldId="283"/>
            <ac:spMk id="13697" creationId="{0DBA5CE7-5E51-44BC-9342-895B9DAD6093}"/>
          </ac:spMkLst>
        </pc:spChg>
        <pc:spChg chg="mod">
          <ac:chgData name="Vivek Saahil" userId="43ad321a-5946-4c44-869a-99c3331d9527" providerId="ADAL" clId="{EA813354-F016-409C-A55B-EB42D8BC8B73}" dt="2021-04-06T04:33:14.680" v="5341" actId="27803"/>
          <ac:spMkLst>
            <pc:docMk/>
            <pc:sldMk cId="1830847363" sldId="283"/>
            <ac:spMk id="13698" creationId="{014D6D62-952F-407D-BC4C-273B57E70F9E}"/>
          </ac:spMkLst>
        </pc:spChg>
        <pc:spChg chg="mod">
          <ac:chgData name="Vivek Saahil" userId="43ad321a-5946-4c44-869a-99c3331d9527" providerId="ADAL" clId="{EA813354-F016-409C-A55B-EB42D8BC8B73}" dt="2021-04-06T04:33:14.680" v="5341" actId="27803"/>
          <ac:spMkLst>
            <pc:docMk/>
            <pc:sldMk cId="1830847363" sldId="283"/>
            <ac:spMk id="13699" creationId="{1EF8251E-5A4D-498B-ABF7-2A460390ECF6}"/>
          </ac:spMkLst>
        </pc:spChg>
        <pc:spChg chg="mod">
          <ac:chgData name="Vivek Saahil" userId="43ad321a-5946-4c44-869a-99c3331d9527" providerId="ADAL" clId="{EA813354-F016-409C-A55B-EB42D8BC8B73}" dt="2021-04-06T04:33:14.680" v="5341" actId="27803"/>
          <ac:spMkLst>
            <pc:docMk/>
            <pc:sldMk cId="1830847363" sldId="283"/>
            <ac:spMk id="13700" creationId="{264C7D6A-024F-4540-9F80-915EE9D81FD7}"/>
          </ac:spMkLst>
        </pc:spChg>
        <pc:spChg chg="mod">
          <ac:chgData name="Vivek Saahil" userId="43ad321a-5946-4c44-869a-99c3331d9527" providerId="ADAL" clId="{EA813354-F016-409C-A55B-EB42D8BC8B73}" dt="2021-04-06T04:33:14.680" v="5341" actId="27803"/>
          <ac:spMkLst>
            <pc:docMk/>
            <pc:sldMk cId="1830847363" sldId="283"/>
            <ac:spMk id="13701" creationId="{482EE3E0-5FC1-4F35-AED2-85C173403212}"/>
          </ac:spMkLst>
        </pc:spChg>
        <pc:spChg chg="mod">
          <ac:chgData name="Vivek Saahil" userId="43ad321a-5946-4c44-869a-99c3331d9527" providerId="ADAL" clId="{EA813354-F016-409C-A55B-EB42D8BC8B73}" dt="2021-04-06T04:33:14.680" v="5341" actId="27803"/>
          <ac:spMkLst>
            <pc:docMk/>
            <pc:sldMk cId="1830847363" sldId="283"/>
            <ac:spMk id="13702" creationId="{52258DED-C6C7-4CD0-84B6-6EE2988859AA}"/>
          </ac:spMkLst>
        </pc:spChg>
        <pc:spChg chg="mod">
          <ac:chgData name="Vivek Saahil" userId="43ad321a-5946-4c44-869a-99c3331d9527" providerId="ADAL" clId="{EA813354-F016-409C-A55B-EB42D8BC8B73}" dt="2021-04-06T04:33:14.680" v="5341" actId="27803"/>
          <ac:spMkLst>
            <pc:docMk/>
            <pc:sldMk cId="1830847363" sldId="283"/>
            <ac:spMk id="13703" creationId="{2D1F26C0-303A-4343-8E2E-9B6157DA1DB6}"/>
          </ac:spMkLst>
        </pc:spChg>
        <pc:spChg chg="mod">
          <ac:chgData name="Vivek Saahil" userId="43ad321a-5946-4c44-869a-99c3331d9527" providerId="ADAL" clId="{EA813354-F016-409C-A55B-EB42D8BC8B73}" dt="2021-04-06T04:33:14.680" v="5341" actId="27803"/>
          <ac:spMkLst>
            <pc:docMk/>
            <pc:sldMk cId="1830847363" sldId="283"/>
            <ac:spMk id="13704" creationId="{F3FCBB93-2FFB-4152-A080-5319A9630441}"/>
          </ac:spMkLst>
        </pc:spChg>
        <pc:spChg chg="mod">
          <ac:chgData name="Vivek Saahil" userId="43ad321a-5946-4c44-869a-99c3331d9527" providerId="ADAL" clId="{EA813354-F016-409C-A55B-EB42D8BC8B73}" dt="2021-04-06T04:33:14.680" v="5341" actId="27803"/>
          <ac:spMkLst>
            <pc:docMk/>
            <pc:sldMk cId="1830847363" sldId="283"/>
            <ac:spMk id="13705" creationId="{F4F320DC-F539-45FC-8C85-FA24FE8B7F0C}"/>
          </ac:spMkLst>
        </pc:spChg>
        <pc:spChg chg="mod">
          <ac:chgData name="Vivek Saahil" userId="43ad321a-5946-4c44-869a-99c3331d9527" providerId="ADAL" clId="{EA813354-F016-409C-A55B-EB42D8BC8B73}" dt="2021-04-06T04:33:14.680" v="5341" actId="27803"/>
          <ac:spMkLst>
            <pc:docMk/>
            <pc:sldMk cId="1830847363" sldId="283"/>
            <ac:spMk id="13706" creationId="{3BF901AC-C35A-46B3-99FB-57607356A0A8}"/>
          </ac:spMkLst>
        </pc:spChg>
        <pc:spChg chg="mod">
          <ac:chgData name="Vivek Saahil" userId="43ad321a-5946-4c44-869a-99c3331d9527" providerId="ADAL" clId="{EA813354-F016-409C-A55B-EB42D8BC8B73}" dt="2021-04-06T04:33:14.680" v="5341" actId="27803"/>
          <ac:spMkLst>
            <pc:docMk/>
            <pc:sldMk cId="1830847363" sldId="283"/>
            <ac:spMk id="13707" creationId="{37F0FAD5-5733-466F-8C9A-B1E8717F1161}"/>
          </ac:spMkLst>
        </pc:spChg>
        <pc:spChg chg="mod">
          <ac:chgData name="Vivek Saahil" userId="43ad321a-5946-4c44-869a-99c3331d9527" providerId="ADAL" clId="{EA813354-F016-409C-A55B-EB42D8BC8B73}" dt="2021-04-06T04:33:14.680" v="5341" actId="27803"/>
          <ac:spMkLst>
            <pc:docMk/>
            <pc:sldMk cId="1830847363" sldId="283"/>
            <ac:spMk id="13708" creationId="{EDDFF793-E322-4920-905C-38A5E9DB5741}"/>
          </ac:spMkLst>
        </pc:spChg>
        <pc:spChg chg="mod">
          <ac:chgData name="Vivek Saahil" userId="43ad321a-5946-4c44-869a-99c3331d9527" providerId="ADAL" clId="{EA813354-F016-409C-A55B-EB42D8BC8B73}" dt="2021-04-06T04:33:14.680" v="5341" actId="27803"/>
          <ac:spMkLst>
            <pc:docMk/>
            <pc:sldMk cId="1830847363" sldId="283"/>
            <ac:spMk id="13709" creationId="{3F508D50-386E-45F3-B8CE-411D6B420254}"/>
          </ac:spMkLst>
        </pc:spChg>
        <pc:spChg chg="mod">
          <ac:chgData name="Vivek Saahil" userId="43ad321a-5946-4c44-869a-99c3331d9527" providerId="ADAL" clId="{EA813354-F016-409C-A55B-EB42D8BC8B73}" dt="2021-04-06T04:33:14.680" v="5341" actId="27803"/>
          <ac:spMkLst>
            <pc:docMk/>
            <pc:sldMk cId="1830847363" sldId="283"/>
            <ac:spMk id="13710" creationId="{91186824-9BFB-4905-99FF-570AA55D67B0}"/>
          </ac:spMkLst>
        </pc:spChg>
        <pc:spChg chg="mod">
          <ac:chgData name="Vivek Saahil" userId="43ad321a-5946-4c44-869a-99c3331d9527" providerId="ADAL" clId="{EA813354-F016-409C-A55B-EB42D8BC8B73}" dt="2021-04-06T04:33:14.680" v="5341" actId="27803"/>
          <ac:spMkLst>
            <pc:docMk/>
            <pc:sldMk cId="1830847363" sldId="283"/>
            <ac:spMk id="13711" creationId="{05110BDD-FB20-4B8B-A2D7-F8153CD26EC0}"/>
          </ac:spMkLst>
        </pc:spChg>
        <pc:spChg chg="mod">
          <ac:chgData name="Vivek Saahil" userId="43ad321a-5946-4c44-869a-99c3331d9527" providerId="ADAL" clId="{EA813354-F016-409C-A55B-EB42D8BC8B73}" dt="2021-04-06T04:33:14.680" v="5341" actId="27803"/>
          <ac:spMkLst>
            <pc:docMk/>
            <pc:sldMk cId="1830847363" sldId="283"/>
            <ac:spMk id="13712" creationId="{B138EF0F-4C9F-461D-BD23-E32FCE5EDFDE}"/>
          </ac:spMkLst>
        </pc:spChg>
        <pc:spChg chg="mod">
          <ac:chgData name="Vivek Saahil" userId="43ad321a-5946-4c44-869a-99c3331d9527" providerId="ADAL" clId="{EA813354-F016-409C-A55B-EB42D8BC8B73}" dt="2021-04-06T04:33:14.680" v="5341" actId="27803"/>
          <ac:spMkLst>
            <pc:docMk/>
            <pc:sldMk cId="1830847363" sldId="283"/>
            <ac:spMk id="13713" creationId="{3A5E2551-5845-474E-96DA-F20A6CE7835A}"/>
          </ac:spMkLst>
        </pc:spChg>
        <pc:spChg chg="mod">
          <ac:chgData name="Vivek Saahil" userId="43ad321a-5946-4c44-869a-99c3331d9527" providerId="ADAL" clId="{EA813354-F016-409C-A55B-EB42D8BC8B73}" dt="2021-04-06T04:33:14.680" v="5341" actId="27803"/>
          <ac:spMkLst>
            <pc:docMk/>
            <pc:sldMk cId="1830847363" sldId="283"/>
            <ac:spMk id="13714" creationId="{47906F04-2D74-4776-A0BC-4C6D23C6BC3A}"/>
          </ac:spMkLst>
        </pc:spChg>
        <pc:spChg chg="mod">
          <ac:chgData name="Vivek Saahil" userId="43ad321a-5946-4c44-869a-99c3331d9527" providerId="ADAL" clId="{EA813354-F016-409C-A55B-EB42D8BC8B73}" dt="2021-04-06T04:33:14.680" v="5341" actId="27803"/>
          <ac:spMkLst>
            <pc:docMk/>
            <pc:sldMk cId="1830847363" sldId="283"/>
            <ac:spMk id="13715" creationId="{0672D437-F744-4496-8DF8-E3108D2E9C71}"/>
          </ac:spMkLst>
        </pc:spChg>
        <pc:spChg chg="mod">
          <ac:chgData name="Vivek Saahil" userId="43ad321a-5946-4c44-869a-99c3331d9527" providerId="ADAL" clId="{EA813354-F016-409C-A55B-EB42D8BC8B73}" dt="2021-04-06T04:33:14.680" v="5341" actId="27803"/>
          <ac:spMkLst>
            <pc:docMk/>
            <pc:sldMk cId="1830847363" sldId="283"/>
            <ac:spMk id="13716" creationId="{2A13BD98-D7B0-4DBE-B0D0-0F25B51E20FE}"/>
          </ac:spMkLst>
        </pc:spChg>
        <pc:spChg chg="mod">
          <ac:chgData name="Vivek Saahil" userId="43ad321a-5946-4c44-869a-99c3331d9527" providerId="ADAL" clId="{EA813354-F016-409C-A55B-EB42D8BC8B73}" dt="2021-04-06T04:33:14.680" v="5341" actId="27803"/>
          <ac:spMkLst>
            <pc:docMk/>
            <pc:sldMk cId="1830847363" sldId="283"/>
            <ac:spMk id="13717" creationId="{412978FA-6169-43A2-BBEA-1925B245D285}"/>
          </ac:spMkLst>
        </pc:spChg>
        <pc:spChg chg="mod">
          <ac:chgData name="Vivek Saahil" userId="43ad321a-5946-4c44-869a-99c3331d9527" providerId="ADAL" clId="{EA813354-F016-409C-A55B-EB42D8BC8B73}" dt="2021-04-06T04:33:14.680" v="5341" actId="27803"/>
          <ac:spMkLst>
            <pc:docMk/>
            <pc:sldMk cId="1830847363" sldId="283"/>
            <ac:spMk id="13718" creationId="{71CF07BC-3043-4767-BFAF-37BE070CB0BB}"/>
          </ac:spMkLst>
        </pc:spChg>
        <pc:spChg chg="mod">
          <ac:chgData name="Vivek Saahil" userId="43ad321a-5946-4c44-869a-99c3331d9527" providerId="ADAL" clId="{EA813354-F016-409C-A55B-EB42D8BC8B73}" dt="2021-04-06T04:33:14.680" v="5341" actId="27803"/>
          <ac:spMkLst>
            <pc:docMk/>
            <pc:sldMk cId="1830847363" sldId="283"/>
            <ac:spMk id="13719" creationId="{5A010BB6-1AC0-4B0D-8D65-A174EEE88937}"/>
          </ac:spMkLst>
        </pc:spChg>
        <pc:spChg chg="mod">
          <ac:chgData name="Vivek Saahil" userId="43ad321a-5946-4c44-869a-99c3331d9527" providerId="ADAL" clId="{EA813354-F016-409C-A55B-EB42D8BC8B73}" dt="2021-04-06T04:33:14.680" v="5341" actId="27803"/>
          <ac:spMkLst>
            <pc:docMk/>
            <pc:sldMk cId="1830847363" sldId="283"/>
            <ac:spMk id="13720" creationId="{C213D5D0-A7A0-4250-90D6-1A1CB8F453E8}"/>
          </ac:spMkLst>
        </pc:spChg>
        <pc:spChg chg="mod">
          <ac:chgData name="Vivek Saahil" userId="43ad321a-5946-4c44-869a-99c3331d9527" providerId="ADAL" clId="{EA813354-F016-409C-A55B-EB42D8BC8B73}" dt="2021-04-06T04:33:14.680" v="5341" actId="27803"/>
          <ac:spMkLst>
            <pc:docMk/>
            <pc:sldMk cId="1830847363" sldId="283"/>
            <ac:spMk id="13721" creationId="{6C29442B-9FC5-431E-88F1-CA0CEE7E8DE6}"/>
          </ac:spMkLst>
        </pc:spChg>
        <pc:spChg chg="mod">
          <ac:chgData name="Vivek Saahil" userId="43ad321a-5946-4c44-869a-99c3331d9527" providerId="ADAL" clId="{EA813354-F016-409C-A55B-EB42D8BC8B73}" dt="2021-04-06T04:33:14.680" v="5341" actId="27803"/>
          <ac:spMkLst>
            <pc:docMk/>
            <pc:sldMk cId="1830847363" sldId="283"/>
            <ac:spMk id="13722" creationId="{F139B5F8-8194-4957-B1A6-6760FC285AB3}"/>
          </ac:spMkLst>
        </pc:spChg>
        <pc:spChg chg="mod">
          <ac:chgData name="Vivek Saahil" userId="43ad321a-5946-4c44-869a-99c3331d9527" providerId="ADAL" clId="{EA813354-F016-409C-A55B-EB42D8BC8B73}" dt="2021-04-06T04:33:14.680" v="5341" actId="27803"/>
          <ac:spMkLst>
            <pc:docMk/>
            <pc:sldMk cId="1830847363" sldId="283"/>
            <ac:spMk id="13723" creationId="{471F8F2E-58C1-4415-9D65-F864DE0FE86B}"/>
          </ac:spMkLst>
        </pc:spChg>
        <pc:spChg chg="mod">
          <ac:chgData name="Vivek Saahil" userId="43ad321a-5946-4c44-869a-99c3331d9527" providerId="ADAL" clId="{EA813354-F016-409C-A55B-EB42D8BC8B73}" dt="2021-04-06T04:33:14.680" v="5341" actId="27803"/>
          <ac:spMkLst>
            <pc:docMk/>
            <pc:sldMk cId="1830847363" sldId="283"/>
            <ac:spMk id="13724" creationId="{856255D0-2237-4F86-BA6D-116605A858F7}"/>
          </ac:spMkLst>
        </pc:spChg>
        <pc:spChg chg="mod">
          <ac:chgData name="Vivek Saahil" userId="43ad321a-5946-4c44-869a-99c3331d9527" providerId="ADAL" clId="{EA813354-F016-409C-A55B-EB42D8BC8B73}" dt="2021-04-06T04:33:14.680" v="5341" actId="27803"/>
          <ac:spMkLst>
            <pc:docMk/>
            <pc:sldMk cId="1830847363" sldId="283"/>
            <ac:spMk id="13725" creationId="{6F171E6F-101D-4DB8-9139-1469F555ECA8}"/>
          </ac:spMkLst>
        </pc:spChg>
        <pc:spChg chg="mod">
          <ac:chgData name="Vivek Saahil" userId="43ad321a-5946-4c44-869a-99c3331d9527" providerId="ADAL" clId="{EA813354-F016-409C-A55B-EB42D8BC8B73}" dt="2021-04-06T04:33:14.680" v="5341" actId="27803"/>
          <ac:spMkLst>
            <pc:docMk/>
            <pc:sldMk cId="1830847363" sldId="283"/>
            <ac:spMk id="13726" creationId="{8403EE04-9F91-4EF5-96F2-12CD5EA9565B}"/>
          </ac:spMkLst>
        </pc:spChg>
        <pc:spChg chg="mod">
          <ac:chgData name="Vivek Saahil" userId="43ad321a-5946-4c44-869a-99c3331d9527" providerId="ADAL" clId="{EA813354-F016-409C-A55B-EB42D8BC8B73}" dt="2021-04-06T04:33:14.680" v="5341" actId="27803"/>
          <ac:spMkLst>
            <pc:docMk/>
            <pc:sldMk cId="1830847363" sldId="283"/>
            <ac:spMk id="13727" creationId="{772DBFF0-45A5-4A27-ABC6-AC6B12279F08}"/>
          </ac:spMkLst>
        </pc:spChg>
        <pc:spChg chg="mod">
          <ac:chgData name="Vivek Saahil" userId="43ad321a-5946-4c44-869a-99c3331d9527" providerId="ADAL" clId="{EA813354-F016-409C-A55B-EB42D8BC8B73}" dt="2021-04-06T04:33:14.680" v="5341" actId="27803"/>
          <ac:spMkLst>
            <pc:docMk/>
            <pc:sldMk cId="1830847363" sldId="283"/>
            <ac:spMk id="13728" creationId="{3BB45732-2423-4F3C-ACB2-9BF70F1D091F}"/>
          </ac:spMkLst>
        </pc:spChg>
        <pc:spChg chg="mod">
          <ac:chgData name="Vivek Saahil" userId="43ad321a-5946-4c44-869a-99c3331d9527" providerId="ADAL" clId="{EA813354-F016-409C-A55B-EB42D8BC8B73}" dt="2021-04-06T04:33:14.680" v="5341" actId="27803"/>
          <ac:spMkLst>
            <pc:docMk/>
            <pc:sldMk cId="1830847363" sldId="283"/>
            <ac:spMk id="13729" creationId="{CBE4A8D3-9C15-4C02-856E-3ADC14260F07}"/>
          </ac:spMkLst>
        </pc:spChg>
        <pc:spChg chg="mod">
          <ac:chgData name="Vivek Saahil" userId="43ad321a-5946-4c44-869a-99c3331d9527" providerId="ADAL" clId="{EA813354-F016-409C-A55B-EB42D8BC8B73}" dt="2021-04-06T04:33:14.680" v="5341" actId="27803"/>
          <ac:spMkLst>
            <pc:docMk/>
            <pc:sldMk cId="1830847363" sldId="283"/>
            <ac:spMk id="13730" creationId="{F3C48993-9D13-434F-92C6-C3DFEFF1B267}"/>
          </ac:spMkLst>
        </pc:spChg>
        <pc:spChg chg="mod">
          <ac:chgData name="Vivek Saahil" userId="43ad321a-5946-4c44-869a-99c3331d9527" providerId="ADAL" clId="{EA813354-F016-409C-A55B-EB42D8BC8B73}" dt="2021-04-06T04:33:14.680" v="5341" actId="27803"/>
          <ac:spMkLst>
            <pc:docMk/>
            <pc:sldMk cId="1830847363" sldId="283"/>
            <ac:spMk id="13731" creationId="{FC0CC978-554F-4AAC-86B9-2DA758D88FA2}"/>
          </ac:spMkLst>
        </pc:spChg>
        <pc:spChg chg="mod">
          <ac:chgData name="Vivek Saahil" userId="43ad321a-5946-4c44-869a-99c3331d9527" providerId="ADAL" clId="{EA813354-F016-409C-A55B-EB42D8BC8B73}" dt="2021-04-06T04:33:14.680" v="5341" actId="27803"/>
          <ac:spMkLst>
            <pc:docMk/>
            <pc:sldMk cId="1830847363" sldId="283"/>
            <ac:spMk id="13732" creationId="{86E1A01E-058B-4F6B-8D07-74CE63E4203B}"/>
          </ac:spMkLst>
        </pc:spChg>
        <pc:spChg chg="mod">
          <ac:chgData name="Vivek Saahil" userId="43ad321a-5946-4c44-869a-99c3331d9527" providerId="ADAL" clId="{EA813354-F016-409C-A55B-EB42D8BC8B73}" dt="2021-04-06T04:33:14.680" v="5341" actId="27803"/>
          <ac:spMkLst>
            <pc:docMk/>
            <pc:sldMk cId="1830847363" sldId="283"/>
            <ac:spMk id="13733" creationId="{89C86AD2-8FE8-4FD4-BCAC-143E0E765A7E}"/>
          </ac:spMkLst>
        </pc:spChg>
        <pc:spChg chg="mod">
          <ac:chgData name="Vivek Saahil" userId="43ad321a-5946-4c44-869a-99c3331d9527" providerId="ADAL" clId="{EA813354-F016-409C-A55B-EB42D8BC8B73}" dt="2021-04-06T04:33:14.680" v="5341" actId="27803"/>
          <ac:spMkLst>
            <pc:docMk/>
            <pc:sldMk cId="1830847363" sldId="283"/>
            <ac:spMk id="13734" creationId="{F05B7440-2A5A-4443-AA82-8805C6172122}"/>
          </ac:spMkLst>
        </pc:spChg>
        <pc:spChg chg="mod">
          <ac:chgData name="Vivek Saahil" userId="43ad321a-5946-4c44-869a-99c3331d9527" providerId="ADAL" clId="{EA813354-F016-409C-A55B-EB42D8BC8B73}" dt="2021-04-06T04:33:14.680" v="5341" actId="27803"/>
          <ac:spMkLst>
            <pc:docMk/>
            <pc:sldMk cId="1830847363" sldId="283"/>
            <ac:spMk id="13735" creationId="{1A094844-A10B-49A0-B141-00581E830C88}"/>
          </ac:spMkLst>
        </pc:spChg>
        <pc:spChg chg="mod">
          <ac:chgData name="Vivek Saahil" userId="43ad321a-5946-4c44-869a-99c3331d9527" providerId="ADAL" clId="{EA813354-F016-409C-A55B-EB42D8BC8B73}" dt="2021-04-06T04:33:14.680" v="5341" actId="27803"/>
          <ac:spMkLst>
            <pc:docMk/>
            <pc:sldMk cId="1830847363" sldId="283"/>
            <ac:spMk id="13736" creationId="{B6CC3183-8986-4449-A8E3-48E158E4AD14}"/>
          </ac:spMkLst>
        </pc:spChg>
        <pc:spChg chg="mod">
          <ac:chgData name="Vivek Saahil" userId="43ad321a-5946-4c44-869a-99c3331d9527" providerId="ADAL" clId="{EA813354-F016-409C-A55B-EB42D8BC8B73}" dt="2021-04-06T04:33:14.680" v="5341" actId="27803"/>
          <ac:spMkLst>
            <pc:docMk/>
            <pc:sldMk cId="1830847363" sldId="283"/>
            <ac:spMk id="13737" creationId="{59419A79-0E74-4E78-A0D3-9AF14448B8A5}"/>
          </ac:spMkLst>
        </pc:spChg>
        <pc:spChg chg="mod">
          <ac:chgData name="Vivek Saahil" userId="43ad321a-5946-4c44-869a-99c3331d9527" providerId="ADAL" clId="{EA813354-F016-409C-A55B-EB42D8BC8B73}" dt="2021-04-06T04:33:14.680" v="5341" actId="27803"/>
          <ac:spMkLst>
            <pc:docMk/>
            <pc:sldMk cId="1830847363" sldId="283"/>
            <ac:spMk id="13738" creationId="{78108320-76D2-49B7-9274-6B877E0E1D03}"/>
          </ac:spMkLst>
        </pc:spChg>
        <pc:spChg chg="mod">
          <ac:chgData name="Vivek Saahil" userId="43ad321a-5946-4c44-869a-99c3331d9527" providerId="ADAL" clId="{EA813354-F016-409C-A55B-EB42D8BC8B73}" dt="2021-04-06T04:33:14.680" v="5341" actId="27803"/>
          <ac:spMkLst>
            <pc:docMk/>
            <pc:sldMk cId="1830847363" sldId="283"/>
            <ac:spMk id="13739" creationId="{DA470D70-E21C-49DD-94BF-E865AB5D0A3B}"/>
          </ac:spMkLst>
        </pc:spChg>
        <pc:spChg chg="mod">
          <ac:chgData name="Vivek Saahil" userId="43ad321a-5946-4c44-869a-99c3331d9527" providerId="ADAL" clId="{EA813354-F016-409C-A55B-EB42D8BC8B73}" dt="2021-04-06T04:33:14.680" v="5341" actId="27803"/>
          <ac:spMkLst>
            <pc:docMk/>
            <pc:sldMk cId="1830847363" sldId="283"/>
            <ac:spMk id="13740" creationId="{E6CEBCAA-41A3-4A1A-B67C-FE12AC2BF2E5}"/>
          </ac:spMkLst>
        </pc:spChg>
        <pc:spChg chg="mod">
          <ac:chgData name="Vivek Saahil" userId="43ad321a-5946-4c44-869a-99c3331d9527" providerId="ADAL" clId="{EA813354-F016-409C-A55B-EB42D8BC8B73}" dt="2021-04-06T04:33:14.680" v="5341" actId="27803"/>
          <ac:spMkLst>
            <pc:docMk/>
            <pc:sldMk cId="1830847363" sldId="283"/>
            <ac:spMk id="13741" creationId="{D0EBE219-443F-46DB-82FF-C9072062AF8C}"/>
          </ac:spMkLst>
        </pc:spChg>
        <pc:spChg chg="mod">
          <ac:chgData name="Vivek Saahil" userId="43ad321a-5946-4c44-869a-99c3331d9527" providerId="ADAL" clId="{EA813354-F016-409C-A55B-EB42D8BC8B73}" dt="2021-04-06T04:33:14.680" v="5341" actId="27803"/>
          <ac:spMkLst>
            <pc:docMk/>
            <pc:sldMk cId="1830847363" sldId="283"/>
            <ac:spMk id="13742" creationId="{A27B8604-66EB-4051-95EB-34923545CD73}"/>
          </ac:spMkLst>
        </pc:spChg>
        <pc:spChg chg="mod">
          <ac:chgData name="Vivek Saahil" userId="43ad321a-5946-4c44-869a-99c3331d9527" providerId="ADAL" clId="{EA813354-F016-409C-A55B-EB42D8BC8B73}" dt="2021-04-06T04:33:14.680" v="5341" actId="27803"/>
          <ac:spMkLst>
            <pc:docMk/>
            <pc:sldMk cId="1830847363" sldId="283"/>
            <ac:spMk id="13743" creationId="{4C7DFE8A-D47E-49B7-8900-2A8E109D12C1}"/>
          </ac:spMkLst>
        </pc:spChg>
        <pc:spChg chg="mod">
          <ac:chgData name="Vivek Saahil" userId="43ad321a-5946-4c44-869a-99c3331d9527" providerId="ADAL" clId="{EA813354-F016-409C-A55B-EB42D8BC8B73}" dt="2021-04-06T04:33:14.680" v="5341" actId="27803"/>
          <ac:spMkLst>
            <pc:docMk/>
            <pc:sldMk cId="1830847363" sldId="283"/>
            <ac:spMk id="13744" creationId="{7E6673C3-710C-4A5B-BB96-3FEEB138088B}"/>
          </ac:spMkLst>
        </pc:spChg>
        <pc:spChg chg="mod">
          <ac:chgData name="Vivek Saahil" userId="43ad321a-5946-4c44-869a-99c3331d9527" providerId="ADAL" clId="{EA813354-F016-409C-A55B-EB42D8BC8B73}" dt="2021-04-06T04:33:14.680" v="5341" actId="27803"/>
          <ac:spMkLst>
            <pc:docMk/>
            <pc:sldMk cId="1830847363" sldId="283"/>
            <ac:spMk id="13745" creationId="{F07F8842-0694-45BF-88D9-906985E91AFC}"/>
          </ac:spMkLst>
        </pc:spChg>
        <pc:spChg chg="mod">
          <ac:chgData name="Vivek Saahil" userId="43ad321a-5946-4c44-869a-99c3331d9527" providerId="ADAL" clId="{EA813354-F016-409C-A55B-EB42D8BC8B73}" dt="2021-04-06T04:33:14.680" v="5341" actId="27803"/>
          <ac:spMkLst>
            <pc:docMk/>
            <pc:sldMk cId="1830847363" sldId="283"/>
            <ac:spMk id="13746" creationId="{C909E702-E358-4CE2-AE87-664034DCFF0E}"/>
          </ac:spMkLst>
        </pc:spChg>
        <pc:spChg chg="mod">
          <ac:chgData name="Vivek Saahil" userId="43ad321a-5946-4c44-869a-99c3331d9527" providerId="ADAL" clId="{EA813354-F016-409C-A55B-EB42D8BC8B73}" dt="2021-04-06T04:33:14.680" v="5341" actId="27803"/>
          <ac:spMkLst>
            <pc:docMk/>
            <pc:sldMk cId="1830847363" sldId="283"/>
            <ac:spMk id="13747" creationId="{26931A3F-88EA-47D7-965D-D4A3FCF1EE55}"/>
          </ac:spMkLst>
        </pc:spChg>
        <pc:spChg chg="mod">
          <ac:chgData name="Vivek Saahil" userId="43ad321a-5946-4c44-869a-99c3331d9527" providerId="ADAL" clId="{EA813354-F016-409C-A55B-EB42D8BC8B73}" dt="2021-04-06T04:33:14.680" v="5341" actId="27803"/>
          <ac:spMkLst>
            <pc:docMk/>
            <pc:sldMk cId="1830847363" sldId="283"/>
            <ac:spMk id="13748" creationId="{E5A49D2F-B356-4180-A5E1-3182731E9165}"/>
          </ac:spMkLst>
        </pc:spChg>
        <pc:spChg chg="mod">
          <ac:chgData name="Vivek Saahil" userId="43ad321a-5946-4c44-869a-99c3331d9527" providerId="ADAL" clId="{EA813354-F016-409C-A55B-EB42D8BC8B73}" dt="2021-04-06T04:33:14.680" v="5341" actId="27803"/>
          <ac:spMkLst>
            <pc:docMk/>
            <pc:sldMk cId="1830847363" sldId="283"/>
            <ac:spMk id="13749" creationId="{00EC334F-F0D8-4984-931C-01C1781D480E}"/>
          </ac:spMkLst>
        </pc:spChg>
        <pc:spChg chg="mod">
          <ac:chgData name="Vivek Saahil" userId="43ad321a-5946-4c44-869a-99c3331d9527" providerId="ADAL" clId="{EA813354-F016-409C-A55B-EB42D8BC8B73}" dt="2021-04-06T04:33:14.680" v="5341" actId="27803"/>
          <ac:spMkLst>
            <pc:docMk/>
            <pc:sldMk cId="1830847363" sldId="283"/>
            <ac:spMk id="13750" creationId="{3B7E03CB-EEE7-4E83-9B8F-D10CEFB8947D}"/>
          </ac:spMkLst>
        </pc:spChg>
        <pc:spChg chg="mod">
          <ac:chgData name="Vivek Saahil" userId="43ad321a-5946-4c44-869a-99c3331d9527" providerId="ADAL" clId="{EA813354-F016-409C-A55B-EB42D8BC8B73}" dt="2021-04-06T04:33:14.680" v="5341" actId="27803"/>
          <ac:spMkLst>
            <pc:docMk/>
            <pc:sldMk cId="1830847363" sldId="283"/>
            <ac:spMk id="13751" creationId="{7AE623B6-6ADC-4D8F-83B0-5F1B18B2A925}"/>
          </ac:spMkLst>
        </pc:spChg>
        <pc:spChg chg="mod">
          <ac:chgData name="Vivek Saahil" userId="43ad321a-5946-4c44-869a-99c3331d9527" providerId="ADAL" clId="{EA813354-F016-409C-A55B-EB42D8BC8B73}" dt="2021-04-06T04:33:14.680" v="5341" actId="27803"/>
          <ac:spMkLst>
            <pc:docMk/>
            <pc:sldMk cId="1830847363" sldId="283"/>
            <ac:spMk id="13752" creationId="{0B2A7861-1D15-4202-976C-BB55D55F7B38}"/>
          </ac:spMkLst>
        </pc:spChg>
        <pc:spChg chg="mod">
          <ac:chgData name="Vivek Saahil" userId="43ad321a-5946-4c44-869a-99c3331d9527" providerId="ADAL" clId="{EA813354-F016-409C-A55B-EB42D8BC8B73}" dt="2021-04-06T04:33:14.680" v="5341" actId="27803"/>
          <ac:spMkLst>
            <pc:docMk/>
            <pc:sldMk cId="1830847363" sldId="283"/>
            <ac:spMk id="13753" creationId="{EE7E13CD-B3CA-40AB-8F82-81F9BCF39B0C}"/>
          </ac:spMkLst>
        </pc:spChg>
        <pc:spChg chg="mod">
          <ac:chgData name="Vivek Saahil" userId="43ad321a-5946-4c44-869a-99c3331d9527" providerId="ADAL" clId="{EA813354-F016-409C-A55B-EB42D8BC8B73}" dt="2021-04-06T04:33:14.680" v="5341" actId="27803"/>
          <ac:spMkLst>
            <pc:docMk/>
            <pc:sldMk cId="1830847363" sldId="283"/>
            <ac:spMk id="13754" creationId="{26FE2795-9D29-4084-8FA4-69D0B48D0725}"/>
          </ac:spMkLst>
        </pc:spChg>
        <pc:spChg chg="mod">
          <ac:chgData name="Vivek Saahil" userId="43ad321a-5946-4c44-869a-99c3331d9527" providerId="ADAL" clId="{EA813354-F016-409C-A55B-EB42D8BC8B73}" dt="2021-04-06T04:33:14.680" v="5341" actId="27803"/>
          <ac:spMkLst>
            <pc:docMk/>
            <pc:sldMk cId="1830847363" sldId="283"/>
            <ac:spMk id="13755" creationId="{11439388-2418-44A3-B0EC-B49C2861DF81}"/>
          </ac:spMkLst>
        </pc:spChg>
        <pc:spChg chg="mod">
          <ac:chgData name="Vivek Saahil" userId="43ad321a-5946-4c44-869a-99c3331d9527" providerId="ADAL" clId="{EA813354-F016-409C-A55B-EB42D8BC8B73}" dt="2021-04-06T04:33:14.680" v="5341" actId="27803"/>
          <ac:spMkLst>
            <pc:docMk/>
            <pc:sldMk cId="1830847363" sldId="283"/>
            <ac:spMk id="13756" creationId="{439C9103-7761-4056-955D-242256E6CEAA}"/>
          </ac:spMkLst>
        </pc:spChg>
        <pc:spChg chg="mod">
          <ac:chgData name="Vivek Saahil" userId="43ad321a-5946-4c44-869a-99c3331d9527" providerId="ADAL" clId="{EA813354-F016-409C-A55B-EB42D8BC8B73}" dt="2021-04-06T04:33:14.680" v="5341" actId="27803"/>
          <ac:spMkLst>
            <pc:docMk/>
            <pc:sldMk cId="1830847363" sldId="283"/>
            <ac:spMk id="13757" creationId="{D78AC8B9-598E-4F36-BB1F-5DF0AE2E3004}"/>
          </ac:spMkLst>
        </pc:spChg>
        <pc:spChg chg="mod">
          <ac:chgData name="Vivek Saahil" userId="43ad321a-5946-4c44-869a-99c3331d9527" providerId="ADAL" clId="{EA813354-F016-409C-A55B-EB42D8BC8B73}" dt="2021-04-06T04:33:14.680" v="5341" actId="27803"/>
          <ac:spMkLst>
            <pc:docMk/>
            <pc:sldMk cId="1830847363" sldId="283"/>
            <ac:spMk id="13758" creationId="{443427DE-9AE4-4C36-A686-BADC632BF129}"/>
          </ac:spMkLst>
        </pc:spChg>
        <pc:spChg chg="mod">
          <ac:chgData name="Vivek Saahil" userId="43ad321a-5946-4c44-869a-99c3331d9527" providerId="ADAL" clId="{EA813354-F016-409C-A55B-EB42D8BC8B73}" dt="2021-04-06T04:33:14.680" v="5341" actId="27803"/>
          <ac:spMkLst>
            <pc:docMk/>
            <pc:sldMk cId="1830847363" sldId="283"/>
            <ac:spMk id="13759" creationId="{BFFAA4CE-A4B9-4686-B265-B80A674D222E}"/>
          </ac:spMkLst>
        </pc:spChg>
        <pc:spChg chg="mod">
          <ac:chgData name="Vivek Saahil" userId="43ad321a-5946-4c44-869a-99c3331d9527" providerId="ADAL" clId="{EA813354-F016-409C-A55B-EB42D8BC8B73}" dt="2021-04-06T04:33:14.680" v="5341" actId="27803"/>
          <ac:spMkLst>
            <pc:docMk/>
            <pc:sldMk cId="1830847363" sldId="283"/>
            <ac:spMk id="13760" creationId="{7B455B7A-95D9-4EF0-80F9-CA1C891D774E}"/>
          </ac:spMkLst>
        </pc:spChg>
        <pc:spChg chg="mod">
          <ac:chgData name="Vivek Saahil" userId="43ad321a-5946-4c44-869a-99c3331d9527" providerId="ADAL" clId="{EA813354-F016-409C-A55B-EB42D8BC8B73}" dt="2021-04-06T04:33:14.680" v="5341" actId="27803"/>
          <ac:spMkLst>
            <pc:docMk/>
            <pc:sldMk cId="1830847363" sldId="283"/>
            <ac:spMk id="13761" creationId="{15BB0048-D2EA-4A22-AA5F-1E594F7763BF}"/>
          </ac:spMkLst>
        </pc:spChg>
        <pc:spChg chg="mod">
          <ac:chgData name="Vivek Saahil" userId="43ad321a-5946-4c44-869a-99c3331d9527" providerId="ADAL" clId="{EA813354-F016-409C-A55B-EB42D8BC8B73}" dt="2021-04-06T04:33:14.680" v="5341" actId="27803"/>
          <ac:spMkLst>
            <pc:docMk/>
            <pc:sldMk cId="1830847363" sldId="283"/>
            <ac:spMk id="13762" creationId="{8C74865B-81F6-4FDD-8084-DF7E44C7181F}"/>
          </ac:spMkLst>
        </pc:spChg>
        <pc:spChg chg="mod">
          <ac:chgData name="Vivek Saahil" userId="43ad321a-5946-4c44-869a-99c3331d9527" providerId="ADAL" clId="{EA813354-F016-409C-A55B-EB42D8BC8B73}" dt="2021-04-06T04:33:14.680" v="5341" actId="27803"/>
          <ac:spMkLst>
            <pc:docMk/>
            <pc:sldMk cId="1830847363" sldId="283"/>
            <ac:spMk id="13763" creationId="{47F1E13F-69A4-40A2-8872-442798549B02}"/>
          </ac:spMkLst>
        </pc:spChg>
        <pc:spChg chg="mod">
          <ac:chgData name="Vivek Saahil" userId="43ad321a-5946-4c44-869a-99c3331d9527" providerId="ADAL" clId="{EA813354-F016-409C-A55B-EB42D8BC8B73}" dt="2021-04-06T04:33:14.680" v="5341" actId="27803"/>
          <ac:spMkLst>
            <pc:docMk/>
            <pc:sldMk cId="1830847363" sldId="283"/>
            <ac:spMk id="13764" creationId="{9B1CF9C5-6A5B-464B-AD19-E5D6CEB4E51C}"/>
          </ac:spMkLst>
        </pc:spChg>
        <pc:spChg chg="mod">
          <ac:chgData name="Vivek Saahil" userId="43ad321a-5946-4c44-869a-99c3331d9527" providerId="ADAL" clId="{EA813354-F016-409C-A55B-EB42D8BC8B73}" dt="2021-04-06T04:33:14.680" v="5341" actId="27803"/>
          <ac:spMkLst>
            <pc:docMk/>
            <pc:sldMk cId="1830847363" sldId="283"/>
            <ac:spMk id="13765" creationId="{465BECFC-B61E-4583-BADB-19195C30BB2E}"/>
          </ac:spMkLst>
        </pc:spChg>
        <pc:spChg chg="mod">
          <ac:chgData name="Vivek Saahil" userId="43ad321a-5946-4c44-869a-99c3331d9527" providerId="ADAL" clId="{EA813354-F016-409C-A55B-EB42D8BC8B73}" dt="2021-04-06T04:33:14.680" v="5341" actId="27803"/>
          <ac:spMkLst>
            <pc:docMk/>
            <pc:sldMk cId="1830847363" sldId="283"/>
            <ac:spMk id="13766" creationId="{B94FCC19-B188-41AF-98C1-3993B22A65A2}"/>
          </ac:spMkLst>
        </pc:spChg>
        <pc:spChg chg="mod">
          <ac:chgData name="Vivek Saahil" userId="43ad321a-5946-4c44-869a-99c3331d9527" providerId="ADAL" clId="{EA813354-F016-409C-A55B-EB42D8BC8B73}" dt="2021-04-06T04:33:14.680" v="5341" actId="27803"/>
          <ac:spMkLst>
            <pc:docMk/>
            <pc:sldMk cId="1830847363" sldId="283"/>
            <ac:spMk id="13767" creationId="{AC5A9732-33A4-492C-8DCD-A1016D766E44}"/>
          </ac:spMkLst>
        </pc:spChg>
        <pc:spChg chg="mod">
          <ac:chgData name="Vivek Saahil" userId="43ad321a-5946-4c44-869a-99c3331d9527" providerId="ADAL" clId="{EA813354-F016-409C-A55B-EB42D8BC8B73}" dt="2021-04-06T04:33:14.680" v="5341" actId="27803"/>
          <ac:spMkLst>
            <pc:docMk/>
            <pc:sldMk cId="1830847363" sldId="283"/>
            <ac:spMk id="13768" creationId="{91894381-7E83-4524-A109-8439557B2E2F}"/>
          </ac:spMkLst>
        </pc:spChg>
        <pc:spChg chg="mod">
          <ac:chgData name="Vivek Saahil" userId="43ad321a-5946-4c44-869a-99c3331d9527" providerId="ADAL" clId="{EA813354-F016-409C-A55B-EB42D8BC8B73}" dt="2021-04-06T04:33:14.680" v="5341" actId="27803"/>
          <ac:spMkLst>
            <pc:docMk/>
            <pc:sldMk cId="1830847363" sldId="283"/>
            <ac:spMk id="13769" creationId="{F34EF2FA-3161-4E73-8D4B-F8C0F82AFC13}"/>
          </ac:spMkLst>
        </pc:spChg>
        <pc:spChg chg="mod">
          <ac:chgData name="Vivek Saahil" userId="43ad321a-5946-4c44-869a-99c3331d9527" providerId="ADAL" clId="{EA813354-F016-409C-A55B-EB42D8BC8B73}" dt="2021-04-06T04:33:14.680" v="5341" actId="27803"/>
          <ac:spMkLst>
            <pc:docMk/>
            <pc:sldMk cId="1830847363" sldId="283"/>
            <ac:spMk id="13770" creationId="{7017824A-88DB-41A2-967E-85D40DEF8248}"/>
          </ac:spMkLst>
        </pc:spChg>
        <pc:spChg chg="mod">
          <ac:chgData name="Vivek Saahil" userId="43ad321a-5946-4c44-869a-99c3331d9527" providerId="ADAL" clId="{EA813354-F016-409C-A55B-EB42D8BC8B73}" dt="2021-04-06T04:33:14.680" v="5341" actId="27803"/>
          <ac:spMkLst>
            <pc:docMk/>
            <pc:sldMk cId="1830847363" sldId="283"/>
            <ac:spMk id="13771" creationId="{DB630FDE-4B20-4718-9086-C68DA15F6669}"/>
          </ac:spMkLst>
        </pc:spChg>
        <pc:spChg chg="mod">
          <ac:chgData name="Vivek Saahil" userId="43ad321a-5946-4c44-869a-99c3331d9527" providerId="ADAL" clId="{EA813354-F016-409C-A55B-EB42D8BC8B73}" dt="2021-04-06T04:33:14.680" v="5341" actId="27803"/>
          <ac:spMkLst>
            <pc:docMk/>
            <pc:sldMk cId="1830847363" sldId="283"/>
            <ac:spMk id="13772" creationId="{514A4D9F-15D8-4669-BB4E-4E8230366462}"/>
          </ac:spMkLst>
        </pc:spChg>
        <pc:spChg chg="mod">
          <ac:chgData name="Vivek Saahil" userId="43ad321a-5946-4c44-869a-99c3331d9527" providerId="ADAL" clId="{EA813354-F016-409C-A55B-EB42D8BC8B73}" dt="2021-04-06T04:33:14.680" v="5341" actId="27803"/>
          <ac:spMkLst>
            <pc:docMk/>
            <pc:sldMk cId="1830847363" sldId="283"/>
            <ac:spMk id="13773" creationId="{72EC5834-93A4-44A6-A5AD-B4C707FBC120}"/>
          </ac:spMkLst>
        </pc:spChg>
        <pc:spChg chg="mod">
          <ac:chgData name="Vivek Saahil" userId="43ad321a-5946-4c44-869a-99c3331d9527" providerId="ADAL" clId="{EA813354-F016-409C-A55B-EB42D8BC8B73}" dt="2021-04-06T04:33:14.680" v="5341" actId="27803"/>
          <ac:spMkLst>
            <pc:docMk/>
            <pc:sldMk cId="1830847363" sldId="283"/>
            <ac:spMk id="13774" creationId="{A2AD143F-8B43-4B22-865E-256205F109C5}"/>
          </ac:spMkLst>
        </pc:spChg>
        <pc:spChg chg="mod">
          <ac:chgData name="Vivek Saahil" userId="43ad321a-5946-4c44-869a-99c3331d9527" providerId="ADAL" clId="{EA813354-F016-409C-A55B-EB42D8BC8B73}" dt="2021-04-06T04:33:14.680" v="5341" actId="27803"/>
          <ac:spMkLst>
            <pc:docMk/>
            <pc:sldMk cId="1830847363" sldId="283"/>
            <ac:spMk id="13775" creationId="{F3D35894-3F93-4E88-ACC7-2266E7F36D86}"/>
          </ac:spMkLst>
        </pc:spChg>
        <pc:spChg chg="mod">
          <ac:chgData name="Vivek Saahil" userId="43ad321a-5946-4c44-869a-99c3331d9527" providerId="ADAL" clId="{EA813354-F016-409C-A55B-EB42D8BC8B73}" dt="2021-04-06T04:33:14.680" v="5341" actId="27803"/>
          <ac:spMkLst>
            <pc:docMk/>
            <pc:sldMk cId="1830847363" sldId="283"/>
            <ac:spMk id="13776" creationId="{FDB37890-B926-4478-A791-8759313B23C9}"/>
          </ac:spMkLst>
        </pc:spChg>
        <pc:spChg chg="mod">
          <ac:chgData name="Vivek Saahil" userId="43ad321a-5946-4c44-869a-99c3331d9527" providerId="ADAL" clId="{EA813354-F016-409C-A55B-EB42D8BC8B73}" dt="2021-04-06T04:33:14.680" v="5341" actId="27803"/>
          <ac:spMkLst>
            <pc:docMk/>
            <pc:sldMk cId="1830847363" sldId="283"/>
            <ac:spMk id="13777" creationId="{8EBB293A-BE3F-43C2-BCDD-8E58499A151A}"/>
          </ac:spMkLst>
        </pc:spChg>
        <pc:spChg chg="mod">
          <ac:chgData name="Vivek Saahil" userId="43ad321a-5946-4c44-869a-99c3331d9527" providerId="ADAL" clId="{EA813354-F016-409C-A55B-EB42D8BC8B73}" dt="2021-04-06T04:33:14.680" v="5341" actId="27803"/>
          <ac:spMkLst>
            <pc:docMk/>
            <pc:sldMk cId="1830847363" sldId="283"/>
            <ac:spMk id="13778" creationId="{85ECBDF0-A03F-4940-9656-A86B9546A665}"/>
          </ac:spMkLst>
        </pc:spChg>
        <pc:spChg chg="mod">
          <ac:chgData name="Vivek Saahil" userId="43ad321a-5946-4c44-869a-99c3331d9527" providerId="ADAL" clId="{EA813354-F016-409C-A55B-EB42D8BC8B73}" dt="2021-04-06T04:33:14.680" v="5341" actId="27803"/>
          <ac:spMkLst>
            <pc:docMk/>
            <pc:sldMk cId="1830847363" sldId="283"/>
            <ac:spMk id="13779" creationId="{81DE1FAA-622C-4B1E-BD93-78647100D99B}"/>
          </ac:spMkLst>
        </pc:spChg>
        <pc:spChg chg="mod">
          <ac:chgData name="Vivek Saahil" userId="43ad321a-5946-4c44-869a-99c3331d9527" providerId="ADAL" clId="{EA813354-F016-409C-A55B-EB42D8BC8B73}" dt="2021-04-06T04:33:14.680" v="5341" actId="27803"/>
          <ac:spMkLst>
            <pc:docMk/>
            <pc:sldMk cId="1830847363" sldId="283"/>
            <ac:spMk id="13780" creationId="{43300D20-322D-4C1B-87DB-0AFB22EAB276}"/>
          </ac:spMkLst>
        </pc:spChg>
        <pc:spChg chg="mod">
          <ac:chgData name="Vivek Saahil" userId="43ad321a-5946-4c44-869a-99c3331d9527" providerId="ADAL" clId="{EA813354-F016-409C-A55B-EB42D8BC8B73}" dt="2021-04-06T04:33:14.680" v="5341" actId="27803"/>
          <ac:spMkLst>
            <pc:docMk/>
            <pc:sldMk cId="1830847363" sldId="283"/>
            <ac:spMk id="13781" creationId="{99AA5774-42A2-4EB9-BC46-2D55153389A7}"/>
          </ac:spMkLst>
        </pc:spChg>
        <pc:spChg chg="mod">
          <ac:chgData name="Vivek Saahil" userId="43ad321a-5946-4c44-869a-99c3331d9527" providerId="ADAL" clId="{EA813354-F016-409C-A55B-EB42D8BC8B73}" dt="2021-04-06T04:33:14.680" v="5341" actId="27803"/>
          <ac:spMkLst>
            <pc:docMk/>
            <pc:sldMk cId="1830847363" sldId="283"/>
            <ac:spMk id="13782" creationId="{03B503DA-8495-40C4-AC63-B07C06E4A2BA}"/>
          </ac:spMkLst>
        </pc:spChg>
        <pc:spChg chg="mod">
          <ac:chgData name="Vivek Saahil" userId="43ad321a-5946-4c44-869a-99c3331d9527" providerId="ADAL" clId="{EA813354-F016-409C-A55B-EB42D8BC8B73}" dt="2021-04-06T04:33:14.680" v="5341" actId="27803"/>
          <ac:spMkLst>
            <pc:docMk/>
            <pc:sldMk cId="1830847363" sldId="283"/>
            <ac:spMk id="13783" creationId="{08EC7A13-BFA7-4529-AB9E-FF85784E3E0D}"/>
          </ac:spMkLst>
        </pc:spChg>
        <pc:spChg chg="mod">
          <ac:chgData name="Vivek Saahil" userId="43ad321a-5946-4c44-869a-99c3331d9527" providerId="ADAL" clId="{EA813354-F016-409C-A55B-EB42D8BC8B73}" dt="2021-04-06T04:33:14.680" v="5341" actId="27803"/>
          <ac:spMkLst>
            <pc:docMk/>
            <pc:sldMk cId="1830847363" sldId="283"/>
            <ac:spMk id="13784" creationId="{FF308BF2-DBDD-4F22-883C-9A3E9696F035}"/>
          </ac:spMkLst>
        </pc:spChg>
        <pc:spChg chg="mod">
          <ac:chgData name="Vivek Saahil" userId="43ad321a-5946-4c44-869a-99c3331d9527" providerId="ADAL" clId="{EA813354-F016-409C-A55B-EB42D8BC8B73}" dt="2021-04-06T04:33:14.680" v="5341" actId="27803"/>
          <ac:spMkLst>
            <pc:docMk/>
            <pc:sldMk cId="1830847363" sldId="283"/>
            <ac:spMk id="13785" creationId="{3C831B59-FA75-40A7-831D-684A095CCF47}"/>
          </ac:spMkLst>
        </pc:spChg>
        <pc:spChg chg="mod">
          <ac:chgData name="Vivek Saahil" userId="43ad321a-5946-4c44-869a-99c3331d9527" providerId="ADAL" clId="{EA813354-F016-409C-A55B-EB42D8BC8B73}" dt="2021-04-06T04:33:14.680" v="5341" actId="27803"/>
          <ac:spMkLst>
            <pc:docMk/>
            <pc:sldMk cId="1830847363" sldId="283"/>
            <ac:spMk id="13786" creationId="{FC061649-580D-4C5D-B732-0AE1EE2D6E31}"/>
          </ac:spMkLst>
        </pc:spChg>
        <pc:spChg chg="mod">
          <ac:chgData name="Vivek Saahil" userId="43ad321a-5946-4c44-869a-99c3331d9527" providerId="ADAL" clId="{EA813354-F016-409C-A55B-EB42D8BC8B73}" dt="2021-04-06T04:33:14.680" v="5341" actId="27803"/>
          <ac:spMkLst>
            <pc:docMk/>
            <pc:sldMk cId="1830847363" sldId="283"/>
            <ac:spMk id="13787" creationId="{D7C8632E-E0FC-4CD3-B4AD-44CEE0EF68B9}"/>
          </ac:spMkLst>
        </pc:spChg>
        <pc:spChg chg="mod">
          <ac:chgData name="Vivek Saahil" userId="43ad321a-5946-4c44-869a-99c3331d9527" providerId="ADAL" clId="{EA813354-F016-409C-A55B-EB42D8BC8B73}" dt="2021-04-06T04:33:14.680" v="5341" actId="27803"/>
          <ac:spMkLst>
            <pc:docMk/>
            <pc:sldMk cId="1830847363" sldId="283"/>
            <ac:spMk id="13788" creationId="{94C87FA9-8745-4E5F-9934-DDDF7F7DC158}"/>
          </ac:spMkLst>
        </pc:spChg>
        <pc:spChg chg="mod">
          <ac:chgData name="Vivek Saahil" userId="43ad321a-5946-4c44-869a-99c3331d9527" providerId="ADAL" clId="{EA813354-F016-409C-A55B-EB42D8BC8B73}" dt="2021-04-06T04:33:14.680" v="5341" actId="27803"/>
          <ac:spMkLst>
            <pc:docMk/>
            <pc:sldMk cId="1830847363" sldId="283"/>
            <ac:spMk id="13789" creationId="{FDC846AD-28F2-4FEC-8CDC-AD1332B3E143}"/>
          </ac:spMkLst>
        </pc:spChg>
        <pc:spChg chg="mod">
          <ac:chgData name="Vivek Saahil" userId="43ad321a-5946-4c44-869a-99c3331d9527" providerId="ADAL" clId="{EA813354-F016-409C-A55B-EB42D8BC8B73}" dt="2021-04-06T04:33:14.680" v="5341" actId="27803"/>
          <ac:spMkLst>
            <pc:docMk/>
            <pc:sldMk cId="1830847363" sldId="283"/>
            <ac:spMk id="13790" creationId="{5329A30E-7260-423C-B6A6-53CA7F4CCE35}"/>
          </ac:spMkLst>
        </pc:spChg>
        <pc:spChg chg="mod">
          <ac:chgData name="Vivek Saahil" userId="43ad321a-5946-4c44-869a-99c3331d9527" providerId="ADAL" clId="{EA813354-F016-409C-A55B-EB42D8BC8B73}" dt="2021-04-06T04:33:14.680" v="5341" actId="27803"/>
          <ac:spMkLst>
            <pc:docMk/>
            <pc:sldMk cId="1830847363" sldId="283"/>
            <ac:spMk id="13791" creationId="{83734F3A-F6E2-4AFE-BBCF-8EAAE1D4B86E}"/>
          </ac:spMkLst>
        </pc:spChg>
        <pc:spChg chg="mod">
          <ac:chgData name="Vivek Saahil" userId="43ad321a-5946-4c44-869a-99c3331d9527" providerId="ADAL" clId="{EA813354-F016-409C-A55B-EB42D8BC8B73}" dt="2021-04-06T04:33:14.680" v="5341" actId="27803"/>
          <ac:spMkLst>
            <pc:docMk/>
            <pc:sldMk cId="1830847363" sldId="283"/>
            <ac:spMk id="13792" creationId="{EA427AC1-B18E-440C-9C0E-439912C22DA3}"/>
          </ac:spMkLst>
        </pc:spChg>
        <pc:spChg chg="mod">
          <ac:chgData name="Vivek Saahil" userId="43ad321a-5946-4c44-869a-99c3331d9527" providerId="ADAL" clId="{EA813354-F016-409C-A55B-EB42D8BC8B73}" dt="2021-04-06T04:33:14.680" v="5341" actId="27803"/>
          <ac:spMkLst>
            <pc:docMk/>
            <pc:sldMk cId="1830847363" sldId="283"/>
            <ac:spMk id="13793" creationId="{0946718A-449C-4994-9DF9-BC5B71EECD88}"/>
          </ac:spMkLst>
        </pc:spChg>
        <pc:spChg chg="mod">
          <ac:chgData name="Vivek Saahil" userId="43ad321a-5946-4c44-869a-99c3331d9527" providerId="ADAL" clId="{EA813354-F016-409C-A55B-EB42D8BC8B73}" dt="2021-04-06T04:33:14.680" v="5341" actId="27803"/>
          <ac:spMkLst>
            <pc:docMk/>
            <pc:sldMk cId="1830847363" sldId="283"/>
            <ac:spMk id="13794" creationId="{EEB69276-3A61-4D00-A78F-05672F938070}"/>
          </ac:spMkLst>
        </pc:spChg>
        <pc:spChg chg="mod">
          <ac:chgData name="Vivek Saahil" userId="43ad321a-5946-4c44-869a-99c3331d9527" providerId="ADAL" clId="{EA813354-F016-409C-A55B-EB42D8BC8B73}" dt="2021-04-06T04:33:14.680" v="5341" actId="27803"/>
          <ac:spMkLst>
            <pc:docMk/>
            <pc:sldMk cId="1830847363" sldId="283"/>
            <ac:spMk id="13795" creationId="{3574CF3D-B53E-4487-8209-93216898E16D}"/>
          </ac:spMkLst>
        </pc:spChg>
        <pc:spChg chg="mod">
          <ac:chgData name="Vivek Saahil" userId="43ad321a-5946-4c44-869a-99c3331d9527" providerId="ADAL" clId="{EA813354-F016-409C-A55B-EB42D8BC8B73}" dt="2021-04-06T04:33:14.680" v="5341" actId="27803"/>
          <ac:spMkLst>
            <pc:docMk/>
            <pc:sldMk cId="1830847363" sldId="283"/>
            <ac:spMk id="13796" creationId="{0DFE6353-E54F-409C-8FCC-F5A62B411502}"/>
          </ac:spMkLst>
        </pc:spChg>
        <pc:spChg chg="mod">
          <ac:chgData name="Vivek Saahil" userId="43ad321a-5946-4c44-869a-99c3331d9527" providerId="ADAL" clId="{EA813354-F016-409C-A55B-EB42D8BC8B73}" dt="2021-04-06T04:33:14.680" v="5341" actId="27803"/>
          <ac:spMkLst>
            <pc:docMk/>
            <pc:sldMk cId="1830847363" sldId="283"/>
            <ac:spMk id="13797" creationId="{2D4BACE8-E187-4455-B96D-5961BA4450A1}"/>
          </ac:spMkLst>
        </pc:spChg>
        <pc:spChg chg="mod">
          <ac:chgData name="Vivek Saahil" userId="43ad321a-5946-4c44-869a-99c3331d9527" providerId="ADAL" clId="{EA813354-F016-409C-A55B-EB42D8BC8B73}" dt="2021-04-06T04:33:14.680" v="5341" actId="27803"/>
          <ac:spMkLst>
            <pc:docMk/>
            <pc:sldMk cId="1830847363" sldId="283"/>
            <ac:spMk id="13798" creationId="{FF3AA373-E411-4BB5-AAEA-6F7ACF168ACF}"/>
          </ac:spMkLst>
        </pc:spChg>
        <pc:spChg chg="mod">
          <ac:chgData name="Vivek Saahil" userId="43ad321a-5946-4c44-869a-99c3331d9527" providerId="ADAL" clId="{EA813354-F016-409C-A55B-EB42D8BC8B73}" dt="2021-04-06T04:33:14.680" v="5341" actId="27803"/>
          <ac:spMkLst>
            <pc:docMk/>
            <pc:sldMk cId="1830847363" sldId="283"/>
            <ac:spMk id="13799" creationId="{65DDEB18-0142-49BB-B901-F7159EDD6F09}"/>
          </ac:spMkLst>
        </pc:spChg>
        <pc:spChg chg="mod">
          <ac:chgData name="Vivek Saahil" userId="43ad321a-5946-4c44-869a-99c3331d9527" providerId="ADAL" clId="{EA813354-F016-409C-A55B-EB42D8BC8B73}" dt="2021-04-06T04:33:14.680" v="5341" actId="27803"/>
          <ac:spMkLst>
            <pc:docMk/>
            <pc:sldMk cId="1830847363" sldId="283"/>
            <ac:spMk id="13800" creationId="{09526282-165E-4F3F-8BF9-F2346DF2585E}"/>
          </ac:spMkLst>
        </pc:spChg>
        <pc:spChg chg="mod">
          <ac:chgData name="Vivek Saahil" userId="43ad321a-5946-4c44-869a-99c3331d9527" providerId="ADAL" clId="{EA813354-F016-409C-A55B-EB42D8BC8B73}" dt="2021-04-06T04:33:14.680" v="5341" actId="27803"/>
          <ac:spMkLst>
            <pc:docMk/>
            <pc:sldMk cId="1830847363" sldId="283"/>
            <ac:spMk id="13801" creationId="{86285918-7980-412E-9D5D-9938A1A68861}"/>
          </ac:spMkLst>
        </pc:spChg>
        <pc:spChg chg="mod">
          <ac:chgData name="Vivek Saahil" userId="43ad321a-5946-4c44-869a-99c3331d9527" providerId="ADAL" clId="{EA813354-F016-409C-A55B-EB42D8BC8B73}" dt="2021-04-06T04:33:14.680" v="5341" actId="27803"/>
          <ac:spMkLst>
            <pc:docMk/>
            <pc:sldMk cId="1830847363" sldId="283"/>
            <ac:spMk id="13802" creationId="{9D8748D3-D171-4519-82FB-1CB1D05C9A64}"/>
          </ac:spMkLst>
        </pc:spChg>
        <pc:spChg chg="mod">
          <ac:chgData name="Vivek Saahil" userId="43ad321a-5946-4c44-869a-99c3331d9527" providerId="ADAL" clId="{EA813354-F016-409C-A55B-EB42D8BC8B73}" dt="2021-04-06T04:33:14.680" v="5341" actId="27803"/>
          <ac:spMkLst>
            <pc:docMk/>
            <pc:sldMk cId="1830847363" sldId="283"/>
            <ac:spMk id="13803" creationId="{169675B2-6FEA-4287-9C19-BA20CF50C76A}"/>
          </ac:spMkLst>
        </pc:spChg>
        <pc:spChg chg="mod">
          <ac:chgData name="Vivek Saahil" userId="43ad321a-5946-4c44-869a-99c3331d9527" providerId="ADAL" clId="{EA813354-F016-409C-A55B-EB42D8BC8B73}" dt="2021-04-06T04:33:14.680" v="5341" actId="27803"/>
          <ac:spMkLst>
            <pc:docMk/>
            <pc:sldMk cId="1830847363" sldId="283"/>
            <ac:spMk id="13804" creationId="{BE4F2AAC-F4B0-48D1-8CE7-3A6C93E4D3D3}"/>
          </ac:spMkLst>
        </pc:spChg>
        <pc:spChg chg="mod">
          <ac:chgData name="Vivek Saahil" userId="43ad321a-5946-4c44-869a-99c3331d9527" providerId="ADAL" clId="{EA813354-F016-409C-A55B-EB42D8BC8B73}" dt="2021-04-06T04:33:14.680" v="5341" actId="27803"/>
          <ac:spMkLst>
            <pc:docMk/>
            <pc:sldMk cId="1830847363" sldId="283"/>
            <ac:spMk id="13805" creationId="{7BDE096F-3843-469D-9F9F-863120054D0F}"/>
          </ac:spMkLst>
        </pc:spChg>
        <pc:spChg chg="mod">
          <ac:chgData name="Vivek Saahil" userId="43ad321a-5946-4c44-869a-99c3331d9527" providerId="ADAL" clId="{EA813354-F016-409C-A55B-EB42D8BC8B73}" dt="2021-04-06T04:33:14.680" v="5341" actId="27803"/>
          <ac:spMkLst>
            <pc:docMk/>
            <pc:sldMk cId="1830847363" sldId="283"/>
            <ac:spMk id="13806" creationId="{EC346FF7-1CC2-4EEC-A78E-394690276FCB}"/>
          </ac:spMkLst>
        </pc:spChg>
        <pc:spChg chg="mod">
          <ac:chgData name="Vivek Saahil" userId="43ad321a-5946-4c44-869a-99c3331d9527" providerId="ADAL" clId="{EA813354-F016-409C-A55B-EB42D8BC8B73}" dt="2021-04-06T04:33:14.680" v="5341" actId="27803"/>
          <ac:spMkLst>
            <pc:docMk/>
            <pc:sldMk cId="1830847363" sldId="283"/>
            <ac:spMk id="13807" creationId="{75653F07-4EFF-4C03-BCE0-311931288E8A}"/>
          </ac:spMkLst>
        </pc:spChg>
        <pc:spChg chg="mod">
          <ac:chgData name="Vivek Saahil" userId="43ad321a-5946-4c44-869a-99c3331d9527" providerId="ADAL" clId="{EA813354-F016-409C-A55B-EB42D8BC8B73}" dt="2021-04-06T04:33:14.680" v="5341" actId="27803"/>
          <ac:spMkLst>
            <pc:docMk/>
            <pc:sldMk cId="1830847363" sldId="283"/>
            <ac:spMk id="13808" creationId="{DE5E6D54-D18A-4521-9D38-D2413F6F8C4A}"/>
          </ac:spMkLst>
        </pc:spChg>
        <pc:spChg chg="mod">
          <ac:chgData name="Vivek Saahil" userId="43ad321a-5946-4c44-869a-99c3331d9527" providerId="ADAL" clId="{EA813354-F016-409C-A55B-EB42D8BC8B73}" dt="2021-04-06T04:33:14.680" v="5341" actId="27803"/>
          <ac:spMkLst>
            <pc:docMk/>
            <pc:sldMk cId="1830847363" sldId="283"/>
            <ac:spMk id="13809" creationId="{7A2BA49F-BCD7-469A-BCFF-51614E79C492}"/>
          </ac:spMkLst>
        </pc:spChg>
        <pc:spChg chg="mod">
          <ac:chgData name="Vivek Saahil" userId="43ad321a-5946-4c44-869a-99c3331d9527" providerId="ADAL" clId="{EA813354-F016-409C-A55B-EB42D8BC8B73}" dt="2021-04-06T04:33:14.680" v="5341" actId="27803"/>
          <ac:spMkLst>
            <pc:docMk/>
            <pc:sldMk cId="1830847363" sldId="283"/>
            <ac:spMk id="13810" creationId="{F14952CE-8C9F-40CF-9FE7-932569DC7048}"/>
          </ac:spMkLst>
        </pc:spChg>
        <pc:spChg chg="mod">
          <ac:chgData name="Vivek Saahil" userId="43ad321a-5946-4c44-869a-99c3331d9527" providerId="ADAL" clId="{EA813354-F016-409C-A55B-EB42D8BC8B73}" dt="2021-04-06T04:33:14.680" v="5341" actId="27803"/>
          <ac:spMkLst>
            <pc:docMk/>
            <pc:sldMk cId="1830847363" sldId="283"/>
            <ac:spMk id="13811" creationId="{047E08DE-C69D-4F61-96AD-DEB833A66235}"/>
          </ac:spMkLst>
        </pc:spChg>
        <pc:spChg chg="mod">
          <ac:chgData name="Vivek Saahil" userId="43ad321a-5946-4c44-869a-99c3331d9527" providerId="ADAL" clId="{EA813354-F016-409C-A55B-EB42D8BC8B73}" dt="2021-04-06T04:33:14.680" v="5341" actId="27803"/>
          <ac:spMkLst>
            <pc:docMk/>
            <pc:sldMk cId="1830847363" sldId="283"/>
            <ac:spMk id="13812" creationId="{4CFC88F7-50D2-4428-B188-499F04594683}"/>
          </ac:spMkLst>
        </pc:spChg>
        <pc:spChg chg="mod">
          <ac:chgData name="Vivek Saahil" userId="43ad321a-5946-4c44-869a-99c3331d9527" providerId="ADAL" clId="{EA813354-F016-409C-A55B-EB42D8BC8B73}" dt="2021-04-06T04:33:14.680" v="5341" actId="27803"/>
          <ac:spMkLst>
            <pc:docMk/>
            <pc:sldMk cId="1830847363" sldId="283"/>
            <ac:spMk id="13813" creationId="{C72F681E-89CE-4AB0-951E-7B4787B7DEC7}"/>
          </ac:spMkLst>
        </pc:spChg>
        <pc:spChg chg="mod">
          <ac:chgData name="Vivek Saahil" userId="43ad321a-5946-4c44-869a-99c3331d9527" providerId="ADAL" clId="{EA813354-F016-409C-A55B-EB42D8BC8B73}" dt="2021-04-06T04:33:14.680" v="5341" actId="27803"/>
          <ac:spMkLst>
            <pc:docMk/>
            <pc:sldMk cId="1830847363" sldId="283"/>
            <ac:spMk id="13814" creationId="{8B27555D-4B00-44A4-AF39-0E33B6E37EC9}"/>
          </ac:spMkLst>
        </pc:spChg>
        <pc:spChg chg="mod">
          <ac:chgData name="Vivek Saahil" userId="43ad321a-5946-4c44-869a-99c3331d9527" providerId="ADAL" clId="{EA813354-F016-409C-A55B-EB42D8BC8B73}" dt="2021-04-06T04:33:14.680" v="5341" actId="27803"/>
          <ac:spMkLst>
            <pc:docMk/>
            <pc:sldMk cId="1830847363" sldId="283"/>
            <ac:spMk id="13815" creationId="{C268E511-07E5-4D3F-AD00-D2A23F711D35}"/>
          </ac:spMkLst>
        </pc:spChg>
        <pc:spChg chg="mod">
          <ac:chgData name="Vivek Saahil" userId="43ad321a-5946-4c44-869a-99c3331d9527" providerId="ADAL" clId="{EA813354-F016-409C-A55B-EB42D8BC8B73}" dt="2021-04-06T04:33:14.680" v="5341" actId="27803"/>
          <ac:spMkLst>
            <pc:docMk/>
            <pc:sldMk cId="1830847363" sldId="283"/>
            <ac:spMk id="13816" creationId="{B6BAE6FC-4226-4EFC-B3FF-A253EBA7DFD8}"/>
          </ac:spMkLst>
        </pc:spChg>
        <pc:spChg chg="mod">
          <ac:chgData name="Vivek Saahil" userId="43ad321a-5946-4c44-869a-99c3331d9527" providerId="ADAL" clId="{EA813354-F016-409C-A55B-EB42D8BC8B73}" dt="2021-04-06T04:33:14.680" v="5341" actId="27803"/>
          <ac:spMkLst>
            <pc:docMk/>
            <pc:sldMk cId="1830847363" sldId="283"/>
            <ac:spMk id="13817" creationId="{D6C18A8A-175E-4B76-9FF2-A9AD9C3FB070}"/>
          </ac:spMkLst>
        </pc:spChg>
        <pc:spChg chg="mod">
          <ac:chgData name="Vivek Saahil" userId="43ad321a-5946-4c44-869a-99c3331d9527" providerId="ADAL" clId="{EA813354-F016-409C-A55B-EB42D8BC8B73}" dt="2021-04-06T04:33:14.680" v="5341" actId="27803"/>
          <ac:spMkLst>
            <pc:docMk/>
            <pc:sldMk cId="1830847363" sldId="283"/>
            <ac:spMk id="13818" creationId="{AC78F8DC-2F44-46EE-8529-EC73996421C2}"/>
          </ac:spMkLst>
        </pc:spChg>
        <pc:spChg chg="mod">
          <ac:chgData name="Vivek Saahil" userId="43ad321a-5946-4c44-869a-99c3331d9527" providerId="ADAL" clId="{EA813354-F016-409C-A55B-EB42D8BC8B73}" dt="2021-04-06T04:33:14.680" v="5341" actId="27803"/>
          <ac:spMkLst>
            <pc:docMk/>
            <pc:sldMk cId="1830847363" sldId="283"/>
            <ac:spMk id="13819" creationId="{0DDD45C4-553E-4D70-81BE-7FF1EA3EA2C1}"/>
          </ac:spMkLst>
        </pc:spChg>
        <pc:spChg chg="mod">
          <ac:chgData name="Vivek Saahil" userId="43ad321a-5946-4c44-869a-99c3331d9527" providerId="ADAL" clId="{EA813354-F016-409C-A55B-EB42D8BC8B73}" dt="2021-04-06T04:33:14.680" v="5341" actId="27803"/>
          <ac:spMkLst>
            <pc:docMk/>
            <pc:sldMk cId="1830847363" sldId="283"/>
            <ac:spMk id="13820" creationId="{26F8A5CA-8364-4042-8372-A5A73567DE6D}"/>
          </ac:spMkLst>
        </pc:spChg>
        <pc:spChg chg="mod">
          <ac:chgData name="Vivek Saahil" userId="43ad321a-5946-4c44-869a-99c3331d9527" providerId="ADAL" clId="{EA813354-F016-409C-A55B-EB42D8BC8B73}" dt="2021-04-06T04:33:14.680" v="5341" actId="27803"/>
          <ac:spMkLst>
            <pc:docMk/>
            <pc:sldMk cId="1830847363" sldId="283"/>
            <ac:spMk id="13821" creationId="{FE9C4F05-143E-4BC6-AE3A-975CB625A5B0}"/>
          </ac:spMkLst>
        </pc:spChg>
        <pc:spChg chg="mod">
          <ac:chgData name="Vivek Saahil" userId="43ad321a-5946-4c44-869a-99c3331d9527" providerId="ADAL" clId="{EA813354-F016-409C-A55B-EB42D8BC8B73}" dt="2021-04-06T04:33:14.680" v="5341" actId="27803"/>
          <ac:spMkLst>
            <pc:docMk/>
            <pc:sldMk cId="1830847363" sldId="283"/>
            <ac:spMk id="13822" creationId="{DD2A790C-631D-4A59-839B-57568BAC1F19}"/>
          </ac:spMkLst>
        </pc:spChg>
        <pc:spChg chg="mod">
          <ac:chgData name="Vivek Saahil" userId="43ad321a-5946-4c44-869a-99c3331d9527" providerId="ADAL" clId="{EA813354-F016-409C-A55B-EB42D8BC8B73}" dt="2021-04-06T04:33:14.680" v="5341" actId="27803"/>
          <ac:spMkLst>
            <pc:docMk/>
            <pc:sldMk cId="1830847363" sldId="283"/>
            <ac:spMk id="13823" creationId="{90F927DD-867E-4527-BA4A-04ABA06AE6E8}"/>
          </ac:spMkLst>
        </pc:spChg>
        <pc:spChg chg="mod">
          <ac:chgData name="Vivek Saahil" userId="43ad321a-5946-4c44-869a-99c3331d9527" providerId="ADAL" clId="{EA813354-F016-409C-A55B-EB42D8BC8B73}" dt="2021-04-06T04:33:14.680" v="5341" actId="27803"/>
          <ac:spMkLst>
            <pc:docMk/>
            <pc:sldMk cId="1830847363" sldId="283"/>
            <ac:spMk id="13824" creationId="{53B7D13B-5D1F-4703-9092-150906051300}"/>
          </ac:spMkLst>
        </pc:spChg>
        <pc:spChg chg="mod">
          <ac:chgData name="Vivek Saahil" userId="43ad321a-5946-4c44-869a-99c3331d9527" providerId="ADAL" clId="{EA813354-F016-409C-A55B-EB42D8BC8B73}" dt="2021-04-06T04:33:14.680" v="5341" actId="27803"/>
          <ac:spMkLst>
            <pc:docMk/>
            <pc:sldMk cId="1830847363" sldId="283"/>
            <ac:spMk id="13825" creationId="{B9324F71-73DA-42C0-BE08-5A15CDBC7BB5}"/>
          </ac:spMkLst>
        </pc:spChg>
        <pc:spChg chg="mod">
          <ac:chgData name="Vivek Saahil" userId="43ad321a-5946-4c44-869a-99c3331d9527" providerId="ADAL" clId="{EA813354-F016-409C-A55B-EB42D8BC8B73}" dt="2021-04-06T04:33:14.680" v="5341" actId="27803"/>
          <ac:spMkLst>
            <pc:docMk/>
            <pc:sldMk cId="1830847363" sldId="283"/>
            <ac:spMk id="13826" creationId="{EDF736A7-5D1A-4491-B38A-865D59B94EF5}"/>
          </ac:spMkLst>
        </pc:spChg>
        <pc:spChg chg="mod">
          <ac:chgData name="Vivek Saahil" userId="43ad321a-5946-4c44-869a-99c3331d9527" providerId="ADAL" clId="{EA813354-F016-409C-A55B-EB42D8BC8B73}" dt="2021-04-06T04:33:14.680" v="5341" actId="27803"/>
          <ac:spMkLst>
            <pc:docMk/>
            <pc:sldMk cId="1830847363" sldId="283"/>
            <ac:spMk id="13827" creationId="{8575C99B-8270-40A8-9EEC-866AE4BCC3EE}"/>
          </ac:spMkLst>
        </pc:spChg>
        <pc:spChg chg="mod">
          <ac:chgData name="Vivek Saahil" userId="43ad321a-5946-4c44-869a-99c3331d9527" providerId="ADAL" clId="{EA813354-F016-409C-A55B-EB42D8BC8B73}" dt="2021-04-06T04:33:14.680" v="5341" actId="27803"/>
          <ac:spMkLst>
            <pc:docMk/>
            <pc:sldMk cId="1830847363" sldId="283"/>
            <ac:spMk id="13828" creationId="{26EDEE4A-2FD5-46A2-B568-58AD97099BA6}"/>
          </ac:spMkLst>
        </pc:spChg>
        <pc:spChg chg="mod">
          <ac:chgData name="Vivek Saahil" userId="43ad321a-5946-4c44-869a-99c3331d9527" providerId="ADAL" clId="{EA813354-F016-409C-A55B-EB42D8BC8B73}" dt="2021-04-06T04:33:14.680" v="5341" actId="27803"/>
          <ac:spMkLst>
            <pc:docMk/>
            <pc:sldMk cId="1830847363" sldId="283"/>
            <ac:spMk id="13829" creationId="{514D905A-186B-41A3-9108-BA0BBAE70D89}"/>
          </ac:spMkLst>
        </pc:spChg>
        <pc:spChg chg="mod">
          <ac:chgData name="Vivek Saahil" userId="43ad321a-5946-4c44-869a-99c3331d9527" providerId="ADAL" clId="{EA813354-F016-409C-A55B-EB42D8BC8B73}" dt="2021-04-06T04:33:14.680" v="5341" actId="27803"/>
          <ac:spMkLst>
            <pc:docMk/>
            <pc:sldMk cId="1830847363" sldId="283"/>
            <ac:spMk id="13830" creationId="{70457E9F-8C73-4C66-BC0D-6BAE4EBC78EE}"/>
          </ac:spMkLst>
        </pc:spChg>
        <pc:spChg chg="mod">
          <ac:chgData name="Vivek Saahil" userId="43ad321a-5946-4c44-869a-99c3331d9527" providerId="ADAL" clId="{EA813354-F016-409C-A55B-EB42D8BC8B73}" dt="2021-04-06T04:33:14.680" v="5341" actId="27803"/>
          <ac:spMkLst>
            <pc:docMk/>
            <pc:sldMk cId="1830847363" sldId="283"/>
            <ac:spMk id="13831" creationId="{592A1E7A-D85B-4432-B5CE-EE104EBCC836}"/>
          </ac:spMkLst>
        </pc:spChg>
        <pc:spChg chg="mod">
          <ac:chgData name="Vivek Saahil" userId="43ad321a-5946-4c44-869a-99c3331d9527" providerId="ADAL" clId="{EA813354-F016-409C-A55B-EB42D8BC8B73}" dt="2021-04-06T04:33:14.680" v="5341" actId="27803"/>
          <ac:spMkLst>
            <pc:docMk/>
            <pc:sldMk cId="1830847363" sldId="283"/>
            <ac:spMk id="13832" creationId="{D52A51EE-D74F-4BF7-9D02-F4956BE5C4D7}"/>
          </ac:spMkLst>
        </pc:spChg>
        <pc:spChg chg="mod">
          <ac:chgData name="Vivek Saahil" userId="43ad321a-5946-4c44-869a-99c3331d9527" providerId="ADAL" clId="{EA813354-F016-409C-A55B-EB42D8BC8B73}" dt="2021-04-06T04:33:14.680" v="5341" actId="27803"/>
          <ac:spMkLst>
            <pc:docMk/>
            <pc:sldMk cId="1830847363" sldId="283"/>
            <ac:spMk id="13833" creationId="{2B7CE0F8-7F91-43E4-B569-79D01EC4AF39}"/>
          </ac:spMkLst>
        </pc:spChg>
        <pc:spChg chg="mod">
          <ac:chgData name="Vivek Saahil" userId="43ad321a-5946-4c44-869a-99c3331d9527" providerId="ADAL" clId="{EA813354-F016-409C-A55B-EB42D8BC8B73}" dt="2021-04-06T04:33:14.680" v="5341" actId="27803"/>
          <ac:spMkLst>
            <pc:docMk/>
            <pc:sldMk cId="1830847363" sldId="283"/>
            <ac:spMk id="13834" creationId="{12A2EAD1-BE39-4C80-A382-1A7B9C0F3D96}"/>
          </ac:spMkLst>
        </pc:spChg>
        <pc:spChg chg="mod">
          <ac:chgData name="Vivek Saahil" userId="43ad321a-5946-4c44-869a-99c3331d9527" providerId="ADAL" clId="{EA813354-F016-409C-A55B-EB42D8BC8B73}" dt="2021-04-06T04:33:14.680" v="5341" actId="27803"/>
          <ac:spMkLst>
            <pc:docMk/>
            <pc:sldMk cId="1830847363" sldId="283"/>
            <ac:spMk id="13835" creationId="{673963B0-27A1-4F0D-831B-99E580115564}"/>
          </ac:spMkLst>
        </pc:spChg>
        <pc:spChg chg="mod">
          <ac:chgData name="Vivek Saahil" userId="43ad321a-5946-4c44-869a-99c3331d9527" providerId="ADAL" clId="{EA813354-F016-409C-A55B-EB42D8BC8B73}" dt="2021-04-06T04:33:14.680" v="5341" actId="27803"/>
          <ac:spMkLst>
            <pc:docMk/>
            <pc:sldMk cId="1830847363" sldId="283"/>
            <ac:spMk id="13836" creationId="{D0E426BA-61AD-41E2-98EC-AC159687CAE5}"/>
          </ac:spMkLst>
        </pc:spChg>
        <pc:spChg chg="mod">
          <ac:chgData name="Vivek Saahil" userId="43ad321a-5946-4c44-869a-99c3331d9527" providerId="ADAL" clId="{EA813354-F016-409C-A55B-EB42D8BC8B73}" dt="2021-04-06T04:33:14.680" v="5341" actId="27803"/>
          <ac:spMkLst>
            <pc:docMk/>
            <pc:sldMk cId="1830847363" sldId="283"/>
            <ac:spMk id="13837" creationId="{7A0FCDB4-FF0A-421A-898B-96F63BB617F5}"/>
          </ac:spMkLst>
        </pc:spChg>
        <pc:spChg chg="mod">
          <ac:chgData name="Vivek Saahil" userId="43ad321a-5946-4c44-869a-99c3331d9527" providerId="ADAL" clId="{EA813354-F016-409C-A55B-EB42D8BC8B73}" dt="2021-04-06T04:33:14.680" v="5341" actId="27803"/>
          <ac:spMkLst>
            <pc:docMk/>
            <pc:sldMk cId="1830847363" sldId="283"/>
            <ac:spMk id="13838" creationId="{6F4DD4FD-D1D5-4EDF-AC49-9B9DF104C276}"/>
          </ac:spMkLst>
        </pc:spChg>
        <pc:spChg chg="mod">
          <ac:chgData name="Vivek Saahil" userId="43ad321a-5946-4c44-869a-99c3331d9527" providerId="ADAL" clId="{EA813354-F016-409C-A55B-EB42D8BC8B73}" dt="2021-04-06T04:33:14.680" v="5341" actId="27803"/>
          <ac:spMkLst>
            <pc:docMk/>
            <pc:sldMk cId="1830847363" sldId="283"/>
            <ac:spMk id="13839" creationId="{9EF76E6B-997B-4682-BD70-6DC7B0BAD1FA}"/>
          </ac:spMkLst>
        </pc:spChg>
        <pc:spChg chg="mod">
          <ac:chgData name="Vivek Saahil" userId="43ad321a-5946-4c44-869a-99c3331d9527" providerId="ADAL" clId="{EA813354-F016-409C-A55B-EB42D8BC8B73}" dt="2021-04-06T04:33:14.680" v="5341" actId="27803"/>
          <ac:spMkLst>
            <pc:docMk/>
            <pc:sldMk cId="1830847363" sldId="283"/>
            <ac:spMk id="13840" creationId="{07771C4A-34E2-4D05-954B-89A3F16004A8}"/>
          </ac:spMkLst>
        </pc:spChg>
        <pc:spChg chg="mod">
          <ac:chgData name="Vivek Saahil" userId="43ad321a-5946-4c44-869a-99c3331d9527" providerId="ADAL" clId="{EA813354-F016-409C-A55B-EB42D8BC8B73}" dt="2021-04-06T04:33:14.680" v="5341" actId="27803"/>
          <ac:spMkLst>
            <pc:docMk/>
            <pc:sldMk cId="1830847363" sldId="283"/>
            <ac:spMk id="13841" creationId="{4415449C-196E-4EBA-A77A-FAD7151F5C74}"/>
          </ac:spMkLst>
        </pc:spChg>
        <pc:spChg chg="mod">
          <ac:chgData name="Vivek Saahil" userId="43ad321a-5946-4c44-869a-99c3331d9527" providerId="ADAL" clId="{EA813354-F016-409C-A55B-EB42D8BC8B73}" dt="2021-04-06T04:33:14.680" v="5341" actId="27803"/>
          <ac:spMkLst>
            <pc:docMk/>
            <pc:sldMk cId="1830847363" sldId="283"/>
            <ac:spMk id="13842" creationId="{0C505975-ED7C-4AA6-A30D-7ACE5A123F85}"/>
          </ac:spMkLst>
        </pc:spChg>
        <pc:spChg chg="mod">
          <ac:chgData name="Vivek Saahil" userId="43ad321a-5946-4c44-869a-99c3331d9527" providerId="ADAL" clId="{EA813354-F016-409C-A55B-EB42D8BC8B73}" dt="2021-04-06T04:33:14.680" v="5341" actId="27803"/>
          <ac:spMkLst>
            <pc:docMk/>
            <pc:sldMk cId="1830847363" sldId="283"/>
            <ac:spMk id="13843" creationId="{EE605914-C47D-4C38-8E92-7B36E3C8B04C}"/>
          </ac:spMkLst>
        </pc:spChg>
        <pc:spChg chg="mod">
          <ac:chgData name="Vivek Saahil" userId="43ad321a-5946-4c44-869a-99c3331d9527" providerId="ADAL" clId="{EA813354-F016-409C-A55B-EB42D8BC8B73}" dt="2021-04-06T04:33:14.680" v="5341" actId="27803"/>
          <ac:spMkLst>
            <pc:docMk/>
            <pc:sldMk cId="1830847363" sldId="283"/>
            <ac:spMk id="13844" creationId="{038C0DD9-7168-4A1A-B156-94F4246E3825}"/>
          </ac:spMkLst>
        </pc:spChg>
        <pc:spChg chg="mod">
          <ac:chgData name="Vivek Saahil" userId="43ad321a-5946-4c44-869a-99c3331d9527" providerId="ADAL" clId="{EA813354-F016-409C-A55B-EB42D8BC8B73}" dt="2021-04-06T04:33:14.680" v="5341" actId="27803"/>
          <ac:spMkLst>
            <pc:docMk/>
            <pc:sldMk cId="1830847363" sldId="283"/>
            <ac:spMk id="13845" creationId="{CC1C39D7-E737-4F0D-BA9E-9C3D20BE2EFF}"/>
          </ac:spMkLst>
        </pc:spChg>
        <pc:spChg chg="mod">
          <ac:chgData name="Vivek Saahil" userId="43ad321a-5946-4c44-869a-99c3331d9527" providerId="ADAL" clId="{EA813354-F016-409C-A55B-EB42D8BC8B73}" dt="2021-04-06T04:33:14.680" v="5341" actId="27803"/>
          <ac:spMkLst>
            <pc:docMk/>
            <pc:sldMk cId="1830847363" sldId="283"/>
            <ac:spMk id="13846" creationId="{36865A2B-B4A7-49A5-93F9-68BDDDAB3C56}"/>
          </ac:spMkLst>
        </pc:spChg>
        <pc:spChg chg="mod">
          <ac:chgData name="Vivek Saahil" userId="43ad321a-5946-4c44-869a-99c3331d9527" providerId="ADAL" clId="{EA813354-F016-409C-A55B-EB42D8BC8B73}" dt="2021-04-06T04:33:14.680" v="5341" actId="27803"/>
          <ac:spMkLst>
            <pc:docMk/>
            <pc:sldMk cId="1830847363" sldId="283"/>
            <ac:spMk id="13847" creationId="{B0442EBC-5F27-4F42-B349-0AFE432B7EC2}"/>
          </ac:spMkLst>
        </pc:spChg>
        <pc:spChg chg="mod">
          <ac:chgData name="Vivek Saahil" userId="43ad321a-5946-4c44-869a-99c3331d9527" providerId="ADAL" clId="{EA813354-F016-409C-A55B-EB42D8BC8B73}" dt="2021-04-06T04:33:14.680" v="5341" actId="27803"/>
          <ac:spMkLst>
            <pc:docMk/>
            <pc:sldMk cId="1830847363" sldId="283"/>
            <ac:spMk id="13848" creationId="{F595136B-1340-461A-8B6E-F7A73FDF1331}"/>
          </ac:spMkLst>
        </pc:spChg>
        <pc:spChg chg="mod">
          <ac:chgData name="Vivek Saahil" userId="43ad321a-5946-4c44-869a-99c3331d9527" providerId="ADAL" clId="{EA813354-F016-409C-A55B-EB42D8BC8B73}" dt="2021-04-06T04:33:14.680" v="5341" actId="27803"/>
          <ac:spMkLst>
            <pc:docMk/>
            <pc:sldMk cId="1830847363" sldId="283"/>
            <ac:spMk id="13849" creationId="{323A7221-6D2C-44B6-B46A-226B115306F6}"/>
          </ac:spMkLst>
        </pc:spChg>
        <pc:spChg chg="mod">
          <ac:chgData name="Vivek Saahil" userId="43ad321a-5946-4c44-869a-99c3331d9527" providerId="ADAL" clId="{EA813354-F016-409C-A55B-EB42D8BC8B73}" dt="2021-04-06T04:33:14.680" v="5341" actId="27803"/>
          <ac:spMkLst>
            <pc:docMk/>
            <pc:sldMk cId="1830847363" sldId="283"/>
            <ac:spMk id="13850" creationId="{6CB58F92-6106-470E-8D52-7E6201D5301C}"/>
          </ac:spMkLst>
        </pc:spChg>
        <pc:spChg chg="mod">
          <ac:chgData name="Vivek Saahil" userId="43ad321a-5946-4c44-869a-99c3331d9527" providerId="ADAL" clId="{EA813354-F016-409C-A55B-EB42D8BC8B73}" dt="2021-04-06T04:33:14.680" v="5341" actId="27803"/>
          <ac:spMkLst>
            <pc:docMk/>
            <pc:sldMk cId="1830847363" sldId="283"/>
            <ac:spMk id="13851" creationId="{47174227-D279-4ECC-BD74-5E39B2119282}"/>
          </ac:spMkLst>
        </pc:spChg>
        <pc:spChg chg="mod">
          <ac:chgData name="Vivek Saahil" userId="43ad321a-5946-4c44-869a-99c3331d9527" providerId="ADAL" clId="{EA813354-F016-409C-A55B-EB42D8BC8B73}" dt="2021-04-06T04:33:14.680" v="5341" actId="27803"/>
          <ac:spMkLst>
            <pc:docMk/>
            <pc:sldMk cId="1830847363" sldId="283"/>
            <ac:spMk id="13852" creationId="{09D26846-3051-4500-A611-C839410AB5CD}"/>
          </ac:spMkLst>
        </pc:spChg>
        <pc:spChg chg="mod">
          <ac:chgData name="Vivek Saahil" userId="43ad321a-5946-4c44-869a-99c3331d9527" providerId="ADAL" clId="{EA813354-F016-409C-A55B-EB42D8BC8B73}" dt="2021-04-06T04:33:14.680" v="5341" actId="27803"/>
          <ac:spMkLst>
            <pc:docMk/>
            <pc:sldMk cId="1830847363" sldId="283"/>
            <ac:spMk id="13853" creationId="{DCF09241-BC3A-436F-99E0-AE567BE28EFC}"/>
          </ac:spMkLst>
        </pc:spChg>
        <pc:spChg chg="mod">
          <ac:chgData name="Vivek Saahil" userId="43ad321a-5946-4c44-869a-99c3331d9527" providerId="ADAL" clId="{EA813354-F016-409C-A55B-EB42D8BC8B73}" dt="2021-04-06T04:33:14.680" v="5341" actId="27803"/>
          <ac:spMkLst>
            <pc:docMk/>
            <pc:sldMk cId="1830847363" sldId="283"/>
            <ac:spMk id="13854" creationId="{141073EA-D660-4425-9A55-F54AB4717FCC}"/>
          </ac:spMkLst>
        </pc:spChg>
        <pc:spChg chg="mod">
          <ac:chgData name="Vivek Saahil" userId="43ad321a-5946-4c44-869a-99c3331d9527" providerId="ADAL" clId="{EA813354-F016-409C-A55B-EB42D8BC8B73}" dt="2021-04-06T04:33:14.680" v="5341" actId="27803"/>
          <ac:spMkLst>
            <pc:docMk/>
            <pc:sldMk cId="1830847363" sldId="283"/>
            <ac:spMk id="13855" creationId="{4D4D5658-DF2E-466E-A837-99E942AA7A98}"/>
          </ac:spMkLst>
        </pc:spChg>
        <pc:spChg chg="mod">
          <ac:chgData name="Vivek Saahil" userId="43ad321a-5946-4c44-869a-99c3331d9527" providerId="ADAL" clId="{EA813354-F016-409C-A55B-EB42D8BC8B73}" dt="2021-04-06T04:33:14.680" v="5341" actId="27803"/>
          <ac:spMkLst>
            <pc:docMk/>
            <pc:sldMk cId="1830847363" sldId="283"/>
            <ac:spMk id="13856" creationId="{89C2F9EE-3F3F-46B9-8376-22A4DC7F5009}"/>
          </ac:spMkLst>
        </pc:spChg>
        <pc:spChg chg="mod">
          <ac:chgData name="Vivek Saahil" userId="43ad321a-5946-4c44-869a-99c3331d9527" providerId="ADAL" clId="{EA813354-F016-409C-A55B-EB42D8BC8B73}" dt="2021-04-06T04:33:14.680" v="5341" actId="27803"/>
          <ac:spMkLst>
            <pc:docMk/>
            <pc:sldMk cId="1830847363" sldId="283"/>
            <ac:spMk id="13857" creationId="{C4FA66AD-0E49-40DA-9C41-DA0E39794131}"/>
          </ac:spMkLst>
        </pc:spChg>
        <pc:spChg chg="mod">
          <ac:chgData name="Vivek Saahil" userId="43ad321a-5946-4c44-869a-99c3331d9527" providerId="ADAL" clId="{EA813354-F016-409C-A55B-EB42D8BC8B73}" dt="2021-04-06T04:33:14.680" v="5341" actId="27803"/>
          <ac:spMkLst>
            <pc:docMk/>
            <pc:sldMk cId="1830847363" sldId="283"/>
            <ac:spMk id="13858" creationId="{67CB2619-5D61-4CB9-AE5B-1372A91B63AE}"/>
          </ac:spMkLst>
        </pc:spChg>
        <pc:spChg chg="mod">
          <ac:chgData name="Vivek Saahil" userId="43ad321a-5946-4c44-869a-99c3331d9527" providerId="ADAL" clId="{EA813354-F016-409C-A55B-EB42D8BC8B73}" dt="2021-04-06T04:33:14.680" v="5341" actId="27803"/>
          <ac:spMkLst>
            <pc:docMk/>
            <pc:sldMk cId="1830847363" sldId="283"/>
            <ac:spMk id="13859" creationId="{977277DA-1ABE-45AA-A2A8-49DBBF014243}"/>
          </ac:spMkLst>
        </pc:spChg>
        <pc:spChg chg="mod">
          <ac:chgData name="Vivek Saahil" userId="43ad321a-5946-4c44-869a-99c3331d9527" providerId="ADAL" clId="{EA813354-F016-409C-A55B-EB42D8BC8B73}" dt="2021-04-06T04:33:14.680" v="5341" actId="27803"/>
          <ac:spMkLst>
            <pc:docMk/>
            <pc:sldMk cId="1830847363" sldId="283"/>
            <ac:spMk id="13860" creationId="{C0D7FFE1-7274-4EB8-95B0-8734EF3F25D5}"/>
          </ac:spMkLst>
        </pc:spChg>
        <pc:spChg chg="mod">
          <ac:chgData name="Vivek Saahil" userId="43ad321a-5946-4c44-869a-99c3331d9527" providerId="ADAL" clId="{EA813354-F016-409C-A55B-EB42D8BC8B73}" dt="2021-04-06T04:33:14.680" v="5341" actId="27803"/>
          <ac:spMkLst>
            <pc:docMk/>
            <pc:sldMk cId="1830847363" sldId="283"/>
            <ac:spMk id="13861" creationId="{6E433EE0-3304-4CFC-981A-7A1DB697D0DA}"/>
          </ac:spMkLst>
        </pc:spChg>
        <pc:spChg chg="mod">
          <ac:chgData name="Vivek Saahil" userId="43ad321a-5946-4c44-869a-99c3331d9527" providerId="ADAL" clId="{EA813354-F016-409C-A55B-EB42D8BC8B73}" dt="2021-04-06T04:33:14.680" v="5341" actId="27803"/>
          <ac:spMkLst>
            <pc:docMk/>
            <pc:sldMk cId="1830847363" sldId="283"/>
            <ac:spMk id="13862" creationId="{011FF8CE-6D43-4C00-8D34-F2D482734D26}"/>
          </ac:spMkLst>
        </pc:spChg>
        <pc:spChg chg="mod">
          <ac:chgData name="Vivek Saahil" userId="43ad321a-5946-4c44-869a-99c3331d9527" providerId="ADAL" clId="{EA813354-F016-409C-A55B-EB42D8BC8B73}" dt="2021-04-06T04:33:14.680" v="5341" actId="27803"/>
          <ac:spMkLst>
            <pc:docMk/>
            <pc:sldMk cId="1830847363" sldId="283"/>
            <ac:spMk id="13863" creationId="{219D698E-9A62-4056-83E4-FB61050F3BEB}"/>
          </ac:spMkLst>
        </pc:spChg>
        <pc:spChg chg="mod">
          <ac:chgData name="Vivek Saahil" userId="43ad321a-5946-4c44-869a-99c3331d9527" providerId="ADAL" clId="{EA813354-F016-409C-A55B-EB42D8BC8B73}" dt="2021-04-06T04:33:14.680" v="5341" actId="27803"/>
          <ac:spMkLst>
            <pc:docMk/>
            <pc:sldMk cId="1830847363" sldId="283"/>
            <ac:spMk id="13864" creationId="{C40EF6C7-2063-4BB3-B527-75E2213791E5}"/>
          </ac:spMkLst>
        </pc:spChg>
        <pc:spChg chg="mod">
          <ac:chgData name="Vivek Saahil" userId="43ad321a-5946-4c44-869a-99c3331d9527" providerId="ADAL" clId="{EA813354-F016-409C-A55B-EB42D8BC8B73}" dt="2021-04-06T04:33:14.680" v="5341" actId="27803"/>
          <ac:spMkLst>
            <pc:docMk/>
            <pc:sldMk cId="1830847363" sldId="283"/>
            <ac:spMk id="13865" creationId="{EA203067-7781-4CFC-A2E2-BAE0D9721F42}"/>
          </ac:spMkLst>
        </pc:spChg>
        <pc:spChg chg="mod">
          <ac:chgData name="Vivek Saahil" userId="43ad321a-5946-4c44-869a-99c3331d9527" providerId="ADAL" clId="{EA813354-F016-409C-A55B-EB42D8BC8B73}" dt="2021-04-06T04:33:14.680" v="5341" actId="27803"/>
          <ac:spMkLst>
            <pc:docMk/>
            <pc:sldMk cId="1830847363" sldId="283"/>
            <ac:spMk id="13866" creationId="{43A407F1-639B-4149-B136-03A2FB69050C}"/>
          </ac:spMkLst>
        </pc:spChg>
        <pc:spChg chg="mod">
          <ac:chgData name="Vivek Saahil" userId="43ad321a-5946-4c44-869a-99c3331d9527" providerId="ADAL" clId="{EA813354-F016-409C-A55B-EB42D8BC8B73}" dt="2021-04-06T04:33:14.680" v="5341" actId="27803"/>
          <ac:spMkLst>
            <pc:docMk/>
            <pc:sldMk cId="1830847363" sldId="283"/>
            <ac:spMk id="13867" creationId="{A5F87841-D2A2-4589-9C95-77812F7C6CDC}"/>
          </ac:spMkLst>
        </pc:spChg>
        <pc:spChg chg="mod">
          <ac:chgData name="Vivek Saahil" userId="43ad321a-5946-4c44-869a-99c3331d9527" providerId="ADAL" clId="{EA813354-F016-409C-A55B-EB42D8BC8B73}" dt="2021-04-06T04:33:14.680" v="5341" actId="27803"/>
          <ac:spMkLst>
            <pc:docMk/>
            <pc:sldMk cId="1830847363" sldId="283"/>
            <ac:spMk id="13868" creationId="{F28181FC-78D9-4979-84F6-4BC36E1A1541}"/>
          </ac:spMkLst>
        </pc:spChg>
        <pc:spChg chg="mod">
          <ac:chgData name="Vivek Saahil" userId="43ad321a-5946-4c44-869a-99c3331d9527" providerId="ADAL" clId="{EA813354-F016-409C-A55B-EB42D8BC8B73}" dt="2021-04-06T04:33:14.680" v="5341" actId="27803"/>
          <ac:spMkLst>
            <pc:docMk/>
            <pc:sldMk cId="1830847363" sldId="283"/>
            <ac:spMk id="13869" creationId="{A39F3784-C381-49CF-B163-7A0407411EE7}"/>
          </ac:spMkLst>
        </pc:spChg>
        <pc:spChg chg="mod">
          <ac:chgData name="Vivek Saahil" userId="43ad321a-5946-4c44-869a-99c3331d9527" providerId="ADAL" clId="{EA813354-F016-409C-A55B-EB42D8BC8B73}" dt="2021-04-06T04:33:14.680" v="5341" actId="27803"/>
          <ac:spMkLst>
            <pc:docMk/>
            <pc:sldMk cId="1830847363" sldId="283"/>
            <ac:spMk id="13870" creationId="{270A5B97-6619-4E6F-BF6E-24BF504E6F39}"/>
          </ac:spMkLst>
        </pc:spChg>
        <pc:spChg chg="mod">
          <ac:chgData name="Vivek Saahil" userId="43ad321a-5946-4c44-869a-99c3331d9527" providerId="ADAL" clId="{EA813354-F016-409C-A55B-EB42D8BC8B73}" dt="2021-04-06T04:33:14.680" v="5341" actId="27803"/>
          <ac:spMkLst>
            <pc:docMk/>
            <pc:sldMk cId="1830847363" sldId="283"/>
            <ac:spMk id="13871" creationId="{231461B8-C645-4CB9-B208-DF6ECA1E85D8}"/>
          </ac:spMkLst>
        </pc:spChg>
        <pc:spChg chg="mod">
          <ac:chgData name="Vivek Saahil" userId="43ad321a-5946-4c44-869a-99c3331d9527" providerId="ADAL" clId="{EA813354-F016-409C-A55B-EB42D8BC8B73}" dt="2021-04-06T04:33:14.680" v="5341" actId="27803"/>
          <ac:spMkLst>
            <pc:docMk/>
            <pc:sldMk cId="1830847363" sldId="283"/>
            <ac:spMk id="13872" creationId="{5E8FFE41-473B-4FC8-ACE6-BF557B918283}"/>
          </ac:spMkLst>
        </pc:spChg>
        <pc:spChg chg="mod">
          <ac:chgData name="Vivek Saahil" userId="43ad321a-5946-4c44-869a-99c3331d9527" providerId="ADAL" clId="{EA813354-F016-409C-A55B-EB42D8BC8B73}" dt="2021-04-06T04:33:14.680" v="5341" actId="27803"/>
          <ac:spMkLst>
            <pc:docMk/>
            <pc:sldMk cId="1830847363" sldId="283"/>
            <ac:spMk id="13873" creationId="{EFDF00C4-6104-4DB0-A219-26E9F0AB0AA1}"/>
          </ac:spMkLst>
        </pc:spChg>
        <pc:spChg chg="mod">
          <ac:chgData name="Vivek Saahil" userId="43ad321a-5946-4c44-869a-99c3331d9527" providerId="ADAL" clId="{EA813354-F016-409C-A55B-EB42D8BC8B73}" dt="2021-04-06T04:33:14.680" v="5341" actId="27803"/>
          <ac:spMkLst>
            <pc:docMk/>
            <pc:sldMk cId="1830847363" sldId="283"/>
            <ac:spMk id="13874" creationId="{FEDB4B46-485B-4824-B813-D1AF7A9B592B}"/>
          </ac:spMkLst>
        </pc:spChg>
        <pc:spChg chg="mod">
          <ac:chgData name="Vivek Saahil" userId="43ad321a-5946-4c44-869a-99c3331d9527" providerId="ADAL" clId="{EA813354-F016-409C-A55B-EB42D8BC8B73}" dt="2021-04-06T04:33:14.680" v="5341" actId="27803"/>
          <ac:spMkLst>
            <pc:docMk/>
            <pc:sldMk cId="1830847363" sldId="283"/>
            <ac:spMk id="13875" creationId="{12640F71-CEB4-4E1E-9514-FAC80129AAE7}"/>
          </ac:spMkLst>
        </pc:spChg>
        <pc:spChg chg="mod">
          <ac:chgData name="Vivek Saahil" userId="43ad321a-5946-4c44-869a-99c3331d9527" providerId="ADAL" clId="{EA813354-F016-409C-A55B-EB42D8BC8B73}" dt="2021-04-06T04:33:14.680" v="5341" actId="27803"/>
          <ac:spMkLst>
            <pc:docMk/>
            <pc:sldMk cId="1830847363" sldId="283"/>
            <ac:spMk id="13876" creationId="{CA9B8B0F-C006-41AD-9687-CFA61D87BCF6}"/>
          </ac:spMkLst>
        </pc:spChg>
        <pc:spChg chg="mod">
          <ac:chgData name="Vivek Saahil" userId="43ad321a-5946-4c44-869a-99c3331d9527" providerId="ADAL" clId="{EA813354-F016-409C-A55B-EB42D8BC8B73}" dt="2021-04-06T04:33:14.680" v="5341" actId="27803"/>
          <ac:spMkLst>
            <pc:docMk/>
            <pc:sldMk cId="1830847363" sldId="283"/>
            <ac:spMk id="13877" creationId="{66647A75-07F5-47F2-B570-9D642204DD33}"/>
          </ac:spMkLst>
        </pc:spChg>
        <pc:spChg chg="mod">
          <ac:chgData name="Vivek Saahil" userId="43ad321a-5946-4c44-869a-99c3331d9527" providerId="ADAL" clId="{EA813354-F016-409C-A55B-EB42D8BC8B73}" dt="2021-04-06T04:33:14.680" v="5341" actId="27803"/>
          <ac:spMkLst>
            <pc:docMk/>
            <pc:sldMk cId="1830847363" sldId="283"/>
            <ac:spMk id="13878" creationId="{0C151993-AAD0-4E69-B551-97B5E116D1DD}"/>
          </ac:spMkLst>
        </pc:spChg>
        <pc:spChg chg="mod">
          <ac:chgData name="Vivek Saahil" userId="43ad321a-5946-4c44-869a-99c3331d9527" providerId="ADAL" clId="{EA813354-F016-409C-A55B-EB42D8BC8B73}" dt="2021-04-06T04:33:14.680" v="5341" actId="27803"/>
          <ac:spMkLst>
            <pc:docMk/>
            <pc:sldMk cId="1830847363" sldId="283"/>
            <ac:spMk id="13879" creationId="{7729E078-4A22-4913-8F87-3D633B3368D5}"/>
          </ac:spMkLst>
        </pc:spChg>
        <pc:spChg chg="mod">
          <ac:chgData name="Vivek Saahil" userId="43ad321a-5946-4c44-869a-99c3331d9527" providerId="ADAL" clId="{EA813354-F016-409C-A55B-EB42D8BC8B73}" dt="2021-04-06T04:33:14.680" v="5341" actId="27803"/>
          <ac:spMkLst>
            <pc:docMk/>
            <pc:sldMk cId="1830847363" sldId="283"/>
            <ac:spMk id="13880" creationId="{2E9AA014-65BB-409A-B5CA-E3BCBFB4DD82}"/>
          </ac:spMkLst>
        </pc:spChg>
        <pc:spChg chg="mod">
          <ac:chgData name="Vivek Saahil" userId="43ad321a-5946-4c44-869a-99c3331d9527" providerId="ADAL" clId="{EA813354-F016-409C-A55B-EB42D8BC8B73}" dt="2021-04-06T04:33:14.680" v="5341" actId="27803"/>
          <ac:spMkLst>
            <pc:docMk/>
            <pc:sldMk cId="1830847363" sldId="283"/>
            <ac:spMk id="13881" creationId="{DEC2AF58-3B09-43E6-9882-C3B05FC65FC9}"/>
          </ac:spMkLst>
        </pc:spChg>
        <pc:spChg chg="mod">
          <ac:chgData name="Vivek Saahil" userId="43ad321a-5946-4c44-869a-99c3331d9527" providerId="ADAL" clId="{EA813354-F016-409C-A55B-EB42D8BC8B73}" dt="2021-04-06T04:33:14.680" v="5341" actId="27803"/>
          <ac:spMkLst>
            <pc:docMk/>
            <pc:sldMk cId="1830847363" sldId="283"/>
            <ac:spMk id="13882" creationId="{8C5E65D5-01C3-43E2-B0F1-16DBF84AFFB4}"/>
          </ac:spMkLst>
        </pc:spChg>
        <pc:spChg chg="mod">
          <ac:chgData name="Vivek Saahil" userId="43ad321a-5946-4c44-869a-99c3331d9527" providerId="ADAL" clId="{EA813354-F016-409C-A55B-EB42D8BC8B73}" dt="2021-04-06T04:33:14.680" v="5341" actId="27803"/>
          <ac:spMkLst>
            <pc:docMk/>
            <pc:sldMk cId="1830847363" sldId="283"/>
            <ac:spMk id="13883" creationId="{B11C3B36-376C-4577-AAAD-40DB23A503AE}"/>
          </ac:spMkLst>
        </pc:spChg>
        <pc:spChg chg="mod">
          <ac:chgData name="Vivek Saahil" userId="43ad321a-5946-4c44-869a-99c3331d9527" providerId="ADAL" clId="{EA813354-F016-409C-A55B-EB42D8BC8B73}" dt="2021-04-06T04:33:14.680" v="5341" actId="27803"/>
          <ac:spMkLst>
            <pc:docMk/>
            <pc:sldMk cId="1830847363" sldId="283"/>
            <ac:spMk id="13884" creationId="{2C03D962-33B1-4DA2-A5EB-6A92588F53AD}"/>
          </ac:spMkLst>
        </pc:spChg>
        <pc:spChg chg="mod">
          <ac:chgData name="Vivek Saahil" userId="43ad321a-5946-4c44-869a-99c3331d9527" providerId="ADAL" clId="{EA813354-F016-409C-A55B-EB42D8BC8B73}" dt="2021-04-06T04:33:14.680" v="5341" actId="27803"/>
          <ac:spMkLst>
            <pc:docMk/>
            <pc:sldMk cId="1830847363" sldId="283"/>
            <ac:spMk id="13885" creationId="{80774044-8516-4C10-B7E1-8D6FF06F4C2A}"/>
          </ac:spMkLst>
        </pc:spChg>
        <pc:spChg chg="mod">
          <ac:chgData name="Vivek Saahil" userId="43ad321a-5946-4c44-869a-99c3331d9527" providerId="ADAL" clId="{EA813354-F016-409C-A55B-EB42D8BC8B73}" dt="2021-04-06T04:33:14.680" v="5341" actId="27803"/>
          <ac:spMkLst>
            <pc:docMk/>
            <pc:sldMk cId="1830847363" sldId="283"/>
            <ac:spMk id="13886" creationId="{E70151D1-25F5-48AB-87CA-FA17E5B68B03}"/>
          </ac:spMkLst>
        </pc:spChg>
        <pc:spChg chg="mod">
          <ac:chgData name="Vivek Saahil" userId="43ad321a-5946-4c44-869a-99c3331d9527" providerId="ADAL" clId="{EA813354-F016-409C-A55B-EB42D8BC8B73}" dt="2021-04-06T04:33:14.680" v="5341" actId="27803"/>
          <ac:spMkLst>
            <pc:docMk/>
            <pc:sldMk cId="1830847363" sldId="283"/>
            <ac:spMk id="13887" creationId="{0DFBB6FC-92A4-4CE9-BCC2-77741016554E}"/>
          </ac:spMkLst>
        </pc:spChg>
        <pc:spChg chg="mod">
          <ac:chgData name="Vivek Saahil" userId="43ad321a-5946-4c44-869a-99c3331d9527" providerId="ADAL" clId="{EA813354-F016-409C-A55B-EB42D8BC8B73}" dt="2021-04-06T04:33:14.680" v="5341" actId="27803"/>
          <ac:spMkLst>
            <pc:docMk/>
            <pc:sldMk cId="1830847363" sldId="283"/>
            <ac:spMk id="13888" creationId="{3B5C4E60-2B2E-4C4E-9399-015E93CB48CB}"/>
          </ac:spMkLst>
        </pc:spChg>
        <pc:spChg chg="mod">
          <ac:chgData name="Vivek Saahil" userId="43ad321a-5946-4c44-869a-99c3331d9527" providerId="ADAL" clId="{EA813354-F016-409C-A55B-EB42D8BC8B73}" dt="2021-04-06T04:33:14.680" v="5341" actId="27803"/>
          <ac:spMkLst>
            <pc:docMk/>
            <pc:sldMk cId="1830847363" sldId="283"/>
            <ac:spMk id="13889" creationId="{8712ABF3-61A6-41E9-8818-F6D061367BB9}"/>
          </ac:spMkLst>
        </pc:spChg>
        <pc:spChg chg="mod">
          <ac:chgData name="Vivek Saahil" userId="43ad321a-5946-4c44-869a-99c3331d9527" providerId="ADAL" clId="{EA813354-F016-409C-A55B-EB42D8BC8B73}" dt="2021-04-06T04:33:14.680" v="5341" actId="27803"/>
          <ac:spMkLst>
            <pc:docMk/>
            <pc:sldMk cId="1830847363" sldId="283"/>
            <ac:spMk id="13890" creationId="{0093699E-C9B8-4780-8B75-AE9BA0C30228}"/>
          </ac:spMkLst>
        </pc:spChg>
        <pc:spChg chg="mod">
          <ac:chgData name="Vivek Saahil" userId="43ad321a-5946-4c44-869a-99c3331d9527" providerId="ADAL" clId="{EA813354-F016-409C-A55B-EB42D8BC8B73}" dt="2021-04-06T04:33:14.680" v="5341" actId="27803"/>
          <ac:spMkLst>
            <pc:docMk/>
            <pc:sldMk cId="1830847363" sldId="283"/>
            <ac:spMk id="13891" creationId="{E1DA1D2A-FCA6-4A2E-B8A7-0334A5521981}"/>
          </ac:spMkLst>
        </pc:spChg>
        <pc:spChg chg="mod">
          <ac:chgData name="Vivek Saahil" userId="43ad321a-5946-4c44-869a-99c3331d9527" providerId="ADAL" clId="{EA813354-F016-409C-A55B-EB42D8BC8B73}" dt="2021-04-06T04:33:14.680" v="5341" actId="27803"/>
          <ac:spMkLst>
            <pc:docMk/>
            <pc:sldMk cId="1830847363" sldId="283"/>
            <ac:spMk id="13892" creationId="{17708029-533D-4F42-B927-9BCFB264A559}"/>
          </ac:spMkLst>
        </pc:spChg>
        <pc:spChg chg="mod">
          <ac:chgData name="Vivek Saahil" userId="43ad321a-5946-4c44-869a-99c3331d9527" providerId="ADAL" clId="{EA813354-F016-409C-A55B-EB42D8BC8B73}" dt="2021-04-06T04:33:14.680" v="5341" actId="27803"/>
          <ac:spMkLst>
            <pc:docMk/>
            <pc:sldMk cId="1830847363" sldId="283"/>
            <ac:spMk id="13893" creationId="{F235DE42-2D9D-4733-8C32-F19362F41655}"/>
          </ac:spMkLst>
        </pc:spChg>
        <pc:spChg chg="mod">
          <ac:chgData name="Vivek Saahil" userId="43ad321a-5946-4c44-869a-99c3331d9527" providerId="ADAL" clId="{EA813354-F016-409C-A55B-EB42D8BC8B73}" dt="2021-04-06T04:33:14.680" v="5341" actId="27803"/>
          <ac:spMkLst>
            <pc:docMk/>
            <pc:sldMk cId="1830847363" sldId="283"/>
            <ac:spMk id="13894" creationId="{5D451013-4A0F-4103-A4A1-7692502E3308}"/>
          </ac:spMkLst>
        </pc:spChg>
        <pc:spChg chg="mod">
          <ac:chgData name="Vivek Saahil" userId="43ad321a-5946-4c44-869a-99c3331d9527" providerId="ADAL" clId="{EA813354-F016-409C-A55B-EB42D8BC8B73}" dt="2021-04-06T04:33:14.680" v="5341" actId="27803"/>
          <ac:spMkLst>
            <pc:docMk/>
            <pc:sldMk cId="1830847363" sldId="283"/>
            <ac:spMk id="13895" creationId="{48F34BEE-9857-43B3-9790-D582E34D59D9}"/>
          </ac:spMkLst>
        </pc:spChg>
        <pc:spChg chg="mod">
          <ac:chgData name="Vivek Saahil" userId="43ad321a-5946-4c44-869a-99c3331d9527" providerId="ADAL" clId="{EA813354-F016-409C-A55B-EB42D8BC8B73}" dt="2021-04-06T04:33:14.680" v="5341" actId="27803"/>
          <ac:spMkLst>
            <pc:docMk/>
            <pc:sldMk cId="1830847363" sldId="283"/>
            <ac:spMk id="13896" creationId="{3D3DFEB8-8978-418D-BAA6-62206B40EC3C}"/>
          </ac:spMkLst>
        </pc:spChg>
        <pc:spChg chg="mod">
          <ac:chgData name="Vivek Saahil" userId="43ad321a-5946-4c44-869a-99c3331d9527" providerId="ADAL" clId="{EA813354-F016-409C-A55B-EB42D8BC8B73}" dt="2021-04-06T04:33:14.680" v="5341" actId="27803"/>
          <ac:spMkLst>
            <pc:docMk/>
            <pc:sldMk cId="1830847363" sldId="283"/>
            <ac:spMk id="13897" creationId="{5510F018-1AA5-41B9-A5B4-8382556065D0}"/>
          </ac:spMkLst>
        </pc:spChg>
        <pc:spChg chg="mod">
          <ac:chgData name="Vivek Saahil" userId="43ad321a-5946-4c44-869a-99c3331d9527" providerId="ADAL" clId="{EA813354-F016-409C-A55B-EB42D8BC8B73}" dt="2021-04-06T04:33:14.680" v="5341" actId="27803"/>
          <ac:spMkLst>
            <pc:docMk/>
            <pc:sldMk cId="1830847363" sldId="283"/>
            <ac:spMk id="13898" creationId="{0BCBE2BE-B70D-4274-A142-2ED7932CE308}"/>
          </ac:spMkLst>
        </pc:spChg>
        <pc:spChg chg="mod">
          <ac:chgData name="Vivek Saahil" userId="43ad321a-5946-4c44-869a-99c3331d9527" providerId="ADAL" clId="{EA813354-F016-409C-A55B-EB42D8BC8B73}" dt="2021-04-06T04:33:14.680" v="5341" actId="27803"/>
          <ac:spMkLst>
            <pc:docMk/>
            <pc:sldMk cId="1830847363" sldId="283"/>
            <ac:spMk id="13899" creationId="{5BAD78CA-DBCB-45C1-8B0D-624874B8E875}"/>
          </ac:spMkLst>
        </pc:spChg>
        <pc:spChg chg="mod">
          <ac:chgData name="Vivek Saahil" userId="43ad321a-5946-4c44-869a-99c3331d9527" providerId="ADAL" clId="{EA813354-F016-409C-A55B-EB42D8BC8B73}" dt="2021-04-06T04:33:14.680" v="5341" actId="27803"/>
          <ac:spMkLst>
            <pc:docMk/>
            <pc:sldMk cId="1830847363" sldId="283"/>
            <ac:spMk id="13900" creationId="{1264B8BA-92B5-4953-8806-CC369F915708}"/>
          </ac:spMkLst>
        </pc:spChg>
        <pc:spChg chg="mod">
          <ac:chgData name="Vivek Saahil" userId="43ad321a-5946-4c44-869a-99c3331d9527" providerId="ADAL" clId="{EA813354-F016-409C-A55B-EB42D8BC8B73}" dt="2021-04-06T04:33:14.680" v="5341" actId="27803"/>
          <ac:spMkLst>
            <pc:docMk/>
            <pc:sldMk cId="1830847363" sldId="283"/>
            <ac:spMk id="13901" creationId="{AD465F97-92C6-4FE4-84CC-A012847744A7}"/>
          </ac:spMkLst>
        </pc:spChg>
        <pc:spChg chg="mod">
          <ac:chgData name="Vivek Saahil" userId="43ad321a-5946-4c44-869a-99c3331d9527" providerId="ADAL" clId="{EA813354-F016-409C-A55B-EB42D8BC8B73}" dt="2021-04-06T04:33:14.680" v="5341" actId="27803"/>
          <ac:spMkLst>
            <pc:docMk/>
            <pc:sldMk cId="1830847363" sldId="283"/>
            <ac:spMk id="13902" creationId="{B70D3093-E6F1-4245-99E8-63EC145B416C}"/>
          </ac:spMkLst>
        </pc:spChg>
        <pc:spChg chg="mod">
          <ac:chgData name="Vivek Saahil" userId="43ad321a-5946-4c44-869a-99c3331d9527" providerId="ADAL" clId="{EA813354-F016-409C-A55B-EB42D8BC8B73}" dt="2021-04-06T04:33:14.680" v="5341" actId="27803"/>
          <ac:spMkLst>
            <pc:docMk/>
            <pc:sldMk cId="1830847363" sldId="283"/>
            <ac:spMk id="13903" creationId="{DC569D76-0243-4F5B-B459-415AB7AED3A6}"/>
          </ac:spMkLst>
        </pc:spChg>
        <pc:spChg chg="mod">
          <ac:chgData name="Vivek Saahil" userId="43ad321a-5946-4c44-869a-99c3331d9527" providerId="ADAL" clId="{EA813354-F016-409C-A55B-EB42D8BC8B73}" dt="2021-04-06T04:33:14.680" v="5341" actId="27803"/>
          <ac:spMkLst>
            <pc:docMk/>
            <pc:sldMk cId="1830847363" sldId="283"/>
            <ac:spMk id="13904" creationId="{6A6A6F6F-1CDD-4DD2-8182-413642A2A7AD}"/>
          </ac:spMkLst>
        </pc:spChg>
        <pc:spChg chg="mod">
          <ac:chgData name="Vivek Saahil" userId="43ad321a-5946-4c44-869a-99c3331d9527" providerId="ADAL" clId="{EA813354-F016-409C-A55B-EB42D8BC8B73}" dt="2021-04-06T04:33:14.680" v="5341" actId="27803"/>
          <ac:spMkLst>
            <pc:docMk/>
            <pc:sldMk cId="1830847363" sldId="283"/>
            <ac:spMk id="13905" creationId="{4B2F2871-71F0-45D3-BDD4-20A8B33E2537}"/>
          </ac:spMkLst>
        </pc:spChg>
        <pc:spChg chg="mod">
          <ac:chgData name="Vivek Saahil" userId="43ad321a-5946-4c44-869a-99c3331d9527" providerId="ADAL" clId="{EA813354-F016-409C-A55B-EB42D8BC8B73}" dt="2021-04-06T04:33:14.680" v="5341" actId="27803"/>
          <ac:spMkLst>
            <pc:docMk/>
            <pc:sldMk cId="1830847363" sldId="283"/>
            <ac:spMk id="13906" creationId="{17D41EA2-B285-4BB6-A8E7-0A1DD30F295D}"/>
          </ac:spMkLst>
        </pc:spChg>
        <pc:spChg chg="mod">
          <ac:chgData name="Vivek Saahil" userId="43ad321a-5946-4c44-869a-99c3331d9527" providerId="ADAL" clId="{EA813354-F016-409C-A55B-EB42D8BC8B73}" dt="2021-04-06T04:33:14.680" v="5341" actId="27803"/>
          <ac:spMkLst>
            <pc:docMk/>
            <pc:sldMk cId="1830847363" sldId="283"/>
            <ac:spMk id="13907" creationId="{BD215454-9C95-45EB-9A49-D8569ECC4A8C}"/>
          </ac:spMkLst>
        </pc:spChg>
        <pc:spChg chg="mod">
          <ac:chgData name="Vivek Saahil" userId="43ad321a-5946-4c44-869a-99c3331d9527" providerId="ADAL" clId="{EA813354-F016-409C-A55B-EB42D8BC8B73}" dt="2021-04-06T04:33:14.680" v="5341" actId="27803"/>
          <ac:spMkLst>
            <pc:docMk/>
            <pc:sldMk cId="1830847363" sldId="283"/>
            <ac:spMk id="13908" creationId="{85D37627-4986-4F7A-A3BE-04EBFC825267}"/>
          </ac:spMkLst>
        </pc:spChg>
        <pc:spChg chg="mod">
          <ac:chgData name="Vivek Saahil" userId="43ad321a-5946-4c44-869a-99c3331d9527" providerId="ADAL" clId="{EA813354-F016-409C-A55B-EB42D8BC8B73}" dt="2021-04-06T04:33:14.680" v="5341" actId="27803"/>
          <ac:spMkLst>
            <pc:docMk/>
            <pc:sldMk cId="1830847363" sldId="283"/>
            <ac:spMk id="13909" creationId="{65F147BA-82F8-4A32-8032-DD4FA319A051}"/>
          </ac:spMkLst>
        </pc:spChg>
        <pc:spChg chg="mod">
          <ac:chgData name="Vivek Saahil" userId="43ad321a-5946-4c44-869a-99c3331d9527" providerId="ADAL" clId="{EA813354-F016-409C-A55B-EB42D8BC8B73}" dt="2021-04-06T04:33:14.680" v="5341" actId="27803"/>
          <ac:spMkLst>
            <pc:docMk/>
            <pc:sldMk cId="1830847363" sldId="283"/>
            <ac:spMk id="13910" creationId="{096EB136-C786-4F8A-936A-5B2E7C3560BF}"/>
          </ac:spMkLst>
        </pc:spChg>
        <pc:spChg chg="mod">
          <ac:chgData name="Vivek Saahil" userId="43ad321a-5946-4c44-869a-99c3331d9527" providerId="ADAL" clId="{EA813354-F016-409C-A55B-EB42D8BC8B73}" dt="2021-04-06T04:33:14.680" v="5341" actId="27803"/>
          <ac:spMkLst>
            <pc:docMk/>
            <pc:sldMk cId="1830847363" sldId="283"/>
            <ac:spMk id="13911" creationId="{1CD089B0-B355-4022-A375-C1946A868AC3}"/>
          </ac:spMkLst>
        </pc:spChg>
        <pc:spChg chg="mod">
          <ac:chgData name="Vivek Saahil" userId="43ad321a-5946-4c44-869a-99c3331d9527" providerId="ADAL" clId="{EA813354-F016-409C-A55B-EB42D8BC8B73}" dt="2021-04-06T04:33:14.680" v="5341" actId="27803"/>
          <ac:spMkLst>
            <pc:docMk/>
            <pc:sldMk cId="1830847363" sldId="283"/>
            <ac:spMk id="13912" creationId="{09A6F8A9-521F-4DE7-BAA3-59213484BD09}"/>
          </ac:spMkLst>
        </pc:spChg>
        <pc:spChg chg="mod">
          <ac:chgData name="Vivek Saahil" userId="43ad321a-5946-4c44-869a-99c3331d9527" providerId="ADAL" clId="{EA813354-F016-409C-A55B-EB42D8BC8B73}" dt="2021-04-06T04:33:14.680" v="5341" actId="27803"/>
          <ac:spMkLst>
            <pc:docMk/>
            <pc:sldMk cId="1830847363" sldId="283"/>
            <ac:spMk id="13913" creationId="{59DA5B9D-3891-43E6-AF19-8DE4BCF731A2}"/>
          </ac:spMkLst>
        </pc:spChg>
        <pc:spChg chg="mod">
          <ac:chgData name="Vivek Saahil" userId="43ad321a-5946-4c44-869a-99c3331d9527" providerId="ADAL" clId="{EA813354-F016-409C-A55B-EB42D8BC8B73}" dt="2021-04-06T04:33:14.680" v="5341" actId="27803"/>
          <ac:spMkLst>
            <pc:docMk/>
            <pc:sldMk cId="1830847363" sldId="283"/>
            <ac:spMk id="13914" creationId="{E917956E-00DA-422A-9B4F-82741DE96441}"/>
          </ac:spMkLst>
        </pc:spChg>
        <pc:spChg chg="mod">
          <ac:chgData name="Vivek Saahil" userId="43ad321a-5946-4c44-869a-99c3331d9527" providerId="ADAL" clId="{EA813354-F016-409C-A55B-EB42D8BC8B73}" dt="2021-04-06T04:33:14.680" v="5341" actId="27803"/>
          <ac:spMkLst>
            <pc:docMk/>
            <pc:sldMk cId="1830847363" sldId="283"/>
            <ac:spMk id="13915" creationId="{B5465165-FE7F-4707-ACDE-EC29362B3E89}"/>
          </ac:spMkLst>
        </pc:spChg>
        <pc:spChg chg="mod">
          <ac:chgData name="Vivek Saahil" userId="43ad321a-5946-4c44-869a-99c3331d9527" providerId="ADAL" clId="{EA813354-F016-409C-A55B-EB42D8BC8B73}" dt="2021-04-06T04:33:14.680" v="5341" actId="27803"/>
          <ac:spMkLst>
            <pc:docMk/>
            <pc:sldMk cId="1830847363" sldId="283"/>
            <ac:spMk id="13916" creationId="{4391D14A-CC02-4740-8B3A-D30A6491E855}"/>
          </ac:spMkLst>
        </pc:spChg>
        <pc:spChg chg="mod">
          <ac:chgData name="Vivek Saahil" userId="43ad321a-5946-4c44-869a-99c3331d9527" providerId="ADAL" clId="{EA813354-F016-409C-A55B-EB42D8BC8B73}" dt="2021-04-06T04:33:14.680" v="5341" actId="27803"/>
          <ac:spMkLst>
            <pc:docMk/>
            <pc:sldMk cId="1830847363" sldId="283"/>
            <ac:spMk id="13917" creationId="{32C4F6B4-2111-4037-AFD4-1E0739FC8416}"/>
          </ac:spMkLst>
        </pc:spChg>
        <pc:spChg chg="mod">
          <ac:chgData name="Vivek Saahil" userId="43ad321a-5946-4c44-869a-99c3331d9527" providerId="ADAL" clId="{EA813354-F016-409C-A55B-EB42D8BC8B73}" dt="2021-04-06T04:33:14.680" v="5341" actId="27803"/>
          <ac:spMkLst>
            <pc:docMk/>
            <pc:sldMk cId="1830847363" sldId="283"/>
            <ac:spMk id="13918" creationId="{60A09168-D310-4AF4-B3E0-9C3F6EF1CA57}"/>
          </ac:spMkLst>
        </pc:spChg>
        <pc:spChg chg="mod">
          <ac:chgData name="Vivek Saahil" userId="43ad321a-5946-4c44-869a-99c3331d9527" providerId="ADAL" clId="{EA813354-F016-409C-A55B-EB42D8BC8B73}" dt="2021-04-06T04:33:14.680" v="5341" actId="27803"/>
          <ac:spMkLst>
            <pc:docMk/>
            <pc:sldMk cId="1830847363" sldId="283"/>
            <ac:spMk id="13919" creationId="{0E4AA9E9-BB16-4C91-824E-9266E891238C}"/>
          </ac:spMkLst>
        </pc:spChg>
        <pc:spChg chg="mod">
          <ac:chgData name="Vivek Saahil" userId="43ad321a-5946-4c44-869a-99c3331d9527" providerId="ADAL" clId="{EA813354-F016-409C-A55B-EB42D8BC8B73}" dt="2021-04-06T04:33:14.680" v="5341" actId="27803"/>
          <ac:spMkLst>
            <pc:docMk/>
            <pc:sldMk cId="1830847363" sldId="283"/>
            <ac:spMk id="13920" creationId="{3CB27292-C555-4CAC-9D1D-13CB7899248C}"/>
          </ac:spMkLst>
        </pc:spChg>
        <pc:spChg chg="mod">
          <ac:chgData name="Vivek Saahil" userId="43ad321a-5946-4c44-869a-99c3331d9527" providerId="ADAL" clId="{EA813354-F016-409C-A55B-EB42D8BC8B73}" dt="2021-04-06T04:33:14.680" v="5341" actId="27803"/>
          <ac:spMkLst>
            <pc:docMk/>
            <pc:sldMk cId="1830847363" sldId="283"/>
            <ac:spMk id="13921" creationId="{E7CF7D2B-D4C6-479E-95A2-5FA0269E78A7}"/>
          </ac:spMkLst>
        </pc:spChg>
        <pc:spChg chg="mod">
          <ac:chgData name="Vivek Saahil" userId="43ad321a-5946-4c44-869a-99c3331d9527" providerId="ADAL" clId="{EA813354-F016-409C-A55B-EB42D8BC8B73}" dt="2021-04-06T04:33:14.680" v="5341" actId="27803"/>
          <ac:spMkLst>
            <pc:docMk/>
            <pc:sldMk cId="1830847363" sldId="283"/>
            <ac:spMk id="13922" creationId="{45F932FE-AB9A-41E7-B1C6-2174766DE72F}"/>
          </ac:spMkLst>
        </pc:spChg>
        <pc:spChg chg="mod">
          <ac:chgData name="Vivek Saahil" userId="43ad321a-5946-4c44-869a-99c3331d9527" providerId="ADAL" clId="{EA813354-F016-409C-A55B-EB42D8BC8B73}" dt="2021-04-06T04:33:14.680" v="5341" actId="27803"/>
          <ac:spMkLst>
            <pc:docMk/>
            <pc:sldMk cId="1830847363" sldId="283"/>
            <ac:spMk id="13923" creationId="{FBF9F73C-A55D-4E30-8C99-0BB61EA84B6B}"/>
          </ac:spMkLst>
        </pc:spChg>
        <pc:spChg chg="mod">
          <ac:chgData name="Vivek Saahil" userId="43ad321a-5946-4c44-869a-99c3331d9527" providerId="ADAL" clId="{EA813354-F016-409C-A55B-EB42D8BC8B73}" dt="2021-04-06T04:33:14.680" v="5341" actId="27803"/>
          <ac:spMkLst>
            <pc:docMk/>
            <pc:sldMk cId="1830847363" sldId="283"/>
            <ac:spMk id="13924" creationId="{7C4BE33A-0DD9-404D-9EBA-0B28697626C9}"/>
          </ac:spMkLst>
        </pc:spChg>
        <pc:spChg chg="mod">
          <ac:chgData name="Vivek Saahil" userId="43ad321a-5946-4c44-869a-99c3331d9527" providerId="ADAL" clId="{EA813354-F016-409C-A55B-EB42D8BC8B73}" dt="2021-04-06T04:33:14.680" v="5341" actId="27803"/>
          <ac:spMkLst>
            <pc:docMk/>
            <pc:sldMk cId="1830847363" sldId="283"/>
            <ac:spMk id="13925" creationId="{BE5DACB1-AB9A-4B70-B3AE-AC7BD6685C9D}"/>
          </ac:spMkLst>
        </pc:spChg>
        <pc:spChg chg="mod">
          <ac:chgData name="Vivek Saahil" userId="43ad321a-5946-4c44-869a-99c3331d9527" providerId="ADAL" clId="{EA813354-F016-409C-A55B-EB42D8BC8B73}" dt="2021-04-06T04:33:14.680" v="5341" actId="27803"/>
          <ac:spMkLst>
            <pc:docMk/>
            <pc:sldMk cId="1830847363" sldId="283"/>
            <ac:spMk id="13926" creationId="{50BA4E21-5D8C-4237-9014-E8497ADAD7D4}"/>
          </ac:spMkLst>
        </pc:spChg>
        <pc:spChg chg="mod">
          <ac:chgData name="Vivek Saahil" userId="43ad321a-5946-4c44-869a-99c3331d9527" providerId="ADAL" clId="{EA813354-F016-409C-A55B-EB42D8BC8B73}" dt="2021-04-06T04:33:14.680" v="5341" actId="27803"/>
          <ac:spMkLst>
            <pc:docMk/>
            <pc:sldMk cId="1830847363" sldId="283"/>
            <ac:spMk id="13927" creationId="{79E3B1B3-F63C-433B-902C-A142FCA706B3}"/>
          </ac:spMkLst>
        </pc:spChg>
        <pc:spChg chg="mod">
          <ac:chgData name="Vivek Saahil" userId="43ad321a-5946-4c44-869a-99c3331d9527" providerId="ADAL" clId="{EA813354-F016-409C-A55B-EB42D8BC8B73}" dt="2021-04-06T04:33:14.680" v="5341" actId="27803"/>
          <ac:spMkLst>
            <pc:docMk/>
            <pc:sldMk cId="1830847363" sldId="283"/>
            <ac:spMk id="13928" creationId="{77B755BC-7B46-4532-8B49-EDEF422B0D16}"/>
          </ac:spMkLst>
        </pc:spChg>
        <pc:spChg chg="mod">
          <ac:chgData name="Vivek Saahil" userId="43ad321a-5946-4c44-869a-99c3331d9527" providerId="ADAL" clId="{EA813354-F016-409C-A55B-EB42D8BC8B73}" dt="2021-04-06T04:33:14.680" v="5341" actId="27803"/>
          <ac:spMkLst>
            <pc:docMk/>
            <pc:sldMk cId="1830847363" sldId="283"/>
            <ac:spMk id="13929" creationId="{A35E29F5-F2C8-427A-8A0D-62158B4627EE}"/>
          </ac:spMkLst>
        </pc:spChg>
        <pc:spChg chg="mod">
          <ac:chgData name="Vivek Saahil" userId="43ad321a-5946-4c44-869a-99c3331d9527" providerId="ADAL" clId="{EA813354-F016-409C-A55B-EB42D8BC8B73}" dt="2021-04-06T04:33:14.680" v="5341" actId="27803"/>
          <ac:spMkLst>
            <pc:docMk/>
            <pc:sldMk cId="1830847363" sldId="283"/>
            <ac:spMk id="13930" creationId="{86A79003-9FCA-43E5-8BC9-58AEFC95366F}"/>
          </ac:spMkLst>
        </pc:spChg>
        <pc:spChg chg="mod">
          <ac:chgData name="Vivek Saahil" userId="43ad321a-5946-4c44-869a-99c3331d9527" providerId="ADAL" clId="{EA813354-F016-409C-A55B-EB42D8BC8B73}" dt="2021-04-06T04:33:14.680" v="5341" actId="27803"/>
          <ac:spMkLst>
            <pc:docMk/>
            <pc:sldMk cId="1830847363" sldId="283"/>
            <ac:spMk id="13931" creationId="{4ACBFA95-1FFB-41F4-81F4-32FDE16EB527}"/>
          </ac:spMkLst>
        </pc:spChg>
        <pc:spChg chg="mod">
          <ac:chgData name="Vivek Saahil" userId="43ad321a-5946-4c44-869a-99c3331d9527" providerId="ADAL" clId="{EA813354-F016-409C-A55B-EB42D8BC8B73}" dt="2021-04-06T04:33:14.680" v="5341" actId="27803"/>
          <ac:spMkLst>
            <pc:docMk/>
            <pc:sldMk cId="1830847363" sldId="283"/>
            <ac:spMk id="13932" creationId="{ED2BBC7E-F8BB-4F45-84D4-D202DC3F86EE}"/>
          </ac:spMkLst>
        </pc:spChg>
        <pc:spChg chg="mod">
          <ac:chgData name="Vivek Saahil" userId="43ad321a-5946-4c44-869a-99c3331d9527" providerId="ADAL" clId="{EA813354-F016-409C-A55B-EB42D8BC8B73}" dt="2021-04-06T04:33:14.680" v="5341" actId="27803"/>
          <ac:spMkLst>
            <pc:docMk/>
            <pc:sldMk cId="1830847363" sldId="283"/>
            <ac:spMk id="13933" creationId="{A742EDD4-E5ED-45F8-BEA1-B1955E31F832}"/>
          </ac:spMkLst>
        </pc:spChg>
        <pc:spChg chg="mod">
          <ac:chgData name="Vivek Saahil" userId="43ad321a-5946-4c44-869a-99c3331d9527" providerId="ADAL" clId="{EA813354-F016-409C-A55B-EB42D8BC8B73}" dt="2021-04-06T04:33:14.680" v="5341" actId="27803"/>
          <ac:spMkLst>
            <pc:docMk/>
            <pc:sldMk cId="1830847363" sldId="283"/>
            <ac:spMk id="13934" creationId="{AE9AED37-BD09-4566-B9A7-D1D0EEF939C0}"/>
          </ac:spMkLst>
        </pc:spChg>
        <pc:spChg chg="mod">
          <ac:chgData name="Vivek Saahil" userId="43ad321a-5946-4c44-869a-99c3331d9527" providerId="ADAL" clId="{EA813354-F016-409C-A55B-EB42D8BC8B73}" dt="2021-04-06T04:33:14.680" v="5341" actId="27803"/>
          <ac:spMkLst>
            <pc:docMk/>
            <pc:sldMk cId="1830847363" sldId="283"/>
            <ac:spMk id="13935" creationId="{6ECB716D-4598-4F20-B747-901EE43F573E}"/>
          </ac:spMkLst>
        </pc:spChg>
        <pc:spChg chg="mod">
          <ac:chgData name="Vivek Saahil" userId="43ad321a-5946-4c44-869a-99c3331d9527" providerId="ADAL" clId="{EA813354-F016-409C-A55B-EB42D8BC8B73}" dt="2021-04-06T04:33:14.680" v="5341" actId="27803"/>
          <ac:spMkLst>
            <pc:docMk/>
            <pc:sldMk cId="1830847363" sldId="283"/>
            <ac:spMk id="13936" creationId="{CCCEE64E-C16C-499C-8962-D989C6EB42A8}"/>
          </ac:spMkLst>
        </pc:spChg>
        <pc:spChg chg="mod">
          <ac:chgData name="Vivek Saahil" userId="43ad321a-5946-4c44-869a-99c3331d9527" providerId="ADAL" clId="{EA813354-F016-409C-A55B-EB42D8BC8B73}" dt="2021-04-06T04:33:14.680" v="5341" actId="27803"/>
          <ac:spMkLst>
            <pc:docMk/>
            <pc:sldMk cId="1830847363" sldId="283"/>
            <ac:spMk id="13937" creationId="{B0B8F655-A9F8-42A5-9204-8B73A22E3FDA}"/>
          </ac:spMkLst>
        </pc:spChg>
        <pc:spChg chg="mod">
          <ac:chgData name="Vivek Saahil" userId="43ad321a-5946-4c44-869a-99c3331d9527" providerId="ADAL" clId="{EA813354-F016-409C-A55B-EB42D8BC8B73}" dt="2021-04-06T04:33:14.680" v="5341" actId="27803"/>
          <ac:spMkLst>
            <pc:docMk/>
            <pc:sldMk cId="1830847363" sldId="283"/>
            <ac:spMk id="13938" creationId="{66712883-7216-4676-949B-DB2C9568C707}"/>
          </ac:spMkLst>
        </pc:spChg>
        <pc:spChg chg="mod">
          <ac:chgData name="Vivek Saahil" userId="43ad321a-5946-4c44-869a-99c3331d9527" providerId="ADAL" clId="{EA813354-F016-409C-A55B-EB42D8BC8B73}" dt="2021-04-06T04:33:14.680" v="5341" actId="27803"/>
          <ac:spMkLst>
            <pc:docMk/>
            <pc:sldMk cId="1830847363" sldId="283"/>
            <ac:spMk id="13939" creationId="{CBC99D54-8D13-4F44-ADCC-C13B509EAEF7}"/>
          </ac:spMkLst>
        </pc:spChg>
        <pc:spChg chg="mod">
          <ac:chgData name="Vivek Saahil" userId="43ad321a-5946-4c44-869a-99c3331d9527" providerId="ADAL" clId="{EA813354-F016-409C-A55B-EB42D8BC8B73}" dt="2021-04-06T04:33:14.680" v="5341" actId="27803"/>
          <ac:spMkLst>
            <pc:docMk/>
            <pc:sldMk cId="1830847363" sldId="283"/>
            <ac:spMk id="13940" creationId="{313DF6CB-D7EA-498C-889F-D283CDC609A8}"/>
          </ac:spMkLst>
        </pc:spChg>
        <pc:spChg chg="mod">
          <ac:chgData name="Vivek Saahil" userId="43ad321a-5946-4c44-869a-99c3331d9527" providerId="ADAL" clId="{EA813354-F016-409C-A55B-EB42D8BC8B73}" dt="2021-04-06T04:33:14.680" v="5341" actId="27803"/>
          <ac:spMkLst>
            <pc:docMk/>
            <pc:sldMk cId="1830847363" sldId="283"/>
            <ac:spMk id="13941" creationId="{76375922-17C4-43FF-964B-9552BCD847A9}"/>
          </ac:spMkLst>
        </pc:spChg>
        <pc:spChg chg="mod">
          <ac:chgData name="Vivek Saahil" userId="43ad321a-5946-4c44-869a-99c3331d9527" providerId="ADAL" clId="{EA813354-F016-409C-A55B-EB42D8BC8B73}" dt="2021-04-06T04:33:14.680" v="5341" actId="27803"/>
          <ac:spMkLst>
            <pc:docMk/>
            <pc:sldMk cId="1830847363" sldId="283"/>
            <ac:spMk id="13942" creationId="{1408462B-C423-4774-8217-7748C0895ED0}"/>
          </ac:spMkLst>
        </pc:spChg>
        <pc:spChg chg="mod">
          <ac:chgData name="Vivek Saahil" userId="43ad321a-5946-4c44-869a-99c3331d9527" providerId="ADAL" clId="{EA813354-F016-409C-A55B-EB42D8BC8B73}" dt="2021-04-06T04:33:14.680" v="5341" actId="27803"/>
          <ac:spMkLst>
            <pc:docMk/>
            <pc:sldMk cId="1830847363" sldId="283"/>
            <ac:spMk id="13943" creationId="{00721820-5B28-42F2-9CF6-23C6820231E6}"/>
          </ac:spMkLst>
        </pc:spChg>
        <pc:spChg chg="mod">
          <ac:chgData name="Vivek Saahil" userId="43ad321a-5946-4c44-869a-99c3331d9527" providerId="ADAL" clId="{EA813354-F016-409C-A55B-EB42D8BC8B73}" dt="2021-04-06T04:33:14.680" v="5341" actId="27803"/>
          <ac:spMkLst>
            <pc:docMk/>
            <pc:sldMk cId="1830847363" sldId="283"/>
            <ac:spMk id="13944" creationId="{65504319-D869-47EA-88AC-9C847D6A5D84}"/>
          </ac:spMkLst>
        </pc:spChg>
        <pc:spChg chg="mod">
          <ac:chgData name="Vivek Saahil" userId="43ad321a-5946-4c44-869a-99c3331d9527" providerId="ADAL" clId="{EA813354-F016-409C-A55B-EB42D8BC8B73}" dt="2021-04-06T04:33:14.680" v="5341" actId="27803"/>
          <ac:spMkLst>
            <pc:docMk/>
            <pc:sldMk cId="1830847363" sldId="283"/>
            <ac:spMk id="13945" creationId="{415FE3FC-2E45-43D7-906A-40E05747F96B}"/>
          </ac:spMkLst>
        </pc:spChg>
        <pc:spChg chg="mod">
          <ac:chgData name="Vivek Saahil" userId="43ad321a-5946-4c44-869a-99c3331d9527" providerId="ADAL" clId="{EA813354-F016-409C-A55B-EB42D8BC8B73}" dt="2021-04-06T04:33:14.680" v="5341" actId="27803"/>
          <ac:spMkLst>
            <pc:docMk/>
            <pc:sldMk cId="1830847363" sldId="283"/>
            <ac:spMk id="13946" creationId="{8C4224E9-DA66-49DC-8108-E2D58A38FEEF}"/>
          </ac:spMkLst>
        </pc:spChg>
        <pc:spChg chg="mod">
          <ac:chgData name="Vivek Saahil" userId="43ad321a-5946-4c44-869a-99c3331d9527" providerId="ADAL" clId="{EA813354-F016-409C-A55B-EB42D8BC8B73}" dt="2021-04-06T04:33:14.680" v="5341" actId="27803"/>
          <ac:spMkLst>
            <pc:docMk/>
            <pc:sldMk cId="1830847363" sldId="283"/>
            <ac:spMk id="13947" creationId="{224BA8EE-CA36-4FD2-BE1B-02C07BCF35D4}"/>
          </ac:spMkLst>
        </pc:spChg>
        <pc:spChg chg="mod">
          <ac:chgData name="Vivek Saahil" userId="43ad321a-5946-4c44-869a-99c3331d9527" providerId="ADAL" clId="{EA813354-F016-409C-A55B-EB42D8BC8B73}" dt="2021-04-06T04:33:14.680" v="5341" actId="27803"/>
          <ac:spMkLst>
            <pc:docMk/>
            <pc:sldMk cId="1830847363" sldId="283"/>
            <ac:spMk id="13948" creationId="{757A9984-DEB0-4B8D-8BC4-7994C144B6C8}"/>
          </ac:spMkLst>
        </pc:spChg>
        <pc:spChg chg="mod">
          <ac:chgData name="Vivek Saahil" userId="43ad321a-5946-4c44-869a-99c3331d9527" providerId="ADAL" clId="{EA813354-F016-409C-A55B-EB42D8BC8B73}" dt="2021-04-06T04:33:14.680" v="5341" actId="27803"/>
          <ac:spMkLst>
            <pc:docMk/>
            <pc:sldMk cId="1830847363" sldId="283"/>
            <ac:spMk id="13949" creationId="{310B9E76-1804-40BA-BB64-02256A23C4E8}"/>
          </ac:spMkLst>
        </pc:spChg>
        <pc:spChg chg="mod">
          <ac:chgData name="Vivek Saahil" userId="43ad321a-5946-4c44-869a-99c3331d9527" providerId="ADAL" clId="{EA813354-F016-409C-A55B-EB42D8BC8B73}" dt="2021-04-06T04:33:14.680" v="5341" actId="27803"/>
          <ac:spMkLst>
            <pc:docMk/>
            <pc:sldMk cId="1830847363" sldId="283"/>
            <ac:spMk id="13950" creationId="{26F7918D-9138-4387-A786-12CE4678A9DD}"/>
          </ac:spMkLst>
        </pc:spChg>
        <pc:spChg chg="mod">
          <ac:chgData name="Vivek Saahil" userId="43ad321a-5946-4c44-869a-99c3331d9527" providerId="ADAL" clId="{EA813354-F016-409C-A55B-EB42D8BC8B73}" dt="2021-04-06T04:33:14.680" v="5341" actId="27803"/>
          <ac:spMkLst>
            <pc:docMk/>
            <pc:sldMk cId="1830847363" sldId="283"/>
            <ac:spMk id="13951" creationId="{CF2A5035-31A1-4501-AE39-AD835BB5EB67}"/>
          </ac:spMkLst>
        </pc:spChg>
        <pc:spChg chg="mod">
          <ac:chgData name="Vivek Saahil" userId="43ad321a-5946-4c44-869a-99c3331d9527" providerId="ADAL" clId="{EA813354-F016-409C-A55B-EB42D8BC8B73}" dt="2021-04-06T04:33:14.680" v="5341" actId="27803"/>
          <ac:spMkLst>
            <pc:docMk/>
            <pc:sldMk cId="1830847363" sldId="283"/>
            <ac:spMk id="13952" creationId="{87BE18B2-23D3-4565-A61E-C6453F809B6F}"/>
          </ac:spMkLst>
        </pc:spChg>
        <pc:spChg chg="mod">
          <ac:chgData name="Vivek Saahil" userId="43ad321a-5946-4c44-869a-99c3331d9527" providerId="ADAL" clId="{EA813354-F016-409C-A55B-EB42D8BC8B73}" dt="2021-04-06T04:33:14.680" v="5341" actId="27803"/>
          <ac:spMkLst>
            <pc:docMk/>
            <pc:sldMk cId="1830847363" sldId="283"/>
            <ac:spMk id="13953" creationId="{9DE90931-7C0F-4877-9F29-6ECF9F016EC7}"/>
          </ac:spMkLst>
        </pc:spChg>
        <pc:spChg chg="mod">
          <ac:chgData name="Vivek Saahil" userId="43ad321a-5946-4c44-869a-99c3331d9527" providerId="ADAL" clId="{EA813354-F016-409C-A55B-EB42D8BC8B73}" dt="2021-04-06T04:33:14.680" v="5341" actId="27803"/>
          <ac:spMkLst>
            <pc:docMk/>
            <pc:sldMk cId="1830847363" sldId="283"/>
            <ac:spMk id="13954" creationId="{BB678DB1-0954-44E8-BB86-B6FEDA424F5E}"/>
          </ac:spMkLst>
        </pc:spChg>
        <pc:spChg chg="mod">
          <ac:chgData name="Vivek Saahil" userId="43ad321a-5946-4c44-869a-99c3331d9527" providerId="ADAL" clId="{EA813354-F016-409C-A55B-EB42D8BC8B73}" dt="2021-04-06T04:33:14.680" v="5341" actId="27803"/>
          <ac:spMkLst>
            <pc:docMk/>
            <pc:sldMk cId="1830847363" sldId="283"/>
            <ac:spMk id="13955" creationId="{22D411C3-5658-41CE-B209-B5FF4E3739AA}"/>
          </ac:spMkLst>
        </pc:spChg>
        <pc:spChg chg="mod">
          <ac:chgData name="Vivek Saahil" userId="43ad321a-5946-4c44-869a-99c3331d9527" providerId="ADAL" clId="{EA813354-F016-409C-A55B-EB42D8BC8B73}" dt="2021-04-06T04:33:14.680" v="5341" actId="27803"/>
          <ac:spMkLst>
            <pc:docMk/>
            <pc:sldMk cId="1830847363" sldId="283"/>
            <ac:spMk id="13956" creationId="{E5D296D8-D985-4D13-98AD-1FF13BE1D500}"/>
          </ac:spMkLst>
        </pc:spChg>
        <pc:spChg chg="mod">
          <ac:chgData name="Vivek Saahil" userId="43ad321a-5946-4c44-869a-99c3331d9527" providerId="ADAL" clId="{EA813354-F016-409C-A55B-EB42D8BC8B73}" dt="2021-04-06T04:33:14.680" v="5341" actId="27803"/>
          <ac:spMkLst>
            <pc:docMk/>
            <pc:sldMk cId="1830847363" sldId="283"/>
            <ac:spMk id="13957" creationId="{8733A960-31AB-46B0-B6E8-269E78C66812}"/>
          </ac:spMkLst>
        </pc:spChg>
        <pc:spChg chg="mod">
          <ac:chgData name="Vivek Saahil" userId="43ad321a-5946-4c44-869a-99c3331d9527" providerId="ADAL" clId="{EA813354-F016-409C-A55B-EB42D8BC8B73}" dt="2021-04-06T04:33:14.680" v="5341" actId="27803"/>
          <ac:spMkLst>
            <pc:docMk/>
            <pc:sldMk cId="1830847363" sldId="283"/>
            <ac:spMk id="13958" creationId="{EB7BE9F8-61B5-4575-95A1-541B68572FB6}"/>
          </ac:spMkLst>
        </pc:spChg>
        <pc:spChg chg="mod">
          <ac:chgData name="Vivek Saahil" userId="43ad321a-5946-4c44-869a-99c3331d9527" providerId="ADAL" clId="{EA813354-F016-409C-A55B-EB42D8BC8B73}" dt="2021-04-06T04:33:14.680" v="5341" actId="27803"/>
          <ac:spMkLst>
            <pc:docMk/>
            <pc:sldMk cId="1830847363" sldId="283"/>
            <ac:spMk id="13959" creationId="{F6FD9E54-B5A1-4680-BFFB-9F8CFBE99E07}"/>
          </ac:spMkLst>
        </pc:spChg>
        <pc:spChg chg="mod">
          <ac:chgData name="Vivek Saahil" userId="43ad321a-5946-4c44-869a-99c3331d9527" providerId="ADAL" clId="{EA813354-F016-409C-A55B-EB42D8BC8B73}" dt="2021-04-06T04:33:14.680" v="5341" actId="27803"/>
          <ac:spMkLst>
            <pc:docMk/>
            <pc:sldMk cId="1830847363" sldId="283"/>
            <ac:spMk id="13960" creationId="{419B778B-9BC7-4A9B-8224-096B06995FFD}"/>
          </ac:spMkLst>
        </pc:spChg>
        <pc:spChg chg="mod">
          <ac:chgData name="Vivek Saahil" userId="43ad321a-5946-4c44-869a-99c3331d9527" providerId="ADAL" clId="{EA813354-F016-409C-A55B-EB42D8BC8B73}" dt="2021-04-06T04:33:14.680" v="5341" actId="27803"/>
          <ac:spMkLst>
            <pc:docMk/>
            <pc:sldMk cId="1830847363" sldId="283"/>
            <ac:spMk id="13961" creationId="{1F33EF2C-0EAF-43BC-B33B-8C550A22F3F8}"/>
          </ac:spMkLst>
        </pc:spChg>
        <pc:spChg chg="mod">
          <ac:chgData name="Vivek Saahil" userId="43ad321a-5946-4c44-869a-99c3331d9527" providerId="ADAL" clId="{EA813354-F016-409C-A55B-EB42D8BC8B73}" dt="2021-04-06T04:33:14.680" v="5341" actId="27803"/>
          <ac:spMkLst>
            <pc:docMk/>
            <pc:sldMk cId="1830847363" sldId="283"/>
            <ac:spMk id="13962" creationId="{937EEEA3-49F3-4458-BAE2-E75C6C71509D}"/>
          </ac:spMkLst>
        </pc:spChg>
        <pc:spChg chg="mod">
          <ac:chgData name="Vivek Saahil" userId="43ad321a-5946-4c44-869a-99c3331d9527" providerId="ADAL" clId="{EA813354-F016-409C-A55B-EB42D8BC8B73}" dt="2021-04-06T04:33:14.680" v="5341" actId="27803"/>
          <ac:spMkLst>
            <pc:docMk/>
            <pc:sldMk cId="1830847363" sldId="283"/>
            <ac:spMk id="13963" creationId="{C6F08C92-780C-4812-937C-F65B026EE7C7}"/>
          </ac:spMkLst>
        </pc:spChg>
        <pc:spChg chg="mod">
          <ac:chgData name="Vivek Saahil" userId="43ad321a-5946-4c44-869a-99c3331d9527" providerId="ADAL" clId="{EA813354-F016-409C-A55B-EB42D8BC8B73}" dt="2021-04-06T04:33:14.680" v="5341" actId="27803"/>
          <ac:spMkLst>
            <pc:docMk/>
            <pc:sldMk cId="1830847363" sldId="283"/>
            <ac:spMk id="13964" creationId="{873902D9-D4C9-4B77-BCE6-87402F92E978}"/>
          </ac:spMkLst>
        </pc:spChg>
        <pc:spChg chg="mod">
          <ac:chgData name="Vivek Saahil" userId="43ad321a-5946-4c44-869a-99c3331d9527" providerId="ADAL" clId="{EA813354-F016-409C-A55B-EB42D8BC8B73}" dt="2021-04-06T04:33:14.680" v="5341" actId="27803"/>
          <ac:spMkLst>
            <pc:docMk/>
            <pc:sldMk cId="1830847363" sldId="283"/>
            <ac:spMk id="13965" creationId="{3028A32A-DE8C-4CCB-9C8D-4432CEFD8C6E}"/>
          </ac:spMkLst>
        </pc:spChg>
        <pc:spChg chg="mod">
          <ac:chgData name="Vivek Saahil" userId="43ad321a-5946-4c44-869a-99c3331d9527" providerId="ADAL" clId="{EA813354-F016-409C-A55B-EB42D8BC8B73}" dt="2021-04-06T04:33:14.680" v="5341" actId="27803"/>
          <ac:spMkLst>
            <pc:docMk/>
            <pc:sldMk cId="1830847363" sldId="283"/>
            <ac:spMk id="13966" creationId="{D8F07A25-B6C9-4168-BB05-929A66ECFE0D}"/>
          </ac:spMkLst>
        </pc:spChg>
        <pc:spChg chg="mod">
          <ac:chgData name="Vivek Saahil" userId="43ad321a-5946-4c44-869a-99c3331d9527" providerId="ADAL" clId="{EA813354-F016-409C-A55B-EB42D8BC8B73}" dt="2021-04-06T04:33:14.680" v="5341" actId="27803"/>
          <ac:spMkLst>
            <pc:docMk/>
            <pc:sldMk cId="1830847363" sldId="283"/>
            <ac:spMk id="13967" creationId="{95B9C363-320F-457F-B359-C77E77CF43B5}"/>
          </ac:spMkLst>
        </pc:spChg>
        <pc:spChg chg="mod">
          <ac:chgData name="Vivek Saahil" userId="43ad321a-5946-4c44-869a-99c3331d9527" providerId="ADAL" clId="{EA813354-F016-409C-A55B-EB42D8BC8B73}" dt="2021-04-06T04:33:14.680" v="5341" actId="27803"/>
          <ac:spMkLst>
            <pc:docMk/>
            <pc:sldMk cId="1830847363" sldId="283"/>
            <ac:spMk id="13968" creationId="{685D86B0-2533-4649-BA32-B718AD28E547}"/>
          </ac:spMkLst>
        </pc:spChg>
        <pc:spChg chg="mod">
          <ac:chgData name="Vivek Saahil" userId="43ad321a-5946-4c44-869a-99c3331d9527" providerId="ADAL" clId="{EA813354-F016-409C-A55B-EB42D8BC8B73}" dt="2021-04-06T04:33:14.680" v="5341" actId="27803"/>
          <ac:spMkLst>
            <pc:docMk/>
            <pc:sldMk cId="1830847363" sldId="283"/>
            <ac:spMk id="13969" creationId="{333D9127-1CA8-48EF-B8AC-A25AEBC6CFE1}"/>
          </ac:spMkLst>
        </pc:spChg>
        <pc:spChg chg="mod">
          <ac:chgData name="Vivek Saahil" userId="43ad321a-5946-4c44-869a-99c3331d9527" providerId="ADAL" clId="{EA813354-F016-409C-A55B-EB42D8BC8B73}" dt="2021-04-06T04:33:14.680" v="5341" actId="27803"/>
          <ac:spMkLst>
            <pc:docMk/>
            <pc:sldMk cId="1830847363" sldId="283"/>
            <ac:spMk id="13970" creationId="{1444C82D-0666-4AAC-ABA3-4083E0EDE48A}"/>
          </ac:spMkLst>
        </pc:spChg>
        <pc:spChg chg="mod">
          <ac:chgData name="Vivek Saahil" userId="43ad321a-5946-4c44-869a-99c3331d9527" providerId="ADAL" clId="{EA813354-F016-409C-A55B-EB42D8BC8B73}" dt="2021-04-06T04:33:14.680" v="5341" actId="27803"/>
          <ac:spMkLst>
            <pc:docMk/>
            <pc:sldMk cId="1830847363" sldId="283"/>
            <ac:spMk id="13971" creationId="{6668A997-4AEB-420F-8C5C-9F2F9811F0AD}"/>
          </ac:spMkLst>
        </pc:spChg>
        <pc:spChg chg="mod">
          <ac:chgData name="Vivek Saahil" userId="43ad321a-5946-4c44-869a-99c3331d9527" providerId="ADAL" clId="{EA813354-F016-409C-A55B-EB42D8BC8B73}" dt="2021-04-06T04:33:14.680" v="5341" actId="27803"/>
          <ac:spMkLst>
            <pc:docMk/>
            <pc:sldMk cId="1830847363" sldId="283"/>
            <ac:spMk id="13972" creationId="{6AC58EEE-FB80-4A2E-B964-C4CC255402E7}"/>
          </ac:spMkLst>
        </pc:spChg>
        <pc:spChg chg="mod">
          <ac:chgData name="Vivek Saahil" userId="43ad321a-5946-4c44-869a-99c3331d9527" providerId="ADAL" clId="{EA813354-F016-409C-A55B-EB42D8BC8B73}" dt="2021-04-06T04:33:14.680" v="5341" actId="27803"/>
          <ac:spMkLst>
            <pc:docMk/>
            <pc:sldMk cId="1830847363" sldId="283"/>
            <ac:spMk id="13973" creationId="{3EEBDE92-CA3E-4B88-9E34-D9A2C8F11447}"/>
          </ac:spMkLst>
        </pc:spChg>
        <pc:spChg chg="mod">
          <ac:chgData name="Vivek Saahil" userId="43ad321a-5946-4c44-869a-99c3331d9527" providerId="ADAL" clId="{EA813354-F016-409C-A55B-EB42D8BC8B73}" dt="2021-04-06T04:33:14.680" v="5341" actId="27803"/>
          <ac:spMkLst>
            <pc:docMk/>
            <pc:sldMk cId="1830847363" sldId="283"/>
            <ac:spMk id="13974" creationId="{4A858EF1-AC32-423F-8332-93B909AAD3CB}"/>
          </ac:spMkLst>
        </pc:spChg>
        <pc:spChg chg="mod">
          <ac:chgData name="Vivek Saahil" userId="43ad321a-5946-4c44-869a-99c3331d9527" providerId="ADAL" clId="{EA813354-F016-409C-A55B-EB42D8BC8B73}" dt="2021-04-06T04:33:14.680" v="5341" actId="27803"/>
          <ac:spMkLst>
            <pc:docMk/>
            <pc:sldMk cId="1830847363" sldId="283"/>
            <ac:spMk id="13975" creationId="{D938F799-1A18-410E-803A-3FBA7B9D03DF}"/>
          </ac:spMkLst>
        </pc:spChg>
        <pc:spChg chg="mod">
          <ac:chgData name="Vivek Saahil" userId="43ad321a-5946-4c44-869a-99c3331d9527" providerId="ADAL" clId="{EA813354-F016-409C-A55B-EB42D8BC8B73}" dt="2021-04-06T04:33:14.680" v="5341" actId="27803"/>
          <ac:spMkLst>
            <pc:docMk/>
            <pc:sldMk cId="1830847363" sldId="283"/>
            <ac:spMk id="13976" creationId="{EC35896E-4258-45A0-BEB8-E605D1F70B6F}"/>
          </ac:spMkLst>
        </pc:spChg>
        <pc:spChg chg="mod">
          <ac:chgData name="Vivek Saahil" userId="43ad321a-5946-4c44-869a-99c3331d9527" providerId="ADAL" clId="{EA813354-F016-409C-A55B-EB42D8BC8B73}" dt="2021-04-06T04:33:14.680" v="5341" actId="27803"/>
          <ac:spMkLst>
            <pc:docMk/>
            <pc:sldMk cId="1830847363" sldId="283"/>
            <ac:spMk id="13977" creationId="{087600AE-6E52-41D0-B8F7-FA1D3E0322EF}"/>
          </ac:spMkLst>
        </pc:spChg>
        <pc:spChg chg="mod">
          <ac:chgData name="Vivek Saahil" userId="43ad321a-5946-4c44-869a-99c3331d9527" providerId="ADAL" clId="{EA813354-F016-409C-A55B-EB42D8BC8B73}" dt="2021-04-06T04:33:14.680" v="5341" actId="27803"/>
          <ac:spMkLst>
            <pc:docMk/>
            <pc:sldMk cId="1830847363" sldId="283"/>
            <ac:spMk id="13978" creationId="{516B1A59-64F2-488C-A729-20E7A8A29DC9}"/>
          </ac:spMkLst>
        </pc:spChg>
        <pc:spChg chg="mod">
          <ac:chgData name="Vivek Saahil" userId="43ad321a-5946-4c44-869a-99c3331d9527" providerId="ADAL" clId="{EA813354-F016-409C-A55B-EB42D8BC8B73}" dt="2021-04-06T04:33:14.680" v="5341" actId="27803"/>
          <ac:spMkLst>
            <pc:docMk/>
            <pc:sldMk cId="1830847363" sldId="283"/>
            <ac:spMk id="13979" creationId="{1F3D895D-6AE8-47BE-AF5E-BCFDF61FA2F9}"/>
          </ac:spMkLst>
        </pc:spChg>
        <pc:spChg chg="mod">
          <ac:chgData name="Vivek Saahil" userId="43ad321a-5946-4c44-869a-99c3331d9527" providerId="ADAL" clId="{EA813354-F016-409C-A55B-EB42D8BC8B73}" dt="2021-04-06T04:33:14.680" v="5341" actId="27803"/>
          <ac:spMkLst>
            <pc:docMk/>
            <pc:sldMk cId="1830847363" sldId="283"/>
            <ac:spMk id="13980" creationId="{D62267CE-C26F-41F7-BEF9-455C829318D0}"/>
          </ac:spMkLst>
        </pc:spChg>
        <pc:spChg chg="mod">
          <ac:chgData name="Vivek Saahil" userId="43ad321a-5946-4c44-869a-99c3331d9527" providerId="ADAL" clId="{EA813354-F016-409C-A55B-EB42D8BC8B73}" dt="2021-04-06T04:33:14.680" v="5341" actId="27803"/>
          <ac:spMkLst>
            <pc:docMk/>
            <pc:sldMk cId="1830847363" sldId="283"/>
            <ac:spMk id="13981" creationId="{C100A85C-02F5-4BBD-9767-A1D922F39011}"/>
          </ac:spMkLst>
        </pc:spChg>
        <pc:spChg chg="mod">
          <ac:chgData name="Vivek Saahil" userId="43ad321a-5946-4c44-869a-99c3331d9527" providerId="ADAL" clId="{EA813354-F016-409C-A55B-EB42D8BC8B73}" dt="2021-04-06T04:33:14.680" v="5341" actId="27803"/>
          <ac:spMkLst>
            <pc:docMk/>
            <pc:sldMk cId="1830847363" sldId="283"/>
            <ac:spMk id="13982" creationId="{6E092235-7AD3-488B-BEF1-E30BE4FFE015}"/>
          </ac:spMkLst>
        </pc:spChg>
        <pc:spChg chg="mod">
          <ac:chgData name="Vivek Saahil" userId="43ad321a-5946-4c44-869a-99c3331d9527" providerId="ADAL" clId="{EA813354-F016-409C-A55B-EB42D8BC8B73}" dt="2021-04-06T04:33:14.680" v="5341" actId="27803"/>
          <ac:spMkLst>
            <pc:docMk/>
            <pc:sldMk cId="1830847363" sldId="283"/>
            <ac:spMk id="13983" creationId="{6232726A-FBEC-4135-9491-D3529443CDDE}"/>
          </ac:spMkLst>
        </pc:spChg>
        <pc:spChg chg="mod">
          <ac:chgData name="Vivek Saahil" userId="43ad321a-5946-4c44-869a-99c3331d9527" providerId="ADAL" clId="{EA813354-F016-409C-A55B-EB42D8BC8B73}" dt="2021-04-06T04:33:14.680" v="5341" actId="27803"/>
          <ac:spMkLst>
            <pc:docMk/>
            <pc:sldMk cId="1830847363" sldId="283"/>
            <ac:spMk id="13984" creationId="{42750328-CD8F-4F90-B264-8CBC384EA37B}"/>
          </ac:spMkLst>
        </pc:spChg>
        <pc:spChg chg="mod">
          <ac:chgData name="Vivek Saahil" userId="43ad321a-5946-4c44-869a-99c3331d9527" providerId="ADAL" clId="{EA813354-F016-409C-A55B-EB42D8BC8B73}" dt="2021-04-06T04:33:14.680" v="5341" actId="27803"/>
          <ac:spMkLst>
            <pc:docMk/>
            <pc:sldMk cId="1830847363" sldId="283"/>
            <ac:spMk id="13985" creationId="{6A08BB84-C042-4B7C-9241-31E8047FBEDE}"/>
          </ac:spMkLst>
        </pc:spChg>
        <pc:spChg chg="mod">
          <ac:chgData name="Vivek Saahil" userId="43ad321a-5946-4c44-869a-99c3331d9527" providerId="ADAL" clId="{EA813354-F016-409C-A55B-EB42D8BC8B73}" dt="2021-04-06T04:33:14.680" v="5341" actId="27803"/>
          <ac:spMkLst>
            <pc:docMk/>
            <pc:sldMk cId="1830847363" sldId="283"/>
            <ac:spMk id="13986" creationId="{EB5D9DD6-8578-4834-B729-520434EF07EA}"/>
          </ac:spMkLst>
        </pc:spChg>
        <pc:spChg chg="mod">
          <ac:chgData name="Vivek Saahil" userId="43ad321a-5946-4c44-869a-99c3331d9527" providerId="ADAL" clId="{EA813354-F016-409C-A55B-EB42D8BC8B73}" dt="2021-04-06T04:33:14.680" v="5341" actId="27803"/>
          <ac:spMkLst>
            <pc:docMk/>
            <pc:sldMk cId="1830847363" sldId="283"/>
            <ac:spMk id="13987" creationId="{2CBE53C7-F66B-4367-B5BF-04B28677D090}"/>
          </ac:spMkLst>
        </pc:spChg>
        <pc:spChg chg="mod">
          <ac:chgData name="Vivek Saahil" userId="43ad321a-5946-4c44-869a-99c3331d9527" providerId="ADAL" clId="{EA813354-F016-409C-A55B-EB42D8BC8B73}" dt="2021-04-06T04:33:14.680" v="5341" actId="27803"/>
          <ac:spMkLst>
            <pc:docMk/>
            <pc:sldMk cId="1830847363" sldId="283"/>
            <ac:spMk id="13988" creationId="{9771FCCB-6CC5-47D6-B282-CE019259E067}"/>
          </ac:spMkLst>
        </pc:spChg>
        <pc:spChg chg="mod">
          <ac:chgData name="Vivek Saahil" userId="43ad321a-5946-4c44-869a-99c3331d9527" providerId="ADAL" clId="{EA813354-F016-409C-A55B-EB42D8BC8B73}" dt="2021-04-06T04:33:14.680" v="5341" actId="27803"/>
          <ac:spMkLst>
            <pc:docMk/>
            <pc:sldMk cId="1830847363" sldId="283"/>
            <ac:spMk id="13989" creationId="{8B65BD40-CE73-4F9C-8C7C-BF8792329BE0}"/>
          </ac:spMkLst>
        </pc:spChg>
        <pc:spChg chg="mod">
          <ac:chgData name="Vivek Saahil" userId="43ad321a-5946-4c44-869a-99c3331d9527" providerId="ADAL" clId="{EA813354-F016-409C-A55B-EB42D8BC8B73}" dt="2021-04-06T04:33:14.680" v="5341" actId="27803"/>
          <ac:spMkLst>
            <pc:docMk/>
            <pc:sldMk cId="1830847363" sldId="283"/>
            <ac:spMk id="13990" creationId="{16056F4E-9403-4B14-95D2-9EA3C77730E8}"/>
          </ac:spMkLst>
        </pc:spChg>
        <pc:spChg chg="mod">
          <ac:chgData name="Vivek Saahil" userId="43ad321a-5946-4c44-869a-99c3331d9527" providerId="ADAL" clId="{EA813354-F016-409C-A55B-EB42D8BC8B73}" dt="2021-04-06T04:33:14.680" v="5341" actId="27803"/>
          <ac:spMkLst>
            <pc:docMk/>
            <pc:sldMk cId="1830847363" sldId="283"/>
            <ac:spMk id="13991" creationId="{3325B201-373B-4CE7-BD89-4F31CFC77B06}"/>
          </ac:spMkLst>
        </pc:spChg>
        <pc:spChg chg="mod">
          <ac:chgData name="Vivek Saahil" userId="43ad321a-5946-4c44-869a-99c3331d9527" providerId="ADAL" clId="{EA813354-F016-409C-A55B-EB42D8BC8B73}" dt="2021-04-06T04:33:14.680" v="5341" actId="27803"/>
          <ac:spMkLst>
            <pc:docMk/>
            <pc:sldMk cId="1830847363" sldId="283"/>
            <ac:spMk id="13992" creationId="{B5EA9121-CB02-4EBB-A855-4946194C6ECE}"/>
          </ac:spMkLst>
        </pc:spChg>
        <pc:spChg chg="mod">
          <ac:chgData name="Vivek Saahil" userId="43ad321a-5946-4c44-869a-99c3331d9527" providerId="ADAL" clId="{EA813354-F016-409C-A55B-EB42D8BC8B73}" dt="2021-04-06T04:33:14.680" v="5341" actId="27803"/>
          <ac:spMkLst>
            <pc:docMk/>
            <pc:sldMk cId="1830847363" sldId="283"/>
            <ac:spMk id="13993" creationId="{76A18440-2F35-4D4B-BE56-40CFCF07AC90}"/>
          </ac:spMkLst>
        </pc:spChg>
        <pc:spChg chg="mod">
          <ac:chgData name="Vivek Saahil" userId="43ad321a-5946-4c44-869a-99c3331d9527" providerId="ADAL" clId="{EA813354-F016-409C-A55B-EB42D8BC8B73}" dt="2021-04-06T04:33:14.680" v="5341" actId="27803"/>
          <ac:spMkLst>
            <pc:docMk/>
            <pc:sldMk cId="1830847363" sldId="283"/>
            <ac:spMk id="13994" creationId="{B8335FA7-9D4A-4A6E-BB38-F803AC6DA057}"/>
          </ac:spMkLst>
        </pc:spChg>
        <pc:spChg chg="mod">
          <ac:chgData name="Vivek Saahil" userId="43ad321a-5946-4c44-869a-99c3331d9527" providerId="ADAL" clId="{EA813354-F016-409C-A55B-EB42D8BC8B73}" dt="2021-04-06T04:33:14.680" v="5341" actId="27803"/>
          <ac:spMkLst>
            <pc:docMk/>
            <pc:sldMk cId="1830847363" sldId="283"/>
            <ac:spMk id="13995" creationId="{5D931F65-7937-4BA1-81F3-D884E14121C7}"/>
          </ac:spMkLst>
        </pc:spChg>
        <pc:spChg chg="mod">
          <ac:chgData name="Vivek Saahil" userId="43ad321a-5946-4c44-869a-99c3331d9527" providerId="ADAL" clId="{EA813354-F016-409C-A55B-EB42D8BC8B73}" dt="2021-04-06T04:33:14.680" v="5341" actId="27803"/>
          <ac:spMkLst>
            <pc:docMk/>
            <pc:sldMk cId="1830847363" sldId="283"/>
            <ac:spMk id="13996" creationId="{196F4C8D-F4A9-49B5-9349-D641051F74D3}"/>
          </ac:spMkLst>
        </pc:spChg>
        <pc:spChg chg="mod">
          <ac:chgData name="Vivek Saahil" userId="43ad321a-5946-4c44-869a-99c3331d9527" providerId="ADAL" clId="{EA813354-F016-409C-A55B-EB42D8BC8B73}" dt="2021-04-06T04:33:14.680" v="5341" actId="27803"/>
          <ac:spMkLst>
            <pc:docMk/>
            <pc:sldMk cId="1830847363" sldId="283"/>
            <ac:spMk id="13997" creationId="{95F2FCD8-CD7D-414C-BBBB-297BFEE22238}"/>
          </ac:spMkLst>
        </pc:spChg>
        <pc:spChg chg="mod">
          <ac:chgData name="Vivek Saahil" userId="43ad321a-5946-4c44-869a-99c3331d9527" providerId="ADAL" clId="{EA813354-F016-409C-A55B-EB42D8BC8B73}" dt="2021-04-06T04:33:14.680" v="5341" actId="27803"/>
          <ac:spMkLst>
            <pc:docMk/>
            <pc:sldMk cId="1830847363" sldId="283"/>
            <ac:spMk id="13998" creationId="{688A8BCB-D6F3-4655-9377-A5D971C9AFD0}"/>
          </ac:spMkLst>
        </pc:spChg>
        <pc:spChg chg="mod">
          <ac:chgData name="Vivek Saahil" userId="43ad321a-5946-4c44-869a-99c3331d9527" providerId="ADAL" clId="{EA813354-F016-409C-A55B-EB42D8BC8B73}" dt="2021-04-06T04:33:14.680" v="5341" actId="27803"/>
          <ac:spMkLst>
            <pc:docMk/>
            <pc:sldMk cId="1830847363" sldId="283"/>
            <ac:spMk id="13999" creationId="{BCEB766B-56B5-4947-9637-D81AF00B2BBC}"/>
          </ac:spMkLst>
        </pc:spChg>
        <pc:spChg chg="mod">
          <ac:chgData name="Vivek Saahil" userId="43ad321a-5946-4c44-869a-99c3331d9527" providerId="ADAL" clId="{EA813354-F016-409C-A55B-EB42D8BC8B73}" dt="2021-04-06T04:33:14.680" v="5341" actId="27803"/>
          <ac:spMkLst>
            <pc:docMk/>
            <pc:sldMk cId="1830847363" sldId="283"/>
            <ac:spMk id="14000" creationId="{638ED9B0-E8D3-4DF1-862A-8E127F3071C1}"/>
          </ac:spMkLst>
        </pc:spChg>
        <pc:spChg chg="mod">
          <ac:chgData name="Vivek Saahil" userId="43ad321a-5946-4c44-869a-99c3331d9527" providerId="ADAL" clId="{EA813354-F016-409C-A55B-EB42D8BC8B73}" dt="2021-04-06T04:33:14.680" v="5341" actId="27803"/>
          <ac:spMkLst>
            <pc:docMk/>
            <pc:sldMk cId="1830847363" sldId="283"/>
            <ac:spMk id="14001" creationId="{37CEA345-B68D-4AAC-BE71-409FADD8C451}"/>
          </ac:spMkLst>
        </pc:spChg>
        <pc:spChg chg="mod">
          <ac:chgData name="Vivek Saahil" userId="43ad321a-5946-4c44-869a-99c3331d9527" providerId="ADAL" clId="{EA813354-F016-409C-A55B-EB42D8BC8B73}" dt="2021-04-06T04:33:14.680" v="5341" actId="27803"/>
          <ac:spMkLst>
            <pc:docMk/>
            <pc:sldMk cId="1830847363" sldId="283"/>
            <ac:spMk id="14002" creationId="{176AFE78-C035-420A-ABBF-A343CF6AB5FF}"/>
          </ac:spMkLst>
        </pc:spChg>
        <pc:spChg chg="mod">
          <ac:chgData name="Vivek Saahil" userId="43ad321a-5946-4c44-869a-99c3331d9527" providerId="ADAL" clId="{EA813354-F016-409C-A55B-EB42D8BC8B73}" dt="2021-04-06T04:33:14.680" v="5341" actId="27803"/>
          <ac:spMkLst>
            <pc:docMk/>
            <pc:sldMk cId="1830847363" sldId="283"/>
            <ac:spMk id="14003" creationId="{F79B1EF5-38D2-410D-B419-88B8C6FD98E3}"/>
          </ac:spMkLst>
        </pc:spChg>
        <pc:spChg chg="mod">
          <ac:chgData name="Vivek Saahil" userId="43ad321a-5946-4c44-869a-99c3331d9527" providerId="ADAL" clId="{EA813354-F016-409C-A55B-EB42D8BC8B73}" dt="2021-04-06T04:33:14.680" v="5341" actId="27803"/>
          <ac:spMkLst>
            <pc:docMk/>
            <pc:sldMk cId="1830847363" sldId="283"/>
            <ac:spMk id="14004" creationId="{3A6844C0-46F0-4C0B-8A7E-681267718140}"/>
          </ac:spMkLst>
        </pc:spChg>
        <pc:spChg chg="mod">
          <ac:chgData name="Vivek Saahil" userId="43ad321a-5946-4c44-869a-99c3331d9527" providerId="ADAL" clId="{EA813354-F016-409C-A55B-EB42D8BC8B73}" dt="2021-04-06T04:33:14.680" v="5341" actId="27803"/>
          <ac:spMkLst>
            <pc:docMk/>
            <pc:sldMk cId="1830847363" sldId="283"/>
            <ac:spMk id="14005" creationId="{B4B9B43F-9154-4EE9-B9B2-09D445F7E470}"/>
          </ac:spMkLst>
        </pc:spChg>
        <pc:spChg chg="mod">
          <ac:chgData name="Vivek Saahil" userId="43ad321a-5946-4c44-869a-99c3331d9527" providerId="ADAL" clId="{EA813354-F016-409C-A55B-EB42D8BC8B73}" dt="2021-04-06T04:33:14.680" v="5341" actId="27803"/>
          <ac:spMkLst>
            <pc:docMk/>
            <pc:sldMk cId="1830847363" sldId="283"/>
            <ac:spMk id="14006" creationId="{FBA0AD67-5E90-4ECB-9E72-585A0AD3C79F}"/>
          </ac:spMkLst>
        </pc:spChg>
        <pc:spChg chg="mod">
          <ac:chgData name="Vivek Saahil" userId="43ad321a-5946-4c44-869a-99c3331d9527" providerId="ADAL" clId="{EA813354-F016-409C-A55B-EB42D8BC8B73}" dt="2021-04-06T04:33:14.680" v="5341" actId="27803"/>
          <ac:spMkLst>
            <pc:docMk/>
            <pc:sldMk cId="1830847363" sldId="283"/>
            <ac:spMk id="14007" creationId="{1E550A42-0B45-46E9-A851-40585F4A9610}"/>
          </ac:spMkLst>
        </pc:spChg>
        <pc:spChg chg="mod">
          <ac:chgData name="Vivek Saahil" userId="43ad321a-5946-4c44-869a-99c3331d9527" providerId="ADAL" clId="{EA813354-F016-409C-A55B-EB42D8BC8B73}" dt="2021-04-06T04:33:14.680" v="5341" actId="27803"/>
          <ac:spMkLst>
            <pc:docMk/>
            <pc:sldMk cId="1830847363" sldId="283"/>
            <ac:spMk id="14008" creationId="{B28E6FFF-C3B5-410B-AE44-A0D6CEFE5AA7}"/>
          </ac:spMkLst>
        </pc:spChg>
        <pc:spChg chg="mod">
          <ac:chgData name="Vivek Saahil" userId="43ad321a-5946-4c44-869a-99c3331d9527" providerId="ADAL" clId="{EA813354-F016-409C-A55B-EB42D8BC8B73}" dt="2021-04-06T04:33:14.680" v="5341" actId="27803"/>
          <ac:spMkLst>
            <pc:docMk/>
            <pc:sldMk cId="1830847363" sldId="283"/>
            <ac:spMk id="14009" creationId="{4F927F6D-032F-4FF7-946C-FE9E19F78D5D}"/>
          </ac:spMkLst>
        </pc:spChg>
        <pc:spChg chg="mod">
          <ac:chgData name="Vivek Saahil" userId="43ad321a-5946-4c44-869a-99c3331d9527" providerId="ADAL" clId="{EA813354-F016-409C-A55B-EB42D8BC8B73}" dt="2021-04-06T04:33:14.680" v="5341" actId="27803"/>
          <ac:spMkLst>
            <pc:docMk/>
            <pc:sldMk cId="1830847363" sldId="283"/>
            <ac:spMk id="14010" creationId="{03BC8ED9-F164-4C12-8C3A-3939239359F6}"/>
          </ac:spMkLst>
        </pc:spChg>
        <pc:spChg chg="mod">
          <ac:chgData name="Vivek Saahil" userId="43ad321a-5946-4c44-869a-99c3331d9527" providerId="ADAL" clId="{EA813354-F016-409C-A55B-EB42D8BC8B73}" dt="2021-04-06T04:33:14.680" v="5341" actId="27803"/>
          <ac:spMkLst>
            <pc:docMk/>
            <pc:sldMk cId="1830847363" sldId="283"/>
            <ac:spMk id="14011" creationId="{C8C33B78-BDEA-4DDC-913B-7E3D1E9A24BC}"/>
          </ac:spMkLst>
        </pc:spChg>
        <pc:spChg chg="mod">
          <ac:chgData name="Vivek Saahil" userId="43ad321a-5946-4c44-869a-99c3331d9527" providerId="ADAL" clId="{EA813354-F016-409C-A55B-EB42D8BC8B73}" dt="2021-04-06T04:33:14.680" v="5341" actId="27803"/>
          <ac:spMkLst>
            <pc:docMk/>
            <pc:sldMk cId="1830847363" sldId="283"/>
            <ac:spMk id="14012" creationId="{907B2146-6F00-48C1-8C93-DD8820C46C11}"/>
          </ac:spMkLst>
        </pc:spChg>
        <pc:spChg chg="mod">
          <ac:chgData name="Vivek Saahil" userId="43ad321a-5946-4c44-869a-99c3331d9527" providerId="ADAL" clId="{EA813354-F016-409C-A55B-EB42D8BC8B73}" dt="2021-04-06T04:33:14.680" v="5341" actId="27803"/>
          <ac:spMkLst>
            <pc:docMk/>
            <pc:sldMk cId="1830847363" sldId="283"/>
            <ac:spMk id="14013" creationId="{706855D8-EAB2-43A3-B2CF-C32920C76C86}"/>
          </ac:spMkLst>
        </pc:spChg>
        <pc:spChg chg="mod">
          <ac:chgData name="Vivek Saahil" userId="43ad321a-5946-4c44-869a-99c3331d9527" providerId="ADAL" clId="{EA813354-F016-409C-A55B-EB42D8BC8B73}" dt="2021-04-06T04:33:14.680" v="5341" actId="27803"/>
          <ac:spMkLst>
            <pc:docMk/>
            <pc:sldMk cId="1830847363" sldId="283"/>
            <ac:spMk id="14014" creationId="{600AB680-D7CE-4C90-9A89-D5E1D86CB80B}"/>
          </ac:spMkLst>
        </pc:spChg>
        <pc:spChg chg="mod">
          <ac:chgData name="Vivek Saahil" userId="43ad321a-5946-4c44-869a-99c3331d9527" providerId="ADAL" clId="{EA813354-F016-409C-A55B-EB42D8BC8B73}" dt="2021-04-06T04:33:14.680" v="5341" actId="27803"/>
          <ac:spMkLst>
            <pc:docMk/>
            <pc:sldMk cId="1830847363" sldId="283"/>
            <ac:spMk id="14015" creationId="{7905E3E8-8A5F-4F36-A91D-AEEF916F00D1}"/>
          </ac:spMkLst>
        </pc:spChg>
        <pc:spChg chg="mod">
          <ac:chgData name="Vivek Saahil" userId="43ad321a-5946-4c44-869a-99c3331d9527" providerId="ADAL" clId="{EA813354-F016-409C-A55B-EB42D8BC8B73}" dt="2021-04-06T04:33:14.680" v="5341" actId="27803"/>
          <ac:spMkLst>
            <pc:docMk/>
            <pc:sldMk cId="1830847363" sldId="283"/>
            <ac:spMk id="14016" creationId="{FDE4D51E-2D00-4274-BA81-BBFCF7EE4CCF}"/>
          </ac:spMkLst>
        </pc:spChg>
        <pc:spChg chg="mod">
          <ac:chgData name="Vivek Saahil" userId="43ad321a-5946-4c44-869a-99c3331d9527" providerId="ADAL" clId="{EA813354-F016-409C-A55B-EB42D8BC8B73}" dt="2021-04-06T04:33:14.680" v="5341" actId="27803"/>
          <ac:spMkLst>
            <pc:docMk/>
            <pc:sldMk cId="1830847363" sldId="283"/>
            <ac:spMk id="14017" creationId="{00E526B5-6C33-420E-A385-7C281E2878ED}"/>
          </ac:spMkLst>
        </pc:spChg>
        <pc:spChg chg="mod">
          <ac:chgData name="Vivek Saahil" userId="43ad321a-5946-4c44-869a-99c3331d9527" providerId="ADAL" clId="{EA813354-F016-409C-A55B-EB42D8BC8B73}" dt="2021-04-06T04:33:14.680" v="5341" actId="27803"/>
          <ac:spMkLst>
            <pc:docMk/>
            <pc:sldMk cId="1830847363" sldId="283"/>
            <ac:spMk id="14018" creationId="{80E682BC-2821-4E03-8BAC-EF519681248F}"/>
          </ac:spMkLst>
        </pc:spChg>
        <pc:spChg chg="mod">
          <ac:chgData name="Vivek Saahil" userId="43ad321a-5946-4c44-869a-99c3331d9527" providerId="ADAL" clId="{EA813354-F016-409C-A55B-EB42D8BC8B73}" dt="2021-04-06T04:33:14.680" v="5341" actId="27803"/>
          <ac:spMkLst>
            <pc:docMk/>
            <pc:sldMk cId="1830847363" sldId="283"/>
            <ac:spMk id="14019" creationId="{8C17524D-0219-4C2B-B7E1-90FC76CFFEB3}"/>
          </ac:spMkLst>
        </pc:spChg>
        <pc:spChg chg="mod">
          <ac:chgData name="Vivek Saahil" userId="43ad321a-5946-4c44-869a-99c3331d9527" providerId="ADAL" clId="{EA813354-F016-409C-A55B-EB42D8BC8B73}" dt="2021-04-06T04:33:14.680" v="5341" actId="27803"/>
          <ac:spMkLst>
            <pc:docMk/>
            <pc:sldMk cId="1830847363" sldId="283"/>
            <ac:spMk id="14020" creationId="{F319E83B-C622-46AF-A42D-6E95F52948D0}"/>
          </ac:spMkLst>
        </pc:spChg>
        <pc:spChg chg="mod">
          <ac:chgData name="Vivek Saahil" userId="43ad321a-5946-4c44-869a-99c3331d9527" providerId="ADAL" clId="{EA813354-F016-409C-A55B-EB42D8BC8B73}" dt="2021-04-06T04:33:14.680" v="5341" actId="27803"/>
          <ac:spMkLst>
            <pc:docMk/>
            <pc:sldMk cId="1830847363" sldId="283"/>
            <ac:spMk id="14021" creationId="{ABF10032-64DC-4403-A82C-61D87CAE8301}"/>
          </ac:spMkLst>
        </pc:spChg>
        <pc:spChg chg="mod">
          <ac:chgData name="Vivek Saahil" userId="43ad321a-5946-4c44-869a-99c3331d9527" providerId="ADAL" clId="{EA813354-F016-409C-A55B-EB42D8BC8B73}" dt="2021-04-06T04:33:14.680" v="5341" actId="27803"/>
          <ac:spMkLst>
            <pc:docMk/>
            <pc:sldMk cId="1830847363" sldId="283"/>
            <ac:spMk id="14022" creationId="{86A2155A-0AAB-4F37-9E70-E5D277E21D43}"/>
          </ac:spMkLst>
        </pc:spChg>
        <pc:spChg chg="mod">
          <ac:chgData name="Vivek Saahil" userId="43ad321a-5946-4c44-869a-99c3331d9527" providerId="ADAL" clId="{EA813354-F016-409C-A55B-EB42D8BC8B73}" dt="2021-04-06T04:33:14.680" v="5341" actId="27803"/>
          <ac:spMkLst>
            <pc:docMk/>
            <pc:sldMk cId="1830847363" sldId="283"/>
            <ac:spMk id="14023" creationId="{7B73F056-5E00-4479-A4BC-A919EA955A61}"/>
          </ac:spMkLst>
        </pc:spChg>
        <pc:spChg chg="mod">
          <ac:chgData name="Vivek Saahil" userId="43ad321a-5946-4c44-869a-99c3331d9527" providerId="ADAL" clId="{EA813354-F016-409C-A55B-EB42D8BC8B73}" dt="2021-04-06T04:33:14.680" v="5341" actId="27803"/>
          <ac:spMkLst>
            <pc:docMk/>
            <pc:sldMk cId="1830847363" sldId="283"/>
            <ac:spMk id="14024" creationId="{87B37A02-A731-46D3-A5FE-72BCC5B801D4}"/>
          </ac:spMkLst>
        </pc:spChg>
        <pc:spChg chg="mod">
          <ac:chgData name="Vivek Saahil" userId="43ad321a-5946-4c44-869a-99c3331d9527" providerId="ADAL" clId="{EA813354-F016-409C-A55B-EB42D8BC8B73}" dt="2021-04-06T04:33:14.680" v="5341" actId="27803"/>
          <ac:spMkLst>
            <pc:docMk/>
            <pc:sldMk cId="1830847363" sldId="283"/>
            <ac:spMk id="14025" creationId="{663EEA10-D45B-412C-83BE-06DE6FFB8B10}"/>
          </ac:spMkLst>
        </pc:spChg>
        <pc:spChg chg="mod">
          <ac:chgData name="Vivek Saahil" userId="43ad321a-5946-4c44-869a-99c3331d9527" providerId="ADAL" clId="{EA813354-F016-409C-A55B-EB42D8BC8B73}" dt="2021-04-06T04:33:14.680" v="5341" actId="27803"/>
          <ac:spMkLst>
            <pc:docMk/>
            <pc:sldMk cId="1830847363" sldId="283"/>
            <ac:spMk id="14026" creationId="{A6FE43AD-FF66-4441-9678-D60AA416A381}"/>
          </ac:spMkLst>
        </pc:spChg>
        <pc:spChg chg="mod">
          <ac:chgData name="Vivek Saahil" userId="43ad321a-5946-4c44-869a-99c3331d9527" providerId="ADAL" clId="{EA813354-F016-409C-A55B-EB42D8BC8B73}" dt="2021-04-06T04:33:14.680" v="5341" actId="27803"/>
          <ac:spMkLst>
            <pc:docMk/>
            <pc:sldMk cId="1830847363" sldId="283"/>
            <ac:spMk id="14027" creationId="{860A36BE-88A6-49A8-8ED9-9AA6D9252EB0}"/>
          </ac:spMkLst>
        </pc:spChg>
        <pc:spChg chg="mod">
          <ac:chgData name="Vivek Saahil" userId="43ad321a-5946-4c44-869a-99c3331d9527" providerId="ADAL" clId="{EA813354-F016-409C-A55B-EB42D8BC8B73}" dt="2021-04-06T04:33:14.680" v="5341" actId="27803"/>
          <ac:spMkLst>
            <pc:docMk/>
            <pc:sldMk cId="1830847363" sldId="283"/>
            <ac:spMk id="14028" creationId="{DE27F389-34EB-49C7-B17D-DD1D209D3643}"/>
          </ac:spMkLst>
        </pc:spChg>
        <pc:spChg chg="mod">
          <ac:chgData name="Vivek Saahil" userId="43ad321a-5946-4c44-869a-99c3331d9527" providerId="ADAL" clId="{EA813354-F016-409C-A55B-EB42D8BC8B73}" dt="2021-04-06T04:33:14.680" v="5341" actId="27803"/>
          <ac:spMkLst>
            <pc:docMk/>
            <pc:sldMk cId="1830847363" sldId="283"/>
            <ac:spMk id="14029" creationId="{B61C2FE7-DDAA-4D1A-9D42-C5F9D8FDCE3A}"/>
          </ac:spMkLst>
        </pc:spChg>
        <pc:spChg chg="mod">
          <ac:chgData name="Vivek Saahil" userId="43ad321a-5946-4c44-869a-99c3331d9527" providerId="ADAL" clId="{EA813354-F016-409C-A55B-EB42D8BC8B73}" dt="2021-04-06T04:33:14.680" v="5341" actId="27803"/>
          <ac:spMkLst>
            <pc:docMk/>
            <pc:sldMk cId="1830847363" sldId="283"/>
            <ac:spMk id="14030" creationId="{5ECF3F2B-F2B2-4A7F-88BF-6800C8088118}"/>
          </ac:spMkLst>
        </pc:spChg>
        <pc:spChg chg="mod">
          <ac:chgData name="Vivek Saahil" userId="43ad321a-5946-4c44-869a-99c3331d9527" providerId="ADAL" clId="{EA813354-F016-409C-A55B-EB42D8BC8B73}" dt="2021-04-06T04:33:14.680" v="5341" actId="27803"/>
          <ac:spMkLst>
            <pc:docMk/>
            <pc:sldMk cId="1830847363" sldId="283"/>
            <ac:spMk id="14031" creationId="{B0905310-4DE2-4A6C-9242-9B808C4E40D6}"/>
          </ac:spMkLst>
        </pc:spChg>
        <pc:spChg chg="mod">
          <ac:chgData name="Vivek Saahil" userId="43ad321a-5946-4c44-869a-99c3331d9527" providerId="ADAL" clId="{EA813354-F016-409C-A55B-EB42D8BC8B73}" dt="2021-04-06T04:33:14.680" v="5341" actId="27803"/>
          <ac:spMkLst>
            <pc:docMk/>
            <pc:sldMk cId="1830847363" sldId="283"/>
            <ac:spMk id="14032" creationId="{E4C83D96-6D7F-479B-A83E-38D1D4134BC7}"/>
          </ac:spMkLst>
        </pc:spChg>
        <pc:spChg chg="mod">
          <ac:chgData name="Vivek Saahil" userId="43ad321a-5946-4c44-869a-99c3331d9527" providerId="ADAL" clId="{EA813354-F016-409C-A55B-EB42D8BC8B73}" dt="2021-04-06T04:33:14.680" v="5341" actId="27803"/>
          <ac:spMkLst>
            <pc:docMk/>
            <pc:sldMk cId="1830847363" sldId="283"/>
            <ac:spMk id="14033" creationId="{6E6A7E77-7700-44D0-841C-77ECFB8D51C4}"/>
          </ac:spMkLst>
        </pc:spChg>
        <pc:spChg chg="mod">
          <ac:chgData name="Vivek Saahil" userId="43ad321a-5946-4c44-869a-99c3331d9527" providerId="ADAL" clId="{EA813354-F016-409C-A55B-EB42D8BC8B73}" dt="2021-04-06T04:33:14.680" v="5341" actId="27803"/>
          <ac:spMkLst>
            <pc:docMk/>
            <pc:sldMk cId="1830847363" sldId="283"/>
            <ac:spMk id="14034" creationId="{A9A93765-3F81-429C-86AE-1C69AD898029}"/>
          </ac:spMkLst>
        </pc:spChg>
        <pc:spChg chg="mod">
          <ac:chgData name="Vivek Saahil" userId="43ad321a-5946-4c44-869a-99c3331d9527" providerId="ADAL" clId="{EA813354-F016-409C-A55B-EB42D8BC8B73}" dt="2021-04-06T04:33:14.680" v="5341" actId="27803"/>
          <ac:spMkLst>
            <pc:docMk/>
            <pc:sldMk cId="1830847363" sldId="283"/>
            <ac:spMk id="14035" creationId="{40E28AE4-8B1A-40DD-8925-13BB8AB52D24}"/>
          </ac:spMkLst>
        </pc:spChg>
        <pc:spChg chg="mod">
          <ac:chgData name="Vivek Saahil" userId="43ad321a-5946-4c44-869a-99c3331d9527" providerId="ADAL" clId="{EA813354-F016-409C-A55B-EB42D8BC8B73}" dt="2021-04-06T04:33:14.680" v="5341" actId="27803"/>
          <ac:spMkLst>
            <pc:docMk/>
            <pc:sldMk cId="1830847363" sldId="283"/>
            <ac:spMk id="14036" creationId="{517D19B9-CC80-4314-95AF-13817E05AF22}"/>
          </ac:spMkLst>
        </pc:spChg>
        <pc:spChg chg="mod">
          <ac:chgData name="Vivek Saahil" userId="43ad321a-5946-4c44-869a-99c3331d9527" providerId="ADAL" clId="{EA813354-F016-409C-A55B-EB42D8BC8B73}" dt="2021-04-06T04:33:14.680" v="5341" actId="27803"/>
          <ac:spMkLst>
            <pc:docMk/>
            <pc:sldMk cId="1830847363" sldId="283"/>
            <ac:spMk id="14037" creationId="{A33C6A5B-BC8F-49FF-B673-DEB0B987BF1B}"/>
          </ac:spMkLst>
        </pc:spChg>
        <pc:spChg chg="mod">
          <ac:chgData name="Vivek Saahil" userId="43ad321a-5946-4c44-869a-99c3331d9527" providerId="ADAL" clId="{EA813354-F016-409C-A55B-EB42D8BC8B73}" dt="2021-04-06T04:33:14.680" v="5341" actId="27803"/>
          <ac:spMkLst>
            <pc:docMk/>
            <pc:sldMk cId="1830847363" sldId="283"/>
            <ac:spMk id="14038" creationId="{41225793-78FD-4F5D-B13C-94CD40E51A94}"/>
          </ac:spMkLst>
        </pc:spChg>
        <pc:spChg chg="mod">
          <ac:chgData name="Vivek Saahil" userId="43ad321a-5946-4c44-869a-99c3331d9527" providerId="ADAL" clId="{EA813354-F016-409C-A55B-EB42D8BC8B73}" dt="2021-04-06T04:33:14.680" v="5341" actId="27803"/>
          <ac:spMkLst>
            <pc:docMk/>
            <pc:sldMk cId="1830847363" sldId="283"/>
            <ac:spMk id="14039" creationId="{DA001A04-942C-4D02-9D88-FA03B0449FD1}"/>
          </ac:spMkLst>
        </pc:spChg>
        <pc:spChg chg="mod">
          <ac:chgData name="Vivek Saahil" userId="43ad321a-5946-4c44-869a-99c3331d9527" providerId="ADAL" clId="{EA813354-F016-409C-A55B-EB42D8BC8B73}" dt="2021-04-06T04:33:14.680" v="5341" actId="27803"/>
          <ac:spMkLst>
            <pc:docMk/>
            <pc:sldMk cId="1830847363" sldId="283"/>
            <ac:spMk id="14040" creationId="{06FD2BEC-041E-4E0D-85CE-AACDE267307C}"/>
          </ac:spMkLst>
        </pc:spChg>
        <pc:spChg chg="mod">
          <ac:chgData name="Vivek Saahil" userId="43ad321a-5946-4c44-869a-99c3331d9527" providerId="ADAL" clId="{EA813354-F016-409C-A55B-EB42D8BC8B73}" dt="2021-04-06T04:33:14.680" v="5341" actId="27803"/>
          <ac:spMkLst>
            <pc:docMk/>
            <pc:sldMk cId="1830847363" sldId="283"/>
            <ac:spMk id="14041" creationId="{FDB63F25-1AAC-46A9-98F2-040F4AD2B35F}"/>
          </ac:spMkLst>
        </pc:spChg>
        <pc:spChg chg="mod">
          <ac:chgData name="Vivek Saahil" userId="43ad321a-5946-4c44-869a-99c3331d9527" providerId="ADAL" clId="{EA813354-F016-409C-A55B-EB42D8BC8B73}" dt="2021-04-06T04:33:14.680" v="5341" actId="27803"/>
          <ac:spMkLst>
            <pc:docMk/>
            <pc:sldMk cId="1830847363" sldId="283"/>
            <ac:spMk id="14042" creationId="{08E52D9B-6C46-43D6-826B-DFADA5164CB4}"/>
          </ac:spMkLst>
        </pc:spChg>
        <pc:spChg chg="mod">
          <ac:chgData name="Vivek Saahil" userId="43ad321a-5946-4c44-869a-99c3331d9527" providerId="ADAL" clId="{EA813354-F016-409C-A55B-EB42D8BC8B73}" dt="2021-04-06T04:33:14.680" v="5341" actId="27803"/>
          <ac:spMkLst>
            <pc:docMk/>
            <pc:sldMk cId="1830847363" sldId="283"/>
            <ac:spMk id="14043" creationId="{97B384BD-FCDE-4657-94A3-B9F2E08E5364}"/>
          </ac:spMkLst>
        </pc:spChg>
        <pc:spChg chg="mod">
          <ac:chgData name="Vivek Saahil" userId="43ad321a-5946-4c44-869a-99c3331d9527" providerId="ADAL" clId="{EA813354-F016-409C-A55B-EB42D8BC8B73}" dt="2021-04-06T04:33:14.680" v="5341" actId="27803"/>
          <ac:spMkLst>
            <pc:docMk/>
            <pc:sldMk cId="1830847363" sldId="283"/>
            <ac:spMk id="14044" creationId="{98DA78B7-E727-4872-949B-44F611B6A742}"/>
          </ac:spMkLst>
        </pc:spChg>
        <pc:spChg chg="mod">
          <ac:chgData name="Vivek Saahil" userId="43ad321a-5946-4c44-869a-99c3331d9527" providerId="ADAL" clId="{EA813354-F016-409C-A55B-EB42D8BC8B73}" dt="2021-04-06T04:33:14.680" v="5341" actId="27803"/>
          <ac:spMkLst>
            <pc:docMk/>
            <pc:sldMk cId="1830847363" sldId="283"/>
            <ac:spMk id="14045" creationId="{71653B97-7F25-47BF-8FAA-FCE12A9A4F52}"/>
          </ac:spMkLst>
        </pc:spChg>
        <pc:spChg chg="mod">
          <ac:chgData name="Vivek Saahil" userId="43ad321a-5946-4c44-869a-99c3331d9527" providerId="ADAL" clId="{EA813354-F016-409C-A55B-EB42D8BC8B73}" dt="2021-04-06T04:33:14.680" v="5341" actId="27803"/>
          <ac:spMkLst>
            <pc:docMk/>
            <pc:sldMk cId="1830847363" sldId="283"/>
            <ac:spMk id="14046" creationId="{D2A68B22-4C71-4E9C-9D31-77FC26503B9E}"/>
          </ac:spMkLst>
        </pc:spChg>
        <pc:spChg chg="mod">
          <ac:chgData name="Vivek Saahil" userId="43ad321a-5946-4c44-869a-99c3331d9527" providerId="ADAL" clId="{EA813354-F016-409C-A55B-EB42D8BC8B73}" dt="2021-04-06T04:33:14.680" v="5341" actId="27803"/>
          <ac:spMkLst>
            <pc:docMk/>
            <pc:sldMk cId="1830847363" sldId="283"/>
            <ac:spMk id="14047" creationId="{D24F6827-1691-4792-9ABC-AB12572C6855}"/>
          </ac:spMkLst>
        </pc:spChg>
        <pc:spChg chg="mod">
          <ac:chgData name="Vivek Saahil" userId="43ad321a-5946-4c44-869a-99c3331d9527" providerId="ADAL" clId="{EA813354-F016-409C-A55B-EB42D8BC8B73}" dt="2021-04-06T04:33:14.680" v="5341" actId="27803"/>
          <ac:spMkLst>
            <pc:docMk/>
            <pc:sldMk cId="1830847363" sldId="283"/>
            <ac:spMk id="14048" creationId="{871C7DE9-05D3-4772-907C-A52C35AE3E90}"/>
          </ac:spMkLst>
        </pc:spChg>
        <pc:spChg chg="mod">
          <ac:chgData name="Vivek Saahil" userId="43ad321a-5946-4c44-869a-99c3331d9527" providerId="ADAL" clId="{EA813354-F016-409C-A55B-EB42D8BC8B73}" dt="2021-04-06T04:33:14.680" v="5341" actId="27803"/>
          <ac:spMkLst>
            <pc:docMk/>
            <pc:sldMk cId="1830847363" sldId="283"/>
            <ac:spMk id="14049" creationId="{BCFE37D5-FFBA-48BA-8F47-856F59FC31E2}"/>
          </ac:spMkLst>
        </pc:spChg>
        <pc:spChg chg="mod">
          <ac:chgData name="Vivek Saahil" userId="43ad321a-5946-4c44-869a-99c3331d9527" providerId="ADAL" clId="{EA813354-F016-409C-A55B-EB42D8BC8B73}" dt="2021-04-06T04:33:14.680" v="5341" actId="27803"/>
          <ac:spMkLst>
            <pc:docMk/>
            <pc:sldMk cId="1830847363" sldId="283"/>
            <ac:spMk id="14050" creationId="{C47F0310-3D14-4190-866C-B5338A61763F}"/>
          </ac:spMkLst>
        </pc:spChg>
        <pc:spChg chg="mod">
          <ac:chgData name="Vivek Saahil" userId="43ad321a-5946-4c44-869a-99c3331d9527" providerId="ADAL" clId="{EA813354-F016-409C-A55B-EB42D8BC8B73}" dt="2021-04-06T04:33:14.680" v="5341" actId="27803"/>
          <ac:spMkLst>
            <pc:docMk/>
            <pc:sldMk cId="1830847363" sldId="283"/>
            <ac:spMk id="14051" creationId="{EE7026E4-068F-46CE-BE62-36924C4123A8}"/>
          </ac:spMkLst>
        </pc:spChg>
        <pc:spChg chg="mod">
          <ac:chgData name="Vivek Saahil" userId="43ad321a-5946-4c44-869a-99c3331d9527" providerId="ADAL" clId="{EA813354-F016-409C-A55B-EB42D8BC8B73}" dt="2021-04-06T04:33:14.680" v="5341" actId="27803"/>
          <ac:spMkLst>
            <pc:docMk/>
            <pc:sldMk cId="1830847363" sldId="283"/>
            <ac:spMk id="14052" creationId="{520212E1-0B7B-4B5A-BEFC-334696DF79CC}"/>
          </ac:spMkLst>
        </pc:spChg>
        <pc:spChg chg="mod">
          <ac:chgData name="Vivek Saahil" userId="43ad321a-5946-4c44-869a-99c3331d9527" providerId="ADAL" clId="{EA813354-F016-409C-A55B-EB42D8BC8B73}" dt="2021-04-06T04:33:14.680" v="5341" actId="27803"/>
          <ac:spMkLst>
            <pc:docMk/>
            <pc:sldMk cId="1830847363" sldId="283"/>
            <ac:spMk id="14053" creationId="{AC13A672-0762-4B77-9CE6-F82A6902AB44}"/>
          </ac:spMkLst>
        </pc:spChg>
        <pc:spChg chg="mod">
          <ac:chgData name="Vivek Saahil" userId="43ad321a-5946-4c44-869a-99c3331d9527" providerId="ADAL" clId="{EA813354-F016-409C-A55B-EB42D8BC8B73}" dt="2021-04-06T04:33:14.680" v="5341" actId="27803"/>
          <ac:spMkLst>
            <pc:docMk/>
            <pc:sldMk cId="1830847363" sldId="283"/>
            <ac:spMk id="14054" creationId="{CE074BD0-8C94-449F-9E2E-10026BAF9B95}"/>
          </ac:spMkLst>
        </pc:spChg>
        <pc:spChg chg="mod">
          <ac:chgData name="Vivek Saahil" userId="43ad321a-5946-4c44-869a-99c3331d9527" providerId="ADAL" clId="{EA813354-F016-409C-A55B-EB42D8BC8B73}" dt="2021-04-06T04:33:14.680" v="5341" actId="27803"/>
          <ac:spMkLst>
            <pc:docMk/>
            <pc:sldMk cId="1830847363" sldId="283"/>
            <ac:spMk id="14055" creationId="{FB341AF1-D639-4CAC-8BC2-A642AA41180A}"/>
          </ac:spMkLst>
        </pc:spChg>
        <pc:spChg chg="mod">
          <ac:chgData name="Vivek Saahil" userId="43ad321a-5946-4c44-869a-99c3331d9527" providerId="ADAL" clId="{EA813354-F016-409C-A55B-EB42D8BC8B73}" dt="2021-04-06T04:33:14.680" v="5341" actId="27803"/>
          <ac:spMkLst>
            <pc:docMk/>
            <pc:sldMk cId="1830847363" sldId="283"/>
            <ac:spMk id="14056" creationId="{F6261159-7B02-4DBF-82F5-7F57A26FCA3A}"/>
          </ac:spMkLst>
        </pc:spChg>
        <pc:spChg chg="mod">
          <ac:chgData name="Vivek Saahil" userId="43ad321a-5946-4c44-869a-99c3331d9527" providerId="ADAL" clId="{EA813354-F016-409C-A55B-EB42D8BC8B73}" dt="2021-04-06T04:33:14.680" v="5341" actId="27803"/>
          <ac:spMkLst>
            <pc:docMk/>
            <pc:sldMk cId="1830847363" sldId="283"/>
            <ac:spMk id="14057" creationId="{96DB7127-4C7C-43A8-A14D-B3423A5BFBA6}"/>
          </ac:spMkLst>
        </pc:spChg>
        <pc:spChg chg="mod">
          <ac:chgData name="Vivek Saahil" userId="43ad321a-5946-4c44-869a-99c3331d9527" providerId="ADAL" clId="{EA813354-F016-409C-A55B-EB42D8BC8B73}" dt="2021-04-06T04:33:14.680" v="5341" actId="27803"/>
          <ac:spMkLst>
            <pc:docMk/>
            <pc:sldMk cId="1830847363" sldId="283"/>
            <ac:spMk id="14058" creationId="{C536BAFF-3909-4CA1-90C1-9478160C52B7}"/>
          </ac:spMkLst>
        </pc:spChg>
        <pc:spChg chg="mod">
          <ac:chgData name="Vivek Saahil" userId="43ad321a-5946-4c44-869a-99c3331d9527" providerId="ADAL" clId="{EA813354-F016-409C-A55B-EB42D8BC8B73}" dt="2021-04-06T04:33:14.680" v="5341" actId="27803"/>
          <ac:spMkLst>
            <pc:docMk/>
            <pc:sldMk cId="1830847363" sldId="283"/>
            <ac:spMk id="14059" creationId="{38D1290D-257F-4B59-A13D-D44B81BDBEAD}"/>
          </ac:spMkLst>
        </pc:spChg>
        <pc:spChg chg="mod">
          <ac:chgData name="Vivek Saahil" userId="43ad321a-5946-4c44-869a-99c3331d9527" providerId="ADAL" clId="{EA813354-F016-409C-A55B-EB42D8BC8B73}" dt="2021-04-06T04:33:14.680" v="5341" actId="27803"/>
          <ac:spMkLst>
            <pc:docMk/>
            <pc:sldMk cId="1830847363" sldId="283"/>
            <ac:spMk id="14060" creationId="{8BEBA140-DBFC-4BE5-B243-E4B0C6598104}"/>
          </ac:spMkLst>
        </pc:spChg>
        <pc:spChg chg="mod">
          <ac:chgData name="Vivek Saahil" userId="43ad321a-5946-4c44-869a-99c3331d9527" providerId="ADAL" clId="{EA813354-F016-409C-A55B-EB42D8BC8B73}" dt="2021-04-06T04:33:14.680" v="5341" actId="27803"/>
          <ac:spMkLst>
            <pc:docMk/>
            <pc:sldMk cId="1830847363" sldId="283"/>
            <ac:spMk id="14061" creationId="{5BE5E3E2-EB21-4D88-8A7B-E23205768F08}"/>
          </ac:spMkLst>
        </pc:spChg>
        <pc:spChg chg="mod">
          <ac:chgData name="Vivek Saahil" userId="43ad321a-5946-4c44-869a-99c3331d9527" providerId="ADAL" clId="{EA813354-F016-409C-A55B-EB42D8BC8B73}" dt="2021-04-06T04:33:14.680" v="5341" actId="27803"/>
          <ac:spMkLst>
            <pc:docMk/>
            <pc:sldMk cId="1830847363" sldId="283"/>
            <ac:spMk id="14062" creationId="{E407185B-96E0-4A3B-9884-E95454A96578}"/>
          </ac:spMkLst>
        </pc:spChg>
        <pc:spChg chg="mod">
          <ac:chgData name="Vivek Saahil" userId="43ad321a-5946-4c44-869a-99c3331d9527" providerId="ADAL" clId="{EA813354-F016-409C-A55B-EB42D8BC8B73}" dt="2021-04-06T04:33:14.680" v="5341" actId="27803"/>
          <ac:spMkLst>
            <pc:docMk/>
            <pc:sldMk cId="1830847363" sldId="283"/>
            <ac:spMk id="14063" creationId="{455C5E8E-F8A8-4055-80D8-CF3D7D486B1C}"/>
          </ac:spMkLst>
        </pc:spChg>
        <pc:spChg chg="mod">
          <ac:chgData name="Vivek Saahil" userId="43ad321a-5946-4c44-869a-99c3331d9527" providerId="ADAL" clId="{EA813354-F016-409C-A55B-EB42D8BC8B73}" dt="2021-04-06T04:33:14.680" v="5341" actId="27803"/>
          <ac:spMkLst>
            <pc:docMk/>
            <pc:sldMk cId="1830847363" sldId="283"/>
            <ac:spMk id="14064" creationId="{AE4278C6-116B-49A2-919F-A18E7A856E1C}"/>
          </ac:spMkLst>
        </pc:spChg>
        <pc:spChg chg="mod">
          <ac:chgData name="Vivek Saahil" userId="43ad321a-5946-4c44-869a-99c3331d9527" providerId="ADAL" clId="{EA813354-F016-409C-A55B-EB42D8BC8B73}" dt="2021-04-06T04:33:14.680" v="5341" actId="27803"/>
          <ac:spMkLst>
            <pc:docMk/>
            <pc:sldMk cId="1830847363" sldId="283"/>
            <ac:spMk id="14065" creationId="{29A52275-1CDE-42D0-9B16-C252A9B23C6F}"/>
          </ac:spMkLst>
        </pc:spChg>
        <pc:spChg chg="mod">
          <ac:chgData name="Vivek Saahil" userId="43ad321a-5946-4c44-869a-99c3331d9527" providerId="ADAL" clId="{EA813354-F016-409C-A55B-EB42D8BC8B73}" dt="2021-04-06T04:33:14.680" v="5341" actId="27803"/>
          <ac:spMkLst>
            <pc:docMk/>
            <pc:sldMk cId="1830847363" sldId="283"/>
            <ac:spMk id="14066" creationId="{0AEC4758-E73D-4A2D-BC7C-323532B08127}"/>
          </ac:spMkLst>
        </pc:spChg>
        <pc:spChg chg="mod">
          <ac:chgData name="Vivek Saahil" userId="43ad321a-5946-4c44-869a-99c3331d9527" providerId="ADAL" clId="{EA813354-F016-409C-A55B-EB42D8BC8B73}" dt="2021-04-06T04:33:14.680" v="5341" actId="27803"/>
          <ac:spMkLst>
            <pc:docMk/>
            <pc:sldMk cId="1830847363" sldId="283"/>
            <ac:spMk id="14067" creationId="{85AE0F3C-23A7-4889-993D-3B824646F4F3}"/>
          </ac:spMkLst>
        </pc:spChg>
        <pc:spChg chg="mod">
          <ac:chgData name="Vivek Saahil" userId="43ad321a-5946-4c44-869a-99c3331d9527" providerId="ADAL" clId="{EA813354-F016-409C-A55B-EB42D8BC8B73}" dt="2021-04-06T04:33:14.680" v="5341" actId="27803"/>
          <ac:spMkLst>
            <pc:docMk/>
            <pc:sldMk cId="1830847363" sldId="283"/>
            <ac:spMk id="14068" creationId="{ECB18CBF-7A96-4BAA-84D4-5870194F11C7}"/>
          </ac:spMkLst>
        </pc:spChg>
        <pc:spChg chg="mod">
          <ac:chgData name="Vivek Saahil" userId="43ad321a-5946-4c44-869a-99c3331d9527" providerId="ADAL" clId="{EA813354-F016-409C-A55B-EB42D8BC8B73}" dt="2021-04-06T04:33:14.680" v="5341" actId="27803"/>
          <ac:spMkLst>
            <pc:docMk/>
            <pc:sldMk cId="1830847363" sldId="283"/>
            <ac:spMk id="14069" creationId="{43924782-0590-411B-A697-AAD96078C545}"/>
          </ac:spMkLst>
        </pc:spChg>
        <pc:spChg chg="mod">
          <ac:chgData name="Vivek Saahil" userId="43ad321a-5946-4c44-869a-99c3331d9527" providerId="ADAL" clId="{EA813354-F016-409C-A55B-EB42D8BC8B73}" dt="2021-04-06T04:33:14.680" v="5341" actId="27803"/>
          <ac:spMkLst>
            <pc:docMk/>
            <pc:sldMk cId="1830847363" sldId="283"/>
            <ac:spMk id="14070" creationId="{E296862E-3FCA-4DFF-A0AF-42CB1C9F1CBB}"/>
          </ac:spMkLst>
        </pc:spChg>
        <pc:spChg chg="mod">
          <ac:chgData name="Vivek Saahil" userId="43ad321a-5946-4c44-869a-99c3331d9527" providerId="ADAL" clId="{EA813354-F016-409C-A55B-EB42D8BC8B73}" dt="2021-04-06T04:33:14.680" v="5341" actId="27803"/>
          <ac:spMkLst>
            <pc:docMk/>
            <pc:sldMk cId="1830847363" sldId="283"/>
            <ac:spMk id="14071" creationId="{FCFFBAB2-DF11-46FE-AF81-E9D022AE1513}"/>
          </ac:spMkLst>
        </pc:spChg>
        <pc:spChg chg="mod">
          <ac:chgData name="Vivek Saahil" userId="43ad321a-5946-4c44-869a-99c3331d9527" providerId="ADAL" clId="{EA813354-F016-409C-A55B-EB42D8BC8B73}" dt="2021-04-06T04:33:14.680" v="5341" actId="27803"/>
          <ac:spMkLst>
            <pc:docMk/>
            <pc:sldMk cId="1830847363" sldId="283"/>
            <ac:spMk id="14072" creationId="{13E9ACD7-071A-456A-83E1-2EAB22F4B937}"/>
          </ac:spMkLst>
        </pc:spChg>
        <pc:spChg chg="mod">
          <ac:chgData name="Vivek Saahil" userId="43ad321a-5946-4c44-869a-99c3331d9527" providerId="ADAL" clId="{EA813354-F016-409C-A55B-EB42D8BC8B73}" dt="2021-04-06T04:33:14.680" v="5341" actId="27803"/>
          <ac:spMkLst>
            <pc:docMk/>
            <pc:sldMk cId="1830847363" sldId="283"/>
            <ac:spMk id="14073" creationId="{0FEE5CCB-AC13-4A38-B4C7-7119C4F1D940}"/>
          </ac:spMkLst>
        </pc:spChg>
        <pc:spChg chg="mod">
          <ac:chgData name="Vivek Saahil" userId="43ad321a-5946-4c44-869a-99c3331d9527" providerId="ADAL" clId="{EA813354-F016-409C-A55B-EB42D8BC8B73}" dt="2021-04-06T04:33:14.680" v="5341" actId="27803"/>
          <ac:spMkLst>
            <pc:docMk/>
            <pc:sldMk cId="1830847363" sldId="283"/>
            <ac:spMk id="14074" creationId="{AE31C645-CBCB-42D0-B23E-1B130F80E0D2}"/>
          </ac:spMkLst>
        </pc:spChg>
        <pc:spChg chg="mod">
          <ac:chgData name="Vivek Saahil" userId="43ad321a-5946-4c44-869a-99c3331d9527" providerId="ADAL" clId="{EA813354-F016-409C-A55B-EB42D8BC8B73}" dt="2021-04-06T04:33:14.680" v="5341" actId="27803"/>
          <ac:spMkLst>
            <pc:docMk/>
            <pc:sldMk cId="1830847363" sldId="283"/>
            <ac:spMk id="14075" creationId="{1A066574-DBB9-4415-8C9E-B4EB513E3D0D}"/>
          </ac:spMkLst>
        </pc:spChg>
        <pc:spChg chg="mod">
          <ac:chgData name="Vivek Saahil" userId="43ad321a-5946-4c44-869a-99c3331d9527" providerId="ADAL" clId="{EA813354-F016-409C-A55B-EB42D8BC8B73}" dt="2021-04-06T04:33:14.680" v="5341" actId="27803"/>
          <ac:spMkLst>
            <pc:docMk/>
            <pc:sldMk cId="1830847363" sldId="283"/>
            <ac:spMk id="14076" creationId="{0B052C1A-2EF5-47BD-B0B0-664E7A7087D8}"/>
          </ac:spMkLst>
        </pc:spChg>
        <pc:spChg chg="mod">
          <ac:chgData name="Vivek Saahil" userId="43ad321a-5946-4c44-869a-99c3331d9527" providerId="ADAL" clId="{EA813354-F016-409C-A55B-EB42D8BC8B73}" dt="2021-04-06T04:33:14.680" v="5341" actId="27803"/>
          <ac:spMkLst>
            <pc:docMk/>
            <pc:sldMk cId="1830847363" sldId="283"/>
            <ac:spMk id="14077" creationId="{43DD5A2E-FF0F-4496-B678-75338F68DC72}"/>
          </ac:spMkLst>
        </pc:spChg>
        <pc:spChg chg="mod">
          <ac:chgData name="Vivek Saahil" userId="43ad321a-5946-4c44-869a-99c3331d9527" providerId="ADAL" clId="{EA813354-F016-409C-A55B-EB42D8BC8B73}" dt="2021-04-06T04:33:14.680" v="5341" actId="27803"/>
          <ac:spMkLst>
            <pc:docMk/>
            <pc:sldMk cId="1830847363" sldId="283"/>
            <ac:spMk id="14078" creationId="{FE498D8A-68D2-4AB9-BD98-03E924C2AF18}"/>
          </ac:spMkLst>
        </pc:spChg>
        <pc:spChg chg="mod">
          <ac:chgData name="Vivek Saahil" userId="43ad321a-5946-4c44-869a-99c3331d9527" providerId="ADAL" clId="{EA813354-F016-409C-A55B-EB42D8BC8B73}" dt="2021-04-06T04:33:14.680" v="5341" actId="27803"/>
          <ac:spMkLst>
            <pc:docMk/>
            <pc:sldMk cId="1830847363" sldId="283"/>
            <ac:spMk id="14079" creationId="{6C033E0F-BCAD-42EB-B6EB-A3FCB55FBBEB}"/>
          </ac:spMkLst>
        </pc:spChg>
        <pc:spChg chg="mod">
          <ac:chgData name="Vivek Saahil" userId="43ad321a-5946-4c44-869a-99c3331d9527" providerId="ADAL" clId="{EA813354-F016-409C-A55B-EB42D8BC8B73}" dt="2021-04-06T04:33:14.680" v="5341" actId="27803"/>
          <ac:spMkLst>
            <pc:docMk/>
            <pc:sldMk cId="1830847363" sldId="283"/>
            <ac:spMk id="14080" creationId="{A17D92CC-772C-4A91-9426-D608CEA2FDCD}"/>
          </ac:spMkLst>
        </pc:spChg>
        <pc:spChg chg="mod">
          <ac:chgData name="Vivek Saahil" userId="43ad321a-5946-4c44-869a-99c3331d9527" providerId="ADAL" clId="{EA813354-F016-409C-A55B-EB42D8BC8B73}" dt="2021-04-06T04:33:14.680" v="5341" actId="27803"/>
          <ac:spMkLst>
            <pc:docMk/>
            <pc:sldMk cId="1830847363" sldId="283"/>
            <ac:spMk id="14081" creationId="{EAAE398E-368C-4A9D-A4C9-F4BA9FB312F0}"/>
          </ac:spMkLst>
        </pc:spChg>
        <pc:spChg chg="mod">
          <ac:chgData name="Vivek Saahil" userId="43ad321a-5946-4c44-869a-99c3331d9527" providerId="ADAL" clId="{EA813354-F016-409C-A55B-EB42D8BC8B73}" dt="2021-04-06T04:33:14.680" v="5341" actId="27803"/>
          <ac:spMkLst>
            <pc:docMk/>
            <pc:sldMk cId="1830847363" sldId="283"/>
            <ac:spMk id="14082" creationId="{9EA576F3-E59F-4E9F-B3EC-3BF9452F6981}"/>
          </ac:spMkLst>
        </pc:spChg>
        <pc:spChg chg="mod">
          <ac:chgData name="Vivek Saahil" userId="43ad321a-5946-4c44-869a-99c3331d9527" providerId="ADAL" clId="{EA813354-F016-409C-A55B-EB42D8BC8B73}" dt="2021-04-06T04:33:14.680" v="5341" actId="27803"/>
          <ac:spMkLst>
            <pc:docMk/>
            <pc:sldMk cId="1830847363" sldId="283"/>
            <ac:spMk id="14083" creationId="{61971E1C-3756-4C52-830F-4C406067F54E}"/>
          </ac:spMkLst>
        </pc:spChg>
        <pc:spChg chg="mod">
          <ac:chgData name="Vivek Saahil" userId="43ad321a-5946-4c44-869a-99c3331d9527" providerId="ADAL" clId="{EA813354-F016-409C-A55B-EB42D8BC8B73}" dt="2021-04-06T04:33:14.680" v="5341" actId="27803"/>
          <ac:spMkLst>
            <pc:docMk/>
            <pc:sldMk cId="1830847363" sldId="283"/>
            <ac:spMk id="14084" creationId="{BF2F8CCF-F1ED-4533-9927-0831182F19AE}"/>
          </ac:spMkLst>
        </pc:spChg>
        <pc:spChg chg="mod">
          <ac:chgData name="Vivek Saahil" userId="43ad321a-5946-4c44-869a-99c3331d9527" providerId="ADAL" clId="{EA813354-F016-409C-A55B-EB42D8BC8B73}" dt="2021-04-06T04:33:14.680" v="5341" actId="27803"/>
          <ac:spMkLst>
            <pc:docMk/>
            <pc:sldMk cId="1830847363" sldId="283"/>
            <ac:spMk id="14085" creationId="{D64074C1-AB0A-488C-8AAE-A7624DEF3F1C}"/>
          </ac:spMkLst>
        </pc:spChg>
        <pc:spChg chg="mod">
          <ac:chgData name="Vivek Saahil" userId="43ad321a-5946-4c44-869a-99c3331d9527" providerId="ADAL" clId="{EA813354-F016-409C-A55B-EB42D8BC8B73}" dt="2021-04-06T04:33:14.680" v="5341" actId="27803"/>
          <ac:spMkLst>
            <pc:docMk/>
            <pc:sldMk cId="1830847363" sldId="283"/>
            <ac:spMk id="14086" creationId="{1594FBE0-F25B-491E-B87F-4A0427FAD92F}"/>
          </ac:spMkLst>
        </pc:spChg>
        <pc:spChg chg="mod">
          <ac:chgData name="Vivek Saahil" userId="43ad321a-5946-4c44-869a-99c3331d9527" providerId="ADAL" clId="{EA813354-F016-409C-A55B-EB42D8BC8B73}" dt="2021-04-06T04:33:14.680" v="5341" actId="27803"/>
          <ac:spMkLst>
            <pc:docMk/>
            <pc:sldMk cId="1830847363" sldId="283"/>
            <ac:spMk id="14087" creationId="{E1FAD6B1-3FFF-46E8-8EA2-3F157B8E5138}"/>
          </ac:spMkLst>
        </pc:spChg>
        <pc:spChg chg="mod">
          <ac:chgData name="Vivek Saahil" userId="43ad321a-5946-4c44-869a-99c3331d9527" providerId="ADAL" clId="{EA813354-F016-409C-A55B-EB42D8BC8B73}" dt="2021-04-06T04:33:14.680" v="5341" actId="27803"/>
          <ac:spMkLst>
            <pc:docMk/>
            <pc:sldMk cId="1830847363" sldId="283"/>
            <ac:spMk id="14088" creationId="{7AF29A06-FBF0-4B98-8EFA-B26E3AE1539F}"/>
          </ac:spMkLst>
        </pc:spChg>
        <pc:spChg chg="mod">
          <ac:chgData name="Vivek Saahil" userId="43ad321a-5946-4c44-869a-99c3331d9527" providerId="ADAL" clId="{EA813354-F016-409C-A55B-EB42D8BC8B73}" dt="2021-04-06T04:33:14.680" v="5341" actId="27803"/>
          <ac:spMkLst>
            <pc:docMk/>
            <pc:sldMk cId="1830847363" sldId="283"/>
            <ac:spMk id="14089" creationId="{C3E27C60-9C63-412F-9921-93A8CE021C2D}"/>
          </ac:spMkLst>
        </pc:spChg>
        <pc:spChg chg="mod">
          <ac:chgData name="Vivek Saahil" userId="43ad321a-5946-4c44-869a-99c3331d9527" providerId="ADAL" clId="{EA813354-F016-409C-A55B-EB42D8BC8B73}" dt="2021-04-06T04:33:14.680" v="5341" actId="27803"/>
          <ac:spMkLst>
            <pc:docMk/>
            <pc:sldMk cId="1830847363" sldId="283"/>
            <ac:spMk id="14090" creationId="{51797BBD-2B5E-4BE5-B1F0-F2D522BB576C}"/>
          </ac:spMkLst>
        </pc:spChg>
        <pc:spChg chg="mod">
          <ac:chgData name="Vivek Saahil" userId="43ad321a-5946-4c44-869a-99c3331d9527" providerId="ADAL" clId="{EA813354-F016-409C-A55B-EB42D8BC8B73}" dt="2021-04-06T04:33:14.680" v="5341" actId="27803"/>
          <ac:spMkLst>
            <pc:docMk/>
            <pc:sldMk cId="1830847363" sldId="283"/>
            <ac:spMk id="14091" creationId="{07399352-7458-4A8A-AC35-985ABC49B2D3}"/>
          </ac:spMkLst>
        </pc:spChg>
        <pc:spChg chg="mod">
          <ac:chgData name="Vivek Saahil" userId="43ad321a-5946-4c44-869a-99c3331d9527" providerId="ADAL" clId="{EA813354-F016-409C-A55B-EB42D8BC8B73}" dt="2021-04-06T04:33:14.680" v="5341" actId="27803"/>
          <ac:spMkLst>
            <pc:docMk/>
            <pc:sldMk cId="1830847363" sldId="283"/>
            <ac:spMk id="14092" creationId="{6F593536-E561-4128-A076-B159FFDE2A05}"/>
          </ac:spMkLst>
        </pc:spChg>
        <pc:spChg chg="mod">
          <ac:chgData name="Vivek Saahil" userId="43ad321a-5946-4c44-869a-99c3331d9527" providerId="ADAL" clId="{EA813354-F016-409C-A55B-EB42D8BC8B73}" dt="2021-04-06T04:33:14.680" v="5341" actId="27803"/>
          <ac:spMkLst>
            <pc:docMk/>
            <pc:sldMk cId="1830847363" sldId="283"/>
            <ac:spMk id="14093" creationId="{97A3CB32-89BC-4122-AC9C-4FBBFD965F0D}"/>
          </ac:spMkLst>
        </pc:spChg>
        <pc:spChg chg="mod">
          <ac:chgData name="Vivek Saahil" userId="43ad321a-5946-4c44-869a-99c3331d9527" providerId="ADAL" clId="{EA813354-F016-409C-A55B-EB42D8BC8B73}" dt="2021-04-06T04:33:14.680" v="5341" actId="27803"/>
          <ac:spMkLst>
            <pc:docMk/>
            <pc:sldMk cId="1830847363" sldId="283"/>
            <ac:spMk id="14094" creationId="{42AB3C7D-F615-445E-83C6-6F353AD13420}"/>
          </ac:spMkLst>
        </pc:spChg>
        <pc:spChg chg="mod">
          <ac:chgData name="Vivek Saahil" userId="43ad321a-5946-4c44-869a-99c3331d9527" providerId="ADAL" clId="{EA813354-F016-409C-A55B-EB42D8BC8B73}" dt="2021-04-06T04:33:14.680" v="5341" actId="27803"/>
          <ac:spMkLst>
            <pc:docMk/>
            <pc:sldMk cId="1830847363" sldId="283"/>
            <ac:spMk id="14095" creationId="{D3538354-729E-420D-BC5F-23D7AA932E4A}"/>
          </ac:spMkLst>
        </pc:spChg>
        <pc:spChg chg="mod">
          <ac:chgData name="Vivek Saahil" userId="43ad321a-5946-4c44-869a-99c3331d9527" providerId="ADAL" clId="{EA813354-F016-409C-A55B-EB42D8BC8B73}" dt="2021-04-06T04:33:14.680" v="5341" actId="27803"/>
          <ac:spMkLst>
            <pc:docMk/>
            <pc:sldMk cId="1830847363" sldId="283"/>
            <ac:spMk id="14096" creationId="{3E450751-286C-46EA-B992-C7A2F18781BA}"/>
          </ac:spMkLst>
        </pc:spChg>
        <pc:spChg chg="mod">
          <ac:chgData name="Vivek Saahil" userId="43ad321a-5946-4c44-869a-99c3331d9527" providerId="ADAL" clId="{EA813354-F016-409C-A55B-EB42D8BC8B73}" dt="2021-04-06T04:33:14.680" v="5341" actId="27803"/>
          <ac:spMkLst>
            <pc:docMk/>
            <pc:sldMk cId="1830847363" sldId="283"/>
            <ac:spMk id="14097" creationId="{893AC4DC-9A9D-422D-9D06-8BCD024B5288}"/>
          </ac:spMkLst>
        </pc:spChg>
        <pc:spChg chg="mod">
          <ac:chgData name="Vivek Saahil" userId="43ad321a-5946-4c44-869a-99c3331d9527" providerId="ADAL" clId="{EA813354-F016-409C-A55B-EB42D8BC8B73}" dt="2021-04-06T04:33:14.680" v="5341" actId="27803"/>
          <ac:spMkLst>
            <pc:docMk/>
            <pc:sldMk cId="1830847363" sldId="283"/>
            <ac:spMk id="14098" creationId="{E9AFC1F9-3AA9-4CA9-B047-0F6F7EF00499}"/>
          </ac:spMkLst>
        </pc:spChg>
        <pc:spChg chg="mod">
          <ac:chgData name="Vivek Saahil" userId="43ad321a-5946-4c44-869a-99c3331d9527" providerId="ADAL" clId="{EA813354-F016-409C-A55B-EB42D8BC8B73}" dt="2021-04-06T04:33:14.680" v="5341" actId="27803"/>
          <ac:spMkLst>
            <pc:docMk/>
            <pc:sldMk cId="1830847363" sldId="283"/>
            <ac:spMk id="14099" creationId="{582F9CB1-5055-4C2D-955E-15814955DCC5}"/>
          </ac:spMkLst>
        </pc:spChg>
        <pc:spChg chg="mod">
          <ac:chgData name="Vivek Saahil" userId="43ad321a-5946-4c44-869a-99c3331d9527" providerId="ADAL" clId="{EA813354-F016-409C-A55B-EB42D8BC8B73}" dt="2021-04-06T04:33:14.680" v="5341" actId="27803"/>
          <ac:spMkLst>
            <pc:docMk/>
            <pc:sldMk cId="1830847363" sldId="283"/>
            <ac:spMk id="14100" creationId="{D544540E-9794-467D-A8E6-A4DA6B04F333}"/>
          </ac:spMkLst>
        </pc:spChg>
        <pc:spChg chg="mod">
          <ac:chgData name="Vivek Saahil" userId="43ad321a-5946-4c44-869a-99c3331d9527" providerId="ADAL" clId="{EA813354-F016-409C-A55B-EB42D8BC8B73}" dt="2021-04-06T04:33:14.680" v="5341" actId="27803"/>
          <ac:spMkLst>
            <pc:docMk/>
            <pc:sldMk cId="1830847363" sldId="283"/>
            <ac:spMk id="14101" creationId="{6B00ADD9-9437-418A-9759-4BC4F9735948}"/>
          </ac:spMkLst>
        </pc:spChg>
        <pc:spChg chg="mod">
          <ac:chgData name="Vivek Saahil" userId="43ad321a-5946-4c44-869a-99c3331d9527" providerId="ADAL" clId="{EA813354-F016-409C-A55B-EB42D8BC8B73}" dt="2021-04-06T04:33:14.680" v="5341" actId="27803"/>
          <ac:spMkLst>
            <pc:docMk/>
            <pc:sldMk cId="1830847363" sldId="283"/>
            <ac:spMk id="14102" creationId="{BA665ABF-C47B-4CEB-9950-204BBD3705AC}"/>
          </ac:spMkLst>
        </pc:spChg>
        <pc:spChg chg="mod">
          <ac:chgData name="Vivek Saahil" userId="43ad321a-5946-4c44-869a-99c3331d9527" providerId="ADAL" clId="{EA813354-F016-409C-A55B-EB42D8BC8B73}" dt="2021-04-06T04:33:14.680" v="5341" actId="27803"/>
          <ac:spMkLst>
            <pc:docMk/>
            <pc:sldMk cId="1830847363" sldId="283"/>
            <ac:spMk id="14103" creationId="{C045DC7A-C8FC-425C-A3AA-2075B83F074F}"/>
          </ac:spMkLst>
        </pc:spChg>
        <pc:spChg chg="mod">
          <ac:chgData name="Vivek Saahil" userId="43ad321a-5946-4c44-869a-99c3331d9527" providerId="ADAL" clId="{EA813354-F016-409C-A55B-EB42D8BC8B73}" dt="2021-04-06T04:33:14.680" v="5341" actId="27803"/>
          <ac:spMkLst>
            <pc:docMk/>
            <pc:sldMk cId="1830847363" sldId="283"/>
            <ac:spMk id="14104" creationId="{BF5A19DF-10DA-4396-9BAD-41C9B83D802D}"/>
          </ac:spMkLst>
        </pc:spChg>
        <pc:spChg chg="mod">
          <ac:chgData name="Vivek Saahil" userId="43ad321a-5946-4c44-869a-99c3331d9527" providerId="ADAL" clId="{EA813354-F016-409C-A55B-EB42D8BC8B73}" dt="2021-04-06T04:33:14.680" v="5341" actId="27803"/>
          <ac:spMkLst>
            <pc:docMk/>
            <pc:sldMk cId="1830847363" sldId="283"/>
            <ac:spMk id="14105" creationId="{D91F0D81-2AFD-4943-B868-B5D4C7770E21}"/>
          </ac:spMkLst>
        </pc:spChg>
        <pc:spChg chg="mod">
          <ac:chgData name="Vivek Saahil" userId="43ad321a-5946-4c44-869a-99c3331d9527" providerId="ADAL" clId="{EA813354-F016-409C-A55B-EB42D8BC8B73}" dt="2021-04-06T04:33:14.680" v="5341" actId="27803"/>
          <ac:spMkLst>
            <pc:docMk/>
            <pc:sldMk cId="1830847363" sldId="283"/>
            <ac:spMk id="14106" creationId="{B81E3B74-9834-48B9-9283-2B6823D042DE}"/>
          </ac:spMkLst>
        </pc:spChg>
        <pc:spChg chg="mod">
          <ac:chgData name="Vivek Saahil" userId="43ad321a-5946-4c44-869a-99c3331d9527" providerId="ADAL" clId="{EA813354-F016-409C-A55B-EB42D8BC8B73}" dt="2021-04-06T04:33:14.680" v="5341" actId="27803"/>
          <ac:spMkLst>
            <pc:docMk/>
            <pc:sldMk cId="1830847363" sldId="283"/>
            <ac:spMk id="14107" creationId="{2EA57C53-AE97-4627-8A0E-098BA383F707}"/>
          </ac:spMkLst>
        </pc:spChg>
        <pc:spChg chg="mod">
          <ac:chgData name="Vivek Saahil" userId="43ad321a-5946-4c44-869a-99c3331d9527" providerId="ADAL" clId="{EA813354-F016-409C-A55B-EB42D8BC8B73}" dt="2021-04-06T04:33:14.680" v="5341" actId="27803"/>
          <ac:spMkLst>
            <pc:docMk/>
            <pc:sldMk cId="1830847363" sldId="283"/>
            <ac:spMk id="14108" creationId="{CB888D98-C744-49A7-82C2-07273934B386}"/>
          </ac:spMkLst>
        </pc:spChg>
        <pc:spChg chg="mod">
          <ac:chgData name="Vivek Saahil" userId="43ad321a-5946-4c44-869a-99c3331d9527" providerId="ADAL" clId="{EA813354-F016-409C-A55B-EB42D8BC8B73}" dt="2021-04-06T04:33:14.680" v="5341" actId="27803"/>
          <ac:spMkLst>
            <pc:docMk/>
            <pc:sldMk cId="1830847363" sldId="283"/>
            <ac:spMk id="14109" creationId="{FAC2C413-3903-4462-BA85-8EA2F17E49B5}"/>
          </ac:spMkLst>
        </pc:spChg>
        <pc:spChg chg="mod">
          <ac:chgData name="Vivek Saahil" userId="43ad321a-5946-4c44-869a-99c3331d9527" providerId="ADAL" clId="{EA813354-F016-409C-A55B-EB42D8BC8B73}" dt="2021-04-06T04:33:14.680" v="5341" actId="27803"/>
          <ac:spMkLst>
            <pc:docMk/>
            <pc:sldMk cId="1830847363" sldId="283"/>
            <ac:spMk id="14110" creationId="{3D9996DD-E3ED-4B20-BD02-82E59903BDCA}"/>
          </ac:spMkLst>
        </pc:spChg>
        <pc:spChg chg="mod">
          <ac:chgData name="Vivek Saahil" userId="43ad321a-5946-4c44-869a-99c3331d9527" providerId="ADAL" clId="{EA813354-F016-409C-A55B-EB42D8BC8B73}" dt="2021-04-06T04:33:14.680" v="5341" actId="27803"/>
          <ac:spMkLst>
            <pc:docMk/>
            <pc:sldMk cId="1830847363" sldId="283"/>
            <ac:spMk id="14111" creationId="{BE346E35-43A8-4475-87B6-AE7DA2F1D481}"/>
          </ac:spMkLst>
        </pc:spChg>
        <pc:spChg chg="mod">
          <ac:chgData name="Vivek Saahil" userId="43ad321a-5946-4c44-869a-99c3331d9527" providerId="ADAL" clId="{EA813354-F016-409C-A55B-EB42D8BC8B73}" dt="2021-04-06T04:33:14.680" v="5341" actId="27803"/>
          <ac:spMkLst>
            <pc:docMk/>
            <pc:sldMk cId="1830847363" sldId="283"/>
            <ac:spMk id="14112" creationId="{727C7246-5D27-4CFE-80F9-6B85D2809E71}"/>
          </ac:spMkLst>
        </pc:spChg>
        <pc:spChg chg="mod">
          <ac:chgData name="Vivek Saahil" userId="43ad321a-5946-4c44-869a-99c3331d9527" providerId="ADAL" clId="{EA813354-F016-409C-A55B-EB42D8BC8B73}" dt="2021-04-06T04:33:14.680" v="5341" actId="27803"/>
          <ac:spMkLst>
            <pc:docMk/>
            <pc:sldMk cId="1830847363" sldId="283"/>
            <ac:spMk id="14113" creationId="{6A208BD1-9264-4AC8-AA6E-E692BBC89D20}"/>
          </ac:spMkLst>
        </pc:spChg>
        <pc:spChg chg="mod">
          <ac:chgData name="Vivek Saahil" userId="43ad321a-5946-4c44-869a-99c3331d9527" providerId="ADAL" clId="{EA813354-F016-409C-A55B-EB42D8BC8B73}" dt="2021-04-06T04:33:14.680" v="5341" actId="27803"/>
          <ac:spMkLst>
            <pc:docMk/>
            <pc:sldMk cId="1830847363" sldId="283"/>
            <ac:spMk id="14114" creationId="{3DED72F0-6B0D-49BF-944F-0D8BA6DD7F06}"/>
          </ac:spMkLst>
        </pc:spChg>
        <pc:spChg chg="mod">
          <ac:chgData name="Vivek Saahil" userId="43ad321a-5946-4c44-869a-99c3331d9527" providerId="ADAL" clId="{EA813354-F016-409C-A55B-EB42D8BC8B73}" dt="2021-04-06T04:33:14.680" v="5341" actId="27803"/>
          <ac:spMkLst>
            <pc:docMk/>
            <pc:sldMk cId="1830847363" sldId="283"/>
            <ac:spMk id="14115" creationId="{B6BB9828-48DF-4737-808F-C80F62D7380C}"/>
          </ac:spMkLst>
        </pc:spChg>
        <pc:spChg chg="mod">
          <ac:chgData name="Vivek Saahil" userId="43ad321a-5946-4c44-869a-99c3331d9527" providerId="ADAL" clId="{EA813354-F016-409C-A55B-EB42D8BC8B73}" dt="2021-04-06T04:33:14.680" v="5341" actId="27803"/>
          <ac:spMkLst>
            <pc:docMk/>
            <pc:sldMk cId="1830847363" sldId="283"/>
            <ac:spMk id="14116" creationId="{FC5EDA6B-3F03-4AF4-81E2-75342083BD3F}"/>
          </ac:spMkLst>
        </pc:spChg>
        <pc:spChg chg="mod">
          <ac:chgData name="Vivek Saahil" userId="43ad321a-5946-4c44-869a-99c3331d9527" providerId="ADAL" clId="{EA813354-F016-409C-A55B-EB42D8BC8B73}" dt="2021-04-06T04:33:14.680" v="5341" actId="27803"/>
          <ac:spMkLst>
            <pc:docMk/>
            <pc:sldMk cId="1830847363" sldId="283"/>
            <ac:spMk id="14117" creationId="{33A915CD-4A87-4960-999F-A9546A3E1BFA}"/>
          </ac:spMkLst>
        </pc:spChg>
        <pc:spChg chg="mod">
          <ac:chgData name="Vivek Saahil" userId="43ad321a-5946-4c44-869a-99c3331d9527" providerId="ADAL" clId="{EA813354-F016-409C-A55B-EB42D8BC8B73}" dt="2021-04-06T04:33:14.680" v="5341" actId="27803"/>
          <ac:spMkLst>
            <pc:docMk/>
            <pc:sldMk cId="1830847363" sldId="283"/>
            <ac:spMk id="14118" creationId="{C9F343A4-D6A5-4027-92B5-156280972DFE}"/>
          </ac:spMkLst>
        </pc:spChg>
        <pc:spChg chg="mod">
          <ac:chgData name="Vivek Saahil" userId="43ad321a-5946-4c44-869a-99c3331d9527" providerId="ADAL" clId="{EA813354-F016-409C-A55B-EB42D8BC8B73}" dt="2021-04-06T04:33:14.680" v="5341" actId="27803"/>
          <ac:spMkLst>
            <pc:docMk/>
            <pc:sldMk cId="1830847363" sldId="283"/>
            <ac:spMk id="14119" creationId="{F8EB009E-E53A-487C-989B-6085CBF6397C}"/>
          </ac:spMkLst>
        </pc:spChg>
        <pc:spChg chg="mod">
          <ac:chgData name="Vivek Saahil" userId="43ad321a-5946-4c44-869a-99c3331d9527" providerId="ADAL" clId="{EA813354-F016-409C-A55B-EB42D8BC8B73}" dt="2021-04-06T04:33:14.680" v="5341" actId="27803"/>
          <ac:spMkLst>
            <pc:docMk/>
            <pc:sldMk cId="1830847363" sldId="283"/>
            <ac:spMk id="14120" creationId="{33A5B368-E605-4F35-838C-4A167721653D}"/>
          </ac:spMkLst>
        </pc:spChg>
        <pc:spChg chg="mod">
          <ac:chgData name="Vivek Saahil" userId="43ad321a-5946-4c44-869a-99c3331d9527" providerId="ADAL" clId="{EA813354-F016-409C-A55B-EB42D8BC8B73}" dt="2021-04-06T04:33:14.680" v="5341" actId="27803"/>
          <ac:spMkLst>
            <pc:docMk/>
            <pc:sldMk cId="1830847363" sldId="283"/>
            <ac:spMk id="14121" creationId="{D6351D77-C749-4990-AB39-1FBE42A4D80C}"/>
          </ac:spMkLst>
        </pc:spChg>
        <pc:spChg chg="mod">
          <ac:chgData name="Vivek Saahil" userId="43ad321a-5946-4c44-869a-99c3331d9527" providerId="ADAL" clId="{EA813354-F016-409C-A55B-EB42D8BC8B73}" dt="2021-04-06T04:33:14.680" v="5341" actId="27803"/>
          <ac:spMkLst>
            <pc:docMk/>
            <pc:sldMk cId="1830847363" sldId="283"/>
            <ac:spMk id="14122" creationId="{13AFE550-187B-44A1-8F74-3DDD6CF9E7B7}"/>
          </ac:spMkLst>
        </pc:spChg>
        <pc:spChg chg="mod">
          <ac:chgData name="Vivek Saahil" userId="43ad321a-5946-4c44-869a-99c3331d9527" providerId="ADAL" clId="{EA813354-F016-409C-A55B-EB42D8BC8B73}" dt="2021-04-06T04:33:14.680" v="5341" actId="27803"/>
          <ac:spMkLst>
            <pc:docMk/>
            <pc:sldMk cId="1830847363" sldId="283"/>
            <ac:spMk id="14123" creationId="{635241A7-0FDF-4CD3-BA62-5992B4D23365}"/>
          </ac:spMkLst>
        </pc:spChg>
        <pc:spChg chg="mod">
          <ac:chgData name="Vivek Saahil" userId="43ad321a-5946-4c44-869a-99c3331d9527" providerId="ADAL" clId="{EA813354-F016-409C-A55B-EB42D8BC8B73}" dt="2021-04-06T04:33:14.680" v="5341" actId="27803"/>
          <ac:spMkLst>
            <pc:docMk/>
            <pc:sldMk cId="1830847363" sldId="283"/>
            <ac:spMk id="14124" creationId="{C4DD7B59-3C1B-47B0-8215-DB7ADC277EB9}"/>
          </ac:spMkLst>
        </pc:spChg>
        <pc:spChg chg="mod">
          <ac:chgData name="Vivek Saahil" userId="43ad321a-5946-4c44-869a-99c3331d9527" providerId="ADAL" clId="{EA813354-F016-409C-A55B-EB42D8BC8B73}" dt="2021-04-06T04:33:14.680" v="5341" actId="27803"/>
          <ac:spMkLst>
            <pc:docMk/>
            <pc:sldMk cId="1830847363" sldId="283"/>
            <ac:spMk id="14125" creationId="{474D9C41-6643-40BF-92E8-C0D499837515}"/>
          </ac:spMkLst>
        </pc:spChg>
        <pc:spChg chg="mod">
          <ac:chgData name="Vivek Saahil" userId="43ad321a-5946-4c44-869a-99c3331d9527" providerId="ADAL" clId="{EA813354-F016-409C-A55B-EB42D8BC8B73}" dt="2021-04-06T04:33:14.680" v="5341" actId="27803"/>
          <ac:spMkLst>
            <pc:docMk/>
            <pc:sldMk cId="1830847363" sldId="283"/>
            <ac:spMk id="14126" creationId="{60FF95B0-22A2-4F3A-B5B6-373307D94512}"/>
          </ac:spMkLst>
        </pc:spChg>
        <pc:spChg chg="mod">
          <ac:chgData name="Vivek Saahil" userId="43ad321a-5946-4c44-869a-99c3331d9527" providerId="ADAL" clId="{EA813354-F016-409C-A55B-EB42D8BC8B73}" dt="2021-04-06T04:33:14.680" v="5341" actId="27803"/>
          <ac:spMkLst>
            <pc:docMk/>
            <pc:sldMk cId="1830847363" sldId="283"/>
            <ac:spMk id="14127" creationId="{6D0D7E6B-CCCB-44CC-9365-358940A7AB19}"/>
          </ac:spMkLst>
        </pc:spChg>
        <pc:spChg chg="mod">
          <ac:chgData name="Vivek Saahil" userId="43ad321a-5946-4c44-869a-99c3331d9527" providerId="ADAL" clId="{EA813354-F016-409C-A55B-EB42D8BC8B73}" dt="2021-04-06T04:33:14.680" v="5341" actId="27803"/>
          <ac:spMkLst>
            <pc:docMk/>
            <pc:sldMk cId="1830847363" sldId="283"/>
            <ac:spMk id="14128" creationId="{41ACE6B0-B8FB-4166-9B2B-6C38F960AFF2}"/>
          </ac:spMkLst>
        </pc:spChg>
        <pc:spChg chg="mod">
          <ac:chgData name="Vivek Saahil" userId="43ad321a-5946-4c44-869a-99c3331d9527" providerId="ADAL" clId="{EA813354-F016-409C-A55B-EB42D8BC8B73}" dt="2021-04-06T04:33:14.680" v="5341" actId="27803"/>
          <ac:spMkLst>
            <pc:docMk/>
            <pc:sldMk cId="1830847363" sldId="283"/>
            <ac:spMk id="14129" creationId="{A4C48C92-B0B9-44EC-B5D4-5F83A3FEE6DF}"/>
          </ac:spMkLst>
        </pc:spChg>
        <pc:spChg chg="mod">
          <ac:chgData name="Vivek Saahil" userId="43ad321a-5946-4c44-869a-99c3331d9527" providerId="ADAL" clId="{EA813354-F016-409C-A55B-EB42D8BC8B73}" dt="2021-04-06T04:33:14.680" v="5341" actId="27803"/>
          <ac:spMkLst>
            <pc:docMk/>
            <pc:sldMk cId="1830847363" sldId="283"/>
            <ac:spMk id="14130" creationId="{93D6FD00-DAB6-4752-9F44-DA5AE6DEAB7E}"/>
          </ac:spMkLst>
        </pc:spChg>
        <pc:spChg chg="mod">
          <ac:chgData name="Vivek Saahil" userId="43ad321a-5946-4c44-869a-99c3331d9527" providerId="ADAL" clId="{EA813354-F016-409C-A55B-EB42D8BC8B73}" dt="2021-04-06T04:33:14.680" v="5341" actId="27803"/>
          <ac:spMkLst>
            <pc:docMk/>
            <pc:sldMk cId="1830847363" sldId="283"/>
            <ac:spMk id="14131" creationId="{DD7EBDE1-B803-45C1-95A5-CA830CB44867}"/>
          </ac:spMkLst>
        </pc:spChg>
        <pc:spChg chg="mod">
          <ac:chgData name="Vivek Saahil" userId="43ad321a-5946-4c44-869a-99c3331d9527" providerId="ADAL" clId="{EA813354-F016-409C-A55B-EB42D8BC8B73}" dt="2021-04-06T04:33:14.680" v="5341" actId="27803"/>
          <ac:spMkLst>
            <pc:docMk/>
            <pc:sldMk cId="1830847363" sldId="283"/>
            <ac:spMk id="14132" creationId="{226275C7-71E2-4D95-9258-8C1391415E1D}"/>
          </ac:spMkLst>
        </pc:spChg>
        <pc:spChg chg="mod">
          <ac:chgData name="Vivek Saahil" userId="43ad321a-5946-4c44-869a-99c3331d9527" providerId="ADAL" clId="{EA813354-F016-409C-A55B-EB42D8BC8B73}" dt="2021-04-06T04:33:14.680" v="5341" actId="27803"/>
          <ac:spMkLst>
            <pc:docMk/>
            <pc:sldMk cId="1830847363" sldId="283"/>
            <ac:spMk id="14133" creationId="{B44331E4-0061-4644-B48E-0E0920C4D57A}"/>
          </ac:spMkLst>
        </pc:spChg>
        <pc:spChg chg="mod">
          <ac:chgData name="Vivek Saahil" userId="43ad321a-5946-4c44-869a-99c3331d9527" providerId="ADAL" clId="{EA813354-F016-409C-A55B-EB42D8BC8B73}" dt="2021-04-06T04:33:14.680" v="5341" actId="27803"/>
          <ac:spMkLst>
            <pc:docMk/>
            <pc:sldMk cId="1830847363" sldId="283"/>
            <ac:spMk id="14134" creationId="{8B8469E5-A83F-4EE8-A14D-CEEF38043929}"/>
          </ac:spMkLst>
        </pc:spChg>
        <pc:spChg chg="mod">
          <ac:chgData name="Vivek Saahil" userId="43ad321a-5946-4c44-869a-99c3331d9527" providerId="ADAL" clId="{EA813354-F016-409C-A55B-EB42D8BC8B73}" dt="2021-04-06T04:33:14.680" v="5341" actId="27803"/>
          <ac:spMkLst>
            <pc:docMk/>
            <pc:sldMk cId="1830847363" sldId="283"/>
            <ac:spMk id="14135" creationId="{73D63100-DA95-426C-9247-444C21A46573}"/>
          </ac:spMkLst>
        </pc:spChg>
        <pc:spChg chg="mod">
          <ac:chgData name="Vivek Saahil" userId="43ad321a-5946-4c44-869a-99c3331d9527" providerId="ADAL" clId="{EA813354-F016-409C-A55B-EB42D8BC8B73}" dt="2021-04-06T04:33:14.680" v="5341" actId="27803"/>
          <ac:spMkLst>
            <pc:docMk/>
            <pc:sldMk cId="1830847363" sldId="283"/>
            <ac:spMk id="14136" creationId="{64B63651-FD41-4772-BA45-64ADD1A34643}"/>
          </ac:spMkLst>
        </pc:spChg>
        <pc:spChg chg="mod">
          <ac:chgData name="Vivek Saahil" userId="43ad321a-5946-4c44-869a-99c3331d9527" providerId="ADAL" clId="{EA813354-F016-409C-A55B-EB42D8BC8B73}" dt="2021-04-06T04:33:14.680" v="5341" actId="27803"/>
          <ac:spMkLst>
            <pc:docMk/>
            <pc:sldMk cId="1830847363" sldId="283"/>
            <ac:spMk id="14137" creationId="{B7754FE7-B88E-48BB-8191-CA32A40996E1}"/>
          </ac:spMkLst>
        </pc:spChg>
        <pc:spChg chg="mod">
          <ac:chgData name="Vivek Saahil" userId="43ad321a-5946-4c44-869a-99c3331d9527" providerId="ADAL" clId="{EA813354-F016-409C-A55B-EB42D8BC8B73}" dt="2021-04-06T04:33:14.680" v="5341" actId="27803"/>
          <ac:spMkLst>
            <pc:docMk/>
            <pc:sldMk cId="1830847363" sldId="283"/>
            <ac:spMk id="14138" creationId="{329C0A8F-3834-43A9-8416-D4A2DC5B4E4F}"/>
          </ac:spMkLst>
        </pc:spChg>
        <pc:spChg chg="mod">
          <ac:chgData name="Vivek Saahil" userId="43ad321a-5946-4c44-869a-99c3331d9527" providerId="ADAL" clId="{EA813354-F016-409C-A55B-EB42D8BC8B73}" dt="2021-04-06T04:33:14.680" v="5341" actId="27803"/>
          <ac:spMkLst>
            <pc:docMk/>
            <pc:sldMk cId="1830847363" sldId="283"/>
            <ac:spMk id="14139" creationId="{5179237A-9328-4EB8-92B5-9EFC8D3FF980}"/>
          </ac:spMkLst>
        </pc:spChg>
        <pc:spChg chg="mod">
          <ac:chgData name="Vivek Saahil" userId="43ad321a-5946-4c44-869a-99c3331d9527" providerId="ADAL" clId="{EA813354-F016-409C-A55B-EB42D8BC8B73}" dt="2021-04-06T04:33:14.680" v="5341" actId="27803"/>
          <ac:spMkLst>
            <pc:docMk/>
            <pc:sldMk cId="1830847363" sldId="283"/>
            <ac:spMk id="14140" creationId="{B0D83AE9-F389-4056-B8F0-8EAB6761601C}"/>
          </ac:spMkLst>
        </pc:spChg>
        <pc:spChg chg="mod">
          <ac:chgData name="Vivek Saahil" userId="43ad321a-5946-4c44-869a-99c3331d9527" providerId="ADAL" clId="{EA813354-F016-409C-A55B-EB42D8BC8B73}" dt="2021-04-06T04:33:14.680" v="5341" actId="27803"/>
          <ac:spMkLst>
            <pc:docMk/>
            <pc:sldMk cId="1830847363" sldId="283"/>
            <ac:spMk id="14141" creationId="{375BE233-838A-46A3-AD33-F02E0353B123}"/>
          </ac:spMkLst>
        </pc:spChg>
        <pc:spChg chg="mod">
          <ac:chgData name="Vivek Saahil" userId="43ad321a-5946-4c44-869a-99c3331d9527" providerId="ADAL" clId="{EA813354-F016-409C-A55B-EB42D8BC8B73}" dt="2021-04-06T04:33:14.680" v="5341" actId="27803"/>
          <ac:spMkLst>
            <pc:docMk/>
            <pc:sldMk cId="1830847363" sldId="283"/>
            <ac:spMk id="14142" creationId="{D0B32AA3-0DF8-43E4-8E63-1D394A3B4BE0}"/>
          </ac:spMkLst>
        </pc:spChg>
        <pc:spChg chg="mod">
          <ac:chgData name="Vivek Saahil" userId="43ad321a-5946-4c44-869a-99c3331d9527" providerId="ADAL" clId="{EA813354-F016-409C-A55B-EB42D8BC8B73}" dt="2021-04-06T04:33:14.680" v="5341" actId="27803"/>
          <ac:spMkLst>
            <pc:docMk/>
            <pc:sldMk cId="1830847363" sldId="283"/>
            <ac:spMk id="14143" creationId="{AD564298-175C-41C9-8F2C-31FEBDCFA98C}"/>
          </ac:spMkLst>
        </pc:spChg>
        <pc:spChg chg="mod">
          <ac:chgData name="Vivek Saahil" userId="43ad321a-5946-4c44-869a-99c3331d9527" providerId="ADAL" clId="{EA813354-F016-409C-A55B-EB42D8BC8B73}" dt="2021-04-06T04:33:14.680" v="5341" actId="27803"/>
          <ac:spMkLst>
            <pc:docMk/>
            <pc:sldMk cId="1830847363" sldId="283"/>
            <ac:spMk id="14144" creationId="{626AE6AE-CCF6-4072-BBB6-31EADE3BFB9D}"/>
          </ac:spMkLst>
        </pc:spChg>
        <pc:spChg chg="mod">
          <ac:chgData name="Vivek Saahil" userId="43ad321a-5946-4c44-869a-99c3331d9527" providerId="ADAL" clId="{EA813354-F016-409C-A55B-EB42D8BC8B73}" dt="2021-04-06T04:33:14.680" v="5341" actId="27803"/>
          <ac:spMkLst>
            <pc:docMk/>
            <pc:sldMk cId="1830847363" sldId="283"/>
            <ac:spMk id="14145" creationId="{43BED26F-AF40-4E2E-A364-7AD5071DC154}"/>
          </ac:spMkLst>
        </pc:spChg>
        <pc:spChg chg="mod">
          <ac:chgData name="Vivek Saahil" userId="43ad321a-5946-4c44-869a-99c3331d9527" providerId="ADAL" clId="{EA813354-F016-409C-A55B-EB42D8BC8B73}" dt="2021-04-06T04:33:14.680" v="5341" actId="27803"/>
          <ac:spMkLst>
            <pc:docMk/>
            <pc:sldMk cId="1830847363" sldId="283"/>
            <ac:spMk id="14146" creationId="{82929BF0-0A6A-4CB8-A396-722E126CE548}"/>
          </ac:spMkLst>
        </pc:spChg>
        <pc:spChg chg="mod">
          <ac:chgData name="Vivek Saahil" userId="43ad321a-5946-4c44-869a-99c3331d9527" providerId="ADAL" clId="{EA813354-F016-409C-A55B-EB42D8BC8B73}" dt="2021-04-06T04:33:14.680" v="5341" actId="27803"/>
          <ac:spMkLst>
            <pc:docMk/>
            <pc:sldMk cId="1830847363" sldId="283"/>
            <ac:spMk id="14147" creationId="{E256AF47-F70F-4E0C-9559-B5C13797E7EB}"/>
          </ac:spMkLst>
        </pc:spChg>
        <pc:spChg chg="mod">
          <ac:chgData name="Vivek Saahil" userId="43ad321a-5946-4c44-869a-99c3331d9527" providerId="ADAL" clId="{EA813354-F016-409C-A55B-EB42D8BC8B73}" dt="2021-04-06T04:33:14.680" v="5341" actId="27803"/>
          <ac:spMkLst>
            <pc:docMk/>
            <pc:sldMk cId="1830847363" sldId="283"/>
            <ac:spMk id="14148" creationId="{8841E1A5-A6CE-45B5-9C5B-0EA70FFCE6DE}"/>
          </ac:spMkLst>
        </pc:spChg>
        <pc:spChg chg="mod">
          <ac:chgData name="Vivek Saahil" userId="43ad321a-5946-4c44-869a-99c3331d9527" providerId="ADAL" clId="{EA813354-F016-409C-A55B-EB42D8BC8B73}" dt="2021-04-06T04:33:14.680" v="5341" actId="27803"/>
          <ac:spMkLst>
            <pc:docMk/>
            <pc:sldMk cId="1830847363" sldId="283"/>
            <ac:spMk id="14149" creationId="{EDF0E1DD-DF9F-416E-9DA6-36C27AEE5033}"/>
          </ac:spMkLst>
        </pc:spChg>
        <pc:spChg chg="mod">
          <ac:chgData name="Vivek Saahil" userId="43ad321a-5946-4c44-869a-99c3331d9527" providerId="ADAL" clId="{EA813354-F016-409C-A55B-EB42D8BC8B73}" dt="2021-04-06T04:33:14.680" v="5341" actId="27803"/>
          <ac:spMkLst>
            <pc:docMk/>
            <pc:sldMk cId="1830847363" sldId="283"/>
            <ac:spMk id="14150" creationId="{4DEABFC3-189D-44D7-95F4-4043D4147667}"/>
          </ac:spMkLst>
        </pc:spChg>
        <pc:spChg chg="mod">
          <ac:chgData name="Vivek Saahil" userId="43ad321a-5946-4c44-869a-99c3331d9527" providerId="ADAL" clId="{EA813354-F016-409C-A55B-EB42D8BC8B73}" dt="2021-04-06T04:33:14.680" v="5341" actId="27803"/>
          <ac:spMkLst>
            <pc:docMk/>
            <pc:sldMk cId="1830847363" sldId="283"/>
            <ac:spMk id="14151" creationId="{3A4836D5-2120-4A6D-8EE3-DAF255B9CD60}"/>
          </ac:spMkLst>
        </pc:spChg>
        <pc:spChg chg="mod">
          <ac:chgData name="Vivek Saahil" userId="43ad321a-5946-4c44-869a-99c3331d9527" providerId="ADAL" clId="{EA813354-F016-409C-A55B-EB42D8BC8B73}" dt="2021-04-06T04:33:14.680" v="5341" actId="27803"/>
          <ac:spMkLst>
            <pc:docMk/>
            <pc:sldMk cId="1830847363" sldId="283"/>
            <ac:spMk id="14152" creationId="{3D7E70E5-FF5B-44D8-B4A6-99939B3B3FAA}"/>
          </ac:spMkLst>
        </pc:spChg>
        <pc:spChg chg="mod">
          <ac:chgData name="Vivek Saahil" userId="43ad321a-5946-4c44-869a-99c3331d9527" providerId="ADAL" clId="{EA813354-F016-409C-A55B-EB42D8BC8B73}" dt="2021-04-06T04:33:14.680" v="5341" actId="27803"/>
          <ac:spMkLst>
            <pc:docMk/>
            <pc:sldMk cId="1830847363" sldId="283"/>
            <ac:spMk id="14153" creationId="{7AAAF721-99FF-4E8C-9EA6-0C21FE01CD68}"/>
          </ac:spMkLst>
        </pc:spChg>
        <pc:spChg chg="mod">
          <ac:chgData name="Vivek Saahil" userId="43ad321a-5946-4c44-869a-99c3331d9527" providerId="ADAL" clId="{EA813354-F016-409C-A55B-EB42D8BC8B73}" dt="2021-04-06T04:33:14.680" v="5341" actId="27803"/>
          <ac:spMkLst>
            <pc:docMk/>
            <pc:sldMk cId="1830847363" sldId="283"/>
            <ac:spMk id="14154" creationId="{42E0D92C-817E-4395-99D1-299E760F9BB6}"/>
          </ac:spMkLst>
        </pc:spChg>
        <pc:spChg chg="mod">
          <ac:chgData name="Vivek Saahil" userId="43ad321a-5946-4c44-869a-99c3331d9527" providerId="ADAL" clId="{EA813354-F016-409C-A55B-EB42D8BC8B73}" dt="2021-04-06T04:33:14.680" v="5341" actId="27803"/>
          <ac:spMkLst>
            <pc:docMk/>
            <pc:sldMk cId="1830847363" sldId="283"/>
            <ac:spMk id="14155" creationId="{FF7FD90B-C38F-4ACF-BE3D-70EF26CF25AF}"/>
          </ac:spMkLst>
        </pc:spChg>
        <pc:spChg chg="mod">
          <ac:chgData name="Vivek Saahil" userId="43ad321a-5946-4c44-869a-99c3331d9527" providerId="ADAL" clId="{EA813354-F016-409C-A55B-EB42D8BC8B73}" dt="2021-04-06T04:33:14.680" v="5341" actId="27803"/>
          <ac:spMkLst>
            <pc:docMk/>
            <pc:sldMk cId="1830847363" sldId="283"/>
            <ac:spMk id="14156" creationId="{6457657A-098E-4C16-ABFE-66CFB5BA69B5}"/>
          </ac:spMkLst>
        </pc:spChg>
        <pc:spChg chg="mod">
          <ac:chgData name="Vivek Saahil" userId="43ad321a-5946-4c44-869a-99c3331d9527" providerId="ADAL" clId="{EA813354-F016-409C-A55B-EB42D8BC8B73}" dt="2021-04-06T04:33:14.680" v="5341" actId="27803"/>
          <ac:spMkLst>
            <pc:docMk/>
            <pc:sldMk cId="1830847363" sldId="283"/>
            <ac:spMk id="14157" creationId="{29DC4C34-98FC-4FF6-BCBD-E26D5140C82B}"/>
          </ac:spMkLst>
        </pc:spChg>
        <pc:spChg chg="mod">
          <ac:chgData name="Vivek Saahil" userId="43ad321a-5946-4c44-869a-99c3331d9527" providerId="ADAL" clId="{EA813354-F016-409C-A55B-EB42D8BC8B73}" dt="2021-04-06T04:33:14.680" v="5341" actId="27803"/>
          <ac:spMkLst>
            <pc:docMk/>
            <pc:sldMk cId="1830847363" sldId="283"/>
            <ac:spMk id="14158" creationId="{EE1CF623-7854-4050-9712-33AA569BF886}"/>
          </ac:spMkLst>
        </pc:spChg>
        <pc:spChg chg="mod">
          <ac:chgData name="Vivek Saahil" userId="43ad321a-5946-4c44-869a-99c3331d9527" providerId="ADAL" clId="{EA813354-F016-409C-A55B-EB42D8BC8B73}" dt="2021-04-06T04:33:14.680" v="5341" actId="27803"/>
          <ac:spMkLst>
            <pc:docMk/>
            <pc:sldMk cId="1830847363" sldId="283"/>
            <ac:spMk id="14159" creationId="{3912D0D8-7167-4CC4-8160-534ED6EA0B76}"/>
          </ac:spMkLst>
        </pc:spChg>
        <pc:spChg chg="mod">
          <ac:chgData name="Vivek Saahil" userId="43ad321a-5946-4c44-869a-99c3331d9527" providerId="ADAL" clId="{EA813354-F016-409C-A55B-EB42D8BC8B73}" dt="2021-04-06T04:33:14.680" v="5341" actId="27803"/>
          <ac:spMkLst>
            <pc:docMk/>
            <pc:sldMk cId="1830847363" sldId="283"/>
            <ac:spMk id="14160" creationId="{2A551C21-7AC1-4BA0-A557-3E4035EEB2C2}"/>
          </ac:spMkLst>
        </pc:spChg>
        <pc:spChg chg="mod">
          <ac:chgData name="Vivek Saahil" userId="43ad321a-5946-4c44-869a-99c3331d9527" providerId="ADAL" clId="{EA813354-F016-409C-A55B-EB42D8BC8B73}" dt="2021-04-06T04:33:14.680" v="5341" actId="27803"/>
          <ac:spMkLst>
            <pc:docMk/>
            <pc:sldMk cId="1830847363" sldId="283"/>
            <ac:spMk id="14161" creationId="{82A54087-87DD-4372-A11B-4A073E8F21B7}"/>
          </ac:spMkLst>
        </pc:spChg>
        <pc:spChg chg="mod">
          <ac:chgData name="Vivek Saahil" userId="43ad321a-5946-4c44-869a-99c3331d9527" providerId="ADAL" clId="{EA813354-F016-409C-A55B-EB42D8BC8B73}" dt="2021-04-06T04:33:14.680" v="5341" actId="27803"/>
          <ac:spMkLst>
            <pc:docMk/>
            <pc:sldMk cId="1830847363" sldId="283"/>
            <ac:spMk id="14162" creationId="{7C20CA57-734D-42B0-90BD-54CD99337D3F}"/>
          </ac:spMkLst>
        </pc:spChg>
        <pc:spChg chg="mod">
          <ac:chgData name="Vivek Saahil" userId="43ad321a-5946-4c44-869a-99c3331d9527" providerId="ADAL" clId="{EA813354-F016-409C-A55B-EB42D8BC8B73}" dt="2021-04-06T04:33:14.680" v="5341" actId="27803"/>
          <ac:spMkLst>
            <pc:docMk/>
            <pc:sldMk cId="1830847363" sldId="283"/>
            <ac:spMk id="14163" creationId="{93617CDC-92B8-4455-AAD5-BAE547C22A40}"/>
          </ac:spMkLst>
        </pc:spChg>
        <pc:spChg chg="mod">
          <ac:chgData name="Vivek Saahil" userId="43ad321a-5946-4c44-869a-99c3331d9527" providerId="ADAL" clId="{EA813354-F016-409C-A55B-EB42D8BC8B73}" dt="2021-04-06T04:33:14.680" v="5341" actId="27803"/>
          <ac:spMkLst>
            <pc:docMk/>
            <pc:sldMk cId="1830847363" sldId="283"/>
            <ac:spMk id="14164" creationId="{B4C1B9B4-76D8-4314-8EBB-F3927C25170A}"/>
          </ac:spMkLst>
        </pc:spChg>
        <pc:spChg chg="mod">
          <ac:chgData name="Vivek Saahil" userId="43ad321a-5946-4c44-869a-99c3331d9527" providerId="ADAL" clId="{EA813354-F016-409C-A55B-EB42D8BC8B73}" dt="2021-04-06T04:33:14.680" v="5341" actId="27803"/>
          <ac:spMkLst>
            <pc:docMk/>
            <pc:sldMk cId="1830847363" sldId="283"/>
            <ac:spMk id="14165" creationId="{80E8DAD6-509F-457F-BC93-5CA6B9397940}"/>
          </ac:spMkLst>
        </pc:spChg>
        <pc:spChg chg="mod">
          <ac:chgData name="Vivek Saahil" userId="43ad321a-5946-4c44-869a-99c3331d9527" providerId="ADAL" clId="{EA813354-F016-409C-A55B-EB42D8BC8B73}" dt="2021-04-06T04:33:14.680" v="5341" actId="27803"/>
          <ac:spMkLst>
            <pc:docMk/>
            <pc:sldMk cId="1830847363" sldId="283"/>
            <ac:spMk id="14166" creationId="{4CF3FFA7-6D17-4BA8-B5B4-09B6F36ED640}"/>
          </ac:spMkLst>
        </pc:spChg>
        <pc:spChg chg="mod">
          <ac:chgData name="Vivek Saahil" userId="43ad321a-5946-4c44-869a-99c3331d9527" providerId="ADAL" clId="{EA813354-F016-409C-A55B-EB42D8BC8B73}" dt="2021-04-06T04:33:14.680" v="5341" actId="27803"/>
          <ac:spMkLst>
            <pc:docMk/>
            <pc:sldMk cId="1830847363" sldId="283"/>
            <ac:spMk id="14167" creationId="{CF201AC3-43C3-4230-A94B-56E85DDAF92B}"/>
          </ac:spMkLst>
        </pc:spChg>
        <pc:spChg chg="mod">
          <ac:chgData name="Vivek Saahil" userId="43ad321a-5946-4c44-869a-99c3331d9527" providerId="ADAL" clId="{EA813354-F016-409C-A55B-EB42D8BC8B73}" dt="2021-04-06T04:33:14.680" v="5341" actId="27803"/>
          <ac:spMkLst>
            <pc:docMk/>
            <pc:sldMk cId="1830847363" sldId="283"/>
            <ac:spMk id="14168" creationId="{8EAB932A-A7D9-43FE-AFB6-E4D3D257045D}"/>
          </ac:spMkLst>
        </pc:spChg>
        <pc:spChg chg="mod">
          <ac:chgData name="Vivek Saahil" userId="43ad321a-5946-4c44-869a-99c3331d9527" providerId="ADAL" clId="{EA813354-F016-409C-A55B-EB42D8BC8B73}" dt="2021-04-06T04:33:14.680" v="5341" actId="27803"/>
          <ac:spMkLst>
            <pc:docMk/>
            <pc:sldMk cId="1830847363" sldId="283"/>
            <ac:spMk id="14169" creationId="{2861A8F5-1F9E-4426-B400-BBBBEFC915D0}"/>
          </ac:spMkLst>
        </pc:spChg>
        <pc:spChg chg="mod">
          <ac:chgData name="Vivek Saahil" userId="43ad321a-5946-4c44-869a-99c3331d9527" providerId="ADAL" clId="{EA813354-F016-409C-A55B-EB42D8BC8B73}" dt="2021-04-06T04:33:14.680" v="5341" actId="27803"/>
          <ac:spMkLst>
            <pc:docMk/>
            <pc:sldMk cId="1830847363" sldId="283"/>
            <ac:spMk id="14170" creationId="{BCA52E99-49EF-4AAD-B046-5F76CA411764}"/>
          </ac:spMkLst>
        </pc:spChg>
        <pc:spChg chg="mod">
          <ac:chgData name="Vivek Saahil" userId="43ad321a-5946-4c44-869a-99c3331d9527" providerId="ADAL" clId="{EA813354-F016-409C-A55B-EB42D8BC8B73}" dt="2021-04-06T04:33:14.680" v="5341" actId="27803"/>
          <ac:spMkLst>
            <pc:docMk/>
            <pc:sldMk cId="1830847363" sldId="283"/>
            <ac:spMk id="14171" creationId="{80B7CA55-7330-4DF7-B08C-943227C97126}"/>
          </ac:spMkLst>
        </pc:spChg>
        <pc:spChg chg="mod">
          <ac:chgData name="Vivek Saahil" userId="43ad321a-5946-4c44-869a-99c3331d9527" providerId="ADAL" clId="{EA813354-F016-409C-A55B-EB42D8BC8B73}" dt="2021-04-06T04:33:14.680" v="5341" actId="27803"/>
          <ac:spMkLst>
            <pc:docMk/>
            <pc:sldMk cId="1830847363" sldId="283"/>
            <ac:spMk id="14172" creationId="{68995DDD-CFC4-41EC-8BE7-BD1CE7538254}"/>
          </ac:spMkLst>
        </pc:spChg>
        <pc:spChg chg="mod">
          <ac:chgData name="Vivek Saahil" userId="43ad321a-5946-4c44-869a-99c3331d9527" providerId="ADAL" clId="{EA813354-F016-409C-A55B-EB42D8BC8B73}" dt="2021-04-06T04:33:14.680" v="5341" actId="27803"/>
          <ac:spMkLst>
            <pc:docMk/>
            <pc:sldMk cId="1830847363" sldId="283"/>
            <ac:spMk id="14173" creationId="{8F0CE904-3E9A-4243-8C76-65DA827FDFE5}"/>
          </ac:spMkLst>
        </pc:spChg>
        <pc:spChg chg="mod">
          <ac:chgData name="Vivek Saahil" userId="43ad321a-5946-4c44-869a-99c3331d9527" providerId="ADAL" clId="{EA813354-F016-409C-A55B-EB42D8BC8B73}" dt="2021-04-06T04:33:14.680" v="5341" actId="27803"/>
          <ac:spMkLst>
            <pc:docMk/>
            <pc:sldMk cId="1830847363" sldId="283"/>
            <ac:spMk id="14174" creationId="{237EFC26-7A2D-421D-8B6B-CA0C80A7E8E1}"/>
          </ac:spMkLst>
        </pc:spChg>
        <pc:spChg chg="mod">
          <ac:chgData name="Vivek Saahil" userId="43ad321a-5946-4c44-869a-99c3331d9527" providerId="ADAL" clId="{EA813354-F016-409C-A55B-EB42D8BC8B73}" dt="2021-04-06T04:33:14.680" v="5341" actId="27803"/>
          <ac:spMkLst>
            <pc:docMk/>
            <pc:sldMk cId="1830847363" sldId="283"/>
            <ac:spMk id="14175" creationId="{72A8ED32-C85F-4E3E-8469-CA10EF6AED96}"/>
          </ac:spMkLst>
        </pc:spChg>
        <pc:spChg chg="mod">
          <ac:chgData name="Vivek Saahil" userId="43ad321a-5946-4c44-869a-99c3331d9527" providerId="ADAL" clId="{EA813354-F016-409C-A55B-EB42D8BC8B73}" dt="2021-04-06T04:33:14.680" v="5341" actId="27803"/>
          <ac:spMkLst>
            <pc:docMk/>
            <pc:sldMk cId="1830847363" sldId="283"/>
            <ac:spMk id="14176" creationId="{FA9DD4C2-1F49-47F9-8DCC-E3E5600600C2}"/>
          </ac:spMkLst>
        </pc:spChg>
        <pc:spChg chg="mod">
          <ac:chgData name="Vivek Saahil" userId="43ad321a-5946-4c44-869a-99c3331d9527" providerId="ADAL" clId="{EA813354-F016-409C-A55B-EB42D8BC8B73}" dt="2021-04-06T04:33:14.680" v="5341" actId="27803"/>
          <ac:spMkLst>
            <pc:docMk/>
            <pc:sldMk cId="1830847363" sldId="283"/>
            <ac:spMk id="14177" creationId="{221A16AE-1920-4EFE-9267-C2D3427382B0}"/>
          </ac:spMkLst>
        </pc:spChg>
        <pc:spChg chg="mod">
          <ac:chgData name="Vivek Saahil" userId="43ad321a-5946-4c44-869a-99c3331d9527" providerId="ADAL" clId="{EA813354-F016-409C-A55B-EB42D8BC8B73}" dt="2021-04-06T04:33:14.680" v="5341" actId="27803"/>
          <ac:spMkLst>
            <pc:docMk/>
            <pc:sldMk cId="1830847363" sldId="283"/>
            <ac:spMk id="14178" creationId="{6BBC620A-71B3-4116-BE8E-36467D59BF53}"/>
          </ac:spMkLst>
        </pc:spChg>
        <pc:spChg chg="mod">
          <ac:chgData name="Vivek Saahil" userId="43ad321a-5946-4c44-869a-99c3331d9527" providerId="ADAL" clId="{EA813354-F016-409C-A55B-EB42D8BC8B73}" dt="2021-04-06T04:33:14.680" v="5341" actId="27803"/>
          <ac:spMkLst>
            <pc:docMk/>
            <pc:sldMk cId="1830847363" sldId="283"/>
            <ac:spMk id="14179" creationId="{5CB74C41-E135-4415-93DE-517FD43B5E23}"/>
          </ac:spMkLst>
        </pc:spChg>
        <pc:spChg chg="mod">
          <ac:chgData name="Vivek Saahil" userId="43ad321a-5946-4c44-869a-99c3331d9527" providerId="ADAL" clId="{EA813354-F016-409C-A55B-EB42D8BC8B73}" dt="2021-04-06T04:33:14.680" v="5341" actId="27803"/>
          <ac:spMkLst>
            <pc:docMk/>
            <pc:sldMk cId="1830847363" sldId="283"/>
            <ac:spMk id="14180" creationId="{D369B151-2C99-4289-8B91-D32C5560B05D}"/>
          </ac:spMkLst>
        </pc:spChg>
        <pc:spChg chg="mod">
          <ac:chgData name="Vivek Saahil" userId="43ad321a-5946-4c44-869a-99c3331d9527" providerId="ADAL" clId="{EA813354-F016-409C-A55B-EB42D8BC8B73}" dt="2021-04-06T04:33:14.680" v="5341" actId="27803"/>
          <ac:spMkLst>
            <pc:docMk/>
            <pc:sldMk cId="1830847363" sldId="283"/>
            <ac:spMk id="14181" creationId="{90DF70E3-82F3-4619-94DB-9C2936E281D8}"/>
          </ac:spMkLst>
        </pc:spChg>
        <pc:spChg chg="mod">
          <ac:chgData name="Vivek Saahil" userId="43ad321a-5946-4c44-869a-99c3331d9527" providerId="ADAL" clId="{EA813354-F016-409C-A55B-EB42D8BC8B73}" dt="2021-04-06T04:33:14.680" v="5341" actId="27803"/>
          <ac:spMkLst>
            <pc:docMk/>
            <pc:sldMk cId="1830847363" sldId="283"/>
            <ac:spMk id="14182" creationId="{5B1CA966-ADED-48C1-AE22-327C48C020C5}"/>
          </ac:spMkLst>
        </pc:spChg>
        <pc:spChg chg="mod">
          <ac:chgData name="Vivek Saahil" userId="43ad321a-5946-4c44-869a-99c3331d9527" providerId="ADAL" clId="{EA813354-F016-409C-A55B-EB42D8BC8B73}" dt="2021-04-06T04:33:14.680" v="5341" actId="27803"/>
          <ac:spMkLst>
            <pc:docMk/>
            <pc:sldMk cId="1830847363" sldId="283"/>
            <ac:spMk id="14183" creationId="{D9F33E8A-58A0-4F41-8743-EBB9E610E84E}"/>
          </ac:spMkLst>
        </pc:spChg>
        <pc:spChg chg="mod">
          <ac:chgData name="Vivek Saahil" userId="43ad321a-5946-4c44-869a-99c3331d9527" providerId="ADAL" clId="{EA813354-F016-409C-A55B-EB42D8BC8B73}" dt="2021-04-06T04:33:14.680" v="5341" actId="27803"/>
          <ac:spMkLst>
            <pc:docMk/>
            <pc:sldMk cId="1830847363" sldId="283"/>
            <ac:spMk id="14184" creationId="{9DFF6A80-AA3E-4231-88F6-7BE4725ABE07}"/>
          </ac:spMkLst>
        </pc:spChg>
        <pc:spChg chg="mod">
          <ac:chgData name="Vivek Saahil" userId="43ad321a-5946-4c44-869a-99c3331d9527" providerId="ADAL" clId="{EA813354-F016-409C-A55B-EB42D8BC8B73}" dt="2021-04-06T04:33:14.680" v="5341" actId="27803"/>
          <ac:spMkLst>
            <pc:docMk/>
            <pc:sldMk cId="1830847363" sldId="283"/>
            <ac:spMk id="14185" creationId="{DD5D558D-370A-4F5B-8C82-EFCF9DBCCFA8}"/>
          </ac:spMkLst>
        </pc:spChg>
        <pc:spChg chg="mod">
          <ac:chgData name="Vivek Saahil" userId="43ad321a-5946-4c44-869a-99c3331d9527" providerId="ADAL" clId="{EA813354-F016-409C-A55B-EB42D8BC8B73}" dt="2021-04-06T04:33:14.680" v="5341" actId="27803"/>
          <ac:spMkLst>
            <pc:docMk/>
            <pc:sldMk cId="1830847363" sldId="283"/>
            <ac:spMk id="14186" creationId="{DC2EE39B-5088-4025-B7F5-75139C45C4C3}"/>
          </ac:spMkLst>
        </pc:spChg>
        <pc:spChg chg="mod">
          <ac:chgData name="Vivek Saahil" userId="43ad321a-5946-4c44-869a-99c3331d9527" providerId="ADAL" clId="{EA813354-F016-409C-A55B-EB42D8BC8B73}" dt="2021-04-06T04:33:14.680" v="5341" actId="27803"/>
          <ac:spMkLst>
            <pc:docMk/>
            <pc:sldMk cId="1830847363" sldId="283"/>
            <ac:spMk id="14187" creationId="{E8450B90-8554-410D-8275-9C9ADD43BC9F}"/>
          </ac:spMkLst>
        </pc:spChg>
        <pc:spChg chg="mod">
          <ac:chgData name="Vivek Saahil" userId="43ad321a-5946-4c44-869a-99c3331d9527" providerId="ADAL" clId="{EA813354-F016-409C-A55B-EB42D8BC8B73}" dt="2021-04-06T04:33:14.680" v="5341" actId="27803"/>
          <ac:spMkLst>
            <pc:docMk/>
            <pc:sldMk cId="1830847363" sldId="283"/>
            <ac:spMk id="14188" creationId="{3CDEF3E2-7B65-4E88-B18A-309151160425}"/>
          </ac:spMkLst>
        </pc:spChg>
        <pc:spChg chg="mod">
          <ac:chgData name="Vivek Saahil" userId="43ad321a-5946-4c44-869a-99c3331d9527" providerId="ADAL" clId="{EA813354-F016-409C-A55B-EB42D8BC8B73}" dt="2021-04-06T04:33:14.680" v="5341" actId="27803"/>
          <ac:spMkLst>
            <pc:docMk/>
            <pc:sldMk cId="1830847363" sldId="283"/>
            <ac:spMk id="14189" creationId="{BBA8E8C6-5230-41FA-A4A2-F8BC00CA8A5C}"/>
          </ac:spMkLst>
        </pc:spChg>
        <pc:spChg chg="mod">
          <ac:chgData name="Vivek Saahil" userId="43ad321a-5946-4c44-869a-99c3331d9527" providerId="ADAL" clId="{EA813354-F016-409C-A55B-EB42D8BC8B73}" dt="2021-04-06T04:33:14.680" v="5341" actId="27803"/>
          <ac:spMkLst>
            <pc:docMk/>
            <pc:sldMk cId="1830847363" sldId="283"/>
            <ac:spMk id="14190" creationId="{B0543E85-487E-4096-BF2D-C67EF18F80BC}"/>
          </ac:spMkLst>
        </pc:spChg>
        <pc:spChg chg="mod">
          <ac:chgData name="Vivek Saahil" userId="43ad321a-5946-4c44-869a-99c3331d9527" providerId="ADAL" clId="{EA813354-F016-409C-A55B-EB42D8BC8B73}" dt="2021-04-06T04:33:14.680" v="5341" actId="27803"/>
          <ac:spMkLst>
            <pc:docMk/>
            <pc:sldMk cId="1830847363" sldId="283"/>
            <ac:spMk id="14191" creationId="{A4CEFC5D-8346-4A3D-AFD0-04C241A6076F}"/>
          </ac:spMkLst>
        </pc:spChg>
        <pc:spChg chg="mod">
          <ac:chgData name="Vivek Saahil" userId="43ad321a-5946-4c44-869a-99c3331d9527" providerId="ADAL" clId="{EA813354-F016-409C-A55B-EB42D8BC8B73}" dt="2021-04-06T04:33:14.680" v="5341" actId="27803"/>
          <ac:spMkLst>
            <pc:docMk/>
            <pc:sldMk cId="1830847363" sldId="283"/>
            <ac:spMk id="14192" creationId="{8A9219A6-24E9-4468-B10E-446B73CD4EA8}"/>
          </ac:spMkLst>
        </pc:spChg>
        <pc:spChg chg="mod">
          <ac:chgData name="Vivek Saahil" userId="43ad321a-5946-4c44-869a-99c3331d9527" providerId="ADAL" clId="{EA813354-F016-409C-A55B-EB42D8BC8B73}" dt="2021-04-06T04:33:14.680" v="5341" actId="27803"/>
          <ac:spMkLst>
            <pc:docMk/>
            <pc:sldMk cId="1830847363" sldId="283"/>
            <ac:spMk id="14193" creationId="{601E76F9-5742-4B1D-AC37-4F61FF03969C}"/>
          </ac:spMkLst>
        </pc:spChg>
        <pc:spChg chg="mod">
          <ac:chgData name="Vivek Saahil" userId="43ad321a-5946-4c44-869a-99c3331d9527" providerId="ADAL" clId="{EA813354-F016-409C-A55B-EB42D8BC8B73}" dt="2021-04-06T04:33:14.680" v="5341" actId="27803"/>
          <ac:spMkLst>
            <pc:docMk/>
            <pc:sldMk cId="1830847363" sldId="283"/>
            <ac:spMk id="14194" creationId="{D5970526-5F1C-4152-BE7A-810E6832857D}"/>
          </ac:spMkLst>
        </pc:spChg>
        <pc:spChg chg="mod">
          <ac:chgData name="Vivek Saahil" userId="43ad321a-5946-4c44-869a-99c3331d9527" providerId="ADAL" clId="{EA813354-F016-409C-A55B-EB42D8BC8B73}" dt="2021-04-06T04:33:14.680" v="5341" actId="27803"/>
          <ac:spMkLst>
            <pc:docMk/>
            <pc:sldMk cId="1830847363" sldId="283"/>
            <ac:spMk id="14195" creationId="{4450E3D3-2FBE-4EB1-B4AA-43D0468382B6}"/>
          </ac:spMkLst>
        </pc:spChg>
        <pc:spChg chg="mod">
          <ac:chgData name="Vivek Saahil" userId="43ad321a-5946-4c44-869a-99c3331d9527" providerId="ADAL" clId="{EA813354-F016-409C-A55B-EB42D8BC8B73}" dt="2021-04-06T04:33:14.680" v="5341" actId="27803"/>
          <ac:spMkLst>
            <pc:docMk/>
            <pc:sldMk cId="1830847363" sldId="283"/>
            <ac:spMk id="14196" creationId="{50486FC9-82B3-4F3B-98D6-464B5D658594}"/>
          </ac:spMkLst>
        </pc:spChg>
        <pc:spChg chg="mod">
          <ac:chgData name="Vivek Saahil" userId="43ad321a-5946-4c44-869a-99c3331d9527" providerId="ADAL" clId="{EA813354-F016-409C-A55B-EB42D8BC8B73}" dt="2021-04-06T04:33:14.680" v="5341" actId="27803"/>
          <ac:spMkLst>
            <pc:docMk/>
            <pc:sldMk cId="1830847363" sldId="283"/>
            <ac:spMk id="14197" creationId="{0EA81236-FF90-4C50-A0D9-73ECDBC2D4BC}"/>
          </ac:spMkLst>
        </pc:spChg>
        <pc:spChg chg="mod">
          <ac:chgData name="Vivek Saahil" userId="43ad321a-5946-4c44-869a-99c3331d9527" providerId="ADAL" clId="{EA813354-F016-409C-A55B-EB42D8BC8B73}" dt="2021-04-06T04:33:14.680" v="5341" actId="27803"/>
          <ac:spMkLst>
            <pc:docMk/>
            <pc:sldMk cId="1830847363" sldId="283"/>
            <ac:spMk id="14198" creationId="{1D6826D1-EC25-444B-8EDC-EDA596207CC0}"/>
          </ac:spMkLst>
        </pc:spChg>
        <pc:spChg chg="mod">
          <ac:chgData name="Vivek Saahil" userId="43ad321a-5946-4c44-869a-99c3331d9527" providerId="ADAL" clId="{EA813354-F016-409C-A55B-EB42D8BC8B73}" dt="2021-04-06T04:33:14.680" v="5341" actId="27803"/>
          <ac:spMkLst>
            <pc:docMk/>
            <pc:sldMk cId="1830847363" sldId="283"/>
            <ac:spMk id="14199" creationId="{859A6DD2-2991-467C-9604-5C0CF39A6BAA}"/>
          </ac:spMkLst>
        </pc:spChg>
        <pc:spChg chg="mod">
          <ac:chgData name="Vivek Saahil" userId="43ad321a-5946-4c44-869a-99c3331d9527" providerId="ADAL" clId="{EA813354-F016-409C-A55B-EB42D8BC8B73}" dt="2021-04-06T04:33:14.680" v="5341" actId="27803"/>
          <ac:spMkLst>
            <pc:docMk/>
            <pc:sldMk cId="1830847363" sldId="283"/>
            <ac:spMk id="14200" creationId="{62707688-3F5B-4DB9-89AD-CD47335722F2}"/>
          </ac:spMkLst>
        </pc:spChg>
        <pc:spChg chg="mod">
          <ac:chgData name="Vivek Saahil" userId="43ad321a-5946-4c44-869a-99c3331d9527" providerId="ADAL" clId="{EA813354-F016-409C-A55B-EB42D8BC8B73}" dt="2021-04-06T04:33:14.680" v="5341" actId="27803"/>
          <ac:spMkLst>
            <pc:docMk/>
            <pc:sldMk cId="1830847363" sldId="283"/>
            <ac:spMk id="14201" creationId="{38377905-06BA-46FB-937F-CF9E7CEEDE0A}"/>
          </ac:spMkLst>
        </pc:spChg>
        <pc:spChg chg="mod">
          <ac:chgData name="Vivek Saahil" userId="43ad321a-5946-4c44-869a-99c3331d9527" providerId="ADAL" clId="{EA813354-F016-409C-A55B-EB42D8BC8B73}" dt="2021-04-06T04:33:14.680" v="5341" actId="27803"/>
          <ac:spMkLst>
            <pc:docMk/>
            <pc:sldMk cId="1830847363" sldId="283"/>
            <ac:spMk id="14202" creationId="{56410E77-0DD5-4C10-B64A-344AB84707F7}"/>
          </ac:spMkLst>
        </pc:spChg>
        <pc:spChg chg="mod">
          <ac:chgData name="Vivek Saahil" userId="43ad321a-5946-4c44-869a-99c3331d9527" providerId="ADAL" clId="{EA813354-F016-409C-A55B-EB42D8BC8B73}" dt="2021-04-06T04:33:14.680" v="5341" actId="27803"/>
          <ac:spMkLst>
            <pc:docMk/>
            <pc:sldMk cId="1830847363" sldId="283"/>
            <ac:spMk id="14203" creationId="{F905AE09-FD6C-4CCA-9344-EA19B532CDAB}"/>
          </ac:spMkLst>
        </pc:spChg>
        <pc:spChg chg="mod">
          <ac:chgData name="Vivek Saahil" userId="43ad321a-5946-4c44-869a-99c3331d9527" providerId="ADAL" clId="{EA813354-F016-409C-A55B-EB42D8BC8B73}" dt="2021-04-06T04:33:14.680" v="5341" actId="27803"/>
          <ac:spMkLst>
            <pc:docMk/>
            <pc:sldMk cId="1830847363" sldId="283"/>
            <ac:spMk id="14204" creationId="{29D237FD-2BA6-4700-B231-E1CA5BD69167}"/>
          </ac:spMkLst>
        </pc:spChg>
        <pc:spChg chg="mod">
          <ac:chgData name="Vivek Saahil" userId="43ad321a-5946-4c44-869a-99c3331d9527" providerId="ADAL" clId="{EA813354-F016-409C-A55B-EB42D8BC8B73}" dt="2021-04-06T04:33:14.680" v="5341" actId="27803"/>
          <ac:spMkLst>
            <pc:docMk/>
            <pc:sldMk cId="1830847363" sldId="283"/>
            <ac:spMk id="14205" creationId="{ED75839E-A25A-4BCA-B170-367993C68B2A}"/>
          </ac:spMkLst>
        </pc:spChg>
        <pc:spChg chg="mod">
          <ac:chgData name="Vivek Saahil" userId="43ad321a-5946-4c44-869a-99c3331d9527" providerId="ADAL" clId="{EA813354-F016-409C-A55B-EB42D8BC8B73}" dt="2021-04-06T04:33:14.680" v="5341" actId="27803"/>
          <ac:spMkLst>
            <pc:docMk/>
            <pc:sldMk cId="1830847363" sldId="283"/>
            <ac:spMk id="14206" creationId="{23732E84-4241-4352-BD38-0D11D33F19A5}"/>
          </ac:spMkLst>
        </pc:spChg>
        <pc:spChg chg="mod">
          <ac:chgData name="Vivek Saahil" userId="43ad321a-5946-4c44-869a-99c3331d9527" providerId="ADAL" clId="{EA813354-F016-409C-A55B-EB42D8BC8B73}" dt="2021-04-06T04:33:14.680" v="5341" actId="27803"/>
          <ac:spMkLst>
            <pc:docMk/>
            <pc:sldMk cId="1830847363" sldId="283"/>
            <ac:spMk id="14207" creationId="{DB5C2D45-20EF-4EE1-B534-7ABE794C04EC}"/>
          </ac:spMkLst>
        </pc:spChg>
        <pc:spChg chg="mod">
          <ac:chgData name="Vivek Saahil" userId="43ad321a-5946-4c44-869a-99c3331d9527" providerId="ADAL" clId="{EA813354-F016-409C-A55B-EB42D8BC8B73}" dt="2021-04-06T04:33:14.680" v="5341" actId="27803"/>
          <ac:spMkLst>
            <pc:docMk/>
            <pc:sldMk cId="1830847363" sldId="283"/>
            <ac:spMk id="14208" creationId="{9E293BA5-8CB6-4F5C-9B95-DF9662931DD7}"/>
          </ac:spMkLst>
        </pc:spChg>
        <pc:spChg chg="mod">
          <ac:chgData name="Vivek Saahil" userId="43ad321a-5946-4c44-869a-99c3331d9527" providerId="ADAL" clId="{EA813354-F016-409C-A55B-EB42D8BC8B73}" dt="2021-04-06T04:33:14.680" v="5341" actId="27803"/>
          <ac:spMkLst>
            <pc:docMk/>
            <pc:sldMk cId="1830847363" sldId="283"/>
            <ac:spMk id="14209" creationId="{5C30CCED-83C6-429B-9D87-6AA4792C067C}"/>
          </ac:spMkLst>
        </pc:spChg>
        <pc:spChg chg="mod">
          <ac:chgData name="Vivek Saahil" userId="43ad321a-5946-4c44-869a-99c3331d9527" providerId="ADAL" clId="{EA813354-F016-409C-A55B-EB42D8BC8B73}" dt="2021-04-06T04:33:14.680" v="5341" actId="27803"/>
          <ac:spMkLst>
            <pc:docMk/>
            <pc:sldMk cId="1830847363" sldId="283"/>
            <ac:spMk id="14210" creationId="{E941C875-99F7-4433-BDB4-AC6887877054}"/>
          </ac:spMkLst>
        </pc:spChg>
        <pc:spChg chg="mod">
          <ac:chgData name="Vivek Saahil" userId="43ad321a-5946-4c44-869a-99c3331d9527" providerId="ADAL" clId="{EA813354-F016-409C-A55B-EB42D8BC8B73}" dt="2021-04-06T04:33:14.680" v="5341" actId="27803"/>
          <ac:spMkLst>
            <pc:docMk/>
            <pc:sldMk cId="1830847363" sldId="283"/>
            <ac:spMk id="14211" creationId="{E15FEBBE-8D17-46F5-8D43-0CDF89452D27}"/>
          </ac:spMkLst>
        </pc:spChg>
        <pc:spChg chg="mod">
          <ac:chgData name="Vivek Saahil" userId="43ad321a-5946-4c44-869a-99c3331d9527" providerId="ADAL" clId="{EA813354-F016-409C-A55B-EB42D8BC8B73}" dt="2021-04-06T04:33:14.680" v="5341" actId="27803"/>
          <ac:spMkLst>
            <pc:docMk/>
            <pc:sldMk cId="1830847363" sldId="283"/>
            <ac:spMk id="14212" creationId="{95811A6E-5D4B-4FDD-8C41-3E345EC7CAD0}"/>
          </ac:spMkLst>
        </pc:spChg>
        <pc:spChg chg="mod">
          <ac:chgData name="Vivek Saahil" userId="43ad321a-5946-4c44-869a-99c3331d9527" providerId="ADAL" clId="{EA813354-F016-409C-A55B-EB42D8BC8B73}" dt="2021-04-06T04:33:14.680" v="5341" actId="27803"/>
          <ac:spMkLst>
            <pc:docMk/>
            <pc:sldMk cId="1830847363" sldId="283"/>
            <ac:spMk id="14213" creationId="{FD7A25AD-3E10-4E96-A842-919C770E26FD}"/>
          </ac:spMkLst>
        </pc:spChg>
        <pc:spChg chg="mod">
          <ac:chgData name="Vivek Saahil" userId="43ad321a-5946-4c44-869a-99c3331d9527" providerId="ADAL" clId="{EA813354-F016-409C-A55B-EB42D8BC8B73}" dt="2021-04-06T04:33:14.680" v="5341" actId="27803"/>
          <ac:spMkLst>
            <pc:docMk/>
            <pc:sldMk cId="1830847363" sldId="283"/>
            <ac:spMk id="14214" creationId="{8B17994C-A5E4-41E4-84C5-48EB4E322E34}"/>
          </ac:spMkLst>
        </pc:spChg>
        <pc:spChg chg="mod">
          <ac:chgData name="Vivek Saahil" userId="43ad321a-5946-4c44-869a-99c3331d9527" providerId="ADAL" clId="{EA813354-F016-409C-A55B-EB42D8BC8B73}" dt="2021-04-06T04:33:14.680" v="5341" actId="27803"/>
          <ac:spMkLst>
            <pc:docMk/>
            <pc:sldMk cId="1830847363" sldId="283"/>
            <ac:spMk id="14215" creationId="{3F43812A-8627-4D6E-848C-244C87065397}"/>
          </ac:spMkLst>
        </pc:spChg>
        <pc:spChg chg="mod">
          <ac:chgData name="Vivek Saahil" userId="43ad321a-5946-4c44-869a-99c3331d9527" providerId="ADAL" clId="{EA813354-F016-409C-A55B-EB42D8BC8B73}" dt="2021-04-06T04:33:14.680" v="5341" actId="27803"/>
          <ac:spMkLst>
            <pc:docMk/>
            <pc:sldMk cId="1830847363" sldId="283"/>
            <ac:spMk id="14216" creationId="{09718C65-D6C1-4D2A-A8EB-96183C6DF5F2}"/>
          </ac:spMkLst>
        </pc:spChg>
        <pc:spChg chg="mod">
          <ac:chgData name="Vivek Saahil" userId="43ad321a-5946-4c44-869a-99c3331d9527" providerId="ADAL" clId="{EA813354-F016-409C-A55B-EB42D8BC8B73}" dt="2021-04-06T04:33:14.680" v="5341" actId="27803"/>
          <ac:spMkLst>
            <pc:docMk/>
            <pc:sldMk cId="1830847363" sldId="283"/>
            <ac:spMk id="14217" creationId="{59826B70-9BA6-4628-B56E-E2B5D752B7F7}"/>
          </ac:spMkLst>
        </pc:spChg>
        <pc:spChg chg="mod">
          <ac:chgData name="Vivek Saahil" userId="43ad321a-5946-4c44-869a-99c3331d9527" providerId="ADAL" clId="{EA813354-F016-409C-A55B-EB42D8BC8B73}" dt="2021-04-06T04:33:14.680" v="5341" actId="27803"/>
          <ac:spMkLst>
            <pc:docMk/>
            <pc:sldMk cId="1830847363" sldId="283"/>
            <ac:spMk id="14218" creationId="{EBE90D10-1789-4CB6-947B-08A08B967958}"/>
          </ac:spMkLst>
        </pc:spChg>
        <pc:spChg chg="mod">
          <ac:chgData name="Vivek Saahil" userId="43ad321a-5946-4c44-869a-99c3331d9527" providerId="ADAL" clId="{EA813354-F016-409C-A55B-EB42D8BC8B73}" dt="2021-04-06T04:33:14.680" v="5341" actId="27803"/>
          <ac:spMkLst>
            <pc:docMk/>
            <pc:sldMk cId="1830847363" sldId="283"/>
            <ac:spMk id="14219" creationId="{2511D38B-3868-4A61-BD20-E475D93161BF}"/>
          </ac:spMkLst>
        </pc:spChg>
        <pc:spChg chg="mod">
          <ac:chgData name="Vivek Saahil" userId="43ad321a-5946-4c44-869a-99c3331d9527" providerId="ADAL" clId="{EA813354-F016-409C-A55B-EB42D8BC8B73}" dt="2021-04-06T04:33:14.680" v="5341" actId="27803"/>
          <ac:spMkLst>
            <pc:docMk/>
            <pc:sldMk cId="1830847363" sldId="283"/>
            <ac:spMk id="14220" creationId="{92C94320-4D56-402A-A631-4C579AABBEB1}"/>
          </ac:spMkLst>
        </pc:spChg>
        <pc:spChg chg="mod">
          <ac:chgData name="Vivek Saahil" userId="43ad321a-5946-4c44-869a-99c3331d9527" providerId="ADAL" clId="{EA813354-F016-409C-A55B-EB42D8BC8B73}" dt="2021-04-06T04:33:14.680" v="5341" actId="27803"/>
          <ac:spMkLst>
            <pc:docMk/>
            <pc:sldMk cId="1830847363" sldId="283"/>
            <ac:spMk id="14221" creationId="{9CD47BBD-18AB-491D-B1EA-F3A073C9938D}"/>
          </ac:spMkLst>
        </pc:spChg>
        <pc:spChg chg="mod">
          <ac:chgData name="Vivek Saahil" userId="43ad321a-5946-4c44-869a-99c3331d9527" providerId="ADAL" clId="{EA813354-F016-409C-A55B-EB42D8BC8B73}" dt="2021-04-06T04:33:14.680" v="5341" actId="27803"/>
          <ac:spMkLst>
            <pc:docMk/>
            <pc:sldMk cId="1830847363" sldId="283"/>
            <ac:spMk id="14222" creationId="{54E0B8BD-1C76-40C3-8A3B-ED0F0C1A57BE}"/>
          </ac:spMkLst>
        </pc:spChg>
        <pc:spChg chg="mod">
          <ac:chgData name="Vivek Saahil" userId="43ad321a-5946-4c44-869a-99c3331d9527" providerId="ADAL" clId="{EA813354-F016-409C-A55B-EB42D8BC8B73}" dt="2021-04-06T04:33:14.680" v="5341" actId="27803"/>
          <ac:spMkLst>
            <pc:docMk/>
            <pc:sldMk cId="1830847363" sldId="283"/>
            <ac:spMk id="14223" creationId="{F88E2F74-5407-43DF-A9E5-1013E8FF810D}"/>
          </ac:spMkLst>
        </pc:spChg>
        <pc:spChg chg="mod">
          <ac:chgData name="Vivek Saahil" userId="43ad321a-5946-4c44-869a-99c3331d9527" providerId="ADAL" clId="{EA813354-F016-409C-A55B-EB42D8BC8B73}" dt="2021-04-06T04:33:14.680" v="5341" actId="27803"/>
          <ac:spMkLst>
            <pc:docMk/>
            <pc:sldMk cId="1830847363" sldId="283"/>
            <ac:spMk id="14224" creationId="{4F56D290-5FC2-4C71-8450-217187B9050A}"/>
          </ac:spMkLst>
        </pc:spChg>
        <pc:spChg chg="mod">
          <ac:chgData name="Vivek Saahil" userId="43ad321a-5946-4c44-869a-99c3331d9527" providerId="ADAL" clId="{EA813354-F016-409C-A55B-EB42D8BC8B73}" dt="2021-04-06T04:33:14.680" v="5341" actId="27803"/>
          <ac:spMkLst>
            <pc:docMk/>
            <pc:sldMk cId="1830847363" sldId="283"/>
            <ac:spMk id="14225" creationId="{D8BA3C0B-2088-4B08-B30D-F02AADDED9DD}"/>
          </ac:spMkLst>
        </pc:spChg>
        <pc:spChg chg="mod">
          <ac:chgData name="Vivek Saahil" userId="43ad321a-5946-4c44-869a-99c3331d9527" providerId="ADAL" clId="{EA813354-F016-409C-A55B-EB42D8BC8B73}" dt="2021-04-06T04:33:14.680" v="5341" actId="27803"/>
          <ac:spMkLst>
            <pc:docMk/>
            <pc:sldMk cId="1830847363" sldId="283"/>
            <ac:spMk id="14226" creationId="{A0A39DC2-5BC4-4E14-903D-3073F0745D0D}"/>
          </ac:spMkLst>
        </pc:spChg>
        <pc:spChg chg="mod">
          <ac:chgData name="Vivek Saahil" userId="43ad321a-5946-4c44-869a-99c3331d9527" providerId="ADAL" clId="{EA813354-F016-409C-A55B-EB42D8BC8B73}" dt="2021-04-06T04:33:14.680" v="5341" actId="27803"/>
          <ac:spMkLst>
            <pc:docMk/>
            <pc:sldMk cId="1830847363" sldId="283"/>
            <ac:spMk id="14227" creationId="{356F97F2-220F-46D1-A084-AB45A6359ECF}"/>
          </ac:spMkLst>
        </pc:spChg>
        <pc:spChg chg="mod">
          <ac:chgData name="Vivek Saahil" userId="43ad321a-5946-4c44-869a-99c3331d9527" providerId="ADAL" clId="{EA813354-F016-409C-A55B-EB42D8BC8B73}" dt="2021-04-06T04:33:14.680" v="5341" actId="27803"/>
          <ac:spMkLst>
            <pc:docMk/>
            <pc:sldMk cId="1830847363" sldId="283"/>
            <ac:spMk id="14228" creationId="{DDF4AC13-101F-4B07-9432-F1D39BF341B6}"/>
          </ac:spMkLst>
        </pc:spChg>
        <pc:spChg chg="mod">
          <ac:chgData name="Vivek Saahil" userId="43ad321a-5946-4c44-869a-99c3331d9527" providerId="ADAL" clId="{EA813354-F016-409C-A55B-EB42D8BC8B73}" dt="2021-04-06T04:33:14.680" v="5341" actId="27803"/>
          <ac:spMkLst>
            <pc:docMk/>
            <pc:sldMk cId="1830847363" sldId="283"/>
            <ac:spMk id="14229" creationId="{A74D09C5-35C9-4AE9-A79B-4878BDE8ACB5}"/>
          </ac:spMkLst>
        </pc:spChg>
        <pc:spChg chg="mod">
          <ac:chgData name="Vivek Saahil" userId="43ad321a-5946-4c44-869a-99c3331d9527" providerId="ADAL" clId="{EA813354-F016-409C-A55B-EB42D8BC8B73}" dt="2021-04-06T04:33:14.680" v="5341" actId="27803"/>
          <ac:spMkLst>
            <pc:docMk/>
            <pc:sldMk cId="1830847363" sldId="283"/>
            <ac:spMk id="14230" creationId="{404B8E06-3A71-4C04-973D-2D81042B1200}"/>
          </ac:spMkLst>
        </pc:spChg>
        <pc:spChg chg="mod">
          <ac:chgData name="Vivek Saahil" userId="43ad321a-5946-4c44-869a-99c3331d9527" providerId="ADAL" clId="{EA813354-F016-409C-A55B-EB42D8BC8B73}" dt="2021-04-06T04:33:14.680" v="5341" actId="27803"/>
          <ac:spMkLst>
            <pc:docMk/>
            <pc:sldMk cId="1830847363" sldId="283"/>
            <ac:spMk id="14231" creationId="{CDA882BE-503A-4DA5-9FB7-3BCDF49919BA}"/>
          </ac:spMkLst>
        </pc:spChg>
        <pc:spChg chg="mod">
          <ac:chgData name="Vivek Saahil" userId="43ad321a-5946-4c44-869a-99c3331d9527" providerId="ADAL" clId="{EA813354-F016-409C-A55B-EB42D8BC8B73}" dt="2021-04-06T04:33:14.680" v="5341" actId="27803"/>
          <ac:spMkLst>
            <pc:docMk/>
            <pc:sldMk cId="1830847363" sldId="283"/>
            <ac:spMk id="14232" creationId="{BF792AA7-C699-4A30-85F5-E01E6119103A}"/>
          </ac:spMkLst>
        </pc:spChg>
        <pc:spChg chg="mod">
          <ac:chgData name="Vivek Saahil" userId="43ad321a-5946-4c44-869a-99c3331d9527" providerId="ADAL" clId="{EA813354-F016-409C-A55B-EB42D8BC8B73}" dt="2021-04-06T04:33:14.680" v="5341" actId="27803"/>
          <ac:spMkLst>
            <pc:docMk/>
            <pc:sldMk cId="1830847363" sldId="283"/>
            <ac:spMk id="14233" creationId="{C7BE0A4B-85D0-4B40-989D-0D1BE8C45457}"/>
          </ac:spMkLst>
        </pc:spChg>
        <pc:spChg chg="mod">
          <ac:chgData name="Vivek Saahil" userId="43ad321a-5946-4c44-869a-99c3331d9527" providerId="ADAL" clId="{EA813354-F016-409C-A55B-EB42D8BC8B73}" dt="2021-04-06T04:33:14.680" v="5341" actId="27803"/>
          <ac:spMkLst>
            <pc:docMk/>
            <pc:sldMk cId="1830847363" sldId="283"/>
            <ac:spMk id="14234" creationId="{570FA5A9-72A8-4F53-9FEF-F027CC6AACD3}"/>
          </ac:spMkLst>
        </pc:spChg>
        <pc:spChg chg="mod">
          <ac:chgData name="Vivek Saahil" userId="43ad321a-5946-4c44-869a-99c3331d9527" providerId="ADAL" clId="{EA813354-F016-409C-A55B-EB42D8BC8B73}" dt="2021-04-06T04:33:14.680" v="5341" actId="27803"/>
          <ac:spMkLst>
            <pc:docMk/>
            <pc:sldMk cId="1830847363" sldId="283"/>
            <ac:spMk id="14235" creationId="{4D964A79-CF39-4D03-B2A9-4D92C23E4EEE}"/>
          </ac:spMkLst>
        </pc:spChg>
        <pc:spChg chg="mod">
          <ac:chgData name="Vivek Saahil" userId="43ad321a-5946-4c44-869a-99c3331d9527" providerId="ADAL" clId="{EA813354-F016-409C-A55B-EB42D8BC8B73}" dt="2021-04-06T04:33:14.680" v="5341" actId="27803"/>
          <ac:spMkLst>
            <pc:docMk/>
            <pc:sldMk cId="1830847363" sldId="283"/>
            <ac:spMk id="14236" creationId="{DE3F7ED8-4F8D-4933-9DDC-A325D047891E}"/>
          </ac:spMkLst>
        </pc:spChg>
        <pc:spChg chg="mod">
          <ac:chgData name="Vivek Saahil" userId="43ad321a-5946-4c44-869a-99c3331d9527" providerId="ADAL" clId="{EA813354-F016-409C-A55B-EB42D8BC8B73}" dt="2021-04-06T04:33:14.680" v="5341" actId="27803"/>
          <ac:spMkLst>
            <pc:docMk/>
            <pc:sldMk cId="1830847363" sldId="283"/>
            <ac:spMk id="14237" creationId="{C0DA5950-9F77-4F07-9299-7AE7447EF0FC}"/>
          </ac:spMkLst>
        </pc:spChg>
        <pc:spChg chg="mod">
          <ac:chgData name="Vivek Saahil" userId="43ad321a-5946-4c44-869a-99c3331d9527" providerId="ADAL" clId="{EA813354-F016-409C-A55B-EB42D8BC8B73}" dt="2021-04-06T04:33:14.680" v="5341" actId="27803"/>
          <ac:spMkLst>
            <pc:docMk/>
            <pc:sldMk cId="1830847363" sldId="283"/>
            <ac:spMk id="14238" creationId="{B3F3A9C0-E26B-44E5-A236-09838FC916ED}"/>
          </ac:spMkLst>
        </pc:spChg>
        <pc:spChg chg="mod">
          <ac:chgData name="Vivek Saahil" userId="43ad321a-5946-4c44-869a-99c3331d9527" providerId="ADAL" clId="{EA813354-F016-409C-A55B-EB42D8BC8B73}" dt="2021-04-06T04:33:14.680" v="5341" actId="27803"/>
          <ac:spMkLst>
            <pc:docMk/>
            <pc:sldMk cId="1830847363" sldId="283"/>
            <ac:spMk id="14239" creationId="{1859E73F-82F9-4B91-BC32-4B361D13F4D7}"/>
          </ac:spMkLst>
        </pc:spChg>
        <pc:spChg chg="mod">
          <ac:chgData name="Vivek Saahil" userId="43ad321a-5946-4c44-869a-99c3331d9527" providerId="ADAL" clId="{EA813354-F016-409C-A55B-EB42D8BC8B73}" dt="2021-04-06T04:33:14.680" v="5341" actId="27803"/>
          <ac:spMkLst>
            <pc:docMk/>
            <pc:sldMk cId="1830847363" sldId="283"/>
            <ac:spMk id="14240" creationId="{1186460B-97C9-4AAE-AFAA-A21C7085B211}"/>
          </ac:spMkLst>
        </pc:spChg>
        <pc:spChg chg="mod">
          <ac:chgData name="Vivek Saahil" userId="43ad321a-5946-4c44-869a-99c3331d9527" providerId="ADAL" clId="{EA813354-F016-409C-A55B-EB42D8BC8B73}" dt="2021-04-06T04:33:14.680" v="5341" actId="27803"/>
          <ac:spMkLst>
            <pc:docMk/>
            <pc:sldMk cId="1830847363" sldId="283"/>
            <ac:spMk id="14241" creationId="{F2F2237B-30A5-4351-AFF7-BC670B19C90B}"/>
          </ac:spMkLst>
        </pc:spChg>
        <pc:spChg chg="mod">
          <ac:chgData name="Vivek Saahil" userId="43ad321a-5946-4c44-869a-99c3331d9527" providerId="ADAL" clId="{EA813354-F016-409C-A55B-EB42D8BC8B73}" dt="2021-04-06T04:33:14.680" v="5341" actId="27803"/>
          <ac:spMkLst>
            <pc:docMk/>
            <pc:sldMk cId="1830847363" sldId="283"/>
            <ac:spMk id="14242" creationId="{4B96240F-677F-43DA-88C1-3D26D48F7AC9}"/>
          </ac:spMkLst>
        </pc:spChg>
        <pc:spChg chg="mod">
          <ac:chgData name="Vivek Saahil" userId="43ad321a-5946-4c44-869a-99c3331d9527" providerId="ADAL" clId="{EA813354-F016-409C-A55B-EB42D8BC8B73}" dt="2021-04-06T04:33:14.680" v="5341" actId="27803"/>
          <ac:spMkLst>
            <pc:docMk/>
            <pc:sldMk cId="1830847363" sldId="283"/>
            <ac:spMk id="14243" creationId="{17CDD034-AE4A-41B4-812D-7CDAEA898134}"/>
          </ac:spMkLst>
        </pc:spChg>
        <pc:spChg chg="mod">
          <ac:chgData name="Vivek Saahil" userId="43ad321a-5946-4c44-869a-99c3331d9527" providerId="ADAL" clId="{EA813354-F016-409C-A55B-EB42D8BC8B73}" dt="2021-04-06T04:33:14.680" v="5341" actId="27803"/>
          <ac:spMkLst>
            <pc:docMk/>
            <pc:sldMk cId="1830847363" sldId="283"/>
            <ac:spMk id="14244" creationId="{DE6472AE-EFFD-4926-B0D4-510D6855CE1F}"/>
          </ac:spMkLst>
        </pc:spChg>
        <pc:spChg chg="mod">
          <ac:chgData name="Vivek Saahil" userId="43ad321a-5946-4c44-869a-99c3331d9527" providerId="ADAL" clId="{EA813354-F016-409C-A55B-EB42D8BC8B73}" dt="2021-04-06T04:33:14.680" v="5341" actId="27803"/>
          <ac:spMkLst>
            <pc:docMk/>
            <pc:sldMk cId="1830847363" sldId="283"/>
            <ac:spMk id="14245" creationId="{92B372C2-B896-4A07-873B-6B3DD1FF77E0}"/>
          </ac:spMkLst>
        </pc:spChg>
        <pc:spChg chg="mod">
          <ac:chgData name="Vivek Saahil" userId="43ad321a-5946-4c44-869a-99c3331d9527" providerId="ADAL" clId="{EA813354-F016-409C-A55B-EB42D8BC8B73}" dt="2021-04-06T04:33:14.680" v="5341" actId="27803"/>
          <ac:spMkLst>
            <pc:docMk/>
            <pc:sldMk cId="1830847363" sldId="283"/>
            <ac:spMk id="14246" creationId="{A70E5BDF-8090-4036-A87D-8A020FF656B7}"/>
          </ac:spMkLst>
        </pc:spChg>
        <pc:spChg chg="mod">
          <ac:chgData name="Vivek Saahil" userId="43ad321a-5946-4c44-869a-99c3331d9527" providerId="ADAL" clId="{EA813354-F016-409C-A55B-EB42D8BC8B73}" dt="2021-04-06T04:33:14.680" v="5341" actId="27803"/>
          <ac:spMkLst>
            <pc:docMk/>
            <pc:sldMk cId="1830847363" sldId="283"/>
            <ac:spMk id="14247" creationId="{BE8EBAB9-EDF5-4998-9C87-AEB15CDAB3A0}"/>
          </ac:spMkLst>
        </pc:spChg>
        <pc:spChg chg="mod">
          <ac:chgData name="Vivek Saahil" userId="43ad321a-5946-4c44-869a-99c3331d9527" providerId="ADAL" clId="{EA813354-F016-409C-A55B-EB42D8BC8B73}" dt="2021-04-06T04:33:14.680" v="5341" actId="27803"/>
          <ac:spMkLst>
            <pc:docMk/>
            <pc:sldMk cId="1830847363" sldId="283"/>
            <ac:spMk id="14248" creationId="{43DB07CB-FBC6-45CE-B597-D5863AD9DBE9}"/>
          </ac:spMkLst>
        </pc:spChg>
        <pc:spChg chg="mod">
          <ac:chgData name="Vivek Saahil" userId="43ad321a-5946-4c44-869a-99c3331d9527" providerId="ADAL" clId="{EA813354-F016-409C-A55B-EB42D8BC8B73}" dt="2021-04-06T04:33:14.680" v="5341" actId="27803"/>
          <ac:spMkLst>
            <pc:docMk/>
            <pc:sldMk cId="1830847363" sldId="283"/>
            <ac:spMk id="14249" creationId="{27DB4C1F-9293-4F58-8ACD-CA1C0D70DB98}"/>
          </ac:spMkLst>
        </pc:spChg>
        <pc:spChg chg="mod">
          <ac:chgData name="Vivek Saahil" userId="43ad321a-5946-4c44-869a-99c3331d9527" providerId="ADAL" clId="{EA813354-F016-409C-A55B-EB42D8BC8B73}" dt="2021-04-06T04:33:14.680" v="5341" actId="27803"/>
          <ac:spMkLst>
            <pc:docMk/>
            <pc:sldMk cId="1830847363" sldId="283"/>
            <ac:spMk id="14250" creationId="{BAB8EE48-2ACA-4907-8088-55A49E5FF6D2}"/>
          </ac:spMkLst>
        </pc:spChg>
        <pc:spChg chg="mod">
          <ac:chgData name="Vivek Saahil" userId="43ad321a-5946-4c44-869a-99c3331d9527" providerId="ADAL" clId="{EA813354-F016-409C-A55B-EB42D8BC8B73}" dt="2021-04-06T04:33:14.680" v="5341" actId="27803"/>
          <ac:spMkLst>
            <pc:docMk/>
            <pc:sldMk cId="1830847363" sldId="283"/>
            <ac:spMk id="14251" creationId="{EB451433-0421-482F-94E4-E4B6EFCA6982}"/>
          </ac:spMkLst>
        </pc:spChg>
        <pc:spChg chg="mod">
          <ac:chgData name="Vivek Saahil" userId="43ad321a-5946-4c44-869a-99c3331d9527" providerId="ADAL" clId="{EA813354-F016-409C-A55B-EB42D8BC8B73}" dt="2021-04-06T04:33:14.680" v="5341" actId="27803"/>
          <ac:spMkLst>
            <pc:docMk/>
            <pc:sldMk cId="1830847363" sldId="283"/>
            <ac:spMk id="14252" creationId="{100F9345-2890-4B2D-BAC2-0D6F1623054A}"/>
          </ac:spMkLst>
        </pc:spChg>
        <pc:spChg chg="mod">
          <ac:chgData name="Vivek Saahil" userId="43ad321a-5946-4c44-869a-99c3331d9527" providerId="ADAL" clId="{EA813354-F016-409C-A55B-EB42D8BC8B73}" dt="2021-04-06T04:33:14.680" v="5341" actId="27803"/>
          <ac:spMkLst>
            <pc:docMk/>
            <pc:sldMk cId="1830847363" sldId="283"/>
            <ac:spMk id="14253" creationId="{ABC4E803-7617-4A25-8BFC-A9D756A0DF90}"/>
          </ac:spMkLst>
        </pc:spChg>
        <pc:spChg chg="mod">
          <ac:chgData name="Vivek Saahil" userId="43ad321a-5946-4c44-869a-99c3331d9527" providerId="ADAL" clId="{EA813354-F016-409C-A55B-EB42D8BC8B73}" dt="2021-04-06T04:33:14.680" v="5341" actId="27803"/>
          <ac:spMkLst>
            <pc:docMk/>
            <pc:sldMk cId="1830847363" sldId="283"/>
            <ac:spMk id="14254" creationId="{B017E4BB-230B-42C6-A6CF-C15F32B90656}"/>
          </ac:spMkLst>
        </pc:spChg>
        <pc:spChg chg="mod">
          <ac:chgData name="Vivek Saahil" userId="43ad321a-5946-4c44-869a-99c3331d9527" providerId="ADAL" clId="{EA813354-F016-409C-A55B-EB42D8BC8B73}" dt="2021-04-06T04:33:14.680" v="5341" actId="27803"/>
          <ac:spMkLst>
            <pc:docMk/>
            <pc:sldMk cId="1830847363" sldId="283"/>
            <ac:spMk id="14255" creationId="{C72B2AC1-8FE6-4821-83D6-911A6C115F72}"/>
          </ac:spMkLst>
        </pc:spChg>
        <pc:spChg chg="mod">
          <ac:chgData name="Vivek Saahil" userId="43ad321a-5946-4c44-869a-99c3331d9527" providerId="ADAL" clId="{EA813354-F016-409C-A55B-EB42D8BC8B73}" dt="2021-04-06T04:33:14.680" v="5341" actId="27803"/>
          <ac:spMkLst>
            <pc:docMk/>
            <pc:sldMk cId="1830847363" sldId="283"/>
            <ac:spMk id="14256" creationId="{A0C24835-6840-46DE-8B07-12FC9FE73938}"/>
          </ac:spMkLst>
        </pc:spChg>
        <pc:spChg chg="mod">
          <ac:chgData name="Vivek Saahil" userId="43ad321a-5946-4c44-869a-99c3331d9527" providerId="ADAL" clId="{EA813354-F016-409C-A55B-EB42D8BC8B73}" dt="2021-04-06T04:33:14.680" v="5341" actId="27803"/>
          <ac:spMkLst>
            <pc:docMk/>
            <pc:sldMk cId="1830847363" sldId="283"/>
            <ac:spMk id="14257" creationId="{2B2231A9-B13D-4CCD-B6E7-9E9E55DDB485}"/>
          </ac:spMkLst>
        </pc:spChg>
        <pc:spChg chg="mod">
          <ac:chgData name="Vivek Saahil" userId="43ad321a-5946-4c44-869a-99c3331d9527" providerId="ADAL" clId="{EA813354-F016-409C-A55B-EB42D8BC8B73}" dt="2021-04-06T04:33:14.680" v="5341" actId="27803"/>
          <ac:spMkLst>
            <pc:docMk/>
            <pc:sldMk cId="1830847363" sldId="283"/>
            <ac:spMk id="14258" creationId="{00D15868-E64C-48E5-9655-AE0B2B4D9C98}"/>
          </ac:spMkLst>
        </pc:spChg>
        <pc:spChg chg="mod">
          <ac:chgData name="Vivek Saahil" userId="43ad321a-5946-4c44-869a-99c3331d9527" providerId="ADAL" clId="{EA813354-F016-409C-A55B-EB42D8BC8B73}" dt="2021-04-06T04:33:14.680" v="5341" actId="27803"/>
          <ac:spMkLst>
            <pc:docMk/>
            <pc:sldMk cId="1830847363" sldId="283"/>
            <ac:spMk id="14259" creationId="{719409E4-6896-4AD5-9999-54CCB3AD894C}"/>
          </ac:spMkLst>
        </pc:spChg>
        <pc:spChg chg="mod">
          <ac:chgData name="Vivek Saahil" userId="43ad321a-5946-4c44-869a-99c3331d9527" providerId="ADAL" clId="{EA813354-F016-409C-A55B-EB42D8BC8B73}" dt="2021-04-06T04:33:14.680" v="5341" actId="27803"/>
          <ac:spMkLst>
            <pc:docMk/>
            <pc:sldMk cId="1830847363" sldId="283"/>
            <ac:spMk id="14260" creationId="{B4355B92-2272-48E7-8F6D-C4D6275DDB5E}"/>
          </ac:spMkLst>
        </pc:spChg>
        <pc:spChg chg="mod">
          <ac:chgData name="Vivek Saahil" userId="43ad321a-5946-4c44-869a-99c3331d9527" providerId="ADAL" clId="{EA813354-F016-409C-A55B-EB42D8BC8B73}" dt="2021-04-06T04:33:14.680" v="5341" actId="27803"/>
          <ac:spMkLst>
            <pc:docMk/>
            <pc:sldMk cId="1830847363" sldId="283"/>
            <ac:spMk id="14261" creationId="{B1962BB1-93B0-4E49-A43C-22550E75207A}"/>
          </ac:spMkLst>
        </pc:spChg>
        <pc:spChg chg="mod">
          <ac:chgData name="Vivek Saahil" userId="43ad321a-5946-4c44-869a-99c3331d9527" providerId="ADAL" clId="{EA813354-F016-409C-A55B-EB42D8BC8B73}" dt="2021-04-06T04:33:14.680" v="5341" actId="27803"/>
          <ac:spMkLst>
            <pc:docMk/>
            <pc:sldMk cId="1830847363" sldId="283"/>
            <ac:spMk id="14262" creationId="{723E90E1-AF0F-40CF-838A-C22D9FBEC8AC}"/>
          </ac:spMkLst>
        </pc:spChg>
        <pc:spChg chg="mod">
          <ac:chgData name="Vivek Saahil" userId="43ad321a-5946-4c44-869a-99c3331d9527" providerId="ADAL" clId="{EA813354-F016-409C-A55B-EB42D8BC8B73}" dt="2021-04-06T04:33:14.680" v="5341" actId="27803"/>
          <ac:spMkLst>
            <pc:docMk/>
            <pc:sldMk cId="1830847363" sldId="283"/>
            <ac:spMk id="14263" creationId="{70A0B8EB-4EA3-453C-A651-49148D3AE6AE}"/>
          </ac:spMkLst>
        </pc:spChg>
        <pc:spChg chg="mod">
          <ac:chgData name="Vivek Saahil" userId="43ad321a-5946-4c44-869a-99c3331d9527" providerId="ADAL" clId="{EA813354-F016-409C-A55B-EB42D8BC8B73}" dt="2021-04-06T04:33:14.680" v="5341" actId="27803"/>
          <ac:spMkLst>
            <pc:docMk/>
            <pc:sldMk cId="1830847363" sldId="283"/>
            <ac:spMk id="14264" creationId="{D993666C-24EC-4CA0-8134-8F64F7CEE33F}"/>
          </ac:spMkLst>
        </pc:spChg>
        <pc:spChg chg="mod">
          <ac:chgData name="Vivek Saahil" userId="43ad321a-5946-4c44-869a-99c3331d9527" providerId="ADAL" clId="{EA813354-F016-409C-A55B-EB42D8BC8B73}" dt="2021-04-06T04:33:14.680" v="5341" actId="27803"/>
          <ac:spMkLst>
            <pc:docMk/>
            <pc:sldMk cId="1830847363" sldId="283"/>
            <ac:spMk id="14265" creationId="{DB5AB8B6-91B6-4DCC-AAF6-5721033D5AC8}"/>
          </ac:spMkLst>
        </pc:spChg>
        <pc:spChg chg="mod">
          <ac:chgData name="Vivek Saahil" userId="43ad321a-5946-4c44-869a-99c3331d9527" providerId="ADAL" clId="{EA813354-F016-409C-A55B-EB42D8BC8B73}" dt="2021-04-06T04:33:14.680" v="5341" actId="27803"/>
          <ac:spMkLst>
            <pc:docMk/>
            <pc:sldMk cId="1830847363" sldId="283"/>
            <ac:spMk id="14266" creationId="{F2208A90-D806-456C-A7F8-F2CE8D2A7F6E}"/>
          </ac:spMkLst>
        </pc:spChg>
        <pc:spChg chg="mod">
          <ac:chgData name="Vivek Saahil" userId="43ad321a-5946-4c44-869a-99c3331d9527" providerId="ADAL" clId="{EA813354-F016-409C-A55B-EB42D8BC8B73}" dt="2021-04-06T04:33:14.680" v="5341" actId="27803"/>
          <ac:spMkLst>
            <pc:docMk/>
            <pc:sldMk cId="1830847363" sldId="283"/>
            <ac:spMk id="14267" creationId="{3FF0591C-CCE7-48C7-9B33-DC0E11D8C38D}"/>
          </ac:spMkLst>
        </pc:spChg>
        <pc:spChg chg="mod">
          <ac:chgData name="Vivek Saahil" userId="43ad321a-5946-4c44-869a-99c3331d9527" providerId="ADAL" clId="{EA813354-F016-409C-A55B-EB42D8BC8B73}" dt="2021-04-06T04:33:14.680" v="5341" actId="27803"/>
          <ac:spMkLst>
            <pc:docMk/>
            <pc:sldMk cId="1830847363" sldId="283"/>
            <ac:spMk id="14268" creationId="{571449D8-117F-408F-8AC6-57B36D9C2A63}"/>
          </ac:spMkLst>
        </pc:spChg>
        <pc:spChg chg="mod">
          <ac:chgData name="Vivek Saahil" userId="43ad321a-5946-4c44-869a-99c3331d9527" providerId="ADAL" clId="{EA813354-F016-409C-A55B-EB42D8BC8B73}" dt="2021-04-06T04:33:14.680" v="5341" actId="27803"/>
          <ac:spMkLst>
            <pc:docMk/>
            <pc:sldMk cId="1830847363" sldId="283"/>
            <ac:spMk id="14269" creationId="{57170D54-178D-478B-B713-B528C237A56F}"/>
          </ac:spMkLst>
        </pc:spChg>
        <pc:spChg chg="mod">
          <ac:chgData name="Vivek Saahil" userId="43ad321a-5946-4c44-869a-99c3331d9527" providerId="ADAL" clId="{EA813354-F016-409C-A55B-EB42D8BC8B73}" dt="2021-04-06T04:33:14.680" v="5341" actId="27803"/>
          <ac:spMkLst>
            <pc:docMk/>
            <pc:sldMk cId="1830847363" sldId="283"/>
            <ac:spMk id="14270" creationId="{772663C6-33A8-45AB-A2C3-CA8C4E82F0DF}"/>
          </ac:spMkLst>
        </pc:spChg>
        <pc:spChg chg="mod">
          <ac:chgData name="Vivek Saahil" userId="43ad321a-5946-4c44-869a-99c3331d9527" providerId="ADAL" clId="{EA813354-F016-409C-A55B-EB42D8BC8B73}" dt="2021-04-06T04:33:14.680" v="5341" actId="27803"/>
          <ac:spMkLst>
            <pc:docMk/>
            <pc:sldMk cId="1830847363" sldId="283"/>
            <ac:spMk id="14271" creationId="{07713A00-CDBB-47DD-A188-4866D439EB74}"/>
          </ac:spMkLst>
        </pc:spChg>
        <pc:spChg chg="mod">
          <ac:chgData name="Vivek Saahil" userId="43ad321a-5946-4c44-869a-99c3331d9527" providerId="ADAL" clId="{EA813354-F016-409C-A55B-EB42D8BC8B73}" dt="2021-04-06T04:33:14.680" v="5341" actId="27803"/>
          <ac:spMkLst>
            <pc:docMk/>
            <pc:sldMk cId="1830847363" sldId="283"/>
            <ac:spMk id="14272" creationId="{5AC45AA8-3329-4036-B247-751D71471EBD}"/>
          </ac:spMkLst>
        </pc:spChg>
        <pc:spChg chg="mod">
          <ac:chgData name="Vivek Saahil" userId="43ad321a-5946-4c44-869a-99c3331d9527" providerId="ADAL" clId="{EA813354-F016-409C-A55B-EB42D8BC8B73}" dt="2021-04-06T04:33:14.680" v="5341" actId="27803"/>
          <ac:spMkLst>
            <pc:docMk/>
            <pc:sldMk cId="1830847363" sldId="283"/>
            <ac:spMk id="14273" creationId="{C2A92EB3-85F4-44F5-B02F-4ECD6B32433F}"/>
          </ac:spMkLst>
        </pc:spChg>
        <pc:spChg chg="mod">
          <ac:chgData name="Vivek Saahil" userId="43ad321a-5946-4c44-869a-99c3331d9527" providerId="ADAL" clId="{EA813354-F016-409C-A55B-EB42D8BC8B73}" dt="2021-04-06T04:33:14.680" v="5341" actId="27803"/>
          <ac:spMkLst>
            <pc:docMk/>
            <pc:sldMk cId="1830847363" sldId="283"/>
            <ac:spMk id="14274" creationId="{E0BB1E18-BE85-4164-803C-7BA2F89BF923}"/>
          </ac:spMkLst>
        </pc:spChg>
        <pc:spChg chg="mod">
          <ac:chgData name="Vivek Saahil" userId="43ad321a-5946-4c44-869a-99c3331d9527" providerId="ADAL" clId="{EA813354-F016-409C-A55B-EB42D8BC8B73}" dt="2021-04-06T04:33:14.680" v="5341" actId="27803"/>
          <ac:spMkLst>
            <pc:docMk/>
            <pc:sldMk cId="1830847363" sldId="283"/>
            <ac:spMk id="14275" creationId="{803C5B9A-D4C5-4F6C-94CA-6033D95DE991}"/>
          </ac:spMkLst>
        </pc:spChg>
        <pc:spChg chg="mod">
          <ac:chgData name="Vivek Saahil" userId="43ad321a-5946-4c44-869a-99c3331d9527" providerId="ADAL" clId="{EA813354-F016-409C-A55B-EB42D8BC8B73}" dt="2021-04-06T04:33:14.680" v="5341" actId="27803"/>
          <ac:spMkLst>
            <pc:docMk/>
            <pc:sldMk cId="1830847363" sldId="283"/>
            <ac:spMk id="14276" creationId="{9131EE21-3667-4D75-BB1A-AE42C10A60C7}"/>
          </ac:spMkLst>
        </pc:spChg>
        <pc:spChg chg="mod">
          <ac:chgData name="Vivek Saahil" userId="43ad321a-5946-4c44-869a-99c3331d9527" providerId="ADAL" clId="{EA813354-F016-409C-A55B-EB42D8BC8B73}" dt="2021-04-06T04:33:14.680" v="5341" actId="27803"/>
          <ac:spMkLst>
            <pc:docMk/>
            <pc:sldMk cId="1830847363" sldId="283"/>
            <ac:spMk id="14277" creationId="{8B378825-FF43-4E7B-A432-E1970D48584E}"/>
          </ac:spMkLst>
        </pc:spChg>
        <pc:spChg chg="mod">
          <ac:chgData name="Vivek Saahil" userId="43ad321a-5946-4c44-869a-99c3331d9527" providerId="ADAL" clId="{EA813354-F016-409C-A55B-EB42D8BC8B73}" dt="2021-04-06T04:33:14.680" v="5341" actId="27803"/>
          <ac:spMkLst>
            <pc:docMk/>
            <pc:sldMk cId="1830847363" sldId="283"/>
            <ac:spMk id="14278" creationId="{F9DF455D-2D52-437E-A495-0E578459A05E}"/>
          </ac:spMkLst>
        </pc:spChg>
        <pc:spChg chg="mod">
          <ac:chgData name="Vivek Saahil" userId="43ad321a-5946-4c44-869a-99c3331d9527" providerId="ADAL" clId="{EA813354-F016-409C-A55B-EB42D8BC8B73}" dt="2021-04-06T04:33:14.680" v="5341" actId="27803"/>
          <ac:spMkLst>
            <pc:docMk/>
            <pc:sldMk cId="1830847363" sldId="283"/>
            <ac:spMk id="14279" creationId="{2CF1154E-043B-4CE1-B30F-6F03316DAA40}"/>
          </ac:spMkLst>
        </pc:spChg>
        <pc:spChg chg="mod">
          <ac:chgData name="Vivek Saahil" userId="43ad321a-5946-4c44-869a-99c3331d9527" providerId="ADAL" clId="{EA813354-F016-409C-A55B-EB42D8BC8B73}" dt="2021-04-06T04:33:14.680" v="5341" actId="27803"/>
          <ac:spMkLst>
            <pc:docMk/>
            <pc:sldMk cId="1830847363" sldId="283"/>
            <ac:spMk id="14280" creationId="{5C826E22-5E2E-4E8F-AA88-A3E0CD7A8AC0}"/>
          </ac:spMkLst>
        </pc:spChg>
        <pc:spChg chg="mod">
          <ac:chgData name="Vivek Saahil" userId="43ad321a-5946-4c44-869a-99c3331d9527" providerId="ADAL" clId="{EA813354-F016-409C-A55B-EB42D8BC8B73}" dt="2021-04-06T04:33:14.680" v="5341" actId="27803"/>
          <ac:spMkLst>
            <pc:docMk/>
            <pc:sldMk cId="1830847363" sldId="283"/>
            <ac:spMk id="14281" creationId="{7E678765-AA48-46EA-94B7-8324A6A863F5}"/>
          </ac:spMkLst>
        </pc:spChg>
        <pc:spChg chg="mod">
          <ac:chgData name="Vivek Saahil" userId="43ad321a-5946-4c44-869a-99c3331d9527" providerId="ADAL" clId="{EA813354-F016-409C-A55B-EB42D8BC8B73}" dt="2021-04-06T04:33:14.680" v="5341" actId="27803"/>
          <ac:spMkLst>
            <pc:docMk/>
            <pc:sldMk cId="1830847363" sldId="283"/>
            <ac:spMk id="14282" creationId="{2AA16056-6026-43CF-A03D-AC55EEE7E6E3}"/>
          </ac:spMkLst>
        </pc:spChg>
        <pc:spChg chg="mod">
          <ac:chgData name="Vivek Saahil" userId="43ad321a-5946-4c44-869a-99c3331d9527" providerId="ADAL" clId="{EA813354-F016-409C-A55B-EB42D8BC8B73}" dt="2021-04-06T04:33:14.680" v="5341" actId="27803"/>
          <ac:spMkLst>
            <pc:docMk/>
            <pc:sldMk cId="1830847363" sldId="283"/>
            <ac:spMk id="14283" creationId="{DCEDCE90-951D-4DE7-A8F7-A9D8C7B352DF}"/>
          </ac:spMkLst>
        </pc:spChg>
        <pc:spChg chg="mod">
          <ac:chgData name="Vivek Saahil" userId="43ad321a-5946-4c44-869a-99c3331d9527" providerId="ADAL" clId="{EA813354-F016-409C-A55B-EB42D8BC8B73}" dt="2021-04-06T04:33:14.680" v="5341" actId="27803"/>
          <ac:spMkLst>
            <pc:docMk/>
            <pc:sldMk cId="1830847363" sldId="283"/>
            <ac:spMk id="14284" creationId="{BD5F457D-1593-4D2C-A8AB-C879D7F69295}"/>
          </ac:spMkLst>
        </pc:spChg>
        <pc:spChg chg="mod">
          <ac:chgData name="Vivek Saahil" userId="43ad321a-5946-4c44-869a-99c3331d9527" providerId="ADAL" clId="{EA813354-F016-409C-A55B-EB42D8BC8B73}" dt="2021-04-06T04:33:14.680" v="5341" actId="27803"/>
          <ac:spMkLst>
            <pc:docMk/>
            <pc:sldMk cId="1830847363" sldId="283"/>
            <ac:spMk id="14285" creationId="{F9608772-9B41-402E-B9E6-5B74117E3D09}"/>
          </ac:spMkLst>
        </pc:spChg>
        <pc:spChg chg="mod">
          <ac:chgData name="Vivek Saahil" userId="43ad321a-5946-4c44-869a-99c3331d9527" providerId="ADAL" clId="{EA813354-F016-409C-A55B-EB42D8BC8B73}" dt="2021-04-06T04:33:14.680" v="5341" actId="27803"/>
          <ac:spMkLst>
            <pc:docMk/>
            <pc:sldMk cId="1830847363" sldId="283"/>
            <ac:spMk id="14286" creationId="{8E0557EC-EFAB-48A8-9875-44AD83DDDAEF}"/>
          </ac:spMkLst>
        </pc:spChg>
        <pc:spChg chg="mod">
          <ac:chgData name="Vivek Saahil" userId="43ad321a-5946-4c44-869a-99c3331d9527" providerId="ADAL" clId="{EA813354-F016-409C-A55B-EB42D8BC8B73}" dt="2021-04-06T04:33:14.680" v="5341" actId="27803"/>
          <ac:spMkLst>
            <pc:docMk/>
            <pc:sldMk cId="1830847363" sldId="283"/>
            <ac:spMk id="14287" creationId="{FB93A9D5-038D-460F-9167-E47A327DD8A2}"/>
          </ac:spMkLst>
        </pc:spChg>
        <pc:spChg chg="mod">
          <ac:chgData name="Vivek Saahil" userId="43ad321a-5946-4c44-869a-99c3331d9527" providerId="ADAL" clId="{EA813354-F016-409C-A55B-EB42D8BC8B73}" dt="2021-04-06T04:33:14.680" v="5341" actId="27803"/>
          <ac:spMkLst>
            <pc:docMk/>
            <pc:sldMk cId="1830847363" sldId="283"/>
            <ac:spMk id="14288" creationId="{7C3DEEB0-EA99-4D52-9359-87247972F7BC}"/>
          </ac:spMkLst>
        </pc:spChg>
        <pc:spChg chg="mod">
          <ac:chgData name="Vivek Saahil" userId="43ad321a-5946-4c44-869a-99c3331d9527" providerId="ADAL" clId="{EA813354-F016-409C-A55B-EB42D8BC8B73}" dt="2021-04-06T04:33:14.680" v="5341" actId="27803"/>
          <ac:spMkLst>
            <pc:docMk/>
            <pc:sldMk cId="1830847363" sldId="283"/>
            <ac:spMk id="14289" creationId="{2915CD53-A46B-4531-8350-DCAFE24C3760}"/>
          </ac:spMkLst>
        </pc:spChg>
        <pc:spChg chg="mod">
          <ac:chgData name="Vivek Saahil" userId="43ad321a-5946-4c44-869a-99c3331d9527" providerId="ADAL" clId="{EA813354-F016-409C-A55B-EB42D8BC8B73}" dt="2021-04-06T04:33:14.680" v="5341" actId="27803"/>
          <ac:spMkLst>
            <pc:docMk/>
            <pc:sldMk cId="1830847363" sldId="283"/>
            <ac:spMk id="14290" creationId="{82B03D8B-CBB2-4A41-A439-FF88207DBB12}"/>
          </ac:spMkLst>
        </pc:spChg>
        <pc:spChg chg="mod">
          <ac:chgData name="Vivek Saahil" userId="43ad321a-5946-4c44-869a-99c3331d9527" providerId="ADAL" clId="{EA813354-F016-409C-A55B-EB42D8BC8B73}" dt="2021-04-06T04:33:14.680" v="5341" actId="27803"/>
          <ac:spMkLst>
            <pc:docMk/>
            <pc:sldMk cId="1830847363" sldId="283"/>
            <ac:spMk id="14291" creationId="{3B94D3D4-9482-489C-B389-4B86DD8DC094}"/>
          </ac:spMkLst>
        </pc:spChg>
        <pc:spChg chg="mod">
          <ac:chgData name="Vivek Saahil" userId="43ad321a-5946-4c44-869a-99c3331d9527" providerId="ADAL" clId="{EA813354-F016-409C-A55B-EB42D8BC8B73}" dt="2021-04-06T04:33:14.680" v="5341" actId="27803"/>
          <ac:spMkLst>
            <pc:docMk/>
            <pc:sldMk cId="1830847363" sldId="283"/>
            <ac:spMk id="14292" creationId="{F711FB2E-4048-4B97-B27A-B62B0ECB9676}"/>
          </ac:spMkLst>
        </pc:spChg>
        <pc:spChg chg="mod">
          <ac:chgData name="Vivek Saahil" userId="43ad321a-5946-4c44-869a-99c3331d9527" providerId="ADAL" clId="{EA813354-F016-409C-A55B-EB42D8BC8B73}" dt="2021-04-06T04:33:14.680" v="5341" actId="27803"/>
          <ac:spMkLst>
            <pc:docMk/>
            <pc:sldMk cId="1830847363" sldId="283"/>
            <ac:spMk id="14293" creationId="{CCBA8B77-CCB8-45DF-9DA5-6A908FA307AE}"/>
          </ac:spMkLst>
        </pc:spChg>
        <pc:spChg chg="mod">
          <ac:chgData name="Vivek Saahil" userId="43ad321a-5946-4c44-869a-99c3331d9527" providerId="ADAL" clId="{EA813354-F016-409C-A55B-EB42D8BC8B73}" dt="2021-04-06T04:33:14.680" v="5341" actId="27803"/>
          <ac:spMkLst>
            <pc:docMk/>
            <pc:sldMk cId="1830847363" sldId="283"/>
            <ac:spMk id="14294" creationId="{DA70A930-C92A-4947-9B30-199EF16FA77F}"/>
          </ac:spMkLst>
        </pc:spChg>
        <pc:spChg chg="mod">
          <ac:chgData name="Vivek Saahil" userId="43ad321a-5946-4c44-869a-99c3331d9527" providerId="ADAL" clId="{EA813354-F016-409C-A55B-EB42D8BC8B73}" dt="2021-04-06T04:33:14.680" v="5341" actId="27803"/>
          <ac:spMkLst>
            <pc:docMk/>
            <pc:sldMk cId="1830847363" sldId="283"/>
            <ac:spMk id="14295" creationId="{E2B13173-48B7-4CB5-BA86-8679D8B27757}"/>
          </ac:spMkLst>
        </pc:spChg>
        <pc:spChg chg="mod">
          <ac:chgData name="Vivek Saahil" userId="43ad321a-5946-4c44-869a-99c3331d9527" providerId="ADAL" clId="{EA813354-F016-409C-A55B-EB42D8BC8B73}" dt="2021-04-06T04:33:14.680" v="5341" actId="27803"/>
          <ac:spMkLst>
            <pc:docMk/>
            <pc:sldMk cId="1830847363" sldId="283"/>
            <ac:spMk id="14296" creationId="{ABDF9F29-767F-462D-B826-A233DA093140}"/>
          </ac:spMkLst>
        </pc:spChg>
        <pc:spChg chg="mod">
          <ac:chgData name="Vivek Saahil" userId="43ad321a-5946-4c44-869a-99c3331d9527" providerId="ADAL" clId="{EA813354-F016-409C-A55B-EB42D8BC8B73}" dt="2021-04-06T04:33:14.680" v="5341" actId="27803"/>
          <ac:spMkLst>
            <pc:docMk/>
            <pc:sldMk cId="1830847363" sldId="283"/>
            <ac:spMk id="14297" creationId="{3D3F290F-8753-437F-BC56-A0D1E4FB6526}"/>
          </ac:spMkLst>
        </pc:spChg>
        <pc:spChg chg="mod">
          <ac:chgData name="Vivek Saahil" userId="43ad321a-5946-4c44-869a-99c3331d9527" providerId="ADAL" clId="{EA813354-F016-409C-A55B-EB42D8BC8B73}" dt="2021-04-06T04:33:14.680" v="5341" actId="27803"/>
          <ac:spMkLst>
            <pc:docMk/>
            <pc:sldMk cId="1830847363" sldId="283"/>
            <ac:spMk id="14298" creationId="{68227DD4-7653-4426-9D37-8EBEE9FCD8BC}"/>
          </ac:spMkLst>
        </pc:spChg>
        <pc:spChg chg="mod">
          <ac:chgData name="Vivek Saahil" userId="43ad321a-5946-4c44-869a-99c3331d9527" providerId="ADAL" clId="{EA813354-F016-409C-A55B-EB42D8BC8B73}" dt="2021-04-06T04:33:14.680" v="5341" actId="27803"/>
          <ac:spMkLst>
            <pc:docMk/>
            <pc:sldMk cId="1830847363" sldId="283"/>
            <ac:spMk id="14299" creationId="{B9BAE06F-BE01-45A8-BE3E-0EE9B7731A1A}"/>
          </ac:spMkLst>
        </pc:spChg>
        <pc:spChg chg="mod">
          <ac:chgData name="Vivek Saahil" userId="43ad321a-5946-4c44-869a-99c3331d9527" providerId="ADAL" clId="{EA813354-F016-409C-A55B-EB42D8BC8B73}" dt="2021-04-06T04:33:14.680" v="5341" actId="27803"/>
          <ac:spMkLst>
            <pc:docMk/>
            <pc:sldMk cId="1830847363" sldId="283"/>
            <ac:spMk id="14300" creationId="{B04446FA-1100-4D12-9DDC-DEB5B6E8E629}"/>
          </ac:spMkLst>
        </pc:spChg>
        <pc:spChg chg="mod">
          <ac:chgData name="Vivek Saahil" userId="43ad321a-5946-4c44-869a-99c3331d9527" providerId="ADAL" clId="{EA813354-F016-409C-A55B-EB42D8BC8B73}" dt="2021-04-06T04:33:14.680" v="5341" actId="27803"/>
          <ac:spMkLst>
            <pc:docMk/>
            <pc:sldMk cId="1830847363" sldId="283"/>
            <ac:spMk id="14301" creationId="{5C365AD6-3601-458D-A947-20C00BCAB58F}"/>
          </ac:spMkLst>
        </pc:spChg>
        <pc:spChg chg="mod">
          <ac:chgData name="Vivek Saahil" userId="43ad321a-5946-4c44-869a-99c3331d9527" providerId="ADAL" clId="{EA813354-F016-409C-A55B-EB42D8BC8B73}" dt="2021-04-06T04:33:14.680" v="5341" actId="27803"/>
          <ac:spMkLst>
            <pc:docMk/>
            <pc:sldMk cId="1830847363" sldId="283"/>
            <ac:spMk id="14302" creationId="{3D56B09B-8593-4EAA-8307-2041276E31E5}"/>
          </ac:spMkLst>
        </pc:spChg>
        <pc:spChg chg="mod">
          <ac:chgData name="Vivek Saahil" userId="43ad321a-5946-4c44-869a-99c3331d9527" providerId="ADAL" clId="{EA813354-F016-409C-A55B-EB42D8BC8B73}" dt="2021-04-06T04:33:14.680" v="5341" actId="27803"/>
          <ac:spMkLst>
            <pc:docMk/>
            <pc:sldMk cId="1830847363" sldId="283"/>
            <ac:spMk id="14303" creationId="{5733D509-CD64-4AA0-8163-3F98536CC515}"/>
          </ac:spMkLst>
        </pc:spChg>
        <pc:spChg chg="mod">
          <ac:chgData name="Vivek Saahil" userId="43ad321a-5946-4c44-869a-99c3331d9527" providerId="ADAL" clId="{EA813354-F016-409C-A55B-EB42D8BC8B73}" dt="2021-04-06T04:33:14.680" v="5341" actId="27803"/>
          <ac:spMkLst>
            <pc:docMk/>
            <pc:sldMk cId="1830847363" sldId="283"/>
            <ac:spMk id="14304" creationId="{A7E530AA-FDFB-41ED-B178-5433A393E59F}"/>
          </ac:spMkLst>
        </pc:spChg>
        <pc:spChg chg="mod">
          <ac:chgData name="Vivek Saahil" userId="43ad321a-5946-4c44-869a-99c3331d9527" providerId="ADAL" clId="{EA813354-F016-409C-A55B-EB42D8BC8B73}" dt="2021-04-06T04:33:14.680" v="5341" actId="27803"/>
          <ac:spMkLst>
            <pc:docMk/>
            <pc:sldMk cId="1830847363" sldId="283"/>
            <ac:spMk id="14305" creationId="{EE2DB6BC-239E-4D92-87EE-82698BBFC825}"/>
          </ac:spMkLst>
        </pc:spChg>
        <pc:spChg chg="mod">
          <ac:chgData name="Vivek Saahil" userId="43ad321a-5946-4c44-869a-99c3331d9527" providerId="ADAL" clId="{EA813354-F016-409C-A55B-EB42D8BC8B73}" dt="2021-04-06T04:33:14.680" v="5341" actId="27803"/>
          <ac:spMkLst>
            <pc:docMk/>
            <pc:sldMk cId="1830847363" sldId="283"/>
            <ac:spMk id="14306" creationId="{CCBBE66E-5527-49E2-AEC2-D3217830DC5C}"/>
          </ac:spMkLst>
        </pc:spChg>
        <pc:spChg chg="mod">
          <ac:chgData name="Vivek Saahil" userId="43ad321a-5946-4c44-869a-99c3331d9527" providerId="ADAL" clId="{EA813354-F016-409C-A55B-EB42D8BC8B73}" dt="2021-04-06T04:33:14.680" v="5341" actId="27803"/>
          <ac:spMkLst>
            <pc:docMk/>
            <pc:sldMk cId="1830847363" sldId="283"/>
            <ac:spMk id="14307" creationId="{8129D0BE-A90D-4299-B904-4982B957C4CA}"/>
          </ac:spMkLst>
        </pc:spChg>
        <pc:spChg chg="mod">
          <ac:chgData name="Vivek Saahil" userId="43ad321a-5946-4c44-869a-99c3331d9527" providerId="ADAL" clId="{EA813354-F016-409C-A55B-EB42D8BC8B73}" dt="2021-04-06T04:33:14.680" v="5341" actId="27803"/>
          <ac:spMkLst>
            <pc:docMk/>
            <pc:sldMk cId="1830847363" sldId="283"/>
            <ac:spMk id="14308" creationId="{65BCC2A0-4384-4CC3-91BF-A56304BEF40E}"/>
          </ac:spMkLst>
        </pc:spChg>
        <pc:spChg chg="mod">
          <ac:chgData name="Vivek Saahil" userId="43ad321a-5946-4c44-869a-99c3331d9527" providerId="ADAL" clId="{EA813354-F016-409C-A55B-EB42D8BC8B73}" dt="2021-04-06T04:33:14.680" v="5341" actId="27803"/>
          <ac:spMkLst>
            <pc:docMk/>
            <pc:sldMk cId="1830847363" sldId="283"/>
            <ac:spMk id="14309" creationId="{567144A4-C743-4CB2-9B60-D517E558DEDC}"/>
          </ac:spMkLst>
        </pc:spChg>
        <pc:spChg chg="mod">
          <ac:chgData name="Vivek Saahil" userId="43ad321a-5946-4c44-869a-99c3331d9527" providerId="ADAL" clId="{EA813354-F016-409C-A55B-EB42D8BC8B73}" dt="2021-04-06T04:33:14.680" v="5341" actId="27803"/>
          <ac:spMkLst>
            <pc:docMk/>
            <pc:sldMk cId="1830847363" sldId="283"/>
            <ac:spMk id="14310" creationId="{DABD1D55-609E-42AC-9CB0-BB5CCD7FF3F4}"/>
          </ac:spMkLst>
        </pc:spChg>
        <pc:spChg chg="mod">
          <ac:chgData name="Vivek Saahil" userId="43ad321a-5946-4c44-869a-99c3331d9527" providerId="ADAL" clId="{EA813354-F016-409C-A55B-EB42D8BC8B73}" dt="2021-04-06T04:33:14.680" v="5341" actId="27803"/>
          <ac:spMkLst>
            <pc:docMk/>
            <pc:sldMk cId="1830847363" sldId="283"/>
            <ac:spMk id="14311" creationId="{51110364-7184-4B44-887D-32C95C18239B}"/>
          </ac:spMkLst>
        </pc:spChg>
        <pc:spChg chg="mod">
          <ac:chgData name="Vivek Saahil" userId="43ad321a-5946-4c44-869a-99c3331d9527" providerId="ADAL" clId="{EA813354-F016-409C-A55B-EB42D8BC8B73}" dt="2021-04-06T04:33:14.680" v="5341" actId="27803"/>
          <ac:spMkLst>
            <pc:docMk/>
            <pc:sldMk cId="1830847363" sldId="283"/>
            <ac:spMk id="14312" creationId="{5190EC82-8BC1-4B32-AD2C-E9B9A0183990}"/>
          </ac:spMkLst>
        </pc:spChg>
        <pc:spChg chg="mod">
          <ac:chgData name="Vivek Saahil" userId="43ad321a-5946-4c44-869a-99c3331d9527" providerId="ADAL" clId="{EA813354-F016-409C-A55B-EB42D8BC8B73}" dt="2021-04-06T04:33:14.680" v="5341" actId="27803"/>
          <ac:spMkLst>
            <pc:docMk/>
            <pc:sldMk cId="1830847363" sldId="283"/>
            <ac:spMk id="14313" creationId="{668AFFCC-1C6A-4676-A654-AE4F250A2B99}"/>
          </ac:spMkLst>
        </pc:spChg>
        <pc:spChg chg="mod">
          <ac:chgData name="Vivek Saahil" userId="43ad321a-5946-4c44-869a-99c3331d9527" providerId="ADAL" clId="{EA813354-F016-409C-A55B-EB42D8BC8B73}" dt="2021-04-06T04:33:14.680" v="5341" actId="27803"/>
          <ac:spMkLst>
            <pc:docMk/>
            <pc:sldMk cId="1830847363" sldId="283"/>
            <ac:spMk id="14314" creationId="{B41CBE88-6E9E-41FD-99A1-45B768B1B0D9}"/>
          </ac:spMkLst>
        </pc:spChg>
        <pc:spChg chg="mod">
          <ac:chgData name="Vivek Saahil" userId="43ad321a-5946-4c44-869a-99c3331d9527" providerId="ADAL" clId="{EA813354-F016-409C-A55B-EB42D8BC8B73}" dt="2021-04-06T04:33:14.680" v="5341" actId="27803"/>
          <ac:spMkLst>
            <pc:docMk/>
            <pc:sldMk cId="1830847363" sldId="283"/>
            <ac:spMk id="14315" creationId="{A928355E-E75D-49F7-90EC-73E3C5531605}"/>
          </ac:spMkLst>
        </pc:spChg>
        <pc:spChg chg="mod">
          <ac:chgData name="Vivek Saahil" userId="43ad321a-5946-4c44-869a-99c3331d9527" providerId="ADAL" clId="{EA813354-F016-409C-A55B-EB42D8BC8B73}" dt="2021-04-06T04:33:14.680" v="5341" actId="27803"/>
          <ac:spMkLst>
            <pc:docMk/>
            <pc:sldMk cId="1830847363" sldId="283"/>
            <ac:spMk id="14316" creationId="{E2858588-3568-4F60-A6D5-41137F2EEEA3}"/>
          </ac:spMkLst>
        </pc:spChg>
        <pc:spChg chg="mod">
          <ac:chgData name="Vivek Saahil" userId="43ad321a-5946-4c44-869a-99c3331d9527" providerId="ADAL" clId="{EA813354-F016-409C-A55B-EB42D8BC8B73}" dt="2021-04-06T04:33:14.680" v="5341" actId="27803"/>
          <ac:spMkLst>
            <pc:docMk/>
            <pc:sldMk cId="1830847363" sldId="283"/>
            <ac:spMk id="14317" creationId="{06FB87F9-2BD5-4BB7-A51A-5D8B3A625707}"/>
          </ac:spMkLst>
        </pc:spChg>
        <pc:spChg chg="mod">
          <ac:chgData name="Vivek Saahil" userId="43ad321a-5946-4c44-869a-99c3331d9527" providerId="ADAL" clId="{EA813354-F016-409C-A55B-EB42D8BC8B73}" dt="2021-04-06T04:33:14.680" v="5341" actId="27803"/>
          <ac:spMkLst>
            <pc:docMk/>
            <pc:sldMk cId="1830847363" sldId="283"/>
            <ac:spMk id="14318" creationId="{69EA222C-F85E-4F6D-B7C9-A94BFC7B6067}"/>
          </ac:spMkLst>
        </pc:spChg>
        <pc:spChg chg="mod">
          <ac:chgData name="Vivek Saahil" userId="43ad321a-5946-4c44-869a-99c3331d9527" providerId="ADAL" clId="{EA813354-F016-409C-A55B-EB42D8BC8B73}" dt="2021-04-06T04:33:14.680" v="5341" actId="27803"/>
          <ac:spMkLst>
            <pc:docMk/>
            <pc:sldMk cId="1830847363" sldId="283"/>
            <ac:spMk id="14319" creationId="{FF79DD6D-2772-42E6-8882-FB29AA291E8E}"/>
          </ac:spMkLst>
        </pc:spChg>
        <pc:spChg chg="mod">
          <ac:chgData name="Vivek Saahil" userId="43ad321a-5946-4c44-869a-99c3331d9527" providerId="ADAL" clId="{EA813354-F016-409C-A55B-EB42D8BC8B73}" dt="2021-04-06T04:33:14.680" v="5341" actId="27803"/>
          <ac:spMkLst>
            <pc:docMk/>
            <pc:sldMk cId="1830847363" sldId="283"/>
            <ac:spMk id="14320" creationId="{27013640-812D-4ACE-8815-BB2E3E5AC2DF}"/>
          </ac:spMkLst>
        </pc:spChg>
        <pc:spChg chg="mod">
          <ac:chgData name="Vivek Saahil" userId="43ad321a-5946-4c44-869a-99c3331d9527" providerId="ADAL" clId="{EA813354-F016-409C-A55B-EB42D8BC8B73}" dt="2021-04-06T04:33:14.680" v="5341" actId="27803"/>
          <ac:spMkLst>
            <pc:docMk/>
            <pc:sldMk cId="1830847363" sldId="283"/>
            <ac:spMk id="14321" creationId="{3409422F-F873-4510-9886-29D1518AB289}"/>
          </ac:spMkLst>
        </pc:spChg>
        <pc:spChg chg="mod">
          <ac:chgData name="Vivek Saahil" userId="43ad321a-5946-4c44-869a-99c3331d9527" providerId="ADAL" clId="{EA813354-F016-409C-A55B-EB42D8BC8B73}" dt="2021-04-06T04:33:14.680" v="5341" actId="27803"/>
          <ac:spMkLst>
            <pc:docMk/>
            <pc:sldMk cId="1830847363" sldId="283"/>
            <ac:spMk id="14322" creationId="{4A4A0A96-430C-4984-B58F-4D89882944B1}"/>
          </ac:spMkLst>
        </pc:spChg>
        <pc:spChg chg="mod">
          <ac:chgData name="Vivek Saahil" userId="43ad321a-5946-4c44-869a-99c3331d9527" providerId="ADAL" clId="{EA813354-F016-409C-A55B-EB42D8BC8B73}" dt="2021-04-06T04:33:14.680" v="5341" actId="27803"/>
          <ac:spMkLst>
            <pc:docMk/>
            <pc:sldMk cId="1830847363" sldId="283"/>
            <ac:spMk id="14323" creationId="{67A99CAE-1897-4D3A-9DFB-334EAB3ED0D4}"/>
          </ac:spMkLst>
        </pc:spChg>
        <pc:spChg chg="mod">
          <ac:chgData name="Vivek Saahil" userId="43ad321a-5946-4c44-869a-99c3331d9527" providerId="ADAL" clId="{EA813354-F016-409C-A55B-EB42D8BC8B73}" dt="2021-04-06T04:33:14.680" v="5341" actId="27803"/>
          <ac:spMkLst>
            <pc:docMk/>
            <pc:sldMk cId="1830847363" sldId="283"/>
            <ac:spMk id="14324" creationId="{73E21375-BC5D-4FA6-B208-421BB6CBAE83}"/>
          </ac:spMkLst>
        </pc:spChg>
        <pc:spChg chg="mod">
          <ac:chgData name="Vivek Saahil" userId="43ad321a-5946-4c44-869a-99c3331d9527" providerId="ADAL" clId="{EA813354-F016-409C-A55B-EB42D8BC8B73}" dt="2021-04-06T04:33:14.680" v="5341" actId="27803"/>
          <ac:spMkLst>
            <pc:docMk/>
            <pc:sldMk cId="1830847363" sldId="283"/>
            <ac:spMk id="14325" creationId="{45E2ACE7-9415-471A-849F-6B4A9527E963}"/>
          </ac:spMkLst>
        </pc:spChg>
        <pc:spChg chg="mod">
          <ac:chgData name="Vivek Saahil" userId="43ad321a-5946-4c44-869a-99c3331d9527" providerId="ADAL" clId="{EA813354-F016-409C-A55B-EB42D8BC8B73}" dt="2021-04-06T04:33:14.680" v="5341" actId="27803"/>
          <ac:spMkLst>
            <pc:docMk/>
            <pc:sldMk cId="1830847363" sldId="283"/>
            <ac:spMk id="14326" creationId="{89E314AE-E070-4FC3-B832-91FEE7DC10C4}"/>
          </ac:spMkLst>
        </pc:spChg>
        <pc:spChg chg="mod">
          <ac:chgData name="Vivek Saahil" userId="43ad321a-5946-4c44-869a-99c3331d9527" providerId="ADAL" clId="{EA813354-F016-409C-A55B-EB42D8BC8B73}" dt="2021-04-06T04:33:14.680" v="5341" actId="27803"/>
          <ac:spMkLst>
            <pc:docMk/>
            <pc:sldMk cId="1830847363" sldId="283"/>
            <ac:spMk id="14327" creationId="{447963D5-5B8F-44B1-90F1-BE5FA25E43F5}"/>
          </ac:spMkLst>
        </pc:spChg>
        <pc:spChg chg="mod">
          <ac:chgData name="Vivek Saahil" userId="43ad321a-5946-4c44-869a-99c3331d9527" providerId="ADAL" clId="{EA813354-F016-409C-A55B-EB42D8BC8B73}" dt="2021-04-06T04:33:14.680" v="5341" actId="27803"/>
          <ac:spMkLst>
            <pc:docMk/>
            <pc:sldMk cId="1830847363" sldId="283"/>
            <ac:spMk id="14328" creationId="{76D67915-7596-40E1-B760-DB8E581F6D32}"/>
          </ac:spMkLst>
        </pc:spChg>
        <pc:spChg chg="mod">
          <ac:chgData name="Vivek Saahil" userId="43ad321a-5946-4c44-869a-99c3331d9527" providerId="ADAL" clId="{EA813354-F016-409C-A55B-EB42D8BC8B73}" dt="2021-04-06T04:33:14.680" v="5341" actId="27803"/>
          <ac:spMkLst>
            <pc:docMk/>
            <pc:sldMk cId="1830847363" sldId="283"/>
            <ac:spMk id="14329" creationId="{BC1D04A1-0137-49D7-83C9-1D15C48DED4B}"/>
          </ac:spMkLst>
        </pc:spChg>
        <pc:spChg chg="mod">
          <ac:chgData name="Vivek Saahil" userId="43ad321a-5946-4c44-869a-99c3331d9527" providerId="ADAL" clId="{EA813354-F016-409C-A55B-EB42D8BC8B73}" dt="2021-04-06T04:33:14.680" v="5341" actId="27803"/>
          <ac:spMkLst>
            <pc:docMk/>
            <pc:sldMk cId="1830847363" sldId="283"/>
            <ac:spMk id="14330" creationId="{63CA685F-1115-43CC-A0BA-A4F6C0312148}"/>
          </ac:spMkLst>
        </pc:spChg>
        <pc:spChg chg="mod">
          <ac:chgData name="Vivek Saahil" userId="43ad321a-5946-4c44-869a-99c3331d9527" providerId="ADAL" clId="{EA813354-F016-409C-A55B-EB42D8BC8B73}" dt="2021-04-06T04:33:14.680" v="5341" actId="27803"/>
          <ac:spMkLst>
            <pc:docMk/>
            <pc:sldMk cId="1830847363" sldId="283"/>
            <ac:spMk id="14331" creationId="{EEFADA3C-255C-458B-8145-EF3E3EEFE077}"/>
          </ac:spMkLst>
        </pc:spChg>
        <pc:spChg chg="mod">
          <ac:chgData name="Vivek Saahil" userId="43ad321a-5946-4c44-869a-99c3331d9527" providerId="ADAL" clId="{EA813354-F016-409C-A55B-EB42D8BC8B73}" dt="2021-04-06T04:33:14.680" v="5341" actId="27803"/>
          <ac:spMkLst>
            <pc:docMk/>
            <pc:sldMk cId="1830847363" sldId="283"/>
            <ac:spMk id="14332" creationId="{3CD13719-9105-4A1E-B211-6C772DEF88DA}"/>
          </ac:spMkLst>
        </pc:spChg>
        <pc:spChg chg="mod">
          <ac:chgData name="Vivek Saahil" userId="43ad321a-5946-4c44-869a-99c3331d9527" providerId="ADAL" clId="{EA813354-F016-409C-A55B-EB42D8BC8B73}" dt="2021-04-06T04:33:14.680" v="5341" actId="27803"/>
          <ac:spMkLst>
            <pc:docMk/>
            <pc:sldMk cId="1830847363" sldId="283"/>
            <ac:spMk id="14333" creationId="{470E3CD4-753A-44C1-A17E-08DE0720E1AA}"/>
          </ac:spMkLst>
        </pc:spChg>
        <pc:spChg chg="mod">
          <ac:chgData name="Vivek Saahil" userId="43ad321a-5946-4c44-869a-99c3331d9527" providerId="ADAL" clId="{EA813354-F016-409C-A55B-EB42D8BC8B73}" dt="2021-04-06T04:33:14.680" v="5341" actId="27803"/>
          <ac:spMkLst>
            <pc:docMk/>
            <pc:sldMk cId="1830847363" sldId="283"/>
            <ac:spMk id="14334" creationId="{88443412-A767-4547-91A4-3F8EEF5C8842}"/>
          </ac:spMkLst>
        </pc:spChg>
        <pc:spChg chg="mod">
          <ac:chgData name="Vivek Saahil" userId="43ad321a-5946-4c44-869a-99c3331d9527" providerId="ADAL" clId="{EA813354-F016-409C-A55B-EB42D8BC8B73}" dt="2021-04-06T04:33:14.680" v="5341" actId="27803"/>
          <ac:spMkLst>
            <pc:docMk/>
            <pc:sldMk cId="1830847363" sldId="283"/>
            <ac:spMk id="14335" creationId="{DFCCD68A-B3ED-4E31-9BE9-C48D91B9F9F0}"/>
          </ac:spMkLst>
        </pc:spChg>
        <pc:spChg chg="mod">
          <ac:chgData name="Vivek Saahil" userId="43ad321a-5946-4c44-869a-99c3331d9527" providerId="ADAL" clId="{EA813354-F016-409C-A55B-EB42D8BC8B73}" dt="2021-04-06T04:33:14.680" v="5341" actId="27803"/>
          <ac:spMkLst>
            <pc:docMk/>
            <pc:sldMk cId="1830847363" sldId="283"/>
            <ac:spMk id="14336" creationId="{2ECBE6FA-61F1-4FCC-AA6B-2E6245595901}"/>
          </ac:spMkLst>
        </pc:spChg>
        <pc:spChg chg="mod">
          <ac:chgData name="Vivek Saahil" userId="43ad321a-5946-4c44-869a-99c3331d9527" providerId="ADAL" clId="{EA813354-F016-409C-A55B-EB42D8BC8B73}" dt="2021-04-06T04:33:14.680" v="5341" actId="27803"/>
          <ac:spMkLst>
            <pc:docMk/>
            <pc:sldMk cId="1830847363" sldId="283"/>
            <ac:spMk id="14337" creationId="{D8DF9CBD-DFE6-47B4-88E7-8D6709D83B7F}"/>
          </ac:spMkLst>
        </pc:spChg>
        <pc:spChg chg="mod">
          <ac:chgData name="Vivek Saahil" userId="43ad321a-5946-4c44-869a-99c3331d9527" providerId="ADAL" clId="{EA813354-F016-409C-A55B-EB42D8BC8B73}" dt="2021-04-06T04:33:14.680" v="5341" actId="27803"/>
          <ac:spMkLst>
            <pc:docMk/>
            <pc:sldMk cId="1830847363" sldId="283"/>
            <ac:spMk id="14338" creationId="{71E18868-5581-48A3-BFB6-25554ACE8CAD}"/>
          </ac:spMkLst>
        </pc:spChg>
        <pc:spChg chg="mod">
          <ac:chgData name="Vivek Saahil" userId="43ad321a-5946-4c44-869a-99c3331d9527" providerId="ADAL" clId="{EA813354-F016-409C-A55B-EB42D8BC8B73}" dt="2021-04-06T04:33:14.680" v="5341" actId="27803"/>
          <ac:spMkLst>
            <pc:docMk/>
            <pc:sldMk cId="1830847363" sldId="283"/>
            <ac:spMk id="14339" creationId="{E7481A9E-DC7E-46B0-98CF-A3EA976AA400}"/>
          </ac:spMkLst>
        </pc:spChg>
        <pc:spChg chg="mod">
          <ac:chgData name="Vivek Saahil" userId="43ad321a-5946-4c44-869a-99c3331d9527" providerId="ADAL" clId="{EA813354-F016-409C-A55B-EB42D8BC8B73}" dt="2021-04-06T04:33:14.680" v="5341" actId="27803"/>
          <ac:spMkLst>
            <pc:docMk/>
            <pc:sldMk cId="1830847363" sldId="283"/>
            <ac:spMk id="14340" creationId="{01EA98CE-8158-4931-8057-37A568E1D2A1}"/>
          </ac:spMkLst>
        </pc:spChg>
        <pc:spChg chg="mod">
          <ac:chgData name="Vivek Saahil" userId="43ad321a-5946-4c44-869a-99c3331d9527" providerId="ADAL" clId="{EA813354-F016-409C-A55B-EB42D8BC8B73}" dt="2021-04-06T04:33:14.680" v="5341" actId="27803"/>
          <ac:spMkLst>
            <pc:docMk/>
            <pc:sldMk cId="1830847363" sldId="283"/>
            <ac:spMk id="14341" creationId="{0C34C13E-E4B6-496D-B5DF-1A0F2C36848E}"/>
          </ac:spMkLst>
        </pc:spChg>
        <pc:spChg chg="mod">
          <ac:chgData name="Vivek Saahil" userId="43ad321a-5946-4c44-869a-99c3331d9527" providerId="ADAL" clId="{EA813354-F016-409C-A55B-EB42D8BC8B73}" dt="2021-04-06T04:33:14.680" v="5341" actId="27803"/>
          <ac:spMkLst>
            <pc:docMk/>
            <pc:sldMk cId="1830847363" sldId="283"/>
            <ac:spMk id="14342" creationId="{5BAFA04A-D91D-4800-943E-B332111BCE94}"/>
          </ac:spMkLst>
        </pc:spChg>
        <pc:spChg chg="mod">
          <ac:chgData name="Vivek Saahil" userId="43ad321a-5946-4c44-869a-99c3331d9527" providerId="ADAL" clId="{EA813354-F016-409C-A55B-EB42D8BC8B73}" dt="2021-04-06T04:33:14.680" v="5341" actId="27803"/>
          <ac:spMkLst>
            <pc:docMk/>
            <pc:sldMk cId="1830847363" sldId="283"/>
            <ac:spMk id="14343" creationId="{14878285-94CB-4123-B64B-7B42E1612611}"/>
          </ac:spMkLst>
        </pc:spChg>
        <pc:spChg chg="mod">
          <ac:chgData name="Vivek Saahil" userId="43ad321a-5946-4c44-869a-99c3331d9527" providerId="ADAL" clId="{EA813354-F016-409C-A55B-EB42D8BC8B73}" dt="2021-04-06T04:33:14.680" v="5341" actId="27803"/>
          <ac:spMkLst>
            <pc:docMk/>
            <pc:sldMk cId="1830847363" sldId="283"/>
            <ac:spMk id="14344" creationId="{90961794-4C90-4E46-B1A9-C96B252A94CD}"/>
          </ac:spMkLst>
        </pc:spChg>
        <pc:spChg chg="mod">
          <ac:chgData name="Vivek Saahil" userId="43ad321a-5946-4c44-869a-99c3331d9527" providerId="ADAL" clId="{EA813354-F016-409C-A55B-EB42D8BC8B73}" dt="2021-04-06T04:33:14.680" v="5341" actId="27803"/>
          <ac:spMkLst>
            <pc:docMk/>
            <pc:sldMk cId="1830847363" sldId="283"/>
            <ac:spMk id="14345" creationId="{9CF7887B-DFA1-4FCF-8A13-1ED8B2ACEA59}"/>
          </ac:spMkLst>
        </pc:spChg>
        <pc:spChg chg="mod">
          <ac:chgData name="Vivek Saahil" userId="43ad321a-5946-4c44-869a-99c3331d9527" providerId="ADAL" clId="{EA813354-F016-409C-A55B-EB42D8BC8B73}" dt="2021-04-06T04:33:14.680" v="5341" actId="27803"/>
          <ac:spMkLst>
            <pc:docMk/>
            <pc:sldMk cId="1830847363" sldId="283"/>
            <ac:spMk id="14346" creationId="{A30AEC74-D7E5-4104-BA36-E3F606FAC9CD}"/>
          </ac:spMkLst>
        </pc:spChg>
        <pc:spChg chg="mod">
          <ac:chgData name="Vivek Saahil" userId="43ad321a-5946-4c44-869a-99c3331d9527" providerId="ADAL" clId="{EA813354-F016-409C-A55B-EB42D8BC8B73}" dt="2021-04-06T04:33:14.680" v="5341" actId="27803"/>
          <ac:spMkLst>
            <pc:docMk/>
            <pc:sldMk cId="1830847363" sldId="283"/>
            <ac:spMk id="14347" creationId="{F13C72B0-0EA4-4B71-AA3A-064BDD97B4DA}"/>
          </ac:spMkLst>
        </pc:spChg>
        <pc:spChg chg="mod">
          <ac:chgData name="Vivek Saahil" userId="43ad321a-5946-4c44-869a-99c3331d9527" providerId="ADAL" clId="{EA813354-F016-409C-A55B-EB42D8BC8B73}" dt="2021-04-06T04:33:14.680" v="5341" actId="27803"/>
          <ac:spMkLst>
            <pc:docMk/>
            <pc:sldMk cId="1830847363" sldId="283"/>
            <ac:spMk id="14348" creationId="{F0819413-63A9-4186-9B17-9CEDF0AE600A}"/>
          </ac:spMkLst>
        </pc:spChg>
        <pc:spChg chg="mod">
          <ac:chgData name="Vivek Saahil" userId="43ad321a-5946-4c44-869a-99c3331d9527" providerId="ADAL" clId="{EA813354-F016-409C-A55B-EB42D8BC8B73}" dt="2021-04-06T04:33:14.680" v="5341" actId="27803"/>
          <ac:spMkLst>
            <pc:docMk/>
            <pc:sldMk cId="1830847363" sldId="283"/>
            <ac:spMk id="14349" creationId="{F662E5FC-273A-45E4-80F0-200C25734D4A}"/>
          </ac:spMkLst>
        </pc:spChg>
        <pc:spChg chg="mod">
          <ac:chgData name="Vivek Saahil" userId="43ad321a-5946-4c44-869a-99c3331d9527" providerId="ADAL" clId="{EA813354-F016-409C-A55B-EB42D8BC8B73}" dt="2021-04-06T04:33:14.680" v="5341" actId="27803"/>
          <ac:spMkLst>
            <pc:docMk/>
            <pc:sldMk cId="1830847363" sldId="283"/>
            <ac:spMk id="14350" creationId="{4ED682D6-620B-4CF2-A9EC-8A1D3B3A9CF9}"/>
          </ac:spMkLst>
        </pc:spChg>
        <pc:spChg chg="mod">
          <ac:chgData name="Vivek Saahil" userId="43ad321a-5946-4c44-869a-99c3331d9527" providerId="ADAL" clId="{EA813354-F016-409C-A55B-EB42D8BC8B73}" dt="2021-04-06T04:33:14.680" v="5341" actId="27803"/>
          <ac:spMkLst>
            <pc:docMk/>
            <pc:sldMk cId="1830847363" sldId="283"/>
            <ac:spMk id="14351" creationId="{30963496-9EF9-4F67-82C2-05CD8B4A457D}"/>
          </ac:spMkLst>
        </pc:spChg>
        <pc:spChg chg="mod">
          <ac:chgData name="Vivek Saahil" userId="43ad321a-5946-4c44-869a-99c3331d9527" providerId="ADAL" clId="{EA813354-F016-409C-A55B-EB42D8BC8B73}" dt="2021-04-06T04:33:14.680" v="5341" actId="27803"/>
          <ac:spMkLst>
            <pc:docMk/>
            <pc:sldMk cId="1830847363" sldId="283"/>
            <ac:spMk id="14352" creationId="{3CFC5E91-911B-4204-95E7-389E8EAFB1FF}"/>
          </ac:spMkLst>
        </pc:spChg>
        <pc:spChg chg="mod">
          <ac:chgData name="Vivek Saahil" userId="43ad321a-5946-4c44-869a-99c3331d9527" providerId="ADAL" clId="{EA813354-F016-409C-A55B-EB42D8BC8B73}" dt="2021-04-06T04:33:14.680" v="5341" actId="27803"/>
          <ac:spMkLst>
            <pc:docMk/>
            <pc:sldMk cId="1830847363" sldId="283"/>
            <ac:spMk id="14353" creationId="{7F601CA0-3F97-4897-828A-CE7F99EDE6DB}"/>
          </ac:spMkLst>
        </pc:spChg>
        <pc:spChg chg="mod">
          <ac:chgData name="Vivek Saahil" userId="43ad321a-5946-4c44-869a-99c3331d9527" providerId="ADAL" clId="{EA813354-F016-409C-A55B-EB42D8BC8B73}" dt="2021-04-06T04:33:14.680" v="5341" actId="27803"/>
          <ac:spMkLst>
            <pc:docMk/>
            <pc:sldMk cId="1830847363" sldId="283"/>
            <ac:spMk id="14354" creationId="{0EA55B61-D8F2-49D6-8BD1-231D995471E3}"/>
          </ac:spMkLst>
        </pc:spChg>
        <pc:spChg chg="mod">
          <ac:chgData name="Vivek Saahil" userId="43ad321a-5946-4c44-869a-99c3331d9527" providerId="ADAL" clId="{EA813354-F016-409C-A55B-EB42D8BC8B73}" dt="2021-04-06T04:33:14.680" v="5341" actId="27803"/>
          <ac:spMkLst>
            <pc:docMk/>
            <pc:sldMk cId="1830847363" sldId="283"/>
            <ac:spMk id="14355" creationId="{1A1E3E43-F3CE-4BB8-A543-7E65B7934816}"/>
          </ac:spMkLst>
        </pc:spChg>
        <pc:spChg chg="mod">
          <ac:chgData name="Vivek Saahil" userId="43ad321a-5946-4c44-869a-99c3331d9527" providerId="ADAL" clId="{EA813354-F016-409C-A55B-EB42D8BC8B73}" dt="2021-04-06T04:33:14.680" v="5341" actId="27803"/>
          <ac:spMkLst>
            <pc:docMk/>
            <pc:sldMk cId="1830847363" sldId="283"/>
            <ac:spMk id="14356" creationId="{C6C15FAD-CA7A-4338-A6C8-D76788BD9D35}"/>
          </ac:spMkLst>
        </pc:spChg>
        <pc:spChg chg="mod">
          <ac:chgData name="Vivek Saahil" userId="43ad321a-5946-4c44-869a-99c3331d9527" providerId="ADAL" clId="{EA813354-F016-409C-A55B-EB42D8BC8B73}" dt="2021-04-06T04:33:14.680" v="5341" actId="27803"/>
          <ac:spMkLst>
            <pc:docMk/>
            <pc:sldMk cId="1830847363" sldId="283"/>
            <ac:spMk id="14357" creationId="{FD61A1DC-CF98-4CCE-AF28-CE2A94428E2F}"/>
          </ac:spMkLst>
        </pc:spChg>
        <pc:spChg chg="mod">
          <ac:chgData name="Vivek Saahil" userId="43ad321a-5946-4c44-869a-99c3331d9527" providerId="ADAL" clId="{EA813354-F016-409C-A55B-EB42D8BC8B73}" dt="2021-04-06T04:33:14.680" v="5341" actId="27803"/>
          <ac:spMkLst>
            <pc:docMk/>
            <pc:sldMk cId="1830847363" sldId="283"/>
            <ac:spMk id="14358" creationId="{EAEE96F8-2900-4E32-AD65-EC2E2C12D6E7}"/>
          </ac:spMkLst>
        </pc:spChg>
        <pc:spChg chg="mod">
          <ac:chgData name="Vivek Saahil" userId="43ad321a-5946-4c44-869a-99c3331d9527" providerId="ADAL" clId="{EA813354-F016-409C-A55B-EB42D8BC8B73}" dt="2021-04-06T04:33:14.680" v="5341" actId="27803"/>
          <ac:spMkLst>
            <pc:docMk/>
            <pc:sldMk cId="1830847363" sldId="283"/>
            <ac:spMk id="14359" creationId="{BDBBFE0E-8362-4D2B-85AD-6DAE99960869}"/>
          </ac:spMkLst>
        </pc:spChg>
        <pc:spChg chg="mod">
          <ac:chgData name="Vivek Saahil" userId="43ad321a-5946-4c44-869a-99c3331d9527" providerId="ADAL" clId="{EA813354-F016-409C-A55B-EB42D8BC8B73}" dt="2021-04-06T04:33:14.680" v="5341" actId="27803"/>
          <ac:spMkLst>
            <pc:docMk/>
            <pc:sldMk cId="1830847363" sldId="283"/>
            <ac:spMk id="14360" creationId="{969E3A6D-CD05-4E5F-8A5F-E5CC88BD5D72}"/>
          </ac:spMkLst>
        </pc:spChg>
        <pc:spChg chg="mod">
          <ac:chgData name="Vivek Saahil" userId="43ad321a-5946-4c44-869a-99c3331d9527" providerId="ADAL" clId="{EA813354-F016-409C-A55B-EB42D8BC8B73}" dt="2021-04-06T04:33:14.680" v="5341" actId="27803"/>
          <ac:spMkLst>
            <pc:docMk/>
            <pc:sldMk cId="1830847363" sldId="283"/>
            <ac:spMk id="14361" creationId="{39F2138F-73D8-4244-9726-02BF4928AE54}"/>
          </ac:spMkLst>
        </pc:spChg>
        <pc:spChg chg="mod">
          <ac:chgData name="Vivek Saahil" userId="43ad321a-5946-4c44-869a-99c3331d9527" providerId="ADAL" clId="{EA813354-F016-409C-A55B-EB42D8BC8B73}" dt="2021-04-06T04:33:14.680" v="5341" actId="27803"/>
          <ac:spMkLst>
            <pc:docMk/>
            <pc:sldMk cId="1830847363" sldId="283"/>
            <ac:spMk id="14362" creationId="{1BD2EB4A-4A18-4560-953C-B3B1CA8DBC81}"/>
          </ac:spMkLst>
        </pc:spChg>
        <pc:spChg chg="mod">
          <ac:chgData name="Vivek Saahil" userId="43ad321a-5946-4c44-869a-99c3331d9527" providerId="ADAL" clId="{EA813354-F016-409C-A55B-EB42D8BC8B73}" dt="2021-04-06T04:33:14.680" v="5341" actId="27803"/>
          <ac:spMkLst>
            <pc:docMk/>
            <pc:sldMk cId="1830847363" sldId="283"/>
            <ac:spMk id="14363" creationId="{DAA65FEC-6ACA-4A3F-9EFC-D8767DA35A2F}"/>
          </ac:spMkLst>
        </pc:spChg>
        <pc:spChg chg="mod">
          <ac:chgData name="Vivek Saahil" userId="43ad321a-5946-4c44-869a-99c3331d9527" providerId="ADAL" clId="{EA813354-F016-409C-A55B-EB42D8BC8B73}" dt="2021-04-06T04:33:14.680" v="5341" actId="27803"/>
          <ac:spMkLst>
            <pc:docMk/>
            <pc:sldMk cId="1830847363" sldId="283"/>
            <ac:spMk id="14364" creationId="{891FABD1-3194-4BB5-B59F-51218624C2F6}"/>
          </ac:spMkLst>
        </pc:spChg>
        <pc:spChg chg="mod">
          <ac:chgData name="Vivek Saahil" userId="43ad321a-5946-4c44-869a-99c3331d9527" providerId="ADAL" clId="{EA813354-F016-409C-A55B-EB42D8BC8B73}" dt="2021-04-06T04:33:14.680" v="5341" actId="27803"/>
          <ac:spMkLst>
            <pc:docMk/>
            <pc:sldMk cId="1830847363" sldId="283"/>
            <ac:spMk id="14365" creationId="{57DE6349-C131-4A9E-92A9-C33B2769F4A6}"/>
          </ac:spMkLst>
        </pc:spChg>
        <pc:spChg chg="mod">
          <ac:chgData name="Vivek Saahil" userId="43ad321a-5946-4c44-869a-99c3331d9527" providerId="ADAL" clId="{EA813354-F016-409C-A55B-EB42D8BC8B73}" dt="2021-04-06T04:33:14.680" v="5341" actId="27803"/>
          <ac:spMkLst>
            <pc:docMk/>
            <pc:sldMk cId="1830847363" sldId="283"/>
            <ac:spMk id="14366" creationId="{263B048F-413E-4A10-914E-B580D791C8DB}"/>
          </ac:spMkLst>
        </pc:spChg>
        <pc:spChg chg="mod">
          <ac:chgData name="Vivek Saahil" userId="43ad321a-5946-4c44-869a-99c3331d9527" providerId="ADAL" clId="{EA813354-F016-409C-A55B-EB42D8BC8B73}" dt="2021-04-06T04:33:14.680" v="5341" actId="27803"/>
          <ac:spMkLst>
            <pc:docMk/>
            <pc:sldMk cId="1830847363" sldId="283"/>
            <ac:spMk id="14367" creationId="{2DA39728-1974-46F0-B2C1-708582A88FEB}"/>
          </ac:spMkLst>
        </pc:spChg>
        <pc:spChg chg="mod">
          <ac:chgData name="Vivek Saahil" userId="43ad321a-5946-4c44-869a-99c3331d9527" providerId="ADAL" clId="{EA813354-F016-409C-A55B-EB42D8BC8B73}" dt="2021-04-06T04:33:14.680" v="5341" actId="27803"/>
          <ac:spMkLst>
            <pc:docMk/>
            <pc:sldMk cId="1830847363" sldId="283"/>
            <ac:spMk id="14368" creationId="{F67BE183-88B5-4772-AD38-F57C3DD8EA64}"/>
          </ac:spMkLst>
        </pc:spChg>
        <pc:spChg chg="mod">
          <ac:chgData name="Vivek Saahil" userId="43ad321a-5946-4c44-869a-99c3331d9527" providerId="ADAL" clId="{EA813354-F016-409C-A55B-EB42D8BC8B73}" dt="2021-04-06T04:33:14.680" v="5341" actId="27803"/>
          <ac:spMkLst>
            <pc:docMk/>
            <pc:sldMk cId="1830847363" sldId="283"/>
            <ac:spMk id="14369" creationId="{B7F56A0C-B66E-4F1E-9833-1F945A735B15}"/>
          </ac:spMkLst>
        </pc:spChg>
        <pc:spChg chg="mod">
          <ac:chgData name="Vivek Saahil" userId="43ad321a-5946-4c44-869a-99c3331d9527" providerId="ADAL" clId="{EA813354-F016-409C-A55B-EB42D8BC8B73}" dt="2021-04-06T04:33:14.680" v="5341" actId="27803"/>
          <ac:spMkLst>
            <pc:docMk/>
            <pc:sldMk cId="1830847363" sldId="283"/>
            <ac:spMk id="14370" creationId="{1951E392-3F30-491D-A1F6-568FC9EFB61A}"/>
          </ac:spMkLst>
        </pc:spChg>
        <pc:spChg chg="mod">
          <ac:chgData name="Vivek Saahil" userId="43ad321a-5946-4c44-869a-99c3331d9527" providerId="ADAL" clId="{EA813354-F016-409C-A55B-EB42D8BC8B73}" dt="2021-04-06T04:33:14.680" v="5341" actId="27803"/>
          <ac:spMkLst>
            <pc:docMk/>
            <pc:sldMk cId="1830847363" sldId="283"/>
            <ac:spMk id="14371" creationId="{8C2E9E20-565D-46AC-8817-7A52279D14A0}"/>
          </ac:spMkLst>
        </pc:spChg>
        <pc:spChg chg="mod">
          <ac:chgData name="Vivek Saahil" userId="43ad321a-5946-4c44-869a-99c3331d9527" providerId="ADAL" clId="{EA813354-F016-409C-A55B-EB42D8BC8B73}" dt="2021-04-06T04:33:14.680" v="5341" actId="27803"/>
          <ac:spMkLst>
            <pc:docMk/>
            <pc:sldMk cId="1830847363" sldId="283"/>
            <ac:spMk id="14372" creationId="{9052C28A-D56A-4D7E-AC77-9BED99710B2B}"/>
          </ac:spMkLst>
        </pc:spChg>
        <pc:spChg chg="mod">
          <ac:chgData name="Vivek Saahil" userId="43ad321a-5946-4c44-869a-99c3331d9527" providerId="ADAL" clId="{EA813354-F016-409C-A55B-EB42D8BC8B73}" dt="2021-04-06T04:33:14.680" v="5341" actId="27803"/>
          <ac:spMkLst>
            <pc:docMk/>
            <pc:sldMk cId="1830847363" sldId="283"/>
            <ac:spMk id="14373" creationId="{DA0F6967-5D30-4C84-A8DA-3D692A142D88}"/>
          </ac:spMkLst>
        </pc:spChg>
        <pc:spChg chg="mod">
          <ac:chgData name="Vivek Saahil" userId="43ad321a-5946-4c44-869a-99c3331d9527" providerId="ADAL" clId="{EA813354-F016-409C-A55B-EB42D8BC8B73}" dt="2021-04-06T04:33:14.680" v="5341" actId="27803"/>
          <ac:spMkLst>
            <pc:docMk/>
            <pc:sldMk cId="1830847363" sldId="283"/>
            <ac:spMk id="14374" creationId="{99070B48-BCAA-4285-AD54-D5BB24DEA160}"/>
          </ac:spMkLst>
        </pc:spChg>
        <pc:spChg chg="mod">
          <ac:chgData name="Vivek Saahil" userId="43ad321a-5946-4c44-869a-99c3331d9527" providerId="ADAL" clId="{EA813354-F016-409C-A55B-EB42D8BC8B73}" dt="2021-04-06T04:33:14.680" v="5341" actId="27803"/>
          <ac:spMkLst>
            <pc:docMk/>
            <pc:sldMk cId="1830847363" sldId="283"/>
            <ac:spMk id="14375" creationId="{F3040339-D178-43EE-8594-A1B47ECF9CE3}"/>
          </ac:spMkLst>
        </pc:spChg>
        <pc:spChg chg="mod">
          <ac:chgData name="Vivek Saahil" userId="43ad321a-5946-4c44-869a-99c3331d9527" providerId="ADAL" clId="{EA813354-F016-409C-A55B-EB42D8BC8B73}" dt="2021-04-06T04:33:14.680" v="5341" actId="27803"/>
          <ac:spMkLst>
            <pc:docMk/>
            <pc:sldMk cId="1830847363" sldId="283"/>
            <ac:spMk id="14376" creationId="{5E68ADAB-4AA7-440C-A077-425359D65F84}"/>
          </ac:spMkLst>
        </pc:spChg>
        <pc:spChg chg="mod">
          <ac:chgData name="Vivek Saahil" userId="43ad321a-5946-4c44-869a-99c3331d9527" providerId="ADAL" clId="{EA813354-F016-409C-A55B-EB42D8BC8B73}" dt="2021-04-06T04:33:14.680" v="5341" actId="27803"/>
          <ac:spMkLst>
            <pc:docMk/>
            <pc:sldMk cId="1830847363" sldId="283"/>
            <ac:spMk id="14377" creationId="{782D7B4E-8318-4468-8A1A-4C4E11CA22A9}"/>
          </ac:spMkLst>
        </pc:spChg>
        <pc:spChg chg="mod">
          <ac:chgData name="Vivek Saahil" userId="43ad321a-5946-4c44-869a-99c3331d9527" providerId="ADAL" clId="{EA813354-F016-409C-A55B-EB42D8BC8B73}" dt="2021-04-06T04:33:14.680" v="5341" actId="27803"/>
          <ac:spMkLst>
            <pc:docMk/>
            <pc:sldMk cId="1830847363" sldId="283"/>
            <ac:spMk id="14378" creationId="{C572B040-797F-494D-A09B-38B97CD4F1C0}"/>
          </ac:spMkLst>
        </pc:spChg>
        <pc:spChg chg="mod">
          <ac:chgData name="Vivek Saahil" userId="43ad321a-5946-4c44-869a-99c3331d9527" providerId="ADAL" clId="{EA813354-F016-409C-A55B-EB42D8BC8B73}" dt="2021-04-06T04:33:14.680" v="5341" actId="27803"/>
          <ac:spMkLst>
            <pc:docMk/>
            <pc:sldMk cId="1830847363" sldId="283"/>
            <ac:spMk id="14379" creationId="{05B60F31-7FF3-4F5A-9786-47AA7652AC7F}"/>
          </ac:spMkLst>
        </pc:spChg>
        <pc:spChg chg="mod">
          <ac:chgData name="Vivek Saahil" userId="43ad321a-5946-4c44-869a-99c3331d9527" providerId="ADAL" clId="{EA813354-F016-409C-A55B-EB42D8BC8B73}" dt="2021-04-06T04:33:14.680" v="5341" actId="27803"/>
          <ac:spMkLst>
            <pc:docMk/>
            <pc:sldMk cId="1830847363" sldId="283"/>
            <ac:spMk id="14380" creationId="{F7819FFC-65A6-4558-B32F-0BC077E47FE6}"/>
          </ac:spMkLst>
        </pc:spChg>
        <pc:spChg chg="mod">
          <ac:chgData name="Vivek Saahil" userId="43ad321a-5946-4c44-869a-99c3331d9527" providerId="ADAL" clId="{EA813354-F016-409C-A55B-EB42D8BC8B73}" dt="2021-04-06T04:33:14.680" v="5341" actId="27803"/>
          <ac:spMkLst>
            <pc:docMk/>
            <pc:sldMk cId="1830847363" sldId="283"/>
            <ac:spMk id="14381" creationId="{B9E4243A-49D7-4544-9873-D200CC5B7976}"/>
          </ac:spMkLst>
        </pc:spChg>
        <pc:spChg chg="mod">
          <ac:chgData name="Vivek Saahil" userId="43ad321a-5946-4c44-869a-99c3331d9527" providerId="ADAL" clId="{EA813354-F016-409C-A55B-EB42D8BC8B73}" dt="2021-04-06T04:33:14.680" v="5341" actId="27803"/>
          <ac:spMkLst>
            <pc:docMk/>
            <pc:sldMk cId="1830847363" sldId="283"/>
            <ac:spMk id="14382" creationId="{0095A49A-FECB-4DBB-95DD-A5B9C04150EF}"/>
          </ac:spMkLst>
        </pc:spChg>
        <pc:spChg chg="mod">
          <ac:chgData name="Vivek Saahil" userId="43ad321a-5946-4c44-869a-99c3331d9527" providerId="ADAL" clId="{EA813354-F016-409C-A55B-EB42D8BC8B73}" dt="2021-04-06T04:33:14.680" v="5341" actId="27803"/>
          <ac:spMkLst>
            <pc:docMk/>
            <pc:sldMk cId="1830847363" sldId="283"/>
            <ac:spMk id="14383" creationId="{C5D1CE23-7F68-46EB-B5D1-686163B4192F}"/>
          </ac:spMkLst>
        </pc:spChg>
        <pc:spChg chg="mod">
          <ac:chgData name="Vivek Saahil" userId="43ad321a-5946-4c44-869a-99c3331d9527" providerId="ADAL" clId="{EA813354-F016-409C-A55B-EB42D8BC8B73}" dt="2021-04-06T04:33:14.680" v="5341" actId="27803"/>
          <ac:spMkLst>
            <pc:docMk/>
            <pc:sldMk cId="1830847363" sldId="283"/>
            <ac:spMk id="14384" creationId="{3BD31B46-124D-4324-84A8-23D053DC32EC}"/>
          </ac:spMkLst>
        </pc:spChg>
        <pc:spChg chg="mod">
          <ac:chgData name="Vivek Saahil" userId="43ad321a-5946-4c44-869a-99c3331d9527" providerId="ADAL" clId="{EA813354-F016-409C-A55B-EB42D8BC8B73}" dt="2021-04-06T04:33:14.680" v="5341" actId="27803"/>
          <ac:spMkLst>
            <pc:docMk/>
            <pc:sldMk cId="1830847363" sldId="283"/>
            <ac:spMk id="14385" creationId="{488BAC23-FC5D-4B89-A798-2D2B651786CB}"/>
          </ac:spMkLst>
        </pc:spChg>
        <pc:spChg chg="mod">
          <ac:chgData name="Vivek Saahil" userId="43ad321a-5946-4c44-869a-99c3331d9527" providerId="ADAL" clId="{EA813354-F016-409C-A55B-EB42D8BC8B73}" dt="2021-04-06T04:33:14.680" v="5341" actId="27803"/>
          <ac:spMkLst>
            <pc:docMk/>
            <pc:sldMk cId="1830847363" sldId="283"/>
            <ac:spMk id="14386" creationId="{B5711668-FE54-4D39-B6E0-53A7969203DE}"/>
          </ac:spMkLst>
        </pc:spChg>
        <pc:spChg chg="mod">
          <ac:chgData name="Vivek Saahil" userId="43ad321a-5946-4c44-869a-99c3331d9527" providerId="ADAL" clId="{EA813354-F016-409C-A55B-EB42D8BC8B73}" dt="2021-04-06T04:33:14.680" v="5341" actId="27803"/>
          <ac:spMkLst>
            <pc:docMk/>
            <pc:sldMk cId="1830847363" sldId="283"/>
            <ac:spMk id="14387" creationId="{2C3C0F59-DDE8-426E-8047-5210DCA373FF}"/>
          </ac:spMkLst>
        </pc:spChg>
        <pc:spChg chg="mod">
          <ac:chgData name="Vivek Saahil" userId="43ad321a-5946-4c44-869a-99c3331d9527" providerId="ADAL" clId="{EA813354-F016-409C-A55B-EB42D8BC8B73}" dt="2021-04-06T04:33:14.680" v="5341" actId="27803"/>
          <ac:spMkLst>
            <pc:docMk/>
            <pc:sldMk cId="1830847363" sldId="283"/>
            <ac:spMk id="14388" creationId="{340C723C-E876-408B-8971-74D3843CB83A}"/>
          </ac:spMkLst>
        </pc:spChg>
        <pc:spChg chg="mod">
          <ac:chgData name="Vivek Saahil" userId="43ad321a-5946-4c44-869a-99c3331d9527" providerId="ADAL" clId="{EA813354-F016-409C-A55B-EB42D8BC8B73}" dt="2021-04-06T04:33:14.680" v="5341" actId="27803"/>
          <ac:spMkLst>
            <pc:docMk/>
            <pc:sldMk cId="1830847363" sldId="283"/>
            <ac:spMk id="14389" creationId="{D81CD73E-CC9C-4C2C-B5C5-8BC797C7D820}"/>
          </ac:spMkLst>
        </pc:spChg>
        <pc:spChg chg="mod">
          <ac:chgData name="Vivek Saahil" userId="43ad321a-5946-4c44-869a-99c3331d9527" providerId="ADAL" clId="{EA813354-F016-409C-A55B-EB42D8BC8B73}" dt="2021-04-06T04:33:14.680" v="5341" actId="27803"/>
          <ac:spMkLst>
            <pc:docMk/>
            <pc:sldMk cId="1830847363" sldId="283"/>
            <ac:spMk id="14390" creationId="{21F9F461-F714-457F-972C-4A21DE5BB797}"/>
          </ac:spMkLst>
        </pc:spChg>
        <pc:spChg chg="mod">
          <ac:chgData name="Vivek Saahil" userId="43ad321a-5946-4c44-869a-99c3331d9527" providerId="ADAL" clId="{EA813354-F016-409C-A55B-EB42D8BC8B73}" dt="2021-04-06T04:33:14.680" v="5341" actId="27803"/>
          <ac:spMkLst>
            <pc:docMk/>
            <pc:sldMk cId="1830847363" sldId="283"/>
            <ac:spMk id="14391" creationId="{D191038D-1EA7-4436-881D-E5A2ED568E7F}"/>
          </ac:spMkLst>
        </pc:spChg>
        <pc:spChg chg="mod">
          <ac:chgData name="Vivek Saahil" userId="43ad321a-5946-4c44-869a-99c3331d9527" providerId="ADAL" clId="{EA813354-F016-409C-A55B-EB42D8BC8B73}" dt="2021-04-06T04:33:14.680" v="5341" actId="27803"/>
          <ac:spMkLst>
            <pc:docMk/>
            <pc:sldMk cId="1830847363" sldId="283"/>
            <ac:spMk id="14392" creationId="{9546B007-6183-463F-BC75-FB8749871AD6}"/>
          </ac:spMkLst>
        </pc:spChg>
        <pc:spChg chg="mod">
          <ac:chgData name="Vivek Saahil" userId="43ad321a-5946-4c44-869a-99c3331d9527" providerId="ADAL" clId="{EA813354-F016-409C-A55B-EB42D8BC8B73}" dt="2021-04-06T04:33:14.680" v="5341" actId="27803"/>
          <ac:spMkLst>
            <pc:docMk/>
            <pc:sldMk cId="1830847363" sldId="283"/>
            <ac:spMk id="14393" creationId="{895B7F1A-33EC-43B4-961E-258F13505A5F}"/>
          </ac:spMkLst>
        </pc:spChg>
        <pc:spChg chg="mod">
          <ac:chgData name="Vivek Saahil" userId="43ad321a-5946-4c44-869a-99c3331d9527" providerId="ADAL" clId="{EA813354-F016-409C-A55B-EB42D8BC8B73}" dt="2021-04-06T04:33:14.680" v="5341" actId="27803"/>
          <ac:spMkLst>
            <pc:docMk/>
            <pc:sldMk cId="1830847363" sldId="283"/>
            <ac:spMk id="14394" creationId="{51A7DF3F-96CC-4FCF-B2ED-10209ECB1818}"/>
          </ac:spMkLst>
        </pc:spChg>
        <pc:spChg chg="mod">
          <ac:chgData name="Vivek Saahil" userId="43ad321a-5946-4c44-869a-99c3331d9527" providerId="ADAL" clId="{EA813354-F016-409C-A55B-EB42D8BC8B73}" dt="2021-04-06T04:33:14.680" v="5341" actId="27803"/>
          <ac:spMkLst>
            <pc:docMk/>
            <pc:sldMk cId="1830847363" sldId="283"/>
            <ac:spMk id="14395" creationId="{E998AD48-56AD-41B5-BB06-37D02230C895}"/>
          </ac:spMkLst>
        </pc:spChg>
        <pc:spChg chg="mod">
          <ac:chgData name="Vivek Saahil" userId="43ad321a-5946-4c44-869a-99c3331d9527" providerId="ADAL" clId="{EA813354-F016-409C-A55B-EB42D8BC8B73}" dt="2021-04-06T04:33:14.680" v="5341" actId="27803"/>
          <ac:spMkLst>
            <pc:docMk/>
            <pc:sldMk cId="1830847363" sldId="283"/>
            <ac:spMk id="14396" creationId="{A8736F0B-8BBE-4C9D-A5BB-E21A200B2032}"/>
          </ac:spMkLst>
        </pc:spChg>
        <pc:spChg chg="mod">
          <ac:chgData name="Vivek Saahil" userId="43ad321a-5946-4c44-869a-99c3331d9527" providerId="ADAL" clId="{EA813354-F016-409C-A55B-EB42D8BC8B73}" dt="2021-04-06T04:33:14.680" v="5341" actId="27803"/>
          <ac:spMkLst>
            <pc:docMk/>
            <pc:sldMk cId="1830847363" sldId="283"/>
            <ac:spMk id="14397" creationId="{C47E03B2-8AB7-4C8C-B6F0-04FF70B5ED22}"/>
          </ac:spMkLst>
        </pc:spChg>
        <pc:spChg chg="mod">
          <ac:chgData name="Vivek Saahil" userId="43ad321a-5946-4c44-869a-99c3331d9527" providerId="ADAL" clId="{EA813354-F016-409C-A55B-EB42D8BC8B73}" dt="2021-04-06T04:33:14.680" v="5341" actId="27803"/>
          <ac:spMkLst>
            <pc:docMk/>
            <pc:sldMk cId="1830847363" sldId="283"/>
            <ac:spMk id="14398" creationId="{A230C326-6D77-4481-8C56-AC2C2A1A67A1}"/>
          </ac:spMkLst>
        </pc:spChg>
        <pc:spChg chg="mod">
          <ac:chgData name="Vivek Saahil" userId="43ad321a-5946-4c44-869a-99c3331d9527" providerId="ADAL" clId="{EA813354-F016-409C-A55B-EB42D8BC8B73}" dt="2021-04-06T04:33:14.680" v="5341" actId="27803"/>
          <ac:spMkLst>
            <pc:docMk/>
            <pc:sldMk cId="1830847363" sldId="283"/>
            <ac:spMk id="14399" creationId="{6F4BE1FA-2CEB-405D-9D1D-3A99AB3DB685}"/>
          </ac:spMkLst>
        </pc:spChg>
        <pc:spChg chg="mod">
          <ac:chgData name="Vivek Saahil" userId="43ad321a-5946-4c44-869a-99c3331d9527" providerId="ADAL" clId="{EA813354-F016-409C-A55B-EB42D8BC8B73}" dt="2021-04-06T04:33:14.680" v="5341" actId="27803"/>
          <ac:spMkLst>
            <pc:docMk/>
            <pc:sldMk cId="1830847363" sldId="283"/>
            <ac:spMk id="14400" creationId="{5E982287-898E-4744-80D8-3EB66C83A8B4}"/>
          </ac:spMkLst>
        </pc:spChg>
        <pc:spChg chg="mod">
          <ac:chgData name="Vivek Saahil" userId="43ad321a-5946-4c44-869a-99c3331d9527" providerId="ADAL" clId="{EA813354-F016-409C-A55B-EB42D8BC8B73}" dt="2021-04-06T04:33:14.680" v="5341" actId="27803"/>
          <ac:spMkLst>
            <pc:docMk/>
            <pc:sldMk cId="1830847363" sldId="283"/>
            <ac:spMk id="14401" creationId="{AA99C0E3-EC0F-473A-8F35-FBE3948B6F70}"/>
          </ac:spMkLst>
        </pc:spChg>
        <pc:spChg chg="mod">
          <ac:chgData name="Vivek Saahil" userId="43ad321a-5946-4c44-869a-99c3331d9527" providerId="ADAL" clId="{EA813354-F016-409C-A55B-EB42D8BC8B73}" dt="2021-04-06T04:33:14.680" v="5341" actId="27803"/>
          <ac:spMkLst>
            <pc:docMk/>
            <pc:sldMk cId="1830847363" sldId="283"/>
            <ac:spMk id="14402" creationId="{F29F8588-7719-4B01-BF6F-D3FE4781653A}"/>
          </ac:spMkLst>
        </pc:spChg>
        <pc:spChg chg="mod">
          <ac:chgData name="Vivek Saahil" userId="43ad321a-5946-4c44-869a-99c3331d9527" providerId="ADAL" clId="{EA813354-F016-409C-A55B-EB42D8BC8B73}" dt="2021-04-06T04:33:14.680" v="5341" actId="27803"/>
          <ac:spMkLst>
            <pc:docMk/>
            <pc:sldMk cId="1830847363" sldId="283"/>
            <ac:spMk id="14403" creationId="{8C1D91DB-E67E-4D6C-9EBD-1E5F6255F18C}"/>
          </ac:spMkLst>
        </pc:spChg>
        <pc:spChg chg="mod">
          <ac:chgData name="Vivek Saahil" userId="43ad321a-5946-4c44-869a-99c3331d9527" providerId="ADAL" clId="{EA813354-F016-409C-A55B-EB42D8BC8B73}" dt="2021-04-06T04:33:14.680" v="5341" actId="27803"/>
          <ac:spMkLst>
            <pc:docMk/>
            <pc:sldMk cId="1830847363" sldId="283"/>
            <ac:spMk id="14404" creationId="{049F5448-4ACF-4BE0-8FDA-51D90CF7795B}"/>
          </ac:spMkLst>
        </pc:spChg>
        <pc:spChg chg="mod">
          <ac:chgData name="Vivek Saahil" userId="43ad321a-5946-4c44-869a-99c3331d9527" providerId="ADAL" clId="{EA813354-F016-409C-A55B-EB42D8BC8B73}" dt="2021-04-06T04:33:14.680" v="5341" actId="27803"/>
          <ac:spMkLst>
            <pc:docMk/>
            <pc:sldMk cId="1830847363" sldId="283"/>
            <ac:spMk id="14405" creationId="{97649983-BA55-452A-A6BC-0125024F30F2}"/>
          </ac:spMkLst>
        </pc:spChg>
        <pc:spChg chg="mod">
          <ac:chgData name="Vivek Saahil" userId="43ad321a-5946-4c44-869a-99c3331d9527" providerId="ADAL" clId="{EA813354-F016-409C-A55B-EB42D8BC8B73}" dt="2021-04-06T04:33:14.680" v="5341" actId="27803"/>
          <ac:spMkLst>
            <pc:docMk/>
            <pc:sldMk cId="1830847363" sldId="283"/>
            <ac:spMk id="14406" creationId="{6E964C47-B1DA-4488-B74F-7256DEEDAE73}"/>
          </ac:spMkLst>
        </pc:spChg>
        <pc:spChg chg="mod">
          <ac:chgData name="Vivek Saahil" userId="43ad321a-5946-4c44-869a-99c3331d9527" providerId="ADAL" clId="{EA813354-F016-409C-A55B-EB42D8BC8B73}" dt="2021-04-06T04:33:14.680" v="5341" actId="27803"/>
          <ac:spMkLst>
            <pc:docMk/>
            <pc:sldMk cId="1830847363" sldId="283"/>
            <ac:spMk id="14407" creationId="{30BDBDC7-BDB2-41FC-9ADD-7DD61A84FA9D}"/>
          </ac:spMkLst>
        </pc:spChg>
        <pc:spChg chg="mod">
          <ac:chgData name="Vivek Saahil" userId="43ad321a-5946-4c44-869a-99c3331d9527" providerId="ADAL" clId="{EA813354-F016-409C-A55B-EB42D8BC8B73}" dt="2021-04-06T04:33:14.680" v="5341" actId="27803"/>
          <ac:spMkLst>
            <pc:docMk/>
            <pc:sldMk cId="1830847363" sldId="283"/>
            <ac:spMk id="14408" creationId="{2CEF4D93-47D1-448C-B114-EB994B64CE5D}"/>
          </ac:spMkLst>
        </pc:spChg>
        <pc:spChg chg="mod">
          <ac:chgData name="Vivek Saahil" userId="43ad321a-5946-4c44-869a-99c3331d9527" providerId="ADAL" clId="{EA813354-F016-409C-A55B-EB42D8BC8B73}" dt="2021-04-06T04:33:14.680" v="5341" actId="27803"/>
          <ac:spMkLst>
            <pc:docMk/>
            <pc:sldMk cId="1830847363" sldId="283"/>
            <ac:spMk id="14409" creationId="{B61F6FDF-08BC-44D8-AC43-D5D79B32670A}"/>
          </ac:spMkLst>
        </pc:spChg>
        <pc:spChg chg="mod">
          <ac:chgData name="Vivek Saahil" userId="43ad321a-5946-4c44-869a-99c3331d9527" providerId="ADAL" clId="{EA813354-F016-409C-A55B-EB42D8BC8B73}" dt="2021-04-06T04:33:14.680" v="5341" actId="27803"/>
          <ac:spMkLst>
            <pc:docMk/>
            <pc:sldMk cId="1830847363" sldId="283"/>
            <ac:spMk id="14410" creationId="{0C5FC69E-5DDB-4ED2-92D5-39A8198451BF}"/>
          </ac:spMkLst>
        </pc:spChg>
        <pc:spChg chg="mod">
          <ac:chgData name="Vivek Saahil" userId="43ad321a-5946-4c44-869a-99c3331d9527" providerId="ADAL" clId="{EA813354-F016-409C-A55B-EB42D8BC8B73}" dt="2021-04-06T04:33:14.680" v="5341" actId="27803"/>
          <ac:spMkLst>
            <pc:docMk/>
            <pc:sldMk cId="1830847363" sldId="283"/>
            <ac:spMk id="14411" creationId="{6D15F31D-9922-4810-9E63-E9746234C0EC}"/>
          </ac:spMkLst>
        </pc:spChg>
        <pc:spChg chg="mod">
          <ac:chgData name="Vivek Saahil" userId="43ad321a-5946-4c44-869a-99c3331d9527" providerId="ADAL" clId="{EA813354-F016-409C-A55B-EB42D8BC8B73}" dt="2021-04-06T04:33:14.680" v="5341" actId="27803"/>
          <ac:spMkLst>
            <pc:docMk/>
            <pc:sldMk cId="1830847363" sldId="283"/>
            <ac:spMk id="14412" creationId="{854DF72C-1E9F-46DC-8513-68BE704AD10C}"/>
          </ac:spMkLst>
        </pc:spChg>
        <pc:spChg chg="mod">
          <ac:chgData name="Vivek Saahil" userId="43ad321a-5946-4c44-869a-99c3331d9527" providerId="ADAL" clId="{EA813354-F016-409C-A55B-EB42D8BC8B73}" dt="2021-04-06T04:33:14.680" v="5341" actId="27803"/>
          <ac:spMkLst>
            <pc:docMk/>
            <pc:sldMk cId="1830847363" sldId="283"/>
            <ac:spMk id="14413" creationId="{9C031839-1B05-4CD8-96B4-35C3306CA27F}"/>
          </ac:spMkLst>
        </pc:spChg>
        <pc:spChg chg="mod">
          <ac:chgData name="Vivek Saahil" userId="43ad321a-5946-4c44-869a-99c3331d9527" providerId="ADAL" clId="{EA813354-F016-409C-A55B-EB42D8BC8B73}" dt="2021-04-06T04:33:14.680" v="5341" actId="27803"/>
          <ac:spMkLst>
            <pc:docMk/>
            <pc:sldMk cId="1830847363" sldId="283"/>
            <ac:spMk id="14414" creationId="{36884858-5A31-4960-9566-5648375FCBBA}"/>
          </ac:spMkLst>
        </pc:spChg>
        <pc:spChg chg="mod">
          <ac:chgData name="Vivek Saahil" userId="43ad321a-5946-4c44-869a-99c3331d9527" providerId="ADAL" clId="{EA813354-F016-409C-A55B-EB42D8BC8B73}" dt="2021-04-06T04:33:14.680" v="5341" actId="27803"/>
          <ac:spMkLst>
            <pc:docMk/>
            <pc:sldMk cId="1830847363" sldId="283"/>
            <ac:spMk id="14415" creationId="{AE2CBAD9-282D-4A7E-A9C5-AB1EB71FCD59}"/>
          </ac:spMkLst>
        </pc:spChg>
        <pc:spChg chg="mod">
          <ac:chgData name="Vivek Saahil" userId="43ad321a-5946-4c44-869a-99c3331d9527" providerId="ADAL" clId="{EA813354-F016-409C-A55B-EB42D8BC8B73}" dt="2021-04-06T04:33:14.680" v="5341" actId="27803"/>
          <ac:spMkLst>
            <pc:docMk/>
            <pc:sldMk cId="1830847363" sldId="283"/>
            <ac:spMk id="14416" creationId="{683AEDF4-1CB1-41F6-9DC4-E3D96CCEBC22}"/>
          </ac:spMkLst>
        </pc:spChg>
        <pc:spChg chg="mod">
          <ac:chgData name="Vivek Saahil" userId="43ad321a-5946-4c44-869a-99c3331d9527" providerId="ADAL" clId="{EA813354-F016-409C-A55B-EB42D8BC8B73}" dt="2021-04-06T04:33:14.680" v="5341" actId="27803"/>
          <ac:spMkLst>
            <pc:docMk/>
            <pc:sldMk cId="1830847363" sldId="283"/>
            <ac:spMk id="14417" creationId="{8A802FB4-B374-4714-B20E-1238A1A8E284}"/>
          </ac:spMkLst>
        </pc:spChg>
        <pc:spChg chg="mod">
          <ac:chgData name="Vivek Saahil" userId="43ad321a-5946-4c44-869a-99c3331d9527" providerId="ADAL" clId="{EA813354-F016-409C-A55B-EB42D8BC8B73}" dt="2021-04-06T04:33:14.680" v="5341" actId="27803"/>
          <ac:spMkLst>
            <pc:docMk/>
            <pc:sldMk cId="1830847363" sldId="283"/>
            <ac:spMk id="14418" creationId="{45D67B16-01BC-4AE6-8EDF-443E8786668B}"/>
          </ac:spMkLst>
        </pc:spChg>
        <pc:spChg chg="mod">
          <ac:chgData name="Vivek Saahil" userId="43ad321a-5946-4c44-869a-99c3331d9527" providerId="ADAL" clId="{EA813354-F016-409C-A55B-EB42D8BC8B73}" dt="2021-04-06T04:33:14.680" v="5341" actId="27803"/>
          <ac:spMkLst>
            <pc:docMk/>
            <pc:sldMk cId="1830847363" sldId="283"/>
            <ac:spMk id="14419" creationId="{20B831C4-CFD3-4148-A75F-808A4925B3EC}"/>
          </ac:spMkLst>
        </pc:spChg>
        <pc:spChg chg="mod">
          <ac:chgData name="Vivek Saahil" userId="43ad321a-5946-4c44-869a-99c3331d9527" providerId="ADAL" clId="{EA813354-F016-409C-A55B-EB42D8BC8B73}" dt="2021-04-06T04:33:14.680" v="5341" actId="27803"/>
          <ac:spMkLst>
            <pc:docMk/>
            <pc:sldMk cId="1830847363" sldId="283"/>
            <ac:spMk id="14420" creationId="{59488590-1CE0-4F9D-9382-A3644D3AF13B}"/>
          </ac:spMkLst>
        </pc:spChg>
        <pc:spChg chg="mod">
          <ac:chgData name="Vivek Saahil" userId="43ad321a-5946-4c44-869a-99c3331d9527" providerId="ADAL" clId="{EA813354-F016-409C-A55B-EB42D8BC8B73}" dt="2021-04-06T04:33:14.680" v="5341" actId="27803"/>
          <ac:spMkLst>
            <pc:docMk/>
            <pc:sldMk cId="1830847363" sldId="283"/>
            <ac:spMk id="14421" creationId="{E285FE1C-4BEE-4471-8B8D-D279DA7E5F07}"/>
          </ac:spMkLst>
        </pc:spChg>
        <pc:spChg chg="mod">
          <ac:chgData name="Vivek Saahil" userId="43ad321a-5946-4c44-869a-99c3331d9527" providerId="ADAL" clId="{EA813354-F016-409C-A55B-EB42D8BC8B73}" dt="2021-04-06T04:33:14.680" v="5341" actId="27803"/>
          <ac:spMkLst>
            <pc:docMk/>
            <pc:sldMk cId="1830847363" sldId="283"/>
            <ac:spMk id="14422" creationId="{9B564CFC-415E-45D7-AFB7-C8EF0C3A9D10}"/>
          </ac:spMkLst>
        </pc:spChg>
        <pc:spChg chg="mod">
          <ac:chgData name="Vivek Saahil" userId="43ad321a-5946-4c44-869a-99c3331d9527" providerId="ADAL" clId="{EA813354-F016-409C-A55B-EB42D8BC8B73}" dt="2021-04-06T04:33:14.680" v="5341" actId="27803"/>
          <ac:spMkLst>
            <pc:docMk/>
            <pc:sldMk cId="1830847363" sldId="283"/>
            <ac:spMk id="14423" creationId="{E358E142-5FE9-48F9-BC37-2E5773DA3B7E}"/>
          </ac:spMkLst>
        </pc:spChg>
        <pc:spChg chg="mod">
          <ac:chgData name="Vivek Saahil" userId="43ad321a-5946-4c44-869a-99c3331d9527" providerId="ADAL" clId="{EA813354-F016-409C-A55B-EB42D8BC8B73}" dt="2021-04-06T04:33:14.680" v="5341" actId="27803"/>
          <ac:spMkLst>
            <pc:docMk/>
            <pc:sldMk cId="1830847363" sldId="283"/>
            <ac:spMk id="14424" creationId="{D0012CA5-4DC4-4625-BBB6-F1B94C314EFA}"/>
          </ac:spMkLst>
        </pc:spChg>
        <pc:spChg chg="mod">
          <ac:chgData name="Vivek Saahil" userId="43ad321a-5946-4c44-869a-99c3331d9527" providerId="ADAL" clId="{EA813354-F016-409C-A55B-EB42D8BC8B73}" dt="2021-04-06T04:33:14.680" v="5341" actId="27803"/>
          <ac:spMkLst>
            <pc:docMk/>
            <pc:sldMk cId="1830847363" sldId="283"/>
            <ac:spMk id="14425" creationId="{B3929A78-6DF7-40B2-9F36-C2AE6EE5FBA1}"/>
          </ac:spMkLst>
        </pc:spChg>
        <pc:spChg chg="mod">
          <ac:chgData name="Vivek Saahil" userId="43ad321a-5946-4c44-869a-99c3331d9527" providerId="ADAL" clId="{EA813354-F016-409C-A55B-EB42D8BC8B73}" dt="2021-04-06T04:33:14.680" v="5341" actId="27803"/>
          <ac:spMkLst>
            <pc:docMk/>
            <pc:sldMk cId="1830847363" sldId="283"/>
            <ac:spMk id="14426" creationId="{39407E1D-DBCC-4148-B8DC-3805292C5C8B}"/>
          </ac:spMkLst>
        </pc:spChg>
        <pc:spChg chg="mod">
          <ac:chgData name="Vivek Saahil" userId="43ad321a-5946-4c44-869a-99c3331d9527" providerId="ADAL" clId="{EA813354-F016-409C-A55B-EB42D8BC8B73}" dt="2021-04-06T04:33:14.680" v="5341" actId="27803"/>
          <ac:spMkLst>
            <pc:docMk/>
            <pc:sldMk cId="1830847363" sldId="283"/>
            <ac:spMk id="14427" creationId="{6386A8A1-920A-4516-91BB-47A53448DE26}"/>
          </ac:spMkLst>
        </pc:spChg>
        <pc:spChg chg="mod">
          <ac:chgData name="Vivek Saahil" userId="43ad321a-5946-4c44-869a-99c3331d9527" providerId="ADAL" clId="{EA813354-F016-409C-A55B-EB42D8BC8B73}" dt="2021-04-06T04:33:14.680" v="5341" actId="27803"/>
          <ac:spMkLst>
            <pc:docMk/>
            <pc:sldMk cId="1830847363" sldId="283"/>
            <ac:spMk id="14428" creationId="{C29BFE92-5E83-4C10-9F5C-434E8C2BE28B}"/>
          </ac:spMkLst>
        </pc:spChg>
        <pc:spChg chg="mod">
          <ac:chgData name="Vivek Saahil" userId="43ad321a-5946-4c44-869a-99c3331d9527" providerId="ADAL" clId="{EA813354-F016-409C-A55B-EB42D8BC8B73}" dt="2021-04-06T04:33:14.680" v="5341" actId="27803"/>
          <ac:spMkLst>
            <pc:docMk/>
            <pc:sldMk cId="1830847363" sldId="283"/>
            <ac:spMk id="14429" creationId="{AFA03D9B-010F-4F44-B751-AF2CF7F1775A}"/>
          </ac:spMkLst>
        </pc:spChg>
        <pc:spChg chg="mod">
          <ac:chgData name="Vivek Saahil" userId="43ad321a-5946-4c44-869a-99c3331d9527" providerId="ADAL" clId="{EA813354-F016-409C-A55B-EB42D8BC8B73}" dt="2021-04-06T04:33:14.680" v="5341" actId="27803"/>
          <ac:spMkLst>
            <pc:docMk/>
            <pc:sldMk cId="1830847363" sldId="283"/>
            <ac:spMk id="14430" creationId="{F1AF5278-7A23-4B74-9E99-0F11662F7976}"/>
          </ac:spMkLst>
        </pc:spChg>
        <pc:spChg chg="mod">
          <ac:chgData name="Vivek Saahil" userId="43ad321a-5946-4c44-869a-99c3331d9527" providerId="ADAL" clId="{EA813354-F016-409C-A55B-EB42D8BC8B73}" dt="2021-04-06T04:33:14.680" v="5341" actId="27803"/>
          <ac:spMkLst>
            <pc:docMk/>
            <pc:sldMk cId="1830847363" sldId="283"/>
            <ac:spMk id="14431" creationId="{169C82D8-DE8F-47A9-AD49-676C0400D0E6}"/>
          </ac:spMkLst>
        </pc:spChg>
        <pc:spChg chg="mod">
          <ac:chgData name="Vivek Saahil" userId="43ad321a-5946-4c44-869a-99c3331d9527" providerId="ADAL" clId="{EA813354-F016-409C-A55B-EB42D8BC8B73}" dt="2021-04-06T04:33:14.680" v="5341" actId="27803"/>
          <ac:spMkLst>
            <pc:docMk/>
            <pc:sldMk cId="1830847363" sldId="283"/>
            <ac:spMk id="14432" creationId="{30824E75-841A-4E6E-A37B-FA778ADB16CE}"/>
          </ac:spMkLst>
        </pc:spChg>
        <pc:spChg chg="mod">
          <ac:chgData name="Vivek Saahil" userId="43ad321a-5946-4c44-869a-99c3331d9527" providerId="ADAL" clId="{EA813354-F016-409C-A55B-EB42D8BC8B73}" dt="2021-04-06T04:33:14.680" v="5341" actId="27803"/>
          <ac:spMkLst>
            <pc:docMk/>
            <pc:sldMk cId="1830847363" sldId="283"/>
            <ac:spMk id="14433" creationId="{49D39D60-A6A1-4B7D-B576-3FBF9F96813A}"/>
          </ac:spMkLst>
        </pc:spChg>
        <pc:spChg chg="mod">
          <ac:chgData name="Vivek Saahil" userId="43ad321a-5946-4c44-869a-99c3331d9527" providerId="ADAL" clId="{EA813354-F016-409C-A55B-EB42D8BC8B73}" dt="2021-04-06T04:33:14.680" v="5341" actId="27803"/>
          <ac:spMkLst>
            <pc:docMk/>
            <pc:sldMk cId="1830847363" sldId="283"/>
            <ac:spMk id="14434" creationId="{C8BF4B4F-08D6-4D2E-B131-6ADE23DE59BC}"/>
          </ac:spMkLst>
        </pc:spChg>
        <pc:spChg chg="mod">
          <ac:chgData name="Vivek Saahil" userId="43ad321a-5946-4c44-869a-99c3331d9527" providerId="ADAL" clId="{EA813354-F016-409C-A55B-EB42D8BC8B73}" dt="2021-04-06T04:33:14.680" v="5341" actId="27803"/>
          <ac:spMkLst>
            <pc:docMk/>
            <pc:sldMk cId="1830847363" sldId="283"/>
            <ac:spMk id="14435" creationId="{350ABBB6-77D7-42D4-90A5-E6143E2C6D9D}"/>
          </ac:spMkLst>
        </pc:spChg>
        <pc:spChg chg="mod">
          <ac:chgData name="Vivek Saahil" userId="43ad321a-5946-4c44-869a-99c3331d9527" providerId="ADAL" clId="{EA813354-F016-409C-A55B-EB42D8BC8B73}" dt="2021-04-06T04:33:14.680" v="5341" actId="27803"/>
          <ac:spMkLst>
            <pc:docMk/>
            <pc:sldMk cId="1830847363" sldId="283"/>
            <ac:spMk id="14436" creationId="{A27D7C2F-BCFD-47C2-9FE2-091F7D59DD52}"/>
          </ac:spMkLst>
        </pc:spChg>
        <pc:spChg chg="mod">
          <ac:chgData name="Vivek Saahil" userId="43ad321a-5946-4c44-869a-99c3331d9527" providerId="ADAL" clId="{EA813354-F016-409C-A55B-EB42D8BC8B73}" dt="2021-04-06T04:33:14.680" v="5341" actId="27803"/>
          <ac:spMkLst>
            <pc:docMk/>
            <pc:sldMk cId="1830847363" sldId="283"/>
            <ac:spMk id="14437" creationId="{522F4072-8D07-4703-BF23-0F39D9226AC4}"/>
          </ac:spMkLst>
        </pc:spChg>
        <pc:spChg chg="mod">
          <ac:chgData name="Vivek Saahil" userId="43ad321a-5946-4c44-869a-99c3331d9527" providerId="ADAL" clId="{EA813354-F016-409C-A55B-EB42D8BC8B73}" dt="2021-04-06T04:33:14.680" v="5341" actId="27803"/>
          <ac:spMkLst>
            <pc:docMk/>
            <pc:sldMk cId="1830847363" sldId="283"/>
            <ac:spMk id="14438" creationId="{1865881D-C220-4579-A226-F17481D3B541}"/>
          </ac:spMkLst>
        </pc:spChg>
        <pc:spChg chg="mod">
          <ac:chgData name="Vivek Saahil" userId="43ad321a-5946-4c44-869a-99c3331d9527" providerId="ADAL" clId="{EA813354-F016-409C-A55B-EB42D8BC8B73}" dt="2021-04-06T04:33:14.680" v="5341" actId="27803"/>
          <ac:spMkLst>
            <pc:docMk/>
            <pc:sldMk cId="1830847363" sldId="283"/>
            <ac:spMk id="14439" creationId="{E5C40EA3-4E68-42FE-847F-835E55C40430}"/>
          </ac:spMkLst>
        </pc:spChg>
        <pc:spChg chg="mod">
          <ac:chgData name="Vivek Saahil" userId="43ad321a-5946-4c44-869a-99c3331d9527" providerId="ADAL" clId="{EA813354-F016-409C-A55B-EB42D8BC8B73}" dt="2021-04-06T04:33:14.680" v="5341" actId="27803"/>
          <ac:spMkLst>
            <pc:docMk/>
            <pc:sldMk cId="1830847363" sldId="283"/>
            <ac:spMk id="14440" creationId="{93B8D9F8-89CC-4685-891F-BBD50C925F61}"/>
          </ac:spMkLst>
        </pc:spChg>
        <pc:spChg chg="mod">
          <ac:chgData name="Vivek Saahil" userId="43ad321a-5946-4c44-869a-99c3331d9527" providerId="ADAL" clId="{EA813354-F016-409C-A55B-EB42D8BC8B73}" dt="2021-04-06T04:33:14.680" v="5341" actId="27803"/>
          <ac:spMkLst>
            <pc:docMk/>
            <pc:sldMk cId="1830847363" sldId="283"/>
            <ac:spMk id="14441" creationId="{CBF5407C-12E8-4DB6-B2BB-0185BF2688F9}"/>
          </ac:spMkLst>
        </pc:spChg>
        <pc:spChg chg="mod">
          <ac:chgData name="Vivek Saahil" userId="43ad321a-5946-4c44-869a-99c3331d9527" providerId="ADAL" clId="{EA813354-F016-409C-A55B-EB42D8BC8B73}" dt="2021-04-06T04:33:14.680" v="5341" actId="27803"/>
          <ac:spMkLst>
            <pc:docMk/>
            <pc:sldMk cId="1830847363" sldId="283"/>
            <ac:spMk id="14442" creationId="{3DAC6F63-0492-4B0B-8762-8836A49CF517}"/>
          </ac:spMkLst>
        </pc:spChg>
        <pc:spChg chg="mod">
          <ac:chgData name="Vivek Saahil" userId="43ad321a-5946-4c44-869a-99c3331d9527" providerId="ADAL" clId="{EA813354-F016-409C-A55B-EB42D8BC8B73}" dt="2021-04-06T04:33:14.680" v="5341" actId="27803"/>
          <ac:spMkLst>
            <pc:docMk/>
            <pc:sldMk cId="1830847363" sldId="283"/>
            <ac:spMk id="14443" creationId="{A2116C85-D861-42AA-9AB4-3022521ACE7F}"/>
          </ac:spMkLst>
        </pc:spChg>
        <pc:spChg chg="mod">
          <ac:chgData name="Vivek Saahil" userId="43ad321a-5946-4c44-869a-99c3331d9527" providerId="ADAL" clId="{EA813354-F016-409C-A55B-EB42D8BC8B73}" dt="2021-04-06T04:33:14.680" v="5341" actId="27803"/>
          <ac:spMkLst>
            <pc:docMk/>
            <pc:sldMk cId="1830847363" sldId="283"/>
            <ac:spMk id="14444" creationId="{4105F0FA-A8CB-4A7D-A882-B0700B082D5A}"/>
          </ac:spMkLst>
        </pc:spChg>
        <pc:spChg chg="mod">
          <ac:chgData name="Vivek Saahil" userId="43ad321a-5946-4c44-869a-99c3331d9527" providerId="ADAL" clId="{EA813354-F016-409C-A55B-EB42D8BC8B73}" dt="2021-04-06T04:33:14.680" v="5341" actId="27803"/>
          <ac:spMkLst>
            <pc:docMk/>
            <pc:sldMk cId="1830847363" sldId="283"/>
            <ac:spMk id="14445" creationId="{A54F50D9-65B1-47C4-B08F-C0FBC788CF09}"/>
          </ac:spMkLst>
        </pc:spChg>
        <pc:spChg chg="mod">
          <ac:chgData name="Vivek Saahil" userId="43ad321a-5946-4c44-869a-99c3331d9527" providerId="ADAL" clId="{EA813354-F016-409C-A55B-EB42D8BC8B73}" dt="2021-04-06T04:33:14.680" v="5341" actId="27803"/>
          <ac:spMkLst>
            <pc:docMk/>
            <pc:sldMk cId="1830847363" sldId="283"/>
            <ac:spMk id="14446" creationId="{3F4655D2-8C4C-485B-90A1-710A61805A16}"/>
          </ac:spMkLst>
        </pc:spChg>
        <pc:spChg chg="mod">
          <ac:chgData name="Vivek Saahil" userId="43ad321a-5946-4c44-869a-99c3331d9527" providerId="ADAL" clId="{EA813354-F016-409C-A55B-EB42D8BC8B73}" dt="2021-04-06T04:33:14.680" v="5341" actId="27803"/>
          <ac:spMkLst>
            <pc:docMk/>
            <pc:sldMk cId="1830847363" sldId="283"/>
            <ac:spMk id="14447" creationId="{AC89F2AE-9279-453F-BCED-EF8454027BC1}"/>
          </ac:spMkLst>
        </pc:spChg>
        <pc:spChg chg="mod">
          <ac:chgData name="Vivek Saahil" userId="43ad321a-5946-4c44-869a-99c3331d9527" providerId="ADAL" clId="{EA813354-F016-409C-A55B-EB42D8BC8B73}" dt="2021-04-06T04:33:14.680" v="5341" actId="27803"/>
          <ac:spMkLst>
            <pc:docMk/>
            <pc:sldMk cId="1830847363" sldId="283"/>
            <ac:spMk id="14448" creationId="{8E157612-4213-427D-A571-F5CEB21CA086}"/>
          </ac:spMkLst>
        </pc:spChg>
        <pc:spChg chg="mod">
          <ac:chgData name="Vivek Saahil" userId="43ad321a-5946-4c44-869a-99c3331d9527" providerId="ADAL" clId="{EA813354-F016-409C-A55B-EB42D8BC8B73}" dt="2021-04-06T04:33:14.680" v="5341" actId="27803"/>
          <ac:spMkLst>
            <pc:docMk/>
            <pc:sldMk cId="1830847363" sldId="283"/>
            <ac:spMk id="14449" creationId="{353C4433-95B2-4EC8-8F27-CE6CED23CDBE}"/>
          </ac:spMkLst>
        </pc:spChg>
        <pc:spChg chg="mod">
          <ac:chgData name="Vivek Saahil" userId="43ad321a-5946-4c44-869a-99c3331d9527" providerId="ADAL" clId="{EA813354-F016-409C-A55B-EB42D8BC8B73}" dt="2021-04-06T04:33:14.680" v="5341" actId="27803"/>
          <ac:spMkLst>
            <pc:docMk/>
            <pc:sldMk cId="1830847363" sldId="283"/>
            <ac:spMk id="14450" creationId="{1A98F0F1-3807-4FB2-A52C-31E9643E5EE8}"/>
          </ac:spMkLst>
        </pc:spChg>
        <pc:spChg chg="mod">
          <ac:chgData name="Vivek Saahil" userId="43ad321a-5946-4c44-869a-99c3331d9527" providerId="ADAL" clId="{EA813354-F016-409C-A55B-EB42D8BC8B73}" dt="2021-04-06T04:33:14.680" v="5341" actId="27803"/>
          <ac:spMkLst>
            <pc:docMk/>
            <pc:sldMk cId="1830847363" sldId="283"/>
            <ac:spMk id="14451" creationId="{2AB527D2-58EA-4BE4-A075-6F1460B8AC06}"/>
          </ac:spMkLst>
        </pc:spChg>
        <pc:spChg chg="mod">
          <ac:chgData name="Vivek Saahil" userId="43ad321a-5946-4c44-869a-99c3331d9527" providerId="ADAL" clId="{EA813354-F016-409C-A55B-EB42D8BC8B73}" dt="2021-04-06T04:33:14.680" v="5341" actId="27803"/>
          <ac:spMkLst>
            <pc:docMk/>
            <pc:sldMk cId="1830847363" sldId="283"/>
            <ac:spMk id="14452" creationId="{0070540B-37A7-480C-AC42-F1ED6AD2F861}"/>
          </ac:spMkLst>
        </pc:spChg>
        <pc:spChg chg="mod">
          <ac:chgData name="Vivek Saahil" userId="43ad321a-5946-4c44-869a-99c3331d9527" providerId="ADAL" clId="{EA813354-F016-409C-A55B-EB42D8BC8B73}" dt="2021-04-06T04:33:14.680" v="5341" actId="27803"/>
          <ac:spMkLst>
            <pc:docMk/>
            <pc:sldMk cId="1830847363" sldId="283"/>
            <ac:spMk id="14453" creationId="{705BBD31-70E5-4CFB-988B-6C93B6EEB18B}"/>
          </ac:spMkLst>
        </pc:spChg>
        <pc:spChg chg="mod">
          <ac:chgData name="Vivek Saahil" userId="43ad321a-5946-4c44-869a-99c3331d9527" providerId="ADAL" clId="{EA813354-F016-409C-A55B-EB42D8BC8B73}" dt="2021-04-06T04:33:14.680" v="5341" actId="27803"/>
          <ac:spMkLst>
            <pc:docMk/>
            <pc:sldMk cId="1830847363" sldId="283"/>
            <ac:spMk id="14454" creationId="{6D1C34C6-E87B-4CEB-8414-A6A648584FF5}"/>
          </ac:spMkLst>
        </pc:spChg>
        <pc:spChg chg="mod">
          <ac:chgData name="Vivek Saahil" userId="43ad321a-5946-4c44-869a-99c3331d9527" providerId="ADAL" clId="{EA813354-F016-409C-A55B-EB42D8BC8B73}" dt="2021-04-06T04:33:14.680" v="5341" actId="27803"/>
          <ac:spMkLst>
            <pc:docMk/>
            <pc:sldMk cId="1830847363" sldId="283"/>
            <ac:spMk id="14455" creationId="{D987B458-DF72-4F1F-B234-1F288009AA5B}"/>
          </ac:spMkLst>
        </pc:spChg>
        <pc:spChg chg="mod">
          <ac:chgData name="Vivek Saahil" userId="43ad321a-5946-4c44-869a-99c3331d9527" providerId="ADAL" clId="{EA813354-F016-409C-A55B-EB42D8BC8B73}" dt="2021-04-06T04:33:14.680" v="5341" actId="27803"/>
          <ac:spMkLst>
            <pc:docMk/>
            <pc:sldMk cId="1830847363" sldId="283"/>
            <ac:spMk id="14456" creationId="{175C1AA0-C15E-4160-966F-A26EA2827A28}"/>
          </ac:spMkLst>
        </pc:spChg>
        <pc:spChg chg="mod">
          <ac:chgData name="Vivek Saahil" userId="43ad321a-5946-4c44-869a-99c3331d9527" providerId="ADAL" clId="{EA813354-F016-409C-A55B-EB42D8BC8B73}" dt="2021-04-06T04:33:14.680" v="5341" actId="27803"/>
          <ac:spMkLst>
            <pc:docMk/>
            <pc:sldMk cId="1830847363" sldId="283"/>
            <ac:spMk id="14457" creationId="{6F6B3692-C55E-4BE3-AF89-D1E7E23D8C0E}"/>
          </ac:spMkLst>
        </pc:spChg>
        <pc:spChg chg="mod">
          <ac:chgData name="Vivek Saahil" userId="43ad321a-5946-4c44-869a-99c3331d9527" providerId="ADAL" clId="{EA813354-F016-409C-A55B-EB42D8BC8B73}" dt="2021-04-06T04:33:14.680" v="5341" actId="27803"/>
          <ac:spMkLst>
            <pc:docMk/>
            <pc:sldMk cId="1830847363" sldId="283"/>
            <ac:spMk id="14458" creationId="{9818DEDD-7163-4A9C-8EC6-988FC61DCB10}"/>
          </ac:spMkLst>
        </pc:spChg>
        <pc:spChg chg="mod">
          <ac:chgData name="Vivek Saahil" userId="43ad321a-5946-4c44-869a-99c3331d9527" providerId="ADAL" clId="{EA813354-F016-409C-A55B-EB42D8BC8B73}" dt="2021-04-06T04:33:14.680" v="5341" actId="27803"/>
          <ac:spMkLst>
            <pc:docMk/>
            <pc:sldMk cId="1830847363" sldId="283"/>
            <ac:spMk id="14459" creationId="{89DCCBEB-426E-4203-B0DD-A9E7077758EA}"/>
          </ac:spMkLst>
        </pc:spChg>
        <pc:spChg chg="mod">
          <ac:chgData name="Vivek Saahil" userId="43ad321a-5946-4c44-869a-99c3331d9527" providerId="ADAL" clId="{EA813354-F016-409C-A55B-EB42D8BC8B73}" dt="2021-04-06T04:33:14.680" v="5341" actId="27803"/>
          <ac:spMkLst>
            <pc:docMk/>
            <pc:sldMk cId="1830847363" sldId="283"/>
            <ac:spMk id="14460" creationId="{A957F45F-1B99-4DC0-B9FF-4D3EFB1F4714}"/>
          </ac:spMkLst>
        </pc:spChg>
        <pc:spChg chg="mod">
          <ac:chgData name="Vivek Saahil" userId="43ad321a-5946-4c44-869a-99c3331d9527" providerId="ADAL" clId="{EA813354-F016-409C-A55B-EB42D8BC8B73}" dt="2021-04-06T04:33:14.680" v="5341" actId="27803"/>
          <ac:spMkLst>
            <pc:docMk/>
            <pc:sldMk cId="1830847363" sldId="283"/>
            <ac:spMk id="14461" creationId="{2783589C-B046-4D87-A5A7-6799ADD3D617}"/>
          </ac:spMkLst>
        </pc:spChg>
        <pc:spChg chg="mod">
          <ac:chgData name="Vivek Saahil" userId="43ad321a-5946-4c44-869a-99c3331d9527" providerId="ADAL" clId="{EA813354-F016-409C-A55B-EB42D8BC8B73}" dt="2021-04-06T04:33:14.680" v="5341" actId="27803"/>
          <ac:spMkLst>
            <pc:docMk/>
            <pc:sldMk cId="1830847363" sldId="283"/>
            <ac:spMk id="14462" creationId="{D3376C9B-8B07-47FF-8125-753049A3F098}"/>
          </ac:spMkLst>
        </pc:spChg>
        <pc:spChg chg="mod">
          <ac:chgData name="Vivek Saahil" userId="43ad321a-5946-4c44-869a-99c3331d9527" providerId="ADAL" clId="{EA813354-F016-409C-A55B-EB42D8BC8B73}" dt="2021-04-06T04:33:14.680" v="5341" actId="27803"/>
          <ac:spMkLst>
            <pc:docMk/>
            <pc:sldMk cId="1830847363" sldId="283"/>
            <ac:spMk id="14463" creationId="{2C372940-B1A5-42C0-A2F0-0F796D44E82D}"/>
          </ac:spMkLst>
        </pc:spChg>
        <pc:spChg chg="mod">
          <ac:chgData name="Vivek Saahil" userId="43ad321a-5946-4c44-869a-99c3331d9527" providerId="ADAL" clId="{EA813354-F016-409C-A55B-EB42D8BC8B73}" dt="2021-04-06T04:33:14.680" v="5341" actId="27803"/>
          <ac:spMkLst>
            <pc:docMk/>
            <pc:sldMk cId="1830847363" sldId="283"/>
            <ac:spMk id="14464" creationId="{54FA7AC2-7AD6-4B6A-AACE-523819E1963F}"/>
          </ac:spMkLst>
        </pc:spChg>
        <pc:spChg chg="mod">
          <ac:chgData name="Vivek Saahil" userId="43ad321a-5946-4c44-869a-99c3331d9527" providerId="ADAL" clId="{EA813354-F016-409C-A55B-EB42D8BC8B73}" dt="2021-04-06T04:33:14.680" v="5341" actId="27803"/>
          <ac:spMkLst>
            <pc:docMk/>
            <pc:sldMk cId="1830847363" sldId="283"/>
            <ac:spMk id="14465" creationId="{9E161214-15CB-4582-9EA6-A201ED22195A}"/>
          </ac:spMkLst>
        </pc:spChg>
        <pc:spChg chg="mod">
          <ac:chgData name="Vivek Saahil" userId="43ad321a-5946-4c44-869a-99c3331d9527" providerId="ADAL" clId="{EA813354-F016-409C-A55B-EB42D8BC8B73}" dt="2021-04-06T04:33:14.680" v="5341" actId="27803"/>
          <ac:spMkLst>
            <pc:docMk/>
            <pc:sldMk cId="1830847363" sldId="283"/>
            <ac:spMk id="14466" creationId="{C2B765E4-61D3-410D-884F-D33353083C93}"/>
          </ac:spMkLst>
        </pc:spChg>
        <pc:spChg chg="mod">
          <ac:chgData name="Vivek Saahil" userId="43ad321a-5946-4c44-869a-99c3331d9527" providerId="ADAL" clId="{EA813354-F016-409C-A55B-EB42D8BC8B73}" dt="2021-04-06T04:33:14.680" v="5341" actId="27803"/>
          <ac:spMkLst>
            <pc:docMk/>
            <pc:sldMk cId="1830847363" sldId="283"/>
            <ac:spMk id="14467" creationId="{4A18443B-BBCE-44F4-AD0A-157831CFA892}"/>
          </ac:spMkLst>
        </pc:spChg>
        <pc:spChg chg="mod">
          <ac:chgData name="Vivek Saahil" userId="43ad321a-5946-4c44-869a-99c3331d9527" providerId="ADAL" clId="{EA813354-F016-409C-A55B-EB42D8BC8B73}" dt="2021-04-06T04:33:14.680" v="5341" actId="27803"/>
          <ac:spMkLst>
            <pc:docMk/>
            <pc:sldMk cId="1830847363" sldId="283"/>
            <ac:spMk id="14468" creationId="{BFC8C35A-E691-4B28-87D3-6133D62F4352}"/>
          </ac:spMkLst>
        </pc:spChg>
        <pc:spChg chg="mod">
          <ac:chgData name="Vivek Saahil" userId="43ad321a-5946-4c44-869a-99c3331d9527" providerId="ADAL" clId="{EA813354-F016-409C-A55B-EB42D8BC8B73}" dt="2021-04-06T04:33:14.680" v="5341" actId="27803"/>
          <ac:spMkLst>
            <pc:docMk/>
            <pc:sldMk cId="1830847363" sldId="283"/>
            <ac:spMk id="14469" creationId="{9857059B-172D-4D54-B25C-9DF086E667BD}"/>
          </ac:spMkLst>
        </pc:spChg>
        <pc:spChg chg="mod">
          <ac:chgData name="Vivek Saahil" userId="43ad321a-5946-4c44-869a-99c3331d9527" providerId="ADAL" clId="{EA813354-F016-409C-A55B-EB42D8BC8B73}" dt="2021-04-06T04:33:14.680" v="5341" actId="27803"/>
          <ac:spMkLst>
            <pc:docMk/>
            <pc:sldMk cId="1830847363" sldId="283"/>
            <ac:spMk id="14470" creationId="{F71A477E-B9FE-4022-93BB-441EBC8E4E79}"/>
          </ac:spMkLst>
        </pc:spChg>
        <pc:spChg chg="mod">
          <ac:chgData name="Vivek Saahil" userId="43ad321a-5946-4c44-869a-99c3331d9527" providerId="ADAL" clId="{EA813354-F016-409C-A55B-EB42D8BC8B73}" dt="2021-04-06T04:33:14.680" v="5341" actId="27803"/>
          <ac:spMkLst>
            <pc:docMk/>
            <pc:sldMk cId="1830847363" sldId="283"/>
            <ac:spMk id="14471" creationId="{09DFA31E-AFEB-4454-BFC7-DD2456D46453}"/>
          </ac:spMkLst>
        </pc:spChg>
        <pc:spChg chg="mod">
          <ac:chgData name="Vivek Saahil" userId="43ad321a-5946-4c44-869a-99c3331d9527" providerId="ADAL" clId="{EA813354-F016-409C-A55B-EB42D8BC8B73}" dt="2021-04-06T04:33:14.680" v="5341" actId="27803"/>
          <ac:spMkLst>
            <pc:docMk/>
            <pc:sldMk cId="1830847363" sldId="283"/>
            <ac:spMk id="14472" creationId="{1179A062-0B4A-4F9B-887C-CE82790BB875}"/>
          </ac:spMkLst>
        </pc:spChg>
        <pc:spChg chg="mod">
          <ac:chgData name="Vivek Saahil" userId="43ad321a-5946-4c44-869a-99c3331d9527" providerId="ADAL" clId="{EA813354-F016-409C-A55B-EB42D8BC8B73}" dt="2021-04-06T04:33:14.680" v="5341" actId="27803"/>
          <ac:spMkLst>
            <pc:docMk/>
            <pc:sldMk cId="1830847363" sldId="283"/>
            <ac:spMk id="14473" creationId="{CD2B75E7-2DAE-4125-BC2D-8701642F295A}"/>
          </ac:spMkLst>
        </pc:spChg>
        <pc:spChg chg="mod">
          <ac:chgData name="Vivek Saahil" userId="43ad321a-5946-4c44-869a-99c3331d9527" providerId="ADAL" clId="{EA813354-F016-409C-A55B-EB42D8BC8B73}" dt="2021-04-06T04:33:14.680" v="5341" actId="27803"/>
          <ac:spMkLst>
            <pc:docMk/>
            <pc:sldMk cId="1830847363" sldId="283"/>
            <ac:spMk id="14474" creationId="{A8CA4609-0151-4499-93F3-80442BC7EC59}"/>
          </ac:spMkLst>
        </pc:spChg>
        <pc:spChg chg="mod">
          <ac:chgData name="Vivek Saahil" userId="43ad321a-5946-4c44-869a-99c3331d9527" providerId="ADAL" clId="{EA813354-F016-409C-A55B-EB42D8BC8B73}" dt="2021-04-06T04:33:14.680" v="5341" actId="27803"/>
          <ac:spMkLst>
            <pc:docMk/>
            <pc:sldMk cId="1830847363" sldId="283"/>
            <ac:spMk id="14475" creationId="{6B251DB8-C42A-464B-A897-FAF47460D1E1}"/>
          </ac:spMkLst>
        </pc:spChg>
        <pc:spChg chg="mod">
          <ac:chgData name="Vivek Saahil" userId="43ad321a-5946-4c44-869a-99c3331d9527" providerId="ADAL" clId="{EA813354-F016-409C-A55B-EB42D8BC8B73}" dt="2021-04-06T04:33:14.680" v="5341" actId="27803"/>
          <ac:spMkLst>
            <pc:docMk/>
            <pc:sldMk cId="1830847363" sldId="283"/>
            <ac:spMk id="14476" creationId="{99E00CCF-C3CC-4E48-B48A-4CB280ACAAA6}"/>
          </ac:spMkLst>
        </pc:spChg>
        <pc:spChg chg="mod">
          <ac:chgData name="Vivek Saahil" userId="43ad321a-5946-4c44-869a-99c3331d9527" providerId="ADAL" clId="{EA813354-F016-409C-A55B-EB42D8BC8B73}" dt="2021-04-06T04:33:14.680" v="5341" actId="27803"/>
          <ac:spMkLst>
            <pc:docMk/>
            <pc:sldMk cId="1830847363" sldId="283"/>
            <ac:spMk id="14477" creationId="{CA32381D-28AD-4594-94A6-359243B59F15}"/>
          </ac:spMkLst>
        </pc:spChg>
        <pc:spChg chg="mod">
          <ac:chgData name="Vivek Saahil" userId="43ad321a-5946-4c44-869a-99c3331d9527" providerId="ADAL" clId="{EA813354-F016-409C-A55B-EB42D8BC8B73}" dt="2021-04-06T04:33:14.680" v="5341" actId="27803"/>
          <ac:spMkLst>
            <pc:docMk/>
            <pc:sldMk cId="1830847363" sldId="283"/>
            <ac:spMk id="14478" creationId="{B9E9E82C-2EB3-4D8C-96C0-1A21805B1174}"/>
          </ac:spMkLst>
        </pc:spChg>
        <pc:spChg chg="mod">
          <ac:chgData name="Vivek Saahil" userId="43ad321a-5946-4c44-869a-99c3331d9527" providerId="ADAL" clId="{EA813354-F016-409C-A55B-EB42D8BC8B73}" dt="2021-04-06T04:33:14.680" v="5341" actId="27803"/>
          <ac:spMkLst>
            <pc:docMk/>
            <pc:sldMk cId="1830847363" sldId="283"/>
            <ac:spMk id="14479" creationId="{E08DCDF7-0FA5-4A47-AD47-9DD568FA9F53}"/>
          </ac:spMkLst>
        </pc:spChg>
        <pc:spChg chg="mod">
          <ac:chgData name="Vivek Saahil" userId="43ad321a-5946-4c44-869a-99c3331d9527" providerId="ADAL" clId="{EA813354-F016-409C-A55B-EB42D8BC8B73}" dt="2021-04-06T04:33:14.680" v="5341" actId="27803"/>
          <ac:spMkLst>
            <pc:docMk/>
            <pc:sldMk cId="1830847363" sldId="283"/>
            <ac:spMk id="14480" creationId="{8FDE1849-BAF4-4C06-BCDB-2BB211E29B82}"/>
          </ac:spMkLst>
        </pc:spChg>
        <pc:spChg chg="mod">
          <ac:chgData name="Vivek Saahil" userId="43ad321a-5946-4c44-869a-99c3331d9527" providerId="ADAL" clId="{EA813354-F016-409C-A55B-EB42D8BC8B73}" dt="2021-04-06T04:33:14.680" v="5341" actId="27803"/>
          <ac:spMkLst>
            <pc:docMk/>
            <pc:sldMk cId="1830847363" sldId="283"/>
            <ac:spMk id="14481" creationId="{B9634125-4E43-4225-ABB2-7DC19E7F3424}"/>
          </ac:spMkLst>
        </pc:spChg>
        <pc:spChg chg="mod">
          <ac:chgData name="Vivek Saahil" userId="43ad321a-5946-4c44-869a-99c3331d9527" providerId="ADAL" clId="{EA813354-F016-409C-A55B-EB42D8BC8B73}" dt="2021-04-06T04:33:14.680" v="5341" actId="27803"/>
          <ac:spMkLst>
            <pc:docMk/>
            <pc:sldMk cId="1830847363" sldId="283"/>
            <ac:spMk id="14482" creationId="{79DA3325-8FAB-4FE9-987B-C8BE187225CE}"/>
          </ac:spMkLst>
        </pc:spChg>
        <pc:spChg chg="mod">
          <ac:chgData name="Vivek Saahil" userId="43ad321a-5946-4c44-869a-99c3331d9527" providerId="ADAL" clId="{EA813354-F016-409C-A55B-EB42D8BC8B73}" dt="2021-04-06T04:33:14.680" v="5341" actId="27803"/>
          <ac:spMkLst>
            <pc:docMk/>
            <pc:sldMk cId="1830847363" sldId="283"/>
            <ac:spMk id="14483" creationId="{2B05370F-A5B5-4EDE-BAEC-025B8493A754}"/>
          </ac:spMkLst>
        </pc:spChg>
        <pc:spChg chg="mod">
          <ac:chgData name="Vivek Saahil" userId="43ad321a-5946-4c44-869a-99c3331d9527" providerId="ADAL" clId="{EA813354-F016-409C-A55B-EB42D8BC8B73}" dt="2021-04-06T04:33:14.680" v="5341" actId="27803"/>
          <ac:spMkLst>
            <pc:docMk/>
            <pc:sldMk cId="1830847363" sldId="283"/>
            <ac:spMk id="14484" creationId="{98517297-3808-4CFF-B72A-9F3BF0CE0881}"/>
          </ac:spMkLst>
        </pc:spChg>
        <pc:spChg chg="mod">
          <ac:chgData name="Vivek Saahil" userId="43ad321a-5946-4c44-869a-99c3331d9527" providerId="ADAL" clId="{EA813354-F016-409C-A55B-EB42D8BC8B73}" dt="2021-04-06T04:33:14.680" v="5341" actId="27803"/>
          <ac:spMkLst>
            <pc:docMk/>
            <pc:sldMk cId="1830847363" sldId="283"/>
            <ac:spMk id="14485" creationId="{44CBECFB-6900-4759-8F8D-C430012177DA}"/>
          </ac:spMkLst>
        </pc:spChg>
        <pc:spChg chg="mod">
          <ac:chgData name="Vivek Saahil" userId="43ad321a-5946-4c44-869a-99c3331d9527" providerId="ADAL" clId="{EA813354-F016-409C-A55B-EB42D8BC8B73}" dt="2021-04-06T04:33:14.680" v="5341" actId="27803"/>
          <ac:spMkLst>
            <pc:docMk/>
            <pc:sldMk cId="1830847363" sldId="283"/>
            <ac:spMk id="14486" creationId="{2AD73202-9DAD-4DA7-9BD7-4A323043B98C}"/>
          </ac:spMkLst>
        </pc:spChg>
        <pc:spChg chg="mod">
          <ac:chgData name="Vivek Saahil" userId="43ad321a-5946-4c44-869a-99c3331d9527" providerId="ADAL" clId="{EA813354-F016-409C-A55B-EB42D8BC8B73}" dt="2021-04-06T04:33:14.680" v="5341" actId="27803"/>
          <ac:spMkLst>
            <pc:docMk/>
            <pc:sldMk cId="1830847363" sldId="283"/>
            <ac:spMk id="14487" creationId="{B41FBE97-AB68-4B1D-B948-5F3786BDAB8A}"/>
          </ac:spMkLst>
        </pc:spChg>
        <pc:spChg chg="mod">
          <ac:chgData name="Vivek Saahil" userId="43ad321a-5946-4c44-869a-99c3331d9527" providerId="ADAL" clId="{EA813354-F016-409C-A55B-EB42D8BC8B73}" dt="2021-04-06T04:33:14.680" v="5341" actId="27803"/>
          <ac:spMkLst>
            <pc:docMk/>
            <pc:sldMk cId="1830847363" sldId="283"/>
            <ac:spMk id="14488" creationId="{210741F5-EDD2-4760-A075-B8CE554F16E1}"/>
          </ac:spMkLst>
        </pc:spChg>
        <pc:spChg chg="mod">
          <ac:chgData name="Vivek Saahil" userId="43ad321a-5946-4c44-869a-99c3331d9527" providerId="ADAL" clId="{EA813354-F016-409C-A55B-EB42D8BC8B73}" dt="2021-04-06T04:33:14.680" v="5341" actId="27803"/>
          <ac:spMkLst>
            <pc:docMk/>
            <pc:sldMk cId="1830847363" sldId="283"/>
            <ac:spMk id="14489" creationId="{F249226E-733B-4039-A981-AFDFD1726EC1}"/>
          </ac:spMkLst>
        </pc:spChg>
        <pc:spChg chg="mod">
          <ac:chgData name="Vivek Saahil" userId="43ad321a-5946-4c44-869a-99c3331d9527" providerId="ADAL" clId="{EA813354-F016-409C-A55B-EB42D8BC8B73}" dt="2021-04-06T04:33:14.680" v="5341" actId="27803"/>
          <ac:spMkLst>
            <pc:docMk/>
            <pc:sldMk cId="1830847363" sldId="283"/>
            <ac:spMk id="14490" creationId="{1D821A2E-4A7E-42CF-A390-44483DEBF4BC}"/>
          </ac:spMkLst>
        </pc:spChg>
        <pc:spChg chg="mod">
          <ac:chgData name="Vivek Saahil" userId="43ad321a-5946-4c44-869a-99c3331d9527" providerId="ADAL" clId="{EA813354-F016-409C-A55B-EB42D8BC8B73}" dt="2021-04-06T04:33:14.680" v="5341" actId="27803"/>
          <ac:spMkLst>
            <pc:docMk/>
            <pc:sldMk cId="1830847363" sldId="283"/>
            <ac:spMk id="14491" creationId="{DF088794-8D84-4F11-A9E3-1E2B17A15ECA}"/>
          </ac:spMkLst>
        </pc:spChg>
        <pc:spChg chg="mod">
          <ac:chgData name="Vivek Saahil" userId="43ad321a-5946-4c44-869a-99c3331d9527" providerId="ADAL" clId="{EA813354-F016-409C-A55B-EB42D8BC8B73}" dt="2021-04-06T04:33:14.680" v="5341" actId="27803"/>
          <ac:spMkLst>
            <pc:docMk/>
            <pc:sldMk cId="1830847363" sldId="283"/>
            <ac:spMk id="14492" creationId="{ECFBE1A9-E3DB-4326-9496-8602593E3881}"/>
          </ac:spMkLst>
        </pc:spChg>
        <pc:spChg chg="mod">
          <ac:chgData name="Vivek Saahil" userId="43ad321a-5946-4c44-869a-99c3331d9527" providerId="ADAL" clId="{EA813354-F016-409C-A55B-EB42D8BC8B73}" dt="2021-04-06T04:33:14.680" v="5341" actId="27803"/>
          <ac:spMkLst>
            <pc:docMk/>
            <pc:sldMk cId="1830847363" sldId="283"/>
            <ac:spMk id="14493" creationId="{D12D0A5C-DCE6-4634-A3D9-45681977D4AA}"/>
          </ac:spMkLst>
        </pc:spChg>
        <pc:spChg chg="mod">
          <ac:chgData name="Vivek Saahil" userId="43ad321a-5946-4c44-869a-99c3331d9527" providerId="ADAL" clId="{EA813354-F016-409C-A55B-EB42D8BC8B73}" dt="2021-04-06T04:33:14.680" v="5341" actId="27803"/>
          <ac:spMkLst>
            <pc:docMk/>
            <pc:sldMk cId="1830847363" sldId="283"/>
            <ac:spMk id="14494" creationId="{38DD7D2E-69F6-4521-A5D8-699DF3112B99}"/>
          </ac:spMkLst>
        </pc:spChg>
        <pc:spChg chg="mod">
          <ac:chgData name="Vivek Saahil" userId="43ad321a-5946-4c44-869a-99c3331d9527" providerId="ADAL" clId="{EA813354-F016-409C-A55B-EB42D8BC8B73}" dt="2021-04-06T04:33:14.680" v="5341" actId="27803"/>
          <ac:spMkLst>
            <pc:docMk/>
            <pc:sldMk cId="1830847363" sldId="283"/>
            <ac:spMk id="14495" creationId="{BE351F42-0F5F-48F6-BCCA-B0844A52EE49}"/>
          </ac:spMkLst>
        </pc:spChg>
        <pc:spChg chg="mod">
          <ac:chgData name="Vivek Saahil" userId="43ad321a-5946-4c44-869a-99c3331d9527" providerId="ADAL" clId="{EA813354-F016-409C-A55B-EB42D8BC8B73}" dt="2021-04-06T04:33:14.680" v="5341" actId="27803"/>
          <ac:spMkLst>
            <pc:docMk/>
            <pc:sldMk cId="1830847363" sldId="283"/>
            <ac:spMk id="14496" creationId="{4B3E7311-74C8-4D54-951D-FDF4C24584E8}"/>
          </ac:spMkLst>
        </pc:spChg>
        <pc:spChg chg="mod">
          <ac:chgData name="Vivek Saahil" userId="43ad321a-5946-4c44-869a-99c3331d9527" providerId="ADAL" clId="{EA813354-F016-409C-A55B-EB42D8BC8B73}" dt="2021-04-06T04:33:14.680" v="5341" actId="27803"/>
          <ac:spMkLst>
            <pc:docMk/>
            <pc:sldMk cId="1830847363" sldId="283"/>
            <ac:spMk id="14497" creationId="{DAE49A39-60FB-427E-A614-F20F60064D31}"/>
          </ac:spMkLst>
        </pc:spChg>
        <pc:spChg chg="mod">
          <ac:chgData name="Vivek Saahil" userId="43ad321a-5946-4c44-869a-99c3331d9527" providerId="ADAL" clId="{EA813354-F016-409C-A55B-EB42D8BC8B73}" dt="2021-04-06T04:33:14.680" v="5341" actId="27803"/>
          <ac:spMkLst>
            <pc:docMk/>
            <pc:sldMk cId="1830847363" sldId="283"/>
            <ac:spMk id="14498" creationId="{5C6C7CCA-404A-4812-A300-9FCD3E61B8D9}"/>
          </ac:spMkLst>
        </pc:spChg>
        <pc:spChg chg="mod">
          <ac:chgData name="Vivek Saahil" userId="43ad321a-5946-4c44-869a-99c3331d9527" providerId="ADAL" clId="{EA813354-F016-409C-A55B-EB42D8BC8B73}" dt="2021-04-06T04:33:14.680" v="5341" actId="27803"/>
          <ac:spMkLst>
            <pc:docMk/>
            <pc:sldMk cId="1830847363" sldId="283"/>
            <ac:spMk id="14499" creationId="{D992763A-9FE9-409E-BB2C-F5269E3325FD}"/>
          </ac:spMkLst>
        </pc:spChg>
        <pc:spChg chg="mod">
          <ac:chgData name="Vivek Saahil" userId="43ad321a-5946-4c44-869a-99c3331d9527" providerId="ADAL" clId="{EA813354-F016-409C-A55B-EB42D8BC8B73}" dt="2021-04-06T04:33:14.680" v="5341" actId="27803"/>
          <ac:spMkLst>
            <pc:docMk/>
            <pc:sldMk cId="1830847363" sldId="283"/>
            <ac:spMk id="14500" creationId="{89931DFB-1FD1-420F-BE7C-8E910EBE3105}"/>
          </ac:spMkLst>
        </pc:spChg>
        <pc:spChg chg="mod">
          <ac:chgData name="Vivek Saahil" userId="43ad321a-5946-4c44-869a-99c3331d9527" providerId="ADAL" clId="{EA813354-F016-409C-A55B-EB42D8BC8B73}" dt="2021-04-06T04:33:14.680" v="5341" actId="27803"/>
          <ac:spMkLst>
            <pc:docMk/>
            <pc:sldMk cId="1830847363" sldId="283"/>
            <ac:spMk id="14501" creationId="{50B2B8E3-CDE9-404C-8036-4EBA3B61DA81}"/>
          </ac:spMkLst>
        </pc:spChg>
        <pc:spChg chg="mod">
          <ac:chgData name="Vivek Saahil" userId="43ad321a-5946-4c44-869a-99c3331d9527" providerId="ADAL" clId="{EA813354-F016-409C-A55B-EB42D8BC8B73}" dt="2021-04-06T04:33:14.680" v="5341" actId="27803"/>
          <ac:spMkLst>
            <pc:docMk/>
            <pc:sldMk cId="1830847363" sldId="283"/>
            <ac:spMk id="14502" creationId="{3742159C-DE13-4254-ADAC-A3C7FDF431A5}"/>
          </ac:spMkLst>
        </pc:spChg>
        <pc:spChg chg="mod">
          <ac:chgData name="Vivek Saahil" userId="43ad321a-5946-4c44-869a-99c3331d9527" providerId="ADAL" clId="{EA813354-F016-409C-A55B-EB42D8BC8B73}" dt="2021-04-06T04:33:14.680" v="5341" actId="27803"/>
          <ac:spMkLst>
            <pc:docMk/>
            <pc:sldMk cId="1830847363" sldId="283"/>
            <ac:spMk id="14503" creationId="{8DF48E06-6F4E-490F-8DE0-A58D5DA531C6}"/>
          </ac:spMkLst>
        </pc:spChg>
        <pc:spChg chg="mod">
          <ac:chgData name="Vivek Saahil" userId="43ad321a-5946-4c44-869a-99c3331d9527" providerId="ADAL" clId="{EA813354-F016-409C-A55B-EB42D8BC8B73}" dt="2021-04-06T04:33:14.680" v="5341" actId="27803"/>
          <ac:spMkLst>
            <pc:docMk/>
            <pc:sldMk cId="1830847363" sldId="283"/>
            <ac:spMk id="14504" creationId="{6BFE9CB2-CE74-46F6-963C-9E9FA0862182}"/>
          </ac:spMkLst>
        </pc:spChg>
        <pc:spChg chg="mod">
          <ac:chgData name="Vivek Saahil" userId="43ad321a-5946-4c44-869a-99c3331d9527" providerId="ADAL" clId="{EA813354-F016-409C-A55B-EB42D8BC8B73}" dt="2021-04-06T04:33:14.680" v="5341" actId="27803"/>
          <ac:spMkLst>
            <pc:docMk/>
            <pc:sldMk cId="1830847363" sldId="283"/>
            <ac:spMk id="14505" creationId="{B2310574-BA3D-4531-BB29-64E5FAD9673C}"/>
          </ac:spMkLst>
        </pc:spChg>
        <pc:spChg chg="mod">
          <ac:chgData name="Vivek Saahil" userId="43ad321a-5946-4c44-869a-99c3331d9527" providerId="ADAL" clId="{EA813354-F016-409C-A55B-EB42D8BC8B73}" dt="2021-04-06T04:33:14.680" v="5341" actId="27803"/>
          <ac:spMkLst>
            <pc:docMk/>
            <pc:sldMk cId="1830847363" sldId="283"/>
            <ac:spMk id="14506" creationId="{9549CECB-AF35-4E43-AF8C-B24A041AFE0C}"/>
          </ac:spMkLst>
        </pc:spChg>
        <pc:spChg chg="mod">
          <ac:chgData name="Vivek Saahil" userId="43ad321a-5946-4c44-869a-99c3331d9527" providerId="ADAL" clId="{EA813354-F016-409C-A55B-EB42D8BC8B73}" dt="2021-04-06T04:33:14.680" v="5341" actId="27803"/>
          <ac:spMkLst>
            <pc:docMk/>
            <pc:sldMk cId="1830847363" sldId="283"/>
            <ac:spMk id="14507" creationId="{0B04742D-B10E-49F8-899C-1F7E1241B21E}"/>
          </ac:spMkLst>
        </pc:spChg>
        <pc:spChg chg="mod">
          <ac:chgData name="Vivek Saahil" userId="43ad321a-5946-4c44-869a-99c3331d9527" providerId="ADAL" clId="{EA813354-F016-409C-A55B-EB42D8BC8B73}" dt="2021-04-06T04:33:14.680" v="5341" actId="27803"/>
          <ac:spMkLst>
            <pc:docMk/>
            <pc:sldMk cId="1830847363" sldId="283"/>
            <ac:spMk id="14508" creationId="{23A38F29-3267-4462-A3D2-8F55A3F4D345}"/>
          </ac:spMkLst>
        </pc:spChg>
        <pc:spChg chg="mod">
          <ac:chgData name="Vivek Saahil" userId="43ad321a-5946-4c44-869a-99c3331d9527" providerId="ADAL" clId="{EA813354-F016-409C-A55B-EB42D8BC8B73}" dt="2021-04-06T04:33:14.680" v="5341" actId="27803"/>
          <ac:spMkLst>
            <pc:docMk/>
            <pc:sldMk cId="1830847363" sldId="283"/>
            <ac:spMk id="14509" creationId="{FDEBC2F1-563B-463D-B8F0-87315B6AC4EA}"/>
          </ac:spMkLst>
        </pc:spChg>
        <pc:spChg chg="mod">
          <ac:chgData name="Vivek Saahil" userId="43ad321a-5946-4c44-869a-99c3331d9527" providerId="ADAL" clId="{EA813354-F016-409C-A55B-EB42D8BC8B73}" dt="2021-04-06T04:33:14.680" v="5341" actId="27803"/>
          <ac:spMkLst>
            <pc:docMk/>
            <pc:sldMk cId="1830847363" sldId="283"/>
            <ac:spMk id="14510" creationId="{D22DA6AC-2557-43A9-B25B-D6CC689A5896}"/>
          </ac:spMkLst>
        </pc:spChg>
        <pc:spChg chg="mod">
          <ac:chgData name="Vivek Saahil" userId="43ad321a-5946-4c44-869a-99c3331d9527" providerId="ADAL" clId="{EA813354-F016-409C-A55B-EB42D8BC8B73}" dt="2021-04-06T04:33:14.680" v="5341" actId="27803"/>
          <ac:spMkLst>
            <pc:docMk/>
            <pc:sldMk cId="1830847363" sldId="283"/>
            <ac:spMk id="14511" creationId="{A8AA3332-F2B6-4869-9F20-0F4897AC2D28}"/>
          </ac:spMkLst>
        </pc:spChg>
        <pc:spChg chg="mod">
          <ac:chgData name="Vivek Saahil" userId="43ad321a-5946-4c44-869a-99c3331d9527" providerId="ADAL" clId="{EA813354-F016-409C-A55B-EB42D8BC8B73}" dt="2021-04-06T04:33:14.680" v="5341" actId="27803"/>
          <ac:spMkLst>
            <pc:docMk/>
            <pc:sldMk cId="1830847363" sldId="283"/>
            <ac:spMk id="14512" creationId="{96FB01C2-8056-42A2-BE28-DF0032DCEEB7}"/>
          </ac:spMkLst>
        </pc:spChg>
        <pc:spChg chg="mod">
          <ac:chgData name="Vivek Saahil" userId="43ad321a-5946-4c44-869a-99c3331d9527" providerId="ADAL" clId="{EA813354-F016-409C-A55B-EB42D8BC8B73}" dt="2021-04-06T04:33:14.680" v="5341" actId="27803"/>
          <ac:spMkLst>
            <pc:docMk/>
            <pc:sldMk cId="1830847363" sldId="283"/>
            <ac:spMk id="14513" creationId="{0C128050-8F00-428D-9D3F-1CB48A50297A}"/>
          </ac:spMkLst>
        </pc:spChg>
        <pc:spChg chg="mod">
          <ac:chgData name="Vivek Saahil" userId="43ad321a-5946-4c44-869a-99c3331d9527" providerId="ADAL" clId="{EA813354-F016-409C-A55B-EB42D8BC8B73}" dt="2021-04-06T04:33:14.680" v="5341" actId="27803"/>
          <ac:spMkLst>
            <pc:docMk/>
            <pc:sldMk cId="1830847363" sldId="283"/>
            <ac:spMk id="14514" creationId="{BC461E88-A3F7-465B-9A17-D2BB002D13B6}"/>
          </ac:spMkLst>
        </pc:spChg>
        <pc:spChg chg="mod">
          <ac:chgData name="Vivek Saahil" userId="43ad321a-5946-4c44-869a-99c3331d9527" providerId="ADAL" clId="{EA813354-F016-409C-A55B-EB42D8BC8B73}" dt="2021-04-06T04:33:14.680" v="5341" actId="27803"/>
          <ac:spMkLst>
            <pc:docMk/>
            <pc:sldMk cId="1830847363" sldId="283"/>
            <ac:spMk id="14515" creationId="{77BEA541-9431-4FD9-AA01-9A614B56EBE0}"/>
          </ac:spMkLst>
        </pc:spChg>
        <pc:spChg chg="mod">
          <ac:chgData name="Vivek Saahil" userId="43ad321a-5946-4c44-869a-99c3331d9527" providerId="ADAL" clId="{EA813354-F016-409C-A55B-EB42D8BC8B73}" dt="2021-04-06T04:33:14.680" v="5341" actId="27803"/>
          <ac:spMkLst>
            <pc:docMk/>
            <pc:sldMk cId="1830847363" sldId="283"/>
            <ac:spMk id="14516" creationId="{C05699DD-F471-4841-8379-62F00CD7B3CE}"/>
          </ac:spMkLst>
        </pc:spChg>
        <pc:spChg chg="mod">
          <ac:chgData name="Vivek Saahil" userId="43ad321a-5946-4c44-869a-99c3331d9527" providerId="ADAL" clId="{EA813354-F016-409C-A55B-EB42D8BC8B73}" dt="2021-04-06T04:33:14.680" v="5341" actId="27803"/>
          <ac:spMkLst>
            <pc:docMk/>
            <pc:sldMk cId="1830847363" sldId="283"/>
            <ac:spMk id="14517" creationId="{9886DFB4-DFCD-4075-9F78-A7773A872BDD}"/>
          </ac:spMkLst>
        </pc:spChg>
        <pc:spChg chg="mod">
          <ac:chgData name="Vivek Saahil" userId="43ad321a-5946-4c44-869a-99c3331d9527" providerId="ADAL" clId="{EA813354-F016-409C-A55B-EB42D8BC8B73}" dt="2021-04-06T04:33:14.680" v="5341" actId="27803"/>
          <ac:spMkLst>
            <pc:docMk/>
            <pc:sldMk cId="1830847363" sldId="283"/>
            <ac:spMk id="14518" creationId="{2505D710-1F3C-4508-AA5C-078FBEF99567}"/>
          </ac:spMkLst>
        </pc:spChg>
        <pc:spChg chg="mod">
          <ac:chgData name="Vivek Saahil" userId="43ad321a-5946-4c44-869a-99c3331d9527" providerId="ADAL" clId="{EA813354-F016-409C-A55B-EB42D8BC8B73}" dt="2021-04-06T04:33:14.680" v="5341" actId="27803"/>
          <ac:spMkLst>
            <pc:docMk/>
            <pc:sldMk cId="1830847363" sldId="283"/>
            <ac:spMk id="14519" creationId="{ECA4C27B-A10D-4C65-97EA-8CB09D0981E2}"/>
          </ac:spMkLst>
        </pc:spChg>
        <pc:spChg chg="mod">
          <ac:chgData name="Vivek Saahil" userId="43ad321a-5946-4c44-869a-99c3331d9527" providerId="ADAL" clId="{EA813354-F016-409C-A55B-EB42D8BC8B73}" dt="2021-04-06T04:33:14.680" v="5341" actId="27803"/>
          <ac:spMkLst>
            <pc:docMk/>
            <pc:sldMk cId="1830847363" sldId="283"/>
            <ac:spMk id="14520" creationId="{627B3EA6-0E41-4EFF-8248-75BD30FD6AA0}"/>
          </ac:spMkLst>
        </pc:spChg>
        <pc:spChg chg="mod">
          <ac:chgData name="Vivek Saahil" userId="43ad321a-5946-4c44-869a-99c3331d9527" providerId="ADAL" clId="{EA813354-F016-409C-A55B-EB42D8BC8B73}" dt="2021-04-06T04:33:14.680" v="5341" actId="27803"/>
          <ac:spMkLst>
            <pc:docMk/>
            <pc:sldMk cId="1830847363" sldId="283"/>
            <ac:spMk id="14521" creationId="{3683F24B-161D-4344-851B-25FFAE23299B}"/>
          </ac:spMkLst>
        </pc:spChg>
        <pc:spChg chg="mod">
          <ac:chgData name="Vivek Saahil" userId="43ad321a-5946-4c44-869a-99c3331d9527" providerId="ADAL" clId="{EA813354-F016-409C-A55B-EB42D8BC8B73}" dt="2021-04-06T04:33:14.680" v="5341" actId="27803"/>
          <ac:spMkLst>
            <pc:docMk/>
            <pc:sldMk cId="1830847363" sldId="283"/>
            <ac:spMk id="14522" creationId="{700A1DE9-35A4-4CBC-A206-87767C4351D1}"/>
          </ac:spMkLst>
        </pc:spChg>
        <pc:spChg chg="mod">
          <ac:chgData name="Vivek Saahil" userId="43ad321a-5946-4c44-869a-99c3331d9527" providerId="ADAL" clId="{EA813354-F016-409C-A55B-EB42D8BC8B73}" dt="2021-04-06T04:33:14.680" v="5341" actId="27803"/>
          <ac:spMkLst>
            <pc:docMk/>
            <pc:sldMk cId="1830847363" sldId="283"/>
            <ac:spMk id="14523" creationId="{A20074EC-7319-40B9-BC9B-D64F43E58D79}"/>
          </ac:spMkLst>
        </pc:spChg>
        <pc:spChg chg="mod">
          <ac:chgData name="Vivek Saahil" userId="43ad321a-5946-4c44-869a-99c3331d9527" providerId="ADAL" clId="{EA813354-F016-409C-A55B-EB42D8BC8B73}" dt="2021-04-06T04:33:14.680" v="5341" actId="27803"/>
          <ac:spMkLst>
            <pc:docMk/>
            <pc:sldMk cId="1830847363" sldId="283"/>
            <ac:spMk id="14524" creationId="{ED875DFB-003D-4EA4-A641-838B590D40CD}"/>
          </ac:spMkLst>
        </pc:spChg>
        <pc:spChg chg="mod">
          <ac:chgData name="Vivek Saahil" userId="43ad321a-5946-4c44-869a-99c3331d9527" providerId="ADAL" clId="{EA813354-F016-409C-A55B-EB42D8BC8B73}" dt="2021-04-06T04:33:14.680" v="5341" actId="27803"/>
          <ac:spMkLst>
            <pc:docMk/>
            <pc:sldMk cId="1830847363" sldId="283"/>
            <ac:spMk id="14525" creationId="{957E91C6-CC19-4D04-9078-F37C0D2CEA84}"/>
          </ac:spMkLst>
        </pc:spChg>
        <pc:spChg chg="mod">
          <ac:chgData name="Vivek Saahil" userId="43ad321a-5946-4c44-869a-99c3331d9527" providerId="ADAL" clId="{EA813354-F016-409C-A55B-EB42D8BC8B73}" dt="2021-04-06T04:33:14.680" v="5341" actId="27803"/>
          <ac:spMkLst>
            <pc:docMk/>
            <pc:sldMk cId="1830847363" sldId="283"/>
            <ac:spMk id="14526" creationId="{743E5B23-89EF-45E5-A871-9B9BEDFA5698}"/>
          </ac:spMkLst>
        </pc:spChg>
        <pc:spChg chg="mod">
          <ac:chgData name="Vivek Saahil" userId="43ad321a-5946-4c44-869a-99c3331d9527" providerId="ADAL" clId="{EA813354-F016-409C-A55B-EB42D8BC8B73}" dt="2021-04-06T04:33:14.680" v="5341" actId="27803"/>
          <ac:spMkLst>
            <pc:docMk/>
            <pc:sldMk cId="1830847363" sldId="283"/>
            <ac:spMk id="14527" creationId="{C4187368-08C1-4F73-922C-B43A92ED38FE}"/>
          </ac:spMkLst>
        </pc:spChg>
        <pc:spChg chg="mod">
          <ac:chgData name="Vivek Saahil" userId="43ad321a-5946-4c44-869a-99c3331d9527" providerId="ADAL" clId="{EA813354-F016-409C-A55B-EB42D8BC8B73}" dt="2021-04-06T04:33:14.680" v="5341" actId="27803"/>
          <ac:spMkLst>
            <pc:docMk/>
            <pc:sldMk cId="1830847363" sldId="283"/>
            <ac:spMk id="14528" creationId="{88F6CBF4-F248-4240-90D5-C59D4C8CC4BB}"/>
          </ac:spMkLst>
        </pc:spChg>
        <pc:spChg chg="mod">
          <ac:chgData name="Vivek Saahil" userId="43ad321a-5946-4c44-869a-99c3331d9527" providerId="ADAL" clId="{EA813354-F016-409C-A55B-EB42D8BC8B73}" dt="2021-04-06T04:33:14.680" v="5341" actId="27803"/>
          <ac:spMkLst>
            <pc:docMk/>
            <pc:sldMk cId="1830847363" sldId="283"/>
            <ac:spMk id="14529" creationId="{2A071E73-C7FB-4016-ADF4-533FB9801D62}"/>
          </ac:spMkLst>
        </pc:spChg>
        <pc:spChg chg="mod">
          <ac:chgData name="Vivek Saahil" userId="43ad321a-5946-4c44-869a-99c3331d9527" providerId="ADAL" clId="{EA813354-F016-409C-A55B-EB42D8BC8B73}" dt="2021-04-06T04:33:14.680" v="5341" actId="27803"/>
          <ac:spMkLst>
            <pc:docMk/>
            <pc:sldMk cId="1830847363" sldId="283"/>
            <ac:spMk id="14530" creationId="{D8F24855-66EC-4711-86AB-DACB89000A99}"/>
          </ac:spMkLst>
        </pc:spChg>
        <pc:spChg chg="mod">
          <ac:chgData name="Vivek Saahil" userId="43ad321a-5946-4c44-869a-99c3331d9527" providerId="ADAL" clId="{EA813354-F016-409C-A55B-EB42D8BC8B73}" dt="2021-04-06T04:33:14.680" v="5341" actId="27803"/>
          <ac:spMkLst>
            <pc:docMk/>
            <pc:sldMk cId="1830847363" sldId="283"/>
            <ac:spMk id="14531" creationId="{33040B50-C4BD-44D5-88EF-A548293EF0CD}"/>
          </ac:spMkLst>
        </pc:spChg>
        <pc:spChg chg="mod">
          <ac:chgData name="Vivek Saahil" userId="43ad321a-5946-4c44-869a-99c3331d9527" providerId="ADAL" clId="{EA813354-F016-409C-A55B-EB42D8BC8B73}" dt="2021-04-06T04:33:14.680" v="5341" actId="27803"/>
          <ac:spMkLst>
            <pc:docMk/>
            <pc:sldMk cId="1830847363" sldId="283"/>
            <ac:spMk id="14532" creationId="{76CB401A-3996-4CB8-B9F4-235112BDC967}"/>
          </ac:spMkLst>
        </pc:spChg>
        <pc:spChg chg="mod">
          <ac:chgData name="Vivek Saahil" userId="43ad321a-5946-4c44-869a-99c3331d9527" providerId="ADAL" clId="{EA813354-F016-409C-A55B-EB42D8BC8B73}" dt="2021-04-06T04:33:14.680" v="5341" actId="27803"/>
          <ac:spMkLst>
            <pc:docMk/>
            <pc:sldMk cId="1830847363" sldId="283"/>
            <ac:spMk id="14533" creationId="{43F14B2C-22F1-4ABC-BB0B-583FD9D0AE3E}"/>
          </ac:spMkLst>
        </pc:spChg>
        <pc:spChg chg="mod">
          <ac:chgData name="Vivek Saahil" userId="43ad321a-5946-4c44-869a-99c3331d9527" providerId="ADAL" clId="{EA813354-F016-409C-A55B-EB42D8BC8B73}" dt="2021-04-06T04:33:14.680" v="5341" actId="27803"/>
          <ac:spMkLst>
            <pc:docMk/>
            <pc:sldMk cId="1830847363" sldId="283"/>
            <ac:spMk id="14534" creationId="{76D8938C-6210-40A6-BF4A-D8AC9BAA8441}"/>
          </ac:spMkLst>
        </pc:spChg>
        <pc:spChg chg="mod">
          <ac:chgData name="Vivek Saahil" userId="43ad321a-5946-4c44-869a-99c3331d9527" providerId="ADAL" clId="{EA813354-F016-409C-A55B-EB42D8BC8B73}" dt="2021-04-06T04:33:14.680" v="5341" actId="27803"/>
          <ac:spMkLst>
            <pc:docMk/>
            <pc:sldMk cId="1830847363" sldId="283"/>
            <ac:spMk id="14535" creationId="{DFCBB1B9-A84C-4483-BB7D-B1E3D002DC9E}"/>
          </ac:spMkLst>
        </pc:spChg>
        <pc:spChg chg="mod">
          <ac:chgData name="Vivek Saahil" userId="43ad321a-5946-4c44-869a-99c3331d9527" providerId="ADAL" clId="{EA813354-F016-409C-A55B-EB42D8BC8B73}" dt="2021-04-06T04:33:14.680" v="5341" actId="27803"/>
          <ac:spMkLst>
            <pc:docMk/>
            <pc:sldMk cId="1830847363" sldId="283"/>
            <ac:spMk id="14536" creationId="{08D9FD55-C127-43A3-9BD9-1B6942B241E5}"/>
          </ac:spMkLst>
        </pc:spChg>
        <pc:spChg chg="mod">
          <ac:chgData name="Vivek Saahil" userId="43ad321a-5946-4c44-869a-99c3331d9527" providerId="ADAL" clId="{EA813354-F016-409C-A55B-EB42D8BC8B73}" dt="2021-04-06T04:33:14.680" v="5341" actId="27803"/>
          <ac:spMkLst>
            <pc:docMk/>
            <pc:sldMk cId="1830847363" sldId="283"/>
            <ac:spMk id="14537" creationId="{73FE9D3B-C4AC-4DDA-969F-F3472630ADD4}"/>
          </ac:spMkLst>
        </pc:spChg>
        <pc:spChg chg="mod">
          <ac:chgData name="Vivek Saahil" userId="43ad321a-5946-4c44-869a-99c3331d9527" providerId="ADAL" clId="{EA813354-F016-409C-A55B-EB42D8BC8B73}" dt="2021-04-06T04:33:14.680" v="5341" actId="27803"/>
          <ac:spMkLst>
            <pc:docMk/>
            <pc:sldMk cId="1830847363" sldId="283"/>
            <ac:spMk id="14538" creationId="{74649787-F81C-4509-8B87-5C30CB9B5D38}"/>
          </ac:spMkLst>
        </pc:spChg>
        <pc:spChg chg="mod">
          <ac:chgData name="Vivek Saahil" userId="43ad321a-5946-4c44-869a-99c3331d9527" providerId="ADAL" clId="{EA813354-F016-409C-A55B-EB42D8BC8B73}" dt="2021-04-06T04:33:14.680" v="5341" actId="27803"/>
          <ac:spMkLst>
            <pc:docMk/>
            <pc:sldMk cId="1830847363" sldId="283"/>
            <ac:spMk id="14539" creationId="{512AD409-4689-4E0D-AC7B-120D7546C9C3}"/>
          </ac:spMkLst>
        </pc:spChg>
        <pc:spChg chg="mod">
          <ac:chgData name="Vivek Saahil" userId="43ad321a-5946-4c44-869a-99c3331d9527" providerId="ADAL" clId="{EA813354-F016-409C-A55B-EB42D8BC8B73}" dt="2021-04-06T04:33:14.680" v="5341" actId="27803"/>
          <ac:spMkLst>
            <pc:docMk/>
            <pc:sldMk cId="1830847363" sldId="283"/>
            <ac:spMk id="14540" creationId="{7F47B271-7482-450A-BDF6-80C607332A63}"/>
          </ac:spMkLst>
        </pc:spChg>
        <pc:spChg chg="mod">
          <ac:chgData name="Vivek Saahil" userId="43ad321a-5946-4c44-869a-99c3331d9527" providerId="ADAL" clId="{EA813354-F016-409C-A55B-EB42D8BC8B73}" dt="2021-04-06T04:33:14.680" v="5341" actId="27803"/>
          <ac:spMkLst>
            <pc:docMk/>
            <pc:sldMk cId="1830847363" sldId="283"/>
            <ac:spMk id="14541" creationId="{083E0292-96DD-4A4F-91B9-D2A9E38B8DDD}"/>
          </ac:spMkLst>
        </pc:spChg>
        <pc:spChg chg="mod">
          <ac:chgData name="Vivek Saahil" userId="43ad321a-5946-4c44-869a-99c3331d9527" providerId="ADAL" clId="{EA813354-F016-409C-A55B-EB42D8BC8B73}" dt="2021-04-06T04:33:14.680" v="5341" actId="27803"/>
          <ac:spMkLst>
            <pc:docMk/>
            <pc:sldMk cId="1830847363" sldId="283"/>
            <ac:spMk id="14542" creationId="{ED05E362-7E68-4493-92C0-96C43B92B42D}"/>
          </ac:spMkLst>
        </pc:spChg>
        <pc:spChg chg="mod">
          <ac:chgData name="Vivek Saahil" userId="43ad321a-5946-4c44-869a-99c3331d9527" providerId="ADAL" clId="{EA813354-F016-409C-A55B-EB42D8BC8B73}" dt="2021-04-06T04:33:14.680" v="5341" actId="27803"/>
          <ac:spMkLst>
            <pc:docMk/>
            <pc:sldMk cId="1830847363" sldId="283"/>
            <ac:spMk id="14543" creationId="{3BD16384-7A59-482F-9083-EAC849A3474C}"/>
          </ac:spMkLst>
        </pc:spChg>
        <pc:spChg chg="mod">
          <ac:chgData name="Vivek Saahil" userId="43ad321a-5946-4c44-869a-99c3331d9527" providerId="ADAL" clId="{EA813354-F016-409C-A55B-EB42D8BC8B73}" dt="2021-04-06T04:33:14.680" v="5341" actId="27803"/>
          <ac:spMkLst>
            <pc:docMk/>
            <pc:sldMk cId="1830847363" sldId="283"/>
            <ac:spMk id="14544" creationId="{12087828-54DC-4869-AF91-7B1CFDA9E583}"/>
          </ac:spMkLst>
        </pc:spChg>
        <pc:spChg chg="mod">
          <ac:chgData name="Vivek Saahil" userId="43ad321a-5946-4c44-869a-99c3331d9527" providerId="ADAL" clId="{EA813354-F016-409C-A55B-EB42D8BC8B73}" dt="2021-04-06T04:33:14.680" v="5341" actId="27803"/>
          <ac:spMkLst>
            <pc:docMk/>
            <pc:sldMk cId="1830847363" sldId="283"/>
            <ac:spMk id="14545" creationId="{9608D703-4929-43B2-BCB7-FF4F5E5769C2}"/>
          </ac:spMkLst>
        </pc:spChg>
        <pc:spChg chg="mod">
          <ac:chgData name="Vivek Saahil" userId="43ad321a-5946-4c44-869a-99c3331d9527" providerId="ADAL" clId="{EA813354-F016-409C-A55B-EB42D8BC8B73}" dt="2021-04-06T04:33:14.680" v="5341" actId="27803"/>
          <ac:spMkLst>
            <pc:docMk/>
            <pc:sldMk cId="1830847363" sldId="283"/>
            <ac:spMk id="14546" creationId="{E7C9A9B3-D87A-47E1-8D57-01D9D64F7AB4}"/>
          </ac:spMkLst>
        </pc:spChg>
        <pc:spChg chg="mod">
          <ac:chgData name="Vivek Saahil" userId="43ad321a-5946-4c44-869a-99c3331d9527" providerId="ADAL" clId="{EA813354-F016-409C-A55B-EB42D8BC8B73}" dt="2021-04-06T04:33:14.680" v="5341" actId="27803"/>
          <ac:spMkLst>
            <pc:docMk/>
            <pc:sldMk cId="1830847363" sldId="283"/>
            <ac:spMk id="14547" creationId="{5CDDCDBA-7E57-4AD9-929A-F55C5466DB1B}"/>
          </ac:spMkLst>
        </pc:spChg>
        <pc:spChg chg="mod">
          <ac:chgData name="Vivek Saahil" userId="43ad321a-5946-4c44-869a-99c3331d9527" providerId="ADAL" clId="{EA813354-F016-409C-A55B-EB42D8BC8B73}" dt="2021-04-06T04:33:14.680" v="5341" actId="27803"/>
          <ac:spMkLst>
            <pc:docMk/>
            <pc:sldMk cId="1830847363" sldId="283"/>
            <ac:spMk id="14548" creationId="{09A5E3BD-1A2E-4224-800C-C450D9460D7D}"/>
          </ac:spMkLst>
        </pc:spChg>
        <pc:spChg chg="mod">
          <ac:chgData name="Vivek Saahil" userId="43ad321a-5946-4c44-869a-99c3331d9527" providerId="ADAL" clId="{EA813354-F016-409C-A55B-EB42D8BC8B73}" dt="2021-04-06T04:33:14.680" v="5341" actId="27803"/>
          <ac:spMkLst>
            <pc:docMk/>
            <pc:sldMk cId="1830847363" sldId="283"/>
            <ac:spMk id="14549" creationId="{495787AB-1D6E-4EA8-97BE-714842EBC189}"/>
          </ac:spMkLst>
        </pc:spChg>
        <pc:spChg chg="mod">
          <ac:chgData name="Vivek Saahil" userId="43ad321a-5946-4c44-869a-99c3331d9527" providerId="ADAL" clId="{EA813354-F016-409C-A55B-EB42D8BC8B73}" dt="2021-04-06T04:33:14.680" v="5341" actId="27803"/>
          <ac:spMkLst>
            <pc:docMk/>
            <pc:sldMk cId="1830847363" sldId="283"/>
            <ac:spMk id="14550" creationId="{4B610DAB-E660-4DA8-BA1E-2318913A3093}"/>
          </ac:spMkLst>
        </pc:spChg>
        <pc:spChg chg="mod">
          <ac:chgData name="Vivek Saahil" userId="43ad321a-5946-4c44-869a-99c3331d9527" providerId="ADAL" clId="{EA813354-F016-409C-A55B-EB42D8BC8B73}" dt="2021-04-06T04:33:14.680" v="5341" actId="27803"/>
          <ac:spMkLst>
            <pc:docMk/>
            <pc:sldMk cId="1830847363" sldId="283"/>
            <ac:spMk id="14551" creationId="{00D0BFC2-A145-46DD-B5F3-4D5955185F4F}"/>
          </ac:spMkLst>
        </pc:spChg>
        <pc:spChg chg="mod">
          <ac:chgData name="Vivek Saahil" userId="43ad321a-5946-4c44-869a-99c3331d9527" providerId="ADAL" clId="{EA813354-F016-409C-A55B-EB42D8BC8B73}" dt="2021-04-06T04:33:14.680" v="5341" actId="27803"/>
          <ac:spMkLst>
            <pc:docMk/>
            <pc:sldMk cId="1830847363" sldId="283"/>
            <ac:spMk id="14552" creationId="{D54E2AE6-53AE-4E67-9BD7-9DAFD06DE0BA}"/>
          </ac:spMkLst>
        </pc:spChg>
        <pc:spChg chg="mod">
          <ac:chgData name="Vivek Saahil" userId="43ad321a-5946-4c44-869a-99c3331d9527" providerId="ADAL" clId="{EA813354-F016-409C-A55B-EB42D8BC8B73}" dt="2021-04-06T04:33:14.680" v="5341" actId="27803"/>
          <ac:spMkLst>
            <pc:docMk/>
            <pc:sldMk cId="1830847363" sldId="283"/>
            <ac:spMk id="14553" creationId="{CFC71437-AA08-4628-9233-E9832E327EFC}"/>
          </ac:spMkLst>
        </pc:spChg>
        <pc:spChg chg="mod">
          <ac:chgData name="Vivek Saahil" userId="43ad321a-5946-4c44-869a-99c3331d9527" providerId="ADAL" clId="{EA813354-F016-409C-A55B-EB42D8BC8B73}" dt="2021-04-06T04:33:14.680" v="5341" actId="27803"/>
          <ac:spMkLst>
            <pc:docMk/>
            <pc:sldMk cId="1830847363" sldId="283"/>
            <ac:spMk id="14554" creationId="{EBB03F57-570E-46BA-9F85-2A8E82A26877}"/>
          </ac:spMkLst>
        </pc:spChg>
        <pc:spChg chg="mod">
          <ac:chgData name="Vivek Saahil" userId="43ad321a-5946-4c44-869a-99c3331d9527" providerId="ADAL" clId="{EA813354-F016-409C-A55B-EB42D8BC8B73}" dt="2021-04-06T04:33:14.680" v="5341" actId="27803"/>
          <ac:spMkLst>
            <pc:docMk/>
            <pc:sldMk cId="1830847363" sldId="283"/>
            <ac:spMk id="14555" creationId="{41451B36-5196-4B54-8EB1-50CA4A3B8F03}"/>
          </ac:spMkLst>
        </pc:spChg>
        <pc:spChg chg="mod">
          <ac:chgData name="Vivek Saahil" userId="43ad321a-5946-4c44-869a-99c3331d9527" providerId="ADAL" clId="{EA813354-F016-409C-A55B-EB42D8BC8B73}" dt="2021-04-06T04:33:14.680" v="5341" actId="27803"/>
          <ac:spMkLst>
            <pc:docMk/>
            <pc:sldMk cId="1830847363" sldId="283"/>
            <ac:spMk id="14556" creationId="{3724F40E-D616-41F6-B72D-253B9A4B95EF}"/>
          </ac:spMkLst>
        </pc:spChg>
        <pc:spChg chg="mod">
          <ac:chgData name="Vivek Saahil" userId="43ad321a-5946-4c44-869a-99c3331d9527" providerId="ADAL" clId="{EA813354-F016-409C-A55B-EB42D8BC8B73}" dt="2021-04-06T04:33:14.680" v="5341" actId="27803"/>
          <ac:spMkLst>
            <pc:docMk/>
            <pc:sldMk cId="1830847363" sldId="283"/>
            <ac:spMk id="14557" creationId="{C199505B-B0D1-458C-9A5C-57D815BBCAE3}"/>
          </ac:spMkLst>
        </pc:spChg>
        <pc:spChg chg="mod">
          <ac:chgData name="Vivek Saahil" userId="43ad321a-5946-4c44-869a-99c3331d9527" providerId="ADAL" clId="{EA813354-F016-409C-A55B-EB42D8BC8B73}" dt="2021-04-06T04:33:14.680" v="5341" actId="27803"/>
          <ac:spMkLst>
            <pc:docMk/>
            <pc:sldMk cId="1830847363" sldId="283"/>
            <ac:spMk id="14558" creationId="{89E47A71-3A69-46C8-87D5-D64BAB4841E0}"/>
          </ac:spMkLst>
        </pc:spChg>
        <pc:spChg chg="mod">
          <ac:chgData name="Vivek Saahil" userId="43ad321a-5946-4c44-869a-99c3331d9527" providerId="ADAL" clId="{EA813354-F016-409C-A55B-EB42D8BC8B73}" dt="2021-04-06T04:33:14.680" v="5341" actId="27803"/>
          <ac:spMkLst>
            <pc:docMk/>
            <pc:sldMk cId="1830847363" sldId="283"/>
            <ac:spMk id="14559" creationId="{98EF2493-DF62-41D9-A9D1-C998591943AE}"/>
          </ac:spMkLst>
        </pc:spChg>
        <pc:spChg chg="mod">
          <ac:chgData name="Vivek Saahil" userId="43ad321a-5946-4c44-869a-99c3331d9527" providerId="ADAL" clId="{EA813354-F016-409C-A55B-EB42D8BC8B73}" dt="2021-04-06T04:33:14.680" v="5341" actId="27803"/>
          <ac:spMkLst>
            <pc:docMk/>
            <pc:sldMk cId="1830847363" sldId="283"/>
            <ac:spMk id="14560" creationId="{3C51F362-CCE5-4858-813E-DFE6E7979E04}"/>
          </ac:spMkLst>
        </pc:spChg>
        <pc:spChg chg="mod">
          <ac:chgData name="Vivek Saahil" userId="43ad321a-5946-4c44-869a-99c3331d9527" providerId="ADAL" clId="{EA813354-F016-409C-A55B-EB42D8BC8B73}" dt="2021-04-06T04:33:14.680" v="5341" actId="27803"/>
          <ac:spMkLst>
            <pc:docMk/>
            <pc:sldMk cId="1830847363" sldId="283"/>
            <ac:spMk id="14561" creationId="{146C0D52-EF36-4967-A68D-AF75223778FB}"/>
          </ac:spMkLst>
        </pc:spChg>
        <pc:spChg chg="mod">
          <ac:chgData name="Vivek Saahil" userId="43ad321a-5946-4c44-869a-99c3331d9527" providerId="ADAL" clId="{EA813354-F016-409C-A55B-EB42D8BC8B73}" dt="2021-04-06T04:33:14.680" v="5341" actId="27803"/>
          <ac:spMkLst>
            <pc:docMk/>
            <pc:sldMk cId="1830847363" sldId="283"/>
            <ac:spMk id="14562" creationId="{BD8C4902-BBA0-4C6F-BE59-A7FFB256F291}"/>
          </ac:spMkLst>
        </pc:spChg>
        <pc:spChg chg="mod">
          <ac:chgData name="Vivek Saahil" userId="43ad321a-5946-4c44-869a-99c3331d9527" providerId="ADAL" clId="{EA813354-F016-409C-A55B-EB42D8BC8B73}" dt="2021-04-06T04:33:14.680" v="5341" actId="27803"/>
          <ac:spMkLst>
            <pc:docMk/>
            <pc:sldMk cId="1830847363" sldId="283"/>
            <ac:spMk id="14563" creationId="{92358109-A202-4756-8EBA-F5D02A345FE8}"/>
          </ac:spMkLst>
        </pc:spChg>
        <pc:spChg chg="mod">
          <ac:chgData name="Vivek Saahil" userId="43ad321a-5946-4c44-869a-99c3331d9527" providerId="ADAL" clId="{EA813354-F016-409C-A55B-EB42D8BC8B73}" dt="2021-04-06T04:33:14.680" v="5341" actId="27803"/>
          <ac:spMkLst>
            <pc:docMk/>
            <pc:sldMk cId="1830847363" sldId="283"/>
            <ac:spMk id="14564" creationId="{CA215F71-3A42-4749-A085-9BACB18F7D06}"/>
          </ac:spMkLst>
        </pc:spChg>
        <pc:spChg chg="mod">
          <ac:chgData name="Vivek Saahil" userId="43ad321a-5946-4c44-869a-99c3331d9527" providerId="ADAL" clId="{EA813354-F016-409C-A55B-EB42D8BC8B73}" dt="2021-04-06T04:33:14.680" v="5341" actId="27803"/>
          <ac:spMkLst>
            <pc:docMk/>
            <pc:sldMk cId="1830847363" sldId="283"/>
            <ac:spMk id="14565" creationId="{81A5F718-B106-4FD6-9CFF-563A0AA322A0}"/>
          </ac:spMkLst>
        </pc:spChg>
        <pc:spChg chg="mod">
          <ac:chgData name="Vivek Saahil" userId="43ad321a-5946-4c44-869a-99c3331d9527" providerId="ADAL" clId="{EA813354-F016-409C-A55B-EB42D8BC8B73}" dt="2021-04-06T04:33:14.680" v="5341" actId="27803"/>
          <ac:spMkLst>
            <pc:docMk/>
            <pc:sldMk cId="1830847363" sldId="283"/>
            <ac:spMk id="14566" creationId="{F4A10CA7-BDF9-44FF-AB91-9DE889C58C69}"/>
          </ac:spMkLst>
        </pc:spChg>
        <pc:spChg chg="mod">
          <ac:chgData name="Vivek Saahil" userId="43ad321a-5946-4c44-869a-99c3331d9527" providerId="ADAL" clId="{EA813354-F016-409C-A55B-EB42D8BC8B73}" dt="2021-04-06T04:33:14.680" v="5341" actId="27803"/>
          <ac:spMkLst>
            <pc:docMk/>
            <pc:sldMk cId="1830847363" sldId="283"/>
            <ac:spMk id="14567" creationId="{0B9BE87F-E6F9-44A4-A5B8-9B7FF7D3A2FD}"/>
          </ac:spMkLst>
        </pc:spChg>
        <pc:spChg chg="mod">
          <ac:chgData name="Vivek Saahil" userId="43ad321a-5946-4c44-869a-99c3331d9527" providerId="ADAL" clId="{EA813354-F016-409C-A55B-EB42D8BC8B73}" dt="2021-04-06T04:33:14.680" v="5341" actId="27803"/>
          <ac:spMkLst>
            <pc:docMk/>
            <pc:sldMk cId="1830847363" sldId="283"/>
            <ac:spMk id="14568" creationId="{293C589E-E2FD-42A6-A8AF-332A72530023}"/>
          </ac:spMkLst>
        </pc:spChg>
        <pc:spChg chg="mod">
          <ac:chgData name="Vivek Saahil" userId="43ad321a-5946-4c44-869a-99c3331d9527" providerId="ADAL" clId="{EA813354-F016-409C-A55B-EB42D8BC8B73}" dt="2021-04-06T04:33:14.680" v="5341" actId="27803"/>
          <ac:spMkLst>
            <pc:docMk/>
            <pc:sldMk cId="1830847363" sldId="283"/>
            <ac:spMk id="14569" creationId="{F4F9392A-260E-4788-9CCC-317F79D58B9D}"/>
          </ac:spMkLst>
        </pc:spChg>
        <pc:spChg chg="mod">
          <ac:chgData name="Vivek Saahil" userId="43ad321a-5946-4c44-869a-99c3331d9527" providerId="ADAL" clId="{EA813354-F016-409C-A55B-EB42D8BC8B73}" dt="2021-04-06T04:33:14.680" v="5341" actId="27803"/>
          <ac:spMkLst>
            <pc:docMk/>
            <pc:sldMk cId="1830847363" sldId="283"/>
            <ac:spMk id="14570" creationId="{14710485-0ACD-41B9-9EDA-38C46E73D83C}"/>
          </ac:spMkLst>
        </pc:spChg>
        <pc:spChg chg="mod">
          <ac:chgData name="Vivek Saahil" userId="43ad321a-5946-4c44-869a-99c3331d9527" providerId="ADAL" clId="{EA813354-F016-409C-A55B-EB42D8BC8B73}" dt="2021-04-06T04:33:14.680" v="5341" actId="27803"/>
          <ac:spMkLst>
            <pc:docMk/>
            <pc:sldMk cId="1830847363" sldId="283"/>
            <ac:spMk id="14571" creationId="{6B1192A3-E26E-4598-BCD5-4DAB0F4E2118}"/>
          </ac:spMkLst>
        </pc:spChg>
        <pc:spChg chg="mod">
          <ac:chgData name="Vivek Saahil" userId="43ad321a-5946-4c44-869a-99c3331d9527" providerId="ADAL" clId="{EA813354-F016-409C-A55B-EB42D8BC8B73}" dt="2021-04-06T04:33:14.680" v="5341" actId="27803"/>
          <ac:spMkLst>
            <pc:docMk/>
            <pc:sldMk cId="1830847363" sldId="283"/>
            <ac:spMk id="14572" creationId="{2A500354-4684-4714-A323-78EBC68297F0}"/>
          </ac:spMkLst>
        </pc:spChg>
        <pc:spChg chg="mod">
          <ac:chgData name="Vivek Saahil" userId="43ad321a-5946-4c44-869a-99c3331d9527" providerId="ADAL" clId="{EA813354-F016-409C-A55B-EB42D8BC8B73}" dt="2021-04-06T04:33:14.680" v="5341" actId="27803"/>
          <ac:spMkLst>
            <pc:docMk/>
            <pc:sldMk cId="1830847363" sldId="283"/>
            <ac:spMk id="14573" creationId="{46BCA635-D87E-4ED8-91AC-1B3CE273AE77}"/>
          </ac:spMkLst>
        </pc:spChg>
        <pc:spChg chg="mod">
          <ac:chgData name="Vivek Saahil" userId="43ad321a-5946-4c44-869a-99c3331d9527" providerId="ADAL" clId="{EA813354-F016-409C-A55B-EB42D8BC8B73}" dt="2021-04-06T04:33:14.680" v="5341" actId="27803"/>
          <ac:spMkLst>
            <pc:docMk/>
            <pc:sldMk cId="1830847363" sldId="283"/>
            <ac:spMk id="14574" creationId="{06069BDE-7180-4049-A986-7DCD13F50DE3}"/>
          </ac:spMkLst>
        </pc:spChg>
        <pc:spChg chg="mod">
          <ac:chgData name="Vivek Saahil" userId="43ad321a-5946-4c44-869a-99c3331d9527" providerId="ADAL" clId="{EA813354-F016-409C-A55B-EB42D8BC8B73}" dt="2021-04-06T04:33:14.680" v="5341" actId="27803"/>
          <ac:spMkLst>
            <pc:docMk/>
            <pc:sldMk cId="1830847363" sldId="283"/>
            <ac:spMk id="14575" creationId="{BA1FD12A-9BD8-49DB-9388-7BBB0D3FEDC8}"/>
          </ac:spMkLst>
        </pc:spChg>
        <pc:spChg chg="mod">
          <ac:chgData name="Vivek Saahil" userId="43ad321a-5946-4c44-869a-99c3331d9527" providerId="ADAL" clId="{EA813354-F016-409C-A55B-EB42D8BC8B73}" dt="2021-04-06T04:33:14.680" v="5341" actId="27803"/>
          <ac:spMkLst>
            <pc:docMk/>
            <pc:sldMk cId="1830847363" sldId="283"/>
            <ac:spMk id="14576" creationId="{A9317D23-C682-493C-8781-10B4A80F1BEE}"/>
          </ac:spMkLst>
        </pc:spChg>
        <pc:spChg chg="mod">
          <ac:chgData name="Vivek Saahil" userId="43ad321a-5946-4c44-869a-99c3331d9527" providerId="ADAL" clId="{EA813354-F016-409C-A55B-EB42D8BC8B73}" dt="2021-04-06T04:33:14.680" v="5341" actId="27803"/>
          <ac:spMkLst>
            <pc:docMk/>
            <pc:sldMk cId="1830847363" sldId="283"/>
            <ac:spMk id="14577" creationId="{1D7E9947-34DD-40AA-ABD6-71821DA32246}"/>
          </ac:spMkLst>
        </pc:spChg>
        <pc:spChg chg="mod">
          <ac:chgData name="Vivek Saahil" userId="43ad321a-5946-4c44-869a-99c3331d9527" providerId="ADAL" clId="{EA813354-F016-409C-A55B-EB42D8BC8B73}" dt="2021-04-06T04:33:14.680" v="5341" actId="27803"/>
          <ac:spMkLst>
            <pc:docMk/>
            <pc:sldMk cId="1830847363" sldId="283"/>
            <ac:spMk id="14578" creationId="{E7F7878B-3ABC-4D76-B886-E0BD03AA4848}"/>
          </ac:spMkLst>
        </pc:spChg>
        <pc:spChg chg="mod">
          <ac:chgData name="Vivek Saahil" userId="43ad321a-5946-4c44-869a-99c3331d9527" providerId="ADAL" clId="{EA813354-F016-409C-A55B-EB42D8BC8B73}" dt="2021-04-06T04:33:14.680" v="5341" actId="27803"/>
          <ac:spMkLst>
            <pc:docMk/>
            <pc:sldMk cId="1830847363" sldId="283"/>
            <ac:spMk id="14579" creationId="{7A7F954D-2E14-4050-9B96-DB21E8F0CC39}"/>
          </ac:spMkLst>
        </pc:spChg>
        <pc:spChg chg="mod">
          <ac:chgData name="Vivek Saahil" userId="43ad321a-5946-4c44-869a-99c3331d9527" providerId="ADAL" clId="{EA813354-F016-409C-A55B-EB42D8BC8B73}" dt="2021-04-06T04:33:14.680" v="5341" actId="27803"/>
          <ac:spMkLst>
            <pc:docMk/>
            <pc:sldMk cId="1830847363" sldId="283"/>
            <ac:spMk id="14580" creationId="{B33A10B3-8F79-4519-AD82-8AB141FC5087}"/>
          </ac:spMkLst>
        </pc:spChg>
        <pc:spChg chg="mod">
          <ac:chgData name="Vivek Saahil" userId="43ad321a-5946-4c44-869a-99c3331d9527" providerId="ADAL" clId="{EA813354-F016-409C-A55B-EB42D8BC8B73}" dt="2021-04-06T04:33:14.680" v="5341" actId="27803"/>
          <ac:spMkLst>
            <pc:docMk/>
            <pc:sldMk cId="1830847363" sldId="283"/>
            <ac:spMk id="14581" creationId="{3F770C80-9C7F-4831-AAD4-4B8B113BF19A}"/>
          </ac:spMkLst>
        </pc:spChg>
        <pc:spChg chg="mod">
          <ac:chgData name="Vivek Saahil" userId="43ad321a-5946-4c44-869a-99c3331d9527" providerId="ADAL" clId="{EA813354-F016-409C-A55B-EB42D8BC8B73}" dt="2021-04-06T04:33:14.680" v="5341" actId="27803"/>
          <ac:spMkLst>
            <pc:docMk/>
            <pc:sldMk cId="1830847363" sldId="283"/>
            <ac:spMk id="14582" creationId="{9530BE74-CB31-4328-AE4C-34662AE79237}"/>
          </ac:spMkLst>
        </pc:spChg>
        <pc:spChg chg="mod">
          <ac:chgData name="Vivek Saahil" userId="43ad321a-5946-4c44-869a-99c3331d9527" providerId="ADAL" clId="{EA813354-F016-409C-A55B-EB42D8BC8B73}" dt="2021-04-06T04:33:14.680" v="5341" actId="27803"/>
          <ac:spMkLst>
            <pc:docMk/>
            <pc:sldMk cId="1830847363" sldId="283"/>
            <ac:spMk id="14583" creationId="{61DA5A9A-DDF6-4707-924E-43A39C1E06C8}"/>
          </ac:spMkLst>
        </pc:spChg>
        <pc:spChg chg="mod">
          <ac:chgData name="Vivek Saahil" userId="43ad321a-5946-4c44-869a-99c3331d9527" providerId="ADAL" clId="{EA813354-F016-409C-A55B-EB42D8BC8B73}" dt="2021-04-06T04:33:14.680" v="5341" actId="27803"/>
          <ac:spMkLst>
            <pc:docMk/>
            <pc:sldMk cId="1830847363" sldId="283"/>
            <ac:spMk id="14584" creationId="{C3DE355E-0459-45FD-8174-E1E37DE102A4}"/>
          </ac:spMkLst>
        </pc:spChg>
        <pc:spChg chg="mod">
          <ac:chgData name="Vivek Saahil" userId="43ad321a-5946-4c44-869a-99c3331d9527" providerId="ADAL" clId="{EA813354-F016-409C-A55B-EB42D8BC8B73}" dt="2021-04-06T04:33:14.680" v="5341" actId="27803"/>
          <ac:spMkLst>
            <pc:docMk/>
            <pc:sldMk cId="1830847363" sldId="283"/>
            <ac:spMk id="14585" creationId="{7F6773F2-A036-4EC9-9175-ED79FAB2C2A9}"/>
          </ac:spMkLst>
        </pc:spChg>
        <pc:spChg chg="mod">
          <ac:chgData name="Vivek Saahil" userId="43ad321a-5946-4c44-869a-99c3331d9527" providerId="ADAL" clId="{EA813354-F016-409C-A55B-EB42D8BC8B73}" dt="2021-04-06T04:33:14.680" v="5341" actId="27803"/>
          <ac:spMkLst>
            <pc:docMk/>
            <pc:sldMk cId="1830847363" sldId="283"/>
            <ac:spMk id="14586" creationId="{278BD46B-77E2-4806-ADDA-DD8B4471BFA4}"/>
          </ac:spMkLst>
        </pc:spChg>
        <pc:spChg chg="mod">
          <ac:chgData name="Vivek Saahil" userId="43ad321a-5946-4c44-869a-99c3331d9527" providerId="ADAL" clId="{EA813354-F016-409C-A55B-EB42D8BC8B73}" dt="2021-04-06T04:33:14.680" v="5341" actId="27803"/>
          <ac:spMkLst>
            <pc:docMk/>
            <pc:sldMk cId="1830847363" sldId="283"/>
            <ac:spMk id="14587" creationId="{246C0773-05A6-4BBB-9646-5BB61BE510A8}"/>
          </ac:spMkLst>
        </pc:spChg>
        <pc:spChg chg="mod">
          <ac:chgData name="Vivek Saahil" userId="43ad321a-5946-4c44-869a-99c3331d9527" providerId="ADAL" clId="{EA813354-F016-409C-A55B-EB42D8BC8B73}" dt="2021-04-06T04:33:14.680" v="5341" actId="27803"/>
          <ac:spMkLst>
            <pc:docMk/>
            <pc:sldMk cId="1830847363" sldId="283"/>
            <ac:spMk id="14588" creationId="{9C7379E9-A72A-47E7-A6D1-32CFB1B917C3}"/>
          </ac:spMkLst>
        </pc:spChg>
        <pc:spChg chg="mod">
          <ac:chgData name="Vivek Saahil" userId="43ad321a-5946-4c44-869a-99c3331d9527" providerId="ADAL" clId="{EA813354-F016-409C-A55B-EB42D8BC8B73}" dt="2021-04-06T04:33:14.680" v="5341" actId="27803"/>
          <ac:spMkLst>
            <pc:docMk/>
            <pc:sldMk cId="1830847363" sldId="283"/>
            <ac:spMk id="14589" creationId="{65E4DC0D-4881-446A-9425-1A3D2B8F8328}"/>
          </ac:spMkLst>
        </pc:spChg>
        <pc:spChg chg="mod">
          <ac:chgData name="Vivek Saahil" userId="43ad321a-5946-4c44-869a-99c3331d9527" providerId="ADAL" clId="{EA813354-F016-409C-A55B-EB42D8BC8B73}" dt="2021-04-06T04:33:14.680" v="5341" actId="27803"/>
          <ac:spMkLst>
            <pc:docMk/>
            <pc:sldMk cId="1830847363" sldId="283"/>
            <ac:spMk id="14590" creationId="{5B563458-7CE1-4B99-BE84-371DAE8D2C4A}"/>
          </ac:spMkLst>
        </pc:spChg>
        <pc:spChg chg="mod">
          <ac:chgData name="Vivek Saahil" userId="43ad321a-5946-4c44-869a-99c3331d9527" providerId="ADAL" clId="{EA813354-F016-409C-A55B-EB42D8BC8B73}" dt="2021-04-06T04:33:14.680" v="5341" actId="27803"/>
          <ac:spMkLst>
            <pc:docMk/>
            <pc:sldMk cId="1830847363" sldId="283"/>
            <ac:spMk id="14591" creationId="{7B74FF47-48ED-426D-AFFB-19C709686B97}"/>
          </ac:spMkLst>
        </pc:spChg>
        <pc:spChg chg="mod">
          <ac:chgData name="Vivek Saahil" userId="43ad321a-5946-4c44-869a-99c3331d9527" providerId="ADAL" clId="{EA813354-F016-409C-A55B-EB42D8BC8B73}" dt="2021-04-06T04:33:14.680" v="5341" actId="27803"/>
          <ac:spMkLst>
            <pc:docMk/>
            <pc:sldMk cId="1830847363" sldId="283"/>
            <ac:spMk id="14592" creationId="{7E179FB7-E135-495D-9B49-5FFF729D8F6E}"/>
          </ac:spMkLst>
        </pc:spChg>
        <pc:spChg chg="mod">
          <ac:chgData name="Vivek Saahil" userId="43ad321a-5946-4c44-869a-99c3331d9527" providerId="ADAL" clId="{EA813354-F016-409C-A55B-EB42D8BC8B73}" dt="2021-04-06T04:33:14.680" v="5341" actId="27803"/>
          <ac:spMkLst>
            <pc:docMk/>
            <pc:sldMk cId="1830847363" sldId="283"/>
            <ac:spMk id="14593" creationId="{61FE9089-B22D-40B7-955C-CF02D62B939E}"/>
          </ac:spMkLst>
        </pc:spChg>
        <pc:spChg chg="mod">
          <ac:chgData name="Vivek Saahil" userId="43ad321a-5946-4c44-869a-99c3331d9527" providerId="ADAL" clId="{EA813354-F016-409C-A55B-EB42D8BC8B73}" dt="2021-04-06T04:33:14.680" v="5341" actId="27803"/>
          <ac:spMkLst>
            <pc:docMk/>
            <pc:sldMk cId="1830847363" sldId="283"/>
            <ac:spMk id="14594" creationId="{823DD067-F270-4925-A37F-AB9FDF95E360}"/>
          </ac:spMkLst>
        </pc:spChg>
        <pc:spChg chg="mod">
          <ac:chgData name="Vivek Saahil" userId="43ad321a-5946-4c44-869a-99c3331d9527" providerId="ADAL" clId="{EA813354-F016-409C-A55B-EB42D8BC8B73}" dt="2021-04-06T04:33:14.680" v="5341" actId="27803"/>
          <ac:spMkLst>
            <pc:docMk/>
            <pc:sldMk cId="1830847363" sldId="283"/>
            <ac:spMk id="14595" creationId="{92F4393F-A229-457F-9E35-4B3292C8C37E}"/>
          </ac:spMkLst>
        </pc:spChg>
        <pc:spChg chg="mod">
          <ac:chgData name="Vivek Saahil" userId="43ad321a-5946-4c44-869a-99c3331d9527" providerId="ADAL" clId="{EA813354-F016-409C-A55B-EB42D8BC8B73}" dt="2021-04-06T04:33:14.680" v="5341" actId="27803"/>
          <ac:spMkLst>
            <pc:docMk/>
            <pc:sldMk cId="1830847363" sldId="283"/>
            <ac:spMk id="14596" creationId="{64D6CAE6-ED6F-48E8-BCE8-D25730650A20}"/>
          </ac:spMkLst>
        </pc:spChg>
        <pc:spChg chg="mod">
          <ac:chgData name="Vivek Saahil" userId="43ad321a-5946-4c44-869a-99c3331d9527" providerId="ADAL" clId="{EA813354-F016-409C-A55B-EB42D8BC8B73}" dt="2021-04-06T04:33:14.680" v="5341" actId="27803"/>
          <ac:spMkLst>
            <pc:docMk/>
            <pc:sldMk cId="1830847363" sldId="283"/>
            <ac:spMk id="14597" creationId="{1132E309-6853-48FB-A77A-67F2A5C8115E}"/>
          </ac:spMkLst>
        </pc:spChg>
        <pc:spChg chg="mod">
          <ac:chgData name="Vivek Saahil" userId="43ad321a-5946-4c44-869a-99c3331d9527" providerId="ADAL" clId="{EA813354-F016-409C-A55B-EB42D8BC8B73}" dt="2021-04-06T04:33:14.680" v="5341" actId="27803"/>
          <ac:spMkLst>
            <pc:docMk/>
            <pc:sldMk cId="1830847363" sldId="283"/>
            <ac:spMk id="14598" creationId="{0C78BEC2-4F8E-44AC-897A-3591086F40EF}"/>
          </ac:spMkLst>
        </pc:spChg>
        <pc:spChg chg="mod">
          <ac:chgData name="Vivek Saahil" userId="43ad321a-5946-4c44-869a-99c3331d9527" providerId="ADAL" clId="{EA813354-F016-409C-A55B-EB42D8BC8B73}" dt="2021-04-06T04:33:14.680" v="5341" actId="27803"/>
          <ac:spMkLst>
            <pc:docMk/>
            <pc:sldMk cId="1830847363" sldId="283"/>
            <ac:spMk id="14599" creationId="{52810F2B-D85A-4514-B550-E56F053F88C4}"/>
          </ac:spMkLst>
        </pc:spChg>
        <pc:spChg chg="mod">
          <ac:chgData name="Vivek Saahil" userId="43ad321a-5946-4c44-869a-99c3331d9527" providerId="ADAL" clId="{EA813354-F016-409C-A55B-EB42D8BC8B73}" dt="2021-04-06T04:33:14.680" v="5341" actId="27803"/>
          <ac:spMkLst>
            <pc:docMk/>
            <pc:sldMk cId="1830847363" sldId="283"/>
            <ac:spMk id="14600" creationId="{98422DEA-7B27-4601-83C8-54C595E85F12}"/>
          </ac:spMkLst>
        </pc:spChg>
        <pc:spChg chg="mod">
          <ac:chgData name="Vivek Saahil" userId="43ad321a-5946-4c44-869a-99c3331d9527" providerId="ADAL" clId="{EA813354-F016-409C-A55B-EB42D8BC8B73}" dt="2021-04-06T04:33:14.680" v="5341" actId="27803"/>
          <ac:spMkLst>
            <pc:docMk/>
            <pc:sldMk cId="1830847363" sldId="283"/>
            <ac:spMk id="14601" creationId="{63718DFD-39F5-4218-BA26-7172AF35C944}"/>
          </ac:spMkLst>
        </pc:spChg>
        <pc:spChg chg="mod">
          <ac:chgData name="Vivek Saahil" userId="43ad321a-5946-4c44-869a-99c3331d9527" providerId="ADAL" clId="{EA813354-F016-409C-A55B-EB42D8BC8B73}" dt="2021-04-06T04:33:14.680" v="5341" actId="27803"/>
          <ac:spMkLst>
            <pc:docMk/>
            <pc:sldMk cId="1830847363" sldId="283"/>
            <ac:spMk id="14602" creationId="{33D79C67-D6A8-40BB-8940-9820B31FE6E1}"/>
          </ac:spMkLst>
        </pc:spChg>
        <pc:spChg chg="mod">
          <ac:chgData name="Vivek Saahil" userId="43ad321a-5946-4c44-869a-99c3331d9527" providerId="ADAL" clId="{EA813354-F016-409C-A55B-EB42D8BC8B73}" dt="2021-04-06T04:33:14.680" v="5341" actId="27803"/>
          <ac:spMkLst>
            <pc:docMk/>
            <pc:sldMk cId="1830847363" sldId="283"/>
            <ac:spMk id="14603" creationId="{06F3AD06-6F4D-4305-8600-CD46C8E12DFB}"/>
          </ac:spMkLst>
        </pc:spChg>
        <pc:spChg chg="mod">
          <ac:chgData name="Vivek Saahil" userId="43ad321a-5946-4c44-869a-99c3331d9527" providerId="ADAL" clId="{EA813354-F016-409C-A55B-EB42D8BC8B73}" dt="2021-04-06T04:33:14.680" v="5341" actId="27803"/>
          <ac:spMkLst>
            <pc:docMk/>
            <pc:sldMk cId="1830847363" sldId="283"/>
            <ac:spMk id="14604" creationId="{21EBE979-D795-4C4B-A743-6DA3580EBC21}"/>
          </ac:spMkLst>
        </pc:spChg>
        <pc:spChg chg="mod">
          <ac:chgData name="Vivek Saahil" userId="43ad321a-5946-4c44-869a-99c3331d9527" providerId="ADAL" clId="{EA813354-F016-409C-A55B-EB42D8BC8B73}" dt="2021-04-06T04:33:14.680" v="5341" actId="27803"/>
          <ac:spMkLst>
            <pc:docMk/>
            <pc:sldMk cId="1830847363" sldId="283"/>
            <ac:spMk id="14605" creationId="{1B725F8D-A2D5-4364-A45D-09B5950CBC81}"/>
          </ac:spMkLst>
        </pc:spChg>
        <pc:spChg chg="mod">
          <ac:chgData name="Vivek Saahil" userId="43ad321a-5946-4c44-869a-99c3331d9527" providerId="ADAL" clId="{EA813354-F016-409C-A55B-EB42D8BC8B73}" dt="2021-04-06T04:33:14.680" v="5341" actId="27803"/>
          <ac:spMkLst>
            <pc:docMk/>
            <pc:sldMk cId="1830847363" sldId="283"/>
            <ac:spMk id="14606" creationId="{1EBE0902-3E51-4D92-B91F-1AA7F5F93F6D}"/>
          </ac:spMkLst>
        </pc:spChg>
        <pc:spChg chg="mod">
          <ac:chgData name="Vivek Saahil" userId="43ad321a-5946-4c44-869a-99c3331d9527" providerId="ADAL" clId="{EA813354-F016-409C-A55B-EB42D8BC8B73}" dt="2021-04-06T04:33:14.680" v="5341" actId="27803"/>
          <ac:spMkLst>
            <pc:docMk/>
            <pc:sldMk cId="1830847363" sldId="283"/>
            <ac:spMk id="14607" creationId="{DF4E86CE-F269-410D-83D4-EB39C38EB0CA}"/>
          </ac:spMkLst>
        </pc:spChg>
        <pc:spChg chg="mod">
          <ac:chgData name="Vivek Saahil" userId="43ad321a-5946-4c44-869a-99c3331d9527" providerId="ADAL" clId="{EA813354-F016-409C-A55B-EB42D8BC8B73}" dt="2021-04-06T04:33:14.680" v="5341" actId="27803"/>
          <ac:spMkLst>
            <pc:docMk/>
            <pc:sldMk cId="1830847363" sldId="283"/>
            <ac:spMk id="14608" creationId="{2C7E3BB9-38F5-4EE0-B48A-9C43F84A734C}"/>
          </ac:spMkLst>
        </pc:spChg>
        <pc:spChg chg="mod">
          <ac:chgData name="Vivek Saahil" userId="43ad321a-5946-4c44-869a-99c3331d9527" providerId="ADAL" clId="{EA813354-F016-409C-A55B-EB42D8BC8B73}" dt="2021-04-06T04:33:14.680" v="5341" actId="27803"/>
          <ac:spMkLst>
            <pc:docMk/>
            <pc:sldMk cId="1830847363" sldId="283"/>
            <ac:spMk id="14609" creationId="{AC9ABE8C-4F62-4496-AC81-2D413650869F}"/>
          </ac:spMkLst>
        </pc:spChg>
        <pc:spChg chg="mod">
          <ac:chgData name="Vivek Saahil" userId="43ad321a-5946-4c44-869a-99c3331d9527" providerId="ADAL" clId="{EA813354-F016-409C-A55B-EB42D8BC8B73}" dt="2021-04-06T04:33:14.680" v="5341" actId="27803"/>
          <ac:spMkLst>
            <pc:docMk/>
            <pc:sldMk cId="1830847363" sldId="283"/>
            <ac:spMk id="14610" creationId="{3C3C461F-1422-44ED-8931-B5FBBA465912}"/>
          </ac:spMkLst>
        </pc:spChg>
        <pc:spChg chg="mod">
          <ac:chgData name="Vivek Saahil" userId="43ad321a-5946-4c44-869a-99c3331d9527" providerId="ADAL" clId="{EA813354-F016-409C-A55B-EB42D8BC8B73}" dt="2021-04-06T04:33:14.680" v="5341" actId="27803"/>
          <ac:spMkLst>
            <pc:docMk/>
            <pc:sldMk cId="1830847363" sldId="283"/>
            <ac:spMk id="14611" creationId="{D16F535F-4070-4B56-A99F-F15EA7E8651E}"/>
          </ac:spMkLst>
        </pc:spChg>
        <pc:spChg chg="mod">
          <ac:chgData name="Vivek Saahil" userId="43ad321a-5946-4c44-869a-99c3331d9527" providerId="ADAL" clId="{EA813354-F016-409C-A55B-EB42D8BC8B73}" dt="2021-04-06T04:33:14.680" v="5341" actId="27803"/>
          <ac:spMkLst>
            <pc:docMk/>
            <pc:sldMk cId="1830847363" sldId="283"/>
            <ac:spMk id="14612" creationId="{518201D9-72EA-4EE4-A915-93EE724168B9}"/>
          </ac:spMkLst>
        </pc:spChg>
        <pc:spChg chg="mod">
          <ac:chgData name="Vivek Saahil" userId="43ad321a-5946-4c44-869a-99c3331d9527" providerId="ADAL" clId="{EA813354-F016-409C-A55B-EB42D8BC8B73}" dt="2021-04-06T04:33:14.680" v="5341" actId="27803"/>
          <ac:spMkLst>
            <pc:docMk/>
            <pc:sldMk cId="1830847363" sldId="283"/>
            <ac:spMk id="14613" creationId="{5351235F-57C3-497B-8ABA-B863C19F7378}"/>
          </ac:spMkLst>
        </pc:spChg>
        <pc:spChg chg="mod">
          <ac:chgData name="Vivek Saahil" userId="43ad321a-5946-4c44-869a-99c3331d9527" providerId="ADAL" clId="{EA813354-F016-409C-A55B-EB42D8BC8B73}" dt="2021-04-06T04:33:14.680" v="5341" actId="27803"/>
          <ac:spMkLst>
            <pc:docMk/>
            <pc:sldMk cId="1830847363" sldId="283"/>
            <ac:spMk id="14614" creationId="{16F0D43A-78CB-47CA-ACB9-BCCA2C2F7483}"/>
          </ac:spMkLst>
        </pc:spChg>
        <pc:spChg chg="mod">
          <ac:chgData name="Vivek Saahil" userId="43ad321a-5946-4c44-869a-99c3331d9527" providerId="ADAL" clId="{EA813354-F016-409C-A55B-EB42D8BC8B73}" dt="2021-04-06T04:33:14.680" v="5341" actId="27803"/>
          <ac:spMkLst>
            <pc:docMk/>
            <pc:sldMk cId="1830847363" sldId="283"/>
            <ac:spMk id="14615" creationId="{F9DDADEE-3618-4037-8AF9-9937109134B5}"/>
          </ac:spMkLst>
        </pc:spChg>
        <pc:spChg chg="mod">
          <ac:chgData name="Vivek Saahil" userId="43ad321a-5946-4c44-869a-99c3331d9527" providerId="ADAL" clId="{EA813354-F016-409C-A55B-EB42D8BC8B73}" dt="2021-04-06T04:33:14.680" v="5341" actId="27803"/>
          <ac:spMkLst>
            <pc:docMk/>
            <pc:sldMk cId="1830847363" sldId="283"/>
            <ac:spMk id="14616" creationId="{BC48E5BF-566E-4C04-B000-D52196A2E256}"/>
          </ac:spMkLst>
        </pc:spChg>
        <pc:spChg chg="mod">
          <ac:chgData name="Vivek Saahil" userId="43ad321a-5946-4c44-869a-99c3331d9527" providerId="ADAL" clId="{EA813354-F016-409C-A55B-EB42D8BC8B73}" dt="2021-04-06T04:33:14.680" v="5341" actId="27803"/>
          <ac:spMkLst>
            <pc:docMk/>
            <pc:sldMk cId="1830847363" sldId="283"/>
            <ac:spMk id="14617" creationId="{6B6B3253-382A-4B88-B69A-7930F96F5FDD}"/>
          </ac:spMkLst>
        </pc:spChg>
        <pc:spChg chg="mod">
          <ac:chgData name="Vivek Saahil" userId="43ad321a-5946-4c44-869a-99c3331d9527" providerId="ADAL" clId="{EA813354-F016-409C-A55B-EB42D8BC8B73}" dt="2021-04-06T04:33:14.680" v="5341" actId="27803"/>
          <ac:spMkLst>
            <pc:docMk/>
            <pc:sldMk cId="1830847363" sldId="283"/>
            <ac:spMk id="14618" creationId="{CBF9C375-A133-42EC-8F7A-ADDF79E9EB1B}"/>
          </ac:spMkLst>
        </pc:spChg>
        <pc:spChg chg="mod">
          <ac:chgData name="Vivek Saahil" userId="43ad321a-5946-4c44-869a-99c3331d9527" providerId="ADAL" clId="{EA813354-F016-409C-A55B-EB42D8BC8B73}" dt="2021-04-06T04:33:14.680" v="5341" actId="27803"/>
          <ac:spMkLst>
            <pc:docMk/>
            <pc:sldMk cId="1830847363" sldId="283"/>
            <ac:spMk id="14619" creationId="{73B887A8-9CE3-4F4F-B107-5B8959A4E614}"/>
          </ac:spMkLst>
        </pc:spChg>
        <pc:spChg chg="mod">
          <ac:chgData name="Vivek Saahil" userId="43ad321a-5946-4c44-869a-99c3331d9527" providerId="ADAL" clId="{EA813354-F016-409C-A55B-EB42D8BC8B73}" dt="2021-04-06T04:33:14.680" v="5341" actId="27803"/>
          <ac:spMkLst>
            <pc:docMk/>
            <pc:sldMk cId="1830847363" sldId="283"/>
            <ac:spMk id="14620" creationId="{4FAAC4A2-48E3-4773-849B-B1C8A24B9F9C}"/>
          </ac:spMkLst>
        </pc:spChg>
        <pc:spChg chg="mod">
          <ac:chgData name="Vivek Saahil" userId="43ad321a-5946-4c44-869a-99c3331d9527" providerId="ADAL" clId="{EA813354-F016-409C-A55B-EB42D8BC8B73}" dt="2021-04-06T04:33:14.680" v="5341" actId="27803"/>
          <ac:spMkLst>
            <pc:docMk/>
            <pc:sldMk cId="1830847363" sldId="283"/>
            <ac:spMk id="14621" creationId="{24AEAC6A-D5C7-4A32-B41E-83880F8C9D1C}"/>
          </ac:spMkLst>
        </pc:spChg>
        <pc:spChg chg="mod">
          <ac:chgData name="Vivek Saahil" userId="43ad321a-5946-4c44-869a-99c3331d9527" providerId="ADAL" clId="{EA813354-F016-409C-A55B-EB42D8BC8B73}" dt="2021-04-06T04:33:14.680" v="5341" actId="27803"/>
          <ac:spMkLst>
            <pc:docMk/>
            <pc:sldMk cId="1830847363" sldId="283"/>
            <ac:spMk id="14622" creationId="{B234395C-C79C-46E5-AFAB-FF2C1B1AD5CF}"/>
          </ac:spMkLst>
        </pc:spChg>
        <pc:spChg chg="mod">
          <ac:chgData name="Vivek Saahil" userId="43ad321a-5946-4c44-869a-99c3331d9527" providerId="ADAL" clId="{EA813354-F016-409C-A55B-EB42D8BC8B73}" dt="2021-04-06T04:33:14.680" v="5341" actId="27803"/>
          <ac:spMkLst>
            <pc:docMk/>
            <pc:sldMk cId="1830847363" sldId="283"/>
            <ac:spMk id="14623" creationId="{59499497-CBC9-457D-BC1F-392F27C3B167}"/>
          </ac:spMkLst>
        </pc:spChg>
        <pc:spChg chg="mod">
          <ac:chgData name="Vivek Saahil" userId="43ad321a-5946-4c44-869a-99c3331d9527" providerId="ADAL" clId="{EA813354-F016-409C-A55B-EB42D8BC8B73}" dt="2021-04-06T04:33:14.680" v="5341" actId="27803"/>
          <ac:spMkLst>
            <pc:docMk/>
            <pc:sldMk cId="1830847363" sldId="283"/>
            <ac:spMk id="14624" creationId="{1E880423-178A-475E-B67C-A077EEF85A98}"/>
          </ac:spMkLst>
        </pc:spChg>
        <pc:spChg chg="mod">
          <ac:chgData name="Vivek Saahil" userId="43ad321a-5946-4c44-869a-99c3331d9527" providerId="ADAL" clId="{EA813354-F016-409C-A55B-EB42D8BC8B73}" dt="2021-04-06T04:33:14.680" v="5341" actId="27803"/>
          <ac:spMkLst>
            <pc:docMk/>
            <pc:sldMk cId="1830847363" sldId="283"/>
            <ac:spMk id="14625" creationId="{725C699D-EC85-4DEA-8E40-B598454E73C4}"/>
          </ac:spMkLst>
        </pc:spChg>
        <pc:spChg chg="mod">
          <ac:chgData name="Vivek Saahil" userId="43ad321a-5946-4c44-869a-99c3331d9527" providerId="ADAL" clId="{EA813354-F016-409C-A55B-EB42D8BC8B73}" dt="2021-04-06T04:33:14.680" v="5341" actId="27803"/>
          <ac:spMkLst>
            <pc:docMk/>
            <pc:sldMk cId="1830847363" sldId="283"/>
            <ac:spMk id="14626" creationId="{5AF7D4F7-EFF7-4FF0-AF48-6061570CE726}"/>
          </ac:spMkLst>
        </pc:spChg>
        <pc:spChg chg="mod">
          <ac:chgData name="Vivek Saahil" userId="43ad321a-5946-4c44-869a-99c3331d9527" providerId="ADAL" clId="{EA813354-F016-409C-A55B-EB42D8BC8B73}" dt="2021-04-06T04:33:14.680" v="5341" actId="27803"/>
          <ac:spMkLst>
            <pc:docMk/>
            <pc:sldMk cId="1830847363" sldId="283"/>
            <ac:spMk id="14627" creationId="{B88583EA-8907-48E2-8818-637CFBCD6589}"/>
          </ac:spMkLst>
        </pc:spChg>
        <pc:spChg chg="mod">
          <ac:chgData name="Vivek Saahil" userId="43ad321a-5946-4c44-869a-99c3331d9527" providerId="ADAL" clId="{EA813354-F016-409C-A55B-EB42D8BC8B73}" dt="2021-04-06T04:33:14.680" v="5341" actId="27803"/>
          <ac:spMkLst>
            <pc:docMk/>
            <pc:sldMk cId="1830847363" sldId="283"/>
            <ac:spMk id="14628" creationId="{20B97CFC-8569-4DCF-9DFC-41C689F30912}"/>
          </ac:spMkLst>
        </pc:spChg>
        <pc:spChg chg="mod">
          <ac:chgData name="Vivek Saahil" userId="43ad321a-5946-4c44-869a-99c3331d9527" providerId="ADAL" clId="{EA813354-F016-409C-A55B-EB42D8BC8B73}" dt="2021-04-06T04:33:14.680" v="5341" actId="27803"/>
          <ac:spMkLst>
            <pc:docMk/>
            <pc:sldMk cId="1830847363" sldId="283"/>
            <ac:spMk id="14629" creationId="{385CE62E-4389-433E-9857-625D57742CDF}"/>
          </ac:spMkLst>
        </pc:spChg>
        <pc:spChg chg="mod">
          <ac:chgData name="Vivek Saahil" userId="43ad321a-5946-4c44-869a-99c3331d9527" providerId="ADAL" clId="{EA813354-F016-409C-A55B-EB42D8BC8B73}" dt="2021-04-06T04:33:14.680" v="5341" actId="27803"/>
          <ac:spMkLst>
            <pc:docMk/>
            <pc:sldMk cId="1830847363" sldId="283"/>
            <ac:spMk id="14630" creationId="{9FC4A0BA-DA84-4597-BBCF-7D8E84642809}"/>
          </ac:spMkLst>
        </pc:spChg>
        <pc:spChg chg="mod">
          <ac:chgData name="Vivek Saahil" userId="43ad321a-5946-4c44-869a-99c3331d9527" providerId="ADAL" clId="{EA813354-F016-409C-A55B-EB42D8BC8B73}" dt="2021-04-06T04:33:14.680" v="5341" actId="27803"/>
          <ac:spMkLst>
            <pc:docMk/>
            <pc:sldMk cId="1830847363" sldId="283"/>
            <ac:spMk id="14631" creationId="{C93019CE-52A2-4D7A-A43D-A31678A519F1}"/>
          </ac:spMkLst>
        </pc:spChg>
        <pc:spChg chg="mod">
          <ac:chgData name="Vivek Saahil" userId="43ad321a-5946-4c44-869a-99c3331d9527" providerId="ADAL" clId="{EA813354-F016-409C-A55B-EB42D8BC8B73}" dt="2021-04-06T04:33:14.680" v="5341" actId="27803"/>
          <ac:spMkLst>
            <pc:docMk/>
            <pc:sldMk cId="1830847363" sldId="283"/>
            <ac:spMk id="14632" creationId="{B0C62F28-FD59-4D92-96F9-67B05C0C11E5}"/>
          </ac:spMkLst>
        </pc:spChg>
        <pc:spChg chg="mod">
          <ac:chgData name="Vivek Saahil" userId="43ad321a-5946-4c44-869a-99c3331d9527" providerId="ADAL" clId="{EA813354-F016-409C-A55B-EB42D8BC8B73}" dt="2021-04-06T04:33:14.680" v="5341" actId="27803"/>
          <ac:spMkLst>
            <pc:docMk/>
            <pc:sldMk cId="1830847363" sldId="283"/>
            <ac:spMk id="14633" creationId="{3D3110BD-A59B-484F-A1EB-2BA2B520AAF8}"/>
          </ac:spMkLst>
        </pc:spChg>
        <pc:spChg chg="mod">
          <ac:chgData name="Vivek Saahil" userId="43ad321a-5946-4c44-869a-99c3331d9527" providerId="ADAL" clId="{EA813354-F016-409C-A55B-EB42D8BC8B73}" dt="2021-04-06T04:33:14.680" v="5341" actId="27803"/>
          <ac:spMkLst>
            <pc:docMk/>
            <pc:sldMk cId="1830847363" sldId="283"/>
            <ac:spMk id="14634" creationId="{4800C3D3-6FF6-43CF-B743-5253F47E3A41}"/>
          </ac:spMkLst>
        </pc:spChg>
        <pc:spChg chg="mod">
          <ac:chgData name="Vivek Saahil" userId="43ad321a-5946-4c44-869a-99c3331d9527" providerId="ADAL" clId="{EA813354-F016-409C-A55B-EB42D8BC8B73}" dt="2021-04-06T04:33:14.680" v="5341" actId="27803"/>
          <ac:spMkLst>
            <pc:docMk/>
            <pc:sldMk cId="1830847363" sldId="283"/>
            <ac:spMk id="14635" creationId="{DC4AB5F9-E12B-4EE1-BB5E-36646127ED08}"/>
          </ac:spMkLst>
        </pc:spChg>
        <pc:spChg chg="mod">
          <ac:chgData name="Vivek Saahil" userId="43ad321a-5946-4c44-869a-99c3331d9527" providerId="ADAL" clId="{EA813354-F016-409C-A55B-EB42D8BC8B73}" dt="2021-04-06T04:33:14.680" v="5341" actId="27803"/>
          <ac:spMkLst>
            <pc:docMk/>
            <pc:sldMk cId="1830847363" sldId="283"/>
            <ac:spMk id="14636" creationId="{A3E63740-37E0-4FC9-9D6D-956950CAAB22}"/>
          </ac:spMkLst>
        </pc:spChg>
        <pc:spChg chg="mod">
          <ac:chgData name="Vivek Saahil" userId="43ad321a-5946-4c44-869a-99c3331d9527" providerId="ADAL" clId="{EA813354-F016-409C-A55B-EB42D8BC8B73}" dt="2021-04-06T04:33:14.680" v="5341" actId="27803"/>
          <ac:spMkLst>
            <pc:docMk/>
            <pc:sldMk cId="1830847363" sldId="283"/>
            <ac:spMk id="14637" creationId="{E08D7742-312F-4913-9133-D2CB9AF0FAAA}"/>
          </ac:spMkLst>
        </pc:spChg>
        <pc:spChg chg="mod">
          <ac:chgData name="Vivek Saahil" userId="43ad321a-5946-4c44-869a-99c3331d9527" providerId="ADAL" clId="{EA813354-F016-409C-A55B-EB42D8BC8B73}" dt="2021-04-06T04:33:14.680" v="5341" actId="27803"/>
          <ac:spMkLst>
            <pc:docMk/>
            <pc:sldMk cId="1830847363" sldId="283"/>
            <ac:spMk id="14638" creationId="{19E32648-2F9E-4923-8B05-E1D6925B9C27}"/>
          </ac:spMkLst>
        </pc:spChg>
        <pc:spChg chg="mod">
          <ac:chgData name="Vivek Saahil" userId="43ad321a-5946-4c44-869a-99c3331d9527" providerId="ADAL" clId="{EA813354-F016-409C-A55B-EB42D8BC8B73}" dt="2021-04-06T04:33:14.680" v="5341" actId="27803"/>
          <ac:spMkLst>
            <pc:docMk/>
            <pc:sldMk cId="1830847363" sldId="283"/>
            <ac:spMk id="14639" creationId="{EC3C8D85-4060-4A30-9D6F-767A2EB77BD4}"/>
          </ac:spMkLst>
        </pc:spChg>
        <pc:spChg chg="mod">
          <ac:chgData name="Vivek Saahil" userId="43ad321a-5946-4c44-869a-99c3331d9527" providerId="ADAL" clId="{EA813354-F016-409C-A55B-EB42D8BC8B73}" dt="2021-04-06T04:33:14.680" v="5341" actId="27803"/>
          <ac:spMkLst>
            <pc:docMk/>
            <pc:sldMk cId="1830847363" sldId="283"/>
            <ac:spMk id="14640" creationId="{DE760B44-CB08-493A-8513-8F87E18DC26D}"/>
          </ac:spMkLst>
        </pc:spChg>
        <pc:spChg chg="mod">
          <ac:chgData name="Vivek Saahil" userId="43ad321a-5946-4c44-869a-99c3331d9527" providerId="ADAL" clId="{EA813354-F016-409C-A55B-EB42D8BC8B73}" dt="2021-04-06T04:33:14.680" v="5341" actId="27803"/>
          <ac:spMkLst>
            <pc:docMk/>
            <pc:sldMk cId="1830847363" sldId="283"/>
            <ac:spMk id="14641" creationId="{7909604E-3416-485B-8D60-859C62B44135}"/>
          </ac:spMkLst>
        </pc:spChg>
        <pc:spChg chg="mod">
          <ac:chgData name="Vivek Saahil" userId="43ad321a-5946-4c44-869a-99c3331d9527" providerId="ADAL" clId="{EA813354-F016-409C-A55B-EB42D8BC8B73}" dt="2021-04-06T04:33:14.680" v="5341" actId="27803"/>
          <ac:spMkLst>
            <pc:docMk/>
            <pc:sldMk cId="1830847363" sldId="283"/>
            <ac:spMk id="14642" creationId="{FB880C69-F36C-4BC5-9E70-C2B7A47DCDDB}"/>
          </ac:spMkLst>
        </pc:spChg>
        <pc:spChg chg="mod">
          <ac:chgData name="Vivek Saahil" userId="43ad321a-5946-4c44-869a-99c3331d9527" providerId="ADAL" clId="{EA813354-F016-409C-A55B-EB42D8BC8B73}" dt="2021-04-06T04:33:14.680" v="5341" actId="27803"/>
          <ac:spMkLst>
            <pc:docMk/>
            <pc:sldMk cId="1830847363" sldId="283"/>
            <ac:spMk id="14643" creationId="{3F539493-BD82-442B-9779-AD73F13D10EB}"/>
          </ac:spMkLst>
        </pc:spChg>
        <pc:spChg chg="mod">
          <ac:chgData name="Vivek Saahil" userId="43ad321a-5946-4c44-869a-99c3331d9527" providerId="ADAL" clId="{EA813354-F016-409C-A55B-EB42D8BC8B73}" dt="2021-04-06T04:33:14.680" v="5341" actId="27803"/>
          <ac:spMkLst>
            <pc:docMk/>
            <pc:sldMk cId="1830847363" sldId="283"/>
            <ac:spMk id="14644" creationId="{FD0858C1-229E-43DA-955E-B0EE2342EA4B}"/>
          </ac:spMkLst>
        </pc:spChg>
        <pc:spChg chg="mod">
          <ac:chgData name="Vivek Saahil" userId="43ad321a-5946-4c44-869a-99c3331d9527" providerId="ADAL" clId="{EA813354-F016-409C-A55B-EB42D8BC8B73}" dt="2021-04-06T04:33:14.680" v="5341" actId="27803"/>
          <ac:spMkLst>
            <pc:docMk/>
            <pc:sldMk cId="1830847363" sldId="283"/>
            <ac:spMk id="14645" creationId="{C7E200AB-BB21-4F0B-BF48-E91CA6E3C3A3}"/>
          </ac:spMkLst>
        </pc:spChg>
        <pc:spChg chg="mod">
          <ac:chgData name="Vivek Saahil" userId="43ad321a-5946-4c44-869a-99c3331d9527" providerId="ADAL" clId="{EA813354-F016-409C-A55B-EB42D8BC8B73}" dt="2021-04-06T04:33:14.680" v="5341" actId="27803"/>
          <ac:spMkLst>
            <pc:docMk/>
            <pc:sldMk cId="1830847363" sldId="283"/>
            <ac:spMk id="14646" creationId="{B3CC2B13-E41C-40BD-9542-AE08C43134DD}"/>
          </ac:spMkLst>
        </pc:spChg>
        <pc:spChg chg="mod">
          <ac:chgData name="Vivek Saahil" userId="43ad321a-5946-4c44-869a-99c3331d9527" providerId="ADAL" clId="{EA813354-F016-409C-A55B-EB42D8BC8B73}" dt="2021-04-06T04:33:14.680" v="5341" actId="27803"/>
          <ac:spMkLst>
            <pc:docMk/>
            <pc:sldMk cId="1830847363" sldId="283"/>
            <ac:spMk id="14647" creationId="{681E7F7A-4625-47A9-937D-6493A5F56BFB}"/>
          </ac:spMkLst>
        </pc:spChg>
        <pc:spChg chg="mod">
          <ac:chgData name="Vivek Saahil" userId="43ad321a-5946-4c44-869a-99c3331d9527" providerId="ADAL" clId="{EA813354-F016-409C-A55B-EB42D8BC8B73}" dt="2021-04-06T04:33:14.680" v="5341" actId="27803"/>
          <ac:spMkLst>
            <pc:docMk/>
            <pc:sldMk cId="1830847363" sldId="283"/>
            <ac:spMk id="14648" creationId="{5300FCC7-B599-4F75-8E38-6C9241519D22}"/>
          </ac:spMkLst>
        </pc:spChg>
        <pc:spChg chg="mod">
          <ac:chgData name="Vivek Saahil" userId="43ad321a-5946-4c44-869a-99c3331d9527" providerId="ADAL" clId="{EA813354-F016-409C-A55B-EB42D8BC8B73}" dt="2021-04-06T04:33:14.680" v="5341" actId="27803"/>
          <ac:spMkLst>
            <pc:docMk/>
            <pc:sldMk cId="1830847363" sldId="283"/>
            <ac:spMk id="14649" creationId="{E7E21FC2-CBA2-4CDE-8478-F3DBFDB404A2}"/>
          </ac:spMkLst>
        </pc:spChg>
        <pc:spChg chg="mod">
          <ac:chgData name="Vivek Saahil" userId="43ad321a-5946-4c44-869a-99c3331d9527" providerId="ADAL" clId="{EA813354-F016-409C-A55B-EB42D8BC8B73}" dt="2021-04-06T04:33:14.680" v="5341" actId="27803"/>
          <ac:spMkLst>
            <pc:docMk/>
            <pc:sldMk cId="1830847363" sldId="283"/>
            <ac:spMk id="14650" creationId="{B96AD6FB-5AD2-4CCF-8D89-34A4672BE15A}"/>
          </ac:spMkLst>
        </pc:spChg>
        <pc:spChg chg="mod">
          <ac:chgData name="Vivek Saahil" userId="43ad321a-5946-4c44-869a-99c3331d9527" providerId="ADAL" clId="{EA813354-F016-409C-A55B-EB42D8BC8B73}" dt="2021-04-06T04:33:14.680" v="5341" actId="27803"/>
          <ac:spMkLst>
            <pc:docMk/>
            <pc:sldMk cId="1830847363" sldId="283"/>
            <ac:spMk id="14651" creationId="{2DE37643-E9FA-48E7-8E70-D8C52395FB8C}"/>
          </ac:spMkLst>
        </pc:spChg>
        <pc:spChg chg="mod">
          <ac:chgData name="Vivek Saahil" userId="43ad321a-5946-4c44-869a-99c3331d9527" providerId="ADAL" clId="{EA813354-F016-409C-A55B-EB42D8BC8B73}" dt="2021-04-06T04:33:14.680" v="5341" actId="27803"/>
          <ac:spMkLst>
            <pc:docMk/>
            <pc:sldMk cId="1830847363" sldId="283"/>
            <ac:spMk id="14652" creationId="{9E9C397C-61B4-428B-B520-16ED52BFE5B2}"/>
          </ac:spMkLst>
        </pc:spChg>
        <pc:spChg chg="mod">
          <ac:chgData name="Vivek Saahil" userId="43ad321a-5946-4c44-869a-99c3331d9527" providerId="ADAL" clId="{EA813354-F016-409C-A55B-EB42D8BC8B73}" dt="2021-04-06T04:33:14.680" v="5341" actId="27803"/>
          <ac:spMkLst>
            <pc:docMk/>
            <pc:sldMk cId="1830847363" sldId="283"/>
            <ac:spMk id="14653" creationId="{34AEFDC9-03BF-45D1-AB5E-E6457CEFACFD}"/>
          </ac:spMkLst>
        </pc:spChg>
        <pc:spChg chg="mod">
          <ac:chgData name="Vivek Saahil" userId="43ad321a-5946-4c44-869a-99c3331d9527" providerId="ADAL" clId="{EA813354-F016-409C-A55B-EB42D8BC8B73}" dt="2021-04-06T04:33:14.680" v="5341" actId="27803"/>
          <ac:spMkLst>
            <pc:docMk/>
            <pc:sldMk cId="1830847363" sldId="283"/>
            <ac:spMk id="14654" creationId="{151F636D-9892-48C9-B5C7-569B823F5BF9}"/>
          </ac:spMkLst>
        </pc:spChg>
        <pc:spChg chg="mod">
          <ac:chgData name="Vivek Saahil" userId="43ad321a-5946-4c44-869a-99c3331d9527" providerId="ADAL" clId="{EA813354-F016-409C-A55B-EB42D8BC8B73}" dt="2021-04-06T04:33:14.680" v="5341" actId="27803"/>
          <ac:spMkLst>
            <pc:docMk/>
            <pc:sldMk cId="1830847363" sldId="283"/>
            <ac:spMk id="14655" creationId="{7A035151-9646-4256-8FEC-9C7A186118F8}"/>
          </ac:spMkLst>
        </pc:spChg>
        <pc:spChg chg="mod">
          <ac:chgData name="Vivek Saahil" userId="43ad321a-5946-4c44-869a-99c3331d9527" providerId="ADAL" clId="{EA813354-F016-409C-A55B-EB42D8BC8B73}" dt="2021-04-06T04:33:14.680" v="5341" actId="27803"/>
          <ac:spMkLst>
            <pc:docMk/>
            <pc:sldMk cId="1830847363" sldId="283"/>
            <ac:spMk id="14656" creationId="{816FB80C-C422-4B11-9BEB-7E09032020D3}"/>
          </ac:spMkLst>
        </pc:spChg>
        <pc:spChg chg="mod">
          <ac:chgData name="Vivek Saahil" userId="43ad321a-5946-4c44-869a-99c3331d9527" providerId="ADAL" clId="{EA813354-F016-409C-A55B-EB42D8BC8B73}" dt="2021-04-06T04:33:14.680" v="5341" actId="27803"/>
          <ac:spMkLst>
            <pc:docMk/>
            <pc:sldMk cId="1830847363" sldId="283"/>
            <ac:spMk id="14657" creationId="{5638CB6E-4494-4263-946D-9FC4F4859351}"/>
          </ac:spMkLst>
        </pc:spChg>
        <pc:spChg chg="mod">
          <ac:chgData name="Vivek Saahil" userId="43ad321a-5946-4c44-869a-99c3331d9527" providerId="ADAL" clId="{EA813354-F016-409C-A55B-EB42D8BC8B73}" dt="2021-04-06T04:33:14.680" v="5341" actId="27803"/>
          <ac:spMkLst>
            <pc:docMk/>
            <pc:sldMk cId="1830847363" sldId="283"/>
            <ac:spMk id="14658" creationId="{72DE8328-A0BD-4102-9EC9-0A2FB76C47FA}"/>
          </ac:spMkLst>
        </pc:spChg>
        <pc:spChg chg="mod">
          <ac:chgData name="Vivek Saahil" userId="43ad321a-5946-4c44-869a-99c3331d9527" providerId="ADAL" clId="{EA813354-F016-409C-A55B-EB42D8BC8B73}" dt="2021-04-06T04:33:14.680" v="5341" actId="27803"/>
          <ac:spMkLst>
            <pc:docMk/>
            <pc:sldMk cId="1830847363" sldId="283"/>
            <ac:spMk id="14659" creationId="{EE4C8717-2AA0-431E-8584-D5FCADBF8F94}"/>
          </ac:spMkLst>
        </pc:spChg>
        <pc:spChg chg="mod">
          <ac:chgData name="Vivek Saahil" userId="43ad321a-5946-4c44-869a-99c3331d9527" providerId="ADAL" clId="{EA813354-F016-409C-A55B-EB42D8BC8B73}" dt="2021-04-06T04:33:14.680" v="5341" actId="27803"/>
          <ac:spMkLst>
            <pc:docMk/>
            <pc:sldMk cId="1830847363" sldId="283"/>
            <ac:spMk id="14660" creationId="{6AC426F3-E6FD-43AA-A2FE-CF6DC6C2418C}"/>
          </ac:spMkLst>
        </pc:spChg>
        <pc:spChg chg="mod">
          <ac:chgData name="Vivek Saahil" userId="43ad321a-5946-4c44-869a-99c3331d9527" providerId="ADAL" clId="{EA813354-F016-409C-A55B-EB42D8BC8B73}" dt="2021-04-06T04:33:14.680" v="5341" actId="27803"/>
          <ac:spMkLst>
            <pc:docMk/>
            <pc:sldMk cId="1830847363" sldId="283"/>
            <ac:spMk id="14661" creationId="{799AD066-C4E5-4012-871C-458F5342DA2F}"/>
          </ac:spMkLst>
        </pc:spChg>
        <pc:spChg chg="mod">
          <ac:chgData name="Vivek Saahil" userId="43ad321a-5946-4c44-869a-99c3331d9527" providerId="ADAL" clId="{EA813354-F016-409C-A55B-EB42D8BC8B73}" dt="2021-04-06T04:33:14.680" v="5341" actId="27803"/>
          <ac:spMkLst>
            <pc:docMk/>
            <pc:sldMk cId="1830847363" sldId="283"/>
            <ac:spMk id="14662" creationId="{756C6AD4-EDBF-4777-A8B0-540ED761F3D6}"/>
          </ac:spMkLst>
        </pc:spChg>
        <pc:spChg chg="mod">
          <ac:chgData name="Vivek Saahil" userId="43ad321a-5946-4c44-869a-99c3331d9527" providerId="ADAL" clId="{EA813354-F016-409C-A55B-EB42D8BC8B73}" dt="2021-04-06T04:33:14.680" v="5341" actId="27803"/>
          <ac:spMkLst>
            <pc:docMk/>
            <pc:sldMk cId="1830847363" sldId="283"/>
            <ac:spMk id="14663" creationId="{FD75DAB8-F309-4A06-A5A9-B34458EE4146}"/>
          </ac:spMkLst>
        </pc:spChg>
        <pc:spChg chg="mod">
          <ac:chgData name="Vivek Saahil" userId="43ad321a-5946-4c44-869a-99c3331d9527" providerId="ADAL" clId="{EA813354-F016-409C-A55B-EB42D8BC8B73}" dt="2021-04-06T04:33:14.680" v="5341" actId="27803"/>
          <ac:spMkLst>
            <pc:docMk/>
            <pc:sldMk cId="1830847363" sldId="283"/>
            <ac:spMk id="14664" creationId="{FFDADF80-BD3F-4656-9747-6C4D33395448}"/>
          </ac:spMkLst>
        </pc:spChg>
        <pc:spChg chg="mod">
          <ac:chgData name="Vivek Saahil" userId="43ad321a-5946-4c44-869a-99c3331d9527" providerId="ADAL" clId="{EA813354-F016-409C-A55B-EB42D8BC8B73}" dt="2021-04-06T04:33:14.680" v="5341" actId="27803"/>
          <ac:spMkLst>
            <pc:docMk/>
            <pc:sldMk cId="1830847363" sldId="283"/>
            <ac:spMk id="14665" creationId="{0069E1E0-E04A-4F9B-AEA0-190E4892FD7A}"/>
          </ac:spMkLst>
        </pc:spChg>
        <pc:spChg chg="mod">
          <ac:chgData name="Vivek Saahil" userId="43ad321a-5946-4c44-869a-99c3331d9527" providerId="ADAL" clId="{EA813354-F016-409C-A55B-EB42D8BC8B73}" dt="2021-04-06T04:33:14.680" v="5341" actId="27803"/>
          <ac:spMkLst>
            <pc:docMk/>
            <pc:sldMk cId="1830847363" sldId="283"/>
            <ac:spMk id="14666" creationId="{9B26ADAB-11CB-4679-B05F-966E6F7F7B47}"/>
          </ac:spMkLst>
        </pc:spChg>
        <pc:spChg chg="mod">
          <ac:chgData name="Vivek Saahil" userId="43ad321a-5946-4c44-869a-99c3331d9527" providerId="ADAL" clId="{EA813354-F016-409C-A55B-EB42D8BC8B73}" dt="2021-04-06T04:33:14.680" v="5341" actId="27803"/>
          <ac:spMkLst>
            <pc:docMk/>
            <pc:sldMk cId="1830847363" sldId="283"/>
            <ac:spMk id="14667" creationId="{5D752AF2-FFA3-4D45-A66B-18C7A7CD5A9A}"/>
          </ac:spMkLst>
        </pc:spChg>
        <pc:spChg chg="mod">
          <ac:chgData name="Vivek Saahil" userId="43ad321a-5946-4c44-869a-99c3331d9527" providerId="ADAL" clId="{EA813354-F016-409C-A55B-EB42D8BC8B73}" dt="2021-04-06T04:33:14.680" v="5341" actId="27803"/>
          <ac:spMkLst>
            <pc:docMk/>
            <pc:sldMk cId="1830847363" sldId="283"/>
            <ac:spMk id="14668" creationId="{645F0A77-DB54-4704-973C-CA8C20A31453}"/>
          </ac:spMkLst>
        </pc:spChg>
        <pc:spChg chg="mod">
          <ac:chgData name="Vivek Saahil" userId="43ad321a-5946-4c44-869a-99c3331d9527" providerId="ADAL" clId="{EA813354-F016-409C-A55B-EB42D8BC8B73}" dt="2021-04-06T04:33:14.680" v="5341" actId="27803"/>
          <ac:spMkLst>
            <pc:docMk/>
            <pc:sldMk cId="1830847363" sldId="283"/>
            <ac:spMk id="14669" creationId="{BE48103D-CC8C-418B-B015-C11642D03FED}"/>
          </ac:spMkLst>
        </pc:spChg>
        <pc:spChg chg="mod">
          <ac:chgData name="Vivek Saahil" userId="43ad321a-5946-4c44-869a-99c3331d9527" providerId="ADAL" clId="{EA813354-F016-409C-A55B-EB42D8BC8B73}" dt="2021-04-06T04:33:14.680" v="5341" actId="27803"/>
          <ac:spMkLst>
            <pc:docMk/>
            <pc:sldMk cId="1830847363" sldId="283"/>
            <ac:spMk id="14670" creationId="{34075ABF-8329-41F6-B8F0-D83C782453D4}"/>
          </ac:spMkLst>
        </pc:spChg>
        <pc:spChg chg="mod">
          <ac:chgData name="Vivek Saahil" userId="43ad321a-5946-4c44-869a-99c3331d9527" providerId="ADAL" clId="{EA813354-F016-409C-A55B-EB42D8BC8B73}" dt="2021-04-06T04:33:14.680" v="5341" actId="27803"/>
          <ac:spMkLst>
            <pc:docMk/>
            <pc:sldMk cId="1830847363" sldId="283"/>
            <ac:spMk id="14671" creationId="{AC35BC65-06A5-4DCF-B9A4-6BBD1D0B89A1}"/>
          </ac:spMkLst>
        </pc:spChg>
        <pc:spChg chg="mod">
          <ac:chgData name="Vivek Saahil" userId="43ad321a-5946-4c44-869a-99c3331d9527" providerId="ADAL" clId="{EA813354-F016-409C-A55B-EB42D8BC8B73}" dt="2021-04-06T04:33:14.680" v="5341" actId="27803"/>
          <ac:spMkLst>
            <pc:docMk/>
            <pc:sldMk cId="1830847363" sldId="283"/>
            <ac:spMk id="14672" creationId="{0DF083C6-4CD8-4D00-A304-DE24FD7B0416}"/>
          </ac:spMkLst>
        </pc:spChg>
        <pc:spChg chg="mod">
          <ac:chgData name="Vivek Saahil" userId="43ad321a-5946-4c44-869a-99c3331d9527" providerId="ADAL" clId="{EA813354-F016-409C-A55B-EB42D8BC8B73}" dt="2021-04-06T04:33:14.680" v="5341" actId="27803"/>
          <ac:spMkLst>
            <pc:docMk/>
            <pc:sldMk cId="1830847363" sldId="283"/>
            <ac:spMk id="14673" creationId="{F2F5038C-732C-4EBD-B7BD-ED554BE6F652}"/>
          </ac:spMkLst>
        </pc:spChg>
        <pc:spChg chg="mod">
          <ac:chgData name="Vivek Saahil" userId="43ad321a-5946-4c44-869a-99c3331d9527" providerId="ADAL" clId="{EA813354-F016-409C-A55B-EB42D8BC8B73}" dt="2021-04-06T04:33:14.680" v="5341" actId="27803"/>
          <ac:spMkLst>
            <pc:docMk/>
            <pc:sldMk cId="1830847363" sldId="283"/>
            <ac:spMk id="14674" creationId="{512BB922-DF39-4D62-BC55-CAB02FB31375}"/>
          </ac:spMkLst>
        </pc:spChg>
        <pc:spChg chg="mod">
          <ac:chgData name="Vivek Saahil" userId="43ad321a-5946-4c44-869a-99c3331d9527" providerId="ADAL" clId="{EA813354-F016-409C-A55B-EB42D8BC8B73}" dt="2021-04-06T04:33:14.680" v="5341" actId="27803"/>
          <ac:spMkLst>
            <pc:docMk/>
            <pc:sldMk cId="1830847363" sldId="283"/>
            <ac:spMk id="14675" creationId="{FDDCCFF0-88C6-4074-95A9-A392C49EB25F}"/>
          </ac:spMkLst>
        </pc:spChg>
        <pc:spChg chg="mod">
          <ac:chgData name="Vivek Saahil" userId="43ad321a-5946-4c44-869a-99c3331d9527" providerId="ADAL" clId="{EA813354-F016-409C-A55B-EB42D8BC8B73}" dt="2021-04-06T04:33:14.680" v="5341" actId="27803"/>
          <ac:spMkLst>
            <pc:docMk/>
            <pc:sldMk cId="1830847363" sldId="283"/>
            <ac:spMk id="14676" creationId="{55165E89-978F-4281-BA9F-0CE172A9A573}"/>
          </ac:spMkLst>
        </pc:spChg>
        <pc:spChg chg="mod">
          <ac:chgData name="Vivek Saahil" userId="43ad321a-5946-4c44-869a-99c3331d9527" providerId="ADAL" clId="{EA813354-F016-409C-A55B-EB42D8BC8B73}" dt="2021-04-06T04:33:14.680" v="5341" actId="27803"/>
          <ac:spMkLst>
            <pc:docMk/>
            <pc:sldMk cId="1830847363" sldId="283"/>
            <ac:spMk id="14677" creationId="{4425229F-5393-4AC1-BE14-B83C709A7FFB}"/>
          </ac:spMkLst>
        </pc:spChg>
        <pc:spChg chg="mod">
          <ac:chgData name="Vivek Saahil" userId="43ad321a-5946-4c44-869a-99c3331d9527" providerId="ADAL" clId="{EA813354-F016-409C-A55B-EB42D8BC8B73}" dt="2021-04-06T04:33:14.680" v="5341" actId="27803"/>
          <ac:spMkLst>
            <pc:docMk/>
            <pc:sldMk cId="1830847363" sldId="283"/>
            <ac:spMk id="14678" creationId="{E12B52E9-CB11-4E88-A832-1F1B855A7D82}"/>
          </ac:spMkLst>
        </pc:spChg>
        <pc:spChg chg="mod">
          <ac:chgData name="Vivek Saahil" userId="43ad321a-5946-4c44-869a-99c3331d9527" providerId="ADAL" clId="{EA813354-F016-409C-A55B-EB42D8BC8B73}" dt="2021-04-06T04:33:14.680" v="5341" actId="27803"/>
          <ac:spMkLst>
            <pc:docMk/>
            <pc:sldMk cId="1830847363" sldId="283"/>
            <ac:spMk id="14679" creationId="{B42B5473-9E3B-430B-BB7E-E7E18066C55C}"/>
          </ac:spMkLst>
        </pc:spChg>
        <pc:spChg chg="mod">
          <ac:chgData name="Vivek Saahil" userId="43ad321a-5946-4c44-869a-99c3331d9527" providerId="ADAL" clId="{EA813354-F016-409C-A55B-EB42D8BC8B73}" dt="2021-04-06T04:33:14.680" v="5341" actId="27803"/>
          <ac:spMkLst>
            <pc:docMk/>
            <pc:sldMk cId="1830847363" sldId="283"/>
            <ac:spMk id="14680" creationId="{56FC1BC2-D926-40D9-A952-AF6A1078ACA1}"/>
          </ac:spMkLst>
        </pc:spChg>
        <pc:spChg chg="mod">
          <ac:chgData name="Vivek Saahil" userId="43ad321a-5946-4c44-869a-99c3331d9527" providerId="ADAL" clId="{EA813354-F016-409C-A55B-EB42D8BC8B73}" dt="2021-04-06T04:33:14.680" v="5341" actId="27803"/>
          <ac:spMkLst>
            <pc:docMk/>
            <pc:sldMk cId="1830847363" sldId="283"/>
            <ac:spMk id="14681" creationId="{200E2E86-F08C-40B3-BB12-89DE91BF43E2}"/>
          </ac:spMkLst>
        </pc:spChg>
        <pc:spChg chg="mod">
          <ac:chgData name="Vivek Saahil" userId="43ad321a-5946-4c44-869a-99c3331d9527" providerId="ADAL" clId="{EA813354-F016-409C-A55B-EB42D8BC8B73}" dt="2021-04-06T04:33:14.680" v="5341" actId="27803"/>
          <ac:spMkLst>
            <pc:docMk/>
            <pc:sldMk cId="1830847363" sldId="283"/>
            <ac:spMk id="14682" creationId="{15E1EAAE-0C47-4B83-B609-3348B0D54F36}"/>
          </ac:spMkLst>
        </pc:spChg>
        <pc:spChg chg="mod">
          <ac:chgData name="Vivek Saahil" userId="43ad321a-5946-4c44-869a-99c3331d9527" providerId="ADAL" clId="{EA813354-F016-409C-A55B-EB42D8BC8B73}" dt="2021-04-06T04:33:14.680" v="5341" actId="27803"/>
          <ac:spMkLst>
            <pc:docMk/>
            <pc:sldMk cId="1830847363" sldId="283"/>
            <ac:spMk id="14683" creationId="{BA3A35D6-CFBD-4CD4-BF0E-D0B0E0EBF067}"/>
          </ac:spMkLst>
        </pc:spChg>
        <pc:spChg chg="mod">
          <ac:chgData name="Vivek Saahil" userId="43ad321a-5946-4c44-869a-99c3331d9527" providerId="ADAL" clId="{EA813354-F016-409C-A55B-EB42D8BC8B73}" dt="2021-04-06T04:33:14.680" v="5341" actId="27803"/>
          <ac:spMkLst>
            <pc:docMk/>
            <pc:sldMk cId="1830847363" sldId="283"/>
            <ac:spMk id="14684" creationId="{2DA8E75B-200C-49BD-A260-362C218B3967}"/>
          </ac:spMkLst>
        </pc:spChg>
        <pc:spChg chg="mod">
          <ac:chgData name="Vivek Saahil" userId="43ad321a-5946-4c44-869a-99c3331d9527" providerId="ADAL" clId="{EA813354-F016-409C-A55B-EB42D8BC8B73}" dt="2021-04-06T04:33:14.680" v="5341" actId="27803"/>
          <ac:spMkLst>
            <pc:docMk/>
            <pc:sldMk cId="1830847363" sldId="283"/>
            <ac:spMk id="14685" creationId="{47DA60F3-B965-40C6-A5E3-80F0A8D8A005}"/>
          </ac:spMkLst>
        </pc:spChg>
        <pc:spChg chg="mod">
          <ac:chgData name="Vivek Saahil" userId="43ad321a-5946-4c44-869a-99c3331d9527" providerId="ADAL" clId="{EA813354-F016-409C-A55B-EB42D8BC8B73}" dt="2021-04-06T04:33:14.680" v="5341" actId="27803"/>
          <ac:spMkLst>
            <pc:docMk/>
            <pc:sldMk cId="1830847363" sldId="283"/>
            <ac:spMk id="14686" creationId="{BF894F44-3861-47D2-B623-CE4257D6DF31}"/>
          </ac:spMkLst>
        </pc:spChg>
        <pc:spChg chg="mod">
          <ac:chgData name="Vivek Saahil" userId="43ad321a-5946-4c44-869a-99c3331d9527" providerId="ADAL" clId="{EA813354-F016-409C-A55B-EB42D8BC8B73}" dt="2021-04-06T04:33:14.680" v="5341" actId="27803"/>
          <ac:spMkLst>
            <pc:docMk/>
            <pc:sldMk cId="1830847363" sldId="283"/>
            <ac:spMk id="14687" creationId="{2DA467EC-81F8-4B0B-99DC-D3514AA21155}"/>
          </ac:spMkLst>
        </pc:spChg>
        <pc:spChg chg="mod">
          <ac:chgData name="Vivek Saahil" userId="43ad321a-5946-4c44-869a-99c3331d9527" providerId="ADAL" clId="{EA813354-F016-409C-A55B-EB42D8BC8B73}" dt="2021-04-06T04:33:14.680" v="5341" actId="27803"/>
          <ac:spMkLst>
            <pc:docMk/>
            <pc:sldMk cId="1830847363" sldId="283"/>
            <ac:spMk id="14688" creationId="{93BC0F02-972F-4ECD-AA6B-0F755F8B0928}"/>
          </ac:spMkLst>
        </pc:spChg>
        <pc:spChg chg="mod">
          <ac:chgData name="Vivek Saahil" userId="43ad321a-5946-4c44-869a-99c3331d9527" providerId="ADAL" clId="{EA813354-F016-409C-A55B-EB42D8BC8B73}" dt="2021-04-06T04:33:14.680" v="5341" actId="27803"/>
          <ac:spMkLst>
            <pc:docMk/>
            <pc:sldMk cId="1830847363" sldId="283"/>
            <ac:spMk id="14689" creationId="{784042DB-09AD-4CB2-9A50-2504EC83236C}"/>
          </ac:spMkLst>
        </pc:spChg>
        <pc:spChg chg="mod">
          <ac:chgData name="Vivek Saahil" userId="43ad321a-5946-4c44-869a-99c3331d9527" providerId="ADAL" clId="{EA813354-F016-409C-A55B-EB42D8BC8B73}" dt="2021-04-06T04:33:14.680" v="5341" actId="27803"/>
          <ac:spMkLst>
            <pc:docMk/>
            <pc:sldMk cId="1830847363" sldId="283"/>
            <ac:spMk id="14690" creationId="{19E2EE0E-E13D-4309-B2D4-9CF575E4C551}"/>
          </ac:spMkLst>
        </pc:spChg>
        <pc:spChg chg="mod">
          <ac:chgData name="Vivek Saahil" userId="43ad321a-5946-4c44-869a-99c3331d9527" providerId="ADAL" clId="{EA813354-F016-409C-A55B-EB42D8BC8B73}" dt="2021-04-06T04:33:14.680" v="5341" actId="27803"/>
          <ac:spMkLst>
            <pc:docMk/>
            <pc:sldMk cId="1830847363" sldId="283"/>
            <ac:spMk id="14691" creationId="{C1C1F8EB-23A5-41C4-8F09-34305621A008}"/>
          </ac:spMkLst>
        </pc:spChg>
        <pc:spChg chg="mod">
          <ac:chgData name="Vivek Saahil" userId="43ad321a-5946-4c44-869a-99c3331d9527" providerId="ADAL" clId="{EA813354-F016-409C-A55B-EB42D8BC8B73}" dt="2021-04-06T04:33:14.680" v="5341" actId="27803"/>
          <ac:spMkLst>
            <pc:docMk/>
            <pc:sldMk cId="1830847363" sldId="283"/>
            <ac:spMk id="14692" creationId="{01A332BF-19DE-4F22-9F7D-A15BFBB0D257}"/>
          </ac:spMkLst>
        </pc:spChg>
        <pc:spChg chg="mod">
          <ac:chgData name="Vivek Saahil" userId="43ad321a-5946-4c44-869a-99c3331d9527" providerId="ADAL" clId="{EA813354-F016-409C-A55B-EB42D8BC8B73}" dt="2021-04-06T04:33:14.680" v="5341" actId="27803"/>
          <ac:spMkLst>
            <pc:docMk/>
            <pc:sldMk cId="1830847363" sldId="283"/>
            <ac:spMk id="14693" creationId="{673E53E2-D1D5-42F9-9F54-532B2A4EAEF0}"/>
          </ac:spMkLst>
        </pc:spChg>
        <pc:spChg chg="mod">
          <ac:chgData name="Vivek Saahil" userId="43ad321a-5946-4c44-869a-99c3331d9527" providerId="ADAL" clId="{EA813354-F016-409C-A55B-EB42D8BC8B73}" dt="2021-04-06T04:33:14.680" v="5341" actId="27803"/>
          <ac:spMkLst>
            <pc:docMk/>
            <pc:sldMk cId="1830847363" sldId="283"/>
            <ac:spMk id="14694" creationId="{0616E06B-B378-4562-ACBE-9AFC08D111DA}"/>
          </ac:spMkLst>
        </pc:spChg>
        <pc:spChg chg="mod">
          <ac:chgData name="Vivek Saahil" userId="43ad321a-5946-4c44-869a-99c3331d9527" providerId="ADAL" clId="{EA813354-F016-409C-A55B-EB42D8BC8B73}" dt="2021-04-06T04:33:14.680" v="5341" actId="27803"/>
          <ac:spMkLst>
            <pc:docMk/>
            <pc:sldMk cId="1830847363" sldId="283"/>
            <ac:spMk id="14695" creationId="{3D4637B6-0462-42A0-ADDA-A86FC0A2F89F}"/>
          </ac:spMkLst>
        </pc:spChg>
        <pc:spChg chg="mod">
          <ac:chgData name="Vivek Saahil" userId="43ad321a-5946-4c44-869a-99c3331d9527" providerId="ADAL" clId="{EA813354-F016-409C-A55B-EB42D8BC8B73}" dt="2021-04-06T04:33:14.680" v="5341" actId="27803"/>
          <ac:spMkLst>
            <pc:docMk/>
            <pc:sldMk cId="1830847363" sldId="283"/>
            <ac:spMk id="14696" creationId="{EB6BC935-EDF2-473C-BBAB-869F1501A113}"/>
          </ac:spMkLst>
        </pc:spChg>
        <pc:spChg chg="mod">
          <ac:chgData name="Vivek Saahil" userId="43ad321a-5946-4c44-869a-99c3331d9527" providerId="ADAL" clId="{EA813354-F016-409C-A55B-EB42D8BC8B73}" dt="2021-04-06T04:33:14.680" v="5341" actId="27803"/>
          <ac:spMkLst>
            <pc:docMk/>
            <pc:sldMk cId="1830847363" sldId="283"/>
            <ac:spMk id="14697" creationId="{7F2F1EB0-0BC4-4BD8-B1A8-D9F2B6183280}"/>
          </ac:spMkLst>
        </pc:spChg>
        <pc:spChg chg="mod">
          <ac:chgData name="Vivek Saahil" userId="43ad321a-5946-4c44-869a-99c3331d9527" providerId="ADAL" clId="{EA813354-F016-409C-A55B-EB42D8BC8B73}" dt="2021-04-06T04:33:14.680" v="5341" actId="27803"/>
          <ac:spMkLst>
            <pc:docMk/>
            <pc:sldMk cId="1830847363" sldId="283"/>
            <ac:spMk id="14698" creationId="{92257D15-DEB5-497D-8A15-CFDEDCDF2625}"/>
          </ac:spMkLst>
        </pc:spChg>
        <pc:spChg chg="mod">
          <ac:chgData name="Vivek Saahil" userId="43ad321a-5946-4c44-869a-99c3331d9527" providerId="ADAL" clId="{EA813354-F016-409C-A55B-EB42D8BC8B73}" dt="2021-04-06T04:33:14.680" v="5341" actId="27803"/>
          <ac:spMkLst>
            <pc:docMk/>
            <pc:sldMk cId="1830847363" sldId="283"/>
            <ac:spMk id="14699" creationId="{0877A36B-8E7E-4E49-B05E-B75C10E72E46}"/>
          </ac:spMkLst>
        </pc:spChg>
        <pc:spChg chg="mod">
          <ac:chgData name="Vivek Saahil" userId="43ad321a-5946-4c44-869a-99c3331d9527" providerId="ADAL" clId="{EA813354-F016-409C-A55B-EB42D8BC8B73}" dt="2021-04-06T04:33:14.680" v="5341" actId="27803"/>
          <ac:spMkLst>
            <pc:docMk/>
            <pc:sldMk cId="1830847363" sldId="283"/>
            <ac:spMk id="14700" creationId="{E6294182-7454-4213-9EBE-14FBCC32B625}"/>
          </ac:spMkLst>
        </pc:spChg>
        <pc:spChg chg="mod">
          <ac:chgData name="Vivek Saahil" userId="43ad321a-5946-4c44-869a-99c3331d9527" providerId="ADAL" clId="{EA813354-F016-409C-A55B-EB42D8BC8B73}" dt="2021-04-06T04:33:14.680" v="5341" actId="27803"/>
          <ac:spMkLst>
            <pc:docMk/>
            <pc:sldMk cId="1830847363" sldId="283"/>
            <ac:spMk id="14701" creationId="{8E04A59A-AFA2-49D7-A369-5988ACFD3B62}"/>
          </ac:spMkLst>
        </pc:spChg>
        <pc:spChg chg="mod">
          <ac:chgData name="Vivek Saahil" userId="43ad321a-5946-4c44-869a-99c3331d9527" providerId="ADAL" clId="{EA813354-F016-409C-A55B-EB42D8BC8B73}" dt="2021-04-06T04:33:14.680" v="5341" actId="27803"/>
          <ac:spMkLst>
            <pc:docMk/>
            <pc:sldMk cId="1830847363" sldId="283"/>
            <ac:spMk id="14702" creationId="{F40DD020-74C3-4824-8D0A-E562B167D74A}"/>
          </ac:spMkLst>
        </pc:spChg>
        <pc:spChg chg="mod">
          <ac:chgData name="Vivek Saahil" userId="43ad321a-5946-4c44-869a-99c3331d9527" providerId="ADAL" clId="{EA813354-F016-409C-A55B-EB42D8BC8B73}" dt="2021-04-06T04:33:14.680" v="5341" actId="27803"/>
          <ac:spMkLst>
            <pc:docMk/>
            <pc:sldMk cId="1830847363" sldId="283"/>
            <ac:spMk id="14703" creationId="{A0EFF190-8D8C-483A-8A14-BE0F939835E7}"/>
          </ac:spMkLst>
        </pc:spChg>
        <pc:spChg chg="mod">
          <ac:chgData name="Vivek Saahil" userId="43ad321a-5946-4c44-869a-99c3331d9527" providerId="ADAL" clId="{EA813354-F016-409C-A55B-EB42D8BC8B73}" dt="2021-04-06T04:33:14.680" v="5341" actId="27803"/>
          <ac:spMkLst>
            <pc:docMk/>
            <pc:sldMk cId="1830847363" sldId="283"/>
            <ac:spMk id="14704" creationId="{08FEC2A4-9848-40A9-A8A2-0F358CCD3F39}"/>
          </ac:spMkLst>
        </pc:spChg>
        <pc:spChg chg="mod">
          <ac:chgData name="Vivek Saahil" userId="43ad321a-5946-4c44-869a-99c3331d9527" providerId="ADAL" clId="{EA813354-F016-409C-A55B-EB42D8BC8B73}" dt="2021-04-06T04:33:14.680" v="5341" actId="27803"/>
          <ac:spMkLst>
            <pc:docMk/>
            <pc:sldMk cId="1830847363" sldId="283"/>
            <ac:spMk id="14705" creationId="{8831FE7A-4B48-48D2-A4D5-AB868096D4A5}"/>
          </ac:spMkLst>
        </pc:spChg>
        <pc:spChg chg="mod">
          <ac:chgData name="Vivek Saahil" userId="43ad321a-5946-4c44-869a-99c3331d9527" providerId="ADAL" clId="{EA813354-F016-409C-A55B-EB42D8BC8B73}" dt="2021-04-06T04:33:14.680" v="5341" actId="27803"/>
          <ac:spMkLst>
            <pc:docMk/>
            <pc:sldMk cId="1830847363" sldId="283"/>
            <ac:spMk id="14706" creationId="{AAA08E93-2C8F-4B1C-90BB-92E4481EF06D}"/>
          </ac:spMkLst>
        </pc:spChg>
        <pc:spChg chg="mod">
          <ac:chgData name="Vivek Saahil" userId="43ad321a-5946-4c44-869a-99c3331d9527" providerId="ADAL" clId="{EA813354-F016-409C-A55B-EB42D8BC8B73}" dt="2021-04-06T04:33:14.680" v="5341" actId="27803"/>
          <ac:spMkLst>
            <pc:docMk/>
            <pc:sldMk cId="1830847363" sldId="283"/>
            <ac:spMk id="14707" creationId="{82BA56E9-B4DC-4C9B-9BC1-3B984B5B9F0C}"/>
          </ac:spMkLst>
        </pc:spChg>
        <pc:spChg chg="mod">
          <ac:chgData name="Vivek Saahil" userId="43ad321a-5946-4c44-869a-99c3331d9527" providerId="ADAL" clId="{EA813354-F016-409C-A55B-EB42D8BC8B73}" dt="2021-04-06T04:33:14.680" v="5341" actId="27803"/>
          <ac:spMkLst>
            <pc:docMk/>
            <pc:sldMk cId="1830847363" sldId="283"/>
            <ac:spMk id="14708" creationId="{C6E783CD-ABE0-49AE-B136-97CFD39529BC}"/>
          </ac:spMkLst>
        </pc:spChg>
        <pc:spChg chg="mod">
          <ac:chgData name="Vivek Saahil" userId="43ad321a-5946-4c44-869a-99c3331d9527" providerId="ADAL" clId="{EA813354-F016-409C-A55B-EB42D8BC8B73}" dt="2021-04-06T04:33:14.680" v="5341" actId="27803"/>
          <ac:spMkLst>
            <pc:docMk/>
            <pc:sldMk cId="1830847363" sldId="283"/>
            <ac:spMk id="14709" creationId="{049B804C-F0C9-47DA-BF96-6687B0E9B055}"/>
          </ac:spMkLst>
        </pc:spChg>
        <pc:spChg chg="mod">
          <ac:chgData name="Vivek Saahil" userId="43ad321a-5946-4c44-869a-99c3331d9527" providerId="ADAL" clId="{EA813354-F016-409C-A55B-EB42D8BC8B73}" dt="2021-04-06T04:33:14.680" v="5341" actId="27803"/>
          <ac:spMkLst>
            <pc:docMk/>
            <pc:sldMk cId="1830847363" sldId="283"/>
            <ac:spMk id="14710" creationId="{D7015F21-9C06-4E6C-B1A8-D3E2E8DE2D77}"/>
          </ac:spMkLst>
        </pc:spChg>
        <pc:spChg chg="mod">
          <ac:chgData name="Vivek Saahil" userId="43ad321a-5946-4c44-869a-99c3331d9527" providerId="ADAL" clId="{EA813354-F016-409C-A55B-EB42D8BC8B73}" dt="2021-04-06T04:33:14.680" v="5341" actId="27803"/>
          <ac:spMkLst>
            <pc:docMk/>
            <pc:sldMk cId="1830847363" sldId="283"/>
            <ac:spMk id="14711" creationId="{0BB0B446-23ED-4F54-AB42-4460DC958AB4}"/>
          </ac:spMkLst>
        </pc:spChg>
        <pc:spChg chg="mod">
          <ac:chgData name="Vivek Saahil" userId="43ad321a-5946-4c44-869a-99c3331d9527" providerId="ADAL" clId="{EA813354-F016-409C-A55B-EB42D8BC8B73}" dt="2021-04-06T04:33:14.680" v="5341" actId="27803"/>
          <ac:spMkLst>
            <pc:docMk/>
            <pc:sldMk cId="1830847363" sldId="283"/>
            <ac:spMk id="14712" creationId="{7CAF58FF-0A1A-4B3E-8DCE-B9BBF0C4F2FE}"/>
          </ac:spMkLst>
        </pc:spChg>
        <pc:spChg chg="mod">
          <ac:chgData name="Vivek Saahil" userId="43ad321a-5946-4c44-869a-99c3331d9527" providerId="ADAL" clId="{EA813354-F016-409C-A55B-EB42D8BC8B73}" dt="2021-04-06T04:33:14.680" v="5341" actId="27803"/>
          <ac:spMkLst>
            <pc:docMk/>
            <pc:sldMk cId="1830847363" sldId="283"/>
            <ac:spMk id="14713" creationId="{B4FEF3D0-C217-4C7A-810C-5373910AFA5E}"/>
          </ac:spMkLst>
        </pc:spChg>
        <pc:spChg chg="mod">
          <ac:chgData name="Vivek Saahil" userId="43ad321a-5946-4c44-869a-99c3331d9527" providerId="ADAL" clId="{EA813354-F016-409C-A55B-EB42D8BC8B73}" dt="2021-04-06T04:33:14.680" v="5341" actId="27803"/>
          <ac:spMkLst>
            <pc:docMk/>
            <pc:sldMk cId="1830847363" sldId="283"/>
            <ac:spMk id="14714" creationId="{C0FFB36C-E82C-4E5F-BCD8-BDA1B07903DA}"/>
          </ac:spMkLst>
        </pc:spChg>
        <pc:spChg chg="mod">
          <ac:chgData name="Vivek Saahil" userId="43ad321a-5946-4c44-869a-99c3331d9527" providerId="ADAL" clId="{EA813354-F016-409C-A55B-EB42D8BC8B73}" dt="2021-04-06T04:33:14.680" v="5341" actId="27803"/>
          <ac:spMkLst>
            <pc:docMk/>
            <pc:sldMk cId="1830847363" sldId="283"/>
            <ac:spMk id="14715" creationId="{C976EC31-13B8-4987-878E-AF627FBDD416}"/>
          </ac:spMkLst>
        </pc:spChg>
        <pc:spChg chg="mod">
          <ac:chgData name="Vivek Saahil" userId="43ad321a-5946-4c44-869a-99c3331d9527" providerId="ADAL" clId="{EA813354-F016-409C-A55B-EB42D8BC8B73}" dt="2021-04-06T04:33:14.680" v="5341" actId="27803"/>
          <ac:spMkLst>
            <pc:docMk/>
            <pc:sldMk cId="1830847363" sldId="283"/>
            <ac:spMk id="14716" creationId="{69084DB0-EE2A-4C02-89D5-0C37BA9DFB7E}"/>
          </ac:spMkLst>
        </pc:spChg>
        <pc:spChg chg="mod">
          <ac:chgData name="Vivek Saahil" userId="43ad321a-5946-4c44-869a-99c3331d9527" providerId="ADAL" clId="{EA813354-F016-409C-A55B-EB42D8BC8B73}" dt="2021-04-06T04:33:14.680" v="5341" actId="27803"/>
          <ac:spMkLst>
            <pc:docMk/>
            <pc:sldMk cId="1830847363" sldId="283"/>
            <ac:spMk id="14717" creationId="{31350E60-D1BD-4492-AF4B-B393C4C38D4B}"/>
          </ac:spMkLst>
        </pc:spChg>
        <pc:spChg chg="mod">
          <ac:chgData name="Vivek Saahil" userId="43ad321a-5946-4c44-869a-99c3331d9527" providerId="ADAL" clId="{EA813354-F016-409C-A55B-EB42D8BC8B73}" dt="2021-04-06T04:33:14.680" v="5341" actId="27803"/>
          <ac:spMkLst>
            <pc:docMk/>
            <pc:sldMk cId="1830847363" sldId="283"/>
            <ac:spMk id="14718" creationId="{E3371BD7-78F9-4F82-8C47-F3763A3D63CD}"/>
          </ac:spMkLst>
        </pc:spChg>
        <pc:spChg chg="mod">
          <ac:chgData name="Vivek Saahil" userId="43ad321a-5946-4c44-869a-99c3331d9527" providerId="ADAL" clId="{EA813354-F016-409C-A55B-EB42D8BC8B73}" dt="2021-04-06T04:33:14.680" v="5341" actId="27803"/>
          <ac:spMkLst>
            <pc:docMk/>
            <pc:sldMk cId="1830847363" sldId="283"/>
            <ac:spMk id="14719" creationId="{B16325D3-48D4-42F2-9EAC-235C467A2768}"/>
          </ac:spMkLst>
        </pc:spChg>
        <pc:spChg chg="mod">
          <ac:chgData name="Vivek Saahil" userId="43ad321a-5946-4c44-869a-99c3331d9527" providerId="ADAL" clId="{EA813354-F016-409C-A55B-EB42D8BC8B73}" dt="2021-04-06T04:33:14.680" v="5341" actId="27803"/>
          <ac:spMkLst>
            <pc:docMk/>
            <pc:sldMk cId="1830847363" sldId="283"/>
            <ac:spMk id="14720" creationId="{35F32098-3EE5-4B8B-A56F-5CBDD7C0F973}"/>
          </ac:spMkLst>
        </pc:spChg>
        <pc:spChg chg="mod">
          <ac:chgData name="Vivek Saahil" userId="43ad321a-5946-4c44-869a-99c3331d9527" providerId="ADAL" clId="{EA813354-F016-409C-A55B-EB42D8BC8B73}" dt="2021-04-06T04:33:14.680" v="5341" actId="27803"/>
          <ac:spMkLst>
            <pc:docMk/>
            <pc:sldMk cId="1830847363" sldId="283"/>
            <ac:spMk id="14721" creationId="{727FECD4-947D-41D6-AB9B-272535A99844}"/>
          </ac:spMkLst>
        </pc:spChg>
        <pc:spChg chg="mod">
          <ac:chgData name="Vivek Saahil" userId="43ad321a-5946-4c44-869a-99c3331d9527" providerId="ADAL" clId="{EA813354-F016-409C-A55B-EB42D8BC8B73}" dt="2021-04-06T04:33:14.680" v="5341" actId="27803"/>
          <ac:spMkLst>
            <pc:docMk/>
            <pc:sldMk cId="1830847363" sldId="283"/>
            <ac:spMk id="14722" creationId="{34BF0EB0-2263-47B8-B4D2-A5F5CC532792}"/>
          </ac:spMkLst>
        </pc:spChg>
        <pc:spChg chg="mod">
          <ac:chgData name="Vivek Saahil" userId="43ad321a-5946-4c44-869a-99c3331d9527" providerId="ADAL" clId="{EA813354-F016-409C-A55B-EB42D8BC8B73}" dt="2021-04-06T04:33:14.680" v="5341" actId="27803"/>
          <ac:spMkLst>
            <pc:docMk/>
            <pc:sldMk cId="1830847363" sldId="283"/>
            <ac:spMk id="14723" creationId="{63A15038-721A-4825-9A67-C23C11789890}"/>
          </ac:spMkLst>
        </pc:spChg>
        <pc:spChg chg="mod">
          <ac:chgData name="Vivek Saahil" userId="43ad321a-5946-4c44-869a-99c3331d9527" providerId="ADAL" clId="{EA813354-F016-409C-A55B-EB42D8BC8B73}" dt="2021-04-06T04:33:14.680" v="5341" actId="27803"/>
          <ac:spMkLst>
            <pc:docMk/>
            <pc:sldMk cId="1830847363" sldId="283"/>
            <ac:spMk id="14724" creationId="{0EC68F7A-41E6-4E19-BF6D-5918DEE23E5A}"/>
          </ac:spMkLst>
        </pc:spChg>
        <pc:spChg chg="mod">
          <ac:chgData name="Vivek Saahil" userId="43ad321a-5946-4c44-869a-99c3331d9527" providerId="ADAL" clId="{EA813354-F016-409C-A55B-EB42D8BC8B73}" dt="2021-04-06T04:33:14.680" v="5341" actId="27803"/>
          <ac:spMkLst>
            <pc:docMk/>
            <pc:sldMk cId="1830847363" sldId="283"/>
            <ac:spMk id="14725" creationId="{A33D6DCC-746C-489D-AC9C-3D5FF09D5DB1}"/>
          </ac:spMkLst>
        </pc:spChg>
        <pc:spChg chg="mod">
          <ac:chgData name="Vivek Saahil" userId="43ad321a-5946-4c44-869a-99c3331d9527" providerId="ADAL" clId="{EA813354-F016-409C-A55B-EB42D8BC8B73}" dt="2021-04-06T04:33:14.680" v="5341" actId="27803"/>
          <ac:spMkLst>
            <pc:docMk/>
            <pc:sldMk cId="1830847363" sldId="283"/>
            <ac:spMk id="14726" creationId="{E9F121E5-A051-4E25-A085-4BF5D2C604E4}"/>
          </ac:spMkLst>
        </pc:spChg>
        <pc:spChg chg="mod">
          <ac:chgData name="Vivek Saahil" userId="43ad321a-5946-4c44-869a-99c3331d9527" providerId="ADAL" clId="{EA813354-F016-409C-A55B-EB42D8BC8B73}" dt="2021-04-06T04:33:14.680" v="5341" actId="27803"/>
          <ac:spMkLst>
            <pc:docMk/>
            <pc:sldMk cId="1830847363" sldId="283"/>
            <ac:spMk id="14727" creationId="{13753BD2-71E2-4CC0-814F-9A6B6765CDC2}"/>
          </ac:spMkLst>
        </pc:spChg>
        <pc:spChg chg="mod">
          <ac:chgData name="Vivek Saahil" userId="43ad321a-5946-4c44-869a-99c3331d9527" providerId="ADAL" clId="{EA813354-F016-409C-A55B-EB42D8BC8B73}" dt="2021-04-06T04:33:14.680" v="5341" actId="27803"/>
          <ac:spMkLst>
            <pc:docMk/>
            <pc:sldMk cId="1830847363" sldId="283"/>
            <ac:spMk id="14728" creationId="{DB5D4A7B-E2C8-4660-BAE2-F1A62AD96942}"/>
          </ac:spMkLst>
        </pc:spChg>
        <pc:spChg chg="mod">
          <ac:chgData name="Vivek Saahil" userId="43ad321a-5946-4c44-869a-99c3331d9527" providerId="ADAL" clId="{EA813354-F016-409C-A55B-EB42D8BC8B73}" dt="2021-04-06T04:33:14.680" v="5341" actId="27803"/>
          <ac:spMkLst>
            <pc:docMk/>
            <pc:sldMk cId="1830847363" sldId="283"/>
            <ac:spMk id="14729" creationId="{EB539460-FEFB-4283-8B11-C101FC753E8B}"/>
          </ac:spMkLst>
        </pc:spChg>
        <pc:spChg chg="mod">
          <ac:chgData name="Vivek Saahil" userId="43ad321a-5946-4c44-869a-99c3331d9527" providerId="ADAL" clId="{EA813354-F016-409C-A55B-EB42D8BC8B73}" dt="2021-04-06T04:33:14.680" v="5341" actId="27803"/>
          <ac:spMkLst>
            <pc:docMk/>
            <pc:sldMk cId="1830847363" sldId="283"/>
            <ac:spMk id="14730" creationId="{82BDDE67-6493-4280-837A-99D5BEFF2B4D}"/>
          </ac:spMkLst>
        </pc:spChg>
        <pc:spChg chg="mod">
          <ac:chgData name="Vivek Saahil" userId="43ad321a-5946-4c44-869a-99c3331d9527" providerId="ADAL" clId="{EA813354-F016-409C-A55B-EB42D8BC8B73}" dt="2021-04-06T04:33:14.680" v="5341" actId="27803"/>
          <ac:spMkLst>
            <pc:docMk/>
            <pc:sldMk cId="1830847363" sldId="283"/>
            <ac:spMk id="14731" creationId="{292B2FD0-A584-426C-BCCB-D3521781EB6C}"/>
          </ac:spMkLst>
        </pc:spChg>
        <pc:spChg chg="mod">
          <ac:chgData name="Vivek Saahil" userId="43ad321a-5946-4c44-869a-99c3331d9527" providerId="ADAL" clId="{EA813354-F016-409C-A55B-EB42D8BC8B73}" dt="2021-04-06T04:33:14.680" v="5341" actId="27803"/>
          <ac:spMkLst>
            <pc:docMk/>
            <pc:sldMk cId="1830847363" sldId="283"/>
            <ac:spMk id="14732" creationId="{3F03AB43-240E-41CF-AECF-865DB859BCCF}"/>
          </ac:spMkLst>
        </pc:spChg>
        <pc:spChg chg="mod">
          <ac:chgData name="Vivek Saahil" userId="43ad321a-5946-4c44-869a-99c3331d9527" providerId="ADAL" clId="{EA813354-F016-409C-A55B-EB42D8BC8B73}" dt="2021-04-06T04:33:14.680" v="5341" actId="27803"/>
          <ac:spMkLst>
            <pc:docMk/>
            <pc:sldMk cId="1830847363" sldId="283"/>
            <ac:spMk id="14733" creationId="{55E16B22-C095-436E-8939-88031799C380}"/>
          </ac:spMkLst>
        </pc:spChg>
        <pc:spChg chg="mod">
          <ac:chgData name="Vivek Saahil" userId="43ad321a-5946-4c44-869a-99c3331d9527" providerId="ADAL" clId="{EA813354-F016-409C-A55B-EB42D8BC8B73}" dt="2021-04-06T04:33:14.680" v="5341" actId="27803"/>
          <ac:spMkLst>
            <pc:docMk/>
            <pc:sldMk cId="1830847363" sldId="283"/>
            <ac:spMk id="14734" creationId="{5E45FF52-46A0-42DF-B35A-8E15C0411C8E}"/>
          </ac:spMkLst>
        </pc:spChg>
        <pc:spChg chg="mod">
          <ac:chgData name="Vivek Saahil" userId="43ad321a-5946-4c44-869a-99c3331d9527" providerId="ADAL" clId="{EA813354-F016-409C-A55B-EB42D8BC8B73}" dt="2021-04-06T04:33:14.680" v="5341" actId="27803"/>
          <ac:spMkLst>
            <pc:docMk/>
            <pc:sldMk cId="1830847363" sldId="283"/>
            <ac:spMk id="14735" creationId="{1265FBF4-BA5E-4464-932E-F42263C84924}"/>
          </ac:spMkLst>
        </pc:spChg>
        <pc:spChg chg="mod">
          <ac:chgData name="Vivek Saahil" userId="43ad321a-5946-4c44-869a-99c3331d9527" providerId="ADAL" clId="{EA813354-F016-409C-A55B-EB42D8BC8B73}" dt="2021-04-06T04:33:14.680" v="5341" actId="27803"/>
          <ac:spMkLst>
            <pc:docMk/>
            <pc:sldMk cId="1830847363" sldId="283"/>
            <ac:spMk id="14736" creationId="{9AE3C76A-19DE-4CC1-AD55-D58AD454A948}"/>
          </ac:spMkLst>
        </pc:spChg>
        <pc:spChg chg="mod">
          <ac:chgData name="Vivek Saahil" userId="43ad321a-5946-4c44-869a-99c3331d9527" providerId="ADAL" clId="{EA813354-F016-409C-A55B-EB42D8BC8B73}" dt="2021-04-06T04:33:14.680" v="5341" actId="27803"/>
          <ac:spMkLst>
            <pc:docMk/>
            <pc:sldMk cId="1830847363" sldId="283"/>
            <ac:spMk id="14737" creationId="{2D2569FE-45DB-4E27-9D41-5984969C3A7E}"/>
          </ac:spMkLst>
        </pc:spChg>
        <pc:spChg chg="mod">
          <ac:chgData name="Vivek Saahil" userId="43ad321a-5946-4c44-869a-99c3331d9527" providerId="ADAL" clId="{EA813354-F016-409C-A55B-EB42D8BC8B73}" dt="2021-04-06T04:33:14.680" v="5341" actId="27803"/>
          <ac:spMkLst>
            <pc:docMk/>
            <pc:sldMk cId="1830847363" sldId="283"/>
            <ac:spMk id="14738" creationId="{9BE2B64E-819C-45C6-AEDB-ABDFD701AF82}"/>
          </ac:spMkLst>
        </pc:spChg>
        <pc:spChg chg="mod">
          <ac:chgData name="Vivek Saahil" userId="43ad321a-5946-4c44-869a-99c3331d9527" providerId="ADAL" clId="{EA813354-F016-409C-A55B-EB42D8BC8B73}" dt="2021-04-06T04:33:14.680" v="5341" actId="27803"/>
          <ac:spMkLst>
            <pc:docMk/>
            <pc:sldMk cId="1830847363" sldId="283"/>
            <ac:spMk id="14739" creationId="{6497BB0D-754C-4855-9D99-901774F39C8A}"/>
          </ac:spMkLst>
        </pc:spChg>
        <pc:spChg chg="mod">
          <ac:chgData name="Vivek Saahil" userId="43ad321a-5946-4c44-869a-99c3331d9527" providerId="ADAL" clId="{EA813354-F016-409C-A55B-EB42D8BC8B73}" dt="2021-04-06T04:33:14.680" v="5341" actId="27803"/>
          <ac:spMkLst>
            <pc:docMk/>
            <pc:sldMk cId="1830847363" sldId="283"/>
            <ac:spMk id="14740" creationId="{01184D96-44C8-4DFA-87B7-D80D1605F06C}"/>
          </ac:spMkLst>
        </pc:spChg>
        <pc:spChg chg="mod">
          <ac:chgData name="Vivek Saahil" userId="43ad321a-5946-4c44-869a-99c3331d9527" providerId="ADAL" clId="{EA813354-F016-409C-A55B-EB42D8BC8B73}" dt="2021-04-06T04:33:14.680" v="5341" actId="27803"/>
          <ac:spMkLst>
            <pc:docMk/>
            <pc:sldMk cId="1830847363" sldId="283"/>
            <ac:spMk id="14741" creationId="{7A8ABC05-BA83-41E2-B3DC-D8570EEC0FCC}"/>
          </ac:spMkLst>
        </pc:spChg>
        <pc:spChg chg="mod">
          <ac:chgData name="Vivek Saahil" userId="43ad321a-5946-4c44-869a-99c3331d9527" providerId="ADAL" clId="{EA813354-F016-409C-A55B-EB42D8BC8B73}" dt="2021-04-06T04:33:14.680" v="5341" actId="27803"/>
          <ac:spMkLst>
            <pc:docMk/>
            <pc:sldMk cId="1830847363" sldId="283"/>
            <ac:spMk id="14742" creationId="{D9D6FCF0-5A3E-4653-869A-88ED5CCBAB21}"/>
          </ac:spMkLst>
        </pc:spChg>
        <pc:spChg chg="mod">
          <ac:chgData name="Vivek Saahil" userId="43ad321a-5946-4c44-869a-99c3331d9527" providerId="ADAL" clId="{EA813354-F016-409C-A55B-EB42D8BC8B73}" dt="2021-04-06T04:33:14.680" v="5341" actId="27803"/>
          <ac:spMkLst>
            <pc:docMk/>
            <pc:sldMk cId="1830847363" sldId="283"/>
            <ac:spMk id="14743" creationId="{CBB07296-B6B7-4027-84B7-0049A3EB5F16}"/>
          </ac:spMkLst>
        </pc:spChg>
        <pc:spChg chg="mod">
          <ac:chgData name="Vivek Saahil" userId="43ad321a-5946-4c44-869a-99c3331d9527" providerId="ADAL" clId="{EA813354-F016-409C-A55B-EB42D8BC8B73}" dt="2021-04-06T04:33:14.680" v="5341" actId="27803"/>
          <ac:spMkLst>
            <pc:docMk/>
            <pc:sldMk cId="1830847363" sldId="283"/>
            <ac:spMk id="14744" creationId="{6F356CE6-09B8-4F91-8D0C-622B24318A5E}"/>
          </ac:spMkLst>
        </pc:spChg>
        <pc:spChg chg="mod">
          <ac:chgData name="Vivek Saahil" userId="43ad321a-5946-4c44-869a-99c3331d9527" providerId="ADAL" clId="{EA813354-F016-409C-A55B-EB42D8BC8B73}" dt="2021-04-06T04:33:14.680" v="5341" actId="27803"/>
          <ac:spMkLst>
            <pc:docMk/>
            <pc:sldMk cId="1830847363" sldId="283"/>
            <ac:spMk id="14745" creationId="{6C6B1A8F-6DAF-44BD-BCCE-A3043D6CEA66}"/>
          </ac:spMkLst>
        </pc:spChg>
        <pc:spChg chg="mod">
          <ac:chgData name="Vivek Saahil" userId="43ad321a-5946-4c44-869a-99c3331d9527" providerId="ADAL" clId="{EA813354-F016-409C-A55B-EB42D8BC8B73}" dt="2021-04-06T04:33:14.680" v="5341" actId="27803"/>
          <ac:spMkLst>
            <pc:docMk/>
            <pc:sldMk cId="1830847363" sldId="283"/>
            <ac:spMk id="14746" creationId="{977D3F54-05BE-40B1-8F59-8F28115A012D}"/>
          </ac:spMkLst>
        </pc:spChg>
        <pc:spChg chg="mod">
          <ac:chgData name="Vivek Saahil" userId="43ad321a-5946-4c44-869a-99c3331d9527" providerId="ADAL" clId="{EA813354-F016-409C-A55B-EB42D8BC8B73}" dt="2021-04-06T04:33:14.680" v="5341" actId="27803"/>
          <ac:spMkLst>
            <pc:docMk/>
            <pc:sldMk cId="1830847363" sldId="283"/>
            <ac:spMk id="14747" creationId="{140FBC27-36A7-484B-A5FF-7EFEC68AB7B3}"/>
          </ac:spMkLst>
        </pc:spChg>
        <pc:spChg chg="mod">
          <ac:chgData name="Vivek Saahil" userId="43ad321a-5946-4c44-869a-99c3331d9527" providerId="ADAL" clId="{EA813354-F016-409C-A55B-EB42D8BC8B73}" dt="2021-04-06T04:33:14.680" v="5341" actId="27803"/>
          <ac:spMkLst>
            <pc:docMk/>
            <pc:sldMk cId="1830847363" sldId="283"/>
            <ac:spMk id="14748" creationId="{9E82E6BC-71BF-4106-9493-80F8ED6A6AE9}"/>
          </ac:spMkLst>
        </pc:spChg>
        <pc:spChg chg="mod">
          <ac:chgData name="Vivek Saahil" userId="43ad321a-5946-4c44-869a-99c3331d9527" providerId="ADAL" clId="{EA813354-F016-409C-A55B-EB42D8BC8B73}" dt="2021-04-06T04:33:14.680" v="5341" actId="27803"/>
          <ac:spMkLst>
            <pc:docMk/>
            <pc:sldMk cId="1830847363" sldId="283"/>
            <ac:spMk id="14749" creationId="{6B8831D9-BAAC-48DA-A722-16BE28464B2C}"/>
          </ac:spMkLst>
        </pc:spChg>
        <pc:spChg chg="mod">
          <ac:chgData name="Vivek Saahil" userId="43ad321a-5946-4c44-869a-99c3331d9527" providerId="ADAL" clId="{EA813354-F016-409C-A55B-EB42D8BC8B73}" dt="2021-04-06T04:33:14.680" v="5341" actId="27803"/>
          <ac:spMkLst>
            <pc:docMk/>
            <pc:sldMk cId="1830847363" sldId="283"/>
            <ac:spMk id="14750" creationId="{DC2F2F8E-D693-4311-8168-ECE3671E8162}"/>
          </ac:spMkLst>
        </pc:spChg>
        <pc:spChg chg="mod">
          <ac:chgData name="Vivek Saahil" userId="43ad321a-5946-4c44-869a-99c3331d9527" providerId="ADAL" clId="{EA813354-F016-409C-A55B-EB42D8BC8B73}" dt="2021-04-06T04:33:14.680" v="5341" actId="27803"/>
          <ac:spMkLst>
            <pc:docMk/>
            <pc:sldMk cId="1830847363" sldId="283"/>
            <ac:spMk id="14751" creationId="{58C26E91-88A2-48F6-8E55-7DDD516A8664}"/>
          </ac:spMkLst>
        </pc:spChg>
        <pc:spChg chg="mod">
          <ac:chgData name="Vivek Saahil" userId="43ad321a-5946-4c44-869a-99c3331d9527" providerId="ADAL" clId="{EA813354-F016-409C-A55B-EB42D8BC8B73}" dt="2021-04-06T04:33:14.680" v="5341" actId="27803"/>
          <ac:spMkLst>
            <pc:docMk/>
            <pc:sldMk cId="1830847363" sldId="283"/>
            <ac:spMk id="14752" creationId="{4875C782-3E24-4546-AE16-B871D1B75740}"/>
          </ac:spMkLst>
        </pc:spChg>
        <pc:spChg chg="mod">
          <ac:chgData name="Vivek Saahil" userId="43ad321a-5946-4c44-869a-99c3331d9527" providerId="ADAL" clId="{EA813354-F016-409C-A55B-EB42D8BC8B73}" dt="2021-04-06T04:33:14.680" v="5341" actId="27803"/>
          <ac:spMkLst>
            <pc:docMk/>
            <pc:sldMk cId="1830847363" sldId="283"/>
            <ac:spMk id="14753" creationId="{11A21D6A-1BD8-48D7-8E72-074B9DF705F4}"/>
          </ac:spMkLst>
        </pc:spChg>
        <pc:spChg chg="mod">
          <ac:chgData name="Vivek Saahil" userId="43ad321a-5946-4c44-869a-99c3331d9527" providerId="ADAL" clId="{EA813354-F016-409C-A55B-EB42D8BC8B73}" dt="2021-04-06T04:33:14.680" v="5341" actId="27803"/>
          <ac:spMkLst>
            <pc:docMk/>
            <pc:sldMk cId="1830847363" sldId="283"/>
            <ac:spMk id="14754" creationId="{E432BBA8-2861-4E80-A189-63EEAB3C6972}"/>
          </ac:spMkLst>
        </pc:spChg>
        <pc:spChg chg="mod">
          <ac:chgData name="Vivek Saahil" userId="43ad321a-5946-4c44-869a-99c3331d9527" providerId="ADAL" clId="{EA813354-F016-409C-A55B-EB42D8BC8B73}" dt="2021-04-06T04:33:14.680" v="5341" actId="27803"/>
          <ac:spMkLst>
            <pc:docMk/>
            <pc:sldMk cId="1830847363" sldId="283"/>
            <ac:spMk id="14755" creationId="{C5BE2D8C-F2E8-424B-9165-BAB0712123DE}"/>
          </ac:spMkLst>
        </pc:spChg>
        <pc:spChg chg="mod">
          <ac:chgData name="Vivek Saahil" userId="43ad321a-5946-4c44-869a-99c3331d9527" providerId="ADAL" clId="{EA813354-F016-409C-A55B-EB42D8BC8B73}" dt="2021-04-06T04:33:14.680" v="5341" actId="27803"/>
          <ac:spMkLst>
            <pc:docMk/>
            <pc:sldMk cId="1830847363" sldId="283"/>
            <ac:spMk id="14756" creationId="{4DC6DDFE-78AC-4694-9ABC-C731F0447298}"/>
          </ac:spMkLst>
        </pc:spChg>
        <pc:spChg chg="mod">
          <ac:chgData name="Vivek Saahil" userId="43ad321a-5946-4c44-869a-99c3331d9527" providerId="ADAL" clId="{EA813354-F016-409C-A55B-EB42D8BC8B73}" dt="2021-04-06T04:33:14.680" v="5341" actId="27803"/>
          <ac:spMkLst>
            <pc:docMk/>
            <pc:sldMk cId="1830847363" sldId="283"/>
            <ac:spMk id="14757" creationId="{91A7BF29-6F4C-4F0D-B6B5-E82A6F2BB168}"/>
          </ac:spMkLst>
        </pc:spChg>
        <pc:spChg chg="mod">
          <ac:chgData name="Vivek Saahil" userId="43ad321a-5946-4c44-869a-99c3331d9527" providerId="ADAL" clId="{EA813354-F016-409C-A55B-EB42D8BC8B73}" dt="2021-04-06T04:33:14.680" v="5341" actId="27803"/>
          <ac:spMkLst>
            <pc:docMk/>
            <pc:sldMk cId="1830847363" sldId="283"/>
            <ac:spMk id="14758" creationId="{679BC656-8D6E-406C-8816-5B2B903DF5EB}"/>
          </ac:spMkLst>
        </pc:spChg>
        <pc:spChg chg="mod">
          <ac:chgData name="Vivek Saahil" userId="43ad321a-5946-4c44-869a-99c3331d9527" providerId="ADAL" clId="{EA813354-F016-409C-A55B-EB42D8BC8B73}" dt="2021-04-06T04:33:14.680" v="5341" actId="27803"/>
          <ac:spMkLst>
            <pc:docMk/>
            <pc:sldMk cId="1830847363" sldId="283"/>
            <ac:spMk id="14759" creationId="{102AA28F-3A16-41ED-AEB1-13167ECACF31}"/>
          </ac:spMkLst>
        </pc:spChg>
        <pc:spChg chg="mod">
          <ac:chgData name="Vivek Saahil" userId="43ad321a-5946-4c44-869a-99c3331d9527" providerId="ADAL" clId="{EA813354-F016-409C-A55B-EB42D8BC8B73}" dt="2021-04-06T04:33:14.680" v="5341" actId="27803"/>
          <ac:spMkLst>
            <pc:docMk/>
            <pc:sldMk cId="1830847363" sldId="283"/>
            <ac:spMk id="14760" creationId="{6F54B8BC-21EF-4FDA-98CD-81CABF69E463}"/>
          </ac:spMkLst>
        </pc:spChg>
        <pc:spChg chg="mod">
          <ac:chgData name="Vivek Saahil" userId="43ad321a-5946-4c44-869a-99c3331d9527" providerId="ADAL" clId="{EA813354-F016-409C-A55B-EB42D8BC8B73}" dt="2021-04-06T04:33:14.680" v="5341" actId="27803"/>
          <ac:spMkLst>
            <pc:docMk/>
            <pc:sldMk cId="1830847363" sldId="283"/>
            <ac:spMk id="14761" creationId="{4814DB99-DCD5-4102-9C8D-273D709C1A34}"/>
          </ac:spMkLst>
        </pc:spChg>
        <pc:spChg chg="mod">
          <ac:chgData name="Vivek Saahil" userId="43ad321a-5946-4c44-869a-99c3331d9527" providerId="ADAL" clId="{EA813354-F016-409C-A55B-EB42D8BC8B73}" dt="2021-04-06T04:33:14.680" v="5341" actId="27803"/>
          <ac:spMkLst>
            <pc:docMk/>
            <pc:sldMk cId="1830847363" sldId="283"/>
            <ac:spMk id="14762" creationId="{8B0C35E1-5F92-4DBD-B029-4A984F78A2B4}"/>
          </ac:spMkLst>
        </pc:spChg>
        <pc:spChg chg="mod">
          <ac:chgData name="Vivek Saahil" userId="43ad321a-5946-4c44-869a-99c3331d9527" providerId="ADAL" clId="{EA813354-F016-409C-A55B-EB42D8BC8B73}" dt="2021-04-06T04:33:14.680" v="5341" actId="27803"/>
          <ac:spMkLst>
            <pc:docMk/>
            <pc:sldMk cId="1830847363" sldId="283"/>
            <ac:spMk id="14763" creationId="{B915B9F2-7ADA-431D-B938-212B6A3814C2}"/>
          </ac:spMkLst>
        </pc:spChg>
        <pc:spChg chg="mod">
          <ac:chgData name="Vivek Saahil" userId="43ad321a-5946-4c44-869a-99c3331d9527" providerId="ADAL" clId="{EA813354-F016-409C-A55B-EB42D8BC8B73}" dt="2021-04-06T04:33:14.680" v="5341" actId="27803"/>
          <ac:spMkLst>
            <pc:docMk/>
            <pc:sldMk cId="1830847363" sldId="283"/>
            <ac:spMk id="14764" creationId="{AAE2C59A-0614-4086-BAED-AA7A664CC009}"/>
          </ac:spMkLst>
        </pc:spChg>
        <pc:spChg chg="mod">
          <ac:chgData name="Vivek Saahil" userId="43ad321a-5946-4c44-869a-99c3331d9527" providerId="ADAL" clId="{EA813354-F016-409C-A55B-EB42D8BC8B73}" dt="2021-04-06T04:33:14.680" v="5341" actId="27803"/>
          <ac:spMkLst>
            <pc:docMk/>
            <pc:sldMk cId="1830847363" sldId="283"/>
            <ac:spMk id="14765" creationId="{EE77FB0D-A42E-41F2-8368-F1060E8DF646}"/>
          </ac:spMkLst>
        </pc:spChg>
        <pc:spChg chg="mod">
          <ac:chgData name="Vivek Saahil" userId="43ad321a-5946-4c44-869a-99c3331d9527" providerId="ADAL" clId="{EA813354-F016-409C-A55B-EB42D8BC8B73}" dt="2021-04-06T04:33:14.680" v="5341" actId="27803"/>
          <ac:spMkLst>
            <pc:docMk/>
            <pc:sldMk cId="1830847363" sldId="283"/>
            <ac:spMk id="14766" creationId="{8EB757DB-6FB5-484D-A1AD-402AA47341A5}"/>
          </ac:spMkLst>
        </pc:spChg>
        <pc:spChg chg="mod">
          <ac:chgData name="Vivek Saahil" userId="43ad321a-5946-4c44-869a-99c3331d9527" providerId="ADAL" clId="{EA813354-F016-409C-A55B-EB42D8BC8B73}" dt="2021-04-06T04:33:14.680" v="5341" actId="27803"/>
          <ac:spMkLst>
            <pc:docMk/>
            <pc:sldMk cId="1830847363" sldId="283"/>
            <ac:spMk id="14767" creationId="{4F2B9C7A-7944-494B-A884-401B7EA5CCBC}"/>
          </ac:spMkLst>
        </pc:spChg>
        <pc:spChg chg="mod">
          <ac:chgData name="Vivek Saahil" userId="43ad321a-5946-4c44-869a-99c3331d9527" providerId="ADAL" clId="{EA813354-F016-409C-A55B-EB42D8BC8B73}" dt="2021-04-06T04:33:14.680" v="5341" actId="27803"/>
          <ac:spMkLst>
            <pc:docMk/>
            <pc:sldMk cId="1830847363" sldId="283"/>
            <ac:spMk id="14768" creationId="{688F03C0-40C3-4429-A59F-C34C2D4AF24A}"/>
          </ac:spMkLst>
        </pc:spChg>
        <pc:spChg chg="mod">
          <ac:chgData name="Vivek Saahil" userId="43ad321a-5946-4c44-869a-99c3331d9527" providerId="ADAL" clId="{EA813354-F016-409C-A55B-EB42D8BC8B73}" dt="2021-04-06T04:33:14.680" v="5341" actId="27803"/>
          <ac:spMkLst>
            <pc:docMk/>
            <pc:sldMk cId="1830847363" sldId="283"/>
            <ac:spMk id="14769" creationId="{05985F85-ADA9-4454-A379-EBDECE91C681}"/>
          </ac:spMkLst>
        </pc:spChg>
        <pc:spChg chg="mod">
          <ac:chgData name="Vivek Saahil" userId="43ad321a-5946-4c44-869a-99c3331d9527" providerId="ADAL" clId="{EA813354-F016-409C-A55B-EB42D8BC8B73}" dt="2021-04-06T04:33:14.680" v="5341" actId="27803"/>
          <ac:spMkLst>
            <pc:docMk/>
            <pc:sldMk cId="1830847363" sldId="283"/>
            <ac:spMk id="14770" creationId="{E95B3DD3-7FE4-4CEC-BA32-08C732793BBE}"/>
          </ac:spMkLst>
        </pc:spChg>
        <pc:spChg chg="mod">
          <ac:chgData name="Vivek Saahil" userId="43ad321a-5946-4c44-869a-99c3331d9527" providerId="ADAL" clId="{EA813354-F016-409C-A55B-EB42D8BC8B73}" dt="2021-04-06T04:33:14.680" v="5341" actId="27803"/>
          <ac:spMkLst>
            <pc:docMk/>
            <pc:sldMk cId="1830847363" sldId="283"/>
            <ac:spMk id="14771" creationId="{B7AA8069-2A4A-4966-BDCD-25E94F1E2C1A}"/>
          </ac:spMkLst>
        </pc:spChg>
        <pc:spChg chg="mod">
          <ac:chgData name="Vivek Saahil" userId="43ad321a-5946-4c44-869a-99c3331d9527" providerId="ADAL" clId="{EA813354-F016-409C-A55B-EB42D8BC8B73}" dt="2021-04-06T04:33:14.680" v="5341" actId="27803"/>
          <ac:spMkLst>
            <pc:docMk/>
            <pc:sldMk cId="1830847363" sldId="283"/>
            <ac:spMk id="14772" creationId="{88AB2875-2724-42D9-9D21-31EF37703352}"/>
          </ac:spMkLst>
        </pc:spChg>
        <pc:spChg chg="mod">
          <ac:chgData name="Vivek Saahil" userId="43ad321a-5946-4c44-869a-99c3331d9527" providerId="ADAL" clId="{EA813354-F016-409C-A55B-EB42D8BC8B73}" dt="2021-04-06T04:33:14.680" v="5341" actId="27803"/>
          <ac:spMkLst>
            <pc:docMk/>
            <pc:sldMk cId="1830847363" sldId="283"/>
            <ac:spMk id="14773" creationId="{8BFD568B-4FFC-4E97-B9AA-FCB6A262B010}"/>
          </ac:spMkLst>
        </pc:spChg>
        <pc:spChg chg="mod">
          <ac:chgData name="Vivek Saahil" userId="43ad321a-5946-4c44-869a-99c3331d9527" providerId="ADAL" clId="{EA813354-F016-409C-A55B-EB42D8BC8B73}" dt="2021-04-06T04:33:14.680" v="5341" actId="27803"/>
          <ac:spMkLst>
            <pc:docMk/>
            <pc:sldMk cId="1830847363" sldId="283"/>
            <ac:spMk id="14774" creationId="{5B0779E1-624D-4023-A6B1-C90FDED61E4D}"/>
          </ac:spMkLst>
        </pc:spChg>
        <pc:spChg chg="mod">
          <ac:chgData name="Vivek Saahil" userId="43ad321a-5946-4c44-869a-99c3331d9527" providerId="ADAL" clId="{EA813354-F016-409C-A55B-EB42D8BC8B73}" dt="2021-04-06T04:33:14.680" v="5341" actId="27803"/>
          <ac:spMkLst>
            <pc:docMk/>
            <pc:sldMk cId="1830847363" sldId="283"/>
            <ac:spMk id="14775" creationId="{D18BBC96-4AAD-496B-9B47-FA39B094F9D5}"/>
          </ac:spMkLst>
        </pc:spChg>
        <pc:spChg chg="mod">
          <ac:chgData name="Vivek Saahil" userId="43ad321a-5946-4c44-869a-99c3331d9527" providerId="ADAL" clId="{EA813354-F016-409C-A55B-EB42D8BC8B73}" dt="2021-04-06T04:33:14.680" v="5341" actId="27803"/>
          <ac:spMkLst>
            <pc:docMk/>
            <pc:sldMk cId="1830847363" sldId="283"/>
            <ac:spMk id="14776" creationId="{B63DF37F-2F88-431D-B574-76E4C5EFAD65}"/>
          </ac:spMkLst>
        </pc:spChg>
        <pc:spChg chg="mod">
          <ac:chgData name="Vivek Saahil" userId="43ad321a-5946-4c44-869a-99c3331d9527" providerId="ADAL" clId="{EA813354-F016-409C-A55B-EB42D8BC8B73}" dt="2021-04-06T04:33:14.680" v="5341" actId="27803"/>
          <ac:spMkLst>
            <pc:docMk/>
            <pc:sldMk cId="1830847363" sldId="283"/>
            <ac:spMk id="14777" creationId="{07FD078C-04D7-41A1-906D-A0144AA5D02B}"/>
          </ac:spMkLst>
        </pc:spChg>
        <pc:spChg chg="mod">
          <ac:chgData name="Vivek Saahil" userId="43ad321a-5946-4c44-869a-99c3331d9527" providerId="ADAL" clId="{EA813354-F016-409C-A55B-EB42D8BC8B73}" dt="2021-04-06T04:33:14.680" v="5341" actId="27803"/>
          <ac:spMkLst>
            <pc:docMk/>
            <pc:sldMk cId="1830847363" sldId="283"/>
            <ac:spMk id="14778" creationId="{C9B9338A-2C51-4173-AF3A-FB953FDFFDFB}"/>
          </ac:spMkLst>
        </pc:spChg>
        <pc:spChg chg="mod">
          <ac:chgData name="Vivek Saahil" userId="43ad321a-5946-4c44-869a-99c3331d9527" providerId="ADAL" clId="{EA813354-F016-409C-A55B-EB42D8BC8B73}" dt="2021-04-06T04:33:14.680" v="5341" actId="27803"/>
          <ac:spMkLst>
            <pc:docMk/>
            <pc:sldMk cId="1830847363" sldId="283"/>
            <ac:spMk id="14779" creationId="{33EB24A2-3769-4A69-A734-BC1863F733EC}"/>
          </ac:spMkLst>
        </pc:spChg>
        <pc:spChg chg="mod">
          <ac:chgData name="Vivek Saahil" userId="43ad321a-5946-4c44-869a-99c3331d9527" providerId="ADAL" clId="{EA813354-F016-409C-A55B-EB42D8BC8B73}" dt="2021-04-06T04:33:14.680" v="5341" actId="27803"/>
          <ac:spMkLst>
            <pc:docMk/>
            <pc:sldMk cId="1830847363" sldId="283"/>
            <ac:spMk id="14780" creationId="{44A52F69-59D5-4E2A-B8C7-DD658E49EEA3}"/>
          </ac:spMkLst>
        </pc:spChg>
        <pc:spChg chg="mod">
          <ac:chgData name="Vivek Saahil" userId="43ad321a-5946-4c44-869a-99c3331d9527" providerId="ADAL" clId="{EA813354-F016-409C-A55B-EB42D8BC8B73}" dt="2021-04-06T04:33:14.680" v="5341" actId="27803"/>
          <ac:spMkLst>
            <pc:docMk/>
            <pc:sldMk cId="1830847363" sldId="283"/>
            <ac:spMk id="14781" creationId="{564BABD2-24BC-488E-9937-086A4203D0FE}"/>
          </ac:spMkLst>
        </pc:spChg>
        <pc:spChg chg="mod">
          <ac:chgData name="Vivek Saahil" userId="43ad321a-5946-4c44-869a-99c3331d9527" providerId="ADAL" clId="{EA813354-F016-409C-A55B-EB42D8BC8B73}" dt="2021-04-06T04:33:14.680" v="5341" actId="27803"/>
          <ac:spMkLst>
            <pc:docMk/>
            <pc:sldMk cId="1830847363" sldId="283"/>
            <ac:spMk id="14782" creationId="{1ABF2C3E-5F65-444D-BD06-CF822E05E225}"/>
          </ac:spMkLst>
        </pc:spChg>
        <pc:spChg chg="mod">
          <ac:chgData name="Vivek Saahil" userId="43ad321a-5946-4c44-869a-99c3331d9527" providerId="ADAL" clId="{EA813354-F016-409C-A55B-EB42D8BC8B73}" dt="2021-04-06T04:33:14.680" v="5341" actId="27803"/>
          <ac:spMkLst>
            <pc:docMk/>
            <pc:sldMk cId="1830847363" sldId="283"/>
            <ac:spMk id="14783" creationId="{9EFD3AA3-6F3E-45F3-AE41-92C4D67D6636}"/>
          </ac:spMkLst>
        </pc:spChg>
        <pc:spChg chg="mod">
          <ac:chgData name="Vivek Saahil" userId="43ad321a-5946-4c44-869a-99c3331d9527" providerId="ADAL" clId="{EA813354-F016-409C-A55B-EB42D8BC8B73}" dt="2021-04-06T04:33:14.680" v="5341" actId="27803"/>
          <ac:spMkLst>
            <pc:docMk/>
            <pc:sldMk cId="1830847363" sldId="283"/>
            <ac:spMk id="14784" creationId="{F1072920-6B03-4704-93C3-4209038C0E1C}"/>
          </ac:spMkLst>
        </pc:spChg>
        <pc:spChg chg="mod">
          <ac:chgData name="Vivek Saahil" userId="43ad321a-5946-4c44-869a-99c3331d9527" providerId="ADAL" clId="{EA813354-F016-409C-A55B-EB42D8BC8B73}" dt="2021-04-06T04:33:14.680" v="5341" actId="27803"/>
          <ac:spMkLst>
            <pc:docMk/>
            <pc:sldMk cId="1830847363" sldId="283"/>
            <ac:spMk id="14785" creationId="{E0392ADB-5294-423E-9FA2-2ADD63EBFC6A}"/>
          </ac:spMkLst>
        </pc:spChg>
        <pc:spChg chg="mod">
          <ac:chgData name="Vivek Saahil" userId="43ad321a-5946-4c44-869a-99c3331d9527" providerId="ADAL" clId="{EA813354-F016-409C-A55B-EB42D8BC8B73}" dt="2021-04-06T04:33:14.680" v="5341" actId="27803"/>
          <ac:spMkLst>
            <pc:docMk/>
            <pc:sldMk cId="1830847363" sldId="283"/>
            <ac:spMk id="14786" creationId="{6CB6917F-1F59-416E-8022-0E5FA224AE45}"/>
          </ac:spMkLst>
        </pc:spChg>
        <pc:spChg chg="mod">
          <ac:chgData name="Vivek Saahil" userId="43ad321a-5946-4c44-869a-99c3331d9527" providerId="ADAL" clId="{EA813354-F016-409C-A55B-EB42D8BC8B73}" dt="2021-04-06T04:33:14.680" v="5341" actId="27803"/>
          <ac:spMkLst>
            <pc:docMk/>
            <pc:sldMk cId="1830847363" sldId="283"/>
            <ac:spMk id="14787" creationId="{CEF5A78F-DE53-45E7-9FCE-7944FFB99B8A}"/>
          </ac:spMkLst>
        </pc:spChg>
        <pc:spChg chg="mod">
          <ac:chgData name="Vivek Saahil" userId="43ad321a-5946-4c44-869a-99c3331d9527" providerId="ADAL" clId="{EA813354-F016-409C-A55B-EB42D8BC8B73}" dt="2021-04-06T04:33:14.680" v="5341" actId="27803"/>
          <ac:spMkLst>
            <pc:docMk/>
            <pc:sldMk cId="1830847363" sldId="283"/>
            <ac:spMk id="14788" creationId="{8C57FABB-C965-4F14-8EDD-D94B61F0F2BA}"/>
          </ac:spMkLst>
        </pc:spChg>
        <pc:spChg chg="mod">
          <ac:chgData name="Vivek Saahil" userId="43ad321a-5946-4c44-869a-99c3331d9527" providerId="ADAL" clId="{EA813354-F016-409C-A55B-EB42D8BC8B73}" dt="2021-04-06T04:33:14.680" v="5341" actId="27803"/>
          <ac:spMkLst>
            <pc:docMk/>
            <pc:sldMk cId="1830847363" sldId="283"/>
            <ac:spMk id="14789" creationId="{47EC77C8-0DC8-48B4-BD37-A5C7E24D3B5F}"/>
          </ac:spMkLst>
        </pc:spChg>
        <pc:spChg chg="mod">
          <ac:chgData name="Vivek Saahil" userId="43ad321a-5946-4c44-869a-99c3331d9527" providerId="ADAL" clId="{EA813354-F016-409C-A55B-EB42D8BC8B73}" dt="2021-04-06T04:33:14.680" v="5341" actId="27803"/>
          <ac:spMkLst>
            <pc:docMk/>
            <pc:sldMk cId="1830847363" sldId="283"/>
            <ac:spMk id="14790" creationId="{1B975029-46AA-47D7-A0A1-03FA0799978B}"/>
          </ac:spMkLst>
        </pc:spChg>
        <pc:spChg chg="mod">
          <ac:chgData name="Vivek Saahil" userId="43ad321a-5946-4c44-869a-99c3331d9527" providerId="ADAL" clId="{EA813354-F016-409C-A55B-EB42D8BC8B73}" dt="2021-04-06T04:33:14.680" v="5341" actId="27803"/>
          <ac:spMkLst>
            <pc:docMk/>
            <pc:sldMk cId="1830847363" sldId="283"/>
            <ac:spMk id="14791" creationId="{63A7CACC-9B23-492D-B60C-AE03A82F1EFC}"/>
          </ac:spMkLst>
        </pc:spChg>
        <pc:spChg chg="mod">
          <ac:chgData name="Vivek Saahil" userId="43ad321a-5946-4c44-869a-99c3331d9527" providerId="ADAL" clId="{EA813354-F016-409C-A55B-EB42D8BC8B73}" dt="2021-04-06T04:33:14.680" v="5341" actId="27803"/>
          <ac:spMkLst>
            <pc:docMk/>
            <pc:sldMk cId="1830847363" sldId="283"/>
            <ac:spMk id="14792" creationId="{01ED4129-66AF-4B05-B3CF-B55A485D2431}"/>
          </ac:spMkLst>
        </pc:spChg>
        <pc:spChg chg="mod">
          <ac:chgData name="Vivek Saahil" userId="43ad321a-5946-4c44-869a-99c3331d9527" providerId="ADAL" clId="{EA813354-F016-409C-A55B-EB42D8BC8B73}" dt="2021-04-06T04:33:14.680" v="5341" actId="27803"/>
          <ac:spMkLst>
            <pc:docMk/>
            <pc:sldMk cId="1830847363" sldId="283"/>
            <ac:spMk id="14793" creationId="{DE892F41-CA4F-4F22-945D-A5EE312C14EF}"/>
          </ac:spMkLst>
        </pc:spChg>
        <pc:spChg chg="mod">
          <ac:chgData name="Vivek Saahil" userId="43ad321a-5946-4c44-869a-99c3331d9527" providerId="ADAL" clId="{EA813354-F016-409C-A55B-EB42D8BC8B73}" dt="2021-04-06T04:33:14.680" v="5341" actId="27803"/>
          <ac:spMkLst>
            <pc:docMk/>
            <pc:sldMk cId="1830847363" sldId="283"/>
            <ac:spMk id="14794" creationId="{946C3535-0637-4672-BBCF-0AE5242B4FE9}"/>
          </ac:spMkLst>
        </pc:spChg>
        <pc:spChg chg="mod">
          <ac:chgData name="Vivek Saahil" userId="43ad321a-5946-4c44-869a-99c3331d9527" providerId="ADAL" clId="{EA813354-F016-409C-A55B-EB42D8BC8B73}" dt="2021-04-06T04:33:14.680" v="5341" actId="27803"/>
          <ac:spMkLst>
            <pc:docMk/>
            <pc:sldMk cId="1830847363" sldId="283"/>
            <ac:spMk id="14795" creationId="{2847D56C-B9B3-41C6-87B8-1C54ED1867CE}"/>
          </ac:spMkLst>
        </pc:spChg>
        <pc:spChg chg="mod">
          <ac:chgData name="Vivek Saahil" userId="43ad321a-5946-4c44-869a-99c3331d9527" providerId="ADAL" clId="{EA813354-F016-409C-A55B-EB42D8BC8B73}" dt="2021-04-06T04:33:14.680" v="5341" actId="27803"/>
          <ac:spMkLst>
            <pc:docMk/>
            <pc:sldMk cId="1830847363" sldId="283"/>
            <ac:spMk id="14796" creationId="{C5128B59-075C-4C69-9EE1-C5796DC5867F}"/>
          </ac:spMkLst>
        </pc:spChg>
        <pc:spChg chg="mod">
          <ac:chgData name="Vivek Saahil" userId="43ad321a-5946-4c44-869a-99c3331d9527" providerId="ADAL" clId="{EA813354-F016-409C-A55B-EB42D8BC8B73}" dt="2021-04-06T04:33:14.680" v="5341" actId="27803"/>
          <ac:spMkLst>
            <pc:docMk/>
            <pc:sldMk cId="1830847363" sldId="283"/>
            <ac:spMk id="14797" creationId="{EC73B0BF-B788-45E5-8B7A-3BFF1C7394D7}"/>
          </ac:spMkLst>
        </pc:spChg>
        <pc:spChg chg="mod">
          <ac:chgData name="Vivek Saahil" userId="43ad321a-5946-4c44-869a-99c3331d9527" providerId="ADAL" clId="{EA813354-F016-409C-A55B-EB42D8BC8B73}" dt="2021-04-06T04:33:14.680" v="5341" actId="27803"/>
          <ac:spMkLst>
            <pc:docMk/>
            <pc:sldMk cId="1830847363" sldId="283"/>
            <ac:spMk id="14798" creationId="{FE537E81-2A3C-4B09-81C3-F4AC3AE06B28}"/>
          </ac:spMkLst>
        </pc:spChg>
        <pc:spChg chg="mod">
          <ac:chgData name="Vivek Saahil" userId="43ad321a-5946-4c44-869a-99c3331d9527" providerId="ADAL" clId="{EA813354-F016-409C-A55B-EB42D8BC8B73}" dt="2021-04-06T04:33:14.680" v="5341" actId="27803"/>
          <ac:spMkLst>
            <pc:docMk/>
            <pc:sldMk cId="1830847363" sldId="283"/>
            <ac:spMk id="14799" creationId="{296DE972-6917-47D9-B9CE-A3E9045F4FDD}"/>
          </ac:spMkLst>
        </pc:spChg>
        <pc:spChg chg="mod">
          <ac:chgData name="Vivek Saahil" userId="43ad321a-5946-4c44-869a-99c3331d9527" providerId="ADAL" clId="{EA813354-F016-409C-A55B-EB42D8BC8B73}" dt="2021-04-06T04:33:14.680" v="5341" actId="27803"/>
          <ac:spMkLst>
            <pc:docMk/>
            <pc:sldMk cId="1830847363" sldId="283"/>
            <ac:spMk id="14800" creationId="{31F4BE76-A88D-476B-889E-4A20161DBF24}"/>
          </ac:spMkLst>
        </pc:spChg>
        <pc:spChg chg="mod">
          <ac:chgData name="Vivek Saahil" userId="43ad321a-5946-4c44-869a-99c3331d9527" providerId="ADAL" clId="{EA813354-F016-409C-A55B-EB42D8BC8B73}" dt="2021-04-06T04:33:14.680" v="5341" actId="27803"/>
          <ac:spMkLst>
            <pc:docMk/>
            <pc:sldMk cId="1830847363" sldId="283"/>
            <ac:spMk id="14801" creationId="{1B765105-414E-48BD-809A-F35F408BDA8D}"/>
          </ac:spMkLst>
        </pc:spChg>
        <pc:spChg chg="mod">
          <ac:chgData name="Vivek Saahil" userId="43ad321a-5946-4c44-869a-99c3331d9527" providerId="ADAL" clId="{EA813354-F016-409C-A55B-EB42D8BC8B73}" dt="2021-04-06T04:33:14.680" v="5341" actId="27803"/>
          <ac:spMkLst>
            <pc:docMk/>
            <pc:sldMk cId="1830847363" sldId="283"/>
            <ac:spMk id="14802" creationId="{49ECB511-F510-48BC-A48D-399E684FBA58}"/>
          </ac:spMkLst>
        </pc:spChg>
        <pc:spChg chg="mod">
          <ac:chgData name="Vivek Saahil" userId="43ad321a-5946-4c44-869a-99c3331d9527" providerId="ADAL" clId="{EA813354-F016-409C-A55B-EB42D8BC8B73}" dt="2021-04-06T04:33:14.680" v="5341" actId="27803"/>
          <ac:spMkLst>
            <pc:docMk/>
            <pc:sldMk cId="1830847363" sldId="283"/>
            <ac:spMk id="14803" creationId="{E367FC3F-DDA5-42C0-A948-28A7FFA11838}"/>
          </ac:spMkLst>
        </pc:spChg>
        <pc:spChg chg="mod">
          <ac:chgData name="Vivek Saahil" userId="43ad321a-5946-4c44-869a-99c3331d9527" providerId="ADAL" clId="{EA813354-F016-409C-A55B-EB42D8BC8B73}" dt="2021-04-06T04:33:14.680" v="5341" actId="27803"/>
          <ac:spMkLst>
            <pc:docMk/>
            <pc:sldMk cId="1830847363" sldId="283"/>
            <ac:spMk id="14804" creationId="{28DAC545-CF3C-402D-AFEE-78ACD9788CA5}"/>
          </ac:spMkLst>
        </pc:spChg>
        <pc:spChg chg="mod">
          <ac:chgData name="Vivek Saahil" userId="43ad321a-5946-4c44-869a-99c3331d9527" providerId="ADAL" clId="{EA813354-F016-409C-A55B-EB42D8BC8B73}" dt="2021-04-06T04:33:14.680" v="5341" actId="27803"/>
          <ac:spMkLst>
            <pc:docMk/>
            <pc:sldMk cId="1830847363" sldId="283"/>
            <ac:spMk id="14805" creationId="{BF4255BA-83C0-4D84-8394-F4DC61858AF7}"/>
          </ac:spMkLst>
        </pc:spChg>
        <pc:spChg chg="mod">
          <ac:chgData name="Vivek Saahil" userId="43ad321a-5946-4c44-869a-99c3331d9527" providerId="ADAL" clId="{EA813354-F016-409C-A55B-EB42D8BC8B73}" dt="2021-04-06T04:33:14.680" v="5341" actId="27803"/>
          <ac:spMkLst>
            <pc:docMk/>
            <pc:sldMk cId="1830847363" sldId="283"/>
            <ac:spMk id="14806" creationId="{84C00903-08E3-4151-AE16-90035A8575BC}"/>
          </ac:spMkLst>
        </pc:spChg>
        <pc:spChg chg="mod">
          <ac:chgData name="Vivek Saahil" userId="43ad321a-5946-4c44-869a-99c3331d9527" providerId="ADAL" clId="{EA813354-F016-409C-A55B-EB42D8BC8B73}" dt="2021-04-06T04:33:14.680" v="5341" actId="27803"/>
          <ac:spMkLst>
            <pc:docMk/>
            <pc:sldMk cId="1830847363" sldId="283"/>
            <ac:spMk id="14807" creationId="{D0C75721-F9E0-4A45-9552-B0FC21DAEB39}"/>
          </ac:spMkLst>
        </pc:spChg>
        <pc:spChg chg="mod">
          <ac:chgData name="Vivek Saahil" userId="43ad321a-5946-4c44-869a-99c3331d9527" providerId="ADAL" clId="{EA813354-F016-409C-A55B-EB42D8BC8B73}" dt="2021-04-06T04:33:14.680" v="5341" actId="27803"/>
          <ac:spMkLst>
            <pc:docMk/>
            <pc:sldMk cId="1830847363" sldId="283"/>
            <ac:spMk id="14808" creationId="{8872AEF7-50E9-43AE-828C-41CC4E034DA7}"/>
          </ac:spMkLst>
        </pc:spChg>
        <pc:spChg chg="mod">
          <ac:chgData name="Vivek Saahil" userId="43ad321a-5946-4c44-869a-99c3331d9527" providerId="ADAL" clId="{EA813354-F016-409C-A55B-EB42D8BC8B73}" dt="2021-04-06T04:33:14.680" v="5341" actId="27803"/>
          <ac:spMkLst>
            <pc:docMk/>
            <pc:sldMk cId="1830847363" sldId="283"/>
            <ac:spMk id="14809" creationId="{CF76A31D-C7CA-48B8-BEB9-C3E27795C3D6}"/>
          </ac:spMkLst>
        </pc:spChg>
        <pc:spChg chg="mod">
          <ac:chgData name="Vivek Saahil" userId="43ad321a-5946-4c44-869a-99c3331d9527" providerId="ADAL" clId="{EA813354-F016-409C-A55B-EB42D8BC8B73}" dt="2021-04-06T04:33:14.680" v="5341" actId="27803"/>
          <ac:spMkLst>
            <pc:docMk/>
            <pc:sldMk cId="1830847363" sldId="283"/>
            <ac:spMk id="14810" creationId="{F7BA7E37-38EB-4253-A6E0-07338727E965}"/>
          </ac:spMkLst>
        </pc:spChg>
        <pc:spChg chg="mod">
          <ac:chgData name="Vivek Saahil" userId="43ad321a-5946-4c44-869a-99c3331d9527" providerId="ADAL" clId="{EA813354-F016-409C-A55B-EB42D8BC8B73}" dt="2021-04-06T04:33:14.680" v="5341" actId="27803"/>
          <ac:spMkLst>
            <pc:docMk/>
            <pc:sldMk cId="1830847363" sldId="283"/>
            <ac:spMk id="14811" creationId="{CA108D21-A000-4769-8F2C-79C536A7BDC9}"/>
          </ac:spMkLst>
        </pc:spChg>
        <pc:spChg chg="mod">
          <ac:chgData name="Vivek Saahil" userId="43ad321a-5946-4c44-869a-99c3331d9527" providerId="ADAL" clId="{EA813354-F016-409C-A55B-EB42D8BC8B73}" dt="2021-04-06T04:33:14.680" v="5341" actId="27803"/>
          <ac:spMkLst>
            <pc:docMk/>
            <pc:sldMk cId="1830847363" sldId="283"/>
            <ac:spMk id="14812" creationId="{FB243A7A-C1BD-473A-91E8-285BAB6415D6}"/>
          </ac:spMkLst>
        </pc:spChg>
        <pc:spChg chg="mod">
          <ac:chgData name="Vivek Saahil" userId="43ad321a-5946-4c44-869a-99c3331d9527" providerId="ADAL" clId="{EA813354-F016-409C-A55B-EB42D8BC8B73}" dt="2021-04-06T04:33:14.680" v="5341" actId="27803"/>
          <ac:spMkLst>
            <pc:docMk/>
            <pc:sldMk cId="1830847363" sldId="283"/>
            <ac:spMk id="14813" creationId="{1660D374-2C4D-41F8-9305-E119A21FDBBE}"/>
          </ac:spMkLst>
        </pc:spChg>
        <pc:spChg chg="mod">
          <ac:chgData name="Vivek Saahil" userId="43ad321a-5946-4c44-869a-99c3331d9527" providerId="ADAL" clId="{EA813354-F016-409C-A55B-EB42D8BC8B73}" dt="2021-04-06T04:33:14.680" v="5341" actId="27803"/>
          <ac:spMkLst>
            <pc:docMk/>
            <pc:sldMk cId="1830847363" sldId="283"/>
            <ac:spMk id="14814" creationId="{A686F57C-FB34-40CD-B031-9D67BD879EEE}"/>
          </ac:spMkLst>
        </pc:spChg>
        <pc:spChg chg="mod">
          <ac:chgData name="Vivek Saahil" userId="43ad321a-5946-4c44-869a-99c3331d9527" providerId="ADAL" clId="{EA813354-F016-409C-A55B-EB42D8BC8B73}" dt="2021-04-06T04:33:14.680" v="5341" actId="27803"/>
          <ac:spMkLst>
            <pc:docMk/>
            <pc:sldMk cId="1830847363" sldId="283"/>
            <ac:spMk id="14815" creationId="{8179FC07-5D00-493D-931F-86D4B823DF75}"/>
          </ac:spMkLst>
        </pc:spChg>
        <pc:spChg chg="mod">
          <ac:chgData name="Vivek Saahil" userId="43ad321a-5946-4c44-869a-99c3331d9527" providerId="ADAL" clId="{EA813354-F016-409C-A55B-EB42D8BC8B73}" dt="2021-04-06T04:33:14.680" v="5341" actId="27803"/>
          <ac:spMkLst>
            <pc:docMk/>
            <pc:sldMk cId="1830847363" sldId="283"/>
            <ac:spMk id="14816" creationId="{1B18A8ED-3F9A-4C7F-A290-289E9B79EDC7}"/>
          </ac:spMkLst>
        </pc:spChg>
        <pc:spChg chg="mod">
          <ac:chgData name="Vivek Saahil" userId="43ad321a-5946-4c44-869a-99c3331d9527" providerId="ADAL" clId="{EA813354-F016-409C-A55B-EB42D8BC8B73}" dt="2021-04-06T04:33:14.680" v="5341" actId="27803"/>
          <ac:spMkLst>
            <pc:docMk/>
            <pc:sldMk cId="1830847363" sldId="283"/>
            <ac:spMk id="14817" creationId="{DD2D5679-0C78-4E27-BFF3-692B5E3A2285}"/>
          </ac:spMkLst>
        </pc:spChg>
        <pc:spChg chg="mod">
          <ac:chgData name="Vivek Saahil" userId="43ad321a-5946-4c44-869a-99c3331d9527" providerId="ADAL" clId="{EA813354-F016-409C-A55B-EB42D8BC8B73}" dt="2021-04-06T04:33:14.680" v="5341" actId="27803"/>
          <ac:spMkLst>
            <pc:docMk/>
            <pc:sldMk cId="1830847363" sldId="283"/>
            <ac:spMk id="14818" creationId="{979FC2D1-4851-4326-BF5B-AA4E8590C92A}"/>
          </ac:spMkLst>
        </pc:spChg>
        <pc:spChg chg="mod">
          <ac:chgData name="Vivek Saahil" userId="43ad321a-5946-4c44-869a-99c3331d9527" providerId="ADAL" clId="{EA813354-F016-409C-A55B-EB42D8BC8B73}" dt="2021-04-06T04:33:14.680" v="5341" actId="27803"/>
          <ac:spMkLst>
            <pc:docMk/>
            <pc:sldMk cId="1830847363" sldId="283"/>
            <ac:spMk id="14819" creationId="{5C10B6F7-BADE-4A9E-892D-8C6A5F52DF53}"/>
          </ac:spMkLst>
        </pc:spChg>
        <pc:spChg chg="mod">
          <ac:chgData name="Vivek Saahil" userId="43ad321a-5946-4c44-869a-99c3331d9527" providerId="ADAL" clId="{EA813354-F016-409C-A55B-EB42D8BC8B73}" dt="2021-04-06T04:33:14.680" v="5341" actId="27803"/>
          <ac:spMkLst>
            <pc:docMk/>
            <pc:sldMk cId="1830847363" sldId="283"/>
            <ac:spMk id="14820" creationId="{0C9DC08C-5631-4096-9490-CCA465D3A3F1}"/>
          </ac:spMkLst>
        </pc:spChg>
        <pc:spChg chg="mod">
          <ac:chgData name="Vivek Saahil" userId="43ad321a-5946-4c44-869a-99c3331d9527" providerId="ADAL" clId="{EA813354-F016-409C-A55B-EB42D8BC8B73}" dt="2021-04-06T04:33:14.680" v="5341" actId="27803"/>
          <ac:spMkLst>
            <pc:docMk/>
            <pc:sldMk cId="1830847363" sldId="283"/>
            <ac:spMk id="14821" creationId="{914D5584-F572-4A30-86ED-50E934507769}"/>
          </ac:spMkLst>
        </pc:spChg>
        <pc:spChg chg="mod">
          <ac:chgData name="Vivek Saahil" userId="43ad321a-5946-4c44-869a-99c3331d9527" providerId="ADAL" clId="{EA813354-F016-409C-A55B-EB42D8BC8B73}" dt="2021-04-06T04:33:14.680" v="5341" actId="27803"/>
          <ac:spMkLst>
            <pc:docMk/>
            <pc:sldMk cId="1830847363" sldId="283"/>
            <ac:spMk id="14822" creationId="{74409D2F-A9A1-4F06-831B-98D137F4506F}"/>
          </ac:spMkLst>
        </pc:spChg>
        <pc:spChg chg="mod">
          <ac:chgData name="Vivek Saahil" userId="43ad321a-5946-4c44-869a-99c3331d9527" providerId="ADAL" clId="{EA813354-F016-409C-A55B-EB42D8BC8B73}" dt="2021-04-06T04:33:14.680" v="5341" actId="27803"/>
          <ac:spMkLst>
            <pc:docMk/>
            <pc:sldMk cId="1830847363" sldId="283"/>
            <ac:spMk id="14823" creationId="{80EF3A4B-A075-4201-839B-B46259D1203E}"/>
          </ac:spMkLst>
        </pc:spChg>
        <pc:spChg chg="mod">
          <ac:chgData name="Vivek Saahil" userId="43ad321a-5946-4c44-869a-99c3331d9527" providerId="ADAL" clId="{EA813354-F016-409C-A55B-EB42D8BC8B73}" dt="2021-04-06T04:33:14.680" v="5341" actId="27803"/>
          <ac:spMkLst>
            <pc:docMk/>
            <pc:sldMk cId="1830847363" sldId="283"/>
            <ac:spMk id="14824" creationId="{FF35B560-F655-4759-92FC-95FB2A10B9A3}"/>
          </ac:spMkLst>
        </pc:spChg>
        <pc:spChg chg="mod">
          <ac:chgData name="Vivek Saahil" userId="43ad321a-5946-4c44-869a-99c3331d9527" providerId="ADAL" clId="{EA813354-F016-409C-A55B-EB42D8BC8B73}" dt="2021-04-06T04:33:14.680" v="5341" actId="27803"/>
          <ac:spMkLst>
            <pc:docMk/>
            <pc:sldMk cId="1830847363" sldId="283"/>
            <ac:spMk id="14825" creationId="{F7D1FAFF-FE6C-4E80-AFBC-C8BEEF2BF4C0}"/>
          </ac:spMkLst>
        </pc:spChg>
        <pc:spChg chg="mod">
          <ac:chgData name="Vivek Saahil" userId="43ad321a-5946-4c44-869a-99c3331d9527" providerId="ADAL" clId="{EA813354-F016-409C-A55B-EB42D8BC8B73}" dt="2021-04-06T04:33:14.680" v="5341" actId="27803"/>
          <ac:spMkLst>
            <pc:docMk/>
            <pc:sldMk cId="1830847363" sldId="283"/>
            <ac:spMk id="14826" creationId="{B93EDD4C-096D-4E1D-8B70-E507C2872DCF}"/>
          </ac:spMkLst>
        </pc:spChg>
        <pc:spChg chg="mod">
          <ac:chgData name="Vivek Saahil" userId="43ad321a-5946-4c44-869a-99c3331d9527" providerId="ADAL" clId="{EA813354-F016-409C-A55B-EB42D8BC8B73}" dt="2021-04-06T04:33:14.680" v="5341" actId="27803"/>
          <ac:spMkLst>
            <pc:docMk/>
            <pc:sldMk cId="1830847363" sldId="283"/>
            <ac:spMk id="14827" creationId="{06FB96C1-B952-4E17-AE61-B1DCE69082CA}"/>
          </ac:spMkLst>
        </pc:spChg>
        <pc:spChg chg="mod">
          <ac:chgData name="Vivek Saahil" userId="43ad321a-5946-4c44-869a-99c3331d9527" providerId="ADAL" clId="{EA813354-F016-409C-A55B-EB42D8BC8B73}" dt="2021-04-06T04:33:14.680" v="5341" actId="27803"/>
          <ac:spMkLst>
            <pc:docMk/>
            <pc:sldMk cId="1830847363" sldId="283"/>
            <ac:spMk id="14828" creationId="{053DF509-EF81-471B-B6AB-E14E9C37AABC}"/>
          </ac:spMkLst>
        </pc:spChg>
        <pc:spChg chg="mod">
          <ac:chgData name="Vivek Saahil" userId="43ad321a-5946-4c44-869a-99c3331d9527" providerId="ADAL" clId="{EA813354-F016-409C-A55B-EB42D8BC8B73}" dt="2021-04-06T04:33:14.680" v="5341" actId="27803"/>
          <ac:spMkLst>
            <pc:docMk/>
            <pc:sldMk cId="1830847363" sldId="283"/>
            <ac:spMk id="14829" creationId="{2C7BC6D7-917E-4A92-AA69-80FE4AE76DC9}"/>
          </ac:spMkLst>
        </pc:spChg>
        <pc:spChg chg="mod">
          <ac:chgData name="Vivek Saahil" userId="43ad321a-5946-4c44-869a-99c3331d9527" providerId="ADAL" clId="{EA813354-F016-409C-A55B-EB42D8BC8B73}" dt="2021-04-06T04:33:14.680" v="5341" actId="27803"/>
          <ac:spMkLst>
            <pc:docMk/>
            <pc:sldMk cId="1830847363" sldId="283"/>
            <ac:spMk id="14830" creationId="{D0B90E88-6D10-4724-9DCF-142E18B5ADA8}"/>
          </ac:spMkLst>
        </pc:spChg>
        <pc:spChg chg="mod">
          <ac:chgData name="Vivek Saahil" userId="43ad321a-5946-4c44-869a-99c3331d9527" providerId="ADAL" clId="{EA813354-F016-409C-A55B-EB42D8BC8B73}" dt="2021-04-06T04:33:14.680" v="5341" actId="27803"/>
          <ac:spMkLst>
            <pc:docMk/>
            <pc:sldMk cId="1830847363" sldId="283"/>
            <ac:spMk id="14831" creationId="{CBC205D9-F457-439F-8092-1861EB02E81B}"/>
          </ac:spMkLst>
        </pc:spChg>
        <pc:spChg chg="mod">
          <ac:chgData name="Vivek Saahil" userId="43ad321a-5946-4c44-869a-99c3331d9527" providerId="ADAL" clId="{EA813354-F016-409C-A55B-EB42D8BC8B73}" dt="2021-04-06T04:33:14.680" v="5341" actId="27803"/>
          <ac:spMkLst>
            <pc:docMk/>
            <pc:sldMk cId="1830847363" sldId="283"/>
            <ac:spMk id="14832" creationId="{747D33E0-D287-4F2D-8256-27207C12D759}"/>
          </ac:spMkLst>
        </pc:spChg>
        <pc:spChg chg="mod">
          <ac:chgData name="Vivek Saahil" userId="43ad321a-5946-4c44-869a-99c3331d9527" providerId="ADAL" clId="{EA813354-F016-409C-A55B-EB42D8BC8B73}" dt="2021-04-06T04:33:14.680" v="5341" actId="27803"/>
          <ac:spMkLst>
            <pc:docMk/>
            <pc:sldMk cId="1830847363" sldId="283"/>
            <ac:spMk id="14833" creationId="{9E2F7347-70F0-4875-B830-EFE90DE8364C}"/>
          </ac:spMkLst>
        </pc:spChg>
        <pc:spChg chg="mod">
          <ac:chgData name="Vivek Saahil" userId="43ad321a-5946-4c44-869a-99c3331d9527" providerId="ADAL" clId="{EA813354-F016-409C-A55B-EB42D8BC8B73}" dt="2021-04-06T04:33:14.680" v="5341" actId="27803"/>
          <ac:spMkLst>
            <pc:docMk/>
            <pc:sldMk cId="1830847363" sldId="283"/>
            <ac:spMk id="14834" creationId="{749596A9-DC51-4137-BE72-C752435E8486}"/>
          </ac:spMkLst>
        </pc:spChg>
        <pc:spChg chg="mod">
          <ac:chgData name="Vivek Saahil" userId="43ad321a-5946-4c44-869a-99c3331d9527" providerId="ADAL" clId="{EA813354-F016-409C-A55B-EB42D8BC8B73}" dt="2021-04-06T04:33:14.680" v="5341" actId="27803"/>
          <ac:spMkLst>
            <pc:docMk/>
            <pc:sldMk cId="1830847363" sldId="283"/>
            <ac:spMk id="14835" creationId="{57C61728-8053-4921-8091-A6BBEE41D656}"/>
          </ac:spMkLst>
        </pc:spChg>
        <pc:spChg chg="mod">
          <ac:chgData name="Vivek Saahil" userId="43ad321a-5946-4c44-869a-99c3331d9527" providerId="ADAL" clId="{EA813354-F016-409C-A55B-EB42D8BC8B73}" dt="2021-04-06T04:33:14.680" v="5341" actId="27803"/>
          <ac:spMkLst>
            <pc:docMk/>
            <pc:sldMk cId="1830847363" sldId="283"/>
            <ac:spMk id="14836" creationId="{A1082FD7-77FC-48D4-8387-79932BF82178}"/>
          </ac:spMkLst>
        </pc:spChg>
        <pc:spChg chg="mod">
          <ac:chgData name="Vivek Saahil" userId="43ad321a-5946-4c44-869a-99c3331d9527" providerId="ADAL" clId="{EA813354-F016-409C-A55B-EB42D8BC8B73}" dt="2021-04-06T04:33:14.680" v="5341" actId="27803"/>
          <ac:spMkLst>
            <pc:docMk/>
            <pc:sldMk cId="1830847363" sldId="283"/>
            <ac:spMk id="14837" creationId="{76E488CF-FB54-464B-8A35-483C39D94926}"/>
          </ac:spMkLst>
        </pc:spChg>
        <pc:spChg chg="mod">
          <ac:chgData name="Vivek Saahil" userId="43ad321a-5946-4c44-869a-99c3331d9527" providerId="ADAL" clId="{EA813354-F016-409C-A55B-EB42D8BC8B73}" dt="2021-04-06T04:33:14.680" v="5341" actId="27803"/>
          <ac:spMkLst>
            <pc:docMk/>
            <pc:sldMk cId="1830847363" sldId="283"/>
            <ac:spMk id="14838" creationId="{0726CF1E-112D-4EF2-94E5-BA6040A3EB93}"/>
          </ac:spMkLst>
        </pc:spChg>
        <pc:spChg chg="mod">
          <ac:chgData name="Vivek Saahil" userId="43ad321a-5946-4c44-869a-99c3331d9527" providerId="ADAL" clId="{EA813354-F016-409C-A55B-EB42D8BC8B73}" dt="2021-04-06T04:33:14.680" v="5341" actId="27803"/>
          <ac:spMkLst>
            <pc:docMk/>
            <pc:sldMk cId="1830847363" sldId="283"/>
            <ac:spMk id="14839" creationId="{05ECA014-13C5-408E-8504-C3B406A65103}"/>
          </ac:spMkLst>
        </pc:spChg>
        <pc:spChg chg="mod">
          <ac:chgData name="Vivek Saahil" userId="43ad321a-5946-4c44-869a-99c3331d9527" providerId="ADAL" clId="{EA813354-F016-409C-A55B-EB42D8BC8B73}" dt="2021-04-06T04:33:14.680" v="5341" actId="27803"/>
          <ac:spMkLst>
            <pc:docMk/>
            <pc:sldMk cId="1830847363" sldId="283"/>
            <ac:spMk id="14840" creationId="{A32B6750-853B-42D9-BC7A-3A57B5058BF3}"/>
          </ac:spMkLst>
        </pc:spChg>
        <pc:spChg chg="mod">
          <ac:chgData name="Vivek Saahil" userId="43ad321a-5946-4c44-869a-99c3331d9527" providerId="ADAL" clId="{EA813354-F016-409C-A55B-EB42D8BC8B73}" dt="2021-04-06T04:33:14.680" v="5341" actId="27803"/>
          <ac:spMkLst>
            <pc:docMk/>
            <pc:sldMk cId="1830847363" sldId="283"/>
            <ac:spMk id="14841" creationId="{41AC011F-CB68-4B37-8078-D161654FB812}"/>
          </ac:spMkLst>
        </pc:spChg>
        <pc:spChg chg="mod">
          <ac:chgData name="Vivek Saahil" userId="43ad321a-5946-4c44-869a-99c3331d9527" providerId="ADAL" clId="{EA813354-F016-409C-A55B-EB42D8BC8B73}" dt="2021-04-06T04:33:14.680" v="5341" actId="27803"/>
          <ac:spMkLst>
            <pc:docMk/>
            <pc:sldMk cId="1830847363" sldId="283"/>
            <ac:spMk id="14842" creationId="{8E69F9AB-AA38-466D-B58A-C66002B1B31C}"/>
          </ac:spMkLst>
        </pc:spChg>
        <pc:spChg chg="mod">
          <ac:chgData name="Vivek Saahil" userId="43ad321a-5946-4c44-869a-99c3331d9527" providerId="ADAL" clId="{EA813354-F016-409C-A55B-EB42D8BC8B73}" dt="2021-04-06T04:33:14.680" v="5341" actId="27803"/>
          <ac:spMkLst>
            <pc:docMk/>
            <pc:sldMk cId="1830847363" sldId="283"/>
            <ac:spMk id="14843" creationId="{F2693C2B-C9B0-47A6-925D-026D5656939E}"/>
          </ac:spMkLst>
        </pc:spChg>
        <pc:spChg chg="mod">
          <ac:chgData name="Vivek Saahil" userId="43ad321a-5946-4c44-869a-99c3331d9527" providerId="ADAL" clId="{EA813354-F016-409C-A55B-EB42D8BC8B73}" dt="2021-04-06T04:33:14.680" v="5341" actId="27803"/>
          <ac:spMkLst>
            <pc:docMk/>
            <pc:sldMk cId="1830847363" sldId="283"/>
            <ac:spMk id="14844" creationId="{8C401E26-BC3D-4946-A322-ECEAA6FF15AF}"/>
          </ac:spMkLst>
        </pc:spChg>
        <pc:spChg chg="mod">
          <ac:chgData name="Vivek Saahil" userId="43ad321a-5946-4c44-869a-99c3331d9527" providerId="ADAL" clId="{EA813354-F016-409C-A55B-EB42D8BC8B73}" dt="2021-04-06T04:33:14.680" v="5341" actId="27803"/>
          <ac:spMkLst>
            <pc:docMk/>
            <pc:sldMk cId="1830847363" sldId="283"/>
            <ac:spMk id="14845" creationId="{72C498F8-82E6-4F51-92F3-19887C09D7FE}"/>
          </ac:spMkLst>
        </pc:spChg>
        <pc:spChg chg="mod">
          <ac:chgData name="Vivek Saahil" userId="43ad321a-5946-4c44-869a-99c3331d9527" providerId="ADAL" clId="{EA813354-F016-409C-A55B-EB42D8BC8B73}" dt="2021-04-06T04:33:14.680" v="5341" actId="27803"/>
          <ac:spMkLst>
            <pc:docMk/>
            <pc:sldMk cId="1830847363" sldId="283"/>
            <ac:spMk id="14846" creationId="{915F7CA6-09D2-4213-B021-9B48C1DB9AFB}"/>
          </ac:spMkLst>
        </pc:spChg>
        <pc:spChg chg="mod">
          <ac:chgData name="Vivek Saahil" userId="43ad321a-5946-4c44-869a-99c3331d9527" providerId="ADAL" clId="{EA813354-F016-409C-A55B-EB42D8BC8B73}" dt="2021-04-06T04:33:14.680" v="5341" actId="27803"/>
          <ac:spMkLst>
            <pc:docMk/>
            <pc:sldMk cId="1830847363" sldId="283"/>
            <ac:spMk id="14847" creationId="{226785FD-074C-4B64-BD0E-4B510735FAA8}"/>
          </ac:spMkLst>
        </pc:spChg>
        <pc:spChg chg="mod">
          <ac:chgData name="Vivek Saahil" userId="43ad321a-5946-4c44-869a-99c3331d9527" providerId="ADAL" clId="{EA813354-F016-409C-A55B-EB42D8BC8B73}" dt="2021-04-06T04:33:14.680" v="5341" actId="27803"/>
          <ac:spMkLst>
            <pc:docMk/>
            <pc:sldMk cId="1830847363" sldId="283"/>
            <ac:spMk id="14848" creationId="{4A2CB04A-D823-4B75-9C00-96AEA3CF14E0}"/>
          </ac:spMkLst>
        </pc:spChg>
        <pc:spChg chg="mod">
          <ac:chgData name="Vivek Saahil" userId="43ad321a-5946-4c44-869a-99c3331d9527" providerId="ADAL" clId="{EA813354-F016-409C-A55B-EB42D8BC8B73}" dt="2021-04-06T04:33:14.680" v="5341" actId="27803"/>
          <ac:spMkLst>
            <pc:docMk/>
            <pc:sldMk cId="1830847363" sldId="283"/>
            <ac:spMk id="14849" creationId="{941071BB-2B5D-4EDF-8EF8-66F75E986BF5}"/>
          </ac:spMkLst>
        </pc:spChg>
        <pc:spChg chg="mod">
          <ac:chgData name="Vivek Saahil" userId="43ad321a-5946-4c44-869a-99c3331d9527" providerId="ADAL" clId="{EA813354-F016-409C-A55B-EB42D8BC8B73}" dt="2021-04-06T04:33:14.680" v="5341" actId="27803"/>
          <ac:spMkLst>
            <pc:docMk/>
            <pc:sldMk cId="1830847363" sldId="283"/>
            <ac:spMk id="14850" creationId="{53645288-22FF-43BF-93CC-4EE0B04EA9B3}"/>
          </ac:spMkLst>
        </pc:spChg>
        <pc:spChg chg="mod">
          <ac:chgData name="Vivek Saahil" userId="43ad321a-5946-4c44-869a-99c3331d9527" providerId="ADAL" clId="{EA813354-F016-409C-A55B-EB42D8BC8B73}" dt="2021-04-06T04:33:14.680" v="5341" actId="27803"/>
          <ac:spMkLst>
            <pc:docMk/>
            <pc:sldMk cId="1830847363" sldId="283"/>
            <ac:spMk id="14851" creationId="{E1F10FE3-B68D-4712-B170-4D8CD7365583}"/>
          </ac:spMkLst>
        </pc:spChg>
        <pc:spChg chg="mod">
          <ac:chgData name="Vivek Saahil" userId="43ad321a-5946-4c44-869a-99c3331d9527" providerId="ADAL" clId="{EA813354-F016-409C-A55B-EB42D8BC8B73}" dt="2021-04-06T04:33:14.680" v="5341" actId="27803"/>
          <ac:spMkLst>
            <pc:docMk/>
            <pc:sldMk cId="1830847363" sldId="283"/>
            <ac:spMk id="14852" creationId="{BD777FB9-226A-4EE4-B339-8AA86431AD88}"/>
          </ac:spMkLst>
        </pc:spChg>
        <pc:spChg chg="mod">
          <ac:chgData name="Vivek Saahil" userId="43ad321a-5946-4c44-869a-99c3331d9527" providerId="ADAL" clId="{EA813354-F016-409C-A55B-EB42D8BC8B73}" dt="2021-04-06T04:33:14.680" v="5341" actId="27803"/>
          <ac:spMkLst>
            <pc:docMk/>
            <pc:sldMk cId="1830847363" sldId="283"/>
            <ac:spMk id="14853" creationId="{9ED33062-0F3F-49DB-AE73-42ACD4F0CABE}"/>
          </ac:spMkLst>
        </pc:spChg>
        <pc:spChg chg="mod">
          <ac:chgData name="Vivek Saahil" userId="43ad321a-5946-4c44-869a-99c3331d9527" providerId="ADAL" clId="{EA813354-F016-409C-A55B-EB42D8BC8B73}" dt="2021-04-06T04:33:14.680" v="5341" actId="27803"/>
          <ac:spMkLst>
            <pc:docMk/>
            <pc:sldMk cId="1830847363" sldId="283"/>
            <ac:spMk id="14854" creationId="{8CDACEA5-2493-48E4-B7E3-6D6EF30E88B4}"/>
          </ac:spMkLst>
        </pc:spChg>
        <pc:spChg chg="mod">
          <ac:chgData name="Vivek Saahil" userId="43ad321a-5946-4c44-869a-99c3331d9527" providerId="ADAL" clId="{EA813354-F016-409C-A55B-EB42D8BC8B73}" dt="2021-04-06T04:33:14.680" v="5341" actId="27803"/>
          <ac:spMkLst>
            <pc:docMk/>
            <pc:sldMk cId="1830847363" sldId="283"/>
            <ac:spMk id="14855" creationId="{E15790DC-E5DB-40A7-886E-4F8527DA7204}"/>
          </ac:spMkLst>
        </pc:spChg>
        <pc:spChg chg="mod">
          <ac:chgData name="Vivek Saahil" userId="43ad321a-5946-4c44-869a-99c3331d9527" providerId="ADAL" clId="{EA813354-F016-409C-A55B-EB42D8BC8B73}" dt="2021-04-06T04:33:14.680" v="5341" actId="27803"/>
          <ac:spMkLst>
            <pc:docMk/>
            <pc:sldMk cId="1830847363" sldId="283"/>
            <ac:spMk id="14856" creationId="{D2ABCF6C-9454-4DAE-ABA5-8417CD488E41}"/>
          </ac:spMkLst>
        </pc:spChg>
        <pc:spChg chg="mod">
          <ac:chgData name="Vivek Saahil" userId="43ad321a-5946-4c44-869a-99c3331d9527" providerId="ADAL" clId="{EA813354-F016-409C-A55B-EB42D8BC8B73}" dt="2021-04-06T04:33:14.680" v="5341" actId="27803"/>
          <ac:spMkLst>
            <pc:docMk/>
            <pc:sldMk cId="1830847363" sldId="283"/>
            <ac:spMk id="14857" creationId="{D1947355-E316-4BC5-A456-FDD7B7281877}"/>
          </ac:spMkLst>
        </pc:spChg>
        <pc:spChg chg="mod">
          <ac:chgData name="Vivek Saahil" userId="43ad321a-5946-4c44-869a-99c3331d9527" providerId="ADAL" clId="{EA813354-F016-409C-A55B-EB42D8BC8B73}" dt="2021-04-06T04:33:14.680" v="5341" actId="27803"/>
          <ac:spMkLst>
            <pc:docMk/>
            <pc:sldMk cId="1830847363" sldId="283"/>
            <ac:spMk id="14858" creationId="{8D4B80FD-2D9C-4BE3-B42C-2883659D34C9}"/>
          </ac:spMkLst>
        </pc:spChg>
        <pc:spChg chg="mod">
          <ac:chgData name="Vivek Saahil" userId="43ad321a-5946-4c44-869a-99c3331d9527" providerId="ADAL" clId="{EA813354-F016-409C-A55B-EB42D8BC8B73}" dt="2021-04-06T04:33:14.680" v="5341" actId="27803"/>
          <ac:spMkLst>
            <pc:docMk/>
            <pc:sldMk cId="1830847363" sldId="283"/>
            <ac:spMk id="14859" creationId="{624A1C5B-B1A3-4962-8B70-D470E2727E9C}"/>
          </ac:spMkLst>
        </pc:spChg>
        <pc:spChg chg="mod">
          <ac:chgData name="Vivek Saahil" userId="43ad321a-5946-4c44-869a-99c3331d9527" providerId="ADAL" clId="{EA813354-F016-409C-A55B-EB42D8BC8B73}" dt="2021-04-06T04:33:14.680" v="5341" actId="27803"/>
          <ac:spMkLst>
            <pc:docMk/>
            <pc:sldMk cId="1830847363" sldId="283"/>
            <ac:spMk id="14860" creationId="{7C418B37-4874-409D-9D67-E20A4CCDA3CA}"/>
          </ac:spMkLst>
        </pc:spChg>
        <pc:spChg chg="mod">
          <ac:chgData name="Vivek Saahil" userId="43ad321a-5946-4c44-869a-99c3331d9527" providerId="ADAL" clId="{EA813354-F016-409C-A55B-EB42D8BC8B73}" dt="2021-04-06T04:33:14.680" v="5341" actId="27803"/>
          <ac:spMkLst>
            <pc:docMk/>
            <pc:sldMk cId="1830847363" sldId="283"/>
            <ac:spMk id="14861" creationId="{4546C613-6660-4AE1-91B8-9C3CB86F5CAC}"/>
          </ac:spMkLst>
        </pc:spChg>
        <pc:spChg chg="mod">
          <ac:chgData name="Vivek Saahil" userId="43ad321a-5946-4c44-869a-99c3331d9527" providerId="ADAL" clId="{EA813354-F016-409C-A55B-EB42D8BC8B73}" dt="2021-04-06T04:33:14.680" v="5341" actId="27803"/>
          <ac:spMkLst>
            <pc:docMk/>
            <pc:sldMk cId="1830847363" sldId="283"/>
            <ac:spMk id="14862" creationId="{3CF5628B-4BC6-46DB-83D3-4C4C352CD715}"/>
          </ac:spMkLst>
        </pc:spChg>
        <pc:spChg chg="mod">
          <ac:chgData name="Vivek Saahil" userId="43ad321a-5946-4c44-869a-99c3331d9527" providerId="ADAL" clId="{EA813354-F016-409C-A55B-EB42D8BC8B73}" dt="2021-04-06T04:33:14.680" v="5341" actId="27803"/>
          <ac:spMkLst>
            <pc:docMk/>
            <pc:sldMk cId="1830847363" sldId="283"/>
            <ac:spMk id="14863" creationId="{6C14B6D6-B2DC-4C36-A2A3-961768BF1A8C}"/>
          </ac:spMkLst>
        </pc:spChg>
        <pc:spChg chg="mod">
          <ac:chgData name="Vivek Saahil" userId="43ad321a-5946-4c44-869a-99c3331d9527" providerId="ADAL" clId="{EA813354-F016-409C-A55B-EB42D8BC8B73}" dt="2021-04-06T04:33:14.680" v="5341" actId="27803"/>
          <ac:spMkLst>
            <pc:docMk/>
            <pc:sldMk cId="1830847363" sldId="283"/>
            <ac:spMk id="14864" creationId="{B993A2C4-385A-422E-97EE-249F66EB5D75}"/>
          </ac:spMkLst>
        </pc:spChg>
        <pc:spChg chg="mod">
          <ac:chgData name="Vivek Saahil" userId="43ad321a-5946-4c44-869a-99c3331d9527" providerId="ADAL" clId="{EA813354-F016-409C-A55B-EB42D8BC8B73}" dt="2021-04-06T04:33:14.680" v="5341" actId="27803"/>
          <ac:spMkLst>
            <pc:docMk/>
            <pc:sldMk cId="1830847363" sldId="283"/>
            <ac:spMk id="14865" creationId="{095B32FB-9D15-4D35-9E50-4188AFBF7640}"/>
          </ac:spMkLst>
        </pc:spChg>
        <pc:spChg chg="mod">
          <ac:chgData name="Vivek Saahil" userId="43ad321a-5946-4c44-869a-99c3331d9527" providerId="ADAL" clId="{EA813354-F016-409C-A55B-EB42D8BC8B73}" dt="2021-04-06T04:33:14.680" v="5341" actId="27803"/>
          <ac:spMkLst>
            <pc:docMk/>
            <pc:sldMk cId="1830847363" sldId="283"/>
            <ac:spMk id="14866" creationId="{8E12407D-518C-4FF9-844A-4E3381C107FF}"/>
          </ac:spMkLst>
        </pc:spChg>
        <pc:spChg chg="mod">
          <ac:chgData name="Vivek Saahil" userId="43ad321a-5946-4c44-869a-99c3331d9527" providerId="ADAL" clId="{EA813354-F016-409C-A55B-EB42D8BC8B73}" dt="2021-04-06T04:33:14.680" v="5341" actId="27803"/>
          <ac:spMkLst>
            <pc:docMk/>
            <pc:sldMk cId="1830847363" sldId="283"/>
            <ac:spMk id="14867" creationId="{2E4481E8-57C2-4BA9-8965-9F964C4A10D8}"/>
          </ac:spMkLst>
        </pc:spChg>
        <pc:spChg chg="mod">
          <ac:chgData name="Vivek Saahil" userId="43ad321a-5946-4c44-869a-99c3331d9527" providerId="ADAL" clId="{EA813354-F016-409C-A55B-EB42D8BC8B73}" dt="2021-04-06T04:33:14.680" v="5341" actId="27803"/>
          <ac:spMkLst>
            <pc:docMk/>
            <pc:sldMk cId="1830847363" sldId="283"/>
            <ac:spMk id="14868" creationId="{C291E926-A7F0-4D5C-8E0D-C338902E465E}"/>
          </ac:spMkLst>
        </pc:spChg>
        <pc:spChg chg="mod">
          <ac:chgData name="Vivek Saahil" userId="43ad321a-5946-4c44-869a-99c3331d9527" providerId="ADAL" clId="{EA813354-F016-409C-A55B-EB42D8BC8B73}" dt="2021-04-06T04:33:14.680" v="5341" actId="27803"/>
          <ac:spMkLst>
            <pc:docMk/>
            <pc:sldMk cId="1830847363" sldId="283"/>
            <ac:spMk id="14869" creationId="{0620633A-D4E7-4928-9316-E9D422D91264}"/>
          </ac:spMkLst>
        </pc:spChg>
        <pc:spChg chg="mod">
          <ac:chgData name="Vivek Saahil" userId="43ad321a-5946-4c44-869a-99c3331d9527" providerId="ADAL" clId="{EA813354-F016-409C-A55B-EB42D8BC8B73}" dt="2021-04-06T04:33:14.680" v="5341" actId="27803"/>
          <ac:spMkLst>
            <pc:docMk/>
            <pc:sldMk cId="1830847363" sldId="283"/>
            <ac:spMk id="14870" creationId="{39F28B09-4134-49C8-AFE6-573E04677A58}"/>
          </ac:spMkLst>
        </pc:spChg>
        <pc:spChg chg="mod">
          <ac:chgData name="Vivek Saahil" userId="43ad321a-5946-4c44-869a-99c3331d9527" providerId="ADAL" clId="{EA813354-F016-409C-A55B-EB42D8BC8B73}" dt="2021-04-06T04:33:14.680" v="5341" actId="27803"/>
          <ac:spMkLst>
            <pc:docMk/>
            <pc:sldMk cId="1830847363" sldId="283"/>
            <ac:spMk id="14871" creationId="{B5CAFE9D-DFF9-4AE7-ABEE-E752E8C70C83}"/>
          </ac:spMkLst>
        </pc:spChg>
        <pc:spChg chg="mod">
          <ac:chgData name="Vivek Saahil" userId="43ad321a-5946-4c44-869a-99c3331d9527" providerId="ADAL" clId="{EA813354-F016-409C-A55B-EB42D8BC8B73}" dt="2021-04-06T04:33:14.680" v="5341" actId="27803"/>
          <ac:spMkLst>
            <pc:docMk/>
            <pc:sldMk cId="1830847363" sldId="283"/>
            <ac:spMk id="14872" creationId="{57FFA357-017E-4DD7-8642-4BB4A0BAF402}"/>
          </ac:spMkLst>
        </pc:spChg>
        <pc:spChg chg="mod">
          <ac:chgData name="Vivek Saahil" userId="43ad321a-5946-4c44-869a-99c3331d9527" providerId="ADAL" clId="{EA813354-F016-409C-A55B-EB42D8BC8B73}" dt="2021-04-06T04:33:14.680" v="5341" actId="27803"/>
          <ac:spMkLst>
            <pc:docMk/>
            <pc:sldMk cId="1830847363" sldId="283"/>
            <ac:spMk id="14873" creationId="{8A312AB3-50C8-4442-8F70-2C9C4DD59412}"/>
          </ac:spMkLst>
        </pc:spChg>
        <pc:spChg chg="mod">
          <ac:chgData name="Vivek Saahil" userId="43ad321a-5946-4c44-869a-99c3331d9527" providerId="ADAL" clId="{EA813354-F016-409C-A55B-EB42D8BC8B73}" dt="2021-04-06T04:33:14.680" v="5341" actId="27803"/>
          <ac:spMkLst>
            <pc:docMk/>
            <pc:sldMk cId="1830847363" sldId="283"/>
            <ac:spMk id="14874" creationId="{FC578901-5D78-4F68-A9C0-1473763135B3}"/>
          </ac:spMkLst>
        </pc:spChg>
        <pc:spChg chg="mod">
          <ac:chgData name="Vivek Saahil" userId="43ad321a-5946-4c44-869a-99c3331d9527" providerId="ADAL" clId="{EA813354-F016-409C-A55B-EB42D8BC8B73}" dt="2021-04-06T04:33:14.680" v="5341" actId="27803"/>
          <ac:spMkLst>
            <pc:docMk/>
            <pc:sldMk cId="1830847363" sldId="283"/>
            <ac:spMk id="14875" creationId="{AE30ACAC-51F4-4689-BDB6-C2D37FCA4C14}"/>
          </ac:spMkLst>
        </pc:spChg>
        <pc:spChg chg="mod">
          <ac:chgData name="Vivek Saahil" userId="43ad321a-5946-4c44-869a-99c3331d9527" providerId="ADAL" clId="{EA813354-F016-409C-A55B-EB42D8BC8B73}" dt="2021-04-06T04:33:14.680" v="5341" actId="27803"/>
          <ac:spMkLst>
            <pc:docMk/>
            <pc:sldMk cId="1830847363" sldId="283"/>
            <ac:spMk id="14876" creationId="{4EB8C5A2-8B5C-40FE-82E9-8BA83699FC72}"/>
          </ac:spMkLst>
        </pc:spChg>
        <pc:spChg chg="mod">
          <ac:chgData name="Vivek Saahil" userId="43ad321a-5946-4c44-869a-99c3331d9527" providerId="ADAL" clId="{EA813354-F016-409C-A55B-EB42D8BC8B73}" dt="2021-04-06T04:33:14.680" v="5341" actId="27803"/>
          <ac:spMkLst>
            <pc:docMk/>
            <pc:sldMk cId="1830847363" sldId="283"/>
            <ac:spMk id="14877" creationId="{A2429759-4DFB-4E5B-B6E7-5BAA09FF508A}"/>
          </ac:spMkLst>
        </pc:spChg>
        <pc:spChg chg="mod">
          <ac:chgData name="Vivek Saahil" userId="43ad321a-5946-4c44-869a-99c3331d9527" providerId="ADAL" clId="{EA813354-F016-409C-A55B-EB42D8BC8B73}" dt="2021-04-06T04:33:14.680" v="5341" actId="27803"/>
          <ac:spMkLst>
            <pc:docMk/>
            <pc:sldMk cId="1830847363" sldId="283"/>
            <ac:spMk id="14878" creationId="{B59B0AE9-2EC2-4FDF-A60F-111238D6A267}"/>
          </ac:spMkLst>
        </pc:spChg>
        <pc:spChg chg="mod">
          <ac:chgData name="Vivek Saahil" userId="43ad321a-5946-4c44-869a-99c3331d9527" providerId="ADAL" clId="{EA813354-F016-409C-A55B-EB42D8BC8B73}" dt="2021-04-06T04:33:14.680" v="5341" actId="27803"/>
          <ac:spMkLst>
            <pc:docMk/>
            <pc:sldMk cId="1830847363" sldId="283"/>
            <ac:spMk id="14879" creationId="{A543C2A0-7836-4E07-AAD5-B09A03AACDF9}"/>
          </ac:spMkLst>
        </pc:spChg>
        <pc:spChg chg="mod">
          <ac:chgData name="Vivek Saahil" userId="43ad321a-5946-4c44-869a-99c3331d9527" providerId="ADAL" clId="{EA813354-F016-409C-A55B-EB42D8BC8B73}" dt="2021-04-06T04:33:14.680" v="5341" actId="27803"/>
          <ac:spMkLst>
            <pc:docMk/>
            <pc:sldMk cId="1830847363" sldId="283"/>
            <ac:spMk id="14880" creationId="{311E5C74-F9BB-471D-B742-D7ABB6C7BE79}"/>
          </ac:spMkLst>
        </pc:spChg>
        <pc:spChg chg="mod">
          <ac:chgData name="Vivek Saahil" userId="43ad321a-5946-4c44-869a-99c3331d9527" providerId="ADAL" clId="{EA813354-F016-409C-A55B-EB42D8BC8B73}" dt="2021-04-06T04:33:14.680" v="5341" actId="27803"/>
          <ac:spMkLst>
            <pc:docMk/>
            <pc:sldMk cId="1830847363" sldId="283"/>
            <ac:spMk id="14881" creationId="{7292A2A8-BBDD-4CAF-BBDC-49C67A5A3BE0}"/>
          </ac:spMkLst>
        </pc:spChg>
        <pc:spChg chg="mod">
          <ac:chgData name="Vivek Saahil" userId="43ad321a-5946-4c44-869a-99c3331d9527" providerId="ADAL" clId="{EA813354-F016-409C-A55B-EB42D8BC8B73}" dt="2021-04-06T04:33:14.680" v="5341" actId="27803"/>
          <ac:spMkLst>
            <pc:docMk/>
            <pc:sldMk cId="1830847363" sldId="283"/>
            <ac:spMk id="14882" creationId="{3E271A74-0ED9-405A-888C-5B4FF1609857}"/>
          </ac:spMkLst>
        </pc:spChg>
        <pc:spChg chg="mod">
          <ac:chgData name="Vivek Saahil" userId="43ad321a-5946-4c44-869a-99c3331d9527" providerId="ADAL" clId="{EA813354-F016-409C-A55B-EB42D8BC8B73}" dt="2021-04-06T04:33:14.680" v="5341" actId="27803"/>
          <ac:spMkLst>
            <pc:docMk/>
            <pc:sldMk cId="1830847363" sldId="283"/>
            <ac:spMk id="14883" creationId="{35755FC3-EF98-46DA-9247-A777A5038837}"/>
          </ac:spMkLst>
        </pc:spChg>
        <pc:spChg chg="mod">
          <ac:chgData name="Vivek Saahil" userId="43ad321a-5946-4c44-869a-99c3331d9527" providerId="ADAL" clId="{EA813354-F016-409C-A55B-EB42D8BC8B73}" dt="2021-04-06T04:33:14.680" v="5341" actId="27803"/>
          <ac:spMkLst>
            <pc:docMk/>
            <pc:sldMk cId="1830847363" sldId="283"/>
            <ac:spMk id="14884" creationId="{E119388F-E14F-4BA4-9093-A86D7DA319CA}"/>
          </ac:spMkLst>
        </pc:spChg>
        <pc:spChg chg="mod">
          <ac:chgData name="Vivek Saahil" userId="43ad321a-5946-4c44-869a-99c3331d9527" providerId="ADAL" clId="{EA813354-F016-409C-A55B-EB42D8BC8B73}" dt="2021-04-06T04:33:14.680" v="5341" actId="27803"/>
          <ac:spMkLst>
            <pc:docMk/>
            <pc:sldMk cId="1830847363" sldId="283"/>
            <ac:spMk id="14885" creationId="{932BE8CE-8D96-4D4C-856D-DD9E8BAB81B9}"/>
          </ac:spMkLst>
        </pc:spChg>
        <pc:spChg chg="mod">
          <ac:chgData name="Vivek Saahil" userId="43ad321a-5946-4c44-869a-99c3331d9527" providerId="ADAL" clId="{EA813354-F016-409C-A55B-EB42D8BC8B73}" dt="2021-04-06T04:33:14.680" v="5341" actId="27803"/>
          <ac:spMkLst>
            <pc:docMk/>
            <pc:sldMk cId="1830847363" sldId="283"/>
            <ac:spMk id="14886" creationId="{5E88769E-D64B-4EA1-900C-5A17E95B65D9}"/>
          </ac:spMkLst>
        </pc:spChg>
        <pc:spChg chg="mod">
          <ac:chgData name="Vivek Saahil" userId="43ad321a-5946-4c44-869a-99c3331d9527" providerId="ADAL" clId="{EA813354-F016-409C-A55B-EB42D8BC8B73}" dt="2021-04-06T04:33:14.680" v="5341" actId="27803"/>
          <ac:spMkLst>
            <pc:docMk/>
            <pc:sldMk cId="1830847363" sldId="283"/>
            <ac:spMk id="14887" creationId="{D8A79EB4-243C-4113-B28D-1623F5F67D17}"/>
          </ac:spMkLst>
        </pc:spChg>
        <pc:spChg chg="mod">
          <ac:chgData name="Vivek Saahil" userId="43ad321a-5946-4c44-869a-99c3331d9527" providerId="ADAL" clId="{EA813354-F016-409C-A55B-EB42D8BC8B73}" dt="2021-04-06T04:33:14.680" v="5341" actId="27803"/>
          <ac:spMkLst>
            <pc:docMk/>
            <pc:sldMk cId="1830847363" sldId="283"/>
            <ac:spMk id="14888" creationId="{9CC9DAC2-1370-4935-893F-80ED04E4A106}"/>
          </ac:spMkLst>
        </pc:spChg>
        <pc:spChg chg="mod">
          <ac:chgData name="Vivek Saahil" userId="43ad321a-5946-4c44-869a-99c3331d9527" providerId="ADAL" clId="{EA813354-F016-409C-A55B-EB42D8BC8B73}" dt="2021-04-06T04:33:14.680" v="5341" actId="27803"/>
          <ac:spMkLst>
            <pc:docMk/>
            <pc:sldMk cId="1830847363" sldId="283"/>
            <ac:spMk id="14889" creationId="{48C46A88-D6AC-46EE-8F35-5B1AB603758E}"/>
          </ac:spMkLst>
        </pc:spChg>
        <pc:spChg chg="mod">
          <ac:chgData name="Vivek Saahil" userId="43ad321a-5946-4c44-869a-99c3331d9527" providerId="ADAL" clId="{EA813354-F016-409C-A55B-EB42D8BC8B73}" dt="2021-04-06T04:33:14.680" v="5341" actId="27803"/>
          <ac:spMkLst>
            <pc:docMk/>
            <pc:sldMk cId="1830847363" sldId="283"/>
            <ac:spMk id="14890" creationId="{15A061D3-3D32-4852-90D2-3537C2941BE8}"/>
          </ac:spMkLst>
        </pc:spChg>
        <pc:spChg chg="mod">
          <ac:chgData name="Vivek Saahil" userId="43ad321a-5946-4c44-869a-99c3331d9527" providerId="ADAL" clId="{EA813354-F016-409C-A55B-EB42D8BC8B73}" dt="2021-04-06T04:33:14.680" v="5341" actId="27803"/>
          <ac:spMkLst>
            <pc:docMk/>
            <pc:sldMk cId="1830847363" sldId="283"/>
            <ac:spMk id="14891" creationId="{BAF78B05-8340-479A-93E1-4B52AB55155F}"/>
          </ac:spMkLst>
        </pc:spChg>
        <pc:spChg chg="mod">
          <ac:chgData name="Vivek Saahil" userId="43ad321a-5946-4c44-869a-99c3331d9527" providerId="ADAL" clId="{EA813354-F016-409C-A55B-EB42D8BC8B73}" dt="2021-04-06T04:33:14.680" v="5341" actId="27803"/>
          <ac:spMkLst>
            <pc:docMk/>
            <pc:sldMk cId="1830847363" sldId="283"/>
            <ac:spMk id="14892" creationId="{C9ED6A1E-CC7C-4D59-880D-A918B9650002}"/>
          </ac:spMkLst>
        </pc:spChg>
        <pc:spChg chg="mod">
          <ac:chgData name="Vivek Saahil" userId="43ad321a-5946-4c44-869a-99c3331d9527" providerId="ADAL" clId="{EA813354-F016-409C-A55B-EB42D8BC8B73}" dt="2021-04-06T04:33:14.680" v="5341" actId="27803"/>
          <ac:spMkLst>
            <pc:docMk/>
            <pc:sldMk cId="1830847363" sldId="283"/>
            <ac:spMk id="14893" creationId="{C37262CF-9868-4882-9CDC-49F306F99691}"/>
          </ac:spMkLst>
        </pc:spChg>
        <pc:spChg chg="mod">
          <ac:chgData name="Vivek Saahil" userId="43ad321a-5946-4c44-869a-99c3331d9527" providerId="ADAL" clId="{EA813354-F016-409C-A55B-EB42D8BC8B73}" dt="2021-04-06T04:33:14.680" v="5341" actId="27803"/>
          <ac:spMkLst>
            <pc:docMk/>
            <pc:sldMk cId="1830847363" sldId="283"/>
            <ac:spMk id="14894" creationId="{E1519E8E-9845-4551-9AF7-D5B91A38264D}"/>
          </ac:spMkLst>
        </pc:spChg>
        <pc:spChg chg="mod">
          <ac:chgData name="Vivek Saahil" userId="43ad321a-5946-4c44-869a-99c3331d9527" providerId="ADAL" clId="{EA813354-F016-409C-A55B-EB42D8BC8B73}" dt="2021-04-06T04:33:14.680" v="5341" actId="27803"/>
          <ac:spMkLst>
            <pc:docMk/>
            <pc:sldMk cId="1830847363" sldId="283"/>
            <ac:spMk id="14895" creationId="{5A5661C6-2AC3-4459-BF1A-4A9F8B7B7178}"/>
          </ac:spMkLst>
        </pc:spChg>
        <pc:spChg chg="mod">
          <ac:chgData name="Vivek Saahil" userId="43ad321a-5946-4c44-869a-99c3331d9527" providerId="ADAL" clId="{EA813354-F016-409C-A55B-EB42D8BC8B73}" dt="2021-04-06T04:33:14.680" v="5341" actId="27803"/>
          <ac:spMkLst>
            <pc:docMk/>
            <pc:sldMk cId="1830847363" sldId="283"/>
            <ac:spMk id="14896" creationId="{1AD9E8FB-66EC-4E8D-A6E6-7E060BD74882}"/>
          </ac:spMkLst>
        </pc:spChg>
        <pc:spChg chg="mod">
          <ac:chgData name="Vivek Saahil" userId="43ad321a-5946-4c44-869a-99c3331d9527" providerId="ADAL" clId="{EA813354-F016-409C-A55B-EB42D8BC8B73}" dt="2021-04-06T04:33:14.680" v="5341" actId="27803"/>
          <ac:spMkLst>
            <pc:docMk/>
            <pc:sldMk cId="1830847363" sldId="283"/>
            <ac:spMk id="14897" creationId="{3C562582-50DD-458A-A315-6C40F4772D8D}"/>
          </ac:spMkLst>
        </pc:spChg>
        <pc:spChg chg="mod">
          <ac:chgData name="Vivek Saahil" userId="43ad321a-5946-4c44-869a-99c3331d9527" providerId="ADAL" clId="{EA813354-F016-409C-A55B-EB42D8BC8B73}" dt="2021-04-06T04:33:14.680" v="5341" actId="27803"/>
          <ac:spMkLst>
            <pc:docMk/>
            <pc:sldMk cId="1830847363" sldId="283"/>
            <ac:spMk id="14898" creationId="{684C0D4C-975B-45E5-B7CE-41847A2139A3}"/>
          </ac:spMkLst>
        </pc:spChg>
        <pc:spChg chg="mod">
          <ac:chgData name="Vivek Saahil" userId="43ad321a-5946-4c44-869a-99c3331d9527" providerId="ADAL" clId="{EA813354-F016-409C-A55B-EB42D8BC8B73}" dt="2021-04-06T04:33:14.680" v="5341" actId="27803"/>
          <ac:spMkLst>
            <pc:docMk/>
            <pc:sldMk cId="1830847363" sldId="283"/>
            <ac:spMk id="14899" creationId="{0C023DCD-B03D-4697-B1C8-7BA9750AABB5}"/>
          </ac:spMkLst>
        </pc:spChg>
        <pc:spChg chg="mod">
          <ac:chgData name="Vivek Saahil" userId="43ad321a-5946-4c44-869a-99c3331d9527" providerId="ADAL" clId="{EA813354-F016-409C-A55B-EB42D8BC8B73}" dt="2021-04-06T04:33:14.680" v="5341" actId="27803"/>
          <ac:spMkLst>
            <pc:docMk/>
            <pc:sldMk cId="1830847363" sldId="283"/>
            <ac:spMk id="14900" creationId="{96525CEC-047C-40BA-ACAF-2DAE9E346B92}"/>
          </ac:spMkLst>
        </pc:spChg>
        <pc:spChg chg="mod">
          <ac:chgData name="Vivek Saahil" userId="43ad321a-5946-4c44-869a-99c3331d9527" providerId="ADAL" clId="{EA813354-F016-409C-A55B-EB42D8BC8B73}" dt="2021-04-06T04:33:14.680" v="5341" actId="27803"/>
          <ac:spMkLst>
            <pc:docMk/>
            <pc:sldMk cId="1830847363" sldId="283"/>
            <ac:spMk id="14901" creationId="{03FB5741-2229-483D-83ED-A2E37DD91422}"/>
          </ac:spMkLst>
        </pc:spChg>
        <pc:spChg chg="mod">
          <ac:chgData name="Vivek Saahil" userId="43ad321a-5946-4c44-869a-99c3331d9527" providerId="ADAL" clId="{EA813354-F016-409C-A55B-EB42D8BC8B73}" dt="2021-04-06T04:33:14.680" v="5341" actId="27803"/>
          <ac:spMkLst>
            <pc:docMk/>
            <pc:sldMk cId="1830847363" sldId="283"/>
            <ac:spMk id="14902" creationId="{53C9110A-498A-4D81-8DCB-405CD22AD3A3}"/>
          </ac:spMkLst>
        </pc:spChg>
        <pc:spChg chg="mod">
          <ac:chgData name="Vivek Saahil" userId="43ad321a-5946-4c44-869a-99c3331d9527" providerId="ADAL" clId="{EA813354-F016-409C-A55B-EB42D8BC8B73}" dt="2021-04-06T04:33:14.680" v="5341" actId="27803"/>
          <ac:spMkLst>
            <pc:docMk/>
            <pc:sldMk cId="1830847363" sldId="283"/>
            <ac:spMk id="14903" creationId="{D2524C30-A3F6-4958-ACF6-9215EE200DC0}"/>
          </ac:spMkLst>
        </pc:spChg>
        <pc:spChg chg="mod">
          <ac:chgData name="Vivek Saahil" userId="43ad321a-5946-4c44-869a-99c3331d9527" providerId="ADAL" clId="{EA813354-F016-409C-A55B-EB42D8BC8B73}" dt="2021-04-06T04:33:14.680" v="5341" actId="27803"/>
          <ac:spMkLst>
            <pc:docMk/>
            <pc:sldMk cId="1830847363" sldId="283"/>
            <ac:spMk id="14904" creationId="{DFBD3551-538E-4C4D-B681-1F69DCF8E3E8}"/>
          </ac:spMkLst>
        </pc:spChg>
        <pc:spChg chg="mod">
          <ac:chgData name="Vivek Saahil" userId="43ad321a-5946-4c44-869a-99c3331d9527" providerId="ADAL" clId="{EA813354-F016-409C-A55B-EB42D8BC8B73}" dt="2021-04-06T04:33:14.680" v="5341" actId="27803"/>
          <ac:spMkLst>
            <pc:docMk/>
            <pc:sldMk cId="1830847363" sldId="283"/>
            <ac:spMk id="14905" creationId="{A6D15AFB-BD00-448E-A96D-6B8AD7A08431}"/>
          </ac:spMkLst>
        </pc:spChg>
        <pc:spChg chg="mod">
          <ac:chgData name="Vivek Saahil" userId="43ad321a-5946-4c44-869a-99c3331d9527" providerId="ADAL" clId="{EA813354-F016-409C-A55B-EB42D8BC8B73}" dt="2021-04-06T04:33:14.680" v="5341" actId="27803"/>
          <ac:spMkLst>
            <pc:docMk/>
            <pc:sldMk cId="1830847363" sldId="283"/>
            <ac:spMk id="14906" creationId="{112F5CFC-D042-4B98-AAA9-9A71B28643F9}"/>
          </ac:spMkLst>
        </pc:spChg>
        <pc:spChg chg="mod">
          <ac:chgData name="Vivek Saahil" userId="43ad321a-5946-4c44-869a-99c3331d9527" providerId="ADAL" clId="{EA813354-F016-409C-A55B-EB42D8BC8B73}" dt="2021-04-06T04:33:14.680" v="5341" actId="27803"/>
          <ac:spMkLst>
            <pc:docMk/>
            <pc:sldMk cId="1830847363" sldId="283"/>
            <ac:spMk id="14907" creationId="{69401E4F-28C4-4BDA-9F4F-844E20B5BCED}"/>
          </ac:spMkLst>
        </pc:spChg>
        <pc:spChg chg="mod">
          <ac:chgData name="Vivek Saahil" userId="43ad321a-5946-4c44-869a-99c3331d9527" providerId="ADAL" clId="{EA813354-F016-409C-A55B-EB42D8BC8B73}" dt="2021-04-06T04:33:14.680" v="5341" actId="27803"/>
          <ac:spMkLst>
            <pc:docMk/>
            <pc:sldMk cId="1830847363" sldId="283"/>
            <ac:spMk id="14908" creationId="{6FCB73C8-DB76-47C0-8B4B-FB1B45014E98}"/>
          </ac:spMkLst>
        </pc:spChg>
        <pc:spChg chg="mod">
          <ac:chgData name="Vivek Saahil" userId="43ad321a-5946-4c44-869a-99c3331d9527" providerId="ADAL" clId="{EA813354-F016-409C-A55B-EB42D8BC8B73}" dt="2021-04-06T04:33:14.680" v="5341" actId="27803"/>
          <ac:spMkLst>
            <pc:docMk/>
            <pc:sldMk cId="1830847363" sldId="283"/>
            <ac:spMk id="14909" creationId="{70BBBE4F-D41E-4B0E-A1F3-DFA5D04AC300}"/>
          </ac:spMkLst>
        </pc:spChg>
        <pc:spChg chg="mod">
          <ac:chgData name="Vivek Saahil" userId="43ad321a-5946-4c44-869a-99c3331d9527" providerId="ADAL" clId="{EA813354-F016-409C-A55B-EB42D8BC8B73}" dt="2021-04-06T04:33:14.680" v="5341" actId="27803"/>
          <ac:spMkLst>
            <pc:docMk/>
            <pc:sldMk cId="1830847363" sldId="283"/>
            <ac:spMk id="14910" creationId="{09E65C02-6B1E-4F0E-A793-3A8181EE0659}"/>
          </ac:spMkLst>
        </pc:spChg>
        <pc:spChg chg="mod">
          <ac:chgData name="Vivek Saahil" userId="43ad321a-5946-4c44-869a-99c3331d9527" providerId="ADAL" clId="{EA813354-F016-409C-A55B-EB42D8BC8B73}" dt="2021-04-06T04:33:14.680" v="5341" actId="27803"/>
          <ac:spMkLst>
            <pc:docMk/>
            <pc:sldMk cId="1830847363" sldId="283"/>
            <ac:spMk id="14911" creationId="{8936E0A6-3FBF-413D-87B9-2989134A0E91}"/>
          </ac:spMkLst>
        </pc:spChg>
        <pc:spChg chg="mod">
          <ac:chgData name="Vivek Saahil" userId="43ad321a-5946-4c44-869a-99c3331d9527" providerId="ADAL" clId="{EA813354-F016-409C-A55B-EB42D8BC8B73}" dt="2021-04-06T04:33:14.680" v="5341" actId="27803"/>
          <ac:spMkLst>
            <pc:docMk/>
            <pc:sldMk cId="1830847363" sldId="283"/>
            <ac:spMk id="14912" creationId="{E325C425-ABC2-4657-AD32-B14355F4C408}"/>
          </ac:spMkLst>
        </pc:spChg>
        <pc:spChg chg="mod">
          <ac:chgData name="Vivek Saahil" userId="43ad321a-5946-4c44-869a-99c3331d9527" providerId="ADAL" clId="{EA813354-F016-409C-A55B-EB42D8BC8B73}" dt="2021-04-06T04:33:14.680" v="5341" actId="27803"/>
          <ac:spMkLst>
            <pc:docMk/>
            <pc:sldMk cId="1830847363" sldId="283"/>
            <ac:spMk id="14913" creationId="{0CB6FBC1-87D1-4D93-AF04-8F7CED76CAE8}"/>
          </ac:spMkLst>
        </pc:spChg>
        <pc:spChg chg="mod">
          <ac:chgData name="Vivek Saahil" userId="43ad321a-5946-4c44-869a-99c3331d9527" providerId="ADAL" clId="{EA813354-F016-409C-A55B-EB42D8BC8B73}" dt="2021-04-06T04:33:14.680" v="5341" actId="27803"/>
          <ac:spMkLst>
            <pc:docMk/>
            <pc:sldMk cId="1830847363" sldId="283"/>
            <ac:spMk id="14914" creationId="{F1072E23-52EF-4620-977F-6B21682164E8}"/>
          </ac:spMkLst>
        </pc:spChg>
        <pc:spChg chg="mod">
          <ac:chgData name="Vivek Saahil" userId="43ad321a-5946-4c44-869a-99c3331d9527" providerId="ADAL" clId="{EA813354-F016-409C-A55B-EB42D8BC8B73}" dt="2021-04-06T04:33:14.680" v="5341" actId="27803"/>
          <ac:spMkLst>
            <pc:docMk/>
            <pc:sldMk cId="1830847363" sldId="283"/>
            <ac:spMk id="14915" creationId="{18E1A824-6A9A-4C3E-8335-90C71E399C2A}"/>
          </ac:spMkLst>
        </pc:spChg>
        <pc:spChg chg="mod">
          <ac:chgData name="Vivek Saahil" userId="43ad321a-5946-4c44-869a-99c3331d9527" providerId="ADAL" clId="{EA813354-F016-409C-A55B-EB42D8BC8B73}" dt="2021-04-06T04:33:14.680" v="5341" actId="27803"/>
          <ac:spMkLst>
            <pc:docMk/>
            <pc:sldMk cId="1830847363" sldId="283"/>
            <ac:spMk id="14916" creationId="{7C013710-9681-4346-AA56-63CE34E37189}"/>
          </ac:spMkLst>
        </pc:spChg>
        <pc:spChg chg="mod">
          <ac:chgData name="Vivek Saahil" userId="43ad321a-5946-4c44-869a-99c3331d9527" providerId="ADAL" clId="{EA813354-F016-409C-A55B-EB42D8BC8B73}" dt="2021-04-06T04:33:14.680" v="5341" actId="27803"/>
          <ac:spMkLst>
            <pc:docMk/>
            <pc:sldMk cId="1830847363" sldId="283"/>
            <ac:spMk id="14917" creationId="{9B0D1EE5-5923-4B49-BABF-ED599CCBCF84}"/>
          </ac:spMkLst>
        </pc:spChg>
        <pc:spChg chg="mod">
          <ac:chgData name="Vivek Saahil" userId="43ad321a-5946-4c44-869a-99c3331d9527" providerId="ADAL" clId="{EA813354-F016-409C-A55B-EB42D8BC8B73}" dt="2021-04-06T04:33:14.680" v="5341" actId="27803"/>
          <ac:spMkLst>
            <pc:docMk/>
            <pc:sldMk cId="1830847363" sldId="283"/>
            <ac:spMk id="14918" creationId="{3B0461FF-5D88-4987-BCBD-FA3AB1E87C08}"/>
          </ac:spMkLst>
        </pc:spChg>
        <pc:spChg chg="mod">
          <ac:chgData name="Vivek Saahil" userId="43ad321a-5946-4c44-869a-99c3331d9527" providerId="ADAL" clId="{EA813354-F016-409C-A55B-EB42D8BC8B73}" dt="2021-04-06T04:33:14.680" v="5341" actId="27803"/>
          <ac:spMkLst>
            <pc:docMk/>
            <pc:sldMk cId="1830847363" sldId="283"/>
            <ac:spMk id="14919" creationId="{3C0D36EC-DD5B-4DDF-8A5C-235305801BD7}"/>
          </ac:spMkLst>
        </pc:spChg>
        <pc:spChg chg="mod">
          <ac:chgData name="Vivek Saahil" userId="43ad321a-5946-4c44-869a-99c3331d9527" providerId="ADAL" clId="{EA813354-F016-409C-A55B-EB42D8BC8B73}" dt="2021-04-06T04:33:14.680" v="5341" actId="27803"/>
          <ac:spMkLst>
            <pc:docMk/>
            <pc:sldMk cId="1830847363" sldId="283"/>
            <ac:spMk id="14920" creationId="{047F2B56-EEE4-4603-ACA2-19E2C3FE42FA}"/>
          </ac:spMkLst>
        </pc:spChg>
        <pc:spChg chg="mod">
          <ac:chgData name="Vivek Saahil" userId="43ad321a-5946-4c44-869a-99c3331d9527" providerId="ADAL" clId="{EA813354-F016-409C-A55B-EB42D8BC8B73}" dt="2021-04-06T04:33:14.680" v="5341" actId="27803"/>
          <ac:spMkLst>
            <pc:docMk/>
            <pc:sldMk cId="1830847363" sldId="283"/>
            <ac:spMk id="14921" creationId="{DB15A423-EBC6-4506-950B-0295EFB356B3}"/>
          </ac:spMkLst>
        </pc:spChg>
        <pc:spChg chg="mod">
          <ac:chgData name="Vivek Saahil" userId="43ad321a-5946-4c44-869a-99c3331d9527" providerId="ADAL" clId="{EA813354-F016-409C-A55B-EB42D8BC8B73}" dt="2021-04-06T04:33:14.680" v="5341" actId="27803"/>
          <ac:spMkLst>
            <pc:docMk/>
            <pc:sldMk cId="1830847363" sldId="283"/>
            <ac:spMk id="14922" creationId="{3FE41984-E276-4130-BD6A-8A5B0DB3B3C9}"/>
          </ac:spMkLst>
        </pc:spChg>
        <pc:spChg chg="mod">
          <ac:chgData name="Vivek Saahil" userId="43ad321a-5946-4c44-869a-99c3331d9527" providerId="ADAL" clId="{EA813354-F016-409C-A55B-EB42D8BC8B73}" dt="2021-04-06T04:33:14.680" v="5341" actId="27803"/>
          <ac:spMkLst>
            <pc:docMk/>
            <pc:sldMk cId="1830847363" sldId="283"/>
            <ac:spMk id="14923" creationId="{EDDF18D3-3C3D-43BF-BC45-F26E2B039A8D}"/>
          </ac:spMkLst>
        </pc:spChg>
        <pc:spChg chg="mod">
          <ac:chgData name="Vivek Saahil" userId="43ad321a-5946-4c44-869a-99c3331d9527" providerId="ADAL" clId="{EA813354-F016-409C-A55B-EB42D8BC8B73}" dt="2021-04-06T04:33:14.680" v="5341" actId="27803"/>
          <ac:spMkLst>
            <pc:docMk/>
            <pc:sldMk cId="1830847363" sldId="283"/>
            <ac:spMk id="14924" creationId="{784FB338-25E7-4701-9610-DDF833145A96}"/>
          </ac:spMkLst>
        </pc:spChg>
        <pc:spChg chg="mod">
          <ac:chgData name="Vivek Saahil" userId="43ad321a-5946-4c44-869a-99c3331d9527" providerId="ADAL" clId="{EA813354-F016-409C-A55B-EB42D8BC8B73}" dt="2021-04-06T04:33:14.680" v="5341" actId="27803"/>
          <ac:spMkLst>
            <pc:docMk/>
            <pc:sldMk cId="1830847363" sldId="283"/>
            <ac:spMk id="14925" creationId="{40DB4634-A436-43C0-86E4-F8A18C8BC955}"/>
          </ac:spMkLst>
        </pc:spChg>
        <pc:spChg chg="mod">
          <ac:chgData name="Vivek Saahil" userId="43ad321a-5946-4c44-869a-99c3331d9527" providerId="ADAL" clId="{EA813354-F016-409C-A55B-EB42D8BC8B73}" dt="2021-04-06T04:33:14.680" v="5341" actId="27803"/>
          <ac:spMkLst>
            <pc:docMk/>
            <pc:sldMk cId="1830847363" sldId="283"/>
            <ac:spMk id="14926" creationId="{79CDD2A4-2132-470C-9B7B-F918CB5AB70A}"/>
          </ac:spMkLst>
        </pc:spChg>
        <pc:spChg chg="mod">
          <ac:chgData name="Vivek Saahil" userId="43ad321a-5946-4c44-869a-99c3331d9527" providerId="ADAL" clId="{EA813354-F016-409C-A55B-EB42D8BC8B73}" dt="2021-04-06T04:33:14.680" v="5341" actId="27803"/>
          <ac:spMkLst>
            <pc:docMk/>
            <pc:sldMk cId="1830847363" sldId="283"/>
            <ac:spMk id="14927" creationId="{88AF35DE-4D67-492D-9FE2-282C8D084E82}"/>
          </ac:spMkLst>
        </pc:spChg>
        <pc:spChg chg="mod">
          <ac:chgData name="Vivek Saahil" userId="43ad321a-5946-4c44-869a-99c3331d9527" providerId="ADAL" clId="{EA813354-F016-409C-A55B-EB42D8BC8B73}" dt="2021-04-06T04:33:14.680" v="5341" actId="27803"/>
          <ac:spMkLst>
            <pc:docMk/>
            <pc:sldMk cId="1830847363" sldId="283"/>
            <ac:spMk id="14928" creationId="{DA3B9BB5-3261-4BC8-AFA7-96BB17B345F2}"/>
          </ac:spMkLst>
        </pc:spChg>
        <pc:spChg chg="mod">
          <ac:chgData name="Vivek Saahil" userId="43ad321a-5946-4c44-869a-99c3331d9527" providerId="ADAL" clId="{EA813354-F016-409C-A55B-EB42D8BC8B73}" dt="2021-04-06T04:33:14.680" v="5341" actId="27803"/>
          <ac:spMkLst>
            <pc:docMk/>
            <pc:sldMk cId="1830847363" sldId="283"/>
            <ac:spMk id="14929" creationId="{CB5F33B5-26DA-4B4B-B4EB-7A4A998E5290}"/>
          </ac:spMkLst>
        </pc:spChg>
        <pc:spChg chg="mod">
          <ac:chgData name="Vivek Saahil" userId="43ad321a-5946-4c44-869a-99c3331d9527" providerId="ADAL" clId="{EA813354-F016-409C-A55B-EB42D8BC8B73}" dt="2021-04-06T04:33:14.680" v="5341" actId="27803"/>
          <ac:spMkLst>
            <pc:docMk/>
            <pc:sldMk cId="1830847363" sldId="283"/>
            <ac:spMk id="14930" creationId="{9E41D2C6-5553-476D-AE5D-FD1D5C95F166}"/>
          </ac:spMkLst>
        </pc:spChg>
        <pc:spChg chg="mod">
          <ac:chgData name="Vivek Saahil" userId="43ad321a-5946-4c44-869a-99c3331d9527" providerId="ADAL" clId="{EA813354-F016-409C-A55B-EB42D8BC8B73}" dt="2021-04-06T04:33:14.680" v="5341" actId="27803"/>
          <ac:spMkLst>
            <pc:docMk/>
            <pc:sldMk cId="1830847363" sldId="283"/>
            <ac:spMk id="14931" creationId="{C11E91FD-05A2-4409-9F89-27993C2E045D}"/>
          </ac:spMkLst>
        </pc:spChg>
        <pc:spChg chg="mod">
          <ac:chgData name="Vivek Saahil" userId="43ad321a-5946-4c44-869a-99c3331d9527" providerId="ADAL" clId="{EA813354-F016-409C-A55B-EB42D8BC8B73}" dt="2021-04-06T04:33:14.680" v="5341" actId="27803"/>
          <ac:spMkLst>
            <pc:docMk/>
            <pc:sldMk cId="1830847363" sldId="283"/>
            <ac:spMk id="14932" creationId="{FBA0804C-300D-4461-B310-E7FB8AAE341F}"/>
          </ac:spMkLst>
        </pc:spChg>
        <pc:spChg chg="mod">
          <ac:chgData name="Vivek Saahil" userId="43ad321a-5946-4c44-869a-99c3331d9527" providerId="ADAL" clId="{EA813354-F016-409C-A55B-EB42D8BC8B73}" dt="2021-04-06T04:33:14.680" v="5341" actId="27803"/>
          <ac:spMkLst>
            <pc:docMk/>
            <pc:sldMk cId="1830847363" sldId="283"/>
            <ac:spMk id="14933" creationId="{01866C3E-B7EE-4FFB-BA67-E47D364B67F3}"/>
          </ac:spMkLst>
        </pc:spChg>
        <pc:spChg chg="mod">
          <ac:chgData name="Vivek Saahil" userId="43ad321a-5946-4c44-869a-99c3331d9527" providerId="ADAL" clId="{EA813354-F016-409C-A55B-EB42D8BC8B73}" dt="2021-04-06T04:33:14.680" v="5341" actId="27803"/>
          <ac:spMkLst>
            <pc:docMk/>
            <pc:sldMk cId="1830847363" sldId="283"/>
            <ac:spMk id="14934" creationId="{87DFD352-6CCD-455E-8551-6A61F9B7172E}"/>
          </ac:spMkLst>
        </pc:spChg>
        <pc:spChg chg="mod">
          <ac:chgData name="Vivek Saahil" userId="43ad321a-5946-4c44-869a-99c3331d9527" providerId="ADAL" clId="{EA813354-F016-409C-A55B-EB42D8BC8B73}" dt="2021-04-06T04:33:14.680" v="5341" actId="27803"/>
          <ac:spMkLst>
            <pc:docMk/>
            <pc:sldMk cId="1830847363" sldId="283"/>
            <ac:spMk id="14935" creationId="{7D56ACCF-569B-4AEB-AE88-664C8EF29AB4}"/>
          </ac:spMkLst>
        </pc:spChg>
        <pc:spChg chg="mod">
          <ac:chgData name="Vivek Saahil" userId="43ad321a-5946-4c44-869a-99c3331d9527" providerId="ADAL" clId="{EA813354-F016-409C-A55B-EB42D8BC8B73}" dt="2021-04-06T04:33:14.680" v="5341" actId="27803"/>
          <ac:spMkLst>
            <pc:docMk/>
            <pc:sldMk cId="1830847363" sldId="283"/>
            <ac:spMk id="14936" creationId="{D3CC62A9-F8B0-40DE-89FE-2123D1F2E522}"/>
          </ac:spMkLst>
        </pc:spChg>
        <pc:spChg chg="mod">
          <ac:chgData name="Vivek Saahil" userId="43ad321a-5946-4c44-869a-99c3331d9527" providerId="ADAL" clId="{EA813354-F016-409C-A55B-EB42D8BC8B73}" dt="2021-04-06T04:33:14.680" v="5341" actId="27803"/>
          <ac:spMkLst>
            <pc:docMk/>
            <pc:sldMk cId="1830847363" sldId="283"/>
            <ac:spMk id="14937" creationId="{43059F12-C9FB-4E18-9D80-3DCD372F8286}"/>
          </ac:spMkLst>
        </pc:spChg>
        <pc:spChg chg="mod">
          <ac:chgData name="Vivek Saahil" userId="43ad321a-5946-4c44-869a-99c3331d9527" providerId="ADAL" clId="{EA813354-F016-409C-A55B-EB42D8BC8B73}" dt="2021-04-06T04:33:14.680" v="5341" actId="27803"/>
          <ac:spMkLst>
            <pc:docMk/>
            <pc:sldMk cId="1830847363" sldId="283"/>
            <ac:spMk id="14938" creationId="{F4B82FC1-844D-47EF-B971-E0A729398B51}"/>
          </ac:spMkLst>
        </pc:spChg>
        <pc:spChg chg="mod">
          <ac:chgData name="Vivek Saahil" userId="43ad321a-5946-4c44-869a-99c3331d9527" providerId="ADAL" clId="{EA813354-F016-409C-A55B-EB42D8BC8B73}" dt="2021-04-06T04:33:14.680" v="5341" actId="27803"/>
          <ac:spMkLst>
            <pc:docMk/>
            <pc:sldMk cId="1830847363" sldId="283"/>
            <ac:spMk id="14939" creationId="{EF2C0B97-7FB5-4DA4-B8EE-893D97F183A7}"/>
          </ac:spMkLst>
        </pc:spChg>
        <pc:spChg chg="mod">
          <ac:chgData name="Vivek Saahil" userId="43ad321a-5946-4c44-869a-99c3331d9527" providerId="ADAL" clId="{EA813354-F016-409C-A55B-EB42D8BC8B73}" dt="2021-04-06T04:33:14.680" v="5341" actId="27803"/>
          <ac:spMkLst>
            <pc:docMk/>
            <pc:sldMk cId="1830847363" sldId="283"/>
            <ac:spMk id="14940" creationId="{8280B3B9-28E3-4D77-AF61-58783D343559}"/>
          </ac:spMkLst>
        </pc:spChg>
        <pc:spChg chg="mod">
          <ac:chgData name="Vivek Saahil" userId="43ad321a-5946-4c44-869a-99c3331d9527" providerId="ADAL" clId="{EA813354-F016-409C-A55B-EB42D8BC8B73}" dt="2021-04-06T04:33:14.680" v="5341" actId="27803"/>
          <ac:spMkLst>
            <pc:docMk/>
            <pc:sldMk cId="1830847363" sldId="283"/>
            <ac:spMk id="14941" creationId="{F2A5E58F-10ED-456D-81B3-81095DDD75DE}"/>
          </ac:spMkLst>
        </pc:spChg>
        <pc:spChg chg="mod">
          <ac:chgData name="Vivek Saahil" userId="43ad321a-5946-4c44-869a-99c3331d9527" providerId="ADAL" clId="{EA813354-F016-409C-A55B-EB42D8BC8B73}" dt="2021-04-06T04:33:14.680" v="5341" actId="27803"/>
          <ac:spMkLst>
            <pc:docMk/>
            <pc:sldMk cId="1830847363" sldId="283"/>
            <ac:spMk id="14942" creationId="{8EF04988-B1A2-4025-9454-700D0E52EAAE}"/>
          </ac:spMkLst>
        </pc:spChg>
        <pc:spChg chg="mod">
          <ac:chgData name="Vivek Saahil" userId="43ad321a-5946-4c44-869a-99c3331d9527" providerId="ADAL" clId="{EA813354-F016-409C-A55B-EB42D8BC8B73}" dt="2021-04-06T04:33:14.680" v="5341" actId="27803"/>
          <ac:spMkLst>
            <pc:docMk/>
            <pc:sldMk cId="1830847363" sldId="283"/>
            <ac:spMk id="14943" creationId="{A0B17BAF-19B7-4FD1-9B25-38E5E2A187FC}"/>
          </ac:spMkLst>
        </pc:spChg>
        <pc:spChg chg="mod">
          <ac:chgData name="Vivek Saahil" userId="43ad321a-5946-4c44-869a-99c3331d9527" providerId="ADAL" clId="{EA813354-F016-409C-A55B-EB42D8BC8B73}" dt="2021-04-06T04:33:14.680" v="5341" actId="27803"/>
          <ac:spMkLst>
            <pc:docMk/>
            <pc:sldMk cId="1830847363" sldId="283"/>
            <ac:spMk id="14944" creationId="{AA04D376-6A6F-455C-950C-3999E00E1BD7}"/>
          </ac:spMkLst>
        </pc:spChg>
        <pc:spChg chg="mod">
          <ac:chgData name="Vivek Saahil" userId="43ad321a-5946-4c44-869a-99c3331d9527" providerId="ADAL" clId="{EA813354-F016-409C-A55B-EB42D8BC8B73}" dt="2021-04-06T04:33:14.680" v="5341" actId="27803"/>
          <ac:spMkLst>
            <pc:docMk/>
            <pc:sldMk cId="1830847363" sldId="283"/>
            <ac:spMk id="14945" creationId="{99BC2F5C-78F0-4C87-AFDB-9E512334DA3A}"/>
          </ac:spMkLst>
        </pc:spChg>
        <pc:spChg chg="mod">
          <ac:chgData name="Vivek Saahil" userId="43ad321a-5946-4c44-869a-99c3331d9527" providerId="ADAL" clId="{EA813354-F016-409C-A55B-EB42D8BC8B73}" dt="2021-04-06T04:33:14.680" v="5341" actId="27803"/>
          <ac:spMkLst>
            <pc:docMk/>
            <pc:sldMk cId="1830847363" sldId="283"/>
            <ac:spMk id="14946" creationId="{CACAA5CB-0149-43DE-9064-D816EEA6BFE9}"/>
          </ac:spMkLst>
        </pc:spChg>
        <pc:spChg chg="mod">
          <ac:chgData name="Vivek Saahil" userId="43ad321a-5946-4c44-869a-99c3331d9527" providerId="ADAL" clId="{EA813354-F016-409C-A55B-EB42D8BC8B73}" dt="2021-04-06T04:33:14.680" v="5341" actId="27803"/>
          <ac:spMkLst>
            <pc:docMk/>
            <pc:sldMk cId="1830847363" sldId="283"/>
            <ac:spMk id="14947" creationId="{07962050-6A13-4CB5-BC6C-5C70B5212315}"/>
          </ac:spMkLst>
        </pc:spChg>
        <pc:spChg chg="mod">
          <ac:chgData name="Vivek Saahil" userId="43ad321a-5946-4c44-869a-99c3331d9527" providerId="ADAL" clId="{EA813354-F016-409C-A55B-EB42D8BC8B73}" dt="2021-04-06T04:33:14.680" v="5341" actId="27803"/>
          <ac:spMkLst>
            <pc:docMk/>
            <pc:sldMk cId="1830847363" sldId="283"/>
            <ac:spMk id="14948" creationId="{458EA80D-9EC4-4295-80B2-F387353AAB9A}"/>
          </ac:spMkLst>
        </pc:spChg>
        <pc:spChg chg="mod">
          <ac:chgData name="Vivek Saahil" userId="43ad321a-5946-4c44-869a-99c3331d9527" providerId="ADAL" clId="{EA813354-F016-409C-A55B-EB42D8BC8B73}" dt="2021-04-06T04:33:14.680" v="5341" actId="27803"/>
          <ac:spMkLst>
            <pc:docMk/>
            <pc:sldMk cId="1830847363" sldId="283"/>
            <ac:spMk id="14949" creationId="{04DAFDF8-E793-4570-8324-C52E54EE3307}"/>
          </ac:spMkLst>
        </pc:spChg>
        <pc:spChg chg="mod">
          <ac:chgData name="Vivek Saahil" userId="43ad321a-5946-4c44-869a-99c3331d9527" providerId="ADAL" clId="{EA813354-F016-409C-A55B-EB42D8BC8B73}" dt="2021-04-06T04:33:14.680" v="5341" actId="27803"/>
          <ac:spMkLst>
            <pc:docMk/>
            <pc:sldMk cId="1830847363" sldId="283"/>
            <ac:spMk id="14950" creationId="{160A1333-4BEE-4018-8BCD-C53675EBC46C}"/>
          </ac:spMkLst>
        </pc:spChg>
        <pc:spChg chg="mod">
          <ac:chgData name="Vivek Saahil" userId="43ad321a-5946-4c44-869a-99c3331d9527" providerId="ADAL" clId="{EA813354-F016-409C-A55B-EB42D8BC8B73}" dt="2021-04-06T04:33:14.680" v="5341" actId="27803"/>
          <ac:spMkLst>
            <pc:docMk/>
            <pc:sldMk cId="1830847363" sldId="283"/>
            <ac:spMk id="14951" creationId="{003CF17C-FEEF-408B-84E8-B6690773F331}"/>
          </ac:spMkLst>
        </pc:spChg>
        <pc:spChg chg="mod">
          <ac:chgData name="Vivek Saahil" userId="43ad321a-5946-4c44-869a-99c3331d9527" providerId="ADAL" clId="{EA813354-F016-409C-A55B-EB42D8BC8B73}" dt="2021-04-06T04:33:14.680" v="5341" actId="27803"/>
          <ac:spMkLst>
            <pc:docMk/>
            <pc:sldMk cId="1830847363" sldId="283"/>
            <ac:spMk id="14952" creationId="{CFD49C4A-40C2-4356-9E1A-A201726D035F}"/>
          </ac:spMkLst>
        </pc:spChg>
        <pc:spChg chg="mod">
          <ac:chgData name="Vivek Saahil" userId="43ad321a-5946-4c44-869a-99c3331d9527" providerId="ADAL" clId="{EA813354-F016-409C-A55B-EB42D8BC8B73}" dt="2021-04-06T04:33:14.680" v="5341" actId="27803"/>
          <ac:spMkLst>
            <pc:docMk/>
            <pc:sldMk cId="1830847363" sldId="283"/>
            <ac:spMk id="14953" creationId="{00ECC895-02B0-4D75-A8CD-A531DAAD0E33}"/>
          </ac:spMkLst>
        </pc:spChg>
        <pc:spChg chg="mod">
          <ac:chgData name="Vivek Saahil" userId="43ad321a-5946-4c44-869a-99c3331d9527" providerId="ADAL" clId="{EA813354-F016-409C-A55B-EB42D8BC8B73}" dt="2021-04-06T04:33:14.680" v="5341" actId="27803"/>
          <ac:spMkLst>
            <pc:docMk/>
            <pc:sldMk cId="1830847363" sldId="283"/>
            <ac:spMk id="14954" creationId="{5384E1FE-E5A2-4960-A259-A8A958F455A9}"/>
          </ac:spMkLst>
        </pc:spChg>
        <pc:spChg chg="mod">
          <ac:chgData name="Vivek Saahil" userId="43ad321a-5946-4c44-869a-99c3331d9527" providerId="ADAL" clId="{EA813354-F016-409C-A55B-EB42D8BC8B73}" dt="2021-04-06T04:33:14.680" v="5341" actId="27803"/>
          <ac:spMkLst>
            <pc:docMk/>
            <pc:sldMk cId="1830847363" sldId="283"/>
            <ac:spMk id="14955" creationId="{5B90F729-AFBF-496D-80D2-A74759B1EE11}"/>
          </ac:spMkLst>
        </pc:spChg>
        <pc:spChg chg="mod">
          <ac:chgData name="Vivek Saahil" userId="43ad321a-5946-4c44-869a-99c3331d9527" providerId="ADAL" clId="{EA813354-F016-409C-A55B-EB42D8BC8B73}" dt="2021-04-06T04:33:14.680" v="5341" actId="27803"/>
          <ac:spMkLst>
            <pc:docMk/>
            <pc:sldMk cId="1830847363" sldId="283"/>
            <ac:spMk id="14956" creationId="{E359E529-01FD-41BD-A895-37E6CD2D7CA4}"/>
          </ac:spMkLst>
        </pc:spChg>
        <pc:spChg chg="mod">
          <ac:chgData name="Vivek Saahil" userId="43ad321a-5946-4c44-869a-99c3331d9527" providerId="ADAL" clId="{EA813354-F016-409C-A55B-EB42D8BC8B73}" dt="2021-04-06T04:33:14.680" v="5341" actId="27803"/>
          <ac:spMkLst>
            <pc:docMk/>
            <pc:sldMk cId="1830847363" sldId="283"/>
            <ac:spMk id="14957" creationId="{266B246B-22A9-4C39-852E-4761C8590606}"/>
          </ac:spMkLst>
        </pc:spChg>
        <pc:spChg chg="mod">
          <ac:chgData name="Vivek Saahil" userId="43ad321a-5946-4c44-869a-99c3331d9527" providerId="ADAL" clId="{EA813354-F016-409C-A55B-EB42D8BC8B73}" dt="2021-04-06T04:33:14.680" v="5341" actId="27803"/>
          <ac:spMkLst>
            <pc:docMk/>
            <pc:sldMk cId="1830847363" sldId="283"/>
            <ac:spMk id="14958" creationId="{670F7FDE-ABC3-41B3-8D28-D52DDADEF11F}"/>
          </ac:spMkLst>
        </pc:spChg>
        <pc:spChg chg="mod">
          <ac:chgData name="Vivek Saahil" userId="43ad321a-5946-4c44-869a-99c3331d9527" providerId="ADAL" clId="{EA813354-F016-409C-A55B-EB42D8BC8B73}" dt="2021-04-06T04:33:14.680" v="5341" actId="27803"/>
          <ac:spMkLst>
            <pc:docMk/>
            <pc:sldMk cId="1830847363" sldId="283"/>
            <ac:spMk id="14959" creationId="{26C432C6-D307-4AA7-90DC-3CAF76025E6C}"/>
          </ac:spMkLst>
        </pc:spChg>
        <pc:spChg chg="mod">
          <ac:chgData name="Vivek Saahil" userId="43ad321a-5946-4c44-869a-99c3331d9527" providerId="ADAL" clId="{EA813354-F016-409C-A55B-EB42D8BC8B73}" dt="2021-04-06T04:33:14.680" v="5341" actId="27803"/>
          <ac:spMkLst>
            <pc:docMk/>
            <pc:sldMk cId="1830847363" sldId="283"/>
            <ac:spMk id="14960" creationId="{CE6376FD-16EC-42C6-81E7-A89968E1C695}"/>
          </ac:spMkLst>
        </pc:spChg>
        <pc:spChg chg="mod">
          <ac:chgData name="Vivek Saahil" userId="43ad321a-5946-4c44-869a-99c3331d9527" providerId="ADAL" clId="{EA813354-F016-409C-A55B-EB42D8BC8B73}" dt="2021-04-06T04:33:14.680" v="5341" actId="27803"/>
          <ac:spMkLst>
            <pc:docMk/>
            <pc:sldMk cId="1830847363" sldId="283"/>
            <ac:spMk id="14961" creationId="{951A7CDE-953B-4856-BE87-29B92D5AE2AD}"/>
          </ac:spMkLst>
        </pc:spChg>
        <pc:spChg chg="mod">
          <ac:chgData name="Vivek Saahil" userId="43ad321a-5946-4c44-869a-99c3331d9527" providerId="ADAL" clId="{EA813354-F016-409C-A55B-EB42D8BC8B73}" dt="2021-04-06T04:33:14.680" v="5341" actId="27803"/>
          <ac:spMkLst>
            <pc:docMk/>
            <pc:sldMk cId="1830847363" sldId="283"/>
            <ac:spMk id="14962" creationId="{FB5EAE94-1E61-4587-984C-2D2C131D071B}"/>
          </ac:spMkLst>
        </pc:spChg>
        <pc:spChg chg="mod">
          <ac:chgData name="Vivek Saahil" userId="43ad321a-5946-4c44-869a-99c3331d9527" providerId="ADAL" clId="{EA813354-F016-409C-A55B-EB42D8BC8B73}" dt="2021-04-06T04:33:14.680" v="5341" actId="27803"/>
          <ac:spMkLst>
            <pc:docMk/>
            <pc:sldMk cId="1830847363" sldId="283"/>
            <ac:spMk id="14963" creationId="{1D951506-2E1F-439F-A060-DEBB26AD9364}"/>
          </ac:spMkLst>
        </pc:spChg>
        <pc:spChg chg="mod">
          <ac:chgData name="Vivek Saahil" userId="43ad321a-5946-4c44-869a-99c3331d9527" providerId="ADAL" clId="{EA813354-F016-409C-A55B-EB42D8BC8B73}" dt="2021-04-06T04:33:14.680" v="5341" actId="27803"/>
          <ac:spMkLst>
            <pc:docMk/>
            <pc:sldMk cId="1830847363" sldId="283"/>
            <ac:spMk id="14964" creationId="{9D96E4EA-B522-40B3-8612-E8454885F263}"/>
          </ac:spMkLst>
        </pc:spChg>
        <pc:spChg chg="mod">
          <ac:chgData name="Vivek Saahil" userId="43ad321a-5946-4c44-869a-99c3331d9527" providerId="ADAL" clId="{EA813354-F016-409C-A55B-EB42D8BC8B73}" dt="2021-04-06T04:33:14.680" v="5341" actId="27803"/>
          <ac:spMkLst>
            <pc:docMk/>
            <pc:sldMk cId="1830847363" sldId="283"/>
            <ac:spMk id="14965" creationId="{5B9322F4-D565-4715-BCA8-55BA15010EA6}"/>
          </ac:spMkLst>
        </pc:spChg>
        <pc:spChg chg="mod">
          <ac:chgData name="Vivek Saahil" userId="43ad321a-5946-4c44-869a-99c3331d9527" providerId="ADAL" clId="{EA813354-F016-409C-A55B-EB42D8BC8B73}" dt="2021-04-06T04:33:14.680" v="5341" actId="27803"/>
          <ac:spMkLst>
            <pc:docMk/>
            <pc:sldMk cId="1830847363" sldId="283"/>
            <ac:spMk id="14966" creationId="{8FA86856-6C9A-48EA-9010-8BB8B4ABBF7B}"/>
          </ac:spMkLst>
        </pc:spChg>
        <pc:spChg chg="mod">
          <ac:chgData name="Vivek Saahil" userId="43ad321a-5946-4c44-869a-99c3331d9527" providerId="ADAL" clId="{EA813354-F016-409C-A55B-EB42D8BC8B73}" dt="2021-04-06T04:33:14.680" v="5341" actId="27803"/>
          <ac:spMkLst>
            <pc:docMk/>
            <pc:sldMk cId="1830847363" sldId="283"/>
            <ac:spMk id="14967" creationId="{CB83CD14-7A8E-4ABF-86CB-6A783FEA8B4C}"/>
          </ac:spMkLst>
        </pc:spChg>
        <pc:spChg chg="mod">
          <ac:chgData name="Vivek Saahil" userId="43ad321a-5946-4c44-869a-99c3331d9527" providerId="ADAL" clId="{EA813354-F016-409C-A55B-EB42D8BC8B73}" dt="2021-04-06T04:33:14.680" v="5341" actId="27803"/>
          <ac:spMkLst>
            <pc:docMk/>
            <pc:sldMk cId="1830847363" sldId="283"/>
            <ac:spMk id="14968" creationId="{80549EAC-2D5A-4525-B9F4-8D867691A598}"/>
          </ac:spMkLst>
        </pc:spChg>
        <pc:spChg chg="mod">
          <ac:chgData name="Vivek Saahil" userId="43ad321a-5946-4c44-869a-99c3331d9527" providerId="ADAL" clId="{EA813354-F016-409C-A55B-EB42D8BC8B73}" dt="2021-04-06T04:33:14.680" v="5341" actId="27803"/>
          <ac:spMkLst>
            <pc:docMk/>
            <pc:sldMk cId="1830847363" sldId="283"/>
            <ac:spMk id="14969" creationId="{355C6F80-B517-4B5C-BE73-1E281FD3318D}"/>
          </ac:spMkLst>
        </pc:spChg>
        <pc:spChg chg="mod">
          <ac:chgData name="Vivek Saahil" userId="43ad321a-5946-4c44-869a-99c3331d9527" providerId="ADAL" clId="{EA813354-F016-409C-A55B-EB42D8BC8B73}" dt="2021-04-06T04:33:14.680" v="5341" actId="27803"/>
          <ac:spMkLst>
            <pc:docMk/>
            <pc:sldMk cId="1830847363" sldId="283"/>
            <ac:spMk id="14970" creationId="{C5868A06-EA15-49DE-844B-1446A23911C8}"/>
          </ac:spMkLst>
        </pc:spChg>
        <pc:spChg chg="mod">
          <ac:chgData name="Vivek Saahil" userId="43ad321a-5946-4c44-869a-99c3331d9527" providerId="ADAL" clId="{EA813354-F016-409C-A55B-EB42D8BC8B73}" dt="2021-04-06T04:33:14.680" v="5341" actId="27803"/>
          <ac:spMkLst>
            <pc:docMk/>
            <pc:sldMk cId="1830847363" sldId="283"/>
            <ac:spMk id="14971" creationId="{E934DCA8-B32A-4C63-BDF5-45EB89E46107}"/>
          </ac:spMkLst>
        </pc:spChg>
        <pc:spChg chg="mod">
          <ac:chgData name="Vivek Saahil" userId="43ad321a-5946-4c44-869a-99c3331d9527" providerId="ADAL" clId="{EA813354-F016-409C-A55B-EB42D8BC8B73}" dt="2021-04-06T04:33:14.680" v="5341" actId="27803"/>
          <ac:spMkLst>
            <pc:docMk/>
            <pc:sldMk cId="1830847363" sldId="283"/>
            <ac:spMk id="14972" creationId="{055FE3D6-ED17-4E24-AE3A-D5AA6865C17B}"/>
          </ac:spMkLst>
        </pc:spChg>
        <pc:spChg chg="mod">
          <ac:chgData name="Vivek Saahil" userId="43ad321a-5946-4c44-869a-99c3331d9527" providerId="ADAL" clId="{EA813354-F016-409C-A55B-EB42D8BC8B73}" dt="2021-04-06T04:33:14.680" v="5341" actId="27803"/>
          <ac:spMkLst>
            <pc:docMk/>
            <pc:sldMk cId="1830847363" sldId="283"/>
            <ac:spMk id="14973" creationId="{7E870E7B-4E5F-48B7-9386-3D2BBE2AAB07}"/>
          </ac:spMkLst>
        </pc:spChg>
        <pc:spChg chg="mod">
          <ac:chgData name="Vivek Saahil" userId="43ad321a-5946-4c44-869a-99c3331d9527" providerId="ADAL" clId="{EA813354-F016-409C-A55B-EB42D8BC8B73}" dt="2021-04-06T04:33:14.680" v="5341" actId="27803"/>
          <ac:spMkLst>
            <pc:docMk/>
            <pc:sldMk cId="1830847363" sldId="283"/>
            <ac:spMk id="14974" creationId="{D53F8E32-99AF-4D2E-A46A-1F55EF52A329}"/>
          </ac:spMkLst>
        </pc:spChg>
        <pc:spChg chg="mod">
          <ac:chgData name="Vivek Saahil" userId="43ad321a-5946-4c44-869a-99c3331d9527" providerId="ADAL" clId="{EA813354-F016-409C-A55B-EB42D8BC8B73}" dt="2021-04-06T04:33:14.680" v="5341" actId="27803"/>
          <ac:spMkLst>
            <pc:docMk/>
            <pc:sldMk cId="1830847363" sldId="283"/>
            <ac:spMk id="14975" creationId="{3B3F3D49-07DD-41E1-8614-812B449184F3}"/>
          </ac:spMkLst>
        </pc:spChg>
        <pc:spChg chg="mod">
          <ac:chgData name="Vivek Saahil" userId="43ad321a-5946-4c44-869a-99c3331d9527" providerId="ADAL" clId="{EA813354-F016-409C-A55B-EB42D8BC8B73}" dt="2021-04-06T04:33:14.680" v="5341" actId="27803"/>
          <ac:spMkLst>
            <pc:docMk/>
            <pc:sldMk cId="1830847363" sldId="283"/>
            <ac:spMk id="14976" creationId="{688DD172-9AAD-4810-BAFE-AC9C3A25F8DC}"/>
          </ac:spMkLst>
        </pc:spChg>
        <pc:spChg chg="mod">
          <ac:chgData name="Vivek Saahil" userId="43ad321a-5946-4c44-869a-99c3331d9527" providerId="ADAL" clId="{EA813354-F016-409C-A55B-EB42D8BC8B73}" dt="2021-04-06T04:33:14.680" v="5341" actId="27803"/>
          <ac:spMkLst>
            <pc:docMk/>
            <pc:sldMk cId="1830847363" sldId="283"/>
            <ac:spMk id="14977" creationId="{52650EAC-1E60-49B0-81C7-5E5F742C44DE}"/>
          </ac:spMkLst>
        </pc:spChg>
        <pc:spChg chg="mod">
          <ac:chgData name="Vivek Saahil" userId="43ad321a-5946-4c44-869a-99c3331d9527" providerId="ADAL" clId="{EA813354-F016-409C-A55B-EB42D8BC8B73}" dt="2021-04-06T04:33:14.680" v="5341" actId="27803"/>
          <ac:spMkLst>
            <pc:docMk/>
            <pc:sldMk cId="1830847363" sldId="283"/>
            <ac:spMk id="14978" creationId="{A185F31E-A6B6-436D-883D-2088CB6B606F}"/>
          </ac:spMkLst>
        </pc:spChg>
        <pc:spChg chg="mod">
          <ac:chgData name="Vivek Saahil" userId="43ad321a-5946-4c44-869a-99c3331d9527" providerId="ADAL" clId="{EA813354-F016-409C-A55B-EB42D8BC8B73}" dt="2021-04-06T04:33:14.680" v="5341" actId="27803"/>
          <ac:spMkLst>
            <pc:docMk/>
            <pc:sldMk cId="1830847363" sldId="283"/>
            <ac:spMk id="14979" creationId="{EF170B32-BAA7-4C81-82C7-3B79AA3192EC}"/>
          </ac:spMkLst>
        </pc:spChg>
        <pc:spChg chg="mod">
          <ac:chgData name="Vivek Saahil" userId="43ad321a-5946-4c44-869a-99c3331d9527" providerId="ADAL" clId="{EA813354-F016-409C-A55B-EB42D8BC8B73}" dt="2021-04-06T04:33:14.680" v="5341" actId="27803"/>
          <ac:spMkLst>
            <pc:docMk/>
            <pc:sldMk cId="1830847363" sldId="283"/>
            <ac:spMk id="14980" creationId="{1B76DE30-763C-42AE-BB71-2491CF909AD9}"/>
          </ac:spMkLst>
        </pc:spChg>
        <pc:spChg chg="mod">
          <ac:chgData name="Vivek Saahil" userId="43ad321a-5946-4c44-869a-99c3331d9527" providerId="ADAL" clId="{EA813354-F016-409C-A55B-EB42D8BC8B73}" dt="2021-04-06T04:33:14.680" v="5341" actId="27803"/>
          <ac:spMkLst>
            <pc:docMk/>
            <pc:sldMk cId="1830847363" sldId="283"/>
            <ac:spMk id="14981" creationId="{716123EC-5F33-4439-A2B9-B835F5918F1B}"/>
          </ac:spMkLst>
        </pc:spChg>
        <pc:spChg chg="mod">
          <ac:chgData name="Vivek Saahil" userId="43ad321a-5946-4c44-869a-99c3331d9527" providerId="ADAL" clId="{EA813354-F016-409C-A55B-EB42D8BC8B73}" dt="2021-04-06T04:33:14.680" v="5341" actId="27803"/>
          <ac:spMkLst>
            <pc:docMk/>
            <pc:sldMk cId="1830847363" sldId="283"/>
            <ac:spMk id="14982" creationId="{B70DD566-F03B-4ABA-A0F1-D018A0C75505}"/>
          </ac:spMkLst>
        </pc:spChg>
        <pc:spChg chg="mod">
          <ac:chgData name="Vivek Saahil" userId="43ad321a-5946-4c44-869a-99c3331d9527" providerId="ADAL" clId="{EA813354-F016-409C-A55B-EB42D8BC8B73}" dt="2021-04-06T04:33:14.680" v="5341" actId="27803"/>
          <ac:spMkLst>
            <pc:docMk/>
            <pc:sldMk cId="1830847363" sldId="283"/>
            <ac:spMk id="14983" creationId="{1AD7C4AE-5C20-404C-80BA-E44AB2C1FB4D}"/>
          </ac:spMkLst>
        </pc:spChg>
        <pc:spChg chg="mod">
          <ac:chgData name="Vivek Saahil" userId="43ad321a-5946-4c44-869a-99c3331d9527" providerId="ADAL" clId="{EA813354-F016-409C-A55B-EB42D8BC8B73}" dt="2021-04-06T04:33:14.680" v="5341" actId="27803"/>
          <ac:spMkLst>
            <pc:docMk/>
            <pc:sldMk cId="1830847363" sldId="283"/>
            <ac:spMk id="14984" creationId="{C22D3AC3-F6C6-4AD5-8EEB-046120DFFDE8}"/>
          </ac:spMkLst>
        </pc:spChg>
        <pc:spChg chg="mod">
          <ac:chgData name="Vivek Saahil" userId="43ad321a-5946-4c44-869a-99c3331d9527" providerId="ADAL" clId="{EA813354-F016-409C-A55B-EB42D8BC8B73}" dt="2021-04-06T04:33:14.680" v="5341" actId="27803"/>
          <ac:spMkLst>
            <pc:docMk/>
            <pc:sldMk cId="1830847363" sldId="283"/>
            <ac:spMk id="14985" creationId="{0BEA7D1B-ABCD-447A-BF24-4ACA8689F95C}"/>
          </ac:spMkLst>
        </pc:spChg>
        <pc:spChg chg="mod">
          <ac:chgData name="Vivek Saahil" userId="43ad321a-5946-4c44-869a-99c3331d9527" providerId="ADAL" clId="{EA813354-F016-409C-A55B-EB42D8BC8B73}" dt="2021-04-06T04:33:14.680" v="5341" actId="27803"/>
          <ac:spMkLst>
            <pc:docMk/>
            <pc:sldMk cId="1830847363" sldId="283"/>
            <ac:spMk id="14986" creationId="{D3DB804D-C048-40B2-BECE-8D3CFD4DDF4B}"/>
          </ac:spMkLst>
        </pc:spChg>
        <pc:spChg chg="mod">
          <ac:chgData name="Vivek Saahil" userId="43ad321a-5946-4c44-869a-99c3331d9527" providerId="ADAL" clId="{EA813354-F016-409C-A55B-EB42D8BC8B73}" dt="2021-04-06T04:33:14.680" v="5341" actId="27803"/>
          <ac:spMkLst>
            <pc:docMk/>
            <pc:sldMk cId="1830847363" sldId="283"/>
            <ac:spMk id="14987" creationId="{7098CD4A-C498-4914-8F8C-D7A116CEF674}"/>
          </ac:spMkLst>
        </pc:spChg>
        <pc:spChg chg="mod">
          <ac:chgData name="Vivek Saahil" userId="43ad321a-5946-4c44-869a-99c3331d9527" providerId="ADAL" clId="{EA813354-F016-409C-A55B-EB42D8BC8B73}" dt="2021-04-06T04:33:14.680" v="5341" actId="27803"/>
          <ac:spMkLst>
            <pc:docMk/>
            <pc:sldMk cId="1830847363" sldId="283"/>
            <ac:spMk id="14988" creationId="{B64FF272-D560-4861-A2A1-5EFC737FEB04}"/>
          </ac:spMkLst>
        </pc:spChg>
        <pc:spChg chg="mod">
          <ac:chgData name="Vivek Saahil" userId="43ad321a-5946-4c44-869a-99c3331d9527" providerId="ADAL" clId="{EA813354-F016-409C-A55B-EB42D8BC8B73}" dt="2021-04-06T04:33:14.680" v="5341" actId="27803"/>
          <ac:spMkLst>
            <pc:docMk/>
            <pc:sldMk cId="1830847363" sldId="283"/>
            <ac:spMk id="14989" creationId="{E4610B93-CB0A-4F44-9674-45F72307E670}"/>
          </ac:spMkLst>
        </pc:spChg>
        <pc:spChg chg="mod">
          <ac:chgData name="Vivek Saahil" userId="43ad321a-5946-4c44-869a-99c3331d9527" providerId="ADAL" clId="{EA813354-F016-409C-A55B-EB42D8BC8B73}" dt="2021-04-06T04:33:14.680" v="5341" actId="27803"/>
          <ac:spMkLst>
            <pc:docMk/>
            <pc:sldMk cId="1830847363" sldId="283"/>
            <ac:spMk id="14990" creationId="{9D9B52D7-E29D-41A8-8281-27DCFCCA7FEB}"/>
          </ac:spMkLst>
        </pc:spChg>
        <pc:spChg chg="mod">
          <ac:chgData name="Vivek Saahil" userId="43ad321a-5946-4c44-869a-99c3331d9527" providerId="ADAL" clId="{EA813354-F016-409C-A55B-EB42D8BC8B73}" dt="2021-04-06T04:33:14.680" v="5341" actId="27803"/>
          <ac:spMkLst>
            <pc:docMk/>
            <pc:sldMk cId="1830847363" sldId="283"/>
            <ac:spMk id="14991" creationId="{F1A8E708-98C3-488D-AC37-777A90378CC4}"/>
          </ac:spMkLst>
        </pc:spChg>
        <pc:spChg chg="mod">
          <ac:chgData name="Vivek Saahil" userId="43ad321a-5946-4c44-869a-99c3331d9527" providerId="ADAL" clId="{EA813354-F016-409C-A55B-EB42D8BC8B73}" dt="2021-04-06T04:33:14.680" v="5341" actId="27803"/>
          <ac:spMkLst>
            <pc:docMk/>
            <pc:sldMk cId="1830847363" sldId="283"/>
            <ac:spMk id="14992" creationId="{9B67948E-9450-4448-8D10-52C6ACB738E0}"/>
          </ac:spMkLst>
        </pc:spChg>
        <pc:spChg chg="mod">
          <ac:chgData name="Vivek Saahil" userId="43ad321a-5946-4c44-869a-99c3331d9527" providerId="ADAL" clId="{EA813354-F016-409C-A55B-EB42D8BC8B73}" dt="2021-04-06T04:33:14.680" v="5341" actId="27803"/>
          <ac:spMkLst>
            <pc:docMk/>
            <pc:sldMk cId="1830847363" sldId="283"/>
            <ac:spMk id="14993" creationId="{75482726-159C-4026-A1AF-106DEEC03D13}"/>
          </ac:spMkLst>
        </pc:spChg>
        <pc:spChg chg="mod">
          <ac:chgData name="Vivek Saahil" userId="43ad321a-5946-4c44-869a-99c3331d9527" providerId="ADAL" clId="{EA813354-F016-409C-A55B-EB42D8BC8B73}" dt="2021-04-06T04:33:14.680" v="5341" actId="27803"/>
          <ac:spMkLst>
            <pc:docMk/>
            <pc:sldMk cId="1830847363" sldId="283"/>
            <ac:spMk id="14994" creationId="{2FAE60AB-A261-4931-A6DF-8BEB76FD7571}"/>
          </ac:spMkLst>
        </pc:spChg>
        <pc:spChg chg="mod">
          <ac:chgData name="Vivek Saahil" userId="43ad321a-5946-4c44-869a-99c3331d9527" providerId="ADAL" clId="{EA813354-F016-409C-A55B-EB42D8BC8B73}" dt="2021-04-06T04:33:14.680" v="5341" actId="27803"/>
          <ac:spMkLst>
            <pc:docMk/>
            <pc:sldMk cId="1830847363" sldId="283"/>
            <ac:spMk id="14995" creationId="{74F4598E-3430-49F7-9791-60818F54EDED}"/>
          </ac:spMkLst>
        </pc:spChg>
        <pc:spChg chg="mod">
          <ac:chgData name="Vivek Saahil" userId="43ad321a-5946-4c44-869a-99c3331d9527" providerId="ADAL" clId="{EA813354-F016-409C-A55B-EB42D8BC8B73}" dt="2021-04-06T04:33:14.680" v="5341" actId="27803"/>
          <ac:spMkLst>
            <pc:docMk/>
            <pc:sldMk cId="1830847363" sldId="283"/>
            <ac:spMk id="14996" creationId="{6A4F26C5-EB3D-425C-B3DC-C653CA4CE037}"/>
          </ac:spMkLst>
        </pc:spChg>
        <pc:spChg chg="mod">
          <ac:chgData name="Vivek Saahil" userId="43ad321a-5946-4c44-869a-99c3331d9527" providerId="ADAL" clId="{EA813354-F016-409C-A55B-EB42D8BC8B73}" dt="2021-04-06T04:33:14.680" v="5341" actId="27803"/>
          <ac:spMkLst>
            <pc:docMk/>
            <pc:sldMk cId="1830847363" sldId="283"/>
            <ac:spMk id="14997" creationId="{349272DB-8026-41B8-B65F-F0EB8CA9E073}"/>
          </ac:spMkLst>
        </pc:spChg>
        <pc:spChg chg="mod">
          <ac:chgData name="Vivek Saahil" userId="43ad321a-5946-4c44-869a-99c3331d9527" providerId="ADAL" clId="{EA813354-F016-409C-A55B-EB42D8BC8B73}" dt="2021-04-06T04:33:14.680" v="5341" actId="27803"/>
          <ac:spMkLst>
            <pc:docMk/>
            <pc:sldMk cId="1830847363" sldId="283"/>
            <ac:spMk id="14998" creationId="{50382A14-B5F7-485B-AF00-0420876FC21C}"/>
          </ac:spMkLst>
        </pc:spChg>
        <pc:spChg chg="mod">
          <ac:chgData name="Vivek Saahil" userId="43ad321a-5946-4c44-869a-99c3331d9527" providerId="ADAL" clId="{EA813354-F016-409C-A55B-EB42D8BC8B73}" dt="2021-04-06T04:33:14.680" v="5341" actId="27803"/>
          <ac:spMkLst>
            <pc:docMk/>
            <pc:sldMk cId="1830847363" sldId="283"/>
            <ac:spMk id="14999" creationId="{369999D2-DBA9-43C4-A76D-584C2DEFF9F7}"/>
          </ac:spMkLst>
        </pc:spChg>
        <pc:spChg chg="mod">
          <ac:chgData name="Vivek Saahil" userId="43ad321a-5946-4c44-869a-99c3331d9527" providerId="ADAL" clId="{EA813354-F016-409C-A55B-EB42D8BC8B73}" dt="2021-04-06T04:33:14.680" v="5341" actId="27803"/>
          <ac:spMkLst>
            <pc:docMk/>
            <pc:sldMk cId="1830847363" sldId="283"/>
            <ac:spMk id="15000" creationId="{6233E0F2-B0F1-49F0-8E44-577492472C7F}"/>
          </ac:spMkLst>
        </pc:spChg>
        <pc:spChg chg="mod">
          <ac:chgData name="Vivek Saahil" userId="43ad321a-5946-4c44-869a-99c3331d9527" providerId="ADAL" clId="{EA813354-F016-409C-A55B-EB42D8BC8B73}" dt="2021-04-06T04:33:14.680" v="5341" actId="27803"/>
          <ac:spMkLst>
            <pc:docMk/>
            <pc:sldMk cId="1830847363" sldId="283"/>
            <ac:spMk id="15001" creationId="{E9A238BC-F156-4531-BD34-617DBD680E67}"/>
          </ac:spMkLst>
        </pc:spChg>
        <pc:spChg chg="mod">
          <ac:chgData name="Vivek Saahil" userId="43ad321a-5946-4c44-869a-99c3331d9527" providerId="ADAL" clId="{EA813354-F016-409C-A55B-EB42D8BC8B73}" dt="2021-04-06T04:33:14.680" v="5341" actId="27803"/>
          <ac:spMkLst>
            <pc:docMk/>
            <pc:sldMk cId="1830847363" sldId="283"/>
            <ac:spMk id="15002" creationId="{A097267B-45DB-44D4-A486-B5FB4CFDB09E}"/>
          </ac:spMkLst>
        </pc:spChg>
        <pc:spChg chg="mod">
          <ac:chgData name="Vivek Saahil" userId="43ad321a-5946-4c44-869a-99c3331d9527" providerId="ADAL" clId="{EA813354-F016-409C-A55B-EB42D8BC8B73}" dt="2021-04-06T04:33:14.680" v="5341" actId="27803"/>
          <ac:spMkLst>
            <pc:docMk/>
            <pc:sldMk cId="1830847363" sldId="283"/>
            <ac:spMk id="15003" creationId="{38865F6F-9DC8-4F65-AB18-730B2851ED70}"/>
          </ac:spMkLst>
        </pc:spChg>
        <pc:spChg chg="mod">
          <ac:chgData name="Vivek Saahil" userId="43ad321a-5946-4c44-869a-99c3331d9527" providerId="ADAL" clId="{EA813354-F016-409C-A55B-EB42D8BC8B73}" dt="2021-04-06T04:33:14.680" v="5341" actId="27803"/>
          <ac:spMkLst>
            <pc:docMk/>
            <pc:sldMk cId="1830847363" sldId="283"/>
            <ac:spMk id="15004" creationId="{672CD41A-A63C-4E86-A3FA-B3F2A45D9CCD}"/>
          </ac:spMkLst>
        </pc:spChg>
        <pc:spChg chg="mod">
          <ac:chgData name="Vivek Saahil" userId="43ad321a-5946-4c44-869a-99c3331d9527" providerId="ADAL" clId="{EA813354-F016-409C-A55B-EB42D8BC8B73}" dt="2021-04-06T04:33:14.680" v="5341" actId="27803"/>
          <ac:spMkLst>
            <pc:docMk/>
            <pc:sldMk cId="1830847363" sldId="283"/>
            <ac:spMk id="15005" creationId="{F3E753AE-F910-46CF-AFB9-4664F9383E54}"/>
          </ac:spMkLst>
        </pc:spChg>
        <pc:spChg chg="mod">
          <ac:chgData name="Vivek Saahil" userId="43ad321a-5946-4c44-869a-99c3331d9527" providerId="ADAL" clId="{EA813354-F016-409C-A55B-EB42D8BC8B73}" dt="2021-04-06T04:33:14.680" v="5341" actId="27803"/>
          <ac:spMkLst>
            <pc:docMk/>
            <pc:sldMk cId="1830847363" sldId="283"/>
            <ac:spMk id="15006" creationId="{B64FE7BA-7CB0-4CFE-8294-407A9AC33501}"/>
          </ac:spMkLst>
        </pc:spChg>
        <pc:spChg chg="mod">
          <ac:chgData name="Vivek Saahil" userId="43ad321a-5946-4c44-869a-99c3331d9527" providerId="ADAL" clId="{EA813354-F016-409C-A55B-EB42D8BC8B73}" dt="2021-04-06T04:33:14.680" v="5341" actId="27803"/>
          <ac:spMkLst>
            <pc:docMk/>
            <pc:sldMk cId="1830847363" sldId="283"/>
            <ac:spMk id="15007" creationId="{823FD532-E547-493B-8AB2-3905C8C08FEA}"/>
          </ac:spMkLst>
        </pc:spChg>
        <pc:spChg chg="mod">
          <ac:chgData name="Vivek Saahil" userId="43ad321a-5946-4c44-869a-99c3331d9527" providerId="ADAL" clId="{EA813354-F016-409C-A55B-EB42D8BC8B73}" dt="2021-04-06T04:33:14.680" v="5341" actId="27803"/>
          <ac:spMkLst>
            <pc:docMk/>
            <pc:sldMk cId="1830847363" sldId="283"/>
            <ac:spMk id="15008" creationId="{4EB8D2B8-67F3-4542-B543-65519DC2997C}"/>
          </ac:spMkLst>
        </pc:spChg>
        <pc:spChg chg="mod">
          <ac:chgData name="Vivek Saahil" userId="43ad321a-5946-4c44-869a-99c3331d9527" providerId="ADAL" clId="{EA813354-F016-409C-A55B-EB42D8BC8B73}" dt="2021-04-06T04:33:14.680" v="5341" actId="27803"/>
          <ac:spMkLst>
            <pc:docMk/>
            <pc:sldMk cId="1830847363" sldId="283"/>
            <ac:spMk id="15009" creationId="{F46F2B55-01F3-42D4-8CE0-C2686E054035}"/>
          </ac:spMkLst>
        </pc:spChg>
        <pc:spChg chg="mod">
          <ac:chgData name="Vivek Saahil" userId="43ad321a-5946-4c44-869a-99c3331d9527" providerId="ADAL" clId="{EA813354-F016-409C-A55B-EB42D8BC8B73}" dt="2021-04-06T04:33:14.680" v="5341" actId="27803"/>
          <ac:spMkLst>
            <pc:docMk/>
            <pc:sldMk cId="1830847363" sldId="283"/>
            <ac:spMk id="15010" creationId="{81BDF58E-12E0-402E-8B5F-C9BD8DF1E826}"/>
          </ac:spMkLst>
        </pc:spChg>
        <pc:spChg chg="mod">
          <ac:chgData name="Vivek Saahil" userId="43ad321a-5946-4c44-869a-99c3331d9527" providerId="ADAL" clId="{EA813354-F016-409C-A55B-EB42D8BC8B73}" dt="2021-04-06T04:33:14.680" v="5341" actId="27803"/>
          <ac:spMkLst>
            <pc:docMk/>
            <pc:sldMk cId="1830847363" sldId="283"/>
            <ac:spMk id="15011" creationId="{B0B697BF-B551-414D-8014-CED4C0FC228A}"/>
          </ac:spMkLst>
        </pc:spChg>
        <pc:spChg chg="mod">
          <ac:chgData name="Vivek Saahil" userId="43ad321a-5946-4c44-869a-99c3331d9527" providerId="ADAL" clId="{EA813354-F016-409C-A55B-EB42D8BC8B73}" dt="2021-04-06T04:33:14.680" v="5341" actId="27803"/>
          <ac:spMkLst>
            <pc:docMk/>
            <pc:sldMk cId="1830847363" sldId="283"/>
            <ac:spMk id="15012" creationId="{8D3BF7EC-2964-4946-87E1-E58CA14F2797}"/>
          </ac:spMkLst>
        </pc:spChg>
        <pc:spChg chg="mod">
          <ac:chgData name="Vivek Saahil" userId="43ad321a-5946-4c44-869a-99c3331d9527" providerId="ADAL" clId="{EA813354-F016-409C-A55B-EB42D8BC8B73}" dt="2021-04-06T04:33:14.680" v="5341" actId="27803"/>
          <ac:spMkLst>
            <pc:docMk/>
            <pc:sldMk cId="1830847363" sldId="283"/>
            <ac:spMk id="15013" creationId="{676D0EA6-146F-46F2-8876-7F7C9999C2EA}"/>
          </ac:spMkLst>
        </pc:spChg>
        <pc:spChg chg="mod">
          <ac:chgData name="Vivek Saahil" userId="43ad321a-5946-4c44-869a-99c3331d9527" providerId="ADAL" clId="{EA813354-F016-409C-A55B-EB42D8BC8B73}" dt="2021-04-06T04:33:14.680" v="5341" actId="27803"/>
          <ac:spMkLst>
            <pc:docMk/>
            <pc:sldMk cId="1830847363" sldId="283"/>
            <ac:spMk id="15014" creationId="{BC91E2B6-7D6D-4F59-842C-942A2DAB80F9}"/>
          </ac:spMkLst>
        </pc:spChg>
        <pc:spChg chg="mod">
          <ac:chgData name="Vivek Saahil" userId="43ad321a-5946-4c44-869a-99c3331d9527" providerId="ADAL" clId="{EA813354-F016-409C-A55B-EB42D8BC8B73}" dt="2021-04-06T04:33:14.680" v="5341" actId="27803"/>
          <ac:spMkLst>
            <pc:docMk/>
            <pc:sldMk cId="1830847363" sldId="283"/>
            <ac:spMk id="15015" creationId="{A425035A-3E80-46F7-8F6F-D821F7A427AE}"/>
          </ac:spMkLst>
        </pc:spChg>
        <pc:spChg chg="mod">
          <ac:chgData name="Vivek Saahil" userId="43ad321a-5946-4c44-869a-99c3331d9527" providerId="ADAL" clId="{EA813354-F016-409C-A55B-EB42D8BC8B73}" dt="2021-04-06T04:33:14.680" v="5341" actId="27803"/>
          <ac:spMkLst>
            <pc:docMk/>
            <pc:sldMk cId="1830847363" sldId="283"/>
            <ac:spMk id="15016" creationId="{62F4A6BD-A4A5-4A1D-820E-5A98453AA5AB}"/>
          </ac:spMkLst>
        </pc:spChg>
        <pc:spChg chg="mod">
          <ac:chgData name="Vivek Saahil" userId="43ad321a-5946-4c44-869a-99c3331d9527" providerId="ADAL" clId="{EA813354-F016-409C-A55B-EB42D8BC8B73}" dt="2021-04-06T04:33:14.680" v="5341" actId="27803"/>
          <ac:spMkLst>
            <pc:docMk/>
            <pc:sldMk cId="1830847363" sldId="283"/>
            <ac:spMk id="15017" creationId="{3E5D4BE6-B1FA-4839-9822-4067B6C6CAA7}"/>
          </ac:spMkLst>
        </pc:spChg>
        <pc:spChg chg="mod">
          <ac:chgData name="Vivek Saahil" userId="43ad321a-5946-4c44-869a-99c3331d9527" providerId="ADAL" clId="{EA813354-F016-409C-A55B-EB42D8BC8B73}" dt="2021-04-06T04:33:14.680" v="5341" actId="27803"/>
          <ac:spMkLst>
            <pc:docMk/>
            <pc:sldMk cId="1830847363" sldId="283"/>
            <ac:spMk id="15018" creationId="{39BE6215-D052-4B99-8B9B-E7AD9D796E52}"/>
          </ac:spMkLst>
        </pc:spChg>
        <pc:spChg chg="mod">
          <ac:chgData name="Vivek Saahil" userId="43ad321a-5946-4c44-869a-99c3331d9527" providerId="ADAL" clId="{EA813354-F016-409C-A55B-EB42D8BC8B73}" dt="2021-04-06T04:33:14.680" v="5341" actId="27803"/>
          <ac:spMkLst>
            <pc:docMk/>
            <pc:sldMk cId="1830847363" sldId="283"/>
            <ac:spMk id="15019" creationId="{8DA820B6-112A-4C1E-926C-F6AA6E5B6718}"/>
          </ac:spMkLst>
        </pc:spChg>
        <pc:spChg chg="mod">
          <ac:chgData name="Vivek Saahil" userId="43ad321a-5946-4c44-869a-99c3331d9527" providerId="ADAL" clId="{EA813354-F016-409C-A55B-EB42D8BC8B73}" dt="2021-04-06T04:33:14.680" v="5341" actId="27803"/>
          <ac:spMkLst>
            <pc:docMk/>
            <pc:sldMk cId="1830847363" sldId="283"/>
            <ac:spMk id="15020" creationId="{D3A25EBB-007F-41A3-9E73-C1B1DF5CBDB9}"/>
          </ac:spMkLst>
        </pc:spChg>
        <pc:spChg chg="mod">
          <ac:chgData name="Vivek Saahil" userId="43ad321a-5946-4c44-869a-99c3331d9527" providerId="ADAL" clId="{EA813354-F016-409C-A55B-EB42D8BC8B73}" dt="2021-04-06T04:33:14.680" v="5341" actId="27803"/>
          <ac:spMkLst>
            <pc:docMk/>
            <pc:sldMk cId="1830847363" sldId="283"/>
            <ac:spMk id="15021" creationId="{41DA9638-E794-44F8-8AE8-9AF7A1D20343}"/>
          </ac:spMkLst>
        </pc:spChg>
        <pc:spChg chg="mod">
          <ac:chgData name="Vivek Saahil" userId="43ad321a-5946-4c44-869a-99c3331d9527" providerId="ADAL" clId="{EA813354-F016-409C-A55B-EB42D8BC8B73}" dt="2021-04-06T04:33:14.680" v="5341" actId="27803"/>
          <ac:spMkLst>
            <pc:docMk/>
            <pc:sldMk cId="1830847363" sldId="283"/>
            <ac:spMk id="15022" creationId="{D51F1852-BD82-4ADC-91BB-211E162BF863}"/>
          </ac:spMkLst>
        </pc:spChg>
        <pc:spChg chg="mod">
          <ac:chgData name="Vivek Saahil" userId="43ad321a-5946-4c44-869a-99c3331d9527" providerId="ADAL" clId="{EA813354-F016-409C-A55B-EB42D8BC8B73}" dt="2021-04-06T04:33:14.680" v="5341" actId="27803"/>
          <ac:spMkLst>
            <pc:docMk/>
            <pc:sldMk cId="1830847363" sldId="283"/>
            <ac:spMk id="15023" creationId="{747E04B2-8594-4548-B694-265E7F0B2B38}"/>
          </ac:spMkLst>
        </pc:spChg>
        <pc:spChg chg="mod">
          <ac:chgData name="Vivek Saahil" userId="43ad321a-5946-4c44-869a-99c3331d9527" providerId="ADAL" clId="{EA813354-F016-409C-A55B-EB42D8BC8B73}" dt="2021-04-06T04:33:14.680" v="5341" actId="27803"/>
          <ac:spMkLst>
            <pc:docMk/>
            <pc:sldMk cId="1830847363" sldId="283"/>
            <ac:spMk id="15024" creationId="{BC4ECF41-DF85-447B-850E-FF308D039D33}"/>
          </ac:spMkLst>
        </pc:spChg>
        <pc:spChg chg="mod">
          <ac:chgData name="Vivek Saahil" userId="43ad321a-5946-4c44-869a-99c3331d9527" providerId="ADAL" clId="{EA813354-F016-409C-A55B-EB42D8BC8B73}" dt="2021-04-06T04:33:14.680" v="5341" actId="27803"/>
          <ac:spMkLst>
            <pc:docMk/>
            <pc:sldMk cId="1830847363" sldId="283"/>
            <ac:spMk id="15025" creationId="{FC7379A2-5B5A-4655-896E-59AF4DA47974}"/>
          </ac:spMkLst>
        </pc:spChg>
        <pc:spChg chg="mod">
          <ac:chgData name="Vivek Saahil" userId="43ad321a-5946-4c44-869a-99c3331d9527" providerId="ADAL" clId="{EA813354-F016-409C-A55B-EB42D8BC8B73}" dt="2021-04-06T04:33:14.680" v="5341" actId="27803"/>
          <ac:spMkLst>
            <pc:docMk/>
            <pc:sldMk cId="1830847363" sldId="283"/>
            <ac:spMk id="15026" creationId="{9B439FAA-0739-4384-84A1-A583DA5D4415}"/>
          </ac:spMkLst>
        </pc:spChg>
        <pc:spChg chg="mod">
          <ac:chgData name="Vivek Saahil" userId="43ad321a-5946-4c44-869a-99c3331d9527" providerId="ADAL" clId="{EA813354-F016-409C-A55B-EB42D8BC8B73}" dt="2021-04-06T04:33:14.680" v="5341" actId="27803"/>
          <ac:spMkLst>
            <pc:docMk/>
            <pc:sldMk cId="1830847363" sldId="283"/>
            <ac:spMk id="15027" creationId="{D9F170BD-8985-4EB1-A3C0-672ED7F517EB}"/>
          </ac:spMkLst>
        </pc:spChg>
        <pc:spChg chg="mod">
          <ac:chgData name="Vivek Saahil" userId="43ad321a-5946-4c44-869a-99c3331d9527" providerId="ADAL" clId="{EA813354-F016-409C-A55B-EB42D8BC8B73}" dt="2021-04-06T04:33:14.680" v="5341" actId="27803"/>
          <ac:spMkLst>
            <pc:docMk/>
            <pc:sldMk cId="1830847363" sldId="283"/>
            <ac:spMk id="15028" creationId="{350E3BA8-C9FA-4ABC-BFE0-67A2BADB21FE}"/>
          </ac:spMkLst>
        </pc:spChg>
        <pc:spChg chg="mod">
          <ac:chgData name="Vivek Saahil" userId="43ad321a-5946-4c44-869a-99c3331d9527" providerId="ADAL" clId="{EA813354-F016-409C-A55B-EB42D8BC8B73}" dt="2021-04-06T04:33:14.680" v="5341" actId="27803"/>
          <ac:spMkLst>
            <pc:docMk/>
            <pc:sldMk cId="1830847363" sldId="283"/>
            <ac:spMk id="15029" creationId="{8F0C87BE-EDE2-490D-9E6D-100D3DB5897F}"/>
          </ac:spMkLst>
        </pc:spChg>
        <pc:spChg chg="mod">
          <ac:chgData name="Vivek Saahil" userId="43ad321a-5946-4c44-869a-99c3331d9527" providerId="ADAL" clId="{EA813354-F016-409C-A55B-EB42D8BC8B73}" dt="2021-04-06T04:33:14.680" v="5341" actId="27803"/>
          <ac:spMkLst>
            <pc:docMk/>
            <pc:sldMk cId="1830847363" sldId="283"/>
            <ac:spMk id="15030" creationId="{B8DBCE9C-FFB4-403B-AEF7-871FFF4C6DF6}"/>
          </ac:spMkLst>
        </pc:spChg>
        <pc:spChg chg="mod">
          <ac:chgData name="Vivek Saahil" userId="43ad321a-5946-4c44-869a-99c3331d9527" providerId="ADAL" clId="{EA813354-F016-409C-A55B-EB42D8BC8B73}" dt="2021-04-06T04:33:14.680" v="5341" actId="27803"/>
          <ac:spMkLst>
            <pc:docMk/>
            <pc:sldMk cId="1830847363" sldId="283"/>
            <ac:spMk id="15031" creationId="{A66D5E50-C821-4209-B4EA-3C96B95225B7}"/>
          </ac:spMkLst>
        </pc:spChg>
        <pc:spChg chg="mod">
          <ac:chgData name="Vivek Saahil" userId="43ad321a-5946-4c44-869a-99c3331d9527" providerId="ADAL" clId="{EA813354-F016-409C-A55B-EB42D8BC8B73}" dt="2021-04-06T04:33:14.680" v="5341" actId="27803"/>
          <ac:spMkLst>
            <pc:docMk/>
            <pc:sldMk cId="1830847363" sldId="283"/>
            <ac:spMk id="15032" creationId="{435A0A2A-BB7B-4A6B-995D-F23EF5FF69FF}"/>
          </ac:spMkLst>
        </pc:spChg>
        <pc:spChg chg="mod">
          <ac:chgData name="Vivek Saahil" userId="43ad321a-5946-4c44-869a-99c3331d9527" providerId="ADAL" clId="{EA813354-F016-409C-A55B-EB42D8BC8B73}" dt="2021-04-06T04:33:14.680" v="5341" actId="27803"/>
          <ac:spMkLst>
            <pc:docMk/>
            <pc:sldMk cId="1830847363" sldId="283"/>
            <ac:spMk id="15033" creationId="{3ECF8CE9-9E24-4DEB-98EB-42928A05DD9B}"/>
          </ac:spMkLst>
        </pc:spChg>
        <pc:spChg chg="mod">
          <ac:chgData name="Vivek Saahil" userId="43ad321a-5946-4c44-869a-99c3331d9527" providerId="ADAL" clId="{EA813354-F016-409C-A55B-EB42D8BC8B73}" dt="2021-04-06T04:33:14.680" v="5341" actId="27803"/>
          <ac:spMkLst>
            <pc:docMk/>
            <pc:sldMk cId="1830847363" sldId="283"/>
            <ac:spMk id="15034" creationId="{1F364633-4245-4D50-AFB4-4396AC576FE6}"/>
          </ac:spMkLst>
        </pc:spChg>
        <pc:spChg chg="mod">
          <ac:chgData name="Vivek Saahil" userId="43ad321a-5946-4c44-869a-99c3331d9527" providerId="ADAL" clId="{EA813354-F016-409C-A55B-EB42D8BC8B73}" dt="2021-04-06T04:33:14.680" v="5341" actId="27803"/>
          <ac:spMkLst>
            <pc:docMk/>
            <pc:sldMk cId="1830847363" sldId="283"/>
            <ac:spMk id="15035" creationId="{A531C921-0FF4-49C5-915A-57BAA6E28A15}"/>
          </ac:spMkLst>
        </pc:spChg>
        <pc:spChg chg="mod">
          <ac:chgData name="Vivek Saahil" userId="43ad321a-5946-4c44-869a-99c3331d9527" providerId="ADAL" clId="{EA813354-F016-409C-A55B-EB42D8BC8B73}" dt="2021-04-06T04:33:14.680" v="5341" actId="27803"/>
          <ac:spMkLst>
            <pc:docMk/>
            <pc:sldMk cId="1830847363" sldId="283"/>
            <ac:spMk id="15036" creationId="{005AD26B-1215-487A-8F1F-ED2713673EE7}"/>
          </ac:spMkLst>
        </pc:spChg>
        <pc:spChg chg="mod">
          <ac:chgData name="Vivek Saahil" userId="43ad321a-5946-4c44-869a-99c3331d9527" providerId="ADAL" clId="{EA813354-F016-409C-A55B-EB42D8BC8B73}" dt="2021-04-06T04:33:14.680" v="5341" actId="27803"/>
          <ac:spMkLst>
            <pc:docMk/>
            <pc:sldMk cId="1830847363" sldId="283"/>
            <ac:spMk id="15037" creationId="{EB303E10-9B58-4F8B-86DA-1D53CE9BA86C}"/>
          </ac:spMkLst>
        </pc:spChg>
        <pc:spChg chg="mod">
          <ac:chgData name="Vivek Saahil" userId="43ad321a-5946-4c44-869a-99c3331d9527" providerId="ADAL" clId="{EA813354-F016-409C-A55B-EB42D8BC8B73}" dt="2021-04-06T04:33:14.680" v="5341" actId="27803"/>
          <ac:spMkLst>
            <pc:docMk/>
            <pc:sldMk cId="1830847363" sldId="283"/>
            <ac:spMk id="15038" creationId="{BB7EEA23-990E-4654-9F57-B28441A69F60}"/>
          </ac:spMkLst>
        </pc:spChg>
        <pc:spChg chg="mod">
          <ac:chgData name="Vivek Saahil" userId="43ad321a-5946-4c44-869a-99c3331d9527" providerId="ADAL" clId="{EA813354-F016-409C-A55B-EB42D8BC8B73}" dt="2021-04-06T04:33:14.680" v="5341" actId="27803"/>
          <ac:spMkLst>
            <pc:docMk/>
            <pc:sldMk cId="1830847363" sldId="283"/>
            <ac:spMk id="15039" creationId="{17C8AA4D-DCE5-4D35-9B42-7F9B25B8C141}"/>
          </ac:spMkLst>
        </pc:spChg>
        <pc:spChg chg="mod">
          <ac:chgData name="Vivek Saahil" userId="43ad321a-5946-4c44-869a-99c3331d9527" providerId="ADAL" clId="{EA813354-F016-409C-A55B-EB42D8BC8B73}" dt="2021-04-06T04:33:14.680" v="5341" actId="27803"/>
          <ac:spMkLst>
            <pc:docMk/>
            <pc:sldMk cId="1830847363" sldId="283"/>
            <ac:spMk id="15040" creationId="{2BB8C1C6-88FD-447B-B26C-31392778F1D5}"/>
          </ac:spMkLst>
        </pc:spChg>
        <pc:spChg chg="mod">
          <ac:chgData name="Vivek Saahil" userId="43ad321a-5946-4c44-869a-99c3331d9527" providerId="ADAL" clId="{EA813354-F016-409C-A55B-EB42D8BC8B73}" dt="2021-04-06T04:33:14.680" v="5341" actId="27803"/>
          <ac:spMkLst>
            <pc:docMk/>
            <pc:sldMk cId="1830847363" sldId="283"/>
            <ac:spMk id="15041" creationId="{15B93331-A501-4B4A-9FD7-B6248FF221EA}"/>
          </ac:spMkLst>
        </pc:spChg>
        <pc:spChg chg="mod">
          <ac:chgData name="Vivek Saahil" userId="43ad321a-5946-4c44-869a-99c3331d9527" providerId="ADAL" clId="{EA813354-F016-409C-A55B-EB42D8BC8B73}" dt="2021-04-06T04:33:14.680" v="5341" actId="27803"/>
          <ac:spMkLst>
            <pc:docMk/>
            <pc:sldMk cId="1830847363" sldId="283"/>
            <ac:spMk id="15042" creationId="{3FA4D910-5341-451F-87FD-B6D9208062F2}"/>
          </ac:spMkLst>
        </pc:spChg>
        <pc:spChg chg="mod">
          <ac:chgData name="Vivek Saahil" userId="43ad321a-5946-4c44-869a-99c3331d9527" providerId="ADAL" clId="{EA813354-F016-409C-A55B-EB42D8BC8B73}" dt="2021-04-06T04:33:14.680" v="5341" actId="27803"/>
          <ac:spMkLst>
            <pc:docMk/>
            <pc:sldMk cId="1830847363" sldId="283"/>
            <ac:spMk id="15043" creationId="{0FC82F6D-2DC6-4959-A9BD-FCF0AE49CDA3}"/>
          </ac:spMkLst>
        </pc:spChg>
        <pc:spChg chg="mod">
          <ac:chgData name="Vivek Saahil" userId="43ad321a-5946-4c44-869a-99c3331d9527" providerId="ADAL" clId="{EA813354-F016-409C-A55B-EB42D8BC8B73}" dt="2021-04-06T04:33:14.680" v="5341" actId="27803"/>
          <ac:spMkLst>
            <pc:docMk/>
            <pc:sldMk cId="1830847363" sldId="283"/>
            <ac:spMk id="15044" creationId="{7FCE0E51-51F3-43B5-84A5-B1005F05C387}"/>
          </ac:spMkLst>
        </pc:spChg>
        <pc:spChg chg="mod">
          <ac:chgData name="Vivek Saahil" userId="43ad321a-5946-4c44-869a-99c3331d9527" providerId="ADAL" clId="{EA813354-F016-409C-A55B-EB42D8BC8B73}" dt="2021-04-06T04:33:14.680" v="5341" actId="27803"/>
          <ac:spMkLst>
            <pc:docMk/>
            <pc:sldMk cId="1830847363" sldId="283"/>
            <ac:spMk id="15045" creationId="{4D31D69C-8563-4BAC-9A63-E6DD350DFE36}"/>
          </ac:spMkLst>
        </pc:spChg>
        <pc:spChg chg="mod">
          <ac:chgData name="Vivek Saahil" userId="43ad321a-5946-4c44-869a-99c3331d9527" providerId="ADAL" clId="{EA813354-F016-409C-A55B-EB42D8BC8B73}" dt="2021-04-06T04:33:14.680" v="5341" actId="27803"/>
          <ac:spMkLst>
            <pc:docMk/>
            <pc:sldMk cId="1830847363" sldId="283"/>
            <ac:spMk id="15046" creationId="{149AF255-56AC-4A38-86C6-CD4BF320EAEF}"/>
          </ac:spMkLst>
        </pc:spChg>
        <pc:spChg chg="mod">
          <ac:chgData name="Vivek Saahil" userId="43ad321a-5946-4c44-869a-99c3331d9527" providerId="ADAL" clId="{EA813354-F016-409C-A55B-EB42D8BC8B73}" dt="2021-04-06T04:33:14.680" v="5341" actId="27803"/>
          <ac:spMkLst>
            <pc:docMk/>
            <pc:sldMk cId="1830847363" sldId="283"/>
            <ac:spMk id="15047" creationId="{DA1D2392-E786-406B-B24B-E7485AAC0C3A}"/>
          </ac:spMkLst>
        </pc:spChg>
        <pc:spChg chg="mod">
          <ac:chgData name="Vivek Saahil" userId="43ad321a-5946-4c44-869a-99c3331d9527" providerId="ADAL" clId="{EA813354-F016-409C-A55B-EB42D8BC8B73}" dt="2021-04-06T04:33:14.680" v="5341" actId="27803"/>
          <ac:spMkLst>
            <pc:docMk/>
            <pc:sldMk cId="1830847363" sldId="283"/>
            <ac:spMk id="15048" creationId="{FF4940F9-D8A9-4585-B9A1-AC08DBA51367}"/>
          </ac:spMkLst>
        </pc:spChg>
        <pc:spChg chg="mod">
          <ac:chgData name="Vivek Saahil" userId="43ad321a-5946-4c44-869a-99c3331d9527" providerId="ADAL" clId="{EA813354-F016-409C-A55B-EB42D8BC8B73}" dt="2021-04-06T04:33:14.680" v="5341" actId="27803"/>
          <ac:spMkLst>
            <pc:docMk/>
            <pc:sldMk cId="1830847363" sldId="283"/>
            <ac:spMk id="15049" creationId="{53DD1919-2B73-4117-AC5E-CD1D41BEBD31}"/>
          </ac:spMkLst>
        </pc:spChg>
        <pc:spChg chg="mod">
          <ac:chgData name="Vivek Saahil" userId="43ad321a-5946-4c44-869a-99c3331d9527" providerId="ADAL" clId="{EA813354-F016-409C-A55B-EB42D8BC8B73}" dt="2021-04-06T04:33:14.680" v="5341" actId="27803"/>
          <ac:spMkLst>
            <pc:docMk/>
            <pc:sldMk cId="1830847363" sldId="283"/>
            <ac:spMk id="15050" creationId="{017702C7-887E-469E-A35B-74734F04DB8A}"/>
          </ac:spMkLst>
        </pc:spChg>
        <pc:spChg chg="mod">
          <ac:chgData name="Vivek Saahil" userId="43ad321a-5946-4c44-869a-99c3331d9527" providerId="ADAL" clId="{EA813354-F016-409C-A55B-EB42D8BC8B73}" dt="2021-04-06T04:33:14.680" v="5341" actId="27803"/>
          <ac:spMkLst>
            <pc:docMk/>
            <pc:sldMk cId="1830847363" sldId="283"/>
            <ac:spMk id="15051" creationId="{0E30910D-46FE-4F0E-A00C-B1A108569D9A}"/>
          </ac:spMkLst>
        </pc:spChg>
        <pc:spChg chg="mod">
          <ac:chgData name="Vivek Saahil" userId="43ad321a-5946-4c44-869a-99c3331d9527" providerId="ADAL" clId="{EA813354-F016-409C-A55B-EB42D8BC8B73}" dt="2021-04-06T04:33:14.680" v="5341" actId="27803"/>
          <ac:spMkLst>
            <pc:docMk/>
            <pc:sldMk cId="1830847363" sldId="283"/>
            <ac:spMk id="15052" creationId="{39031AF7-04D1-4DE0-A3FA-A26C7E7B94F1}"/>
          </ac:spMkLst>
        </pc:spChg>
        <pc:spChg chg="mod">
          <ac:chgData name="Vivek Saahil" userId="43ad321a-5946-4c44-869a-99c3331d9527" providerId="ADAL" clId="{EA813354-F016-409C-A55B-EB42D8BC8B73}" dt="2021-04-06T04:33:14.680" v="5341" actId="27803"/>
          <ac:spMkLst>
            <pc:docMk/>
            <pc:sldMk cId="1830847363" sldId="283"/>
            <ac:spMk id="15053" creationId="{622846C8-D118-419C-ABC6-1256115E323A}"/>
          </ac:spMkLst>
        </pc:spChg>
        <pc:spChg chg="mod">
          <ac:chgData name="Vivek Saahil" userId="43ad321a-5946-4c44-869a-99c3331d9527" providerId="ADAL" clId="{EA813354-F016-409C-A55B-EB42D8BC8B73}" dt="2021-04-06T04:33:14.680" v="5341" actId="27803"/>
          <ac:spMkLst>
            <pc:docMk/>
            <pc:sldMk cId="1830847363" sldId="283"/>
            <ac:spMk id="15054" creationId="{C8C1E506-F3BE-45AD-8C25-7B17C0040264}"/>
          </ac:spMkLst>
        </pc:spChg>
        <pc:spChg chg="mod">
          <ac:chgData name="Vivek Saahil" userId="43ad321a-5946-4c44-869a-99c3331d9527" providerId="ADAL" clId="{EA813354-F016-409C-A55B-EB42D8BC8B73}" dt="2021-04-06T04:33:14.680" v="5341" actId="27803"/>
          <ac:spMkLst>
            <pc:docMk/>
            <pc:sldMk cId="1830847363" sldId="283"/>
            <ac:spMk id="15055" creationId="{AEC94980-4557-4414-8EE9-62F0B063D76E}"/>
          </ac:spMkLst>
        </pc:spChg>
        <pc:spChg chg="mod">
          <ac:chgData name="Vivek Saahil" userId="43ad321a-5946-4c44-869a-99c3331d9527" providerId="ADAL" clId="{EA813354-F016-409C-A55B-EB42D8BC8B73}" dt="2021-04-06T04:33:14.680" v="5341" actId="27803"/>
          <ac:spMkLst>
            <pc:docMk/>
            <pc:sldMk cId="1830847363" sldId="283"/>
            <ac:spMk id="15056" creationId="{7923990C-69E3-4FEB-B1ED-FE386E3AD184}"/>
          </ac:spMkLst>
        </pc:spChg>
        <pc:spChg chg="mod">
          <ac:chgData name="Vivek Saahil" userId="43ad321a-5946-4c44-869a-99c3331d9527" providerId="ADAL" clId="{EA813354-F016-409C-A55B-EB42D8BC8B73}" dt="2021-04-06T04:33:14.680" v="5341" actId="27803"/>
          <ac:spMkLst>
            <pc:docMk/>
            <pc:sldMk cId="1830847363" sldId="283"/>
            <ac:spMk id="15057" creationId="{1759D671-04BD-44A9-A4AA-F8FE897EED25}"/>
          </ac:spMkLst>
        </pc:spChg>
        <pc:spChg chg="mod">
          <ac:chgData name="Vivek Saahil" userId="43ad321a-5946-4c44-869a-99c3331d9527" providerId="ADAL" clId="{EA813354-F016-409C-A55B-EB42D8BC8B73}" dt="2021-04-06T04:33:14.680" v="5341" actId="27803"/>
          <ac:spMkLst>
            <pc:docMk/>
            <pc:sldMk cId="1830847363" sldId="283"/>
            <ac:spMk id="15058" creationId="{52337769-8CED-4E80-AD68-F01135F0B057}"/>
          </ac:spMkLst>
        </pc:spChg>
        <pc:spChg chg="mod">
          <ac:chgData name="Vivek Saahil" userId="43ad321a-5946-4c44-869a-99c3331d9527" providerId="ADAL" clId="{EA813354-F016-409C-A55B-EB42D8BC8B73}" dt="2021-04-06T04:33:14.680" v="5341" actId="27803"/>
          <ac:spMkLst>
            <pc:docMk/>
            <pc:sldMk cId="1830847363" sldId="283"/>
            <ac:spMk id="15059" creationId="{86028925-C2C2-4B35-B841-F934E167A6E2}"/>
          </ac:spMkLst>
        </pc:spChg>
        <pc:spChg chg="mod">
          <ac:chgData name="Vivek Saahil" userId="43ad321a-5946-4c44-869a-99c3331d9527" providerId="ADAL" clId="{EA813354-F016-409C-A55B-EB42D8BC8B73}" dt="2021-04-06T04:33:14.680" v="5341" actId="27803"/>
          <ac:spMkLst>
            <pc:docMk/>
            <pc:sldMk cId="1830847363" sldId="283"/>
            <ac:spMk id="15060" creationId="{001AF004-7D60-43AE-98A6-1F9B78555525}"/>
          </ac:spMkLst>
        </pc:spChg>
        <pc:spChg chg="mod">
          <ac:chgData name="Vivek Saahil" userId="43ad321a-5946-4c44-869a-99c3331d9527" providerId="ADAL" clId="{EA813354-F016-409C-A55B-EB42D8BC8B73}" dt="2021-04-06T04:33:14.680" v="5341" actId="27803"/>
          <ac:spMkLst>
            <pc:docMk/>
            <pc:sldMk cId="1830847363" sldId="283"/>
            <ac:spMk id="15061" creationId="{1A32DA7D-04A6-460F-AEDD-BC20FAEF0C9C}"/>
          </ac:spMkLst>
        </pc:spChg>
        <pc:spChg chg="mod">
          <ac:chgData name="Vivek Saahil" userId="43ad321a-5946-4c44-869a-99c3331d9527" providerId="ADAL" clId="{EA813354-F016-409C-A55B-EB42D8BC8B73}" dt="2021-04-06T04:33:14.680" v="5341" actId="27803"/>
          <ac:spMkLst>
            <pc:docMk/>
            <pc:sldMk cId="1830847363" sldId="283"/>
            <ac:spMk id="15062" creationId="{B3FB70E2-F852-4F63-B04F-C5A4CA4E509C}"/>
          </ac:spMkLst>
        </pc:spChg>
        <pc:spChg chg="mod">
          <ac:chgData name="Vivek Saahil" userId="43ad321a-5946-4c44-869a-99c3331d9527" providerId="ADAL" clId="{EA813354-F016-409C-A55B-EB42D8BC8B73}" dt="2021-04-06T04:33:14.680" v="5341" actId="27803"/>
          <ac:spMkLst>
            <pc:docMk/>
            <pc:sldMk cId="1830847363" sldId="283"/>
            <ac:spMk id="15063" creationId="{9F572DF8-188F-4303-A9F2-BBD0B77529ED}"/>
          </ac:spMkLst>
        </pc:spChg>
        <pc:spChg chg="mod">
          <ac:chgData name="Vivek Saahil" userId="43ad321a-5946-4c44-869a-99c3331d9527" providerId="ADAL" clId="{EA813354-F016-409C-A55B-EB42D8BC8B73}" dt="2021-04-06T04:33:14.680" v="5341" actId="27803"/>
          <ac:spMkLst>
            <pc:docMk/>
            <pc:sldMk cId="1830847363" sldId="283"/>
            <ac:spMk id="15064" creationId="{A26A8611-37ED-4077-8ABF-7E7DCA2B9FC6}"/>
          </ac:spMkLst>
        </pc:spChg>
        <pc:spChg chg="mod">
          <ac:chgData name="Vivek Saahil" userId="43ad321a-5946-4c44-869a-99c3331d9527" providerId="ADAL" clId="{EA813354-F016-409C-A55B-EB42D8BC8B73}" dt="2021-04-06T04:33:14.680" v="5341" actId="27803"/>
          <ac:spMkLst>
            <pc:docMk/>
            <pc:sldMk cId="1830847363" sldId="283"/>
            <ac:spMk id="15065" creationId="{E8EC7943-B226-4911-86BB-53EFBB15C8D7}"/>
          </ac:spMkLst>
        </pc:spChg>
        <pc:spChg chg="mod">
          <ac:chgData name="Vivek Saahil" userId="43ad321a-5946-4c44-869a-99c3331d9527" providerId="ADAL" clId="{EA813354-F016-409C-A55B-EB42D8BC8B73}" dt="2021-04-06T04:33:14.680" v="5341" actId="27803"/>
          <ac:spMkLst>
            <pc:docMk/>
            <pc:sldMk cId="1830847363" sldId="283"/>
            <ac:spMk id="15066" creationId="{46B103AE-C0FF-4B23-859F-FA5EEAEE7F0C}"/>
          </ac:spMkLst>
        </pc:spChg>
        <pc:spChg chg="mod">
          <ac:chgData name="Vivek Saahil" userId="43ad321a-5946-4c44-869a-99c3331d9527" providerId="ADAL" clId="{EA813354-F016-409C-A55B-EB42D8BC8B73}" dt="2021-04-06T04:33:14.680" v="5341" actId="27803"/>
          <ac:spMkLst>
            <pc:docMk/>
            <pc:sldMk cId="1830847363" sldId="283"/>
            <ac:spMk id="15067" creationId="{43B02487-2842-4199-89DA-4A893F3F09B7}"/>
          </ac:spMkLst>
        </pc:spChg>
        <pc:spChg chg="mod">
          <ac:chgData name="Vivek Saahil" userId="43ad321a-5946-4c44-869a-99c3331d9527" providerId="ADAL" clId="{EA813354-F016-409C-A55B-EB42D8BC8B73}" dt="2021-04-06T04:33:14.680" v="5341" actId="27803"/>
          <ac:spMkLst>
            <pc:docMk/>
            <pc:sldMk cId="1830847363" sldId="283"/>
            <ac:spMk id="15068" creationId="{B29DA686-CF43-4561-A825-831616680830}"/>
          </ac:spMkLst>
        </pc:spChg>
        <pc:spChg chg="mod">
          <ac:chgData name="Vivek Saahil" userId="43ad321a-5946-4c44-869a-99c3331d9527" providerId="ADAL" clId="{EA813354-F016-409C-A55B-EB42D8BC8B73}" dt="2021-04-06T04:33:14.680" v="5341" actId="27803"/>
          <ac:spMkLst>
            <pc:docMk/>
            <pc:sldMk cId="1830847363" sldId="283"/>
            <ac:spMk id="15069" creationId="{AD2354A6-AFC4-473F-9CD0-130E6B795DFC}"/>
          </ac:spMkLst>
        </pc:spChg>
        <pc:spChg chg="mod">
          <ac:chgData name="Vivek Saahil" userId="43ad321a-5946-4c44-869a-99c3331d9527" providerId="ADAL" clId="{EA813354-F016-409C-A55B-EB42D8BC8B73}" dt="2021-04-06T04:33:14.680" v="5341" actId="27803"/>
          <ac:spMkLst>
            <pc:docMk/>
            <pc:sldMk cId="1830847363" sldId="283"/>
            <ac:spMk id="15070" creationId="{9F4BF42D-D4D0-43A6-95B5-2FD18B8D8AB9}"/>
          </ac:spMkLst>
        </pc:spChg>
        <pc:spChg chg="mod">
          <ac:chgData name="Vivek Saahil" userId="43ad321a-5946-4c44-869a-99c3331d9527" providerId="ADAL" clId="{EA813354-F016-409C-A55B-EB42D8BC8B73}" dt="2021-04-06T04:33:14.680" v="5341" actId="27803"/>
          <ac:spMkLst>
            <pc:docMk/>
            <pc:sldMk cId="1830847363" sldId="283"/>
            <ac:spMk id="15071" creationId="{163364EA-811B-4E1D-B140-BF8A6BB8B861}"/>
          </ac:spMkLst>
        </pc:spChg>
        <pc:spChg chg="mod">
          <ac:chgData name="Vivek Saahil" userId="43ad321a-5946-4c44-869a-99c3331d9527" providerId="ADAL" clId="{EA813354-F016-409C-A55B-EB42D8BC8B73}" dt="2021-04-06T04:33:14.680" v="5341" actId="27803"/>
          <ac:spMkLst>
            <pc:docMk/>
            <pc:sldMk cId="1830847363" sldId="283"/>
            <ac:spMk id="15072" creationId="{94A2E4E4-2166-4491-BCD9-0412C77B0ACD}"/>
          </ac:spMkLst>
        </pc:spChg>
        <pc:spChg chg="mod">
          <ac:chgData name="Vivek Saahil" userId="43ad321a-5946-4c44-869a-99c3331d9527" providerId="ADAL" clId="{EA813354-F016-409C-A55B-EB42D8BC8B73}" dt="2021-04-06T04:33:14.680" v="5341" actId="27803"/>
          <ac:spMkLst>
            <pc:docMk/>
            <pc:sldMk cId="1830847363" sldId="283"/>
            <ac:spMk id="15073" creationId="{9B986CEE-CCF3-4DBD-BCF9-A5915BC32DF4}"/>
          </ac:spMkLst>
        </pc:spChg>
        <pc:spChg chg="mod">
          <ac:chgData name="Vivek Saahil" userId="43ad321a-5946-4c44-869a-99c3331d9527" providerId="ADAL" clId="{EA813354-F016-409C-A55B-EB42D8BC8B73}" dt="2021-04-06T04:33:14.680" v="5341" actId="27803"/>
          <ac:spMkLst>
            <pc:docMk/>
            <pc:sldMk cId="1830847363" sldId="283"/>
            <ac:spMk id="15074" creationId="{95736D5C-0127-478E-9BB0-396B0E9BC37F}"/>
          </ac:spMkLst>
        </pc:spChg>
        <pc:spChg chg="mod">
          <ac:chgData name="Vivek Saahil" userId="43ad321a-5946-4c44-869a-99c3331d9527" providerId="ADAL" clId="{EA813354-F016-409C-A55B-EB42D8BC8B73}" dt="2021-04-06T04:33:14.680" v="5341" actId="27803"/>
          <ac:spMkLst>
            <pc:docMk/>
            <pc:sldMk cId="1830847363" sldId="283"/>
            <ac:spMk id="15075" creationId="{6C570B4F-39A8-49C2-A66D-29589FCA9A7E}"/>
          </ac:spMkLst>
        </pc:spChg>
        <pc:spChg chg="mod">
          <ac:chgData name="Vivek Saahil" userId="43ad321a-5946-4c44-869a-99c3331d9527" providerId="ADAL" clId="{EA813354-F016-409C-A55B-EB42D8BC8B73}" dt="2021-04-06T04:33:14.680" v="5341" actId="27803"/>
          <ac:spMkLst>
            <pc:docMk/>
            <pc:sldMk cId="1830847363" sldId="283"/>
            <ac:spMk id="15076" creationId="{6A51C57D-B585-44E0-9A43-D22D38071935}"/>
          </ac:spMkLst>
        </pc:spChg>
        <pc:spChg chg="mod">
          <ac:chgData name="Vivek Saahil" userId="43ad321a-5946-4c44-869a-99c3331d9527" providerId="ADAL" clId="{EA813354-F016-409C-A55B-EB42D8BC8B73}" dt="2021-04-06T04:33:14.680" v="5341" actId="27803"/>
          <ac:spMkLst>
            <pc:docMk/>
            <pc:sldMk cId="1830847363" sldId="283"/>
            <ac:spMk id="15077" creationId="{01536815-BB84-414D-8B85-6CBE4F0478BF}"/>
          </ac:spMkLst>
        </pc:spChg>
        <pc:spChg chg="mod">
          <ac:chgData name="Vivek Saahil" userId="43ad321a-5946-4c44-869a-99c3331d9527" providerId="ADAL" clId="{EA813354-F016-409C-A55B-EB42D8BC8B73}" dt="2021-04-06T04:33:14.680" v="5341" actId="27803"/>
          <ac:spMkLst>
            <pc:docMk/>
            <pc:sldMk cId="1830847363" sldId="283"/>
            <ac:spMk id="15078" creationId="{70EC0FF6-D2B5-4260-BE96-4B8771399D3D}"/>
          </ac:spMkLst>
        </pc:spChg>
        <pc:spChg chg="mod">
          <ac:chgData name="Vivek Saahil" userId="43ad321a-5946-4c44-869a-99c3331d9527" providerId="ADAL" clId="{EA813354-F016-409C-A55B-EB42D8BC8B73}" dt="2021-04-06T04:33:14.680" v="5341" actId="27803"/>
          <ac:spMkLst>
            <pc:docMk/>
            <pc:sldMk cId="1830847363" sldId="283"/>
            <ac:spMk id="15079" creationId="{5B9F0261-801E-4AA7-9FA9-160C02B0E526}"/>
          </ac:spMkLst>
        </pc:spChg>
        <pc:spChg chg="mod">
          <ac:chgData name="Vivek Saahil" userId="43ad321a-5946-4c44-869a-99c3331d9527" providerId="ADAL" clId="{EA813354-F016-409C-A55B-EB42D8BC8B73}" dt="2021-04-06T04:33:14.680" v="5341" actId="27803"/>
          <ac:spMkLst>
            <pc:docMk/>
            <pc:sldMk cId="1830847363" sldId="283"/>
            <ac:spMk id="15080" creationId="{F41E4A64-568A-41E6-B358-D3FE81AC9221}"/>
          </ac:spMkLst>
        </pc:spChg>
        <pc:spChg chg="mod">
          <ac:chgData name="Vivek Saahil" userId="43ad321a-5946-4c44-869a-99c3331d9527" providerId="ADAL" clId="{EA813354-F016-409C-A55B-EB42D8BC8B73}" dt="2021-04-06T04:33:14.680" v="5341" actId="27803"/>
          <ac:spMkLst>
            <pc:docMk/>
            <pc:sldMk cId="1830847363" sldId="283"/>
            <ac:spMk id="15081" creationId="{1AE3F236-9AB3-4561-BA2E-12BE0594303A}"/>
          </ac:spMkLst>
        </pc:spChg>
        <pc:spChg chg="mod">
          <ac:chgData name="Vivek Saahil" userId="43ad321a-5946-4c44-869a-99c3331d9527" providerId="ADAL" clId="{EA813354-F016-409C-A55B-EB42D8BC8B73}" dt="2021-04-06T04:33:14.680" v="5341" actId="27803"/>
          <ac:spMkLst>
            <pc:docMk/>
            <pc:sldMk cId="1830847363" sldId="283"/>
            <ac:spMk id="15082" creationId="{8B20F30B-2877-4DDB-9AD2-23C7CF9E5CCA}"/>
          </ac:spMkLst>
        </pc:spChg>
        <pc:spChg chg="mod">
          <ac:chgData name="Vivek Saahil" userId="43ad321a-5946-4c44-869a-99c3331d9527" providerId="ADAL" clId="{EA813354-F016-409C-A55B-EB42D8BC8B73}" dt="2021-04-06T04:33:14.680" v="5341" actId="27803"/>
          <ac:spMkLst>
            <pc:docMk/>
            <pc:sldMk cId="1830847363" sldId="283"/>
            <ac:spMk id="15083" creationId="{0C02155C-920E-42DA-8952-ADAA96F865FC}"/>
          </ac:spMkLst>
        </pc:spChg>
        <pc:spChg chg="mod">
          <ac:chgData name="Vivek Saahil" userId="43ad321a-5946-4c44-869a-99c3331d9527" providerId="ADAL" clId="{EA813354-F016-409C-A55B-EB42D8BC8B73}" dt="2021-04-06T04:33:14.680" v="5341" actId="27803"/>
          <ac:spMkLst>
            <pc:docMk/>
            <pc:sldMk cId="1830847363" sldId="283"/>
            <ac:spMk id="15084" creationId="{D0E9A3F4-CB5F-4528-9738-F8FF6EEBDB67}"/>
          </ac:spMkLst>
        </pc:spChg>
        <pc:spChg chg="mod">
          <ac:chgData name="Vivek Saahil" userId="43ad321a-5946-4c44-869a-99c3331d9527" providerId="ADAL" clId="{EA813354-F016-409C-A55B-EB42D8BC8B73}" dt="2021-04-06T04:33:14.680" v="5341" actId="27803"/>
          <ac:spMkLst>
            <pc:docMk/>
            <pc:sldMk cId="1830847363" sldId="283"/>
            <ac:spMk id="15085" creationId="{E18BD545-6284-423A-870A-C23F5D4E4514}"/>
          </ac:spMkLst>
        </pc:spChg>
        <pc:spChg chg="mod">
          <ac:chgData name="Vivek Saahil" userId="43ad321a-5946-4c44-869a-99c3331d9527" providerId="ADAL" clId="{EA813354-F016-409C-A55B-EB42D8BC8B73}" dt="2021-04-06T04:33:14.680" v="5341" actId="27803"/>
          <ac:spMkLst>
            <pc:docMk/>
            <pc:sldMk cId="1830847363" sldId="283"/>
            <ac:spMk id="15086" creationId="{98403D7E-A9AE-4297-97CD-880CC0C4B46E}"/>
          </ac:spMkLst>
        </pc:spChg>
        <pc:spChg chg="mod">
          <ac:chgData name="Vivek Saahil" userId="43ad321a-5946-4c44-869a-99c3331d9527" providerId="ADAL" clId="{EA813354-F016-409C-A55B-EB42D8BC8B73}" dt="2021-04-06T04:33:14.680" v="5341" actId="27803"/>
          <ac:spMkLst>
            <pc:docMk/>
            <pc:sldMk cId="1830847363" sldId="283"/>
            <ac:spMk id="15087" creationId="{8F99296B-D2F5-4031-9069-278310003479}"/>
          </ac:spMkLst>
        </pc:spChg>
        <pc:spChg chg="mod">
          <ac:chgData name="Vivek Saahil" userId="43ad321a-5946-4c44-869a-99c3331d9527" providerId="ADAL" clId="{EA813354-F016-409C-A55B-EB42D8BC8B73}" dt="2021-04-06T04:33:14.680" v="5341" actId="27803"/>
          <ac:spMkLst>
            <pc:docMk/>
            <pc:sldMk cId="1830847363" sldId="283"/>
            <ac:spMk id="15088" creationId="{19655240-205B-49BB-A64D-10D629B5922E}"/>
          </ac:spMkLst>
        </pc:spChg>
        <pc:spChg chg="mod">
          <ac:chgData name="Vivek Saahil" userId="43ad321a-5946-4c44-869a-99c3331d9527" providerId="ADAL" clId="{EA813354-F016-409C-A55B-EB42D8BC8B73}" dt="2021-04-06T04:33:14.680" v="5341" actId="27803"/>
          <ac:spMkLst>
            <pc:docMk/>
            <pc:sldMk cId="1830847363" sldId="283"/>
            <ac:spMk id="15089" creationId="{12608E8D-DC4F-48E3-86C8-8D7F9A1289F6}"/>
          </ac:spMkLst>
        </pc:spChg>
        <pc:spChg chg="mod">
          <ac:chgData name="Vivek Saahil" userId="43ad321a-5946-4c44-869a-99c3331d9527" providerId="ADAL" clId="{EA813354-F016-409C-A55B-EB42D8BC8B73}" dt="2021-04-06T04:33:14.680" v="5341" actId="27803"/>
          <ac:spMkLst>
            <pc:docMk/>
            <pc:sldMk cId="1830847363" sldId="283"/>
            <ac:spMk id="15090" creationId="{77B3D8DF-C0FB-4BDD-B6FF-984F704EBC60}"/>
          </ac:spMkLst>
        </pc:spChg>
        <pc:spChg chg="mod">
          <ac:chgData name="Vivek Saahil" userId="43ad321a-5946-4c44-869a-99c3331d9527" providerId="ADAL" clId="{EA813354-F016-409C-A55B-EB42D8BC8B73}" dt="2021-04-06T04:33:14.680" v="5341" actId="27803"/>
          <ac:spMkLst>
            <pc:docMk/>
            <pc:sldMk cId="1830847363" sldId="283"/>
            <ac:spMk id="15091" creationId="{0293639C-C810-4EED-BAB9-F8526C20D2D2}"/>
          </ac:spMkLst>
        </pc:spChg>
        <pc:spChg chg="mod">
          <ac:chgData name="Vivek Saahil" userId="43ad321a-5946-4c44-869a-99c3331d9527" providerId="ADAL" clId="{EA813354-F016-409C-A55B-EB42D8BC8B73}" dt="2021-04-06T04:33:14.680" v="5341" actId="27803"/>
          <ac:spMkLst>
            <pc:docMk/>
            <pc:sldMk cId="1830847363" sldId="283"/>
            <ac:spMk id="15092" creationId="{114E8F78-6CA4-4A37-8B64-517002896A8F}"/>
          </ac:spMkLst>
        </pc:spChg>
        <pc:spChg chg="mod">
          <ac:chgData name="Vivek Saahil" userId="43ad321a-5946-4c44-869a-99c3331d9527" providerId="ADAL" clId="{EA813354-F016-409C-A55B-EB42D8BC8B73}" dt="2021-04-06T04:33:14.680" v="5341" actId="27803"/>
          <ac:spMkLst>
            <pc:docMk/>
            <pc:sldMk cId="1830847363" sldId="283"/>
            <ac:spMk id="15093" creationId="{2E08F78E-9C78-4562-8200-BF002C53D85D}"/>
          </ac:spMkLst>
        </pc:spChg>
        <pc:spChg chg="mod">
          <ac:chgData name="Vivek Saahil" userId="43ad321a-5946-4c44-869a-99c3331d9527" providerId="ADAL" clId="{EA813354-F016-409C-A55B-EB42D8BC8B73}" dt="2021-04-06T04:33:14.680" v="5341" actId="27803"/>
          <ac:spMkLst>
            <pc:docMk/>
            <pc:sldMk cId="1830847363" sldId="283"/>
            <ac:spMk id="15094" creationId="{B8E9EAC7-B547-46F5-82D1-4512BBDB6061}"/>
          </ac:spMkLst>
        </pc:spChg>
        <pc:spChg chg="mod">
          <ac:chgData name="Vivek Saahil" userId="43ad321a-5946-4c44-869a-99c3331d9527" providerId="ADAL" clId="{EA813354-F016-409C-A55B-EB42D8BC8B73}" dt="2021-04-06T04:33:14.680" v="5341" actId="27803"/>
          <ac:spMkLst>
            <pc:docMk/>
            <pc:sldMk cId="1830847363" sldId="283"/>
            <ac:spMk id="15095" creationId="{36EBCC99-813B-44BC-892B-7CD67396EFF9}"/>
          </ac:spMkLst>
        </pc:spChg>
        <pc:spChg chg="mod">
          <ac:chgData name="Vivek Saahil" userId="43ad321a-5946-4c44-869a-99c3331d9527" providerId="ADAL" clId="{EA813354-F016-409C-A55B-EB42D8BC8B73}" dt="2021-04-06T04:33:14.680" v="5341" actId="27803"/>
          <ac:spMkLst>
            <pc:docMk/>
            <pc:sldMk cId="1830847363" sldId="283"/>
            <ac:spMk id="15096" creationId="{1C1226F6-4F0F-4521-B209-FE575984ADDF}"/>
          </ac:spMkLst>
        </pc:spChg>
        <pc:spChg chg="mod">
          <ac:chgData name="Vivek Saahil" userId="43ad321a-5946-4c44-869a-99c3331d9527" providerId="ADAL" clId="{EA813354-F016-409C-A55B-EB42D8BC8B73}" dt="2021-04-06T04:33:14.680" v="5341" actId="27803"/>
          <ac:spMkLst>
            <pc:docMk/>
            <pc:sldMk cId="1830847363" sldId="283"/>
            <ac:spMk id="15097" creationId="{64327636-4947-4ED7-BEC0-6FCCFB0F0852}"/>
          </ac:spMkLst>
        </pc:spChg>
        <pc:spChg chg="mod">
          <ac:chgData name="Vivek Saahil" userId="43ad321a-5946-4c44-869a-99c3331d9527" providerId="ADAL" clId="{EA813354-F016-409C-A55B-EB42D8BC8B73}" dt="2021-04-06T04:33:14.680" v="5341" actId="27803"/>
          <ac:spMkLst>
            <pc:docMk/>
            <pc:sldMk cId="1830847363" sldId="283"/>
            <ac:spMk id="15098" creationId="{CD596346-A7A8-4A15-97A4-84B9D7B3B60A}"/>
          </ac:spMkLst>
        </pc:spChg>
        <pc:spChg chg="mod">
          <ac:chgData name="Vivek Saahil" userId="43ad321a-5946-4c44-869a-99c3331d9527" providerId="ADAL" clId="{EA813354-F016-409C-A55B-EB42D8BC8B73}" dt="2021-04-06T04:33:14.680" v="5341" actId="27803"/>
          <ac:spMkLst>
            <pc:docMk/>
            <pc:sldMk cId="1830847363" sldId="283"/>
            <ac:spMk id="15099" creationId="{B1688884-EE87-4488-BCA4-50F2ABBF39F4}"/>
          </ac:spMkLst>
        </pc:spChg>
        <pc:spChg chg="mod">
          <ac:chgData name="Vivek Saahil" userId="43ad321a-5946-4c44-869a-99c3331d9527" providerId="ADAL" clId="{EA813354-F016-409C-A55B-EB42D8BC8B73}" dt="2021-04-06T04:33:14.680" v="5341" actId="27803"/>
          <ac:spMkLst>
            <pc:docMk/>
            <pc:sldMk cId="1830847363" sldId="283"/>
            <ac:spMk id="15100" creationId="{B8C22827-4C01-4DA3-90B3-2C9B7855E158}"/>
          </ac:spMkLst>
        </pc:spChg>
        <pc:spChg chg="mod">
          <ac:chgData name="Vivek Saahil" userId="43ad321a-5946-4c44-869a-99c3331d9527" providerId="ADAL" clId="{EA813354-F016-409C-A55B-EB42D8BC8B73}" dt="2021-04-06T04:33:14.680" v="5341" actId="27803"/>
          <ac:spMkLst>
            <pc:docMk/>
            <pc:sldMk cId="1830847363" sldId="283"/>
            <ac:spMk id="15101" creationId="{E611AAA1-66DA-425C-A2A1-7997ED523720}"/>
          </ac:spMkLst>
        </pc:spChg>
        <pc:spChg chg="mod">
          <ac:chgData name="Vivek Saahil" userId="43ad321a-5946-4c44-869a-99c3331d9527" providerId="ADAL" clId="{EA813354-F016-409C-A55B-EB42D8BC8B73}" dt="2021-04-06T04:33:14.680" v="5341" actId="27803"/>
          <ac:spMkLst>
            <pc:docMk/>
            <pc:sldMk cId="1830847363" sldId="283"/>
            <ac:spMk id="15102" creationId="{978BC216-DD5A-42D0-B9FA-0CE09ECFE6CA}"/>
          </ac:spMkLst>
        </pc:spChg>
        <pc:spChg chg="mod">
          <ac:chgData name="Vivek Saahil" userId="43ad321a-5946-4c44-869a-99c3331d9527" providerId="ADAL" clId="{EA813354-F016-409C-A55B-EB42D8BC8B73}" dt="2021-04-06T04:33:14.680" v="5341" actId="27803"/>
          <ac:spMkLst>
            <pc:docMk/>
            <pc:sldMk cId="1830847363" sldId="283"/>
            <ac:spMk id="15103" creationId="{5E68EDA0-1A94-4261-B69C-34EE69E60A7B}"/>
          </ac:spMkLst>
        </pc:spChg>
        <pc:spChg chg="mod">
          <ac:chgData name="Vivek Saahil" userId="43ad321a-5946-4c44-869a-99c3331d9527" providerId="ADAL" clId="{EA813354-F016-409C-A55B-EB42D8BC8B73}" dt="2021-04-06T04:33:14.680" v="5341" actId="27803"/>
          <ac:spMkLst>
            <pc:docMk/>
            <pc:sldMk cId="1830847363" sldId="283"/>
            <ac:spMk id="15104" creationId="{70645BD8-8EC6-49D4-9EF1-B1AD8F7053D1}"/>
          </ac:spMkLst>
        </pc:spChg>
        <pc:spChg chg="mod">
          <ac:chgData name="Vivek Saahil" userId="43ad321a-5946-4c44-869a-99c3331d9527" providerId="ADAL" clId="{EA813354-F016-409C-A55B-EB42D8BC8B73}" dt="2021-04-06T04:33:14.680" v="5341" actId="27803"/>
          <ac:spMkLst>
            <pc:docMk/>
            <pc:sldMk cId="1830847363" sldId="283"/>
            <ac:spMk id="15105" creationId="{DF64FA15-6876-4977-9244-AFA888A40532}"/>
          </ac:spMkLst>
        </pc:spChg>
        <pc:spChg chg="mod">
          <ac:chgData name="Vivek Saahil" userId="43ad321a-5946-4c44-869a-99c3331d9527" providerId="ADAL" clId="{EA813354-F016-409C-A55B-EB42D8BC8B73}" dt="2021-04-06T04:33:14.680" v="5341" actId="27803"/>
          <ac:spMkLst>
            <pc:docMk/>
            <pc:sldMk cId="1830847363" sldId="283"/>
            <ac:spMk id="15106" creationId="{9B233D94-63E4-4204-AEED-9A8ACABD2695}"/>
          </ac:spMkLst>
        </pc:spChg>
        <pc:spChg chg="mod">
          <ac:chgData name="Vivek Saahil" userId="43ad321a-5946-4c44-869a-99c3331d9527" providerId="ADAL" clId="{EA813354-F016-409C-A55B-EB42D8BC8B73}" dt="2021-04-06T04:33:14.680" v="5341" actId="27803"/>
          <ac:spMkLst>
            <pc:docMk/>
            <pc:sldMk cId="1830847363" sldId="283"/>
            <ac:spMk id="15107" creationId="{C8D6D64B-7704-4904-8481-0989C443979B}"/>
          </ac:spMkLst>
        </pc:spChg>
        <pc:spChg chg="mod">
          <ac:chgData name="Vivek Saahil" userId="43ad321a-5946-4c44-869a-99c3331d9527" providerId="ADAL" clId="{EA813354-F016-409C-A55B-EB42D8BC8B73}" dt="2021-04-06T04:33:14.680" v="5341" actId="27803"/>
          <ac:spMkLst>
            <pc:docMk/>
            <pc:sldMk cId="1830847363" sldId="283"/>
            <ac:spMk id="15108" creationId="{0E99C748-6D93-4B6A-ABF3-CE94D111C589}"/>
          </ac:spMkLst>
        </pc:spChg>
        <pc:spChg chg="mod">
          <ac:chgData name="Vivek Saahil" userId="43ad321a-5946-4c44-869a-99c3331d9527" providerId="ADAL" clId="{EA813354-F016-409C-A55B-EB42D8BC8B73}" dt="2021-04-06T04:33:14.680" v="5341" actId="27803"/>
          <ac:spMkLst>
            <pc:docMk/>
            <pc:sldMk cId="1830847363" sldId="283"/>
            <ac:spMk id="15109" creationId="{45CE7BF3-B92E-48FD-B88E-F772F9229255}"/>
          </ac:spMkLst>
        </pc:spChg>
        <pc:spChg chg="mod">
          <ac:chgData name="Vivek Saahil" userId="43ad321a-5946-4c44-869a-99c3331d9527" providerId="ADAL" clId="{EA813354-F016-409C-A55B-EB42D8BC8B73}" dt="2021-04-06T04:33:14.680" v="5341" actId="27803"/>
          <ac:spMkLst>
            <pc:docMk/>
            <pc:sldMk cId="1830847363" sldId="283"/>
            <ac:spMk id="15110" creationId="{53261105-BB93-4B3C-BF9E-F43C41185FD9}"/>
          </ac:spMkLst>
        </pc:spChg>
        <pc:spChg chg="mod">
          <ac:chgData name="Vivek Saahil" userId="43ad321a-5946-4c44-869a-99c3331d9527" providerId="ADAL" clId="{EA813354-F016-409C-A55B-EB42D8BC8B73}" dt="2021-04-06T04:33:14.680" v="5341" actId="27803"/>
          <ac:spMkLst>
            <pc:docMk/>
            <pc:sldMk cId="1830847363" sldId="283"/>
            <ac:spMk id="15111" creationId="{E42330A1-5FAE-47BF-A09D-94B2C1754984}"/>
          </ac:spMkLst>
        </pc:spChg>
        <pc:spChg chg="mod">
          <ac:chgData name="Vivek Saahil" userId="43ad321a-5946-4c44-869a-99c3331d9527" providerId="ADAL" clId="{EA813354-F016-409C-A55B-EB42D8BC8B73}" dt="2021-04-06T04:33:14.680" v="5341" actId="27803"/>
          <ac:spMkLst>
            <pc:docMk/>
            <pc:sldMk cId="1830847363" sldId="283"/>
            <ac:spMk id="15112" creationId="{3797ECAA-09A5-4B34-8766-68227738352A}"/>
          </ac:spMkLst>
        </pc:spChg>
        <pc:spChg chg="mod">
          <ac:chgData name="Vivek Saahil" userId="43ad321a-5946-4c44-869a-99c3331d9527" providerId="ADAL" clId="{EA813354-F016-409C-A55B-EB42D8BC8B73}" dt="2021-04-06T04:33:14.680" v="5341" actId="27803"/>
          <ac:spMkLst>
            <pc:docMk/>
            <pc:sldMk cId="1830847363" sldId="283"/>
            <ac:spMk id="15113" creationId="{E07D8E24-AABA-456E-926E-6FBB0B1DE0C9}"/>
          </ac:spMkLst>
        </pc:spChg>
        <pc:spChg chg="mod">
          <ac:chgData name="Vivek Saahil" userId="43ad321a-5946-4c44-869a-99c3331d9527" providerId="ADAL" clId="{EA813354-F016-409C-A55B-EB42D8BC8B73}" dt="2021-04-06T04:33:14.680" v="5341" actId="27803"/>
          <ac:spMkLst>
            <pc:docMk/>
            <pc:sldMk cId="1830847363" sldId="283"/>
            <ac:spMk id="15114" creationId="{B0E6FB12-9EB5-40E5-B80F-3295408A536F}"/>
          </ac:spMkLst>
        </pc:spChg>
        <pc:spChg chg="mod">
          <ac:chgData name="Vivek Saahil" userId="43ad321a-5946-4c44-869a-99c3331d9527" providerId="ADAL" clId="{EA813354-F016-409C-A55B-EB42D8BC8B73}" dt="2021-04-06T04:33:14.680" v="5341" actId="27803"/>
          <ac:spMkLst>
            <pc:docMk/>
            <pc:sldMk cId="1830847363" sldId="283"/>
            <ac:spMk id="15115" creationId="{F7D2B7C5-AD6D-4BD0-B4E8-D62E76383E5A}"/>
          </ac:spMkLst>
        </pc:spChg>
        <pc:spChg chg="mod">
          <ac:chgData name="Vivek Saahil" userId="43ad321a-5946-4c44-869a-99c3331d9527" providerId="ADAL" clId="{EA813354-F016-409C-A55B-EB42D8BC8B73}" dt="2021-04-06T04:33:14.680" v="5341" actId="27803"/>
          <ac:spMkLst>
            <pc:docMk/>
            <pc:sldMk cId="1830847363" sldId="283"/>
            <ac:spMk id="15116" creationId="{7C19CF24-A4AC-49FB-BF74-66BED86D9CCE}"/>
          </ac:spMkLst>
        </pc:spChg>
        <pc:spChg chg="mod">
          <ac:chgData name="Vivek Saahil" userId="43ad321a-5946-4c44-869a-99c3331d9527" providerId="ADAL" clId="{EA813354-F016-409C-A55B-EB42D8BC8B73}" dt="2021-04-06T04:33:14.680" v="5341" actId="27803"/>
          <ac:spMkLst>
            <pc:docMk/>
            <pc:sldMk cId="1830847363" sldId="283"/>
            <ac:spMk id="15117" creationId="{6517C078-337A-463B-8E67-41B3DD527B67}"/>
          </ac:spMkLst>
        </pc:spChg>
        <pc:spChg chg="mod">
          <ac:chgData name="Vivek Saahil" userId="43ad321a-5946-4c44-869a-99c3331d9527" providerId="ADAL" clId="{EA813354-F016-409C-A55B-EB42D8BC8B73}" dt="2021-04-06T04:33:14.680" v="5341" actId="27803"/>
          <ac:spMkLst>
            <pc:docMk/>
            <pc:sldMk cId="1830847363" sldId="283"/>
            <ac:spMk id="15118" creationId="{B1BADDB7-7274-44FE-B97F-4842CB445009}"/>
          </ac:spMkLst>
        </pc:spChg>
        <pc:spChg chg="mod">
          <ac:chgData name="Vivek Saahil" userId="43ad321a-5946-4c44-869a-99c3331d9527" providerId="ADAL" clId="{EA813354-F016-409C-A55B-EB42D8BC8B73}" dt="2021-04-06T04:33:14.680" v="5341" actId="27803"/>
          <ac:spMkLst>
            <pc:docMk/>
            <pc:sldMk cId="1830847363" sldId="283"/>
            <ac:spMk id="15119" creationId="{75EF98DB-7653-4DF1-AFA2-C1B0D1F3FEE3}"/>
          </ac:spMkLst>
        </pc:spChg>
        <pc:spChg chg="mod">
          <ac:chgData name="Vivek Saahil" userId="43ad321a-5946-4c44-869a-99c3331d9527" providerId="ADAL" clId="{EA813354-F016-409C-A55B-EB42D8BC8B73}" dt="2021-04-06T04:33:14.680" v="5341" actId="27803"/>
          <ac:spMkLst>
            <pc:docMk/>
            <pc:sldMk cId="1830847363" sldId="283"/>
            <ac:spMk id="15120" creationId="{3EE9D5C6-AF16-4B5E-9726-CF1CD80B7654}"/>
          </ac:spMkLst>
        </pc:spChg>
        <pc:spChg chg="mod">
          <ac:chgData name="Vivek Saahil" userId="43ad321a-5946-4c44-869a-99c3331d9527" providerId="ADAL" clId="{EA813354-F016-409C-A55B-EB42D8BC8B73}" dt="2021-04-06T04:33:14.680" v="5341" actId="27803"/>
          <ac:spMkLst>
            <pc:docMk/>
            <pc:sldMk cId="1830847363" sldId="283"/>
            <ac:spMk id="15121" creationId="{3C62985C-903F-4C63-8E0A-30C5DC2A0388}"/>
          </ac:spMkLst>
        </pc:spChg>
        <pc:spChg chg="mod">
          <ac:chgData name="Vivek Saahil" userId="43ad321a-5946-4c44-869a-99c3331d9527" providerId="ADAL" clId="{EA813354-F016-409C-A55B-EB42D8BC8B73}" dt="2021-04-06T04:33:14.680" v="5341" actId="27803"/>
          <ac:spMkLst>
            <pc:docMk/>
            <pc:sldMk cId="1830847363" sldId="283"/>
            <ac:spMk id="15122" creationId="{75771A3E-18E6-42F9-9DB1-447AA6ECA31A}"/>
          </ac:spMkLst>
        </pc:spChg>
        <pc:spChg chg="mod">
          <ac:chgData name="Vivek Saahil" userId="43ad321a-5946-4c44-869a-99c3331d9527" providerId="ADAL" clId="{EA813354-F016-409C-A55B-EB42D8BC8B73}" dt="2021-04-06T04:33:14.680" v="5341" actId="27803"/>
          <ac:spMkLst>
            <pc:docMk/>
            <pc:sldMk cId="1830847363" sldId="283"/>
            <ac:spMk id="15123" creationId="{3FF07A8E-A90B-4EA2-A076-4A4C25009406}"/>
          </ac:spMkLst>
        </pc:spChg>
        <pc:spChg chg="mod">
          <ac:chgData name="Vivek Saahil" userId="43ad321a-5946-4c44-869a-99c3331d9527" providerId="ADAL" clId="{EA813354-F016-409C-A55B-EB42D8BC8B73}" dt="2021-04-06T04:33:14.680" v="5341" actId="27803"/>
          <ac:spMkLst>
            <pc:docMk/>
            <pc:sldMk cId="1830847363" sldId="283"/>
            <ac:spMk id="15124" creationId="{EAA43F21-6ACD-4530-92F1-B2468B98EEFC}"/>
          </ac:spMkLst>
        </pc:spChg>
        <pc:spChg chg="mod">
          <ac:chgData name="Vivek Saahil" userId="43ad321a-5946-4c44-869a-99c3331d9527" providerId="ADAL" clId="{EA813354-F016-409C-A55B-EB42D8BC8B73}" dt="2021-04-06T04:33:14.680" v="5341" actId="27803"/>
          <ac:spMkLst>
            <pc:docMk/>
            <pc:sldMk cId="1830847363" sldId="283"/>
            <ac:spMk id="15125" creationId="{6F5432B6-2654-43B5-BF4A-ADE8CF5710B8}"/>
          </ac:spMkLst>
        </pc:spChg>
        <pc:spChg chg="mod">
          <ac:chgData name="Vivek Saahil" userId="43ad321a-5946-4c44-869a-99c3331d9527" providerId="ADAL" clId="{EA813354-F016-409C-A55B-EB42D8BC8B73}" dt="2021-04-06T04:33:14.680" v="5341" actId="27803"/>
          <ac:spMkLst>
            <pc:docMk/>
            <pc:sldMk cId="1830847363" sldId="283"/>
            <ac:spMk id="15126" creationId="{66D6BFB6-3030-485A-818B-437C29F31678}"/>
          </ac:spMkLst>
        </pc:spChg>
        <pc:spChg chg="mod">
          <ac:chgData name="Vivek Saahil" userId="43ad321a-5946-4c44-869a-99c3331d9527" providerId="ADAL" clId="{EA813354-F016-409C-A55B-EB42D8BC8B73}" dt="2021-04-06T04:33:14.680" v="5341" actId="27803"/>
          <ac:spMkLst>
            <pc:docMk/>
            <pc:sldMk cId="1830847363" sldId="283"/>
            <ac:spMk id="15127" creationId="{6FEA83F0-6A4C-425F-B8A8-8477C2EE9BB6}"/>
          </ac:spMkLst>
        </pc:spChg>
        <pc:spChg chg="mod">
          <ac:chgData name="Vivek Saahil" userId="43ad321a-5946-4c44-869a-99c3331d9527" providerId="ADAL" clId="{EA813354-F016-409C-A55B-EB42D8BC8B73}" dt="2021-04-06T04:33:14.680" v="5341" actId="27803"/>
          <ac:spMkLst>
            <pc:docMk/>
            <pc:sldMk cId="1830847363" sldId="283"/>
            <ac:spMk id="15128" creationId="{CEFCE683-ED34-45D7-88FD-2A86E807749E}"/>
          </ac:spMkLst>
        </pc:spChg>
        <pc:spChg chg="mod">
          <ac:chgData name="Vivek Saahil" userId="43ad321a-5946-4c44-869a-99c3331d9527" providerId="ADAL" clId="{EA813354-F016-409C-A55B-EB42D8BC8B73}" dt="2021-04-06T04:33:14.680" v="5341" actId="27803"/>
          <ac:spMkLst>
            <pc:docMk/>
            <pc:sldMk cId="1830847363" sldId="283"/>
            <ac:spMk id="15129" creationId="{ECA9E923-535D-4E90-9F3D-55AEECC6F861}"/>
          </ac:spMkLst>
        </pc:spChg>
        <pc:spChg chg="mod">
          <ac:chgData name="Vivek Saahil" userId="43ad321a-5946-4c44-869a-99c3331d9527" providerId="ADAL" clId="{EA813354-F016-409C-A55B-EB42D8BC8B73}" dt="2021-04-06T04:33:14.680" v="5341" actId="27803"/>
          <ac:spMkLst>
            <pc:docMk/>
            <pc:sldMk cId="1830847363" sldId="283"/>
            <ac:spMk id="15130" creationId="{17740E13-6ECB-4B1C-95DD-4D7B274DE4CF}"/>
          </ac:spMkLst>
        </pc:spChg>
        <pc:spChg chg="mod">
          <ac:chgData name="Vivek Saahil" userId="43ad321a-5946-4c44-869a-99c3331d9527" providerId="ADAL" clId="{EA813354-F016-409C-A55B-EB42D8BC8B73}" dt="2021-04-06T04:33:14.680" v="5341" actId="27803"/>
          <ac:spMkLst>
            <pc:docMk/>
            <pc:sldMk cId="1830847363" sldId="283"/>
            <ac:spMk id="15131" creationId="{27B0D3AE-310D-4C81-9C3A-BCA8CEEAB152}"/>
          </ac:spMkLst>
        </pc:spChg>
        <pc:spChg chg="mod">
          <ac:chgData name="Vivek Saahil" userId="43ad321a-5946-4c44-869a-99c3331d9527" providerId="ADAL" clId="{EA813354-F016-409C-A55B-EB42D8BC8B73}" dt="2021-04-06T04:33:14.680" v="5341" actId="27803"/>
          <ac:spMkLst>
            <pc:docMk/>
            <pc:sldMk cId="1830847363" sldId="283"/>
            <ac:spMk id="15132" creationId="{A25F5564-E802-4881-98C7-CB8B36A6EF2F}"/>
          </ac:spMkLst>
        </pc:spChg>
        <pc:spChg chg="mod">
          <ac:chgData name="Vivek Saahil" userId="43ad321a-5946-4c44-869a-99c3331d9527" providerId="ADAL" clId="{EA813354-F016-409C-A55B-EB42D8BC8B73}" dt="2021-04-06T04:33:14.680" v="5341" actId="27803"/>
          <ac:spMkLst>
            <pc:docMk/>
            <pc:sldMk cId="1830847363" sldId="283"/>
            <ac:spMk id="15133" creationId="{C15876A4-D61F-4AFF-B3FB-46625ED9D1A3}"/>
          </ac:spMkLst>
        </pc:spChg>
        <pc:spChg chg="mod">
          <ac:chgData name="Vivek Saahil" userId="43ad321a-5946-4c44-869a-99c3331d9527" providerId="ADAL" clId="{EA813354-F016-409C-A55B-EB42D8BC8B73}" dt="2021-04-06T04:33:14.680" v="5341" actId="27803"/>
          <ac:spMkLst>
            <pc:docMk/>
            <pc:sldMk cId="1830847363" sldId="283"/>
            <ac:spMk id="15134" creationId="{AF8F9A61-2740-4E22-A9C2-FC29E77D05D4}"/>
          </ac:spMkLst>
        </pc:spChg>
        <pc:spChg chg="mod">
          <ac:chgData name="Vivek Saahil" userId="43ad321a-5946-4c44-869a-99c3331d9527" providerId="ADAL" clId="{EA813354-F016-409C-A55B-EB42D8BC8B73}" dt="2021-04-06T04:33:14.680" v="5341" actId="27803"/>
          <ac:spMkLst>
            <pc:docMk/>
            <pc:sldMk cId="1830847363" sldId="283"/>
            <ac:spMk id="15135" creationId="{732E7AB8-E224-4656-880A-6F3B0E2AA355}"/>
          </ac:spMkLst>
        </pc:spChg>
        <pc:spChg chg="mod">
          <ac:chgData name="Vivek Saahil" userId="43ad321a-5946-4c44-869a-99c3331d9527" providerId="ADAL" clId="{EA813354-F016-409C-A55B-EB42D8BC8B73}" dt="2021-04-06T04:33:14.680" v="5341" actId="27803"/>
          <ac:spMkLst>
            <pc:docMk/>
            <pc:sldMk cId="1830847363" sldId="283"/>
            <ac:spMk id="15136" creationId="{9CD906C8-E748-4D73-B8E6-312683E938DD}"/>
          </ac:spMkLst>
        </pc:spChg>
        <pc:spChg chg="mod">
          <ac:chgData name="Vivek Saahil" userId="43ad321a-5946-4c44-869a-99c3331d9527" providerId="ADAL" clId="{EA813354-F016-409C-A55B-EB42D8BC8B73}" dt="2021-04-06T04:33:14.680" v="5341" actId="27803"/>
          <ac:spMkLst>
            <pc:docMk/>
            <pc:sldMk cId="1830847363" sldId="283"/>
            <ac:spMk id="15137" creationId="{C4DA15D4-42DA-419B-9D92-6451DC93C20B}"/>
          </ac:spMkLst>
        </pc:spChg>
        <pc:spChg chg="mod">
          <ac:chgData name="Vivek Saahil" userId="43ad321a-5946-4c44-869a-99c3331d9527" providerId="ADAL" clId="{EA813354-F016-409C-A55B-EB42D8BC8B73}" dt="2021-04-06T04:33:14.680" v="5341" actId="27803"/>
          <ac:spMkLst>
            <pc:docMk/>
            <pc:sldMk cId="1830847363" sldId="283"/>
            <ac:spMk id="15138" creationId="{1966F533-E86B-4665-9719-3C00B3986174}"/>
          </ac:spMkLst>
        </pc:spChg>
        <pc:spChg chg="mod">
          <ac:chgData name="Vivek Saahil" userId="43ad321a-5946-4c44-869a-99c3331d9527" providerId="ADAL" clId="{EA813354-F016-409C-A55B-EB42D8BC8B73}" dt="2021-04-06T04:33:14.680" v="5341" actId="27803"/>
          <ac:spMkLst>
            <pc:docMk/>
            <pc:sldMk cId="1830847363" sldId="283"/>
            <ac:spMk id="15139" creationId="{A556863D-C7D5-4EB4-A442-05EB7DEEC406}"/>
          </ac:spMkLst>
        </pc:spChg>
        <pc:spChg chg="mod">
          <ac:chgData name="Vivek Saahil" userId="43ad321a-5946-4c44-869a-99c3331d9527" providerId="ADAL" clId="{EA813354-F016-409C-A55B-EB42D8BC8B73}" dt="2021-04-06T04:33:14.680" v="5341" actId="27803"/>
          <ac:spMkLst>
            <pc:docMk/>
            <pc:sldMk cId="1830847363" sldId="283"/>
            <ac:spMk id="15140" creationId="{3D81A580-E6FF-4B74-AE7D-B87B7DCDF7CF}"/>
          </ac:spMkLst>
        </pc:spChg>
        <pc:spChg chg="mod">
          <ac:chgData name="Vivek Saahil" userId="43ad321a-5946-4c44-869a-99c3331d9527" providerId="ADAL" clId="{EA813354-F016-409C-A55B-EB42D8BC8B73}" dt="2021-04-06T04:33:14.680" v="5341" actId="27803"/>
          <ac:spMkLst>
            <pc:docMk/>
            <pc:sldMk cId="1830847363" sldId="283"/>
            <ac:spMk id="15141" creationId="{822A0388-C674-4E53-91FA-112A661C0E3A}"/>
          </ac:spMkLst>
        </pc:spChg>
        <pc:spChg chg="mod">
          <ac:chgData name="Vivek Saahil" userId="43ad321a-5946-4c44-869a-99c3331d9527" providerId="ADAL" clId="{EA813354-F016-409C-A55B-EB42D8BC8B73}" dt="2021-04-06T04:33:14.680" v="5341" actId="27803"/>
          <ac:spMkLst>
            <pc:docMk/>
            <pc:sldMk cId="1830847363" sldId="283"/>
            <ac:spMk id="15142" creationId="{79631F0C-1F52-499E-9B4A-142A1F3F1864}"/>
          </ac:spMkLst>
        </pc:spChg>
        <pc:spChg chg="mod">
          <ac:chgData name="Vivek Saahil" userId="43ad321a-5946-4c44-869a-99c3331d9527" providerId="ADAL" clId="{EA813354-F016-409C-A55B-EB42D8BC8B73}" dt="2021-04-06T04:33:14.680" v="5341" actId="27803"/>
          <ac:spMkLst>
            <pc:docMk/>
            <pc:sldMk cId="1830847363" sldId="283"/>
            <ac:spMk id="15143" creationId="{97FE5459-BC9A-4FF5-A758-1DAB9653C364}"/>
          </ac:spMkLst>
        </pc:spChg>
        <pc:spChg chg="mod">
          <ac:chgData name="Vivek Saahil" userId="43ad321a-5946-4c44-869a-99c3331d9527" providerId="ADAL" clId="{EA813354-F016-409C-A55B-EB42D8BC8B73}" dt="2021-04-06T04:33:14.680" v="5341" actId="27803"/>
          <ac:spMkLst>
            <pc:docMk/>
            <pc:sldMk cId="1830847363" sldId="283"/>
            <ac:spMk id="15144" creationId="{20A2664E-0C04-457A-9F61-C9221F690C33}"/>
          </ac:spMkLst>
        </pc:spChg>
        <pc:spChg chg="mod">
          <ac:chgData name="Vivek Saahil" userId="43ad321a-5946-4c44-869a-99c3331d9527" providerId="ADAL" clId="{EA813354-F016-409C-A55B-EB42D8BC8B73}" dt="2021-04-06T04:33:14.680" v="5341" actId="27803"/>
          <ac:spMkLst>
            <pc:docMk/>
            <pc:sldMk cId="1830847363" sldId="283"/>
            <ac:spMk id="15145" creationId="{A137E2A6-851A-4059-BAE3-86B12AEA5948}"/>
          </ac:spMkLst>
        </pc:spChg>
        <pc:spChg chg="mod">
          <ac:chgData name="Vivek Saahil" userId="43ad321a-5946-4c44-869a-99c3331d9527" providerId="ADAL" clId="{EA813354-F016-409C-A55B-EB42D8BC8B73}" dt="2021-04-06T04:33:14.680" v="5341" actId="27803"/>
          <ac:spMkLst>
            <pc:docMk/>
            <pc:sldMk cId="1830847363" sldId="283"/>
            <ac:spMk id="15146" creationId="{5DBD0E08-4FA9-42AF-8775-DBC055ADAF39}"/>
          </ac:spMkLst>
        </pc:spChg>
        <pc:spChg chg="mod">
          <ac:chgData name="Vivek Saahil" userId="43ad321a-5946-4c44-869a-99c3331d9527" providerId="ADAL" clId="{EA813354-F016-409C-A55B-EB42D8BC8B73}" dt="2021-04-06T04:33:14.680" v="5341" actId="27803"/>
          <ac:spMkLst>
            <pc:docMk/>
            <pc:sldMk cId="1830847363" sldId="283"/>
            <ac:spMk id="15147" creationId="{35F5B37B-EC78-4B38-87D9-4B156638486C}"/>
          </ac:spMkLst>
        </pc:spChg>
        <pc:spChg chg="mod">
          <ac:chgData name="Vivek Saahil" userId="43ad321a-5946-4c44-869a-99c3331d9527" providerId="ADAL" clId="{EA813354-F016-409C-A55B-EB42D8BC8B73}" dt="2021-04-06T04:33:14.680" v="5341" actId="27803"/>
          <ac:spMkLst>
            <pc:docMk/>
            <pc:sldMk cId="1830847363" sldId="283"/>
            <ac:spMk id="15148" creationId="{8E763BCC-430B-4633-B513-2CA8DFF88FE8}"/>
          </ac:spMkLst>
        </pc:spChg>
        <pc:spChg chg="mod">
          <ac:chgData name="Vivek Saahil" userId="43ad321a-5946-4c44-869a-99c3331d9527" providerId="ADAL" clId="{EA813354-F016-409C-A55B-EB42D8BC8B73}" dt="2021-04-06T04:33:14.680" v="5341" actId="27803"/>
          <ac:spMkLst>
            <pc:docMk/>
            <pc:sldMk cId="1830847363" sldId="283"/>
            <ac:spMk id="15149" creationId="{E60DA9E1-03FD-422F-818A-CB677368C500}"/>
          </ac:spMkLst>
        </pc:spChg>
        <pc:spChg chg="mod">
          <ac:chgData name="Vivek Saahil" userId="43ad321a-5946-4c44-869a-99c3331d9527" providerId="ADAL" clId="{EA813354-F016-409C-A55B-EB42D8BC8B73}" dt="2021-04-06T04:33:14.680" v="5341" actId="27803"/>
          <ac:spMkLst>
            <pc:docMk/>
            <pc:sldMk cId="1830847363" sldId="283"/>
            <ac:spMk id="15150" creationId="{B2E81AAB-E5AA-4000-A675-A835A1C4D52F}"/>
          </ac:spMkLst>
        </pc:spChg>
        <pc:spChg chg="mod">
          <ac:chgData name="Vivek Saahil" userId="43ad321a-5946-4c44-869a-99c3331d9527" providerId="ADAL" clId="{EA813354-F016-409C-A55B-EB42D8BC8B73}" dt="2021-04-06T04:33:14.680" v="5341" actId="27803"/>
          <ac:spMkLst>
            <pc:docMk/>
            <pc:sldMk cId="1830847363" sldId="283"/>
            <ac:spMk id="15151" creationId="{175A339F-C0F1-4409-8B88-2A936390E373}"/>
          </ac:spMkLst>
        </pc:spChg>
        <pc:spChg chg="mod">
          <ac:chgData name="Vivek Saahil" userId="43ad321a-5946-4c44-869a-99c3331d9527" providerId="ADAL" clId="{EA813354-F016-409C-A55B-EB42D8BC8B73}" dt="2021-04-06T04:33:14.680" v="5341" actId="27803"/>
          <ac:spMkLst>
            <pc:docMk/>
            <pc:sldMk cId="1830847363" sldId="283"/>
            <ac:spMk id="15152" creationId="{949A949E-2B29-4BFB-9980-10FE75E01BF5}"/>
          </ac:spMkLst>
        </pc:spChg>
        <pc:spChg chg="mod">
          <ac:chgData name="Vivek Saahil" userId="43ad321a-5946-4c44-869a-99c3331d9527" providerId="ADAL" clId="{EA813354-F016-409C-A55B-EB42D8BC8B73}" dt="2021-04-06T04:33:14.680" v="5341" actId="27803"/>
          <ac:spMkLst>
            <pc:docMk/>
            <pc:sldMk cId="1830847363" sldId="283"/>
            <ac:spMk id="15153" creationId="{0F5A6DC9-B1F9-489A-AC42-705373364458}"/>
          </ac:spMkLst>
        </pc:spChg>
        <pc:spChg chg="mod">
          <ac:chgData name="Vivek Saahil" userId="43ad321a-5946-4c44-869a-99c3331d9527" providerId="ADAL" clId="{EA813354-F016-409C-A55B-EB42D8BC8B73}" dt="2021-04-06T04:33:14.680" v="5341" actId="27803"/>
          <ac:spMkLst>
            <pc:docMk/>
            <pc:sldMk cId="1830847363" sldId="283"/>
            <ac:spMk id="15154" creationId="{57B6E31E-29AC-4A2D-A50F-873B2988AED2}"/>
          </ac:spMkLst>
        </pc:spChg>
        <pc:spChg chg="mod">
          <ac:chgData name="Vivek Saahil" userId="43ad321a-5946-4c44-869a-99c3331d9527" providerId="ADAL" clId="{EA813354-F016-409C-A55B-EB42D8BC8B73}" dt="2021-04-06T04:33:14.680" v="5341" actId="27803"/>
          <ac:spMkLst>
            <pc:docMk/>
            <pc:sldMk cId="1830847363" sldId="283"/>
            <ac:spMk id="15155" creationId="{2C6A31BB-8A42-4B3F-B9EC-2E092CA26532}"/>
          </ac:spMkLst>
        </pc:spChg>
        <pc:spChg chg="mod">
          <ac:chgData name="Vivek Saahil" userId="43ad321a-5946-4c44-869a-99c3331d9527" providerId="ADAL" clId="{EA813354-F016-409C-A55B-EB42D8BC8B73}" dt="2021-04-06T04:33:14.680" v="5341" actId="27803"/>
          <ac:spMkLst>
            <pc:docMk/>
            <pc:sldMk cId="1830847363" sldId="283"/>
            <ac:spMk id="15156" creationId="{8693BBE9-830C-4C27-939E-F5C2BC87D61B}"/>
          </ac:spMkLst>
        </pc:spChg>
        <pc:spChg chg="mod">
          <ac:chgData name="Vivek Saahil" userId="43ad321a-5946-4c44-869a-99c3331d9527" providerId="ADAL" clId="{EA813354-F016-409C-A55B-EB42D8BC8B73}" dt="2021-04-06T04:33:14.680" v="5341" actId="27803"/>
          <ac:spMkLst>
            <pc:docMk/>
            <pc:sldMk cId="1830847363" sldId="283"/>
            <ac:spMk id="15157" creationId="{7D31565C-693B-4EC6-93A8-03368D5E5AEB}"/>
          </ac:spMkLst>
        </pc:spChg>
        <pc:spChg chg="mod">
          <ac:chgData name="Vivek Saahil" userId="43ad321a-5946-4c44-869a-99c3331d9527" providerId="ADAL" clId="{EA813354-F016-409C-A55B-EB42D8BC8B73}" dt="2021-04-06T04:33:14.680" v="5341" actId="27803"/>
          <ac:spMkLst>
            <pc:docMk/>
            <pc:sldMk cId="1830847363" sldId="283"/>
            <ac:spMk id="15158" creationId="{A15733A4-E686-4B81-8DFE-17C7A0D55730}"/>
          </ac:spMkLst>
        </pc:spChg>
        <pc:spChg chg="mod">
          <ac:chgData name="Vivek Saahil" userId="43ad321a-5946-4c44-869a-99c3331d9527" providerId="ADAL" clId="{EA813354-F016-409C-A55B-EB42D8BC8B73}" dt="2021-04-06T04:33:14.680" v="5341" actId="27803"/>
          <ac:spMkLst>
            <pc:docMk/>
            <pc:sldMk cId="1830847363" sldId="283"/>
            <ac:spMk id="15159" creationId="{6A35A2B1-6E53-4DFF-B5B2-505C97B1EBD5}"/>
          </ac:spMkLst>
        </pc:spChg>
        <pc:spChg chg="mod">
          <ac:chgData name="Vivek Saahil" userId="43ad321a-5946-4c44-869a-99c3331d9527" providerId="ADAL" clId="{EA813354-F016-409C-A55B-EB42D8BC8B73}" dt="2021-04-06T04:33:14.680" v="5341" actId="27803"/>
          <ac:spMkLst>
            <pc:docMk/>
            <pc:sldMk cId="1830847363" sldId="283"/>
            <ac:spMk id="15160" creationId="{C6413D7B-077A-41F0-BEE4-E0BEFC1A283E}"/>
          </ac:spMkLst>
        </pc:spChg>
        <pc:spChg chg="mod">
          <ac:chgData name="Vivek Saahil" userId="43ad321a-5946-4c44-869a-99c3331d9527" providerId="ADAL" clId="{EA813354-F016-409C-A55B-EB42D8BC8B73}" dt="2021-04-06T04:33:14.680" v="5341" actId="27803"/>
          <ac:spMkLst>
            <pc:docMk/>
            <pc:sldMk cId="1830847363" sldId="283"/>
            <ac:spMk id="15161" creationId="{31473EB8-2350-4B00-BE31-E01D94ACA57D}"/>
          </ac:spMkLst>
        </pc:spChg>
        <pc:spChg chg="mod">
          <ac:chgData name="Vivek Saahil" userId="43ad321a-5946-4c44-869a-99c3331d9527" providerId="ADAL" clId="{EA813354-F016-409C-A55B-EB42D8BC8B73}" dt="2021-04-06T04:33:14.680" v="5341" actId="27803"/>
          <ac:spMkLst>
            <pc:docMk/>
            <pc:sldMk cId="1830847363" sldId="283"/>
            <ac:spMk id="15162" creationId="{A1C4F0B2-B44A-493C-81A7-D1EA83206ABD}"/>
          </ac:spMkLst>
        </pc:spChg>
        <pc:spChg chg="mod">
          <ac:chgData name="Vivek Saahil" userId="43ad321a-5946-4c44-869a-99c3331d9527" providerId="ADAL" clId="{EA813354-F016-409C-A55B-EB42D8BC8B73}" dt="2021-04-06T04:33:14.680" v="5341" actId="27803"/>
          <ac:spMkLst>
            <pc:docMk/>
            <pc:sldMk cId="1830847363" sldId="283"/>
            <ac:spMk id="15163" creationId="{A4C26B66-EAA7-43C4-8A80-D204ECCA1E67}"/>
          </ac:spMkLst>
        </pc:spChg>
        <pc:spChg chg="mod">
          <ac:chgData name="Vivek Saahil" userId="43ad321a-5946-4c44-869a-99c3331d9527" providerId="ADAL" clId="{EA813354-F016-409C-A55B-EB42D8BC8B73}" dt="2021-04-06T04:33:14.680" v="5341" actId="27803"/>
          <ac:spMkLst>
            <pc:docMk/>
            <pc:sldMk cId="1830847363" sldId="283"/>
            <ac:spMk id="15164" creationId="{C1F54E02-1A92-469B-BC1B-D4C57A1B1E57}"/>
          </ac:spMkLst>
        </pc:spChg>
        <pc:spChg chg="mod">
          <ac:chgData name="Vivek Saahil" userId="43ad321a-5946-4c44-869a-99c3331d9527" providerId="ADAL" clId="{EA813354-F016-409C-A55B-EB42D8BC8B73}" dt="2021-04-06T04:33:14.680" v="5341" actId="27803"/>
          <ac:spMkLst>
            <pc:docMk/>
            <pc:sldMk cId="1830847363" sldId="283"/>
            <ac:spMk id="15165" creationId="{4A5DD034-38CB-42EB-8B9E-FBE74109D944}"/>
          </ac:spMkLst>
        </pc:spChg>
        <pc:spChg chg="mod">
          <ac:chgData name="Vivek Saahil" userId="43ad321a-5946-4c44-869a-99c3331d9527" providerId="ADAL" clId="{EA813354-F016-409C-A55B-EB42D8BC8B73}" dt="2021-04-06T04:33:14.680" v="5341" actId="27803"/>
          <ac:spMkLst>
            <pc:docMk/>
            <pc:sldMk cId="1830847363" sldId="283"/>
            <ac:spMk id="15166" creationId="{ACBEADBB-BD38-4630-AD0E-4F714D0EB5B5}"/>
          </ac:spMkLst>
        </pc:spChg>
        <pc:spChg chg="mod">
          <ac:chgData name="Vivek Saahil" userId="43ad321a-5946-4c44-869a-99c3331d9527" providerId="ADAL" clId="{EA813354-F016-409C-A55B-EB42D8BC8B73}" dt="2021-04-06T04:33:14.680" v="5341" actId="27803"/>
          <ac:spMkLst>
            <pc:docMk/>
            <pc:sldMk cId="1830847363" sldId="283"/>
            <ac:spMk id="15167" creationId="{57198E55-A2B9-4343-B40A-AE16DF0A0829}"/>
          </ac:spMkLst>
        </pc:spChg>
        <pc:spChg chg="mod">
          <ac:chgData name="Vivek Saahil" userId="43ad321a-5946-4c44-869a-99c3331d9527" providerId="ADAL" clId="{EA813354-F016-409C-A55B-EB42D8BC8B73}" dt="2021-04-06T04:33:14.680" v="5341" actId="27803"/>
          <ac:spMkLst>
            <pc:docMk/>
            <pc:sldMk cId="1830847363" sldId="283"/>
            <ac:spMk id="15168" creationId="{FC18FCD0-9B9D-4839-A543-AB502B5354C4}"/>
          </ac:spMkLst>
        </pc:spChg>
        <pc:spChg chg="mod">
          <ac:chgData name="Vivek Saahil" userId="43ad321a-5946-4c44-869a-99c3331d9527" providerId="ADAL" clId="{EA813354-F016-409C-A55B-EB42D8BC8B73}" dt="2021-04-06T04:33:14.680" v="5341" actId="27803"/>
          <ac:spMkLst>
            <pc:docMk/>
            <pc:sldMk cId="1830847363" sldId="283"/>
            <ac:spMk id="15169" creationId="{89BF9A4E-DCAC-4E88-81C6-DD2CFB94C273}"/>
          </ac:spMkLst>
        </pc:spChg>
        <pc:spChg chg="mod">
          <ac:chgData name="Vivek Saahil" userId="43ad321a-5946-4c44-869a-99c3331d9527" providerId="ADAL" clId="{EA813354-F016-409C-A55B-EB42D8BC8B73}" dt="2021-04-06T04:33:14.680" v="5341" actId="27803"/>
          <ac:spMkLst>
            <pc:docMk/>
            <pc:sldMk cId="1830847363" sldId="283"/>
            <ac:spMk id="15170" creationId="{290242D2-FB9B-4B8D-AB13-65B861D8B784}"/>
          </ac:spMkLst>
        </pc:spChg>
        <pc:spChg chg="mod">
          <ac:chgData name="Vivek Saahil" userId="43ad321a-5946-4c44-869a-99c3331d9527" providerId="ADAL" clId="{EA813354-F016-409C-A55B-EB42D8BC8B73}" dt="2021-04-06T04:33:14.680" v="5341" actId="27803"/>
          <ac:spMkLst>
            <pc:docMk/>
            <pc:sldMk cId="1830847363" sldId="283"/>
            <ac:spMk id="15171" creationId="{4F5ECEF3-4228-412D-917A-C4918871ECDC}"/>
          </ac:spMkLst>
        </pc:spChg>
        <pc:spChg chg="mod">
          <ac:chgData name="Vivek Saahil" userId="43ad321a-5946-4c44-869a-99c3331d9527" providerId="ADAL" clId="{EA813354-F016-409C-A55B-EB42D8BC8B73}" dt="2021-04-06T04:33:14.680" v="5341" actId="27803"/>
          <ac:spMkLst>
            <pc:docMk/>
            <pc:sldMk cId="1830847363" sldId="283"/>
            <ac:spMk id="15172" creationId="{36FCE7A3-41E9-4BFD-B015-6246D2681D0D}"/>
          </ac:spMkLst>
        </pc:spChg>
        <pc:spChg chg="mod">
          <ac:chgData name="Vivek Saahil" userId="43ad321a-5946-4c44-869a-99c3331d9527" providerId="ADAL" clId="{EA813354-F016-409C-A55B-EB42D8BC8B73}" dt="2021-04-06T04:33:14.680" v="5341" actId="27803"/>
          <ac:spMkLst>
            <pc:docMk/>
            <pc:sldMk cId="1830847363" sldId="283"/>
            <ac:spMk id="15173" creationId="{36AB5B7B-0616-4CC1-9301-E3054E677A53}"/>
          </ac:spMkLst>
        </pc:spChg>
        <pc:spChg chg="mod">
          <ac:chgData name="Vivek Saahil" userId="43ad321a-5946-4c44-869a-99c3331d9527" providerId="ADAL" clId="{EA813354-F016-409C-A55B-EB42D8BC8B73}" dt="2021-04-06T04:33:14.680" v="5341" actId="27803"/>
          <ac:spMkLst>
            <pc:docMk/>
            <pc:sldMk cId="1830847363" sldId="283"/>
            <ac:spMk id="15174" creationId="{7FB4D170-FC37-4F78-B4FC-52DE4E073C3A}"/>
          </ac:spMkLst>
        </pc:spChg>
        <pc:spChg chg="mod">
          <ac:chgData name="Vivek Saahil" userId="43ad321a-5946-4c44-869a-99c3331d9527" providerId="ADAL" clId="{EA813354-F016-409C-A55B-EB42D8BC8B73}" dt="2021-04-06T04:33:14.680" v="5341" actId="27803"/>
          <ac:spMkLst>
            <pc:docMk/>
            <pc:sldMk cId="1830847363" sldId="283"/>
            <ac:spMk id="15175" creationId="{8B1C6FA2-B190-408F-AF78-CD7933A52B24}"/>
          </ac:spMkLst>
        </pc:spChg>
        <pc:spChg chg="mod">
          <ac:chgData name="Vivek Saahil" userId="43ad321a-5946-4c44-869a-99c3331d9527" providerId="ADAL" clId="{EA813354-F016-409C-A55B-EB42D8BC8B73}" dt="2021-04-06T04:33:14.680" v="5341" actId="27803"/>
          <ac:spMkLst>
            <pc:docMk/>
            <pc:sldMk cId="1830847363" sldId="283"/>
            <ac:spMk id="15176" creationId="{3024E094-6F45-4240-87AA-523B814800E2}"/>
          </ac:spMkLst>
        </pc:spChg>
        <pc:spChg chg="mod">
          <ac:chgData name="Vivek Saahil" userId="43ad321a-5946-4c44-869a-99c3331d9527" providerId="ADAL" clId="{EA813354-F016-409C-A55B-EB42D8BC8B73}" dt="2021-04-06T04:33:14.680" v="5341" actId="27803"/>
          <ac:spMkLst>
            <pc:docMk/>
            <pc:sldMk cId="1830847363" sldId="283"/>
            <ac:spMk id="15177" creationId="{C0DBCED2-FAEF-4E74-B549-E2CB48CF40D7}"/>
          </ac:spMkLst>
        </pc:spChg>
        <pc:spChg chg="mod">
          <ac:chgData name="Vivek Saahil" userId="43ad321a-5946-4c44-869a-99c3331d9527" providerId="ADAL" clId="{EA813354-F016-409C-A55B-EB42D8BC8B73}" dt="2021-04-06T04:33:14.680" v="5341" actId="27803"/>
          <ac:spMkLst>
            <pc:docMk/>
            <pc:sldMk cId="1830847363" sldId="283"/>
            <ac:spMk id="15178" creationId="{3B67B9CD-A265-47E1-85F2-654C4F331516}"/>
          </ac:spMkLst>
        </pc:spChg>
        <pc:spChg chg="mod">
          <ac:chgData name="Vivek Saahil" userId="43ad321a-5946-4c44-869a-99c3331d9527" providerId="ADAL" clId="{EA813354-F016-409C-A55B-EB42D8BC8B73}" dt="2021-04-06T04:33:14.680" v="5341" actId="27803"/>
          <ac:spMkLst>
            <pc:docMk/>
            <pc:sldMk cId="1830847363" sldId="283"/>
            <ac:spMk id="15179" creationId="{BBCD518A-1343-4729-B19E-6CA839C98763}"/>
          </ac:spMkLst>
        </pc:spChg>
        <pc:spChg chg="mod">
          <ac:chgData name="Vivek Saahil" userId="43ad321a-5946-4c44-869a-99c3331d9527" providerId="ADAL" clId="{EA813354-F016-409C-A55B-EB42D8BC8B73}" dt="2021-04-06T04:33:14.680" v="5341" actId="27803"/>
          <ac:spMkLst>
            <pc:docMk/>
            <pc:sldMk cId="1830847363" sldId="283"/>
            <ac:spMk id="15180" creationId="{16155C07-34A8-4F65-A78A-05B8A17FD3BF}"/>
          </ac:spMkLst>
        </pc:spChg>
        <pc:spChg chg="mod">
          <ac:chgData name="Vivek Saahil" userId="43ad321a-5946-4c44-869a-99c3331d9527" providerId="ADAL" clId="{EA813354-F016-409C-A55B-EB42D8BC8B73}" dt="2021-04-06T04:33:14.680" v="5341" actId="27803"/>
          <ac:spMkLst>
            <pc:docMk/>
            <pc:sldMk cId="1830847363" sldId="283"/>
            <ac:spMk id="15181" creationId="{38BA34AF-D251-4585-8926-5A597596FD7A}"/>
          </ac:spMkLst>
        </pc:spChg>
        <pc:spChg chg="mod">
          <ac:chgData name="Vivek Saahil" userId="43ad321a-5946-4c44-869a-99c3331d9527" providerId="ADAL" clId="{EA813354-F016-409C-A55B-EB42D8BC8B73}" dt="2021-04-06T04:33:14.680" v="5341" actId="27803"/>
          <ac:spMkLst>
            <pc:docMk/>
            <pc:sldMk cId="1830847363" sldId="283"/>
            <ac:spMk id="15182" creationId="{AB0EE666-5332-403C-B156-4118271DD094}"/>
          </ac:spMkLst>
        </pc:spChg>
        <pc:spChg chg="mod">
          <ac:chgData name="Vivek Saahil" userId="43ad321a-5946-4c44-869a-99c3331d9527" providerId="ADAL" clId="{EA813354-F016-409C-A55B-EB42D8BC8B73}" dt="2021-04-06T04:33:14.680" v="5341" actId="27803"/>
          <ac:spMkLst>
            <pc:docMk/>
            <pc:sldMk cId="1830847363" sldId="283"/>
            <ac:spMk id="15183" creationId="{6BF8DC2A-84ED-4531-A3DF-FD16AA9FE8BD}"/>
          </ac:spMkLst>
        </pc:spChg>
        <pc:spChg chg="mod">
          <ac:chgData name="Vivek Saahil" userId="43ad321a-5946-4c44-869a-99c3331d9527" providerId="ADAL" clId="{EA813354-F016-409C-A55B-EB42D8BC8B73}" dt="2021-04-06T04:33:14.680" v="5341" actId="27803"/>
          <ac:spMkLst>
            <pc:docMk/>
            <pc:sldMk cId="1830847363" sldId="283"/>
            <ac:spMk id="15184" creationId="{6B3D6577-49F4-4EA2-ADE8-4B7AABE0F816}"/>
          </ac:spMkLst>
        </pc:spChg>
        <pc:spChg chg="mod">
          <ac:chgData name="Vivek Saahil" userId="43ad321a-5946-4c44-869a-99c3331d9527" providerId="ADAL" clId="{EA813354-F016-409C-A55B-EB42D8BC8B73}" dt="2021-04-06T04:33:14.680" v="5341" actId="27803"/>
          <ac:spMkLst>
            <pc:docMk/>
            <pc:sldMk cId="1830847363" sldId="283"/>
            <ac:spMk id="15185" creationId="{B9FA9706-95DD-4427-9B1C-153B50292D79}"/>
          </ac:spMkLst>
        </pc:spChg>
        <pc:spChg chg="mod">
          <ac:chgData name="Vivek Saahil" userId="43ad321a-5946-4c44-869a-99c3331d9527" providerId="ADAL" clId="{EA813354-F016-409C-A55B-EB42D8BC8B73}" dt="2021-04-06T04:33:14.680" v="5341" actId="27803"/>
          <ac:spMkLst>
            <pc:docMk/>
            <pc:sldMk cId="1830847363" sldId="283"/>
            <ac:spMk id="15186" creationId="{8B21C4CA-E280-4AD3-82D9-A7217C46058F}"/>
          </ac:spMkLst>
        </pc:spChg>
        <pc:spChg chg="mod">
          <ac:chgData name="Vivek Saahil" userId="43ad321a-5946-4c44-869a-99c3331d9527" providerId="ADAL" clId="{EA813354-F016-409C-A55B-EB42D8BC8B73}" dt="2021-04-06T04:33:14.680" v="5341" actId="27803"/>
          <ac:spMkLst>
            <pc:docMk/>
            <pc:sldMk cId="1830847363" sldId="283"/>
            <ac:spMk id="15187" creationId="{F259EDB1-1DD6-4053-88D2-90D0E97B5359}"/>
          </ac:spMkLst>
        </pc:spChg>
        <pc:spChg chg="mod">
          <ac:chgData name="Vivek Saahil" userId="43ad321a-5946-4c44-869a-99c3331d9527" providerId="ADAL" clId="{EA813354-F016-409C-A55B-EB42D8BC8B73}" dt="2021-04-06T04:33:14.680" v="5341" actId="27803"/>
          <ac:spMkLst>
            <pc:docMk/>
            <pc:sldMk cId="1830847363" sldId="283"/>
            <ac:spMk id="15188" creationId="{5A5DF3C2-1D24-4726-AD9E-812BD6BA3F4C}"/>
          </ac:spMkLst>
        </pc:spChg>
        <pc:spChg chg="mod">
          <ac:chgData name="Vivek Saahil" userId="43ad321a-5946-4c44-869a-99c3331d9527" providerId="ADAL" clId="{EA813354-F016-409C-A55B-EB42D8BC8B73}" dt="2021-04-06T04:33:14.680" v="5341" actId="27803"/>
          <ac:spMkLst>
            <pc:docMk/>
            <pc:sldMk cId="1830847363" sldId="283"/>
            <ac:spMk id="15189" creationId="{842CED4A-4D55-4796-8CAF-A5D1B91FF595}"/>
          </ac:spMkLst>
        </pc:spChg>
        <pc:spChg chg="mod">
          <ac:chgData name="Vivek Saahil" userId="43ad321a-5946-4c44-869a-99c3331d9527" providerId="ADAL" clId="{EA813354-F016-409C-A55B-EB42D8BC8B73}" dt="2021-04-06T04:33:14.680" v="5341" actId="27803"/>
          <ac:spMkLst>
            <pc:docMk/>
            <pc:sldMk cId="1830847363" sldId="283"/>
            <ac:spMk id="15190" creationId="{853E84C6-39B1-414D-B7E0-0C190E6EF281}"/>
          </ac:spMkLst>
        </pc:spChg>
        <pc:spChg chg="mod">
          <ac:chgData name="Vivek Saahil" userId="43ad321a-5946-4c44-869a-99c3331d9527" providerId="ADAL" clId="{EA813354-F016-409C-A55B-EB42D8BC8B73}" dt="2021-04-06T04:33:14.680" v="5341" actId="27803"/>
          <ac:spMkLst>
            <pc:docMk/>
            <pc:sldMk cId="1830847363" sldId="283"/>
            <ac:spMk id="15191" creationId="{9DA9C930-7B21-408F-9041-7567CDFA65BA}"/>
          </ac:spMkLst>
        </pc:spChg>
        <pc:spChg chg="mod">
          <ac:chgData name="Vivek Saahil" userId="43ad321a-5946-4c44-869a-99c3331d9527" providerId="ADAL" clId="{EA813354-F016-409C-A55B-EB42D8BC8B73}" dt="2021-04-06T04:33:14.680" v="5341" actId="27803"/>
          <ac:spMkLst>
            <pc:docMk/>
            <pc:sldMk cId="1830847363" sldId="283"/>
            <ac:spMk id="15192" creationId="{237B1CDA-C772-41AA-AA0A-3FA6958CD59F}"/>
          </ac:spMkLst>
        </pc:spChg>
        <pc:spChg chg="mod">
          <ac:chgData name="Vivek Saahil" userId="43ad321a-5946-4c44-869a-99c3331d9527" providerId="ADAL" clId="{EA813354-F016-409C-A55B-EB42D8BC8B73}" dt="2021-04-06T04:33:14.680" v="5341" actId="27803"/>
          <ac:spMkLst>
            <pc:docMk/>
            <pc:sldMk cId="1830847363" sldId="283"/>
            <ac:spMk id="15193" creationId="{D35603B8-138D-48CC-BD18-CD433E0CCBE2}"/>
          </ac:spMkLst>
        </pc:spChg>
        <pc:spChg chg="mod">
          <ac:chgData name="Vivek Saahil" userId="43ad321a-5946-4c44-869a-99c3331d9527" providerId="ADAL" clId="{EA813354-F016-409C-A55B-EB42D8BC8B73}" dt="2021-04-06T04:33:14.680" v="5341" actId="27803"/>
          <ac:spMkLst>
            <pc:docMk/>
            <pc:sldMk cId="1830847363" sldId="283"/>
            <ac:spMk id="15194" creationId="{E2B9F4C6-4279-4843-ADA1-3EDC61E57D3F}"/>
          </ac:spMkLst>
        </pc:spChg>
        <pc:spChg chg="mod">
          <ac:chgData name="Vivek Saahil" userId="43ad321a-5946-4c44-869a-99c3331d9527" providerId="ADAL" clId="{EA813354-F016-409C-A55B-EB42D8BC8B73}" dt="2021-04-06T04:33:14.680" v="5341" actId="27803"/>
          <ac:spMkLst>
            <pc:docMk/>
            <pc:sldMk cId="1830847363" sldId="283"/>
            <ac:spMk id="15195" creationId="{D360A0CA-D9D8-4448-8B6A-EAC285AC976F}"/>
          </ac:spMkLst>
        </pc:spChg>
        <pc:spChg chg="mod">
          <ac:chgData name="Vivek Saahil" userId="43ad321a-5946-4c44-869a-99c3331d9527" providerId="ADAL" clId="{EA813354-F016-409C-A55B-EB42D8BC8B73}" dt="2021-04-06T04:33:14.680" v="5341" actId="27803"/>
          <ac:spMkLst>
            <pc:docMk/>
            <pc:sldMk cId="1830847363" sldId="283"/>
            <ac:spMk id="15196" creationId="{60634CED-FFA1-418E-A5DC-84E840539B24}"/>
          </ac:spMkLst>
        </pc:spChg>
        <pc:spChg chg="mod">
          <ac:chgData name="Vivek Saahil" userId="43ad321a-5946-4c44-869a-99c3331d9527" providerId="ADAL" clId="{EA813354-F016-409C-A55B-EB42D8BC8B73}" dt="2021-04-06T04:33:14.680" v="5341" actId="27803"/>
          <ac:spMkLst>
            <pc:docMk/>
            <pc:sldMk cId="1830847363" sldId="283"/>
            <ac:spMk id="15197" creationId="{3B1F44A7-D1F6-4CDC-881A-1A2DF152DC89}"/>
          </ac:spMkLst>
        </pc:spChg>
        <pc:spChg chg="mod">
          <ac:chgData name="Vivek Saahil" userId="43ad321a-5946-4c44-869a-99c3331d9527" providerId="ADAL" clId="{EA813354-F016-409C-A55B-EB42D8BC8B73}" dt="2021-04-06T04:33:14.680" v="5341" actId="27803"/>
          <ac:spMkLst>
            <pc:docMk/>
            <pc:sldMk cId="1830847363" sldId="283"/>
            <ac:spMk id="15198" creationId="{7A35BEE6-B6B1-4609-BF88-140CF5E48059}"/>
          </ac:spMkLst>
        </pc:spChg>
        <pc:spChg chg="mod">
          <ac:chgData name="Vivek Saahil" userId="43ad321a-5946-4c44-869a-99c3331d9527" providerId="ADAL" clId="{EA813354-F016-409C-A55B-EB42D8BC8B73}" dt="2021-04-06T04:33:14.680" v="5341" actId="27803"/>
          <ac:spMkLst>
            <pc:docMk/>
            <pc:sldMk cId="1830847363" sldId="283"/>
            <ac:spMk id="15199" creationId="{41705432-FAA9-48C2-8224-F61EDEFEE4EE}"/>
          </ac:spMkLst>
        </pc:spChg>
        <pc:spChg chg="mod">
          <ac:chgData name="Vivek Saahil" userId="43ad321a-5946-4c44-869a-99c3331d9527" providerId="ADAL" clId="{EA813354-F016-409C-A55B-EB42D8BC8B73}" dt="2021-04-06T04:33:14.680" v="5341" actId="27803"/>
          <ac:spMkLst>
            <pc:docMk/>
            <pc:sldMk cId="1830847363" sldId="283"/>
            <ac:spMk id="15200" creationId="{96F9CDF1-AE0F-4A79-9DF4-B0D4026511B9}"/>
          </ac:spMkLst>
        </pc:spChg>
        <pc:spChg chg="mod">
          <ac:chgData name="Vivek Saahil" userId="43ad321a-5946-4c44-869a-99c3331d9527" providerId="ADAL" clId="{EA813354-F016-409C-A55B-EB42D8BC8B73}" dt="2021-04-06T04:33:14.680" v="5341" actId="27803"/>
          <ac:spMkLst>
            <pc:docMk/>
            <pc:sldMk cId="1830847363" sldId="283"/>
            <ac:spMk id="15201" creationId="{98E6BB8F-DE1D-468D-B1E2-8F8C2D05D49A}"/>
          </ac:spMkLst>
        </pc:spChg>
        <pc:spChg chg="mod">
          <ac:chgData name="Vivek Saahil" userId="43ad321a-5946-4c44-869a-99c3331d9527" providerId="ADAL" clId="{EA813354-F016-409C-A55B-EB42D8BC8B73}" dt="2021-04-06T04:33:14.680" v="5341" actId="27803"/>
          <ac:spMkLst>
            <pc:docMk/>
            <pc:sldMk cId="1830847363" sldId="283"/>
            <ac:spMk id="15202" creationId="{768BC04B-CBD1-484E-9DF7-2AF357E0A12E}"/>
          </ac:spMkLst>
        </pc:spChg>
        <pc:spChg chg="mod">
          <ac:chgData name="Vivek Saahil" userId="43ad321a-5946-4c44-869a-99c3331d9527" providerId="ADAL" clId="{EA813354-F016-409C-A55B-EB42D8BC8B73}" dt="2021-04-06T04:33:14.680" v="5341" actId="27803"/>
          <ac:spMkLst>
            <pc:docMk/>
            <pc:sldMk cId="1830847363" sldId="283"/>
            <ac:spMk id="15203" creationId="{D96E6251-2F83-4677-9BE9-15EC7C8368CD}"/>
          </ac:spMkLst>
        </pc:spChg>
        <pc:spChg chg="mod">
          <ac:chgData name="Vivek Saahil" userId="43ad321a-5946-4c44-869a-99c3331d9527" providerId="ADAL" clId="{EA813354-F016-409C-A55B-EB42D8BC8B73}" dt="2021-04-06T04:33:14.680" v="5341" actId="27803"/>
          <ac:spMkLst>
            <pc:docMk/>
            <pc:sldMk cId="1830847363" sldId="283"/>
            <ac:spMk id="15204" creationId="{9FB3D5C2-75EC-4E1D-A1DA-B1E660BFABBD}"/>
          </ac:spMkLst>
        </pc:spChg>
        <pc:spChg chg="mod">
          <ac:chgData name="Vivek Saahil" userId="43ad321a-5946-4c44-869a-99c3331d9527" providerId="ADAL" clId="{EA813354-F016-409C-A55B-EB42D8BC8B73}" dt="2021-04-06T04:33:14.680" v="5341" actId="27803"/>
          <ac:spMkLst>
            <pc:docMk/>
            <pc:sldMk cId="1830847363" sldId="283"/>
            <ac:spMk id="15205" creationId="{17A2A89E-E987-4799-A3EC-373805778C3B}"/>
          </ac:spMkLst>
        </pc:spChg>
        <pc:spChg chg="mod">
          <ac:chgData name="Vivek Saahil" userId="43ad321a-5946-4c44-869a-99c3331d9527" providerId="ADAL" clId="{EA813354-F016-409C-A55B-EB42D8BC8B73}" dt="2021-04-06T04:33:14.680" v="5341" actId="27803"/>
          <ac:spMkLst>
            <pc:docMk/>
            <pc:sldMk cId="1830847363" sldId="283"/>
            <ac:spMk id="15206" creationId="{1BD8DFB7-2B30-491B-BB7B-49A1F531E404}"/>
          </ac:spMkLst>
        </pc:spChg>
        <pc:spChg chg="mod">
          <ac:chgData name="Vivek Saahil" userId="43ad321a-5946-4c44-869a-99c3331d9527" providerId="ADAL" clId="{EA813354-F016-409C-A55B-EB42D8BC8B73}" dt="2021-04-06T04:33:14.680" v="5341" actId="27803"/>
          <ac:spMkLst>
            <pc:docMk/>
            <pc:sldMk cId="1830847363" sldId="283"/>
            <ac:spMk id="15207" creationId="{48BF2042-6C88-42FC-A768-EACD5C1A37A5}"/>
          </ac:spMkLst>
        </pc:spChg>
        <pc:spChg chg="mod">
          <ac:chgData name="Vivek Saahil" userId="43ad321a-5946-4c44-869a-99c3331d9527" providerId="ADAL" clId="{EA813354-F016-409C-A55B-EB42D8BC8B73}" dt="2021-04-06T04:33:14.680" v="5341" actId="27803"/>
          <ac:spMkLst>
            <pc:docMk/>
            <pc:sldMk cId="1830847363" sldId="283"/>
            <ac:spMk id="15208" creationId="{FED5297F-276D-4106-9554-7925D14E4C28}"/>
          </ac:spMkLst>
        </pc:spChg>
        <pc:spChg chg="mod">
          <ac:chgData name="Vivek Saahil" userId="43ad321a-5946-4c44-869a-99c3331d9527" providerId="ADAL" clId="{EA813354-F016-409C-A55B-EB42D8BC8B73}" dt="2021-04-06T04:33:14.680" v="5341" actId="27803"/>
          <ac:spMkLst>
            <pc:docMk/>
            <pc:sldMk cId="1830847363" sldId="283"/>
            <ac:spMk id="15209" creationId="{9F5514C3-F7C1-4EBB-9650-980A653F3533}"/>
          </ac:spMkLst>
        </pc:spChg>
        <pc:spChg chg="mod">
          <ac:chgData name="Vivek Saahil" userId="43ad321a-5946-4c44-869a-99c3331d9527" providerId="ADAL" clId="{EA813354-F016-409C-A55B-EB42D8BC8B73}" dt="2021-04-06T04:33:14.680" v="5341" actId="27803"/>
          <ac:spMkLst>
            <pc:docMk/>
            <pc:sldMk cId="1830847363" sldId="283"/>
            <ac:spMk id="15210" creationId="{8CB5F106-331E-4C8A-8137-EABE14778887}"/>
          </ac:spMkLst>
        </pc:spChg>
        <pc:spChg chg="mod">
          <ac:chgData name="Vivek Saahil" userId="43ad321a-5946-4c44-869a-99c3331d9527" providerId="ADAL" clId="{EA813354-F016-409C-A55B-EB42D8BC8B73}" dt="2021-04-06T04:33:14.680" v="5341" actId="27803"/>
          <ac:spMkLst>
            <pc:docMk/>
            <pc:sldMk cId="1830847363" sldId="283"/>
            <ac:spMk id="15211" creationId="{2922070A-174E-4073-9E4A-E7FC8D2CC74A}"/>
          </ac:spMkLst>
        </pc:spChg>
        <pc:spChg chg="mod">
          <ac:chgData name="Vivek Saahil" userId="43ad321a-5946-4c44-869a-99c3331d9527" providerId="ADAL" clId="{EA813354-F016-409C-A55B-EB42D8BC8B73}" dt="2021-04-06T04:33:14.680" v="5341" actId="27803"/>
          <ac:spMkLst>
            <pc:docMk/>
            <pc:sldMk cId="1830847363" sldId="283"/>
            <ac:spMk id="15212" creationId="{4BA48184-11FE-40C1-A298-FBCFC38E2017}"/>
          </ac:spMkLst>
        </pc:spChg>
        <pc:spChg chg="mod">
          <ac:chgData name="Vivek Saahil" userId="43ad321a-5946-4c44-869a-99c3331d9527" providerId="ADAL" clId="{EA813354-F016-409C-A55B-EB42D8BC8B73}" dt="2021-04-06T04:33:14.680" v="5341" actId="27803"/>
          <ac:spMkLst>
            <pc:docMk/>
            <pc:sldMk cId="1830847363" sldId="283"/>
            <ac:spMk id="15213" creationId="{DD7B5815-7C41-44C5-9715-EC856DFA7833}"/>
          </ac:spMkLst>
        </pc:spChg>
        <pc:spChg chg="mod">
          <ac:chgData name="Vivek Saahil" userId="43ad321a-5946-4c44-869a-99c3331d9527" providerId="ADAL" clId="{EA813354-F016-409C-A55B-EB42D8BC8B73}" dt="2021-04-06T04:33:14.680" v="5341" actId="27803"/>
          <ac:spMkLst>
            <pc:docMk/>
            <pc:sldMk cId="1830847363" sldId="283"/>
            <ac:spMk id="15214" creationId="{F6593335-A1D7-4A73-B593-4CA6770C52E0}"/>
          </ac:spMkLst>
        </pc:spChg>
        <pc:spChg chg="mod">
          <ac:chgData name="Vivek Saahil" userId="43ad321a-5946-4c44-869a-99c3331d9527" providerId="ADAL" clId="{EA813354-F016-409C-A55B-EB42D8BC8B73}" dt="2021-04-06T04:33:14.680" v="5341" actId="27803"/>
          <ac:spMkLst>
            <pc:docMk/>
            <pc:sldMk cId="1830847363" sldId="283"/>
            <ac:spMk id="15215" creationId="{6B9518EA-3801-4600-8CD0-09289117D31E}"/>
          </ac:spMkLst>
        </pc:spChg>
        <pc:spChg chg="mod">
          <ac:chgData name="Vivek Saahil" userId="43ad321a-5946-4c44-869a-99c3331d9527" providerId="ADAL" clId="{EA813354-F016-409C-A55B-EB42D8BC8B73}" dt="2021-04-06T04:33:14.680" v="5341" actId="27803"/>
          <ac:spMkLst>
            <pc:docMk/>
            <pc:sldMk cId="1830847363" sldId="283"/>
            <ac:spMk id="15216" creationId="{905C3CAC-C23D-4260-BEE7-7C2CA6D92E1A}"/>
          </ac:spMkLst>
        </pc:spChg>
        <pc:spChg chg="mod">
          <ac:chgData name="Vivek Saahil" userId="43ad321a-5946-4c44-869a-99c3331d9527" providerId="ADAL" clId="{EA813354-F016-409C-A55B-EB42D8BC8B73}" dt="2021-04-06T04:33:14.680" v="5341" actId="27803"/>
          <ac:spMkLst>
            <pc:docMk/>
            <pc:sldMk cId="1830847363" sldId="283"/>
            <ac:spMk id="15217" creationId="{98E9D52C-08DA-4379-9E1F-8BB283B7E676}"/>
          </ac:spMkLst>
        </pc:spChg>
        <pc:spChg chg="mod">
          <ac:chgData name="Vivek Saahil" userId="43ad321a-5946-4c44-869a-99c3331d9527" providerId="ADAL" clId="{EA813354-F016-409C-A55B-EB42D8BC8B73}" dt="2021-04-06T04:33:14.680" v="5341" actId="27803"/>
          <ac:spMkLst>
            <pc:docMk/>
            <pc:sldMk cId="1830847363" sldId="283"/>
            <ac:spMk id="15218" creationId="{2B3C6F51-247F-47AC-9AC0-8D2A76842491}"/>
          </ac:spMkLst>
        </pc:spChg>
        <pc:spChg chg="mod">
          <ac:chgData name="Vivek Saahil" userId="43ad321a-5946-4c44-869a-99c3331d9527" providerId="ADAL" clId="{EA813354-F016-409C-A55B-EB42D8BC8B73}" dt="2021-04-06T04:33:14.680" v="5341" actId="27803"/>
          <ac:spMkLst>
            <pc:docMk/>
            <pc:sldMk cId="1830847363" sldId="283"/>
            <ac:spMk id="15219" creationId="{73590C93-F134-4027-A3D7-A562F7E432AE}"/>
          </ac:spMkLst>
        </pc:spChg>
        <pc:spChg chg="mod">
          <ac:chgData name="Vivek Saahil" userId="43ad321a-5946-4c44-869a-99c3331d9527" providerId="ADAL" clId="{EA813354-F016-409C-A55B-EB42D8BC8B73}" dt="2021-04-06T04:33:14.680" v="5341" actId="27803"/>
          <ac:spMkLst>
            <pc:docMk/>
            <pc:sldMk cId="1830847363" sldId="283"/>
            <ac:spMk id="15220" creationId="{84E7AD07-FE8B-4148-8AB8-FDFCA32AA947}"/>
          </ac:spMkLst>
        </pc:spChg>
        <pc:spChg chg="mod">
          <ac:chgData name="Vivek Saahil" userId="43ad321a-5946-4c44-869a-99c3331d9527" providerId="ADAL" clId="{EA813354-F016-409C-A55B-EB42D8BC8B73}" dt="2021-04-06T04:33:14.680" v="5341" actId="27803"/>
          <ac:spMkLst>
            <pc:docMk/>
            <pc:sldMk cId="1830847363" sldId="283"/>
            <ac:spMk id="15221" creationId="{06B9D39B-817D-4D6D-A5F1-C395856E042C}"/>
          </ac:spMkLst>
        </pc:spChg>
        <pc:spChg chg="mod">
          <ac:chgData name="Vivek Saahil" userId="43ad321a-5946-4c44-869a-99c3331d9527" providerId="ADAL" clId="{EA813354-F016-409C-A55B-EB42D8BC8B73}" dt="2021-04-06T04:33:14.680" v="5341" actId="27803"/>
          <ac:spMkLst>
            <pc:docMk/>
            <pc:sldMk cId="1830847363" sldId="283"/>
            <ac:spMk id="15222" creationId="{19739ACD-118F-4950-A10D-C6FFBF4BB35E}"/>
          </ac:spMkLst>
        </pc:spChg>
        <pc:spChg chg="mod">
          <ac:chgData name="Vivek Saahil" userId="43ad321a-5946-4c44-869a-99c3331d9527" providerId="ADAL" clId="{EA813354-F016-409C-A55B-EB42D8BC8B73}" dt="2021-04-06T04:33:14.680" v="5341" actId="27803"/>
          <ac:spMkLst>
            <pc:docMk/>
            <pc:sldMk cId="1830847363" sldId="283"/>
            <ac:spMk id="15223" creationId="{3D4A41F4-B9FC-4349-894E-758DDBE914C5}"/>
          </ac:spMkLst>
        </pc:spChg>
        <pc:spChg chg="mod">
          <ac:chgData name="Vivek Saahil" userId="43ad321a-5946-4c44-869a-99c3331d9527" providerId="ADAL" clId="{EA813354-F016-409C-A55B-EB42D8BC8B73}" dt="2021-04-06T04:33:14.680" v="5341" actId="27803"/>
          <ac:spMkLst>
            <pc:docMk/>
            <pc:sldMk cId="1830847363" sldId="283"/>
            <ac:spMk id="15224" creationId="{7E4F4EF7-1CDC-4240-B2E5-0DA5FD647981}"/>
          </ac:spMkLst>
        </pc:spChg>
        <pc:spChg chg="mod">
          <ac:chgData name="Vivek Saahil" userId="43ad321a-5946-4c44-869a-99c3331d9527" providerId="ADAL" clId="{EA813354-F016-409C-A55B-EB42D8BC8B73}" dt="2021-04-06T04:33:14.680" v="5341" actId="27803"/>
          <ac:spMkLst>
            <pc:docMk/>
            <pc:sldMk cId="1830847363" sldId="283"/>
            <ac:spMk id="15225" creationId="{D8830AB9-43C9-4C91-80AE-98DB3378416D}"/>
          </ac:spMkLst>
        </pc:spChg>
        <pc:spChg chg="mod">
          <ac:chgData name="Vivek Saahil" userId="43ad321a-5946-4c44-869a-99c3331d9527" providerId="ADAL" clId="{EA813354-F016-409C-A55B-EB42D8BC8B73}" dt="2021-04-06T04:33:14.680" v="5341" actId="27803"/>
          <ac:spMkLst>
            <pc:docMk/>
            <pc:sldMk cId="1830847363" sldId="283"/>
            <ac:spMk id="15226" creationId="{2162CD8E-2E76-41EF-BBA2-4DC0E95DBFE5}"/>
          </ac:spMkLst>
        </pc:spChg>
        <pc:spChg chg="mod">
          <ac:chgData name="Vivek Saahil" userId="43ad321a-5946-4c44-869a-99c3331d9527" providerId="ADAL" clId="{EA813354-F016-409C-A55B-EB42D8BC8B73}" dt="2021-04-06T04:33:14.680" v="5341" actId="27803"/>
          <ac:spMkLst>
            <pc:docMk/>
            <pc:sldMk cId="1830847363" sldId="283"/>
            <ac:spMk id="15227" creationId="{3FCC97C4-30FF-463D-912E-CF50E8BACC42}"/>
          </ac:spMkLst>
        </pc:spChg>
        <pc:spChg chg="mod">
          <ac:chgData name="Vivek Saahil" userId="43ad321a-5946-4c44-869a-99c3331d9527" providerId="ADAL" clId="{EA813354-F016-409C-A55B-EB42D8BC8B73}" dt="2021-04-06T04:33:14.680" v="5341" actId="27803"/>
          <ac:spMkLst>
            <pc:docMk/>
            <pc:sldMk cId="1830847363" sldId="283"/>
            <ac:spMk id="15228" creationId="{6D26F2BB-132B-4365-BE0F-9511D8167117}"/>
          </ac:spMkLst>
        </pc:spChg>
        <pc:spChg chg="mod">
          <ac:chgData name="Vivek Saahil" userId="43ad321a-5946-4c44-869a-99c3331d9527" providerId="ADAL" clId="{EA813354-F016-409C-A55B-EB42D8BC8B73}" dt="2021-04-06T04:33:14.680" v="5341" actId="27803"/>
          <ac:spMkLst>
            <pc:docMk/>
            <pc:sldMk cId="1830847363" sldId="283"/>
            <ac:spMk id="15229" creationId="{DCFF6B14-8F19-43C9-8948-E92958D4F6C6}"/>
          </ac:spMkLst>
        </pc:spChg>
        <pc:spChg chg="mod">
          <ac:chgData name="Vivek Saahil" userId="43ad321a-5946-4c44-869a-99c3331d9527" providerId="ADAL" clId="{EA813354-F016-409C-A55B-EB42D8BC8B73}" dt="2021-04-06T04:33:14.680" v="5341" actId="27803"/>
          <ac:spMkLst>
            <pc:docMk/>
            <pc:sldMk cId="1830847363" sldId="283"/>
            <ac:spMk id="15230" creationId="{B3316F76-801F-4F3D-A761-B8726637002B}"/>
          </ac:spMkLst>
        </pc:spChg>
        <pc:spChg chg="mod">
          <ac:chgData name="Vivek Saahil" userId="43ad321a-5946-4c44-869a-99c3331d9527" providerId="ADAL" clId="{EA813354-F016-409C-A55B-EB42D8BC8B73}" dt="2021-04-06T04:33:14.680" v="5341" actId="27803"/>
          <ac:spMkLst>
            <pc:docMk/>
            <pc:sldMk cId="1830847363" sldId="283"/>
            <ac:spMk id="15231" creationId="{778701B8-CE01-4304-A72D-BE37C097A58C}"/>
          </ac:spMkLst>
        </pc:spChg>
        <pc:spChg chg="mod">
          <ac:chgData name="Vivek Saahil" userId="43ad321a-5946-4c44-869a-99c3331d9527" providerId="ADAL" clId="{EA813354-F016-409C-A55B-EB42D8BC8B73}" dt="2021-04-06T04:33:14.680" v="5341" actId="27803"/>
          <ac:spMkLst>
            <pc:docMk/>
            <pc:sldMk cId="1830847363" sldId="283"/>
            <ac:spMk id="15232" creationId="{A12F1D58-19DB-40E6-9BD2-29A3BCC3A616}"/>
          </ac:spMkLst>
        </pc:spChg>
        <pc:spChg chg="mod">
          <ac:chgData name="Vivek Saahil" userId="43ad321a-5946-4c44-869a-99c3331d9527" providerId="ADAL" clId="{EA813354-F016-409C-A55B-EB42D8BC8B73}" dt="2021-04-06T04:33:14.680" v="5341" actId="27803"/>
          <ac:spMkLst>
            <pc:docMk/>
            <pc:sldMk cId="1830847363" sldId="283"/>
            <ac:spMk id="15233" creationId="{5949DC4D-D139-4CBD-833C-E5B3E581A337}"/>
          </ac:spMkLst>
        </pc:spChg>
        <pc:spChg chg="mod">
          <ac:chgData name="Vivek Saahil" userId="43ad321a-5946-4c44-869a-99c3331d9527" providerId="ADAL" clId="{EA813354-F016-409C-A55B-EB42D8BC8B73}" dt="2021-04-06T04:33:14.680" v="5341" actId="27803"/>
          <ac:spMkLst>
            <pc:docMk/>
            <pc:sldMk cId="1830847363" sldId="283"/>
            <ac:spMk id="15234" creationId="{826E17FE-17C9-4534-95FA-84CD1897A5BA}"/>
          </ac:spMkLst>
        </pc:spChg>
        <pc:spChg chg="mod">
          <ac:chgData name="Vivek Saahil" userId="43ad321a-5946-4c44-869a-99c3331d9527" providerId="ADAL" clId="{EA813354-F016-409C-A55B-EB42D8BC8B73}" dt="2021-04-06T04:33:14.680" v="5341" actId="27803"/>
          <ac:spMkLst>
            <pc:docMk/>
            <pc:sldMk cId="1830847363" sldId="283"/>
            <ac:spMk id="15235" creationId="{D24D6419-7589-4BC0-9591-374308684DE4}"/>
          </ac:spMkLst>
        </pc:spChg>
        <pc:spChg chg="mod">
          <ac:chgData name="Vivek Saahil" userId="43ad321a-5946-4c44-869a-99c3331d9527" providerId="ADAL" clId="{EA813354-F016-409C-A55B-EB42D8BC8B73}" dt="2021-04-06T04:33:14.680" v="5341" actId="27803"/>
          <ac:spMkLst>
            <pc:docMk/>
            <pc:sldMk cId="1830847363" sldId="283"/>
            <ac:spMk id="15236" creationId="{A00ED067-A99F-443F-B1B6-AA496502BAE9}"/>
          </ac:spMkLst>
        </pc:spChg>
        <pc:spChg chg="mod">
          <ac:chgData name="Vivek Saahil" userId="43ad321a-5946-4c44-869a-99c3331d9527" providerId="ADAL" clId="{EA813354-F016-409C-A55B-EB42D8BC8B73}" dt="2021-04-06T04:33:14.680" v="5341" actId="27803"/>
          <ac:spMkLst>
            <pc:docMk/>
            <pc:sldMk cId="1830847363" sldId="283"/>
            <ac:spMk id="15237" creationId="{3641ADF1-8520-46AA-8AEB-D81154A3E23D}"/>
          </ac:spMkLst>
        </pc:spChg>
        <pc:spChg chg="mod">
          <ac:chgData name="Vivek Saahil" userId="43ad321a-5946-4c44-869a-99c3331d9527" providerId="ADAL" clId="{EA813354-F016-409C-A55B-EB42D8BC8B73}" dt="2021-04-06T04:33:14.680" v="5341" actId="27803"/>
          <ac:spMkLst>
            <pc:docMk/>
            <pc:sldMk cId="1830847363" sldId="283"/>
            <ac:spMk id="15238" creationId="{72309D2A-07D0-4858-9D42-034C49655557}"/>
          </ac:spMkLst>
        </pc:spChg>
        <pc:spChg chg="mod">
          <ac:chgData name="Vivek Saahil" userId="43ad321a-5946-4c44-869a-99c3331d9527" providerId="ADAL" clId="{EA813354-F016-409C-A55B-EB42D8BC8B73}" dt="2021-04-06T04:33:14.680" v="5341" actId="27803"/>
          <ac:spMkLst>
            <pc:docMk/>
            <pc:sldMk cId="1830847363" sldId="283"/>
            <ac:spMk id="15239" creationId="{96E787EA-B230-4B8C-9B54-11FEFE84E5BF}"/>
          </ac:spMkLst>
        </pc:spChg>
        <pc:spChg chg="mod">
          <ac:chgData name="Vivek Saahil" userId="43ad321a-5946-4c44-869a-99c3331d9527" providerId="ADAL" clId="{EA813354-F016-409C-A55B-EB42D8BC8B73}" dt="2021-04-06T04:33:14.680" v="5341" actId="27803"/>
          <ac:spMkLst>
            <pc:docMk/>
            <pc:sldMk cId="1830847363" sldId="283"/>
            <ac:spMk id="15240" creationId="{FE3B87A8-8E4E-4C5E-A7CD-C96F0166CCBF}"/>
          </ac:spMkLst>
        </pc:spChg>
        <pc:spChg chg="mod">
          <ac:chgData name="Vivek Saahil" userId="43ad321a-5946-4c44-869a-99c3331d9527" providerId="ADAL" clId="{EA813354-F016-409C-A55B-EB42D8BC8B73}" dt="2021-04-06T04:33:14.680" v="5341" actId="27803"/>
          <ac:spMkLst>
            <pc:docMk/>
            <pc:sldMk cId="1830847363" sldId="283"/>
            <ac:spMk id="15241" creationId="{FA118709-D962-4209-9317-EFFCD9015E0B}"/>
          </ac:spMkLst>
        </pc:spChg>
        <pc:spChg chg="mod">
          <ac:chgData name="Vivek Saahil" userId="43ad321a-5946-4c44-869a-99c3331d9527" providerId="ADAL" clId="{EA813354-F016-409C-A55B-EB42D8BC8B73}" dt="2021-04-06T04:33:14.680" v="5341" actId="27803"/>
          <ac:spMkLst>
            <pc:docMk/>
            <pc:sldMk cId="1830847363" sldId="283"/>
            <ac:spMk id="15242" creationId="{EE2224BD-86D4-4B51-BE34-9DED922F6D8D}"/>
          </ac:spMkLst>
        </pc:spChg>
        <pc:spChg chg="mod">
          <ac:chgData name="Vivek Saahil" userId="43ad321a-5946-4c44-869a-99c3331d9527" providerId="ADAL" clId="{EA813354-F016-409C-A55B-EB42D8BC8B73}" dt="2021-04-06T04:33:14.680" v="5341" actId="27803"/>
          <ac:spMkLst>
            <pc:docMk/>
            <pc:sldMk cId="1830847363" sldId="283"/>
            <ac:spMk id="15243" creationId="{4AD6BDFA-778C-45A7-9448-E566072E4000}"/>
          </ac:spMkLst>
        </pc:spChg>
        <pc:spChg chg="mod">
          <ac:chgData name="Vivek Saahil" userId="43ad321a-5946-4c44-869a-99c3331d9527" providerId="ADAL" clId="{EA813354-F016-409C-A55B-EB42D8BC8B73}" dt="2021-04-06T04:33:14.680" v="5341" actId="27803"/>
          <ac:spMkLst>
            <pc:docMk/>
            <pc:sldMk cId="1830847363" sldId="283"/>
            <ac:spMk id="15244" creationId="{22A3F620-ECD9-42F7-95EF-603352AD9B94}"/>
          </ac:spMkLst>
        </pc:spChg>
        <pc:spChg chg="mod">
          <ac:chgData name="Vivek Saahil" userId="43ad321a-5946-4c44-869a-99c3331d9527" providerId="ADAL" clId="{EA813354-F016-409C-A55B-EB42D8BC8B73}" dt="2021-04-06T04:33:14.680" v="5341" actId="27803"/>
          <ac:spMkLst>
            <pc:docMk/>
            <pc:sldMk cId="1830847363" sldId="283"/>
            <ac:spMk id="15245" creationId="{57D79BD3-44D9-4802-8D37-844C8457C3CB}"/>
          </ac:spMkLst>
        </pc:spChg>
        <pc:spChg chg="mod">
          <ac:chgData name="Vivek Saahil" userId="43ad321a-5946-4c44-869a-99c3331d9527" providerId="ADAL" clId="{EA813354-F016-409C-A55B-EB42D8BC8B73}" dt="2021-04-06T04:33:14.680" v="5341" actId="27803"/>
          <ac:spMkLst>
            <pc:docMk/>
            <pc:sldMk cId="1830847363" sldId="283"/>
            <ac:spMk id="15246" creationId="{419FC8CA-7823-42AF-B629-9ED2ACE4DAD9}"/>
          </ac:spMkLst>
        </pc:spChg>
        <pc:spChg chg="mod">
          <ac:chgData name="Vivek Saahil" userId="43ad321a-5946-4c44-869a-99c3331d9527" providerId="ADAL" clId="{EA813354-F016-409C-A55B-EB42D8BC8B73}" dt="2021-04-06T04:33:14.680" v="5341" actId="27803"/>
          <ac:spMkLst>
            <pc:docMk/>
            <pc:sldMk cId="1830847363" sldId="283"/>
            <ac:spMk id="15247" creationId="{B088B7C7-7C95-4112-AA6E-3E5773CB1908}"/>
          </ac:spMkLst>
        </pc:spChg>
        <pc:spChg chg="mod">
          <ac:chgData name="Vivek Saahil" userId="43ad321a-5946-4c44-869a-99c3331d9527" providerId="ADAL" clId="{EA813354-F016-409C-A55B-EB42D8BC8B73}" dt="2021-04-06T04:33:14.680" v="5341" actId="27803"/>
          <ac:spMkLst>
            <pc:docMk/>
            <pc:sldMk cId="1830847363" sldId="283"/>
            <ac:spMk id="15248" creationId="{06EE5325-266F-4F49-872F-7A25F4894AE7}"/>
          </ac:spMkLst>
        </pc:spChg>
        <pc:spChg chg="mod">
          <ac:chgData name="Vivek Saahil" userId="43ad321a-5946-4c44-869a-99c3331d9527" providerId="ADAL" clId="{EA813354-F016-409C-A55B-EB42D8BC8B73}" dt="2021-04-06T04:33:14.680" v="5341" actId="27803"/>
          <ac:spMkLst>
            <pc:docMk/>
            <pc:sldMk cId="1830847363" sldId="283"/>
            <ac:spMk id="15249" creationId="{B2267B0B-5B03-48D7-8405-CA9DBE559DFF}"/>
          </ac:spMkLst>
        </pc:spChg>
        <pc:spChg chg="mod">
          <ac:chgData name="Vivek Saahil" userId="43ad321a-5946-4c44-869a-99c3331d9527" providerId="ADAL" clId="{EA813354-F016-409C-A55B-EB42D8BC8B73}" dt="2021-04-06T04:33:14.680" v="5341" actId="27803"/>
          <ac:spMkLst>
            <pc:docMk/>
            <pc:sldMk cId="1830847363" sldId="283"/>
            <ac:spMk id="15250" creationId="{994F7A0C-EFDC-4558-92BC-5584870CFDB2}"/>
          </ac:spMkLst>
        </pc:spChg>
        <pc:spChg chg="mod">
          <ac:chgData name="Vivek Saahil" userId="43ad321a-5946-4c44-869a-99c3331d9527" providerId="ADAL" clId="{EA813354-F016-409C-A55B-EB42D8BC8B73}" dt="2021-04-06T04:33:14.680" v="5341" actId="27803"/>
          <ac:spMkLst>
            <pc:docMk/>
            <pc:sldMk cId="1830847363" sldId="283"/>
            <ac:spMk id="15251" creationId="{41DF602D-3DC9-4AF8-B5B4-4071CDCB536F}"/>
          </ac:spMkLst>
        </pc:spChg>
        <pc:spChg chg="mod">
          <ac:chgData name="Vivek Saahil" userId="43ad321a-5946-4c44-869a-99c3331d9527" providerId="ADAL" clId="{EA813354-F016-409C-A55B-EB42D8BC8B73}" dt="2021-04-06T04:33:14.680" v="5341" actId="27803"/>
          <ac:spMkLst>
            <pc:docMk/>
            <pc:sldMk cId="1830847363" sldId="283"/>
            <ac:spMk id="15252" creationId="{B8D83920-F636-4FA3-88D0-9AC395AF3CEB}"/>
          </ac:spMkLst>
        </pc:spChg>
        <pc:spChg chg="mod">
          <ac:chgData name="Vivek Saahil" userId="43ad321a-5946-4c44-869a-99c3331d9527" providerId="ADAL" clId="{EA813354-F016-409C-A55B-EB42D8BC8B73}" dt="2021-04-06T04:33:14.680" v="5341" actId="27803"/>
          <ac:spMkLst>
            <pc:docMk/>
            <pc:sldMk cId="1830847363" sldId="283"/>
            <ac:spMk id="15253" creationId="{DD186682-C76D-4D6A-B064-C92AD55A173D}"/>
          </ac:spMkLst>
        </pc:spChg>
        <pc:spChg chg="mod">
          <ac:chgData name="Vivek Saahil" userId="43ad321a-5946-4c44-869a-99c3331d9527" providerId="ADAL" clId="{EA813354-F016-409C-A55B-EB42D8BC8B73}" dt="2021-04-06T04:33:14.680" v="5341" actId="27803"/>
          <ac:spMkLst>
            <pc:docMk/>
            <pc:sldMk cId="1830847363" sldId="283"/>
            <ac:spMk id="15254" creationId="{4F8B0548-D827-46C4-B627-393A383139D5}"/>
          </ac:spMkLst>
        </pc:spChg>
        <pc:spChg chg="mod">
          <ac:chgData name="Vivek Saahil" userId="43ad321a-5946-4c44-869a-99c3331d9527" providerId="ADAL" clId="{EA813354-F016-409C-A55B-EB42D8BC8B73}" dt="2021-04-06T04:33:14.680" v="5341" actId="27803"/>
          <ac:spMkLst>
            <pc:docMk/>
            <pc:sldMk cId="1830847363" sldId="283"/>
            <ac:spMk id="15255" creationId="{255AA2C5-85E7-4AD6-9A2D-009897E11307}"/>
          </ac:spMkLst>
        </pc:spChg>
        <pc:spChg chg="mod">
          <ac:chgData name="Vivek Saahil" userId="43ad321a-5946-4c44-869a-99c3331d9527" providerId="ADAL" clId="{EA813354-F016-409C-A55B-EB42D8BC8B73}" dt="2021-04-06T04:33:14.680" v="5341" actId="27803"/>
          <ac:spMkLst>
            <pc:docMk/>
            <pc:sldMk cId="1830847363" sldId="283"/>
            <ac:spMk id="15256" creationId="{1BE8E939-A03E-4391-84C6-9621BEBB7461}"/>
          </ac:spMkLst>
        </pc:spChg>
        <pc:spChg chg="mod">
          <ac:chgData name="Vivek Saahil" userId="43ad321a-5946-4c44-869a-99c3331d9527" providerId="ADAL" clId="{EA813354-F016-409C-A55B-EB42D8BC8B73}" dt="2021-04-06T04:33:14.680" v="5341" actId="27803"/>
          <ac:spMkLst>
            <pc:docMk/>
            <pc:sldMk cId="1830847363" sldId="283"/>
            <ac:spMk id="15257" creationId="{B6CEB010-B86F-4608-9582-C6F7A4A5D377}"/>
          </ac:spMkLst>
        </pc:spChg>
        <pc:spChg chg="mod">
          <ac:chgData name="Vivek Saahil" userId="43ad321a-5946-4c44-869a-99c3331d9527" providerId="ADAL" clId="{EA813354-F016-409C-A55B-EB42D8BC8B73}" dt="2021-04-06T04:33:14.680" v="5341" actId="27803"/>
          <ac:spMkLst>
            <pc:docMk/>
            <pc:sldMk cId="1830847363" sldId="283"/>
            <ac:spMk id="15258" creationId="{F28A318A-348A-4870-9E07-138FE9FD1988}"/>
          </ac:spMkLst>
        </pc:spChg>
        <pc:spChg chg="mod">
          <ac:chgData name="Vivek Saahil" userId="43ad321a-5946-4c44-869a-99c3331d9527" providerId="ADAL" clId="{EA813354-F016-409C-A55B-EB42D8BC8B73}" dt="2021-04-06T04:33:14.680" v="5341" actId="27803"/>
          <ac:spMkLst>
            <pc:docMk/>
            <pc:sldMk cId="1830847363" sldId="283"/>
            <ac:spMk id="15259" creationId="{778DF30A-FDC3-477E-B912-D83A30FCA1D9}"/>
          </ac:spMkLst>
        </pc:spChg>
        <pc:spChg chg="mod">
          <ac:chgData name="Vivek Saahil" userId="43ad321a-5946-4c44-869a-99c3331d9527" providerId="ADAL" clId="{EA813354-F016-409C-A55B-EB42D8BC8B73}" dt="2021-04-06T04:33:14.680" v="5341" actId="27803"/>
          <ac:spMkLst>
            <pc:docMk/>
            <pc:sldMk cId="1830847363" sldId="283"/>
            <ac:spMk id="15260" creationId="{70F8DEE9-C42C-4306-B704-86B0F5D0AB4E}"/>
          </ac:spMkLst>
        </pc:spChg>
        <pc:spChg chg="mod">
          <ac:chgData name="Vivek Saahil" userId="43ad321a-5946-4c44-869a-99c3331d9527" providerId="ADAL" clId="{EA813354-F016-409C-A55B-EB42D8BC8B73}" dt="2021-04-06T04:33:14.680" v="5341" actId="27803"/>
          <ac:spMkLst>
            <pc:docMk/>
            <pc:sldMk cId="1830847363" sldId="283"/>
            <ac:spMk id="15261" creationId="{3D70F9B7-004D-4E52-A6AC-E0DA2B4F6F90}"/>
          </ac:spMkLst>
        </pc:spChg>
        <pc:spChg chg="mod">
          <ac:chgData name="Vivek Saahil" userId="43ad321a-5946-4c44-869a-99c3331d9527" providerId="ADAL" clId="{EA813354-F016-409C-A55B-EB42D8BC8B73}" dt="2021-04-06T04:33:14.680" v="5341" actId="27803"/>
          <ac:spMkLst>
            <pc:docMk/>
            <pc:sldMk cId="1830847363" sldId="283"/>
            <ac:spMk id="15262" creationId="{6328A27A-F6AA-428C-9169-C52223BA68C3}"/>
          </ac:spMkLst>
        </pc:spChg>
        <pc:spChg chg="mod">
          <ac:chgData name="Vivek Saahil" userId="43ad321a-5946-4c44-869a-99c3331d9527" providerId="ADAL" clId="{EA813354-F016-409C-A55B-EB42D8BC8B73}" dt="2021-04-06T04:33:14.680" v="5341" actId="27803"/>
          <ac:spMkLst>
            <pc:docMk/>
            <pc:sldMk cId="1830847363" sldId="283"/>
            <ac:spMk id="15263" creationId="{88F646B8-92BC-4F1E-B3F3-C753040C64D0}"/>
          </ac:spMkLst>
        </pc:spChg>
        <pc:spChg chg="mod">
          <ac:chgData name="Vivek Saahil" userId="43ad321a-5946-4c44-869a-99c3331d9527" providerId="ADAL" clId="{EA813354-F016-409C-A55B-EB42D8BC8B73}" dt="2021-04-06T04:33:14.680" v="5341" actId="27803"/>
          <ac:spMkLst>
            <pc:docMk/>
            <pc:sldMk cId="1830847363" sldId="283"/>
            <ac:spMk id="15264" creationId="{F086F47F-1C99-46FB-8386-B55E47E6B43E}"/>
          </ac:spMkLst>
        </pc:spChg>
        <pc:spChg chg="mod">
          <ac:chgData name="Vivek Saahil" userId="43ad321a-5946-4c44-869a-99c3331d9527" providerId="ADAL" clId="{EA813354-F016-409C-A55B-EB42D8BC8B73}" dt="2021-04-06T04:33:14.680" v="5341" actId="27803"/>
          <ac:spMkLst>
            <pc:docMk/>
            <pc:sldMk cId="1830847363" sldId="283"/>
            <ac:spMk id="15265" creationId="{EB1F80BE-8B8B-42A0-BD14-483EE08B1A42}"/>
          </ac:spMkLst>
        </pc:spChg>
        <pc:spChg chg="mod">
          <ac:chgData name="Vivek Saahil" userId="43ad321a-5946-4c44-869a-99c3331d9527" providerId="ADAL" clId="{EA813354-F016-409C-A55B-EB42D8BC8B73}" dt="2021-04-06T04:33:14.680" v="5341" actId="27803"/>
          <ac:spMkLst>
            <pc:docMk/>
            <pc:sldMk cId="1830847363" sldId="283"/>
            <ac:spMk id="15266" creationId="{3236A64B-3440-4C46-BED6-4D82A1276E48}"/>
          </ac:spMkLst>
        </pc:spChg>
        <pc:spChg chg="mod">
          <ac:chgData name="Vivek Saahil" userId="43ad321a-5946-4c44-869a-99c3331d9527" providerId="ADAL" clId="{EA813354-F016-409C-A55B-EB42D8BC8B73}" dt="2021-04-06T04:33:14.680" v="5341" actId="27803"/>
          <ac:spMkLst>
            <pc:docMk/>
            <pc:sldMk cId="1830847363" sldId="283"/>
            <ac:spMk id="15267" creationId="{B44C2FA6-A8A2-4396-A12F-BD507070A9BE}"/>
          </ac:spMkLst>
        </pc:spChg>
        <pc:spChg chg="mod">
          <ac:chgData name="Vivek Saahil" userId="43ad321a-5946-4c44-869a-99c3331d9527" providerId="ADAL" clId="{EA813354-F016-409C-A55B-EB42D8BC8B73}" dt="2021-04-06T04:33:14.680" v="5341" actId="27803"/>
          <ac:spMkLst>
            <pc:docMk/>
            <pc:sldMk cId="1830847363" sldId="283"/>
            <ac:spMk id="15268" creationId="{134E7C09-50C5-4B27-A2B5-7CA5B332BC95}"/>
          </ac:spMkLst>
        </pc:spChg>
        <pc:spChg chg="mod">
          <ac:chgData name="Vivek Saahil" userId="43ad321a-5946-4c44-869a-99c3331d9527" providerId="ADAL" clId="{EA813354-F016-409C-A55B-EB42D8BC8B73}" dt="2021-04-06T04:33:14.680" v="5341" actId="27803"/>
          <ac:spMkLst>
            <pc:docMk/>
            <pc:sldMk cId="1830847363" sldId="283"/>
            <ac:spMk id="15269" creationId="{FD6828BE-DF41-4CCE-A16A-F8FA0CC3E5D8}"/>
          </ac:spMkLst>
        </pc:spChg>
        <pc:spChg chg="mod">
          <ac:chgData name="Vivek Saahil" userId="43ad321a-5946-4c44-869a-99c3331d9527" providerId="ADAL" clId="{EA813354-F016-409C-A55B-EB42D8BC8B73}" dt="2021-04-06T04:33:14.680" v="5341" actId="27803"/>
          <ac:spMkLst>
            <pc:docMk/>
            <pc:sldMk cId="1830847363" sldId="283"/>
            <ac:spMk id="15270" creationId="{D9B53AE2-FEC5-4BB5-B009-D778E4A64DAD}"/>
          </ac:spMkLst>
        </pc:spChg>
        <pc:spChg chg="mod">
          <ac:chgData name="Vivek Saahil" userId="43ad321a-5946-4c44-869a-99c3331d9527" providerId="ADAL" clId="{EA813354-F016-409C-A55B-EB42D8BC8B73}" dt="2021-04-06T04:33:14.680" v="5341" actId="27803"/>
          <ac:spMkLst>
            <pc:docMk/>
            <pc:sldMk cId="1830847363" sldId="283"/>
            <ac:spMk id="15271" creationId="{0CE40B13-4B33-41AB-B7C7-5FC2CE0D584A}"/>
          </ac:spMkLst>
        </pc:spChg>
        <pc:spChg chg="mod">
          <ac:chgData name="Vivek Saahil" userId="43ad321a-5946-4c44-869a-99c3331d9527" providerId="ADAL" clId="{EA813354-F016-409C-A55B-EB42D8BC8B73}" dt="2021-04-06T04:33:14.680" v="5341" actId="27803"/>
          <ac:spMkLst>
            <pc:docMk/>
            <pc:sldMk cId="1830847363" sldId="283"/>
            <ac:spMk id="15272" creationId="{090FEB86-8212-4C39-8E3B-CE6A801EBA51}"/>
          </ac:spMkLst>
        </pc:spChg>
        <pc:spChg chg="mod">
          <ac:chgData name="Vivek Saahil" userId="43ad321a-5946-4c44-869a-99c3331d9527" providerId="ADAL" clId="{EA813354-F016-409C-A55B-EB42D8BC8B73}" dt="2021-04-06T04:33:14.680" v="5341" actId="27803"/>
          <ac:spMkLst>
            <pc:docMk/>
            <pc:sldMk cId="1830847363" sldId="283"/>
            <ac:spMk id="15273" creationId="{BD5A865A-DA37-4583-B95A-B57BE48DB27B}"/>
          </ac:spMkLst>
        </pc:spChg>
        <pc:spChg chg="mod">
          <ac:chgData name="Vivek Saahil" userId="43ad321a-5946-4c44-869a-99c3331d9527" providerId="ADAL" clId="{EA813354-F016-409C-A55B-EB42D8BC8B73}" dt="2021-04-06T04:33:14.680" v="5341" actId="27803"/>
          <ac:spMkLst>
            <pc:docMk/>
            <pc:sldMk cId="1830847363" sldId="283"/>
            <ac:spMk id="15274" creationId="{7C11CC09-9E0E-4EF0-A48B-FAE22C7FEB09}"/>
          </ac:spMkLst>
        </pc:spChg>
        <pc:spChg chg="mod">
          <ac:chgData name="Vivek Saahil" userId="43ad321a-5946-4c44-869a-99c3331d9527" providerId="ADAL" clId="{EA813354-F016-409C-A55B-EB42D8BC8B73}" dt="2021-04-06T04:33:14.680" v="5341" actId="27803"/>
          <ac:spMkLst>
            <pc:docMk/>
            <pc:sldMk cId="1830847363" sldId="283"/>
            <ac:spMk id="15275" creationId="{E3C7D9D3-FFFB-4B89-A99D-CFB03ED31276}"/>
          </ac:spMkLst>
        </pc:spChg>
        <pc:spChg chg="mod">
          <ac:chgData name="Vivek Saahil" userId="43ad321a-5946-4c44-869a-99c3331d9527" providerId="ADAL" clId="{EA813354-F016-409C-A55B-EB42D8BC8B73}" dt="2021-04-06T04:33:14.680" v="5341" actId="27803"/>
          <ac:spMkLst>
            <pc:docMk/>
            <pc:sldMk cId="1830847363" sldId="283"/>
            <ac:spMk id="15276" creationId="{32725195-2A16-4687-8EB0-D4EA5A6A748E}"/>
          </ac:spMkLst>
        </pc:spChg>
        <pc:spChg chg="mod">
          <ac:chgData name="Vivek Saahil" userId="43ad321a-5946-4c44-869a-99c3331d9527" providerId="ADAL" clId="{EA813354-F016-409C-A55B-EB42D8BC8B73}" dt="2021-04-06T04:33:14.680" v="5341" actId="27803"/>
          <ac:spMkLst>
            <pc:docMk/>
            <pc:sldMk cId="1830847363" sldId="283"/>
            <ac:spMk id="15277" creationId="{FF1216FE-D218-417A-A275-1A941059968E}"/>
          </ac:spMkLst>
        </pc:spChg>
        <pc:spChg chg="mod">
          <ac:chgData name="Vivek Saahil" userId="43ad321a-5946-4c44-869a-99c3331d9527" providerId="ADAL" clId="{EA813354-F016-409C-A55B-EB42D8BC8B73}" dt="2021-04-06T04:33:14.680" v="5341" actId="27803"/>
          <ac:spMkLst>
            <pc:docMk/>
            <pc:sldMk cId="1830847363" sldId="283"/>
            <ac:spMk id="15278" creationId="{AD83A11E-0544-4864-A082-5E2EB5CBCD78}"/>
          </ac:spMkLst>
        </pc:spChg>
        <pc:spChg chg="mod">
          <ac:chgData name="Vivek Saahil" userId="43ad321a-5946-4c44-869a-99c3331d9527" providerId="ADAL" clId="{EA813354-F016-409C-A55B-EB42D8BC8B73}" dt="2021-04-06T04:33:14.680" v="5341" actId="27803"/>
          <ac:spMkLst>
            <pc:docMk/>
            <pc:sldMk cId="1830847363" sldId="283"/>
            <ac:spMk id="15279" creationId="{66491D0D-995B-4EC9-9C07-D36F209FD53C}"/>
          </ac:spMkLst>
        </pc:spChg>
        <pc:spChg chg="mod">
          <ac:chgData name="Vivek Saahil" userId="43ad321a-5946-4c44-869a-99c3331d9527" providerId="ADAL" clId="{EA813354-F016-409C-A55B-EB42D8BC8B73}" dt="2021-04-06T04:33:14.680" v="5341" actId="27803"/>
          <ac:spMkLst>
            <pc:docMk/>
            <pc:sldMk cId="1830847363" sldId="283"/>
            <ac:spMk id="15280" creationId="{35A690E6-D4F6-471F-B930-E1E9D66481E0}"/>
          </ac:spMkLst>
        </pc:spChg>
        <pc:spChg chg="mod">
          <ac:chgData name="Vivek Saahil" userId="43ad321a-5946-4c44-869a-99c3331d9527" providerId="ADAL" clId="{EA813354-F016-409C-A55B-EB42D8BC8B73}" dt="2021-04-06T04:33:14.680" v="5341" actId="27803"/>
          <ac:spMkLst>
            <pc:docMk/>
            <pc:sldMk cId="1830847363" sldId="283"/>
            <ac:spMk id="15281" creationId="{A98C1195-AFA9-498B-9E18-EC2936460B2F}"/>
          </ac:spMkLst>
        </pc:spChg>
        <pc:spChg chg="mod">
          <ac:chgData name="Vivek Saahil" userId="43ad321a-5946-4c44-869a-99c3331d9527" providerId="ADAL" clId="{EA813354-F016-409C-A55B-EB42D8BC8B73}" dt="2021-04-06T04:33:14.680" v="5341" actId="27803"/>
          <ac:spMkLst>
            <pc:docMk/>
            <pc:sldMk cId="1830847363" sldId="283"/>
            <ac:spMk id="15282" creationId="{CAE56BA7-2F52-4855-B352-D96CEDC5E39E}"/>
          </ac:spMkLst>
        </pc:spChg>
        <pc:spChg chg="mod">
          <ac:chgData name="Vivek Saahil" userId="43ad321a-5946-4c44-869a-99c3331d9527" providerId="ADAL" clId="{EA813354-F016-409C-A55B-EB42D8BC8B73}" dt="2021-04-06T04:33:14.680" v="5341" actId="27803"/>
          <ac:spMkLst>
            <pc:docMk/>
            <pc:sldMk cId="1830847363" sldId="283"/>
            <ac:spMk id="15283" creationId="{DE7EF04D-E079-45FC-BEB8-69D3E19ED55C}"/>
          </ac:spMkLst>
        </pc:spChg>
        <pc:spChg chg="mod">
          <ac:chgData name="Vivek Saahil" userId="43ad321a-5946-4c44-869a-99c3331d9527" providerId="ADAL" clId="{EA813354-F016-409C-A55B-EB42D8BC8B73}" dt="2021-04-06T04:33:14.680" v="5341" actId="27803"/>
          <ac:spMkLst>
            <pc:docMk/>
            <pc:sldMk cId="1830847363" sldId="283"/>
            <ac:spMk id="15284" creationId="{C60598CE-BC2C-4BBC-8EF4-298DFEEB0E25}"/>
          </ac:spMkLst>
        </pc:spChg>
        <pc:spChg chg="mod">
          <ac:chgData name="Vivek Saahil" userId="43ad321a-5946-4c44-869a-99c3331d9527" providerId="ADAL" clId="{EA813354-F016-409C-A55B-EB42D8BC8B73}" dt="2021-04-06T04:33:14.680" v="5341" actId="27803"/>
          <ac:spMkLst>
            <pc:docMk/>
            <pc:sldMk cId="1830847363" sldId="283"/>
            <ac:spMk id="15285" creationId="{3A053520-2551-420F-9F90-762EF91EE36E}"/>
          </ac:spMkLst>
        </pc:spChg>
        <pc:spChg chg="mod">
          <ac:chgData name="Vivek Saahil" userId="43ad321a-5946-4c44-869a-99c3331d9527" providerId="ADAL" clId="{EA813354-F016-409C-A55B-EB42D8BC8B73}" dt="2021-04-06T04:33:14.680" v="5341" actId="27803"/>
          <ac:spMkLst>
            <pc:docMk/>
            <pc:sldMk cId="1830847363" sldId="283"/>
            <ac:spMk id="15286" creationId="{77BF618D-6511-4E86-8AF8-2A6F51C4107F}"/>
          </ac:spMkLst>
        </pc:spChg>
        <pc:spChg chg="mod">
          <ac:chgData name="Vivek Saahil" userId="43ad321a-5946-4c44-869a-99c3331d9527" providerId="ADAL" clId="{EA813354-F016-409C-A55B-EB42D8BC8B73}" dt="2021-04-06T04:33:14.680" v="5341" actId="27803"/>
          <ac:spMkLst>
            <pc:docMk/>
            <pc:sldMk cId="1830847363" sldId="283"/>
            <ac:spMk id="15287" creationId="{2BEF66A0-D67C-45B9-9C0A-36399CB91761}"/>
          </ac:spMkLst>
        </pc:spChg>
        <pc:spChg chg="mod">
          <ac:chgData name="Vivek Saahil" userId="43ad321a-5946-4c44-869a-99c3331d9527" providerId="ADAL" clId="{EA813354-F016-409C-A55B-EB42D8BC8B73}" dt="2021-04-06T04:33:14.680" v="5341" actId="27803"/>
          <ac:spMkLst>
            <pc:docMk/>
            <pc:sldMk cId="1830847363" sldId="283"/>
            <ac:spMk id="15288" creationId="{911A569E-A186-4D33-B8AA-9B2CE63B48AF}"/>
          </ac:spMkLst>
        </pc:spChg>
        <pc:spChg chg="mod">
          <ac:chgData name="Vivek Saahil" userId="43ad321a-5946-4c44-869a-99c3331d9527" providerId="ADAL" clId="{EA813354-F016-409C-A55B-EB42D8BC8B73}" dt="2021-04-06T04:33:14.680" v="5341" actId="27803"/>
          <ac:spMkLst>
            <pc:docMk/>
            <pc:sldMk cId="1830847363" sldId="283"/>
            <ac:spMk id="15289" creationId="{E3D5A2F8-7EE8-478D-A185-09F7EE3E3122}"/>
          </ac:spMkLst>
        </pc:spChg>
        <pc:spChg chg="mod">
          <ac:chgData name="Vivek Saahil" userId="43ad321a-5946-4c44-869a-99c3331d9527" providerId="ADAL" clId="{EA813354-F016-409C-A55B-EB42D8BC8B73}" dt="2021-04-06T04:33:14.680" v="5341" actId="27803"/>
          <ac:spMkLst>
            <pc:docMk/>
            <pc:sldMk cId="1830847363" sldId="283"/>
            <ac:spMk id="15290" creationId="{2B7B91A3-F62C-423B-B6DD-1CAACDCEB2D3}"/>
          </ac:spMkLst>
        </pc:spChg>
        <pc:spChg chg="mod">
          <ac:chgData name="Vivek Saahil" userId="43ad321a-5946-4c44-869a-99c3331d9527" providerId="ADAL" clId="{EA813354-F016-409C-A55B-EB42D8BC8B73}" dt="2021-04-06T04:33:14.680" v="5341" actId="27803"/>
          <ac:spMkLst>
            <pc:docMk/>
            <pc:sldMk cId="1830847363" sldId="283"/>
            <ac:spMk id="15291" creationId="{EE4ECDE2-0B42-4131-98EE-A69CE8827E0C}"/>
          </ac:spMkLst>
        </pc:spChg>
        <pc:spChg chg="mod">
          <ac:chgData name="Vivek Saahil" userId="43ad321a-5946-4c44-869a-99c3331d9527" providerId="ADAL" clId="{EA813354-F016-409C-A55B-EB42D8BC8B73}" dt="2021-04-06T04:33:14.680" v="5341" actId="27803"/>
          <ac:spMkLst>
            <pc:docMk/>
            <pc:sldMk cId="1830847363" sldId="283"/>
            <ac:spMk id="15292" creationId="{8D9162CE-62FE-4515-A245-FE68735214C9}"/>
          </ac:spMkLst>
        </pc:spChg>
        <pc:spChg chg="mod">
          <ac:chgData name="Vivek Saahil" userId="43ad321a-5946-4c44-869a-99c3331d9527" providerId="ADAL" clId="{EA813354-F016-409C-A55B-EB42D8BC8B73}" dt="2021-04-06T04:33:14.680" v="5341" actId="27803"/>
          <ac:spMkLst>
            <pc:docMk/>
            <pc:sldMk cId="1830847363" sldId="283"/>
            <ac:spMk id="15293" creationId="{8CF90ABB-01E1-4506-B916-B26FFAE03F8E}"/>
          </ac:spMkLst>
        </pc:spChg>
        <pc:spChg chg="mod">
          <ac:chgData name="Vivek Saahil" userId="43ad321a-5946-4c44-869a-99c3331d9527" providerId="ADAL" clId="{EA813354-F016-409C-A55B-EB42D8BC8B73}" dt="2021-04-06T04:33:14.680" v="5341" actId="27803"/>
          <ac:spMkLst>
            <pc:docMk/>
            <pc:sldMk cId="1830847363" sldId="283"/>
            <ac:spMk id="15294" creationId="{CD225642-29D3-4964-85B6-74298D9F9D65}"/>
          </ac:spMkLst>
        </pc:spChg>
        <pc:spChg chg="mod">
          <ac:chgData name="Vivek Saahil" userId="43ad321a-5946-4c44-869a-99c3331d9527" providerId="ADAL" clId="{EA813354-F016-409C-A55B-EB42D8BC8B73}" dt="2021-04-06T04:33:14.680" v="5341" actId="27803"/>
          <ac:spMkLst>
            <pc:docMk/>
            <pc:sldMk cId="1830847363" sldId="283"/>
            <ac:spMk id="15295" creationId="{4A49CE35-C22A-47B5-854D-D8229B79786F}"/>
          </ac:spMkLst>
        </pc:spChg>
        <pc:spChg chg="mod">
          <ac:chgData name="Vivek Saahil" userId="43ad321a-5946-4c44-869a-99c3331d9527" providerId="ADAL" clId="{EA813354-F016-409C-A55B-EB42D8BC8B73}" dt="2021-04-06T04:33:14.680" v="5341" actId="27803"/>
          <ac:spMkLst>
            <pc:docMk/>
            <pc:sldMk cId="1830847363" sldId="283"/>
            <ac:spMk id="15296" creationId="{E3CD853B-C938-4C14-BF16-EFEDFB245DA7}"/>
          </ac:spMkLst>
        </pc:spChg>
        <pc:spChg chg="mod">
          <ac:chgData name="Vivek Saahil" userId="43ad321a-5946-4c44-869a-99c3331d9527" providerId="ADAL" clId="{EA813354-F016-409C-A55B-EB42D8BC8B73}" dt="2021-04-06T04:33:14.680" v="5341" actId="27803"/>
          <ac:spMkLst>
            <pc:docMk/>
            <pc:sldMk cId="1830847363" sldId="283"/>
            <ac:spMk id="15297" creationId="{D53059EC-84A8-45F6-9E95-5CF5C94503B3}"/>
          </ac:spMkLst>
        </pc:spChg>
        <pc:spChg chg="mod">
          <ac:chgData name="Vivek Saahil" userId="43ad321a-5946-4c44-869a-99c3331d9527" providerId="ADAL" clId="{EA813354-F016-409C-A55B-EB42D8BC8B73}" dt="2021-04-06T04:33:14.680" v="5341" actId="27803"/>
          <ac:spMkLst>
            <pc:docMk/>
            <pc:sldMk cId="1830847363" sldId="283"/>
            <ac:spMk id="15298" creationId="{6EAA63D1-19B7-4527-8F93-43E087EFE96C}"/>
          </ac:spMkLst>
        </pc:spChg>
        <pc:spChg chg="mod">
          <ac:chgData name="Vivek Saahil" userId="43ad321a-5946-4c44-869a-99c3331d9527" providerId="ADAL" clId="{EA813354-F016-409C-A55B-EB42D8BC8B73}" dt="2021-04-06T04:33:14.680" v="5341" actId="27803"/>
          <ac:spMkLst>
            <pc:docMk/>
            <pc:sldMk cId="1830847363" sldId="283"/>
            <ac:spMk id="15299" creationId="{F92783FB-7037-4EFE-84B5-5273D3DAF42B}"/>
          </ac:spMkLst>
        </pc:spChg>
        <pc:spChg chg="mod">
          <ac:chgData name="Vivek Saahil" userId="43ad321a-5946-4c44-869a-99c3331d9527" providerId="ADAL" clId="{EA813354-F016-409C-A55B-EB42D8BC8B73}" dt="2021-04-06T04:33:14.680" v="5341" actId="27803"/>
          <ac:spMkLst>
            <pc:docMk/>
            <pc:sldMk cId="1830847363" sldId="283"/>
            <ac:spMk id="15300" creationId="{3453F2ED-E76B-4076-87EF-6EA01785A167}"/>
          </ac:spMkLst>
        </pc:spChg>
        <pc:spChg chg="mod">
          <ac:chgData name="Vivek Saahil" userId="43ad321a-5946-4c44-869a-99c3331d9527" providerId="ADAL" clId="{EA813354-F016-409C-A55B-EB42D8BC8B73}" dt="2021-04-06T04:33:14.680" v="5341" actId="27803"/>
          <ac:spMkLst>
            <pc:docMk/>
            <pc:sldMk cId="1830847363" sldId="283"/>
            <ac:spMk id="15301" creationId="{AC63E01B-DEA5-416E-A3ED-91A0DB9A7319}"/>
          </ac:spMkLst>
        </pc:spChg>
        <pc:spChg chg="mod">
          <ac:chgData name="Vivek Saahil" userId="43ad321a-5946-4c44-869a-99c3331d9527" providerId="ADAL" clId="{EA813354-F016-409C-A55B-EB42D8BC8B73}" dt="2021-04-06T04:33:14.680" v="5341" actId="27803"/>
          <ac:spMkLst>
            <pc:docMk/>
            <pc:sldMk cId="1830847363" sldId="283"/>
            <ac:spMk id="15302" creationId="{F5508E45-00E7-472B-AFD8-E86C5EF5AD23}"/>
          </ac:spMkLst>
        </pc:spChg>
        <pc:spChg chg="mod">
          <ac:chgData name="Vivek Saahil" userId="43ad321a-5946-4c44-869a-99c3331d9527" providerId="ADAL" clId="{EA813354-F016-409C-A55B-EB42D8BC8B73}" dt="2021-04-06T04:33:14.680" v="5341" actId="27803"/>
          <ac:spMkLst>
            <pc:docMk/>
            <pc:sldMk cId="1830847363" sldId="283"/>
            <ac:spMk id="15303" creationId="{A586914B-DD69-405B-9219-671485698B36}"/>
          </ac:spMkLst>
        </pc:spChg>
        <pc:spChg chg="mod">
          <ac:chgData name="Vivek Saahil" userId="43ad321a-5946-4c44-869a-99c3331d9527" providerId="ADAL" clId="{EA813354-F016-409C-A55B-EB42D8BC8B73}" dt="2021-04-06T04:33:14.680" v="5341" actId="27803"/>
          <ac:spMkLst>
            <pc:docMk/>
            <pc:sldMk cId="1830847363" sldId="283"/>
            <ac:spMk id="15304" creationId="{3EE3D143-187E-49BF-BE0F-01637F8C6F98}"/>
          </ac:spMkLst>
        </pc:spChg>
        <pc:spChg chg="mod">
          <ac:chgData name="Vivek Saahil" userId="43ad321a-5946-4c44-869a-99c3331d9527" providerId="ADAL" clId="{EA813354-F016-409C-A55B-EB42D8BC8B73}" dt="2021-04-06T04:33:14.680" v="5341" actId="27803"/>
          <ac:spMkLst>
            <pc:docMk/>
            <pc:sldMk cId="1830847363" sldId="283"/>
            <ac:spMk id="15305" creationId="{90759C91-4F6A-4418-99AF-643385469A3A}"/>
          </ac:spMkLst>
        </pc:spChg>
        <pc:spChg chg="mod">
          <ac:chgData name="Vivek Saahil" userId="43ad321a-5946-4c44-869a-99c3331d9527" providerId="ADAL" clId="{EA813354-F016-409C-A55B-EB42D8BC8B73}" dt="2021-04-06T04:33:14.680" v="5341" actId="27803"/>
          <ac:spMkLst>
            <pc:docMk/>
            <pc:sldMk cId="1830847363" sldId="283"/>
            <ac:spMk id="15306" creationId="{19F3C922-328B-4EF3-B7E2-586B719F429A}"/>
          </ac:spMkLst>
        </pc:spChg>
        <pc:spChg chg="mod">
          <ac:chgData name="Vivek Saahil" userId="43ad321a-5946-4c44-869a-99c3331d9527" providerId="ADAL" clId="{EA813354-F016-409C-A55B-EB42D8BC8B73}" dt="2021-04-06T04:33:14.680" v="5341" actId="27803"/>
          <ac:spMkLst>
            <pc:docMk/>
            <pc:sldMk cId="1830847363" sldId="283"/>
            <ac:spMk id="15307" creationId="{3537A3B7-21ED-486F-9363-85C3D9A555DC}"/>
          </ac:spMkLst>
        </pc:spChg>
        <pc:spChg chg="mod">
          <ac:chgData name="Vivek Saahil" userId="43ad321a-5946-4c44-869a-99c3331d9527" providerId="ADAL" clId="{EA813354-F016-409C-A55B-EB42D8BC8B73}" dt="2021-04-06T04:33:14.680" v="5341" actId="27803"/>
          <ac:spMkLst>
            <pc:docMk/>
            <pc:sldMk cId="1830847363" sldId="283"/>
            <ac:spMk id="15308" creationId="{D90179C6-E6F6-4526-8CBB-49ADB5C52E50}"/>
          </ac:spMkLst>
        </pc:spChg>
        <pc:spChg chg="mod">
          <ac:chgData name="Vivek Saahil" userId="43ad321a-5946-4c44-869a-99c3331d9527" providerId="ADAL" clId="{EA813354-F016-409C-A55B-EB42D8BC8B73}" dt="2021-04-06T04:33:14.680" v="5341" actId="27803"/>
          <ac:spMkLst>
            <pc:docMk/>
            <pc:sldMk cId="1830847363" sldId="283"/>
            <ac:spMk id="15309" creationId="{DA05CE0D-FC55-4053-A895-3F4016996099}"/>
          </ac:spMkLst>
        </pc:spChg>
        <pc:spChg chg="mod">
          <ac:chgData name="Vivek Saahil" userId="43ad321a-5946-4c44-869a-99c3331d9527" providerId="ADAL" clId="{EA813354-F016-409C-A55B-EB42D8BC8B73}" dt="2021-04-06T04:33:14.680" v="5341" actId="27803"/>
          <ac:spMkLst>
            <pc:docMk/>
            <pc:sldMk cId="1830847363" sldId="283"/>
            <ac:spMk id="15310" creationId="{C6755875-24B1-432A-BFA5-9865CEA0DDB2}"/>
          </ac:spMkLst>
        </pc:spChg>
        <pc:spChg chg="mod">
          <ac:chgData name="Vivek Saahil" userId="43ad321a-5946-4c44-869a-99c3331d9527" providerId="ADAL" clId="{EA813354-F016-409C-A55B-EB42D8BC8B73}" dt="2021-04-06T04:33:14.680" v="5341" actId="27803"/>
          <ac:spMkLst>
            <pc:docMk/>
            <pc:sldMk cId="1830847363" sldId="283"/>
            <ac:spMk id="15311" creationId="{B3A5D76B-8570-404C-A7E2-A333C9A93D71}"/>
          </ac:spMkLst>
        </pc:spChg>
        <pc:spChg chg="mod">
          <ac:chgData name="Vivek Saahil" userId="43ad321a-5946-4c44-869a-99c3331d9527" providerId="ADAL" clId="{EA813354-F016-409C-A55B-EB42D8BC8B73}" dt="2021-04-06T04:33:14.680" v="5341" actId="27803"/>
          <ac:spMkLst>
            <pc:docMk/>
            <pc:sldMk cId="1830847363" sldId="283"/>
            <ac:spMk id="15312" creationId="{523C10AB-33BF-4653-8F09-E89ACDA0C54D}"/>
          </ac:spMkLst>
        </pc:spChg>
        <pc:spChg chg="mod">
          <ac:chgData name="Vivek Saahil" userId="43ad321a-5946-4c44-869a-99c3331d9527" providerId="ADAL" clId="{EA813354-F016-409C-A55B-EB42D8BC8B73}" dt="2021-04-06T04:33:14.680" v="5341" actId="27803"/>
          <ac:spMkLst>
            <pc:docMk/>
            <pc:sldMk cId="1830847363" sldId="283"/>
            <ac:spMk id="15313" creationId="{8DB27409-123C-4790-AA76-3E87038E9190}"/>
          </ac:spMkLst>
        </pc:spChg>
        <pc:spChg chg="mod">
          <ac:chgData name="Vivek Saahil" userId="43ad321a-5946-4c44-869a-99c3331d9527" providerId="ADAL" clId="{EA813354-F016-409C-A55B-EB42D8BC8B73}" dt="2021-04-06T04:33:14.680" v="5341" actId="27803"/>
          <ac:spMkLst>
            <pc:docMk/>
            <pc:sldMk cId="1830847363" sldId="283"/>
            <ac:spMk id="15314" creationId="{F1B3B0D7-B62B-4C56-A0E5-484658476D4D}"/>
          </ac:spMkLst>
        </pc:spChg>
        <pc:spChg chg="mod">
          <ac:chgData name="Vivek Saahil" userId="43ad321a-5946-4c44-869a-99c3331d9527" providerId="ADAL" clId="{EA813354-F016-409C-A55B-EB42D8BC8B73}" dt="2021-04-06T04:33:14.680" v="5341" actId="27803"/>
          <ac:spMkLst>
            <pc:docMk/>
            <pc:sldMk cId="1830847363" sldId="283"/>
            <ac:spMk id="15315" creationId="{ADDFAF87-9517-49AC-9FC4-D292658DCC33}"/>
          </ac:spMkLst>
        </pc:spChg>
        <pc:spChg chg="mod">
          <ac:chgData name="Vivek Saahil" userId="43ad321a-5946-4c44-869a-99c3331d9527" providerId="ADAL" clId="{EA813354-F016-409C-A55B-EB42D8BC8B73}" dt="2021-04-06T04:33:14.680" v="5341" actId="27803"/>
          <ac:spMkLst>
            <pc:docMk/>
            <pc:sldMk cId="1830847363" sldId="283"/>
            <ac:spMk id="15316" creationId="{42BC2019-E97B-45DA-93F6-4BE36C73225A}"/>
          </ac:spMkLst>
        </pc:spChg>
        <pc:spChg chg="mod">
          <ac:chgData name="Vivek Saahil" userId="43ad321a-5946-4c44-869a-99c3331d9527" providerId="ADAL" clId="{EA813354-F016-409C-A55B-EB42D8BC8B73}" dt="2021-04-06T04:33:14.680" v="5341" actId="27803"/>
          <ac:spMkLst>
            <pc:docMk/>
            <pc:sldMk cId="1830847363" sldId="283"/>
            <ac:spMk id="15317" creationId="{18974696-17E5-4D0E-BA6A-9D0E55EBDB84}"/>
          </ac:spMkLst>
        </pc:spChg>
        <pc:spChg chg="mod">
          <ac:chgData name="Vivek Saahil" userId="43ad321a-5946-4c44-869a-99c3331d9527" providerId="ADAL" clId="{EA813354-F016-409C-A55B-EB42D8BC8B73}" dt="2021-04-06T04:33:14.680" v="5341" actId="27803"/>
          <ac:spMkLst>
            <pc:docMk/>
            <pc:sldMk cId="1830847363" sldId="283"/>
            <ac:spMk id="15318" creationId="{FE84B888-56A3-471E-B69A-207A194E661C}"/>
          </ac:spMkLst>
        </pc:spChg>
        <pc:spChg chg="mod">
          <ac:chgData name="Vivek Saahil" userId="43ad321a-5946-4c44-869a-99c3331d9527" providerId="ADAL" clId="{EA813354-F016-409C-A55B-EB42D8BC8B73}" dt="2021-04-06T04:33:14.680" v="5341" actId="27803"/>
          <ac:spMkLst>
            <pc:docMk/>
            <pc:sldMk cId="1830847363" sldId="283"/>
            <ac:spMk id="15319" creationId="{025AABA1-078A-4626-AA0E-96FD91D4B0F4}"/>
          </ac:spMkLst>
        </pc:spChg>
        <pc:spChg chg="mod">
          <ac:chgData name="Vivek Saahil" userId="43ad321a-5946-4c44-869a-99c3331d9527" providerId="ADAL" clId="{EA813354-F016-409C-A55B-EB42D8BC8B73}" dt="2021-04-06T04:33:14.680" v="5341" actId="27803"/>
          <ac:spMkLst>
            <pc:docMk/>
            <pc:sldMk cId="1830847363" sldId="283"/>
            <ac:spMk id="15320" creationId="{E999ED97-146A-469C-B083-46EF90265E23}"/>
          </ac:spMkLst>
        </pc:spChg>
        <pc:spChg chg="mod">
          <ac:chgData name="Vivek Saahil" userId="43ad321a-5946-4c44-869a-99c3331d9527" providerId="ADAL" clId="{EA813354-F016-409C-A55B-EB42D8BC8B73}" dt="2021-04-06T04:33:14.680" v="5341" actId="27803"/>
          <ac:spMkLst>
            <pc:docMk/>
            <pc:sldMk cId="1830847363" sldId="283"/>
            <ac:spMk id="15321" creationId="{4F51F787-4480-4B01-B53A-541D240AF028}"/>
          </ac:spMkLst>
        </pc:spChg>
        <pc:spChg chg="mod">
          <ac:chgData name="Vivek Saahil" userId="43ad321a-5946-4c44-869a-99c3331d9527" providerId="ADAL" clId="{EA813354-F016-409C-A55B-EB42D8BC8B73}" dt="2021-04-06T04:33:14.680" v="5341" actId="27803"/>
          <ac:spMkLst>
            <pc:docMk/>
            <pc:sldMk cId="1830847363" sldId="283"/>
            <ac:spMk id="15322" creationId="{C60705BC-6127-4A62-8ECB-239B3EE4DE5C}"/>
          </ac:spMkLst>
        </pc:spChg>
        <pc:spChg chg="mod">
          <ac:chgData name="Vivek Saahil" userId="43ad321a-5946-4c44-869a-99c3331d9527" providerId="ADAL" clId="{EA813354-F016-409C-A55B-EB42D8BC8B73}" dt="2021-04-06T04:33:14.680" v="5341" actId="27803"/>
          <ac:spMkLst>
            <pc:docMk/>
            <pc:sldMk cId="1830847363" sldId="283"/>
            <ac:spMk id="15323" creationId="{0245D89A-DF87-4ED8-A1EF-4A787A63C254}"/>
          </ac:spMkLst>
        </pc:spChg>
        <pc:spChg chg="mod">
          <ac:chgData name="Vivek Saahil" userId="43ad321a-5946-4c44-869a-99c3331d9527" providerId="ADAL" clId="{EA813354-F016-409C-A55B-EB42D8BC8B73}" dt="2021-04-06T04:33:14.680" v="5341" actId="27803"/>
          <ac:spMkLst>
            <pc:docMk/>
            <pc:sldMk cId="1830847363" sldId="283"/>
            <ac:spMk id="15324" creationId="{F1C3C8EC-4250-427C-8DEB-4461991FE188}"/>
          </ac:spMkLst>
        </pc:spChg>
        <pc:spChg chg="mod">
          <ac:chgData name="Vivek Saahil" userId="43ad321a-5946-4c44-869a-99c3331d9527" providerId="ADAL" clId="{EA813354-F016-409C-A55B-EB42D8BC8B73}" dt="2021-04-06T04:33:14.680" v="5341" actId="27803"/>
          <ac:spMkLst>
            <pc:docMk/>
            <pc:sldMk cId="1830847363" sldId="283"/>
            <ac:spMk id="15325" creationId="{5549887D-BE6E-4165-A6EA-25A3D5F75F65}"/>
          </ac:spMkLst>
        </pc:spChg>
        <pc:spChg chg="mod">
          <ac:chgData name="Vivek Saahil" userId="43ad321a-5946-4c44-869a-99c3331d9527" providerId="ADAL" clId="{EA813354-F016-409C-A55B-EB42D8BC8B73}" dt="2021-04-06T04:33:14.680" v="5341" actId="27803"/>
          <ac:spMkLst>
            <pc:docMk/>
            <pc:sldMk cId="1830847363" sldId="283"/>
            <ac:spMk id="15326" creationId="{F98D294C-221B-42B8-A6E7-33439DFC48C6}"/>
          </ac:spMkLst>
        </pc:spChg>
        <pc:spChg chg="mod">
          <ac:chgData name="Vivek Saahil" userId="43ad321a-5946-4c44-869a-99c3331d9527" providerId="ADAL" clId="{EA813354-F016-409C-A55B-EB42D8BC8B73}" dt="2021-04-06T04:33:14.680" v="5341" actId="27803"/>
          <ac:spMkLst>
            <pc:docMk/>
            <pc:sldMk cId="1830847363" sldId="283"/>
            <ac:spMk id="15327" creationId="{3ABD4C6A-F589-456A-A001-BA5522E2A056}"/>
          </ac:spMkLst>
        </pc:spChg>
        <pc:spChg chg="mod">
          <ac:chgData name="Vivek Saahil" userId="43ad321a-5946-4c44-869a-99c3331d9527" providerId="ADAL" clId="{EA813354-F016-409C-A55B-EB42D8BC8B73}" dt="2021-04-06T04:33:14.680" v="5341" actId="27803"/>
          <ac:spMkLst>
            <pc:docMk/>
            <pc:sldMk cId="1830847363" sldId="283"/>
            <ac:spMk id="15328" creationId="{A72C6CCC-0A24-48A3-9893-1419B6A8B595}"/>
          </ac:spMkLst>
        </pc:spChg>
        <pc:spChg chg="mod">
          <ac:chgData name="Vivek Saahil" userId="43ad321a-5946-4c44-869a-99c3331d9527" providerId="ADAL" clId="{EA813354-F016-409C-A55B-EB42D8BC8B73}" dt="2021-04-06T04:33:14.680" v="5341" actId="27803"/>
          <ac:spMkLst>
            <pc:docMk/>
            <pc:sldMk cId="1830847363" sldId="283"/>
            <ac:spMk id="15329" creationId="{5F2CC94C-DA32-4292-B57C-FE1524D47F85}"/>
          </ac:spMkLst>
        </pc:spChg>
        <pc:spChg chg="mod">
          <ac:chgData name="Vivek Saahil" userId="43ad321a-5946-4c44-869a-99c3331d9527" providerId="ADAL" clId="{EA813354-F016-409C-A55B-EB42D8BC8B73}" dt="2021-04-06T04:33:14.680" v="5341" actId="27803"/>
          <ac:spMkLst>
            <pc:docMk/>
            <pc:sldMk cId="1830847363" sldId="283"/>
            <ac:spMk id="15330" creationId="{661D7FB8-1D16-45F1-9A48-015CFF00CC55}"/>
          </ac:spMkLst>
        </pc:spChg>
        <pc:spChg chg="mod">
          <ac:chgData name="Vivek Saahil" userId="43ad321a-5946-4c44-869a-99c3331d9527" providerId="ADAL" clId="{EA813354-F016-409C-A55B-EB42D8BC8B73}" dt="2021-04-06T04:33:14.680" v="5341" actId="27803"/>
          <ac:spMkLst>
            <pc:docMk/>
            <pc:sldMk cId="1830847363" sldId="283"/>
            <ac:spMk id="15331" creationId="{C787612E-0410-4DBC-8C95-3162C4426904}"/>
          </ac:spMkLst>
        </pc:spChg>
        <pc:spChg chg="mod">
          <ac:chgData name="Vivek Saahil" userId="43ad321a-5946-4c44-869a-99c3331d9527" providerId="ADAL" clId="{EA813354-F016-409C-A55B-EB42D8BC8B73}" dt="2021-04-06T04:33:14.680" v="5341" actId="27803"/>
          <ac:spMkLst>
            <pc:docMk/>
            <pc:sldMk cId="1830847363" sldId="283"/>
            <ac:spMk id="15332" creationId="{B56F8E0C-E8D5-4F47-941E-937416A5E5C5}"/>
          </ac:spMkLst>
        </pc:spChg>
        <pc:spChg chg="mod">
          <ac:chgData name="Vivek Saahil" userId="43ad321a-5946-4c44-869a-99c3331d9527" providerId="ADAL" clId="{EA813354-F016-409C-A55B-EB42D8BC8B73}" dt="2021-04-06T04:33:14.680" v="5341" actId="27803"/>
          <ac:spMkLst>
            <pc:docMk/>
            <pc:sldMk cId="1830847363" sldId="283"/>
            <ac:spMk id="15333" creationId="{CB962D26-EA49-446F-8301-F79C38D930E4}"/>
          </ac:spMkLst>
        </pc:spChg>
        <pc:spChg chg="mod">
          <ac:chgData name="Vivek Saahil" userId="43ad321a-5946-4c44-869a-99c3331d9527" providerId="ADAL" clId="{EA813354-F016-409C-A55B-EB42D8BC8B73}" dt="2021-04-06T04:33:14.680" v="5341" actId="27803"/>
          <ac:spMkLst>
            <pc:docMk/>
            <pc:sldMk cId="1830847363" sldId="283"/>
            <ac:spMk id="15334" creationId="{7FDC09CE-14CF-4852-905F-7C8D716E75BE}"/>
          </ac:spMkLst>
        </pc:spChg>
        <pc:spChg chg="mod">
          <ac:chgData name="Vivek Saahil" userId="43ad321a-5946-4c44-869a-99c3331d9527" providerId="ADAL" clId="{EA813354-F016-409C-A55B-EB42D8BC8B73}" dt="2021-04-06T04:33:14.680" v="5341" actId="27803"/>
          <ac:spMkLst>
            <pc:docMk/>
            <pc:sldMk cId="1830847363" sldId="283"/>
            <ac:spMk id="15335" creationId="{F6EABE8D-04C7-44F9-B22E-0A62F7A1E3DC}"/>
          </ac:spMkLst>
        </pc:spChg>
        <pc:spChg chg="mod">
          <ac:chgData name="Vivek Saahil" userId="43ad321a-5946-4c44-869a-99c3331d9527" providerId="ADAL" clId="{EA813354-F016-409C-A55B-EB42D8BC8B73}" dt="2021-04-06T04:33:14.680" v="5341" actId="27803"/>
          <ac:spMkLst>
            <pc:docMk/>
            <pc:sldMk cId="1830847363" sldId="283"/>
            <ac:spMk id="15336" creationId="{0B0E703E-6C54-4010-B938-3FF2DCF32ADF}"/>
          </ac:spMkLst>
        </pc:spChg>
        <pc:spChg chg="mod">
          <ac:chgData name="Vivek Saahil" userId="43ad321a-5946-4c44-869a-99c3331d9527" providerId="ADAL" clId="{EA813354-F016-409C-A55B-EB42D8BC8B73}" dt="2021-04-06T04:33:14.680" v="5341" actId="27803"/>
          <ac:spMkLst>
            <pc:docMk/>
            <pc:sldMk cId="1830847363" sldId="283"/>
            <ac:spMk id="15337" creationId="{B8E9B94A-74A6-4DA9-8D34-EE18623FE55D}"/>
          </ac:spMkLst>
        </pc:spChg>
        <pc:spChg chg="mod">
          <ac:chgData name="Vivek Saahil" userId="43ad321a-5946-4c44-869a-99c3331d9527" providerId="ADAL" clId="{EA813354-F016-409C-A55B-EB42D8BC8B73}" dt="2021-04-06T04:33:14.680" v="5341" actId="27803"/>
          <ac:spMkLst>
            <pc:docMk/>
            <pc:sldMk cId="1830847363" sldId="283"/>
            <ac:spMk id="15338" creationId="{888C3AEB-B9F8-4357-A421-5A82386190DE}"/>
          </ac:spMkLst>
        </pc:spChg>
        <pc:spChg chg="mod">
          <ac:chgData name="Vivek Saahil" userId="43ad321a-5946-4c44-869a-99c3331d9527" providerId="ADAL" clId="{EA813354-F016-409C-A55B-EB42D8BC8B73}" dt="2021-04-06T04:33:14.680" v="5341" actId="27803"/>
          <ac:spMkLst>
            <pc:docMk/>
            <pc:sldMk cId="1830847363" sldId="283"/>
            <ac:spMk id="15339" creationId="{06D132FC-1562-4721-A573-6B878333105A}"/>
          </ac:spMkLst>
        </pc:spChg>
        <pc:spChg chg="mod">
          <ac:chgData name="Vivek Saahil" userId="43ad321a-5946-4c44-869a-99c3331d9527" providerId="ADAL" clId="{EA813354-F016-409C-A55B-EB42D8BC8B73}" dt="2021-04-06T04:33:14.680" v="5341" actId="27803"/>
          <ac:spMkLst>
            <pc:docMk/>
            <pc:sldMk cId="1830847363" sldId="283"/>
            <ac:spMk id="15340" creationId="{EB7A272A-A205-470F-83FC-92320398C8AC}"/>
          </ac:spMkLst>
        </pc:spChg>
        <pc:spChg chg="mod">
          <ac:chgData name="Vivek Saahil" userId="43ad321a-5946-4c44-869a-99c3331d9527" providerId="ADAL" clId="{EA813354-F016-409C-A55B-EB42D8BC8B73}" dt="2021-04-06T04:33:14.680" v="5341" actId="27803"/>
          <ac:spMkLst>
            <pc:docMk/>
            <pc:sldMk cId="1830847363" sldId="283"/>
            <ac:spMk id="15341" creationId="{9D631649-9DC2-47BD-9FE8-AA187792E372}"/>
          </ac:spMkLst>
        </pc:spChg>
        <pc:spChg chg="mod">
          <ac:chgData name="Vivek Saahil" userId="43ad321a-5946-4c44-869a-99c3331d9527" providerId="ADAL" clId="{EA813354-F016-409C-A55B-EB42D8BC8B73}" dt="2021-04-06T04:33:14.680" v="5341" actId="27803"/>
          <ac:spMkLst>
            <pc:docMk/>
            <pc:sldMk cId="1830847363" sldId="283"/>
            <ac:spMk id="15342" creationId="{8758D5E4-167E-4B5C-AC31-738681248470}"/>
          </ac:spMkLst>
        </pc:spChg>
        <pc:spChg chg="mod">
          <ac:chgData name="Vivek Saahil" userId="43ad321a-5946-4c44-869a-99c3331d9527" providerId="ADAL" clId="{EA813354-F016-409C-A55B-EB42D8BC8B73}" dt="2021-04-06T04:33:14.680" v="5341" actId="27803"/>
          <ac:spMkLst>
            <pc:docMk/>
            <pc:sldMk cId="1830847363" sldId="283"/>
            <ac:spMk id="15343" creationId="{8C9C38ED-8F4B-4026-A43F-98EE2B3548D4}"/>
          </ac:spMkLst>
        </pc:spChg>
        <pc:spChg chg="mod">
          <ac:chgData name="Vivek Saahil" userId="43ad321a-5946-4c44-869a-99c3331d9527" providerId="ADAL" clId="{EA813354-F016-409C-A55B-EB42D8BC8B73}" dt="2021-04-06T04:33:14.680" v="5341" actId="27803"/>
          <ac:spMkLst>
            <pc:docMk/>
            <pc:sldMk cId="1830847363" sldId="283"/>
            <ac:spMk id="15344" creationId="{1C27FDCC-FED4-41D3-9BB1-1C40A877F361}"/>
          </ac:spMkLst>
        </pc:spChg>
        <pc:spChg chg="mod">
          <ac:chgData name="Vivek Saahil" userId="43ad321a-5946-4c44-869a-99c3331d9527" providerId="ADAL" clId="{EA813354-F016-409C-A55B-EB42D8BC8B73}" dt="2021-04-06T04:33:14.680" v="5341" actId="27803"/>
          <ac:spMkLst>
            <pc:docMk/>
            <pc:sldMk cId="1830847363" sldId="283"/>
            <ac:spMk id="15345" creationId="{94C1CD00-323C-49CA-8698-00E34C4AA0E3}"/>
          </ac:spMkLst>
        </pc:spChg>
        <pc:spChg chg="mod">
          <ac:chgData name="Vivek Saahil" userId="43ad321a-5946-4c44-869a-99c3331d9527" providerId="ADAL" clId="{EA813354-F016-409C-A55B-EB42D8BC8B73}" dt="2021-04-06T04:33:14.680" v="5341" actId="27803"/>
          <ac:spMkLst>
            <pc:docMk/>
            <pc:sldMk cId="1830847363" sldId="283"/>
            <ac:spMk id="15346" creationId="{E05A8FAB-01CB-47EE-B8E7-B455174B1771}"/>
          </ac:spMkLst>
        </pc:spChg>
        <pc:spChg chg="mod">
          <ac:chgData name="Vivek Saahil" userId="43ad321a-5946-4c44-869a-99c3331d9527" providerId="ADAL" clId="{EA813354-F016-409C-A55B-EB42D8BC8B73}" dt="2021-04-06T04:33:14.680" v="5341" actId="27803"/>
          <ac:spMkLst>
            <pc:docMk/>
            <pc:sldMk cId="1830847363" sldId="283"/>
            <ac:spMk id="15347" creationId="{AE465FA8-21F8-456C-9D8E-9DF30564AE45}"/>
          </ac:spMkLst>
        </pc:spChg>
        <pc:spChg chg="mod">
          <ac:chgData name="Vivek Saahil" userId="43ad321a-5946-4c44-869a-99c3331d9527" providerId="ADAL" clId="{EA813354-F016-409C-A55B-EB42D8BC8B73}" dt="2021-04-06T04:33:14.680" v="5341" actId="27803"/>
          <ac:spMkLst>
            <pc:docMk/>
            <pc:sldMk cId="1830847363" sldId="283"/>
            <ac:spMk id="15348" creationId="{6BF16FAF-BDAA-4327-9BCE-70E6F0EC16B4}"/>
          </ac:spMkLst>
        </pc:spChg>
        <pc:spChg chg="mod">
          <ac:chgData name="Vivek Saahil" userId="43ad321a-5946-4c44-869a-99c3331d9527" providerId="ADAL" clId="{EA813354-F016-409C-A55B-EB42D8BC8B73}" dt="2021-04-06T04:33:14.680" v="5341" actId="27803"/>
          <ac:spMkLst>
            <pc:docMk/>
            <pc:sldMk cId="1830847363" sldId="283"/>
            <ac:spMk id="15349" creationId="{6F77D0CA-4758-471E-8D49-283E2B2CD2C6}"/>
          </ac:spMkLst>
        </pc:spChg>
        <pc:spChg chg="mod">
          <ac:chgData name="Vivek Saahil" userId="43ad321a-5946-4c44-869a-99c3331d9527" providerId="ADAL" clId="{EA813354-F016-409C-A55B-EB42D8BC8B73}" dt="2021-04-06T04:33:14.680" v="5341" actId="27803"/>
          <ac:spMkLst>
            <pc:docMk/>
            <pc:sldMk cId="1830847363" sldId="283"/>
            <ac:spMk id="15350" creationId="{5D9C002E-FCFE-4638-BDC0-3DF6ACE6915A}"/>
          </ac:spMkLst>
        </pc:spChg>
        <pc:spChg chg="mod">
          <ac:chgData name="Vivek Saahil" userId="43ad321a-5946-4c44-869a-99c3331d9527" providerId="ADAL" clId="{EA813354-F016-409C-A55B-EB42D8BC8B73}" dt="2021-04-06T04:33:14.680" v="5341" actId="27803"/>
          <ac:spMkLst>
            <pc:docMk/>
            <pc:sldMk cId="1830847363" sldId="283"/>
            <ac:spMk id="15351" creationId="{4343E7DC-7BBC-42B3-9A02-67A9AC704A9B}"/>
          </ac:spMkLst>
        </pc:spChg>
        <pc:spChg chg="mod">
          <ac:chgData name="Vivek Saahil" userId="43ad321a-5946-4c44-869a-99c3331d9527" providerId="ADAL" clId="{EA813354-F016-409C-A55B-EB42D8BC8B73}" dt="2021-04-06T04:33:14.680" v="5341" actId="27803"/>
          <ac:spMkLst>
            <pc:docMk/>
            <pc:sldMk cId="1830847363" sldId="283"/>
            <ac:spMk id="15352" creationId="{559578F3-FDEB-4439-BF82-74E02F639A9F}"/>
          </ac:spMkLst>
        </pc:spChg>
        <pc:spChg chg="mod">
          <ac:chgData name="Vivek Saahil" userId="43ad321a-5946-4c44-869a-99c3331d9527" providerId="ADAL" clId="{EA813354-F016-409C-A55B-EB42D8BC8B73}" dt="2021-04-06T04:33:14.680" v="5341" actId="27803"/>
          <ac:spMkLst>
            <pc:docMk/>
            <pc:sldMk cId="1830847363" sldId="283"/>
            <ac:spMk id="15353" creationId="{CDEF1FE1-36E1-448B-9F7E-A7FFF4AE78BB}"/>
          </ac:spMkLst>
        </pc:spChg>
        <pc:spChg chg="mod">
          <ac:chgData name="Vivek Saahil" userId="43ad321a-5946-4c44-869a-99c3331d9527" providerId="ADAL" clId="{EA813354-F016-409C-A55B-EB42D8BC8B73}" dt="2021-04-06T04:33:14.680" v="5341" actId="27803"/>
          <ac:spMkLst>
            <pc:docMk/>
            <pc:sldMk cId="1830847363" sldId="283"/>
            <ac:spMk id="15354" creationId="{4184FC11-DD76-47C1-9B69-7DFDA94293F3}"/>
          </ac:spMkLst>
        </pc:spChg>
        <pc:spChg chg="mod">
          <ac:chgData name="Vivek Saahil" userId="43ad321a-5946-4c44-869a-99c3331d9527" providerId="ADAL" clId="{EA813354-F016-409C-A55B-EB42D8BC8B73}" dt="2021-04-06T04:33:14.680" v="5341" actId="27803"/>
          <ac:spMkLst>
            <pc:docMk/>
            <pc:sldMk cId="1830847363" sldId="283"/>
            <ac:spMk id="15355" creationId="{208FAFF3-8D43-4785-BFAA-B962F2AA7C47}"/>
          </ac:spMkLst>
        </pc:spChg>
        <pc:spChg chg="mod">
          <ac:chgData name="Vivek Saahil" userId="43ad321a-5946-4c44-869a-99c3331d9527" providerId="ADAL" clId="{EA813354-F016-409C-A55B-EB42D8BC8B73}" dt="2021-04-06T04:33:14.680" v="5341" actId="27803"/>
          <ac:spMkLst>
            <pc:docMk/>
            <pc:sldMk cId="1830847363" sldId="283"/>
            <ac:spMk id="15356" creationId="{F74462E5-56F1-49C7-AB5B-3362742CA601}"/>
          </ac:spMkLst>
        </pc:spChg>
        <pc:spChg chg="mod">
          <ac:chgData name="Vivek Saahil" userId="43ad321a-5946-4c44-869a-99c3331d9527" providerId="ADAL" clId="{EA813354-F016-409C-A55B-EB42D8BC8B73}" dt="2021-04-06T04:33:14.680" v="5341" actId="27803"/>
          <ac:spMkLst>
            <pc:docMk/>
            <pc:sldMk cId="1830847363" sldId="283"/>
            <ac:spMk id="15357" creationId="{F841ACDB-ADCD-43C8-9519-42E0B2679FF9}"/>
          </ac:spMkLst>
        </pc:spChg>
        <pc:spChg chg="mod">
          <ac:chgData name="Vivek Saahil" userId="43ad321a-5946-4c44-869a-99c3331d9527" providerId="ADAL" clId="{EA813354-F016-409C-A55B-EB42D8BC8B73}" dt="2021-04-06T04:33:14.680" v="5341" actId="27803"/>
          <ac:spMkLst>
            <pc:docMk/>
            <pc:sldMk cId="1830847363" sldId="283"/>
            <ac:spMk id="15358" creationId="{76D48A04-8D97-4A8E-B5B3-38F170BE52AD}"/>
          </ac:spMkLst>
        </pc:spChg>
        <pc:spChg chg="mod">
          <ac:chgData name="Vivek Saahil" userId="43ad321a-5946-4c44-869a-99c3331d9527" providerId="ADAL" clId="{EA813354-F016-409C-A55B-EB42D8BC8B73}" dt="2021-04-06T04:33:14.680" v="5341" actId="27803"/>
          <ac:spMkLst>
            <pc:docMk/>
            <pc:sldMk cId="1830847363" sldId="283"/>
            <ac:spMk id="15359" creationId="{0ED1EAE3-F8AC-42D5-985F-3D65FE4A4EFA}"/>
          </ac:spMkLst>
        </pc:spChg>
        <pc:spChg chg="mod">
          <ac:chgData name="Vivek Saahil" userId="43ad321a-5946-4c44-869a-99c3331d9527" providerId="ADAL" clId="{EA813354-F016-409C-A55B-EB42D8BC8B73}" dt="2021-04-06T04:33:14.680" v="5341" actId="27803"/>
          <ac:spMkLst>
            <pc:docMk/>
            <pc:sldMk cId="1830847363" sldId="283"/>
            <ac:spMk id="15360" creationId="{3DAAFAA7-E12D-4851-B25A-BFA119B306A2}"/>
          </ac:spMkLst>
        </pc:spChg>
        <pc:spChg chg="mod">
          <ac:chgData name="Vivek Saahil" userId="43ad321a-5946-4c44-869a-99c3331d9527" providerId="ADAL" clId="{EA813354-F016-409C-A55B-EB42D8BC8B73}" dt="2021-04-06T04:33:14.680" v="5341" actId="27803"/>
          <ac:spMkLst>
            <pc:docMk/>
            <pc:sldMk cId="1830847363" sldId="283"/>
            <ac:spMk id="15361" creationId="{23D8403D-0F56-486C-BF82-A0840516A616}"/>
          </ac:spMkLst>
        </pc:spChg>
        <pc:spChg chg="mod">
          <ac:chgData name="Vivek Saahil" userId="43ad321a-5946-4c44-869a-99c3331d9527" providerId="ADAL" clId="{EA813354-F016-409C-A55B-EB42D8BC8B73}" dt="2021-04-06T04:33:14.680" v="5341" actId="27803"/>
          <ac:spMkLst>
            <pc:docMk/>
            <pc:sldMk cId="1830847363" sldId="283"/>
            <ac:spMk id="15362" creationId="{1008219F-2ADE-4FD5-A57F-330AFDA0850F}"/>
          </ac:spMkLst>
        </pc:spChg>
        <pc:spChg chg="mod">
          <ac:chgData name="Vivek Saahil" userId="43ad321a-5946-4c44-869a-99c3331d9527" providerId="ADAL" clId="{EA813354-F016-409C-A55B-EB42D8BC8B73}" dt="2021-04-06T04:33:14.680" v="5341" actId="27803"/>
          <ac:spMkLst>
            <pc:docMk/>
            <pc:sldMk cId="1830847363" sldId="283"/>
            <ac:spMk id="15363" creationId="{19E1A4FA-28FD-46FF-BAD2-DD5237CD972A}"/>
          </ac:spMkLst>
        </pc:spChg>
        <pc:spChg chg="mod">
          <ac:chgData name="Vivek Saahil" userId="43ad321a-5946-4c44-869a-99c3331d9527" providerId="ADAL" clId="{EA813354-F016-409C-A55B-EB42D8BC8B73}" dt="2021-04-06T04:33:14.680" v="5341" actId="27803"/>
          <ac:spMkLst>
            <pc:docMk/>
            <pc:sldMk cId="1830847363" sldId="283"/>
            <ac:spMk id="15364" creationId="{F4AAAF8E-6AD2-4BD7-916D-D1AC65503747}"/>
          </ac:spMkLst>
        </pc:spChg>
        <pc:spChg chg="mod">
          <ac:chgData name="Vivek Saahil" userId="43ad321a-5946-4c44-869a-99c3331d9527" providerId="ADAL" clId="{EA813354-F016-409C-A55B-EB42D8BC8B73}" dt="2021-04-06T04:33:14.680" v="5341" actId="27803"/>
          <ac:spMkLst>
            <pc:docMk/>
            <pc:sldMk cId="1830847363" sldId="283"/>
            <ac:spMk id="15365" creationId="{09B03B31-8AC2-45B0-802A-FFD2825A66FF}"/>
          </ac:spMkLst>
        </pc:spChg>
        <pc:spChg chg="mod">
          <ac:chgData name="Vivek Saahil" userId="43ad321a-5946-4c44-869a-99c3331d9527" providerId="ADAL" clId="{EA813354-F016-409C-A55B-EB42D8BC8B73}" dt="2021-04-06T04:33:14.680" v="5341" actId="27803"/>
          <ac:spMkLst>
            <pc:docMk/>
            <pc:sldMk cId="1830847363" sldId="283"/>
            <ac:spMk id="15366" creationId="{8BB20757-DB34-4D1A-9C57-15A94D522972}"/>
          </ac:spMkLst>
        </pc:spChg>
        <pc:spChg chg="mod">
          <ac:chgData name="Vivek Saahil" userId="43ad321a-5946-4c44-869a-99c3331d9527" providerId="ADAL" clId="{EA813354-F016-409C-A55B-EB42D8BC8B73}" dt="2021-04-06T04:33:14.680" v="5341" actId="27803"/>
          <ac:spMkLst>
            <pc:docMk/>
            <pc:sldMk cId="1830847363" sldId="283"/>
            <ac:spMk id="15367" creationId="{0346624A-3938-4D30-BD7C-6A44B04571C5}"/>
          </ac:spMkLst>
        </pc:spChg>
        <pc:spChg chg="mod">
          <ac:chgData name="Vivek Saahil" userId="43ad321a-5946-4c44-869a-99c3331d9527" providerId="ADAL" clId="{EA813354-F016-409C-A55B-EB42D8BC8B73}" dt="2021-04-06T04:33:14.680" v="5341" actId="27803"/>
          <ac:spMkLst>
            <pc:docMk/>
            <pc:sldMk cId="1830847363" sldId="283"/>
            <ac:spMk id="15368" creationId="{767713F6-04D9-4D62-9A2D-0EA21ADC1B82}"/>
          </ac:spMkLst>
        </pc:spChg>
        <pc:spChg chg="mod">
          <ac:chgData name="Vivek Saahil" userId="43ad321a-5946-4c44-869a-99c3331d9527" providerId="ADAL" clId="{EA813354-F016-409C-A55B-EB42D8BC8B73}" dt="2021-04-06T04:33:14.680" v="5341" actId="27803"/>
          <ac:spMkLst>
            <pc:docMk/>
            <pc:sldMk cId="1830847363" sldId="283"/>
            <ac:spMk id="15369" creationId="{1C39855A-CF2C-4F0B-8D3E-01BB5F567E68}"/>
          </ac:spMkLst>
        </pc:spChg>
        <pc:spChg chg="mod">
          <ac:chgData name="Vivek Saahil" userId="43ad321a-5946-4c44-869a-99c3331d9527" providerId="ADAL" clId="{EA813354-F016-409C-A55B-EB42D8BC8B73}" dt="2021-04-06T04:33:14.680" v="5341" actId="27803"/>
          <ac:spMkLst>
            <pc:docMk/>
            <pc:sldMk cId="1830847363" sldId="283"/>
            <ac:spMk id="15370" creationId="{CDD8AA4F-32AA-4A4A-9A9A-E57859340982}"/>
          </ac:spMkLst>
        </pc:spChg>
        <pc:spChg chg="mod">
          <ac:chgData name="Vivek Saahil" userId="43ad321a-5946-4c44-869a-99c3331d9527" providerId="ADAL" clId="{EA813354-F016-409C-A55B-EB42D8BC8B73}" dt="2021-04-06T04:33:14.680" v="5341" actId="27803"/>
          <ac:spMkLst>
            <pc:docMk/>
            <pc:sldMk cId="1830847363" sldId="283"/>
            <ac:spMk id="15371" creationId="{3A157702-B644-49BA-8827-857ED8D20079}"/>
          </ac:spMkLst>
        </pc:spChg>
        <pc:spChg chg="mod">
          <ac:chgData name="Vivek Saahil" userId="43ad321a-5946-4c44-869a-99c3331d9527" providerId="ADAL" clId="{EA813354-F016-409C-A55B-EB42D8BC8B73}" dt="2021-04-06T04:33:14.680" v="5341" actId="27803"/>
          <ac:spMkLst>
            <pc:docMk/>
            <pc:sldMk cId="1830847363" sldId="283"/>
            <ac:spMk id="15372" creationId="{78C2E642-E030-4602-A56F-8392651D4F65}"/>
          </ac:spMkLst>
        </pc:spChg>
        <pc:spChg chg="mod">
          <ac:chgData name="Vivek Saahil" userId="43ad321a-5946-4c44-869a-99c3331d9527" providerId="ADAL" clId="{EA813354-F016-409C-A55B-EB42D8BC8B73}" dt="2021-04-06T04:33:14.680" v="5341" actId="27803"/>
          <ac:spMkLst>
            <pc:docMk/>
            <pc:sldMk cId="1830847363" sldId="283"/>
            <ac:spMk id="15373" creationId="{BBFC8A1B-BEFE-4712-951E-19AF3A688995}"/>
          </ac:spMkLst>
        </pc:spChg>
        <pc:spChg chg="mod">
          <ac:chgData name="Vivek Saahil" userId="43ad321a-5946-4c44-869a-99c3331d9527" providerId="ADAL" clId="{EA813354-F016-409C-A55B-EB42D8BC8B73}" dt="2021-04-06T04:33:14.680" v="5341" actId="27803"/>
          <ac:spMkLst>
            <pc:docMk/>
            <pc:sldMk cId="1830847363" sldId="283"/>
            <ac:spMk id="15374" creationId="{C2DA902C-AEB2-4DEB-8FC1-72DCADC6363C}"/>
          </ac:spMkLst>
        </pc:spChg>
        <pc:spChg chg="mod">
          <ac:chgData name="Vivek Saahil" userId="43ad321a-5946-4c44-869a-99c3331d9527" providerId="ADAL" clId="{EA813354-F016-409C-A55B-EB42D8BC8B73}" dt="2021-04-06T04:33:14.680" v="5341" actId="27803"/>
          <ac:spMkLst>
            <pc:docMk/>
            <pc:sldMk cId="1830847363" sldId="283"/>
            <ac:spMk id="15375" creationId="{E21E26F6-F508-49C3-87B3-D4A6B0B9307B}"/>
          </ac:spMkLst>
        </pc:spChg>
        <pc:spChg chg="mod">
          <ac:chgData name="Vivek Saahil" userId="43ad321a-5946-4c44-869a-99c3331d9527" providerId="ADAL" clId="{EA813354-F016-409C-A55B-EB42D8BC8B73}" dt="2021-04-06T04:33:14.680" v="5341" actId="27803"/>
          <ac:spMkLst>
            <pc:docMk/>
            <pc:sldMk cId="1830847363" sldId="283"/>
            <ac:spMk id="15376" creationId="{DFFC9A36-26A1-440C-B9C0-D71C2F10326D}"/>
          </ac:spMkLst>
        </pc:spChg>
        <pc:spChg chg="mod">
          <ac:chgData name="Vivek Saahil" userId="43ad321a-5946-4c44-869a-99c3331d9527" providerId="ADAL" clId="{EA813354-F016-409C-A55B-EB42D8BC8B73}" dt="2021-04-06T04:33:14.680" v="5341" actId="27803"/>
          <ac:spMkLst>
            <pc:docMk/>
            <pc:sldMk cId="1830847363" sldId="283"/>
            <ac:spMk id="15377" creationId="{2DC6D90D-25F9-4388-836A-10354290ECF5}"/>
          </ac:spMkLst>
        </pc:spChg>
        <pc:spChg chg="mod">
          <ac:chgData name="Vivek Saahil" userId="43ad321a-5946-4c44-869a-99c3331d9527" providerId="ADAL" clId="{EA813354-F016-409C-A55B-EB42D8BC8B73}" dt="2021-04-06T04:33:14.680" v="5341" actId="27803"/>
          <ac:spMkLst>
            <pc:docMk/>
            <pc:sldMk cId="1830847363" sldId="283"/>
            <ac:spMk id="15378" creationId="{8B100A48-4437-4477-BE9D-784911BFEB17}"/>
          </ac:spMkLst>
        </pc:spChg>
        <pc:spChg chg="mod">
          <ac:chgData name="Vivek Saahil" userId="43ad321a-5946-4c44-869a-99c3331d9527" providerId="ADAL" clId="{EA813354-F016-409C-A55B-EB42D8BC8B73}" dt="2021-04-06T04:33:14.680" v="5341" actId="27803"/>
          <ac:spMkLst>
            <pc:docMk/>
            <pc:sldMk cId="1830847363" sldId="283"/>
            <ac:spMk id="15379" creationId="{036BDF40-FFE9-4F94-8787-3BFD5EC8ED20}"/>
          </ac:spMkLst>
        </pc:spChg>
        <pc:spChg chg="mod">
          <ac:chgData name="Vivek Saahil" userId="43ad321a-5946-4c44-869a-99c3331d9527" providerId="ADAL" clId="{EA813354-F016-409C-A55B-EB42D8BC8B73}" dt="2021-04-06T04:33:14.680" v="5341" actId="27803"/>
          <ac:spMkLst>
            <pc:docMk/>
            <pc:sldMk cId="1830847363" sldId="283"/>
            <ac:spMk id="15380" creationId="{5039AD3E-6792-4C0E-86A0-E43DA53BFF03}"/>
          </ac:spMkLst>
        </pc:spChg>
        <pc:spChg chg="mod">
          <ac:chgData name="Vivek Saahil" userId="43ad321a-5946-4c44-869a-99c3331d9527" providerId="ADAL" clId="{EA813354-F016-409C-A55B-EB42D8BC8B73}" dt="2021-04-06T04:33:14.680" v="5341" actId="27803"/>
          <ac:spMkLst>
            <pc:docMk/>
            <pc:sldMk cId="1830847363" sldId="283"/>
            <ac:spMk id="15381" creationId="{A67D1600-B9B5-4FDB-A7D7-300644A20258}"/>
          </ac:spMkLst>
        </pc:spChg>
        <pc:spChg chg="mod">
          <ac:chgData name="Vivek Saahil" userId="43ad321a-5946-4c44-869a-99c3331d9527" providerId="ADAL" clId="{EA813354-F016-409C-A55B-EB42D8BC8B73}" dt="2021-04-06T04:33:14.680" v="5341" actId="27803"/>
          <ac:spMkLst>
            <pc:docMk/>
            <pc:sldMk cId="1830847363" sldId="283"/>
            <ac:spMk id="15382" creationId="{C29655BD-5C8C-4633-BADB-103C00616C50}"/>
          </ac:spMkLst>
        </pc:spChg>
        <pc:spChg chg="mod">
          <ac:chgData name="Vivek Saahil" userId="43ad321a-5946-4c44-869a-99c3331d9527" providerId="ADAL" clId="{EA813354-F016-409C-A55B-EB42D8BC8B73}" dt="2021-04-06T04:33:14.680" v="5341" actId="27803"/>
          <ac:spMkLst>
            <pc:docMk/>
            <pc:sldMk cId="1830847363" sldId="283"/>
            <ac:spMk id="15383" creationId="{AC20A8D6-2C90-4245-8A0F-8B611089C51F}"/>
          </ac:spMkLst>
        </pc:spChg>
        <pc:spChg chg="mod">
          <ac:chgData name="Vivek Saahil" userId="43ad321a-5946-4c44-869a-99c3331d9527" providerId="ADAL" clId="{EA813354-F016-409C-A55B-EB42D8BC8B73}" dt="2021-04-06T04:33:14.680" v="5341" actId="27803"/>
          <ac:spMkLst>
            <pc:docMk/>
            <pc:sldMk cId="1830847363" sldId="283"/>
            <ac:spMk id="15384" creationId="{4579C4C7-E094-4E0F-9904-223679348CD3}"/>
          </ac:spMkLst>
        </pc:spChg>
        <pc:spChg chg="mod">
          <ac:chgData name="Vivek Saahil" userId="43ad321a-5946-4c44-869a-99c3331d9527" providerId="ADAL" clId="{EA813354-F016-409C-A55B-EB42D8BC8B73}" dt="2021-04-06T04:33:14.680" v="5341" actId="27803"/>
          <ac:spMkLst>
            <pc:docMk/>
            <pc:sldMk cId="1830847363" sldId="283"/>
            <ac:spMk id="15385" creationId="{59857BB2-A778-4EB1-A4D2-F7C1A7DFEF76}"/>
          </ac:spMkLst>
        </pc:spChg>
        <pc:spChg chg="mod">
          <ac:chgData name="Vivek Saahil" userId="43ad321a-5946-4c44-869a-99c3331d9527" providerId="ADAL" clId="{EA813354-F016-409C-A55B-EB42D8BC8B73}" dt="2021-04-06T04:33:14.680" v="5341" actId="27803"/>
          <ac:spMkLst>
            <pc:docMk/>
            <pc:sldMk cId="1830847363" sldId="283"/>
            <ac:spMk id="15386" creationId="{21E0EE63-0DB2-4207-A4FD-4172F5A1B13D}"/>
          </ac:spMkLst>
        </pc:spChg>
        <pc:spChg chg="mod">
          <ac:chgData name="Vivek Saahil" userId="43ad321a-5946-4c44-869a-99c3331d9527" providerId="ADAL" clId="{EA813354-F016-409C-A55B-EB42D8BC8B73}" dt="2021-04-06T04:33:14.680" v="5341" actId="27803"/>
          <ac:spMkLst>
            <pc:docMk/>
            <pc:sldMk cId="1830847363" sldId="283"/>
            <ac:spMk id="15387" creationId="{A148E468-18F3-41EE-80D3-82E030C2D168}"/>
          </ac:spMkLst>
        </pc:spChg>
        <pc:spChg chg="mod">
          <ac:chgData name="Vivek Saahil" userId="43ad321a-5946-4c44-869a-99c3331d9527" providerId="ADAL" clId="{EA813354-F016-409C-A55B-EB42D8BC8B73}" dt="2021-04-06T04:33:14.680" v="5341" actId="27803"/>
          <ac:spMkLst>
            <pc:docMk/>
            <pc:sldMk cId="1830847363" sldId="283"/>
            <ac:spMk id="15388" creationId="{7DD0425A-7935-4378-8228-F740F12AA872}"/>
          </ac:spMkLst>
        </pc:spChg>
        <pc:spChg chg="mod">
          <ac:chgData name="Vivek Saahil" userId="43ad321a-5946-4c44-869a-99c3331d9527" providerId="ADAL" clId="{EA813354-F016-409C-A55B-EB42D8BC8B73}" dt="2021-04-06T04:33:14.680" v="5341" actId="27803"/>
          <ac:spMkLst>
            <pc:docMk/>
            <pc:sldMk cId="1830847363" sldId="283"/>
            <ac:spMk id="15389" creationId="{EB8A700F-A3F6-4D1C-9EE5-753C74F3B23C}"/>
          </ac:spMkLst>
        </pc:spChg>
        <pc:spChg chg="mod">
          <ac:chgData name="Vivek Saahil" userId="43ad321a-5946-4c44-869a-99c3331d9527" providerId="ADAL" clId="{EA813354-F016-409C-A55B-EB42D8BC8B73}" dt="2021-04-06T04:33:14.680" v="5341" actId="27803"/>
          <ac:spMkLst>
            <pc:docMk/>
            <pc:sldMk cId="1830847363" sldId="283"/>
            <ac:spMk id="15390" creationId="{728BA783-73B1-4C8C-B965-3D7B26A8D0F4}"/>
          </ac:spMkLst>
        </pc:spChg>
        <pc:spChg chg="mod">
          <ac:chgData name="Vivek Saahil" userId="43ad321a-5946-4c44-869a-99c3331d9527" providerId="ADAL" clId="{EA813354-F016-409C-A55B-EB42D8BC8B73}" dt="2021-04-06T04:33:14.680" v="5341" actId="27803"/>
          <ac:spMkLst>
            <pc:docMk/>
            <pc:sldMk cId="1830847363" sldId="283"/>
            <ac:spMk id="15391" creationId="{D49DCB97-CC23-4F0E-898E-B030050C6B1F}"/>
          </ac:spMkLst>
        </pc:spChg>
        <pc:spChg chg="mod">
          <ac:chgData name="Vivek Saahil" userId="43ad321a-5946-4c44-869a-99c3331d9527" providerId="ADAL" clId="{EA813354-F016-409C-A55B-EB42D8BC8B73}" dt="2021-04-06T04:33:14.680" v="5341" actId="27803"/>
          <ac:spMkLst>
            <pc:docMk/>
            <pc:sldMk cId="1830847363" sldId="283"/>
            <ac:spMk id="15392" creationId="{EE74908A-3324-4C83-A4C5-3130A76F96D4}"/>
          </ac:spMkLst>
        </pc:spChg>
        <pc:spChg chg="mod">
          <ac:chgData name="Vivek Saahil" userId="43ad321a-5946-4c44-869a-99c3331d9527" providerId="ADAL" clId="{EA813354-F016-409C-A55B-EB42D8BC8B73}" dt="2021-04-06T04:33:14.680" v="5341" actId="27803"/>
          <ac:spMkLst>
            <pc:docMk/>
            <pc:sldMk cId="1830847363" sldId="283"/>
            <ac:spMk id="15393" creationId="{AC43902B-4114-4BC9-ACE8-4A3E990C546B}"/>
          </ac:spMkLst>
        </pc:spChg>
        <pc:spChg chg="mod">
          <ac:chgData name="Vivek Saahil" userId="43ad321a-5946-4c44-869a-99c3331d9527" providerId="ADAL" clId="{EA813354-F016-409C-A55B-EB42D8BC8B73}" dt="2021-04-06T04:33:14.680" v="5341" actId="27803"/>
          <ac:spMkLst>
            <pc:docMk/>
            <pc:sldMk cId="1830847363" sldId="283"/>
            <ac:spMk id="15394" creationId="{4B93C75C-6702-40F1-91F4-FB432C65B87F}"/>
          </ac:spMkLst>
        </pc:spChg>
        <pc:spChg chg="mod">
          <ac:chgData name="Vivek Saahil" userId="43ad321a-5946-4c44-869a-99c3331d9527" providerId="ADAL" clId="{EA813354-F016-409C-A55B-EB42D8BC8B73}" dt="2021-04-06T04:33:14.680" v="5341" actId="27803"/>
          <ac:spMkLst>
            <pc:docMk/>
            <pc:sldMk cId="1830847363" sldId="283"/>
            <ac:spMk id="15395" creationId="{4E50A136-C13B-4710-A478-678182227206}"/>
          </ac:spMkLst>
        </pc:spChg>
        <pc:spChg chg="mod">
          <ac:chgData name="Vivek Saahil" userId="43ad321a-5946-4c44-869a-99c3331d9527" providerId="ADAL" clId="{EA813354-F016-409C-A55B-EB42D8BC8B73}" dt="2021-04-06T04:33:14.680" v="5341" actId="27803"/>
          <ac:spMkLst>
            <pc:docMk/>
            <pc:sldMk cId="1830847363" sldId="283"/>
            <ac:spMk id="15396" creationId="{09CB3181-B572-41D7-8043-C616934DF50A}"/>
          </ac:spMkLst>
        </pc:spChg>
        <pc:spChg chg="mod">
          <ac:chgData name="Vivek Saahil" userId="43ad321a-5946-4c44-869a-99c3331d9527" providerId="ADAL" clId="{EA813354-F016-409C-A55B-EB42D8BC8B73}" dt="2021-04-06T04:33:14.680" v="5341" actId="27803"/>
          <ac:spMkLst>
            <pc:docMk/>
            <pc:sldMk cId="1830847363" sldId="283"/>
            <ac:spMk id="15397" creationId="{F14DE5B5-C6F1-4B30-923F-042AE30159A0}"/>
          </ac:spMkLst>
        </pc:spChg>
        <pc:spChg chg="mod">
          <ac:chgData name="Vivek Saahil" userId="43ad321a-5946-4c44-869a-99c3331d9527" providerId="ADAL" clId="{EA813354-F016-409C-A55B-EB42D8BC8B73}" dt="2021-04-06T04:33:14.680" v="5341" actId="27803"/>
          <ac:spMkLst>
            <pc:docMk/>
            <pc:sldMk cId="1830847363" sldId="283"/>
            <ac:spMk id="15398" creationId="{A4385BE8-840D-409C-9867-65BCB19B82FC}"/>
          </ac:spMkLst>
        </pc:spChg>
        <pc:spChg chg="mod">
          <ac:chgData name="Vivek Saahil" userId="43ad321a-5946-4c44-869a-99c3331d9527" providerId="ADAL" clId="{EA813354-F016-409C-A55B-EB42D8BC8B73}" dt="2021-04-06T04:33:14.680" v="5341" actId="27803"/>
          <ac:spMkLst>
            <pc:docMk/>
            <pc:sldMk cId="1830847363" sldId="283"/>
            <ac:spMk id="15399" creationId="{0A5E9154-9AFB-43DC-A0B9-0EFD16FCE20F}"/>
          </ac:spMkLst>
        </pc:spChg>
        <pc:spChg chg="mod">
          <ac:chgData name="Vivek Saahil" userId="43ad321a-5946-4c44-869a-99c3331d9527" providerId="ADAL" clId="{EA813354-F016-409C-A55B-EB42D8BC8B73}" dt="2021-04-06T04:33:14.680" v="5341" actId="27803"/>
          <ac:spMkLst>
            <pc:docMk/>
            <pc:sldMk cId="1830847363" sldId="283"/>
            <ac:spMk id="15400" creationId="{9EB26238-8C35-452A-837C-39DAD80F7A11}"/>
          </ac:spMkLst>
        </pc:spChg>
        <pc:spChg chg="mod">
          <ac:chgData name="Vivek Saahil" userId="43ad321a-5946-4c44-869a-99c3331d9527" providerId="ADAL" clId="{EA813354-F016-409C-A55B-EB42D8BC8B73}" dt="2021-04-06T04:33:14.680" v="5341" actId="27803"/>
          <ac:spMkLst>
            <pc:docMk/>
            <pc:sldMk cId="1830847363" sldId="283"/>
            <ac:spMk id="15401" creationId="{0E0B4A4E-75F3-42B3-BD0D-D7A5C87A12DC}"/>
          </ac:spMkLst>
        </pc:spChg>
        <pc:spChg chg="mod">
          <ac:chgData name="Vivek Saahil" userId="43ad321a-5946-4c44-869a-99c3331d9527" providerId="ADAL" clId="{EA813354-F016-409C-A55B-EB42D8BC8B73}" dt="2021-04-06T04:33:14.680" v="5341" actId="27803"/>
          <ac:spMkLst>
            <pc:docMk/>
            <pc:sldMk cId="1830847363" sldId="283"/>
            <ac:spMk id="15402" creationId="{E77E117F-43FB-4B1B-B2FE-EBDF19124E6C}"/>
          </ac:spMkLst>
        </pc:spChg>
        <pc:spChg chg="mod">
          <ac:chgData name="Vivek Saahil" userId="43ad321a-5946-4c44-869a-99c3331d9527" providerId="ADAL" clId="{EA813354-F016-409C-A55B-EB42D8BC8B73}" dt="2021-04-06T04:33:14.680" v="5341" actId="27803"/>
          <ac:spMkLst>
            <pc:docMk/>
            <pc:sldMk cId="1830847363" sldId="283"/>
            <ac:spMk id="15403" creationId="{535D79D4-3F3B-475E-AAA4-FC77003D1E72}"/>
          </ac:spMkLst>
        </pc:spChg>
        <pc:spChg chg="mod">
          <ac:chgData name="Vivek Saahil" userId="43ad321a-5946-4c44-869a-99c3331d9527" providerId="ADAL" clId="{EA813354-F016-409C-A55B-EB42D8BC8B73}" dt="2021-04-06T04:33:14.680" v="5341" actId="27803"/>
          <ac:spMkLst>
            <pc:docMk/>
            <pc:sldMk cId="1830847363" sldId="283"/>
            <ac:spMk id="15404" creationId="{EB949788-3DE3-48C2-A096-254B51FF36DD}"/>
          </ac:spMkLst>
        </pc:spChg>
        <pc:spChg chg="mod">
          <ac:chgData name="Vivek Saahil" userId="43ad321a-5946-4c44-869a-99c3331d9527" providerId="ADAL" clId="{EA813354-F016-409C-A55B-EB42D8BC8B73}" dt="2021-04-06T04:33:14.680" v="5341" actId="27803"/>
          <ac:spMkLst>
            <pc:docMk/>
            <pc:sldMk cId="1830847363" sldId="283"/>
            <ac:spMk id="15405" creationId="{63F4C840-2084-41D9-BA5B-66A07F2002AC}"/>
          </ac:spMkLst>
        </pc:spChg>
        <pc:spChg chg="mod">
          <ac:chgData name="Vivek Saahil" userId="43ad321a-5946-4c44-869a-99c3331d9527" providerId="ADAL" clId="{EA813354-F016-409C-A55B-EB42D8BC8B73}" dt="2021-04-06T04:33:14.680" v="5341" actId="27803"/>
          <ac:spMkLst>
            <pc:docMk/>
            <pc:sldMk cId="1830847363" sldId="283"/>
            <ac:spMk id="15406" creationId="{772631CE-0CC2-4977-BF80-A167805C3FD8}"/>
          </ac:spMkLst>
        </pc:spChg>
        <pc:spChg chg="mod">
          <ac:chgData name="Vivek Saahil" userId="43ad321a-5946-4c44-869a-99c3331d9527" providerId="ADAL" clId="{EA813354-F016-409C-A55B-EB42D8BC8B73}" dt="2021-04-06T04:33:14.680" v="5341" actId="27803"/>
          <ac:spMkLst>
            <pc:docMk/>
            <pc:sldMk cId="1830847363" sldId="283"/>
            <ac:spMk id="15407" creationId="{3A8A1652-237A-4D06-A00C-63D03E8D84F3}"/>
          </ac:spMkLst>
        </pc:spChg>
        <pc:spChg chg="mod">
          <ac:chgData name="Vivek Saahil" userId="43ad321a-5946-4c44-869a-99c3331d9527" providerId="ADAL" clId="{EA813354-F016-409C-A55B-EB42D8BC8B73}" dt="2021-04-06T04:33:14.680" v="5341" actId="27803"/>
          <ac:spMkLst>
            <pc:docMk/>
            <pc:sldMk cId="1830847363" sldId="283"/>
            <ac:spMk id="15408" creationId="{0DABEB6E-D8BE-470D-8420-BF489AF9FED0}"/>
          </ac:spMkLst>
        </pc:spChg>
        <pc:spChg chg="mod">
          <ac:chgData name="Vivek Saahil" userId="43ad321a-5946-4c44-869a-99c3331d9527" providerId="ADAL" clId="{EA813354-F016-409C-A55B-EB42D8BC8B73}" dt="2021-04-06T04:33:14.680" v="5341" actId="27803"/>
          <ac:spMkLst>
            <pc:docMk/>
            <pc:sldMk cId="1830847363" sldId="283"/>
            <ac:spMk id="15409" creationId="{80322E58-72E8-4F51-A2BD-B107BBC70D70}"/>
          </ac:spMkLst>
        </pc:spChg>
        <pc:spChg chg="mod">
          <ac:chgData name="Vivek Saahil" userId="43ad321a-5946-4c44-869a-99c3331d9527" providerId="ADAL" clId="{EA813354-F016-409C-A55B-EB42D8BC8B73}" dt="2021-04-06T04:33:14.680" v="5341" actId="27803"/>
          <ac:spMkLst>
            <pc:docMk/>
            <pc:sldMk cId="1830847363" sldId="283"/>
            <ac:spMk id="15410" creationId="{B38C2F31-3F2A-4FA5-BE8C-2B9C707B33A3}"/>
          </ac:spMkLst>
        </pc:spChg>
        <pc:spChg chg="mod">
          <ac:chgData name="Vivek Saahil" userId="43ad321a-5946-4c44-869a-99c3331d9527" providerId="ADAL" clId="{EA813354-F016-409C-A55B-EB42D8BC8B73}" dt="2021-04-06T04:33:14.680" v="5341" actId="27803"/>
          <ac:spMkLst>
            <pc:docMk/>
            <pc:sldMk cId="1830847363" sldId="283"/>
            <ac:spMk id="15411" creationId="{385004AA-E39D-474F-8A6C-F626FE818B2F}"/>
          </ac:spMkLst>
        </pc:spChg>
        <pc:spChg chg="mod">
          <ac:chgData name="Vivek Saahil" userId="43ad321a-5946-4c44-869a-99c3331d9527" providerId="ADAL" clId="{EA813354-F016-409C-A55B-EB42D8BC8B73}" dt="2021-04-06T04:33:14.680" v="5341" actId="27803"/>
          <ac:spMkLst>
            <pc:docMk/>
            <pc:sldMk cId="1830847363" sldId="283"/>
            <ac:spMk id="15412" creationId="{F9FE95FB-4D5F-4D9F-8D05-019597B442C2}"/>
          </ac:spMkLst>
        </pc:spChg>
        <pc:spChg chg="mod">
          <ac:chgData name="Vivek Saahil" userId="43ad321a-5946-4c44-869a-99c3331d9527" providerId="ADAL" clId="{EA813354-F016-409C-A55B-EB42D8BC8B73}" dt="2021-04-06T04:33:14.680" v="5341" actId="27803"/>
          <ac:spMkLst>
            <pc:docMk/>
            <pc:sldMk cId="1830847363" sldId="283"/>
            <ac:spMk id="15413" creationId="{33AE22F5-16FD-4883-A5D6-5978F2CEA1E9}"/>
          </ac:spMkLst>
        </pc:spChg>
        <pc:spChg chg="mod">
          <ac:chgData name="Vivek Saahil" userId="43ad321a-5946-4c44-869a-99c3331d9527" providerId="ADAL" clId="{EA813354-F016-409C-A55B-EB42D8BC8B73}" dt="2021-04-06T04:33:14.680" v="5341" actId="27803"/>
          <ac:spMkLst>
            <pc:docMk/>
            <pc:sldMk cId="1830847363" sldId="283"/>
            <ac:spMk id="15414" creationId="{192CE3DB-A9E8-4EBE-B2B6-CDA2FBA0F08F}"/>
          </ac:spMkLst>
        </pc:spChg>
        <pc:spChg chg="mod">
          <ac:chgData name="Vivek Saahil" userId="43ad321a-5946-4c44-869a-99c3331d9527" providerId="ADAL" clId="{EA813354-F016-409C-A55B-EB42D8BC8B73}" dt="2021-04-06T04:33:14.680" v="5341" actId="27803"/>
          <ac:spMkLst>
            <pc:docMk/>
            <pc:sldMk cId="1830847363" sldId="283"/>
            <ac:spMk id="15415" creationId="{B9CE83C4-5D2A-44D4-A33D-90921DE6F6BF}"/>
          </ac:spMkLst>
        </pc:spChg>
        <pc:spChg chg="mod">
          <ac:chgData name="Vivek Saahil" userId="43ad321a-5946-4c44-869a-99c3331d9527" providerId="ADAL" clId="{EA813354-F016-409C-A55B-EB42D8BC8B73}" dt="2021-04-06T04:33:14.680" v="5341" actId="27803"/>
          <ac:spMkLst>
            <pc:docMk/>
            <pc:sldMk cId="1830847363" sldId="283"/>
            <ac:spMk id="15416" creationId="{2B9B091C-F111-4180-83B7-DB2E7E4F3EBD}"/>
          </ac:spMkLst>
        </pc:spChg>
        <pc:spChg chg="mod">
          <ac:chgData name="Vivek Saahil" userId="43ad321a-5946-4c44-869a-99c3331d9527" providerId="ADAL" clId="{EA813354-F016-409C-A55B-EB42D8BC8B73}" dt="2021-04-06T04:33:14.680" v="5341" actId="27803"/>
          <ac:spMkLst>
            <pc:docMk/>
            <pc:sldMk cId="1830847363" sldId="283"/>
            <ac:spMk id="15417" creationId="{58A17770-9D98-4448-BA10-93ED6194E77E}"/>
          </ac:spMkLst>
        </pc:spChg>
        <pc:spChg chg="mod">
          <ac:chgData name="Vivek Saahil" userId="43ad321a-5946-4c44-869a-99c3331d9527" providerId="ADAL" clId="{EA813354-F016-409C-A55B-EB42D8BC8B73}" dt="2021-04-06T04:33:14.680" v="5341" actId="27803"/>
          <ac:spMkLst>
            <pc:docMk/>
            <pc:sldMk cId="1830847363" sldId="283"/>
            <ac:spMk id="15418" creationId="{1D4D13D4-8EAE-4E49-BAFE-46D931979CD4}"/>
          </ac:spMkLst>
        </pc:spChg>
        <pc:spChg chg="mod">
          <ac:chgData name="Vivek Saahil" userId="43ad321a-5946-4c44-869a-99c3331d9527" providerId="ADAL" clId="{EA813354-F016-409C-A55B-EB42D8BC8B73}" dt="2021-04-06T04:33:14.680" v="5341" actId="27803"/>
          <ac:spMkLst>
            <pc:docMk/>
            <pc:sldMk cId="1830847363" sldId="283"/>
            <ac:spMk id="15419" creationId="{E65A4175-13A0-4EC6-857D-CD359C193B8F}"/>
          </ac:spMkLst>
        </pc:spChg>
        <pc:spChg chg="mod">
          <ac:chgData name="Vivek Saahil" userId="43ad321a-5946-4c44-869a-99c3331d9527" providerId="ADAL" clId="{EA813354-F016-409C-A55B-EB42D8BC8B73}" dt="2021-04-06T04:33:14.680" v="5341" actId="27803"/>
          <ac:spMkLst>
            <pc:docMk/>
            <pc:sldMk cId="1830847363" sldId="283"/>
            <ac:spMk id="15420" creationId="{B978BB55-8B20-4FBD-BBB6-4ACC92457B08}"/>
          </ac:spMkLst>
        </pc:spChg>
        <pc:spChg chg="mod">
          <ac:chgData name="Vivek Saahil" userId="43ad321a-5946-4c44-869a-99c3331d9527" providerId="ADAL" clId="{EA813354-F016-409C-A55B-EB42D8BC8B73}" dt="2021-04-06T04:33:14.680" v="5341" actId="27803"/>
          <ac:spMkLst>
            <pc:docMk/>
            <pc:sldMk cId="1830847363" sldId="283"/>
            <ac:spMk id="15421" creationId="{B5CC6E7F-E156-4880-9C33-D50768BBA70C}"/>
          </ac:spMkLst>
        </pc:spChg>
        <pc:spChg chg="mod">
          <ac:chgData name="Vivek Saahil" userId="43ad321a-5946-4c44-869a-99c3331d9527" providerId="ADAL" clId="{EA813354-F016-409C-A55B-EB42D8BC8B73}" dt="2021-04-06T04:33:14.680" v="5341" actId="27803"/>
          <ac:spMkLst>
            <pc:docMk/>
            <pc:sldMk cId="1830847363" sldId="283"/>
            <ac:spMk id="15422" creationId="{1FE92373-5F18-46CD-A5C1-EF563DB80924}"/>
          </ac:spMkLst>
        </pc:spChg>
        <pc:spChg chg="mod">
          <ac:chgData name="Vivek Saahil" userId="43ad321a-5946-4c44-869a-99c3331d9527" providerId="ADAL" clId="{EA813354-F016-409C-A55B-EB42D8BC8B73}" dt="2021-04-06T04:33:14.680" v="5341" actId="27803"/>
          <ac:spMkLst>
            <pc:docMk/>
            <pc:sldMk cId="1830847363" sldId="283"/>
            <ac:spMk id="15423" creationId="{BFF4F223-2A16-489B-A642-6ACAB698D1C2}"/>
          </ac:spMkLst>
        </pc:spChg>
        <pc:spChg chg="mod">
          <ac:chgData name="Vivek Saahil" userId="43ad321a-5946-4c44-869a-99c3331d9527" providerId="ADAL" clId="{EA813354-F016-409C-A55B-EB42D8BC8B73}" dt="2021-04-06T04:33:14.680" v="5341" actId="27803"/>
          <ac:spMkLst>
            <pc:docMk/>
            <pc:sldMk cId="1830847363" sldId="283"/>
            <ac:spMk id="15424" creationId="{9EE4668F-176D-4BB3-9E7A-6C3A7458A714}"/>
          </ac:spMkLst>
        </pc:spChg>
        <pc:spChg chg="mod">
          <ac:chgData name="Vivek Saahil" userId="43ad321a-5946-4c44-869a-99c3331d9527" providerId="ADAL" clId="{EA813354-F016-409C-A55B-EB42D8BC8B73}" dt="2021-04-06T04:33:14.680" v="5341" actId="27803"/>
          <ac:spMkLst>
            <pc:docMk/>
            <pc:sldMk cId="1830847363" sldId="283"/>
            <ac:spMk id="15425" creationId="{6A453465-AF5D-4709-925A-AFE4BA3F875F}"/>
          </ac:spMkLst>
        </pc:spChg>
        <pc:spChg chg="mod">
          <ac:chgData name="Vivek Saahil" userId="43ad321a-5946-4c44-869a-99c3331d9527" providerId="ADAL" clId="{EA813354-F016-409C-A55B-EB42D8BC8B73}" dt="2021-04-06T04:33:14.680" v="5341" actId="27803"/>
          <ac:spMkLst>
            <pc:docMk/>
            <pc:sldMk cId="1830847363" sldId="283"/>
            <ac:spMk id="15426" creationId="{8E8151B7-3B83-4C13-BB29-730A4449929D}"/>
          </ac:spMkLst>
        </pc:spChg>
        <pc:spChg chg="mod">
          <ac:chgData name="Vivek Saahil" userId="43ad321a-5946-4c44-869a-99c3331d9527" providerId="ADAL" clId="{EA813354-F016-409C-A55B-EB42D8BC8B73}" dt="2021-04-06T04:33:14.680" v="5341" actId="27803"/>
          <ac:spMkLst>
            <pc:docMk/>
            <pc:sldMk cId="1830847363" sldId="283"/>
            <ac:spMk id="15427" creationId="{E9033F7C-C837-47F8-900C-2B39AF776CDB}"/>
          </ac:spMkLst>
        </pc:spChg>
        <pc:spChg chg="mod">
          <ac:chgData name="Vivek Saahil" userId="43ad321a-5946-4c44-869a-99c3331d9527" providerId="ADAL" clId="{EA813354-F016-409C-A55B-EB42D8BC8B73}" dt="2021-04-06T04:33:14.680" v="5341" actId="27803"/>
          <ac:spMkLst>
            <pc:docMk/>
            <pc:sldMk cId="1830847363" sldId="283"/>
            <ac:spMk id="15428" creationId="{916FF92E-C57C-47AF-B89E-29D564694EA0}"/>
          </ac:spMkLst>
        </pc:spChg>
        <pc:spChg chg="mod">
          <ac:chgData name="Vivek Saahil" userId="43ad321a-5946-4c44-869a-99c3331d9527" providerId="ADAL" clId="{EA813354-F016-409C-A55B-EB42D8BC8B73}" dt="2021-04-06T04:33:14.680" v="5341" actId="27803"/>
          <ac:spMkLst>
            <pc:docMk/>
            <pc:sldMk cId="1830847363" sldId="283"/>
            <ac:spMk id="15429" creationId="{FD05A670-A8A9-415F-89ED-7C304C4963B9}"/>
          </ac:spMkLst>
        </pc:spChg>
        <pc:spChg chg="mod">
          <ac:chgData name="Vivek Saahil" userId="43ad321a-5946-4c44-869a-99c3331d9527" providerId="ADAL" clId="{EA813354-F016-409C-A55B-EB42D8BC8B73}" dt="2021-04-06T04:33:14.680" v="5341" actId="27803"/>
          <ac:spMkLst>
            <pc:docMk/>
            <pc:sldMk cId="1830847363" sldId="283"/>
            <ac:spMk id="15430" creationId="{5A97A00D-70B0-4D77-91F5-600CB11E0640}"/>
          </ac:spMkLst>
        </pc:spChg>
        <pc:spChg chg="mod">
          <ac:chgData name="Vivek Saahil" userId="43ad321a-5946-4c44-869a-99c3331d9527" providerId="ADAL" clId="{EA813354-F016-409C-A55B-EB42D8BC8B73}" dt="2021-04-06T04:33:14.680" v="5341" actId="27803"/>
          <ac:spMkLst>
            <pc:docMk/>
            <pc:sldMk cId="1830847363" sldId="283"/>
            <ac:spMk id="15431" creationId="{3237FD58-76A9-4B14-AC4A-62601E80CAFF}"/>
          </ac:spMkLst>
        </pc:spChg>
        <pc:spChg chg="mod">
          <ac:chgData name="Vivek Saahil" userId="43ad321a-5946-4c44-869a-99c3331d9527" providerId="ADAL" clId="{EA813354-F016-409C-A55B-EB42D8BC8B73}" dt="2021-04-06T04:33:14.680" v="5341" actId="27803"/>
          <ac:spMkLst>
            <pc:docMk/>
            <pc:sldMk cId="1830847363" sldId="283"/>
            <ac:spMk id="15432" creationId="{09792032-50AA-439F-B43D-CE8FF936881B}"/>
          </ac:spMkLst>
        </pc:spChg>
        <pc:spChg chg="mod">
          <ac:chgData name="Vivek Saahil" userId="43ad321a-5946-4c44-869a-99c3331d9527" providerId="ADAL" clId="{EA813354-F016-409C-A55B-EB42D8BC8B73}" dt="2021-04-06T04:33:14.680" v="5341" actId="27803"/>
          <ac:spMkLst>
            <pc:docMk/>
            <pc:sldMk cId="1830847363" sldId="283"/>
            <ac:spMk id="15433" creationId="{201861A7-137D-4976-A168-7777A1CE06A4}"/>
          </ac:spMkLst>
        </pc:spChg>
        <pc:spChg chg="mod">
          <ac:chgData name="Vivek Saahil" userId="43ad321a-5946-4c44-869a-99c3331d9527" providerId="ADAL" clId="{EA813354-F016-409C-A55B-EB42D8BC8B73}" dt="2021-04-06T04:33:14.680" v="5341" actId="27803"/>
          <ac:spMkLst>
            <pc:docMk/>
            <pc:sldMk cId="1830847363" sldId="283"/>
            <ac:spMk id="15434" creationId="{C6E876D2-56A9-467E-97E6-8CE2AD046E30}"/>
          </ac:spMkLst>
        </pc:spChg>
        <pc:spChg chg="mod">
          <ac:chgData name="Vivek Saahil" userId="43ad321a-5946-4c44-869a-99c3331d9527" providerId="ADAL" clId="{EA813354-F016-409C-A55B-EB42D8BC8B73}" dt="2021-04-06T04:33:14.680" v="5341" actId="27803"/>
          <ac:spMkLst>
            <pc:docMk/>
            <pc:sldMk cId="1830847363" sldId="283"/>
            <ac:spMk id="15435" creationId="{7914BC23-0423-4373-BF83-81E9213E6F18}"/>
          </ac:spMkLst>
        </pc:spChg>
        <pc:spChg chg="mod">
          <ac:chgData name="Vivek Saahil" userId="43ad321a-5946-4c44-869a-99c3331d9527" providerId="ADAL" clId="{EA813354-F016-409C-A55B-EB42D8BC8B73}" dt="2021-04-06T04:33:14.680" v="5341" actId="27803"/>
          <ac:spMkLst>
            <pc:docMk/>
            <pc:sldMk cId="1830847363" sldId="283"/>
            <ac:spMk id="15436" creationId="{303F38C7-3C23-444E-956B-A5AE2E2CDAFD}"/>
          </ac:spMkLst>
        </pc:spChg>
        <pc:spChg chg="mod">
          <ac:chgData name="Vivek Saahil" userId="43ad321a-5946-4c44-869a-99c3331d9527" providerId="ADAL" clId="{EA813354-F016-409C-A55B-EB42D8BC8B73}" dt="2021-04-06T04:33:14.680" v="5341" actId="27803"/>
          <ac:spMkLst>
            <pc:docMk/>
            <pc:sldMk cId="1830847363" sldId="283"/>
            <ac:spMk id="15437" creationId="{1E8A8838-4CE3-4B50-B8A4-74EE501A2EB0}"/>
          </ac:spMkLst>
        </pc:spChg>
        <pc:spChg chg="mod">
          <ac:chgData name="Vivek Saahil" userId="43ad321a-5946-4c44-869a-99c3331d9527" providerId="ADAL" clId="{EA813354-F016-409C-A55B-EB42D8BC8B73}" dt="2021-04-06T04:33:14.680" v="5341" actId="27803"/>
          <ac:spMkLst>
            <pc:docMk/>
            <pc:sldMk cId="1830847363" sldId="283"/>
            <ac:spMk id="15438" creationId="{71101612-90A2-465C-8E49-22DE8FF01620}"/>
          </ac:spMkLst>
        </pc:spChg>
        <pc:spChg chg="mod">
          <ac:chgData name="Vivek Saahil" userId="43ad321a-5946-4c44-869a-99c3331d9527" providerId="ADAL" clId="{EA813354-F016-409C-A55B-EB42D8BC8B73}" dt="2021-04-06T04:33:14.680" v="5341" actId="27803"/>
          <ac:spMkLst>
            <pc:docMk/>
            <pc:sldMk cId="1830847363" sldId="283"/>
            <ac:spMk id="15439" creationId="{E5F975AD-361A-414C-AD23-8C6252ACEB96}"/>
          </ac:spMkLst>
        </pc:spChg>
        <pc:spChg chg="mod">
          <ac:chgData name="Vivek Saahil" userId="43ad321a-5946-4c44-869a-99c3331d9527" providerId="ADAL" clId="{EA813354-F016-409C-A55B-EB42D8BC8B73}" dt="2021-04-06T04:33:14.680" v="5341" actId="27803"/>
          <ac:spMkLst>
            <pc:docMk/>
            <pc:sldMk cId="1830847363" sldId="283"/>
            <ac:spMk id="15440" creationId="{94BBD4A1-648A-4828-9231-E6FB898A299A}"/>
          </ac:spMkLst>
        </pc:spChg>
        <pc:spChg chg="mod">
          <ac:chgData name="Vivek Saahil" userId="43ad321a-5946-4c44-869a-99c3331d9527" providerId="ADAL" clId="{EA813354-F016-409C-A55B-EB42D8BC8B73}" dt="2021-04-06T04:33:14.680" v="5341" actId="27803"/>
          <ac:spMkLst>
            <pc:docMk/>
            <pc:sldMk cId="1830847363" sldId="283"/>
            <ac:spMk id="15441" creationId="{19458EA4-739A-4117-AFB7-BE75A524F1FB}"/>
          </ac:spMkLst>
        </pc:spChg>
        <pc:spChg chg="mod">
          <ac:chgData name="Vivek Saahil" userId="43ad321a-5946-4c44-869a-99c3331d9527" providerId="ADAL" clId="{EA813354-F016-409C-A55B-EB42D8BC8B73}" dt="2021-04-06T04:33:14.680" v="5341" actId="27803"/>
          <ac:spMkLst>
            <pc:docMk/>
            <pc:sldMk cId="1830847363" sldId="283"/>
            <ac:spMk id="15442" creationId="{3E9F75B1-01DF-4EDE-B975-465C563E4523}"/>
          </ac:spMkLst>
        </pc:spChg>
        <pc:spChg chg="mod">
          <ac:chgData name="Vivek Saahil" userId="43ad321a-5946-4c44-869a-99c3331d9527" providerId="ADAL" clId="{EA813354-F016-409C-A55B-EB42D8BC8B73}" dt="2021-04-06T04:33:14.680" v="5341" actId="27803"/>
          <ac:spMkLst>
            <pc:docMk/>
            <pc:sldMk cId="1830847363" sldId="283"/>
            <ac:spMk id="15443" creationId="{37670B97-2ED8-4612-A2E5-5B4BF7F99F5E}"/>
          </ac:spMkLst>
        </pc:spChg>
        <pc:spChg chg="mod">
          <ac:chgData name="Vivek Saahil" userId="43ad321a-5946-4c44-869a-99c3331d9527" providerId="ADAL" clId="{EA813354-F016-409C-A55B-EB42D8BC8B73}" dt="2021-04-06T04:33:14.680" v="5341" actId="27803"/>
          <ac:spMkLst>
            <pc:docMk/>
            <pc:sldMk cId="1830847363" sldId="283"/>
            <ac:spMk id="15444" creationId="{50B6873D-B508-41D0-9F71-388F6DFD65A9}"/>
          </ac:spMkLst>
        </pc:spChg>
        <pc:spChg chg="mod">
          <ac:chgData name="Vivek Saahil" userId="43ad321a-5946-4c44-869a-99c3331d9527" providerId="ADAL" clId="{EA813354-F016-409C-A55B-EB42D8BC8B73}" dt="2021-04-06T04:33:14.680" v="5341" actId="27803"/>
          <ac:spMkLst>
            <pc:docMk/>
            <pc:sldMk cId="1830847363" sldId="283"/>
            <ac:spMk id="15445" creationId="{1E7EF77E-D852-4C2F-B116-8F05CFF62796}"/>
          </ac:spMkLst>
        </pc:spChg>
        <pc:spChg chg="mod">
          <ac:chgData name="Vivek Saahil" userId="43ad321a-5946-4c44-869a-99c3331d9527" providerId="ADAL" clId="{EA813354-F016-409C-A55B-EB42D8BC8B73}" dt="2021-04-06T04:33:14.680" v="5341" actId="27803"/>
          <ac:spMkLst>
            <pc:docMk/>
            <pc:sldMk cId="1830847363" sldId="283"/>
            <ac:spMk id="15446" creationId="{91F12E41-9D7A-42C4-B933-CA583A9420F0}"/>
          </ac:spMkLst>
        </pc:spChg>
        <pc:spChg chg="mod">
          <ac:chgData name="Vivek Saahil" userId="43ad321a-5946-4c44-869a-99c3331d9527" providerId="ADAL" clId="{EA813354-F016-409C-A55B-EB42D8BC8B73}" dt="2021-04-06T04:33:14.680" v="5341" actId="27803"/>
          <ac:spMkLst>
            <pc:docMk/>
            <pc:sldMk cId="1830847363" sldId="283"/>
            <ac:spMk id="15447" creationId="{5F36BC8C-0AA2-496C-9F8D-CFA093802B94}"/>
          </ac:spMkLst>
        </pc:spChg>
        <pc:spChg chg="mod">
          <ac:chgData name="Vivek Saahil" userId="43ad321a-5946-4c44-869a-99c3331d9527" providerId="ADAL" clId="{EA813354-F016-409C-A55B-EB42D8BC8B73}" dt="2021-04-06T04:33:14.680" v="5341" actId="27803"/>
          <ac:spMkLst>
            <pc:docMk/>
            <pc:sldMk cId="1830847363" sldId="283"/>
            <ac:spMk id="15448" creationId="{74FDC0D7-101B-4847-A4A2-EB676DC2019E}"/>
          </ac:spMkLst>
        </pc:spChg>
        <pc:spChg chg="mod">
          <ac:chgData name="Vivek Saahil" userId="43ad321a-5946-4c44-869a-99c3331d9527" providerId="ADAL" clId="{EA813354-F016-409C-A55B-EB42D8BC8B73}" dt="2021-04-06T04:33:14.680" v="5341" actId="27803"/>
          <ac:spMkLst>
            <pc:docMk/>
            <pc:sldMk cId="1830847363" sldId="283"/>
            <ac:spMk id="15449" creationId="{CA938F46-A39E-47A5-A6E6-9E39AD3BB884}"/>
          </ac:spMkLst>
        </pc:spChg>
        <pc:spChg chg="mod">
          <ac:chgData name="Vivek Saahil" userId="43ad321a-5946-4c44-869a-99c3331d9527" providerId="ADAL" clId="{EA813354-F016-409C-A55B-EB42D8BC8B73}" dt="2021-04-06T04:33:14.680" v="5341" actId="27803"/>
          <ac:spMkLst>
            <pc:docMk/>
            <pc:sldMk cId="1830847363" sldId="283"/>
            <ac:spMk id="15450" creationId="{0107BEEA-C6DC-475C-AA5E-CE29FB84B624}"/>
          </ac:spMkLst>
        </pc:spChg>
        <pc:spChg chg="mod">
          <ac:chgData name="Vivek Saahil" userId="43ad321a-5946-4c44-869a-99c3331d9527" providerId="ADAL" clId="{EA813354-F016-409C-A55B-EB42D8BC8B73}" dt="2021-04-06T04:33:14.680" v="5341" actId="27803"/>
          <ac:spMkLst>
            <pc:docMk/>
            <pc:sldMk cId="1830847363" sldId="283"/>
            <ac:spMk id="15451" creationId="{0959F507-86F5-454E-B4FA-9B81AB64DCAA}"/>
          </ac:spMkLst>
        </pc:spChg>
        <pc:spChg chg="mod">
          <ac:chgData name="Vivek Saahil" userId="43ad321a-5946-4c44-869a-99c3331d9527" providerId="ADAL" clId="{EA813354-F016-409C-A55B-EB42D8BC8B73}" dt="2021-04-06T04:33:14.680" v="5341" actId="27803"/>
          <ac:spMkLst>
            <pc:docMk/>
            <pc:sldMk cId="1830847363" sldId="283"/>
            <ac:spMk id="15452" creationId="{1C72D326-7769-48E9-9B1F-6FBDC382A7FF}"/>
          </ac:spMkLst>
        </pc:spChg>
        <pc:spChg chg="mod">
          <ac:chgData name="Vivek Saahil" userId="43ad321a-5946-4c44-869a-99c3331d9527" providerId="ADAL" clId="{EA813354-F016-409C-A55B-EB42D8BC8B73}" dt="2021-04-06T04:33:14.680" v="5341" actId="27803"/>
          <ac:spMkLst>
            <pc:docMk/>
            <pc:sldMk cId="1830847363" sldId="283"/>
            <ac:spMk id="15453" creationId="{8A34CA8C-EC80-419C-A2C9-AF509C70AFE7}"/>
          </ac:spMkLst>
        </pc:spChg>
        <pc:spChg chg="mod">
          <ac:chgData name="Vivek Saahil" userId="43ad321a-5946-4c44-869a-99c3331d9527" providerId="ADAL" clId="{EA813354-F016-409C-A55B-EB42D8BC8B73}" dt="2021-04-06T04:33:14.680" v="5341" actId="27803"/>
          <ac:spMkLst>
            <pc:docMk/>
            <pc:sldMk cId="1830847363" sldId="283"/>
            <ac:spMk id="15454" creationId="{FD90E09C-BBE2-42AA-A856-C74E05B35208}"/>
          </ac:spMkLst>
        </pc:spChg>
        <pc:spChg chg="mod">
          <ac:chgData name="Vivek Saahil" userId="43ad321a-5946-4c44-869a-99c3331d9527" providerId="ADAL" clId="{EA813354-F016-409C-A55B-EB42D8BC8B73}" dt="2021-04-06T04:33:14.680" v="5341" actId="27803"/>
          <ac:spMkLst>
            <pc:docMk/>
            <pc:sldMk cId="1830847363" sldId="283"/>
            <ac:spMk id="15455" creationId="{DB83DF77-86EF-4005-94ED-E78BA91A394D}"/>
          </ac:spMkLst>
        </pc:spChg>
        <pc:spChg chg="mod">
          <ac:chgData name="Vivek Saahil" userId="43ad321a-5946-4c44-869a-99c3331d9527" providerId="ADAL" clId="{EA813354-F016-409C-A55B-EB42D8BC8B73}" dt="2021-04-06T04:33:14.680" v="5341" actId="27803"/>
          <ac:spMkLst>
            <pc:docMk/>
            <pc:sldMk cId="1830847363" sldId="283"/>
            <ac:spMk id="15456" creationId="{A1FF9B4F-8953-4CC3-BE2C-C8670D160D7E}"/>
          </ac:spMkLst>
        </pc:spChg>
        <pc:spChg chg="mod">
          <ac:chgData name="Vivek Saahil" userId="43ad321a-5946-4c44-869a-99c3331d9527" providerId="ADAL" clId="{EA813354-F016-409C-A55B-EB42D8BC8B73}" dt="2021-04-06T04:33:14.680" v="5341" actId="27803"/>
          <ac:spMkLst>
            <pc:docMk/>
            <pc:sldMk cId="1830847363" sldId="283"/>
            <ac:spMk id="15457" creationId="{A6BC6BD8-CC7A-4C89-87ED-210E84DDCC40}"/>
          </ac:spMkLst>
        </pc:spChg>
        <pc:spChg chg="mod">
          <ac:chgData name="Vivek Saahil" userId="43ad321a-5946-4c44-869a-99c3331d9527" providerId="ADAL" clId="{EA813354-F016-409C-A55B-EB42D8BC8B73}" dt="2021-04-06T04:33:14.680" v="5341" actId="27803"/>
          <ac:spMkLst>
            <pc:docMk/>
            <pc:sldMk cId="1830847363" sldId="283"/>
            <ac:spMk id="15458" creationId="{DFE98642-453D-4A12-B426-89BA5D271826}"/>
          </ac:spMkLst>
        </pc:spChg>
        <pc:spChg chg="mod">
          <ac:chgData name="Vivek Saahil" userId="43ad321a-5946-4c44-869a-99c3331d9527" providerId="ADAL" clId="{EA813354-F016-409C-A55B-EB42D8BC8B73}" dt="2021-04-06T04:33:14.680" v="5341" actId="27803"/>
          <ac:spMkLst>
            <pc:docMk/>
            <pc:sldMk cId="1830847363" sldId="283"/>
            <ac:spMk id="15459" creationId="{0A1EBCA7-791F-4252-8171-B8C5F784AB15}"/>
          </ac:spMkLst>
        </pc:spChg>
        <pc:spChg chg="mod">
          <ac:chgData name="Vivek Saahil" userId="43ad321a-5946-4c44-869a-99c3331d9527" providerId="ADAL" clId="{EA813354-F016-409C-A55B-EB42D8BC8B73}" dt="2021-04-06T04:33:14.680" v="5341" actId="27803"/>
          <ac:spMkLst>
            <pc:docMk/>
            <pc:sldMk cId="1830847363" sldId="283"/>
            <ac:spMk id="15460" creationId="{503CC853-76FE-44AC-A935-626B7EEA6F99}"/>
          </ac:spMkLst>
        </pc:spChg>
        <pc:spChg chg="mod">
          <ac:chgData name="Vivek Saahil" userId="43ad321a-5946-4c44-869a-99c3331d9527" providerId="ADAL" clId="{EA813354-F016-409C-A55B-EB42D8BC8B73}" dt="2021-04-06T04:33:14.680" v="5341" actId="27803"/>
          <ac:spMkLst>
            <pc:docMk/>
            <pc:sldMk cId="1830847363" sldId="283"/>
            <ac:spMk id="15461" creationId="{1FE5E40F-65C7-452D-9EE4-413B44ABCFC0}"/>
          </ac:spMkLst>
        </pc:spChg>
        <pc:spChg chg="mod">
          <ac:chgData name="Vivek Saahil" userId="43ad321a-5946-4c44-869a-99c3331d9527" providerId="ADAL" clId="{EA813354-F016-409C-A55B-EB42D8BC8B73}" dt="2021-04-06T04:33:14.680" v="5341" actId="27803"/>
          <ac:spMkLst>
            <pc:docMk/>
            <pc:sldMk cId="1830847363" sldId="283"/>
            <ac:spMk id="15462" creationId="{4426EBA3-CAC9-4918-AD6E-2493A5A2A425}"/>
          </ac:spMkLst>
        </pc:spChg>
        <pc:spChg chg="mod">
          <ac:chgData name="Vivek Saahil" userId="43ad321a-5946-4c44-869a-99c3331d9527" providerId="ADAL" clId="{EA813354-F016-409C-A55B-EB42D8BC8B73}" dt="2021-04-06T04:33:14.680" v="5341" actId="27803"/>
          <ac:spMkLst>
            <pc:docMk/>
            <pc:sldMk cId="1830847363" sldId="283"/>
            <ac:spMk id="15463" creationId="{B6A1B34A-72A1-40EB-8D79-318BFBB0C535}"/>
          </ac:spMkLst>
        </pc:spChg>
        <pc:spChg chg="mod">
          <ac:chgData name="Vivek Saahil" userId="43ad321a-5946-4c44-869a-99c3331d9527" providerId="ADAL" clId="{EA813354-F016-409C-A55B-EB42D8BC8B73}" dt="2021-04-06T04:33:14.680" v="5341" actId="27803"/>
          <ac:spMkLst>
            <pc:docMk/>
            <pc:sldMk cId="1830847363" sldId="283"/>
            <ac:spMk id="15464" creationId="{80A79DE5-C576-4AD6-95BB-E219E237A68B}"/>
          </ac:spMkLst>
        </pc:spChg>
        <pc:spChg chg="mod">
          <ac:chgData name="Vivek Saahil" userId="43ad321a-5946-4c44-869a-99c3331d9527" providerId="ADAL" clId="{EA813354-F016-409C-A55B-EB42D8BC8B73}" dt="2021-04-06T04:33:14.680" v="5341" actId="27803"/>
          <ac:spMkLst>
            <pc:docMk/>
            <pc:sldMk cId="1830847363" sldId="283"/>
            <ac:spMk id="15465" creationId="{49F65179-CFDB-4376-B472-9A41CC59ABB6}"/>
          </ac:spMkLst>
        </pc:spChg>
        <pc:spChg chg="mod">
          <ac:chgData name="Vivek Saahil" userId="43ad321a-5946-4c44-869a-99c3331d9527" providerId="ADAL" clId="{EA813354-F016-409C-A55B-EB42D8BC8B73}" dt="2021-04-06T04:33:14.680" v="5341" actId="27803"/>
          <ac:spMkLst>
            <pc:docMk/>
            <pc:sldMk cId="1830847363" sldId="283"/>
            <ac:spMk id="15466" creationId="{3708E995-6D80-4865-A671-B7665FBC5BE3}"/>
          </ac:spMkLst>
        </pc:spChg>
        <pc:spChg chg="mod">
          <ac:chgData name="Vivek Saahil" userId="43ad321a-5946-4c44-869a-99c3331d9527" providerId="ADAL" clId="{EA813354-F016-409C-A55B-EB42D8BC8B73}" dt="2021-04-06T04:33:14.680" v="5341" actId="27803"/>
          <ac:spMkLst>
            <pc:docMk/>
            <pc:sldMk cId="1830847363" sldId="283"/>
            <ac:spMk id="15467" creationId="{EEE8F612-1856-4162-BCBB-219EDD6ACAA8}"/>
          </ac:spMkLst>
        </pc:spChg>
        <pc:spChg chg="mod">
          <ac:chgData name="Vivek Saahil" userId="43ad321a-5946-4c44-869a-99c3331d9527" providerId="ADAL" clId="{EA813354-F016-409C-A55B-EB42D8BC8B73}" dt="2021-04-06T04:33:14.680" v="5341" actId="27803"/>
          <ac:spMkLst>
            <pc:docMk/>
            <pc:sldMk cId="1830847363" sldId="283"/>
            <ac:spMk id="15468" creationId="{4BBC1FAD-852D-40CC-91AB-C68F12DBAE25}"/>
          </ac:spMkLst>
        </pc:spChg>
        <pc:spChg chg="mod">
          <ac:chgData name="Vivek Saahil" userId="43ad321a-5946-4c44-869a-99c3331d9527" providerId="ADAL" clId="{EA813354-F016-409C-A55B-EB42D8BC8B73}" dt="2021-04-06T04:33:14.680" v="5341" actId="27803"/>
          <ac:spMkLst>
            <pc:docMk/>
            <pc:sldMk cId="1830847363" sldId="283"/>
            <ac:spMk id="15469" creationId="{01B13144-E17F-42FD-B27B-B484512D78BE}"/>
          </ac:spMkLst>
        </pc:spChg>
        <pc:spChg chg="mod">
          <ac:chgData name="Vivek Saahil" userId="43ad321a-5946-4c44-869a-99c3331d9527" providerId="ADAL" clId="{EA813354-F016-409C-A55B-EB42D8BC8B73}" dt="2021-04-06T04:33:14.680" v="5341" actId="27803"/>
          <ac:spMkLst>
            <pc:docMk/>
            <pc:sldMk cId="1830847363" sldId="283"/>
            <ac:spMk id="15470" creationId="{0452BEE5-FD91-4A19-83CE-AAF85255A99C}"/>
          </ac:spMkLst>
        </pc:spChg>
        <pc:spChg chg="mod">
          <ac:chgData name="Vivek Saahil" userId="43ad321a-5946-4c44-869a-99c3331d9527" providerId="ADAL" clId="{EA813354-F016-409C-A55B-EB42D8BC8B73}" dt="2021-04-06T04:33:14.680" v="5341" actId="27803"/>
          <ac:spMkLst>
            <pc:docMk/>
            <pc:sldMk cId="1830847363" sldId="283"/>
            <ac:spMk id="15471" creationId="{8580A28D-C731-417A-AC05-4A5EBF4658D3}"/>
          </ac:spMkLst>
        </pc:spChg>
        <pc:spChg chg="mod">
          <ac:chgData name="Vivek Saahil" userId="43ad321a-5946-4c44-869a-99c3331d9527" providerId="ADAL" clId="{EA813354-F016-409C-A55B-EB42D8BC8B73}" dt="2021-04-06T04:33:14.680" v="5341" actId="27803"/>
          <ac:spMkLst>
            <pc:docMk/>
            <pc:sldMk cId="1830847363" sldId="283"/>
            <ac:spMk id="15472" creationId="{8725525D-B48D-4B76-94C2-0536C5DFBB66}"/>
          </ac:spMkLst>
        </pc:spChg>
        <pc:spChg chg="mod">
          <ac:chgData name="Vivek Saahil" userId="43ad321a-5946-4c44-869a-99c3331d9527" providerId="ADAL" clId="{EA813354-F016-409C-A55B-EB42D8BC8B73}" dt="2021-04-06T04:33:14.680" v="5341" actId="27803"/>
          <ac:spMkLst>
            <pc:docMk/>
            <pc:sldMk cId="1830847363" sldId="283"/>
            <ac:spMk id="15473" creationId="{D05F6F99-FDF1-4F21-A13B-445647A7B667}"/>
          </ac:spMkLst>
        </pc:spChg>
        <pc:spChg chg="mod">
          <ac:chgData name="Vivek Saahil" userId="43ad321a-5946-4c44-869a-99c3331d9527" providerId="ADAL" clId="{EA813354-F016-409C-A55B-EB42D8BC8B73}" dt="2021-04-06T04:33:14.680" v="5341" actId="27803"/>
          <ac:spMkLst>
            <pc:docMk/>
            <pc:sldMk cId="1830847363" sldId="283"/>
            <ac:spMk id="15474" creationId="{9182F9DA-0785-44CB-989E-F650DC7BBB3A}"/>
          </ac:spMkLst>
        </pc:spChg>
        <pc:spChg chg="mod">
          <ac:chgData name="Vivek Saahil" userId="43ad321a-5946-4c44-869a-99c3331d9527" providerId="ADAL" clId="{EA813354-F016-409C-A55B-EB42D8BC8B73}" dt="2021-04-06T04:33:14.680" v="5341" actId="27803"/>
          <ac:spMkLst>
            <pc:docMk/>
            <pc:sldMk cId="1830847363" sldId="283"/>
            <ac:spMk id="15475" creationId="{A882BCC6-824F-4846-ADB9-BDF6D4AF99F2}"/>
          </ac:spMkLst>
        </pc:spChg>
        <pc:spChg chg="mod">
          <ac:chgData name="Vivek Saahil" userId="43ad321a-5946-4c44-869a-99c3331d9527" providerId="ADAL" clId="{EA813354-F016-409C-A55B-EB42D8BC8B73}" dt="2021-04-06T04:33:14.680" v="5341" actId="27803"/>
          <ac:spMkLst>
            <pc:docMk/>
            <pc:sldMk cId="1830847363" sldId="283"/>
            <ac:spMk id="15476" creationId="{42135E20-EAB3-4B2A-BA0D-0C998846E0E4}"/>
          </ac:spMkLst>
        </pc:spChg>
        <pc:spChg chg="mod">
          <ac:chgData name="Vivek Saahil" userId="43ad321a-5946-4c44-869a-99c3331d9527" providerId="ADAL" clId="{EA813354-F016-409C-A55B-EB42D8BC8B73}" dt="2021-04-06T04:33:14.680" v="5341" actId="27803"/>
          <ac:spMkLst>
            <pc:docMk/>
            <pc:sldMk cId="1830847363" sldId="283"/>
            <ac:spMk id="15477" creationId="{3036BB70-9352-422C-BC34-E0F001720DD9}"/>
          </ac:spMkLst>
        </pc:spChg>
        <pc:spChg chg="mod">
          <ac:chgData name="Vivek Saahil" userId="43ad321a-5946-4c44-869a-99c3331d9527" providerId="ADAL" clId="{EA813354-F016-409C-A55B-EB42D8BC8B73}" dt="2021-04-06T04:33:14.680" v="5341" actId="27803"/>
          <ac:spMkLst>
            <pc:docMk/>
            <pc:sldMk cId="1830847363" sldId="283"/>
            <ac:spMk id="15478" creationId="{FF91983E-069B-4B35-9B75-EDBDD6DE80D2}"/>
          </ac:spMkLst>
        </pc:spChg>
        <pc:spChg chg="mod">
          <ac:chgData name="Vivek Saahil" userId="43ad321a-5946-4c44-869a-99c3331d9527" providerId="ADAL" clId="{EA813354-F016-409C-A55B-EB42D8BC8B73}" dt="2021-04-06T04:33:14.680" v="5341" actId="27803"/>
          <ac:spMkLst>
            <pc:docMk/>
            <pc:sldMk cId="1830847363" sldId="283"/>
            <ac:spMk id="15479" creationId="{3F092426-9C5D-4ABE-A055-CDB3312EBCB8}"/>
          </ac:spMkLst>
        </pc:spChg>
        <pc:spChg chg="mod">
          <ac:chgData name="Vivek Saahil" userId="43ad321a-5946-4c44-869a-99c3331d9527" providerId="ADAL" clId="{EA813354-F016-409C-A55B-EB42D8BC8B73}" dt="2021-04-06T04:33:14.680" v="5341" actId="27803"/>
          <ac:spMkLst>
            <pc:docMk/>
            <pc:sldMk cId="1830847363" sldId="283"/>
            <ac:spMk id="15480" creationId="{ACAE41CE-F626-4D7D-8DC2-3D88F2E6B0E3}"/>
          </ac:spMkLst>
        </pc:spChg>
        <pc:spChg chg="mod">
          <ac:chgData name="Vivek Saahil" userId="43ad321a-5946-4c44-869a-99c3331d9527" providerId="ADAL" clId="{EA813354-F016-409C-A55B-EB42D8BC8B73}" dt="2021-04-06T04:33:14.680" v="5341" actId="27803"/>
          <ac:spMkLst>
            <pc:docMk/>
            <pc:sldMk cId="1830847363" sldId="283"/>
            <ac:spMk id="15481" creationId="{16502376-3216-42A4-85C4-F926E3E478A7}"/>
          </ac:spMkLst>
        </pc:spChg>
        <pc:spChg chg="mod">
          <ac:chgData name="Vivek Saahil" userId="43ad321a-5946-4c44-869a-99c3331d9527" providerId="ADAL" clId="{EA813354-F016-409C-A55B-EB42D8BC8B73}" dt="2021-04-06T04:33:14.680" v="5341" actId="27803"/>
          <ac:spMkLst>
            <pc:docMk/>
            <pc:sldMk cId="1830847363" sldId="283"/>
            <ac:spMk id="15482" creationId="{4F321E4A-09A9-4B3E-8A72-0D42246A37AA}"/>
          </ac:spMkLst>
        </pc:spChg>
        <pc:spChg chg="mod">
          <ac:chgData name="Vivek Saahil" userId="43ad321a-5946-4c44-869a-99c3331d9527" providerId="ADAL" clId="{EA813354-F016-409C-A55B-EB42D8BC8B73}" dt="2021-04-06T04:33:14.680" v="5341" actId="27803"/>
          <ac:spMkLst>
            <pc:docMk/>
            <pc:sldMk cId="1830847363" sldId="283"/>
            <ac:spMk id="15483" creationId="{DDA804CC-36AD-49D7-9FD5-A7A48ACF05F6}"/>
          </ac:spMkLst>
        </pc:spChg>
        <pc:spChg chg="mod">
          <ac:chgData name="Vivek Saahil" userId="43ad321a-5946-4c44-869a-99c3331d9527" providerId="ADAL" clId="{EA813354-F016-409C-A55B-EB42D8BC8B73}" dt="2021-04-06T04:33:14.680" v="5341" actId="27803"/>
          <ac:spMkLst>
            <pc:docMk/>
            <pc:sldMk cId="1830847363" sldId="283"/>
            <ac:spMk id="15484" creationId="{76736371-0EF2-4E9B-A0BB-8920C873C94E}"/>
          </ac:spMkLst>
        </pc:spChg>
        <pc:spChg chg="mod">
          <ac:chgData name="Vivek Saahil" userId="43ad321a-5946-4c44-869a-99c3331d9527" providerId="ADAL" clId="{EA813354-F016-409C-A55B-EB42D8BC8B73}" dt="2021-04-06T04:33:14.680" v="5341" actId="27803"/>
          <ac:spMkLst>
            <pc:docMk/>
            <pc:sldMk cId="1830847363" sldId="283"/>
            <ac:spMk id="15485" creationId="{3B86FB1A-DE92-4B6D-A424-E248B313619F}"/>
          </ac:spMkLst>
        </pc:spChg>
        <pc:spChg chg="mod">
          <ac:chgData name="Vivek Saahil" userId="43ad321a-5946-4c44-869a-99c3331d9527" providerId="ADAL" clId="{EA813354-F016-409C-A55B-EB42D8BC8B73}" dt="2021-04-06T04:33:14.680" v="5341" actId="27803"/>
          <ac:spMkLst>
            <pc:docMk/>
            <pc:sldMk cId="1830847363" sldId="283"/>
            <ac:spMk id="15486" creationId="{0E2C8867-EE04-4EB7-820C-7C78373EA134}"/>
          </ac:spMkLst>
        </pc:spChg>
        <pc:spChg chg="mod">
          <ac:chgData name="Vivek Saahil" userId="43ad321a-5946-4c44-869a-99c3331d9527" providerId="ADAL" clId="{EA813354-F016-409C-A55B-EB42D8BC8B73}" dt="2021-04-06T04:33:14.680" v="5341" actId="27803"/>
          <ac:spMkLst>
            <pc:docMk/>
            <pc:sldMk cId="1830847363" sldId="283"/>
            <ac:spMk id="15487" creationId="{CC925CC3-83D1-49D7-923E-BCEC1FAF49E3}"/>
          </ac:spMkLst>
        </pc:spChg>
        <pc:spChg chg="mod">
          <ac:chgData name="Vivek Saahil" userId="43ad321a-5946-4c44-869a-99c3331d9527" providerId="ADAL" clId="{EA813354-F016-409C-A55B-EB42D8BC8B73}" dt="2021-04-06T04:33:14.680" v="5341" actId="27803"/>
          <ac:spMkLst>
            <pc:docMk/>
            <pc:sldMk cId="1830847363" sldId="283"/>
            <ac:spMk id="15488" creationId="{1255F39E-6DBE-4290-8536-7C83F1CB6E29}"/>
          </ac:spMkLst>
        </pc:spChg>
        <pc:spChg chg="mod">
          <ac:chgData name="Vivek Saahil" userId="43ad321a-5946-4c44-869a-99c3331d9527" providerId="ADAL" clId="{EA813354-F016-409C-A55B-EB42D8BC8B73}" dt="2021-04-06T04:33:14.680" v="5341" actId="27803"/>
          <ac:spMkLst>
            <pc:docMk/>
            <pc:sldMk cId="1830847363" sldId="283"/>
            <ac:spMk id="15489" creationId="{9E373EA8-772D-4B9B-B3BF-F4ADC5777458}"/>
          </ac:spMkLst>
        </pc:spChg>
        <pc:spChg chg="mod">
          <ac:chgData name="Vivek Saahil" userId="43ad321a-5946-4c44-869a-99c3331d9527" providerId="ADAL" clId="{EA813354-F016-409C-A55B-EB42D8BC8B73}" dt="2021-04-06T04:33:14.680" v="5341" actId="27803"/>
          <ac:spMkLst>
            <pc:docMk/>
            <pc:sldMk cId="1830847363" sldId="283"/>
            <ac:spMk id="15490" creationId="{8AA7D75D-4A25-4C4A-AA8C-403D8DE6D754}"/>
          </ac:spMkLst>
        </pc:spChg>
        <pc:spChg chg="mod">
          <ac:chgData name="Vivek Saahil" userId="43ad321a-5946-4c44-869a-99c3331d9527" providerId="ADAL" clId="{EA813354-F016-409C-A55B-EB42D8BC8B73}" dt="2021-04-06T04:33:14.680" v="5341" actId="27803"/>
          <ac:spMkLst>
            <pc:docMk/>
            <pc:sldMk cId="1830847363" sldId="283"/>
            <ac:spMk id="15491" creationId="{836FEBD7-D26D-419E-9F1C-62281FD36E63}"/>
          </ac:spMkLst>
        </pc:spChg>
        <pc:spChg chg="mod">
          <ac:chgData name="Vivek Saahil" userId="43ad321a-5946-4c44-869a-99c3331d9527" providerId="ADAL" clId="{EA813354-F016-409C-A55B-EB42D8BC8B73}" dt="2021-04-06T04:33:14.680" v="5341" actId="27803"/>
          <ac:spMkLst>
            <pc:docMk/>
            <pc:sldMk cId="1830847363" sldId="283"/>
            <ac:spMk id="15492" creationId="{4E918A8D-0B1E-43B4-BCD5-C05259A6B3DA}"/>
          </ac:spMkLst>
        </pc:spChg>
        <pc:spChg chg="mod">
          <ac:chgData name="Vivek Saahil" userId="43ad321a-5946-4c44-869a-99c3331d9527" providerId="ADAL" clId="{EA813354-F016-409C-A55B-EB42D8BC8B73}" dt="2021-04-06T04:33:14.680" v="5341" actId="27803"/>
          <ac:spMkLst>
            <pc:docMk/>
            <pc:sldMk cId="1830847363" sldId="283"/>
            <ac:spMk id="15493" creationId="{0E6F8CC3-CD97-4D41-BDEA-75DCF0A35A9D}"/>
          </ac:spMkLst>
        </pc:spChg>
        <pc:spChg chg="mod">
          <ac:chgData name="Vivek Saahil" userId="43ad321a-5946-4c44-869a-99c3331d9527" providerId="ADAL" clId="{EA813354-F016-409C-A55B-EB42D8BC8B73}" dt="2021-04-06T04:33:14.680" v="5341" actId="27803"/>
          <ac:spMkLst>
            <pc:docMk/>
            <pc:sldMk cId="1830847363" sldId="283"/>
            <ac:spMk id="15494" creationId="{E36DED2B-F1B5-4BE3-9C6F-026C4588CAE5}"/>
          </ac:spMkLst>
        </pc:spChg>
        <pc:spChg chg="mod">
          <ac:chgData name="Vivek Saahil" userId="43ad321a-5946-4c44-869a-99c3331d9527" providerId="ADAL" clId="{EA813354-F016-409C-A55B-EB42D8BC8B73}" dt="2021-04-06T04:33:14.680" v="5341" actId="27803"/>
          <ac:spMkLst>
            <pc:docMk/>
            <pc:sldMk cId="1830847363" sldId="283"/>
            <ac:spMk id="15495" creationId="{E6B93345-CB46-48E6-B85B-2975CAD9B329}"/>
          </ac:spMkLst>
        </pc:spChg>
        <pc:spChg chg="mod">
          <ac:chgData name="Vivek Saahil" userId="43ad321a-5946-4c44-869a-99c3331d9527" providerId="ADAL" clId="{EA813354-F016-409C-A55B-EB42D8BC8B73}" dt="2021-04-06T04:33:14.680" v="5341" actId="27803"/>
          <ac:spMkLst>
            <pc:docMk/>
            <pc:sldMk cId="1830847363" sldId="283"/>
            <ac:spMk id="15496" creationId="{562EED84-760B-4433-8422-32C334BBECAF}"/>
          </ac:spMkLst>
        </pc:spChg>
        <pc:spChg chg="mod">
          <ac:chgData name="Vivek Saahil" userId="43ad321a-5946-4c44-869a-99c3331d9527" providerId="ADAL" clId="{EA813354-F016-409C-A55B-EB42D8BC8B73}" dt="2021-04-06T04:33:14.680" v="5341" actId="27803"/>
          <ac:spMkLst>
            <pc:docMk/>
            <pc:sldMk cId="1830847363" sldId="283"/>
            <ac:spMk id="15497" creationId="{8D7FE4DC-EBD8-4CC4-A86D-E91AA21BABC4}"/>
          </ac:spMkLst>
        </pc:spChg>
        <pc:spChg chg="mod">
          <ac:chgData name="Vivek Saahil" userId="43ad321a-5946-4c44-869a-99c3331d9527" providerId="ADAL" clId="{EA813354-F016-409C-A55B-EB42D8BC8B73}" dt="2021-04-06T04:33:14.680" v="5341" actId="27803"/>
          <ac:spMkLst>
            <pc:docMk/>
            <pc:sldMk cId="1830847363" sldId="283"/>
            <ac:spMk id="15498" creationId="{16E44290-68F7-43AF-B429-1B142DA2B4DE}"/>
          </ac:spMkLst>
        </pc:spChg>
        <pc:spChg chg="mod">
          <ac:chgData name="Vivek Saahil" userId="43ad321a-5946-4c44-869a-99c3331d9527" providerId="ADAL" clId="{EA813354-F016-409C-A55B-EB42D8BC8B73}" dt="2021-04-06T04:33:14.680" v="5341" actId="27803"/>
          <ac:spMkLst>
            <pc:docMk/>
            <pc:sldMk cId="1830847363" sldId="283"/>
            <ac:spMk id="15499" creationId="{455B8B98-618D-479F-9D4D-0B79EB2F7575}"/>
          </ac:spMkLst>
        </pc:spChg>
        <pc:spChg chg="mod">
          <ac:chgData name="Vivek Saahil" userId="43ad321a-5946-4c44-869a-99c3331d9527" providerId="ADAL" clId="{EA813354-F016-409C-A55B-EB42D8BC8B73}" dt="2021-04-06T04:33:14.680" v="5341" actId="27803"/>
          <ac:spMkLst>
            <pc:docMk/>
            <pc:sldMk cId="1830847363" sldId="283"/>
            <ac:spMk id="15500" creationId="{82886154-C50E-4ACE-B688-7EC1E2D67504}"/>
          </ac:spMkLst>
        </pc:spChg>
        <pc:spChg chg="mod">
          <ac:chgData name="Vivek Saahil" userId="43ad321a-5946-4c44-869a-99c3331d9527" providerId="ADAL" clId="{EA813354-F016-409C-A55B-EB42D8BC8B73}" dt="2021-04-06T04:33:14.680" v="5341" actId="27803"/>
          <ac:spMkLst>
            <pc:docMk/>
            <pc:sldMk cId="1830847363" sldId="283"/>
            <ac:spMk id="15501" creationId="{2D42D7E3-2754-49B7-8826-FF06672D3053}"/>
          </ac:spMkLst>
        </pc:spChg>
        <pc:spChg chg="mod">
          <ac:chgData name="Vivek Saahil" userId="43ad321a-5946-4c44-869a-99c3331d9527" providerId="ADAL" clId="{EA813354-F016-409C-A55B-EB42D8BC8B73}" dt="2021-04-06T04:33:14.680" v="5341" actId="27803"/>
          <ac:spMkLst>
            <pc:docMk/>
            <pc:sldMk cId="1830847363" sldId="283"/>
            <ac:spMk id="15502" creationId="{61BBF446-11A7-4F64-ACF2-EA73C0FA784B}"/>
          </ac:spMkLst>
        </pc:spChg>
        <pc:spChg chg="mod">
          <ac:chgData name="Vivek Saahil" userId="43ad321a-5946-4c44-869a-99c3331d9527" providerId="ADAL" clId="{EA813354-F016-409C-A55B-EB42D8BC8B73}" dt="2021-04-06T04:33:14.680" v="5341" actId="27803"/>
          <ac:spMkLst>
            <pc:docMk/>
            <pc:sldMk cId="1830847363" sldId="283"/>
            <ac:spMk id="15503" creationId="{84449809-A297-4256-915A-93941890C922}"/>
          </ac:spMkLst>
        </pc:spChg>
        <pc:spChg chg="mod">
          <ac:chgData name="Vivek Saahil" userId="43ad321a-5946-4c44-869a-99c3331d9527" providerId="ADAL" clId="{EA813354-F016-409C-A55B-EB42D8BC8B73}" dt="2021-04-06T04:33:14.680" v="5341" actId="27803"/>
          <ac:spMkLst>
            <pc:docMk/>
            <pc:sldMk cId="1830847363" sldId="283"/>
            <ac:spMk id="15504" creationId="{EA6571E7-34FE-48C1-BD23-742405A8DBB7}"/>
          </ac:spMkLst>
        </pc:spChg>
        <pc:spChg chg="mod">
          <ac:chgData name="Vivek Saahil" userId="43ad321a-5946-4c44-869a-99c3331d9527" providerId="ADAL" clId="{EA813354-F016-409C-A55B-EB42D8BC8B73}" dt="2021-04-06T04:33:14.680" v="5341" actId="27803"/>
          <ac:spMkLst>
            <pc:docMk/>
            <pc:sldMk cId="1830847363" sldId="283"/>
            <ac:spMk id="15505" creationId="{D33E448E-9546-47B7-84DC-CA475F069523}"/>
          </ac:spMkLst>
        </pc:spChg>
        <pc:spChg chg="mod">
          <ac:chgData name="Vivek Saahil" userId="43ad321a-5946-4c44-869a-99c3331d9527" providerId="ADAL" clId="{EA813354-F016-409C-A55B-EB42D8BC8B73}" dt="2021-04-06T04:33:14.680" v="5341" actId="27803"/>
          <ac:spMkLst>
            <pc:docMk/>
            <pc:sldMk cId="1830847363" sldId="283"/>
            <ac:spMk id="15506" creationId="{8D577F9F-655C-48A5-B665-2A75D41D722B}"/>
          </ac:spMkLst>
        </pc:spChg>
        <pc:spChg chg="mod">
          <ac:chgData name="Vivek Saahil" userId="43ad321a-5946-4c44-869a-99c3331d9527" providerId="ADAL" clId="{EA813354-F016-409C-A55B-EB42D8BC8B73}" dt="2021-04-06T04:33:14.680" v="5341" actId="27803"/>
          <ac:spMkLst>
            <pc:docMk/>
            <pc:sldMk cId="1830847363" sldId="283"/>
            <ac:spMk id="15507" creationId="{8635F289-E70C-483F-85B9-11138E57FB54}"/>
          </ac:spMkLst>
        </pc:spChg>
        <pc:spChg chg="mod">
          <ac:chgData name="Vivek Saahil" userId="43ad321a-5946-4c44-869a-99c3331d9527" providerId="ADAL" clId="{EA813354-F016-409C-A55B-EB42D8BC8B73}" dt="2021-04-06T04:33:14.680" v="5341" actId="27803"/>
          <ac:spMkLst>
            <pc:docMk/>
            <pc:sldMk cId="1830847363" sldId="283"/>
            <ac:spMk id="15508" creationId="{7F2B175B-776C-483E-8207-CA8FB30A71F9}"/>
          </ac:spMkLst>
        </pc:spChg>
        <pc:spChg chg="mod">
          <ac:chgData name="Vivek Saahil" userId="43ad321a-5946-4c44-869a-99c3331d9527" providerId="ADAL" clId="{EA813354-F016-409C-A55B-EB42D8BC8B73}" dt="2021-04-06T04:33:14.680" v="5341" actId="27803"/>
          <ac:spMkLst>
            <pc:docMk/>
            <pc:sldMk cId="1830847363" sldId="283"/>
            <ac:spMk id="15509" creationId="{50CD2CAB-502A-486A-BFAB-F979F88250E9}"/>
          </ac:spMkLst>
        </pc:spChg>
        <pc:spChg chg="mod">
          <ac:chgData name="Vivek Saahil" userId="43ad321a-5946-4c44-869a-99c3331d9527" providerId="ADAL" clId="{EA813354-F016-409C-A55B-EB42D8BC8B73}" dt="2021-04-06T04:33:14.680" v="5341" actId="27803"/>
          <ac:spMkLst>
            <pc:docMk/>
            <pc:sldMk cId="1830847363" sldId="283"/>
            <ac:spMk id="15510" creationId="{0211B582-A485-44AE-AA09-DE8FE339858C}"/>
          </ac:spMkLst>
        </pc:spChg>
        <pc:spChg chg="mod">
          <ac:chgData name="Vivek Saahil" userId="43ad321a-5946-4c44-869a-99c3331d9527" providerId="ADAL" clId="{EA813354-F016-409C-A55B-EB42D8BC8B73}" dt="2021-04-06T04:33:14.680" v="5341" actId="27803"/>
          <ac:spMkLst>
            <pc:docMk/>
            <pc:sldMk cId="1830847363" sldId="283"/>
            <ac:spMk id="15511" creationId="{1CD5694B-6ED7-436E-B538-7A03D7EA31B4}"/>
          </ac:spMkLst>
        </pc:spChg>
        <pc:spChg chg="mod">
          <ac:chgData name="Vivek Saahil" userId="43ad321a-5946-4c44-869a-99c3331d9527" providerId="ADAL" clId="{EA813354-F016-409C-A55B-EB42D8BC8B73}" dt="2021-04-06T04:33:14.680" v="5341" actId="27803"/>
          <ac:spMkLst>
            <pc:docMk/>
            <pc:sldMk cId="1830847363" sldId="283"/>
            <ac:spMk id="15512" creationId="{F7EBBA3D-3AE1-4DFC-B5C6-DBADB00BC4BF}"/>
          </ac:spMkLst>
        </pc:spChg>
        <pc:spChg chg="mod">
          <ac:chgData name="Vivek Saahil" userId="43ad321a-5946-4c44-869a-99c3331d9527" providerId="ADAL" clId="{EA813354-F016-409C-A55B-EB42D8BC8B73}" dt="2021-04-06T04:33:14.680" v="5341" actId="27803"/>
          <ac:spMkLst>
            <pc:docMk/>
            <pc:sldMk cId="1830847363" sldId="283"/>
            <ac:spMk id="15513" creationId="{71570D08-FF4A-4C96-90D2-BABE4F1A617D}"/>
          </ac:spMkLst>
        </pc:spChg>
        <pc:spChg chg="mod">
          <ac:chgData name="Vivek Saahil" userId="43ad321a-5946-4c44-869a-99c3331d9527" providerId="ADAL" clId="{EA813354-F016-409C-A55B-EB42D8BC8B73}" dt="2021-04-06T04:33:14.680" v="5341" actId="27803"/>
          <ac:spMkLst>
            <pc:docMk/>
            <pc:sldMk cId="1830847363" sldId="283"/>
            <ac:spMk id="15514" creationId="{06E427CB-1DE0-4DCB-9AB1-4A9CA1F2E4DA}"/>
          </ac:spMkLst>
        </pc:spChg>
        <pc:spChg chg="mod">
          <ac:chgData name="Vivek Saahil" userId="43ad321a-5946-4c44-869a-99c3331d9527" providerId="ADAL" clId="{EA813354-F016-409C-A55B-EB42D8BC8B73}" dt="2021-04-06T04:33:14.680" v="5341" actId="27803"/>
          <ac:spMkLst>
            <pc:docMk/>
            <pc:sldMk cId="1830847363" sldId="283"/>
            <ac:spMk id="15515" creationId="{C73B77F1-3BD2-494C-9D2E-8B87AE8970B6}"/>
          </ac:spMkLst>
        </pc:spChg>
        <pc:spChg chg="mod">
          <ac:chgData name="Vivek Saahil" userId="43ad321a-5946-4c44-869a-99c3331d9527" providerId="ADAL" clId="{EA813354-F016-409C-A55B-EB42D8BC8B73}" dt="2021-04-06T04:33:14.680" v="5341" actId="27803"/>
          <ac:spMkLst>
            <pc:docMk/>
            <pc:sldMk cId="1830847363" sldId="283"/>
            <ac:spMk id="15516" creationId="{2F57CF8E-7C6C-4AC2-A077-263DA594F19F}"/>
          </ac:spMkLst>
        </pc:spChg>
        <pc:spChg chg="mod">
          <ac:chgData name="Vivek Saahil" userId="43ad321a-5946-4c44-869a-99c3331d9527" providerId="ADAL" clId="{EA813354-F016-409C-A55B-EB42D8BC8B73}" dt="2021-04-06T04:33:14.680" v="5341" actId="27803"/>
          <ac:spMkLst>
            <pc:docMk/>
            <pc:sldMk cId="1830847363" sldId="283"/>
            <ac:spMk id="15517" creationId="{AAA96DF2-3D8D-4ED0-B6C0-10E3BBCD18DD}"/>
          </ac:spMkLst>
        </pc:spChg>
        <pc:spChg chg="mod">
          <ac:chgData name="Vivek Saahil" userId="43ad321a-5946-4c44-869a-99c3331d9527" providerId="ADAL" clId="{EA813354-F016-409C-A55B-EB42D8BC8B73}" dt="2021-04-06T04:33:14.680" v="5341" actId="27803"/>
          <ac:spMkLst>
            <pc:docMk/>
            <pc:sldMk cId="1830847363" sldId="283"/>
            <ac:spMk id="15518" creationId="{3728B6F0-A0D1-4356-BA1B-25D88F6877A4}"/>
          </ac:spMkLst>
        </pc:spChg>
        <pc:spChg chg="mod">
          <ac:chgData name="Vivek Saahil" userId="43ad321a-5946-4c44-869a-99c3331d9527" providerId="ADAL" clId="{EA813354-F016-409C-A55B-EB42D8BC8B73}" dt="2021-04-06T04:33:14.680" v="5341" actId="27803"/>
          <ac:spMkLst>
            <pc:docMk/>
            <pc:sldMk cId="1830847363" sldId="283"/>
            <ac:spMk id="15519" creationId="{C71B742F-B7A7-4788-AC82-A4A9B55137A6}"/>
          </ac:spMkLst>
        </pc:spChg>
        <pc:spChg chg="mod">
          <ac:chgData name="Vivek Saahil" userId="43ad321a-5946-4c44-869a-99c3331d9527" providerId="ADAL" clId="{EA813354-F016-409C-A55B-EB42D8BC8B73}" dt="2021-04-06T04:33:14.680" v="5341" actId="27803"/>
          <ac:spMkLst>
            <pc:docMk/>
            <pc:sldMk cId="1830847363" sldId="283"/>
            <ac:spMk id="15520" creationId="{65FCA34F-0AB8-4F02-9FF3-11F4107690A6}"/>
          </ac:spMkLst>
        </pc:spChg>
        <pc:spChg chg="mod">
          <ac:chgData name="Vivek Saahil" userId="43ad321a-5946-4c44-869a-99c3331d9527" providerId="ADAL" clId="{EA813354-F016-409C-A55B-EB42D8BC8B73}" dt="2021-04-06T04:33:14.680" v="5341" actId="27803"/>
          <ac:spMkLst>
            <pc:docMk/>
            <pc:sldMk cId="1830847363" sldId="283"/>
            <ac:spMk id="15521" creationId="{6F1BC2FD-1009-4ABE-B86C-33250B8D4492}"/>
          </ac:spMkLst>
        </pc:spChg>
        <pc:spChg chg="mod">
          <ac:chgData name="Vivek Saahil" userId="43ad321a-5946-4c44-869a-99c3331d9527" providerId="ADAL" clId="{EA813354-F016-409C-A55B-EB42D8BC8B73}" dt="2021-04-06T04:33:14.680" v="5341" actId="27803"/>
          <ac:spMkLst>
            <pc:docMk/>
            <pc:sldMk cId="1830847363" sldId="283"/>
            <ac:spMk id="15522" creationId="{7E4A9F58-B27F-4F6B-92D6-CD0042996731}"/>
          </ac:spMkLst>
        </pc:spChg>
        <pc:spChg chg="mod">
          <ac:chgData name="Vivek Saahil" userId="43ad321a-5946-4c44-869a-99c3331d9527" providerId="ADAL" clId="{EA813354-F016-409C-A55B-EB42D8BC8B73}" dt="2021-04-06T04:33:14.680" v="5341" actId="27803"/>
          <ac:spMkLst>
            <pc:docMk/>
            <pc:sldMk cId="1830847363" sldId="283"/>
            <ac:spMk id="15523" creationId="{AEAB4E73-D6EF-4C1C-A308-C8B2DB8DB732}"/>
          </ac:spMkLst>
        </pc:spChg>
        <pc:spChg chg="mod">
          <ac:chgData name="Vivek Saahil" userId="43ad321a-5946-4c44-869a-99c3331d9527" providerId="ADAL" clId="{EA813354-F016-409C-A55B-EB42D8BC8B73}" dt="2021-04-06T04:33:14.680" v="5341" actId="27803"/>
          <ac:spMkLst>
            <pc:docMk/>
            <pc:sldMk cId="1830847363" sldId="283"/>
            <ac:spMk id="15524" creationId="{4703A1F9-7F79-4B37-B4C2-CB04CE5155C5}"/>
          </ac:spMkLst>
        </pc:spChg>
        <pc:spChg chg="mod">
          <ac:chgData name="Vivek Saahil" userId="43ad321a-5946-4c44-869a-99c3331d9527" providerId="ADAL" clId="{EA813354-F016-409C-A55B-EB42D8BC8B73}" dt="2021-04-06T04:33:14.680" v="5341" actId="27803"/>
          <ac:spMkLst>
            <pc:docMk/>
            <pc:sldMk cId="1830847363" sldId="283"/>
            <ac:spMk id="15525" creationId="{F2573715-C991-49B7-BC88-B8764F55D6C2}"/>
          </ac:spMkLst>
        </pc:spChg>
        <pc:spChg chg="mod">
          <ac:chgData name="Vivek Saahil" userId="43ad321a-5946-4c44-869a-99c3331d9527" providerId="ADAL" clId="{EA813354-F016-409C-A55B-EB42D8BC8B73}" dt="2021-04-06T04:33:14.680" v="5341" actId="27803"/>
          <ac:spMkLst>
            <pc:docMk/>
            <pc:sldMk cId="1830847363" sldId="283"/>
            <ac:spMk id="15526" creationId="{0E1F79B6-A25D-490D-A191-BF3A9506D014}"/>
          </ac:spMkLst>
        </pc:spChg>
        <pc:spChg chg="mod">
          <ac:chgData name="Vivek Saahil" userId="43ad321a-5946-4c44-869a-99c3331d9527" providerId="ADAL" clId="{EA813354-F016-409C-A55B-EB42D8BC8B73}" dt="2021-04-06T04:33:14.680" v="5341" actId="27803"/>
          <ac:spMkLst>
            <pc:docMk/>
            <pc:sldMk cId="1830847363" sldId="283"/>
            <ac:spMk id="15527" creationId="{43B5A272-A770-405B-A429-11E479D007DD}"/>
          </ac:spMkLst>
        </pc:spChg>
        <pc:spChg chg="mod">
          <ac:chgData name="Vivek Saahil" userId="43ad321a-5946-4c44-869a-99c3331d9527" providerId="ADAL" clId="{EA813354-F016-409C-A55B-EB42D8BC8B73}" dt="2021-04-06T04:33:14.680" v="5341" actId="27803"/>
          <ac:spMkLst>
            <pc:docMk/>
            <pc:sldMk cId="1830847363" sldId="283"/>
            <ac:spMk id="15528" creationId="{1287C5A8-9423-4012-98DA-4273DD7D5ED3}"/>
          </ac:spMkLst>
        </pc:spChg>
        <pc:spChg chg="mod">
          <ac:chgData name="Vivek Saahil" userId="43ad321a-5946-4c44-869a-99c3331d9527" providerId="ADAL" clId="{EA813354-F016-409C-A55B-EB42D8BC8B73}" dt="2021-04-06T04:33:14.680" v="5341" actId="27803"/>
          <ac:spMkLst>
            <pc:docMk/>
            <pc:sldMk cId="1830847363" sldId="283"/>
            <ac:spMk id="15529" creationId="{69B3197B-9842-4D85-BAB8-04DF87C6A326}"/>
          </ac:spMkLst>
        </pc:spChg>
        <pc:spChg chg="mod">
          <ac:chgData name="Vivek Saahil" userId="43ad321a-5946-4c44-869a-99c3331d9527" providerId="ADAL" clId="{EA813354-F016-409C-A55B-EB42D8BC8B73}" dt="2021-04-06T04:33:14.680" v="5341" actId="27803"/>
          <ac:spMkLst>
            <pc:docMk/>
            <pc:sldMk cId="1830847363" sldId="283"/>
            <ac:spMk id="15530" creationId="{F2757067-7A63-4786-AF99-2FA319A20216}"/>
          </ac:spMkLst>
        </pc:spChg>
        <pc:spChg chg="mod">
          <ac:chgData name="Vivek Saahil" userId="43ad321a-5946-4c44-869a-99c3331d9527" providerId="ADAL" clId="{EA813354-F016-409C-A55B-EB42D8BC8B73}" dt="2021-04-06T04:33:14.680" v="5341" actId="27803"/>
          <ac:spMkLst>
            <pc:docMk/>
            <pc:sldMk cId="1830847363" sldId="283"/>
            <ac:spMk id="15531" creationId="{47855695-D2FE-439C-8164-AB5CB32A847E}"/>
          </ac:spMkLst>
        </pc:spChg>
        <pc:spChg chg="mod">
          <ac:chgData name="Vivek Saahil" userId="43ad321a-5946-4c44-869a-99c3331d9527" providerId="ADAL" clId="{EA813354-F016-409C-A55B-EB42D8BC8B73}" dt="2021-04-06T04:33:14.680" v="5341" actId="27803"/>
          <ac:spMkLst>
            <pc:docMk/>
            <pc:sldMk cId="1830847363" sldId="283"/>
            <ac:spMk id="15532" creationId="{8AA0CB7F-07D2-42AF-959A-AAB61610B2EC}"/>
          </ac:spMkLst>
        </pc:spChg>
        <pc:spChg chg="mod">
          <ac:chgData name="Vivek Saahil" userId="43ad321a-5946-4c44-869a-99c3331d9527" providerId="ADAL" clId="{EA813354-F016-409C-A55B-EB42D8BC8B73}" dt="2021-04-06T04:33:14.680" v="5341" actId="27803"/>
          <ac:spMkLst>
            <pc:docMk/>
            <pc:sldMk cId="1830847363" sldId="283"/>
            <ac:spMk id="15533" creationId="{41E56A43-F246-42DF-AF96-0D35DD7A1E74}"/>
          </ac:spMkLst>
        </pc:spChg>
        <pc:spChg chg="mod">
          <ac:chgData name="Vivek Saahil" userId="43ad321a-5946-4c44-869a-99c3331d9527" providerId="ADAL" clId="{EA813354-F016-409C-A55B-EB42D8BC8B73}" dt="2021-04-06T04:33:14.680" v="5341" actId="27803"/>
          <ac:spMkLst>
            <pc:docMk/>
            <pc:sldMk cId="1830847363" sldId="283"/>
            <ac:spMk id="15534" creationId="{94C202FA-0046-456A-BA0D-C9ECA6D6AB7E}"/>
          </ac:spMkLst>
        </pc:spChg>
        <pc:spChg chg="mod">
          <ac:chgData name="Vivek Saahil" userId="43ad321a-5946-4c44-869a-99c3331d9527" providerId="ADAL" clId="{EA813354-F016-409C-A55B-EB42D8BC8B73}" dt="2021-04-06T04:33:14.680" v="5341" actId="27803"/>
          <ac:spMkLst>
            <pc:docMk/>
            <pc:sldMk cId="1830847363" sldId="283"/>
            <ac:spMk id="15535" creationId="{ABFE98DF-9A8A-4C42-B77A-3B49BFA7CABD}"/>
          </ac:spMkLst>
        </pc:spChg>
        <pc:spChg chg="mod">
          <ac:chgData name="Vivek Saahil" userId="43ad321a-5946-4c44-869a-99c3331d9527" providerId="ADAL" clId="{EA813354-F016-409C-A55B-EB42D8BC8B73}" dt="2021-04-06T04:33:14.680" v="5341" actId="27803"/>
          <ac:spMkLst>
            <pc:docMk/>
            <pc:sldMk cId="1830847363" sldId="283"/>
            <ac:spMk id="15536" creationId="{6A8333CF-14C7-4595-AF9F-3A74F5A24DFC}"/>
          </ac:spMkLst>
        </pc:spChg>
        <pc:spChg chg="mod">
          <ac:chgData name="Vivek Saahil" userId="43ad321a-5946-4c44-869a-99c3331d9527" providerId="ADAL" clId="{EA813354-F016-409C-A55B-EB42D8BC8B73}" dt="2021-04-06T04:33:14.680" v="5341" actId="27803"/>
          <ac:spMkLst>
            <pc:docMk/>
            <pc:sldMk cId="1830847363" sldId="283"/>
            <ac:spMk id="15537" creationId="{E3F8BF12-F2A0-4C43-9728-3B1C4C99551E}"/>
          </ac:spMkLst>
        </pc:spChg>
        <pc:spChg chg="mod">
          <ac:chgData name="Vivek Saahil" userId="43ad321a-5946-4c44-869a-99c3331d9527" providerId="ADAL" clId="{EA813354-F016-409C-A55B-EB42D8BC8B73}" dt="2021-04-06T04:33:14.680" v="5341" actId="27803"/>
          <ac:spMkLst>
            <pc:docMk/>
            <pc:sldMk cId="1830847363" sldId="283"/>
            <ac:spMk id="15538" creationId="{39E6C1B5-F66B-4D24-AABD-3408539991D8}"/>
          </ac:spMkLst>
        </pc:spChg>
        <pc:spChg chg="mod">
          <ac:chgData name="Vivek Saahil" userId="43ad321a-5946-4c44-869a-99c3331d9527" providerId="ADAL" clId="{EA813354-F016-409C-A55B-EB42D8BC8B73}" dt="2021-04-06T04:33:14.680" v="5341" actId="27803"/>
          <ac:spMkLst>
            <pc:docMk/>
            <pc:sldMk cId="1830847363" sldId="283"/>
            <ac:spMk id="15539" creationId="{C0D8D30B-A1D6-4BDD-B790-71E3B807ED6D}"/>
          </ac:spMkLst>
        </pc:spChg>
        <pc:spChg chg="mod">
          <ac:chgData name="Vivek Saahil" userId="43ad321a-5946-4c44-869a-99c3331d9527" providerId="ADAL" clId="{EA813354-F016-409C-A55B-EB42D8BC8B73}" dt="2021-04-06T04:33:14.680" v="5341" actId="27803"/>
          <ac:spMkLst>
            <pc:docMk/>
            <pc:sldMk cId="1830847363" sldId="283"/>
            <ac:spMk id="15540" creationId="{8584D95A-74F7-4AD5-9C23-DF87D63F2699}"/>
          </ac:spMkLst>
        </pc:spChg>
        <pc:spChg chg="mod">
          <ac:chgData name="Vivek Saahil" userId="43ad321a-5946-4c44-869a-99c3331d9527" providerId="ADAL" clId="{EA813354-F016-409C-A55B-EB42D8BC8B73}" dt="2021-04-06T04:33:14.680" v="5341" actId="27803"/>
          <ac:spMkLst>
            <pc:docMk/>
            <pc:sldMk cId="1830847363" sldId="283"/>
            <ac:spMk id="15541" creationId="{10A3E34D-F4A2-4399-B532-E670CFF85DE1}"/>
          </ac:spMkLst>
        </pc:spChg>
        <pc:spChg chg="mod">
          <ac:chgData name="Vivek Saahil" userId="43ad321a-5946-4c44-869a-99c3331d9527" providerId="ADAL" clId="{EA813354-F016-409C-A55B-EB42D8BC8B73}" dt="2021-04-06T04:33:14.680" v="5341" actId="27803"/>
          <ac:spMkLst>
            <pc:docMk/>
            <pc:sldMk cId="1830847363" sldId="283"/>
            <ac:spMk id="15542" creationId="{DB52F391-6D4B-4F00-872E-C79C4B954325}"/>
          </ac:spMkLst>
        </pc:spChg>
        <pc:spChg chg="mod">
          <ac:chgData name="Vivek Saahil" userId="43ad321a-5946-4c44-869a-99c3331d9527" providerId="ADAL" clId="{EA813354-F016-409C-A55B-EB42D8BC8B73}" dt="2021-04-06T04:33:14.680" v="5341" actId="27803"/>
          <ac:spMkLst>
            <pc:docMk/>
            <pc:sldMk cId="1830847363" sldId="283"/>
            <ac:spMk id="15543" creationId="{A2993A6E-9400-48D5-9488-8AC8989179B8}"/>
          </ac:spMkLst>
        </pc:spChg>
        <pc:spChg chg="mod">
          <ac:chgData name="Vivek Saahil" userId="43ad321a-5946-4c44-869a-99c3331d9527" providerId="ADAL" clId="{EA813354-F016-409C-A55B-EB42D8BC8B73}" dt="2021-04-06T04:33:14.680" v="5341" actId="27803"/>
          <ac:spMkLst>
            <pc:docMk/>
            <pc:sldMk cId="1830847363" sldId="283"/>
            <ac:spMk id="15544" creationId="{9637C69C-E4F7-4449-A53F-06A2597D6670}"/>
          </ac:spMkLst>
        </pc:spChg>
        <pc:spChg chg="mod">
          <ac:chgData name="Vivek Saahil" userId="43ad321a-5946-4c44-869a-99c3331d9527" providerId="ADAL" clId="{EA813354-F016-409C-A55B-EB42D8BC8B73}" dt="2021-04-06T04:33:14.680" v="5341" actId="27803"/>
          <ac:spMkLst>
            <pc:docMk/>
            <pc:sldMk cId="1830847363" sldId="283"/>
            <ac:spMk id="15545" creationId="{AD700A91-984F-487B-B0A0-7E27207E4646}"/>
          </ac:spMkLst>
        </pc:spChg>
        <pc:spChg chg="mod">
          <ac:chgData name="Vivek Saahil" userId="43ad321a-5946-4c44-869a-99c3331d9527" providerId="ADAL" clId="{EA813354-F016-409C-A55B-EB42D8BC8B73}" dt="2021-04-06T04:33:14.680" v="5341" actId="27803"/>
          <ac:spMkLst>
            <pc:docMk/>
            <pc:sldMk cId="1830847363" sldId="283"/>
            <ac:spMk id="15546" creationId="{B1EDB731-3D1E-40EB-AE23-0C2DC864DBA2}"/>
          </ac:spMkLst>
        </pc:spChg>
        <pc:spChg chg="mod">
          <ac:chgData name="Vivek Saahil" userId="43ad321a-5946-4c44-869a-99c3331d9527" providerId="ADAL" clId="{EA813354-F016-409C-A55B-EB42D8BC8B73}" dt="2021-04-06T04:33:14.680" v="5341" actId="27803"/>
          <ac:spMkLst>
            <pc:docMk/>
            <pc:sldMk cId="1830847363" sldId="283"/>
            <ac:spMk id="15547" creationId="{220C7BE7-73EE-43D6-ABB9-B745687F69D1}"/>
          </ac:spMkLst>
        </pc:spChg>
        <pc:spChg chg="mod">
          <ac:chgData name="Vivek Saahil" userId="43ad321a-5946-4c44-869a-99c3331d9527" providerId="ADAL" clId="{EA813354-F016-409C-A55B-EB42D8BC8B73}" dt="2021-04-06T04:33:14.680" v="5341" actId="27803"/>
          <ac:spMkLst>
            <pc:docMk/>
            <pc:sldMk cId="1830847363" sldId="283"/>
            <ac:spMk id="15548" creationId="{604FC66D-EF45-43E1-B77C-354D22D0D178}"/>
          </ac:spMkLst>
        </pc:spChg>
        <pc:spChg chg="mod">
          <ac:chgData name="Vivek Saahil" userId="43ad321a-5946-4c44-869a-99c3331d9527" providerId="ADAL" clId="{EA813354-F016-409C-A55B-EB42D8BC8B73}" dt="2021-04-06T04:33:14.680" v="5341" actId="27803"/>
          <ac:spMkLst>
            <pc:docMk/>
            <pc:sldMk cId="1830847363" sldId="283"/>
            <ac:spMk id="15549" creationId="{6FE36F10-69B3-467E-A51E-D28CF607A98F}"/>
          </ac:spMkLst>
        </pc:spChg>
        <pc:spChg chg="mod">
          <ac:chgData name="Vivek Saahil" userId="43ad321a-5946-4c44-869a-99c3331d9527" providerId="ADAL" clId="{EA813354-F016-409C-A55B-EB42D8BC8B73}" dt="2021-04-06T04:33:14.680" v="5341" actId="27803"/>
          <ac:spMkLst>
            <pc:docMk/>
            <pc:sldMk cId="1830847363" sldId="283"/>
            <ac:spMk id="15550" creationId="{F585EBA7-C63F-4E57-9955-AF1A0F1DDCA2}"/>
          </ac:spMkLst>
        </pc:spChg>
        <pc:spChg chg="mod">
          <ac:chgData name="Vivek Saahil" userId="43ad321a-5946-4c44-869a-99c3331d9527" providerId="ADAL" clId="{EA813354-F016-409C-A55B-EB42D8BC8B73}" dt="2021-04-06T04:33:14.680" v="5341" actId="27803"/>
          <ac:spMkLst>
            <pc:docMk/>
            <pc:sldMk cId="1830847363" sldId="283"/>
            <ac:spMk id="15551" creationId="{78DC744E-B90A-4057-B6A4-655D8FCC4E6B}"/>
          </ac:spMkLst>
        </pc:spChg>
        <pc:spChg chg="mod">
          <ac:chgData name="Vivek Saahil" userId="43ad321a-5946-4c44-869a-99c3331d9527" providerId="ADAL" clId="{EA813354-F016-409C-A55B-EB42D8BC8B73}" dt="2021-04-06T04:33:14.680" v="5341" actId="27803"/>
          <ac:spMkLst>
            <pc:docMk/>
            <pc:sldMk cId="1830847363" sldId="283"/>
            <ac:spMk id="15552" creationId="{9306C46F-80A3-48A5-91B6-BB3A63A41972}"/>
          </ac:spMkLst>
        </pc:spChg>
        <pc:spChg chg="mod">
          <ac:chgData name="Vivek Saahil" userId="43ad321a-5946-4c44-869a-99c3331d9527" providerId="ADAL" clId="{EA813354-F016-409C-A55B-EB42D8BC8B73}" dt="2021-04-06T04:33:14.680" v="5341" actId="27803"/>
          <ac:spMkLst>
            <pc:docMk/>
            <pc:sldMk cId="1830847363" sldId="283"/>
            <ac:spMk id="15553" creationId="{165351C8-CB2B-4C0D-AC78-8F39A2BBF80F}"/>
          </ac:spMkLst>
        </pc:spChg>
        <pc:spChg chg="mod">
          <ac:chgData name="Vivek Saahil" userId="43ad321a-5946-4c44-869a-99c3331d9527" providerId="ADAL" clId="{EA813354-F016-409C-A55B-EB42D8BC8B73}" dt="2021-04-06T04:33:14.680" v="5341" actId="27803"/>
          <ac:spMkLst>
            <pc:docMk/>
            <pc:sldMk cId="1830847363" sldId="283"/>
            <ac:spMk id="15554" creationId="{895A0D28-E626-444E-8928-A224C6D7A841}"/>
          </ac:spMkLst>
        </pc:spChg>
        <pc:spChg chg="mod">
          <ac:chgData name="Vivek Saahil" userId="43ad321a-5946-4c44-869a-99c3331d9527" providerId="ADAL" clId="{EA813354-F016-409C-A55B-EB42D8BC8B73}" dt="2021-04-06T04:33:14.680" v="5341" actId="27803"/>
          <ac:spMkLst>
            <pc:docMk/>
            <pc:sldMk cId="1830847363" sldId="283"/>
            <ac:spMk id="15555" creationId="{C5B37BA2-EF02-4C76-8EC5-5EF796685049}"/>
          </ac:spMkLst>
        </pc:spChg>
        <pc:spChg chg="mod">
          <ac:chgData name="Vivek Saahil" userId="43ad321a-5946-4c44-869a-99c3331d9527" providerId="ADAL" clId="{EA813354-F016-409C-A55B-EB42D8BC8B73}" dt="2021-04-06T04:33:14.680" v="5341" actId="27803"/>
          <ac:spMkLst>
            <pc:docMk/>
            <pc:sldMk cId="1830847363" sldId="283"/>
            <ac:spMk id="15556" creationId="{A1325FC5-9E9F-4473-A430-67D566F3E9D0}"/>
          </ac:spMkLst>
        </pc:spChg>
        <pc:spChg chg="mod">
          <ac:chgData name="Vivek Saahil" userId="43ad321a-5946-4c44-869a-99c3331d9527" providerId="ADAL" clId="{EA813354-F016-409C-A55B-EB42D8BC8B73}" dt="2021-04-06T04:33:14.680" v="5341" actId="27803"/>
          <ac:spMkLst>
            <pc:docMk/>
            <pc:sldMk cId="1830847363" sldId="283"/>
            <ac:spMk id="15557" creationId="{D96D0750-87C7-419F-8F05-DC5ACC975AF5}"/>
          </ac:spMkLst>
        </pc:spChg>
        <pc:spChg chg="mod">
          <ac:chgData name="Vivek Saahil" userId="43ad321a-5946-4c44-869a-99c3331d9527" providerId="ADAL" clId="{EA813354-F016-409C-A55B-EB42D8BC8B73}" dt="2021-04-06T04:33:14.680" v="5341" actId="27803"/>
          <ac:spMkLst>
            <pc:docMk/>
            <pc:sldMk cId="1830847363" sldId="283"/>
            <ac:spMk id="15558" creationId="{246849C4-E092-4272-957E-89990F8807B7}"/>
          </ac:spMkLst>
        </pc:spChg>
        <pc:spChg chg="mod">
          <ac:chgData name="Vivek Saahil" userId="43ad321a-5946-4c44-869a-99c3331d9527" providerId="ADAL" clId="{EA813354-F016-409C-A55B-EB42D8BC8B73}" dt="2021-04-06T04:33:14.680" v="5341" actId="27803"/>
          <ac:spMkLst>
            <pc:docMk/>
            <pc:sldMk cId="1830847363" sldId="283"/>
            <ac:spMk id="15559" creationId="{BC3A7651-1994-4B3F-B1A3-D719FF53683C}"/>
          </ac:spMkLst>
        </pc:spChg>
        <pc:spChg chg="mod">
          <ac:chgData name="Vivek Saahil" userId="43ad321a-5946-4c44-869a-99c3331d9527" providerId="ADAL" clId="{EA813354-F016-409C-A55B-EB42D8BC8B73}" dt="2021-04-06T04:33:14.680" v="5341" actId="27803"/>
          <ac:spMkLst>
            <pc:docMk/>
            <pc:sldMk cId="1830847363" sldId="283"/>
            <ac:spMk id="15560" creationId="{E514E503-3E62-4A66-B655-C842D1D60D4E}"/>
          </ac:spMkLst>
        </pc:spChg>
        <pc:spChg chg="mod">
          <ac:chgData name="Vivek Saahil" userId="43ad321a-5946-4c44-869a-99c3331d9527" providerId="ADAL" clId="{EA813354-F016-409C-A55B-EB42D8BC8B73}" dt="2021-04-06T04:33:14.680" v="5341" actId="27803"/>
          <ac:spMkLst>
            <pc:docMk/>
            <pc:sldMk cId="1830847363" sldId="283"/>
            <ac:spMk id="15561" creationId="{EDEF9731-6488-44BA-AC66-E0FB56BFA323}"/>
          </ac:spMkLst>
        </pc:spChg>
        <pc:spChg chg="mod">
          <ac:chgData name="Vivek Saahil" userId="43ad321a-5946-4c44-869a-99c3331d9527" providerId="ADAL" clId="{EA813354-F016-409C-A55B-EB42D8BC8B73}" dt="2021-04-06T04:33:14.680" v="5341" actId="27803"/>
          <ac:spMkLst>
            <pc:docMk/>
            <pc:sldMk cId="1830847363" sldId="283"/>
            <ac:spMk id="15562" creationId="{18721D0A-5118-487D-97CC-3C3D5822656B}"/>
          </ac:spMkLst>
        </pc:spChg>
        <pc:spChg chg="mod">
          <ac:chgData name="Vivek Saahil" userId="43ad321a-5946-4c44-869a-99c3331d9527" providerId="ADAL" clId="{EA813354-F016-409C-A55B-EB42D8BC8B73}" dt="2021-04-06T04:33:14.680" v="5341" actId="27803"/>
          <ac:spMkLst>
            <pc:docMk/>
            <pc:sldMk cId="1830847363" sldId="283"/>
            <ac:spMk id="15563" creationId="{98E140E2-FF59-4766-91FA-00F15B6D3F50}"/>
          </ac:spMkLst>
        </pc:spChg>
        <pc:spChg chg="mod">
          <ac:chgData name="Vivek Saahil" userId="43ad321a-5946-4c44-869a-99c3331d9527" providerId="ADAL" clId="{EA813354-F016-409C-A55B-EB42D8BC8B73}" dt="2021-04-06T04:33:14.680" v="5341" actId="27803"/>
          <ac:spMkLst>
            <pc:docMk/>
            <pc:sldMk cId="1830847363" sldId="283"/>
            <ac:spMk id="15564" creationId="{C5AAAED1-3D7D-493A-99BA-958DFD327C39}"/>
          </ac:spMkLst>
        </pc:spChg>
        <pc:spChg chg="mod">
          <ac:chgData name="Vivek Saahil" userId="43ad321a-5946-4c44-869a-99c3331d9527" providerId="ADAL" clId="{EA813354-F016-409C-A55B-EB42D8BC8B73}" dt="2021-04-06T04:33:14.680" v="5341" actId="27803"/>
          <ac:spMkLst>
            <pc:docMk/>
            <pc:sldMk cId="1830847363" sldId="283"/>
            <ac:spMk id="15565" creationId="{37EF9DA7-1D72-4F08-A7E8-5459E62C9E3C}"/>
          </ac:spMkLst>
        </pc:spChg>
        <pc:spChg chg="mod">
          <ac:chgData name="Vivek Saahil" userId="43ad321a-5946-4c44-869a-99c3331d9527" providerId="ADAL" clId="{EA813354-F016-409C-A55B-EB42D8BC8B73}" dt="2021-04-06T04:33:14.680" v="5341" actId="27803"/>
          <ac:spMkLst>
            <pc:docMk/>
            <pc:sldMk cId="1830847363" sldId="283"/>
            <ac:spMk id="15566" creationId="{D1F5E18C-BB82-4490-BCDA-B462A188B81C}"/>
          </ac:spMkLst>
        </pc:spChg>
        <pc:spChg chg="mod">
          <ac:chgData name="Vivek Saahil" userId="43ad321a-5946-4c44-869a-99c3331d9527" providerId="ADAL" clId="{EA813354-F016-409C-A55B-EB42D8BC8B73}" dt="2021-04-06T04:33:14.680" v="5341" actId="27803"/>
          <ac:spMkLst>
            <pc:docMk/>
            <pc:sldMk cId="1830847363" sldId="283"/>
            <ac:spMk id="15567" creationId="{4A236282-9DCF-422E-9765-B71090A3F0D9}"/>
          </ac:spMkLst>
        </pc:spChg>
        <pc:spChg chg="mod">
          <ac:chgData name="Vivek Saahil" userId="43ad321a-5946-4c44-869a-99c3331d9527" providerId="ADAL" clId="{EA813354-F016-409C-A55B-EB42D8BC8B73}" dt="2021-04-06T04:33:14.680" v="5341" actId="27803"/>
          <ac:spMkLst>
            <pc:docMk/>
            <pc:sldMk cId="1830847363" sldId="283"/>
            <ac:spMk id="15568" creationId="{23265316-7A6B-4AA2-A3CF-5A839AC2A9FF}"/>
          </ac:spMkLst>
        </pc:spChg>
        <pc:spChg chg="mod">
          <ac:chgData name="Vivek Saahil" userId="43ad321a-5946-4c44-869a-99c3331d9527" providerId="ADAL" clId="{EA813354-F016-409C-A55B-EB42D8BC8B73}" dt="2021-04-06T04:33:14.680" v="5341" actId="27803"/>
          <ac:spMkLst>
            <pc:docMk/>
            <pc:sldMk cId="1830847363" sldId="283"/>
            <ac:spMk id="15569" creationId="{8675E988-58E8-4EDF-8DFB-F1701304AA49}"/>
          </ac:spMkLst>
        </pc:spChg>
        <pc:spChg chg="mod">
          <ac:chgData name="Vivek Saahil" userId="43ad321a-5946-4c44-869a-99c3331d9527" providerId="ADAL" clId="{EA813354-F016-409C-A55B-EB42D8BC8B73}" dt="2021-04-06T04:33:14.680" v="5341" actId="27803"/>
          <ac:spMkLst>
            <pc:docMk/>
            <pc:sldMk cId="1830847363" sldId="283"/>
            <ac:spMk id="15570" creationId="{C479B591-5D4C-4F9C-9CB8-048E1BA5D23C}"/>
          </ac:spMkLst>
        </pc:spChg>
        <pc:spChg chg="mod">
          <ac:chgData name="Vivek Saahil" userId="43ad321a-5946-4c44-869a-99c3331d9527" providerId="ADAL" clId="{EA813354-F016-409C-A55B-EB42D8BC8B73}" dt="2021-04-06T04:33:14.680" v="5341" actId="27803"/>
          <ac:spMkLst>
            <pc:docMk/>
            <pc:sldMk cId="1830847363" sldId="283"/>
            <ac:spMk id="15571" creationId="{7E0C3743-2BEF-4BF9-A284-D65E4CE5A751}"/>
          </ac:spMkLst>
        </pc:spChg>
        <pc:spChg chg="mod">
          <ac:chgData name="Vivek Saahil" userId="43ad321a-5946-4c44-869a-99c3331d9527" providerId="ADAL" clId="{EA813354-F016-409C-A55B-EB42D8BC8B73}" dt="2021-04-06T04:33:14.680" v="5341" actId="27803"/>
          <ac:spMkLst>
            <pc:docMk/>
            <pc:sldMk cId="1830847363" sldId="283"/>
            <ac:spMk id="15572" creationId="{A100C03D-88B5-4375-A2C7-BFAED6606510}"/>
          </ac:spMkLst>
        </pc:spChg>
        <pc:spChg chg="mod">
          <ac:chgData name="Vivek Saahil" userId="43ad321a-5946-4c44-869a-99c3331d9527" providerId="ADAL" clId="{EA813354-F016-409C-A55B-EB42D8BC8B73}" dt="2021-04-06T04:33:14.680" v="5341" actId="27803"/>
          <ac:spMkLst>
            <pc:docMk/>
            <pc:sldMk cId="1830847363" sldId="283"/>
            <ac:spMk id="15573" creationId="{EFC76727-2C32-4518-BDB4-6E9D466C9700}"/>
          </ac:spMkLst>
        </pc:spChg>
        <pc:spChg chg="mod">
          <ac:chgData name="Vivek Saahil" userId="43ad321a-5946-4c44-869a-99c3331d9527" providerId="ADAL" clId="{EA813354-F016-409C-A55B-EB42D8BC8B73}" dt="2021-04-06T04:33:14.680" v="5341" actId="27803"/>
          <ac:spMkLst>
            <pc:docMk/>
            <pc:sldMk cId="1830847363" sldId="283"/>
            <ac:spMk id="15574" creationId="{2B8A6A0F-F341-44AC-A939-974816DA2C9A}"/>
          </ac:spMkLst>
        </pc:spChg>
        <pc:spChg chg="mod">
          <ac:chgData name="Vivek Saahil" userId="43ad321a-5946-4c44-869a-99c3331d9527" providerId="ADAL" clId="{EA813354-F016-409C-A55B-EB42D8BC8B73}" dt="2021-04-06T04:33:14.680" v="5341" actId="27803"/>
          <ac:spMkLst>
            <pc:docMk/>
            <pc:sldMk cId="1830847363" sldId="283"/>
            <ac:spMk id="15575" creationId="{31D9E8B0-CF96-46A6-A06A-51E3D9B52FC6}"/>
          </ac:spMkLst>
        </pc:spChg>
        <pc:spChg chg="mod">
          <ac:chgData name="Vivek Saahil" userId="43ad321a-5946-4c44-869a-99c3331d9527" providerId="ADAL" clId="{EA813354-F016-409C-A55B-EB42D8BC8B73}" dt="2021-04-06T04:33:14.680" v="5341" actId="27803"/>
          <ac:spMkLst>
            <pc:docMk/>
            <pc:sldMk cId="1830847363" sldId="283"/>
            <ac:spMk id="15576" creationId="{48CCAEDC-0A4B-49D6-88C1-91F916A5C876}"/>
          </ac:spMkLst>
        </pc:spChg>
        <pc:spChg chg="mod">
          <ac:chgData name="Vivek Saahil" userId="43ad321a-5946-4c44-869a-99c3331d9527" providerId="ADAL" clId="{EA813354-F016-409C-A55B-EB42D8BC8B73}" dt="2021-04-06T04:33:14.680" v="5341" actId="27803"/>
          <ac:spMkLst>
            <pc:docMk/>
            <pc:sldMk cId="1830847363" sldId="283"/>
            <ac:spMk id="15577" creationId="{D3CB8147-818B-4F2F-B695-9479CA99A0FB}"/>
          </ac:spMkLst>
        </pc:spChg>
        <pc:spChg chg="mod">
          <ac:chgData name="Vivek Saahil" userId="43ad321a-5946-4c44-869a-99c3331d9527" providerId="ADAL" clId="{EA813354-F016-409C-A55B-EB42D8BC8B73}" dt="2021-04-06T04:33:14.680" v="5341" actId="27803"/>
          <ac:spMkLst>
            <pc:docMk/>
            <pc:sldMk cId="1830847363" sldId="283"/>
            <ac:spMk id="15578" creationId="{F50EEC74-F7B2-4CEC-8602-B85BBBC968CC}"/>
          </ac:spMkLst>
        </pc:spChg>
        <pc:spChg chg="mod">
          <ac:chgData name="Vivek Saahil" userId="43ad321a-5946-4c44-869a-99c3331d9527" providerId="ADAL" clId="{EA813354-F016-409C-A55B-EB42D8BC8B73}" dt="2021-04-06T04:33:14.680" v="5341" actId="27803"/>
          <ac:spMkLst>
            <pc:docMk/>
            <pc:sldMk cId="1830847363" sldId="283"/>
            <ac:spMk id="15579" creationId="{C4A03B18-620C-4D39-83C6-2DF3C5D0BB97}"/>
          </ac:spMkLst>
        </pc:spChg>
        <pc:spChg chg="mod">
          <ac:chgData name="Vivek Saahil" userId="43ad321a-5946-4c44-869a-99c3331d9527" providerId="ADAL" clId="{EA813354-F016-409C-A55B-EB42D8BC8B73}" dt="2021-04-06T04:33:14.680" v="5341" actId="27803"/>
          <ac:spMkLst>
            <pc:docMk/>
            <pc:sldMk cId="1830847363" sldId="283"/>
            <ac:spMk id="15580" creationId="{C4DEFCD2-A2AA-43E6-9E97-65D84588D6FE}"/>
          </ac:spMkLst>
        </pc:spChg>
        <pc:spChg chg="mod">
          <ac:chgData name="Vivek Saahil" userId="43ad321a-5946-4c44-869a-99c3331d9527" providerId="ADAL" clId="{EA813354-F016-409C-A55B-EB42D8BC8B73}" dt="2021-04-06T04:33:14.680" v="5341" actId="27803"/>
          <ac:spMkLst>
            <pc:docMk/>
            <pc:sldMk cId="1830847363" sldId="283"/>
            <ac:spMk id="15581" creationId="{54211206-4C21-41A5-AF20-EBD53AEB27D1}"/>
          </ac:spMkLst>
        </pc:spChg>
        <pc:spChg chg="mod">
          <ac:chgData name="Vivek Saahil" userId="43ad321a-5946-4c44-869a-99c3331d9527" providerId="ADAL" clId="{EA813354-F016-409C-A55B-EB42D8BC8B73}" dt="2021-04-06T04:33:14.680" v="5341" actId="27803"/>
          <ac:spMkLst>
            <pc:docMk/>
            <pc:sldMk cId="1830847363" sldId="283"/>
            <ac:spMk id="15582" creationId="{95C13B57-C741-47F9-97DA-7CCBF37412F6}"/>
          </ac:spMkLst>
        </pc:spChg>
        <pc:spChg chg="mod">
          <ac:chgData name="Vivek Saahil" userId="43ad321a-5946-4c44-869a-99c3331d9527" providerId="ADAL" clId="{EA813354-F016-409C-A55B-EB42D8BC8B73}" dt="2021-04-06T04:33:14.680" v="5341" actId="27803"/>
          <ac:spMkLst>
            <pc:docMk/>
            <pc:sldMk cId="1830847363" sldId="283"/>
            <ac:spMk id="15583" creationId="{69AFEDD0-AE37-4FE3-A0D4-C74B5BC64BF6}"/>
          </ac:spMkLst>
        </pc:spChg>
        <pc:spChg chg="mod">
          <ac:chgData name="Vivek Saahil" userId="43ad321a-5946-4c44-869a-99c3331d9527" providerId="ADAL" clId="{EA813354-F016-409C-A55B-EB42D8BC8B73}" dt="2021-04-06T04:33:14.680" v="5341" actId="27803"/>
          <ac:spMkLst>
            <pc:docMk/>
            <pc:sldMk cId="1830847363" sldId="283"/>
            <ac:spMk id="15584" creationId="{A594BB4D-963B-43FA-BE47-A1B2AB0C81CE}"/>
          </ac:spMkLst>
        </pc:spChg>
        <pc:spChg chg="mod">
          <ac:chgData name="Vivek Saahil" userId="43ad321a-5946-4c44-869a-99c3331d9527" providerId="ADAL" clId="{EA813354-F016-409C-A55B-EB42D8BC8B73}" dt="2021-04-06T04:33:14.680" v="5341" actId="27803"/>
          <ac:spMkLst>
            <pc:docMk/>
            <pc:sldMk cId="1830847363" sldId="283"/>
            <ac:spMk id="15585" creationId="{770A65FF-5F3A-4F28-88AA-BE78C966B8CD}"/>
          </ac:spMkLst>
        </pc:spChg>
        <pc:spChg chg="mod">
          <ac:chgData name="Vivek Saahil" userId="43ad321a-5946-4c44-869a-99c3331d9527" providerId="ADAL" clId="{EA813354-F016-409C-A55B-EB42D8BC8B73}" dt="2021-04-06T04:33:14.680" v="5341" actId="27803"/>
          <ac:spMkLst>
            <pc:docMk/>
            <pc:sldMk cId="1830847363" sldId="283"/>
            <ac:spMk id="15586" creationId="{F37FC64E-C1B0-49EC-945E-7209F06BE0D0}"/>
          </ac:spMkLst>
        </pc:spChg>
        <pc:spChg chg="mod">
          <ac:chgData name="Vivek Saahil" userId="43ad321a-5946-4c44-869a-99c3331d9527" providerId="ADAL" clId="{EA813354-F016-409C-A55B-EB42D8BC8B73}" dt="2021-04-06T04:33:14.680" v="5341" actId="27803"/>
          <ac:spMkLst>
            <pc:docMk/>
            <pc:sldMk cId="1830847363" sldId="283"/>
            <ac:spMk id="15587" creationId="{85D888B6-63AD-49D5-B05E-0991771D3EB8}"/>
          </ac:spMkLst>
        </pc:spChg>
        <pc:spChg chg="mod">
          <ac:chgData name="Vivek Saahil" userId="43ad321a-5946-4c44-869a-99c3331d9527" providerId="ADAL" clId="{EA813354-F016-409C-A55B-EB42D8BC8B73}" dt="2021-04-06T04:33:14.680" v="5341" actId="27803"/>
          <ac:spMkLst>
            <pc:docMk/>
            <pc:sldMk cId="1830847363" sldId="283"/>
            <ac:spMk id="15588" creationId="{F5C6E1EE-1C06-4C47-B766-003DF48E2A26}"/>
          </ac:spMkLst>
        </pc:spChg>
        <pc:spChg chg="mod">
          <ac:chgData name="Vivek Saahil" userId="43ad321a-5946-4c44-869a-99c3331d9527" providerId="ADAL" clId="{EA813354-F016-409C-A55B-EB42D8BC8B73}" dt="2021-04-06T04:33:14.680" v="5341" actId="27803"/>
          <ac:spMkLst>
            <pc:docMk/>
            <pc:sldMk cId="1830847363" sldId="283"/>
            <ac:spMk id="15589" creationId="{2F405316-D56D-49D3-8169-2B64152544AC}"/>
          </ac:spMkLst>
        </pc:spChg>
        <pc:spChg chg="mod">
          <ac:chgData name="Vivek Saahil" userId="43ad321a-5946-4c44-869a-99c3331d9527" providerId="ADAL" clId="{EA813354-F016-409C-A55B-EB42D8BC8B73}" dt="2021-04-06T04:33:14.680" v="5341" actId="27803"/>
          <ac:spMkLst>
            <pc:docMk/>
            <pc:sldMk cId="1830847363" sldId="283"/>
            <ac:spMk id="15590" creationId="{519A83AC-E5DF-4F48-A50C-79B5327A4D6C}"/>
          </ac:spMkLst>
        </pc:spChg>
        <pc:spChg chg="mod">
          <ac:chgData name="Vivek Saahil" userId="43ad321a-5946-4c44-869a-99c3331d9527" providerId="ADAL" clId="{EA813354-F016-409C-A55B-EB42D8BC8B73}" dt="2021-04-06T04:33:14.680" v="5341" actId="27803"/>
          <ac:spMkLst>
            <pc:docMk/>
            <pc:sldMk cId="1830847363" sldId="283"/>
            <ac:spMk id="15591" creationId="{D92892F4-E48A-41D0-A597-056D56FD0567}"/>
          </ac:spMkLst>
        </pc:spChg>
        <pc:spChg chg="mod">
          <ac:chgData name="Vivek Saahil" userId="43ad321a-5946-4c44-869a-99c3331d9527" providerId="ADAL" clId="{EA813354-F016-409C-A55B-EB42D8BC8B73}" dt="2021-04-06T04:33:14.680" v="5341" actId="27803"/>
          <ac:spMkLst>
            <pc:docMk/>
            <pc:sldMk cId="1830847363" sldId="283"/>
            <ac:spMk id="15592" creationId="{E37F9908-1BE1-497F-9E81-6C9392D89F5D}"/>
          </ac:spMkLst>
        </pc:spChg>
        <pc:spChg chg="mod">
          <ac:chgData name="Vivek Saahil" userId="43ad321a-5946-4c44-869a-99c3331d9527" providerId="ADAL" clId="{EA813354-F016-409C-A55B-EB42D8BC8B73}" dt="2021-04-06T04:33:14.680" v="5341" actId="27803"/>
          <ac:spMkLst>
            <pc:docMk/>
            <pc:sldMk cId="1830847363" sldId="283"/>
            <ac:spMk id="15593" creationId="{DBA24261-574E-4B49-8615-77A1D25A9759}"/>
          </ac:spMkLst>
        </pc:spChg>
        <pc:spChg chg="mod">
          <ac:chgData name="Vivek Saahil" userId="43ad321a-5946-4c44-869a-99c3331d9527" providerId="ADAL" clId="{EA813354-F016-409C-A55B-EB42D8BC8B73}" dt="2021-04-06T04:33:14.680" v="5341" actId="27803"/>
          <ac:spMkLst>
            <pc:docMk/>
            <pc:sldMk cId="1830847363" sldId="283"/>
            <ac:spMk id="15594" creationId="{332C4A72-F6E6-4515-B6AF-73BB34797DD4}"/>
          </ac:spMkLst>
        </pc:spChg>
        <pc:spChg chg="mod">
          <ac:chgData name="Vivek Saahil" userId="43ad321a-5946-4c44-869a-99c3331d9527" providerId="ADAL" clId="{EA813354-F016-409C-A55B-EB42D8BC8B73}" dt="2021-04-06T04:33:14.680" v="5341" actId="27803"/>
          <ac:spMkLst>
            <pc:docMk/>
            <pc:sldMk cId="1830847363" sldId="283"/>
            <ac:spMk id="15595" creationId="{67D41666-68DC-4D86-B819-24AA6A5B3172}"/>
          </ac:spMkLst>
        </pc:spChg>
        <pc:spChg chg="mod">
          <ac:chgData name="Vivek Saahil" userId="43ad321a-5946-4c44-869a-99c3331d9527" providerId="ADAL" clId="{EA813354-F016-409C-A55B-EB42D8BC8B73}" dt="2021-04-06T04:33:14.680" v="5341" actId="27803"/>
          <ac:spMkLst>
            <pc:docMk/>
            <pc:sldMk cId="1830847363" sldId="283"/>
            <ac:spMk id="15596" creationId="{7DB4E05F-E4AD-401F-BB2A-75707B5DDA28}"/>
          </ac:spMkLst>
        </pc:spChg>
        <pc:spChg chg="mod">
          <ac:chgData name="Vivek Saahil" userId="43ad321a-5946-4c44-869a-99c3331d9527" providerId="ADAL" clId="{EA813354-F016-409C-A55B-EB42D8BC8B73}" dt="2021-04-06T04:33:14.680" v="5341" actId="27803"/>
          <ac:spMkLst>
            <pc:docMk/>
            <pc:sldMk cId="1830847363" sldId="283"/>
            <ac:spMk id="15597" creationId="{0E9F9D85-92B3-4B25-9B23-F017766712E2}"/>
          </ac:spMkLst>
        </pc:spChg>
        <pc:spChg chg="mod">
          <ac:chgData name="Vivek Saahil" userId="43ad321a-5946-4c44-869a-99c3331d9527" providerId="ADAL" clId="{EA813354-F016-409C-A55B-EB42D8BC8B73}" dt="2021-04-06T04:33:14.680" v="5341" actId="27803"/>
          <ac:spMkLst>
            <pc:docMk/>
            <pc:sldMk cId="1830847363" sldId="283"/>
            <ac:spMk id="15598" creationId="{1FD2984C-4385-4DD6-935C-E73DBFCA6FEB}"/>
          </ac:spMkLst>
        </pc:spChg>
        <pc:spChg chg="mod">
          <ac:chgData name="Vivek Saahil" userId="43ad321a-5946-4c44-869a-99c3331d9527" providerId="ADAL" clId="{EA813354-F016-409C-A55B-EB42D8BC8B73}" dt="2021-04-06T04:33:14.680" v="5341" actId="27803"/>
          <ac:spMkLst>
            <pc:docMk/>
            <pc:sldMk cId="1830847363" sldId="283"/>
            <ac:spMk id="15599" creationId="{EB3C95B7-31F2-45D3-9CFE-A67ACB00B4DB}"/>
          </ac:spMkLst>
        </pc:spChg>
        <pc:spChg chg="mod">
          <ac:chgData name="Vivek Saahil" userId="43ad321a-5946-4c44-869a-99c3331d9527" providerId="ADAL" clId="{EA813354-F016-409C-A55B-EB42D8BC8B73}" dt="2021-04-06T04:33:14.680" v="5341" actId="27803"/>
          <ac:spMkLst>
            <pc:docMk/>
            <pc:sldMk cId="1830847363" sldId="283"/>
            <ac:spMk id="15600" creationId="{802C62FF-BFD4-4514-9A56-9DEC7BE17AE5}"/>
          </ac:spMkLst>
        </pc:spChg>
        <pc:spChg chg="mod">
          <ac:chgData name="Vivek Saahil" userId="43ad321a-5946-4c44-869a-99c3331d9527" providerId="ADAL" clId="{EA813354-F016-409C-A55B-EB42D8BC8B73}" dt="2021-04-06T04:33:14.680" v="5341" actId="27803"/>
          <ac:spMkLst>
            <pc:docMk/>
            <pc:sldMk cId="1830847363" sldId="283"/>
            <ac:spMk id="15601" creationId="{6576A696-307C-4CF7-AEEE-555385860A4D}"/>
          </ac:spMkLst>
        </pc:spChg>
        <pc:spChg chg="mod">
          <ac:chgData name="Vivek Saahil" userId="43ad321a-5946-4c44-869a-99c3331d9527" providerId="ADAL" clId="{EA813354-F016-409C-A55B-EB42D8BC8B73}" dt="2021-04-06T04:33:14.680" v="5341" actId="27803"/>
          <ac:spMkLst>
            <pc:docMk/>
            <pc:sldMk cId="1830847363" sldId="283"/>
            <ac:spMk id="15602" creationId="{F8823B67-EDE7-49CF-82FB-38F655CA0841}"/>
          </ac:spMkLst>
        </pc:spChg>
        <pc:spChg chg="mod">
          <ac:chgData name="Vivek Saahil" userId="43ad321a-5946-4c44-869a-99c3331d9527" providerId="ADAL" clId="{EA813354-F016-409C-A55B-EB42D8BC8B73}" dt="2021-04-06T04:33:14.680" v="5341" actId="27803"/>
          <ac:spMkLst>
            <pc:docMk/>
            <pc:sldMk cId="1830847363" sldId="283"/>
            <ac:spMk id="15603" creationId="{D0D0D9D4-ED44-4AE0-BC4B-927B4C984914}"/>
          </ac:spMkLst>
        </pc:spChg>
        <pc:spChg chg="mod">
          <ac:chgData name="Vivek Saahil" userId="43ad321a-5946-4c44-869a-99c3331d9527" providerId="ADAL" clId="{EA813354-F016-409C-A55B-EB42D8BC8B73}" dt="2021-04-06T04:33:14.680" v="5341" actId="27803"/>
          <ac:spMkLst>
            <pc:docMk/>
            <pc:sldMk cId="1830847363" sldId="283"/>
            <ac:spMk id="15604" creationId="{77781360-DD56-4A1E-BF8C-624B39B8A030}"/>
          </ac:spMkLst>
        </pc:spChg>
        <pc:spChg chg="mod">
          <ac:chgData name="Vivek Saahil" userId="43ad321a-5946-4c44-869a-99c3331d9527" providerId="ADAL" clId="{EA813354-F016-409C-A55B-EB42D8BC8B73}" dt="2021-04-06T04:33:14.680" v="5341" actId="27803"/>
          <ac:spMkLst>
            <pc:docMk/>
            <pc:sldMk cId="1830847363" sldId="283"/>
            <ac:spMk id="15605" creationId="{3B847100-B288-4151-8A74-FB161675A73D}"/>
          </ac:spMkLst>
        </pc:spChg>
        <pc:spChg chg="mod">
          <ac:chgData name="Vivek Saahil" userId="43ad321a-5946-4c44-869a-99c3331d9527" providerId="ADAL" clId="{EA813354-F016-409C-A55B-EB42D8BC8B73}" dt="2021-04-06T04:33:14.680" v="5341" actId="27803"/>
          <ac:spMkLst>
            <pc:docMk/>
            <pc:sldMk cId="1830847363" sldId="283"/>
            <ac:spMk id="15606" creationId="{7366780A-31A6-4D79-9FFD-FAD55BB0A5C3}"/>
          </ac:spMkLst>
        </pc:spChg>
        <pc:spChg chg="mod">
          <ac:chgData name="Vivek Saahil" userId="43ad321a-5946-4c44-869a-99c3331d9527" providerId="ADAL" clId="{EA813354-F016-409C-A55B-EB42D8BC8B73}" dt="2021-04-06T04:33:14.680" v="5341" actId="27803"/>
          <ac:spMkLst>
            <pc:docMk/>
            <pc:sldMk cId="1830847363" sldId="283"/>
            <ac:spMk id="15607" creationId="{703456D9-A6B4-4FC8-AE73-25A1494E63A1}"/>
          </ac:spMkLst>
        </pc:spChg>
        <pc:spChg chg="mod">
          <ac:chgData name="Vivek Saahil" userId="43ad321a-5946-4c44-869a-99c3331d9527" providerId="ADAL" clId="{EA813354-F016-409C-A55B-EB42D8BC8B73}" dt="2021-04-06T04:33:14.680" v="5341" actId="27803"/>
          <ac:spMkLst>
            <pc:docMk/>
            <pc:sldMk cId="1830847363" sldId="283"/>
            <ac:spMk id="15608" creationId="{06E49C6C-8F9C-4D16-A061-1979212443E5}"/>
          </ac:spMkLst>
        </pc:spChg>
        <pc:spChg chg="mod">
          <ac:chgData name="Vivek Saahil" userId="43ad321a-5946-4c44-869a-99c3331d9527" providerId="ADAL" clId="{EA813354-F016-409C-A55B-EB42D8BC8B73}" dt="2021-04-06T04:33:14.680" v="5341" actId="27803"/>
          <ac:spMkLst>
            <pc:docMk/>
            <pc:sldMk cId="1830847363" sldId="283"/>
            <ac:spMk id="15609" creationId="{A012CB72-69A0-45CA-8E59-5066C98032D3}"/>
          </ac:spMkLst>
        </pc:spChg>
        <pc:spChg chg="mod">
          <ac:chgData name="Vivek Saahil" userId="43ad321a-5946-4c44-869a-99c3331d9527" providerId="ADAL" clId="{EA813354-F016-409C-A55B-EB42D8BC8B73}" dt="2021-04-06T04:33:14.680" v="5341" actId="27803"/>
          <ac:spMkLst>
            <pc:docMk/>
            <pc:sldMk cId="1830847363" sldId="283"/>
            <ac:spMk id="15610" creationId="{2858B555-E2B3-4444-8CBC-D651B01E4F21}"/>
          </ac:spMkLst>
        </pc:spChg>
        <pc:spChg chg="mod">
          <ac:chgData name="Vivek Saahil" userId="43ad321a-5946-4c44-869a-99c3331d9527" providerId="ADAL" clId="{EA813354-F016-409C-A55B-EB42D8BC8B73}" dt="2021-04-06T04:33:14.680" v="5341" actId="27803"/>
          <ac:spMkLst>
            <pc:docMk/>
            <pc:sldMk cId="1830847363" sldId="283"/>
            <ac:spMk id="15611" creationId="{1B1CEC73-73B3-49BC-85FD-9CC2E5D37290}"/>
          </ac:spMkLst>
        </pc:spChg>
        <pc:spChg chg="mod">
          <ac:chgData name="Vivek Saahil" userId="43ad321a-5946-4c44-869a-99c3331d9527" providerId="ADAL" clId="{EA813354-F016-409C-A55B-EB42D8BC8B73}" dt="2021-04-06T04:33:14.680" v="5341" actId="27803"/>
          <ac:spMkLst>
            <pc:docMk/>
            <pc:sldMk cId="1830847363" sldId="283"/>
            <ac:spMk id="15612" creationId="{87993132-D40C-493D-8C70-23B785CA1FE7}"/>
          </ac:spMkLst>
        </pc:spChg>
        <pc:spChg chg="mod">
          <ac:chgData name="Vivek Saahil" userId="43ad321a-5946-4c44-869a-99c3331d9527" providerId="ADAL" clId="{EA813354-F016-409C-A55B-EB42D8BC8B73}" dt="2021-04-06T04:33:14.680" v="5341" actId="27803"/>
          <ac:spMkLst>
            <pc:docMk/>
            <pc:sldMk cId="1830847363" sldId="283"/>
            <ac:spMk id="15613" creationId="{121581C5-FC3B-4E12-8AB7-D9D7393493C5}"/>
          </ac:spMkLst>
        </pc:spChg>
        <pc:spChg chg="mod">
          <ac:chgData name="Vivek Saahil" userId="43ad321a-5946-4c44-869a-99c3331d9527" providerId="ADAL" clId="{EA813354-F016-409C-A55B-EB42D8BC8B73}" dt="2021-04-06T04:33:14.680" v="5341" actId="27803"/>
          <ac:spMkLst>
            <pc:docMk/>
            <pc:sldMk cId="1830847363" sldId="283"/>
            <ac:spMk id="15614" creationId="{5335D64B-CE21-4313-9982-31D986AD32A7}"/>
          </ac:spMkLst>
        </pc:spChg>
        <pc:spChg chg="mod">
          <ac:chgData name="Vivek Saahil" userId="43ad321a-5946-4c44-869a-99c3331d9527" providerId="ADAL" clId="{EA813354-F016-409C-A55B-EB42D8BC8B73}" dt="2021-04-06T04:33:14.680" v="5341" actId="27803"/>
          <ac:spMkLst>
            <pc:docMk/>
            <pc:sldMk cId="1830847363" sldId="283"/>
            <ac:spMk id="15615" creationId="{EDE9E604-E0CF-4332-8403-5F08E2C7ADC1}"/>
          </ac:spMkLst>
        </pc:spChg>
        <pc:spChg chg="mod">
          <ac:chgData name="Vivek Saahil" userId="43ad321a-5946-4c44-869a-99c3331d9527" providerId="ADAL" clId="{EA813354-F016-409C-A55B-EB42D8BC8B73}" dt="2021-04-06T04:33:14.680" v="5341" actId="27803"/>
          <ac:spMkLst>
            <pc:docMk/>
            <pc:sldMk cId="1830847363" sldId="283"/>
            <ac:spMk id="15616" creationId="{26B52265-83F2-46F3-A763-F02231FB52C5}"/>
          </ac:spMkLst>
        </pc:spChg>
        <pc:spChg chg="mod">
          <ac:chgData name="Vivek Saahil" userId="43ad321a-5946-4c44-869a-99c3331d9527" providerId="ADAL" clId="{EA813354-F016-409C-A55B-EB42D8BC8B73}" dt="2021-04-06T04:33:14.680" v="5341" actId="27803"/>
          <ac:spMkLst>
            <pc:docMk/>
            <pc:sldMk cId="1830847363" sldId="283"/>
            <ac:spMk id="15617" creationId="{2910B1FE-925E-4EAC-8FB3-B396D4EA3FC5}"/>
          </ac:spMkLst>
        </pc:spChg>
        <pc:spChg chg="mod">
          <ac:chgData name="Vivek Saahil" userId="43ad321a-5946-4c44-869a-99c3331d9527" providerId="ADAL" clId="{EA813354-F016-409C-A55B-EB42D8BC8B73}" dt="2021-04-06T04:33:14.680" v="5341" actId="27803"/>
          <ac:spMkLst>
            <pc:docMk/>
            <pc:sldMk cId="1830847363" sldId="283"/>
            <ac:spMk id="15618" creationId="{CD7AB4DC-3829-4865-9BD1-541C30535F7B}"/>
          </ac:spMkLst>
        </pc:spChg>
        <pc:spChg chg="mod">
          <ac:chgData name="Vivek Saahil" userId="43ad321a-5946-4c44-869a-99c3331d9527" providerId="ADAL" clId="{EA813354-F016-409C-A55B-EB42D8BC8B73}" dt="2021-04-06T04:33:14.680" v="5341" actId="27803"/>
          <ac:spMkLst>
            <pc:docMk/>
            <pc:sldMk cId="1830847363" sldId="283"/>
            <ac:spMk id="15619" creationId="{002966A2-F321-4749-AB69-CA1F4F99C18D}"/>
          </ac:spMkLst>
        </pc:spChg>
        <pc:spChg chg="mod">
          <ac:chgData name="Vivek Saahil" userId="43ad321a-5946-4c44-869a-99c3331d9527" providerId="ADAL" clId="{EA813354-F016-409C-A55B-EB42D8BC8B73}" dt="2021-04-06T04:33:14.680" v="5341" actId="27803"/>
          <ac:spMkLst>
            <pc:docMk/>
            <pc:sldMk cId="1830847363" sldId="283"/>
            <ac:spMk id="15620" creationId="{68E61318-065E-4E2F-9632-CD0638EEF7F1}"/>
          </ac:spMkLst>
        </pc:spChg>
        <pc:spChg chg="mod">
          <ac:chgData name="Vivek Saahil" userId="43ad321a-5946-4c44-869a-99c3331d9527" providerId="ADAL" clId="{EA813354-F016-409C-A55B-EB42D8BC8B73}" dt="2021-04-06T04:33:14.680" v="5341" actId="27803"/>
          <ac:spMkLst>
            <pc:docMk/>
            <pc:sldMk cId="1830847363" sldId="283"/>
            <ac:spMk id="15621" creationId="{24405ECF-A9D2-4D75-A657-8B4D0BC313AB}"/>
          </ac:spMkLst>
        </pc:spChg>
        <pc:spChg chg="mod">
          <ac:chgData name="Vivek Saahil" userId="43ad321a-5946-4c44-869a-99c3331d9527" providerId="ADAL" clId="{EA813354-F016-409C-A55B-EB42D8BC8B73}" dt="2021-04-06T04:33:14.680" v="5341" actId="27803"/>
          <ac:spMkLst>
            <pc:docMk/>
            <pc:sldMk cId="1830847363" sldId="283"/>
            <ac:spMk id="15622" creationId="{90E21EF5-CA07-47DA-9551-96BD0F089D0E}"/>
          </ac:spMkLst>
        </pc:spChg>
        <pc:spChg chg="mod">
          <ac:chgData name="Vivek Saahil" userId="43ad321a-5946-4c44-869a-99c3331d9527" providerId="ADAL" clId="{EA813354-F016-409C-A55B-EB42D8BC8B73}" dt="2021-04-06T04:33:14.680" v="5341" actId="27803"/>
          <ac:spMkLst>
            <pc:docMk/>
            <pc:sldMk cId="1830847363" sldId="283"/>
            <ac:spMk id="15623" creationId="{D0AED967-DE73-4C2E-B124-D0F7D56646CC}"/>
          </ac:spMkLst>
        </pc:spChg>
        <pc:spChg chg="mod">
          <ac:chgData name="Vivek Saahil" userId="43ad321a-5946-4c44-869a-99c3331d9527" providerId="ADAL" clId="{EA813354-F016-409C-A55B-EB42D8BC8B73}" dt="2021-04-06T04:33:14.680" v="5341" actId="27803"/>
          <ac:spMkLst>
            <pc:docMk/>
            <pc:sldMk cId="1830847363" sldId="283"/>
            <ac:spMk id="15624" creationId="{EE19EBC7-07BF-4738-8537-AF649A88FB9E}"/>
          </ac:spMkLst>
        </pc:spChg>
        <pc:spChg chg="mod">
          <ac:chgData name="Vivek Saahil" userId="43ad321a-5946-4c44-869a-99c3331d9527" providerId="ADAL" clId="{EA813354-F016-409C-A55B-EB42D8BC8B73}" dt="2021-04-06T04:33:14.680" v="5341" actId="27803"/>
          <ac:spMkLst>
            <pc:docMk/>
            <pc:sldMk cId="1830847363" sldId="283"/>
            <ac:spMk id="15625" creationId="{1CC5673E-4983-4A0F-929B-F8F103B84117}"/>
          </ac:spMkLst>
        </pc:spChg>
        <pc:spChg chg="mod">
          <ac:chgData name="Vivek Saahil" userId="43ad321a-5946-4c44-869a-99c3331d9527" providerId="ADAL" clId="{EA813354-F016-409C-A55B-EB42D8BC8B73}" dt="2021-04-06T04:33:14.680" v="5341" actId="27803"/>
          <ac:spMkLst>
            <pc:docMk/>
            <pc:sldMk cId="1830847363" sldId="283"/>
            <ac:spMk id="15626" creationId="{0C0D51F1-0D1F-4ED1-AEA7-32974DBDDFE0}"/>
          </ac:spMkLst>
        </pc:spChg>
        <pc:spChg chg="mod">
          <ac:chgData name="Vivek Saahil" userId="43ad321a-5946-4c44-869a-99c3331d9527" providerId="ADAL" clId="{EA813354-F016-409C-A55B-EB42D8BC8B73}" dt="2021-04-06T04:33:14.680" v="5341" actId="27803"/>
          <ac:spMkLst>
            <pc:docMk/>
            <pc:sldMk cId="1830847363" sldId="283"/>
            <ac:spMk id="15627" creationId="{DE1035A5-A0CC-4E6B-9FD3-2CC1CBB8638D}"/>
          </ac:spMkLst>
        </pc:spChg>
        <pc:spChg chg="mod">
          <ac:chgData name="Vivek Saahil" userId="43ad321a-5946-4c44-869a-99c3331d9527" providerId="ADAL" clId="{EA813354-F016-409C-A55B-EB42D8BC8B73}" dt="2021-04-06T04:33:14.680" v="5341" actId="27803"/>
          <ac:spMkLst>
            <pc:docMk/>
            <pc:sldMk cId="1830847363" sldId="283"/>
            <ac:spMk id="15628" creationId="{B108B771-803A-4689-96B9-07F928C9D49A}"/>
          </ac:spMkLst>
        </pc:spChg>
        <pc:spChg chg="mod">
          <ac:chgData name="Vivek Saahil" userId="43ad321a-5946-4c44-869a-99c3331d9527" providerId="ADAL" clId="{EA813354-F016-409C-A55B-EB42D8BC8B73}" dt="2021-04-06T04:33:14.680" v="5341" actId="27803"/>
          <ac:spMkLst>
            <pc:docMk/>
            <pc:sldMk cId="1830847363" sldId="283"/>
            <ac:spMk id="15629" creationId="{81073528-513E-45DE-B46B-387A4BBD3E06}"/>
          </ac:spMkLst>
        </pc:spChg>
        <pc:spChg chg="mod">
          <ac:chgData name="Vivek Saahil" userId="43ad321a-5946-4c44-869a-99c3331d9527" providerId="ADAL" clId="{EA813354-F016-409C-A55B-EB42D8BC8B73}" dt="2021-04-06T04:33:14.680" v="5341" actId="27803"/>
          <ac:spMkLst>
            <pc:docMk/>
            <pc:sldMk cId="1830847363" sldId="283"/>
            <ac:spMk id="15630" creationId="{7C5B17A2-3669-45DF-9C8A-16DCA0C32660}"/>
          </ac:spMkLst>
        </pc:spChg>
        <pc:spChg chg="mod">
          <ac:chgData name="Vivek Saahil" userId="43ad321a-5946-4c44-869a-99c3331d9527" providerId="ADAL" clId="{EA813354-F016-409C-A55B-EB42D8BC8B73}" dt="2021-04-06T04:33:14.680" v="5341" actId="27803"/>
          <ac:spMkLst>
            <pc:docMk/>
            <pc:sldMk cId="1830847363" sldId="283"/>
            <ac:spMk id="15631" creationId="{09AD919E-077D-4506-A012-9DBBA5D96F55}"/>
          </ac:spMkLst>
        </pc:spChg>
        <pc:spChg chg="mod">
          <ac:chgData name="Vivek Saahil" userId="43ad321a-5946-4c44-869a-99c3331d9527" providerId="ADAL" clId="{EA813354-F016-409C-A55B-EB42D8BC8B73}" dt="2021-04-06T04:33:14.680" v="5341" actId="27803"/>
          <ac:spMkLst>
            <pc:docMk/>
            <pc:sldMk cId="1830847363" sldId="283"/>
            <ac:spMk id="15632" creationId="{52280786-21BB-4624-9274-7AFB37C6D5A8}"/>
          </ac:spMkLst>
        </pc:spChg>
        <pc:spChg chg="mod">
          <ac:chgData name="Vivek Saahil" userId="43ad321a-5946-4c44-869a-99c3331d9527" providerId="ADAL" clId="{EA813354-F016-409C-A55B-EB42D8BC8B73}" dt="2021-04-06T04:33:14.680" v="5341" actId="27803"/>
          <ac:spMkLst>
            <pc:docMk/>
            <pc:sldMk cId="1830847363" sldId="283"/>
            <ac:spMk id="15633" creationId="{6AA61182-A5CD-4ED1-A7A3-3C3A41BEA85D}"/>
          </ac:spMkLst>
        </pc:spChg>
        <pc:spChg chg="mod">
          <ac:chgData name="Vivek Saahil" userId="43ad321a-5946-4c44-869a-99c3331d9527" providerId="ADAL" clId="{EA813354-F016-409C-A55B-EB42D8BC8B73}" dt="2021-04-06T04:33:14.680" v="5341" actId="27803"/>
          <ac:spMkLst>
            <pc:docMk/>
            <pc:sldMk cId="1830847363" sldId="283"/>
            <ac:spMk id="15634" creationId="{6463D2FC-6E5A-4290-B3DD-2B230B6755AC}"/>
          </ac:spMkLst>
        </pc:spChg>
        <pc:spChg chg="mod">
          <ac:chgData name="Vivek Saahil" userId="43ad321a-5946-4c44-869a-99c3331d9527" providerId="ADAL" clId="{EA813354-F016-409C-A55B-EB42D8BC8B73}" dt="2021-04-06T04:33:14.680" v="5341" actId="27803"/>
          <ac:spMkLst>
            <pc:docMk/>
            <pc:sldMk cId="1830847363" sldId="283"/>
            <ac:spMk id="15635" creationId="{59A377B7-40A3-46F8-B0A3-B6509014DCD6}"/>
          </ac:spMkLst>
        </pc:spChg>
        <pc:spChg chg="mod">
          <ac:chgData name="Vivek Saahil" userId="43ad321a-5946-4c44-869a-99c3331d9527" providerId="ADAL" clId="{EA813354-F016-409C-A55B-EB42D8BC8B73}" dt="2021-04-06T04:33:14.680" v="5341" actId="27803"/>
          <ac:spMkLst>
            <pc:docMk/>
            <pc:sldMk cId="1830847363" sldId="283"/>
            <ac:spMk id="15636" creationId="{2DFB8B31-2DA6-459C-94D3-C8B90E3EE1D9}"/>
          </ac:spMkLst>
        </pc:spChg>
        <pc:spChg chg="mod">
          <ac:chgData name="Vivek Saahil" userId="43ad321a-5946-4c44-869a-99c3331d9527" providerId="ADAL" clId="{EA813354-F016-409C-A55B-EB42D8BC8B73}" dt="2021-04-06T04:33:14.680" v="5341" actId="27803"/>
          <ac:spMkLst>
            <pc:docMk/>
            <pc:sldMk cId="1830847363" sldId="283"/>
            <ac:spMk id="15637" creationId="{7D7E656E-96D3-4656-8E55-11ECC621811F}"/>
          </ac:spMkLst>
        </pc:spChg>
        <pc:spChg chg="mod">
          <ac:chgData name="Vivek Saahil" userId="43ad321a-5946-4c44-869a-99c3331d9527" providerId="ADAL" clId="{EA813354-F016-409C-A55B-EB42D8BC8B73}" dt="2021-04-06T04:33:14.680" v="5341" actId="27803"/>
          <ac:spMkLst>
            <pc:docMk/>
            <pc:sldMk cId="1830847363" sldId="283"/>
            <ac:spMk id="15638" creationId="{3610E343-EEDB-48B9-91ED-64899EFC9B10}"/>
          </ac:spMkLst>
        </pc:spChg>
        <pc:spChg chg="mod">
          <ac:chgData name="Vivek Saahil" userId="43ad321a-5946-4c44-869a-99c3331d9527" providerId="ADAL" clId="{EA813354-F016-409C-A55B-EB42D8BC8B73}" dt="2021-04-06T04:33:14.680" v="5341" actId="27803"/>
          <ac:spMkLst>
            <pc:docMk/>
            <pc:sldMk cId="1830847363" sldId="283"/>
            <ac:spMk id="15639" creationId="{C7C43C34-446D-43EE-8C43-5106F11F37AE}"/>
          </ac:spMkLst>
        </pc:spChg>
        <pc:spChg chg="mod">
          <ac:chgData name="Vivek Saahil" userId="43ad321a-5946-4c44-869a-99c3331d9527" providerId="ADAL" clId="{EA813354-F016-409C-A55B-EB42D8BC8B73}" dt="2021-04-06T04:33:14.680" v="5341" actId="27803"/>
          <ac:spMkLst>
            <pc:docMk/>
            <pc:sldMk cId="1830847363" sldId="283"/>
            <ac:spMk id="15640" creationId="{D2EC4F26-0A15-45C5-8B64-11021B180FAF}"/>
          </ac:spMkLst>
        </pc:spChg>
        <pc:spChg chg="mod">
          <ac:chgData name="Vivek Saahil" userId="43ad321a-5946-4c44-869a-99c3331d9527" providerId="ADAL" clId="{EA813354-F016-409C-A55B-EB42D8BC8B73}" dt="2021-04-06T04:33:14.680" v="5341" actId="27803"/>
          <ac:spMkLst>
            <pc:docMk/>
            <pc:sldMk cId="1830847363" sldId="283"/>
            <ac:spMk id="15641" creationId="{5C546E7E-2639-4E08-9F93-1CF7B80E2163}"/>
          </ac:spMkLst>
        </pc:spChg>
        <pc:spChg chg="mod">
          <ac:chgData name="Vivek Saahil" userId="43ad321a-5946-4c44-869a-99c3331d9527" providerId="ADAL" clId="{EA813354-F016-409C-A55B-EB42D8BC8B73}" dt="2021-04-06T04:33:14.680" v="5341" actId="27803"/>
          <ac:spMkLst>
            <pc:docMk/>
            <pc:sldMk cId="1830847363" sldId="283"/>
            <ac:spMk id="15642" creationId="{69ED155D-C6F7-41E2-946F-6DEE663F9886}"/>
          </ac:spMkLst>
        </pc:spChg>
        <pc:spChg chg="mod">
          <ac:chgData name="Vivek Saahil" userId="43ad321a-5946-4c44-869a-99c3331d9527" providerId="ADAL" clId="{EA813354-F016-409C-A55B-EB42D8BC8B73}" dt="2021-04-06T04:33:14.680" v="5341" actId="27803"/>
          <ac:spMkLst>
            <pc:docMk/>
            <pc:sldMk cId="1830847363" sldId="283"/>
            <ac:spMk id="15643" creationId="{1BA9DF90-929A-4AFD-89D8-9EF08C875B35}"/>
          </ac:spMkLst>
        </pc:spChg>
        <pc:spChg chg="mod">
          <ac:chgData name="Vivek Saahil" userId="43ad321a-5946-4c44-869a-99c3331d9527" providerId="ADAL" clId="{EA813354-F016-409C-A55B-EB42D8BC8B73}" dt="2021-04-06T04:33:14.680" v="5341" actId="27803"/>
          <ac:spMkLst>
            <pc:docMk/>
            <pc:sldMk cId="1830847363" sldId="283"/>
            <ac:spMk id="15644" creationId="{B99668E3-1B87-4805-A5FB-B245AD4A0A61}"/>
          </ac:spMkLst>
        </pc:spChg>
        <pc:spChg chg="mod">
          <ac:chgData name="Vivek Saahil" userId="43ad321a-5946-4c44-869a-99c3331d9527" providerId="ADAL" clId="{EA813354-F016-409C-A55B-EB42D8BC8B73}" dt="2021-04-06T04:33:14.680" v="5341" actId="27803"/>
          <ac:spMkLst>
            <pc:docMk/>
            <pc:sldMk cId="1830847363" sldId="283"/>
            <ac:spMk id="15645" creationId="{37BBCF8B-101A-40CF-9EC6-1CA15CE9D0DB}"/>
          </ac:spMkLst>
        </pc:spChg>
        <pc:spChg chg="mod">
          <ac:chgData name="Vivek Saahil" userId="43ad321a-5946-4c44-869a-99c3331d9527" providerId="ADAL" clId="{EA813354-F016-409C-A55B-EB42D8BC8B73}" dt="2021-04-06T04:33:14.680" v="5341" actId="27803"/>
          <ac:spMkLst>
            <pc:docMk/>
            <pc:sldMk cId="1830847363" sldId="283"/>
            <ac:spMk id="15646" creationId="{F66DA6A8-3E19-47DC-98F9-7AEC5DE8F1A2}"/>
          </ac:spMkLst>
        </pc:spChg>
        <pc:spChg chg="mod">
          <ac:chgData name="Vivek Saahil" userId="43ad321a-5946-4c44-869a-99c3331d9527" providerId="ADAL" clId="{EA813354-F016-409C-A55B-EB42D8BC8B73}" dt="2021-04-06T04:33:14.680" v="5341" actId="27803"/>
          <ac:spMkLst>
            <pc:docMk/>
            <pc:sldMk cId="1830847363" sldId="283"/>
            <ac:spMk id="15647" creationId="{171A2A27-E0E8-491D-A586-1ABA6576B3F5}"/>
          </ac:spMkLst>
        </pc:spChg>
        <pc:spChg chg="mod">
          <ac:chgData name="Vivek Saahil" userId="43ad321a-5946-4c44-869a-99c3331d9527" providerId="ADAL" clId="{EA813354-F016-409C-A55B-EB42D8BC8B73}" dt="2021-04-06T04:33:14.680" v="5341" actId="27803"/>
          <ac:spMkLst>
            <pc:docMk/>
            <pc:sldMk cId="1830847363" sldId="283"/>
            <ac:spMk id="15648" creationId="{AD93EA26-40CB-4FD9-AFC4-AC08FEA9341F}"/>
          </ac:spMkLst>
        </pc:spChg>
        <pc:spChg chg="mod">
          <ac:chgData name="Vivek Saahil" userId="43ad321a-5946-4c44-869a-99c3331d9527" providerId="ADAL" clId="{EA813354-F016-409C-A55B-EB42D8BC8B73}" dt="2021-04-06T04:33:14.680" v="5341" actId="27803"/>
          <ac:spMkLst>
            <pc:docMk/>
            <pc:sldMk cId="1830847363" sldId="283"/>
            <ac:spMk id="15649" creationId="{4EE2B7D1-D43C-4E94-85EF-2187532D0CCA}"/>
          </ac:spMkLst>
        </pc:spChg>
        <pc:spChg chg="mod">
          <ac:chgData name="Vivek Saahil" userId="43ad321a-5946-4c44-869a-99c3331d9527" providerId="ADAL" clId="{EA813354-F016-409C-A55B-EB42D8BC8B73}" dt="2021-04-06T04:33:14.680" v="5341" actId="27803"/>
          <ac:spMkLst>
            <pc:docMk/>
            <pc:sldMk cId="1830847363" sldId="283"/>
            <ac:spMk id="15650" creationId="{08DA39A1-2A74-4CF3-A3F8-449EE60712FB}"/>
          </ac:spMkLst>
        </pc:spChg>
        <pc:spChg chg="mod">
          <ac:chgData name="Vivek Saahil" userId="43ad321a-5946-4c44-869a-99c3331d9527" providerId="ADAL" clId="{EA813354-F016-409C-A55B-EB42D8BC8B73}" dt="2021-04-06T04:33:14.680" v="5341" actId="27803"/>
          <ac:spMkLst>
            <pc:docMk/>
            <pc:sldMk cId="1830847363" sldId="283"/>
            <ac:spMk id="15651" creationId="{9B87B56C-E74D-48F3-9FDB-93991F57F232}"/>
          </ac:spMkLst>
        </pc:spChg>
        <pc:spChg chg="mod">
          <ac:chgData name="Vivek Saahil" userId="43ad321a-5946-4c44-869a-99c3331d9527" providerId="ADAL" clId="{EA813354-F016-409C-A55B-EB42D8BC8B73}" dt="2021-04-06T04:33:14.680" v="5341" actId="27803"/>
          <ac:spMkLst>
            <pc:docMk/>
            <pc:sldMk cId="1830847363" sldId="283"/>
            <ac:spMk id="15652" creationId="{05615D57-7E52-4A9F-A2AF-291DA667FDAB}"/>
          </ac:spMkLst>
        </pc:spChg>
        <pc:spChg chg="mod">
          <ac:chgData name="Vivek Saahil" userId="43ad321a-5946-4c44-869a-99c3331d9527" providerId="ADAL" clId="{EA813354-F016-409C-A55B-EB42D8BC8B73}" dt="2021-04-06T04:33:14.680" v="5341" actId="27803"/>
          <ac:spMkLst>
            <pc:docMk/>
            <pc:sldMk cId="1830847363" sldId="283"/>
            <ac:spMk id="15653" creationId="{AB205898-9872-4986-BCD9-B3EFE4BBD5A3}"/>
          </ac:spMkLst>
        </pc:spChg>
        <pc:spChg chg="mod">
          <ac:chgData name="Vivek Saahil" userId="43ad321a-5946-4c44-869a-99c3331d9527" providerId="ADAL" clId="{EA813354-F016-409C-A55B-EB42D8BC8B73}" dt="2021-04-06T04:33:14.680" v="5341" actId="27803"/>
          <ac:spMkLst>
            <pc:docMk/>
            <pc:sldMk cId="1830847363" sldId="283"/>
            <ac:spMk id="15654" creationId="{370E7937-307F-42AB-B3B7-3847E9A106EA}"/>
          </ac:spMkLst>
        </pc:spChg>
        <pc:spChg chg="mod">
          <ac:chgData name="Vivek Saahil" userId="43ad321a-5946-4c44-869a-99c3331d9527" providerId="ADAL" clId="{EA813354-F016-409C-A55B-EB42D8BC8B73}" dt="2021-04-06T04:33:14.680" v="5341" actId="27803"/>
          <ac:spMkLst>
            <pc:docMk/>
            <pc:sldMk cId="1830847363" sldId="283"/>
            <ac:spMk id="15655" creationId="{F00C5A33-F2A0-4DCB-80DC-7C1B1665EA09}"/>
          </ac:spMkLst>
        </pc:spChg>
        <pc:spChg chg="mod">
          <ac:chgData name="Vivek Saahil" userId="43ad321a-5946-4c44-869a-99c3331d9527" providerId="ADAL" clId="{EA813354-F016-409C-A55B-EB42D8BC8B73}" dt="2021-04-06T04:33:14.680" v="5341" actId="27803"/>
          <ac:spMkLst>
            <pc:docMk/>
            <pc:sldMk cId="1830847363" sldId="283"/>
            <ac:spMk id="15656" creationId="{DF1DCB4F-92BA-4176-8967-325CDA1AD408}"/>
          </ac:spMkLst>
        </pc:spChg>
        <pc:spChg chg="mod">
          <ac:chgData name="Vivek Saahil" userId="43ad321a-5946-4c44-869a-99c3331d9527" providerId="ADAL" clId="{EA813354-F016-409C-A55B-EB42D8BC8B73}" dt="2021-04-06T04:33:14.680" v="5341" actId="27803"/>
          <ac:spMkLst>
            <pc:docMk/>
            <pc:sldMk cId="1830847363" sldId="283"/>
            <ac:spMk id="15657" creationId="{F266C795-179E-455F-9FF5-7E2CD620AA78}"/>
          </ac:spMkLst>
        </pc:spChg>
        <pc:spChg chg="mod">
          <ac:chgData name="Vivek Saahil" userId="43ad321a-5946-4c44-869a-99c3331d9527" providerId="ADAL" clId="{EA813354-F016-409C-A55B-EB42D8BC8B73}" dt="2021-04-06T04:33:14.680" v="5341" actId="27803"/>
          <ac:spMkLst>
            <pc:docMk/>
            <pc:sldMk cId="1830847363" sldId="283"/>
            <ac:spMk id="15658" creationId="{B1C0F672-F464-467B-A1F9-A9E585479056}"/>
          </ac:spMkLst>
        </pc:spChg>
        <pc:spChg chg="mod">
          <ac:chgData name="Vivek Saahil" userId="43ad321a-5946-4c44-869a-99c3331d9527" providerId="ADAL" clId="{EA813354-F016-409C-A55B-EB42D8BC8B73}" dt="2021-04-06T04:33:14.680" v="5341" actId="27803"/>
          <ac:spMkLst>
            <pc:docMk/>
            <pc:sldMk cId="1830847363" sldId="283"/>
            <ac:spMk id="15659" creationId="{3671386B-F614-4001-99E9-0513525450A8}"/>
          </ac:spMkLst>
        </pc:spChg>
        <pc:spChg chg="mod">
          <ac:chgData name="Vivek Saahil" userId="43ad321a-5946-4c44-869a-99c3331d9527" providerId="ADAL" clId="{EA813354-F016-409C-A55B-EB42D8BC8B73}" dt="2021-04-06T04:33:14.680" v="5341" actId="27803"/>
          <ac:spMkLst>
            <pc:docMk/>
            <pc:sldMk cId="1830847363" sldId="283"/>
            <ac:spMk id="15660" creationId="{9121E674-5CB6-4CD8-86CF-30EE54840B00}"/>
          </ac:spMkLst>
        </pc:spChg>
        <pc:spChg chg="mod">
          <ac:chgData name="Vivek Saahil" userId="43ad321a-5946-4c44-869a-99c3331d9527" providerId="ADAL" clId="{EA813354-F016-409C-A55B-EB42D8BC8B73}" dt="2021-04-06T04:33:14.680" v="5341" actId="27803"/>
          <ac:spMkLst>
            <pc:docMk/>
            <pc:sldMk cId="1830847363" sldId="283"/>
            <ac:spMk id="15661" creationId="{EA2D4240-89F4-49AD-A599-2A006A124048}"/>
          </ac:spMkLst>
        </pc:spChg>
        <pc:spChg chg="mod">
          <ac:chgData name="Vivek Saahil" userId="43ad321a-5946-4c44-869a-99c3331d9527" providerId="ADAL" clId="{EA813354-F016-409C-A55B-EB42D8BC8B73}" dt="2021-04-06T04:33:14.680" v="5341" actId="27803"/>
          <ac:spMkLst>
            <pc:docMk/>
            <pc:sldMk cId="1830847363" sldId="283"/>
            <ac:spMk id="15662" creationId="{78CD6374-1494-4EAB-A570-AF9E1D612602}"/>
          </ac:spMkLst>
        </pc:spChg>
        <pc:spChg chg="mod">
          <ac:chgData name="Vivek Saahil" userId="43ad321a-5946-4c44-869a-99c3331d9527" providerId="ADAL" clId="{EA813354-F016-409C-A55B-EB42D8BC8B73}" dt="2021-04-06T04:33:14.680" v="5341" actId="27803"/>
          <ac:spMkLst>
            <pc:docMk/>
            <pc:sldMk cId="1830847363" sldId="283"/>
            <ac:spMk id="15663" creationId="{B9EE3D97-3203-42DE-90D9-5108FF372DD4}"/>
          </ac:spMkLst>
        </pc:spChg>
        <pc:spChg chg="mod">
          <ac:chgData name="Vivek Saahil" userId="43ad321a-5946-4c44-869a-99c3331d9527" providerId="ADAL" clId="{EA813354-F016-409C-A55B-EB42D8BC8B73}" dt="2021-04-06T04:33:14.680" v="5341" actId="27803"/>
          <ac:spMkLst>
            <pc:docMk/>
            <pc:sldMk cId="1830847363" sldId="283"/>
            <ac:spMk id="15664" creationId="{D8878A97-640D-4C64-8687-E086D962D15B}"/>
          </ac:spMkLst>
        </pc:spChg>
        <pc:spChg chg="mod">
          <ac:chgData name="Vivek Saahil" userId="43ad321a-5946-4c44-869a-99c3331d9527" providerId="ADAL" clId="{EA813354-F016-409C-A55B-EB42D8BC8B73}" dt="2021-04-06T04:33:14.680" v="5341" actId="27803"/>
          <ac:spMkLst>
            <pc:docMk/>
            <pc:sldMk cId="1830847363" sldId="283"/>
            <ac:spMk id="15665" creationId="{5FA806BF-E9E4-4A21-A0D4-B10259708863}"/>
          </ac:spMkLst>
        </pc:spChg>
        <pc:spChg chg="mod">
          <ac:chgData name="Vivek Saahil" userId="43ad321a-5946-4c44-869a-99c3331d9527" providerId="ADAL" clId="{EA813354-F016-409C-A55B-EB42D8BC8B73}" dt="2021-04-06T04:33:14.680" v="5341" actId="27803"/>
          <ac:spMkLst>
            <pc:docMk/>
            <pc:sldMk cId="1830847363" sldId="283"/>
            <ac:spMk id="15666" creationId="{9BF5075D-BF3C-486C-A955-6D81DB12451B}"/>
          </ac:spMkLst>
        </pc:spChg>
        <pc:spChg chg="mod">
          <ac:chgData name="Vivek Saahil" userId="43ad321a-5946-4c44-869a-99c3331d9527" providerId="ADAL" clId="{EA813354-F016-409C-A55B-EB42D8BC8B73}" dt="2021-04-06T04:33:14.680" v="5341" actId="27803"/>
          <ac:spMkLst>
            <pc:docMk/>
            <pc:sldMk cId="1830847363" sldId="283"/>
            <ac:spMk id="15667" creationId="{F6BA39BC-1A40-404F-9B0A-F8464FFF31C3}"/>
          </ac:spMkLst>
        </pc:spChg>
        <pc:spChg chg="mod">
          <ac:chgData name="Vivek Saahil" userId="43ad321a-5946-4c44-869a-99c3331d9527" providerId="ADAL" clId="{EA813354-F016-409C-A55B-EB42D8BC8B73}" dt="2021-04-06T04:33:14.680" v="5341" actId="27803"/>
          <ac:spMkLst>
            <pc:docMk/>
            <pc:sldMk cId="1830847363" sldId="283"/>
            <ac:spMk id="15668" creationId="{C2478CB6-DDEE-40E5-BB09-DFCD215410CA}"/>
          </ac:spMkLst>
        </pc:spChg>
        <pc:spChg chg="mod">
          <ac:chgData name="Vivek Saahil" userId="43ad321a-5946-4c44-869a-99c3331d9527" providerId="ADAL" clId="{EA813354-F016-409C-A55B-EB42D8BC8B73}" dt="2021-04-06T04:33:14.680" v="5341" actId="27803"/>
          <ac:spMkLst>
            <pc:docMk/>
            <pc:sldMk cId="1830847363" sldId="283"/>
            <ac:spMk id="15669" creationId="{74E23E98-1698-4B79-A43D-A948277CBA7C}"/>
          </ac:spMkLst>
        </pc:spChg>
        <pc:spChg chg="mod">
          <ac:chgData name="Vivek Saahil" userId="43ad321a-5946-4c44-869a-99c3331d9527" providerId="ADAL" clId="{EA813354-F016-409C-A55B-EB42D8BC8B73}" dt="2021-04-06T04:33:14.680" v="5341" actId="27803"/>
          <ac:spMkLst>
            <pc:docMk/>
            <pc:sldMk cId="1830847363" sldId="283"/>
            <ac:spMk id="15670" creationId="{C52FFEDE-2BE7-4234-B8F7-96A9BC560338}"/>
          </ac:spMkLst>
        </pc:spChg>
        <pc:spChg chg="mod">
          <ac:chgData name="Vivek Saahil" userId="43ad321a-5946-4c44-869a-99c3331d9527" providerId="ADAL" clId="{EA813354-F016-409C-A55B-EB42D8BC8B73}" dt="2021-04-06T04:33:14.680" v="5341" actId="27803"/>
          <ac:spMkLst>
            <pc:docMk/>
            <pc:sldMk cId="1830847363" sldId="283"/>
            <ac:spMk id="15671" creationId="{D911AA7C-8686-47B1-85DC-82BEB13C0087}"/>
          </ac:spMkLst>
        </pc:spChg>
        <pc:spChg chg="mod">
          <ac:chgData name="Vivek Saahil" userId="43ad321a-5946-4c44-869a-99c3331d9527" providerId="ADAL" clId="{EA813354-F016-409C-A55B-EB42D8BC8B73}" dt="2021-04-06T04:33:14.680" v="5341" actId="27803"/>
          <ac:spMkLst>
            <pc:docMk/>
            <pc:sldMk cId="1830847363" sldId="283"/>
            <ac:spMk id="15672" creationId="{7D6AC399-ED9D-4D9B-B75E-8CDEE90C2B14}"/>
          </ac:spMkLst>
        </pc:spChg>
        <pc:spChg chg="mod">
          <ac:chgData name="Vivek Saahil" userId="43ad321a-5946-4c44-869a-99c3331d9527" providerId="ADAL" clId="{EA813354-F016-409C-A55B-EB42D8BC8B73}" dt="2021-04-06T04:33:14.680" v="5341" actId="27803"/>
          <ac:spMkLst>
            <pc:docMk/>
            <pc:sldMk cId="1830847363" sldId="283"/>
            <ac:spMk id="15673" creationId="{88F16FEB-6069-4131-AE32-888A3155FC15}"/>
          </ac:spMkLst>
        </pc:spChg>
        <pc:spChg chg="mod">
          <ac:chgData name="Vivek Saahil" userId="43ad321a-5946-4c44-869a-99c3331d9527" providerId="ADAL" clId="{EA813354-F016-409C-A55B-EB42D8BC8B73}" dt="2021-04-06T04:33:14.680" v="5341" actId="27803"/>
          <ac:spMkLst>
            <pc:docMk/>
            <pc:sldMk cId="1830847363" sldId="283"/>
            <ac:spMk id="15674" creationId="{A0303FF7-5EAD-4E40-BDCC-E6673EAA5D4B}"/>
          </ac:spMkLst>
        </pc:spChg>
        <pc:spChg chg="mod">
          <ac:chgData name="Vivek Saahil" userId="43ad321a-5946-4c44-869a-99c3331d9527" providerId="ADAL" clId="{EA813354-F016-409C-A55B-EB42D8BC8B73}" dt="2021-04-06T04:33:14.680" v="5341" actId="27803"/>
          <ac:spMkLst>
            <pc:docMk/>
            <pc:sldMk cId="1830847363" sldId="283"/>
            <ac:spMk id="15675" creationId="{96050D79-784D-481E-8C47-8E80AB74399C}"/>
          </ac:spMkLst>
        </pc:spChg>
        <pc:spChg chg="mod">
          <ac:chgData name="Vivek Saahil" userId="43ad321a-5946-4c44-869a-99c3331d9527" providerId="ADAL" clId="{EA813354-F016-409C-A55B-EB42D8BC8B73}" dt="2021-04-06T04:33:14.680" v="5341" actId="27803"/>
          <ac:spMkLst>
            <pc:docMk/>
            <pc:sldMk cId="1830847363" sldId="283"/>
            <ac:spMk id="15676" creationId="{E000C11F-B17D-42A6-B841-68CFC7D9E867}"/>
          </ac:spMkLst>
        </pc:spChg>
        <pc:spChg chg="mod">
          <ac:chgData name="Vivek Saahil" userId="43ad321a-5946-4c44-869a-99c3331d9527" providerId="ADAL" clId="{EA813354-F016-409C-A55B-EB42D8BC8B73}" dt="2021-04-06T04:33:14.680" v="5341" actId="27803"/>
          <ac:spMkLst>
            <pc:docMk/>
            <pc:sldMk cId="1830847363" sldId="283"/>
            <ac:spMk id="15677" creationId="{B1F1F91A-FA53-448C-B0A3-0A7C56F28207}"/>
          </ac:spMkLst>
        </pc:spChg>
        <pc:spChg chg="mod">
          <ac:chgData name="Vivek Saahil" userId="43ad321a-5946-4c44-869a-99c3331d9527" providerId="ADAL" clId="{EA813354-F016-409C-A55B-EB42D8BC8B73}" dt="2021-04-06T04:33:14.680" v="5341" actId="27803"/>
          <ac:spMkLst>
            <pc:docMk/>
            <pc:sldMk cId="1830847363" sldId="283"/>
            <ac:spMk id="15678" creationId="{BEDB30EF-1713-46C7-B95F-6D46E0FBCDCB}"/>
          </ac:spMkLst>
        </pc:spChg>
        <pc:spChg chg="mod">
          <ac:chgData name="Vivek Saahil" userId="43ad321a-5946-4c44-869a-99c3331d9527" providerId="ADAL" clId="{EA813354-F016-409C-A55B-EB42D8BC8B73}" dt="2021-04-06T04:33:14.680" v="5341" actId="27803"/>
          <ac:spMkLst>
            <pc:docMk/>
            <pc:sldMk cId="1830847363" sldId="283"/>
            <ac:spMk id="15679" creationId="{55BED54B-9B86-4826-A70F-6759D9C2C337}"/>
          </ac:spMkLst>
        </pc:spChg>
        <pc:spChg chg="mod">
          <ac:chgData name="Vivek Saahil" userId="43ad321a-5946-4c44-869a-99c3331d9527" providerId="ADAL" clId="{EA813354-F016-409C-A55B-EB42D8BC8B73}" dt="2021-04-06T04:33:14.680" v="5341" actId="27803"/>
          <ac:spMkLst>
            <pc:docMk/>
            <pc:sldMk cId="1830847363" sldId="283"/>
            <ac:spMk id="15680" creationId="{C7564443-9C17-4AE7-A9E4-0AA23B5F2F22}"/>
          </ac:spMkLst>
        </pc:spChg>
        <pc:spChg chg="mod">
          <ac:chgData name="Vivek Saahil" userId="43ad321a-5946-4c44-869a-99c3331d9527" providerId="ADAL" clId="{EA813354-F016-409C-A55B-EB42D8BC8B73}" dt="2021-04-06T04:33:14.680" v="5341" actId="27803"/>
          <ac:spMkLst>
            <pc:docMk/>
            <pc:sldMk cId="1830847363" sldId="283"/>
            <ac:spMk id="15681" creationId="{FA8934B4-9C0A-4693-8C3D-C97FF410B190}"/>
          </ac:spMkLst>
        </pc:spChg>
        <pc:spChg chg="mod">
          <ac:chgData name="Vivek Saahil" userId="43ad321a-5946-4c44-869a-99c3331d9527" providerId="ADAL" clId="{EA813354-F016-409C-A55B-EB42D8BC8B73}" dt="2021-04-06T04:33:14.680" v="5341" actId="27803"/>
          <ac:spMkLst>
            <pc:docMk/>
            <pc:sldMk cId="1830847363" sldId="283"/>
            <ac:spMk id="15682" creationId="{70F03120-47EB-454A-9610-65047063757A}"/>
          </ac:spMkLst>
        </pc:spChg>
        <pc:spChg chg="mod">
          <ac:chgData name="Vivek Saahil" userId="43ad321a-5946-4c44-869a-99c3331d9527" providerId="ADAL" clId="{EA813354-F016-409C-A55B-EB42D8BC8B73}" dt="2021-04-06T04:33:14.680" v="5341" actId="27803"/>
          <ac:spMkLst>
            <pc:docMk/>
            <pc:sldMk cId="1830847363" sldId="283"/>
            <ac:spMk id="15683" creationId="{0F24F1F2-A7C7-4AEB-835F-7EA613DE6D6A}"/>
          </ac:spMkLst>
        </pc:spChg>
        <pc:spChg chg="mod">
          <ac:chgData name="Vivek Saahil" userId="43ad321a-5946-4c44-869a-99c3331d9527" providerId="ADAL" clId="{EA813354-F016-409C-A55B-EB42D8BC8B73}" dt="2021-04-06T04:33:14.680" v="5341" actId="27803"/>
          <ac:spMkLst>
            <pc:docMk/>
            <pc:sldMk cId="1830847363" sldId="283"/>
            <ac:spMk id="15684" creationId="{C841CCBD-E9E0-47D7-9D77-905E46DE894F}"/>
          </ac:spMkLst>
        </pc:spChg>
        <pc:spChg chg="mod">
          <ac:chgData name="Vivek Saahil" userId="43ad321a-5946-4c44-869a-99c3331d9527" providerId="ADAL" clId="{EA813354-F016-409C-A55B-EB42D8BC8B73}" dt="2021-04-06T04:33:14.680" v="5341" actId="27803"/>
          <ac:spMkLst>
            <pc:docMk/>
            <pc:sldMk cId="1830847363" sldId="283"/>
            <ac:spMk id="15685" creationId="{2B429EBE-E516-41BF-9263-34938BFE8542}"/>
          </ac:spMkLst>
        </pc:spChg>
        <pc:spChg chg="mod">
          <ac:chgData name="Vivek Saahil" userId="43ad321a-5946-4c44-869a-99c3331d9527" providerId="ADAL" clId="{EA813354-F016-409C-A55B-EB42D8BC8B73}" dt="2021-04-06T04:33:14.680" v="5341" actId="27803"/>
          <ac:spMkLst>
            <pc:docMk/>
            <pc:sldMk cId="1830847363" sldId="283"/>
            <ac:spMk id="15686" creationId="{24D7C6AE-0F76-48B5-9A62-F3F2E8ADB701}"/>
          </ac:spMkLst>
        </pc:spChg>
        <pc:spChg chg="mod">
          <ac:chgData name="Vivek Saahil" userId="43ad321a-5946-4c44-869a-99c3331d9527" providerId="ADAL" clId="{EA813354-F016-409C-A55B-EB42D8BC8B73}" dt="2021-04-06T04:33:14.680" v="5341" actId="27803"/>
          <ac:spMkLst>
            <pc:docMk/>
            <pc:sldMk cId="1830847363" sldId="283"/>
            <ac:spMk id="15687" creationId="{E618FA3C-3CF3-4DEB-9077-F1DD5F652F74}"/>
          </ac:spMkLst>
        </pc:spChg>
        <pc:spChg chg="mod">
          <ac:chgData name="Vivek Saahil" userId="43ad321a-5946-4c44-869a-99c3331d9527" providerId="ADAL" clId="{EA813354-F016-409C-A55B-EB42D8BC8B73}" dt="2021-04-06T04:33:14.680" v="5341" actId="27803"/>
          <ac:spMkLst>
            <pc:docMk/>
            <pc:sldMk cId="1830847363" sldId="283"/>
            <ac:spMk id="15688" creationId="{2E91C6EA-7973-473B-943D-1E1D15410281}"/>
          </ac:spMkLst>
        </pc:spChg>
        <pc:spChg chg="mod">
          <ac:chgData name="Vivek Saahil" userId="43ad321a-5946-4c44-869a-99c3331d9527" providerId="ADAL" clId="{EA813354-F016-409C-A55B-EB42D8BC8B73}" dt="2021-04-06T04:33:14.680" v="5341" actId="27803"/>
          <ac:spMkLst>
            <pc:docMk/>
            <pc:sldMk cId="1830847363" sldId="283"/>
            <ac:spMk id="15689" creationId="{7F150DCF-9EA2-40BD-BAF8-50E9A3A1D1C5}"/>
          </ac:spMkLst>
        </pc:spChg>
        <pc:spChg chg="mod">
          <ac:chgData name="Vivek Saahil" userId="43ad321a-5946-4c44-869a-99c3331d9527" providerId="ADAL" clId="{EA813354-F016-409C-A55B-EB42D8BC8B73}" dt="2021-04-06T04:33:14.680" v="5341" actId="27803"/>
          <ac:spMkLst>
            <pc:docMk/>
            <pc:sldMk cId="1830847363" sldId="283"/>
            <ac:spMk id="15690" creationId="{49510185-512F-462E-AE50-8CA755808DD5}"/>
          </ac:spMkLst>
        </pc:spChg>
        <pc:spChg chg="mod">
          <ac:chgData name="Vivek Saahil" userId="43ad321a-5946-4c44-869a-99c3331d9527" providerId="ADAL" clId="{EA813354-F016-409C-A55B-EB42D8BC8B73}" dt="2021-04-06T04:33:14.680" v="5341" actId="27803"/>
          <ac:spMkLst>
            <pc:docMk/>
            <pc:sldMk cId="1830847363" sldId="283"/>
            <ac:spMk id="15691" creationId="{F15F7D25-4982-425B-BB71-4C07FF2D430F}"/>
          </ac:spMkLst>
        </pc:spChg>
        <pc:spChg chg="mod">
          <ac:chgData name="Vivek Saahil" userId="43ad321a-5946-4c44-869a-99c3331d9527" providerId="ADAL" clId="{EA813354-F016-409C-A55B-EB42D8BC8B73}" dt="2021-04-06T04:33:14.680" v="5341" actId="27803"/>
          <ac:spMkLst>
            <pc:docMk/>
            <pc:sldMk cId="1830847363" sldId="283"/>
            <ac:spMk id="15692" creationId="{1CB9756B-58C7-4A96-B983-DE94D368471D}"/>
          </ac:spMkLst>
        </pc:spChg>
        <pc:spChg chg="mod">
          <ac:chgData name="Vivek Saahil" userId="43ad321a-5946-4c44-869a-99c3331d9527" providerId="ADAL" clId="{EA813354-F016-409C-A55B-EB42D8BC8B73}" dt="2021-04-06T04:33:14.680" v="5341" actId="27803"/>
          <ac:spMkLst>
            <pc:docMk/>
            <pc:sldMk cId="1830847363" sldId="283"/>
            <ac:spMk id="15693" creationId="{9FF85647-9A68-4D3F-A5F9-5DD6D9BF87F1}"/>
          </ac:spMkLst>
        </pc:spChg>
        <pc:spChg chg="mod">
          <ac:chgData name="Vivek Saahil" userId="43ad321a-5946-4c44-869a-99c3331d9527" providerId="ADAL" clId="{EA813354-F016-409C-A55B-EB42D8BC8B73}" dt="2021-04-06T04:33:14.680" v="5341" actId="27803"/>
          <ac:spMkLst>
            <pc:docMk/>
            <pc:sldMk cId="1830847363" sldId="283"/>
            <ac:spMk id="15694" creationId="{C6CCA71C-5D0A-4A06-BBD2-F6DC1D26A029}"/>
          </ac:spMkLst>
        </pc:spChg>
        <pc:spChg chg="mod">
          <ac:chgData name="Vivek Saahil" userId="43ad321a-5946-4c44-869a-99c3331d9527" providerId="ADAL" clId="{EA813354-F016-409C-A55B-EB42D8BC8B73}" dt="2021-04-06T04:33:14.680" v="5341" actId="27803"/>
          <ac:spMkLst>
            <pc:docMk/>
            <pc:sldMk cId="1830847363" sldId="283"/>
            <ac:spMk id="15695" creationId="{25C58914-1DDE-4E8F-B65F-EAF3EAF1E6BE}"/>
          </ac:spMkLst>
        </pc:spChg>
        <pc:spChg chg="mod">
          <ac:chgData name="Vivek Saahil" userId="43ad321a-5946-4c44-869a-99c3331d9527" providerId="ADAL" clId="{EA813354-F016-409C-A55B-EB42D8BC8B73}" dt="2021-04-06T04:33:14.680" v="5341" actId="27803"/>
          <ac:spMkLst>
            <pc:docMk/>
            <pc:sldMk cId="1830847363" sldId="283"/>
            <ac:spMk id="15696" creationId="{AD976937-573E-4CFD-9376-89CA27DD8152}"/>
          </ac:spMkLst>
        </pc:spChg>
        <pc:spChg chg="mod">
          <ac:chgData name="Vivek Saahil" userId="43ad321a-5946-4c44-869a-99c3331d9527" providerId="ADAL" clId="{EA813354-F016-409C-A55B-EB42D8BC8B73}" dt="2021-04-06T04:33:14.680" v="5341" actId="27803"/>
          <ac:spMkLst>
            <pc:docMk/>
            <pc:sldMk cId="1830847363" sldId="283"/>
            <ac:spMk id="15697" creationId="{EE49277A-E3D5-48A0-A9A7-A88051934BF8}"/>
          </ac:spMkLst>
        </pc:spChg>
        <pc:spChg chg="mod">
          <ac:chgData name="Vivek Saahil" userId="43ad321a-5946-4c44-869a-99c3331d9527" providerId="ADAL" clId="{EA813354-F016-409C-A55B-EB42D8BC8B73}" dt="2021-04-06T04:33:14.680" v="5341" actId="27803"/>
          <ac:spMkLst>
            <pc:docMk/>
            <pc:sldMk cId="1830847363" sldId="283"/>
            <ac:spMk id="15698" creationId="{E62F058A-7E78-4FEE-BB4D-393EB4CBF991}"/>
          </ac:spMkLst>
        </pc:spChg>
        <pc:spChg chg="mod">
          <ac:chgData name="Vivek Saahil" userId="43ad321a-5946-4c44-869a-99c3331d9527" providerId="ADAL" clId="{EA813354-F016-409C-A55B-EB42D8BC8B73}" dt="2021-04-06T04:33:14.680" v="5341" actId="27803"/>
          <ac:spMkLst>
            <pc:docMk/>
            <pc:sldMk cId="1830847363" sldId="283"/>
            <ac:spMk id="15699" creationId="{981559CA-A636-4BA9-B14E-0C5BED011FB3}"/>
          </ac:spMkLst>
        </pc:spChg>
        <pc:spChg chg="mod">
          <ac:chgData name="Vivek Saahil" userId="43ad321a-5946-4c44-869a-99c3331d9527" providerId="ADAL" clId="{EA813354-F016-409C-A55B-EB42D8BC8B73}" dt="2021-04-06T04:33:14.680" v="5341" actId="27803"/>
          <ac:spMkLst>
            <pc:docMk/>
            <pc:sldMk cId="1830847363" sldId="283"/>
            <ac:spMk id="15700" creationId="{07E3BA7C-A227-4A41-BDBC-126AF3280B5E}"/>
          </ac:spMkLst>
        </pc:spChg>
        <pc:spChg chg="mod">
          <ac:chgData name="Vivek Saahil" userId="43ad321a-5946-4c44-869a-99c3331d9527" providerId="ADAL" clId="{EA813354-F016-409C-A55B-EB42D8BC8B73}" dt="2021-04-06T04:33:14.680" v="5341" actId="27803"/>
          <ac:spMkLst>
            <pc:docMk/>
            <pc:sldMk cId="1830847363" sldId="283"/>
            <ac:spMk id="15701" creationId="{AF3FF8B8-914E-4313-A426-04C122C0E1D6}"/>
          </ac:spMkLst>
        </pc:spChg>
        <pc:spChg chg="mod">
          <ac:chgData name="Vivek Saahil" userId="43ad321a-5946-4c44-869a-99c3331d9527" providerId="ADAL" clId="{EA813354-F016-409C-A55B-EB42D8BC8B73}" dt="2021-04-06T04:33:14.680" v="5341" actId="27803"/>
          <ac:spMkLst>
            <pc:docMk/>
            <pc:sldMk cId="1830847363" sldId="283"/>
            <ac:spMk id="15702" creationId="{2A179F93-33C3-44DB-9E36-3E07D2A0EF4F}"/>
          </ac:spMkLst>
        </pc:spChg>
        <pc:spChg chg="mod">
          <ac:chgData name="Vivek Saahil" userId="43ad321a-5946-4c44-869a-99c3331d9527" providerId="ADAL" clId="{EA813354-F016-409C-A55B-EB42D8BC8B73}" dt="2021-04-06T04:33:14.680" v="5341" actId="27803"/>
          <ac:spMkLst>
            <pc:docMk/>
            <pc:sldMk cId="1830847363" sldId="283"/>
            <ac:spMk id="15703" creationId="{5033389A-71AC-418D-909B-379B437F1812}"/>
          </ac:spMkLst>
        </pc:spChg>
        <pc:spChg chg="mod">
          <ac:chgData name="Vivek Saahil" userId="43ad321a-5946-4c44-869a-99c3331d9527" providerId="ADAL" clId="{EA813354-F016-409C-A55B-EB42D8BC8B73}" dt="2021-04-06T04:33:14.680" v="5341" actId="27803"/>
          <ac:spMkLst>
            <pc:docMk/>
            <pc:sldMk cId="1830847363" sldId="283"/>
            <ac:spMk id="15704" creationId="{F7443EC6-F39A-43AE-9341-FEDDFFE6783D}"/>
          </ac:spMkLst>
        </pc:spChg>
        <pc:spChg chg="mod">
          <ac:chgData name="Vivek Saahil" userId="43ad321a-5946-4c44-869a-99c3331d9527" providerId="ADAL" clId="{EA813354-F016-409C-A55B-EB42D8BC8B73}" dt="2021-04-06T04:33:14.680" v="5341" actId="27803"/>
          <ac:spMkLst>
            <pc:docMk/>
            <pc:sldMk cId="1830847363" sldId="283"/>
            <ac:spMk id="15705" creationId="{1DF84EB1-3E8D-4880-B2C5-39C94DD9AF3F}"/>
          </ac:spMkLst>
        </pc:spChg>
        <pc:spChg chg="mod">
          <ac:chgData name="Vivek Saahil" userId="43ad321a-5946-4c44-869a-99c3331d9527" providerId="ADAL" clId="{EA813354-F016-409C-A55B-EB42D8BC8B73}" dt="2021-04-06T04:33:14.680" v="5341" actId="27803"/>
          <ac:spMkLst>
            <pc:docMk/>
            <pc:sldMk cId="1830847363" sldId="283"/>
            <ac:spMk id="15706" creationId="{907BE1EB-0036-463C-951F-1BA611DB5A4A}"/>
          </ac:spMkLst>
        </pc:spChg>
        <pc:spChg chg="mod">
          <ac:chgData name="Vivek Saahil" userId="43ad321a-5946-4c44-869a-99c3331d9527" providerId="ADAL" clId="{EA813354-F016-409C-A55B-EB42D8BC8B73}" dt="2021-04-06T04:33:14.680" v="5341" actId="27803"/>
          <ac:spMkLst>
            <pc:docMk/>
            <pc:sldMk cId="1830847363" sldId="283"/>
            <ac:spMk id="15707" creationId="{5F0F6E07-8068-4A53-8FD1-83E5112BCE33}"/>
          </ac:spMkLst>
        </pc:spChg>
        <pc:spChg chg="mod">
          <ac:chgData name="Vivek Saahil" userId="43ad321a-5946-4c44-869a-99c3331d9527" providerId="ADAL" clId="{EA813354-F016-409C-A55B-EB42D8BC8B73}" dt="2021-04-06T04:33:14.680" v="5341" actId="27803"/>
          <ac:spMkLst>
            <pc:docMk/>
            <pc:sldMk cId="1830847363" sldId="283"/>
            <ac:spMk id="15708" creationId="{00087DCF-B6E7-432E-9BCA-E50190FA2D5F}"/>
          </ac:spMkLst>
        </pc:spChg>
        <pc:spChg chg="mod">
          <ac:chgData name="Vivek Saahil" userId="43ad321a-5946-4c44-869a-99c3331d9527" providerId="ADAL" clId="{EA813354-F016-409C-A55B-EB42D8BC8B73}" dt="2021-04-06T04:33:14.680" v="5341" actId="27803"/>
          <ac:spMkLst>
            <pc:docMk/>
            <pc:sldMk cId="1830847363" sldId="283"/>
            <ac:spMk id="15709" creationId="{DD152573-23E6-4609-83BC-7D9A511D8D94}"/>
          </ac:spMkLst>
        </pc:spChg>
        <pc:spChg chg="mod">
          <ac:chgData name="Vivek Saahil" userId="43ad321a-5946-4c44-869a-99c3331d9527" providerId="ADAL" clId="{EA813354-F016-409C-A55B-EB42D8BC8B73}" dt="2021-04-06T04:33:14.680" v="5341" actId="27803"/>
          <ac:spMkLst>
            <pc:docMk/>
            <pc:sldMk cId="1830847363" sldId="283"/>
            <ac:spMk id="15710" creationId="{778E5EBB-CCA6-42BF-912F-F1CAEF73E60B}"/>
          </ac:spMkLst>
        </pc:spChg>
        <pc:spChg chg="mod">
          <ac:chgData name="Vivek Saahil" userId="43ad321a-5946-4c44-869a-99c3331d9527" providerId="ADAL" clId="{EA813354-F016-409C-A55B-EB42D8BC8B73}" dt="2021-04-06T04:33:14.680" v="5341" actId="27803"/>
          <ac:spMkLst>
            <pc:docMk/>
            <pc:sldMk cId="1830847363" sldId="283"/>
            <ac:spMk id="15711" creationId="{BC91C499-A706-4726-85EE-C642654DF10C}"/>
          </ac:spMkLst>
        </pc:spChg>
        <pc:spChg chg="mod">
          <ac:chgData name="Vivek Saahil" userId="43ad321a-5946-4c44-869a-99c3331d9527" providerId="ADAL" clId="{EA813354-F016-409C-A55B-EB42D8BC8B73}" dt="2021-04-06T04:33:14.680" v="5341" actId="27803"/>
          <ac:spMkLst>
            <pc:docMk/>
            <pc:sldMk cId="1830847363" sldId="283"/>
            <ac:spMk id="15712" creationId="{D1FB1310-CE8F-4272-B23E-13E81D2DB628}"/>
          </ac:spMkLst>
        </pc:spChg>
        <pc:spChg chg="mod">
          <ac:chgData name="Vivek Saahil" userId="43ad321a-5946-4c44-869a-99c3331d9527" providerId="ADAL" clId="{EA813354-F016-409C-A55B-EB42D8BC8B73}" dt="2021-04-06T04:33:14.680" v="5341" actId="27803"/>
          <ac:spMkLst>
            <pc:docMk/>
            <pc:sldMk cId="1830847363" sldId="283"/>
            <ac:spMk id="15713" creationId="{D56CC099-63C5-4FD2-A8CB-4113452177C8}"/>
          </ac:spMkLst>
        </pc:spChg>
        <pc:spChg chg="mod">
          <ac:chgData name="Vivek Saahil" userId="43ad321a-5946-4c44-869a-99c3331d9527" providerId="ADAL" clId="{EA813354-F016-409C-A55B-EB42D8BC8B73}" dt="2021-04-06T04:33:14.680" v="5341" actId="27803"/>
          <ac:spMkLst>
            <pc:docMk/>
            <pc:sldMk cId="1830847363" sldId="283"/>
            <ac:spMk id="15714" creationId="{85BC1888-FED4-4D86-AD18-BAAFBFD15B3C}"/>
          </ac:spMkLst>
        </pc:spChg>
        <pc:spChg chg="mod">
          <ac:chgData name="Vivek Saahil" userId="43ad321a-5946-4c44-869a-99c3331d9527" providerId="ADAL" clId="{EA813354-F016-409C-A55B-EB42D8BC8B73}" dt="2021-04-06T04:33:14.680" v="5341" actId="27803"/>
          <ac:spMkLst>
            <pc:docMk/>
            <pc:sldMk cId="1830847363" sldId="283"/>
            <ac:spMk id="15715" creationId="{9A936D30-BDF0-4E63-AF4B-4710D65E627C}"/>
          </ac:spMkLst>
        </pc:spChg>
        <pc:spChg chg="mod">
          <ac:chgData name="Vivek Saahil" userId="43ad321a-5946-4c44-869a-99c3331d9527" providerId="ADAL" clId="{EA813354-F016-409C-A55B-EB42D8BC8B73}" dt="2021-04-06T04:33:14.680" v="5341" actId="27803"/>
          <ac:spMkLst>
            <pc:docMk/>
            <pc:sldMk cId="1830847363" sldId="283"/>
            <ac:spMk id="15716" creationId="{1026155F-B059-47E5-89B5-1D9A1F63FF1B}"/>
          </ac:spMkLst>
        </pc:spChg>
        <pc:spChg chg="mod">
          <ac:chgData name="Vivek Saahil" userId="43ad321a-5946-4c44-869a-99c3331d9527" providerId="ADAL" clId="{EA813354-F016-409C-A55B-EB42D8BC8B73}" dt="2021-04-06T04:33:14.680" v="5341" actId="27803"/>
          <ac:spMkLst>
            <pc:docMk/>
            <pc:sldMk cId="1830847363" sldId="283"/>
            <ac:spMk id="15717" creationId="{A4D5C9BE-9155-4A4B-B302-FE7899377644}"/>
          </ac:spMkLst>
        </pc:spChg>
        <pc:spChg chg="mod">
          <ac:chgData name="Vivek Saahil" userId="43ad321a-5946-4c44-869a-99c3331d9527" providerId="ADAL" clId="{EA813354-F016-409C-A55B-EB42D8BC8B73}" dt="2021-04-06T04:33:14.680" v="5341" actId="27803"/>
          <ac:spMkLst>
            <pc:docMk/>
            <pc:sldMk cId="1830847363" sldId="283"/>
            <ac:spMk id="15718" creationId="{69076BF5-1640-46C5-9723-506676D7A4A7}"/>
          </ac:spMkLst>
        </pc:spChg>
        <pc:spChg chg="mod">
          <ac:chgData name="Vivek Saahil" userId="43ad321a-5946-4c44-869a-99c3331d9527" providerId="ADAL" clId="{EA813354-F016-409C-A55B-EB42D8BC8B73}" dt="2021-04-06T04:33:14.680" v="5341" actId="27803"/>
          <ac:spMkLst>
            <pc:docMk/>
            <pc:sldMk cId="1830847363" sldId="283"/>
            <ac:spMk id="15719" creationId="{E5731421-B133-4608-ADE3-67FE5A7B59E6}"/>
          </ac:spMkLst>
        </pc:spChg>
        <pc:spChg chg="mod">
          <ac:chgData name="Vivek Saahil" userId="43ad321a-5946-4c44-869a-99c3331d9527" providerId="ADAL" clId="{EA813354-F016-409C-A55B-EB42D8BC8B73}" dt="2021-04-06T04:33:14.680" v="5341" actId="27803"/>
          <ac:spMkLst>
            <pc:docMk/>
            <pc:sldMk cId="1830847363" sldId="283"/>
            <ac:spMk id="15720" creationId="{1DD3FEDF-17B9-4DD3-BAAC-12DC9A64F312}"/>
          </ac:spMkLst>
        </pc:spChg>
        <pc:spChg chg="mod">
          <ac:chgData name="Vivek Saahil" userId="43ad321a-5946-4c44-869a-99c3331d9527" providerId="ADAL" clId="{EA813354-F016-409C-A55B-EB42D8BC8B73}" dt="2021-04-06T04:33:14.680" v="5341" actId="27803"/>
          <ac:spMkLst>
            <pc:docMk/>
            <pc:sldMk cId="1830847363" sldId="283"/>
            <ac:spMk id="15721" creationId="{C6C9D0E6-5208-434B-A5AC-ECD80F4AE113}"/>
          </ac:spMkLst>
        </pc:spChg>
        <pc:spChg chg="mod">
          <ac:chgData name="Vivek Saahil" userId="43ad321a-5946-4c44-869a-99c3331d9527" providerId="ADAL" clId="{EA813354-F016-409C-A55B-EB42D8BC8B73}" dt="2021-04-06T04:33:14.680" v="5341" actId="27803"/>
          <ac:spMkLst>
            <pc:docMk/>
            <pc:sldMk cId="1830847363" sldId="283"/>
            <ac:spMk id="15722" creationId="{F612F7B8-71E1-4F5A-BFEC-6644A8A0C3A5}"/>
          </ac:spMkLst>
        </pc:spChg>
        <pc:spChg chg="mod">
          <ac:chgData name="Vivek Saahil" userId="43ad321a-5946-4c44-869a-99c3331d9527" providerId="ADAL" clId="{EA813354-F016-409C-A55B-EB42D8BC8B73}" dt="2021-04-06T04:33:14.680" v="5341" actId="27803"/>
          <ac:spMkLst>
            <pc:docMk/>
            <pc:sldMk cId="1830847363" sldId="283"/>
            <ac:spMk id="15723" creationId="{98EBEF2C-5480-4076-9971-E2ECF83CF9EF}"/>
          </ac:spMkLst>
        </pc:spChg>
        <pc:spChg chg="mod">
          <ac:chgData name="Vivek Saahil" userId="43ad321a-5946-4c44-869a-99c3331d9527" providerId="ADAL" clId="{EA813354-F016-409C-A55B-EB42D8BC8B73}" dt="2021-04-06T04:33:14.680" v="5341" actId="27803"/>
          <ac:spMkLst>
            <pc:docMk/>
            <pc:sldMk cId="1830847363" sldId="283"/>
            <ac:spMk id="15724" creationId="{4519FD19-0EFA-411A-9F60-A212171545D7}"/>
          </ac:spMkLst>
        </pc:spChg>
        <pc:spChg chg="mod">
          <ac:chgData name="Vivek Saahil" userId="43ad321a-5946-4c44-869a-99c3331d9527" providerId="ADAL" clId="{EA813354-F016-409C-A55B-EB42D8BC8B73}" dt="2021-04-06T04:33:14.680" v="5341" actId="27803"/>
          <ac:spMkLst>
            <pc:docMk/>
            <pc:sldMk cId="1830847363" sldId="283"/>
            <ac:spMk id="15725" creationId="{792B08EE-8EB8-432E-B183-CB7BB9DCCF0E}"/>
          </ac:spMkLst>
        </pc:spChg>
        <pc:spChg chg="mod">
          <ac:chgData name="Vivek Saahil" userId="43ad321a-5946-4c44-869a-99c3331d9527" providerId="ADAL" clId="{EA813354-F016-409C-A55B-EB42D8BC8B73}" dt="2021-04-06T04:33:14.680" v="5341" actId="27803"/>
          <ac:spMkLst>
            <pc:docMk/>
            <pc:sldMk cId="1830847363" sldId="283"/>
            <ac:spMk id="15726" creationId="{A62862BA-E296-4630-9873-7D28DF797097}"/>
          </ac:spMkLst>
        </pc:spChg>
        <pc:spChg chg="mod">
          <ac:chgData name="Vivek Saahil" userId="43ad321a-5946-4c44-869a-99c3331d9527" providerId="ADAL" clId="{EA813354-F016-409C-A55B-EB42D8BC8B73}" dt="2021-04-06T04:33:14.680" v="5341" actId="27803"/>
          <ac:spMkLst>
            <pc:docMk/>
            <pc:sldMk cId="1830847363" sldId="283"/>
            <ac:spMk id="15727" creationId="{DD68AFD1-DA02-4402-9710-DFF68174577F}"/>
          </ac:spMkLst>
        </pc:spChg>
        <pc:spChg chg="mod">
          <ac:chgData name="Vivek Saahil" userId="43ad321a-5946-4c44-869a-99c3331d9527" providerId="ADAL" clId="{EA813354-F016-409C-A55B-EB42D8BC8B73}" dt="2021-04-06T04:33:14.680" v="5341" actId="27803"/>
          <ac:spMkLst>
            <pc:docMk/>
            <pc:sldMk cId="1830847363" sldId="283"/>
            <ac:spMk id="15728" creationId="{2ABBDBBD-FB1B-43AC-85A5-C3389CD53662}"/>
          </ac:spMkLst>
        </pc:spChg>
        <pc:spChg chg="mod">
          <ac:chgData name="Vivek Saahil" userId="43ad321a-5946-4c44-869a-99c3331d9527" providerId="ADAL" clId="{EA813354-F016-409C-A55B-EB42D8BC8B73}" dt="2021-04-06T04:33:14.680" v="5341" actId="27803"/>
          <ac:spMkLst>
            <pc:docMk/>
            <pc:sldMk cId="1830847363" sldId="283"/>
            <ac:spMk id="15729" creationId="{8C4DE5D3-C714-4F1A-863B-2FB431810E95}"/>
          </ac:spMkLst>
        </pc:spChg>
        <pc:spChg chg="mod">
          <ac:chgData name="Vivek Saahil" userId="43ad321a-5946-4c44-869a-99c3331d9527" providerId="ADAL" clId="{EA813354-F016-409C-A55B-EB42D8BC8B73}" dt="2021-04-06T04:33:14.680" v="5341" actId="27803"/>
          <ac:spMkLst>
            <pc:docMk/>
            <pc:sldMk cId="1830847363" sldId="283"/>
            <ac:spMk id="15730" creationId="{F77508BA-DC51-4BAF-9D8F-94C60F01686A}"/>
          </ac:spMkLst>
        </pc:spChg>
        <pc:spChg chg="mod">
          <ac:chgData name="Vivek Saahil" userId="43ad321a-5946-4c44-869a-99c3331d9527" providerId="ADAL" clId="{EA813354-F016-409C-A55B-EB42D8BC8B73}" dt="2021-04-06T04:33:14.680" v="5341" actId="27803"/>
          <ac:spMkLst>
            <pc:docMk/>
            <pc:sldMk cId="1830847363" sldId="283"/>
            <ac:spMk id="15731" creationId="{FE70920A-CCA5-417E-9BB3-3843D948EB52}"/>
          </ac:spMkLst>
        </pc:spChg>
        <pc:spChg chg="mod">
          <ac:chgData name="Vivek Saahil" userId="43ad321a-5946-4c44-869a-99c3331d9527" providerId="ADAL" clId="{EA813354-F016-409C-A55B-EB42D8BC8B73}" dt="2021-04-06T04:33:14.680" v="5341" actId="27803"/>
          <ac:spMkLst>
            <pc:docMk/>
            <pc:sldMk cId="1830847363" sldId="283"/>
            <ac:spMk id="15732" creationId="{EBF19DBF-9D75-409C-ABBE-8EEF3FCFDAC6}"/>
          </ac:spMkLst>
        </pc:spChg>
        <pc:spChg chg="mod">
          <ac:chgData name="Vivek Saahil" userId="43ad321a-5946-4c44-869a-99c3331d9527" providerId="ADAL" clId="{EA813354-F016-409C-A55B-EB42D8BC8B73}" dt="2021-04-06T04:33:14.680" v="5341" actId="27803"/>
          <ac:spMkLst>
            <pc:docMk/>
            <pc:sldMk cId="1830847363" sldId="283"/>
            <ac:spMk id="15733" creationId="{79B6B08E-BD5B-4634-AAB7-9E985A43FA2B}"/>
          </ac:spMkLst>
        </pc:spChg>
        <pc:spChg chg="mod">
          <ac:chgData name="Vivek Saahil" userId="43ad321a-5946-4c44-869a-99c3331d9527" providerId="ADAL" clId="{EA813354-F016-409C-A55B-EB42D8BC8B73}" dt="2021-04-06T04:33:14.680" v="5341" actId="27803"/>
          <ac:spMkLst>
            <pc:docMk/>
            <pc:sldMk cId="1830847363" sldId="283"/>
            <ac:spMk id="15734" creationId="{C03E194E-73C4-4F04-A188-EA3F5F8A1D27}"/>
          </ac:spMkLst>
        </pc:spChg>
        <pc:spChg chg="mod">
          <ac:chgData name="Vivek Saahil" userId="43ad321a-5946-4c44-869a-99c3331d9527" providerId="ADAL" clId="{EA813354-F016-409C-A55B-EB42D8BC8B73}" dt="2021-04-06T04:33:14.680" v="5341" actId="27803"/>
          <ac:spMkLst>
            <pc:docMk/>
            <pc:sldMk cId="1830847363" sldId="283"/>
            <ac:spMk id="15735" creationId="{62694395-B540-4371-9861-93A27D0B4C9C}"/>
          </ac:spMkLst>
        </pc:spChg>
        <pc:spChg chg="mod">
          <ac:chgData name="Vivek Saahil" userId="43ad321a-5946-4c44-869a-99c3331d9527" providerId="ADAL" clId="{EA813354-F016-409C-A55B-EB42D8BC8B73}" dt="2021-04-06T04:33:14.680" v="5341" actId="27803"/>
          <ac:spMkLst>
            <pc:docMk/>
            <pc:sldMk cId="1830847363" sldId="283"/>
            <ac:spMk id="15736" creationId="{72DFB24C-A169-4BF0-A169-B36A6B1E6359}"/>
          </ac:spMkLst>
        </pc:spChg>
        <pc:spChg chg="mod">
          <ac:chgData name="Vivek Saahil" userId="43ad321a-5946-4c44-869a-99c3331d9527" providerId="ADAL" clId="{EA813354-F016-409C-A55B-EB42D8BC8B73}" dt="2021-04-06T04:33:14.680" v="5341" actId="27803"/>
          <ac:spMkLst>
            <pc:docMk/>
            <pc:sldMk cId="1830847363" sldId="283"/>
            <ac:spMk id="15737" creationId="{ED7622D7-EB32-444A-B076-6CFAFFE3D772}"/>
          </ac:spMkLst>
        </pc:spChg>
        <pc:spChg chg="mod">
          <ac:chgData name="Vivek Saahil" userId="43ad321a-5946-4c44-869a-99c3331d9527" providerId="ADAL" clId="{EA813354-F016-409C-A55B-EB42D8BC8B73}" dt="2021-04-06T04:33:14.680" v="5341" actId="27803"/>
          <ac:spMkLst>
            <pc:docMk/>
            <pc:sldMk cId="1830847363" sldId="283"/>
            <ac:spMk id="15738" creationId="{FE156AC8-FFD6-4EFF-9872-6F76893551CB}"/>
          </ac:spMkLst>
        </pc:spChg>
        <pc:spChg chg="mod">
          <ac:chgData name="Vivek Saahil" userId="43ad321a-5946-4c44-869a-99c3331d9527" providerId="ADAL" clId="{EA813354-F016-409C-A55B-EB42D8BC8B73}" dt="2021-04-06T04:33:14.680" v="5341" actId="27803"/>
          <ac:spMkLst>
            <pc:docMk/>
            <pc:sldMk cId="1830847363" sldId="283"/>
            <ac:spMk id="15739" creationId="{55376EB0-366F-461C-8CC1-908DAF09C859}"/>
          </ac:spMkLst>
        </pc:spChg>
        <pc:spChg chg="mod">
          <ac:chgData name="Vivek Saahil" userId="43ad321a-5946-4c44-869a-99c3331d9527" providerId="ADAL" clId="{EA813354-F016-409C-A55B-EB42D8BC8B73}" dt="2021-04-06T04:33:14.680" v="5341" actId="27803"/>
          <ac:spMkLst>
            <pc:docMk/>
            <pc:sldMk cId="1830847363" sldId="283"/>
            <ac:spMk id="15740" creationId="{F349A0C5-74AA-4211-89DC-3B52535C1740}"/>
          </ac:spMkLst>
        </pc:spChg>
        <pc:spChg chg="mod">
          <ac:chgData name="Vivek Saahil" userId="43ad321a-5946-4c44-869a-99c3331d9527" providerId="ADAL" clId="{EA813354-F016-409C-A55B-EB42D8BC8B73}" dt="2021-04-06T04:33:14.680" v="5341" actId="27803"/>
          <ac:spMkLst>
            <pc:docMk/>
            <pc:sldMk cId="1830847363" sldId="283"/>
            <ac:spMk id="15741" creationId="{112B9046-9B45-4414-B0E6-71A366398D95}"/>
          </ac:spMkLst>
        </pc:spChg>
        <pc:spChg chg="mod">
          <ac:chgData name="Vivek Saahil" userId="43ad321a-5946-4c44-869a-99c3331d9527" providerId="ADAL" clId="{EA813354-F016-409C-A55B-EB42D8BC8B73}" dt="2021-04-06T04:33:14.680" v="5341" actId="27803"/>
          <ac:spMkLst>
            <pc:docMk/>
            <pc:sldMk cId="1830847363" sldId="283"/>
            <ac:spMk id="15742" creationId="{E7735576-6354-44A4-ADD3-6DF439AF4708}"/>
          </ac:spMkLst>
        </pc:spChg>
        <pc:spChg chg="mod">
          <ac:chgData name="Vivek Saahil" userId="43ad321a-5946-4c44-869a-99c3331d9527" providerId="ADAL" clId="{EA813354-F016-409C-A55B-EB42D8BC8B73}" dt="2021-04-06T04:33:14.680" v="5341" actId="27803"/>
          <ac:spMkLst>
            <pc:docMk/>
            <pc:sldMk cId="1830847363" sldId="283"/>
            <ac:spMk id="15743" creationId="{50537661-B32C-4720-AB3D-BA0980197748}"/>
          </ac:spMkLst>
        </pc:spChg>
        <pc:spChg chg="mod">
          <ac:chgData name="Vivek Saahil" userId="43ad321a-5946-4c44-869a-99c3331d9527" providerId="ADAL" clId="{EA813354-F016-409C-A55B-EB42D8BC8B73}" dt="2021-04-06T04:33:14.680" v="5341" actId="27803"/>
          <ac:spMkLst>
            <pc:docMk/>
            <pc:sldMk cId="1830847363" sldId="283"/>
            <ac:spMk id="15744" creationId="{B07A0130-3274-4EEC-A139-3E6B1CFF5E3B}"/>
          </ac:spMkLst>
        </pc:spChg>
        <pc:spChg chg="mod">
          <ac:chgData name="Vivek Saahil" userId="43ad321a-5946-4c44-869a-99c3331d9527" providerId="ADAL" clId="{EA813354-F016-409C-A55B-EB42D8BC8B73}" dt="2021-04-06T04:33:14.680" v="5341" actId="27803"/>
          <ac:spMkLst>
            <pc:docMk/>
            <pc:sldMk cId="1830847363" sldId="283"/>
            <ac:spMk id="15745" creationId="{28F4A95D-DC59-48B5-B7EA-8C8EF774F162}"/>
          </ac:spMkLst>
        </pc:spChg>
        <pc:spChg chg="mod">
          <ac:chgData name="Vivek Saahil" userId="43ad321a-5946-4c44-869a-99c3331d9527" providerId="ADAL" clId="{EA813354-F016-409C-A55B-EB42D8BC8B73}" dt="2021-04-06T04:33:14.680" v="5341" actId="27803"/>
          <ac:spMkLst>
            <pc:docMk/>
            <pc:sldMk cId="1830847363" sldId="283"/>
            <ac:spMk id="15746" creationId="{0E1764AC-482A-4D41-AAD2-31710B4BDB30}"/>
          </ac:spMkLst>
        </pc:spChg>
        <pc:spChg chg="mod">
          <ac:chgData name="Vivek Saahil" userId="43ad321a-5946-4c44-869a-99c3331d9527" providerId="ADAL" clId="{EA813354-F016-409C-A55B-EB42D8BC8B73}" dt="2021-04-06T04:33:14.680" v="5341" actId="27803"/>
          <ac:spMkLst>
            <pc:docMk/>
            <pc:sldMk cId="1830847363" sldId="283"/>
            <ac:spMk id="15747" creationId="{C4CEACA3-C7EF-438F-943A-F4BF3357E73C}"/>
          </ac:spMkLst>
        </pc:spChg>
        <pc:spChg chg="mod">
          <ac:chgData name="Vivek Saahil" userId="43ad321a-5946-4c44-869a-99c3331d9527" providerId="ADAL" clId="{EA813354-F016-409C-A55B-EB42D8BC8B73}" dt="2021-04-06T04:33:14.680" v="5341" actId="27803"/>
          <ac:spMkLst>
            <pc:docMk/>
            <pc:sldMk cId="1830847363" sldId="283"/>
            <ac:spMk id="15748" creationId="{C3A230E9-1B51-4581-BF0F-2B2010173147}"/>
          </ac:spMkLst>
        </pc:spChg>
        <pc:spChg chg="mod">
          <ac:chgData name="Vivek Saahil" userId="43ad321a-5946-4c44-869a-99c3331d9527" providerId="ADAL" clId="{EA813354-F016-409C-A55B-EB42D8BC8B73}" dt="2021-04-06T04:33:14.680" v="5341" actId="27803"/>
          <ac:spMkLst>
            <pc:docMk/>
            <pc:sldMk cId="1830847363" sldId="283"/>
            <ac:spMk id="15749" creationId="{1EED0BCC-AA9E-4577-82D2-7BBAA08FBBF7}"/>
          </ac:spMkLst>
        </pc:spChg>
        <pc:spChg chg="mod">
          <ac:chgData name="Vivek Saahil" userId="43ad321a-5946-4c44-869a-99c3331d9527" providerId="ADAL" clId="{EA813354-F016-409C-A55B-EB42D8BC8B73}" dt="2021-04-06T04:33:14.680" v="5341" actId="27803"/>
          <ac:spMkLst>
            <pc:docMk/>
            <pc:sldMk cId="1830847363" sldId="283"/>
            <ac:spMk id="15750" creationId="{D7AB3147-828B-456F-B2D7-275CA6068C1B}"/>
          </ac:spMkLst>
        </pc:spChg>
        <pc:spChg chg="mod">
          <ac:chgData name="Vivek Saahil" userId="43ad321a-5946-4c44-869a-99c3331d9527" providerId="ADAL" clId="{EA813354-F016-409C-A55B-EB42D8BC8B73}" dt="2021-04-06T04:33:14.680" v="5341" actId="27803"/>
          <ac:spMkLst>
            <pc:docMk/>
            <pc:sldMk cId="1830847363" sldId="283"/>
            <ac:spMk id="15751" creationId="{7C37BDC2-EE0A-47A1-B14A-C7C630E07498}"/>
          </ac:spMkLst>
        </pc:spChg>
        <pc:spChg chg="mod">
          <ac:chgData name="Vivek Saahil" userId="43ad321a-5946-4c44-869a-99c3331d9527" providerId="ADAL" clId="{EA813354-F016-409C-A55B-EB42D8BC8B73}" dt="2021-04-06T04:33:14.680" v="5341" actId="27803"/>
          <ac:spMkLst>
            <pc:docMk/>
            <pc:sldMk cId="1830847363" sldId="283"/>
            <ac:spMk id="15752" creationId="{0195CFB8-147D-431E-BBCA-9702A4F59BCA}"/>
          </ac:spMkLst>
        </pc:spChg>
        <pc:spChg chg="mod">
          <ac:chgData name="Vivek Saahil" userId="43ad321a-5946-4c44-869a-99c3331d9527" providerId="ADAL" clId="{EA813354-F016-409C-A55B-EB42D8BC8B73}" dt="2021-04-06T04:33:14.680" v="5341" actId="27803"/>
          <ac:spMkLst>
            <pc:docMk/>
            <pc:sldMk cId="1830847363" sldId="283"/>
            <ac:spMk id="15753" creationId="{07E5F3F6-2ABE-4799-8435-848168A0EDC2}"/>
          </ac:spMkLst>
        </pc:spChg>
        <pc:spChg chg="mod">
          <ac:chgData name="Vivek Saahil" userId="43ad321a-5946-4c44-869a-99c3331d9527" providerId="ADAL" clId="{EA813354-F016-409C-A55B-EB42D8BC8B73}" dt="2021-04-06T04:33:14.680" v="5341" actId="27803"/>
          <ac:spMkLst>
            <pc:docMk/>
            <pc:sldMk cId="1830847363" sldId="283"/>
            <ac:spMk id="15754" creationId="{71A0B43A-64B8-47F3-B555-0B7A8D6AAEFC}"/>
          </ac:spMkLst>
        </pc:spChg>
        <pc:spChg chg="mod">
          <ac:chgData name="Vivek Saahil" userId="43ad321a-5946-4c44-869a-99c3331d9527" providerId="ADAL" clId="{EA813354-F016-409C-A55B-EB42D8BC8B73}" dt="2021-04-06T04:33:14.680" v="5341" actId="27803"/>
          <ac:spMkLst>
            <pc:docMk/>
            <pc:sldMk cId="1830847363" sldId="283"/>
            <ac:spMk id="15755" creationId="{E535CDBA-B26D-416F-93A7-95C171E85750}"/>
          </ac:spMkLst>
        </pc:spChg>
        <pc:spChg chg="mod">
          <ac:chgData name="Vivek Saahil" userId="43ad321a-5946-4c44-869a-99c3331d9527" providerId="ADAL" clId="{EA813354-F016-409C-A55B-EB42D8BC8B73}" dt="2021-04-06T04:33:14.680" v="5341" actId="27803"/>
          <ac:spMkLst>
            <pc:docMk/>
            <pc:sldMk cId="1830847363" sldId="283"/>
            <ac:spMk id="15756" creationId="{1C016A8D-2F10-4BAD-ADE3-F87F96797E4C}"/>
          </ac:spMkLst>
        </pc:spChg>
        <pc:spChg chg="mod">
          <ac:chgData name="Vivek Saahil" userId="43ad321a-5946-4c44-869a-99c3331d9527" providerId="ADAL" clId="{EA813354-F016-409C-A55B-EB42D8BC8B73}" dt="2021-04-06T04:33:14.680" v="5341" actId="27803"/>
          <ac:spMkLst>
            <pc:docMk/>
            <pc:sldMk cId="1830847363" sldId="283"/>
            <ac:spMk id="15757" creationId="{D2843CA0-3400-4AA0-976E-683A228341FC}"/>
          </ac:spMkLst>
        </pc:spChg>
        <pc:spChg chg="mod">
          <ac:chgData name="Vivek Saahil" userId="43ad321a-5946-4c44-869a-99c3331d9527" providerId="ADAL" clId="{EA813354-F016-409C-A55B-EB42D8BC8B73}" dt="2021-04-06T04:33:14.680" v="5341" actId="27803"/>
          <ac:spMkLst>
            <pc:docMk/>
            <pc:sldMk cId="1830847363" sldId="283"/>
            <ac:spMk id="15758" creationId="{8AB44F80-73A1-4024-B78E-7681768C91B7}"/>
          </ac:spMkLst>
        </pc:spChg>
        <pc:spChg chg="mod">
          <ac:chgData name="Vivek Saahil" userId="43ad321a-5946-4c44-869a-99c3331d9527" providerId="ADAL" clId="{EA813354-F016-409C-A55B-EB42D8BC8B73}" dt="2021-04-06T04:33:14.680" v="5341" actId="27803"/>
          <ac:spMkLst>
            <pc:docMk/>
            <pc:sldMk cId="1830847363" sldId="283"/>
            <ac:spMk id="15759" creationId="{C582BA74-EA8A-4204-A49B-F05180CDF9D7}"/>
          </ac:spMkLst>
        </pc:spChg>
        <pc:spChg chg="mod">
          <ac:chgData name="Vivek Saahil" userId="43ad321a-5946-4c44-869a-99c3331d9527" providerId="ADAL" clId="{EA813354-F016-409C-A55B-EB42D8BC8B73}" dt="2021-04-06T04:33:14.680" v="5341" actId="27803"/>
          <ac:spMkLst>
            <pc:docMk/>
            <pc:sldMk cId="1830847363" sldId="283"/>
            <ac:spMk id="15760" creationId="{E35722AC-BA22-4B9A-BC31-E65B79361E4A}"/>
          </ac:spMkLst>
        </pc:spChg>
        <pc:spChg chg="mod">
          <ac:chgData name="Vivek Saahil" userId="43ad321a-5946-4c44-869a-99c3331d9527" providerId="ADAL" clId="{EA813354-F016-409C-A55B-EB42D8BC8B73}" dt="2021-04-06T04:33:14.680" v="5341" actId="27803"/>
          <ac:spMkLst>
            <pc:docMk/>
            <pc:sldMk cId="1830847363" sldId="283"/>
            <ac:spMk id="15761" creationId="{DF90BAE0-A8E4-42BF-866E-3169A12D456A}"/>
          </ac:spMkLst>
        </pc:spChg>
        <pc:spChg chg="mod">
          <ac:chgData name="Vivek Saahil" userId="43ad321a-5946-4c44-869a-99c3331d9527" providerId="ADAL" clId="{EA813354-F016-409C-A55B-EB42D8BC8B73}" dt="2021-04-06T04:33:14.680" v="5341" actId="27803"/>
          <ac:spMkLst>
            <pc:docMk/>
            <pc:sldMk cId="1830847363" sldId="283"/>
            <ac:spMk id="15762" creationId="{0E2FFBFA-CC7B-4523-A227-21630EA2B0E1}"/>
          </ac:spMkLst>
        </pc:spChg>
        <pc:spChg chg="mod">
          <ac:chgData name="Vivek Saahil" userId="43ad321a-5946-4c44-869a-99c3331d9527" providerId="ADAL" clId="{EA813354-F016-409C-A55B-EB42D8BC8B73}" dt="2021-04-06T04:33:14.680" v="5341" actId="27803"/>
          <ac:spMkLst>
            <pc:docMk/>
            <pc:sldMk cId="1830847363" sldId="283"/>
            <ac:spMk id="15763" creationId="{948643B5-757B-4335-839C-68612560BA0F}"/>
          </ac:spMkLst>
        </pc:spChg>
        <pc:spChg chg="mod">
          <ac:chgData name="Vivek Saahil" userId="43ad321a-5946-4c44-869a-99c3331d9527" providerId="ADAL" clId="{EA813354-F016-409C-A55B-EB42D8BC8B73}" dt="2021-04-06T04:33:14.680" v="5341" actId="27803"/>
          <ac:spMkLst>
            <pc:docMk/>
            <pc:sldMk cId="1830847363" sldId="283"/>
            <ac:spMk id="15764" creationId="{C62B335B-F421-4C8B-BAC0-3E2C159260EE}"/>
          </ac:spMkLst>
        </pc:spChg>
        <pc:spChg chg="mod">
          <ac:chgData name="Vivek Saahil" userId="43ad321a-5946-4c44-869a-99c3331d9527" providerId="ADAL" clId="{EA813354-F016-409C-A55B-EB42D8BC8B73}" dt="2021-04-06T04:33:14.680" v="5341" actId="27803"/>
          <ac:spMkLst>
            <pc:docMk/>
            <pc:sldMk cId="1830847363" sldId="283"/>
            <ac:spMk id="15765" creationId="{AA61604B-AA56-4CC8-8B67-85F9C7057EED}"/>
          </ac:spMkLst>
        </pc:spChg>
        <pc:spChg chg="mod">
          <ac:chgData name="Vivek Saahil" userId="43ad321a-5946-4c44-869a-99c3331d9527" providerId="ADAL" clId="{EA813354-F016-409C-A55B-EB42D8BC8B73}" dt="2021-04-06T04:33:14.680" v="5341" actId="27803"/>
          <ac:spMkLst>
            <pc:docMk/>
            <pc:sldMk cId="1830847363" sldId="283"/>
            <ac:spMk id="15766" creationId="{E0599494-0F2C-47A3-A8FF-E6D7C33C29ED}"/>
          </ac:spMkLst>
        </pc:spChg>
        <pc:spChg chg="mod">
          <ac:chgData name="Vivek Saahil" userId="43ad321a-5946-4c44-869a-99c3331d9527" providerId="ADAL" clId="{EA813354-F016-409C-A55B-EB42D8BC8B73}" dt="2021-04-06T04:33:14.680" v="5341" actId="27803"/>
          <ac:spMkLst>
            <pc:docMk/>
            <pc:sldMk cId="1830847363" sldId="283"/>
            <ac:spMk id="15767" creationId="{97EAB48E-992A-4307-B54A-C9132245660C}"/>
          </ac:spMkLst>
        </pc:spChg>
        <pc:spChg chg="mod">
          <ac:chgData name="Vivek Saahil" userId="43ad321a-5946-4c44-869a-99c3331d9527" providerId="ADAL" clId="{EA813354-F016-409C-A55B-EB42D8BC8B73}" dt="2021-04-06T04:33:14.680" v="5341" actId="27803"/>
          <ac:spMkLst>
            <pc:docMk/>
            <pc:sldMk cId="1830847363" sldId="283"/>
            <ac:spMk id="15768" creationId="{F96F5703-C8DB-49CF-A6F8-680ACEB69037}"/>
          </ac:spMkLst>
        </pc:spChg>
        <pc:spChg chg="mod">
          <ac:chgData name="Vivek Saahil" userId="43ad321a-5946-4c44-869a-99c3331d9527" providerId="ADAL" clId="{EA813354-F016-409C-A55B-EB42D8BC8B73}" dt="2021-04-06T04:33:14.680" v="5341" actId="27803"/>
          <ac:spMkLst>
            <pc:docMk/>
            <pc:sldMk cId="1830847363" sldId="283"/>
            <ac:spMk id="15769" creationId="{C08B9FBF-2609-459C-AB3E-9FB3E0BDB899}"/>
          </ac:spMkLst>
        </pc:spChg>
        <pc:spChg chg="mod">
          <ac:chgData name="Vivek Saahil" userId="43ad321a-5946-4c44-869a-99c3331d9527" providerId="ADAL" clId="{EA813354-F016-409C-A55B-EB42D8BC8B73}" dt="2021-04-06T04:33:14.680" v="5341" actId="27803"/>
          <ac:spMkLst>
            <pc:docMk/>
            <pc:sldMk cId="1830847363" sldId="283"/>
            <ac:spMk id="15770" creationId="{6F784A57-799B-45DE-BE06-14BFEF681C6C}"/>
          </ac:spMkLst>
        </pc:spChg>
        <pc:spChg chg="mod">
          <ac:chgData name="Vivek Saahil" userId="43ad321a-5946-4c44-869a-99c3331d9527" providerId="ADAL" clId="{EA813354-F016-409C-A55B-EB42D8BC8B73}" dt="2021-04-06T04:33:14.680" v="5341" actId="27803"/>
          <ac:spMkLst>
            <pc:docMk/>
            <pc:sldMk cId="1830847363" sldId="283"/>
            <ac:spMk id="15771" creationId="{0EAF832E-0AA2-41A9-9F99-A72843669D7E}"/>
          </ac:spMkLst>
        </pc:spChg>
        <pc:spChg chg="mod">
          <ac:chgData name="Vivek Saahil" userId="43ad321a-5946-4c44-869a-99c3331d9527" providerId="ADAL" clId="{EA813354-F016-409C-A55B-EB42D8BC8B73}" dt="2021-04-06T04:33:14.680" v="5341" actId="27803"/>
          <ac:spMkLst>
            <pc:docMk/>
            <pc:sldMk cId="1830847363" sldId="283"/>
            <ac:spMk id="15772" creationId="{457BA68E-0886-4508-AB65-04F432B26D44}"/>
          </ac:spMkLst>
        </pc:spChg>
        <pc:spChg chg="mod">
          <ac:chgData name="Vivek Saahil" userId="43ad321a-5946-4c44-869a-99c3331d9527" providerId="ADAL" clId="{EA813354-F016-409C-A55B-EB42D8BC8B73}" dt="2021-04-06T04:33:14.680" v="5341" actId="27803"/>
          <ac:spMkLst>
            <pc:docMk/>
            <pc:sldMk cId="1830847363" sldId="283"/>
            <ac:spMk id="15773" creationId="{B0019774-B2F7-4FBE-8ADF-45EFD3D6C970}"/>
          </ac:spMkLst>
        </pc:spChg>
        <pc:spChg chg="mod">
          <ac:chgData name="Vivek Saahil" userId="43ad321a-5946-4c44-869a-99c3331d9527" providerId="ADAL" clId="{EA813354-F016-409C-A55B-EB42D8BC8B73}" dt="2021-04-06T04:33:14.680" v="5341" actId="27803"/>
          <ac:spMkLst>
            <pc:docMk/>
            <pc:sldMk cId="1830847363" sldId="283"/>
            <ac:spMk id="15774" creationId="{85B46155-C7A6-409D-9D2C-D86B218FACA2}"/>
          </ac:spMkLst>
        </pc:spChg>
        <pc:spChg chg="mod">
          <ac:chgData name="Vivek Saahil" userId="43ad321a-5946-4c44-869a-99c3331d9527" providerId="ADAL" clId="{EA813354-F016-409C-A55B-EB42D8BC8B73}" dt="2021-04-06T04:33:14.680" v="5341" actId="27803"/>
          <ac:spMkLst>
            <pc:docMk/>
            <pc:sldMk cId="1830847363" sldId="283"/>
            <ac:spMk id="15775" creationId="{EDB3BC5D-1493-4654-86C2-6A3744FB0FDA}"/>
          </ac:spMkLst>
        </pc:spChg>
        <pc:spChg chg="mod">
          <ac:chgData name="Vivek Saahil" userId="43ad321a-5946-4c44-869a-99c3331d9527" providerId="ADAL" clId="{EA813354-F016-409C-A55B-EB42D8BC8B73}" dt="2021-04-06T04:33:14.680" v="5341" actId="27803"/>
          <ac:spMkLst>
            <pc:docMk/>
            <pc:sldMk cId="1830847363" sldId="283"/>
            <ac:spMk id="15776" creationId="{A5C4E9A1-160B-4EDB-9FC3-D84500C5B1A2}"/>
          </ac:spMkLst>
        </pc:spChg>
        <pc:spChg chg="mod">
          <ac:chgData name="Vivek Saahil" userId="43ad321a-5946-4c44-869a-99c3331d9527" providerId="ADAL" clId="{EA813354-F016-409C-A55B-EB42D8BC8B73}" dt="2021-04-06T04:33:14.680" v="5341" actId="27803"/>
          <ac:spMkLst>
            <pc:docMk/>
            <pc:sldMk cId="1830847363" sldId="283"/>
            <ac:spMk id="15777" creationId="{387422F7-BDFA-4EEE-A2E3-C8201FD386C9}"/>
          </ac:spMkLst>
        </pc:spChg>
        <pc:spChg chg="mod">
          <ac:chgData name="Vivek Saahil" userId="43ad321a-5946-4c44-869a-99c3331d9527" providerId="ADAL" clId="{EA813354-F016-409C-A55B-EB42D8BC8B73}" dt="2021-04-06T04:33:14.680" v="5341" actId="27803"/>
          <ac:spMkLst>
            <pc:docMk/>
            <pc:sldMk cId="1830847363" sldId="283"/>
            <ac:spMk id="15778" creationId="{E3C72857-205D-46FD-A72D-A5260DB999E1}"/>
          </ac:spMkLst>
        </pc:spChg>
        <pc:spChg chg="mod">
          <ac:chgData name="Vivek Saahil" userId="43ad321a-5946-4c44-869a-99c3331d9527" providerId="ADAL" clId="{EA813354-F016-409C-A55B-EB42D8BC8B73}" dt="2021-04-06T04:33:14.680" v="5341" actId="27803"/>
          <ac:spMkLst>
            <pc:docMk/>
            <pc:sldMk cId="1830847363" sldId="283"/>
            <ac:spMk id="15779" creationId="{E8167035-97AD-4C40-A134-59D3F2DC1D17}"/>
          </ac:spMkLst>
        </pc:spChg>
        <pc:spChg chg="mod">
          <ac:chgData name="Vivek Saahil" userId="43ad321a-5946-4c44-869a-99c3331d9527" providerId="ADAL" clId="{EA813354-F016-409C-A55B-EB42D8BC8B73}" dt="2021-04-06T04:33:14.680" v="5341" actId="27803"/>
          <ac:spMkLst>
            <pc:docMk/>
            <pc:sldMk cId="1830847363" sldId="283"/>
            <ac:spMk id="15780" creationId="{68C0420B-5F6D-466C-A093-A60FDB8A88BB}"/>
          </ac:spMkLst>
        </pc:spChg>
        <pc:spChg chg="mod">
          <ac:chgData name="Vivek Saahil" userId="43ad321a-5946-4c44-869a-99c3331d9527" providerId="ADAL" clId="{EA813354-F016-409C-A55B-EB42D8BC8B73}" dt="2021-04-06T04:33:14.680" v="5341" actId="27803"/>
          <ac:spMkLst>
            <pc:docMk/>
            <pc:sldMk cId="1830847363" sldId="283"/>
            <ac:spMk id="15781" creationId="{04D9BD10-DD3F-45EB-BBE2-D5EA659DBB4B}"/>
          </ac:spMkLst>
        </pc:spChg>
        <pc:spChg chg="mod">
          <ac:chgData name="Vivek Saahil" userId="43ad321a-5946-4c44-869a-99c3331d9527" providerId="ADAL" clId="{EA813354-F016-409C-A55B-EB42D8BC8B73}" dt="2021-04-06T04:33:14.680" v="5341" actId="27803"/>
          <ac:spMkLst>
            <pc:docMk/>
            <pc:sldMk cId="1830847363" sldId="283"/>
            <ac:spMk id="15782" creationId="{1FE9AD31-8304-4364-BA37-37E849EEBACF}"/>
          </ac:spMkLst>
        </pc:spChg>
        <pc:spChg chg="mod">
          <ac:chgData name="Vivek Saahil" userId="43ad321a-5946-4c44-869a-99c3331d9527" providerId="ADAL" clId="{EA813354-F016-409C-A55B-EB42D8BC8B73}" dt="2021-04-06T04:33:14.680" v="5341" actId="27803"/>
          <ac:spMkLst>
            <pc:docMk/>
            <pc:sldMk cId="1830847363" sldId="283"/>
            <ac:spMk id="15783" creationId="{2AC6D4E2-F88C-4E7D-B2AE-47B8BF36E478}"/>
          </ac:spMkLst>
        </pc:spChg>
        <pc:spChg chg="mod">
          <ac:chgData name="Vivek Saahil" userId="43ad321a-5946-4c44-869a-99c3331d9527" providerId="ADAL" clId="{EA813354-F016-409C-A55B-EB42D8BC8B73}" dt="2021-04-06T04:33:14.680" v="5341" actId="27803"/>
          <ac:spMkLst>
            <pc:docMk/>
            <pc:sldMk cId="1830847363" sldId="283"/>
            <ac:spMk id="15784" creationId="{E55979A1-2D61-45F2-A972-DD8CF8412C14}"/>
          </ac:spMkLst>
        </pc:spChg>
        <pc:spChg chg="mod">
          <ac:chgData name="Vivek Saahil" userId="43ad321a-5946-4c44-869a-99c3331d9527" providerId="ADAL" clId="{EA813354-F016-409C-A55B-EB42D8BC8B73}" dt="2021-04-06T04:33:14.680" v="5341" actId="27803"/>
          <ac:spMkLst>
            <pc:docMk/>
            <pc:sldMk cId="1830847363" sldId="283"/>
            <ac:spMk id="15785" creationId="{487610DF-8854-4673-8E2E-3C1EC99E1F02}"/>
          </ac:spMkLst>
        </pc:spChg>
        <pc:spChg chg="mod">
          <ac:chgData name="Vivek Saahil" userId="43ad321a-5946-4c44-869a-99c3331d9527" providerId="ADAL" clId="{EA813354-F016-409C-A55B-EB42D8BC8B73}" dt="2021-04-06T04:33:14.680" v="5341" actId="27803"/>
          <ac:spMkLst>
            <pc:docMk/>
            <pc:sldMk cId="1830847363" sldId="283"/>
            <ac:spMk id="15786" creationId="{BE1738FE-B876-4866-9255-B7A347C2A195}"/>
          </ac:spMkLst>
        </pc:spChg>
        <pc:spChg chg="mod">
          <ac:chgData name="Vivek Saahil" userId="43ad321a-5946-4c44-869a-99c3331d9527" providerId="ADAL" clId="{EA813354-F016-409C-A55B-EB42D8BC8B73}" dt="2021-04-06T04:33:14.680" v="5341" actId="27803"/>
          <ac:spMkLst>
            <pc:docMk/>
            <pc:sldMk cId="1830847363" sldId="283"/>
            <ac:spMk id="15787" creationId="{4356DBBF-E6AC-41E8-9E06-B7C073C3E595}"/>
          </ac:spMkLst>
        </pc:spChg>
        <pc:spChg chg="mod">
          <ac:chgData name="Vivek Saahil" userId="43ad321a-5946-4c44-869a-99c3331d9527" providerId="ADAL" clId="{EA813354-F016-409C-A55B-EB42D8BC8B73}" dt="2021-04-06T04:33:14.680" v="5341" actId="27803"/>
          <ac:spMkLst>
            <pc:docMk/>
            <pc:sldMk cId="1830847363" sldId="283"/>
            <ac:spMk id="15788" creationId="{480878FB-FE57-4137-87BD-63BD12BEAC4C}"/>
          </ac:spMkLst>
        </pc:spChg>
        <pc:spChg chg="mod">
          <ac:chgData name="Vivek Saahil" userId="43ad321a-5946-4c44-869a-99c3331d9527" providerId="ADAL" clId="{EA813354-F016-409C-A55B-EB42D8BC8B73}" dt="2021-04-06T04:33:14.680" v="5341" actId="27803"/>
          <ac:spMkLst>
            <pc:docMk/>
            <pc:sldMk cId="1830847363" sldId="283"/>
            <ac:spMk id="15789" creationId="{3504635A-57F8-4099-A5F5-5EF6AE42CA69}"/>
          </ac:spMkLst>
        </pc:spChg>
        <pc:spChg chg="mod">
          <ac:chgData name="Vivek Saahil" userId="43ad321a-5946-4c44-869a-99c3331d9527" providerId="ADAL" clId="{EA813354-F016-409C-A55B-EB42D8BC8B73}" dt="2021-04-06T04:33:14.680" v="5341" actId="27803"/>
          <ac:spMkLst>
            <pc:docMk/>
            <pc:sldMk cId="1830847363" sldId="283"/>
            <ac:spMk id="15790" creationId="{CF9FCA06-589C-421B-A897-83FD60A12B41}"/>
          </ac:spMkLst>
        </pc:spChg>
        <pc:spChg chg="mod">
          <ac:chgData name="Vivek Saahil" userId="43ad321a-5946-4c44-869a-99c3331d9527" providerId="ADAL" clId="{EA813354-F016-409C-A55B-EB42D8BC8B73}" dt="2021-04-06T04:33:14.680" v="5341" actId="27803"/>
          <ac:spMkLst>
            <pc:docMk/>
            <pc:sldMk cId="1830847363" sldId="283"/>
            <ac:spMk id="15791" creationId="{9F9D4968-32E4-43A8-91EF-E0E8D756BA81}"/>
          </ac:spMkLst>
        </pc:spChg>
        <pc:spChg chg="mod">
          <ac:chgData name="Vivek Saahil" userId="43ad321a-5946-4c44-869a-99c3331d9527" providerId="ADAL" clId="{EA813354-F016-409C-A55B-EB42D8BC8B73}" dt="2021-04-06T04:33:14.680" v="5341" actId="27803"/>
          <ac:spMkLst>
            <pc:docMk/>
            <pc:sldMk cId="1830847363" sldId="283"/>
            <ac:spMk id="15792" creationId="{10B45404-EBA4-4BCF-AA11-63D90A2CAC72}"/>
          </ac:spMkLst>
        </pc:spChg>
        <pc:spChg chg="mod">
          <ac:chgData name="Vivek Saahil" userId="43ad321a-5946-4c44-869a-99c3331d9527" providerId="ADAL" clId="{EA813354-F016-409C-A55B-EB42D8BC8B73}" dt="2021-04-06T04:33:14.680" v="5341" actId="27803"/>
          <ac:spMkLst>
            <pc:docMk/>
            <pc:sldMk cId="1830847363" sldId="283"/>
            <ac:spMk id="15793" creationId="{A26230BE-E51D-42ED-97EF-9DA187BC7B7A}"/>
          </ac:spMkLst>
        </pc:spChg>
        <pc:spChg chg="mod">
          <ac:chgData name="Vivek Saahil" userId="43ad321a-5946-4c44-869a-99c3331d9527" providerId="ADAL" clId="{EA813354-F016-409C-A55B-EB42D8BC8B73}" dt="2021-04-06T04:33:14.680" v="5341" actId="27803"/>
          <ac:spMkLst>
            <pc:docMk/>
            <pc:sldMk cId="1830847363" sldId="283"/>
            <ac:spMk id="15794" creationId="{8D9E01F8-EDE5-49F1-AF89-8AC795050B83}"/>
          </ac:spMkLst>
        </pc:spChg>
        <pc:spChg chg="mod">
          <ac:chgData name="Vivek Saahil" userId="43ad321a-5946-4c44-869a-99c3331d9527" providerId="ADAL" clId="{EA813354-F016-409C-A55B-EB42D8BC8B73}" dt="2021-04-06T04:33:14.680" v="5341" actId="27803"/>
          <ac:spMkLst>
            <pc:docMk/>
            <pc:sldMk cId="1830847363" sldId="283"/>
            <ac:spMk id="15795" creationId="{199CCB48-C18D-4BC2-87E8-D41B57825ED7}"/>
          </ac:spMkLst>
        </pc:spChg>
        <pc:spChg chg="mod">
          <ac:chgData name="Vivek Saahil" userId="43ad321a-5946-4c44-869a-99c3331d9527" providerId="ADAL" clId="{EA813354-F016-409C-A55B-EB42D8BC8B73}" dt="2021-04-06T04:33:14.680" v="5341" actId="27803"/>
          <ac:spMkLst>
            <pc:docMk/>
            <pc:sldMk cId="1830847363" sldId="283"/>
            <ac:spMk id="15796" creationId="{232147BD-D0A4-4D86-AED1-FC95B1D5EEB2}"/>
          </ac:spMkLst>
        </pc:spChg>
        <pc:spChg chg="mod">
          <ac:chgData name="Vivek Saahil" userId="43ad321a-5946-4c44-869a-99c3331d9527" providerId="ADAL" clId="{EA813354-F016-409C-A55B-EB42D8BC8B73}" dt="2021-04-06T04:33:14.680" v="5341" actId="27803"/>
          <ac:spMkLst>
            <pc:docMk/>
            <pc:sldMk cId="1830847363" sldId="283"/>
            <ac:spMk id="15797" creationId="{C844C3D2-8C0D-4C14-A8F8-E2FF86922335}"/>
          </ac:spMkLst>
        </pc:spChg>
        <pc:spChg chg="mod">
          <ac:chgData name="Vivek Saahil" userId="43ad321a-5946-4c44-869a-99c3331d9527" providerId="ADAL" clId="{EA813354-F016-409C-A55B-EB42D8BC8B73}" dt="2021-04-06T04:33:14.680" v="5341" actId="27803"/>
          <ac:spMkLst>
            <pc:docMk/>
            <pc:sldMk cId="1830847363" sldId="283"/>
            <ac:spMk id="15798" creationId="{6976BF8C-E994-4382-9AE3-8AF43EFDA5F7}"/>
          </ac:spMkLst>
        </pc:spChg>
        <pc:spChg chg="mod">
          <ac:chgData name="Vivek Saahil" userId="43ad321a-5946-4c44-869a-99c3331d9527" providerId="ADAL" clId="{EA813354-F016-409C-A55B-EB42D8BC8B73}" dt="2021-04-06T04:33:14.680" v="5341" actId="27803"/>
          <ac:spMkLst>
            <pc:docMk/>
            <pc:sldMk cId="1830847363" sldId="283"/>
            <ac:spMk id="15799" creationId="{164CE9A5-C5E1-4FFD-A77E-110F31F19E3C}"/>
          </ac:spMkLst>
        </pc:spChg>
        <pc:spChg chg="mod">
          <ac:chgData name="Vivek Saahil" userId="43ad321a-5946-4c44-869a-99c3331d9527" providerId="ADAL" clId="{EA813354-F016-409C-A55B-EB42D8BC8B73}" dt="2021-04-06T04:33:14.680" v="5341" actId="27803"/>
          <ac:spMkLst>
            <pc:docMk/>
            <pc:sldMk cId="1830847363" sldId="283"/>
            <ac:spMk id="15800" creationId="{C1FFF171-2BF4-4B24-87EC-D770EBBCD914}"/>
          </ac:spMkLst>
        </pc:spChg>
        <pc:spChg chg="mod">
          <ac:chgData name="Vivek Saahil" userId="43ad321a-5946-4c44-869a-99c3331d9527" providerId="ADAL" clId="{EA813354-F016-409C-A55B-EB42D8BC8B73}" dt="2021-04-06T04:33:14.680" v="5341" actId="27803"/>
          <ac:spMkLst>
            <pc:docMk/>
            <pc:sldMk cId="1830847363" sldId="283"/>
            <ac:spMk id="15801" creationId="{8FF73059-17A7-4C1F-8811-62BFB5D877E0}"/>
          </ac:spMkLst>
        </pc:spChg>
        <pc:spChg chg="mod">
          <ac:chgData name="Vivek Saahil" userId="43ad321a-5946-4c44-869a-99c3331d9527" providerId="ADAL" clId="{EA813354-F016-409C-A55B-EB42D8BC8B73}" dt="2021-04-06T04:33:14.680" v="5341" actId="27803"/>
          <ac:spMkLst>
            <pc:docMk/>
            <pc:sldMk cId="1830847363" sldId="283"/>
            <ac:spMk id="15802" creationId="{16D8EC55-9A6E-4148-8FFE-867B0CE6027E}"/>
          </ac:spMkLst>
        </pc:spChg>
        <pc:spChg chg="mod">
          <ac:chgData name="Vivek Saahil" userId="43ad321a-5946-4c44-869a-99c3331d9527" providerId="ADAL" clId="{EA813354-F016-409C-A55B-EB42D8BC8B73}" dt="2021-04-06T04:33:14.680" v="5341" actId="27803"/>
          <ac:spMkLst>
            <pc:docMk/>
            <pc:sldMk cId="1830847363" sldId="283"/>
            <ac:spMk id="15803" creationId="{94B4854C-9248-48EA-9CC5-1A6AD987764A}"/>
          </ac:spMkLst>
        </pc:spChg>
        <pc:spChg chg="mod">
          <ac:chgData name="Vivek Saahil" userId="43ad321a-5946-4c44-869a-99c3331d9527" providerId="ADAL" clId="{EA813354-F016-409C-A55B-EB42D8BC8B73}" dt="2021-04-06T04:33:14.680" v="5341" actId="27803"/>
          <ac:spMkLst>
            <pc:docMk/>
            <pc:sldMk cId="1830847363" sldId="283"/>
            <ac:spMk id="15804" creationId="{7595F319-88D1-4A0B-B39B-CB990689C969}"/>
          </ac:spMkLst>
        </pc:spChg>
        <pc:spChg chg="mod">
          <ac:chgData name="Vivek Saahil" userId="43ad321a-5946-4c44-869a-99c3331d9527" providerId="ADAL" clId="{EA813354-F016-409C-A55B-EB42D8BC8B73}" dt="2021-04-06T04:33:14.680" v="5341" actId="27803"/>
          <ac:spMkLst>
            <pc:docMk/>
            <pc:sldMk cId="1830847363" sldId="283"/>
            <ac:spMk id="15805" creationId="{4D4E0CA0-396E-4368-837D-72D8745A096B}"/>
          </ac:spMkLst>
        </pc:spChg>
        <pc:spChg chg="mod">
          <ac:chgData name="Vivek Saahil" userId="43ad321a-5946-4c44-869a-99c3331d9527" providerId="ADAL" clId="{EA813354-F016-409C-A55B-EB42D8BC8B73}" dt="2021-04-06T04:33:14.680" v="5341" actId="27803"/>
          <ac:spMkLst>
            <pc:docMk/>
            <pc:sldMk cId="1830847363" sldId="283"/>
            <ac:spMk id="15806" creationId="{17A0FA52-EC97-4EE7-BCF3-8E734BEFCEF6}"/>
          </ac:spMkLst>
        </pc:spChg>
        <pc:spChg chg="mod">
          <ac:chgData name="Vivek Saahil" userId="43ad321a-5946-4c44-869a-99c3331d9527" providerId="ADAL" clId="{EA813354-F016-409C-A55B-EB42D8BC8B73}" dt="2021-04-06T04:33:14.680" v="5341" actId="27803"/>
          <ac:spMkLst>
            <pc:docMk/>
            <pc:sldMk cId="1830847363" sldId="283"/>
            <ac:spMk id="15807" creationId="{8422A80D-B376-4C04-9383-B36AFA7BE787}"/>
          </ac:spMkLst>
        </pc:spChg>
        <pc:spChg chg="mod">
          <ac:chgData name="Vivek Saahil" userId="43ad321a-5946-4c44-869a-99c3331d9527" providerId="ADAL" clId="{EA813354-F016-409C-A55B-EB42D8BC8B73}" dt="2021-04-06T04:33:14.680" v="5341" actId="27803"/>
          <ac:spMkLst>
            <pc:docMk/>
            <pc:sldMk cId="1830847363" sldId="283"/>
            <ac:spMk id="15808" creationId="{C2A3EC99-D5B0-48EB-9838-46CFB0275D51}"/>
          </ac:spMkLst>
        </pc:spChg>
        <pc:spChg chg="mod">
          <ac:chgData name="Vivek Saahil" userId="43ad321a-5946-4c44-869a-99c3331d9527" providerId="ADAL" clId="{EA813354-F016-409C-A55B-EB42D8BC8B73}" dt="2021-04-06T04:33:14.680" v="5341" actId="27803"/>
          <ac:spMkLst>
            <pc:docMk/>
            <pc:sldMk cId="1830847363" sldId="283"/>
            <ac:spMk id="15809" creationId="{63E97009-3569-4EEE-A78A-1D3A1E637172}"/>
          </ac:spMkLst>
        </pc:spChg>
        <pc:spChg chg="mod">
          <ac:chgData name="Vivek Saahil" userId="43ad321a-5946-4c44-869a-99c3331d9527" providerId="ADAL" clId="{EA813354-F016-409C-A55B-EB42D8BC8B73}" dt="2021-04-06T04:33:14.680" v="5341" actId="27803"/>
          <ac:spMkLst>
            <pc:docMk/>
            <pc:sldMk cId="1830847363" sldId="283"/>
            <ac:spMk id="15810" creationId="{DE922D00-061A-431D-93E7-83B2B938A3A3}"/>
          </ac:spMkLst>
        </pc:spChg>
        <pc:spChg chg="mod">
          <ac:chgData name="Vivek Saahil" userId="43ad321a-5946-4c44-869a-99c3331d9527" providerId="ADAL" clId="{EA813354-F016-409C-A55B-EB42D8BC8B73}" dt="2021-04-06T04:33:14.680" v="5341" actId="27803"/>
          <ac:spMkLst>
            <pc:docMk/>
            <pc:sldMk cId="1830847363" sldId="283"/>
            <ac:spMk id="15811" creationId="{0DDD423D-C190-457C-AF01-32D53E9B8646}"/>
          </ac:spMkLst>
        </pc:spChg>
        <pc:spChg chg="mod">
          <ac:chgData name="Vivek Saahil" userId="43ad321a-5946-4c44-869a-99c3331d9527" providerId="ADAL" clId="{EA813354-F016-409C-A55B-EB42D8BC8B73}" dt="2021-04-06T04:33:14.680" v="5341" actId="27803"/>
          <ac:spMkLst>
            <pc:docMk/>
            <pc:sldMk cId="1830847363" sldId="283"/>
            <ac:spMk id="15812" creationId="{B0E62999-28B3-437C-ACB4-9AEE363CF8EA}"/>
          </ac:spMkLst>
        </pc:spChg>
        <pc:spChg chg="mod">
          <ac:chgData name="Vivek Saahil" userId="43ad321a-5946-4c44-869a-99c3331d9527" providerId="ADAL" clId="{EA813354-F016-409C-A55B-EB42D8BC8B73}" dt="2021-04-06T04:33:14.680" v="5341" actId="27803"/>
          <ac:spMkLst>
            <pc:docMk/>
            <pc:sldMk cId="1830847363" sldId="283"/>
            <ac:spMk id="15813" creationId="{0FC23275-3A34-4436-A11A-885834AAE4DA}"/>
          </ac:spMkLst>
        </pc:spChg>
        <pc:spChg chg="mod">
          <ac:chgData name="Vivek Saahil" userId="43ad321a-5946-4c44-869a-99c3331d9527" providerId="ADAL" clId="{EA813354-F016-409C-A55B-EB42D8BC8B73}" dt="2021-04-06T04:33:14.680" v="5341" actId="27803"/>
          <ac:spMkLst>
            <pc:docMk/>
            <pc:sldMk cId="1830847363" sldId="283"/>
            <ac:spMk id="15814" creationId="{826D846E-DDD7-4619-A67B-336F1A899DA5}"/>
          </ac:spMkLst>
        </pc:spChg>
        <pc:spChg chg="mod">
          <ac:chgData name="Vivek Saahil" userId="43ad321a-5946-4c44-869a-99c3331d9527" providerId="ADAL" clId="{EA813354-F016-409C-A55B-EB42D8BC8B73}" dt="2021-04-06T04:33:14.680" v="5341" actId="27803"/>
          <ac:spMkLst>
            <pc:docMk/>
            <pc:sldMk cId="1830847363" sldId="283"/>
            <ac:spMk id="15815" creationId="{81FF6757-3D48-4A60-A657-28C971A8E156}"/>
          </ac:spMkLst>
        </pc:spChg>
        <pc:spChg chg="mod">
          <ac:chgData name="Vivek Saahil" userId="43ad321a-5946-4c44-869a-99c3331d9527" providerId="ADAL" clId="{EA813354-F016-409C-A55B-EB42D8BC8B73}" dt="2021-04-06T04:33:14.680" v="5341" actId="27803"/>
          <ac:spMkLst>
            <pc:docMk/>
            <pc:sldMk cId="1830847363" sldId="283"/>
            <ac:spMk id="15816" creationId="{E1D1FAF1-4329-48BE-B366-7BFE5D27B4A1}"/>
          </ac:spMkLst>
        </pc:spChg>
        <pc:spChg chg="mod">
          <ac:chgData name="Vivek Saahil" userId="43ad321a-5946-4c44-869a-99c3331d9527" providerId="ADAL" clId="{EA813354-F016-409C-A55B-EB42D8BC8B73}" dt="2021-04-06T04:33:14.680" v="5341" actId="27803"/>
          <ac:spMkLst>
            <pc:docMk/>
            <pc:sldMk cId="1830847363" sldId="283"/>
            <ac:spMk id="15817" creationId="{E63CB80B-971D-430B-AA0F-5855ADA8264C}"/>
          </ac:spMkLst>
        </pc:spChg>
        <pc:spChg chg="mod">
          <ac:chgData name="Vivek Saahil" userId="43ad321a-5946-4c44-869a-99c3331d9527" providerId="ADAL" clId="{EA813354-F016-409C-A55B-EB42D8BC8B73}" dt="2021-04-06T04:33:14.680" v="5341" actId="27803"/>
          <ac:spMkLst>
            <pc:docMk/>
            <pc:sldMk cId="1830847363" sldId="283"/>
            <ac:spMk id="15818" creationId="{F808D5FA-057E-4146-803A-121D1307E5E3}"/>
          </ac:spMkLst>
        </pc:spChg>
        <pc:spChg chg="mod">
          <ac:chgData name="Vivek Saahil" userId="43ad321a-5946-4c44-869a-99c3331d9527" providerId="ADAL" clId="{EA813354-F016-409C-A55B-EB42D8BC8B73}" dt="2021-04-06T04:33:14.680" v="5341" actId="27803"/>
          <ac:spMkLst>
            <pc:docMk/>
            <pc:sldMk cId="1830847363" sldId="283"/>
            <ac:spMk id="15819" creationId="{5AF93F64-969C-4A7D-B577-19FA6F3A232D}"/>
          </ac:spMkLst>
        </pc:spChg>
        <pc:spChg chg="mod">
          <ac:chgData name="Vivek Saahil" userId="43ad321a-5946-4c44-869a-99c3331d9527" providerId="ADAL" clId="{EA813354-F016-409C-A55B-EB42D8BC8B73}" dt="2021-04-06T04:33:14.680" v="5341" actId="27803"/>
          <ac:spMkLst>
            <pc:docMk/>
            <pc:sldMk cId="1830847363" sldId="283"/>
            <ac:spMk id="15820" creationId="{5720DE88-EA82-4292-BDDF-8D0CFA9DA47B}"/>
          </ac:spMkLst>
        </pc:spChg>
        <pc:spChg chg="mod">
          <ac:chgData name="Vivek Saahil" userId="43ad321a-5946-4c44-869a-99c3331d9527" providerId="ADAL" clId="{EA813354-F016-409C-A55B-EB42D8BC8B73}" dt="2021-04-06T04:33:14.680" v="5341" actId="27803"/>
          <ac:spMkLst>
            <pc:docMk/>
            <pc:sldMk cId="1830847363" sldId="283"/>
            <ac:spMk id="15821" creationId="{4D46A4C6-1B2E-4D0C-8AA3-5897ED66675E}"/>
          </ac:spMkLst>
        </pc:spChg>
        <pc:spChg chg="mod">
          <ac:chgData name="Vivek Saahil" userId="43ad321a-5946-4c44-869a-99c3331d9527" providerId="ADAL" clId="{EA813354-F016-409C-A55B-EB42D8BC8B73}" dt="2021-04-06T04:33:14.680" v="5341" actId="27803"/>
          <ac:spMkLst>
            <pc:docMk/>
            <pc:sldMk cId="1830847363" sldId="283"/>
            <ac:spMk id="15822" creationId="{7EC8724B-AB53-4004-8ED5-0D4A76516F03}"/>
          </ac:spMkLst>
        </pc:spChg>
        <pc:spChg chg="mod">
          <ac:chgData name="Vivek Saahil" userId="43ad321a-5946-4c44-869a-99c3331d9527" providerId="ADAL" clId="{EA813354-F016-409C-A55B-EB42D8BC8B73}" dt="2021-04-06T04:33:14.680" v="5341" actId="27803"/>
          <ac:spMkLst>
            <pc:docMk/>
            <pc:sldMk cId="1830847363" sldId="283"/>
            <ac:spMk id="15823" creationId="{4CF85EC1-11FA-495A-82B8-52DD31CA55A0}"/>
          </ac:spMkLst>
        </pc:spChg>
        <pc:spChg chg="mod">
          <ac:chgData name="Vivek Saahil" userId="43ad321a-5946-4c44-869a-99c3331d9527" providerId="ADAL" clId="{EA813354-F016-409C-A55B-EB42D8BC8B73}" dt="2021-04-06T04:33:14.680" v="5341" actId="27803"/>
          <ac:spMkLst>
            <pc:docMk/>
            <pc:sldMk cId="1830847363" sldId="283"/>
            <ac:spMk id="15824" creationId="{3B64810D-FE16-4BC1-A485-0B4956EA8A2C}"/>
          </ac:spMkLst>
        </pc:spChg>
        <pc:spChg chg="mod">
          <ac:chgData name="Vivek Saahil" userId="43ad321a-5946-4c44-869a-99c3331d9527" providerId="ADAL" clId="{EA813354-F016-409C-A55B-EB42D8BC8B73}" dt="2021-04-06T04:33:14.680" v="5341" actId="27803"/>
          <ac:spMkLst>
            <pc:docMk/>
            <pc:sldMk cId="1830847363" sldId="283"/>
            <ac:spMk id="15825" creationId="{75399528-5584-4AE3-A89D-AC0FA59B4139}"/>
          </ac:spMkLst>
        </pc:spChg>
        <pc:spChg chg="mod">
          <ac:chgData name="Vivek Saahil" userId="43ad321a-5946-4c44-869a-99c3331d9527" providerId="ADAL" clId="{EA813354-F016-409C-A55B-EB42D8BC8B73}" dt="2021-04-06T04:33:14.680" v="5341" actId="27803"/>
          <ac:spMkLst>
            <pc:docMk/>
            <pc:sldMk cId="1830847363" sldId="283"/>
            <ac:spMk id="15826" creationId="{367D49B9-BDDE-4CB1-A436-38A833830C6F}"/>
          </ac:spMkLst>
        </pc:spChg>
        <pc:spChg chg="mod">
          <ac:chgData name="Vivek Saahil" userId="43ad321a-5946-4c44-869a-99c3331d9527" providerId="ADAL" clId="{EA813354-F016-409C-A55B-EB42D8BC8B73}" dt="2021-04-06T04:33:14.680" v="5341" actId="27803"/>
          <ac:spMkLst>
            <pc:docMk/>
            <pc:sldMk cId="1830847363" sldId="283"/>
            <ac:spMk id="15827" creationId="{F09CCA8C-B654-4A2E-A3D6-F4F7525BBB0E}"/>
          </ac:spMkLst>
        </pc:spChg>
        <pc:spChg chg="mod">
          <ac:chgData name="Vivek Saahil" userId="43ad321a-5946-4c44-869a-99c3331d9527" providerId="ADAL" clId="{EA813354-F016-409C-A55B-EB42D8BC8B73}" dt="2021-04-06T04:33:14.680" v="5341" actId="27803"/>
          <ac:spMkLst>
            <pc:docMk/>
            <pc:sldMk cId="1830847363" sldId="283"/>
            <ac:spMk id="15828" creationId="{9240D984-79D2-46EB-B7DF-7F398E221472}"/>
          </ac:spMkLst>
        </pc:spChg>
        <pc:spChg chg="mod">
          <ac:chgData name="Vivek Saahil" userId="43ad321a-5946-4c44-869a-99c3331d9527" providerId="ADAL" clId="{EA813354-F016-409C-A55B-EB42D8BC8B73}" dt="2021-04-06T04:33:14.680" v="5341" actId="27803"/>
          <ac:spMkLst>
            <pc:docMk/>
            <pc:sldMk cId="1830847363" sldId="283"/>
            <ac:spMk id="15829" creationId="{171624D7-7130-48DC-B84C-417F367797C7}"/>
          </ac:spMkLst>
        </pc:spChg>
        <pc:spChg chg="mod">
          <ac:chgData name="Vivek Saahil" userId="43ad321a-5946-4c44-869a-99c3331d9527" providerId="ADAL" clId="{EA813354-F016-409C-A55B-EB42D8BC8B73}" dt="2021-04-06T04:33:14.680" v="5341" actId="27803"/>
          <ac:spMkLst>
            <pc:docMk/>
            <pc:sldMk cId="1830847363" sldId="283"/>
            <ac:spMk id="15830" creationId="{953FC51D-B6C2-4B7D-98A7-C61382E189B2}"/>
          </ac:spMkLst>
        </pc:spChg>
        <pc:spChg chg="mod">
          <ac:chgData name="Vivek Saahil" userId="43ad321a-5946-4c44-869a-99c3331d9527" providerId="ADAL" clId="{EA813354-F016-409C-A55B-EB42D8BC8B73}" dt="2021-04-06T04:33:14.680" v="5341" actId="27803"/>
          <ac:spMkLst>
            <pc:docMk/>
            <pc:sldMk cId="1830847363" sldId="283"/>
            <ac:spMk id="15831" creationId="{5CFCF718-65D3-40A7-8C3C-5542FDACE0DB}"/>
          </ac:spMkLst>
        </pc:spChg>
        <pc:spChg chg="mod">
          <ac:chgData name="Vivek Saahil" userId="43ad321a-5946-4c44-869a-99c3331d9527" providerId="ADAL" clId="{EA813354-F016-409C-A55B-EB42D8BC8B73}" dt="2021-04-06T04:33:14.680" v="5341" actId="27803"/>
          <ac:spMkLst>
            <pc:docMk/>
            <pc:sldMk cId="1830847363" sldId="283"/>
            <ac:spMk id="15832" creationId="{50374D13-93CB-49D2-B33D-59FBEAC76646}"/>
          </ac:spMkLst>
        </pc:spChg>
        <pc:spChg chg="mod">
          <ac:chgData name="Vivek Saahil" userId="43ad321a-5946-4c44-869a-99c3331d9527" providerId="ADAL" clId="{EA813354-F016-409C-A55B-EB42D8BC8B73}" dt="2021-04-06T04:33:14.680" v="5341" actId="27803"/>
          <ac:spMkLst>
            <pc:docMk/>
            <pc:sldMk cId="1830847363" sldId="283"/>
            <ac:spMk id="15833" creationId="{066F60BF-537D-476B-BDCB-9A90781270B7}"/>
          </ac:spMkLst>
        </pc:spChg>
        <pc:spChg chg="mod">
          <ac:chgData name="Vivek Saahil" userId="43ad321a-5946-4c44-869a-99c3331d9527" providerId="ADAL" clId="{EA813354-F016-409C-A55B-EB42D8BC8B73}" dt="2021-04-06T04:33:14.680" v="5341" actId="27803"/>
          <ac:spMkLst>
            <pc:docMk/>
            <pc:sldMk cId="1830847363" sldId="283"/>
            <ac:spMk id="15834" creationId="{3D78BA55-5E7A-4CF4-81D6-66665C57C8F2}"/>
          </ac:spMkLst>
        </pc:spChg>
        <pc:spChg chg="mod">
          <ac:chgData name="Vivek Saahil" userId="43ad321a-5946-4c44-869a-99c3331d9527" providerId="ADAL" clId="{EA813354-F016-409C-A55B-EB42D8BC8B73}" dt="2021-04-06T04:33:14.680" v="5341" actId="27803"/>
          <ac:spMkLst>
            <pc:docMk/>
            <pc:sldMk cId="1830847363" sldId="283"/>
            <ac:spMk id="15835" creationId="{AA59D57C-82EC-45AA-93BE-DD37144C4431}"/>
          </ac:spMkLst>
        </pc:spChg>
        <pc:spChg chg="mod">
          <ac:chgData name="Vivek Saahil" userId="43ad321a-5946-4c44-869a-99c3331d9527" providerId="ADAL" clId="{EA813354-F016-409C-A55B-EB42D8BC8B73}" dt="2021-04-06T04:33:14.680" v="5341" actId="27803"/>
          <ac:spMkLst>
            <pc:docMk/>
            <pc:sldMk cId="1830847363" sldId="283"/>
            <ac:spMk id="15836" creationId="{4897B866-827E-4CCC-9304-17C6E7507D71}"/>
          </ac:spMkLst>
        </pc:spChg>
        <pc:spChg chg="mod">
          <ac:chgData name="Vivek Saahil" userId="43ad321a-5946-4c44-869a-99c3331d9527" providerId="ADAL" clId="{EA813354-F016-409C-A55B-EB42D8BC8B73}" dt="2021-04-06T04:33:14.680" v="5341" actId="27803"/>
          <ac:spMkLst>
            <pc:docMk/>
            <pc:sldMk cId="1830847363" sldId="283"/>
            <ac:spMk id="15837" creationId="{BF48C9CC-CED5-4848-BEB1-50E74F5C1C10}"/>
          </ac:spMkLst>
        </pc:spChg>
        <pc:spChg chg="mod">
          <ac:chgData name="Vivek Saahil" userId="43ad321a-5946-4c44-869a-99c3331d9527" providerId="ADAL" clId="{EA813354-F016-409C-A55B-EB42D8BC8B73}" dt="2021-04-06T04:33:14.680" v="5341" actId="27803"/>
          <ac:spMkLst>
            <pc:docMk/>
            <pc:sldMk cId="1830847363" sldId="283"/>
            <ac:spMk id="15838" creationId="{D6BA4860-23B9-4354-8AD2-75F1C73D00DC}"/>
          </ac:spMkLst>
        </pc:spChg>
        <pc:spChg chg="mod">
          <ac:chgData name="Vivek Saahil" userId="43ad321a-5946-4c44-869a-99c3331d9527" providerId="ADAL" clId="{EA813354-F016-409C-A55B-EB42D8BC8B73}" dt="2021-04-06T04:33:14.680" v="5341" actId="27803"/>
          <ac:spMkLst>
            <pc:docMk/>
            <pc:sldMk cId="1830847363" sldId="283"/>
            <ac:spMk id="15839" creationId="{2E792D4C-E28F-40AC-AD10-21D51AFE27BB}"/>
          </ac:spMkLst>
        </pc:spChg>
        <pc:spChg chg="mod">
          <ac:chgData name="Vivek Saahil" userId="43ad321a-5946-4c44-869a-99c3331d9527" providerId="ADAL" clId="{EA813354-F016-409C-A55B-EB42D8BC8B73}" dt="2021-04-06T04:33:14.680" v="5341" actId="27803"/>
          <ac:spMkLst>
            <pc:docMk/>
            <pc:sldMk cId="1830847363" sldId="283"/>
            <ac:spMk id="15840" creationId="{BB362F8E-5BE1-4F5A-AFD2-C0A0509D37C3}"/>
          </ac:spMkLst>
        </pc:spChg>
        <pc:spChg chg="mod">
          <ac:chgData name="Vivek Saahil" userId="43ad321a-5946-4c44-869a-99c3331d9527" providerId="ADAL" clId="{EA813354-F016-409C-A55B-EB42D8BC8B73}" dt="2021-04-06T04:33:14.680" v="5341" actId="27803"/>
          <ac:spMkLst>
            <pc:docMk/>
            <pc:sldMk cId="1830847363" sldId="283"/>
            <ac:spMk id="15841" creationId="{B145C9A3-89F6-46EF-9530-723CE718D481}"/>
          </ac:spMkLst>
        </pc:spChg>
        <pc:spChg chg="mod">
          <ac:chgData name="Vivek Saahil" userId="43ad321a-5946-4c44-869a-99c3331d9527" providerId="ADAL" clId="{EA813354-F016-409C-A55B-EB42D8BC8B73}" dt="2021-04-06T04:33:14.680" v="5341" actId="27803"/>
          <ac:spMkLst>
            <pc:docMk/>
            <pc:sldMk cId="1830847363" sldId="283"/>
            <ac:spMk id="15842" creationId="{A24FAEAA-C403-42D1-A1F4-009273C529FB}"/>
          </ac:spMkLst>
        </pc:spChg>
        <pc:spChg chg="mod">
          <ac:chgData name="Vivek Saahil" userId="43ad321a-5946-4c44-869a-99c3331d9527" providerId="ADAL" clId="{EA813354-F016-409C-A55B-EB42D8BC8B73}" dt="2021-04-06T04:33:14.680" v="5341" actId="27803"/>
          <ac:spMkLst>
            <pc:docMk/>
            <pc:sldMk cId="1830847363" sldId="283"/>
            <ac:spMk id="15843" creationId="{4D2900B1-7E81-4132-967B-97F7F169C319}"/>
          </ac:spMkLst>
        </pc:spChg>
        <pc:spChg chg="mod">
          <ac:chgData name="Vivek Saahil" userId="43ad321a-5946-4c44-869a-99c3331d9527" providerId="ADAL" clId="{EA813354-F016-409C-A55B-EB42D8BC8B73}" dt="2021-04-06T04:33:14.680" v="5341" actId="27803"/>
          <ac:spMkLst>
            <pc:docMk/>
            <pc:sldMk cId="1830847363" sldId="283"/>
            <ac:spMk id="15844" creationId="{304142DB-1339-42DE-A3DA-B7B8FE1423EA}"/>
          </ac:spMkLst>
        </pc:spChg>
        <pc:spChg chg="mod">
          <ac:chgData name="Vivek Saahil" userId="43ad321a-5946-4c44-869a-99c3331d9527" providerId="ADAL" clId="{EA813354-F016-409C-A55B-EB42D8BC8B73}" dt="2021-04-06T04:33:14.680" v="5341" actId="27803"/>
          <ac:spMkLst>
            <pc:docMk/>
            <pc:sldMk cId="1830847363" sldId="283"/>
            <ac:spMk id="15845" creationId="{81361C8D-C444-408F-8724-829EC9B62778}"/>
          </ac:spMkLst>
        </pc:spChg>
        <pc:spChg chg="mod">
          <ac:chgData name="Vivek Saahil" userId="43ad321a-5946-4c44-869a-99c3331d9527" providerId="ADAL" clId="{EA813354-F016-409C-A55B-EB42D8BC8B73}" dt="2021-04-06T04:33:14.680" v="5341" actId="27803"/>
          <ac:spMkLst>
            <pc:docMk/>
            <pc:sldMk cId="1830847363" sldId="283"/>
            <ac:spMk id="15846" creationId="{7630DE52-7A23-41BC-B36C-32647EDDB13D}"/>
          </ac:spMkLst>
        </pc:spChg>
        <pc:spChg chg="mod">
          <ac:chgData name="Vivek Saahil" userId="43ad321a-5946-4c44-869a-99c3331d9527" providerId="ADAL" clId="{EA813354-F016-409C-A55B-EB42D8BC8B73}" dt="2021-04-06T04:33:14.680" v="5341" actId="27803"/>
          <ac:spMkLst>
            <pc:docMk/>
            <pc:sldMk cId="1830847363" sldId="283"/>
            <ac:spMk id="15847" creationId="{328BA966-F8AC-4DB8-A2E0-49BACF8CECED}"/>
          </ac:spMkLst>
        </pc:spChg>
        <pc:spChg chg="mod">
          <ac:chgData name="Vivek Saahil" userId="43ad321a-5946-4c44-869a-99c3331d9527" providerId="ADAL" clId="{EA813354-F016-409C-A55B-EB42D8BC8B73}" dt="2021-04-06T04:33:14.680" v="5341" actId="27803"/>
          <ac:spMkLst>
            <pc:docMk/>
            <pc:sldMk cId="1830847363" sldId="283"/>
            <ac:spMk id="15848" creationId="{31C4C24D-71DB-4329-AC42-62D00C49B700}"/>
          </ac:spMkLst>
        </pc:spChg>
        <pc:spChg chg="mod">
          <ac:chgData name="Vivek Saahil" userId="43ad321a-5946-4c44-869a-99c3331d9527" providerId="ADAL" clId="{EA813354-F016-409C-A55B-EB42D8BC8B73}" dt="2021-04-06T04:33:14.680" v="5341" actId="27803"/>
          <ac:spMkLst>
            <pc:docMk/>
            <pc:sldMk cId="1830847363" sldId="283"/>
            <ac:spMk id="15849" creationId="{AF014E1B-536A-4A3B-8F30-F5B2C65FFEDB}"/>
          </ac:spMkLst>
        </pc:spChg>
        <pc:spChg chg="mod">
          <ac:chgData name="Vivek Saahil" userId="43ad321a-5946-4c44-869a-99c3331d9527" providerId="ADAL" clId="{EA813354-F016-409C-A55B-EB42D8BC8B73}" dt="2021-04-06T04:33:14.680" v="5341" actId="27803"/>
          <ac:spMkLst>
            <pc:docMk/>
            <pc:sldMk cId="1830847363" sldId="283"/>
            <ac:spMk id="15850" creationId="{ADAE5D5C-DA19-431A-9E19-8003D4A88373}"/>
          </ac:spMkLst>
        </pc:spChg>
        <pc:spChg chg="mod">
          <ac:chgData name="Vivek Saahil" userId="43ad321a-5946-4c44-869a-99c3331d9527" providerId="ADAL" clId="{EA813354-F016-409C-A55B-EB42D8BC8B73}" dt="2021-04-06T04:33:14.680" v="5341" actId="27803"/>
          <ac:spMkLst>
            <pc:docMk/>
            <pc:sldMk cId="1830847363" sldId="283"/>
            <ac:spMk id="15851" creationId="{53F8CCD5-1F7B-4005-9387-E18DE1FF0A16}"/>
          </ac:spMkLst>
        </pc:spChg>
        <pc:spChg chg="mod">
          <ac:chgData name="Vivek Saahil" userId="43ad321a-5946-4c44-869a-99c3331d9527" providerId="ADAL" clId="{EA813354-F016-409C-A55B-EB42D8BC8B73}" dt="2021-04-06T04:33:14.680" v="5341" actId="27803"/>
          <ac:spMkLst>
            <pc:docMk/>
            <pc:sldMk cId="1830847363" sldId="283"/>
            <ac:spMk id="15852" creationId="{22D3681A-B38E-42EE-B92D-2B1E99FDEDD5}"/>
          </ac:spMkLst>
        </pc:spChg>
        <pc:spChg chg="mod">
          <ac:chgData name="Vivek Saahil" userId="43ad321a-5946-4c44-869a-99c3331d9527" providerId="ADAL" clId="{EA813354-F016-409C-A55B-EB42D8BC8B73}" dt="2021-04-06T04:33:14.680" v="5341" actId="27803"/>
          <ac:spMkLst>
            <pc:docMk/>
            <pc:sldMk cId="1830847363" sldId="283"/>
            <ac:spMk id="15853" creationId="{BBB73ADD-F530-4363-B968-446AC591879E}"/>
          </ac:spMkLst>
        </pc:spChg>
        <pc:spChg chg="mod">
          <ac:chgData name="Vivek Saahil" userId="43ad321a-5946-4c44-869a-99c3331d9527" providerId="ADAL" clId="{EA813354-F016-409C-A55B-EB42D8BC8B73}" dt="2021-04-06T04:33:14.680" v="5341" actId="27803"/>
          <ac:spMkLst>
            <pc:docMk/>
            <pc:sldMk cId="1830847363" sldId="283"/>
            <ac:spMk id="15854" creationId="{894C7564-33B6-4096-A9CB-ED23C2875B16}"/>
          </ac:spMkLst>
        </pc:spChg>
        <pc:spChg chg="mod">
          <ac:chgData name="Vivek Saahil" userId="43ad321a-5946-4c44-869a-99c3331d9527" providerId="ADAL" clId="{EA813354-F016-409C-A55B-EB42D8BC8B73}" dt="2021-04-06T04:33:14.680" v="5341" actId="27803"/>
          <ac:spMkLst>
            <pc:docMk/>
            <pc:sldMk cId="1830847363" sldId="283"/>
            <ac:spMk id="15855" creationId="{8B5C1983-49A4-4E0B-A7DF-85F9A06DCDD9}"/>
          </ac:spMkLst>
        </pc:spChg>
        <pc:spChg chg="mod">
          <ac:chgData name="Vivek Saahil" userId="43ad321a-5946-4c44-869a-99c3331d9527" providerId="ADAL" clId="{EA813354-F016-409C-A55B-EB42D8BC8B73}" dt="2021-04-06T04:33:14.680" v="5341" actId="27803"/>
          <ac:spMkLst>
            <pc:docMk/>
            <pc:sldMk cId="1830847363" sldId="283"/>
            <ac:spMk id="15856" creationId="{B28D932B-B154-4047-AF24-68480D4F9F9F}"/>
          </ac:spMkLst>
        </pc:spChg>
        <pc:spChg chg="mod">
          <ac:chgData name="Vivek Saahil" userId="43ad321a-5946-4c44-869a-99c3331d9527" providerId="ADAL" clId="{EA813354-F016-409C-A55B-EB42D8BC8B73}" dt="2021-04-06T04:33:14.680" v="5341" actId="27803"/>
          <ac:spMkLst>
            <pc:docMk/>
            <pc:sldMk cId="1830847363" sldId="283"/>
            <ac:spMk id="15857" creationId="{C1E2CE4A-D0B3-432A-BC16-BBEB351DC2B7}"/>
          </ac:spMkLst>
        </pc:spChg>
        <pc:spChg chg="mod">
          <ac:chgData name="Vivek Saahil" userId="43ad321a-5946-4c44-869a-99c3331d9527" providerId="ADAL" clId="{EA813354-F016-409C-A55B-EB42D8BC8B73}" dt="2021-04-06T04:33:14.680" v="5341" actId="27803"/>
          <ac:spMkLst>
            <pc:docMk/>
            <pc:sldMk cId="1830847363" sldId="283"/>
            <ac:spMk id="15858" creationId="{1521BED6-39E8-47F8-BE66-12E5F21FC89E}"/>
          </ac:spMkLst>
        </pc:spChg>
        <pc:spChg chg="mod">
          <ac:chgData name="Vivek Saahil" userId="43ad321a-5946-4c44-869a-99c3331d9527" providerId="ADAL" clId="{EA813354-F016-409C-A55B-EB42D8BC8B73}" dt="2021-04-06T04:33:14.680" v="5341" actId="27803"/>
          <ac:spMkLst>
            <pc:docMk/>
            <pc:sldMk cId="1830847363" sldId="283"/>
            <ac:spMk id="15859" creationId="{8C44E43A-16E7-48B4-8AFE-1D4EED7038DE}"/>
          </ac:spMkLst>
        </pc:spChg>
        <pc:spChg chg="mod">
          <ac:chgData name="Vivek Saahil" userId="43ad321a-5946-4c44-869a-99c3331d9527" providerId="ADAL" clId="{EA813354-F016-409C-A55B-EB42D8BC8B73}" dt="2021-04-06T04:33:14.680" v="5341" actId="27803"/>
          <ac:spMkLst>
            <pc:docMk/>
            <pc:sldMk cId="1830847363" sldId="283"/>
            <ac:spMk id="15860" creationId="{4C8658DA-D171-45E9-B4A3-3EA6FCDC4D56}"/>
          </ac:spMkLst>
        </pc:spChg>
        <pc:spChg chg="mod">
          <ac:chgData name="Vivek Saahil" userId="43ad321a-5946-4c44-869a-99c3331d9527" providerId="ADAL" clId="{EA813354-F016-409C-A55B-EB42D8BC8B73}" dt="2021-04-06T04:33:14.680" v="5341" actId="27803"/>
          <ac:spMkLst>
            <pc:docMk/>
            <pc:sldMk cId="1830847363" sldId="283"/>
            <ac:spMk id="15861" creationId="{BB0772C9-10D4-400F-8461-1202C60756CE}"/>
          </ac:spMkLst>
        </pc:spChg>
        <pc:spChg chg="mod">
          <ac:chgData name="Vivek Saahil" userId="43ad321a-5946-4c44-869a-99c3331d9527" providerId="ADAL" clId="{EA813354-F016-409C-A55B-EB42D8BC8B73}" dt="2021-04-06T04:33:14.680" v="5341" actId="27803"/>
          <ac:spMkLst>
            <pc:docMk/>
            <pc:sldMk cId="1830847363" sldId="283"/>
            <ac:spMk id="15862" creationId="{DDDB0556-581C-40AC-9FF7-16D61F170EBD}"/>
          </ac:spMkLst>
        </pc:spChg>
        <pc:spChg chg="mod">
          <ac:chgData name="Vivek Saahil" userId="43ad321a-5946-4c44-869a-99c3331d9527" providerId="ADAL" clId="{EA813354-F016-409C-A55B-EB42D8BC8B73}" dt="2021-04-06T04:33:14.680" v="5341" actId="27803"/>
          <ac:spMkLst>
            <pc:docMk/>
            <pc:sldMk cId="1830847363" sldId="283"/>
            <ac:spMk id="15863" creationId="{FCBA8C4E-E370-4E5E-B962-4EDF8AE14A01}"/>
          </ac:spMkLst>
        </pc:spChg>
        <pc:spChg chg="mod">
          <ac:chgData name="Vivek Saahil" userId="43ad321a-5946-4c44-869a-99c3331d9527" providerId="ADAL" clId="{EA813354-F016-409C-A55B-EB42D8BC8B73}" dt="2021-04-06T04:33:14.680" v="5341" actId="27803"/>
          <ac:spMkLst>
            <pc:docMk/>
            <pc:sldMk cId="1830847363" sldId="283"/>
            <ac:spMk id="15864" creationId="{678589DF-39A5-4408-9C8A-B60537F9BAF9}"/>
          </ac:spMkLst>
        </pc:spChg>
        <pc:spChg chg="mod">
          <ac:chgData name="Vivek Saahil" userId="43ad321a-5946-4c44-869a-99c3331d9527" providerId="ADAL" clId="{EA813354-F016-409C-A55B-EB42D8BC8B73}" dt="2021-04-06T04:33:14.680" v="5341" actId="27803"/>
          <ac:spMkLst>
            <pc:docMk/>
            <pc:sldMk cId="1830847363" sldId="283"/>
            <ac:spMk id="15865" creationId="{684E62B2-2BEB-4351-9C18-DA435C5F72D0}"/>
          </ac:spMkLst>
        </pc:spChg>
        <pc:spChg chg="mod">
          <ac:chgData name="Vivek Saahil" userId="43ad321a-5946-4c44-869a-99c3331d9527" providerId="ADAL" clId="{EA813354-F016-409C-A55B-EB42D8BC8B73}" dt="2021-04-06T04:33:14.680" v="5341" actId="27803"/>
          <ac:spMkLst>
            <pc:docMk/>
            <pc:sldMk cId="1830847363" sldId="283"/>
            <ac:spMk id="15866" creationId="{0B1E4E6C-A17F-4DC7-B437-BECFD499E300}"/>
          </ac:spMkLst>
        </pc:spChg>
        <pc:spChg chg="mod">
          <ac:chgData name="Vivek Saahil" userId="43ad321a-5946-4c44-869a-99c3331d9527" providerId="ADAL" clId="{EA813354-F016-409C-A55B-EB42D8BC8B73}" dt="2021-04-06T04:33:14.680" v="5341" actId="27803"/>
          <ac:spMkLst>
            <pc:docMk/>
            <pc:sldMk cId="1830847363" sldId="283"/>
            <ac:spMk id="15867" creationId="{E67C815D-694C-4BF3-B115-530BA26B8F8E}"/>
          </ac:spMkLst>
        </pc:spChg>
        <pc:spChg chg="mod">
          <ac:chgData name="Vivek Saahil" userId="43ad321a-5946-4c44-869a-99c3331d9527" providerId="ADAL" clId="{EA813354-F016-409C-A55B-EB42D8BC8B73}" dt="2021-04-06T04:33:14.680" v="5341" actId="27803"/>
          <ac:spMkLst>
            <pc:docMk/>
            <pc:sldMk cId="1830847363" sldId="283"/>
            <ac:spMk id="15868" creationId="{6AE875A3-1F70-4F4B-9991-8D24784CC817}"/>
          </ac:spMkLst>
        </pc:spChg>
        <pc:spChg chg="mod">
          <ac:chgData name="Vivek Saahil" userId="43ad321a-5946-4c44-869a-99c3331d9527" providerId="ADAL" clId="{EA813354-F016-409C-A55B-EB42D8BC8B73}" dt="2021-04-06T04:33:14.680" v="5341" actId="27803"/>
          <ac:spMkLst>
            <pc:docMk/>
            <pc:sldMk cId="1830847363" sldId="283"/>
            <ac:spMk id="15869" creationId="{8EE69104-60FB-43E4-BF5A-DDE5EE17AA1F}"/>
          </ac:spMkLst>
        </pc:spChg>
        <pc:spChg chg="mod">
          <ac:chgData name="Vivek Saahil" userId="43ad321a-5946-4c44-869a-99c3331d9527" providerId="ADAL" clId="{EA813354-F016-409C-A55B-EB42D8BC8B73}" dt="2021-04-06T04:33:14.680" v="5341" actId="27803"/>
          <ac:spMkLst>
            <pc:docMk/>
            <pc:sldMk cId="1830847363" sldId="283"/>
            <ac:spMk id="15870" creationId="{8202685B-2DD1-4FBA-9BFB-4D6A829A3FCE}"/>
          </ac:spMkLst>
        </pc:spChg>
        <pc:spChg chg="mod">
          <ac:chgData name="Vivek Saahil" userId="43ad321a-5946-4c44-869a-99c3331d9527" providerId="ADAL" clId="{EA813354-F016-409C-A55B-EB42D8BC8B73}" dt="2021-04-06T04:33:14.680" v="5341" actId="27803"/>
          <ac:spMkLst>
            <pc:docMk/>
            <pc:sldMk cId="1830847363" sldId="283"/>
            <ac:spMk id="15871" creationId="{DE91E1B1-3E5E-486E-8CBB-CE7AF819CDBA}"/>
          </ac:spMkLst>
        </pc:spChg>
        <pc:spChg chg="mod">
          <ac:chgData name="Vivek Saahil" userId="43ad321a-5946-4c44-869a-99c3331d9527" providerId="ADAL" clId="{EA813354-F016-409C-A55B-EB42D8BC8B73}" dt="2021-04-06T04:33:14.680" v="5341" actId="27803"/>
          <ac:spMkLst>
            <pc:docMk/>
            <pc:sldMk cId="1830847363" sldId="283"/>
            <ac:spMk id="15872" creationId="{2E75EEA4-6C53-4C55-8702-8444039B0347}"/>
          </ac:spMkLst>
        </pc:spChg>
        <pc:spChg chg="mod">
          <ac:chgData name="Vivek Saahil" userId="43ad321a-5946-4c44-869a-99c3331d9527" providerId="ADAL" clId="{EA813354-F016-409C-A55B-EB42D8BC8B73}" dt="2021-04-06T04:33:14.680" v="5341" actId="27803"/>
          <ac:spMkLst>
            <pc:docMk/>
            <pc:sldMk cId="1830847363" sldId="283"/>
            <ac:spMk id="15873" creationId="{0557EFA0-91DA-48D5-A0C7-73469DE96D00}"/>
          </ac:spMkLst>
        </pc:spChg>
        <pc:spChg chg="mod">
          <ac:chgData name="Vivek Saahil" userId="43ad321a-5946-4c44-869a-99c3331d9527" providerId="ADAL" clId="{EA813354-F016-409C-A55B-EB42D8BC8B73}" dt="2021-04-06T04:33:14.680" v="5341" actId="27803"/>
          <ac:spMkLst>
            <pc:docMk/>
            <pc:sldMk cId="1830847363" sldId="283"/>
            <ac:spMk id="15874" creationId="{EA17F644-7BE3-46AA-9234-2495E26076E0}"/>
          </ac:spMkLst>
        </pc:spChg>
        <pc:spChg chg="mod">
          <ac:chgData name="Vivek Saahil" userId="43ad321a-5946-4c44-869a-99c3331d9527" providerId="ADAL" clId="{EA813354-F016-409C-A55B-EB42D8BC8B73}" dt="2021-04-06T04:33:14.680" v="5341" actId="27803"/>
          <ac:spMkLst>
            <pc:docMk/>
            <pc:sldMk cId="1830847363" sldId="283"/>
            <ac:spMk id="15875" creationId="{618F8B58-2034-414E-A5E6-C84FD3E7B8B6}"/>
          </ac:spMkLst>
        </pc:spChg>
        <pc:spChg chg="mod">
          <ac:chgData name="Vivek Saahil" userId="43ad321a-5946-4c44-869a-99c3331d9527" providerId="ADAL" clId="{EA813354-F016-409C-A55B-EB42D8BC8B73}" dt="2021-04-06T04:33:14.680" v="5341" actId="27803"/>
          <ac:spMkLst>
            <pc:docMk/>
            <pc:sldMk cId="1830847363" sldId="283"/>
            <ac:spMk id="15876" creationId="{660DB121-09B7-495A-8254-A9F11355C26A}"/>
          </ac:spMkLst>
        </pc:spChg>
        <pc:spChg chg="mod">
          <ac:chgData name="Vivek Saahil" userId="43ad321a-5946-4c44-869a-99c3331d9527" providerId="ADAL" clId="{EA813354-F016-409C-A55B-EB42D8BC8B73}" dt="2021-04-06T04:33:14.680" v="5341" actId="27803"/>
          <ac:spMkLst>
            <pc:docMk/>
            <pc:sldMk cId="1830847363" sldId="283"/>
            <ac:spMk id="15877" creationId="{DAD38DEA-D013-44EC-BE51-7E34DD51C520}"/>
          </ac:spMkLst>
        </pc:spChg>
        <pc:spChg chg="mod">
          <ac:chgData name="Vivek Saahil" userId="43ad321a-5946-4c44-869a-99c3331d9527" providerId="ADAL" clId="{EA813354-F016-409C-A55B-EB42D8BC8B73}" dt="2021-04-06T04:33:14.680" v="5341" actId="27803"/>
          <ac:spMkLst>
            <pc:docMk/>
            <pc:sldMk cId="1830847363" sldId="283"/>
            <ac:spMk id="15878" creationId="{680DA3D7-8334-4FF7-BE14-B0121EB039EC}"/>
          </ac:spMkLst>
        </pc:spChg>
        <pc:spChg chg="mod">
          <ac:chgData name="Vivek Saahil" userId="43ad321a-5946-4c44-869a-99c3331d9527" providerId="ADAL" clId="{EA813354-F016-409C-A55B-EB42D8BC8B73}" dt="2021-04-06T04:33:14.680" v="5341" actId="27803"/>
          <ac:spMkLst>
            <pc:docMk/>
            <pc:sldMk cId="1830847363" sldId="283"/>
            <ac:spMk id="15879" creationId="{983B11E9-0A55-47E8-A4B7-BBCD39F888C1}"/>
          </ac:spMkLst>
        </pc:spChg>
        <pc:spChg chg="mod">
          <ac:chgData name="Vivek Saahil" userId="43ad321a-5946-4c44-869a-99c3331d9527" providerId="ADAL" clId="{EA813354-F016-409C-A55B-EB42D8BC8B73}" dt="2021-04-06T04:33:14.680" v="5341" actId="27803"/>
          <ac:spMkLst>
            <pc:docMk/>
            <pc:sldMk cId="1830847363" sldId="283"/>
            <ac:spMk id="15880" creationId="{A461300C-7300-4A2D-A63A-8FFA858C7F80}"/>
          </ac:spMkLst>
        </pc:spChg>
        <pc:spChg chg="mod">
          <ac:chgData name="Vivek Saahil" userId="43ad321a-5946-4c44-869a-99c3331d9527" providerId="ADAL" clId="{EA813354-F016-409C-A55B-EB42D8BC8B73}" dt="2021-04-06T04:33:14.680" v="5341" actId="27803"/>
          <ac:spMkLst>
            <pc:docMk/>
            <pc:sldMk cId="1830847363" sldId="283"/>
            <ac:spMk id="15881" creationId="{AC37F8CB-F1DA-4DE3-9467-B24BDE22EEFB}"/>
          </ac:spMkLst>
        </pc:spChg>
        <pc:spChg chg="mod">
          <ac:chgData name="Vivek Saahil" userId="43ad321a-5946-4c44-869a-99c3331d9527" providerId="ADAL" clId="{EA813354-F016-409C-A55B-EB42D8BC8B73}" dt="2021-04-06T04:33:14.680" v="5341" actId="27803"/>
          <ac:spMkLst>
            <pc:docMk/>
            <pc:sldMk cId="1830847363" sldId="283"/>
            <ac:spMk id="15882" creationId="{85DC80BB-EB3F-4EDB-8DDB-7102FC9368AA}"/>
          </ac:spMkLst>
        </pc:spChg>
        <pc:spChg chg="mod">
          <ac:chgData name="Vivek Saahil" userId="43ad321a-5946-4c44-869a-99c3331d9527" providerId="ADAL" clId="{EA813354-F016-409C-A55B-EB42D8BC8B73}" dt="2021-04-06T04:33:14.680" v="5341" actId="27803"/>
          <ac:spMkLst>
            <pc:docMk/>
            <pc:sldMk cId="1830847363" sldId="283"/>
            <ac:spMk id="15883" creationId="{1D75E06E-1E25-4552-B1F6-EAE8416751B3}"/>
          </ac:spMkLst>
        </pc:spChg>
        <pc:spChg chg="mod">
          <ac:chgData name="Vivek Saahil" userId="43ad321a-5946-4c44-869a-99c3331d9527" providerId="ADAL" clId="{EA813354-F016-409C-A55B-EB42D8BC8B73}" dt="2021-04-06T04:33:14.680" v="5341" actId="27803"/>
          <ac:spMkLst>
            <pc:docMk/>
            <pc:sldMk cId="1830847363" sldId="283"/>
            <ac:spMk id="15884" creationId="{0DD8CCE7-3235-4CED-95A5-CD9A86D49726}"/>
          </ac:spMkLst>
        </pc:spChg>
        <pc:spChg chg="mod">
          <ac:chgData name="Vivek Saahil" userId="43ad321a-5946-4c44-869a-99c3331d9527" providerId="ADAL" clId="{EA813354-F016-409C-A55B-EB42D8BC8B73}" dt="2021-04-06T04:33:14.680" v="5341" actId="27803"/>
          <ac:spMkLst>
            <pc:docMk/>
            <pc:sldMk cId="1830847363" sldId="283"/>
            <ac:spMk id="15885" creationId="{FD9FFFA1-E654-49BF-90E1-F51797694B84}"/>
          </ac:spMkLst>
        </pc:spChg>
        <pc:spChg chg="mod">
          <ac:chgData name="Vivek Saahil" userId="43ad321a-5946-4c44-869a-99c3331d9527" providerId="ADAL" clId="{EA813354-F016-409C-A55B-EB42D8BC8B73}" dt="2021-04-06T04:33:14.680" v="5341" actId="27803"/>
          <ac:spMkLst>
            <pc:docMk/>
            <pc:sldMk cId="1830847363" sldId="283"/>
            <ac:spMk id="15886" creationId="{D026129E-E84E-4760-BD42-6F89501437D6}"/>
          </ac:spMkLst>
        </pc:spChg>
        <pc:spChg chg="mod">
          <ac:chgData name="Vivek Saahil" userId="43ad321a-5946-4c44-869a-99c3331d9527" providerId="ADAL" clId="{EA813354-F016-409C-A55B-EB42D8BC8B73}" dt="2021-04-06T04:33:14.680" v="5341" actId="27803"/>
          <ac:spMkLst>
            <pc:docMk/>
            <pc:sldMk cId="1830847363" sldId="283"/>
            <ac:spMk id="15887" creationId="{72F127F5-E3CD-4786-9C7B-A0F500A609E3}"/>
          </ac:spMkLst>
        </pc:spChg>
        <pc:spChg chg="mod">
          <ac:chgData name="Vivek Saahil" userId="43ad321a-5946-4c44-869a-99c3331d9527" providerId="ADAL" clId="{EA813354-F016-409C-A55B-EB42D8BC8B73}" dt="2021-04-06T04:33:14.680" v="5341" actId="27803"/>
          <ac:spMkLst>
            <pc:docMk/>
            <pc:sldMk cId="1830847363" sldId="283"/>
            <ac:spMk id="15888" creationId="{E8E72469-4136-46D6-97C5-5F647DDD5209}"/>
          </ac:spMkLst>
        </pc:spChg>
        <pc:spChg chg="mod">
          <ac:chgData name="Vivek Saahil" userId="43ad321a-5946-4c44-869a-99c3331d9527" providerId="ADAL" clId="{EA813354-F016-409C-A55B-EB42D8BC8B73}" dt="2021-04-06T04:33:14.680" v="5341" actId="27803"/>
          <ac:spMkLst>
            <pc:docMk/>
            <pc:sldMk cId="1830847363" sldId="283"/>
            <ac:spMk id="15889" creationId="{931039DC-AD70-411E-8A87-171184431730}"/>
          </ac:spMkLst>
        </pc:spChg>
        <pc:spChg chg="mod">
          <ac:chgData name="Vivek Saahil" userId="43ad321a-5946-4c44-869a-99c3331d9527" providerId="ADAL" clId="{EA813354-F016-409C-A55B-EB42D8BC8B73}" dt="2021-04-06T04:33:14.680" v="5341" actId="27803"/>
          <ac:spMkLst>
            <pc:docMk/>
            <pc:sldMk cId="1830847363" sldId="283"/>
            <ac:spMk id="15890" creationId="{32914D94-62F1-4695-8E4F-98181076B955}"/>
          </ac:spMkLst>
        </pc:spChg>
        <pc:spChg chg="mod">
          <ac:chgData name="Vivek Saahil" userId="43ad321a-5946-4c44-869a-99c3331d9527" providerId="ADAL" clId="{EA813354-F016-409C-A55B-EB42D8BC8B73}" dt="2021-04-06T04:33:14.680" v="5341" actId="27803"/>
          <ac:spMkLst>
            <pc:docMk/>
            <pc:sldMk cId="1830847363" sldId="283"/>
            <ac:spMk id="15891" creationId="{BD9F7BB3-1648-4064-8BF4-37338EFD8E61}"/>
          </ac:spMkLst>
        </pc:spChg>
        <pc:spChg chg="mod">
          <ac:chgData name="Vivek Saahil" userId="43ad321a-5946-4c44-869a-99c3331d9527" providerId="ADAL" clId="{EA813354-F016-409C-A55B-EB42D8BC8B73}" dt="2021-04-06T04:33:14.680" v="5341" actId="27803"/>
          <ac:spMkLst>
            <pc:docMk/>
            <pc:sldMk cId="1830847363" sldId="283"/>
            <ac:spMk id="15892" creationId="{DE8E1E3B-E030-4B28-83BB-DFC6D89B0D86}"/>
          </ac:spMkLst>
        </pc:spChg>
        <pc:spChg chg="mod">
          <ac:chgData name="Vivek Saahil" userId="43ad321a-5946-4c44-869a-99c3331d9527" providerId="ADAL" clId="{EA813354-F016-409C-A55B-EB42D8BC8B73}" dt="2021-04-06T04:33:14.680" v="5341" actId="27803"/>
          <ac:spMkLst>
            <pc:docMk/>
            <pc:sldMk cId="1830847363" sldId="283"/>
            <ac:spMk id="15893" creationId="{BE701449-97D6-4FA5-8242-6E42A7A9A641}"/>
          </ac:spMkLst>
        </pc:spChg>
        <pc:spChg chg="mod">
          <ac:chgData name="Vivek Saahil" userId="43ad321a-5946-4c44-869a-99c3331d9527" providerId="ADAL" clId="{EA813354-F016-409C-A55B-EB42D8BC8B73}" dt="2021-04-06T04:33:14.680" v="5341" actId="27803"/>
          <ac:spMkLst>
            <pc:docMk/>
            <pc:sldMk cId="1830847363" sldId="283"/>
            <ac:spMk id="15894" creationId="{746B1C90-C03F-4A81-B7D8-D4CA155CE172}"/>
          </ac:spMkLst>
        </pc:spChg>
        <pc:spChg chg="mod">
          <ac:chgData name="Vivek Saahil" userId="43ad321a-5946-4c44-869a-99c3331d9527" providerId="ADAL" clId="{EA813354-F016-409C-A55B-EB42D8BC8B73}" dt="2021-04-06T04:33:14.680" v="5341" actId="27803"/>
          <ac:spMkLst>
            <pc:docMk/>
            <pc:sldMk cId="1830847363" sldId="283"/>
            <ac:spMk id="15895" creationId="{B644A666-B7D4-4ACE-912E-5E092F2A2D42}"/>
          </ac:spMkLst>
        </pc:spChg>
        <pc:spChg chg="mod">
          <ac:chgData name="Vivek Saahil" userId="43ad321a-5946-4c44-869a-99c3331d9527" providerId="ADAL" clId="{EA813354-F016-409C-A55B-EB42D8BC8B73}" dt="2021-04-06T04:33:14.680" v="5341" actId="27803"/>
          <ac:spMkLst>
            <pc:docMk/>
            <pc:sldMk cId="1830847363" sldId="283"/>
            <ac:spMk id="15896" creationId="{ED407749-38ED-424E-91DA-EFC2F73F4AAA}"/>
          </ac:spMkLst>
        </pc:spChg>
        <pc:spChg chg="mod">
          <ac:chgData name="Vivek Saahil" userId="43ad321a-5946-4c44-869a-99c3331d9527" providerId="ADAL" clId="{EA813354-F016-409C-A55B-EB42D8BC8B73}" dt="2021-04-06T04:33:14.680" v="5341" actId="27803"/>
          <ac:spMkLst>
            <pc:docMk/>
            <pc:sldMk cId="1830847363" sldId="283"/>
            <ac:spMk id="15897" creationId="{D220ED31-6E1A-45F2-A19F-5FC4670E422C}"/>
          </ac:spMkLst>
        </pc:spChg>
        <pc:spChg chg="mod">
          <ac:chgData name="Vivek Saahil" userId="43ad321a-5946-4c44-869a-99c3331d9527" providerId="ADAL" clId="{EA813354-F016-409C-A55B-EB42D8BC8B73}" dt="2021-04-06T04:33:14.680" v="5341" actId="27803"/>
          <ac:spMkLst>
            <pc:docMk/>
            <pc:sldMk cId="1830847363" sldId="283"/>
            <ac:spMk id="15898" creationId="{D14752C6-8084-4E14-A365-02ED98731830}"/>
          </ac:spMkLst>
        </pc:spChg>
        <pc:spChg chg="mod">
          <ac:chgData name="Vivek Saahil" userId="43ad321a-5946-4c44-869a-99c3331d9527" providerId="ADAL" clId="{EA813354-F016-409C-A55B-EB42D8BC8B73}" dt="2021-04-06T04:33:14.680" v="5341" actId="27803"/>
          <ac:spMkLst>
            <pc:docMk/>
            <pc:sldMk cId="1830847363" sldId="283"/>
            <ac:spMk id="15899" creationId="{711E341E-1379-4180-9CC6-1C5B5BEBF8EC}"/>
          </ac:spMkLst>
        </pc:spChg>
        <pc:spChg chg="mod">
          <ac:chgData name="Vivek Saahil" userId="43ad321a-5946-4c44-869a-99c3331d9527" providerId="ADAL" clId="{EA813354-F016-409C-A55B-EB42D8BC8B73}" dt="2021-04-06T04:33:14.680" v="5341" actId="27803"/>
          <ac:spMkLst>
            <pc:docMk/>
            <pc:sldMk cId="1830847363" sldId="283"/>
            <ac:spMk id="15900" creationId="{C250EF67-4205-46AB-AE94-BBC1D6375208}"/>
          </ac:spMkLst>
        </pc:spChg>
        <pc:spChg chg="mod">
          <ac:chgData name="Vivek Saahil" userId="43ad321a-5946-4c44-869a-99c3331d9527" providerId="ADAL" clId="{EA813354-F016-409C-A55B-EB42D8BC8B73}" dt="2021-04-06T04:33:14.680" v="5341" actId="27803"/>
          <ac:spMkLst>
            <pc:docMk/>
            <pc:sldMk cId="1830847363" sldId="283"/>
            <ac:spMk id="15901" creationId="{D789106D-D47C-49C3-A954-BCA5AECF22D5}"/>
          </ac:spMkLst>
        </pc:spChg>
        <pc:spChg chg="mod">
          <ac:chgData name="Vivek Saahil" userId="43ad321a-5946-4c44-869a-99c3331d9527" providerId="ADAL" clId="{EA813354-F016-409C-A55B-EB42D8BC8B73}" dt="2021-04-06T04:33:14.680" v="5341" actId="27803"/>
          <ac:spMkLst>
            <pc:docMk/>
            <pc:sldMk cId="1830847363" sldId="283"/>
            <ac:spMk id="15902" creationId="{CE35DE48-0518-46A8-8C79-F938CE1833A3}"/>
          </ac:spMkLst>
        </pc:spChg>
        <pc:spChg chg="mod">
          <ac:chgData name="Vivek Saahil" userId="43ad321a-5946-4c44-869a-99c3331d9527" providerId="ADAL" clId="{EA813354-F016-409C-A55B-EB42D8BC8B73}" dt="2021-04-06T04:33:14.680" v="5341" actId="27803"/>
          <ac:spMkLst>
            <pc:docMk/>
            <pc:sldMk cId="1830847363" sldId="283"/>
            <ac:spMk id="15903" creationId="{8AF8E7F8-70CE-4EA6-9914-3EE633C8AF10}"/>
          </ac:spMkLst>
        </pc:spChg>
        <pc:spChg chg="mod">
          <ac:chgData name="Vivek Saahil" userId="43ad321a-5946-4c44-869a-99c3331d9527" providerId="ADAL" clId="{EA813354-F016-409C-A55B-EB42D8BC8B73}" dt="2021-04-06T04:33:14.680" v="5341" actId="27803"/>
          <ac:spMkLst>
            <pc:docMk/>
            <pc:sldMk cId="1830847363" sldId="283"/>
            <ac:spMk id="15904" creationId="{FC3757EE-216F-49AA-943E-928B1430B3A4}"/>
          </ac:spMkLst>
        </pc:spChg>
        <pc:spChg chg="mod">
          <ac:chgData name="Vivek Saahil" userId="43ad321a-5946-4c44-869a-99c3331d9527" providerId="ADAL" clId="{EA813354-F016-409C-A55B-EB42D8BC8B73}" dt="2021-04-06T04:33:14.680" v="5341" actId="27803"/>
          <ac:spMkLst>
            <pc:docMk/>
            <pc:sldMk cId="1830847363" sldId="283"/>
            <ac:spMk id="15905" creationId="{1D32FB8D-1D88-479B-9F33-FA20C7E11BAA}"/>
          </ac:spMkLst>
        </pc:spChg>
        <pc:spChg chg="mod">
          <ac:chgData name="Vivek Saahil" userId="43ad321a-5946-4c44-869a-99c3331d9527" providerId="ADAL" clId="{EA813354-F016-409C-A55B-EB42D8BC8B73}" dt="2021-04-06T04:33:14.680" v="5341" actId="27803"/>
          <ac:spMkLst>
            <pc:docMk/>
            <pc:sldMk cId="1830847363" sldId="283"/>
            <ac:spMk id="15906" creationId="{8227FA79-DDE1-43AC-B10D-FD6CDCF1D33B}"/>
          </ac:spMkLst>
        </pc:spChg>
        <pc:spChg chg="mod">
          <ac:chgData name="Vivek Saahil" userId="43ad321a-5946-4c44-869a-99c3331d9527" providerId="ADAL" clId="{EA813354-F016-409C-A55B-EB42D8BC8B73}" dt="2021-04-06T04:33:14.680" v="5341" actId="27803"/>
          <ac:spMkLst>
            <pc:docMk/>
            <pc:sldMk cId="1830847363" sldId="283"/>
            <ac:spMk id="15907" creationId="{4A818F76-3FBE-4FBA-A5CC-EEC7E96CE9E4}"/>
          </ac:spMkLst>
        </pc:spChg>
        <pc:spChg chg="mod">
          <ac:chgData name="Vivek Saahil" userId="43ad321a-5946-4c44-869a-99c3331d9527" providerId="ADAL" clId="{EA813354-F016-409C-A55B-EB42D8BC8B73}" dt="2021-04-06T04:33:14.680" v="5341" actId="27803"/>
          <ac:spMkLst>
            <pc:docMk/>
            <pc:sldMk cId="1830847363" sldId="283"/>
            <ac:spMk id="15908" creationId="{B7D6D6A5-467E-435A-813D-199FEF7DB1B4}"/>
          </ac:spMkLst>
        </pc:spChg>
        <pc:spChg chg="mod">
          <ac:chgData name="Vivek Saahil" userId="43ad321a-5946-4c44-869a-99c3331d9527" providerId="ADAL" clId="{EA813354-F016-409C-A55B-EB42D8BC8B73}" dt="2021-04-06T04:33:14.680" v="5341" actId="27803"/>
          <ac:spMkLst>
            <pc:docMk/>
            <pc:sldMk cId="1830847363" sldId="283"/>
            <ac:spMk id="15909" creationId="{11730BD0-F7E6-4C7E-AA80-96E742EB6905}"/>
          </ac:spMkLst>
        </pc:spChg>
        <pc:spChg chg="mod">
          <ac:chgData name="Vivek Saahil" userId="43ad321a-5946-4c44-869a-99c3331d9527" providerId="ADAL" clId="{EA813354-F016-409C-A55B-EB42D8BC8B73}" dt="2021-04-06T04:33:14.680" v="5341" actId="27803"/>
          <ac:spMkLst>
            <pc:docMk/>
            <pc:sldMk cId="1830847363" sldId="283"/>
            <ac:spMk id="15910" creationId="{675DDC7B-1E99-4C05-869E-F0DFF016B51A}"/>
          </ac:spMkLst>
        </pc:spChg>
        <pc:spChg chg="mod">
          <ac:chgData name="Vivek Saahil" userId="43ad321a-5946-4c44-869a-99c3331d9527" providerId="ADAL" clId="{EA813354-F016-409C-A55B-EB42D8BC8B73}" dt="2021-04-06T04:33:14.680" v="5341" actId="27803"/>
          <ac:spMkLst>
            <pc:docMk/>
            <pc:sldMk cId="1830847363" sldId="283"/>
            <ac:spMk id="15911" creationId="{680198F9-DD6A-417B-8A5C-8044073443E6}"/>
          </ac:spMkLst>
        </pc:spChg>
        <pc:spChg chg="mod">
          <ac:chgData name="Vivek Saahil" userId="43ad321a-5946-4c44-869a-99c3331d9527" providerId="ADAL" clId="{EA813354-F016-409C-A55B-EB42D8BC8B73}" dt="2021-04-06T04:33:14.680" v="5341" actId="27803"/>
          <ac:spMkLst>
            <pc:docMk/>
            <pc:sldMk cId="1830847363" sldId="283"/>
            <ac:spMk id="15912" creationId="{FAFDBC1C-3917-4DC6-B63F-BE899C3B025B}"/>
          </ac:spMkLst>
        </pc:spChg>
        <pc:spChg chg="mod">
          <ac:chgData name="Vivek Saahil" userId="43ad321a-5946-4c44-869a-99c3331d9527" providerId="ADAL" clId="{EA813354-F016-409C-A55B-EB42D8BC8B73}" dt="2021-04-06T04:33:14.680" v="5341" actId="27803"/>
          <ac:spMkLst>
            <pc:docMk/>
            <pc:sldMk cId="1830847363" sldId="283"/>
            <ac:spMk id="15913" creationId="{366D7E02-F45E-4828-97C6-A7C4EBBF1603}"/>
          </ac:spMkLst>
        </pc:spChg>
        <pc:spChg chg="mod">
          <ac:chgData name="Vivek Saahil" userId="43ad321a-5946-4c44-869a-99c3331d9527" providerId="ADAL" clId="{EA813354-F016-409C-A55B-EB42D8BC8B73}" dt="2021-04-06T04:33:14.680" v="5341" actId="27803"/>
          <ac:spMkLst>
            <pc:docMk/>
            <pc:sldMk cId="1830847363" sldId="283"/>
            <ac:spMk id="15914" creationId="{BF10C673-0F00-49B6-A188-358FD02AC291}"/>
          </ac:spMkLst>
        </pc:spChg>
        <pc:spChg chg="mod">
          <ac:chgData name="Vivek Saahil" userId="43ad321a-5946-4c44-869a-99c3331d9527" providerId="ADAL" clId="{EA813354-F016-409C-A55B-EB42D8BC8B73}" dt="2021-04-06T04:33:14.680" v="5341" actId="27803"/>
          <ac:spMkLst>
            <pc:docMk/>
            <pc:sldMk cId="1830847363" sldId="283"/>
            <ac:spMk id="15915" creationId="{9C6E8DE7-200D-44B9-ABFA-2A3DF4E97481}"/>
          </ac:spMkLst>
        </pc:spChg>
        <pc:spChg chg="mod">
          <ac:chgData name="Vivek Saahil" userId="43ad321a-5946-4c44-869a-99c3331d9527" providerId="ADAL" clId="{EA813354-F016-409C-A55B-EB42D8BC8B73}" dt="2021-04-06T04:33:14.680" v="5341" actId="27803"/>
          <ac:spMkLst>
            <pc:docMk/>
            <pc:sldMk cId="1830847363" sldId="283"/>
            <ac:spMk id="15916" creationId="{AB9FC5E6-E9A2-4AA3-AAA3-EEDB20BD37E7}"/>
          </ac:spMkLst>
        </pc:spChg>
        <pc:spChg chg="mod">
          <ac:chgData name="Vivek Saahil" userId="43ad321a-5946-4c44-869a-99c3331d9527" providerId="ADAL" clId="{EA813354-F016-409C-A55B-EB42D8BC8B73}" dt="2021-04-06T04:33:14.680" v="5341" actId="27803"/>
          <ac:spMkLst>
            <pc:docMk/>
            <pc:sldMk cId="1830847363" sldId="283"/>
            <ac:spMk id="15917" creationId="{447D458C-18B9-4F6E-AC2E-CECA9A304ED2}"/>
          </ac:spMkLst>
        </pc:spChg>
        <pc:spChg chg="mod">
          <ac:chgData name="Vivek Saahil" userId="43ad321a-5946-4c44-869a-99c3331d9527" providerId="ADAL" clId="{EA813354-F016-409C-A55B-EB42D8BC8B73}" dt="2021-04-06T04:33:14.680" v="5341" actId="27803"/>
          <ac:spMkLst>
            <pc:docMk/>
            <pc:sldMk cId="1830847363" sldId="283"/>
            <ac:spMk id="15918" creationId="{3383A00B-4088-481B-BAED-342A79F9DEF1}"/>
          </ac:spMkLst>
        </pc:spChg>
        <pc:spChg chg="mod">
          <ac:chgData name="Vivek Saahil" userId="43ad321a-5946-4c44-869a-99c3331d9527" providerId="ADAL" clId="{EA813354-F016-409C-A55B-EB42D8BC8B73}" dt="2021-04-06T04:33:14.680" v="5341" actId="27803"/>
          <ac:spMkLst>
            <pc:docMk/>
            <pc:sldMk cId="1830847363" sldId="283"/>
            <ac:spMk id="15919" creationId="{741A56E9-D3C8-45AD-88D4-56E25204A020}"/>
          </ac:spMkLst>
        </pc:spChg>
        <pc:spChg chg="mod">
          <ac:chgData name="Vivek Saahil" userId="43ad321a-5946-4c44-869a-99c3331d9527" providerId="ADAL" clId="{EA813354-F016-409C-A55B-EB42D8BC8B73}" dt="2021-04-06T04:33:14.680" v="5341" actId="27803"/>
          <ac:spMkLst>
            <pc:docMk/>
            <pc:sldMk cId="1830847363" sldId="283"/>
            <ac:spMk id="15920" creationId="{C26AC2B5-42D9-477C-8727-4DDAFBE52E79}"/>
          </ac:spMkLst>
        </pc:spChg>
        <pc:spChg chg="mod">
          <ac:chgData name="Vivek Saahil" userId="43ad321a-5946-4c44-869a-99c3331d9527" providerId="ADAL" clId="{EA813354-F016-409C-A55B-EB42D8BC8B73}" dt="2021-04-06T04:33:14.680" v="5341" actId="27803"/>
          <ac:spMkLst>
            <pc:docMk/>
            <pc:sldMk cId="1830847363" sldId="283"/>
            <ac:spMk id="15921" creationId="{02EEA2D6-9BBB-42E9-810A-0983FA225D5E}"/>
          </ac:spMkLst>
        </pc:spChg>
        <pc:spChg chg="mod">
          <ac:chgData name="Vivek Saahil" userId="43ad321a-5946-4c44-869a-99c3331d9527" providerId="ADAL" clId="{EA813354-F016-409C-A55B-EB42D8BC8B73}" dt="2021-04-06T04:33:14.680" v="5341" actId="27803"/>
          <ac:spMkLst>
            <pc:docMk/>
            <pc:sldMk cId="1830847363" sldId="283"/>
            <ac:spMk id="15922" creationId="{6F663CB2-0728-4C5D-B2A5-181EDF42E9A6}"/>
          </ac:spMkLst>
        </pc:spChg>
        <pc:spChg chg="mod">
          <ac:chgData name="Vivek Saahil" userId="43ad321a-5946-4c44-869a-99c3331d9527" providerId="ADAL" clId="{EA813354-F016-409C-A55B-EB42D8BC8B73}" dt="2021-04-06T04:33:14.680" v="5341" actId="27803"/>
          <ac:spMkLst>
            <pc:docMk/>
            <pc:sldMk cId="1830847363" sldId="283"/>
            <ac:spMk id="15923" creationId="{873C593B-DBB8-4D4A-A258-65234BEF67BA}"/>
          </ac:spMkLst>
        </pc:spChg>
        <pc:spChg chg="mod">
          <ac:chgData name="Vivek Saahil" userId="43ad321a-5946-4c44-869a-99c3331d9527" providerId="ADAL" clId="{EA813354-F016-409C-A55B-EB42D8BC8B73}" dt="2021-04-06T04:33:14.680" v="5341" actId="27803"/>
          <ac:spMkLst>
            <pc:docMk/>
            <pc:sldMk cId="1830847363" sldId="283"/>
            <ac:spMk id="15924" creationId="{8C0D4579-1ED8-4043-B338-A2ED0135CA8D}"/>
          </ac:spMkLst>
        </pc:spChg>
        <pc:spChg chg="mod">
          <ac:chgData name="Vivek Saahil" userId="43ad321a-5946-4c44-869a-99c3331d9527" providerId="ADAL" clId="{EA813354-F016-409C-A55B-EB42D8BC8B73}" dt="2021-04-06T04:33:14.680" v="5341" actId="27803"/>
          <ac:spMkLst>
            <pc:docMk/>
            <pc:sldMk cId="1830847363" sldId="283"/>
            <ac:spMk id="15925" creationId="{B2FEF3E8-B38A-400D-A4B2-E25A32310D72}"/>
          </ac:spMkLst>
        </pc:spChg>
        <pc:spChg chg="mod">
          <ac:chgData name="Vivek Saahil" userId="43ad321a-5946-4c44-869a-99c3331d9527" providerId="ADAL" clId="{EA813354-F016-409C-A55B-EB42D8BC8B73}" dt="2021-04-06T04:33:14.680" v="5341" actId="27803"/>
          <ac:spMkLst>
            <pc:docMk/>
            <pc:sldMk cId="1830847363" sldId="283"/>
            <ac:spMk id="15926" creationId="{8B24B264-F5C2-44C9-A0E2-06D0541A2C9D}"/>
          </ac:spMkLst>
        </pc:spChg>
        <pc:spChg chg="mod">
          <ac:chgData name="Vivek Saahil" userId="43ad321a-5946-4c44-869a-99c3331d9527" providerId="ADAL" clId="{EA813354-F016-409C-A55B-EB42D8BC8B73}" dt="2021-04-06T04:33:14.680" v="5341" actId="27803"/>
          <ac:spMkLst>
            <pc:docMk/>
            <pc:sldMk cId="1830847363" sldId="283"/>
            <ac:spMk id="15927" creationId="{73979C90-A0C0-4C7D-B55F-B26EFBEA73E5}"/>
          </ac:spMkLst>
        </pc:spChg>
        <pc:spChg chg="mod">
          <ac:chgData name="Vivek Saahil" userId="43ad321a-5946-4c44-869a-99c3331d9527" providerId="ADAL" clId="{EA813354-F016-409C-A55B-EB42D8BC8B73}" dt="2021-04-06T04:33:14.680" v="5341" actId="27803"/>
          <ac:spMkLst>
            <pc:docMk/>
            <pc:sldMk cId="1830847363" sldId="283"/>
            <ac:spMk id="15928" creationId="{83869DC3-4127-4AF9-B946-CE18238E2DAD}"/>
          </ac:spMkLst>
        </pc:spChg>
        <pc:spChg chg="mod">
          <ac:chgData name="Vivek Saahil" userId="43ad321a-5946-4c44-869a-99c3331d9527" providerId="ADAL" clId="{EA813354-F016-409C-A55B-EB42D8BC8B73}" dt="2021-04-06T04:33:14.680" v="5341" actId="27803"/>
          <ac:spMkLst>
            <pc:docMk/>
            <pc:sldMk cId="1830847363" sldId="283"/>
            <ac:spMk id="15929" creationId="{3FCE51C3-DCE1-44E3-A118-3E36CC7B786B}"/>
          </ac:spMkLst>
        </pc:spChg>
        <pc:spChg chg="mod">
          <ac:chgData name="Vivek Saahil" userId="43ad321a-5946-4c44-869a-99c3331d9527" providerId="ADAL" clId="{EA813354-F016-409C-A55B-EB42D8BC8B73}" dt="2021-04-06T04:33:14.680" v="5341" actId="27803"/>
          <ac:spMkLst>
            <pc:docMk/>
            <pc:sldMk cId="1830847363" sldId="283"/>
            <ac:spMk id="15930" creationId="{A6E9419A-85FC-4389-A342-EADC197F2A92}"/>
          </ac:spMkLst>
        </pc:spChg>
        <pc:spChg chg="mod">
          <ac:chgData name="Vivek Saahil" userId="43ad321a-5946-4c44-869a-99c3331d9527" providerId="ADAL" clId="{EA813354-F016-409C-A55B-EB42D8BC8B73}" dt="2021-04-06T04:33:14.680" v="5341" actId="27803"/>
          <ac:spMkLst>
            <pc:docMk/>
            <pc:sldMk cId="1830847363" sldId="283"/>
            <ac:spMk id="15931" creationId="{FC108DDA-0679-4844-8628-EC63F0EB4019}"/>
          </ac:spMkLst>
        </pc:spChg>
        <pc:spChg chg="mod">
          <ac:chgData name="Vivek Saahil" userId="43ad321a-5946-4c44-869a-99c3331d9527" providerId="ADAL" clId="{EA813354-F016-409C-A55B-EB42D8BC8B73}" dt="2021-04-06T04:33:14.680" v="5341" actId="27803"/>
          <ac:spMkLst>
            <pc:docMk/>
            <pc:sldMk cId="1830847363" sldId="283"/>
            <ac:spMk id="15932" creationId="{ECD47B47-B19F-4BB6-AF93-CB72D95BF5AA}"/>
          </ac:spMkLst>
        </pc:spChg>
        <pc:spChg chg="mod">
          <ac:chgData name="Vivek Saahil" userId="43ad321a-5946-4c44-869a-99c3331d9527" providerId="ADAL" clId="{EA813354-F016-409C-A55B-EB42D8BC8B73}" dt="2021-04-06T04:33:14.680" v="5341" actId="27803"/>
          <ac:spMkLst>
            <pc:docMk/>
            <pc:sldMk cId="1830847363" sldId="283"/>
            <ac:spMk id="15933" creationId="{6EAD68FF-39F2-48B1-9196-EA154BCC5441}"/>
          </ac:spMkLst>
        </pc:spChg>
        <pc:spChg chg="mod">
          <ac:chgData name="Vivek Saahil" userId="43ad321a-5946-4c44-869a-99c3331d9527" providerId="ADAL" clId="{EA813354-F016-409C-A55B-EB42D8BC8B73}" dt="2021-04-06T04:33:14.680" v="5341" actId="27803"/>
          <ac:spMkLst>
            <pc:docMk/>
            <pc:sldMk cId="1830847363" sldId="283"/>
            <ac:spMk id="15934" creationId="{C02C8CC4-4B92-44F3-ABC1-727FEF5747A6}"/>
          </ac:spMkLst>
        </pc:spChg>
        <pc:spChg chg="mod">
          <ac:chgData name="Vivek Saahil" userId="43ad321a-5946-4c44-869a-99c3331d9527" providerId="ADAL" clId="{EA813354-F016-409C-A55B-EB42D8BC8B73}" dt="2021-04-06T04:33:14.680" v="5341" actId="27803"/>
          <ac:spMkLst>
            <pc:docMk/>
            <pc:sldMk cId="1830847363" sldId="283"/>
            <ac:spMk id="15935" creationId="{2DC011B0-10A7-4CD7-83AF-4C90016E5CE0}"/>
          </ac:spMkLst>
        </pc:spChg>
        <pc:spChg chg="mod">
          <ac:chgData name="Vivek Saahil" userId="43ad321a-5946-4c44-869a-99c3331d9527" providerId="ADAL" clId="{EA813354-F016-409C-A55B-EB42D8BC8B73}" dt="2021-04-06T04:33:14.680" v="5341" actId="27803"/>
          <ac:spMkLst>
            <pc:docMk/>
            <pc:sldMk cId="1830847363" sldId="283"/>
            <ac:spMk id="15936" creationId="{418D36CB-43E7-4D3D-B2EB-9F161F4D7ACA}"/>
          </ac:spMkLst>
        </pc:spChg>
        <pc:spChg chg="mod">
          <ac:chgData name="Vivek Saahil" userId="43ad321a-5946-4c44-869a-99c3331d9527" providerId="ADAL" clId="{EA813354-F016-409C-A55B-EB42D8BC8B73}" dt="2021-04-06T04:33:14.680" v="5341" actId="27803"/>
          <ac:spMkLst>
            <pc:docMk/>
            <pc:sldMk cId="1830847363" sldId="283"/>
            <ac:spMk id="15937" creationId="{05FE9B7F-8188-4CC8-8D4C-5EA666769094}"/>
          </ac:spMkLst>
        </pc:spChg>
        <pc:spChg chg="mod">
          <ac:chgData name="Vivek Saahil" userId="43ad321a-5946-4c44-869a-99c3331d9527" providerId="ADAL" clId="{EA813354-F016-409C-A55B-EB42D8BC8B73}" dt="2021-04-06T04:33:14.680" v="5341" actId="27803"/>
          <ac:spMkLst>
            <pc:docMk/>
            <pc:sldMk cId="1830847363" sldId="283"/>
            <ac:spMk id="15938" creationId="{C57ABBFC-7637-4B0E-AEAC-2DAB8A9D4A1A}"/>
          </ac:spMkLst>
        </pc:spChg>
        <pc:spChg chg="mod">
          <ac:chgData name="Vivek Saahil" userId="43ad321a-5946-4c44-869a-99c3331d9527" providerId="ADAL" clId="{EA813354-F016-409C-A55B-EB42D8BC8B73}" dt="2021-04-06T04:33:14.680" v="5341" actId="27803"/>
          <ac:spMkLst>
            <pc:docMk/>
            <pc:sldMk cId="1830847363" sldId="283"/>
            <ac:spMk id="15939" creationId="{A4E4F530-2ADC-4C24-9E86-B274B8AC19D7}"/>
          </ac:spMkLst>
        </pc:spChg>
        <pc:spChg chg="mod">
          <ac:chgData name="Vivek Saahil" userId="43ad321a-5946-4c44-869a-99c3331d9527" providerId="ADAL" clId="{EA813354-F016-409C-A55B-EB42D8BC8B73}" dt="2021-04-06T04:33:14.680" v="5341" actId="27803"/>
          <ac:spMkLst>
            <pc:docMk/>
            <pc:sldMk cId="1830847363" sldId="283"/>
            <ac:spMk id="15940" creationId="{68A99736-D950-483E-99AF-62ACB0156CD2}"/>
          </ac:spMkLst>
        </pc:spChg>
        <pc:spChg chg="mod">
          <ac:chgData name="Vivek Saahil" userId="43ad321a-5946-4c44-869a-99c3331d9527" providerId="ADAL" clId="{EA813354-F016-409C-A55B-EB42D8BC8B73}" dt="2021-04-06T04:33:14.680" v="5341" actId="27803"/>
          <ac:spMkLst>
            <pc:docMk/>
            <pc:sldMk cId="1830847363" sldId="283"/>
            <ac:spMk id="15941" creationId="{7A4F4465-2390-4BCD-82BA-DCBD676EFEDC}"/>
          </ac:spMkLst>
        </pc:spChg>
        <pc:spChg chg="mod">
          <ac:chgData name="Vivek Saahil" userId="43ad321a-5946-4c44-869a-99c3331d9527" providerId="ADAL" clId="{EA813354-F016-409C-A55B-EB42D8BC8B73}" dt="2021-04-06T04:33:14.680" v="5341" actId="27803"/>
          <ac:spMkLst>
            <pc:docMk/>
            <pc:sldMk cId="1830847363" sldId="283"/>
            <ac:spMk id="15942" creationId="{C3BC5177-8E66-4784-9883-4784E5675175}"/>
          </ac:spMkLst>
        </pc:spChg>
        <pc:spChg chg="mod">
          <ac:chgData name="Vivek Saahil" userId="43ad321a-5946-4c44-869a-99c3331d9527" providerId="ADAL" clId="{EA813354-F016-409C-A55B-EB42D8BC8B73}" dt="2021-04-06T04:33:14.680" v="5341" actId="27803"/>
          <ac:spMkLst>
            <pc:docMk/>
            <pc:sldMk cId="1830847363" sldId="283"/>
            <ac:spMk id="15943" creationId="{4B0D0394-DDD1-4291-A32A-296405788C5C}"/>
          </ac:spMkLst>
        </pc:spChg>
        <pc:spChg chg="mod">
          <ac:chgData name="Vivek Saahil" userId="43ad321a-5946-4c44-869a-99c3331d9527" providerId="ADAL" clId="{EA813354-F016-409C-A55B-EB42D8BC8B73}" dt="2021-04-06T04:33:14.680" v="5341" actId="27803"/>
          <ac:spMkLst>
            <pc:docMk/>
            <pc:sldMk cId="1830847363" sldId="283"/>
            <ac:spMk id="15944" creationId="{DB8FC1A5-23AB-41E8-8529-EEBF47A6B016}"/>
          </ac:spMkLst>
        </pc:spChg>
        <pc:spChg chg="mod">
          <ac:chgData name="Vivek Saahil" userId="43ad321a-5946-4c44-869a-99c3331d9527" providerId="ADAL" clId="{EA813354-F016-409C-A55B-EB42D8BC8B73}" dt="2021-04-06T04:33:14.680" v="5341" actId="27803"/>
          <ac:spMkLst>
            <pc:docMk/>
            <pc:sldMk cId="1830847363" sldId="283"/>
            <ac:spMk id="15945" creationId="{5288FE06-D85E-48DF-ACA5-40DA2300166B}"/>
          </ac:spMkLst>
        </pc:spChg>
        <pc:spChg chg="mod">
          <ac:chgData name="Vivek Saahil" userId="43ad321a-5946-4c44-869a-99c3331d9527" providerId="ADAL" clId="{EA813354-F016-409C-A55B-EB42D8BC8B73}" dt="2021-04-06T04:33:14.680" v="5341" actId="27803"/>
          <ac:spMkLst>
            <pc:docMk/>
            <pc:sldMk cId="1830847363" sldId="283"/>
            <ac:spMk id="15946" creationId="{E18528BF-77CD-4366-B5CE-A39A016B7154}"/>
          </ac:spMkLst>
        </pc:spChg>
        <pc:spChg chg="mod">
          <ac:chgData name="Vivek Saahil" userId="43ad321a-5946-4c44-869a-99c3331d9527" providerId="ADAL" clId="{EA813354-F016-409C-A55B-EB42D8BC8B73}" dt="2021-04-06T04:33:14.680" v="5341" actId="27803"/>
          <ac:spMkLst>
            <pc:docMk/>
            <pc:sldMk cId="1830847363" sldId="283"/>
            <ac:spMk id="15947" creationId="{4E219CB1-1AB8-477D-A8E3-A56530E23B1C}"/>
          </ac:spMkLst>
        </pc:spChg>
        <pc:spChg chg="mod">
          <ac:chgData name="Vivek Saahil" userId="43ad321a-5946-4c44-869a-99c3331d9527" providerId="ADAL" clId="{EA813354-F016-409C-A55B-EB42D8BC8B73}" dt="2021-04-06T04:33:14.680" v="5341" actId="27803"/>
          <ac:spMkLst>
            <pc:docMk/>
            <pc:sldMk cId="1830847363" sldId="283"/>
            <ac:spMk id="15948" creationId="{53EDEF21-A76D-4D54-A320-93CF0FAA4A07}"/>
          </ac:spMkLst>
        </pc:spChg>
        <pc:spChg chg="mod">
          <ac:chgData name="Vivek Saahil" userId="43ad321a-5946-4c44-869a-99c3331d9527" providerId="ADAL" clId="{EA813354-F016-409C-A55B-EB42D8BC8B73}" dt="2021-04-06T04:33:14.680" v="5341" actId="27803"/>
          <ac:spMkLst>
            <pc:docMk/>
            <pc:sldMk cId="1830847363" sldId="283"/>
            <ac:spMk id="15949" creationId="{96212D0B-F81B-42F7-8335-71616D2C2A78}"/>
          </ac:spMkLst>
        </pc:spChg>
        <pc:spChg chg="mod">
          <ac:chgData name="Vivek Saahil" userId="43ad321a-5946-4c44-869a-99c3331d9527" providerId="ADAL" clId="{EA813354-F016-409C-A55B-EB42D8BC8B73}" dt="2021-04-06T04:33:14.680" v="5341" actId="27803"/>
          <ac:spMkLst>
            <pc:docMk/>
            <pc:sldMk cId="1830847363" sldId="283"/>
            <ac:spMk id="15950" creationId="{0BBA0E39-6ED2-4F35-B7D6-A01284AA3105}"/>
          </ac:spMkLst>
        </pc:spChg>
        <pc:spChg chg="mod">
          <ac:chgData name="Vivek Saahil" userId="43ad321a-5946-4c44-869a-99c3331d9527" providerId="ADAL" clId="{EA813354-F016-409C-A55B-EB42D8BC8B73}" dt="2021-04-06T04:33:14.680" v="5341" actId="27803"/>
          <ac:spMkLst>
            <pc:docMk/>
            <pc:sldMk cId="1830847363" sldId="283"/>
            <ac:spMk id="15951" creationId="{290D099D-A81E-49A3-9A3B-B31F1EBA2796}"/>
          </ac:spMkLst>
        </pc:spChg>
        <pc:spChg chg="mod">
          <ac:chgData name="Vivek Saahil" userId="43ad321a-5946-4c44-869a-99c3331d9527" providerId="ADAL" clId="{EA813354-F016-409C-A55B-EB42D8BC8B73}" dt="2021-04-06T04:33:14.680" v="5341" actId="27803"/>
          <ac:spMkLst>
            <pc:docMk/>
            <pc:sldMk cId="1830847363" sldId="283"/>
            <ac:spMk id="15952" creationId="{95CF6EA9-D9C4-43F3-94C8-5C7DE031C125}"/>
          </ac:spMkLst>
        </pc:spChg>
        <pc:spChg chg="mod">
          <ac:chgData name="Vivek Saahil" userId="43ad321a-5946-4c44-869a-99c3331d9527" providerId="ADAL" clId="{EA813354-F016-409C-A55B-EB42D8BC8B73}" dt="2021-04-06T04:33:14.680" v="5341" actId="27803"/>
          <ac:spMkLst>
            <pc:docMk/>
            <pc:sldMk cId="1830847363" sldId="283"/>
            <ac:spMk id="15953" creationId="{ED7F3AD1-E902-4645-AAFD-BF9D0DF5C4D8}"/>
          </ac:spMkLst>
        </pc:spChg>
        <pc:spChg chg="mod">
          <ac:chgData name="Vivek Saahil" userId="43ad321a-5946-4c44-869a-99c3331d9527" providerId="ADAL" clId="{EA813354-F016-409C-A55B-EB42D8BC8B73}" dt="2021-04-06T04:33:14.680" v="5341" actId="27803"/>
          <ac:spMkLst>
            <pc:docMk/>
            <pc:sldMk cId="1830847363" sldId="283"/>
            <ac:spMk id="15954" creationId="{FF1AD06C-7BFD-43CE-98CC-E1A0C548F16E}"/>
          </ac:spMkLst>
        </pc:spChg>
        <pc:spChg chg="mod">
          <ac:chgData name="Vivek Saahil" userId="43ad321a-5946-4c44-869a-99c3331d9527" providerId="ADAL" clId="{EA813354-F016-409C-A55B-EB42D8BC8B73}" dt="2021-04-06T04:33:14.680" v="5341" actId="27803"/>
          <ac:spMkLst>
            <pc:docMk/>
            <pc:sldMk cId="1830847363" sldId="283"/>
            <ac:spMk id="15955" creationId="{A1CFCA7B-F1D7-44BA-821D-2EFD3AF6E93D}"/>
          </ac:spMkLst>
        </pc:spChg>
        <pc:spChg chg="mod">
          <ac:chgData name="Vivek Saahil" userId="43ad321a-5946-4c44-869a-99c3331d9527" providerId="ADAL" clId="{EA813354-F016-409C-A55B-EB42D8BC8B73}" dt="2021-04-06T04:33:14.680" v="5341" actId="27803"/>
          <ac:spMkLst>
            <pc:docMk/>
            <pc:sldMk cId="1830847363" sldId="283"/>
            <ac:spMk id="15956" creationId="{67E6D7B6-A16A-44F8-B168-E62AF736179E}"/>
          </ac:spMkLst>
        </pc:spChg>
        <pc:spChg chg="mod">
          <ac:chgData name="Vivek Saahil" userId="43ad321a-5946-4c44-869a-99c3331d9527" providerId="ADAL" clId="{EA813354-F016-409C-A55B-EB42D8BC8B73}" dt="2021-04-06T04:33:14.680" v="5341" actId="27803"/>
          <ac:spMkLst>
            <pc:docMk/>
            <pc:sldMk cId="1830847363" sldId="283"/>
            <ac:spMk id="15957" creationId="{9C24B20E-4CA1-47BB-9861-DDB672531556}"/>
          </ac:spMkLst>
        </pc:spChg>
        <pc:spChg chg="mod">
          <ac:chgData name="Vivek Saahil" userId="43ad321a-5946-4c44-869a-99c3331d9527" providerId="ADAL" clId="{EA813354-F016-409C-A55B-EB42D8BC8B73}" dt="2021-04-06T04:33:14.680" v="5341" actId="27803"/>
          <ac:spMkLst>
            <pc:docMk/>
            <pc:sldMk cId="1830847363" sldId="283"/>
            <ac:spMk id="15958" creationId="{21F0CF0B-5B5A-4270-8480-5C07BA8ABE2F}"/>
          </ac:spMkLst>
        </pc:spChg>
        <pc:spChg chg="mod">
          <ac:chgData name="Vivek Saahil" userId="43ad321a-5946-4c44-869a-99c3331d9527" providerId="ADAL" clId="{EA813354-F016-409C-A55B-EB42D8BC8B73}" dt="2021-04-06T04:33:14.680" v="5341" actId="27803"/>
          <ac:spMkLst>
            <pc:docMk/>
            <pc:sldMk cId="1830847363" sldId="283"/>
            <ac:spMk id="15959" creationId="{927E91D0-51DA-4FE8-8D26-333C742B14C0}"/>
          </ac:spMkLst>
        </pc:spChg>
        <pc:spChg chg="mod">
          <ac:chgData name="Vivek Saahil" userId="43ad321a-5946-4c44-869a-99c3331d9527" providerId="ADAL" clId="{EA813354-F016-409C-A55B-EB42D8BC8B73}" dt="2021-04-06T04:33:14.680" v="5341" actId="27803"/>
          <ac:spMkLst>
            <pc:docMk/>
            <pc:sldMk cId="1830847363" sldId="283"/>
            <ac:spMk id="15960" creationId="{23711D17-E3C9-4D78-ACF2-2E6730B20D06}"/>
          </ac:spMkLst>
        </pc:spChg>
        <pc:spChg chg="mod">
          <ac:chgData name="Vivek Saahil" userId="43ad321a-5946-4c44-869a-99c3331d9527" providerId="ADAL" clId="{EA813354-F016-409C-A55B-EB42D8BC8B73}" dt="2021-04-06T04:33:14.680" v="5341" actId="27803"/>
          <ac:spMkLst>
            <pc:docMk/>
            <pc:sldMk cId="1830847363" sldId="283"/>
            <ac:spMk id="15961" creationId="{23B62730-13C4-4C3B-8325-8C2927118484}"/>
          </ac:spMkLst>
        </pc:spChg>
        <pc:spChg chg="mod">
          <ac:chgData name="Vivek Saahil" userId="43ad321a-5946-4c44-869a-99c3331d9527" providerId="ADAL" clId="{EA813354-F016-409C-A55B-EB42D8BC8B73}" dt="2021-04-06T04:33:14.680" v="5341" actId="27803"/>
          <ac:spMkLst>
            <pc:docMk/>
            <pc:sldMk cId="1830847363" sldId="283"/>
            <ac:spMk id="15962" creationId="{40F0E455-D932-455B-AF96-DA0E6B88A771}"/>
          </ac:spMkLst>
        </pc:spChg>
        <pc:spChg chg="mod">
          <ac:chgData name="Vivek Saahil" userId="43ad321a-5946-4c44-869a-99c3331d9527" providerId="ADAL" clId="{EA813354-F016-409C-A55B-EB42D8BC8B73}" dt="2021-04-06T04:33:14.680" v="5341" actId="27803"/>
          <ac:spMkLst>
            <pc:docMk/>
            <pc:sldMk cId="1830847363" sldId="283"/>
            <ac:spMk id="15963" creationId="{C22C0C9E-48FF-4A54-A2F4-B8DA840C734B}"/>
          </ac:spMkLst>
        </pc:spChg>
        <pc:spChg chg="mod">
          <ac:chgData name="Vivek Saahil" userId="43ad321a-5946-4c44-869a-99c3331d9527" providerId="ADAL" clId="{EA813354-F016-409C-A55B-EB42D8BC8B73}" dt="2021-04-06T04:33:14.680" v="5341" actId="27803"/>
          <ac:spMkLst>
            <pc:docMk/>
            <pc:sldMk cId="1830847363" sldId="283"/>
            <ac:spMk id="15964" creationId="{69FA683B-D081-4076-8232-07FFD5F7351E}"/>
          </ac:spMkLst>
        </pc:spChg>
        <pc:spChg chg="mod">
          <ac:chgData name="Vivek Saahil" userId="43ad321a-5946-4c44-869a-99c3331d9527" providerId="ADAL" clId="{EA813354-F016-409C-A55B-EB42D8BC8B73}" dt="2021-04-06T04:33:14.680" v="5341" actId="27803"/>
          <ac:spMkLst>
            <pc:docMk/>
            <pc:sldMk cId="1830847363" sldId="283"/>
            <ac:spMk id="15965" creationId="{78E4A1F6-EE01-4232-84FB-44125F33627A}"/>
          </ac:spMkLst>
        </pc:spChg>
        <pc:spChg chg="mod">
          <ac:chgData name="Vivek Saahil" userId="43ad321a-5946-4c44-869a-99c3331d9527" providerId="ADAL" clId="{EA813354-F016-409C-A55B-EB42D8BC8B73}" dt="2021-04-06T04:33:14.680" v="5341" actId="27803"/>
          <ac:spMkLst>
            <pc:docMk/>
            <pc:sldMk cId="1830847363" sldId="283"/>
            <ac:spMk id="15966" creationId="{B24F0385-FB97-4002-B350-25DC38D51139}"/>
          </ac:spMkLst>
        </pc:spChg>
        <pc:spChg chg="mod">
          <ac:chgData name="Vivek Saahil" userId="43ad321a-5946-4c44-869a-99c3331d9527" providerId="ADAL" clId="{EA813354-F016-409C-A55B-EB42D8BC8B73}" dt="2021-04-06T04:33:14.680" v="5341" actId="27803"/>
          <ac:spMkLst>
            <pc:docMk/>
            <pc:sldMk cId="1830847363" sldId="283"/>
            <ac:spMk id="15967" creationId="{7BC7BF89-D2E8-4925-9AA2-80BE46DB5604}"/>
          </ac:spMkLst>
        </pc:spChg>
        <pc:spChg chg="mod">
          <ac:chgData name="Vivek Saahil" userId="43ad321a-5946-4c44-869a-99c3331d9527" providerId="ADAL" clId="{EA813354-F016-409C-A55B-EB42D8BC8B73}" dt="2021-04-06T04:33:14.680" v="5341" actId="27803"/>
          <ac:spMkLst>
            <pc:docMk/>
            <pc:sldMk cId="1830847363" sldId="283"/>
            <ac:spMk id="15968" creationId="{7A8CD1E1-92C5-478A-A4D3-926B03FA7954}"/>
          </ac:spMkLst>
        </pc:spChg>
        <pc:spChg chg="mod">
          <ac:chgData name="Vivek Saahil" userId="43ad321a-5946-4c44-869a-99c3331d9527" providerId="ADAL" clId="{EA813354-F016-409C-A55B-EB42D8BC8B73}" dt="2021-04-06T04:33:14.680" v="5341" actId="27803"/>
          <ac:spMkLst>
            <pc:docMk/>
            <pc:sldMk cId="1830847363" sldId="283"/>
            <ac:spMk id="15969" creationId="{5E73EEC3-F4AD-4294-8E85-06EA3885D74B}"/>
          </ac:spMkLst>
        </pc:spChg>
        <pc:spChg chg="mod">
          <ac:chgData name="Vivek Saahil" userId="43ad321a-5946-4c44-869a-99c3331d9527" providerId="ADAL" clId="{EA813354-F016-409C-A55B-EB42D8BC8B73}" dt="2021-04-06T04:33:14.680" v="5341" actId="27803"/>
          <ac:spMkLst>
            <pc:docMk/>
            <pc:sldMk cId="1830847363" sldId="283"/>
            <ac:spMk id="15970" creationId="{F7D7D08E-2BCC-4A53-87C9-55FF3620510A}"/>
          </ac:spMkLst>
        </pc:spChg>
        <pc:spChg chg="mod">
          <ac:chgData name="Vivek Saahil" userId="43ad321a-5946-4c44-869a-99c3331d9527" providerId="ADAL" clId="{EA813354-F016-409C-A55B-EB42D8BC8B73}" dt="2021-04-06T04:33:14.680" v="5341" actId="27803"/>
          <ac:spMkLst>
            <pc:docMk/>
            <pc:sldMk cId="1830847363" sldId="283"/>
            <ac:spMk id="15971" creationId="{52D3B062-6E3D-49FF-A2A3-6DF712C6C8C2}"/>
          </ac:spMkLst>
        </pc:spChg>
        <pc:spChg chg="mod">
          <ac:chgData name="Vivek Saahil" userId="43ad321a-5946-4c44-869a-99c3331d9527" providerId="ADAL" clId="{EA813354-F016-409C-A55B-EB42D8BC8B73}" dt="2021-04-06T04:33:14.680" v="5341" actId="27803"/>
          <ac:spMkLst>
            <pc:docMk/>
            <pc:sldMk cId="1830847363" sldId="283"/>
            <ac:spMk id="15972" creationId="{CC762E24-9EF4-4692-800E-A97D2C2FA879}"/>
          </ac:spMkLst>
        </pc:spChg>
        <pc:spChg chg="mod">
          <ac:chgData name="Vivek Saahil" userId="43ad321a-5946-4c44-869a-99c3331d9527" providerId="ADAL" clId="{EA813354-F016-409C-A55B-EB42D8BC8B73}" dt="2021-04-06T04:33:14.680" v="5341" actId="27803"/>
          <ac:spMkLst>
            <pc:docMk/>
            <pc:sldMk cId="1830847363" sldId="283"/>
            <ac:spMk id="15973" creationId="{BE17F6A2-3D5F-42E0-9886-75B6CF99B16B}"/>
          </ac:spMkLst>
        </pc:spChg>
        <pc:spChg chg="mod">
          <ac:chgData name="Vivek Saahil" userId="43ad321a-5946-4c44-869a-99c3331d9527" providerId="ADAL" clId="{EA813354-F016-409C-A55B-EB42D8BC8B73}" dt="2021-04-06T04:33:14.680" v="5341" actId="27803"/>
          <ac:spMkLst>
            <pc:docMk/>
            <pc:sldMk cId="1830847363" sldId="283"/>
            <ac:spMk id="15974" creationId="{A1EB3BDA-8651-4D35-AD89-2FAFF55DBFC6}"/>
          </ac:spMkLst>
        </pc:spChg>
        <pc:spChg chg="mod">
          <ac:chgData name="Vivek Saahil" userId="43ad321a-5946-4c44-869a-99c3331d9527" providerId="ADAL" clId="{EA813354-F016-409C-A55B-EB42D8BC8B73}" dt="2021-04-06T04:33:14.680" v="5341" actId="27803"/>
          <ac:spMkLst>
            <pc:docMk/>
            <pc:sldMk cId="1830847363" sldId="283"/>
            <ac:spMk id="15975" creationId="{A76A448C-93D3-4690-853A-006033F23A03}"/>
          </ac:spMkLst>
        </pc:spChg>
        <pc:spChg chg="mod">
          <ac:chgData name="Vivek Saahil" userId="43ad321a-5946-4c44-869a-99c3331d9527" providerId="ADAL" clId="{EA813354-F016-409C-A55B-EB42D8BC8B73}" dt="2021-04-06T04:33:14.680" v="5341" actId="27803"/>
          <ac:spMkLst>
            <pc:docMk/>
            <pc:sldMk cId="1830847363" sldId="283"/>
            <ac:spMk id="15976" creationId="{F89C719A-A984-4CBA-9BD4-3A3FE72E8914}"/>
          </ac:spMkLst>
        </pc:spChg>
        <pc:spChg chg="mod">
          <ac:chgData name="Vivek Saahil" userId="43ad321a-5946-4c44-869a-99c3331d9527" providerId="ADAL" clId="{EA813354-F016-409C-A55B-EB42D8BC8B73}" dt="2021-04-06T04:33:14.680" v="5341" actId="27803"/>
          <ac:spMkLst>
            <pc:docMk/>
            <pc:sldMk cId="1830847363" sldId="283"/>
            <ac:spMk id="15977" creationId="{F5E217BB-E9D0-41D8-A93F-0767289724E8}"/>
          </ac:spMkLst>
        </pc:spChg>
        <pc:spChg chg="mod">
          <ac:chgData name="Vivek Saahil" userId="43ad321a-5946-4c44-869a-99c3331d9527" providerId="ADAL" clId="{EA813354-F016-409C-A55B-EB42D8BC8B73}" dt="2021-04-06T04:33:14.680" v="5341" actId="27803"/>
          <ac:spMkLst>
            <pc:docMk/>
            <pc:sldMk cId="1830847363" sldId="283"/>
            <ac:spMk id="15978" creationId="{2C53952C-CC5A-42EB-84B5-41C28729235F}"/>
          </ac:spMkLst>
        </pc:spChg>
        <pc:spChg chg="mod">
          <ac:chgData name="Vivek Saahil" userId="43ad321a-5946-4c44-869a-99c3331d9527" providerId="ADAL" clId="{EA813354-F016-409C-A55B-EB42D8BC8B73}" dt="2021-04-06T04:33:14.680" v="5341" actId="27803"/>
          <ac:spMkLst>
            <pc:docMk/>
            <pc:sldMk cId="1830847363" sldId="283"/>
            <ac:spMk id="15979" creationId="{DCF4CCC6-34E2-43B1-A0F0-E5CAB5413AFE}"/>
          </ac:spMkLst>
        </pc:spChg>
        <pc:spChg chg="mod">
          <ac:chgData name="Vivek Saahil" userId="43ad321a-5946-4c44-869a-99c3331d9527" providerId="ADAL" clId="{EA813354-F016-409C-A55B-EB42D8BC8B73}" dt="2021-04-06T04:33:14.680" v="5341" actId="27803"/>
          <ac:spMkLst>
            <pc:docMk/>
            <pc:sldMk cId="1830847363" sldId="283"/>
            <ac:spMk id="15980" creationId="{1CDDE171-237B-4D68-8CEF-DF415FDBEA3A}"/>
          </ac:spMkLst>
        </pc:spChg>
        <pc:spChg chg="mod">
          <ac:chgData name="Vivek Saahil" userId="43ad321a-5946-4c44-869a-99c3331d9527" providerId="ADAL" clId="{EA813354-F016-409C-A55B-EB42D8BC8B73}" dt="2021-04-06T04:33:14.680" v="5341" actId="27803"/>
          <ac:spMkLst>
            <pc:docMk/>
            <pc:sldMk cId="1830847363" sldId="283"/>
            <ac:spMk id="15981" creationId="{AF251046-DCE0-4162-AE2B-322C4CA6CF5D}"/>
          </ac:spMkLst>
        </pc:spChg>
        <pc:spChg chg="mod">
          <ac:chgData name="Vivek Saahil" userId="43ad321a-5946-4c44-869a-99c3331d9527" providerId="ADAL" clId="{EA813354-F016-409C-A55B-EB42D8BC8B73}" dt="2021-04-06T04:33:14.680" v="5341" actId="27803"/>
          <ac:spMkLst>
            <pc:docMk/>
            <pc:sldMk cId="1830847363" sldId="283"/>
            <ac:spMk id="15982" creationId="{53061E1A-6627-490E-A708-13274CB44788}"/>
          </ac:spMkLst>
        </pc:spChg>
        <pc:spChg chg="mod">
          <ac:chgData name="Vivek Saahil" userId="43ad321a-5946-4c44-869a-99c3331d9527" providerId="ADAL" clId="{EA813354-F016-409C-A55B-EB42D8BC8B73}" dt="2021-04-06T04:33:14.680" v="5341" actId="27803"/>
          <ac:spMkLst>
            <pc:docMk/>
            <pc:sldMk cId="1830847363" sldId="283"/>
            <ac:spMk id="15983" creationId="{4F63B6B3-6D13-47A5-AFEB-A76D8B5DAE83}"/>
          </ac:spMkLst>
        </pc:spChg>
        <pc:spChg chg="mod">
          <ac:chgData name="Vivek Saahil" userId="43ad321a-5946-4c44-869a-99c3331d9527" providerId="ADAL" clId="{EA813354-F016-409C-A55B-EB42D8BC8B73}" dt="2021-04-06T04:33:14.680" v="5341" actId="27803"/>
          <ac:spMkLst>
            <pc:docMk/>
            <pc:sldMk cId="1830847363" sldId="283"/>
            <ac:spMk id="15984" creationId="{F382AF72-F3C2-4F5C-940C-69BA8C36712F}"/>
          </ac:spMkLst>
        </pc:spChg>
        <pc:spChg chg="mod">
          <ac:chgData name="Vivek Saahil" userId="43ad321a-5946-4c44-869a-99c3331d9527" providerId="ADAL" clId="{EA813354-F016-409C-A55B-EB42D8BC8B73}" dt="2021-04-06T04:33:14.680" v="5341" actId="27803"/>
          <ac:spMkLst>
            <pc:docMk/>
            <pc:sldMk cId="1830847363" sldId="283"/>
            <ac:spMk id="15985" creationId="{C65384DB-93DF-43C6-A1E9-D479E10AE2AC}"/>
          </ac:spMkLst>
        </pc:spChg>
        <pc:spChg chg="mod">
          <ac:chgData name="Vivek Saahil" userId="43ad321a-5946-4c44-869a-99c3331d9527" providerId="ADAL" clId="{EA813354-F016-409C-A55B-EB42D8BC8B73}" dt="2021-04-06T04:33:14.680" v="5341" actId="27803"/>
          <ac:spMkLst>
            <pc:docMk/>
            <pc:sldMk cId="1830847363" sldId="283"/>
            <ac:spMk id="15986" creationId="{8643EA1A-312C-4F92-BA09-D75B4C6D9E76}"/>
          </ac:spMkLst>
        </pc:spChg>
        <pc:spChg chg="mod">
          <ac:chgData name="Vivek Saahil" userId="43ad321a-5946-4c44-869a-99c3331d9527" providerId="ADAL" clId="{EA813354-F016-409C-A55B-EB42D8BC8B73}" dt="2021-04-06T04:33:14.680" v="5341" actId="27803"/>
          <ac:spMkLst>
            <pc:docMk/>
            <pc:sldMk cId="1830847363" sldId="283"/>
            <ac:spMk id="15987" creationId="{D0FA94DF-B485-459B-A7E8-610020DF7C12}"/>
          </ac:spMkLst>
        </pc:spChg>
        <pc:spChg chg="mod">
          <ac:chgData name="Vivek Saahil" userId="43ad321a-5946-4c44-869a-99c3331d9527" providerId="ADAL" clId="{EA813354-F016-409C-A55B-EB42D8BC8B73}" dt="2021-04-06T04:33:14.680" v="5341" actId="27803"/>
          <ac:spMkLst>
            <pc:docMk/>
            <pc:sldMk cId="1830847363" sldId="283"/>
            <ac:spMk id="15988" creationId="{C19B5522-CCD2-4A61-8E85-0D51BC815A68}"/>
          </ac:spMkLst>
        </pc:spChg>
        <pc:spChg chg="mod">
          <ac:chgData name="Vivek Saahil" userId="43ad321a-5946-4c44-869a-99c3331d9527" providerId="ADAL" clId="{EA813354-F016-409C-A55B-EB42D8BC8B73}" dt="2021-04-06T04:33:14.680" v="5341" actId="27803"/>
          <ac:spMkLst>
            <pc:docMk/>
            <pc:sldMk cId="1830847363" sldId="283"/>
            <ac:spMk id="15989" creationId="{57650C2B-4171-4C8D-9C11-CEF474087653}"/>
          </ac:spMkLst>
        </pc:spChg>
        <pc:spChg chg="mod">
          <ac:chgData name="Vivek Saahil" userId="43ad321a-5946-4c44-869a-99c3331d9527" providerId="ADAL" clId="{EA813354-F016-409C-A55B-EB42D8BC8B73}" dt="2021-04-06T04:33:14.680" v="5341" actId="27803"/>
          <ac:spMkLst>
            <pc:docMk/>
            <pc:sldMk cId="1830847363" sldId="283"/>
            <ac:spMk id="15990" creationId="{E0BFE85D-57DD-484E-AA5B-8A133ED8D9A8}"/>
          </ac:spMkLst>
        </pc:spChg>
        <pc:spChg chg="mod">
          <ac:chgData name="Vivek Saahil" userId="43ad321a-5946-4c44-869a-99c3331d9527" providerId="ADAL" clId="{EA813354-F016-409C-A55B-EB42D8BC8B73}" dt="2021-04-06T04:33:14.680" v="5341" actId="27803"/>
          <ac:spMkLst>
            <pc:docMk/>
            <pc:sldMk cId="1830847363" sldId="283"/>
            <ac:spMk id="15991" creationId="{D147D1AC-5AA5-4EFB-973F-12C8F1144FD0}"/>
          </ac:spMkLst>
        </pc:spChg>
        <pc:spChg chg="mod">
          <ac:chgData name="Vivek Saahil" userId="43ad321a-5946-4c44-869a-99c3331d9527" providerId="ADAL" clId="{EA813354-F016-409C-A55B-EB42D8BC8B73}" dt="2021-04-06T04:33:14.680" v="5341" actId="27803"/>
          <ac:spMkLst>
            <pc:docMk/>
            <pc:sldMk cId="1830847363" sldId="283"/>
            <ac:spMk id="15992" creationId="{F6A71ACD-7D5A-4ADF-A8E7-F77017B60DE1}"/>
          </ac:spMkLst>
        </pc:spChg>
        <pc:spChg chg="mod">
          <ac:chgData name="Vivek Saahil" userId="43ad321a-5946-4c44-869a-99c3331d9527" providerId="ADAL" clId="{EA813354-F016-409C-A55B-EB42D8BC8B73}" dt="2021-04-06T04:33:14.680" v="5341" actId="27803"/>
          <ac:spMkLst>
            <pc:docMk/>
            <pc:sldMk cId="1830847363" sldId="283"/>
            <ac:spMk id="15993" creationId="{0BDC2ACB-913C-42D6-90E3-4F85927B180B}"/>
          </ac:spMkLst>
        </pc:spChg>
        <pc:spChg chg="mod">
          <ac:chgData name="Vivek Saahil" userId="43ad321a-5946-4c44-869a-99c3331d9527" providerId="ADAL" clId="{EA813354-F016-409C-A55B-EB42D8BC8B73}" dt="2021-04-06T04:33:14.680" v="5341" actId="27803"/>
          <ac:spMkLst>
            <pc:docMk/>
            <pc:sldMk cId="1830847363" sldId="283"/>
            <ac:spMk id="15994" creationId="{04FF77FA-CF2D-4007-89B5-CBF67567E894}"/>
          </ac:spMkLst>
        </pc:spChg>
        <pc:spChg chg="mod">
          <ac:chgData name="Vivek Saahil" userId="43ad321a-5946-4c44-869a-99c3331d9527" providerId="ADAL" clId="{EA813354-F016-409C-A55B-EB42D8BC8B73}" dt="2021-04-06T04:33:14.680" v="5341" actId="27803"/>
          <ac:spMkLst>
            <pc:docMk/>
            <pc:sldMk cId="1830847363" sldId="283"/>
            <ac:spMk id="15995" creationId="{62A8D6D9-B218-4548-931D-D139EE1F3612}"/>
          </ac:spMkLst>
        </pc:spChg>
        <pc:spChg chg="mod">
          <ac:chgData name="Vivek Saahil" userId="43ad321a-5946-4c44-869a-99c3331d9527" providerId="ADAL" clId="{EA813354-F016-409C-A55B-EB42D8BC8B73}" dt="2021-04-06T04:33:14.680" v="5341" actId="27803"/>
          <ac:spMkLst>
            <pc:docMk/>
            <pc:sldMk cId="1830847363" sldId="283"/>
            <ac:spMk id="15996" creationId="{157A4922-69A3-4F3B-ACD8-26C94988B8D9}"/>
          </ac:spMkLst>
        </pc:spChg>
        <pc:spChg chg="mod">
          <ac:chgData name="Vivek Saahil" userId="43ad321a-5946-4c44-869a-99c3331d9527" providerId="ADAL" clId="{EA813354-F016-409C-A55B-EB42D8BC8B73}" dt="2021-04-06T04:33:14.680" v="5341" actId="27803"/>
          <ac:spMkLst>
            <pc:docMk/>
            <pc:sldMk cId="1830847363" sldId="283"/>
            <ac:spMk id="15997" creationId="{5F7C4592-F010-4066-BECF-8A63A6291985}"/>
          </ac:spMkLst>
        </pc:spChg>
        <pc:spChg chg="mod">
          <ac:chgData name="Vivek Saahil" userId="43ad321a-5946-4c44-869a-99c3331d9527" providerId="ADAL" clId="{EA813354-F016-409C-A55B-EB42D8BC8B73}" dt="2021-04-06T04:33:14.680" v="5341" actId="27803"/>
          <ac:spMkLst>
            <pc:docMk/>
            <pc:sldMk cId="1830847363" sldId="283"/>
            <ac:spMk id="15998" creationId="{B4C24CE8-E1DF-4045-823F-B53CA4466D6A}"/>
          </ac:spMkLst>
        </pc:spChg>
        <pc:spChg chg="mod">
          <ac:chgData name="Vivek Saahil" userId="43ad321a-5946-4c44-869a-99c3331d9527" providerId="ADAL" clId="{EA813354-F016-409C-A55B-EB42D8BC8B73}" dt="2021-04-06T04:33:14.680" v="5341" actId="27803"/>
          <ac:spMkLst>
            <pc:docMk/>
            <pc:sldMk cId="1830847363" sldId="283"/>
            <ac:spMk id="15999" creationId="{2D62A11D-E169-4D81-8CD0-E0A96780A430}"/>
          </ac:spMkLst>
        </pc:spChg>
        <pc:spChg chg="mod">
          <ac:chgData name="Vivek Saahil" userId="43ad321a-5946-4c44-869a-99c3331d9527" providerId="ADAL" clId="{EA813354-F016-409C-A55B-EB42D8BC8B73}" dt="2021-04-06T04:33:14.680" v="5341" actId="27803"/>
          <ac:spMkLst>
            <pc:docMk/>
            <pc:sldMk cId="1830847363" sldId="283"/>
            <ac:spMk id="16000" creationId="{EEE58EC5-90AB-4106-B13B-80816E0A9917}"/>
          </ac:spMkLst>
        </pc:spChg>
        <pc:spChg chg="mod">
          <ac:chgData name="Vivek Saahil" userId="43ad321a-5946-4c44-869a-99c3331d9527" providerId="ADAL" clId="{EA813354-F016-409C-A55B-EB42D8BC8B73}" dt="2021-04-06T04:33:14.680" v="5341" actId="27803"/>
          <ac:spMkLst>
            <pc:docMk/>
            <pc:sldMk cId="1830847363" sldId="283"/>
            <ac:spMk id="16001" creationId="{0D0CDC67-AEEF-48C6-9FCE-21D347205F2B}"/>
          </ac:spMkLst>
        </pc:spChg>
        <pc:spChg chg="mod">
          <ac:chgData name="Vivek Saahil" userId="43ad321a-5946-4c44-869a-99c3331d9527" providerId="ADAL" clId="{EA813354-F016-409C-A55B-EB42D8BC8B73}" dt="2021-04-06T04:33:14.680" v="5341" actId="27803"/>
          <ac:spMkLst>
            <pc:docMk/>
            <pc:sldMk cId="1830847363" sldId="283"/>
            <ac:spMk id="16002" creationId="{6E4596EE-DD67-4757-95EB-283E205AA494}"/>
          </ac:spMkLst>
        </pc:spChg>
        <pc:spChg chg="mod">
          <ac:chgData name="Vivek Saahil" userId="43ad321a-5946-4c44-869a-99c3331d9527" providerId="ADAL" clId="{EA813354-F016-409C-A55B-EB42D8BC8B73}" dt="2021-04-06T04:33:14.680" v="5341" actId="27803"/>
          <ac:spMkLst>
            <pc:docMk/>
            <pc:sldMk cId="1830847363" sldId="283"/>
            <ac:spMk id="16003" creationId="{C45DF9D3-0DCD-4C93-AE42-126AE0308DE4}"/>
          </ac:spMkLst>
        </pc:spChg>
        <pc:spChg chg="mod">
          <ac:chgData name="Vivek Saahil" userId="43ad321a-5946-4c44-869a-99c3331d9527" providerId="ADAL" clId="{EA813354-F016-409C-A55B-EB42D8BC8B73}" dt="2021-04-06T04:33:14.680" v="5341" actId="27803"/>
          <ac:spMkLst>
            <pc:docMk/>
            <pc:sldMk cId="1830847363" sldId="283"/>
            <ac:spMk id="16004" creationId="{9B9FDC1C-BAB5-4305-BCBD-82F3C0A3E3A6}"/>
          </ac:spMkLst>
        </pc:spChg>
        <pc:spChg chg="mod">
          <ac:chgData name="Vivek Saahil" userId="43ad321a-5946-4c44-869a-99c3331d9527" providerId="ADAL" clId="{EA813354-F016-409C-A55B-EB42D8BC8B73}" dt="2021-04-06T04:33:14.680" v="5341" actId="27803"/>
          <ac:spMkLst>
            <pc:docMk/>
            <pc:sldMk cId="1830847363" sldId="283"/>
            <ac:spMk id="16005" creationId="{3F755896-5F20-4530-8A1E-EF8B688D811A}"/>
          </ac:spMkLst>
        </pc:spChg>
        <pc:spChg chg="mod">
          <ac:chgData name="Vivek Saahil" userId="43ad321a-5946-4c44-869a-99c3331d9527" providerId="ADAL" clId="{EA813354-F016-409C-A55B-EB42D8BC8B73}" dt="2021-04-06T04:33:14.680" v="5341" actId="27803"/>
          <ac:spMkLst>
            <pc:docMk/>
            <pc:sldMk cId="1830847363" sldId="283"/>
            <ac:spMk id="16006" creationId="{D81AA849-8D84-4C01-AD04-BFD844D079BF}"/>
          </ac:spMkLst>
        </pc:spChg>
        <pc:spChg chg="mod">
          <ac:chgData name="Vivek Saahil" userId="43ad321a-5946-4c44-869a-99c3331d9527" providerId="ADAL" clId="{EA813354-F016-409C-A55B-EB42D8BC8B73}" dt="2021-04-06T04:33:14.680" v="5341" actId="27803"/>
          <ac:spMkLst>
            <pc:docMk/>
            <pc:sldMk cId="1830847363" sldId="283"/>
            <ac:spMk id="16007" creationId="{5AB0AB2E-8E3A-4E5F-910C-3882D5DDE64C}"/>
          </ac:spMkLst>
        </pc:spChg>
        <pc:spChg chg="mod">
          <ac:chgData name="Vivek Saahil" userId="43ad321a-5946-4c44-869a-99c3331d9527" providerId="ADAL" clId="{EA813354-F016-409C-A55B-EB42D8BC8B73}" dt="2021-04-06T04:33:14.680" v="5341" actId="27803"/>
          <ac:spMkLst>
            <pc:docMk/>
            <pc:sldMk cId="1830847363" sldId="283"/>
            <ac:spMk id="16008" creationId="{DD21F096-E9CC-4866-B536-84730CEEC427}"/>
          </ac:spMkLst>
        </pc:spChg>
        <pc:spChg chg="mod">
          <ac:chgData name="Vivek Saahil" userId="43ad321a-5946-4c44-869a-99c3331d9527" providerId="ADAL" clId="{EA813354-F016-409C-A55B-EB42D8BC8B73}" dt="2021-04-06T04:33:14.680" v="5341" actId="27803"/>
          <ac:spMkLst>
            <pc:docMk/>
            <pc:sldMk cId="1830847363" sldId="283"/>
            <ac:spMk id="16009" creationId="{207F6077-8434-42A9-9E30-778F85EBDCEB}"/>
          </ac:spMkLst>
        </pc:spChg>
        <pc:spChg chg="mod">
          <ac:chgData name="Vivek Saahil" userId="43ad321a-5946-4c44-869a-99c3331d9527" providerId="ADAL" clId="{EA813354-F016-409C-A55B-EB42D8BC8B73}" dt="2021-04-06T04:33:14.680" v="5341" actId="27803"/>
          <ac:spMkLst>
            <pc:docMk/>
            <pc:sldMk cId="1830847363" sldId="283"/>
            <ac:spMk id="16010" creationId="{6375289D-1269-4C54-B992-F804ADDEF290}"/>
          </ac:spMkLst>
        </pc:spChg>
        <pc:spChg chg="mod">
          <ac:chgData name="Vivek Saahil" userId="43ad321a-5946-4c44-869a-99c3331d9527" providerId="ADAL" clId="{EA813354-F016-409C-A55B-EB42D8BC8B73}" dt="2021-04-06T04:33:14.680" v="5341" actId="27803"/>
          <ac:spMkLst>
            <pc:docMk/>
            <pc:sldMk cId="1830847363" sldId="283"/>
            <ac:spMk id="16011" creationId="{F9170450-9234-4B3E-8ED6-19B2376B845D}"/>
          </ac:spMkLst>
        </pc:spChg>
        <pc:spChg chg="mod">
          <ac:chgData name="Vivek Saahil" userId="43ad321a-5946-4c44-869a-99c3331d9527" providerId="ADAL" clId="{EA813354-F016-409C-A55B-EB42D8BC8B73}" dt="2021-04-06T04:33:14.680" v="5341" actId="27803"/>
          <ac:spMkLst>
            <pc:docMk/>
            <pc:sldMk cId="1830847363" sldId="283"/>
            <ac:spMk id="16012" creationId="{6475F7A1-46DF-4B3E-97B9-E8253F408FA3}"/>
          </ac:spMkLst>
        </pc:spChg>
        <pc:spChg chg="mod">
          <ac:chgData name="Vivek Saahil" userId="43ad321a-5946-4c44-869a-99c3331d9527" providerId="ADAL" clId="{EA813354-F016-409C-A55B-EB42D8BC8B73}" dt="2021-04-06T04:33:14.680" v="5341" actId="27803"/>
          <ac:spMkLst>
            <pc:docMk/>
            <pc:sldMk cId="1830847363" sldId="283"/>
            <ac:spMk id="16013" creationId="{1AFFBAD2-1514-4FE6-B36E-5A5FC41945B9}"/>
          </ac:spMkLst>
        </pc:spChg>
        <pc:spChg chg="mod">
          <ac:chgData name="Vivek Saahil" userId="43ad321a-5946-4c44-869a-99c3331d9527" providerId="ADAL" clId="{EA813354-F016-409C-A55B-EB42D8BC8B73}" dt="2021-04-06T04:33:14.680" v="5341" actId="27803"/>
          <ac:spMkLst>
            <pc:docMk/>
            <pc:sldMk cId="1830847363" sldId="283"/>
            <ac:spMk id="16014" creationId="{84AB89AD-5D76-415D-B7E5-3702EFE5AE27}"/>
          </ac:spMkLst>
        </pc:spChg>
        <pc:spChg chg="mod">
          <ac:chgData name="Vivek Saahil" userId="43ad321a-5946-4c44-869a-99c3331d9527" providerId="ADAL" clId="{EA813354-F016-409C-A55B-EB42D8BC8B73}" dt="2021-04-06T04:33:14.680" v="5341" actId="27803"/>
          <ac:spMkLst>
            <pc:docMk/>
            <pc:sldMk cId="1830847363" sldId="283"/>
            <ac:spMk id="16015" creationId="{419BB6F9-0483-4A23-968E-09CD5A387E5A}"/>
          </ac:spMkLst>
        </pc:spChg>
        <pc:spChg chg="mod">
          <ac:chgData name="Vivek Saahil" userId="43ad321a-5946-4c44-869a-99c3331d9527" providerId="ADAL" clId="{EA813354-F016-409C-A55B-EB42D8BC8B73}" dt="2021-04-06T04:33:14.680" v="5341" actId="27803"/>
          <ac:spMkLst>
            <pc:docMk/>
            <pc:sldMk cId="1830847363" sldId="283"/>
            <ac:spMk id="16016" creationId="{E647EE09-1986-4023-BF9E-6A1BABA15AB9}"/>
          </ac:spMkLst>
        </pc:spChg>
        <pc:spChg chg="mod">
          <ac:chgData name="Vivek Saahil" userId="43ad321a-5946-4c44-869a-99c3331d9527" providerId="ADAL" clId="{EA813354-F016-409C-A55B-EB42D8BC8B73}" dt="2021-04-06T04:33:14.680" v="5341" actId="27803"/>
          <ac:spMkLst>
            <pc:docMk/>
            <pc:sldMk cId="1830847363" sldId="283"/>
            <ac:spMk id="16017" creationId="{216C1642-1D34-418E-BF31-4827C6429923}"/>
          </ac:spMkLst>
        </pc:spChg>
        <pc:spChg chg="mod">
          <ac:chgData name="Vivek Saahil" userId="43ad321a-5946-4c44-869a-99c3331d9527" providerId="ADAL" clId="{EA813354-F016-409C-A55B-EB42D8BC8B73}" dt="2021-04-06T04:33:14.680" v="5341" actId="27803"/>
          <ac:spMkLst>
            <pc:docMk/>
            <pc:sldMk cId="1830847363" sldId="283"/>
            <ac:spMk id="16018" creationId="{4607C067-6F98-488C-8E2D-F5B3AFA9BD9B}"/>
          </ac:spMkLst>
        </pc:spChg>
        <pc:spChg chg="mod">
          <ac:chgData name="Vivek Saahil" userId="43ad321a-5946-4c44-869a-99c3331d9527" providerId="ADAL" clId="{EA813354-F016-409C-A55B-EB42D8BC8B73}" dt="2021-04-06T04:33:14.680" v="5341" actId="27803"/>
          <ac:spMkLst>
            <pc:docMk/>
            <pc:sldMk cId="1830847363" sldId="283"/>
            <ac:spMk id="16019" creationId="{27019AD8-FD94-40DF-83B4-FF36A4DF9F07}"/>
          </ac:spMkLst>
        </pc:spChg>
        <pc:spChg chg="mod">
          <ac:chgData name="Vivek Saahil" userId="43ad321a-5946-4c44-869a-99c3331d9527" providerId="ADAL" clId="{EA813354-F016-409C-A55B-EB42D8BC8B73}" dt="2021-04-06T04:33:14.680" v="5341" actId="27803"/>
          <ac:spMkLst>
            <pc:docMk/>
            <pc:sldMk cId="1830847363" sldId="283"/>
            <ac:spMk id="16020" creationId="{7D1DDC49-20CA-4390-A68B-C10C20A84985}"/>
          </ac:spMkLst>
        </pc:spChg>
        <pc:spChg chg="mod">
          <ac:chgData name="Vivek Saahil" userId="43ad321a-5946-4c44-869a-99c3331d9527" providerId="ADAL" clId="{EA813354-F016-409C-A55B-EB42D8BC8B73}" dt="2021-04-06T04:33:14.680" v="5341" actId="27803"/>
          <ac:spMkLst>
            <pc:docMk/>
            <pc:sldMk cId="1830847363" sldId="283"/>
            <ac:spMk id="16021" creationId="{2DF70C57-A821-457E-A9D2-619FAAFF2B62}"/>
          </ac:spMkLst>
        </pc:spChg>
        <pc:spChg chg="mod">
          <ac:chgData name="Vivek Saahil" userId="43ad321a-5946-4c44-869a-99c3331d9527" providerId="ADAL" clId="{EA813354-F016-409C-A55B-EB42D8BC8B73}" dt="2021-04-06T04:33:14.680" v="5341" actId="27803"/>
          <ac:spMkLst>
            <pc:docMk/>
            <pc:sldMk cId="1830847363" sldId="283"/>
            <ac:spMk id="16022" creationId="{8016ED4C-89DB-4823-8BEB-DBBF89DDB5F1}"/>
          </ac:spMkLst>
        </pc:spChg>
        <pc:spChg chg="mod">
          <ac:chgData name="Vivek Saahil" userId="43ad321a-5946-4c44-869a-99c3331d9527" providerId="ADAL" clId="{EA813354-F016-409C-A55B-EB42D8BC8B73}" dt="2021-04-06T04:33:14.680" v="5341" actId="27803"/>
          <ac:spMkLst>
            <pc:docMk/>
            <pc:sldMk cId="1830847363" sldId="283"/>
            <ac:spMk id="16023" creationId="{7198030D-D616-4627-9A0D-22062FADB2DF}"/>
          </ac:spMkLst>
        </pc:spChg>
        <pc:spChg chg="mod">
          <ac:chgData name="Vivek Saahil" userId="43ad321a-5946-4c44-869a-99c3331d9527" providerId="ADAL" clId="{EA813354-F016-409C-A55B-EB42D8BC8B73}" dt="2021-04-06T04:33:14.680" v="5341" actId="27803"/>
          <ac:spMkLst>
            <pc:docMk/>
            <pc:sldMk cId="1830847363" sldId="283"/>
            <ac:spMk id="16024" creationId="{3A97F35B-52C9-43B9-9C5C-A43CEC214252}"/>
          </ac:spMkLst>
        </pc:spChg>
        <pc:spChg chg="mod">
          <ac:chgData name="Vivek Saahil" userId="43ad321a-5946-4c44-869a-99c3331d9527" providerId="ADAL" clId="{EA813354-F016-409C-A55B-EB42D8BC8B73}" dt="2021-04-06T04:33:14.680" v="5341" actId="27803"/>
          <ac:spMkLst>
            <pc:docMk/>
            <pc:sldMk cId="1830847363" sldId="283"/>
            <ac:spMk id="16025" creationId="{9C873DEA-D14A-4140-99B5-E1C8727692AD}"/>
          </ac:spMkLst>
        </pc:spChg>
        <pc:spChg chg="mod">
          <ac:chgData name="Vivek Saahil" userId="43ad321a-5946-4c44-869a-99c3331d9527" providerId="ADAL" clId="{EA813354-F016-409C-A55B-EB42D8BC8B73}" dt="2021-04-06T04:33:14.680" v="5341" actId="27803"/>
          <ac:spMkLst>
            <pc:docMk/>
            <pc:sldMk cId="1830847363" sldId="283"/>
            <ac:spMk id="16026" creationId="{CFDACC32-E78E-4D45-8B9E-E16A195C957C}"/>
          </ac:spMkLst>
        </pc:spChg>
        <pc:spChg chg="mod">
          <ac:chgData name="Vivek Saahil" userId="43ad321a-5946-4c44-869a-99c3331d9527" providerId="ADAL" clId="{EA813354-F016-409C-A55B-EB42D8BC8B73}" dt="2021-04-06T04:33:14.680" v="5341" actId="27803"/>
          <ac:spMkLst>
            <pc:docMk/>
            <pc:sldMk cId="1830847363" sldId="283"/>
            <ac:spMk id="16027" creationId="{A67F4EA0-CED9-4FA7-B235-39470FF07B65}"/>
          </ac:spMkLst>
        </pc:spChg>
        <pc:spChg chg="mod">
          <ac:chgData name="Vivek Saahil" userId="43ad321a-5946-4c44-869a-99c3331d9527" providerId="ADAL" clId="{EA813354-F016-409C-A55B-EB42D8BC8B73}" dt="2021-04-06T04:33:14.680" v="5341" actId="27803"/>
          <ac:spMkLst>
            <pc:docMk/>
            <pc:sldMk cId="1830847363" sldId="283"/>
            <ac:spMk id="16028" creationId="{DC48262F-05E7-4663-B956-4A13A614E6D9}"/>
          </ac:spMkLst>
        </pc:spChg>
        <pc:spChg chg="mod">
          <ac:chgData name="Vivek Saahil" userId="43ad321a-5946-4c44-869a-99c3331d9527" providerId="ADAL" clId="{EA813354-F016-409C-A55B-EB42D8BC8B73}" dt="2021-04-06T04:33:14.680" v="5341" actId="27803"/>
          <ac:spMkLst>
            <pc:docMk/>
            <pc:sldMk cId="1830847363" sldId="283"/>
            <ac:spMk id="16029" creationId="{1F8B57A5-7C17-428C-B8A6-8BED85F6310B}"/>
          </ac:spMkLst>
        </pc:spChg>
        <pc:spChg chg="mod">
          <ac:chgData name="Vivek Saahil" userId="43ad321a-5946-4c44-869a-99c3331d9527" providerId="ADAL" clId="{EA813354-F016-409C-A55B-EB42D8BC8B73}" dt="2021-04-06T04:33:14.680" v="5341" actId="27803"/>
          <ac:spMkLst>
            <pc:docMk/>
            <pc:sldMk cId="1830847363" sldId="283"/>
            <ac:spMk id="16030" creationId="{AB5C90DA-775A-4911-85EF-FA6EBEBD6F28}"/>
          </ac:spMkLst>
        </pc:spChg>
        <pc:spChg chg="mod">
          <ac:chgData name="Vivek Saahil" userId="43ad321a-5946-4c44-869a-99c3331d9527" providerId="ADAL" clId="{EA813354-F016-409C-A55B-EB42D8BC8B73}" dt="2021-04-06T04:33:14.680" v="5341" actId="27803"/>
          <ac:spMkLst>
            <pc:docMk/>
            <pc:sldMk cId="1830847363" sldId="283"/>
            <ac:spMk id="16031" creationId="{63F01655-43BD-4D88-B334-F4531E8C35B4}"/>
          </ac:spMkLst>
        </pc:spChg>
        <pc:spChg chg="mod">
          <ac:chgData name="Vivek Saahil" userId="43ad321a-5946-4c44-869a-99c3331d9527" providerId="ADAL" clId="{EA813354-F016-409C-A55B-EB42D8BC8B73}" dt="2021-04-06T04:33:14.680" v="5341" actId="27803"/>
          <ac:spMkLst>
            <pc:docMk/>
            <pc:sldMk cId="1830847363" sldId="283"/>
            <ac:spMk id="16032" creationId="{AD7359C4-FB64-47F0-82FA-66A3C9EA7576}"/>
          </ac:spMkLst>
        </pc:spChg>
        <pc:spChg chg="mod">
          <ac:chgData name="Vivek Saahil" userId="43ad321a-5946-4c44-869a-99c3331d9527" providerId="ADAL" clId="{EA813354-F016-409C-A55B-EB42D8BC8B73}" dt="2021-04-06T04:33:14.680" v="5341" actId="27803"/>
          <ac:spMkLst>
            <pc:docMk/>
            <pc:sldMk cId="1830847363" sldId="283"/>
            <ac:spMk id="16033" creationId="{E0259649-1D2F-4109-B304-96C498D6203E}"/>
          </ac:spMkLst>
        </pc:spChg>
        <pc:spChg chg="mod">
          <ac:chgData name="Vivek Saahil" userId="43ad321a-5946-4c44-869a-99c3331d9527" providerId="ADAL" clId="{EA813354-F016-409C-A55B-EB42D8BC8B73}" dt="2021-04-06T04:33:14.680" v="5341" actId="27803"/>
          <ac:spMkLst>
            <pc:docMk/>
            <pc:sldMk cId="1830847363" sldId="283"/>
            <ac:spMk id="16034" creationId="{E76D1A43-CAED-4BF3-9D9F-FA28AC6D6083}"/>
          </ac:spMkLst>
        </pc:spChg>
        <pc:spChg chg="mod">
          <ac:chgData name="Vivek Saahil" userId="43ad321a-5946-4c44-869a-99c3331d9527" providerId="ADAL" clId="{EA813354-F016-409C-A55B-EB42D8BC8B73}" dt="2021-04-06T04:33:14.680" v="5341" actId="27803"/>
          <ac:spMkLst>
            <pc:docMk/>
            <pc:sldMk cId="1830847363" sldId="283"/>
            <ac:spMk id="16035" creationId="{96413657-6625-4E1E-B59E-9AC2B558EF81}"/>
          </ac:spMkLst>
        </pc:spChg>
        <pc:spChg chg="mod">
          <ac:chgData name="Vivek Saahil" userId="43ad321a-5946-4c44-869a-99c3331d9527" providerId="ADAL" clId="{EA813354-F016-409C-A55B-EB42D8BC8B73}" dt="2021-04-06T04:33:14.680" v="5341" actId="27803"/>
          <ac:spMkLst>
            <pc:docMk/>
            <pc:sldMk cId="1830847363" sldId="283"/>
            <ac:spMk id="16036" creationId="{18C59981-6A42-442A-AE87-EBE10E3FBA4C}"/>
          </ac:spMkLst>
        </pc:spChg>
        <pc:spChg chg="mod">
          <ac:chgData name="Vivek Saahil" userId="43ad321a-5946-4c44-869a-99c3331d9527" providerId="ADAL" clId="{EA813354-F016-409C-A55B-EB42D8BC8B73}" dt="2021-04-06T04:33:14.680" v="5341" actId="27803"/>
          <ac:spMkLst>
            <pc:docMk/>
            <pc:sldMk cId="1830847363" sldId="283"/>
            <ac:spMk id="16037" creationId="{94469BF1-35F3-467D-A18C-9C1B26A963CD}"/>
          </ac:spMkLst>
        </pc:spChg>
        <pc:spChg chg="mod">
          <ac:chgData name="Vivek Saahil" userId="43ad321a-5946-4c44-869a-99c3331d9527" providerId="ADAL" clId="{EA813354-F016-409C-A55B-EB42D8BC8B73}" dt="2021-04-06T04:33:14.680" v="5341" actId="27803"/>
          <ac:spMkLst>
            <pc:docMk/>
            <pc:sldMk cId="1830847363" sldId="283"/>
            <ac:spMk id="16038" creationId="{487F2D1A-91B3-420C-8A85-B4DA4B020463}"/>
          </ac:spMkLst>
        </pc:spChg>
        <pc:spChg chg="mod">
          <ac:chgData name="Vivek Saahil" userId="43ad321a-5946-4c44-869a-99c3331d9527" providerId="ADAL" clId="{EA813354-F016-409C-A55B-EB42D8BC8B73}" dt="2021-04-06T04:33:14.680" v="5341" actId="27803"/>
          <ac:spMkLst>
            <pc:docMk/>
            <pc:sldMk cId="1830847363" sldId="283"/>
            <ac:spMk id="16039" creationId="{6D3CCAF3-CC0A-4778-9920-8A2707460240}"/>
          </ac:spMkLst>
        </pc:spChg>
        <pc:spChg chg="mod">
          <ac:chgData name="Vivek Saahil" userId="43ad321a-5946-4c44-869a-99c3331d9527" providerId="ADAL" clId="{EA813354-F016-409C-A55B-EB42D8BC8B73}" dt="2021-04-06T04:33:14.680" v="5341" actId="27803"/>
          <ac:spMkLst>
            <pc:docMk/>
            <pc:sldMk cId="1830847363" sldId="283"/>
            <ac:spMk id="16040" creationId="{D01BD02A-7A6F-4E0A-999E-EB9C6CF19454}"/>
          </ac:spMkLst>
        </pc:spChg>
        <pc:spChg chg="mod">
          <ac:chgData name="Vivek Saahil" userId="43ad321a-5946-4c44-869a-99c3331d9527" providerId="ADAL" clId="{EA813354-F016-409C-A55B-EB42D8BC8B73}" dt="2021-04-06T04:33:14.680" v="5341" actId="27803"/>
          <ac:spMkLst>
            <pc:docMk/>
            <pc:sldMk cId="1830847363" sldId="283"/>
            <ac:spMk id="16041" creationId="{C96F857D-944C-4DCC-9603-AAE285511122}"/>
          </ac:spMkLst>
        </pc:spChg>
        <pc:spChg chg="mod">
          <ac:chgData name="Vivek Saahil" userId="43ad321a-5946-4c44-869a-99c3331d9527" providerId="ADAL" clId="{EA813354-F016-409C-A55B-EB42D8BC8B73}" dt="2021-04-06T04:33:14.680" v="5341" actId="27803"/>
          <ac:spMkLst>
            <pc:docMk/>
            <pc:sldMk cId="1830847363" sldId="283"/>
            <ac:spMk id="16042" creationId="{66FD30C3-8023-4A69-A86C-AD67298F5DB3}"/>
          </ac:spMkLst>
        </pc:spChg>
        <pc:spChg chg="mod">
          <ac:chgData name="Vivek Saahil" userId="43ad321a-5946-4c44-869a-99c3331d9527" providerId="ADAL" clId="{EA813354-F016-409C-A55B-EB42D8BC8B73}" dt="2021-04-06T04:33:14.680" v="5341" actId="27803"/>
          <ac:spMkLst>
            <pc:docMk/>
            <pc:sldMk cId="1830847363" sldId="283"/>
            <ac:spMk id="16043" creationId="{252DB4FE-D356-4692-8155-73A5661E3651}"/>
          </ac:spMkLst>
        </pc:spChg>
        <pc:spChg chg="mod">
          <ac:chgData name="Vivek Saahil" userId="43ad321a-5946-4c44-869a-99c3331d9527" providerId="ADAL" clId="{EA813354-F016-409C-A55B-EB42D8BC8B73}" dt="2021-04-06T04:33:14.680" v="5341" actId="27803"/>
          <ac:spMkLst>
            <pc:docMk/>
            <pc:sldMk cId="1830847363" sldId="283"/>
            <ac:spMk id="16044" creationId="{EFE20F3C-B984-4A4F-8384-8F74A6703E76}"/>
          </ac:spMkLst>
        </pc:spChg>
        <pc:spChg chg="mod">
          <ac:chgData name="Vivek Saahil" userId="43ad321a-5946-4c44-869a-99c3331d9527" providerId="ADAL" clId="{EA813354-F016-409C-A55B-EB42D8BC8B73}" dt="2021-04-06T04:33:14.680" v="5341" actId="27803"/>
          <ac:spMkLst>
            <pc:docMk/>
            <pc:sldMk cId="1830847363" sldId="283"/>
            <ac:spMk id="16045" creationId="{59EE9E51-0FF2-4C0C-8EDF-23135ECE0A05}"/>
          </ac:spMkLst>
        </pc:spChg>
        <pc:spChg chg="mod">
          <ac:chgData name="Vivek Saahil" userId="43ad321a-5946-4c44-869a-99c3331d9527" providerId="ADAL" clId="{EA813354-F016-409C-A55B-EB42D8BC8B73}" dt="2021-04-06T04:33:14.680" v="5341" actId="27803"/>
          <ac:spMkLst>
            <pc:docMk/>
            <pc:sldMk cId="1830847363" sldId="283"/>
            <ac:spMk id="16046" creationId="{30227970-4B56-4F3E-8C82-869377F3C300}"/>
          </ac:spMkLst>
        </pc:spChg>
        <pc:spChg chg="mod">
          <ac:chgData name="Vivek Saahil" userId="43ad321a-5946-4c44-869a-99c3331d9527" providerId="ADAL" clId="{EA813354-F016-409C-A55B-EB42D8BC8B73}" dt="2021-04-06T04:33:14.680" v="5341" actId="27803"/>
          <ac:spMkLst>
            <pc:docMk/>
            <pc:sldMk cId="1830847363" sldId="283"/>
            <ac:spMk id="16047" creationId="{5CFA877D-8613-4B9A-A524-55CA854CAFC0}"/>
          </ac:spMkLst>
        </pc:spChg>
        <pc:spChg chg="mod">
          <ac:chgData name="Vivek Saahil" userId="43ad321a-5946-4c44-869a-99c3331d9527" providerId="ADAL" clId="{EA813354-F016-409C-A55B-EB42D8BC8B73}" dt="2021-04-06T04:33:14.680" v="5341" actId="27803"/>
          <ac:spMkLst>
            <pc:docMk/>
            <pc:sldMk cId="1830847363" sldId="283"/>
            <ac:spMk id="16048" creationId="{6929E962-9752-4D10-B544-95854567C8D4}"/>
          </ac:spMkLst>
        </pc:spChg>
        <pc:spChg chg="mod">
          <ac:chgData name="Vivek Saahil" userId="43ad321a-5946-4c44-869a-99c3331d9527" providerId="ADAL" clId="{EA813354-F016-409C-A55B-EB42D8BC8B73}" dt="2021-04-06T04:33:14.680" v="5341" actId="27803"/>
          <ac:spMkLst>
            <pc:docMk/>
            <pc:sldMk cId="1830847363" sldId="283"/>
            <ac:spMk id="16049" creationId="{3027410F-0111-4B70-9233-439BD9A0C746}"/>
          </ac:spMkLst>
        </pc:spChg>
        <pc:spChg chg="mod">
          <ac:chgData name="Vivek Saahil" userId="43ad321a-5946-4c44-869a-99c3331d9527" providerId="ADAL" clId="{EA813354-F016-409C-A55B-EB42D8BC8B73}" dt="2021-04-06T04:33:14.680" v="5341" actId="27803"/>
          <ac:spMkLst>
            <pc:docMk/>
            <pc:sldMk cId="1830847363" sldId="283"/>
            <ac:spMk id="16050" creationId="{AF47243B-EE69-41F9-AC7C-8F596C4A54F0}"/>
          </ac:spMkLst>
        </pc:spChg>
        <pc:spChg chg="mod">
          <ac:chgData name="Vivek Saahil" userId="43ad321a-5946-4c44-869a-99c3331d9527" providerId="ADAL" clId="{EA813354-F016-409C-A55B-EB42D8BC8B73}" dt="2021-04-06T04:33:14.680" v="5341" actId="27803"/>
          <ac:spMkLst>
            <pc:docMk/>
            <pc:sldMk cId="1830847363" sldId="283"/>
            <ac:spMk id="16051" creationId="{60732C70-6517-4D7C-B11D-FDFB53A512F4}"/>
          </ac:spMkLst>
        </pc:spChg>
        <pc:spChg chg="mod">
          <ac:chgData name="Vivek Saahil" userId="43ad321a-5946-4c44-869a-99c3331d9527" providerId="ADAL" clId="{EA813354-F016-409C-A55B-EB42D8BC8B73}" dt="2021-04-06T04:33:14.680" v="5341" actId="27803"/>
          <ac:spMkLst>
            <pc:docMk/>
            <pc:sldMk cId="1830847363" sldId="283"/>
            <ac:spMk id="16052" creationId="{777816F4-6253-47C5-B3F6-F0FA9B7DD307}"/>
          </ac:spMkLst>
        </pc:spChg>
        <pc:spChg chg="mod">
          <ac:chgData name="Vivek Saahil" userId="43ad321a-5946-4c44-869a-99c3331d9527" providerId="ADAL" clId="{EA813354-F016-409C-A55B-EB42D8BC8B73}" dt="2021-04-06T04:33:14.680" v="5341" actId="27803"/>
          <ac:spMkLst>
            <pc:docMk/>
            <pc:sldMk cId="1830847363" sldId="283"/>
            <ac:spMk id="16053" creationId="{9105B20D-7292-4690-9684-255B11079D4E}"/>
          </ac:spMkLst>
        </pc:spChg>
        <pc:spChg chg="mod">
          <ac:chgData name="Vivek Saahil" userId="43ad321a-5946-4c44-869a-99c3331d9527" providerId="ADAL" clId="{EA813354-F016-409C-A55B-EB42D8BC8B73}" dt="2021-04-06T04:33:14.680" v="5341" actId="27803"/>
          <ac:spMkLst>
            <pc:docMk/>
            <pc:sldMk cId="1830847363" sldId="283"/>
            <ac:spMk id="16054" creationId="{16BB10A4-29D5-45C3-B325-A30D08DDD7FA}"/>
          </ac:spMkLst>
        </pc:spChg>
        <pc:spChg chg="mod">
          <ac:chgData name="Vivek Saahil" userId="43ad321a-5946-4c44-869a-99c3331d9527" providerId="ADAL" clId="{EA813354-F016-409C-A55B-EB42D8BC8B73}" dt="2021-04-06T04:33:14.680" v="5341" actId="27803"/>
          <ac:spMkLst>
            <pc:docMk/>
            <pc:sldMk cId="1830847363" sldId="283"/>
            <ac:spMk id="16055" creationId="{AE772995-17CC-46BB-8212-D5B1BC0945F8}"/>
          </ac:spMkLst>
        </pc:spChg>
        <pc:spChg chg="mod">
          <ac:chgData name="Vivek Saahil" userId="43ad321a-5946-4c44-869a-99c3331d9527" providerId="ADAL" clId="{EA813354-F016-409C-A55B-EB42D8BC8B73}" dt="2021-04-06T04:33:14.680" v="5341" actId="27803"/>
          <ac:spMkLst>
            <pc:docMk/>
            <pc:sldMk cId="1830847363" sldId="283"/>
            <ac:spMk id="16056" creationId="{240471CA-1CA2-4D94-AA5E-67F6A05C3362}"/>
          </ac:spMkLst>
        </pc:spChg>
        <pc:spChg chg="mod">
          <ac:chgData name="Vivek Saahil" userId="43ad321a-5946-4c44-869a-99c3331d9527" providerId="ADAL" clId="{EA813354-F016-409C-A55B-EB42D8BC8B73}" dt="2021-04-06T04:33:14.680" v="5341" actId="27803"/>
          <ac:spMkLst>
            <pc:docMk/>
            <pc:sldMk cId="1830847363" sldId="283"/>
            <ac:spMk id="16057" creationId="{DA5DC2C7-F4EC-49F0-A701-EFEA281E42BE}"/>
          </ac:spMkLst>
        </pc:spChg>
        <pc:spChg chg="mod">
          <ac:chgData name="Vivek Saahil" userId="43ad321a-5946-4c44-869a-99c3331d9527" providerId="ADAL" clId="{EA813354-F016-409C-A55B-EB42D8BC8B73}" dt="2021-04-06T04:33:14.680" v="5341" actId="27803"/>
          <ac:spMkLst>
            <pc:docMk/>
            <pc:sldMk cId="1830847363" sldId="283"/>
            <ac:spMk id="16058" creationId="{8CA5B872-0A39-4F53-BE7D-ED6C85424855}"/>
          </ac:spMkLst>
        </pc:spChg>
        <pc:spChg chg="mod">
          <ac:chgData name="Vivek Saahil" userId="43ad321a-5946-4c44-869a-99c3331d9527" providerId="ADAL" clId="{EA813354-F016-409C-A55B-EB42D8BC8B73}" dt="2021-04-06T04:33:14.680" v="5341" actId="27803"/>
          <ac:spMkLst>
            <pc:docMk/>
            <pc:sldMk cId="1830847363" sldId="283"/>
            <ac:spMk id="16059" creationId="{4E360A43-BB10-497A-B2D1-D670D8E49C24}"/>
          </ac:spMkLst>
        </pc:spChg>
        <pc:spChg chg="mod">
          <ac:chgData name="Vivek Saahil" userId="43ad321a-5946-4c44-869a-99c3331d9527" providerId="ADAL" clId="{EA813354-F016-409C-A55B-EB42D8BC8B73}" dt="2021-04-06T04:33:14.680" v="5341" actId="27803"/>
          <ac:spMkLst>
            <pc:docMk/>
            <pc:sldMk cId="1830847363" sldId="283"/>
            <ac:spMk id="16060" creationId="{B300076E-A67E-42B1-82D4-65D1B6A08666}"/>
          </ac:spMkLst>
        </pc:spChg>
        <pc:spChg chg="mod">
          <ac:chgData name="Vivek Saahil" userId="43ad321a-5946-4c44-869a-99c3331d9527" providerId="ADAL" clId="{EA813354-F016-409C-A55B-EB42D8BC8B73}" dt="2021-04-06T04:33:14.680" v="5341" actId="27803"/>
          <ac:spMkLst>
            <pc:docMk/>
            <pc:sldMk cId="1830847363" sldId="283"/>
            <ac:spMk id="16061" creationId="{C224F160-18F1-4142-8CE0-E83C546A063C}"/>
          </ac:spMkLst>
        </pc:spChg>
        <pc:spChg chg="mod">
          <ac:chgData name="Vivek Saahil" userId="43ad321a-5946-4c44-869a-99c3331d9527" providerId="ADAL" clId="{EA813354-F016-409C-A55B-EB42D8BC8B73}" dt="2021-04-06T04:33:14.680" v="5341" actId="27803"/>
          <ac:spMkLst>
            <pc:docMk/>
            <pc:sldMk cId="1830847363" sldId="283"/>
            <ac:spMk id="16062" creationId="{78400CD0-3A91-4094-8A55-C632F9332148}"/>
          </ac:spMkLst>
        </pc:spChg>
        <pc:spChg chg="mod">
          <ac:chgData name="Vivek Saahil" userId="43ad321a-5946-4c44-869a-99c3331d9527" providerId="ADAL" clId="{EA813354-F016-409C-A55B-EB42D8BC8B73}" dt="2021-04-06T04:33:14.680" v="5341" actId="27803"/>
          <ac:spMkLst>
            <pc:docMk/>
            <pc:sldMk cId="1830847363" sldId="283"/>
            <ac:spMk id="16063" creationId="{0B88191D-C33C-4129-9D8C-257886F3EC19}"/>
          </ac:spMkLst>
        </pc:spChg>
        <pc:spChg chg="mod">
          <ac:chgData name="Vivek Saahil" userId="43ad321a-5946-4c44-869a-99c3331d9527" providerId="ADAL" clId="{EA813354-F016-409C-A55B-EB42D8BC8B73}" dt="2021-04-06T04:33:14.680" v="5341" actId="27803"/>
          <ac:spMkLst>
            <pc:docMk/>
            <pc:sldMk cId="1830847363" sldId="283"/>
            <ac:spMk id="16064" creationId="{3721AE6E-ECCF-45AA-8639-8116122C7DE2}"/>
          </ac:spMkLst>
        </pc:spChg>
        <pc:spChg chg="mod">
          <ac:chgData name="Vivek Saahil" userId="43ad321a-5946-4c44-869a-99c3331d9527" providerId="ADAL" clId="{EA813354-F016-409C-A55B-EB42D8BC8B73}" dt="2021-04-06T04:33:14.680" v="5341" actId="27803"/>
          <ac:spMkLst>
            <pc:docMk/>
            <pc:sldMk cId="1830847363" sldId="283"/>
            <ac:spMk id="16065" creationId="{44E7EF2D-8B89-40A8-A5C1-A755D8B6EFF3}"/>
          </ac:spMkLst>
        </pc:spChg>
        <pc:spChg chg="mod">
          <ac:chgData name="Vivek Saahil" userId="43ad321a-5946-4c44-869a-99c3331d9527" providerId="ADAL" clId="{EA813354-F016-409C-A55B-EB42D8BC8B73}" dt="2021-04-06T04:33:14.680" v="5341" actId="27803"/>
          <ac:spMkLst>
            <pc:docMk/>
            <pc:sldMk cId="1830847363" sldId="283"/>
            <ac:spMk id="16066" creationId="{DE989407-A695-4004-9CF1-F14B6F5DF39C}"/>
          </ac:spMkLst>
        </pc:spChg>
        <pc:spChg chg="mod">
          <ac:chgData name="Vivek Saahil" userId="43ad321a-5946-4c44-869a-99c3331d9527" providerId="ADAL" clId="{EA813354-F016-409C-A55B-EB42D8BC8B73}" dt="2021-04-06T04:33:14.680" v="5341" actId="27803"/>
          <ac:spMkLst>
            <pc:docMk/>
            <pc:sldMk cId="1830847363" sldId="283"/>
            <ac:spMk id="16067" creationId="{680DF40D-A448-4490-BA33-3C95B929761A}"/>
          </ac:spMkLst>
        </pc:spChg>
        <pc:spChg chg="mod">
          <ac:chgData name="Vivek Saahil" userId="43ad321a-5946-4c44-869a-99c3331d9527" providerId="ADAL" clId="{EA813354-F016-409C-A55B-EB42D8BC8B73}" dt="2021-04-06T04:33:14.680" v="5341" actId="27803"/>
          <ac:spMkLst>
            <pc:docMk/>
            <pc:sldMk cId="1830847363" sldId="283"/>
            <ac:spMk id="16068" creationId="{99AD24F1-F236-4BD4-AAF2-FB3FB0BDF2B9}"/>
          </ac:spMkLst>
        </pc:spChg>
        <pc:spChg chg="mod">
          <ac:chgData name="Vivek Saahil" userId="43ad321a-5946-4c44-869a-99c3331d9527" providerId="ADAL" clId="{EA813354-F016-409C-A55B-EB42D8BC8B73}" dt="2021-04-06T04:33:14.680" v="5341" actId="27803"/>
          <ac:spMkLst>
            <pc:docMk/>
            <pc:sldMk cId="1830847363" sldId="283"/>
            <ac:spMk id="16069" creationId="{473331C8-EB13-407E-A8CE-845BDF2D378D}"/>
          </ac:spMkLst>
        </pc:spChg>
        <pc:spChg chg="mod">
          <ac:chgData name="Vivek Saahil" userId="43ad321a-5946-4c44-869a-99c3331d9527" providerId="ADAL" clId="{EA813354-F016-409C-A55B-EB42D8BC8B73}" dt="2021-04-06T04:33:14.680" v="5341" actId="27803"/>
          <ac:spMkLst>
            <pc:docMk/>
            <pc:sldMk cId="1830847363" sldId="283"/>
            <ac:spMk id="16070" creationId="{24C102BA-21D4-4242-BDA1-9CD60CCE5011}"/>
          </ac:spMkLst>
        </pc:spChg>
        <pc:spChg chg="mod">
          <ac:chgData name="Vivek Saahil" userId="43ad321a-5946-4c44-869a-99c3331d9527" providerId="ADAL" clId="{EA813354-F016-409C-A55B-EB42D8BC8B73}" dt="2021-04-06T04:33:14.680" v="5341" actId="27803"/>
          <ac:spMkLst>
            <pc:docMk/>
            <pc:sldMk cId="1830847363" sldId="283"/>
            <ac:spMk id="16071" creationId="{38E49CD7-51F2-456A-B531-01D7A910285E}"/>
          </ac:spMkLst>
        </pc:spChg>
        <pc:spChg chg="mod">
          <ac:chgData name="Vivek Saahil" userId="43ad321a-5946-4c44-869a-99c3331d9527" providerId="ADAL" clId="{EA813354-F016-409C-A55B-EB42D8BC8B73}" dt="2021-04-06T04:33:14.680" v="5341" actId="27803"/>
          <ac:spMkLst>
            <pc:docMk/>
            <pc:sldMk cId="1830847363" sldId="283"/>
            <ac:spMk id="16072" creationId="{BE6759C6-55D1-4238-A677-00BAA61428C3}"/>
          </ac:spMkLst>
        </pc:spChg>
        <pc:spChg chg="mod">
          <ac:chgData name="Vivek Saahil" userId="43ad321a-5946-4c44-869a-99c3331d9527" providerId="ADAL" clId="{EA813354-F016-409C-A55B-EB42D8BC8B73}" dt="2021-04-06T04:33:14.680" v="5341" actId="27803"/>
          <ac:spMkLst>
            <pc:docMk/>
            <pc:sldMk cId="1830847363" sldId="283"/>
            <ac:spMk id="16073" creationId="{06B61883-4C66-4B80-AD02-5BF1825FE3F8}"/>
          </ac:spMkLst>
        </pc:spChg>
        <pc:spChg chg="mod">
          <ac:chgData name="Vivek Saahil" userId="43ad321a-5946-4c44-869a-99c3331d9527" providerId="ADAL" clId="{EA813354-F016-409C-A55B-EB42D8BC8B73}" dt="2021-04-06T04:33:14.680" v="5341" actId="27803"/>
          <ac:spMkLst>
            <pc:docMk/>
            <pc:sldMk cId="1830847363" sldId="283"/>
            <ac:spMk id="16074" creationId="{2F268BE0-4DC8-4C14-BFBC-9785D8995E5E}"/>
          </ac:spMkLst>
        </pc:spChg>
        <pc:spChg chg="mod">
          <ac:chgData name="Vivek Saahil" userId="43ad321a-5946-4c44-869a-99c3331d9527" providerId="ADAL" clId="{EA813354-F016-409C-A55B-EB42D8BC8B73}" dt="2021-04-06T04:33:14.680" v="5341" actId="27803"/>
          <ac:spMkLst>
            <pc:docMk/>
            <pc:sldMk cId="1830847363" sldId="283"/>
            <ac:spMk id="16075" creationId="{9EAF1761-DF50-42CA-AAEA-AB0F4D937675}"/>
          </ac:spMkLst>
        </pc:spChg>
        <pc:spChg chg="mod">
          <ac:chgData name="Vivek Saahil" userId="43ad321a-5946-4c44-869a-99c3331d9527" providerId="ADAL" clId="{EA813354-F016-409C-A55B-EB42D8BC8B73}" dt="2021-04-06T04:33:14.680" v="5341" actId="27803"/>
          <ac:spMkLst>
            <pc:docMk/>
            <pc:sldMk cId="1830847363" sldId="283"/>
            <ac:spMk id="16076" creationId="{68EA7A30-FA8E-405B-A50D-69CB2F6D5874}"/>
          </ac:spMkLst>
        </pc:spChg>
        <pc:spChg chg="mod">
          <ac:chgData name="Vivek Saahil" userId="43ad321a-5946-4c44-869a-99c3331d9527" providerId="ADAL" clId="{EA813354-F016-409C-A55B-EB42D8BC8B73}" dt="2021-04-06T04:33:14.680" v="5341" actId="27803"/>
          <ac:spMkLst>
            <pc:docMk/>
            <pc:sldMk cId="1830847363" sldId="283"/>
            <ac:spMk id="16077" creationId="{044FAF4D-4E0E-462F-B3CD-C5332A26FA00}"/>
          </ac:spMkLst>
        </pc:spChg>
        <pc:spChg chg="mod">
          <ac:chgData name="Vivek Saahil" userId="43ad321a-5946-4c44-869a-99c3331d9527" providerId="ADAL" clId="{EA813354-F016-409C-A55B-EB42D8BC8B73}" dt="2021-04-06T04:33:14.680" v="5341" actId="27803"/>
          <ac:spMkLst>
            <pc:docMk/>
            <pc:sldMk cId="1830847363" sldId="283"/>
            <ac:spMk id="16078" creationId="{34C85C3D-CEFE-4445-A4CF-C4A130EC82AF}"/>
          </ac:spMkLst>
        </pc:spChg>
        <pc:spChg chg="mod">
          <ac:chgData name="Vivek Saahil" userId="43ad321a-5946-4c44-869a-99c3331d9527" providerId="ADAL" clId="{EA813354-F016-409C-A55B-EB42D8BC8B73}" dt="2021-04-06T04:33:14.680" v="5341" actId="27803"/>
          <ac:spMkLst>
            <pc:docMk/>
            <pc:sldMk cId="1830847363" sldId="283"/>
            <ac:spMk id="16079" creationId="{8691B7F6-EB61-4324-A3A3-BC4C3572288E}"/>
          </ac:spMkLst>
        </pc:spChg>
        <pc:spChg chg="mod">
          <ac:chgData name="Vivek Saahil" userId="43ad321a-5946-4c44-869a-99c3331d9527" providerId="ADAL" clId="{EA813354-F016-409C-A55B-EB42D8BC8B73}" dt="2021-04-06T04:33:14.680" v="5341" actId="27803"/>
          <ac:spMkLst>
            <pc:docMk/>
            <pc:sldMk cId="1830847363" sldId="283"/>
            <ac:spMk id="16080" creationId="{F5005DD6-00D4-42C1-9554-0C9A328B9303}"/>
          </ac:spMkLst>
        </pc:spChg>
        <pc:spChg chg="mod">
          <ac:chgData name="Vivek Saahil" userId="43ad321a-5946-4c44-869a-99c3331d9527" providerId="ADAL" clId="{EA813354-F016-409C-A55B-EB42D8BC8B73}" dt="2021-04-06T04:33:14.680" v="5341" actId="27803"/>
          <ac:spMkLst>
            <pc:docMk/>
            <pc:sldMk cId="1830847363" sldId="283"/>
            <ac:spMk id="16081" creationId="{4486C83E-8F84-4F3C-A136-80C06D02FFB6}"/>
          </ac:spMkLst>
        </pc:spChg>
        <pc:spChg chg="mod">
          <ac:chgData name="Vivek Saahil" userId="43ad321a-5946-4c44-869a-99c3331d9527" providerId="ADAL" clId="{EA813354-F016-409C-A55B-EB42D8BC8B73}" dt="2021-04-06T04:33:14.680" v="5341" actId="27803"/>
          <ac:spMkLst>
            <pc:docMk/>
            <pc:sldMk cId="1830847363" sldId="283"/>
            <ac:spMk id="16082" creationId="{B09F33D7-89D7-4635-BD44-043B01929AD3}"/>
          </ac:spMkLst>
        </pc:spChg>
        <pc:spChg chg="mod">
          <ac:chgData name="Vivek Saahil" userId="43ad321a-5946-4c44-869a-99c3331d9527" providerId="ADAL" clId="{EA813354-F016-409C-A55B-EB42D8BC8B73}" dt="2021-04-06T04:33:14.680" v="5341" actId="27803"/>
          <ac:spMkLst>
            <pc:docMk/>
            <pc:sldMk cId="1830847363" sldId="283"/>
            <ac:spMk id="16083" creationId="{E13EDF7A-9BAD-4DF2-9D89-89868DC4D073}"/>
          </ac:spMkLst>
        </pc:spChg>
        <pc:spChg chg="mod">
          <ac:chgData name="Vivek Saahil" userId="43ad321a-5946-4c44-869a-99c3331d9527" providerId="ADAL" clId="{EA813354-F016-409C-A55B-EB42D8BC8B73}" dt="2021-04-06T04:33:14.680" v="5341" actId="27803"/>
          <ac:spMkLst>
            <pc:docMk/>
            <pc:sldMk cId="1830847363" sldId="283"/>
            <ac:spMk id="16084" creationId="{A2693A2C-660E-434A-8DF2-0AFCE4C070F4}"/>
          </ac:spMkLst>
        </pc:spChg>
        <pc:spChg chg="mod">
          <ac:chgData name="Vivek Saahil" userId="43ad321a-5946-4c44-869a-99c3331d9527" providerId="ADAL" clId="{EA813354-F016-409C-A55B-EB42D8BC8B73}" dt="2021-04-06T04:33:14.680" v="5341" actId="27803"/>
          <ac:spMkLst>
            <pc:docMk/>
            <pc:sldMk cId="1830847363" sldId="283"/>
            <ac:spMk id="16085" creationId="{632FF531-D885-4B2E-8BD3-F57299D5C3A4}"/>
          </ac:spMkLst>
        </pc:spChg>
        <pc:spChg chg="mod">
          <ac:chgData name="Vivek Saahil" userId="43ad321a-5946-4c44-869a-99c3331d9527" providerId="ADAL" clId="{EA813354-F016-409C-A55B-EB42D8BC8B73}" dt="2021-04-06T04:33:14.680" v="5341" actId="27803"/>
          <ac:spMkLst>
            <pc:docMk/>
            <pc:sldMk cId="1830847363" sldId="283"/>
            <ac:spMk id="16086" creationId="{67DC3E68-63C1-49AC-8D38-768F715EDF2F}"/>
          </ac:spMkLst>
        </pc:spChg>
        <pc:spChg chg="mod">
          <ac:chgData name="Vivek Saahil" userId="43ad321a-5946-4c44-869a-99c3331d9527" providerId="ADAL" clId="{EA813354-F016-409C-A55B-EB42D8BC8B73}" dt="2021-04-06T04:33:14.680" v="5341" actId="27803"/>
          <ac:spMkLst>
            <pc:docMk/>
            <pc:sldMk cId="1830847363" sldId="283"/>
            <ac:spMk id="16087" creationId="{C814B790-44AB-4F59-8D15-94F5AB55DFB2}"/>
          </ac:spMkLst>
        </pc:spChg>
        <pc:spChg chg="mod">
          <ac:chgData name="Vivek Saahil" userId="43ad321a-5946-4c44-869a-99c3331d9527" providerId="ADAL" clId="{EA813354-F016-409C-A55B-EB42D8BC8B73}" dt="2021-04-06T04:33:14.680" v="5341" actId="27803"/>
          <ac:spMkLst>
            <pc:docMk/>
            <pc:sldMk cId="1830847363" sldId="283"/>
            <ac:spMk id="16088" creationId="{A8747BFC-3DE7-405D-8973-9958BCFBFE7A}"/>
          </ac:spMkLst>
        </pc:spChg>
        <pc:spChg chg="mod">
          <ac:chgData name="Vivek Saahil" userId="43ad321a-5946-4c44-869a-99c3331d9527" providerId="ADAL" clId="{EA813354-F016-409C-A55B-EB42D8BC8B73}" dt="2021-04-06T04:33:14.680" v="5341" actId="27803"/>
          <ac:spMkLst>
            <pc:docMk/>
            <pc:sldMk cId="1830847363" sldId="283"/>
            <ac:spMk id="16089" creationId="{A98E608B-9889-4911-875D-EA6C0A37B7E4}"/>
          </ac:spMkLst>
        </pc:spChg>
        <pc:spChg chg="mod">
          <ac:chgData name="Vivek Saahil" userId="43ad321a-5946-4c44-869a-99c3331d9527" providerId="ADAL" clId="{EA813354-F016-409C-A55B-EB42D8BC8B73}" dt="2021-04-06T04:33:14.680" v="5341" actId="27803"/>
          <ac:spMkLst>
            <pc:docMk/>
            <pc:sldMk cId="1830847363" sldId="283"/>
            <ac:spMk id="16090" creationId="{80E09340-CF86-426E-B16B-E97C96F761C0}"/>
          </ac:spMkLst>
        </pc:spChg>
        <pc:spChg chg="mod">
          <ac:chgData name="Vivek Saahil" userId="43ad321a-5946-4c44-869a-99c3331d9527" providerId="ADAL" clId="{EA813354-F016-409C-A55B-EB42D8BC8B73}" dt="2021-04-06T04:33:14.680" v="5341" actId="27803"/>
          <ac:spMkLst>
            <pc:docMk/>
            <pc:sldMk cId="1830847363" sldId="283"/>
            <ac:spMk id="16091" creationId="{848EF4B7-9DF5-43D1-81B5-C8F2B52000E6}"/>
          </ac:spMkLst>
        </pc:spChg>
        <pc:spChg chg="mod">
          <ac:chgData name="Vivek Saahil" userId="43ad321a-5946-4c44-869a-99c3331d9527" providerId="ADAL" clId="{EA813354-F016-409C-A55B-EB42D8BC8B73}" dt="2021-04-06T04:33:14.680" v="5341" actId="27803"/>
          <ac:spMkLst>
            <pc:docMk/>
            <pc:sldMk cId="1830847363" sldId="283"/>
            <ac:spMk id="16092" creationId="{6EA49B13-B9D7-4F51-859C-7307A7A1B7EF}"/>
          </ac:spMkLst>
        </pc:spChg>
        <pc:spChg chg="mod">
          <ac:chgData name="Vivek Saahil" userId="43ad321a-5946-4c44-869a-99c3331d9527" providerId="ADAL" clId="{EA813354-F016-409C-A55B-EB42D8BC8B73}" dt="2021-04-06T04:33:14.680" v="5341" actId="27803"/>
          <ac:spMkLst>
            <pc:docMk/>
            <pc:sldMk cId="1830847363" sldId="283"/>
            <ac:spMk id="16093" creationId="{2EB39F9B-5D52-4CB8-AF99-1B2056503B2D}"/>
          </ac:spMkLst>
        </pc:spChg>
        <pc:spChg chg="mod">
          <ac:chgData name="Vivek Saahil" userId="43ad321a-5946-4c44-869a-99c3331d9527" providerId="ADAL" clId="{EA813354-F016-409C-A55B-EB42D8BC8B73}" dt="2021-04-06T04:33:14.680" v="5341" actId="27803"/>
          <ac:spMkLst>
            <pc:docMk/>
            <pc:sldMk cId="1830847363" sldId="283"/>
            <ac:spMk id="16094" creationId="{285BE9B8-363A-4B63-92A5-2D29D4E6DB0E}"/>
          </ac:spMkLst>
        </pc:spChg>
        <pc:spChg chg="mod">
          <ac:chgData name="Vivek Saahil" userId="43ad321a-5946-4c44-869a-99c3331d9527" providerId="ADAL" clId="{EA813354-F016-409C-A55B-EB42D8BC8B73}" dt="2021-04-06T04:33:14.680" v="5341" actId="27803"/>
          <ac:spMkLst>
            <pc:docMk/>
            <pc:sldMk cId="1830847363" sldId="283"/>
            <ac:spMk id="16095" creationId="{C5E76125-84BF-4564-8D68-6855E1B1492B}"/>
          </ac:spMkLst>
        </pc:spChg>
        <pc:spChg chg="mod">
          <ac:chgData name="Vivek Saahil" userId="43ad321a-5946-4c44-869a-99c3331d9527" providerId="ADAL" clId="{EA813354-F016-409C-A55B-EB42D8BC8B73}" dt="2021-04-06T04:33:14.680" v="5341" actId="27803"/>
          <ac:spMkLst>
            <pc:docMk/>
            <pc:sldMk cId="1830847363" sldId="283"/>
            <ac:spMk id="16096" creationId="{092D6AE4-49C8-41CC-9F6D-7B10C552C44F}"/>
          </ac:spMkLst>
        </pc:spChg>
        <pc:spChg chg="mod">
          <ac:chgData name="Vivek Saahil" userId="43ad321a-5946-4c44-869a-99c3331d9527" providerId="ADAL" clId="{EA813354-F016-409C-A55B-EB42D8BC8B73}" dt="2021-04-06T04:33:14.680" v="5341" actId="27803"/>
          <ac:spMkLst>
            <pc:docMk/>
            <pc:sldMk cId="1830847363" sldId="283"/>
            <ac:spMk id="16097" creationId="{7E76EF2F-137C-4EC3-A6B6-B227AA998B24}"/>
          </ac:spMkLst>
        </pc:spChg>
        <pc:spChg chg="mod">
          <ac:chgData name="Vivek Saahil" userId="43ad321a-5946-4c44-869a-99c3331d9527" providerId="ADAL" clId="{EA813354-F016-409C-A55B-EB42D8BC8B73}" dt="2021-04-06T04:33:14.680" v="5341" actId="27803"/>
          <ac:spMkLst>
            <pc:docMk/>
            <pc:sldMk cId="1830847363" sldId="283"/>
            <ac:spMk id="16098" creationId="{D6B941EC-CE5C-4FCC-A9AC-9BCE931B71BB}"/>
          </ac:spMkLst>
        </pc:spChg>
        <pc:spChg chg="mod">
          <ac:chgData name="Vivek Saahil" userId="43ad321a-5946-4c44-869a-99c3331d9527" providerId="ADAL" clId="{EA813354-F016-409C-A55B-EB42D8BC8B73}" dt="2021-04-06T04:33:14.680" v="5341" actId="27803"/>
          <ac:spMkLst>
            <pc:docMk/>
            <pc:sldMk cId="1830847363" sldId="283"/>
            <ac:spMk id="16099" creationId="{26620C57-F6DB-454A-95F5-70EF341B126F}"/>
          </ac:spMkLst>
        </pc:spChg>
        <pc:spChg chg="mod">
          <ac:chgData name="Vivek Saahil" userId="43ad321a-5946-4c44-869a-99c3331d9527" providerId="ADAL" clId="{EA813354-F016-409C-A55B-EB42D8BC8B73}" dt="2021-04-06T04:33:14.680" v="5341" actId="27803"/>
          <ac:spMkLst>
            <pc:docMk/>
            <pc:sldMk cId="1830847363" sldId="283"/>
            <ac:spMk id="16100" creationId="{6B59D83B-F3B4-493C-9933-F3F9B3BE634F}"/>
          </ac:spMkLst>
        </pc:spChg>
        <pc:spChg chg="mod">
          <ac:chgData name="Vivek Saahil" userId="43ad321a-5946-4c44-869a-99c3331d9527" providerId="ADAL" clId="{EA813354-F016-409C-A55B-EB42D8BC8B73}" dt="2021-04-06T04:33:14.680" v="5341" actId="27803"/>
          <ac:spMkLst>
            <pc:docMk/>
            <pc:sldMk cId="1830847363" sldId="283"/>
            <ac:spMk id="16101" creationId="{A65F9038-0F5C-4E87-BC4C-38FFF03AF1B0}"/>
          </ac:spMkLst>
        </pc:spChg>
        <pc:spChg chg="mod">
          <ac:chgData name="Vivek Saahil" userId="43ad321a-5946-4c44-869a-99c3331d9527" providerId="ADAL" clId="{EA813354-F016-409C-A55B-EB42D8BC8B73}" dt="2021-04-06T04:33:14.680" v="5341" actId="27803"/>
          <ac:spMkLst>
            <pc:docMk/>
            <pc:sldMk cId="1830847363" sldId="283"/>
            <ac:spMk id="16102" creationId="{2D4A35BE-2B00-4B67-90C3-3CBFBABF392C}"/>
          </ac:spMkLst>
        </pc:spChg>
        <pc:spChg chg="mod">
          <ac:chgData name="Vivek Saahil" userId="43ad321a-5946-4c44-869a-99c3331d9527" providerId="ADAL" clId="{EA813354-F016-409C-A55B-EB42D8BC8B73}" dt="2021-04-06T04:33:14.680" v="5341" actId="27803"/>
          <ac:spMkLst>
            <pc:docMk/>
            <pc:sldMk cId="1830847363" sldId="283"/>
            <ac:spMk id="16103" creationId="{5843BFD3-3871-4683-8228-6F85B6657480}"/>
          </ac:spMkLst>
        </pc:spChg>
        <pc:spChg chg="mod">
          <ac:chgData name="Vivek Saahil" userId="43ad321a-5946-4c44-869a-99c3331d9527" providerId="ADAL" clId="{EA813354-F016-409C-A55B-EB42D8BC8B73}" dt="2021-04-06T04:33:14.680" v="5341" actId="27803"/>
          <ac:spMkLst>
            <pc:docMk/>
            <pc:sldMk cId="1830847363" sldId="283"/>
            <ac:spMk id="16104" creationId="{297A0FA0-8819-463F-A2CC-A7C25B0F4AB0}"/>
          </ac:spMkLst>
        </pc:spChg>
        <pc:spChg chg="mod">
          <ac:chgData name="Vivek Saahil" userId="43ad321a-5946-4c44-869a-99c3331d9527" providerId="ADAL" clId="{EA813354-F016-409C-A55B-EB42D8BC8B73}" dt="2021-04-06T04:33:14.680" v="5341" actId="27803"/>
          <ac:spMkLst>
            <pc:docMk/>
            <pc:sldMk cId="1830847363" sldId="283"/>
            <ac:spMk id="16105" creationId="{1DB0589B-AA85-4861-B7CB-98DAF90AF845}"/>
          </ac:spMkLst>
        </pc:spChg>
        <pc:spChg chg="mod">
          <ac:chgData name="Vivek Saahil" userId="43ad321a-5946-4c44-869a-99c3331d9527" providerId="ADAL" clId="{EA813354-F016-409C-A55B-EB42D8BC8B73}" dt="2021-04-06T04:33:14.680" v="5341" actId="27803"/>
          <ac:spMkLst>
            <pc:docMk/>
            <pc:sldMk cId="1830847363" sldId="283"/>
            <ac:spMk id="16106" creationId="{88954DB9-7642-4E5D-AFB0-FE008D28E8A9}"/>
          </ac:spMkLst>
        </pc:spChg>
        <pc:spChg chg="mod">
          <ac:chgData name="Vivek Saahil" userId="43ad321a-5946-4c44-869a-99c3331d9527" providerId="ADAL" clId="{EA813354-F016-409C-A55B-EB42D8BC8B73}" dt="2021-04-06T04:33:14.680" v="5341" actId="27803"/>
          <ac:spMkLst>
            <pc:docMk/>
            <pc:sldMk cId="1830847363" sldId="283"/>
            <ac:spMk id="16107" creationId="{C08C4A01-8092-4AFB-AFFE-DD2AD23B8245}"/>
          </ac:spMkLst>
        </pc:spChg>
        <pc:spChg chg="mod">
          <ac:chgData name="Vivek Saahil" userId="43ad321a-5946-4c44-869a-99c3331d9527" providerId="ADAL" clId="{EA813354-F016-409C-A55B-EB42D8BC8B73}" dt="2021-04-06T04:33:14.680" v="5341" actId="27803"/>
          <ac:spMkLst>
            <pc:docMk/>
            <pc:sldMk cId="1830847363" sldId="283"/>
            <ac:spMk id="16108" creationId="{338FBE88-AF0D-4DA3-9CF1-7DCDD650BE88}"/>
          </ac:spMkLst>
        </pc:spChg>
        <pc:spChg chg="mod">
          <ac:chgData name="Vivek Saahil" userId="43ad321a-5946-4c44-869a-99c3331d9527" providerId="ADAL" clId="{EA813354-F016-409C-A55B-EB42D8BC8B73}" dt="2021-04-06T04:33:14.680" v="5341" actId="27803"/>
          <ac:spMkLst>
            <pc:docMk/>
            <pc:sldMk cId="1830847363" sldId="283"/>
            <ac:spMk id="16109" creationId="{6268656A-CA0C-4E6D-BFA9-4BB0A5BF816F}"/>
          </ac:spMkLst>
        </pc:spChg>
        <pc:spChg chg="mod">
          <ac:chgData name="Vivek Saahil" userId="43ad321a-5946-4c44-869a-99c3331d9527" providerId="ADAL" clId="{EA813354-F016-409C-A55B-EB42D8BC8B73}" dt="2021-04-06T04:33:14.680" v="5341" actId="27803"/>
          <ac:spMkLst>
            <pc:docMk/>
            <pc:sldMk cId="1830847363" sldId="283"/>
            <ac:spMk id="16110" creationId="{2D444E75-BEF7-428A-A54F-A24BD75CA143}"/>
          </ac:spMkLst>
        </pc:spChg>
        <pc:spChg chg="mod">
          <ac:chgData name="Vivek Saahil" userId="43ad321a-5946-4c44-869a-99c3331d9527" providerId="ADAL" clId="{EA813354-F016-409C-A55B-EB42D8BC8B73}" dt="2021-04-06T04:33:14.680" v="5341" actId="27803"/>
          <ac:spMkLst>
            <pc:docMk/>
            <pc:sldMk cId="1830847363" sldId="283"/>
            <ac:spMk id="16111" creationId="{79C94424-B188-4199-8EEB-CDD7065DD357}"/>
          </ac:spMkLst>
        </pc:spChg>
        <pc:spChg chg="mod">
          <ac:chgData name="Vivek Saahil" userId="43ad321a-5946-4c44-869a-99c3331d9527" providerId="ADAL" clId="{EA813354-F016-409C-A55B-EB42D8BC8B73}" dt="2021-04-06T04:33:14.680" v="5341" actId="27803"/>
          <ac:spMkLst>
            <pc:docMk/>
            <pc:sldMk cId="1830847363" sldId="283"/>
            <ac:spMk id="16112" creationId="{37D3984F-735D-469E-ACFC-F5163D9D2F31}"/>
          </ac:spMkLst>
        </pc:spChg>
        <pc:spChg chg="mod">
          <ac:chgData name="Vivek Saahil" userId="43ad321a-5946-4c44-869a-99c3331d9527" providerId="ADAL" clId="{EA813354-F016-409C-A55B-EB42D8BC8B73}" dt="2021-04-06T04:33:14.680" v="5341" actId="27803"/>
          <ac:spMkLst>
            <pc:docMk/>
            <pc:sldMk cId="1830847363" sldId="283"/>
            <ac:spMk id="16113" creationId="{549FDE6E-EA03-4E00-8D72-735E1F339408}"/>
          </ac:spMkLst>
        </pc:spChg>
        <pc:spChg chg="mod">
          <ac:chgData name="Vivek Saahil" userId="43ad321a-5946-4c44-869a-99c3331d9527" providerId="ADAL" clId="{EA813354-F016-409C-A55B-EB42D8BC8B73}" dt="2021-04-06T04:33:14.680" v="5341" actId="27803"/>
          <ac:spMkLst>
            <pc:docMk/>
            <pc:sldMk cId="1830847363" sldId="283"/>
            <ac:spMk id="16114" creationId="{DE217436-8133-449F-8B5C-911C5951B04A}"/>
          </ac:spMkLst>
        </pc:spChg>
        <pc:spChg chg="mod">
          <ac:chgData name="Vivek Saahil" userId="43ad321a-5946-4c44-869a-99c3331d9527" providerId="ADAL" clId="{EA813354-F016-409C-A55B-EB42D8BC8B73}" dt="2021-04-06T04:33:14.680" v="5341" actId="27803"/>
          <ac:spMkLst>
            <pc:docMk/>
            <pc:sldMk cId="1830847363" sldId="283"/>
            <ac:spMk id="16115" creationId="{001C7090-6BC9-4762-ABF8-13016855A68E}"/>
          </ac:spMkLst>
        </pc:spChg>
        <pc:spChg chg="mod">
          <ac:chgData name="Vivek Saahil" userId="43ad321a-5946-4c44-869a-99c3331d9527" providerId="ADAL" clId="{EA813354-F016-409C-A55B-EB42D8BC8B73}" dt="2021-04-06T04:33:14.680" v="5341" actId="27803"/>
          <ac:spMkLst>
            <pc:docMk/>
            <pc:sldMk cId="1830847363" sldId="283"/>
            <ac:spMk id="16116" creationId="{66F227D3-B0BC-493D-B18F-91D74BD76147}"/>
          </ac:spMkLst>
        </pc:spChg>
        <pc:spChg chg="mod">
          <ac:chgData name="Vivek Saahil" userId="43ad321a-5946-4c44-869a-99c3331d9527" providerId="ADAL" clId="{EA813354-F016-409C-A55B-EB42D8BC8B73}" dt="2021-04-06T04:33:14.680" v="5341" actId="27803"/>
          <ac:spMkLst>
            <pc:docMk/>
            <pc:sldMk cId="1830847363" sldId="283"/>
            <ac:spMk id="16117" creationId="{AF1574E7-F9AA-47CD-ABFE-8750768452F2}"/>
          </ac:spMkLst>
        </pc:spChg>
        <pc:spChg chg="mod">
          <ac:chgData name="Vivek Saahil" userId="43ad321a-5946-4c44-869a-99c3331d9527" providerId="ADAL" clId="{EA813354-F016-409C-A55B-EB42D8BC8B73}" dt="2021-04-06T04:33:14.680" v="5341" actId="27803"/>
          <ac:spMkLst>
            <pc:docMk/>
            <pc:sldMk cId="1830847363" sldId="283"/>
            <ac:spMk id="16118" creationId="{E55F457C-670E-4E1D-9970-2221321CB554}"/>
          </ac:spMkLst>
        </pc:spChg>
        <pc:spChg chg="mod">
          <ac:chgData name="Vivek Saahil" userId="43ad321a-5946-4c44-869a-99c3331d9527" providerId="ADAL" clId="{EA813354-F016-409C-A55B-EB42D8BC8B73}" dt="2021-04-06T04:33:14.680" v="5341" actId="27803"/>
          <ac:spMkLst>
            <pc:docMk/>
            <pc:sldMk cId="1830847363" sldId="283"/>
            <ac:spMk id="16119" creationId="{2536B65E-BB48-47F5-9A3C-07C4D9716A22}"/>
          </ac:spMkLst>
        </pc:spChg>
        <pc:spChg chg="mod">
          <ac:chgData name="Vivek Saahil" userId="43ad321a-5946-4c44-869a-99c3331d9527" providerId="ADAL" clId="{EA813354-F016-409C-A55B-EB42D8BC8B73}" dt="2021-04-06T04:33:14.680" v="5341" actId="27803"/>
          <ac:spMkLst>
            <pc:docMk/>
            <pc:sldMk cId="1830847363" sldId="283"/>
            <ac:spMk id="16120" creationId="{ECA683CB-A4BA-43C4-9FD3-3FD75C7BA821}"/>
          </ac:spMkLst>
        </pc:spChg>
        <pc:spChg chg="mod">
          <ac:chgData name="Vivek Saahil" userId="43ad321a-5946-4c44-869a-99c3331d9527" providerId="ADAL" clId="{EA813354-F016-409C-A55B-EB42D8BC8B73}" dt="2021-04-06T04:33:14.680" v="5341" actId="27803"/>
          <ac:spMkLst>
            <pc:docMk/>
            <pc:sldMk cId="1830847363" sldId="283"/>
            <ac:spMk id="16121" creationId="{FFDB9B74-92C9-486A-B810-FB231CE3B444}"/>
          </ac:spMkLst>
        </pc:spChg>
        <pc:spChg chg="mod">
          <ac:chgData name="Vivek Saahil" userId="43ad321a-5946-4c44-869a-99c3331d9527" providerId="ADAL" clId="{EA813354-F016-409C-A55B-EB42D8BC8B73}" dt="2021-04-06T04:33:14.680" v="5341" actId="27803"/>
          <ac:spMkLst>
            <pc:docMk/>
            <pc:sldMk cId="1830847363" sldId="283"/>
            <ac:spMk id="16122" creationId="{75A15684-FB7A-4E40-A11C-98823FF0377B}"/>
          </ac:spMkLst>
        </pc:spChg>
        <pc:spChg chg="mod">
          <ac:chgData name="Vivek Saahil" userId="43ad321a-5946-4c44-869a-99c3331d9527" providerId="ADAL" clId="{EA813354-F016-409C-A55B-EB42D8BC8B73}" dt="2021-04-06T04:33:14.680" v="5341" actId="27803"/>
          <ac:spMkLst>
            <pc:docMk/>
            <pc:sldMk cId="1830847363" sldId="283"/>
            <ac:spMk id="16123" creationId="{5F466E13-AB67-4653-BA5B-202DCC6E0D11}"/>
          </ac:spMkLst>
        </pc:spChg>
        <pc:spChg chg="mod">
          <ac:chgData name="Vivek Saahil" userId="43ad321a-5946-4c44-869a-99c3331d9527" providerId="ADAL" clId="{EA813354-F016-409C-A55B-EB42D8BC8B73}" dt="2021-04-06T04:33:14.680" v="5341" actId="27803"/>
          <ac:spMkLst>
            <pc:docMk/>
            <pc:sldMk cId="1830847363" sldId="283"/>
            <ac:spMk id="16124" creationId="{3CCCD6DB-BB4B-4A19-8C80-E9DB21A66456}"/>
          </ac:spMkLst>
        </pc:spChg>
        <pc:spChg chg="mod">
          <ac:chgData name="Vivek Saahil" userId="43ad321a-5946-4c44-869a-99c3331d9527" providerId="ADAL" clId="{EA813354-F016-409C-A55B-EB42D8BC8B73}" dt="2021-04-06T04:33:14.680" v="5341" actId="27803"/>
          <ac:spMkLst>
            <pc:docMk/>
            <pc:sldMk cId="1830847363" sldId="283"/>
            <ac:spMk id="16125" creationId="{F2F4F03F-C94C-4C49-AA00-2BB6D24AEB6D}"/>
          </ac:spMkLst>
        </pc:spChg>
        <pc:spChg chg="mod">
          <ac:chgData name="Vivek Saahil" userId="43ad321a-5946-4c44-869a-99c3331d9527" providerId="ADAL" clId="{EA813354-F016-409C-A55B-EB42D8BC8B73}" dt="2021-04-06T04:33:14.680" v="5341" actId="27803"/>
          <ac:spMkLst>
            <pc:docMk/>
            <pc:sldMk cId="1830847363" sldId="283"/>
            <ac:spMk id="16126" creationId="{E0E5392C-F312-4BE9-B682-52EEEDD90E15}"/>
          </ac:spMkLst>
        </pc:spChg>
        <pc:spChg chg="mod">
          <ac:chgData name="Vivek Saahil" userId="43ad321a-5946-4c44-869a-99c3331d9527" providerId="ADAL" clId="{EA813354-F016-409C-A55B-EB42D8BC8B73}" dt="2021-04-06T04:33:14.680" v="5341" actId="27803"/>
          <ac:spMkLst>
            <pc:docMk/>
            <pc:sldMk cId="1830847363" sldId="283"/>
            <ac:spMk id="16127" creationId="{7BBEACAA-32A0-49B7-802A-D7B0C641E902}"/>
          </ac:spMkLst>
        </pc:spChg>
        <pc:spChg chg="mod">
          <ac:chgData name="Vivek Saahil" userId="43ad321a-5946-4c44-869a-99c3331d9527" providerId="ADAL" clId="{EA813354-F016-409C-A55B-EB42D8BC8B73}" dt="2021-04-06T04:33:14.680" v="5341" actId="27803"/>
          <ac:spMkLst>
            <pc:docMk/>
            <pc:sldMk cId="1830847363" sldId="283"/>
            <ac:spMk id="16128" creationId="{FE69AD71-20E2-4B61-BA6F-0AE086BDA5CB}"/>
          </ac:spMkLst>
        </pc:spChg>
        <pc:spChg chg="mod">
          <ac:chgData name="Vivek Saahil" userId="43ad321a-5946-4c44-869a-99c3331d9527" providerId="ADAL" clId="{EA813354-F016-409C-A55B-EB42D8BC8B73}" dt="2021-04-06T04:33:14.680" v="5341" actId="27803"/>
          <ac:spMkLst>
            <pc:docMk/>
            <pc:sldMk cId="1830847363" sldId="283"/>
            <ac:spMk id="16129" creationId="{4B5F1E4C-998D-4D8E-AA0A-45F6C2444E98}"/>
          </ac:spMkLst>
        </pc:spChg>
        <pc:spChg chg="mod">
          <ac:chgData name="Vivek Saahil" userId="43ad321a-5946-4c44-869a-99c3331d9527" providerId="ADAL" clId="{EA813354-F016-409C-A55B-EB42D8BC8B73}" dt="2021-04-06T04:33:14.680" v="5341" actId="27803"/>
          <ac:spMkLst>
            <pc:docMk/>
            <pc:sldMk cId="1830847363" sldId="283"/>
            <ac:spMk id="16130" creationId="{C2A0D0EA-354A-41B6-B5BA-75C62BEAFE56}"/>
          </ac:spMkLst>
        </pc:spChg>
        <pc:spChg chg="mod">
          <ac:chgData name="Vivek Saahil" userId="43ad321a-5946-4c44-869a-99c3331d9527" providerId="ADAL" clId="{EA813354-F016-409C-A55B-EB42D8BC8B73}" dt="2021-04-06T04:33:14.680" v="5341" actId="27803"/>
          <ac:spMkLst>
            <pc:docMk/>
            <pc:sldMk cId="1830847363" sldId="283"/>
            <ac:spMk id="16131" creationId="{54780580-C85B-4A5B-AF15-3B717E04C6B6}"/>
          </ac:spMkLst>
        </pc:spChg>
        <pc:spChg chg="mod">
          <ac:chgData name="Vivek Saahil" userId="43ad321a-5946-4c44-869a-99c3331d9527" providerId="ADAL" clId="{EA813354-F016-409C-A55B-EB42D8BC8B73}" dt="2021-04-06T04:33:14.680" v="5341" actId="27803"/>
          <ac:spMkLst>
            <pc:docMk/>
            <pc:sldMk cId="1830847363" sldId="283"/>
            <ac:spMk id="16132" creationId="{9EE612F8-1EE7-4B7D-B50E-95BF3727BC3A}"/>
          </ac:spMkLst>
        </pc:spChg>
        <pc:spChg chg="mod">
          <ac:chgData name="Vivek Saahil" userId="43ad321a-5946-4c44-869a-99c3331d9527" providerId="ADAL" clId="{EA813354-F016-409C-A55B-EB42D8BC8B73}" dt="2021-04-06T04:33:14.680" v="5341" actId="27803"/>
          <ac:spMkLst>
            <pc:docMk/>
            <pc:sldMk cId="1830847363" sldId="283"/>
            <ac:spMk id="16133" creationId="{CD23AB1F-D262-46C6-8511-3DE85CF67A79}"/>
          </ac:spMkLst>
        </pc:spChg>
        <pc:spChg chg="mod">
          <ac:chgData name="Vivek Saahil" userId="43ad321a-5946-4c44-869a-99c3331d9527" providerId="ADAL" clId="{EA813354-F016-409C-A55B-EB42D8BC8B73}" dt="2021-04-06T04:33:14.680" v="5341" actId="27803"/>
          <ac:spMkLst>
            <pc:docMk/>
            <pc:sldMk cId="1830847363" sldId="283"/>
            <ac:spMk id="16134" creationId="{CA19B7EB-2956-4792-A843-57AC40DDDB4D}"/>
          </ac:spMkLst>
        </pc:spChg>
        <pc:spChg chg="mod">
          <ac:chgData name="Vivek Saahil" userId="43ad321a-5946-4c44-869a-99c3331d9527" providerId="ADAL" clId="{EA813354-F016-409C-A55B-EB42D8BC8B73}" dt="2021-04-06T04:33:14.680" v="5341" actId="27803"/>
          <ac:spMkLst>
            <pc:docMk/>
            <pc:sldMk cId="1830847363" sldId="283"/>
            <ac:spMk id="16135" creationId="{126841B6-BEA7-456E-8086-BAAE5013209C}"/>
          </ac:spMkLst>
        </pc:spChg>
        <pc:spChg chg="mod">
          <ac:chgData name="Vivek Saahil" userId="43ad321a-5946-4c44-869a-99c3331d9527" providerId="ADAL" clId="{EA813354-F016-409C-A55B-EB42D8BC8B73}" dt="2021-04-06T04:33:14.680" v="5341" actId="27803"/>
          <ac:spMkLst>
            <pc:docMk/>
            <pc:sldMk cId="1830847363" sldId="283"/>
            <ac:spMk id="16136" creationId="{B8F4015F-69F6-4575-B28D-EB42EA791170}"/>
          </ac:spMkLst>
        </pc:spChg>
        <pc:spChg chg="mod">
          <ac:chgData name="Vivek Saahil" userId="43ad321a-5946-4c44-869a-99c3331d9527" providerId="ADAL" clId="{EA813354-F016-409C-A55B-EB42D8BC8B73}" dt="2021-04-06T04:33:14.680" v="5341" actId="27803"/>
          <ac:spMkLst>
            <pc:docMk/>
            <pc:sldMk cId="1830847363" sldId="283"/>
            <ac:spMk id="16137" creationId="{1CCB5F6E-BD63-413F-8F5D-E02F8563C233}"/>
          </ac:spMkLst>
        </pc:spChg>
        <pc:spChg chg="mod">
          <ac:chgData name="Vivek Saahil" userId="43ad321a-5946-4c44-869a-99c3331d9527" providerId="ADAL" clId="{EA813354-F016-409C-A55B-EB42D8BC8B73}" dt="2021-04-06T04:33:14.680" v="5341" actId="27803"/>
          <ac:spMkLst>
            <pc:docMk/>
            <pc:sldMk cId="1830847363" sldId="283"/>
            <ac:spMk id="16138" creationId="{9C02E703-2F8B-41C2-950B-D55E0D1E4449}"/>
          </ac:spMkLst>
        </pc:spChg>
        <pc:spChg chg="mod">
          <ac:chgData name="Vivek Saahil" userId="43ad321a-5946-4c44-869a-99c3331d9527" providerId="ADAL" clId="{EA813354-F016-409C-A55B-EB42D8BC8B73}" dt="2021-04-06T04:33:14.680" v="5341" actId="27803"/>
          <ac:spMkLst>
            <pc:docMk/>
            <pc:sldMk cId="1830847363" sldId="283"/>
            <ac:spMk id="16139" creationId="{20B2187D-9DCA-45DA-93BB-99A840A014F5}"/>
          </ac:spMkLst>
        </pc:spChg>
        <pc:spChg chg="mod">
          <ac:chgData name="Vivek Saahil" userId="43ad321a-5946-4c44-869a-99c3331d9527" providerId="ADAL" clId="{EA813354-F016-409C-A55B-EB42D8BC8B73}" dt="2021-04-06T04:33:14.680" v="5341" actId="27803"/>
          <ac:spMkLst>
            <pc:docMk/>
            <pc:sldMk cId="1830847363" sldId="283"/>
            <ac:spMk id="16140" creationId="{0C8CB796-2ECC-4532-BFBF-2734E964A24F}"/>
          </ac:spMkLst>
        </pc:spChg>
        <pc:spChg chg="mod">
          <ac:chgData name="Vivek Saahil" userId="43ad321a-5946-4c44-869a-99c3331d9527" providerId="ADAL" clId="{EA813354-F016-409C-A55B-EB42D8BC8B73}" dt="2021-04-06T04:33:14.680" v="5341" actId="27803"/>
          <ac:spMkLst>
            <pc:docMk/>
            <pc:sldMk cId="1830847363" sldId="283"/>
            <ac:spMk id="16141" creationId="{FD188C8B-CC13-409C-BEE5-83C0893BD2FC}"/>
          </ac:spMkLst>
        </pc:spChg>
        <pc:spChg chg="mod">
          <ac:chgData name="Vivek Saahil" userId="43ad321a-5946-4c44-869a-99c3331d9527" providerId="ADAL" clId="{EA813354-F016-409C-A55B-EB42D8BC8B73}" dt="2021-04-06T04:33:14.680" v="5341" actId="27803"/>
          <ac:spMkLst>
            <pc:docMk/>
            <pc:sldMk cId="1830847363" sldId="283"/>
            <ac:spMk id="16142" creationId="{8DDA4640-4609-47B6-B2BD-3BCD341002C5}"/>
          </ac:spMkLst>
        </pc:spChg>
        <pc:spChg chg="mod">
          <ac:chgData name="Vivek Saahil" userId="43ad321a-5946-4c44-869a-99c3331d9527" providerId="ADAL" clId="{EA813354-F016-409C-A55B-EB42D8BC8B73}" dt="2021-04-06T04:33:14.680" v="5341" actId="27803"/>
          <ac:spMkLst>
            <pc:docMk/>
            <pc:sldMk cId="1830847363" sldId="283"/>
            <ac:spMk id="16143" creationId="{CF2F2898-1395-4E36-BBC9-87CBD21269DB}"/>
          </ac:spMkLst>
        </pc:spChg>
        <pc:spChg chg="mod">
          <ac:chgData name="Vivek Saahil" userId="43ad321a-5946-4c44-869a-99c3331d9527" providerId="ADAL" clId="{EA813354-F016-409C-A55B-EB42D8BC8B73}" dt="2021-04-06T04:33:14.680" v="5341" actId="27803"/>
          <ac:spMkLst>
            <pc:docMk/>
            <pc:sldMk cId="1830847363" sldId="283"/>
            <ac:spMk id="16144" creationId="{09E0BA4E-844B-4E8C-91DB-8FEF7F79A7D6}"/>
          </ac:spMkLst>
        </pc:spChg>
        <pc:spChg chg="mod">
          <ac:chgData name="Vivek Saahil" userId="43ad321a-5946-4c44-869a-99c3331d9527" providerId="ADAL" clId="{EA813354-F016-409C-A55B-EB42D8BC8B73}" dt="2021-04-06T04:33:14.680" v="5341" actId="27803"/>
          <ac:spMkLst>
            <pc:docMk/>
            <pc:sldMk cId="1830847363" sldId="283"/>
            <ac:spMk id="16145" creationId="{80736011-5F67-4894-B167-AEEF45A481C2}"/>
          </ac:spMkLst>
        </pc:spChg>
        <pc:spChg chg="mod">
          <ac:chgData name="Vivek Saahil" userId="43ad321a-5946-4c44-869a-99c3331d9527" providerId="ADAL" clId="{EA813354-F016-409C-A55B-EB42D8BC8B73}" dt="2021-04-06T04:33:14.680" v="5341" actId="27803"/>
          <ac:spMkLst>
            <pc:docMk/>
            <pc:sldMk cId="1830847363" sldId="283"/>
            <ac:spMk id="16146" creationId="{CEEECAB4-0214-4BA5-A65C-B3961C799A53}"/>
          </ac:spMkLst>
        </pc:spChg>
        <pc:spChg chg="mod">
          <ac:chgData name="Vivek Saahil" userId="43ad321a-5946-4c44-869a-99c3331d9527" providerId="ADAL" clId="{EA813354-F016-409C-A55B-EB42D8BC8B73}" dt="2021-04-06T04:33:14.680" v="5341" actId="27803"/>
          <ac:spMkLst>
            <pc:docMk/>
            <pc:sldMk cId="1830847363" sldId="283"/>
            <ac:spMk id="16147" creationId="{A9E48B14-9977-4B23-AEAE-016343769A9D}"/>
          </ac:spMkLst>
        </pc:spChg>
        <pc:spChg chg="mod">
          <ac:chgData name="Vivek Saahil" userId="43ad321a-5946-4c44-869a-99c3331d9527" providerId="ADAL" clId="{EA813354-F016-409C-A55B-EB42D8BC8B73}" dt="2021-04-06T04:33:14.680" v="5341" actId="27803"/>
          <ac:spMkLst>
            <pc:docMk/>
            <pc:sldMk cId="1830847363" sldId="283"/>
            <ac:spMk id="16148" creationId="{218092E6-9F9D-4741-B80B-2434720B35C8}"/>
          </ac:spMkLst>
        </pc:spChg>
        <pc:spChg chg="mod">
          <ac:chgData name="Vivek Saahil" userId="43ad321a-5946-4c44-869a-99c3331d9527" providerId="ADAL" clId="{EA813354-F016-409C-A55B-EB42D8BC8B73}" dt="2021-04-06T04:33:14.680" v="5341" actId="27803"/>
          <ac:spMkLst>
            <pc:docMk/>
            <pc:sldMk cId="1830847363" sldId="283"/>
            <ac:spMk id="16149" creationId="{565EC5B8-1B25-4824-A87A-C7E8FF9081D2}"/>
          </ac:spMkLst>
        </pc:spChg>
        <pc:spChg chg="mod">
          <ac:chgData name="Vivek Saahil" userId="43ad321a-5946-4c44-869a-99c3331d9527" providerId="ADAL" clId="{EA813354-F016-409C-A55B-EB42D8BC8B73}" dt="2021-04-06T04:33:14.680" v="5341" actId="27803"/>
          <ac:spMkLst>
            <pc:docMk/>
            <pc:sldMk cId="1830847363" sldId="283"/>
            <ac:spMk id="16150" creationId="{51AACFA1-937D-44D5-ABC0-DE26C1F1F3A6}"/>
          </ac:spMkLst>
        </pc:spChg>
        <pc:spChg chg="mod">
          <ac:chgData name="Vivek Saahil" userId="43ad321a-5946-4c44-869a-99c3331d9527" providerId="ADAL" clId="{EA813354-F016-409C-A55B-EB42D8BC8B73}" dt="2021-04-06T04:33:14.680" v="5341" actId="27803"/>
          <ac:spMkLst>
            <pc:docMk/>
            <pc:sldMk cId="1830847363" sldId="283"/>
            <ac:spMk id="16151" creationId="{5BDFBD73-A0A5-433C-BE0D-010F03FC77F6}"/>
          </ac:spMkLst>
        </pc:spChg>
        <pc:spChg chg="mod">
          <ac:chgData name="Vivek Saahil" userId="43ad321a-5946-4c44-869a-99c3331d9527" providerId="ADAL" clId="{EA813354-F016-409C-A55B-EB42D8BC8B73}" dt="2021-04-06T04:33:14.680" v="5341" actId="27803"/>
          <ac:spMkLst>
            <pc:docMk/>
            <pc:sldMk cId="1830847363" sldId="283"/>
            <ac:spMk id="16152" creationId="{97E91FB0-AEF8-4A89-B741-4A1970CD67BC}"/>
          </ac:spMkLst>
        </pc:spChg>
        <pc:spChg chg="mod">
          <ac:chgData name="Vivek Saahil" userId="43ad321a-5946-4c44-869a-99c3331d9527" providerId="ADAL" clId="{EA813354-F016-409C-A55B-EB42D8BC8B73}" dt="2021-04-06T04:33:14.680" v="5341" actId="27803"/>
          <ac:spMkLst>
            <pc:docMk/>
            <pc:sldMk cId="1830847363" sldId="283"/>
            <ac:spMk id="16153" creationId="{B860A80D-3B05-4607-8F87-5972E3B8F1B2}"/>
          </ac:spMkLst>
        </pc:spChg>
        <pc:spChg chg="mod">
          <ac:chgData name="Vivek Saahil" userId="43ad321a-5946-4c44-869a-99c3331d9527" providerId="ADAL" clId="{EA813354-F016-409C-A55B-EB42D8BC8B73}" dt="2021-04-06T04:33:14.680" v="5341" actId="27803"/>
          <ac:spMkLst>
            <pc:docMk/>
            <pc:sldMk cId="1830847363" sldId="283"/>
            <ac:spMk id="16154" creationId="{F8484322-948D-4D16-A959-1E9965D09DF6}"/>
          </ac:spMkLst>
        </pc:spChg>
        <pc:spChg chg="mod">
          <ac:chgData name="Vivek Saahil" userId="43ad321a-5946-4c44-869a-99c3331d9527" providerId="ADAL" clId="{EA813354-F016-409C-A55B-EB42D8BC8B73}" dt="2021-04-06T04:33:14.680" v="5341" actId="27803"/>
          <ac:spMkLst>
            <pc:docMk/>
            <pc:sldMk cId="1830847363" sldId="283"/>
            <ac:spMk id="16155" creationId="{62BE6A9E-4569-40B3-AB19-E1904467B907}"/>
          </ac:spMkLst>
        </pc:spChg>
        <pc:spChg chg="mod">
          <ac:chgData name="Vivek Saahil" userId="43ad321a-5946-4c44-869a-99c3331d9527" providerId="ADAL" clId="{EA813354-F016-409C-A55B-EB42D8BC8B73}" dt="2021-04-06T04:33:14.680" v="5341" actId="27803"/>
          <ac:spMkLst>
            <pc:docMk/>
            <pc:sldMk cId="1830847363" sldId="283"/>
            <ac:spMk id="16156" creationId="{BE88DB0C-C789-4925-88BA-809B89D4D7E8}"/>
          </ac:spMkLst>
        </pc:spChg>
        <pc:spChg chg="mod">
          <ac:chgData name="Vivek Saahil" userId="43ad321a-5946-4c44-869a-99c3331d9527" providerId="ADAL" clId="{EA813354-F016-409C-A55B-EB42D8BC8B73}" dt="2021-04-06T04:33:14.680" v="5341" actId="27803"/>
          <ac:spMkLst>
            <pc:docMk/>
            <pc:sldMk cId="1830847363" sldId="283"/>
            <ac:spMk id="16157" creationId="{9CE09FDB-C0A7-4C9D-9683-6C936BADCDE6}"/>
          </ac:spMkLst>
        </pc:spChg>
        <pc:spChg chg="mod">
          <ac:chgData name="Vivek Saahil" userId="43ad321a-5946-4c44-869a-99c3331d9527" providerId="ADAL" clId="{EA813354-F016-409C-A55B-EB42D8BC8B73}" dt="2021-04-06T04:33:14.680" v="5341" actId="27803"/>
          <ac:spMkLst>
            <pc:docMk/>
            <pc:sldMk cId="1830847363" sldId="283"/>
            <ac:spMk id="16158" creationId="{15CD1373-BAB5-46ED-9AA5-94C6B43D489A}"/>
          </ac:spMkLst>
        </pc:spChg>
        <pc:spChg chg="mod">
          <ac:chgData name="Vivek Saahil" userId="43ad321a-5946-4c44-869a-99c3331d9527" providerId="ADAL" clId="{EA813354-F016-409C-A55B-EB42D8BC8B73}" dt="2021-04-06T04:33:14.680" v="5341" actId="27803"/>
          <ac:spMkLst>
            <pc:docMk/>
            <pc:sldMk cId="1830847363" sldId="283"/>
            <ac:spMk id="16159" creationId="{70B040A1-BAF4-4EF5-B8C4-8B8DAD8DA52F}"/>
          </ac:spMkLst>
        </pc:spChg>
        <pc:spChg chg="mod">
          <ac:chgData name="Vivek Saahil" userId="43ad321a-5946-4c44-869a-99c3331d9527" providerId="ADAL" clId="{EA813354-F016-409C-A55B-EB42D8BC8B73}" dt="2021-04-06T04:33:14.680" v="5341" actId="27803"/>
          <ac:spMkLst>
            <pc:docMk/>
            <pc:sldMk cId="1830847363" sldId="283"/>
            <ac:spMk id="16160" creationId="{4E9D2D94-3560-49E8-B806-02C7DC983E19}"/>
          </ac:spMkLst>
        </pc:spChg>
        <pc:spChg chg="mod">
          <ac:chgData name="Vivek Saahil" userId="43ad321a-5946-4c44-869a-99c3331d9527" providerId="ADAL" clId="{EA813354-F016-409C-A55B-EB42D8BC8B73}" dt="2021-04-06T04:33:14.680" v="5341" actId="27803"/>
          <ac:spMkLst>
            <pc:docMk/>
            <pc:sldMk cId="1830847363" sldId="283"/>
            <ac:spMk id="16161" creationId="{D6807ABB-F126-4014-9C29-1D30A6653D70}"/>
          </ac:spMkLst>
        </pc:spChg>
        <pc:spChg chg="mod">
          <ac:chgData name="Vivek Saahil" userId="43ad321a-5946-4c44-869a-99c3331d9527" providerId="ADAL" clId="{EA813354-F016-409C-A55B-EB42D8BC8B73}" dt="2021-04-06T04:33:14.680" v="5341" actId="27803"/>
          <ac:spMkLst>
            <pc:docMk/>
            <pc:sldMk cId="1830847363" sldId="283"/>
            <ac:spMk id="16162" creationId="{30DA023A-F1BC-4234-8505-563ADA2A7679}"/>
          </ac:spMkLst>
        </pc:spChg>
        <pc:spChg chg="mod">
          <ac:chgData name="Vivek Saahil" userId="43ad321a-5946-4c44-869a-99c3331d9527" providerId="ADAL" clId="{EA813354-F016-409C-A55B-EB42D8BC8B73}" dt="2021-04-06T04:33:14.680" v="5341" actId="27803"/>
          <ac:spMkLst>
            <pc:docMk/>
            <pc:sldMk cId="1830847363" sldId="283"/>
            <ac:spMk id="16163" creationId="{EDD9024C-4208-49F1-89FA-DFFA7EC7F4A3}"/>
          </ac:spMkLst>
        </pc:spChg>
        <pc:spChg chg="mod">
          <ac:chgData name="Vivek Saahil" userId="43ad321a-5946-4c44-869a-99c3331d9527" providerId="ADAL" clId="{EA813354-F016-409C-A55B-EB42D8BC8B73}" dt="2021-04-06T04:33:14.680" v="5341" actId="27803"/>
          <ac:spMkLst>
            <pc:docMk/>
            <pc:sldMk cId="1830847363" sldId="283"/>
            <ac:spMk id="16164" creationId="{FC3C5ADA-FD9D-471A-8E02-3B8DD3365697}"/>
          </ac:spMkLst>
        </pc:spChg>
        <pc:spChg chg="mod">
          <ac:chgData name="Vivek Saahil" userId="43ad321a-5946-4c44-869a-99c3331d9527" providerId="ADAL" clId="{EA813354-F016-409C-A55B-EB42D8BC8B73}" dt="2021-04-06T04:33:14.680" v="5341" actId="27803"/>
          <ac:spMkLst>
            <pc:docMk/>
            <pc:sldMk cId="1830847363" sldId="283"/>
            <ac:spMk id="16165" creationId="{758EDE28-B783-41E6-8E3C-1244C458379F}"/>
          </ac:spMkLst>
        </pc:spChg>
        <pc:spChg chg="mod">
          <ac:chgData name="Vivek Saahil" userId="43ad321a-5946-4c44-869a-99c3331d9527" providerId="ADAL" clId="{EA813354-F016-409C-A55B-EB42D8BC8B73}" dt="2021-04-06T04:33:14.680" v="5341" actId="27803"/>
          <ac:spMkLst>
            <pc:docMk/>
            <pc:sldMk cId="1830847363" sldId="283"/>
            <ac:spMk id="16166" creationId="{7F6CC73C-EB91-4615-9812-CBB288722914}"/>
          </ac:spMkLst>
        </pc:spChg>
        <pc:spChg chg="mod">
          <ac:chgData name="Vivek Saahil" userId="43ad321a-5946-4c44-869a-99c3331d9527" providerId="ADAL" clId="{EA813354-F016-409C-A55B-EB42D8BC8B73}" dt="2021-04-06T04:33:14.680" v="5341" actId="27803"/>
          <ac:spMkLst>
            <pc:docMk/>
            <pc:sldMk cId="1830847363" sldId="283"/>
            <ac:spMk id="16167" creationId="{F0C7159D-7052-4DD8-BE8A-93277A78CDF7}"/>
          </ac:spMkLst>
        </pc:spChg>
        <pc:spChg chg="mod">
          <ac:chgData name="Vivek Saahil" userId="43ad321a-5946-4c44-869a-99c3331d9527" providerId="ADAL" clId="{EA813354-F016-409C-A55B-EB42D8BC8B73}" dt="2021-04-06T04:33:14.680" v="5341" actId="27803"/>
          <ac:spMkLst>
            <pc:docMk/>
            <pc:sldMk cId="1830847363" sldId="283"/>
            <ac:spMk id="16168" creationId="{74D7EE06-E932-4C76-A675-373F9E7D7BB7}"/>
          </ac:spMkLst>
        </pc:spChg>
        <pc:spChg chg="mod">
          <ac:chgData name="Vivek Saahil" userId="43ad321a-5946-4c44-869a-99c3331d9527" providerId="ADAL" clId="{EA813354-F016-409C-A55B-EB42D8BC8B73}" dt="2021-04-06T04:33:14.680" v="5341" actId="27803"/>
          <ac:spMkLst>
            <pc:docMk/>
            <pc:sldMk cId="1830847363" sldId="283"/>
            <ac:spMk id="16169" creationId="{D9C21AB3-BFA5-4376-907E-0584DD0A88EB}"/>
          </ac:spMkLst>
        </pc:spChg>
        <pc:spChg chg="mod">
          <ac:chgData name="Vivek Saahil" userId="43ad321a-5946-4c44-869a-99c3331d9527" providerId="ADAL" clId="{EA813354-F016-409C-A55B-EB42D8BC8B73}" dt="2021-04-06T04:33:14.680" v="5341" actId="27803"/>
          <ac:spMkLst>
            <pc:docMk/>
            <pc:sldMk cId="1830847363" sldId="283"/>
            <ac:spMk id="16170" creationId="{C03E1F06-AE43-48FF-9508-DEAAA69789F5}"/>
          </ac:spMkLst>
        </pc:spChg>
        <pc:spChg chg="mod">
          <ac:chgData name="Vivek Saahil" userId="43ad321a-5946-4c44-869a-99c3331d9527" providerId="ADAL" clId="{EA813354-F016-409C-A55B-EB42D8BC8B73}" dt="2021-04-06T04:33:14.680" v="5341" actId="27803"/>
          <ac:spMkLst>
            <pc:docMk/>
            <pc:sldMk cId="1830847363" sldId="283"/>
            <ac:spMk id="16171" creationId="{CD0C0700-63BA-461B-8A85-A97C9A2E5D1D}"/>
          </ac:spMkLst>
        </pc:spChg>
        <pc:spChg chg="mod">
          <ac:chgData name="Vivek Saahil" userId="43ad321a-5946-4c44-869a-99c3331d9527" providerId="ADAL" clId="{EA813354-F016-409C-A55B-EB42D8BC8B73}" dt="2021-04-06T04:33:14.680" v="5341" actId="27803"/>
          <ac:spMkLst>
            <pc:docMk/>
            <pc:sldMk cId="1830847363" sldId="283"/>
            <ac:spMk id="16172" creationId="{AF69ADF6-64CC-4C80-B676-24DF2E8B3197}"/>
          </ac:spMkLst>
        </pc:spChg>
        <pc:spChg chg="mod">
          <ac:chgData name="Vivek Saahil" userId="43ad321a-5946-4c44-869a-99c3331d9527" providerId="ADAL" clId="{EA813354-F016-409C-A55B-EB42D8BC8B73}" dt="2021-04-06T04:33:14.680" v="5341" actId="27803"/>
          <ac:spMkLst>
            <pc:docMk/>
            <pc:sldMk cId="1830847363" sldId="283"/>
            <ac:spMk id="16173" creationId="{DCE8952A-0D64-4F0B-AE22-CB764FFFDBF8}"/>
          </ac:spMkLst>
        </pc:spChg>
        <pc:spChg chg="mod">
          <ac:chgData name="Vivek Saahil" userId="43ad321a-5946-4c44-869a-99c3331d9527" providerId="ADAL" clId="{EA813354-F016-409C-A55B-EB42D8BC8B73}" dt="2021-04-06T04:33:14.680" v="5341" actId="27803"/>
          <ac:spMkLst>
            <pc:docMk/>
            <pc:sldMk cId="1830847363" sldId="283"/>
            <ac:spMk id="16174" creationId="{945B979B-E5A0-4371-8232-8C624B6D9180}"/>
          </ac:spMkLst>
        </pc:spChg>
        <pc:spChg chg="mod">
          <ac:chgData name="Vivek Saahil" userId="43ad321a-5946-4c44-869a-99c3331d9527" providerId="ADAL" clId="{EA813354-F016-409C-A55B-EB42D8BC8B73}" dt="2021-04-06T04:33:14.680" v="5341" actId="27803"/>
          <ac:spMkLst>
            <pc:docMk/>
            <pc:sldMk cId="1830847363" sldId="283"/>
            <ac:spMk id="16175" creationId="{4A548AAE-982B-446F-80FC-BF10C9EC37E1}"/>
          </ac:spMkLst>
        </pc:spChg>
        <pc:spChg chg="mod">
          <ac:chgData name="Vivek Saahil" userId="43ad321a-5946-4c44-869a-99c3331d9527" providerId="ADAL" clId="{EA813354-F016-409C-A55B-EB42D8BC8B73}" dt="2021-04-06T04:33:14.680" v="5341" actId="27803"/>
          <ac:spMkLst>
            <pc:docMk/>
            <pc:sldMk cId="1830847363" sldId="283"/>
            <ac:spMk id="16176" creationId="{A204070E-0F4E-422E-9BDE-A0868327D819}"/>
          </ac:spMkLst>
        </pc:spChg>
        <pc:spChg chg="mod">
          <ac:chgData name="Vivek Saahil" userId="43ad321a-5946-4c44-869a-99c3331d9527" providerId="ADAL" clId="{EA813354-F016-409C-A55B-EB42D8BC8B73}" dt="2021-04-06T04:33:14.680" v="5341" actId="27803"/>
          <ac:spMkLst>
            <pc:docMk/>
            <pc:sldMk cId="1830847363" sldId="283"/>
            <ac:spMk id="16177" creationId="{980AF554-0031-4AD8-AA98-190378AB5825}"/>
          </ac:spMkLst>
        </pc:spChg>
        <pc:spChg chg="mod">
          <ac:chgData name="Vivek Saahil" userId="43ad321a-5946-4c44-869a-99c3331d9527" providerId="ADAL" clId="{EA813354-F016-409C-A55B-EB42D8BC8B73}" dt="2021-04-06T04:33:14.680" v="5341" actId="27803"/>
          <ac:spMkLst>
            <pc:docMk/>
            <pc:sldMk cId="1830847363" sldId="283"/>
            <ac:spMk id="16178" creationId="{9807BB65-8871-45A2-9514-541C6E6F70EC}"/>
          </ac:spMkLst>
        </pc:spChg>
        <pc:spChg chg="mod">
          <ac:chgData name="Vivek Saahil" userId="43ad321a-5946-4c44-869a-99c3331d9527" providerId="ADAL" clId="{EA813354-F016-409C-A55B-EB42D8BC8B73}" dt="2021-04-06T04:33:14.680" v="5341" actId="27803"/>
          <ac:spMkLst>
            <pc:docMk/>
            <pc:sldMk cId="1830847363" sldId="283"/>
            <ac:spMk id="16179" creationId="{8157BEAB-8361-4AA0-88FB-6750897CE84C}"/>
          </ac:spMkLst>
        </pc:spChg>
        <pc:spChg chg="mod">
          <ac:chgData name="Vivek Saahil" userId="43ad321a-5946-4c44-869a-99c3331d9527" providerId="ADAL" clId="{EA813354-F016-409C-A55B-EB42D8BC8B73}" dt="2021-04-06T04:33:14.680" v="5341" actId="27803"/>
          <ac:spMkLst>
            <pc:docMk/>
            <pc:sldMk cId="1830847363" sldId="283"/>
            <ac:spMk id="16180" creationId="{8A495C16-71F2-405D-8718-5F353E55A232}"/>
          </ac:spMkLst>
        </pc:spChg>
        <pc:spChg chg="mod">
          <ac:chgData name="Vivek Saahil" userId="43ad321a-5946-4c44-869a-99c3331d9527" providerId="ADAL" clId="{EA813354-F016-409C-A55B-EB42D8BC8B73}" dt="2021-04-06T04:33:14.680" v="5341" actId="27803"/>
          <ac:spMkLst>
            <pc:docMk/>
            <pc:sldMk cId="1830847363" sldId="283"/>
            <ac:spMk id="16181" creationId="{05CEF30B-C99A-4B38-8CDD-568EED3F444A}"/>
          </ac:spMkLst>
        </pc:spChg>
        <pc:spChg chg="mod">
          <ac:chgData name="Vivek Saahil" userId="43ad321a-5946-4c44-869a-99c3331d9527" providerId="ADAL" clId="{EA813354-F016-409C-A55B-EB42D8BC8B73}" dt="2021-04-06T04:33:14.680" v="5341" actId="27803"/>
          <ac:spMkLst>
            <pc:docMk/>
            <pc:sldMk cId="1830847363" sldId="283"/>
            <ac:spMk id="16182" creationId="{4B4122F6-61A5-4AEC-BB53-54115BE62813}"/>
          </ac:spMkLst>
        </pc:spChg>
        <pc:spChg chg="mod">
          <ac:chgData name="Vivek Saahil" userId="43ad321a-5946-4c44-869a-99c3331d9527" providerId="ADAL" clId="{EA813354-F016-409C-A55B-EB42D8BC8B73}" dt="2021-04-06T04:33:14.680" v="5341" actId="27803"/>
          <ac:spMkLst>
            <pc:docMk/>
            <pc:sldMk cId="1830847363" sldId="283"/>
            <ac:spMk id="16183" creationId="{CB84DFBE-E67B-43B7-BF31-2C991B94A81C}"/>
          </ac:spMkLst>
        </pc:spChg>
        <pc:spChg chg="mod">
          <ac:chgData name="Vivek Saahil" userId="43ad321a-5946-4c44-869a-99c3331d9527" providerId="ADAL" clId="{EA813354-F016-409C-A55B-EB42D8BC8B73}" dt="2021-04-06T04:33:14.680" v="5341" actId="27803"/>
          <ac:spMkLst>
            <pc:docMk/>
            <pc:sldMk cId="1830847363" sldId="283"/>
            <ac:spMk id="16184" creationId="{D7E84BDF-1DB7-4175-90D4-11A5B0EFEF91}"/>
          </ac:spMkLst>
        </pc:spChg>
        <pc:spChg chg="mod">
          <ac:chgData name="Vivek Saahil" userId="43ad321a-5946-4c44-869a-99c3331d9527" providerId="ADAL" clId="{EA813354-F016-409C-A55B-EB42D8BC8B73}" dt="2021-04-06T04:33:14.680" v="5341" actId="27803"/>
          <ac:spMkLst>
            <pc:docMk/>
            <pc:sldMk cId="1830847363" sldId="283"/>
            <ac:spMk id="16185" creationId="{80C57ABA-745C-47FC-BBDC-A0ED40B7590F}"/>
          </ac:spMkLst>
        </pc:spChg>
        <pc:spChg chg="mod">
          <ac:chgData name="Vivek Saahil" userId="43ad321a-5946-4c44-869a-99c3331d9527" providerId="ADAL" clId="{EA813354-F016-409C-A55B-EB42D8BC8B73}" dt="2021-04-06T04:33:14.680" v="5341" actId="27803"/>
          <ac:spMkLst>
            <pc:docMk/>
            <pc:sldMk cId="1830847363" sldId="283"/>
            <ac:spMk id="16186" creationId="{7E8A575E-31D9-48F1-A7F0-ECB9E419B3CD}"/>
          </ac:spMkLst>
        </pc:spChg>
        <pc:spChg chg="mod">
          <ac:chgData name="Vivek Saahil" userId="43ad321a-5946-4c44-869a-99c3331d9527" providerId="ADAL" clId="{EA813354-F016-409C-A55B-EB42D8BC8B73}" dt="2021-04-06T04:33:14.680" v="5341" actId="27803"/>
          <ac:spMkLst>
            <pc:docMk/>
            <pc:sldMk cId="1830847363" sldId="283"/>
            <ac:spMk id="16187" creationId="{1EBBE193-BBEB-478B-A57F-EE04118F759B}"/>
          </ac:spMkLst>
        </pc:spChg>
        <pc:spChg chg="mod">
          <ac:chgData name="Vivek Saahil" userId="43ad321a-5946-4c44-869a-99c3331d9527" providerId="ADAL" clId="{EA813354-F016-409C-A55B-EB42D8BC8B73}" dt="2021-04-06T04:33:14.680" v="5341" actId="27803"/>
          <ac:spMkLst>
            <pc:docMk/>
            <pc:sldMk cId="1830847363" sldId="283"/>
            <ac:spMk id="16188" creationId="{F7CD7FBC-EF8B-46DC-8B29-F20BC025A5C5}"/>
          </ac:spMkLst>
        </pc:spChg>
        <pc:spChg chg="mod">
          <ac:chgData name="Vivek Saahil" userId="43ad321a-5946-4c44-869a-99c3331d9527" providerId="ADAL" clId="{EA813354-F016-409C-A55B-EB42D8BC8B73}" dt="2021-04-06T04:33:14.680" v="5341" actId="27803"/>
          <ac:spMkLst>
            <pc:docMk/>
            <pc:sldMk cId="1830847363" sldId="283"/>
            <ac:spMk id="16189" creationId="{EBD0E00D-D516-4808-819A-78FB148059FA}"/>
          </ac:spMkLst>
        </pc:spChg>
        <pc:spChg chg="mod">
          <ac:chgData name="Vivek Saahil" userId="43ad321a-5946-4c44-869a-99c3331d9527" providerId="ADAL" clId="{EA813354-F016-409C-A55B-EB42D8BC8B73}" dt="2021-04-06T04:33:14.680" v="5341" actId="27803"/>
          <ac:spMkLst>
            <pc:docMk/>
            <pc:sldMk cId="1830847363" sldId="283"/>
            <ac:spMk id="16190" creationId="{AFD21F4B-00B0-416F-9EFD-733FB794348D}"/>
          </ac:spMkLst>
        </pc:spChg>
        <pc:spChg chg="mod">
          <ac:chgData name="Vivek Saahil" userId="43ad321a-5946-4c44-869a-99c3331d9527" providerId="ADAL" clId="{EA813354-F016-409C-A55B-EB42D8BC8B73}" dt="2021-04-06T04:33:14.680" v="5341" actId="27803"/>
          <ac:spMkLst>
            <pc:docMk/>
            <pc:sldMk cId="1830847363" sldId="283"/>
            <ac:spMk id="16191" creationId="{65E3F59A-E586-4CC1-B5BB-A39E7A44A57B}"/>
          </ac:spMkLst>
        </pc:spChg>
        <pc:spChg chg="mod">
          <ac:chgData name="Vivek Saahil" userId="43ad321a-5946-4c44-869a-99c3331d9527" providerId="ADAL" clId="{EA813354-F016-409C-A55B-EB42D8BC8B73}" dt="2021-04-06T04:33:14.680" v="5341" actId="27803"/>
          <ac:spMkLst>
            <pc:docMk/>
            <pc:sldMk cId="1830847363" sldId="283"/>
            <ac:spMk id="16192" creationId="{66034754-4899-4BD0-B6B9-40B5CBCB594D}"/>
          </ac:spMkLst>
        </pc:spChg>
        <pc:spChg chg="mod">
          <ac:chgData name="Vivek Saahil" userId="43ad321a-5946-4c44-869a-99c3331d9527" providerId="ADAL" clId="{EA813354-F016-409C-A55B-EB42D8BC8B73}" dt="2021-04-06T04:33:14.680" v="5341" actId="27803"/>
          <ac:spMkLst>
            <pc:docMk/>
            <pc:sldMk cId="1830847363" sldId="283"/>
            <ac:spMk id="16193" creationId="{3DC4B33D-5FF3-44D1-A5FD-694AE87F1B61}"/>
          </ac:spMkLst>
        </pc:spChg>
        <pc:spChg chg="mod">
          <ac:chgData name="Vivek Saahil" userId="43ad321a-5946-4c44-869a-99c3331d9527" providerId="ADAL" clId="{EA813354-F016-409C-A55B-EB42D8BC8B73}" dt="2021-04-06T04:33:14.680" v="5341" actId="27803"/>
          <ac:spMkLst>
            <pc:docMk/>
            <pc:sldMk cId="1830847363" sldId="283"/>
            <ac:spMk id="16194" creationId="{1097006C-6103-4506-879C-904ED5223288}"/>
          </ac:spMkLst>
        </pc:spChg>
        <pc:spChg chg="mod">
          <ac:chgData name="Vivek Saahil" userId="43ad321a-5946-4c44-869a-99c3331d9527" providerId="ADAL" clId="{EA813354-F016-409C-A55B-EB42D8BC8B73}" dt="2021-04-06T04:33:14.680" v="5341" actId="27803"/>
          <ac:spMkLst>
            <pc:docMk/>
            <pc:sldMk cId="1830847363" sldId="283"/>
            <ac:spMk id="16195" creationId="{B703A7E4-DA15-48D8-ABE7-68FBEA16AD0B}"/>
          </ac:spMkLst>
        </pc:spChg>
        <pc:spChg chg="mod">
          <ac:chgData name="Vivek Saahil" userId="43ad321a-5946-4c44-869a-99c3331d9527" providerId="ADAL" clId="{EA813354-F016-409C-A55B-EB42D8BC8B73}" dt="2021-04-06T04:33:14.680" v="5341" actId="27803"/>
          <ac:spMkLst>
            <pc:docMk/>
            <pc:sldMk cId="1830847363" sldId="283"/>
            <ac:spMk id="16196" creationId="{58AAA8FD-52B8-479C-BF5B-12EB6AB510F3}"/>
          </ac:spMkLst>
        </pc:spChg>
        <pc:spChg chg="mod">
          <ac:chgData name="Vivek Saahil" userId="43ad321a-5946-4c44-869a-99c3331d9527" providerId="ADAL" clId="{EA813354-F016-409C-A55B-EB42D8BC8B73}" dt="2021-04-06T04:33:14.680" v="5341" actId="27803"/>
          <ac:spMkLst>
            <pc:docMk/>
            <pc:sldMk cId="1830847363" sldId="283"/>
            <ac:spMk id="16197" creationId="{732C7BD9-990A-4B03-877E-5D54E94C958F}"/>
          </ac:spMkLst>
        </pc:spChg>
        <pc:spChg chg="mod">
          <ac:chgData name="Vivek Saahil" userId="43ad321a-5946-4c44-869a-99c3331d9527" providerId="ADAL" clId="{EA813354-F016-409C-A55B-EB42D8BC8B73}" dt="2021-04-06T04:33:14.680" v="5341" actId="27803"/>
          <ac:spMkLst>
            <pc:docMk/>
            <pc:sldMk cId="1830847363" sldId="283"/>
            <ac:spMk id="16198" creationId="{FF2BA755-A5E5-428A-A294-E036141D442F}"/>
          </ac:spMkLst>
        </pc:spChg>
        <pc:spChg chg="mod">
          <ac:chgData name="Vivek Saahil" userId="43ad321a-5946-4c44-869a-99c3331d9527" providerId="ADAL" clId="{EA813354-F016-409C-A55B-EB42D8BC8B73}" dt="2021-04-06T04:33:14.680" v="5341" actId="27803"/>
          <ac:spMkLst>
            <pc:docMk/>
            <pc:sldMk cId="1830847363" sldId="283"/>
            <ac:spMk id="16199" creationId="{8C2A49A5-C8C8-43E1-B2D1-2F42B397F026}"/>
          </ac:spMkLst>
        </pc:spChg>
        <pc:spChg chg="mod">
          <ac:chgData name="Vivek Saahil" userId="43ad321a-5946-4c44-869a-99c3331d9527" providerId="ADAL" clId="{EA813354-F016-409C-A55B-EB42D8BC8B73}" dt="2021-04-06T04:33:14.680" v="5341" actId="27803"/>
          <ac:spMkLst>
            <pc:docMk/>
            <pc:sldMk cId="1830847363" sldId="283"/>
            <ac:spMk id="16200" creationId="{3F095324-5DD2-407F-AFE7-78F5AB4DD578}"/>
          </ac:spMkLst>
        </pc:spChg>
        <pc:spChg chg="mod">
          <ac:chgData name="Vivek Saahil" userId="43ad321a-5946-4c44-869a-99c3331d9527" providerId="ADAL" clId="{EA813354-F016-409C-A55B-EB42D8BC8B73}" dt="2021-04-06T04:33:14.680" v="5341" actId="27803"/>
          <ac:spMkLst>
            <pc:docMk/>
            <pc:sldMk cId="1830847363" sldId="283"/>
            <ac:spMk id="16201" creationId="{E83817A2-424F-4B9A-AFEB-93993638E390}"/>
          </ac:spMkLst>
        </pc:spChg>
        <pc:spChg chg="mod">
          <ac:chgData name="Vivek Saahil" userId="43ad321a-5946-4c44-869a-99c3331d9527" providerId="ADAL" clId="{EA813354-F016-409C-A55B-EB42D8BC8B73}" dt="2021-04-06T04:33:14.680" v="5341" actId="27803"/>
          <ac:spMkLst>
            <pc:docMk/>
            <pc:sldMk cId="1830847363" sldId="283"/>
            <ac:spMk id="16202" creationId="{DFB66B26-48D1-4B38-A6BD-480D85AFF324}"/>
          </ac:spMkLst>
        </pc:spChg>
        <pc:spChg chg="mod">
          <ac:chgData name="Vivek Saahil" userId="43ad321a-5946-4c44-869a-99c3331d9527" providerId="ADAL" clId="{EA813354-F016-409C-A55B-EB42D8BC8B73}" dt="2021-04-06T04:33:14.680" v="5341" actId="27803"/>
          <ac:spMkLst>
            <pc:docMk/>
            <pc:sldMk cId="1830847363" sldId="283"/>
            <ac:spMk id="16203" creationId="{1F60B592-8533-441A-8513-F95F6B73E3BE}"/>
          </ac:spMkLst>
        </pc:spChg>
        <pc:spChg chg="mod">
          <ac:chgData name="Vivek Saahil" userId="43ad321a-5946-4c44-869a-99c3331d9527" providerId="ADAL" clId="{EA813354-F016-409C-A55B-EB42D8BC8B73}" dt="2021-04-06T04:33:14.680" v="5341" actId="27803"/>
          <ac:spMkLst>
            <pc:docMk/>
            <pc:sldMk cId="1830847363" sldId="283"/>
            <ac:spMk id="16204" creationId="{349B0F46-013D-4221-AFCC-A32D900C6B4E}"/>
          </ac:spMkLst>
        </pc:spChg>
        <pc:spChg chg="mod">
          <ac:chgData name="Vivek Saahil" userId="43ad321a-5946-4c44-869a-99c3331d9527" providerId="ADAL" clId="{EA813354-F016-409C-A55B-EB42D8BC8B73}" dt="2021-04-06T04:33:14.680" v="5341" actId="27803"/>
          <ac:spMkLst>
            <pc:docMk/>
            <pc:sldMk cId="1830847363" sldId="283"/>
            <ac:spMk id="16205" creationId="{6BCDC1A9-AEB9-46E1-8CD8-4A67941F2CC2}"/>
          </ac:spMkLst>
        </pc:spChg>
        <pc:spChg chg="mod">
          <ac:chgData name="Vivek Saahil" userId="43ad321a-5946-4c44-869a-99c3331d9527" providerId="ADAL" clId="{EA813354-F016-409C-A55B-EB42D8BC8B73}" dt="2021-04-06T04:33:14.680" v="5341" actId="27803"/>
          <ac:spMkLst>
            <pc:docMk/>
            <pc:sldMk cId="1830847363" sldId="283"/>
            <ac:spMk id="16206" creationId="{534399D0-D8C5-4C5F-82BA-27D6821D821C}"/>
          </ac:spMkLst>
        </pc:spChg>
        <pc:spChg chg="mod">
          <ac:chgData name="Vivek Saahil" userId="43ad321a-5946-4c44-869a-99c3331d9527" providerId="ADAL" clId="{EA813354-F016-409C-A55B-EB42D8BC8B73}" dt="2021-04-06T04:33:14.680" v="5341" actId="27803"/>
          <ac:spMkLst>
            <pc:docMk/>
            <pc:sldMk cId="1830847363" sldId="283"/>
            <ac:spMk id="16207" creationId="{D8AE8831-0C71-41F5-848C-3E3E64BAD2C7}"/>
          </ac:spMkLst>
        </pc:spChg>
        <pc:spChg chg="mod">
          <ac:chgData name="Vivek Saahil" userId="43ad321a-5946-4c44-869a-99c3331d9527" providerId="ADAL" clId="{EA813354-F016-409C-A55B-EB42D8BC8B73}" dt="2021-04-06T04:33:14.680" v="5341" actId="27803"/>
          <ac:spMkLst>
            <pc:docMk/>
            <pc:sldMk cId="1830847363" sldId="283"/>
            <ac:spMk id="16208" creationId="{748E6366-D387-4F4E-B114-0690AD82CE30}"/>
          </ac:spMkLst>
        </pc:spChg>
        <pc:spChg chg="mod">
          <ac:chgData name="Vivek Saahil" userId="43ad321a-5946-4c44-869a-99c3331d9527" providerId="ADAL" clId="{EA813354-F016-409C-A55B-EB42D8BC8B73}" dt="2021-04-06T04:33:14.680" v="5341" actId="27803"/>
          <ac:spMkLst>
            <pc:docMk/>
            <pc:sldMk cId="1830847363" sldId="283"/>
            <ac:spMk id="16209" creationId="{3AB47626-6438-49C3-B515-B56DFA753638}"/>
          </ac:spMkLst>
        </pc:spChg>
        <pc:spChg chg="mod">
          <ac:chgData name="Vivek Saahil" userId="43ad321a-5946-4c44-869a-99c3331d9527" providerId="ADAL" clId="{EA813354-F016-409C-A55B-EB42D8BC8B73}" dt="2021-04-06T04:33:14.680" v="5341" actId="27803"/>
          <ac:spMkLst>
            <pc:docMk/>
            <pc:sldMk cId="1830847363" sldId="283"/>
            <ac:spMk id="16210" creationId="{28CED6DE-3D8B-4BC6-AAFE-7B6274C014F8}"/>
          </ac:spMkLst>
        </pc:spChg>
        <pc:spChg chg="mod">
          <ac:chgData name="Vivek Saahil" userId="43ad321a-5946-4c44-869a-99c3331d9527" providerId="ADAL" clId="{EA813354-F016-409C-A55B-EB42D8BC8B73}" dt="2021-04-06T04:33:14.680" v="5341" actId="27803"/>
          <ac:spMkLst>
            <pc:docMk/>
            <pc:sldMk cId="1830847363" sldId="283"/>
            <ac:spMk id="16211" creationId="{E15F2F72-0A18-4454-8E68-EF054886A28E}"/>
          </ac:spMkLst>
        </pc:spChg>
        <pc:spChg chg="mod">
          <ac:chgData name="Vivek Saahil" userId="43ad321a-5946-4c44-869a-99c3331d9527" providerId="ADAL" clId="{EA813354-F016-409C-A55B-EB42D8BC8B73}" dt="2021-04-06T04:33:14.680" v="5341" actId="27803"/>
          <ac:spMkLst>
            <pc:docMk/>
            <pc:sldMk cId="1830847363" sldId="283"/>
            <ac:spMk id="16212" creationId="{32DFAD2A-F8DD-4CF3-AE21-C2BBDFCDD97D}"/>
          </ac:spMkLst>
        </pc:spChg>
        <pc:spChg chg="mod">
          <ac:chgData name="Vivek Saahil" userId="43ad321a-5946-4c44-869a-99c3331d9527" providerId="ADAL" clId="{EA813354-F016-409C-A55B-EB42D8BC8B73}" dt="2021-04-06T04:33:14.680" v="5341" actId="27803"/>
          <ac:spMkLst>
            <pc:docMk/>
            <pc:sldMk cId="1830847363" sldId="283"/>
            <ac:spMk id="16213" creationId="{A8986B92-CBB3-49CF-B417-892569BDBCDA}"/>
          </ac:spMkLst>
        </pc:spChg>
        <pc:spChg chg="mod">
          <ac:chgData name="Vivek Saahil" userId="43ad321a-5946-4c44-869a-99c3331d9527" providerId="ADAL" clId="{EA813354-F016-409C-A55B-EB42D8BC8B73}" dt="2021-04-06T04:33:14.680" v="5341" actId="27803"/>
          <ac:spMkLst>
            <pc:docMk/>
            <pc:sldMk cId="1830847363" sldId="283"/>
            <ac:spMk id="16214" creationId="{B5E11C9A-CF75-4F72-85EC-C6127F3FBD9F}"/>
          </ac:spMkLst>
        </pc:spChg>
        <pc:spChg chg="mod">
          <ac:chgData name="Vivek Saahil" userId="43ad321a-5946-4c44-869a-99c3331d9527" providerId="ADAL" clId="{EA813354-F016-409C-A55B-EB42D8BC8B73}" dt="2021-04-06T04:33:14.680" v="5341" actId="27803"/>
          <ac:spMkLst>
            <pc:docMk/>
            <pc:sldMk cId="1830847363" sldId="283"/>
            <ac:spMk id="16215" creationId="{1E2212ED-34C2-41DC-8B9A-628B046BC2FD}"/>
          </ac:spMkLst>
        </pc:spChg>
        <pc:spChg chg="mod">
          <ac:chgData name="Vivek Saahil" userId="43ad321a-5946-4c44-869a-99c3331d9527" providerId="ADAL" clId="{EA813354-F016-409C-A55B-EB42D8BC8B73}" dt="2021-04-06T04:33:14.680" v="5341" actId="27803"/>
          <ac:spMkLst>
            <pc:docMk/>
            <pc:sldMk cId="1830847363" sldId="283"/>
            <ac:spMk id="16216" creationId="{49CFE063-A066-414B-8D20-7C6C16A645AC}"/>
          </ac:spMkLst>
        </pc:spChg>
        <pc:spChg chg="mod">
          <ac:chgData name="Vivek Saahil" userId="43ad321a-5946-4c44-869a-99c3331d9527" providerId="ADAL" clId="{EA813354-F016-409C-A55B-EB42D8BC8B73}" dt="2021-04-06T04:33:14.680" v="5341" actId="27803"/>
          <ac:spMkLst>
            <pc:docMk/>
            <pc:sldMk cId="1830847363" sldId="283"/>
            <ac:spMk id="16217" creationId="{A2DD633B-AA6D-47A5-B775-F2D6CE02B28C}"/>
          </ac:spMkLst>
        </pc:spChg>
        <pc:spChg chg="mod">
          <ac:chgData name="Vivek Saahil" userId="43ad321a-5946-4c44-869a-99c3331d9527" providerId="ADAL" clId="{EA813354-F016-409C-A55B-EB42D8BC8B73}" dt="2021-04-06T04:33:14.680" v="5341" actId="27803"/>
          <ac:spMkLst>
            <pc:docMk/>
            <pc:sldMk cId="1830847363" sldId="283"/>
            <ac:spMk id="16218" creationId="{4C62A39B-5F48-45EE-AF43-6D53CB1E9D8A}"/>
          </ac:spMkLst>
        </pc:spChg>
        <pc:spChg chg="mod">
          <ac:chgData name="Vivek Saahil" userId="43ad321a-5946-4c44-869a-99c3331d9527" providerId="ADAL" clId="{EA813354-F016-409C-A55B-EB42D8BC8B73}" dt="2021-04-06T04:33:14.680" v="5341" actId="27803"/>
          <ac:spMkLst>
            <pc:docMk/>
            <pc:sldMk cId="1830847363" sldId="283"/>
            <ac:spMk id="16219" creationId="{AC2F6866-176A-4FA6-8610-5FE0B7B72FBF}"/>
          </ac:spMkLst>
        </pc:spChg>
        <pc:spChg chg="mod">
          <ac:chgData name="Vivek Saahil" userId="43ad321a-5946-4c44-869a-99c3331d9527" providerId="ADAL" clId="{EA813354-F016-409C-A55B-EB42D8BC8B73}" dt="2021-04-06T04:33:14.680" v="5341" actId="27803"/>
          <ac:spMkLst>
            <pc:docMk/>
            <pc:sldMk cId="1830847363" sldId="283"/>
            <ac:spMk id="16220" creationId="{04F21626-CA31-4EAB-9363-EE0BB7A140D5}"/>
          </ac:spMkLst>
        </pc:spChg>
        <pc:spChg chg="mod">
          <ac:chgData name="Vivek Saahil" userId="43ad321a-5946-4c44-869a-99c3331d9527" providerId="ADAL" clId="{EA813354-F016-409C-A55B-EB42D8BC8B73}" dt="2021-04-06T04:33:14.680" v="5341" actId="27803"/>
          <ac:spMkLst>
            <pc:docMk/>
            <pc:sldMk cId="1830847363" sldId="283"/>
            <ac:spMk id="16221" creationId="{59086F3E-03C0-4FC1-BE3A-E6DB0CFB16E1}"/>
          </ac:spMkLst>
        </pc:spChg>
        <pc:spChg chg="mod">
          <ac:chgData name="Vivek Saahil" userId="43ad321a-5946-4c44-869a-99c3331d9527" providerId="ADAL" clId="{EA813354-F016-409C-A55B-EB42D8BC8B73}" dt="2021-04-06T04:33:14.680" v="5341" actId="27803"/>
          <ac:spMkLst>
            <pc:docMk/>
            <pc:sldMk cId="1830847363" sldId="283"/>
            <ac:spMk id="16222" creationId="{3C82C60D-A1B8-4E8D-A0AB-EDA712062E5A}"/>
          </ac:spMkLst>
        </pc:spChg>
        <pc:spChg chg="mod">
          <ac:chgData name="Vivek Saahil" userId="43ad321a-5946-4c44-869a-99c3331d9527" providerId="ADAL" clId="{EA813354-F016-409C-A55B-EB42D8BC8B73}" dt="2021-04-06T04:33:14.680" v="5341" actId="27803"/>
          <ac:spMkLst>
            <pc:docMk/>
            <pc:sldMk cId="1830847363" sldId="283"/>
            <ac:spMk id="16223" creationId="{E75CEDF4-9E08-4CC6-823C-604F075CD5D2}"/>
          </ac:spMkLst>
        </pc:spChg>
        <pc:spChg chg="mod">
          <ac:chgData name="Vivek Saahil" userId="43ad321a-5946-4c44-869a-99c3331d9527" providerId="ADAL" clId="{EA813354-F016-409C-A55B-EB42D8BC8B73}" dt="2021-04-06T04:33:14.680" v="5341" actId="27803"/>
          <ac:spMkLst>
            <pc:docMk/>
            <pc:sldMk cId="1830847363" sldId="283"/>
            <ac:spMk id="16224" creationId="{E072322B-9F2D-4AA8-B43D-178ED9C632EF}"/>
          </ac:spMkLst>
        </pc:spChg>
        <pc:spChg chg="mod">
          <ac:chgData name="Vivek Saahil" userId="43ad321a-5946-4c44-869a-99c3331d9527" providerId="ADAL" clId="{EA813354-F016-409C-A55B-EB42D8BC8B73}" dt="2021-04-06T04:33:14.680" v="5341" actId="27803"/>
          <ac:spMkLst>
            <pc:docMk/>
            <pc:sldMk cId="1830847363" sldId="283"/>
            <ac:spMk id="16225" creationId="{1715D8DB-4AE8-417E-B0B1-1AE09401222E}"/>
          </ac:spMkLst>
        </pc:spChg>
        <pc:spChg chg="mod">
          <ac:chgData name="Vivek Saahil" userId="43ad321a-5946-4c44-869a-99c3331d9527" providerId="ADAL" clId="{EA813354-F016-409C-A55B-EB42D8BC8B73}" dt="2021-04-06T04:33:14.680" v="5341" actId="27803"/>
          <ac:spMkLst>
            <pc:docMk/>
            <pc:sldMk cId="1830847363" sldId="283"/>
            <ac:spMk id="16226" creationId="{E707937E-9CD0-47B2-BA4E-7B86B83B1415}"/>
          </ac:spMkLst>
        </pc:spChg>
        <pc:spChg chg="mod">
          <ac:chgData name="Vivek Saahil" userId="43ad321a-5946-4c44-869a-99c3331d9527" providerId="ADAL" clId="{EA813354-F016-409C-A55B-EB42D8BC8B73}" dt="2021-04-06T04:33:14.680" v="5341" actId="27803"/>
          <ac:spMkLst>
            <pc:docMk/>
            <pc:sldMk cId="1830847363" sldId="283"/>
            <ac:spMk id="16227" creationId="{EEC97AA2-AF8B-4F93-B5A3-5FEA213ABDCC}"/>
          </ac:spMkLst>
        </pc:spChg>
        <pc:spChg chg="mod">
          <ac:chgData name="Vivek Saahil" userId="43ad321a-5946-4c44-869a-99c3331d9527" providerId="ADAL" clId="{EA813354-F016-409C-A55B-EB42D8BC8B73}" dt="2021-04-06T04:33:14.680" v="5341" actId="27803"/>
          <ac:spMkLst>
            <pc:docMk/>
            <pc:sldMk cId="1830847363" sldId="283"/>
            <ac:spMk id="16228" creationId="{F3B4AB85-80B7-4C52-ACCC-ABA924CA7A7A}"/>
          </ac:spMkLst>
        </pc:spChg>
        <pc:spChg chg="mod">
          <ac:chgData name="Vivek Saahil" userId="43ad321a-5946-4c44-869a-99c3331d9527" providerId="ADAL" clId="{EA813354-F016-409C-A55B-EB42D8BC8B73}" dt="2021-04-06T04:33:14.680" v="5341" actId="27803"/>
          <ac:spMkLst>
            <pc:docMk/>
            <pc:sldMk cId="1830847363" sldId="283"/>
            <ac:spMk id="16229" creationId="{C1EBFF71-0EAF-42E8-82C8-B537AC4C7F59}"/>
          </ac:spMkLst>
        </pc:spChg>
        <pc:spChg chg="mod">
          <ac:chgData name="Vivek Saahil" userId="43ad321a-5946-4c44-869a-99c3331d9527" providerId="ADAL" clId="{EA813354-F016-409C-A55B-EB42D8BC8B73}" dt="2021-04-06T04:33:14.680" v="5341" actId="27803"/>
          <ac:spMkLst>
            <pc:docMk/>
            <pc:sldMk cId="1830847363" sldId="283"/>
            <ac:spMk id="16230" creationId="{09B45B40-1CDC-48F7-8945-5F6D76E25DCA}"/>
          </ac:spMkLst>
        </pc:spChg>
        <pc:spChg chg="mod">
          <ac:chgData name="Vivek Saahil" userId="43ad321a-5946-4c44-869a-99c3331d9527" providerId="ADAL" clId="{EA813354-F016-409C-A55B-EB42D8BC8B73}" dt="2021-04-06T04:33:14.680" v="5341" actId="27803"/>
          <ac:spMkLst>
            <pc:docMk/>
            <pc:sldMk cId="1830847363" sldId="283"/>
            <ac:spMk id="16231" creationId="{571F0009-3C33-454B-839A-29F8DFC2B04B}"/>
          </ac:spMkLst>
        </pc:spChg>
        <pc:spChg chg="mod">
          <ac:chgData name="Vivek Saahil" userId="43ad321a-5946-4c44-869a-99c3331d9527" providerId="ADAL" clId="{EA813354-F016-409C-A55B-EB42D8BC8B73}" dt="2021-04-06T04:33:14.680" v="5341" actId="27803"/>
          <ac:spMkLst>
            <pc:docMk/>
            <pc:sldMk cId="1830847363" sldId="283"/>
            <ac:spMk id="16232" creationId="{27F82CE6-9BE7-4E1C-AADB-BC6920BD8347}"/>
          </ac:spMkLst>
        </pc:spChg>
        <pc:spChg chg="mod">
          <ac:chgData name="Vivek Saahil" userId="43ad321a-5946-4c44-869a-99c3331d9527" providerId="ADAL" clId="{EA813354-F016-409C-A55B-EB42D8BC8B73}" dt="2021-04-06T04:33:14.680" v="5341" actId="27803"/>
          <ac:spMkLst>
            <pc:docMk/>
            <pc:sldMk cId="1830847363" sldId="283"/>
            <ac:spMk id="16233" creationId="{B3347590-18E4-460E-97DC-078322441E52}"/>
          </ac:spMkLst>
        </pc:spChg>
        <pc:spChg chg="mod">
          <ac:chgData name="Vivek Saahil" userId="43ad321a-5946-4c44-869a-99c3331d9527" providerId="ADAL" clId="{EA813354-F016-409C-A55B-EB42D8BC8B73}" dt="2021-04-06T04:33:14.680" v="5341" actId="27803"/>
          <ac:spMkLst>
            <pc:docMk/>
            <pc:sldMk cId="1830847363" sldId="283"/>
            <ac:spMk id="16234" creationId="{A830E08A-D3AD-4C4B-8131-2E399B58944C}"/>
          </ac:spMkLst>
        </pc:spChg>
        <pc:spChg chg="mod">
          <ac:chgData name="Vivek Saahil" userId="43ad321a-5946-4c44-869a-99c3331d9527" providerId="ADAL" clId="{EA813354-F016-409C-A55B-EB42D8BC8B73}" dt="2021-04-06T04:33:14.680" v="5341" actId="27803"/>
          <ac:spMkLst>
            <pc:docMk/>
            <pc:sldMk cId="1830847363" sldId="283"/>
            <ac:spMk id="16235" creationId="{2BFE3374-39F4-412E-831F-491D37ABD466}"/>
          </ac:spMkLst>
        </pc:spChg>
        <pc:spChg chg="mod">
          <ac:chgData name="Vivek Saahil" userId="43ad321a-5946-4c44-869a-99c3331d9527" providerId="ADAL" clId="{EA813354-F016-409C-A55B-EB42D8BC8B73}" dt="2021-04-06T04:33:14.680" v="5341" actId="27803"/>
          <ac:spMkLst>
            <pc:docMk/>
            <pc:sldMk cId="1830847363" sldId="283"/>
            <ac:spMk id="16236" creationId="{BF945EC7-5B42-45EA-9A6A-46C611162CC6}"/>
          </ac:spMkLst>
        </pc:spChg>
        <pc:spChg chg="mod">
          <ac:chgData name="Vivek Saahil" userId="43ad321a-5946-4c44-869a-99c3331d9527" providerId="ADAL" clId="{EA813354-F016-409C-A55B-EB42D8BC8B73}" dt="2021-04-06T04:33:14.680" v="5341" actId="27803"/>
          <ac:spMkLst>
            <pc:docMk/>
            <pc:sldMk cId="1830847363" sldId="283"/>
            <ac:spMk id="16237" creationId="{D6F453DF-DF71-400E-B927-2C4ABC9E8AB3}"/>
          </ac:spMkLst>
        </pc:spChg>
        <pc:spChg chg="mod">
          <ac:chgData name="Vivek Saahil" userId="43ad321a-5946-4c44-869a-99c3331d9527" providerId="ADAL" clId="{EA813354-F016-409C-A55B-EB42D8BC8B73}" dt="2021-04-06T04:33:14.680" v="5341" actId="27803"/>
          <ac:spMkLst>
            <pc:docMk/>
            <pc:sldMk cId="1830847363" sldId="283"/>
            <ac:spMk id="16238" creationId="{F02315B9-27D5-4205-99A9-765149048AA6}"/>
          </ac:spMkLst>
        </pc:spChg>
        <pc:spChg chg="mod">
          <ac:chgData name="Vivek Saahil" userId="43ad321a-5946-4c44-869a-99c3331d9527" providerId="ADAL" clId="{EA813354-F016-409C-A55B-EB42D8BC8B73}" dt="2021-04-06T04:33:14.680" v="5341" actId="27803"/>
          <ac:spMkLst>
            <pc:docMk/>
            <pc:sldMk cId="1830847363" sldId="283"/>
            <ac:spMk id="16239" creationId="{11D2BF57-0E3E-48C7-B2C5-FA46640936A1}"/>
          </ac:spMkLst>
        </pc:spChg>
        <pc:spChg chg="mod">
          <ac:chgData name="Vivek Saahil" userId="43ad321a-5946-4c44-869a-99c3331d9527" providerId="ADAL" clId="{EA813354-F016-409C-A55B-EB42D8BC8B73}" dt="2021-04-06T04:33:14.680" v="5341" actId="27803"/>
          <ac:spMkLst>
            <pc:docMk/>
            <pc:sldMk cId="1830847363" sldId="283"/>
            <ac:spMk id="16240" creationId="{BFAC127B-A634-45ED-913E-01D822CAA2AC}"/>
          </ac:spMkLst>
        </pc:spChg>
        <pc:spChg chg="mod">
          <ac:chgData name="Vivek Saahil" userId="43ad321a-5946-4c44-869a-99c3331d9527" providerId="ADAL" clId="{EA813354-F016-409C-A55B-EB42D8BC8B73}" dt="2021-04-06T04:33:14.680" v="5341" actId="27803"/>
          <ac:spMkLst>
            <pc:docMk/>
            <pc:sldMk cId="1830847363" sldId="283"/>
            <ac:spMk id="16241" creationId="{F212574A-29B7-48E0-9637-50DFD0A337A5}"/>
          </ac:spMkLst>
        </pc:spChg>
        <pc:spChg chg="mod">
          <ac:chgData name="Vivek Saahil" userId="43ad321a-5946-4c44-869a-99c3331d9527" providerId="ADAL" clId="{EA813354-F016-409C-A55B-EB42D8BC8B73}" dt="2021-04-06T04:33:14.680" v="5341" actId="27803"/>
          <ac:spMkLst>
            <pc:docMk/>
            <pc:sldMk cId="1830847363" sldId="283"/>
            <ac:spMk id="16242" creationId="{90836151-2061-4292-AE79-C52975D4E8B4}"/>
          </ac:spMkLst>
        </pc:spChg>
        <pc:spChg chg="mod">
          <ac:chgData name="Vivek Saahil" userId="43ad321a-5946-4c44-869a-99c3331d9527" providerId="ADAL" clId="{EA813354-F016-409C-A55B-EB42D8BC8B73}" dt="2021-04-06T04:33:14.680" v="5341" actId="27803"/>
          <ac:spMkLst>
            <pc:docMk/>
            <pc:sldMk cId="1830847363" sldId="283"/>
            <ac:spMk id="16243" creationId="{2E39F65D-F918-414B-8184-2E585145DFE3}"/>
          </ac:spMkLst>
        </pc:spChg>
        <pc:spChg chg="mod">
          <ac:chgData name="Vivek Saahil" userId="43ad321a-5946-4c44-869a-99c3331d9527" providerId="ADAL" clId="{EA813354-F016-409C-A55B-EB42D8BC8B73}" dt="2021-04-06T04:33:14.680" v="5341" actId="27803"/>
          <ac:spMkLst>
            <pc:docMk/>
            <pc:sldMk cId="1830847363" sldId="283"/>
            <ac:spMk id="16244" creationId="{A34B091F-4A65-4311-9B5F-1D863807BF57}"/>
          </ac:spMkLst>
        </pc:spChg>
        <pc:spChg chg="mod">
          <ac:chgData name="Vivek Saahil" userId="43ad321a-5946-4c44-869a-99c3331d9527" providerId="ADAL" clId="{EA813354-F016-409C-A55B-EB42D8BC8B73}" dt="2021-04-06T04:33:14.680" v="5341" actId="27803"/>
          <ac:spMkLst>
            <pc:docMk/>
            <pc:sldMk cId="1830847363" sldId="283"/>
            <ac:spMk id="16245" creationId="{B50C1D88-B5D3-49D8-8F3F-DD971F94BCF0}"/>
          </ac:spMkLst>
        </pc:spChg>
        <pc:spChg chg="mod">
          <ac:chgData name="Vivek Saahil" userId="43ad321a-5946-4c44-869a-99c3331d9527" providerId="ADAL" clId="{EA813354-F016-409C-A55B-EB42D8BC8B73}" dt="2021-04-06T04:33:14.680" v="5341" actId="27803"/>
          <ac:spMkLst>
            <pc:docMk/>
            <pc:sldMk cId="1830847363" sldId="283"/>
            <ac:spMk id="16246" creationId="{DDFB0573-128A-498A-ABC5-6A7E0F91516D}"/>
          </ac:spMkLst>
        </pc:spChg>
        <pc:spChg chg="mod">
          <ac:chgData name="Vivek Saahil" userId="43ad321a-5946-4c44-869a-99c3331d9527" providerId="ADAL" clId="{EA813354-F016-409C-A55B-EB42D8BC8B73}" dt="2021-04-06T04:33:14.680" v="5341" actId="27803"/>
          <ac:spMkLst>
            <pc:docMk/>
            <pc:sldMk cId="1830847363" sldId="283"/>
            <ac:spMk id="16247" creationId="{F99A63DA-2862-4E84-87DB-99242363FE46}"/>
          </ac:spMkLst>
        </pc:spChg>
        <pc:spChg chg="mod">
          <ac:chgData name="Vivek Saahil" userId="43ad321a-5946-4c44-869a-99c3331d9527" providerId="ADAL" clId="{EA813354-F016-409C-A55B-EB42D8BC8B73}" dt="2021-04-06T04:33:14.680" v="5341" actId="27803"/>
          <ac:spMkLst>
            <pc:docMk/>
            <pc:sldMk cId="1830847363" sldId="283"/>
            <ac:spMk id="16248" creationId="{24345DE5-A64C-4D24-866F-E467A93C96A6}"/>
          </ac:spMkLst>
        </pc:spChg>
        <pc:spChg chg="mod">
          <ac:chgData name="Vivek Saahil" userId="43ad321a-5946-4c44-869a-99c3331d9527" providerId="ADAL" clId="{EA813354-F016-409C-A55B-EB42D8BC8B73}" dt="2021-04-06T04:33:14.680" v="5341" actId="27803"/>
          <ac:spMkLst>
            <pc:docMk/>
            <pc:sldMk cId="1830847363" sldId="283"/>
            <ac:spMk id="16249" creationId="{FD342485-5A6C-4E38-A128-19AE6C0E7EEF}"/>
          </ac:spMkLst>
        </pc:spChg>
        <pc:spChg chg="mod">
          <ac:chgData name="Vivek Saahil" userId="43ad321a-5946-4c44-869a-99c3331d9527" providerId="ADAL" clId="{EA813354-F016-409C-A55B-EB42D8BC8B73}" dt="2021-04-06T04:33:14.680" v="5341" actId="27803"/>
          <ac:spMkLst>
            <pc:docMk/>
            <pc:sldMk cId="1830847363" sldId="283"/>
            <ac:spMk id="16250" creationId="{B3E43EC1-F114-4365-83E1-D88C0898C130}"/>
          </ac:spMkLst>
        </pc:spChg>
        <pc:spChg chg="mod">
          <ac:chgData name="Vivek Saahil" userId="43ad321a-5946-4c44-869a-99c3331d9527" providerId="ADAL" clId="{EA813354-F016-409C-A55B-EB42D8BC8B73}" dt="2021-04-06T04:33:14.680" v="5341" actId="27803"/>
          <ac:spMkLst>
            <pc:docMk/>
            <pc:sldMk cId="1830847363" sldId="283"/>
            <ac:spMk id="16251" creationId="{F3BD592E-6C89-4228-8511-A62F46DC6758}"/>
          </ac:spMkLst>
        </pc:spChg>
        <pc:spChg chg="mod">
          <ac:chgData name="Vivek Saahil" userId="43ad321a-5946-4c44-869a-99c3331d9527" providerId="ADAL" clId="{EA813354-F016-409C-A55B-EB42D8BC8B73}" dt="2021-04-06T04:33:14.680" v="5341" actId="27803"/>
          <ac:spMkLst>
            <pc:docMk/>
            <pc:sldMk cId="1830847363" sldId="283"/>
            <ac:spMk id="16252" creationId="{147585FD-1A55-4ACF-ADC1-1E2D39000DEB}"/>
          </ac:spMkLst>
        </pc:spChg>
        <pc:spChg chg="mod">
          <ac:chgData name="Vivek Saahil" userId="43ad321a-5946-4c44-869a-99c3331d9527" providerId="ADAL" clId="{EA813354-F016-409C-A55B-EB42D8BC8B73}" dt="2021-04-06T04:33:14.680" v="5341" actId="27803"/>
          <ac:spMkLst>
            <pc:docMk/>
            <pc:sldMk cId="1830847363" sldId="283"/>
            <ac:spMk id="16253" creationId="{1CD75CD0-D1CB-4786-A217-46283DD44B73}"/>
          </ac:spMkLst>
        </pc:spChg>
        <pc:spChg chg="mod">
          <ac:chgData name="Vivek Saahil" userId="43ad321a-5946-4c44-869a-99c3331d9527" providerId="ADAL" clId="{EA813354-F016-409C-A55B-EB42D8BC8B73}" dt="2021-04-06T04:33:14.680" v="5341" actId="27803"/>
          <ac:spMkLst>
            <pc:docMk/>
            <pc:sldMk cId="1830847363" sldId="283"/>
            <ac:spMk id="16254" creationId="{64D520D4-93ED-4137-A39B-25BEC22420F6}"/>
          </ac:spMkLst>
        </pc:spChg>
        <pc:spChg chg="mod">
          <ac:chgData name="Vivek Saahil" userId="43ad321a-5946-4c44-869a-99c3331d9527" providerId="ADAL" clId="{EA813354-F016-409C-A55B-EB42D8BC8B73}" dt="2021-04-06T04:33:14.680" v="5341" actId="27803"/>
          <ac:spMkLst>
            <pc:docMk/>
            <pc:sldMk cId="1830847363" sldId="283"/>
            <ac:spMk id="16255" creationId="{F6740B15-05EA-412C-A435-884F9264BE77}"/>
          </ac:spMkLst>
        </pc:spChg>
        <pc:spChg chg="mod">
          <ac:chgData name="Vivek Saahil" userId="43ad321a-5946-4c44-869a-99c3331d9527" providerId="ADAL" clId="{EA813354-F016-409C-A55B-EB42D8BC8B73}" dt="2021-04-06T04:33:14.680" v="5341" actId="27803"/>
          <ac:spMkLst>
            <pc:docMk/>
            <pc:sldMk cId="1830847363" sldId="283"/>
            <ac:spMk id="16256" creationId="{95578AC4-4AFC-4770-94E3-C50D635BD082}"/>
          </ac:spMkLst>
        </pc:spChg>
        <pc:spChg chg="mod">
          <ac:chgData name="Vivek Saahil" userId="43ad321a-5946-4c44-869a-99c3331d9527" providerId="ADAL" clId="{EA813354-F016-409C-A55B-EB42D8BC8B73}" dt="2021-04-06T04:33:14.680" v="5341" actId="27803"/>
          <ac:spMkLst>
            <pc:docMk/>
            <pc:sldMk cId="1830847363" sldId="283"/>
            <ac:spMk id="16257" creationId="{C4B6DC17-8B8D-4BED-81A5-1293EE3A2EB6}"/>
          </ac:spMkLst>
        </pc:spChg>
        <pc:spChg chg="mod">
          <ac:chgData name="Vivek Saahil" userId="43ad321a-5946-4c44-869a-99c3331d9527" providerId="ADAL" clId="{EA813354-F016-409C-A55B-EB42D8BC8B73}" dt="2021-04-06T04:33:14.680" v="5341" actId="27803"/>
          <ac:spMkLst>
            <pc:docMk/>
            <pc:sldMk cId="1830847363" sldId="283"/>
            <ac:spMk id="16258" creationId="{E77D561B-A266-4844-80BB-4335BA497A20}"/>
          </ac:spMkLst>
        </pc:spChg>
        <pc:spChg chg="mod">
          <ac:chgData name="Vivek Saahil" userId="43ad321a-5946-4c44-869a-99c3331d9527" providerId="ADAL" clId="{EA813354-F016-409C-A55B-EB42D8BC8B73}" dt="2021-04-06T04:33:14.680" v="5341" actId="27803"/>
          <ac:spMkLst>
            <pc:docMk/>
            <pc:sldMk cId="1830847363" sldId="283"/>
            <ac:spMk id="16259" creationId="{EE6C7DFE-9000-47F4-BF73-287C8034951F}"/>
          </ac:spMkLst>
        </pc:spChg>
        <pc:spChg chg="mod">
          <ac:chgData name="Vivek Saahil" userId="43ad321a-5946-4c44-869a-99c3331d9527" providerId="ADAL" clId="{EA813354-F016-409C-A55B-EB42D8BC8B73}" dt="2021-04-06T04:33:14.680" v="5341" actId="27803"/>
          <ac:spMkLst>
            <pc:docMk/>
            <pc:sldMk cId="1830847363" sldId="283"/>
            <ac:spMk id="16260" creationId="{60D6B5ED-96B4-401E-8433-B3BA022934D0}"/>
          </ac:spMkLst>
        </pc:spChg>
        <pc:spChg chg="mod">
          <ac:chgData name="Vivek Saahil" userId="43ad321a-5946-4c44-869a-99c3331d9527" providerId="ADAL" clId="{EA813354-F016-409C-A55B-EB42D8BC8B73}" dt="2021-04-06T04:33:14.680" v="5341" actId="27803"/>
          <ac:spMkLst>
            <pc:docMk/>
            <pc:sldMk cId="1830847363" sldId="283"/>
            <ac:spMk id="16261" creationId="{32F23987-F07B-4C41-BCCE-705ABC42D899}"/>
          </ac:spMkLst>
        </pc:spChg>
        <pc:spChg chg="mod">
          <ac:chgData name="Vivek Saahil" userId="43ad321a-5946-4c44-869a-99c3331d9527" providerId="ADAL" clId="{EA813354-F016-409C-A55B-EB42D8BC8B73}" dt="2021-04-06T04:33:14.680" v="5341" actId="27803"/>
          <ac:spMkLst>
            <pc:docMk/>
            <pc:sldMk cId="1830847363" sldId="283"/>
            <ac:spMk id="16262" creationId="{4B7939D5-6222-4D17-997E-01C22AD8B735}"/>
          </ac:spMkLst>
        </pc:spChg>
        <pc:spChg chg="mod">
          <ac:chgData name="Vivek Saahil" userId="43ad321a-5946-4c44-869a-99c3331d9527" providerId="ADAL" clId="{EA813354-F016-409C-A55B-EB42D8BC8B73}" dt="2021-04-06T04:33:14.680" v="5341" actId="27803"/>
          <ac:spMkLst>
            <pc:docMk/>
            <pc:sldMk cId="1830847363" sldId="283"/>
            <ac:spMk id="16263" creationId="{280C380C-49D9-4E86-A8BE-38EA67F0BEF7}"/>
          </ac:spMkLst>
        </pc:spChg>
        <pc:spChg chg="mod">
          <ac:chgData name="Vivek Saahil" userId="43ad321a-5946-4c44-869a-99c3331d9527" providerId="ADAL" clId="{EA813354-F016-409C-A55B-EB42D8BC8B73}" dt="2021-04-06T04:33:14.680" v="5341" actId="27803"/>
          <ac:spMkLst>
            <pc:docMk/>
            <pc:sldMk cId="1830847363" sldId="283"/>
            <ac:spMk id="16264" creationId="{F33CD5EF-BA74-4545-AC9B-EE3F7FB510DB}"/>
          </ac:spMkLst>
        </pc:spChg>
        <pc:spChg chg="mod">
          <ac:chgData name="Vivek Saahil" userId="43ad321a-5946-4c44-869a-99c3331d9527" providerId="ADAL" clId="{EA813354-F016-409C-A55B-EB42D8BC8B73}" dt="2021-04-06T04:33:14.680" v="5341" actId="27803"/>
          <ac:spMkLst>
            <pc:docMk/>
            <pc:sldMk cId="1830847363" sldId="283"/>
            <ac:spMk id="16265" creationId="{89B25646-A394-4D0D-B7D1-42FB4E4408D6}"/>
          </ac:spMkLst>
        </pc:spChg>
        <pc:spChg chg="mod">
          <ac:chgData name="Vivek Saahil" userId="43ad321a-5946-4c44-869a-99c3331d9527" providerId="ADAL" clId="{EA813354-F016-409C-A55B-EB42D8BC8B73}" dt="2021-04-06T04:33:14.680" v="5341" actId="27803"/>
          <ac:spMkLst>
            <pc:docMk/>
            <pc:sldMk cId="1830847363" sldId="283"/>
            <ac:spMk id="16266" creationId="{87A2F037-0A7A-4054-A76C-800C6B1BDE48}"/>
          </ac:spMkLst>
        </pc:spChg>
        <pc:spChg chg="mod">
          <ac:chgData name="Vivek Saahil" userId="43ad321a-5946-4c44-869a-99c3331d9527" providerId="ADAL" clId="{EA813354-F016-409C-A55B-EB42D8BC8B73}" dt="2021-04-06T04:33:14.680" v="5341" actId="27803"/>
          <ac:spMkLst>
            <pc:docMk/>
            <pc:sldMk cId="1830847363" sldId="283"/>
            <ac:spMk id="16267" creationId="{CE3DAEC5-FF0C-424D-8CFA-32A6B60BF8F9}"/>
          </ac:spMkLst>
        </pc:spChg>
        <pc:spChg chg="mod">
          <ac:chgData name="Vivek Saahil" userId="43ad321a-5946-4c44-869a-99c3331d9527" providerId="ADAL" clId="{EA813354-F016-409C-A55B-EB42D8BC8B73}" dt="2021-04-06T04:33:14.680" v="5341" actId="27803"/>
          <ac:spMkLst>
            <pc:docMk/>
            <pc:sldMk cId="1830847363" sldId="283"/>
            <ac:spMk id="16268" creationId="{91280489-D64C-489D-9CE5-4CB12A2927DA}"/>
          </ac:spMkLst>
        </pc:spChg>
        <pc:spChg chg="mod">
          <ac:chgData name="Vivek Saahil" userId="43ad321a-5946-4c44-869a-99c3331d9527" providerId="ADAL" clId="{EA813354-F016-409C-A55B-EB42D8BC8B73}" dt="2021-04-06T04:33:14.680" v="5341" actId="27803"/>
          <ac:spMkLst>
            <pc:docMk/>
            <pc:sldMk cId="1830847363" sldId="283"/>
            <ac:spMk id="16269" creationId="{DB9A7E2F-EA59-4394-8E9C-73B3F5019802}"/>
          </ac:spMkLst>
        </pc:spChg>
        <pc:spChg chg="mod">
          <ac:chgData name="Vivek Saahil" userId="43ad321a-5946-4c44-869a-99c3331d9527" providerId="ADAL" clId="{EA813354-F016-409C-A55B-EB42D8BC8B73}" dt="2021-04-06T04:33:14.680" v="5341" actId="27803"/>
          <ac:spMkLst>
            <pc:docMk/>
            <pc:sldMk cId="1830847363" sldId="283"/>
            <ac:spMk id="16270" creationId="{914DFC22-D12C-47E2-B4C7-826AC4CAE4DC}"/>
          </ac:spMkLst>
        </pc:spChg>
        <pc:spChg chg="mod">
          <ac:chgData name="Vivek Saahil" userId="43ad321a-5946-4c44-869a-99c3331d9527" providerId="ADAL" clId="{EA813354-F016-409C-A55B-EB42D8BC8B73}" dt="2021-04-06T04:33:14.680" v="5341" actId="27803"/>
          <ac:spMkLst>
            <pc:docMk/>
            <pc:sldMk cId="1830847363" sldId="283"/>
            <ac:spMk id="16271" creationId="{89A35B29-1F66-48D4-81F9-8BC224973420}"/>
          </ac:spMkLst>
        </pc:spChg>
        <pc:spChg chg="mod">
          <ac:chgData name="Vivek Saahil" userId="43ad321a-5946-4c44-869a-99c3331d9527" providerId="ADAL" clId="{EA813354-F016-409C-A55B-EB42D8BC8B73}" dt="2021-04-06T04:33:14.680" v="5341" actId="27803"/>
          <ac:spMkLst>
            <pc:docMk/>
            <pc:sldMk cId="1830847363" sldId="283"/>
            <ac:spMk id="16272" creationId="{46F9F32B-EC70-41A6-9C30-820ADFE937D1}"/>
          </ac:spMkLst>
        </pc:spChg>
        <pc:spChg chg="mod">
          <ac:chgData name="Vivek Saahil" userId="43ad321a-5946-4c44-869a-99c3331d9527" providerId="ADAL" clId="{EA813354-F016-409C-A55B-EB42D8BC8B73}" dt="2021-04-06T04:33:14.680" v="5341" actId="27803"/>
          <ac:spMkLst>
            <pc:docMk/>
            <pc:sldMk cId="1830847363" sldId="283"/>
            <ac:spMk id="16273" creationId="{F9028158-C87D-4802-92D6-354F6ECEC106}"/>
          </ac:spMkLst>
        </pc:spChg>
        <pc:spChg chg="mod">
          <ac:chgData name="Vivek Saahil" userId="43ad321a-5946-4c44-869a-99c3331d9527" providerId="ADAL" clId="{EA813354-F016-409C-A55B-EB42D8BC8B73}" dt="2021-04-06T04:33:14.680" v="5341" actId="27803"/>
          <ac:spMkLst>
            <pc:docMk/>
            <pc:sldMk cId="1830847363" sldId="283"/>
            <ac:spMk id="16274" creationId="{F93FAA5E-CB97-4EC9-8D3C-4A8FDEFAE676}"/>
          </ac:spMkLst>
        </pc:spChg>
        <pc:spChg chg="mod">
          <ac:chgData name="Vivek Saahil" userId="43ad321a-5946-4c44-869a-99c3331d9527" providerId="ADAL" clId="{EA813354-F016-409C-A55B-EB42D8BC8B73}" dt="2021-04-06T04:33:14.680" v="5341" actId="27803"/>
          <ac:spMkLst>
            <pc:docMk/>
            <pc:sldMk cId="1830847363" sldId="283"/>
            <ac:spMk id="16275" creationId="{97E530CB-5A70-4BA1-85D9-90CD1E70D956}"/>
          </ac:spMkLst>
        </pc:spChg>
        <pc:spChg chg="mod">
          <ac:chgData name="Vivek Saahil" userId="43ad321a-5946-4c44-869a-99c3331d9527" providerId="ADAL" clId="{EA813354-F016-409C-A55B-EB42D8BC8B73}" dt="2021-04-06T04:33:14.680" v="5341" actId="27803"/>
          <ac:spMkLst>
            <pc:docMk/>
            <pc:sldMk cId="1830847363" sldId="283"/>
            <ac:spMk id="16276" creationId="{5C654418-F5E3-4727-AE37-50D5A70131EE}"/>
          </ac:spMkLst>
        </pc:spChg>
        <pc:spChg chg="mod">
          <ac:chgData name="Vivek Saahil" userId="43ad321a-5946-4c44-869a-99c3331d9527" providerId="ADAL" clId="{EA813354-F016-409C-A55B-EB42D8BC8B73}" dt="2021-04-06T04:33:14.680" v="5341" actId="27803"/>
          <ac:spMkLst>
            <pc:docMk/>
            <pc:sldMk cId="1830847363" sldId="283"/>
            <ac:spMk id="16277" creationId="{761890BA-C244-4691-B542-1351BDC89C4A}"/>
          </ac:spMkLst>
        </pc:spChg>
        <pc:spChg chg="mod">
          <ac:chgData name="Vivek Saahil" userId="43ad321a-5946-4c44-869a-99c3331d9527" providerId="ADAL" clId="{EA813354-F016-409C-A55B-EB42D8BC8B73}" dt="2021-04-06T04:33:14.680" v="5341" actId="27803"/>
          <ac:spMkLst>
            <pc:docMk/>
            <pc:sldMk cId="1830847363" sldId="283"/>
            <ac:spMk id="16278" creationId="{369F7814-E827-4E30-B115-5F13CFDE4372}"/>
          </ac:spMkLst>
        </pc:spChg>
        <pc:spChg chg="mod">
          <ac:chgData name="Vivek Saahil" userId="43ad321a-5946-4c44-869a-99c3331d9527" providerId="ADAL" clId="{EA813354-F016-409C-A55B-EB42D8BC8B73}" dt="2021-04-06T04:33:14.680" v="5341" actId="27803"/>
          <ac:spMkLst>
            <pc:docMk/>
            <pc:sldMk cId="1830847363" sldId="283"/>
            <ac:spMk id="16279" creationId="{671CA3FC-24F1-4A40-9C50-18110026E8D2}"/>
          </ac:spMkLst>
        </pc:spChg>
        <pc:spChg chg="mod">
          <ac:chgData name="Vivek Saahil" userId="43ad321a-5946-4c44-869a-99c3331d9527" providerId="ADAL" clId="{EA813354-F016-409C-A55B-EB42D8BC8B73}" dt="2021-04-06T04:33:14.680" v="5341" actId="27803"/>
          <ac:spMkLst>
            <pc:docMk/>
            <pc:sldMk cId="1830847363" sldId="283"/>
            <ac:spMk id="16280" creationId="{05FD9C66-6E26-4CB9-BF0C-85345862023F}"/>
          </ac:spMkLst>
        </pc:spChg>
        <pc:spChg chg="mod">
          <ac:chgData name="Vivek Saahil" userId="43ad321a-5946-4c44-869a-99c3331d9527" providerId="ADAL" clId="{EA813354-F016-409C-A55B-EB42D8BC8B73}" dt="2021-04-06T04:33:14.680" v="5341" actId="27803"/>
          <ac:spMkLst>
            <pc:docMk/>
            <pc:sldMk cId="1830847363" sldId="283"/>
            <ac:spMk id="16281" creationId="{97BD4FF2-1601-4144-80E0-EB5F2986EE35}"/>
          </ac:spMkLst>
        </pc:spChg>
        <pc:spChg chg="mod">
          <ac:chgData name="Vivek Saahil" userId="43ad321a-5946-4c44-869a-99c3331d9527" providerId="ADAL" clId="{EA813354-F016-409C-A55B-EB42D8BC8B73}" dt="2021-04-06T04:33:14.680" v="5341" actId="27803"/>
          <ac:spMkLst>
            <pc:docMk/>
            <pc:sldMk cId="1830847363" sldId="283"/>
            <ac:spMk id="16282" creationId="{0EE5AF9B-46AC-42BA-A875-5C1D1F87DB6A}"/>
          </ac:spMkLst>
        </pc:spChg>
        <pc:spChg chg="mod">
          <ac:chgData name="Vivek Saahil" userId="43ad321a-5946-4c44-869a-99c3331d9527" providerId="ADAL" clId="{EA813354-F016-409C-A55B-EB42D8BC8B73}" dt="2021-04-06T04:33:14.680" v="5341" actId="27803"/>
          <ac:spMkLst>
            <pc:docMk/>
            <pc:sldMk cId="1830847363" sldId="283"/>
            <ac:spMk id="16283" creationId="{B8593CE3-D564-40FA-A9DE-42D9A671143C}"/>
          </ac:spMkLst>
        </pc:spChg>
        <pc:spChg chg="mod">
          <ac:chgData name="Vivek Saahil" userId="43ad321a-5946-4c44-869a-99c3331d9527" providerId="ADAL" clId="{EA813354-F016-409C-A55B-EB42D8BC8B73}" dt="2021-04-06T04:33:14.680" v="5341" actId="27803"/>
          <ac:spMkLst>
            <pc:docMk/>
            <pc:sldMk cId="1830847363" sldId="283"/>
            <ac:spMk id="16284" creationId="{FE51A5A8-6F2D-4C48-A9A2-74D59416FC6B}"/>
          </ac:spMkLst>
        </pc:spChg>
        <pc:spChg chg="mod">
          <ac:chgData name="Vivek Saahil" userId="43ad321a-5946-4c44-869a-99c3331d9527" providerId="ADAL" clId="{EA813354-F016-409C-A55B-EB42D8BC8B73}" dt="2021-04-06T04:33:14.680" v="5341" actId="27803"/>
          <ac:spMkLst>
            <pc:docMk/>
            <pc:sldMk cId="1830847363" sldId="283"/>
            <ac:spMk id="16285" creationId="{536E1A6D-E732-4B1C-A1AD-D6A578A32A41}"/>
          </ac:spMkLst>
        </pc:spChg>
        <pc:spChg chg="mod">
          <ac:chgData name="Vivek Saahil" userId="43ad321a-5946-4c44-869a-99c3331d9527" providerId="ADAL" clId="{EA813354-F016-409C-A55B-EB42D8BC8B73}" dt="2021-04-06T04:33:14.680" v="5341" actId="27803"/>
          <ac:spMkLst>
            <pc:docMk/>
            <pc:sldMk cId="1830847363" sldId="283"/>
            <ac:spMk id="16286" creationId="{F44191E0-2358-4ADE-AFAD-0F3F04590B49}"/>
          </ac:spMkLst>
        </pc:spChg>
        <pc:spChg chg="mod">
          <ac:chgData name="Vivek Saahil" userId="43ad321a-5946-4c44-869a-99c3331d9527" providerId="ADAL" clId="{EA813354-F016-409C-A55B-EB42D8BC8B73}" dt="2021-04-06T04:33:14.680" v="5341" actId="27803"/>
          <ac:spMkLst>
            <pc:docMk/>
            <pc:sldMk cId="1830847363" sldId="283"/>
            <ac:spMk id="16287" creationId="{130C520E-561B-4920-AD06-230FD4D953DE}"/>
          </ac:spMkLst>
        </pc:spChg>
        <pc:spChg chg="mod">
          <ac:chgData name="Vivek Saahil" userId="43ad321a-5946-4c44-869a-99c3331d9527" providerId="ADAL" clId="{EA813354-F016-409C-A55B-EB42D8BC8B73}" dt="2021-04-06T04:33:14.680" v="5341" actId="27803"/>
          <ac:spMkLst>
            <pc:docMk/>
            <pc:sldMk cId="1830847363" sldId="283"/>
            <ac:spMk id="16288" creationId="{B5CD92E5-282A-454D-9AF6-7C8621BB1D4E}"/>
          </ac:spMkLst>
        </pc:spChg>
        <pc:spChg chg="mod">
          <ac:chgData name="Vivek Saahil" userId="43ad321a-5946-4c44-869a-99c3331d9527" providerId="ADAL" clId="{EA813354-F016-409C-A55B-EB42D8BC8B73}" dt="2021-04-06T04:33:14.680" v="5341" actId="27803"/>
          <ac:spMkLst>
            <pc:docMk/>
            <pc:sldMk cId="1830847363" sldId="283"/>
            <ac:spMk id="16289" creationId="{A33E858F-C49D-41AB-82D7-BBE7DDA8CACE}"/>
          </ac:spMkLst>
        </pc:spChg>
        <pc:spChg chg="mod">
          <ac:chgData name="Vivek Saahil" userId="43ad321a-5946-4c44-869a-99c3331d9527" providerId="ADAL" clId="{EA813354-F016-409C-A55B-EB42D8BC8B73}" dt="2021-04-06T04:33:14.680" v="5341" actId="27803"/>
          <ac:spMkLst>
            <pc:docMk/>
            <pc:sldMk cId="1830847363" sldId="283"/>
            <ac:spMk id="16290" creationId="{C5F96033-3D47-4473-9F07-24350DE30FEA}"/>
          </ac:spMkLst>
        </pc:spChg>
        <pc:spChg chg="mod">
          <ac:chgData name="Vivek Saahil" userId="43ad321a-5946-4c44-869a-99c3331d9527" providerId="ADAL" clId="{EA813354-F016-409C-A55B-EB42D8BC8B73}" dt="2021-04-06T04:33:14.680" v="5341" actId="27803"/>
          <ac:spMkLst>
            <pc:docMk/>
            <pc:sldMk cId="1830847363" sldId="283"/>
            <ac:spMk id="16291" creationId="{7B8DC80E-544C-4510-B92A-5867C412A238}"/>
          </ac:spMkLst>
        </pc:spChg>
        <pc:spChg chg="mod">
          <ac:chgData name="Vivek Saahil" userId="43ad321a-5946-4c44-869a-99c3331d9527" providerId="ADAL" clId="{EA813354-F016-409C-A55B-EB42D8BC8B73}" dt="2021-04-06T04:33:14.680" v="5341" actId="27803"/>
          <ac:spMkLst>
            <pc:docMk/>
            <pc:sldMk cId="1830847363" sldId="283"/>
            <ac:spMk id="16292" creationId="{45A798AF-8C70-4AA6-ACFC-F42B81B4DAF4}"/>
          </ac:spMkLst>
        </pc:spChg>
        <pc:spChg chg="mod">
          <ac:chgData name="Vivek Saahil" userId="43ad321a-5946-4c44-869a-99c3331d9527" providerId="ADAL" clId="{EA813354-F016-409C-A55B-EB42D8BC8B73}" dt="2021-04-06T04:33:14.680" v="5341" actId="27803"/>
          <ac:spMkLst>
            <pc:docMk/>
            <pc:sldMk cId="1830847363" sldId="283"/>
            <ac:spMk id="16293" creationId="{3025D2D1-D678-4742-9684-07690A980465}"/>
          </ac:spMkLst>
        </pc:spChg>
        <pc:spChg chg="mod">
          <ac:chgData name="Vivek Saahil" userId="43ad321a-5946-4c44-869a-99c3331d9527" providerId="ADAL" clId="{EA813354-F016-409C-A55B-EB42D8BC8B73}" dt="2021-04-06T04:33:14.680" v="5341" actId="27803"/>
          <ac:spMkLst>
            <pc:docMk/>
            <pc:sldMk cId="1830847363" sldId="283"/>
            <ac:spMk id="16294" creationId="{AFBE1337-C217-46F7-A97F-EF0685FE6D6D}"/>
          </ac:spMkLst>
        </pc:spChg>
        <pc:spChg chg="mod">
          <ac:chgData name="Vivek Saahil" userId="43ad321a-5946-4c44-869a-99c3331d9527" providerId="ADAL" clId="{EA813354-F016-409C-A55B-EB42D8BC8B73}" dt="2021-04-06T04:33:14.680" v="5341" actId="27803"/>
          <ac:spMkLst>
            <pc:docMk/>
            <pc:sldMk cId="1830847363" sldId="283"/>
            <ac:spMk id="16295" creationId="{DDFCF444-00E4-4BD9-B435-C8FF16C460FE}"/>
          </ac:spMkLst>
        </pc:spChg>
        <pc:spChg chg="mod">
          <ac:chgData name="Vivek Saahil" userId="43ad321a-5946-4c44-869a-99c3331d9527" providerId="ADAL" clId="{EA813354-F016-409C-A55B-EB42D8BC8B73}" dt="2021-04-06T04:33:14.680" v="5341" actId="27803"/>
          <ac:spMkLst>
            <pc:docMk/>
            <pc:sldMk cId="1830847363" sldId="283"/>
            <ac:spMk id="16296" creationId="{AF2D34AE-61A0-4270-8437-9E2671DFC877}"/>
          </ac:spMkLst>
        </pc:spChg>
        <pc:spChg chg="mod">
          <ac:chgData name="Vivek Saahil" userId="43ad321a-5946-4c44-869a-99c3331d9527" providerId="ADAL" clId="{EA813354-F016-409C-A55B-EB42D8BC8B73}" dt="2021-04-06T04:33:14.680" v="5341" actId="27803"/>
          <ac:spMkLst>
            <pc:docMk/>
            <pc:sldMk cId="1830847363" sldId="283"/>
            <ac:spMk id="16297" creationId="{D2FBC52F-624A-4CF2-A1AF-70B3C46F8E67}"/>
          </ac:spMkLst>
        </pc:spChg>
        <pc:spChg chg="mod">
          <ac:chgData name="Vivek Saahil" userId="43ad321a-5946-4c44-869a-99c3331d9527" providerId="ADAL" clId="{EA813354-F016-409C-A55B-EB42D8BC8B73}" dt="2021-04-06T04:33:14.680" v="5341" actId="27803"/>
          <ac:spMkLst>
            <pc:docMk/>
            <pc:sldMk cId="1830847363" sldId="283"/>
            <ac:spMk id="16298" creationId="{BEAAA2FA-7AD5-4A85-B3BD-55720242E1EC}"/>
          </ac:spMkLst>
        </pc:spChg>
        <pc:spChg chg="mod">
          <ac:chgData name="Vivek Saahil" userId="43ad321a-5946-4c44-869a-99c3331d9527" providerId="ADAL" clId="{EA813354-F016-409C-A55B-EB42D8BC8B73}" dt="2021-04-06T04:33:14.680" v="5341" actId="27803"/>
          <ac:spMkLst>
            <pc:docMk/>
            <pc:sldMk cId="1830847363" sldId="283"/>
            <ac:spMk id="16299" creationId="{E8CBCFF2-60E4-4C54-8E9F-453C89C223E1}"/>
          </ac:spMkLst>
        </pc:spChg>
        <pc:spChg chg="mod">
          <ac:chgData name="Vivek Saahil" userId="43ad321a-5946-4c44-869a-99c3331d9527" providerId="ADAL" clId="{EA813354-F016-409C-A55B-EB42D8BC8B73}" dt="2021-04-06T04:33:14.680" v="5341" actId="27803"/>
          <ac:spMkLst>
            <pc:docMk/>
            <pc:sldMk cId="1830847363" sldId="283"/>
            <ac:spMk id="16300" creationId="{EE3953E6-4939-4985-B8AD-F15E41C94712}"/>
          </ac:spMkLst>
        </pc:spChg>
        <pc:spChg chg="mod">
          <ac:chgData name="Vivek Saahil" userId="43ad321a-5946-4c44-869a-99c3331d9527" providerId="ADAL" clId="{EA813354-F016-409C-A55B-EB42D8BC8B73}" dt="2021-04-06T04:33:14.680" v="5341" actId="27803"/>
          <ac:spMkLst>
            <pc:docMk/>
            <pc:sldMk cId="1830847363" sldId="283"/>
            <ac:spMk id="16301" creationId="{66974451-F57C-483D-A3F3-405DE936A0C5}"/>
          </ac:spMkLst>
        </pc:spChg>
        <pc:spChg chg="mod">
          <ac:chgData name="Vivek Saahil" userId="43ad321a-5946-4c44-869a-99c3331d9527" providerId="ADAL" clId="{EA813354-F016-409C-A55B-EB42D8BC8B73}" dt="2021-04-06T04:33:14.680" v="5341" actId="27803"/>
          <ac:spMkLst>
            <pc:docMk/>
            <pc:sldMk cId="1830847363" sldId="283"/>
            <ac:spMk id="16302" creationId="{1F99AFE1-2592-44F6-A27A-CE9A12F438A9}"/>
          </ac:spMkLst>
        </pc:spChg>
        <pc:spChg chg="mod">
          <ac:chgData name="Vivek Saahil" userId="43ad321a-5946-4c44-869a-99c3331d9527" providerId="ADAL" clId="{EA813354-F016-409C-A55B-EB42D8BC8B73}" dt="2021-04-06T04:33:14.680" v="5341" actId="27803"/>
          <ac:spMkLst>
            <pc:docMk/>
            <pc:sldMk cId="1830847363" sldId="283"/>
            <ac:spMk id="16303" creationId="{52403564-2AFE-431B-AFE8-95AECF971221}"/>
          </ac:spMkLst>
        </pc:spChg>
        <pc:spChg chg="mod">
          <ac:chgData name="Vivek Saahil" userId="43ad321a-5946-4c44-869a-99c3331d9527" providerId="ADAL" clId="{EA813354-F016-409C-A55B-EB42D8BC8B73}" dt="2021-04-06T04:33:14.680" v="5341" actId="27803"/>
          <ac:spMkLst>
            <pc:docMk/>
            <pc:sldMk cId="1830847363" sldId="283"/>
            <ac:spMk id="16304" creationId="{CDFFD2EA-038E-4F7D-93A5-3E1ADFEA67F4}"/>
          </ac:spMkLst>
        </pc:spChg>
        <pc:spChg chg="mod">
          <ac:chgData name="Vivek Saahil" userId="43ad321a-5946-4c44-869a-99c3331d9527" providerId="ADAL" clId="{EA813354-F016-409C-A55B-EB42D8BC8B73}" dt="2021-04-06T04:33:14.680" v="5341" actId="27803"/>
          <ac:spMkLst>
            <pc:docMk/>
            <pc:sldMk cId="1830847363" sldId="283"/>
            <ac:spMk id="16305" creationId="{D9C43C03-B63C-4A44-8E80-B0714548689D}"/>
          </ac:spMkLst>
        </pc:spChg>
        <pc:spChg chg="mod">
          <ac:chgData name="Vivek Saahil" userId="43ad321a-5946-4c44-869a-99c3331d9527" providerId="ADAL" clId="{EA813354-F016-409C-A55B-EB42D8BC8B73}" dt="2021-04-06T04:33:14.680" v="5341" actId="27803"/>
          <ac:spMkLst>
            <pc:docMk/>
            <pc:sldMk cId="1830847363" sldId="283"/>
            <ac:spMk id="16306" creationId="{3BB9D824-EEDB-41F3-A8A9-7C13E97F02B4}"/>
          </ac:spMkLst>
        </pc:spChg>
        <pc:spChg chg="mod">
          <ac:chgData name="Vivek Saahil" userId="43ad321a-5946-4c44-869a-99c3331d9527" providerId="ADAL" clId="{EA813354-F016-409C-A55B-EB42D8BC8B73}" dt="2021-04-06T04:33:14.680" v="5341" actId="27803"/>
          <ac:spMkLst>
            <pc:docMk/>
            <pc:sldMk cId="1830847363" sldId="283"/>
            <ac:spMk id="16307" creationId="{0D139521-3B09-4BC1-ABD2-82AA51BF9DBF}"/>
          </ac:spMkLst>
        </pc:spChg>
        <pc:spChg chg="mod">
          <ac:chgData name="Vivek Saahil" userId="43ad321a-5946-4c44-869a-99c3331d9527" providerId="ADAL" clId="{EA813354-F016-409C-A55B-EB42D8BC8B73}" dt="2021-04-06T04:33:14.680" v="5341" actId="27803"/>
          <ac:spMkLst>
            <pc:docMk/>
            <pc:sldMk cId="1830847363" sldId="283"/>
            <ac:spMk id="16308" creationId="{5E1EAA8E-2C36-474D-9DAE-6760E146ABA2}"/>
          </ac:spMkLst>
        </pc:spChg>
        <pc:spChg chg="mod">
          <ac:chgData name="Vivek Saahil" userId="43ad321a-5946-4c44-869a-99c3331d9527" providerId="ADAL" clId="{EA813354-F016-409C-A55B-EB42D8BC8B73}" dt="2021-04-06T04:33:14.680" v="5341" actId="27803"/>
          <ac:spMkLst>
            <pc:docMk/>
            <pc:sldMk cId="1830847363" sldId="283"/>
            <ac:spMk id="16309" creationId="{5FBD5344-CFE6-4C48-9227-888E2B38834E}"/>
          </ac:spMkLst>
        </pc:spChg>
        <pc:spChg chg="mod">
          <ac:chgData name="Vivek Saahil" userId="43ad321a-5946-4c44-869a-99c3331d9527" providerId="ADAL" clId="{EA813354-F016-409C-A55B-EB42D8BC8B73}" dt="2021-04-06T04:33:14.680" v="5341" actId="27803"/>
          <ac:spMkLst>
            <pc:docMk/>
            <pc:sldMk cId="1830847363" sldId="283"/>
            <ac:spMk id="16310" creationId="{C48548BF-5CD0-4DE8-815A-6B29B5A80255}"/>
          </ac:spMkLst>
        </pc:spChg>
        <pc:spChg chg="mod">
          <ac:chgData name="Vivek Saahil" userId="43ad321a-5946-4c44-869a-99c3331d9527" providerId="ADAL" clId="{EA813354-F016-409C-A55B-EB42D8BC8B73}" dt="2021-04-06T04:33:14.680" v="5341" actId="27803"/>
          <ac:spMkLst>
            <pc:docMk/>
            <pc:sldMk cId="1830847363" sldId="283"/>
            <ac:spMk id="16311" creationId="{559D2C55-145B-4060-BC44-0FFE026A82B8}"/>
          </ac:spMkLst>
        </pc:spChg>
        <pc:spChg chg="mod">
          <ac:chgData name="Vivek Saahil" userId="43ad321a-5946-4c44-869a-99c3331d9527" providerId="ADAL" clId="{EA813354-F016-409C-A55B-EB42D8BC8B73}" dt="2021-04-06T04:33:14.680" v="5341" actId="27803"/>
          <ac:spMkLst>
            <pc:docMk/>
            <pc:sldMk cId="1830847363" sldId="283"/>
            <ac:spMk id="16312" creationId="{F8360C4E-8827-4117-B72B-B2D5BE4BE1E5}"/>
          </ac:spMkLst>
        </pc:spChg>
        <pc:spChg chg="mod">
          <ac:chgData name="Vivek Saahil" userId="43ad321a-5946-4c44-869a-99c3331d9527" providerId="ADAL" clId="{EA813354-F016-409C-A55B-EB42D8BC8B73}" dt="2021-04-06T04:33:14.680" v="5341" actId="27803"/>
          <ac:spMkLst>
            <pc:docMk/>
            <pc:sldMk cId="1830847363" sldId="283"/>
            <ac:spMk id="16313" creationId="{1AB532AC-7EE1-445B-BC77-2E8890355B7D}"/>
          </ac:spMkLst>
        </pc:spChg>
        <pc:spChg chg="mod">
          <ac:chgData name="Vivek Saahil" userId="43ad321a-5946-4c44-869a-99c3331d9527" providerId="ADAL" clId="{EA813354-F016-409C-A55B-EB42D8BC8B73}" dt="2021-04-06T04:33:14.680" v="5341" actId="27803"/>
          <ac:spMkLst>
            <pc:docMk/>
            <pc:sldMk cId="1830847363" sldId="283"/>
            <ac:spMk id="16314" creationId="{FEE021EE-A7A1-4C69-8252-AE261823967D}"/>
          </ac:spMkLst>
        </pc:spChg>
        <pc:spChg chg="mod">
          <ac:chgData name="Vivek Saahil" userId="43ad321a-5946-4c44-869a-99c3331d9527" providerId="ADAL" clId="{EA813354-F016-409C-A55B-EB42D8BC8B73}" dt="2021-04-06T04:33:14.680" v="5341" actId="27803"/>
          <ac:spMkLst>
            <pc:docMk/>
            <pc:sldMk cId="1830847363" sldId="283"/>
            <ac:spMk id="16315" creationId="{1A5D027D-F41A-48A4-A27E-181AE5AD07F1}"/>
          </ac:spMkLst>
        </pc:spChg>
        <pc:spChg chg="mod">
          <ac:chgData name="Vivek Saahil" userId="43ad321a-5946-4c44-869a-99c3331d9527" providerId="ADAL" clId="{EA813354-F016-409C-A55B-EB42D8BC8B73}" dt="2021-04-06T04:33:14.680" v="5341" actId="27803"/>
          <ac:spMkLst>
            <pc:docMk/>
            <pc:sldMk cId="1830847363" sldId="283"/>
            <ac:spMk id="16316" creationId="{EFC418EC-630B-476C-83F3-79B8E9BD24EB}"/>
          </ac:spMkLst>
        </pc:spChg>
        <pc:spChg chg="mod">
          <ac:chgData name="Vivek Saahil" userId="43ad321a-5946-4c44-869a-99c3331d9527" providerId="ADAL" clId="{EA813354-F016-409C-A55B-EB42D8BC8B73}" dt="2021-04-06T04:33:14.680" v="5341" actId="27803"/>
          <ac:spMkLst>
            <pc:docMk/>
            <pc:sldMk cId="1830847363" sldId="283"/>
            <ac:spMk id="16317" creationId="{49939456-B5BF-41E8-AC30-6C1183DB3310}"/>
          </ac:spMkLst>
        </pc:spChg>
        <pc:spChg chg="mod">
          <ac:chgData name="Vivek Saahil" userId="43ad321a-5946-4c44-869a-99c3331d9527" providerId="ADAL" clId="{EA813354-F016-409C-A55B-EB42D8BC8B73}" dt="2021-04-06T04:33:14.680" v="5341" actId="27803"/>
          <ac:spMkLst>
            <pc:docMk/>
            <pc:sldMk cId="1830847363" sldId="283"/>
            <ac:spMk id="16318" creationId="{99F10C77-66EB-4589-B2A1-8F448C3696E2}"/>
          </ac:spMkLst>
        </pc:spChg>
        <pc:spChg chg="mod">
          <ac:chgData name="Vivek Saahil" userId="43ad321a-5946-4c44-869a-99c3331d9527" providerId="ADAL" clId="{EA813354-F016-409C-A55B-EB42D8BC8B73}" dt="2021-04-06T04:33:14.680" v="5341" actId="27803"/>
          <ac:spMkLst>
            <pc:docMk/>
            <pc:sldMk cId="1830847363" sldId="283"/>
            <ac:spMk id="16319" creationId="{E747C4FA-B358-4E16-8B1D-CA76F2C5B3C0}"/>
          </ac:spMkLst>
        </pc:spChg>
        <pc:spChg chg="mod">
          <ac:chgData name="Vivek Saahil" userId="43ad321a-5946-4c44-869a-99c3331d9527" providerId="ADAL" clId="{EA813354-F016-409C-A55B-EB42D8BC8B73}" dt="2021-04-06T04:33:14.680" v="5341" actId="27803"/>
          <ac:spMkLst>
            <pc:docMk/>
            <pc:sldMk cId="1830847363" sldId="283"/>
            <ac:spMk id="16320" creationId="{F135D2DB-DE0C-4177-BA53-217640E2E4B9}"/>
          </ac:spMkLst>
        </pc:spChg>
        <pc:spChg chg="mod">
          <ac:chgData name="Vivek Saahil" userId="43ad321a-5946-4c44-869a-99c3331d9527" providerId="ADAL" clId="{EA813354-F016-409C-A55B-EB42D8BC8B73}" dt="2021-04-06T04:33:14.680" v="5341" actId="27803"/>
          <ac:spMkLst>
            <pc:docMk/>
            <pc:sldMk cId="1830847363" sldId="283"/>
            <ac:spMk id="16321" creationId="{A6D7339F-B6D8-419E-A2EC-702324CC0E24}"/>
          </ac:spMkLst>
        </pc:spChg>
        <pc:spChg chg="mod">
          <ac:chgData name="Vivek Saahil" userId="43ad321a-5946-4c44-869a-99c3331d9527" providerId="ADAL" clId="{EA813354-F016-409C-A55B-EB42D8BC8B73}" dt="2021-04-06T04:33:14.680" v="5341" actId="27803"/>
          <ac:spMkLst>
            <pc:docMk/>
            <pc:sldMk cId="1830847363" sldId="283"/>
            <ac:spMk id="16322" creationId="{A1102D1B-A53B-41FB-A61E-38502F635A40}"/>
          </ac:spMkLst>
        </pc:spChg>
        <pc:spChg chg="mod">
          <ac:chgData name="Vivek Saahil" userId="43ad321a-5946-4c44-869a-99c3331d9527" providerId="ADAL" clId="{EA813354-F016-409C-A55B-EB42D8BC8B73}" dt="2021-04-06T04:33:14.680" v="5341" actId="27803"/>
          <ac:spMkLst>
            <pc:docMk/>
            <pc:sldMk cId="1830847363" sldId="283"/>
            <ac:spMk id="16323" creationId="{A880BF68-FA05-46E6-8739-D313508986EE}"/>
          </ac:spMkLst>
        </pc:spChg>
        <pc:spChg chg="mod">
          <ac:chgData name="Vivek Saahil" userId="43ad321a-5946-4c44-869a-99c3331d9527" providerId="ADAL" clId="{EA813354-F016-409C-A55B-EB42D8BC8B73}" dt="2021-04-06T04:33:14.680" v="5341" actId="27803"/>
          <ac:spMkLst>
            <pc:docMk/>
            <pc:sldMk cId="1830847363" sldId="283"/>
            <ac:spMk id="16324" creationId="{76475380-5C0A-4A03-BCF1-A1F735CF5EB0}"/>
          </ac:spMkLst>
        </pc:spChg>
        <pc:spChg chg="mod">
          <ac:chgData name="Vivek Saahil" userId="43ad321a-5946-4c44-869a-99c3331d9527" providerId="ADAL" clId="{EA813354-F016-409C-A55B-EB42D8BC8B73}" dt="2021-04-06T04:33:14.680" v="5341" actId="27803"/>
          <ac:spMkLst>
            <pc:docMk/>
            <pc:sldMk cId="1830847363" sldId="283"/>
            <ac:spMk id="16325" creationId="{578167B6-1D2C-4C16-B36B-AD70B7D23B73}"/>
          </ac:spMkLst>
        </pc:spChg>
        <pc:spChg chg="mod">
          <ac:chgData name="Vivek Saahil" userId="43ad321a-5946-4c44-869a-99c3331d9527" providerId="ADAL" clId="{EA813354-F016-409C-A55B-EB42D8BC8B73}" dt="2021-04-06T04:33:14.680" v="5341" actId="27803"/>
          <ac:spMkLst>
            <pc:docMk/>
            <pc:sldMk cId="1830847363" sldId="283"/>
            <ac:spMk id="16326" creationId="{E48AF886-A154-4CE6-8B70-8C2C377A9B67}"/>
          </ac:spMkLst>
        </pc:spChg>
        <pc:spChg chg="mod">
          <ac:chgData name="Vivek Saahil" userId="43ad321a-5946-4c44-869a-99c3331d9527" providerId="ADAL" clId="{EA813354-F016-409C-A55B-EB42D8BC8B73}" dt="2021-04-06T04:33:14.680" v="5341" actId="27803"/>
          <ac:spMkLst>
            <pc:docMk/>
            <pc:sldMk cId="1830847363" sldId="283"/>
            <ac:spMk id="16327" creationId="{88A6F197-D55E-4E5E-B955-835C90DD0E41}"/>
          </ac:spMkLst>
        </pc:spChg>
        <pc:spChg chg="mod">
          <ac:chgData name="Vivek Saahil" userId="43ad321a-5946-4c44-869a-99c3331d9527" providerId="ADAL" clId="{EA813354-F016-409C-A55B-EB42D8BC8B73}" dt="2021-04-06T04:33:14.680" v="5341" actId="27803"/>
          <ac:spMkLst>
            <pc:docMk/>
            <pc:sldMk cId="1830847363" sldId="283"/>
            <ac:spMk id="16328" creationId="{943FAC8A-33F2-4ED3-B82B-BED61A4E5FF7}"/>
          </ac:spMkLst>
        </pc:spChg>
        <pc:spChg chg="mod">
          <ac:chgData name="Vivek Saahil" userId="43ad321a-5946-4c44-869a-99c3331d9527" providerId="ADAL" clId="{EA813354-F016-409C-A55B-EB42D8BC8B73}" dt="2021-04-06T04:33:14.680" v="5341" actId="27803"/>
          <ac:spMkLst>
            <pc:docMk/>
            <pc:sldMk cId="1830847363" sldId="283"/>
            <ac:spMk id="16329" creationId="{94E16411-1142-4EBB-B9D8-26FBDB3DDB84}"/>
          </ac:spMkLst>
        </pc:spChg>
        <pc:spChg chg="mod">
          <ac:chgData name="Vivek Saahil" userId="43ad321a-5946-4c44-869a-99c3331d9527" providerId="ADAL" clId="{EA813354-F016-409C-A55B-EB42D8BC8B73}" dt="2021-04-06T04:33:14.680" v="5341" actId="27803"/>
          <ac:spMkLst>
            <pc:docMk/>
            <pc:sldMk cId="1830847363" sldId="283"/>
            <ac:spMk id="16330" creationId="{8E5AFA52-45FA-4C98-84B5-020427699D95}"/>
          </ac:spMkLst>
        </pc:spChg>
        <pc:spChg chg="mod">
          <ac:chgData name="Vivek Saahil" userId="43ad321a-5946-4c44-869a-99c3331d9527" providerId="ADAL" clId="{EA813354-F016-409C-A55B-EB42D8BC8B73}" dt="2021-04-06T04:33:14.680" v="5341" actId="27803"/>
          <ac:spMkLst>
            <pc:docMk/>
            <pc:sldMk cId="1830847363" sldId="283"/>
            <ac:spMk id="16331" creationId="{9D7BA1E3-7312-426D-B982-8D73FCE6DFCD}"/>
          </ac:spMkLst>
        </pc:spChg>
        <pc:spChg chg="mod">
          <ac:chgData name="Vivek Saahil" userId="43ad321a-5946-4c44-869a-99c3331d9527" providerId="ADAL" clId="{EA813354-F016-409C-A55B-EB42D8BC8B73}" dt="2021-04-06T04:33:14.680" v="5341" actId="27803"/>
          <ac:spMkLst>
            <pc:docMk/>
            <pc:sldMk cId="1830847363" sldId="283"/>
            <ac:spMk id="16332" creationId="{CBC5E23C-B840-4970-AE76-3700AD80D7C2}"/>
          </ac:spMkLst>
        </pc:spChg>
        <pc:spChg chg="mod">
          <ac:chgData name="Vivek Saahil" userId="43ad321a-5946-4c44-869a-99c3331d9527" providerId="ADAL" clId="{EA813354-F016-409C-A55B-EB42D8BC8B73}" dt="2021-04-06T04:33:14.680" v="5341" actId="27803"/>
          <ac:spMkLst>
            <pc:docMk/>
            <pc:sldMk cId="1830847363" sldId="283"/>
            <ac:spMk id="16333" creationId="{EABEBAD3-02EF-48C2-902B-B41737DED0F5}"/>
          </ac:spMkLst>
        </pc:spChg>
        <pc:spChg chg="mod">
          <ac:chgData name="Vivek Saahil" userId="43ad321a-5946-4c44-869a-99c3331d9527" providerId="ADAL" clId="{EA813354-F016-409C-A55B-EB42D8BC8B73}" dt="2021-04-06T04:33:14.680" v="5341" actId="27803"/>
          <ac:spMkLst>
            <pc:docMk/>
            <pc:sldMk cId="1830847363" sldId="283"/>
            <ac:spMk id="16334" creationId="{5C768802-1159-4BAC-A4D2-73CC21B237AC}"/>
          </ac:spMkLst>
        </pc:spChg>
        <pc:spChg chg="mod">
          <ac:chgData name="Vivek Saahil" userId="43ad321a-5946-4c44-869a-99c3331d9527" providerId="ADAL" clId="{EA813354-F016-409C-A55B-EB42D8BC8B73}" dt="2021-04-06T04:33:14.680" v="5341" actId="27803"/>
          <ac:spMkLst>
            <pc:docMk/>
            <pc:sldMk cId="1830847363" sldId="283"/>
            <ac:spMk id="16335" creationId="{2F2DD4D8-FA1C-4917-9684-66095FBB4FF8}"/>
          </ac:spMkLst>
        </pc:spChg>
        <pc:spChg chg="mod">
          <ac:chgData name="Vivek Saahil" userId="43ad321a-5946-4c44-869a-99c3331d9527" providerId="ADAL" clId="{EA813354-F016-409C-A55B-EB42D8BC8B73}" dt="2021-04-06T04:33:14.680" v="5341" actId="27803"/>
          <ac:spMkLst>
            <pc:docMk/>
            <pc:sldMk cId="1830847363" sldId="283"/>
            <ac:spMk id="16336" creationId="{2B52FCA7-9849-4F2B-B5A8-5F9BD8987486}"/>
          </ac:spMkLst>
        </pc:spChg>
        <pc:spChg chg="mod">
          <ac:chgData name="Vivek Saahil" userId="43ad321a-5946-4c44-869a-99c3331d9527" providerId="ADAL" clId="{EA813354-F016-409C-A55B-EB42D8BC8B73}" dt="2021-04-06T04:33:14.680" v="5341" actId="27803"/>
          <ac:spMkLst>
            <pc:docMk/>
            <pc:sldMk cId="1830847363" sldId="283"/>
            <ac:spMk id="16337" creationId="{75A64796-1AA6-4A2F-9EBF-74987501B302}"/>
          </ac:spMkLst>
        </pc:spChg>
        <pc:spChg chg="mod">
          <ac:chgData name="Vivek Saahil" userId="43ad321a-5946-4c44-869a-99c3331d9527" providerId="ADAL" clId="{EA813354-F016-409C-A55B-EB42D8BC8B73}" dt="2021-04-06T04:33:14.680" v="5341" actId="27803"/>
          <ac:spMkLst>
            <pc:docMk/>
            <pc:sldMk cId="1830847363" sldId="283"/>
            <ac:spMk id="16338" creationId="{CB149103-BB55-4237-A70B-C1098CB52C4C}"/>
          </ac:spMkLst>
        </pc:spChg>
        <pc:spChg chg="mod">
          <ac:chgData name="Vivek Saahil" userId="43ad321a-5946-4c44-869a-99c3331d9527" providerId="ADAL" clId="{EA813354-F016-409C-A55B-EB42D8BC8B73}" dt="2021-04-06T04:33:14.680" v="5341" actId="27803"/>
          <ac:spMkLst>
            <pc:docMk/>
            <pc:sldMk cId="1830847363" sldId="283"/>
            <ac:spMk id="16339" creationId="{C105D934-43EE-4858-ABEB-011D9592B650}"/>
          </ac:spMkLst>
        </pc:spChg>
        <pc:spChg chg="mod">
          <ac:chgData name="Vivek Saahil" userId="43ad321a-5946-4c44-869a-99c3331d9527" providerId="ADAL" clId="{EA813354-F016-409C-A55B-EB42D8BC8B73}" dt="2021-04-06T04:33:14.680" v="5341" actId="27803"/>
          <ac:spMkLst>
            <pc:docMk/>
            <pc:sldMk cId="1830847363" sldId="283"/>
            <ac:spMk id="16340" creationId="{40A8C32F-93E5-4CCA-9FA7-A7F4A15BBD27}"/>
          </ac:spMkLst>
        </pc:spChg>
        <pc:spChg chg="mod">
          <ac:chgData name="Vivek Saahil" userId="43ad321a-5946-4c44-869a-99c3331d9527" providerId="ADAL" clId="{EA813354-F016-409C-A55B-EB42D8BC8B73}" dt="2021-04-06T04:33:14.680" v="5341" actId="27803"/>
          <ac:spMkLst>
            <pc:docMk/>
            <pc:sldMk cId="1830847363" sldId="283"/>
            <ac:spMk id="16341" creationId="{7C320192-6744-47FB-BC85-3E44F69E73A8}"/>
          </ac:spMkLst>
        </pc:spChg>
        <pc:spChg chg="mod">
          <ac:chgData name="Vivek Saahil" userId="43ad321a-5946-4c44-869a-99c3331d9527" providerId="ADAL" clId="{EA813354-F016-409C-A55B-EB42D8BC8B73}" dt="2021-04-06T04:33:14.680" v="5341" actId="27803"/>
          <ac:spMkLst>
            <pc:docMk/>
            <pc:sldMk cId="1830847363" sldId="283"/>
            <ac:spMk id="16342" creationId="{F9D1CBE7-3D04-407E-AB05-9C152B391445}"/>
          </ac:spMkLst>
        </pc:spChg>
        <pc:spChg chg="mod">
          <ac:chgData name="Vivek Saahil" userId="43ad321a-5946-4c44-869a-99c3331d9527" providerId="ADAL" clId="{EA813354-F016-409C-A55B-EB42D8BC8B73}" dt="2021-04-06T04:33:14.680" v="5341" actId="27803"/>
          <ac:spMkLst>
            <pc:docMk/>
            <pc:sldMk cId="1830847363" sldId="283"/>
            <ac:spMk id="16343" creationId="{6107CBC7-59F1-4A2E-9ACE-D1449E3F724E}"/>
          </ac:spMkLst>
        </pc:spChg>
        <pc:spChg chg="mod">
          <ac:chgData name="Vivek Saahil" userId="43ad321a-5946-4c44-869a-99c3331d9527" providerId="ADAL" clId="{EA813354-F016-409C-A55B-EB42D8BC8B73}" dt="2021-04-06T04:33:14.680" v="5341" actId="27803"/>
          <ac:spMkLst>
            <pc:docMk/>
            <pc:sldMk cId="1830847363" sldId="283"/>
            <ac:spMk id="16344" creationId="{0616EC2B-790A-460A-9B4B-D69000BF5AC7}"/>
          </ac:spMkLst>
        </pc:spChg>
        <pc:spChg chg="mod">
          <ac:chgData name="Vivek Saahil" userId="43ad321a-5946-4c44-869a-99c3331d9527" providerId="ADAL" clId="{EA813354-F016-409C-A55B-EB42D8BC8B73}" dt="2021-04-06T04:33:14.680" v="5341" actId="27803"/>
          <ac:spMkLst>
            <pc:docMk/>
            <pc:sldMk cId="1830847363" sldId="283"/>
            <ac:spMk id="16345" creationId="{B623A449-488B-41CE-B317-07789C2B46A5}"/>
          </ac:spMkLst>
        </pc:spChg>
        <pc:spChg chg="mod">
          <ac:chgData name="Vivek Saahil" userId="43ad321a-5946-4c44-869a-99c3331d9527" providerId="ADAL" clId="{EA813354-F016-409C-A55B-EB42D8BC8B73}" dt="2021-04-06T04:33:14.680" v="5341" actId="27803"/>
          <ac:spMkLst>
            <pc:docMk/>
            <pc:sldMk cId="1830847363" sldId="283"/>
            <ac:spMk id="16346" creationId="{A321A1AC-E87C-4710-98FE-AF4821714167}"/>
          </ac:spMkLst>
        </pc:spChg>
        <pc:spChg chg="mod">
          <ac:chgData name="Vivek Saahil" userId="43ad321a-5946-4c44-869a-99c3331d9527" providerId="ADAL" clId="{EA813354-F016-409C-A55B-EB42D8BC8B73}" dt="2021-04-06T04:33:14.680" v="5341" actId="27803"/>
          <ac:spMkLst>
            <pc:docMk/>
            <pc:sldMk cId="1830847363" sldId="283"/>
            <ac:spMk id="16347" creationId="{95DC9CD5-48C8-47C6-B564-7A1FD8279CA8}"/>
          </ac:spMkLst>
        </pc:spChg>
        <pc:spChg chg="mod">
          <ac:chgData name="Vivek Saahil" userId="43ad321a-5946-4c44-869a-99c3331d9527" providerId="ADAL" clId="{EA813354-F016-409C-A55B-EB42D8BC8B73}" dt="2021-04-06T04:33:14.680" v="5341" actId="27803"/>
          <ac:spMkLst>
            <pc:docMk/>
            <pc:sldMk cId="1830847363" sldId="283"/>
            <ac:spMk id="16348" creationId="{66770C6C-9263-4A8A-B343-020BF175744E}"/>
          </ac:spMkLst>
        </pc:spChg>
        <pc:spChg chg="mod">
          <ac:chgData name="Vivek Saahil" userId="43ad321a-5946-4c44-869a-99c3331d9527" providerId="ADAL" clId="{EA813354-F016-409C-A55B-EB42D8BC8B73}" dt="2021-04-06T04:33:14.680" v="5341" actId="27803"/>
          <ac:spMkLst>
            <pc:docMk/>
            <pc:sldMk cId="1830847363" sldId="283"/>
            <ac:spMk id="16349" creationId="{9C9AA5AD-86A6-4F38-8952-D6C41612A071}"/>
          </ac:spMkLst>
        </pc:spChg>
        <pc:spChg chg="mod">
          <ac:chgData name="Vivek Saahil" userId="43ad321a-5946-4c44-869a-99c3331d9527" providerId="ADAL" clId="{EA813354-F016-409C-A55B-EB42D8BC8B73}" dt="2021-04-06T04:33:14.680" v="5341" actId="27803"/>
          <ac:spMkLst>
            <pc:docMk/>
            <pc:sldMk cId="1830847363" sldId="283"/>
            <ac:spMk id="16350" creationId="{00F52314-C9E9-4899-AC2B-3F2E4FA0D32F}"/>
          </ac:spMkLst>
        </pc:spChg>
        <pc:spChg chg="mod">
          <ac:chgData name="Vivek Saahil" userId="43ad321a-5946-4c44-869a-99c3331d9527" providerId="ADAL" clId="{EA813354-F016-409C-A55B-EB42D8BC8B73}" dt="2021-04-06T04:33:14.680" v="5341" actId="27803"/>
          <ac:spMkLst>
            <pc:docMk/>
            <pc:sldMk cId="1830847363" sldId="283"/>
            <ac:spMk id="16351" creationId="{5907FB5F-71C7-474F-B61F-623D314AE673}"/>
          </ac:spMkLst>
        </pc:spChg>
        <pc:spChg chg="mod">
          <ac:chgData name="Vivek Saahil" userId="43ad321a-5946-4c44-869a-99c3331d9527" providerId="ADAL" clId="{EA813354-F016-409C-A55B-EB42D8BC8B73}" dt="2021-04-06T04:33:14.680" v="5341" actId="27803"/>
          <ac:spMkLst>
            <pc:docMk/>
            <pc:sldMk cId="1830847363" sldId="283"/>
            <ac:spMk id="16352" creationId="{E1C35792-9EBE-4254-9F7E-8410675411C7}"/>
          </ac:spMkLst>
        </pc:spChg>
        <pc:spChg chg="mod">
          <ac:chgData name="Vivek Saahil" userId="43ad321a-5946-4c44-869a-99c3331d9527" providerId="ADAL" clId="{EA813354-F016-409C-A55B-EB42D8BC8B73}" dt="2021-04-06T04:33:14.680" v="5341" actId="27803"/>
          <ac:spMkLst>
            <pc:docMk/>
            <pc:sldMk cId="1830847363" sldId="283"/>
            <ac:spMk id="16353" creationId="{9E4BF060-1741-4B66-8C40-88ADABC11D03}"/>
          </ac:spMkLst>
        </pc:spChg>
        <pc:spChg chg="mod">
          <ac:chgData name="Vivek Saahil" userId="43ad321a-5946-4c44-869a-99c3331d9527" providerId="ADAL" clId="{EA813354-F016-409C-A55B-EB42D8BC8B73}" dt="2021-04-06T04:33:14.680" v="5341" actId="27803"/>
          <ac:spMkLst>
            <pc:docMk/>
            <pc:sldMk cId="1830847363" sldId="283"/>
            <ac:spMk id="16354" creationId="{D35EF4F9-17A1-47F1-96DE-299A59490179}"/>
          </ac:spMkLst>
        </pc:spChg>
        <pc:spChg chg="mod">
          <ac:chgData name="Vivek Saahil" userId="43ad321a-5946-4c44-869a-99c3331d9527" providerId="ADAL" clId="{EA813354-F016-409C-A55B-EB42D8BC8B73}" dt="2021-04-06T04:33:14.680" v="5341" actId="27803"/>
          <ac:spMkLst>
            <pc:docMk/>
            <pc:sldMk cId="1830847363" sldId="283"/>
            <ac:spMk id="16355" creationId="{448109EC-9A74-46C7-8897-8BC4C4D889E6}"/>
          </ac:spMkLst>
        </pc:spChg>
        <pc:spChg chg="mod">
          <ac:chgData name="Vivek Saahil" userId="43ad321a-5946-4c44-869a-99c3331d9527" providerId="ADAL" clId="{EA813354-F016-409C-A55B-EB42D8BC8B73}" dt="2021-04-06T04:33:14.680" v="5341" actId="27803"/>
          <ac:spMkLst>
            <pc:docMk/>
            <pc:sldMk cId="1830847363" sldId="283"/>
            <ac:spMk id="16356" creationId="{5B472AC9-6769-46D6-AF3D-835635F5BF46}"/>
          </ac:spMkLst>
        </pc:spChg>
        <pc:spChg chg="mod">
          <ac:chgData name="Vivek Saahil" userId="43ad321a-5946-4c44-869a-99c3331d9527" providerId="ADAL" clId="{EA813354-F016-409C-A55B-EB42D8BC8B73}" dt="2021-04-06T04:33:14.680" v="5341" actId="27803"/>
          <ac:spMkLst>
            <pc:docMk/>
            <pc:sldMk cId="1830847363" sldId="283"/>
            <ac:spMk id="16357" creationId="{EF36749E-D04B-4DA3-8EBC-A2D1CE5087C7}"/>
          </ac:spMkLst>
        </pc:spChg>
        <pc:spChg chg="mod">
          <ac:chgData name="Vivek Saahil" userId="43ad321a-5946-4c44-869a-99c3331d9527" providerId="ADAL" clId="{EA813354-F016-409C-A55B-EB42D8BC8B73}" dt="2021-04-06T04:33:14.680" v="5341" actId="27803"/>
          <ac:spMkLst>
            <pc:docMk/>
            <pc:sldMk cId="1830847363" sldId="283"/>
            <ac:spMk id="16358" creationId="{7026FEF0-DF50-4CDF-8114-DE87B4DAF69F}"/>
          </ac:spMkLst>
        </pc:spChg>
        <pc:spChg chg="mod">
          <ac:chgData name="Vivek Saahil" userId="43ad321a-5946-4c44-869a-99c3331d9527" providerId="ADAL" clId="{EA813354-F016-409C-A55B-EB42D8BC8B73}" dt="2021-04-06T04:33:14.680" v="5341" actId="27803"/>
          <ac:spMkLst>
            <pc:docMk/>
            <pc:sldMk cId="1830847363" sldId="283"/>
            <ac:spMk id="16359" creationId="{F33EC5F6-F955-4632-B89A-301DD370D365}"/>
          </ac:spMkLst>
        </pc:spChg>
        <pc:spChg chg="mod">
          <ac:chgData name="Vivek Saahil" userId="43ad321a-5946-4c44-869a-99c3331d9527" providerId="ADAL" clId="{EA813354-F016-409C-A55B-EB42D8BC8B73}" dt="2021-04-06T04:33:14.680" v="5341" actId="27803"/>
          <ac:spMkLst>
            <pc:docMk/>
            <pc:sldMk cId="1830847363" sldId="283"/>
            <ac:spMk id="16360" creationId="{D8618255-CB6C-4CBB-A2E6-911C851F8B3D}"/>
          </ac:spMkLst>
        </pc:spChg>
        <pc:spChg chg="mod">
          <ac:chgData name="Vivek Saahil" userId="43ad321a-5946-4c44-869a-99c3331d9527" providerId="ADAL" clId="{EA813354-F016-409C-A55B-EB42D8BC8B73}" dt="2021-04-06T04:33:14.680" v="5341" actId="27803"/>
          <ac:spMkLst>
            <pc:docMk/>
            <pc:sldMk cId="1830847363" sldId="283"/>
            <ac:spMk id="16361" creationId="{F537D674-5E18-4C00-8C38-2D7BA5E5620F}"/>
          </ac:spMkLst>
        </pc:spChg>
        <pc:spChg chg="mod">
          <ac:chgData name="Vivek Saahil" userId="43ad321a-5946-4c44-869a-99c3331d9527" providerId="ADAL" clId="{EA813354-F016-409C-A55B-EB42D8BC8B73}" dt="2021-04-06T04:33:14.680" v="5341" actId="27803"/>
          <ac:spMkLst>
            <pc:docMk/>
            <pc:sldMk cId="1830847363" sldId="283"/>
            <ac:spMk id="16362" creationId="{1E2F3189-2F70-4283-A5DA-0C0E23A50239}"/>
          </ac:spMkLst>
        </pc:spChg>
        <pc:spChg chg="mod">
          <ac:chgData name="Vivek Saahil" userId="43ad321a-5946-4c44-869a-99c3331d9527" providerId="ADAL" clId="{EA813354-F016-409C-A55B-EB42D8BC8B73}" dt="2021-04-06T04:33:14.680" v="5341" actId="27803"/>
          <ac:spMkLst>
            <pc:docMk/>
            <pc:sldMk cId="1830847363" sldId="283"/>
            <ac:spMk id="16363" creationId="{0ED11D91-343B-40B2-B1C6-B8911FC3B827}"/>
          </ac:spMkLst>
        </pc:spChg>
        <pc:spChg chg="mod">
          <ac:chgData name="Vivek Saahil" userId="43ad321a-5946-4c44-869a-99c3331d9527" providerId="ADAL" clId="{EA813354-F016-409C-A55B-EB42D8BC8B73}" dt="2021-04-06T04:33:14.680" v="5341" actId="27803"/>
          <ac:spMkLst>
            <pc:docMk/>
            <pc:sldMk cId="1830847363" sldId="283"/>
            <ac:spMk id="16364" creationId="{F00E4EAC-2790-463A-A511-5F17B5D3EB60}"/>
          </ac:spMkLst>
        </pc:spChg>
        <pc:spChg chg="mod">
          <ac:chgData name="Vivek Saahil" userId="43ad321a-5946-4c44-869a-99c3331d9527" providerId="ADAL" clId="{EA813354-F016-409C-A55B-EB42D8BC8B73}" dt="2021-04-06T04:33:14.680" v="5341" actId="27803"/>
          <ac:spMkLst>
            <pc:docMk/>
            <pc:sldMk cId="1830847363" sldId="283"/>
            <ac:spMk id="16365" creationId="{41A7A71E-E88F-4A9B-8E64-F5DAA321BD53}"/>
          </ac:spMkLst>
        </pc:spChg>
        <pc:spChg chg="mod">
          <ac:chgData name="Vivek Saahil" userId="43ad321a-5946-4c44-869a-99c3331d9527" providerId="ADAL" clId="{EA813354-F016-409C-A55B-EB42D8BC8B73}" dt="2021-04-06T04:33:14.680" v="5341" actId="27803"/>
          <ac:spMkLst>
            <pc:docMk/>
            <pc:sldMk cId="1830847363" sldId="283"/>
            <ac:spMk id="16366" creationId="{29A12031-16CD-4981-B393-C0E038FE0E31}"/>
          </ac:spMkLst>
        </pc:spChg>
        <pc:spChg chg="mod">
          <ac:chgData name="Vivek Saahil" userId="43ad321a-5946-4c44-869a-99c3331d9527" providerId="ADAL" clId="{EA813354-F016-409C-A55B-EB42D8BC8B73}" dt="2021-04-06T04:33:14.680" v="5341" actId="27803"/>
          <ac:spMkLst>
            <pc:docMk/>
            <pc:sldMk cId="1830847363" sldId="283"/>
            <ac:spMk id="16367" creationId="{1F1A7380-424E-421F-BAC4-298696005BEA}"/>
          </ac:spMkLst>
        </pc:spChg>
        <pc:spChg chg="mod">
          <ac:chgData name="Vivek Saahil" userId="43ad321a-5946-4c44-869a-99c3331d9527" providerId="ADAL" clId="{EA813354-F016-409C-A55B-EB42D8BC8B73}" dt="2021-04-06T04:33:14.680" v="5341" actId="27803"/>
          <ac:spMkLst>
            <pc:docMk/>
            <pc:sldMk cId="1830847363" sldId="283"/>
            <ac:spMk id="16368" creationId="{60FF101E-0431-4ECD-A8AB-E5EAE1456907}"/>
          </ac:spMkLst>
        </pc:spChg>
        <pc:spChg chg="mod">
          <ac:chgData name="Vivek Saahil" userId="43ad321a-5946-4c44-869a-99c3331d9527" providerId="ADAL" clId="{EA813354-F016-409C-A55B-EB42D8BC8B73}" dt="2021-04-06T04:33:14.680" v="5341" actId="27803"/>
          <ac:spMkLst>
            <pc:docMk/>
            <pc:sldMk cId="1830847363" sldId="283"/>
            <ac:spMk id="16369" creationId="{9B8EB578-D127-4F87-AB2C-22A2BC1F79C9}"/>
          </ac:spMkLst>
        </pc:spChg>
        <pc:spChg chg="mod">
          <ac:chgData name="Vivek Saahil" userId="43ad321a-5946-4c44-869a-99c3331d9527" providerId="ADAL" clId="{EA813354-F016-409C-A55B-EB42D8BC8B73}" dt="2021-04-06T04:33:14.680" v="5341" actId="27803"/>
          <ac:spMkLst>
            <pc:docMk/>
            <pc:sldMk cId="1830847363" sldId="283"/>
            <ac:spMk id="16370" creationId="{E2B2B776-92BC-481D-8129-A6071F4A41D9}"/>
          </ac:spMkLst>
        </pc:spChg>
        <pc:spChg chg="mod">
          <ac:chgData name="Vivek Saahil" userId="43ad321a-5946-4c44-869a-99c3331d9527" providerId="ADAL" clId="{EA813354-F016-409C-A55B-EB42D8BC8B73}" dt="2021-04-06T04:33:14.680" v="5341" actId="27803"/>
          <ac:spMkLst>
            <pc:docMk/>
            <pc:sldMk cId="1830847363" sldId="283"/>
            <ac:spMk id="16371" creationId="{BB0BC064-5863-4D50-BB80-2CD0A0B401A7}"/>
          </ac:spMkLst>
        </pc:spChg>
        <pc:spChg chg="mod">
          <ac:chgData name="Vivek Saahil" userId="43ad321a-5946-4c44-869a-99c3331d9527" providerId="ADAL" clId="{EA813354-F016-409C-A55B-EB42D8BC8B73}" dt="2021-04-06T04:33:14.680" v="5341" actId="27803"/>
          <ac:spMkLst>
            <pc:docMk/>
            <pc:sldMk cId="1830847363" sldId="283"/>
            <ac:spMk id="16372" creationId="{956773FD-B283-4BFA-9DB7-E9A37BFCF0F4}"/>
          </ac:spMkLst>
        </pc:spChg>
        <pc:spChg chg="mod">
          <ac:chgData name="Vivek Saahil" userId="43ad321a-5946-4c44-869a-99c3331d9527" providerId="ADAL" clId="{EA813354-F016-409C-A55B-EB42D8BC8B73}" dt="2021-04-06T04:33:14.680" v="5341" actId="27803"/>
          <ac:spMkLst>
            <pc:docMk/>
            <pc:sldMk cId="1830847363" sldId="283"/>
            <ac:spMk id="16373" creationId="{B5C4A7B0-9ECC-4F75-8E5C-91CC229B12A3}"/>
          </ac:spMkLst>
        </pc:spChg>
        <pc:spChg chg="mod">
          <ac:chgData name="Vivek Saahil" userId="43ad321a-5946-4c44-869a-99c3331d9527" providerId="ADAL" clId="{EA813354-F016-409C-A55B-EB42D8BC8B73}" dt="2021-04-06T04:33:14.680" v="5341" actId="27803"/>
          <ac:spMkLst>
            <pc:docMk/>
            <pc:sldMk cId="1830847363" sldId="283"/>
            <ac:spMk id="16374" creationId="{04289A58-4B97-48D3-9336-CBA9D27868A1}"/>
          </ac:spMkLst>
        </pc:spChg>
        <pc:spChg chg="mod">
          <ac:chgData name="Vivek Saahil" userId="43ad321a-5946-4c44-869a-99c3331d9527" providerId="ADAL" clId="{EA813354-F016-409C-A55B-EB42D8BC8B73}" dt="2021-04-06T04:33:14.680" v="5341" actId="27803"/>
          <ac:spMkLst>
            <pc:docMk/>
            <pc:sldMk cId="1830847363" sldId="283"/>
            <ac:spMk id="16375" creationId="{2D6F5D61-B111-4855-BA86-C084EECF1C0F}"/>
          </ac:spMkLst>
        </pc:spChg>
        <pc:spChg chg="mod">
          <ac:chgData name="Vivek Saahil" userId="43ad321a-5946-4c44-869a-99c3331d9527" providerId="ADAL" clId="{EA813354-F016-409C-A55B-EB42D8BC8B73}" dt="2021-04-06T04:33:14.680" v="5341" actId="27803"/>
          <ac:spMkLst>
            <pc:docMk/>
            <pc:sldMk cId="1830847363" sldId="283"/>
            <ac:spMk id="16376" creationId="{C0E2029F-0125-4477-8DB1-B4CE033A7D14}"/>
          </ac:spMkLst>
        </pc:spChg>
        <pc:spChg chg="mod">
          <ac:chgData name="Vivek Saahil" userId="43ad321a-5946-4c44-869a-99c3331d9527" providerId="ADAL" clId="{EA813354-F016-409C-A55B-EB42D8BC8B73}" dt="2021-04-06T04:33:14.680" v="5341" actId="27803"/>
          <ac:spMkLst>
            <pc:docMk/>
            <pc:sldMk cId="1830847363" sldId="283"/>
            <ac:spMk id="16377" creationId="{3E4F857D-E98B-4753-A308-7436BA4858F1}"/>
          </ac:spMkLst>
        </pc:spChg>
        <pc:spChg chg="mod">
          <ac:chgData name="Vivek Saahil" userId="43ad321a-5946-4c44-869a-99c3331d9527" providerId="ADAL" clId="{EA813354-F016-409C-A55B-EB42D8BC8B73}" dt="2021-04-06T04:33:14.680" v="5341" actId="27803"/>
          <ac:spMkLst>
            <pc:docMk/>
            <pc:sldMk cId="1830847363" sldId="283"/>
            <ac:spMk id="16378" creationId="{BD72588D-0BB5-484C-9E37-BD4FB0F3460F}"/>
          </ac:spMkLst>
        </pc:spChg>
        <pc:spChg chg="mod">
          <ac:chgData name="Vivek Saahil" userId="43ad321a-5946-4c44-869a-99c3331d9527" providerId="ADAL" clId="{EA813354-F016-409C-A55B-EB42D8BC8B73}" dt="2021-04-06T04:33:14.680" v="5341" actId="27803"/>
          <ac:spMkLst>
            <pc:docMk/>
            <pc:sldMk cId="1830847363" sldId="283"/>
            <ac:spMk id="16379" creationId="{67BDB5B0-B375-41C9-8700-1071BE26C08B}"/>
          </ac:spMkLst>
        </pc:spChg>
        <pc:spChg chg="mod">
          <ac:chgData name="Vivek Saahil" userId="43ad321a-5946-4c44-869a-99c3331d9527" providerId="ADAL" clId="{EA813354-F016-409C-A55B-EB42D8BC8B73}" dt="2021-04-06T04:33:14.680" v="5341" actId="27803"/>
          <ac:spMkLst>
            <pc:docMk/>
            <pc:sldMk cId="1830847363" sldId="283"/>
            <ac:spMk id="16380" creationId="{0738A230-91AD-4B39-A05C-1AEFA3F9CA29}"/>
          </ac:spMkLst>
        </pc:spChg>
        <pc:spChg chg="mod">
          <ac:chgData name="Vivek Saahil" userId="43ad321a-5946-4c44-869a-99c3331d9527" providerId="ADAL" clId="{EA813354-F016-409C-A55B-EB42D8BC8B73}" dt="2021-04-06T04:33:14.680" v="5341" actId="27803"/>
          <ac:spMkLst>
            <pc:docMk/>
            <pc:sldMk cId="1830847363" sldId="283"/>
            <ac:spMk id="16381" creationId="{B09800BD-DFAA-4946-9B69-00DE5C0E882C}"/>
          </ac:spMkLst>
        </pc:spChg>
        <pc:spChg chg="mod">
          <ac:chgData name="Vivek Saahil" userId="43ad321a-5946-4c44-869a-99c3331d9527" providerId="ADAL" clId="{EA813354-F016-409C-A55B-EB42D8BC8B73}" dt="2021-04-06T04:33:14.680" v="5341" actId="27803"/>
          <ac:spMkLst>
            <pc:docMk/>
            <pc:sldMk cId="1830847363" sldId="283"/>
            <ac:spMk id="16382" creationId="{6AB7A3DB-F346-4596-A89A-9DBC03F688A4}"/>
          </ac:spMkLst>
        </pc:spChg>
        <pc:spChg chg="mod">
          <ac:chgData name="Vivek Saahil" userId="43ad321a-5946-4c44-869a-99c3331d9527" providerId="ADAL" clId="{EA813354-F016-409C-A55B-EB42D8BC8B73}" dt="2021-04-06T04:33:14.680" v="5341" actId="27803"/>
          <ac:spMkLst>
            <pc:docMk/>
            <pc:sldMk cId="1830847363" sldId="283"/>
            <ac:spMk id="16383" creationId="{422B026B-3AA4-42D7-86D3-A091D3FF3DAA}"/>
          </ac:spMkLst>
        </pc:spChg>
        <pc:spChg chg="mod">
          <ac:chgData name="Vivek Saahil" userId="43ad321a-5946-4c44-869a-99c3331d9527" providerId="ADAL" clId="{EA813354-F016-409C-A55B-EB42D8BC8B73}" dt="2021-04-06T04:33:14.680" v="5341" actId="27803"/>
          <ac:spMkLst>
            <pc:docMk/>
            <pc:sldMk cId="1830847363" sldId="283"/>
            <ac:spMk id="16384" creationId="{3C620559-BDB9-4F44-BDF1-AE080A0B50DB}"/>
          </ac:spMkLst>
        </pc:spChg>
        <pc:spChg chg="mod">
          <ac:chgData name="Vivek Saahil" userId="43ad321a-5946-4c44-869a-99c3331d9527" providerId="ADAL" clId="{EA813354-F016-409C-A55B-EB42D8BC8B73}" dt="2021-04-06T04:33:14.680" v="5341" actId="27803"/>
          <ac:spMkLst>
            <pc:docMk/>
            <pc:sldMk cId="1830847363" sldId="283"/>
            <ac:spMk id="16385" creationId="{DBD82F3B-BCA9-43E5-9E94-E34B59587600}"/>
          </ac:spMkLst>
        </pc:spChg>
        <pc:spChg chg="mod">
          <ac:chgData name="Vivek Saahil" userId="43ad321a-5946-4c44-869a-99c3331d9527" providerId="ADAL" clId="{EA813354-F016-409C-A55B-EB42D8BC8B73}" dt="2021-04-06T04:33:14.680" v="5341" actId="27803"/>
          <ac:spMkLst>
            <pc:docMk/>
            <pc:sldMk cId="1830847363" sldId="283"/>
            <ac:spMk id="16386" creationId="{331D9FB6-8240-4A8F-B208-45757E97EECA}"/>
          </ac:spMkLst>
        </pc:spChg>
        <pc:spChg chg="mod">
          <ac:chgData name="Vivek Saahil" userId="43ad321a-5946-4c44-869a-99c3331d9527" providerId="ADAL" clId="{EA813354-F016-409C-A55B-EB42D8BC8B73}" dt="2021-04-06T04:33:14.680" v="5341" actId="27803"/>
          <ac:spMkLst>
            <pc:docMk/>
            <pc:sldMk cId="1830847363" sldId="283"/>
            <ac:spMk id="16387" creationId="{D6245818-4B47-4A64-9E0D-9F61282D5BA4}"/>
          </ac:spMkLst>
        </pc:spChg>
        <pc:spChg chg="mod">
          <ac:chgData name="Vivek Saahil" userId="43ad321a-5946-4c44-869a-99c3331d9527" providerId="ADAL" clId="{EA813354-F016-409C-A55B-EB42D8BC8B73}" dt="2021-04-06T04:33:14.680" v="5341" actId="27803"/>
          <ac:spMkLst>
            <pc:docMk/>
            <pc:sldMk cId="1830847363" sldId="283"/>
            <ac:spMk id="16388" creationId="{E05CFD9A-426B-4C42-8975-95C30C034C99}"/>
          </ac:spMkLst>
        </pc:spChg>
        <pc:spChg chg="mod">
          <ac:chgData name="Vivek Saahil" userId="43ad321a-5946-4c44-869a-99c3331d9527" providerId="ADAL" clId="{EA813354-F016-409C-A55B-EB42D8BC8B73}" dt="2021-04-06T04:33:14.680" v="5341" actId="27803"/>
          <ac:spMkLst>
            <pc:docMk/>
            <pc:sldMk cId="1830847363" sldId="283"/>
            <ac:spMk id="16389" creationId="{A5FE8361-2195-4EB9-98D2-0E9E2B1EE4BF}"/>
          </ac:spMkLst>
        </pc:spChg>
        <pc:spChg chg="mod">
          <ac:chgData name="Vivek Saahil" userId="43ad321a-5946-4c44-869a-99c3331d9527" providerId="ADAL" clId="{EA813354-F016-409C-A55B-EB42D8BC8B73}" dt="2021-04-06T04:33:14.680" v="5341" actId="27803"/>
          <ac:spMkLst>
            <pc:docMk/>
            <pc:sldMk cId="1830847363" sldId="283"/>
            <ac:spMk id="16390" creationId="{C8A9C324-C9A8-47FD-B510-789BD5C9533A}"/>
          </ac:spMkLst>
        </pc:spChg>
        <pc:spChg chg="mod">
          <ac:chgData name="Vivek Saahil" userId="43ad321a-5946-4c44-869a-99c3331d9527" providerId="ADAL" clId="{EA813354-F016-409C-A55B-EB42D8BC8B73}" dt="2021-04-06T04:33:14.680" v="5341" actId="27803"/>
          <ac:spMkLst>
            <pc:docMk/>
            <pc:sldMk cId="1830847363" sldId="283"/>
            <ac:spMk id="16391" creationId="{0FEC322F-36C8-4334-A57B-EFC7C90657CA}"/>
          </ac:spMkLst>
        </pc:spChg>
        <pc:spChg chg="mod">
          <ac:chgData name="Vivek Saahil" userId="43ad321a-5946-4c44-869a-99c3331d9527" providerId="ADAL" clId="{EA813354-F016-409C-A55B-EB42D8BC8B73}" dt="2021-04-06T04:33:14.680" v="5341" actId="27803"/>
          <ac:spMkLst>
            <pc:docMk/>
            <pc:sldMk cId="1830847363" sldId="283"/>
            <ac:spMk id="16392" creationId="{4D2CCF4B-7574-41CE-9E07-898833D7D41F}"/>
          </ac:spMkLst>
        </pc:spChg>
        <pc:spChg chg="mod">
          <ac:chgData name="Vivek Saahil" userId="43ad321a-5946-4c44-869a-99c3331d9527" providerId="ADAL" clId="{EA813354-F016-409C-A55B-EB42D8BC8B73}" dt="2021-04-06T04:33:14.680" v="5341" actId="27803"/>
          <ac:spMkLst>
            <pc:docMk/>
            <pc:sldMk cId="1830847363" sldId="283"/>
            <ac:spMk id="16393" creationId="{9733AB11-8F51-4EA8-B1FF-25DA2D56BAD1}"/>
          </ac:spMkLst>
        </pc:spChg>
        <pc:spChg chg="mod">
          <ac:chgData name="Vivek Saahil" userId="43ad321a-5946-4c44-869a-99c3331d9527" providerId="ADAL" clId="{EA813354-F016-409C-A55B-EB42D8BC8B73}" dt="2021-04-06T04:33:14.680" v="5341" actId="27803"/>
          <ac:spMkLst>
            <pc:docMk/>
            <pc:sldMk cId="1830847363" sldId="283"/>
            <ac:spMk id="16394" creationId="{5EA015B4-BAEA-4D48-894E-1E7710911CD2}"/>
          </ac:spMkLst>
        </pc:spChg>
        <pc:spChg chg="mod">
          <ac:chgData name="Vivek Saahil" userId="43ad321a-5946-4c44-869a-99c3331d9527" providerId="ADAL" clId="{EA813354-F016-409C-A55B-EB42D8BC8B73}" dt="2021-04-06T04:33:14.680" v="5341" actId="27803"/>
          <ac:spMkLst>
            <pc:docMk/>
            <pc:sldMk cId="1830847363" sldId="283"/>
            <ac:spMk id="16395" creationId="{853D7563-AB9B-4C8E-9ED5-373193543F88}"/>
          </ac:spMkLst>
        </pc:spChg>
        <pc:spChg chg="mod">
          <ac:chgData name="Vivek Saahil" userId="43ad321a-5946-4c44-869a-99c3331d9527" providerId="ADAL" clId="{EA813354-F016-409C-A55B-EB42D8BC8B73}" dt="2021-04-06T04:33:14.680" v="5341" actId="27803"/>
          <ac:spMkLst>
            <pc:docMk/>
            <pc:sldMk cId="1830847363" sldId="283"/>
            <ac:spMk id="16396" creationId="{13F22B44-A481-43C7-B62F-0582AC1A10E5}"/>
          </ac:spMkLst>
        </pc:spChg>
        <pc:spChg chg="mod">
          <ac:chgData name="Vivek Saahil" userId="43ad321a-5946-4c44-869a-99c3331d9527" providerId="ADAL" clId="{EA813354-F016-409C-A55B-EB42D8BC8B73}" dt="2021-04-06T04:33:14.680" v="5341" actId="27803"/>
          <ac:spMkLst>
            <pc:docMk/>
            <pc:sldMk cId="1830847363" sldId="283"/>
            <ac:spMk id="16397" creationId="{974AE50A-8EDD-48C3-88B0-F167D39E8CA4}"/>
          </ac:spMkLst>
        </pc:spChg>
        <pc:spChg chg="mod">
          <ac:chgData name="Vivek Saahil" userId="43ad321a-5946-4c44-869a-99c3331d9527" providerId="ADAL" clId="{EA813354-F016-409C-A55B-EB42D8BC8B73}" dt="2021-04-06T04:33:14.680" v="5341" actId="27803"/>
          <ac:spMkLst>
            <pc:docMk/>
            <pc:sldMk cId="1830847363" sldId="283"/>
            <ac:spMk id="16398" creationId="{5E7ED755-CC1A-441A-AB21-37DA077FA8A8}"/>
          </ac:spMkLst>
        </pc:spChg>
        <pc:spChg chg="mod">
          <ac:chgData name="Vivek Saahil" userId="43ad321a-5946-4c44-869a-99c3331d9527" providerId="ADAL" clId="{EA813354-F016-409C-A55B-EB42D8BC8B73}" dt="2021-04-06T04:33:14.680" v="5341" actId="27803"/>
          <ac:spMkLst>
            <pc:docMk/>
            <pc:sldMk cId="1830847363" sldId="283"/>
            <ac:spMk id="16399" creationId="{FCFEC06A-2DC5-478C-9128-F1828F267B52}"/>
          </ac:spMkLst>
        </pc:spChg>
        <pc:spChg chg="mod">
          <ac:chgData name="Vivek Saahil" userId="43ad321a-5946-4c44-869a-99c3331d9527" providerId="ADAL" clId="{EA813354-F016-409C-A55B-EB42D8BC8B73}" dt="2021-04-06T04:33:14.680" v="5341" actId="27803"/>
          <ac:spMkLst>
            <pc:docMk/>
            <pc:sldMk cId="1830847363" sldId="283"/>
            <ac:spMk id="16400" creationId="{EFE97709-6427-42D3-B60B-F3CD00911495}"/>
          </ac:spMkLst>
        </pc:spChg>
        <pc:spChg chg="mod">
          <ac:chgData name="Vivek Saahil" userId="43ad321a-5946-4c44-869a-99c3331d9527" providerId="ADAL" clId="{EA813354-F016-409C-A55B-EB42D8BC8B73}" dt="2021-04-06T04:33:14.680" v="5341" actId="27803"/>
          <ac:spMkLst>
            <pc:docMk/>
            <pc:sldMk cId="1830847363" sldId="283"/>
            <ac:spMk id="16401" creationId="{9F7882B2-06FD-4063-A6EC-AEA68E29C1C2}"/>
          </ac:spMkLst>
        </pc:spChg>
        <pc:spChg chg="mod">
          <ac:chgData name="Vivek Saahil" userId="43ad321a-5946-4c44-869a-99c3331d9527" providerId="ADAL" clId="{EA813354-F016-409C-A55B-EB42D8BC8B73}" dt="2021-04-06T04:33:14.680" v="5341" actId="27803"/>
          <ac:spMkLst>
            <pc:docMk/>
            <pc:sldMk cId="1830847363" sldId="283"/>
            <ac:spMk id="16402" creationId="{812CA1FD-C230-42E5-A75F-6CEF70C2D2C7}"/>
          </ac:spMkLst>
        </pc:spChg>
        <pc:spChg chg="mod">
          <ac:chgData name="Vivek Saahil" userId="43ad321a-5946-4c44-869a-99c3331d9527" providerId="ADAL" clId="{EA813354-F016-409C-A55B-EB42D8BC8B73}" dt="2021-04-06T04:33:14.680" v="5341" actId="27803"/>
          <ac:spMkLst>
            <pc:docMk/>
            <pc:sldMk cId="1830847363" sldId="283"/>
            <ac:spMk id="16403" creationId="{D09376C1-86D7-45F0-94B6-4A144812D061}"/>
          </ac:spMkLst>
        </pc:spChg>
        <pc:spChg chg="mod">
          <ac:chgData name="Vivek Saahil" userId="43ad321a-5946-4c44-869a-99c3331d9527" providerId="ADAL" clId="{EA813354-F016-409C-A55B-EB42D8BC8B73}" dt="2021-04-06T04:33:14.680" v="5341" actId="27803"/>
          <ac:spMkLst>
            <pc:docMk/>
            <pc:sldMk cId="1830847363" sldId="283"/>
            <ac:spMk id="16404" creationId="{D811BA9E-F723-47DD-8A02-1ED32C46123B}"/>
          </ac:spMkLst>
        </pc:spChg>
        <pc:spChg chg="mod">
          <ac:chgData name="Vivek Saahil" userId="43ad321a-5946-4c44-869a-99c3331d9527" providerId="ADAL" clId="{EA813354-F016-409C-A55B-EB42D8BC8B73}" dt="2021-04-06T04:33:14.680" v="5341" actId="27803"/>
          <ac:spMkLst>
            <pc:docMk/>
            <pc:sldMk cId="1830847363" sldId="283"/>
            <ac:spMk id="16405" creationId="{BC5AA140-D0C7-4A2E-9AFF-CF20819CB0A5}"/>
          </ac:spMkLst>
        </pc:spChg>
        <pc:spChg chg="mod">
          <ac:chgData name="Vivek Saahil" userId="43ad321a-5946-4c44-869a-99c3331d9527" providerId="ADAL" clId="{EA813354-F016-409C-A55B-EB42D8BC8B73}" dt="2021-04-06T04:33:14.680" v="5341" actId="27803"/>
          <ac:spMkLst>
            <pc:docMk/>
            <pc:sldMk cId="1830847363" sldId="283"/>
            <ac:spMk id="16406" creationId="{1A400E9C-56C9-48AF-B32A-489B8740C60C}"/>
          </ac:spMkLst>
        </pc:spChg>
        <pc:spChg chg="mod">
          <ac:chgData name="Vivek Saahil" userId="43ad321a-5946-4c44-869a-99c3331d9527" providerId="ADAL" clId="{EA813354-F016-409C-A55B-EB42D8BC8B73}" dt="2021-04-06T04:33:14.680" v="5341" actId="27803"/>
          <ac:spMkLst>
            <pc:docMk/>
            <pc:sldMk cId="1830847363" sldId="283"/>
            <ac:spMk id="16407" creationId="{58FECC1A-6111-4445-B420-3B03868748D3}"/>
          </ac:spMkLst>
        </pc:spChg>
        <pc:spChg chg="mod">
          <ac:chgData name="Vivek Saahil" userId="43ad321a-5946-4c44-869a-99c3331d9527" providerId="ADAL" clId="{EA813354-F016-409C-A55B-EB42D8BC8B73}" dt="2021-04-06T04:33:14.680" v="5341" actId="27803"/>
          <ac:spMkLst>
            <pc:docMk/>
            <pc:sldMk cId="1830847363" sldId="283"/>
            <ac:spMk id="16408" creationId="{1455EC9C-AE65-43BB-8B28-2157F63DBE2C}"/>
          </ac:spMkLst>
        </pc:spChg>
        <pc:spChg chg="mod">
          <ac:chgData name="Vivek Saahil" userId="43ad321a-5946-4c44-869a-99c3331d9527" providerId="ADAL" clId="{EA813354-F016-409C-A55B-EB42D8BC8B73}" dt="2021-04-06T04:33:14.680" v="5341" actId="27803"/>
          <ac:spMkLst>
            <pc:docMk/>
            <pc:sldMk cId="1830847363" sldId="283"/>
            <ac:spMk id="16409" creationId="{A5550B0A-68C6-4FAD-8413-0A9E614741EE}"/>
          </ac:spMkLst>
        </pc:spChg>
        <pc:spChg chg="mod">
          <ac:chgData name="Vivek Saahil" userId="43ad321a-5946-4c44-869a-99c3331d9527" providerId="ADAL" clId="{EA813354-F016-409C-A55B-EB42D8BC8B73}" dt="2021-04-06T04:33:14.680" v="5341" actId="27803"/>
          <ac:spMkLst>
            <pc:docMk/>
            <pc:sldMk cId="1830847363" sldId="283"/>
            <ac:spMk id="16410" creationId="{CE40E82F-3DD9-44FC-8793-0559DB20B306}"/>
          </ac:spMkLst>
        </pc:spChg>
        <pc:spChg chg="mod">
          <ac:chgData name="Vivek Saahil" userId="43ad321a-5946-4c44-869a-99c3331d9527" providerId="ADAL" clId="{EA813354-F016-409C-A55B-EB42D8BC8B73}" dt="2021-04-06T04:33:14.680" v="5341" actId="27803"/>
          <ac:spMkLst>
            <pc:docMk/>
            <pc:sldMk cId="1830847363" sldId="283"/>
            <ac:spMk id="16411" creationId="{0C15D399-026F-4B87-8002-3DA4F1609974}"/>
          </ac:spMkLst>
        </pc:spChg>
        <pc:spChg chg="mod">
          <ac:chgData name="Vivek Saahil" userId="43ad321a-5946-4c44-869a-99c3331d9527" providerId="ADAL" clId="{EA813354-F016-409C-A55B-EB42D8BC8B73}" dt="2021-04-06T04:33:14.680" v="5341" actId="27803"/>
          <ac:spMkLst>
            <pc:docMk/>
            <pc:sldMk cId="1830847363" sldId="283"/>
            <ac:spMk id="16412" creationId="{2883E5AA-F2B3-4CA2-A9CD-5942DFBBDDD2}"/>
          </ac:spMkLst>
        </pc:spChg>
        <pc:spChg chg="mod">
          <ac:chgData name="Vivek Saahil" userId="43ad321a-5946-4c44-869a-99c3331d9527" providerId="ADAL" clId="{EA813354-F016-409C-A55B-EB42D8BC8B73}" dt="2021-04-06T04:33:14.680" v="5341" actId="27803"/>
          <ac:spMkLst>
            <pc:docMk/>
            <pc:sldMk cId="1830847363" sldId="283"/>
            <ac:spMk id="16413" creationId="{F6D930FD-F2D1-4460-8627-BCE4AEC3F25D}"/>
          </ac:spMkLst>
        </pc:spChg>
        <pc:spChg chg="mod">
          <ac:chgData name="Vivek Saahil" userId="43ad321a-5946-4c44-869a-99c3331d9527" providerId="ADAL" clId="{EA813354-F016-409C-A55B-EB42D8BC8B73}" dt="2021-04-06T04:33:14.680" v="5341" actId="27803"/>
          <ac:spMkLst>
            <pc:docMk/>
            <pc:sldMk cId="1830847363" sldId="283"/>
            <ac:spMk id="16414" creationId="{C45FDD6F-9201-4087-BCF5-D84F840770F3}"/>
          </ac:spMkLst>
        </pc:spChg>
        <pc:spChg chg="mod">
          <ac:chgData name="Vivek Saahil" userId="43ad321a-5946-4c44-869a-99c3331d9527" providerId="ADAL" clId="{EA813354-F016-409C-A55B-EB42D8BC8B73}" dt="2021-04-06T04:33:14.680" v="5341" actId="27803"/>
          <ac:spMkLst>
            <pc:docMk/>
            <pc:sldMk cId="1830847363" sldId="283"/>
            <ac:spMk id="16415" creationId="{30FDDF9D-44F8-4788-81F8-ACA9367AB08F}"/>
          </ac:spMkLst>
        </pc:spChg>
        <pc:spChg chg="mod">
          <ac:chgData name="Vivek Saahil" userId="43ad321a-5946-4c44-869a-99c3331d9527" providerId="ADAL" clId="{EA813354-F016-409C-A55B-EB42D8BC8B73}" dt="2021-04-06T04:33:14.680" v="5341" actId="27803"/>
          <ac:spMkLst>
            <pc:docMk/>
            <pc:sldMk cId="1830847363" sldId="283"/>
            <ac:spMk id="16416" creationId="{8364EB7F-961E-405A-A398-9A4382C1787A}"/>
          </ac:spMkLst>
        </pc:spChg>
        <pc:spChg chg="mod">
          <ac:chgData name="Vivek Saahil" userId="43ad321a-5946-4c44-869a-99c3331d9527" providerId="ADAL" clId="{EA813354-F016-409C-A55B-EB42D8BC8B73}" dt="2021-04-06T04:33:14.680" v="5341" actId="27803"/>
          <ac:spMkLst>
            <pc:docMk/>
            <pc:sldMk cId="1830847363" sldId="283"/>
            <ac:spMk id="16417" creationId="{E773D99E-C719-45E3-B5BF-6945EE46F062}"/>
          </ac:spMkLst>
        </pc:spChg>
        <pc:spChg chg="mod">
          <ac:chgData name="Vivek Saahil" userId="43ad321a-5946-4c44-869a-99c3331d9527" providerId="ADAL" clId="{EA813354-F016-409C-A55B-EB42D8BC8B73}" dt="2021-04-06T04:33:14.680" v="5341" actId="27803"/>
          <ac:spMkLst>
            <pc:docMk/>
            <pc:sldMk cId="1830847363" sldId="283"/>
            <ac:spMk id="16418" creationId="{4E7BF7BA-7D06-42E8-B687-A4A86E4B4A07}"/>
          </ac:spMkLst>
        </pc:spChg>
        <pc:spChg chg="mod">
          <ac:chgData name="Vivek Saahil" userId="43ad321a-5946-4c44-869a-99c3331d9527" providerId="ADAL" clId="{EA813354-F016-409C-A55B-EB42D8BC8B73}" dt="2021-04-06T04:33:14.680" v="5341" actId="27803"/>
          <ac:spMkLst>
            <pc:docMk/>
            <pc:sldMk cId="1830847363" sldId="283"/>
            <ac:spMk id="16419" creationId="{2C0CE039-E5D0-463E-90BE-793E324B75AE}"/>
          </ac:spMkLst>
        </pc:spChg>
        <pc:spChg chg="mod">
          <ac:chgData name="Vivek Saahil" userId="43ad321a-5946-4c44-869a-99c3331d9527" providerId="ADAL" clId="{EA813354-F016-409C-A55B-EB42D8BC8B73}" dt="2021-04-06T04:33:14.680" v="5341" actId="27803"/>
          <ac:spMkLst>
            <pc:docMk/>
            <pc:sldMk cId="1830847363" sldId="283"/>
            <ac:spMk id="16420" creationId="{BCA22375-8472-4B73-BCD9-93E8616F4A20}"/>
          </ac:spMkLst>
        </pc:spChg>
        <pc:spChg chg="mod">
          <ac:chgData name="Vivek Saahil" userId="43ad321a-5946-4c44-869a-99c3331d9527" providerId="ADAL" clId="{EA813354-F016-409C-A55B-EB42D8BC8B73}" dt="2021-04-06T04:33:14.680" v="5341" actId="27803"/>
          <ac:spMkLst>
            <pc:docMk/>
            <pc:sldMk cId="1830847363" sldId="283"/>
            <ac:spMk id="16421" creationId="{C4B0BBBB-1E98-4F12-AA51-31B1B46E74BC}"/>
          </ac:spMkLst>
        </pc:spChg>
        <pc:spChg chg="mod">
          <ac:chgData name="Vivek Saahil" userId="43ad321a-5946-4c44-869a-99c3331d9527" providerId="ADAL" clId="{EA813354-F016-409C-A55B-EB42D8BC8B73}" dt="2021-04-06T04:33:14.680" v="5341" actId="27803"/>
          <ac:spMkLst>
            <pc:docMk/>
            <pc:sldMk cId="1830847363" sldId="283"/>
            <ac:spMk id="16422" creationId="{FAAA01C7-9AEA-4112-84DE-3BC55480E6E4}"/>
          </ac:spMkLst>
        </pc:spChg>
        <pc:spChg chg="mod">
          <ac:chgData name="Vivek Saahil" userId="43ad321a-5946-4c44-869a-99c3331d9527" providerId="ADAL" clId="{EA813354-F016-409C-A55B-EB42D8BC8B73}" dt="2021-04-06T04:33:14.680" v="5341" actId="27803"/>
          <ac:spMkLst>
            <pc:docMk/>
            <pc:sldMk cId="1830847363" sldId="283"/>
            <ac:spMk id="16423" creationId="{D8AA1A07-E722-49C7-A0F4-847A032ABBB7}"/>
          </ac:spMkLst>
        </pc:spChg>
        <pc:spChg chg="mod">
          <ac:chgData name="Vivek Saahil" userId="43ad321a-5946-4c44-869a-99c3331d9527" providerId="ADAL" clId="{EA813354-F016-409C-A55B-EB42D8BC8B73}" dt="2021-04-06T04:33:14.680" v="5341" actId="27803"/>
          <ac:spMkLst>
            <pc:docMk/>
            <pc:sldMk cId="1830847363" sldId="283"/>
            <ac:spMk id="16424" creationId="{418614F9-AFE7-4F84-BB67-CE6A352422FE}"/>
          </ac:spMkLst>
        </pc:spChg>
        <pc:spChg chg="mod">
          <ac:chgData name="Vivek Saahil" userId="43ad321a-5946-4c44-869a-99c3331d9527" providerId="ADAL" clId="{EA813354-F016-409C-A55B-EB42D8BC8B73}" dt="2021-04-06T04:33:14.680" v="5341" actId="27803"/>
          <ac:spMkLst>
            <pc:docMk/>
            <pc:sldMk cId="1830847363" sldId="283"/>
            <ac:spMk id="16425" creationId="{41994275-EFA3-4E1E-96BC-47B55A5F9BCC}"/>
          </ac:spMkLst>
        </pc:spChg>
        <pc:spChg chg="mod">
          <ac:chgData name="Vivek Saahil" userId="43ad321a-5946-4c44-869a-99c3331d9527" providerId="ADAL" clId="{EA813354-F016-409C-A55B-EB42D8BC8B73}" dt="2021-04-06T04:33:14.680" v="5341" actId="27803"/>
          <ac:spMkLst>
            <pc:docMk/>
            <pc:sldMk cId="1830847363" sldId="283"/>
            <ac:spMk id="16426" creationId="{ED69C91E-0523-489A-8D3D-8D0D3605178E}"/>
          </ac:spMkLst>
        </pc:spChg>
        <pc:spChg chg="mod">
          <ac:chgData name="Vivek Saahil" userId="43ad321a-5946-4c44-869a-99c3331d9527" providerId="ADAL" clId="{EA813354-F016-409C-A55B-EB42D8BC8B73}" dt="2021-04-06T04:33:14.680" v="5341" actId="27803"/>
          <ac:spMkLst>
            <pc:docMk/>
            <pc:sldMk cId="1830847363" sldId="283"/>
            <ac:spMk id="16427" creationId="{A75B8CB6-C92B-453B-B4AC-5ADEB3EC7E9F}"/>
          </ac:spMkLst>
        </pc:spChg>
        <pc:spChg chg="mod">
          <ac:chgData name="Vivek Saahil" userId="43ad321a-5946-4c44-869a-99c3331d9527" providerId="ADAL" clId="{EA813354-F016-409C-A55B-EB42D8BC8B73}" dt="2021-04-06T04:33:14.680" v="5341" actId="27803"/>
          <ac:spMkLst>
            <pc:docMk/>
            <pc:sldMk cId="1830847363" sldId="283"/>
            <ac:spMk id="16428" creationId="{0EE1C650-E9AE-49BA-BB53-A31854B766E5}"/>
          </ac:spMkLst>
        </pc:spChg>
        <pc:spChg chg="mod">
          <ac:chgData name="Vivek Saahil" userId="43ad321a-5946-4c44-869a-99c3331d9527" providerId="ADAL" clId="{EA813354-F016-409C-A55B-EB42D8BC8B73}" dt="2021-04-06T04:33:14.680" v="5341" actId="27803"/>
          <ac:spMkLst>
            <pc:docMk/>
            <pc:sldMk cId="1830847363" sldId="283"/>
            <ac:spMk id="16429" creationId="{AA4F1052-1382-4D56-9514-6D8905DAA4EC}"/>
          </ac:spMkLst>
        </pc:spChg>
        <pc:spChg chg="mod">
          <ac:chgData name="Vivek Saahil" userId="43ad321a-5946-4c44-869a-99c3331d9527" providerId="ADAL" clId="{EA813354-F016-409C-A55B-EB42D8BC8B73}" dt="2021-04-06T04:33:14.680" v="5341" actId="27803"/>
          <ac:spMkLst>
            <pc:docMk/>
            <pc:sldMk cId="1830847363" sldId="283"/>
            <ac:spMk id="16430" creationId="{6703128C-3DDF-407B-B0CB-A09D3CA5663C}"/>
          </ac:spMkLst>
        </pc:spChg>
        <pc:spChg chg="mod">
          <ac:chgData name="Vivek Saahil" userId="43ad321a-5946-4c44-869a-99c3331d9527" providerId="ADAL" clId="{EA813354-F016-409C-A55B-EB42D8BC8B73}" dt="2021-04-06T04:33:14.680" v="5341" actId="27803"/>
          <ac:spMkLst>
            <pc:docMk/>
            <pc:sldMk cId="1830847363" sldId="283"/>
            <ac:spMk id="16431" creationId="{23478B24-76B7-4128-BF70-23348FA822DC}"/>
          </ac:spMkLst>
        </pc:spChg>
        <pc:spChg chg="mod">
          <ac:chgData name="Vivek Saahil" userId="43ad321a-5946-4c44-869a-99c3331d9527" providerId="ADAL" clId="{EA813354-F016-409C-A55B-EB42D8BC8B73}" dt="2021-04-06T04:33:14.680" v="5341" actId="27803"/>
          <ac:spMkLst>
            <pc:docMk/>
            <pc:sldMk cId="1830847363" sldId="283"/>
            <ac:spMk id="16432" creationId="{822C6950-57F9-4C21-9300-1CCA8D110A44}"/>
          </ac:spMkLst>
        </pc:spChg>
        <pc:spChg chg="mod">
          <ac:chgData name="Vivek Saahil" userId="43ad321a-5946-4c44-869a-99c3331d9527" providerId="ADAL" clId="{EA813354-F016-409C-A55B-EB42D8BC8B73}" dt="2021-04-06T04:33:14.680" v="5341" actId="27803"/>
          <ac:spMkLst>
            <pc:docMk/>
            <pc:sldMk cId="1830847363" sldId="283"/>
            <ac:spMk id="16433" creationId="{31D0BB2D-1FA5-44CB-AC39-DEDE38CAB154}"/>
          </ac:spMkLst>
        </pc:spChg>
        <pc:spChg chg="mod">
          <ac:chgData name="Vivek Saahil" userId="43ad321a-5946-4c44-869a-99c3331d9527" providerId="ADAL" clId="{EA813354-F016-409C-A55B-EB42D8BC8B73}" dt="2021-04-06T04:33:14.680" v="5341" actId="27803"/>
          <ac:spMkLst>
            <pc:docMk/>
            <pc:sldMk cId="1830847363" sldId="283"/>
            <ac:spMk id="16434" creationId="{C15BA858-9466-4769-A70D-6A5F7AE5269C}"/>
          </ac:spMkLst>
        </pc:spChg>
        <pc:spChg chg="mod">
          <ac:chgData name="Vivek Saahil" userId="43ad321a-5946-4c44-869a-99c3331d9527" providerId="ADAL" clId="{EA813354-F016-409C-A55B-EB42D8BC8B73}" dt="2021-04-06T04:33:14.680" v="5341" actId="27803"/>
          <ac:spMkLst>
            <pc:docMk/>
            <pc:sldMk cId="1830847363" sldId="283"/>
            <ac:spMk id="16435" creationId="{55152310-13EF-4540-8AD1-EA22A8ABCB19}"/>
          </ac:spMkLst>
        </pc:spChg>
        <pc:spChg chg="mod">
          <ac:chgData name="Vivek Saahil" userId="43ad321a-5946-4c44-869a-99c3331d9527" providerId="ADAL" clId="{EA813354-F016-409C-A55B-EB42D8BC8B73}" dt="2021-04-06T04:33:14.680" v="5341" actId="27803"/>
          <ac:spMkLst>
            <pc:docMk/>
            <pc:sldMk cId="1830847363" sldId="283"/>
            <ac:spMk id="16436" creationId="{F402D264-514F-4FD5-B1FA-25AAEDF42064}"/>
          </ac:spMkLst>
        </pc:spChg>
        <pc:spChg chg="mod">
          <ac:chgData name="Vivek Saahil" userId="43ad321a-5946-4c44-869a-99c3331d9527" providerId="ADAL" clId="{EA813354-F016-409C-A55B-EB42D8BC8B73}" dt="2021-04-06T04:33:14.680" v="5341" actId="27803"/>
          <ac:spMkLst>
            <pc:docMk/>
            <pc:sldMk cId="1830847363" sldId="283"/>
            <ac:spMk id="16437" creationId="{3156A258-4CD6-4480-AA98-A8F2A12F648E}"/>
          </ac:spMkLst>
        </pc:spChg>
        <pc:spChg chg="mod">
          <ac:chgData name="Vivek Saahil" userId="43ad321a-5946-4c44-869a-99c3331d9527" providerId="ADAL" clId="{EA813354-F016-409C-A55B-EB42D8BC8B73}" dt="2021-04-06T04:33:14.680" v="5341" actId="27803"/>
          <ac:spMkLst>
            <pc:docMk/>
            <pc:sldMk cId="1830847363" sldId="283"/>
            <ac:spMk id="16438" creationId="{6E7545A3-9289-4858-8265-CDF11C0F5961}"/>
          </ac:spMkLst>
        </pc:spChg>
        <pc:spChg chg="mod">
          <ac:chgData name="Vivek Saahil" userId="43ad321a-5946-4c44-869a-99c3331d9527" providerId="ADAL" clId="{EA813354-F016-409C-A55B-EB42D8BC8B73}" dt="2021-04-06T04:33:14.680" v="5341" actId="27803"/>
          <ac:spMkLst>
            <pc:docMk/>
            <pc:sldMk cId="1830847363" sldId="283"/>
            <ac:spMk id="16439" creationId="{6397E04A-62B3-4AA5-8713-4D41B1437BE9}"/>
          </ac:spMkLst>
        </pc:spChg>
        <pc:spChg chg="mod">
          <ac:chgData name="Vivek Saahil" userId="43ad321a-5946-4c44-869a-99c3331d9527" providerId="ADAL" clId="{EA813354-F016-409C-A55B-EB42D8BC8B73}" dt="2021-04-06T04:33:14.680" v="5341" actId="27803"/>
          <ac:spMkLst>
            <pc:docMk/>
            <pc:sldMk cId="1830847363" sldId="283"/>
            <ac:spMk id="16440" creationId="{A16BA3B9-7BEB-4731-A4D3-00E50B76DE80}"/>
          </ac:spMkLst>
        </pc:spChg>
        <pc:spChg chg="mod">
          <ac:chgData name="Vivek Saahil" userId="43ad321a-5946-4c44-869a-99c3331d9527" providerId="ADAL" clId="{EA813354-F016-409C-A55B-EB42D8BC8B73}" dt="2021-04-06T04:33:14.680" v="5341" actId="27803"/>
          <ac:spMkLst>
            <pc:docMk/>
            <pc:sldMk cId="1830847363" sldId="283"/>
            <ac:spMk id="16441" creationId="{D2B4DFFB-D445-4CAB-98E9-6EF8CAFAE69B}"/>
          </ac:spMkLst>
        </pc:spChg>
        <pc:spChg chg="mod">
          <ac:chgData name="Vivek Saahil" userId="43ad321a-5946-4c44-869a-99c3331d9527" providerId="ADAL" clId="{EA813354-F016-409C-A55B-EB42D8BC8B73}" dt="2021-04-06T04:33:14.680" v="5341" actId="27803"/>
          <ac:spMkLst>
            <pc:docMk/>
            <pc:sldMk cId="1830847363" sldId="283"/>
            <ac:spMk id="16442" creationId="{C8300D35-3D0A-4F57-8722-947D2035EDA4}"/>
          </ac:spMkLst>
        </pc:spChg>
        <pc:spChg chg="mod">
          <ac:chgData name="Vivek Saahil" userId="43ad321a-5946-4c44-869a-99c3331d9527" providerId="ADAL" clId="{EA813354-F016-409C-A55B-EB42D8BC8B73}" dt="2021-04-06T04:33:14.680" v="5341" actId="27803"/>
          <ac:spMkLst>
            <pc:docMk/>
            <pc:sldMk cId="1830847363" sldId="283"/>
            <ac:spMk id="16443" creationId="{3FAE4FCF-43F9-42D2-8A82-52DA3926C1DA}"/>
          </ac:spMkLst>
        </pc:spChg>
        <pc:spChg chg="mod">
          <ac:chgData name="Vivek Saahil" userId="43ad321a-5946-4c44-869a-99c3331d9527" providerId="ADAL" clId="{EA813354-F016-409C-A55B-EB42D8BC8B73}" dt="2021-04-06T04:33:14.680" v="5341" actId="27803"/>
          <ac:spMkLst>
            <pc:docMk/>
            <pc:sldMk cId="1830847363" sldId="283"/>
            <ac:spMk id="16444" creationId="{8A66E4EF-FE7A-4EAF-84C1-683805F05BB4}"/>
          </ac:spMkLst>
        </pc:spChg>
        <pc:spChg chg="mod">
          <ac:chgData name="Vivek Saahil" userId="43ad321a-5946-4c44-869a-99c3331d9527" providerId="ADAL" clId="{EA813354-F016-409C-A55B-EB42D8BC8B73}" dt="2021-04-06T04:33:14.680" v="5341" actId="27803"/>
          <ac:spMkLst>
            <pc:docMk/>
            <pc:sldMk cId="1830847363" sldId="283"/>
            <ac:spMk id="16445" creationId="{89B2C71A-D844-473E-929E-B839B4DCE0DA}"/>
          </ac:spMkLst>
        </pc:spChg>
        <pc:spChg chg="mod">
          <ac:chgData name="Vivek Saahil" userId="43ad321a-5946-4c44-869a-99c3331d9527" providerId="ADAL" clId="{EA813354-F016-409C-A55B-EB42D8BC8B73}" dt="2021-04-06T04:33:14.680" v="5341" actId="27803"/>
          <ac:spMkLst>
            <pc:docMk/>
            <pc:sldMk cId="1830847363" sldId="283"/>
            <ac:spMk id="16446" creationId="{58054358-5553-40E7-B944-AA779969DF01}"/>
          </ac:spMkLst>
        </pc:spChg>
        <pc:spChg chg="mod">
          <ac:chgData name="Vivek Saahil" userId="43ad321a-5946-4c44-869a-99c3331d9527" providerId="ADAL" clId="{EA813354-F016-409C-A55B-EB42D8BC8B73}" dt="2021-04-06T04:33:14.680" v="5341" actId="27803"/>
          <ac:spMkLst>
            <pc:docMk/>
            <pc:sldMk cId="1830847363" sldId="283"/>
            <ac:spMk id="16447" creationId="{032272BD-8528-4976-98E4-2AD85247B941}"/>
          </ac:spMkLst>
        </pc:spChg>
        <pc:spChg chg="mod">
          <ac:chgData name="Vivek Saahil" userId="43ad321a-5946-4c44-869a-99c3331d9527" providerId="ADAL" clId="{EA813354-F016-409C-A55B-EB42D8BC8B73}" dt="2021-04-06T04:33:14.680" v="5341" actId="27803"/>
          <ac:spMkLst>
            <pc:docMk/>
            <pc:sldMk cId="1830847363" sldId="283"/>
            <ac:spMk id="16448" creationId="{EA3F98F4-3B58-4EA5-9300-CFC127020050}"/>
          </ac:spMkLst>
        </pc:spChg>
        <pc:spChg chg="mod">
          <ac:chgData name="Vivek Saahil" userId="43ad321a-5946-4c44-869a-99c3331d9527" providerId="ADAL" clId="{EA813354-F016-409C-A55B-EB42D8BC8B73}" dt="2021-04-06T04:33:14.680" v="5341" actId="27803"/>
          <ac:spMkLst>
            <pc:docMk/>
            <pc:sldMk cId="1830847363" sldId="283"/>
            <ac:spMk id="16449" creationId="{3A3A4666-6419-4DF3-A82A-121315F421AA}"/>
          </ac:spMkLst>
        </pc:spChg>
        <pc:spChg chg="mod">
          <ac:chgData name="Vivek Saahil" userId="43ad321a-5946-4c44-869a-99c3331d9527" providerId="ADAL" clId="{EA813354-F016-409C-A55B-EB42D8BC8B73}" dt="2021-04-06T04:33:14.680" v="5341" actId="27803"/>
          <ac:spMkLst>
            <pc:docMk/>
            <pc:sldMk cId="1830847363" sldId="283"/>
            <ac:spMk id="16450" creationId="{BCC322C7-BB08-4C98-9E4B-CDA51D0483F1}"/>
          </ac:spMkLst>
        </pc:spChg>
        <pc:spChg chg="mod">
          <ac:chgData name="Vivek Saahil" userId="43ad321a-5946-4c44-869a-99c3331d9527" providerId="ADAL" clId="{EA813354-F016-409C-A55B-EB42D8BC8B73}" dt="2021-04-06T04:33:14.680" v="5341" actId="27803"/>
          <ac:spMkLst>
            <pc:docMk/>
            <pc:sldMk cId="1830847363" sldId="283"/>
            <ac:spMk id="16451" creationId="{C8EE7BF2-FF1D-4302-904C-7E58572F487A}"/>
          </ac:spMkLst>
        </pc:spChg>
        <pc:spChg chg="mod">
          <ac:chgData name="Vivek Saahil" userId="43ad321a-5946-4c44-869a-99c3331d9527" providerId="ADAL" clId="{EA813354-F016-409C-A55B-EB42D8BC8B73}" dt="2021-04-06T04:33:14.680" v="5341" actId="27803"/>
          <ac:spMkLst>
            <pc:docMk/>
            <pc:sldMk cId="1830847363" sldId="283"/>
            <ac:spMk id="16452" creationId="{FE45F549-3E79-443C-A2A8-776A511A3FDF}"/>
          </ac:spMkLst>
        </pc:spChg>
        <pc:spChg chg="mod">
          <ac:chgData name="Vivek Saahil" userId="43ad321a-5946-4c44-869a-99c3331d9527" providerId="ADAL" clId="{EA813354-F016-409C-A55B-EB42D8BC8B73}" dt="2021-04-06T04:33:14.680" v="5341" actId="27803"/>
          <ac:spMkLst>
            <pc:docMk/>
            <pc:sldMk cId="1830847363" sldId="283"/>
            <ac:spMk id="16453" creationId="{36FC3EB7-D7B6-4C65-BF74-A5C5461F1E6B}"/>
          </ac:spMkLst>
        </pc:spChg>
        <pc:spChg chg="mod">
          <ac:chgData name="Vivek Saahil" userId="43ad321a-5946-4c44-869a-99c3331d9527" providerId="ADAL" clId="{EA813354-F016-409C-A55B-EB42D8BC8B73}" dt="2021-04-06T04:33:14.680" v="5341" actId="27803"/>
          <ac:spMkLst>
            <pc:docMk/>
            <pc:sldMk cId="1830847363" sldId="283"/>
            <ac:spMk id="16454" creationId="{760D16E6-C543-494C-BECE-42D269136A90}"/>
          </ac:spMkLst>
        </pc:spChg>
        <pc:spChg chg="mod">
          <ac:chgData name="Vivek Saahil" userId="43ad321a-5946-4c44-869a-99c3331d9527" providerId="ADAL" clId="{EA813354-F016-409C-A55B-EB42D8BC8B73}" dt="2021-04-06T04:33:14.680" v="5341" actId="27803"/>
          <ac:spMkLst>
            <pc:docMk/>
            <pc:sldMk cId="1830847363" sldId="283"/>
            <ac:spMk id="16455" creationId="{0F69420B-058C-4C72-857B-5EF38F8EF9A4}"/>
          </ac:spMkLst>
        </pc:spChg>
        <pc:spChg chg="mod">
          <ac:chgData name="Vivek Saahil" userId="43ad321a-5946-4c44-869a-99c3331d9527" providerId="ADAL" clId="{EA813354-F016-409C-A55B-EB42D8BC8B73}" dt="2021-04-06T04:33:14.680" v="5341" actId="27803"/>
          <ac:spMkLst>
            <pc:docMk/>
            <pc:sldMk cId="1830847363" sldId="283"/>
            <ac:spMk id="16456" creationId="{B0379639-923D-4AB0-9ED9-F287B6E18B2E}"/>
          </ac:spMkLst>
        </pc:spChg>
        <pc:spChg chg="mod">
          <ac:chgData name="Vivek Saahil" userId="43ad321a-5946-4c44-869a-99c3331d9527" providerId="ADAL" clId="{EA813354-F016-409C-A55B-EB42D8BC8B73}" dt="2021-04-06T04:33:14.680" v="5341" actId="27803"/>
          <ac:spMkLst>
            <pc:docMk/>
            <pc:sldMk cId="1830847363" sldId="283"/>
            <ac:spMk id="16457" creationId="{9242FCA1-AD79-457A-8902-BF0650F2DDD7}"/>
          </ac:spMkLst>
        </pc:spChg>
        <pc:spChg chg="mod">
          <ac:chgData name="Vivek Saahil" userId="43ad321a-5946-4c44-869a-99c3331d9527" providerId="ADAL" clId="{EA813354-F016-409C-A55B-EB42D8BC8B73}" dt="2021-04-06T04:33:14.680" v="5341" actId="27803"/>
          <ac:spMkLst>
            <pc:docMk/>
            <pc:sldMk cId="1830847363" sldId="283"/>
            <ac:spMk id="16458" creationId="{F3B75BAE-A5AE-4B57-9B3F-10DF0158EF68}"/>
          </ac:spMkLst>
        </pc:spChg>
        <pc:spChg chg="mod">
          <ac:chgData name="Vivek Saahil" userId="43ad321a-5946-4c44-869a-99c3331d9527" providerId="ADAL" clId="{EA813354-F016-409C-A55B-EB42D8BC8B73}" dt="2021-04-06T04:33:14.680" v="5341" actId="27803"/>
          <ac:spMkLst>
            <pc:docMk/>
            <pc:sldMk cId="1830847363" sldId="283"/>
            <ac:spMk id="16459" creationId="{F0AA3C58-B300-4349-9F57-3D99B4664DB2}"/>
          </ac:spMkLst>
        </pc:spChg>
        <pc:spChg chg="mod">
          <ac:chgData name="Vivek Saahil" userId="43ad321a-5946-4c44-869a-99c3331d9527" providerId="ADAL" clId="{EA813354-F016-409C-A55B-EB42D8BC8B73}" dt="2021-04-06T04:33:14.680" v="5341" actId="27803"/>
          <ac:spMkLst>
            <pc:docMk/>
            <pc:sldMk cId="1830847363" sldId="283"/>
            <ac:spMk id="16460" creationId="{E2C3FDED-9E38-406E-BDCA-094775521519}"/>
          </ac:spMkLst>
        </pc:spChg>
        <pc:spChg chg="mod">
          <ac:chgData name="Vivek Saahil" userId="43ad321a-5946-4c44-869a-99c3331d9527" providerId="ADAL" clId="{EA813354-F016-409C-A55B-EB42D8BC8B73}" dt="2021-04-06T04:33:14.680" v="5341" actId="27803"/>
          <ac:spMkLst>
            <pc:docMk/>
            <pc:sldMk cId="1830847363" sldId="283"/>
            <ac:spMk id="16461" creationId="{971E133F-4F4C-4911-889F-05753E56BE20}"/>
          </ac:spMkLst>
        </pc:spChg>
        <pc:spChg chg="mod">
          <ac:chgData name="Vivek Saahil" userId="43ad321a-5946-4c44-869a-99c3331d9527" providerId="ADAL" clId="{EA813354-F016-409C-A55B-EB42D8BC8B73}" dt="2021-04-06T04:33:14.680" v="5341" actId="27803"/>
          <ac:spMkLst>
            <pc:docMk/>
            <pc:sldMk cId="1830847363" sldId="283"/>
            <ac:spMk id="16462" creationId="{D38399FC-3F28-41F8-9C11-8EC5E98513AE}"/>
          </ac:spMkLst>
        </pc:spChg>
        <pc:spChg chg="mod">
          <ac:chgData name="Vivek Saahil" userId="43ad321a-5946-4c44-869a-99c3331d9527" providerId="ADAL" clId="{EA813354-F016-409C-A55B-EB42D8BC8B73}" dt="2021-04-06T04:33:14.680" v="5341" actId="27803"/>
          <ac:spMkLst>
            <pc:docMk/>
            <pc:sldMk cId="1830847363" sldId="283"/>
            <ac:spMk id="16463" creationId="{28AD0972-1BCE-4548-B806-3E3E968459B2}"/>
          </ac:spMkLst>
        </pc:spChg>
        <pc:spChg chg="mod">
          <ac:chgData name="Vivek Saahil" userId="43ad321a-5946-4c44-869a-99c3331d9527" providerId="ADAL" clId="{EA813354-F016-409C-A55B-EB42D8BC8B73}" dt="2021-04-06T04:33:14.680" v="5341" actId="27803"/>
          <ac:spMkLst>
            <pc:docMk/>
            <pc:sldMk cId="1830847363" sldId="283"/>
            <ac:spMk id="16464" creationId="{FC71E2FC-F5E0-472F-B2AF-83379A4BA4B1}"/>
          </ac:spMkLst>
        </pc:spChg>
        <pc:spChg chg="mod">
          <ac:chgData name="Vivek Saahil" userId="43ad321a-5946-4c44-869a-99c3331d9527" providerId="ADAL" clId="{EA813354-F016-409C-A55B-EB42D8BC8B73}" dt="2021-04-06T04:33:14.680" v="5341" actId="27803"/>
          <ac:spMkLst>
            <pc:docMk/>
            <pc:sldMk cId="1830847363" sldId="283"/>
            <ac:spMk id="16465" creationId="{32D02240-184B-4C83-99F3-661ACCAB8778}"/>
          </ac:spMkLst>
        </pc:spChg>
        <pc:spChg chg="mod">
          <ac:chgData name="Vivek Saahil" userId="43ad321a-5946-4c44-869a-99c3331d9527" providerId="ADAL" clId="{EA813354-F016-409C-A55B-EB42D8BC8B73}" dt="2021-04-06T04:33:14.680" v="5341" actId="27803"/>
          <ac:spMkLst>
            <pc:docMk/>
            <pc:sldMk cId="1830847363" sldId="283"/>
            <ac:spMk id="16466" creationId="{C46262B9-EBE2-4E3D-81C5-D8490A68BDAF}"/>
          </ac:spMkLst>
        </pc:spChg>
        <pc:spChg chg="mod">
          <ac:chgData name="Vivek Saahil" userId="43ad321a-5946-4c44-869a-99c3331d9527" providerId="ADAL" clId="{EA813354-F016-409C-A55B-EB42D8BC8B73}" dt="2021-04-06T04:33:14.680" v="5341" actId="27803"/>
          <ac:spMkLst>
            <pc:docMk/>
            <pc:sldMk cId="1830847363" sldId="283"/>
            <ac:spMk id="16467" creationId="{B314ADE2-4997-4675-A5C5-EE36E08042F6}"/>
          </ac:spMkLst>
        </pc:spChg>
        <pc:spChg chg="mod">
          <ac:chgData name="Vivek Saahil" userId="43ad321a-5946-4c44-869a-99c3331d9527" providerId="ADAL" clId="{EA813354-F016-409C-A55B-EB42D8BC8B73}" dt="2021-04-06T04:33:14.680" v="5341" actId="27803"/>
          <ac:spMkLst>
            <pc:docMk/>
            <pc:sldMk cId="1830847363" sldId="283"/>
            <ac:spMk id="16468" creationId="{E4201F61-6EF9-491F-BC33-A508EF76445E}"/>
          </ac:spMkLst>
        </pc:spChg>
        <pc:spChg chg="mod">
          <ac:chgData name="Vivek Saahil" userId="43ad321a-5946-4c44-869a-99c3331d9527" providerId="ADAL" clId="{EA813354-F016-409C-A55B-EB42D8BC8B73}" dt="2021-04-06T04:33:14.680" v="5341" actId="27803"/>
          <ac:spMkLst>
            <pc:docMk/>
            <pc:sldMk cId="1830847363" sldId="283"/>
            <ac:spMk id="16469" creationId="{BEAC3BB8-4A19-4E0A-8DF7-9E32F81393D7}"/>
          </ac:spMkLst>
        </pc:spChg>
        <pc:spChg chg="mod">
          <ac:chgData name="Vivek Saahil" userId="43ad321a-5946-4c44-869a-99c3331d9527" providerId="ADAL" clId="{EA813354-F016-409C-A55B-EB42D8BC8B73}" dt="2021-04-06T04:33:14.680" v="5341" actId="27803"/>
          <ac:spMkLst>
            <pc:docMk/>
            <pc:sldMk cId="1830847363" sldId="283"/>
            <ac:spMk id="16470" creationId="{1FDE0398-9E49-4984-A399-CB916B9239AB}"/>
          </ac:spMkLst>
        </pc:spChg>
        <pc:spChg chg="mod">
          <ac:chgData name="Vivek Saahil" userId="43ad321a-5946-4c44-869a-99c3331d9527" providerId="ADAL" clId="{EA813354-F016-409C-A55B-EB42D8BC8B73}" dt="2021-04-06T04:33:14.680" v="5341" actId="27803"/>
          <ac:spMkLst>
            <pc:docMk/>
            <pc:sldMk cId="1830847363" sldId="283"/>
            <ac:spMk id="16471" creationId="{905BF0F5-3FA8-4580-A613-EC758460CF27}"/>
          </ac:spMkLst>
        </pc:spChg>
        <pc:spChg chg="mod">
          <ac:chgData name="Vivek Saahil" userId="43ad321a-5946-4c44-869a-99c3331d9527" providerId="ADAL" clId="{EA813354-F016-409C-A55B-EB42D8BC8B73}" dt="2021-04-06T04:33:14.680" v="5341" actId="27803"/>
          <ac:spMkLst>
            <pc:docMk/>
            <pc:sldMk cId="1830847363" sldId="283"/>
            <ac:spMk id="16472" creationId="{59DF63D0-E62F-4799-A041-A1E95F00E418}"/>
          </ac:spMkLst>
        </pc:spChg>
        <pc:spChg chg="mod">
          <ac:chgData name="Vivek Saahil" userId="43ad321a-5946-4c44-869a-99c3331d9527" providerId="ADAL" clId="{EA813354-F016-409C-A55B-EB42D8BC8B73}" dt="2021-04-06T04:33:14.680" v="5341" actId="27803"/>
          <ac:spMkLst>
            <pc:docMk/>
            <pc:sldMk cId="1830847363" sldId="283"/>
            <ac:spMk id="16473" creationId="{85E57459-5CA0-4FE1-9DE8-92334BC51A9D}"/>
          </ac:spMkLst>
        </pc:spChg>
        <pc:spChg chg="mod">
          <ac:chgData name="Vivek Saahil" userId="43ad321a-5946-4c44-869a-99c3331d9527" providerId="ADAL" clId="{EA813354-F016-409C-A55B-EB42D8BC8B73}" dt="2021-04-06T04:33:14.680" v="5341" actId="27803"/>
          <ac:spMkLst>
            <pc:docMk/>
            <pc:sldMk cId="1830847363" sldId="283"/>
            <ac:spMk id="16474" creationId="{A76F277E-15F5-4826-84EE-5C3512C98AB4}"/>
          </ac:spMkLst>
        </pc:spChg>
        <pc:spChg chg="mod">
          <ac:chgData name="Vivek Saahil" userId="43ad321a-5946-4c44-869a-99c3331d9527" providerId="ADAL" clId="{EA813354-F016-409C-A55B-EB42D8BC8B73}" dt="2021-04-06T04:33:14.680" v="5341" actId="27803"/>
          <ac:spMkLst>
            <pc:docMk/>
            <pc:sldMk cId="1830847363" sldId="283"/>
            <ac:spMk id="16475" creationId="{88CC6800-5561-44C0-9C67-86F8D0130E66}"/>
          </ac:spMkLst>
        </pc:spChg>
        <pc:spChg chg="mod">
          <ac:chgData name="Vivek Saahil" userId="43ad321a-5946-4c44-869a-99c3331d9527" providerId="ADAL" clId="{EA813354-F016-409C-A55B-EB42D8BC8B73}" dt="2021-04-06T04:33:14.680" v="5341" actId="27803"/>
          <ac:spMkLst>
            <pc:docMk/>
            <pc:sldMk cId="1830847363" sldId="283"/>
            <ac:spMk id="16476" creationId="{BD42EB52-58E9-4A76-B7CC-FA6DE72BC979}"/>
          </ac:spMkLst>
        </pc:spChg>
        <pc:spChg chg="mod">
          <ac:chgData name="Vivek Saahil" userId="43ad321a-5946-4c44-869a-99c3331d9527" providerId="ADAL" clId="{EA813354-F016-409C-A55B-EB42D8BC8B73}" dt="2021-04-06T04:33:14.680" v="5341" actId="27803"/>
          <ac:spMkLst>
            <pc:docMk/>
            <pc:sldMk cId="1830847363" sldId="283"/>
            <ac:spMk id="16477" creationId="{B24C154C-A679-4400-B551-CE4FAC1F5459}"/>
          </ac:spMkLst>
        </pc:spChg>
        <pc:spChg chg="mod">
          <ac:chgData name="Vivek Saahil" userId="43ad321a-5946-4c44-869a-99c3331d9527" providerId="ADAL" clId="{EA813354-F016-409C-A55B-EB42D8BC8B73}" dt="2021-04-06T04:33:14.680" v="5341" actId="27803"/>
          <ac:spMkLst>
            <pc:docMk/>
            <pc:sldMk cId="1830847363" sldId="283"/>
            <ac:spMk id="16478" creationId="{197124F0-52F4-4502-B383-2C01B3350EC8}"/>
          </ac:spMkLst>
        </pc:spChg>
        <pc:spChg chg="mod">
          <ac:chgData name="Vivek Saahil" userId="43ad321a-5946-4c44-869a-99c3331d9527" providerId="ADAL" clId="{EA813354-F016-409C-A55B-EB42D8BC8B73}" dt="2021-04-06T04:33:14.680" v="5341" actId="27803"/>
          <ac:spMkLst>
            <pc:docMk/>
            <pc:sldMk cId="1830847363" sldId="283"/>
            <ac:spMk id="16479" creationId="{1528B707-AED0-41A8-B447-0C585545A6E7}"/>
          </ac:spMkLst>
        </pc:spChg>
        <pc:spChg chg="mod">
          <ac:chgData name="Vivek Saahil" userId="43ad321a-5946-4c44-869a-99c3331d9527" providerId="ADAL" clId="{EA813354-F016-409C-A55B-EB42D8BC8B73}" dt="2021-04-06T04:33:14.680" v="5341" actId="27803"/>
          <ac:spMkLst>
            <pc:docMk/>
            <pc:sldMk cId="1830847363" sldId="283"/>
            <ac:spMk id="16480" creationId="{D5AF6AD7-F9CB-45B2-A59A-645637AE2FEF}"/>
          </ac:spMkLst>
        </pc:spChg>
        <pc:spChg chg="mod">
          <ac:chgData name="Vivek Saahil" userId="43ad321a-5946-4c44-869a-99c3331d9527" providerId="ADAL" clId="{EA813354-F016-409C-A55B-EB42D8BC8B73}" dt="2021-04-06T04:33:14.680" v="5341" actId="27803"/>
          <ac:spMkLst>
            <pc:docMk/>
            <pc:sldMk cId="1830847363" sldId="283"/>
            <ac:spMk id="16481" creationId="{8DBD6D22-EC25-4AFB-A9F7-D098BF7F2308}"/>
          </ac:spMkLst>
        </pc:spChg>
        <pc:spChg chg="mod">
          <ac:chgData name="Vivek Saahil" userId="43ad321a-5946-4c44-869a-99c3331d9527" providerId="ADAL" clId="{EA813354-F016-409C-A55B-EB42D8BC8B73}" dt="2021-04-06T04:33:14.680" v="5341" actId="27803"/>
          <ac:spMkLst>
            <pc:docMk/>
            <pc:sldMk cId="1830847363" sldId="283"/>
            <ac:spMk id="16482" creationId="{04E73168-B125-41EE-A1D3-6043B377C591}"/>
          </ac:spMkLst>
        </pc:spChg>
        <pc:spChg chg="mod">
          <ac:chgData name="Vivek Saahil" userId="43ad321a-5946-4c44-869a-99c3331d9527" providerId="ADAL" clId="{EA813354-F016-409C-A55B-EB42D8BC8B73}" dt="2021-04-06T04:33:14.680" v="5341" actId="27803"/>
          <ac:spMkLst>
            <pc:docMk/>
            <pc:sldMk cId="1830847363" sldId="283"/>
            <ac:spMk id="16483" creationId="{3D76F19F-6EB8-4F39-BE49-2EDB73C0D713}"/>
          </ac:spMkLst>
        </pc:spChg>
        <pc:spChg chg="mod">
          <ac:chgData name="Vivek Saahil" userId="43ad321a-5946-4c44-869a-99c3331d9527" providerId="ADAL" clId="{EA813354-F016-409C-A55B-EB42D8BC8B73}" dt="2021-04-06T04:33:14.680" v="5341" actId="27803"/>
          <ac:spMkLst>
            <pc:docMk/>
            <pc:sldMk cId="1830847363" sldId="283"/>
            <ac:spMk id="16484" creationId="{FB11F9EE-C195-498D-957E-3939A9C217FA}"/>
          </ac:spMkLst>
        </pc:spChg>
        <pc:spChg chg="mod">
          <ac:chgData name="Vivek Saahil" userId="43ad321a-5946-4c44-869a-99c3331d9527" providerId="ADAL" clId="{EA813354-F016-409C-A55B-EB42D8BC8B73}" dt="2021-04-06T04:33:14.680" v="5341" actId="27803"/>
          <ac:spMkLst>
            <pc:docMk/>
            <pc:sldMk cId="1830847363" sldId="283"/>
            <ac:spMk id="16485" creationId="{B9BFF896-D33D-4253-90AC-0DBF63B7DCD8}"/>
          </ac:spMkLst>
        </pc:spChg>
        <pc:spChg chg="mod">
          <ac:chgData name="Vivek Saahil" userId="43ad321a-5946-4c44-869a-99c3331d9527" providerId="ADAL" clId="{EA813354-F016-409C-A55B-EB42D8BC8B73}" dt="2021-04-06T04:33:14.680" v="5341" actId="27803"/>
          <ac:spMkLst>
            <pc:docMk/>
            <pc:sldMk cId="1830847363" sldId="283"/>
            <ac:spMk id="16486" creationId="{B5B32552-B31B-4C4C-BE30-51BA7B4739EE}"/>
          </ac:spMkLst>
        </pc:spChg>
        <pc:spChg chg="mod">
          <ac:chgData name="Vivek Saahil" userId="43ad321a-5946-4c44-869a-99c3331d9527" providerId="ADAL" clId="{EA813354-F016-409C-A55B-EB42D8BC8B73}" dt="2021-04-06T04:33:14.680" v="5341" actId="27803"/>
          <ac:spMkLst>
            <pc:docMk/>
            <pc:sldMk cId="1830847363" sldId="283"/>
            <ac:spMk id="16487" creationId="{458A817F-4B1A-4C0D-A0E1-DD1284BD045F}"/>
          </ac:spMkLst>
        </pc:spChg>
        <pc:spChg chg="mod">
          <ac:chgData name="Vivek Saahil" userId="43ad321a-5946-4c44-869a-99c3331d9527" providerId="ADAL" clId="{EA813354-F016-409C-A55B-EB42D8BC8B73}" dt="2021-04-06T04:33:14.680" v="5341" actId="27803"/>
          <ac:spMkLst>
            <pc:docMk/>
            <pc:sldMk cId="1830847363" sldId="283"/>
            <ac:spMk id="16488" creationId="{500E925B-DAE0-42DE-B9F5-5CE7CE2E3E1F}"/>
          </ac:spMkLst>
        </pc:spChg>
        <pc:spChg chg="mod">
          <ac:chgData name="Vivek Saahil" userId="43ad321a-5946-4c44-869a-99c3331d9527" providerId="ADAL" clId="{EA813354-F016-409C-A55B-EB42D8BC8B73}" dt="2021-04-06T04:33:14.680" v="5341" actId="27803"/>
          <ac:spMkLst>
            <pc:docMk/>
            <pc:sldMk cId="1830847363" sldId="283"/>
            <ac:spMk id="16489" creationId="{035B291E-367B-4BAC-9A13-EC0FD79BADF5}"/>
          </ac:spMkLst>
        </pc:spChg>
        <pc:spChg chg="mod">
          <ac:chgData name="Vivek Saahil" userId="43ad321a-5946-4c44-869a-99c3331d9527" providerId="ADAL" clId="{EA813354-F016-409C-A55B-EB42D8BC8B73}" dt="2021-04-06T04:33:14.680" v="5341" actId="27803"/>
          <ac:spMkLst>
            <pc:docMk/>
            <pc:sldMk cId="1830847363" sldId="283"/>
            <ac:spMk id="16490" creationId="{1F48C334-C967-400F-9BF5-94E755313035}"/>
          </ac:spMkLst>
        </pc:spChg>
        <pc:spChg chg="mod">
          <ac:chgData name="Vivek Saahil" userId="43ad321a-5946-4c44-869a-99c3331d9527" providerId="ADAL" clId="{EA813354-F016-409C-A55B-EB42D8BC8B73}" dt="2021-04-06T04:33:14.680" v="5341" actId="27803"/>
          <ac:spMkLst>
            <pc:docMk/>
            <pc:sldMk cId="1830847363" sldId="283"/>
            <ac:spMk id="16491" creationId="{1F447FBA-78D9-4D82-8B8E-EB7172DCF413}"/>
          </ac:spMkLst>
        </pc:spChg>
        <pc:spChg chg="mod">
          <ac:chgData name="Vivek Saahil" userId="43ad321a-5946-4c44-869a-99c3331d9527" providerId="ADAL" clId="{EA813354-F016-409C-A55B-EB42D8BC8B73}" dt="2021-04-06T04:33:14.680" v="5341" actId="27803"/>
          <ac:spMkLst>
            <pc:docMk/>
            <pc:sldMk cId="1830847363" sldId="283"/>
            <ac:spMk id="16492" creationId="{2D12E414-A1B0-4DD2-AF5D-0724A18A4F43}"/>
          </ac:spMkLst>
        </pc:spChg>
        <pc:spChg chg="mod">
          <ac:chgData name="Vivek Saahil" userId="43ad321a-5946-4c44-869a-99c3331d9527" providerId="ADAL" clId="{EA813354-F016-409C-A55B-EB42D8BC8B73}" dt="2021-04-06T04:33:14.680" v="5341" actId="27803"/>
          <ac:spMkLst>
            <pc:docMk/>
            <pc:sldMk cId="1830847363" sldId="283"/>
            <ac:spMk id="16493" creationId="{56DA4260-FA3F-43E9-BDB4-25C777BBB8D7}"/>
          </ac:spMkLst>
        </pc:spChg>
        <pc:spChg chg="mod">
          <ac:chgData name="Vivek Saahil" userId="43ad321a-5946-4c44-869a-99c3331d9527" providerId="ADAL" clId="{EA813354-F016-409C-A55B-EB42D8BC8B73}" dt="2021-04-06T04:33:14.680" v="5341" actId="27803"/>
          <ac:spMkLst>
            <pc:docMk/>
            <pc:sldMk cId="1830847363" sldId="283"/>
            <ac:spMk id="16494" creationId="{BDBA1727-F321-4FD5-9C87-814EC813FB4D}"/>
          </ac:spMkLst>
        </pc:spChg>
        <pc:spChg chg="mod">
          <ac:chgData name="Vivek Saahil" userId="43ad321a-5946-4c44-869a-99c3331d9527" providerId="ADAL" clId="{EA813354-F016-409C-A55B-EB42D8BC8B73}" dt="2021-04-06T04:33:14.680" v="5341" actId="27803"/>
          <ac:spMkLst>
            <pc:docMk/>
            <pc:sldMk cId="1830847363" sldId="283"/>
            <ac:spMk id="16495" creationId="{3A479523-B0E5-4FA7-86E0-E627231AAFF8}"/>
          </ac:spMkLst>
        </pc:spChg>
        <pc:spChg chg="mod">
          <ac:chgData name="Vivek Saahil" userId="43ad321a-5946-4c44-869a-99c3331d9527" providerId="ADAL" clId="{EA813354-F016-409C-A55B-EB42D8BC8B73}" dt="2021-04-06T04:33:14.680" v="5341" actId="27803"/>
          <ac:spMkLst>
            <pc:docMk/>
            <pc:sldMk cId="1830847363" sldId="283"/>
            <ac:spMk id="16496" creationId="{34A466F6-B351-4F72-84DC-CC4172A806FD}"/>
          </ac:spMkLst>
        </pc:spChg>
        <pc:spChg chg="mod">
          <ac:chgData name="Vivek Saahil" userId="43ad321a-5946-4c44-869a-99c3331d9527" providerId="ADAL" clId="{EA813354-F016-409C-A55B-EB42D8BC8B73}" dt="2021-04-06T04:33:14.680" v="5341" actId="27803"/>
          <ac:spMkLst>
            <pc:docMk/>
            <pc:sldMk cId="1830847363" sldId="283"/>
            <ac:spMk id="16497" creationId="{FC9043F6-3564-4E4A-8177-51C4FBE6D2AD}"/>
          </ac:spMkLst>
        </pc:spChg>
        <pc:spChg chg="mod">
          <ac:chgData name="Vivek Saahil" userId="43ad321a-5946-4c44-869a-99c3331d9527" providerId="ADAL" clId="{EA813354-F016-409C-A55B-EB42D8BC8B73}" dt="2021-04-06T04:33:14.680" v="5341" actId="27803"/>
          <ac:spMkLst>
            <pc:docMk/>
            <pc:sldMk cId="1830847363" sldId="283"/>
            <ac:spMk id="16498" creationId="{BC306D09-81DF-4F59-BF04-B13335166C29}"/>
          </ac:spMkLst>
        </pc:spChg>
        <pc:spChg chg="mod">
          <ac:chgData name="Vivek Saahil" userId="43ad321a-5946-4c44-869a-99c3331d9527" providerId="ADAL" clId="{EA813354-F016-409C-A55B-EB42D8BC8B73}" dt="2021-04-06T04:33:14.680" v="5341" actId="27803"/>
          <ac:spMkLst>
            <pc:docMk/>
            <pc:sldMk cId="1830847363" sldId="283"/>
            <ac:spMk id="16499" creationId="{F08C65DB-B0D5-4A14-BEB6-B1445B259FBC}"/>
          </ac:spMkLst>
        </pc:spChg>
        <pc:spChg chg="mod">
          <ac:chgData name="Vivek Saahil" userId="43ad321a-5946-4c44-869a-99c3331d9527" providerId="ADAL" clId="{EA813354-F016-409C-A55B-EB42D8BC8B73}" dt="2021-04-06T04:33:14.680" v="5341" actId="27803"/>
          <ac:spMkLst>
            <pc:docMk/>
            <pc:sldMk cId="1830847363" sldId="283"/>
            <ac:spMk id="16500" creationId="{01B93250-B711-4353-807A-9B23AB48EC53}"/>
          </ac:spMkLst>
        </pc:spChg>
        <pc:spChg chg="mod">
          <ac:chgData name="Vivek Saahil" userId="43ad321a-5946-4c44-869a-99c3331d9527" providerId="ADAL" clId="{EA813354-F016-409C-A55B-EB42D8BC8B73}" dt="2021-04-06T04:33:14.680" v="5341" actId="27803"/>
          <ac:spMkLst>
            <pc:docMk/>
            <pc:sldMk cId="1830847363" sldId="283"/>
            <ac:spMk id="16501" creationId="{862B68FA-E58E-4F38-9C96-B1C7A437068D}"/>
          </ac:spMkLst>
        </pc:spChg>
        <pc:spChg chg="mod">
          <ac:chgData name="Vivek Saahil" userId="43ad321a-5946-4c44-869a-99c3331d9527" providerId="ADAL" clId="{EA813354-F016-409C-A55B-EB42D8BC8B73}" dt="2021-04-06T04:33:14.680" v="5341" actId="27803"/>
          <ac:spMkLst>
            <pc:docMk/>
            <pc:sldMk cId="1830847363" sldId="283"/>
            <ac:spMk id="16502" creationId="{D8C62292-B02B-44F7-99B5-15D5FF6D8AEF}"/>
          </ac:spMkLst>
        </pc:spChg>
        <pc:spChg chg="mod">
          <ac:chgData name="Vivek Saahil" userId="43ad321a-5946-4c44-869a-99c3331d9527" providerId="ADAL" clId="{EA813354-F016-409C-A55B-EB42D8BC8B73}" dt="2021-04-06T04:33:14.680" v="5341" actId="27803"/>
          <ac:spMkLst>
            <pc:docMk/>
            <pc:sldMk cId="1830847363" sldId="283"/>
            <ac:spMk id="16503" creationId="{0785D85E-65DB-4B31-8657-2A4DAF56FDCC}"/>
          </ac:spMkLst>
        </pc:spChg>
        <pc:spChg chg="mod">
          <ac:chgData name="Vivek Saahil" userId="43ad321a-5946-4c44-869a-99c3331d9527" providerId="ADAL" clId="{EA813354-F016-409C-A55B-EB42D8BC8B73}" dt="2021-04-06T04:33:14.680" v="5341" actId="27803"/>
          <ac:spMkLst>
            <pc:docMk/>
            <pc:sldMk cId="1830847363" sldId="283"/>
            <ac:spMk id="16504" creationId="{47102964-6440-41D8-A28E-2B5825A81440}"/>
          </ac:spMkLst>
        </pc:spChg>
        <pc:spChg chg="mod">
          <ac:chgData name="Vivek Saahil" userId="43ad321a-5946-4c44-869a-99c3331d9527" providerId="ADAL" clId="{EA813354-F016-409C-A55B-EB42D8BC8B73}" dt="2021-04-06T04:33:14.680" v="5341" actId="27803"/>
          <ac:spMkLst>
            <pc:docMk/>
            <pc:sldMk cId="1830847363" sldId="283"/>
            <ac:spMk id="16505" creationId="{708863D5-C054-4F30-976B-03A8785745C0}"/>
          </ac:spMkLst>
        </pc:spChg>
        <pc:spChg chg="mod">
          <ac:chgData name="Vivek Saahil" userId="43ad321a-5946-4c44-869a-99c3331d9527" providerId="ADAL" clId="{EA813354-F016-409C-A55B-EB42D8BC8B73}" dt="2021-04-06T04:33:14.680" v="5341" actId="27803"/>
          <ac:spMkLst>
            <pc:docMk/>
            <pc:sldMk cId="1830847363" sldId="283"/>
            <ac:spMk id="16506" creationId="{93EFC4B1-9E1D-4FA5-A666-C20CFF1CB4FD}"/>
          </ac:spMkLst>
        </pc:spChg>
        <pc:spChg chg="mod">
          <ac:chgData name="Vivek Saahil" userId="43ad321a-5946-4c44-869a-99c3331d9527" providerId="ADAL" clId="{EA813354-F016-409C-A55B-EB42D8BC8B73}" dt="2021-04-06T04:33:14.680" v="5341" actId="27803"/>
          <ac:spMkLst>
            <pc:docMk/>
            <pc:sldMk cId="1830847363" sldId="283"/>
            <ac:spMk id="16507" creationId="{CF98E385-63B2-418E-85D7-F5A2E2FED1D3}"/>
          </ac:spMkLst>
        </pc:spChg>
        <pc:spChg chg="mod">
          <ac:chgData name="Vivek Saahil" userId="43ad321a-5946-4c44-869a-99c3331d9527" providerId="ADAL" clId="{EA813354-F016-409C-A55B-EB42D8BC8B73}" dt="2021-04-06T04:33:14.680" v="5341" actId="27803"/>
          <ac:spMkLst>
            <pc:docMk/>
            <pc:sldMk cId="1830847363" sldId="283"/>
            <ac:spMk id="16508" creationId="{5F335F5D-2A75-439B-8876-3E9CF1F1340A}"/>
          </ac:spMkLst>
        </pc:spChg>
        <pc:spChg chg="mod">
          <ac:chgData name="Vivek Saahil" userId="43ad321a-5946-4c44-869a-99c3331d9527" providerId="ADAL" clId="{EA813354-F016-409C-A55B-EB42D8BC8B73}" dt="2021-04-06T04:33:14.680" v="5341" actId="27803"/>
          <ac:spMkLst>
            <pc:docMk/>
            <pc:sldMk cId="1830847363" sldId="283"/>
            <ac:spMk id="16509" creationId="{CEFAA3C2-827D-4236-8A61-F280AA1EED58}"/>
          </ac:spMkLst>
        </pc:spChg>
        <pc:spChg chg="mod">
          <ac:chgData name="Vivek Saahil" userId="43ad321a-5946-4c44-869a-99c3331d9527" providerId="ADAL" clId="{EA813354-F016-409C-A55B-EB42D8BC8B73}" dt="2021-04-06T04:33:14.680" v="5341" actId="27803"/>
          <ac:spMkLst>
            <pc:docMk/>
            <pc:sldMk cId="1830847363" sldId="283"/>
            <ac:spMk id="16510" creationId="{CF3A2F68-D66A-48DA-862A-41F9E57704BD}"/>
          </ac:spMkLst>
        </pc:spChg>
        <pc:spChg chg="mod">
          <ac:chgData name="Vivek Saahil" userId="43ad321a-5946-4c44-869a-99c3331d9527" providerId="ADAL" clId="{EA813354-F016-409C-A55B-EB42D8BC8B73}" dt="2021-04-06T04:33:14.680" v="5341" actId="27803"/>
          <ac:spMkLst>
            <pc:docMk/>
            <pc:sldMk cId="1830847363" sldId="283"/>
            <ac:spMk id="16511" creationId="{0BB43318-7886-425C-B4A3-BF4530A2CAEB}"/>
          </ac:spMkLst>
        </pc:spChg>
        <pc:spChg chg="mod">
          <ac:chgData name="Vivek Saahil" userId="43ad321a-5946-4c44-869a-99c3331d9527" providerId="ADAL" clId="{EA813354-F016-409C-A55B-EB42D8BC8B73}" dt="2021-04-06T04:33:14.680" v="5341" actId="27803"/>
          <ac:spMkLst>
            <pc:docMk/>
            <pc:sldMk cId="1830847363" sldId="283"/>
            <ac:spMk id="16512" creationId="{181EBF08-2B4D-410F-BE93-1ED4A223EF3F}"/>
          </ac:spMkLst>
        </pc:spChg>
        <pc:spChg chg="mod">
          <ac:chgData name="Vivek Saahil" userId="43ad321a-5946-4c44-869a-99c3331d9527" providerId="ADAL" clId="{EA813354-F016-409C-A55B-EB42D8BC8B73}" dt="2021-04-06T04:33:14.680" v="5341" actId="27803"/>
          <ac:spMkLst>
            <pc:docMk/>
            <pc:sldMk cId="1830847363" sldId="283"/>
            <ac:spMk id="16513" creationId="{67AB32FC-2708-4624-A1C2-ED821C9CD84F}"/>
          </ac:spMkLst>
        </pc:spChg>
        <pc:spChg chg="mod">
          <ac:chgData name="Vivek Saahil" userId="43ad321a-5946-4c44-869a-99c3331d9527" providerId="ADAL" clId="{EA813354-F016-409C-A55B-EB42D8BC8B73}" dt="2021-04-06T04:33:14.680" v="5341" actId="27803"/>
          <ac:spMkLst>
            <pc:docMk/>
            <pc:sldMk cId="1830847363" sldId="283"/>
            <ac:spMk id="16514" creationId="{FF1381EE-C73B-41C5-8A83-A1B17354C995}"/>
          </ac:spMkLst>
        </pc:spChg>
        <pc:spChg chg="mod">
          <ac:chgData name="Vivek Saahil" userId="43ad321a-5946-4c44-869a-99c3331d9527" providerId="ADAL" clId="{EA813354-F016-409C-A55B-EB42D8BC8B73}" dt="2021-04-06T04:33:14.680" v="5341" actId="27803"/>
          <ac:spMkLst>
            <pc:docMk/>
            <pc:sldMk cId="1830847363" sldId="283"/>
            <ac:spMk id="16515" creationId="{A2DB3961-57E5-4DC8-974F-5297DC4A0B06}"/>
          </ac:spMkLst>
        </pc:spChg>
        <pc:spChg chg="mod">
          <ac:chgData name="Vivek Saahil" userId="43ad321a-5946-4c44-869a-99c3331d9527" providerId="ADAL" clId="{EA813354-F016-409C-A55B-EB42D8BC8B73}" dt="2021-04-06T04:33:14.680" v="5341" actId="27803"/>
          <ac:spMkLst>
            <pc:docMk/>
            <pc:sldMk cId="1830847363" sldId="283"/>
            <ac:spMk id="16516" creationId="{059AE896-FE2F-4163-9E57-4757AA4B0C98}"/>
          </ac:spMkLst>
        </pc:spChg>
        <pc:spChg chg="mod">
          <ac:chgData name="Vivek Saahil" userId="43ad321a-5946-4c44-869a-99c3331d9527" providerId="ADAL" clId="{EA813354-F016-409C-A55B-EB42D8BC8B73}" dt="2021-04-06T04:33:14.680" v="5341" actId="27803"/>
          <ac:spMkLst>
            <pc:docMk/>
            <pc:sldMk cId="1830847363" sldId="283"/>
            <ac:spMk id="16517" creationId="{9514B148-716B-4A22-81E0-B29BFA3B5B85}"/>
          </ac:spMkLst>
        </pc:spChg>
        <pc:spChg chg="mod">
          <ac:chgData name="Vivek Saahil" userId="43ad321a-5946-4c44-869a-99c3331d9527" providerId="ADAL" clId="{EA813354-F016-409C-A55B-EB42D8BC8B73}" dt="2021-04-06T04:33:14.680" v="5341" actId="27803"/>
          <ac:spMkLst>
            <pc:docMk/>
            <pc:sldMk cId="1830847363" sldId="283"/>
            <ac:spMk id="16518" creationId="{9CAEDBA6-FEEA-45A5-A84E-7469E660C708}"/>
          </ac:spMkLst>
        </pc:spChg>
        <pc:spChg chg="mod">
          <ac:chgData name="Vivek Saahil" userId="43ad321a-5946-4c44-869a-99c3331d9527" providerId="ADAL" clId="{EA813354-F016-409C-A55B-EB42D8BC8B73}" dt="2021-04-06T04:33:14.680" v="5341" actId="27803"/>
          <ac:spMkLst>
            <pc:docMk/>
            <pc:sldMk cId="1830847363" sldId="283"/>
            <ac:spMk id="16519" creationId="{029C9A51-CBB8-4F4D-BB45-CCD9C63738EF}"/>
          </ac:spMkLst>
        </pc:spChg>
        <pc:spChg chg="mod">
          <ac:chgData name="Vivek Saahil" userId="43ad321a-5946-4c44-869a-99c3331d9527" providerId="ADAL" clId="{EA813354-F016-409C-A55B-EB42D8BC8B73}" dt="2021-04-06T04:33:14.680" v="5341" actId="27803"/>
          <ac:spMkLst>
            <pc:docMk/>
            <pc:sldMk cId="1830847363" sldId="283"/>
            <ac:spMk id="16520" creationId="{4C01A440-D11E-46D7-BBC5-440624410E5E}"/>
          </ac:spMkLst>
        </pc:spChg>
        <pc:spChg chg="mod">
          <ac:chgData name="Vivek Saahil" userId="43ad321a-5946-4c44-869a-99c3331d9527" providerId="ADAL" clId="{EA813354-F016-409C-A55B-EB42D8BC8B73}" dt="2021-04-06T04:33:14.680" v="5341" actId="27803"/>
          <ac:spMkLst>
            <pc:docMk/>
            <pc:sldMk cId="1830847363" sldId="283"/>
            <ac:spMk id="16521" creationId="{524A4312-BFF9-4E6C-85F6-86F7A3EE81A7}"/>
          </ac:spMkLst>
        </pc:spChg>
        <pc:spChg chg="mod">
          <ac:chgData name="Vivek Saahil" userId="43ad321a-5946-4c44-869a-99c3331d9527" providerId="ADAL" clId="{EA813354-F016-409C-A55B-EB42D8BC8B73}" dt="2021-04-06T04:33:14.680" v="5341" actId="27803"/>
          <ac:spMkLst>
            <pc:docMk/>
            <pc:sldMk cId="1830847363" sldId="283"/>
            <ac:spMk id="16522" creationId="{D3AEC9BE-55AC-4F64-A05C-BD4430E32F97}"/>
          </ac:spMkLst>
        </pc:spChg>
        <pc:spChg chg="mod">
          <ac:chgData name="Vivek Saahil" userId="43ad321a-5946-4c44-869a-99c3331d9527" providerId="ADAL" clId="{EA813354-F016-409C-A55B-EB42D8BC8B73}" dt="2021-04-06T04:33:14.680" v="5341" actId="27803"/>
          <ac:spMkLst>
            <pc:docMk/>
            <pc:sldMk cId="1830847363" sldId="283"/>
            <ac:spMk id="16523" creationId="{F3991895-0DA4-4266-A8A6-437FDF5117AD}"/>
          </ac:spMkLst>
        </pc:spChg>
        <pc:spChg chg="mod">
          <ac:chgData name="Vivek Saahil" userId="43ad321a-5946-4c44-869a-99c3331d9527" providerId="ADAL" clId="{EA813354-F016-409C-A55B-EB42D8BC8B73}" dt="2021-04-06T04:33:14.680" v="5341" actId="27803"/>
          <ac:spMkLst>
            <pc:docMk/>
            <pc:sldMk cId="1830847363" sldId="283"/>
            <ac:spMk id="16524" creationId="{C2FB0522-D9BC-48FF-AA34-5DEE5B320CA2}"/>
          </ac:spMkLst>
        </pc:spChg>
        <pc:spChg chg="mod">
          <ac:chgData name="Vivek Saahil" userId="43ad321a-5946-4c44-869a-99c3331d9527" providerId="ADAL" clId="{EA813354-F016-409C-A55B-EB42D8BC8B73}" dt="2021-04-06T04:33:14.680" v="5341" actId="27803"/>
          <ac:spMkLst>
            <pc:docMk/>
            <pc:sldMk cId="1830847363" sldId="283"/>
            <ac:spMk id="16525" creationId="{DFD16CE6-B04B-4610-BDCA-906C822ED532}"/>
          </ac:spMkLst>
        </pc:spChg>
        <pc:spChg chg="mod">
          <ac:chgData name="Vivek Saahil" userId="43ad321a-5946-4c44-869a-99c3331d9527" providerId="ADAL" clId="{EA813354-F016-409C-A55B-EB42D8BC8B73}" dt="2021-04-06T04:33:14.680" v="5341" actId="27803"/>
          <ac:spMkLst>
            <pc:docMk/>
            <pc:sldMk cId="1830847363" sldId="283"/>
            <ac:spMk id="16526" creationId="{BC0951B9-021B-4EDF-B4E5-AC1FE8DF9892}"/>
          </ac:spMkLst>
        </pc:spChg>
        <pc:spChg chg="mod">
          <ac:chgData name="Vivek Saahil" userId="43ad321a-5946-4c44-869a-99c3331d9527" providerId="ADAL" clId="{EA813354-F016-409C-A55B-EB42D8BC8B73}" dt="2021-04-06T04:33:14.680" v="5341" actId="27803"/>
          <ac:spMkLst>
            <pc:docMk/>
            <pc:sldMk cId="1830847363" sldId="283"/>
            <ac:spMk id="16527" creationId="{E077FEFA-DE6E-49C3-A0A7-6E1AE4FE299E}"/>
          </ac:spMkLst>
        </pc:spChg>
        <pc:spChg chg="mod">
          <ac:chgData name="Vivek Saahil" userId="43ad321a-5946-4c44-869a-99c3331d9527" providerId="ADAL" clId="{EA813354-F016-409C-A55B-EB42D8BC8B73}" dt="2021-04-06T04:33:14.680" v="5341" actId="27803"/>
          <ac:spMkLst>
            <pc:docMk/>
            <pc:sldMk cId="1830847363" sldId="283"/>
            <ac:spMk id="16528" creationId="{65E6EACB-AF2C-4623-9DDC-3F7E5F8386CE}"/>
          </ac:spMkLst>
        </pc:spChg>
        <pc:spChg chg="mod">
          <ac:chgData name="Vivek Saahil" userId="43ad321a-5946-4c44-869a-99c3331d9527" providerId="ADAL" clId="{EA813354-F016-409C-A55B-EB42D8BC8B73}" dt="2021-04-06T04:33:14.680" v="5341" actId="27803"/>
          <ac:spMkLst>
            <pc:docMk/>
            <pc:sldMk cId="1830847363" sldId="283"/>
            <ac:spMk id="16529" creationId="{9B8B81DB-E82E-4133-AD55-544FA218874A}"/>
          </ac:spMkLst>
        </pc:spChg>
        <pc:spChg chg="mod">
          <ac:chgData name="Vivek Saahil" userId="43ad321a-5946-4c44-869a-99c3331d9527" providerId="ADAL" clId="{EA813354-F016-409C-A55B-EB42D8BC8B73}" dt="2021-04-06T04:33:14.680" v="5341" actId="27803"/>
          <ac:spMkLst>
            <pc:docMk/>
            <pc:sldMk cId="1830847363" sldId="283"/>
            <ac:spMk id="16530" creationId="{EA930D23-B0BA-4FB0-AF5F-F0BC7C1244CC}"/>
          </ac:spMkLst>
        </pc:spChg>
        <pc:spChg chg="mod">
          <ac:chgData name="Vivek Saahil" userId="43ad321a-5946-4c44-869a-99c3331d9527" providerId="ADAL" clId="{EA813354-F016-409C-A55B-EB42D8BC8B73}" dt="2021-04-06T04:33:14.680" v="5341" actId="27803"/>
          <ac:spMkLst>
            <pc:docMk/>
            <pc:sldMk cId="1830847363" sldId="283"/>
            <ac:spMk id="16531" creationId="{21CA9069-D5F1-4627-8D44-084651535894}"/>
          </ac:spMkLst>
        </pc:spChg>
        <pc:spChg chg="mod">
          <ac:chgData name="Vivek Saahil" userId="43ad321a-5946-4c44-869a-99c3331d9527" providerId="ADAL" clId="{EA813354-F016-409C-A55B-EB42D8BC8B73}" dt="2021-04-06T04:33:14.680" v="5341" actId="27803"/>
          <ac:spMkLst>
            <pc:docMk/>
            <pc:sldMk cId="1830847363" sldId="283"/>
            <ac:spMk id="16532" creationId="{D4E088EE-93CD-4A6D-A157-48F64C2BA551}"/>
          </ac:spMkLst>
        </pc:spChg>
        <pc:spChg chg="mod">
          <ac:chgData name="Vivek Saahil" userId="43ad321a-5946-4c44-869a-99c3331d9527" providerId="ADAL" clId="{EA813354-F016-409C-A55B-EB42D8BC8B73}" dt="2021-04-06T04:33:14.680" v="5341" actId="27803"/>
          <ac:spMkLst>
            <pc:docMk/>
            <pc:sldMk cId="1830847363" sldId="283"/>
            <ac:spMk id="16533" creationId="{5CC16D55-EBE3-4874-BE2A-88D2447FC2D5}"/>
          </ac:spMkLst>
        </pc:spChg>
        <pc:spChg chg="mod">
          <ac:chgData name="Vivek Saahil" userId="43ad321a-5946-4c44-869a-99c3331d9527" providerId="ADAL" clId="{EA813354-F016-409C-A55B-EB42D8BC8B73}" dt="2021-04-06T04:33:14.680" v="5341" actId="27803"/>
          <ac:spMkLst>
            <pc:docMk/>
            <pc:sldMk cId="1830847363" sldId="283"/>
            <ac:spMk id="16534" creationId="{F56892AF-F75C-4C60-B222-C51080782249}"/>
          </ac:spMkLst>
        </pc:spChg>
        <pc:spChg chg="mod">
          <ac:chgData name="Vivek Saahil" userId="43ad321a-5946-4c44-869a-99c3331d9527" providerId="ADAL" clId="{EA813354-F016-409C-A55B-EB42D8BC8B73}" dt="2021-04-06T04:33:14.680" v="5341" actId="27803"/>
          <ac:spMkLst>
            <pc:docMk/>
            <pc:sldMk cId="1830847363" sldId="283"/>
            <ac:spMk id="16535" creationId="{0544E704-8C59-4843-951C-F3460D733C06}"/>
          </ac:spMkLst>
        </pc:spChg>
        <pc:spChg chg="mod">
          <ac:chgData name="Vivek Saahil" userId="43ad321a-5946-4c44-869a-99c3331d9527" providerId="ADAL" clId="{EA813354-F016-409C-A55B-EB42D8BC8B73}" dt="2021-04-06T04:33:14.680" v="5341" actId="27803"/>
          <ac:spMkLst>
            <pc:docMk/>
            <pc:sldMk cId="1830847363" sldId="283"/>
            <ac:spMk id="16536" creationId="{1F9AD046-10A0-4D8C-8003-5657FF183EBB}"/>
          </ac:spMkLst>
        </pc:spChg>
        <pc:spChg chg="mod">
          <ac:chgData name="Vivek Saahil" userId="43ad321a-5946-4c44-869a-99c3331d9527" providerId="ADAL" clId="{EA813354-F016-409C-A55B-EB42D8BC8B73}" dt="2021-04-06T04:33:14.680" v="5341" actId="27803"/>
          <ac:spMkLst>
            <pc:docMk/>
            <pc:sldMk cId="1830847363" sldId="283"/>
            <ac:spMk id="16537" creationId="{E757CF8F-FCDE-4DD2-9072-1BAC92DC133C}"/>
          </ac:spMkLst>
        </pc:spChg>
        <pc:spChg chg="mod">
          <ac:chgData name="Vivek Saahil" userId="43ad321a-5946-4c44-869a-99c3331d9527" providerId="ADAL" clId="{EA813354-F016-409C-A55B-EB42D8BC8B73}" dt="2021-04-06T04:33:14.680" v="5341" actId="27803"/>
          <ac:spMkLst>
            <pc:docMk/>
            <pc:sldMk cId="1830847363" sldId="283"/>
            <ac:spMk id="16538" creationId="{EF2DC2E2-F34A-4F2F-BBC8-9E49DC062DE7}"/>
          </ac:spMkLst>
        </pc:spChg>
        <pc:spChg chg="mod">
          <ac:chgData name="Vivek Saahil" userId="43ad321a-5946-4c44-869a-99c3331d9527" providerId="ADAL" clId="{EA813354-F016-409C-A55B-EB42D8BC8B73}" dt="2021-04-06T04:33:14.680" v="5341" actId="27803"/>
          <ac:spMkLst>
            <pc:docMk/>
            <pc:sldMk cId="1830847363" sldId="283"/>
            <ac:spMk id="16539" creationId="{6910CA4D-6644-4EDB-8E68-7CDC4FC0A946}"/>
          </ac:spMkLst>
        </pc:spChg>
        <pc:spChg chg="mod">
          <ac:chgData name="Vivek Saahil" userId="43ad321a-5946-4c44-869a-99c3331d9527" providerId="ADAL" clId="{EA813354-F016-409C-A55B-EB42D8BC8B73}" dt="2021-04-06T04:33:14.680" v="5341" actId="27803"/>
          <ac:spMkLst>
            <pc:docMk/>
            <pc:sldMk cId="1830847363" sldId="283"/>
            <ac:spMk id="16540" creationId="{8AC84816-64CA-478D-AF10-A1837DF10B79}"/>
          </ac:spMkLst>
        </pc:spChg>
        <pc:spChg chg="mod">
          <ac:chgData name="Vivek Saahil" userId="43ad321a-5946-4c44-869a-99c3331d9527" providerId="ADAL" clId="{EA813354-F016-409C-A55B-EB42D8BC8B73}" dt="2021-04-06T04:33:14.680" v="5341" actId="27803"/>
          <ac:spMkLst>
            <pc:docMk/>
            <pc:sldMk cId="1830847363" sldId="283"/>
            <ac:spMk id="16541" creationId="{DA569166-B2E9-4C71-A94F-6AF1F10D65D8}"/>
          </ac:spMkLst>
        </pc:spChg>
        <pc:spChg chg="mod">
          <ac:chgData name="Vivek Saahil" userId="43ad321a-5946-4c44-869a-99c3331d9527" providerId="ADAL" clId="{EA813354-F016-409C-A55B-EB42D8BC8B73}" dt="2021-04-06T04:33:14.680" v="5341" actId="27803"/>
          <ac:spMkLst>
            <pc:docMk/>
            <pc:sldMk cId="1830847363" sldId="283"/>
            <ac:spMk id="16542" creationId="{DB1B2BE2-92A6-41E3-BB00-7AC0C959E021}"/>
          </ac:spMkLst>
        </pc:spChg>
        <pc:spChg chg="mod">
          <ac:chgData name="Vivek Saahil" userId="43ad321a-5946-4c44-869a-99c3331d9527" providerId="ADAL" clId="{EA813354-F016-409C-A55B-EB42D8BC8B73}" dt="2021-04-06T04:33:14.680" v="5341" actId="27803"/>
          <ac:spMkLst>
            <pc:docMk/>
            <pc:sldMk cId="1830847363" sldId="283"/>
            <ac:spMk id="16543" creationId="{742D41E1-F890-4332-A4E1-03F0ACF5E288}"/>
          </ac:spMkLst>
        </pc:spChg>
        <pc:spChg chg="mod">
          <ac:chgData name="Vivek Saahil" userId="43ad321a-5946-4c44-869a-99c3331d9527" providerId="ADAL" clId="{EA813354-F016-409C-A55B-EB42D8BC8B73}" dt="2021-04-06T04:33:14.680" v="5341" actId="27803"/>
          <ac:spMkLst>
            <pc:docMk/>
            <pc:sldMk cId="1830847363" sldId="283"/>
            <ac:spMk id="16544" creationId="{B96A6BA9-23F8-42E8-88AC-DA76FD2B1F4C}"/>
          </ac:spMkLst>
        </pc:spChg>
        <pc:spChg chg="mod">
          <ac:chgData name="Vivek Saahil" userId="43ad321a-5946-4c44-869a-99c3331d9527" providerId="ADAL" clId="{EA813354-F016-409C-A55B-EB42D8BC8B73}" dt="2021-04-06T04:33:14.680" v="5341" actId="27803"/>
          <ac:spMkLst>
            <pc:docMk/>
            <pc:sldMk cId="1830847363" sldId="283"/>
            <ac:spMk id="16545" creationId="{39317A25-5865-43EA-86AE-E114C729154B}"/>
          </ac:spMkLst>
        </pc:spChg>
        <pc:spChg chg="mod">
          <ac:chgData name="Vivek Saahil" userId="43ad321a-5946-4c44-869a-99c3331d9527" providerId="ADAL" clId="{EA813354-F016-409C-A55B-EB42D8BC8B73}" dt="2021-04-06T04:33:14.680" v="5341" actId="27803"/>
          <ac:spMkLst>
            <pc:docMk/>
            <pc:sldMk cId="1830847363" sldId="283"/>
            <ac:spMk id="16546" creationId="{254ACACD-4F82-4DCF-904C-395A39E6A064}"/>
          </ac:spMkLst>
        </pc:spChg>
        <pc:spChg chg="mod">
          <ac:chgData name="Vivek Saahil" userId="43ad321a-5946-4c44-869a-99c3331d9527" providerId="ADAL" clId="{EA813354-F016-409C-A55B-EB42D8BC8B73}" dt="2021-04-06T04:33:14.680" v="5341" actId="27803"/>
          <ac:spMkLst>
            <pc:docMk/>
            <pc:sldMk cId="1830847363" sldId="283"/>
            <ac:spMk id="16547" creationId="{2B8657D9-C618-4B28-8FBE-5C8B251A2A95}"/>
          </ac:spMkLst>
        </pc:spChg>
        <pc:spChg chg="mod">
          <ac:chgData name="Vivek Saahil" userId="43ad321a-5946-4c44-869a-99c3331d9527" providerId="ADAL" clId="{EA813354-F016-409C-A55B-EB42D8BC8B73}" dt="2021-04-06T04:33:14.680" v="5341" actId="27803"/>
          <ac:spMkLst>
            <pc:docMk/>
            <pc:sldMk cId="1830847363" sldId="283"/>
            <ac:spMk id="16548" creationId="{D6CD5CC5-9C4E-4721-9B23-69240A1A818B}"/>
          </ac:spMkLst>
        </pc:spChg>
        <pc:spChg chg="mod">
          <ac:chgData name="Vivek Saahil" userId="43ad321a-5946-4c44-869a-99c3331d9527" providerId="ADAL" clId="{EA813354-F016-409C-A55B-EB42D8BC8B73}" dt="2021-04-06T04:33:14.680" v="5341" actId="27803"/>
          <ac:spMkLst>
            <pc:docMk/>
            <pc:sldMk cId="1830847363" sldId="283"/>
            <ac:spMk id="16549" creationId="{0702E7DC-1A26-43E4-A819-8B4281F606E8}"/>
          </ac:spMkLst>
        </pc:spChg>
        <pc:spChg chg="mod">
          <ac:chgData name="Vivek Saahil" userId="43ad321a-5946-4c44-869a-99c3331d9527" providerId="ADAL" clId="{EA813354-F016-409C-A55B-EB42D8BC8B73}" dt="2021-04-06T04:33:14.680" v="5341" actId="27803"/>
          <ac:spMkLst>
            <pc:docMk/>
            <pc:sldMk cId="1830847363" sldId="283"/>
            <ac:spMk id="16550" creationId="{82124188-EE59-4A9E-AA17-BCB41CD22501}"/>
          </ac:spMkLst>
        </pc:spChg>
        <pc:spChg chg="mod">
          <ac:chgData name="Vivek Saahil" userId="43ad321a-5946-4c44-869a-99c3331d9527" providerId="ADAL" clId="{EA813354-F016-409C-A55B-EB42D8BC8B73}" dt="2021-04-06T04:33:14.680" v="5341" actId="27803"/>
          <ac:spMkLst>
            <pc:docMk/>
            <pc:sldMk cId="1830847363" sldId="283"/>
            <ac:spMk id="16551" creationId="{78E286F4-465C-4068-BCF2-BD674CB6B7BB}"/>
          </ac:spMkLst>
        </pc:spChg>
        <pc:spChg chg="mod">
          <ac:chgData name="Vivek Saahil" userId="43ad321a-5946-4c44-869a-99c3331d9527" providerId="ADAL" clId="{EA813354-F016-409C-A55B-EB42D8BC8B73}" dt="2021-04-06T04:33:14.680" v="5341" actId="27803"/>
          <ac:spMkLst>
            <pc:docMk/>
            <pc:sldMk cId="1830847363" sldId="283"/>
            <ac:spMk id="16552" creationId="{CCD69867-F8CF-4AA2-95A5-5A6B87BF9DA7}"/>
          </ac:spMkLst>
        </pc:spChg>
        <pc:spChg chg="mod">
          <ac:chgData name="Vivek Saahil" userId="43ad321a-5946-4c44-869a-99c3331d9527" providerId="ADAL" clId="{EA813354-F016-409C-A55B-EB42D8BC8B73}" dt="2021-04-06T04:33:14.680" v="5341" actId="27803"/>
          <ac:spMkLst>
            <pc:docMk/>
            <pc:sldMk cId="1830847363" sldId="283"/>
            <ac:spMk id="16553" creationId="{E0CA8452-45D8-4E40-9956-4BA43F588667}"/>
          </ac:spMkLst>
        </pc:spChg>
        <pc:spChg chg="mod">
          <ac:chgData name="Vivek Saahil" userId="43ad321a-5946-4c44-869a-99c3331d9527" providerId="ADAL" clId="{EA813354-F016-409C-A55B-EB42D8BC8B73}" dt="2021-04-06T04:33:14.680" v="5341" actId="27803"/>
          <ac:spMkLst>
            <pc:docMk/>
            <pc:sldMk cId="1830847363" sldId="283"/>
            <ac:spMk id="16554" creationId="{9EC58A05-3D28-4A29-A7E5-882E2EF2CFB9}"/>
          </ac:spMkLst>
        </pc:spChg>
        <pc:spChg chg="mod">
          <ac:chgData name="Vivek Saahil" userId="43ad321a-5946-4c44-869a-99c3331d9527" providerId="ADAL" clId="{EA813354-F016-409C-A55B-EB42D8BC8B73}" dt="2021-04-06T04:33:14.680" v="5341" actId="27803"/>
          <ac:spMkLst>
            <pc:docMk/>
            <pc:sldMk cId="1830847363" sldId="283"/>
            <ac:spMk id="16555" creationId="{6A5FDCCD-5C77-4357-B590-309796CED569}"/>
          </ac:spMkLst>
        </pc:spChg>
        <pc:spChg chg="mod">
          <ac:chgData name="Vivek Saahil" userId="43ad321a-5946-4c44-869a-99c3331d9527" providerId="ADAL" clId="{EA813354-F016-409C-A55B-EB42D8BC8B73}" dt="2021-04-06T04:33:14.680" v="5341" actId="27803"/>
          <ac:spMkLst>
            <pc:docMk/>
            <pc:sldMk cId="1830847363" sldId="283"/>
            <ac:spMk id="16556" creationId="{EAE7A58E-E539-4F52-AD2A-EF43BD8FFBDC}"/>
          </ac:spMkLst>
        </pc:spChg>
        <pc:spChg chg="mod">
          <ac:chgData name="Vivek Saahil" userId="43ad321a-5946-4c44-869a-99c3331d9527" providerId="ADAL" clId="{EA813354-F016-409C-A55B-EB42D8BC8B73}" dt="2021-04-06T04:33:14.680" v="5341" actId="27803"/>
          <ac:spMkLst>
            <pc:docMk/>
            <pc:sldMk cId="1830847363" sldId="283"/>
            <ac:spMk id="16557" creationId="{596FA013-D116-42E6-BE2A-509E444A27DD}"/>
          </ac:spMkLst>
        </pc:spChg>
        <pc:spChg chg="mod">
          <ac:chgData name="Vivek Saahil" userId="43ad321a-5946-4c44-869a-99c3331d9527" providerId="ADAL" clId="{EA813354-F016-409C-A55B-EB42D8BC8B73}" dt="2021-04-06T04:33:14.680" v="5341" actId="27803"/>
          <ac:spMkLst>
            <pc:docMk/>
            <pc:sldMk cId="1830847363" sldId="283"/>
            <ac:spMk id="16558" creationId="{E7414AC1-2C2C-4611-BF73-B7F9439DB777}"/>
          </ac:spMkLst>
        </pc:spChg>
        <pc:spChg chg="mod">
          <ac:chgData name="Vivek Saahil" userId="43ad321a-5946-4c44-869a-99c3331d9527" providerId="ADAL" clId="{EA813354-F016-409C-A55B-EB42D8BC8B73}" dt="2021-04-06T04:33:14.680" v="5341" actId="27803"/>
          <ac:spMkLst>
            <pc:docMk/>
            <pc:sldMk cId="1830847363" sldId="283"/>
            <ac:spMk id="16559" creationId="{05D15038-45D0-418B-A3BB-A30A4893EC78}"/>
          </ac:spMkLst>
        </pc:spChg>
        <pc:spChg chg="mod">
          <ac:chgData name="Vivek Saahil" userId="43ad321a-5946-4c44-869a-99c3331d9527" providerId="ADAL" clId="{EA813354-F016-409C-A55B-EB42D8BC8B73}" dt="2021-04-06T04:33:14.680" v="5341" actId="27803"/>
          <ac:spMkLst>
            <pc:docMk/>
            <pc:sldMk cId="1830847363" sldId="283"/>
            <ac:spMk id="16560" creationId="{5A482695-99BA-46A7-A251-F910F04D8A82}"/>
          </ac:spMkLst>
        </pc:spChg>
        <pc:spChg chg="mod">
          <ac:chgData name="Vivek Saahil" userId="43ad321a-5946-4c44-869a-99c3331d9527" providerId="ADAL" clId="{EA813354-F016-409C-A55B-EB42D8BC8B73}" dt="2021-04-06T04:33:14.680" v="5341" actId="27803"/>
          <ac:spMkLst>
            <pc:docMk/>
            <pc:sldMk cId="1830847363" sldId="283"/>
            <ac:spMk id="16561" creationId="{8C0FCC78-3D10-4466-84A4-ABCE7DAC0CDC}"/>
          </ac:spMkLst>
        </pc:spChg>
        <pc:spChg chg="mod">
          <ac:chgData name="Vivek Saahil" userId="43ad321a-5946-4c44-869a-99c3331d9527" providerId="ADAL" clId="{EA813354-F016-409C-A55B-EB42D8BC8B73}" dt="2021-04-06T04:33:14.680" v="5341" actId="27803"/>
          <ac:spMkLst>
            <pc:docMk/>
            <pc:sldMk cId="1830847363" sldId="283"/>
            <ac:spMk id="16562" creationId="{E45043C9-71F3-43FB-9FED-63DF5C184284}"/>
          </ac:spMkLst>
        </pc:spChg>
        <pc:spChg chg="mod">
          <ac:chgData name="Vivek Saahil" userId="43ad321a-5946-4c44-869a-99c3331d9527" providerId="ADAL" clId="{EA813354-F016-409C-A55B-EB42D8BC8B73}" dt="2021-04-06T04:33:14.680" v="5341" actId="27803"/>
          <ac:spMkLst>
            <pc:docMk/>
            <pc:sldMk cId="1830847363" sldId="283"/>
            <ac:spMk id="16563" creationId="{1646815C-951E-4690-98A3-E8077595D7B4}"/>
          </ac:spMkLst>
        </pc:spChg>
        <pc:spChg chg="mod">
          <ac:chgData name="Vivek Saahil" userId="43ad321a-5946-4c44-869a-99c3331d9527" providerId="ADAL" clId="{EA813354-F016-409C-A55B-EB42D8BC8B73}" dt="2021-04-06T04:33:14.680" v="5341" actId="27803"/>
          <ac:spMkLst>
            <pc:docMk/>
            <pc:sldMk cId="1830847363" sldId="283"/>
            <ac:spMk id="16564" creationId="{6F9FB43E-B33B-47BA-9F58-40CBE9B1A867}"/>
          </ac:spMkLst>
        </pc:spChg>
        <pc:spChg chg="mod">
          <ac:chgData name="Vivek Saahil" userId="43ad321a-5946-4c44-869a-99c3331d9527" providerId="ADAL" clId="{EA813354-F016-409C-A55B-EB42D8BC8B73}" dt="2021-04-06T04:33:14.680" v="5341" actId="27803"/>
          <ac:spMkLst>
            <pc:docMk/>
            <pc:sldMk cId="1830847363" sldId="283"/>
            <ac:spMk id="16565" creationId="{99F63DCA-1331-4D75-BD25-0586D9EF1BD0}"/>
          </ac:spMkLst>
        </pc:spChg>
        <pc:spChg chg="mod">
          <ac:chgData name="Vivek Saahil" userId="43ad321a-5946-4c44-869a-99c3331d9527" providerId="ADAL" clId="{EA813354-F016-409C-A55B-EB42D8BC8B73}" dt="2021-04-06T04:33:14.680" v="5341" actId="27803"/>
          <ac:spMkLst>
            <pc:docMk/>
            <pc:sldMk cId="1830847363" sldId="283"/>
            <ac:spMk id="16566" creationId="{B309E549-D27A-4FD7-9D82-6D4B3E1B0CCC}"/>
          </ac:spMkLst>
        </pc:spChg>
        <pc:spChg chg="mod">
          <ac:chgData name="Vivek Saahil" userId="43ad321a-5946-4c44-869a-99c3331d9527" providerId="ADAL" clId="{EA813354-F016-409C-A55B-EB42D8BC8B73}" dt="2021-04-06T04:33:14.680" v="5341" actId="27803"/>
          <ac:spMkLst>
            <pc:docMk/>
            <pc:sldMk cId="1830847363" sldId="283"/>
            <ac:spMk id="16567" creationId="{A4A76322-4C35-4035-B15F-6F135F940083}"/>
          </ac:spMkLst>
        </pc:spChg>
        <pc:spChg chg="mod">
          <ac:chgData name="Vivek Saahil" userId="43ad321a-5946-4c44-869a-99c3331d9527" providerId="ADAL" clId="{EA813354-F016-409C-A55B-EB42D8BC8B73}" dt="2021-04-06T04:33:14.680" v="5341" actId="27803"/>
          <ac:spMkLst>
            <pc:docMk/>
            <pc:sldMk cId="1830847363" sldId="283"/>
            <ac:spMk id="16568" creationId="{2997D184-8BDC-44E7-9D6D-77FA1C1CD62B}"/>
          </ac:spMkLst>
        </pc:spChg>
        <pc:spChg chg="mod">
          <ac:chgData name="Vivek Saahil" userId="43ad321a-5946-4c44-869a-99c3331d9527" providerId="ADAL" clId="{EA813354-F016-409C-A55B-EB42D8BC8B73}" dt="2021-04-06T04:33:14.680" v="5341" actId="27803"/>
          <ac:spMkLst>
            <pc:docMk/>
            <pc:sldMk cId="1830847363" sldId="283"/>
            <ac:spMk id="16569" creationId="{5370D4F6-755A-4053-8B17-A66EE707E753}"/>
          </ac:spMkLst>
        </pc:spChg>
        <pc:spChg chg="mod">
          <ac:chgData name="Vivek Saahil" userId="43ad321a-5946-4c44-869a-99c3331d9527" providerId="ADAL" clId="{EA813354-F016-409C-A55B-EB42D8BC8B73}" dt="2021-04-06T04:33:14.680" v="5341" actId="27803"/>
          <ac:spMkLst>
            <pc:docMk/>
            <pc:sldMk cId="1830847363" sldId="283"/>
            <ac:spMk id="16570" creationId="{15169E5F-0C98-4CFC-B6B8-82C830537CD7}"/>
          </ac:spMkLst>
        </pc:spChg>
        <pc:spChg chg="mod">
          <ac:chgData name="Vivek Saahil" userId="43ad321a-5946-4c44-869a-99c3331d9527" providerId="ADAL" clId="{EA813354-F016-409C-A55B-EB42D8BC8B73}" dt="2021-04-06T04:33:14.680" v="5341" actId="27803"/>
          <ac:spMkLst>
            <pc:docMk/>
            <pc:sldMk cId="1830847363" sldId="283"/>
            <ac:spMk id="16571" creationId="{135B67C2-E8C0-4033-B722-78292C3A8EF5}"/>
          </ac:spMkLst>
        </pc:spChg>
        <pc:spChg chg="mod">
          <ac:chgData name="Vivek Saahil" userId="43ad321a-5946-4c44-869a-99c3331d9527" providerId="ADAL" clId="{EA813354-F016-409C-A55B-EB42D8BC8B73}" dt="2021-04-06T04:33:14.680" v="5341" actId="27803"/>
          <ac:spMkLst>
            <pc:docMk/>
            <pc:sldMk cId="1830847363" sldId="283"/>
            <ac:spMk id="16572" creationId="{C7802B9B-C746-4F94-80FF-A141438CA6C3}"/>
          </ac:spMkLst>
        </pc:spChg>
        <pc:spChg chg="mod">
          <ac:chgData name="Vivek Saahil" userId="43ad321a-5946-4c44-869a-99c3331d9527" providerId="ADAL" clId="{EA813354-F016-409C-A55B-EB42D8BC8B73}" dt="2021-04-06T04:33:14.680" v="5341" actId="27803"/>
          <ac:spMkLst>
            <pc:docMk/>
            <pc:sldMk cId="1830847363" sldId="283"/>
            <ac:spMk id="16573" creationId="{3F26C453-4E69-41E5-8242-A9C91DC6C947}"/>
          </ac:spMkLst>
        </pc:spChg>
        <pc:spChg chg="mod">
          <ac:chgData name="Vivek Saahil" userId="43ad321a-5946-4c44-869a-99c3331d9527" providerId="ADAL" clId="{EA813354-F016-409C-A55B-EB42D8BC8B73}" dt="2021-04-06T04:33:14.680" v="5341" actId="27803"/>
          <ac:spMkLst>
            <pc:docMk/>
            <pc:sldMk cId="1830847363" sldId="283"/>
            <ac:spMk id="16574" creationId="{87D985AD-29A5-4711-8337-877AEAC83A91}"/>
          </ac:spMkLst>
        </pc:spChg>
        <pc:spChg chg="mod">
          <ac:chgData name="Vivek Saahil" userId="43ad321a-5946-4c44-869a-99c3331d9527" providerId="ADAL" clId="{EA813354-F016-409C-A55B-EB42D8BC8B73}" dt="2021-04-06T04:33:14.680" v="5341" actId="27803"/>
          <ac:spMkLst>
            <pc:docMk/>
            <pc:sldMk cId="1830847363" sldId="283"/>
            <ac:spMk id="16575" creationId="{6DAC512D-2FDA-49CC-B048-4E68D7858920}"/>
          </ac:spMkLst>
        </pc:spChg>
        <pc:spChg chg="mod">
          <ac:chgData name="Vivek Saahil" userId="43ad321a-5946-4c44-869a-99c3331d9527" providerId="ADAL" clId="{EA813354-F016-409C-A55B-EB42D8BC8B73}" dt="2021-04-06T04:33:14.680" v="5341" actId="27803"/>
          <ac:spMkLst>
            <pc:docMk/>
            <pc:sldMk cId="1830847363" sldId="283"/>
            <ac:spMk id="16576" creationId="{3D77573A-D80A-466A-9214-0BC51B43E901}"/>
          </ac:spMkLst>
        </pc:spChg>
        <pc:spChg chg="mod">
          <ac:chgData name="Vivek Saahil" userId="43ad321a-5946-4c44-869a-99c3331d9527" providerId="ADAL" clId="{EA813354-F016-409C-A55B-EB42D8BC8B73}" dt="2021-04-06T04:33:14.680" v="5341" actId="27803"/>
          <ac:spMkLst>
            <pc:docMk/>
            <pc:sldMk cId="1830847363" sldId="283"/>
            <ac:spMk id="16577" creationId="{4D47A2FB-E629-4611-BB47-5F32E723F634}"/>
          </ac:spMkLst>
        </pc:spChg>
        <pc:spChg chg="mod">
          <ac:chgData name="Vivek Saahil" userId="43ad321a-5946-4c44-869a-99c3331d9527" providerId="ADAL" clId="{EA813354-F016-409C-A55B-EB42D8BC8B73}" dt="2021-04-06T04:33:14.680" v="5341" actId="27803"/>
          <ac:spMkLst>
            <pc:docMk/>
            <pc:sldMk cId="1830847363" sldId="283"/>
            <ac:spMk id="16578" creationId="{0EE31705-2BBD-432E-87C0-03054877E344}"/>
          </ac:spMkLst>
        </pc:spChg>
        <pc:spChg chg="mod">
          <ac:chgData name="Vivek Saahil" userId="43ad321a-5946-4c44-869a-99c3331d9527" providerId="ADAL" clId="{EA813354-F016-409C-A55B-EB42D8BC8B73}" dt="2021-04-06T04:33:14.680" v="5341" actId="27803"/>
          <ac:spMkLst>
            <pc:docMk/>
            <pc:sldMk cId="1830847363" sldId="283"/>
            <ac:spMk id="16579" creationId="{679E36BE-2E80-45E3-9329-A5A17524B42A}"/>
          </ac:spMkLst>
        </pc:spChg>
        <pc:spChg chg="mod">
          <ac:chgData name="Vivek Saahil" userId="43ad321a-5946-4c44-869a-99c3331d9527" providerId="ADAL" clId="{EA813354-F016-409C-A55B-EB42D8BC8B73}" dt="2021-04-06T04:33:14.680" v="5341" actId="27803"/>
          <ac:spMkLst>
            <pc:docMk/>
            <pc:sldMk cId="1830847363" sldId="283"/>
            <ac:spMk id="16580" creationId="{106BFEDC-94C8-4507-9296-1023689CF9F7}"/>
          </ac:spMkLst>
        </pc:spChg>
        <pc:spChg chg="mod">
          <ac:chgData name="Vivek Saahil" userId="43ad321a-5946-4c44-869a-99c3331d9527" providerId="ADAL" clId="{EA813354-F016-409C-A55B-EB42D8BC8B73}" dt="2021-04-06T04:33:14.680" v="5341" actId="27803"/>
          <ac:spMkLst>
            <pc:docMk/>
            <pc:sldMk cId="1830847363" sldId="283"/>
            <ac:spMk id="16581" creationId="{C91B1604-F14E-4A8C-80B8-467CC4274A6E}"/>
          </ac:spMkLst>
        </pc:spChg>
        <pc:spChg chg="mod">
          <ac:chgData name="Vivek Saahil" userId="43ad321a-5946-4c44-869a-99c3331d9527" providerId="ADAL" clId="{EA813354-F016-409C-A55B-EB42D8BC8B73}" dt="2021-04-06T04:33:14.680" v="5341" actId="27803"/>
          <ac:spMkLst>
            <pc:docMk/>
            <pc:sldMk cId="1830847363" sldId="283"/>
            <ac:spMk id="16582" creationId="{8F91C26F-06BD-455B-824C-7E0F3F74335C}"/>
          </ac:spMkLst>
        </pc:spChg>
        <pc:spChg chg="mod">
          <ac:chgData name="Vivek Saahil" userId="43ad321a-5946-4c44-869a-99c3331d9527" providerId="ADAL" clId="{EA813354-F016-409C-A55B-EB42D8BC8B73}" dt="2021-04-06T04:33:14.680" v="5341" actId="27803"/>
          <ac:spMkLst>
            <pc:docMk/>
            <pc:sldMk cId="1830847363" sldId="283"/>
            <ac:spMk id="16583" creationId="{70900F2F-C944-4400-8CBA-22BB055816DF}"/>
          </ac:spMkLst>
        </pc:spChg>
        <pc:spChg chg="mod">
          <ac:chgData name="Vivek Saahil" userId="43ad321a-5946-4c44-869a-99c3331d9527" providerId="ADAL" clId="{EA813354-F016-409C-A55B-EB42D8BC8B73}" dt="2021-04-06T04:33:14.680" v="5341" actId="27803"/>
          <ac:spMkLst>
            <pc:docMk/>
            <pc:sldMk cId="1830847363" sldId="283"/>
            <ac:spMk id="16584" creationId="{AE11AF46-5F54-4CC5-94BA-386763801B1C}"/>
          </ac:spMkLst>
        </pc:spChg>
        <pc:spChg chg="mod">
          <ac:chgData name="Vivek Saahil" userId="43ad321a-5946-4c44-869a-99c3331d9527" providerId="ADAL" clId="{EA813354-F016-409C-A55B-EB42D8BC8B73}" dt="2021-04-06T04:33:14.680" v="5341" actId="27803"/>
          <ac:spMkLst>
            <pc:docMk/>
            <pc:sldMk cId="1830847363" sldId="283"/>
            <ac:spMk id="16585" creationId="{AB3DF0E2-76C4-446B-B493-96CF20445965}"/>
          </ac:spMkLst>
        </pc:spChg>
        <pc:spChg chg="mod">
          <ac:chgData name="Vivek Saahil" userId="43ad321a-5946-4c44-869a-99c3331d9527" providerId="ADAL" clId="{EA813354-F016-409C-A55B-EB42D8BC8B73}" dt="2021-04-06T04:33:14.680" v="5341" actId="27803"/>
          <ac:spMkLst>
            <pc:docMk/>
            <pc:sldMk cId="1830847363" sldId="283"/>
            <ac:spMk id="16586" creationId="{8B0F4511-5BF1-461F-A8EE-EB20E18039EB}"/>
          </ac:spMkLst>
        </pc:spChg>
        <pc:spChg chg="mod">
          <ac:chgData name="Vivek Saahil" userId="43ad321a-5946-4c44-869a-99c3331d9527" providerId="ADAL" clId="{EA813354-F016-409C-A55B-EB42D8BC8B73}" dt="2021-04-06T04:33:14.680" v="5341" actId="27803"/>
          <ac:spMkLst>
            <pc:docMk/>
            <pc:sldMk cId="1830847363" sldId="283"/>
            <ac:spMk id="16587" creationId="{D8C86942-4CCF-40EE-80CC-1E8D9175E376}"/>
          </ac:spMkLst>
        </pc:spChg>
        <pc:spChg chg="mod">
          <ac:chgData name="Vivek Saahil" userId="43ad321a-5946-4c44-869a-99c3331d9527" providerId="ADAL" clId="{EA813354-F016-409C-A55B-EB42D8BC8B73}" dt="2021-04-06T04:33:14.680" v="5341" actId="27803"/>
          <ac:spMkLst>
            <pc:docMk/>
            <pc:sldMk cId="1830847363" sldId="283"/>
            <ac:spMk id="16588" creationId="{382F9571-F249-47D7-AD4B-D0710368E279}"/>
          </ac:spMkLst>
        </pc:spChg>
        <pc:spChg chg="mod">
          <ac:chgData name="Vivek Saahil" userId="43ad321a-5946-4c44-869a-99c3331d9527" providerId="ADAL" clId="{EA813354-F016-409C-A55B-EB42D8BC8B73}" dt="2021-04-06T04:33:14.680" v="5341" actId="27803"/>
          <ac:spMkLst>
            <pc:docMk/>
            <pc:sldMk cId="1830847363" sldId="283"/>
            <ac:spMk id="16589" creationId="{CD15C3CF-CF58-43B4-B9AE-3DFA2AFCEDF7}"/>
          </ac:spMkLst>
        </pc:spChg>
        <pc:spChg chg="mod">
          <ac:chgData name="Vivek Saahil" userId="43ad321a-5946-4c44-869a-99c3331d9527" providerId="ADAL" clId="{EA813354-F016-409C-A55B-EB42D8BC8B73}" dt="2021-04-06T04:33:14.680" v="5341" actId="27803"/>
          <ac:spMkLst>
            <pc:docMk/>
            <pc:sldMk cId="1830847363" sldId="283"/>
            <ac:spMk id="16590" creationId="{CE78ED64-BF5A-4707-9C73-F500826A5C0A}"/>
          </ac:spMkLst>
        </pc:spChg>
        <pc:spChg chg="mod">
          <ac:chgData name="Vivek Saahil" userId="43ad321a-5946-4c44-869a-99c3331d9527" providerId="ADAL" clId="{EA813354-F016-409C-A55B-EB42D8BC8B73}" dt="2021-04-06T04:33:14.680" v="5341" actId="27803"/>
          <ac:spMkLst>
            <pc:docMk/>
            <pc:sldMk cId="1830847363" sldId="283"/>
            <ac:spMk id="16591" creationId="{77C8CA68-43C2-4494-B2D9-B190EFD9D25E}"/>
          </ac:spMkLst>
        </pc:spChg>
        <pc:spChg chg="mod">
          <ac:chgData name="Vivek Saahil" userId="43ad321a-5946-4c44-869a-99c3331d9527" providerId="ADAL" clId="{EA813354-F016-409C-A55B-EB42D8BC8B73}" dt="2021-04-06T04:33:14.680" v="5341" actId="27803"/>
          <ac:spMkLst>
            <pc:docMk/>
            <pc:sldMk cId="1830847363" sldId="283"/>
            <ac:spMk id="16592" creationId="{E5145237-496C-411E-9EBE-A01F402A9D08}"/>
          </ac:spMkLst>
        </pc:spChg>
        <pc:spChg chg="mod">
          <ac:chgData name="Vivek Saahil" userId="43ad321a-5946-4c44-869a-99c3331d9527" providerId="ADAL" clId="{EA813354-F016-409C-A55B-EB42D8BC8B73}" dt="2021-04-06T04:33:14.680" v="5341" actId="27803"/>
          <ac:spMkLst>
            <pc:docMk/>
            <pc:sldMk cId="1830847363" sldId="283"/>
            <ac:spMk id="16593" creationId="{C80DE160-9E15-4705-A846-6DBB7B55EDC6}"/>
          </ac:spMkLst>
        </pc:spChg>
        <pc:spChg chg="mod">
          <ac:chgData name="Vivek Saahil" userId="43ad321a-5946-4c44-869a-99c3331d9527" providerId="ADAL" clId="{EA813354-F016-409C-A55B-EB42D8BC8B73}" dt="2021-04-06T04:33:14.680" v="5341" actId="27803"/>
          <ac:spMkLst>
            <pc:docMk/>
            <pc:sldMk cId="1830847363" sldId="283"/>
            <ac:spMk id="16594" creationId="{508003C6-E9C6-4E4D-B38C-97C4DDB3706D}"/>
          </ac:spMkLst>
        </pc:spChg>
        <pc:spChg chg="mod">
          <ac:chgData name="Vivek Saahil" userId="43ad321a-5946-4c44-869a-99c3331d9527" providerId="ADAL" clId="{EA813354-F016-409C-A55B-EB42D8BC8B73}" dt="2021-04-06T04:33:14.680" v="5341" actId="27803"/>
          <ac:spMkLst>
            <pc:docMk/>
            <pc:sldMk cId="1830847363" sldId="283"/>
            <ac:spMk id="16595" creationId="{572BC2AB-F77C-4016-9D94-F143017753CA}"/>
          </ac:spMkLst>
        </pc:spChg>
        <pc:spChg chg="mod">
          <ac:chgData name="Vivek Saahil" userId="43ad321a-5946-4c44-869a-99c3331d9527" providerId="ADAL" clId="{EA813354-F016-409C-A55B-EB42D8BC8B73}" dt="2021-04-06T04:33:14.680" v="5341" actId="27803"/>
          <ac:spMkLst>
            <pc:docMk/>
            <pc:sldMk cId="1830847363" sldId="283"/>
            <ac:spMk id="16596" creationId="{2E601003-E605-472B-9449-AC72F7BD0D16}"/>
          </ac:spMkLst>
        </pc:spChg>
        <pc:spChg chg="mod">
          <ac:chgData name="Vivek Saahil" userId="43ad321a-5946-4c44-869a-99c3331d9527" providerId="ADAL" clId="{EA813354-F016-409C-A55B-EB42D8BC8B73}" dt="2021-04-06T04:33:14.680" v="5341" actId="27803"/>
          <ac:spMkLst>
            <pc:docMk/>
            <pc:sldMk cId="1830847363" sldId="283"/>
            <ac:spMk id="16597" creationId="{7B51E34B-62EA-4F67-98AE-C352B9593D83}"/>
          </ac:spMkLst>
        </pc:spChg>
        <pc:spChg chg="mod">
          <ac:chgData name="Vivek Saahil" userId="43ad321a-5946-4c44-869a-99c3331d9527" providerId="ADAL" clId="{EA813354-F016-409C-A55B-EB42D8BC8B73}" dt="2021-04-06T04:33:14.680" v="5341" actId="27803"/>
          <ac:spMkLst>
            <pc:docMk/>
            <pc:sldMk cId="1830847363" sldId="283"/>
            <ac:spMk id="16598" creationId="{033B690A-BA2D-4D9E-88EC-002780DB61C3}"/>
          </ac:spMkLst>
        </pc:spChg>
        <pc:spChg chg="mod">
          <ac:chgData name="Vivek Saahil" userId="43ad321a-5946-4c44-869a-99c3331d9527" providerId="ADAL" clId="{EA813354-F016-409C-A55B-EB42D8BC8B73}" dt="2021-04-06T04:33:14.680" v="5341" actId="27803"/>
          <ac:spMkLst>
            <pc:docMk/>
            <pc:sldMk cId="1830847363" sldId="283"/>
            <ac:spMk id="16599" creationId="{57AA511E-534C-4D68-BA55-171106373B69}"/>
          </ac:spMkLst>
        </pc:spChg>
        <pc:spChg chg="mod">
          <ac:chgData name="Vivek Saahil" userId="43ad321a-5946-4c44-869a-99c3331d9527" providerId="ADAL" clId="{EA813354-F016-409C-A55B-EB42D8BC8B73}" dt="2021-04-06T04:33:14.680" v="5341" actId="27803"/>
          <ac:spMkLst>
            <pc:docMk/>
            <pc:sldMk cId="1830847363" sldId="283"/>
            <ac:spMk id="16600" creationId="{7A447C82-B3E8-4ADB-8528-04388F72BDFA}"/>
          </ac:spMkLst>
        </pc:spChg>
        <pc:spChg chg="mod">
          <ac:chgData name="Vivek Saahil" userId="43ad321a-5946-4c44-869a-99c3331d9527" providerId="ADAL" clId="{EA813354-F016-409C-A55B-EB42D8BC8B73}" dt="2021-04-06T04:33:14.680" v="5341" actId="27803"/>
          <ac:spMkLst>
            <pc:docMk/>
            <pc:sldMk cId="1830847363" sldId="283"/>
            <ac:spMk id="16601" creationId="{572E392E-C96C-4B72-89EF-4690C7CF5E72}"/>
          </ac:spMkLst>
        </pc:spChg>
        <pc:spChg chg="mod">
          <ac:chgData name="Vivek Saahil" userId="43ad321a-5946-4c44-869a-99c3331d9527" providerId="ADAL" clId="{EA813354-F016-409C-A55B-EB42D8BC8B73}" dt="2021-04-06T04:33:14.680" v="5341" actId="27803"/>
          <ac:spMkLst>
            <pc:docMk/>
            <pc:sldMk cId="1830847363" sldId="283"/>
            <ac:spMk id="16602" creationId="{39AC8D49-A463-42F4-8795-2DFF9EDC8D74}"/>
          </ac:spMkLst>
        </pc:spChg>
        <pc:spChg chg="mod">
          <ac:chgData name="Vivek Saahil" userId="43ad321a-5946-4c44-869a-99c3331d9527" providerId="ADAL" clId="{EA813354-F016-409C-A55B-EB42D8BC8B73}" dt="2021-04-06T04:33:14.680" v="5341" actId="27803"/>
          <ac:spMkLst>
            <pc:docMk/>
            <pc:sldMk cId="1830847363" sldId="283"/>
            <ac:spMk id="16603" creationId="{4B3B15CD-98E3-481E-9023-E20B2A6C6F87}"/>
          </ac:spMkLst>
        </pc:spChg>
        <pc:spChg chg="mod">
          <ac:chgData name="Vivek Saahil" userId="43ad321a-5946-4c44-869a-99c3331d9527" providerId="ADAL" clId="{EA813354-F016-409C-A55B-EB42D8BC8B73}" dt="2021-04-06T04:33:14.680" v="5341" actId="27803"/>
          <ac:spMkLst>
            <pc:docMk/>
            <pc:sldMk cId="1830847363" sldId="283"/>
            <ac:spMk id="16604" creationId="{90B21368-E914-4017-B34A-2615735664AB}"/>
          </ac:spMkLst>
        </pc:spChg>
        <pc:spChg chg="mod">
          <ac:chgData name="Vivek Saahil" userId="43ad321a-5946-4c44-869a-99c3331d9527" providerId="ADAL" clId="{EA813354-F016-409C-A55B-EB42D8BC8B73}" dt="2021-04-06T04:33:14.680" v="5341" actId="27803"/>
          <ac:spMkLst>
            <pc:docMk/>
            <pc:sldMk cId="1830847363" sldId="283"/>
            <ac:spMk id="16605" creationId="{025BBCF3-BD54-4FEE-B93A-8C8C86F87C3B}"/>
          </ac:spMkLst>
        </pc:spChg>
        <pc:spChg chg="mod">
          <ac:chgData name="Vivek Saahil" userId="43ad321a-5946-4c44-869a-99c3331d9527" providerId="ADAL" clId="{EA813354-F016-409C-A55B-EB42D8BC8B73}" dt="2021-04-06T04:33:14.680" v="5341" actId="27803"/>
          <ac:spMkLst>
            <pc:docMk/>
            <pc:sldMk cId="1830847363" sldId="283"/>
            <ac:spMk id="16606" creationId="{F59A4562-E09E-4835-869F-2DF629CB8216}"/>
          </ac:spMkLst>
        </pc:spChg>
        <pc:spChg chg="mod">
          <ac:chgData name="Vivek Saahil" userId="43ad321a-5946-4c44-869a-99c3331d9527" providerId="ADAL" clId="{EA813354-F016-409C-A55B-EB42D8BC8B73}" dt="2021-04-06T04:33:14.680" v="5341" actId="27803"/>
          <ac:spMkLst>
            <pc:docMk/>
            <pc:sldMk cId="1830847363" sldId="283"/>
            <ac:spMk id="16607" creationId="{157D2C3E-006C-4FF6-956F-03F589AE4E14}"/>
          </ac:spMkLst>
        </pc:spChg>
        <pc:spChg chg="mod">
          <ac:chgData name="Vivek Saahil" userId="43ad321a-5946-4c44-869a-99c3331d9527" providerId="ADAL" clId="{EA813354-F016-409C-A55B-EB42D8BC8B73}" dt="2021-04-06T04:33:14.680" v="5341" actId="27803"/>
          <ac:spMkLst>
            <pc:docMk/>
            <pc:sldMk cId="1830847363" sldId="283"/>
            <ac:spMk id="16608" creationId="{77AF4DD7-2B75-4EAD-9AFD-9CA15EA9694F}"/>
          </ac:spMkLst>
        </pc:spChg>
        <pc:spChg chg="mod">
          <ac:chgData name="Vivek Saahil" userId="43ad321a-5946-4c44-869a-99c3331d9527" providerId="ADAL" clId="{EA813354-F016-409C-A55B-EB42D8BC8B73}" dt="2021-04-06T04:33:14.680" v="5341" actId="27803"/>
          <ac:spMkLst>
            <pc:docMk/>
            <pc:sldMk cId="1830847363" sldId="283"/>
            <ac:spMk id="16609" creationId="{40FEECD9-3E73-4E89-A786-0CFFED0CE2F3}"/>
          </ac:spMkLst>
        </pc:spChg>
        <pc:spChg chg="mod">
          <ac:chgData name="Vivek Saahil" userId="43ad321a-5946-4c44-869a-99c3331d9527" providerId="ADAL" clId="{EA813354-F016-409C-A55B-EB42D8BC8B73}" dt="2021-04-06T04:33:14.680" v="5341" actId="27803"/>
          <ac:spMkLst>
            <pc:docMk/>
            <pc:sldMk cId="1830847363" sldId="283"/>
            <ac:spMk id="16610" creationId="{345E07C8-3E3B-4593-AC78-0CC0162F7745}"/>
          </ac:spMkLst>
        </pc:spChg>
        <pc:spChg chg="mod">
          <ac:chgData name="Vivek Saahil" userId="43ad321a-5946-4c44-869a-99c3331d9527" providerId="ADAL" clId="{EA813354-F016-409C-A55B-EB42D8BC8B73}" dt="2021-04-06T04:33:14.680" v="5341" actId="27803"/>
          <ac:spMkLst>
            <pc:docMk/>
            <pc:sldMk cId="1830847363" sldId="283"/>
            <ac:spMk id="16611" creationId="{B1D59F69-76E3-4434-B156-9A6852DB55F5}"/>
          </ac:spMkLst>
        </pc:spChg>
        <pc:spChg chg="mod">
          <ac:chgData name="Vivek Saahil" userId="43ad321a-5946-4c44-869a-99c3331d9527" providerId="ADAL" clId="{EA813354-F016-409C-A55B-EB42D8BC8B73}" dt="2021-04-06T04:33:14.680" v="5341" actId="27803"/>
          <ac:spMkLst>
            <pc:docMk/>
            <pc:sldMk cId="1830847363" sldId="283"/>
            <ac:spMk id="16612" creationId="{DBBD1D04-C995-469B-A876-C6BA43827EFE}"/>
          </ac:spMkLst>
        </pc:spChg>
        <pc:spChg chg="mod">
          <ac:chgData name="Vivek Saahil" userId="43ad321a-5946-4c44-869a-99c3331d9527" providerId="ADAL" clId="{EA813354-F016-409C-A55B-EB42D8BC8B73}" dt="2021-04-06T04:33:14.680" v="5341" actId="27803"/>
          <ac:spMkLst>
            <pc:docMk/>
            <pc:sldMk cId="1830847363" sldId="283"/>
            <ac:spMk id="16613" creationId="{F7CB5F70-367E-4B0E-82C3-996FBC52C828}"/>
          </ac:spMkLst>
        </pc:spChg>
        <pc:spChg chg="mod">
          <ac:chgData name="Vivek Saahil" userId="43ad321a-5946-4c44-869a-99c3331d9527" providerId="ADAL" clId="{EA813354-F016-409C-A55B-EB42D8BC8B73}" dt="2021-04-06T04:33:14.680" v="5341" actId="27803"/>
          <ac:spMkLst>
            <pc:docMk/>
            <pc:sldMk cId="1830847363" sldId="283"/>
            <ac:spMk id="16614" creationId="{63BA632E-3EB4-4F52-AC43-72DF10266060}"/>
          </ac:spMkLst>
        </pc:spChg>
        <pc:spChg chg="mod">
          <ac:chgData name="Vivek Saahil" userId="43ad321a-5946-4c44-869a-99c3331d9527" providerId="ADAL" clId="{EA813354-F016-409C-A55B-EB42D8BC8B73}" dt="2021-04-06T04:33:14.680" v="5341" actId="27803"/>
          <ac:spMkLst>
            <pc:docMk/>
            <pc:sldMk cId="1830847363" sldId="283"/>
            <ac:spMk id="16615" creationId="{0179337E-8F9A-46A4-AB47-C3D9FE6D33AF}"/>
          </ac:spMkLst>
        </pc:spChg>
        <pc:spChg chg="mod">
          <ac:chgData name="Vivek Saahil" userId="43ad321a-5946-4c44-869a-99c3331d9527" providerId="ADAL" clId="{EA813354-F016-409C-A55B-EB42D8BC8B73}" dt="2021-04-06T04:33:14.680" v="5341" actId="27803"/>
          <ac:spMkLst>
            <pc:docMk/>
            <pc:sldMk cId="1830847363" sldId="283"/>
            <ac:spMk id="16616" creationId="{CD016596-1E6B-4F5C-8E2C-343BAEE0691F}"/>
          </ac:spMkLst>
        </pc:spChg>
        <pc:spChg chg="mod">
          <ac:chgData name="Vivek Saahil" userId="43ad321a-5946-4c44-869a-99c3331d9527" providerId="ADAL" clId="{EA813354-F016-409C-A55B-EB42D8BC8B73}" dt="2021-04-06T04:33:14.680" v="5341" actId="27803"/>
          <ac:spMkLst>
            <pc:docMk/>
            <pc:sldMk cId="1830847363" sldId="283"/>
            <ac:spMk id="16617" creationId="{431A3EDC-228B-47F5-95B9-EAF91B2FB1AE}"/>
          </ac:spMkLst>
        </pc:spChg>
        <pc:spChg chg="mod">
          <ac:chgData name="Vivek Saahil" userId="43ad321a-5946-4c44-869a-99c3331d9527" providerId="ADAL" clId="{EA813354-F016-409C-A55B-EB42D8BC8B73}" dt="2021-04-06T04:33:14.680" v="5341" actId="27803"/>
          <ac:spMkLst>
            <pc:docMk/>
            <pc:sldMk cId="1830847363" sldId="283"/>
            <ac:spMk id="16618" creationId="{D6977C76-CAB6-4381-88AF-8BF1B31CBEDF}"/>
          </ac:spMkLst>
        </pc:spChg>
        <pc:spChg chg="mod">
          <ac:chgData name="Vivek Saahil" userId="43ad321a-5946-4c44-869a-99c3331d9527" providerId="ADAL" clId="{EA813354-F016-409C-A55B-EB42D8BC8B73}" dt="2021-04-06T04:33:14.680" v="5341" actId="27803"/>
          <ac:spMkLst>
            <pc:docMk/>
            <pc:sldMk cId="1830847363" sldId="283"/>
            <ac:spMk id="16619" creationId="{5FF1B4A6-4644-420B-A5A9-86587BFF1B76}"/>
          </ac:spMkLst>
        </pc:spChg>
        <pc:spChg chg="mod">
          <ac:chgData name="Vivek Saahil" userId="43ad321a-5946-4c44-869a-99c3331d9527" providerId="ADAL" clId="{EA813354-F016-409C-A55B-EB42D8BC8B73}" dt="2021-04-06T04:33:14.680" v="5341" actId="27803"/>
          <ac:spMkLst>
            <pc:docMk/>
            <pc:sldMk cId="1830847363" sldId="283"/>
            <ac:spMk id="16620" creationId="{DB23A630-1040-4564-9145-87E44833D596}"/>
          </ac:spMkLst>
        </pc:spChg>
        <pc:spChg chg="mod">
          <ac:chgData name="Vivek Saahil" userId="43ad321a-5946-4c44-869a-99c3331d9527" providerId="ADAL" clId="{EA813354-F016-409C-A55B-EB42D8BC8B73}" dt="2021-04-06T04:33:14.680" v="5341" actId="27803"/>
          <ac:spMkLst>
            <pc:docMk/>
            <pc:sldMk cId="1830847363" sldId="283"/>
            <ac:spMk id="16621" creationId="{A9136848-DDFE-48E8-BB11-C2056C3BA564}"/>
          </ac:spMkLst>
        </pc:spChg>
        <pc:spChg chg="mod">
          <ac:chgData name="Vivek Saahil" userId="43ad321a-5946-4c44-869a-99c3331d9527" providerId="ADAL" clId="{EA813354-F016-409C-A55B-EB42D8BC8B73}" dt="2021-04-06T04:33:14.680" v="5341" actId="27803"/>
          <ac:spMkLst>
            <pc:docMk/>
            <pc:sldMk cId="1830847363" sldId="283"/>
            <ac:spMk id="16622" creationId="{093B135C-3209-46F3-A5E5-CF578DFF63E4}"/>
          </ac:spMkLst>
        </pc:spChg>
        <pc:spChg chg="mod">
          <ac:chgData name="Vivek Saahil" userId="43ad321a-5946-4c44-869a-99c3331d9527" providerId="ADAL" clId="{EA813354-F016-409C-A55B-EB42D8BC8B73}" dt="2021-04-06T04:33:14.680" v="5341" actId="27803"/>
          <ac:spMkLst>
            <pc:docMk/>
            <pc:sldMk cId="1830847363" sldId="283"/>
            <ac:spMk id="16623" creationId="{7F18BB58-64A3-460D-B563-CC8CF8E16ADF}"/>
          </ac:spMkLst>
        </pc:spChg>
        <pc:spChg chg="mod">
          <ac:chgData name="Vivek Saahil" userId="43ad321a-5946-4c44-869a-99c3331d9527" providerId="ADAL" clId="{EA813354-F016-409C-A55B-EB42D8BC8B73}" dt="2021-04-06T04:33:14.680" v="5341" actId="27803"/>
          <ac:spMkLst>
            <pc:docMk/>
            <pc:sldMk cId="1830847363" sldId="283"/>
            <ac:spMk id="16624" creationId="{14A3C39D-B792-482B-A294-BDBF2C4B94B8}"/>
          </ac:spMkLst>
        </pc:spChg>
        <pc:spChg chg="mod">
          <ac:chgData name="Vivek Saahil" userId="43ad321a-5946-4c44-869a-99c3331d9527" providerId="ADAL" clId="{EA813354-F016-409C-A55B-EB42D8BC8B73}" dt="2021-04-06T04:33:14.680" v="5341" actId="27803"/>
          <ac:spMkLst>
            <pc:docMk/>
            <pc:sldMk cId="1830847363" sldId="283"/>
            <ac:spMk id="16625" creationId="{9D0C07AD-8A63-4C78-83A4-4C21D47DE0D6}"/>
          </ac:spMkLst>
        </pc:spChg>
        <pc:spChg chg="mod">
          <ac:chgData name="Vivek Saahil" userId="43ad321a-5946-4c44-869a-99c3331d9527" providerId="ADAL" clId="{EA813354-F016-409C-A55B-EB42D8BC8B73}" dt="2021-04-06T04:33:14.680" v="5341" actId="27803"/>
          <ac:spMkLst>
            <pc:docMk/>
            <pc:sldMk cId="1830847363" sldId="283"/>
            <ac:spMk id="16626" creationId="{DB5422C6-72EC-4211-A592-EB64F3837156}"/>
          </ac:spMkLst>
        </pc:spChg>
        <pc:spChg chg="mod">
          <ac:chgData name="Vivek Saahil" userId="43ad321a-5946-4c44-869a-99c3331d9527" providerId="ADAL" clId="{EA813354-F016-409C-A55B-EB42D8BC8B73}" dt="2021-04-06T04:33:14.680" v="5341" actId="27803"/>
          <ac:spMkLst>
            <pc:docMk/>
            <pc:sldMk cId="1830847363" sldId="283"/>
            <ac:spMk id="16627" creationId="{679A02CC-921C-4D4B-B9FD-9586DB303F13}"/>
          </ac:spMkLst>
        </pc:spChg>
        <pc:spChg chg="mod">
          <ac:chgData name="Vivek Saahil" userId="43ad321a-5946-4c44-869a-99c3331d9527" providerId="ADAL" clId="{EA813354-F016-409C-A55B-EB42D8BC8B73}" dt="2021-04-06T04:33:14.680" v="5341" actId="27803"/>
          <ac:spMkLst>
            <pc:docMk/>
            <pc:sldMk cId="1830847363" sldId="283"/>
            <ac:spMk id="16628" creationId="{3C20A1AC-4024-496E-907C-F2287D3B330D}"/>
          </ac:spMkLst>
        </pc:spChg>
        <pc:spChg chg="mod">
          <ac:chgData name="Vivek Saahil" userId="43ad321a-5946-4c44-869a-99c3331d9527" providerId="ADAL" clId="{EA813354-F016-409C-A55B-EB42D8BC8B73}" dt="2021-04-06T04:33:14.680" v="5341" actId="27803"/>
          <ac:spMkLst>
            <pc:docMk/>
            <pc:sldMk cId="1830847363" sldId="283"/>
            <ac:spMk id="16629" creationId="{4D970ABC-AE18-496F-A166-D259847935F4}"/>
          </ac:spMkLst>
        </pc:spChg>
        <pc:spChg chg="mod">
          <ac:chgData name="Vivek Saahil" userId="43ad321a-5946-4c44-869a-99c3331d9527" providerId="ADAL" clId="{EA813354-F016-409C-A55B-EB42D8BC8B73}" dt="2021-04-06T04:33:14.680" v="5341" actId="27803"/>
          <ac:spMkLst>
            <pc:docMk/>
            <pc:sldMk cId="1830847363" sldId="283"/>
            <ac:spMk id="16630" creationId="{A5DFD34A-5F35-43B1-B7A6-79C7E605921F}"/>
          </ac:spMkLst>
        </pc:spChg>
        <pc:spChg chg="mod">
          <ac:chgData name="Vivek Saahil" userId="43ad321a-5946-4c44-869a-99c3331d9527" providerId="ADAL" clId="{EA813354-F016-409C-A55B-EB42D8BC8B73}" dt="2021-04-06T04:33:14.680" v="5341" actId="27803"/>
          <ac:spMkLst>
            <pc:docMk/>
            <pc:sldMk cId="1830847363" sldId="283"/>
            <ac:spMk id="16631" creationId="{A0B5A9DF-9559-49C9-8216-F58097066EE7}"/>
          </ac:spMkLst>
        </pc:spChg>
        <pc:spChg chg="mod">
          <ac:chgData name="Vivek Saahil" userId="43ad321a-5946-4c44-869a-99c3331d9527" providerId="ADAL" clId="{EA813354-F016-409C-A55B-EB42D8BC8B73}" dt="2021-04-06T04:33:14.680" v="5341" actId="27803"/>
          <ac:spMkLst>
            <pc:docMk/>
            <pc:sldMk cId="1830847363" sldId="283"/>
            <ac:spMk id="16632" creationId="{D4BDF9BE-8ED3-4590-ADE1-D0DE82E38B24}"/>
          </ac:spMkLst>
        </pc:spChg>
        <pc:spChg chg="mod">
          <ac:chgData name="Vivek Saahil" userId="43ad321a-5946-4c44-869a-99c3331d9527" providerId="ADAL" clId="{EA813354-F016-409C-A55B-EB42D8BC8B73}" dt="2021-04-06T04:33:14.680" v="5341" actId="27803"/>
          <ac:spMkLst>
            <pc:docMk/>
            <pc:sldMk cId="1830847363" sldId="283"/>
            <ac:spMk id="16633" creationId="{C41BD231-B301-4AC0-B086-FAAA6B76DFA7}"/>
          </ac:spMkLst>
        </pc:spChg>
        <pc:spChg chg="mod">
          <ac:chgData name="Vivek Saahil" userId="43ad321a-5946-4c44-869a-99c3331d9527" providerId="ADAL" clId="{EA813354-F016-409C-A55B-EB42D8BC8B73}" dt="2021-04-06T04:33:14.680" v="5341" actId="27803"/>
          <ac:spMkLst>
            <pc:docMk/>
            <pc:sldMk cId="1830847363" sldId="283"/>
            <ac:spMk id="16634" creationId="{E77A1738-F9DD-450F-9440-0397A63528C2}"/>
          </ac:spMkLst>
        </pc:spChg>
        <pc:spChg chg="mod">
          <ac:chgData name="Vivek Saahil" userId="43ad321a-5946-4c44-869a-99c3331d9527" providerId="ADAL" clId="{EA813354-F016-409C-A55B-EB42D8BC8B73}" dt="2021-04-06T04:33:14.680" v="5341" actId="27803"/>
          <ac:spMkLst>
            <pc:docMk/>
            <pc:sldMk cId="1830847363" sldId="283"/>
            <ac:spMk id="16635" creationId="{AED4321A-8032-426F-B732-F52CC23E9DF3}"/>
          </ac:spMkLst>
        </pc:spChg>
        <pc:spChg chg="mod">
          <ac:chgData name="Vivek Saahil" userId="43ad321a-5946-4c44-869a-99c3331d9527" providerId="ADAL" clId="{EA813354-F016-409C-A55B-EB42D8BC8B73}" dt="2021-04-06T04:33:14.680" v="5341" actId="27803"/>
          <ac:spMkLst>
            <pc:docMk/>
            <pc:sldMk cId="1830847363" sldId="283"/>
            <ac:spMk id="16636" creationId="{9F3ED7E7-4DAC-40E8-8EAF-F903998A40D2}"/>
          </ac:spMkLst>
        </pc:spChg>
        <pc:spChg chg="mod">
          <ac:chgData name="Vivek Saahil" userId="43ad321a-5946-4c44-869a-99c3331d9527" providerId="ADAL" clId="{EA813354-F016-409C-A55B-EB42D8BC8B73}" dt="2021-04-06T04:33:14.680" v="5341" actId="27803"/>
          <ac:spMkLst>
            <pc:docMk/>
            <pc:sldMk cId="1830847363" sldId="283"/>
            <ac:spMk id="16637" creationId="{79816CE4-5D8D-4F6F-897B-AD7C77CBB14A}"/>
          </ac:spMkLst>
        </pc:spChg>
        <pc:spChg chg="mod">
          <ac:chgData name="Vivek Saahil" userId="43ad321a-5946-4c44-869a-99c3331d9527" providerId="ADAL" clId="{EA813354-F016-409C-A55B-EB42D8BC8B73}" dt="2021-04-06T04:33:14.680" v="5341" actId="27803"/>
          <ac:spMkLst>
            <pc:docMk/>
            <pc:sldMk cId="1830847363" sldId="283"/>
            <ac:spMk id="16638" creationId="{B820C893-E0A3-4700-A5DF-43AF24EF35DA}"/>
          </ac:spMkLst>
        </pc:spChg>
        <pc:spChg chg="mod">
          <ac:chgData name="Vivek Saahil" userId="43ad321a-5946-4c44-869a-99c3331d9527" providerId="ADAL" clId="{EA813354-F016-409C-A55B-EB42D8BC8B73}" dt="2021-04-06T04:33:14.680" v="5341" actId="27803"/>
          <ac:spMkLst>
            <pc:docMk/>
            <pc:sldMk cId="1830847363" sldId="283"/>
            <ac:spMk id="16639" creationId="{B3F8AD9A-AAD7-473E-B5E2-88BCA430E5A8}"/>
          </ac:spMkLst>
        </pc:spChg>
        <pc:spChg chg="mod">
          <ac:chgData name="Vivek Saahil" userId="43ad321a-5946-4c44-869a-99c3331d9527" providerId="ADAL" clId="{EA813354-F016-409C-A55B-EB42D8BC8B73}" dt="2021-04-06T04:33:14.680" v="5341" actId="27803"/>
          <ac:spMkLst>
            <pc:docMk/>
            <pc:sldMk cId="1830847363" sldId="283"/>
            <ac:spMk id="16640" creationId="{08AF4BFA-8EFA-4AF6-91BE-6F7C59163D11}"/>
          </ac:spMkLst>
        </pc:spChg>
        <pc:spChg chg="mod">
          <ac:chgData name="Vivek Saahil" userId="43ad321a-5946-4c44-869a-99c3331d9527" providerId="ADAL" clId="{EA813354-F016-409C-A55B-EB42D8BC8B73}" dt="2021-04-06T04:33:14.680" v="5341" actId="27803"/>
          <ac:spMkLst>
            <pc:docMk/>
            <pc:sldMk cId="1830847363" sldId="283"/>
            <ac:spMk id="16641" creationId="{01887228-9D76-4E26-AD6A-7A3DDFCAB3D4}"/>
          </ac:spMkLst>
        </pc:spChg>
        <pc:spChg chg="mod">
          <ac:chgData name="Vivek Saahil" userId="43ad321a-5946-4c44-869a-99c3331d9527" providerId="ADAL" clId="{EA813354-F016-409C-A55B-EB42D8BC8B73}" dt="2021-04-06T04:33:14.680" v="5341" actId="27803"/>
          <ac:spMkLst>
            <pc:docMk/>
            <pc:sldMk cId="1830847363" sldId="283"/>
            <ac:spMk id="16642" creationId="{3DDE0123-3075-4108-ADE6-904D88B8A9BC}"/>
          </ac:spMkLst>
        </pc:spChg>
        <pc:spChg chg="mod">
          <ac:chgData name="Vivek Saahil" userId="43ad321a-5946-4c44-869a-99c3331d9527" providerId="ADAL" clId="{EA813354-F016-409C-A55B-EB42D8BC8B73}" dt="2021-04-06T04:33:14.680" v="5341" actId="27803"/>
          <ac:spMkLst>
            <pc:docMk/>
            <pc:sldMk cId="1830847363" sldId="283"/>
            <ac:spMk id="16643" creationId="{C0585BB3-5228-43D8-8C24-3D45EEE07DED}"/>
          </ac:spMkLst>
        </pc:spChg>
        <pc:spChg chg="mod">
          <ac:chgData name="Vivek Saahil" userId="43ad321a-5946-4c44-869a-99c3331d9527" providerId="ADAL" clId="{EA813354-F016-409C-A55B-EB42D8BC8B73}" dt="2021-04-06T04:33:14.680" v="5341" actId="27803"/>
          <ac:spMkLst>
            <pc:docMk/>
            <pc:sldMk cId="1830847363" sldId="283"/>
            <ac:spMk id="16644" creationId="{84A9F004-ABEF-429F-9995-9487EAD50040}"/>
          </ac:spMkLst>
        </pc:spChg>
        <pc:spChg chg="mod">
          <ac:chgData name="Vivek Saahil" userId="43ad321a-5946-4c44-869a-99c3331d9527" providerId="ADAL" clId="{EA813354-F016-409C-A55B-EB42D8BC8B73}" dt="2021-04-06T04:33:14.680" v="5341" actId="27803"/>
          <ac:spMkLst>
            <pc:docMk/>
            <pc:sldMk cId="1830847363" sldId="283"/>
            <ac:spMk id="16645" creationId="{91DF443A-0182-4FE3-936E-2CA39B0CEA28}"/>
          </ac:spMkLst>
        </pc:spChg>
        <pc:spChg chg="mod">
          <ac:chgData name="Vivek Saahil" userId="43ad321a-5946-4c44-869a-99c3331d9527" providerId="ADAL" clId="{EA813354-F016-409C-A55B-EB42D8BC8B73}" dt="2021-04-06T04:33:14.680" v="5341" actId="27803"/>
          <ac:spMkLst>
            <pc:docMk/>
            <pc:sldMk cId="1830847363" sldId="283"/>
            <ac:spMk id="16646" creationId="{941C9AFA-4CAA-4234-9096-8D03F1F2199E}"/>
          </ac:spMkLst>
        </pc:spChg>
        <pc:spChg chg="mod">
          <ac:chgData name="Vivek Saahil" userId="43ad321a-5946-4c44-869a-99c3331d9527" providerId="ADAL" clId="{EA813354-F016-409C-A55B-EB42D8BC8B73}" dt="2021-04-06T04:33:14.680" v="5341" actId="27803"/>
          <ac:spMkLst>
            <pc:docMk/>
            <pc:sldMk cId="1830847363" sldId="283"/>
            <ac:spMk id="16647" creationId="{876220A4-7BFA-42B5-BD7A-4C73423C1670}"/>
          </ac:spMkLst>
        </pc:spChg>
        <pc:spChg chg="mod">
          <ac:chgData name="Vivek Saahil" userId="43ad321a-5946-4c44-869a-99c3331d9527" providerId="ADAL" clId="{EA813354-F016-409C-A55B-EB42D8BC8B73}" dt="2021-04-06T04:33:14.680" v="5341" actId="27803"/>
          <ac:spMkLst>
            <pc:docMk/>
            <pc:sldMk cId="1830847363" sldId="283"/>
            <ac:spMk id="16648" creationId="{B7D0AFF6-D2B9-414A-A12B-7EB173847D37}"/>
          </ac:spMkLst>
        </pc:spChg>
        <pc:spChg chg="mod">
          <ac:chgData name="Vivek Saahil" userId="43ad321a-5946-4c44-869a-99c3331d9527" providerId="ADAL" clId="{EA813354-F016-409C-A55B-EB42D8BC8B73}" dt="2021-04-06T04:33:14.680" v="5341" actId="27803"/>
          <ac:spMkLst>
            <pc:docMk/>
            <pc:sldMk cId="1830847363" sldId="283"/>
            <ac:spMk id="16649" creationId="{D0C31964-EBAE-4D50-B33C-A9183C153450}"/>
          </ac:spMkLst>
        </pc:spChg>
        <pc:spChg chg="mod">
          <ac:chgData name="Vivek Saahil" userId="43ad321a-5946-4c44-869a-99c3331d9527" providerId="ADAL" clId="{EA813354-F016-409C-A55B-EB42D8BC8B73}" dt="2021-04-06T04:33:14.680" v="5341" actId="27803"/>
          <ac:spMkLst>
            <pc:docMk/>
            <pc:sldMk cId="1830847363" sldId="283"/>
            <ac:spMk id="16650" creationId="{1CAA1027-E52D-4A66-8479-56F612794FBB}"/>
          </ac:spMkLst>
        </pc:spChg>
        <pc:spChg chg="mod">
          <ac:chgData name="Vivek Saahil" userId="43ad321a-5946-4c44-869a-99c3331d9527" providerId="ADAL" clId="{EA813354-F016-409C-A55B-EB42D8BC8B73}" dt="2021-04-06T04:33:14.680" v="5341" actId="27803"/>
          <ac:spMkLst>
            <pc:docMk/>
            <pc:sldMk cId="1830847363" sldId="283"/>
            <ac:spMk id="16651" creationId="{E8282CF9-8AC1-43E2-9698-19FF6B79F374}"/>
          </ac:spMkLst>
        </pc:spChg>
        <pc:spChg chg="mod">
          <ac:chgData name="Vivek Saahil" userId="43ad321a-5946-4c44-869a-99c3331d9527" providerId="ADAL" clId="{EA813354-F016-409C-A55B-EB42D8BC8B73}" dt="2021-04-06T04:33:14.680" v="5341" actId="27803"/>
          <ac:spMkLst>
            <pc:docMk/>
            <pc:sldMk cId="1830847363" sldId="283"/>
            <ac:spMk id="16652" creationId="{FF80EDF9-4965-4660-A1B5-CE19BBB9E592}"/>
          </ac:spMkLst>
        </pc:spChg>
        <pc:spChg chg="mod">
          <ac:chgData name="Vivek Saahil" userId="43ad321a-5946-4c44-869a-99c3331d9527" providerId="ADAL" clId="{EA813354-F016-409C-A55B-EB42D8BC8B73}" dt="2021-04-06T04:33:14.680" v="5341" actId="27803"/>
          <ac:spMkLst>
            <pc:docMk/>
            <pc:sldMk cId="1830847363" sldId="283"/>
            <ac:spMk id="16653" creationId="{6A5C4B96-0B93-47D0-ACA3-1A7F09680516}"/>
          </ac:spMkLst>
        </pc:spChg>
        <pc:spChg chg="mod">
          <ac:chgData name="Vivek Saahil" userId="43ad321a-5946-4c44-869a-99c3331d9527" providerId="ADAL" clId="{EA813354-F016-409C-A55B-EB42D8BC8B73}" dt="2021-04-06T04:33:14.680" v="5341" actId="27803"/>
          <ac:spMkLst>
            <pc:docMk/>
            <pc:sldMk cId="1830847363" sldId="283"/>
            <ac:spMk id="16654" creationId="{60864B2E-2166-4E37-A78A-7986D3393AF5}"/>
          </ac:spMkLst>
        </pc:spChg>
        <pc:spChg chg="mod">
          <ac:chgData name="Vivek Saahil" userId="43ad321a-5946-4c44-869a-99c3331d9527" providerId="ADAL" clId="{EA813354-F016-409C-A55B-EB42D8BC8B73}" dt="2021-04-06T04:33:14.680" v="5341" actId="27803"/>
          <ac:spMkLst>
            <pc:docMk/>
            <pc:sldMk cId="1830847363" sldId="283"/>
            <ac:spMk id="16655" creationId="{9BFA94E3-07E9-4AB0-ABB1-9EC0A48F269B}"/>
          </ac:spMkLst>
        </pc:spChg>
        <pc:spChg chg="mod">
          <ac:chgData name="Vivek Saahil" userId="43ad321a-5946-4c44-869a-99c3331d9527" providerId="ADAL" clId="{EA813354-F016-409C-A55B-EB42D8BC8B73}" dt="2021-04-06T04:33:14.680" v="5341" actId="27803"/>
          <ac:spMkLst>
            <pc:docMk/>
            <pc:sldMk cId="1830847363" sldId="283"/>
            <ac:spMk id="16656" creationId="{7E14DDF5-D19D-4CBF-BDB8-B55ADAB61E56}"/>
          </ac:spMkLst>
        </pc:spChg>
        <pc:spChg chg="mod">
          <ac:chgData name="Vivek Saahil" userId="43ad321a-5946-4c44-869a-99c3331d9527" providerId="ADAL" clId="{EA813354-F016-409C-A55B-EB42D8BC8B73}" dt="2021-04-06T04:33:14.680" v="5341" actId="27803"/>
          <ac:spMkLst>
            <pc:docMk/>
            <pc:sldMk cId="1830847363" sldId="283"/>
            <ac:spMk id="16657" creationId="{E1B129DD-E2A8-410B-9890-E280000EC6BA}"/>
          </ac:spMkLst>
        </pc:spChg>
        <pc:spChg chg="mod">
          <ac:chgData name="Vivek Saahil" userId="43ad321a-5946-4c44-869a-99c3331d9527" providerId="ADAL" clId="{EA813354-F016-409C-A55B-EB42D8BC8B73}" dt="2021-04-06T04:33:14.680" v="5341" actId="27803"/>
          <ac:spMkLst>
            <pc:docMk/>
            <pc:sldMk cId="1830847363" sldId="283"/>
            <ac:spMk id="16658" creationId="{43CA2DCB-7189-4750-9D24-1492B31541A2}"/>
          </ac:spMkLst>
        </pc:spChg>
        <pc:spChg chg="mod">
          <ac:chgData name="Vivek Saahil" userId="43ad321a-5946-4c44-869a-99c3331d9527" providerId="ADAL" clId="{EA813354-F016-409C-A55B-EB42D8BC8B73}" dt="2021-04-06T04:33:14.680" v="5341" actId="27803"/>
          <ac:spMkLst>
            <pc:docMk/>
            <pc:sldMk cId="1830847363" sldId="283"/>
            <ac:spMk id="16659" creationId="{D28EA694-96C5-43B9-8B95-D9313C2575C4}"/>
          </ac:spMkLst>
        </pc:spChg>
        <pc:spChg chg="mod">
          <ac:chgData name="Vivek Saahil" userId="43ad321a-5946-4c44-869a-99c3331d9527" providerId="ADAL" clId="{EA813354-F016-409C-A55B-EB42D8BC8B73}" dt="2021-04-06T04:33:14.680" v="5341" actId="27803"/>
          <ac:spMkLst>
            <pc:docMk/>
            <pc:sldMk cId="1830847363" sldId="283"/>
            <ac:spMk id="16660" creationId="{203C60BB-2DAE-45EE-A9FA-DA1D449394F8}"/>
          </ac:spMkLst>
        </pc:spChg>
        <pc:spChg chg="mod">
          <ac:chgData name="Vivek Saahil" userId="43ad321a-5946-4c44-869a-99c3331d9527" providerId="ADAL" clId="{EA813354-F016-409C-A55B-EB42D8BC8B73}" dt="2021-04-06T04:33:14.680" v="5341" actId="27803"/>
          <ac:spMkLst>
            <pc:docMk/>
            <pc:sldMk cId="1830847363" sldId="283"/>
            <ac:spMk id="16661" creationId="{850FCB40-C9B8-4E1F-9394-99EA6799C89C}"/>
          </ac:spMkLst>
        </pc:spChg>
        <pc:spChg chg="mod">
          <ac:chgData name="Vivek Saahil" userId="43ad321a-5946-4c44-869a-99c3331d9527" providerId="ADAL" clId="{EA813354-F016-409C-A55B-EB42D8BC8B73}" dt="2021-04-06T04:33:14.680" v="5341" actId="27803"/>
          <ac:spMkLst>
            <pc:docMk/>
            <pc:sldMk cId="1830847363" sldId="283"/>
            <ac:spMk id="16662" creationId="{98166182-E202-4C7A-85A5-B7017BAC4ABA}"/>
          </ac:spMkLst>
        </pc:spChg>
        <pc:spChg chg="mod">
          <ac:chgData name="Vivek Saahil" userId="43ad321a-5946-4c44-869a-99c3331d9527" providerId="ADAL" clId="{EA813354-F016-409C-A55B-EB42D8BC8B73}" dt="2021-04-06T04:33:14.680" v="5341" actId="27803"/>
          <ac:spMkLst>
            <pc:docMk/>
            <pc:sldMk cId="1830847363" sldId="283"/>
            <ac:spMk id="16663" creationId="{5276E22E-A252-43E4-8607-96EAFE4FF801}"/>
          </ac:spMkLst>
        </pc:spChg>
        <pc:spChg chg="mod">
          <ac:chgData name="Vivek Saahil" userId="43ad321a-5946-4c44-869a-99c3331d9527" providerId="ADAL" clId="{EA813354-F016-409C-A55B-EB42D8BC8B73}" dt="2021-04-06T04:33:14.680" v="5341" actId="27803"/>
          <ac:spMkLst>
            <pc:docMk/>
            <pc:sldMk cId="1830847363" sldId="283"/>
            <ac:spMk id="16664" creationId="{56EE1EB8-3477-48A7-B327-A6C0E84E58EC}"/>
          </ac:spMkLst>
        </pc:spChg>
        <pc:spChg chg="mod">
          <ac:chgData name="Vivek Saahil" userId="43ad321a-5946-4c44-869a-99c3331d9527" providerId="ADAL" clId="{EA813354-F016-409C-A55B-EB42D8BC8B73}" dt="2021-04-06T04:33:14.680" v="5341" actId="27803"/>
          <ac:spMkLst>
            <pc:docMk/>
            <pc:sldMk cId="1830847363" sldId="283"/>
            <ac:spMk id="16665" creationId="{B6252FED-DC5D-4F0E-BE9E-2D3D5265A99B}"/>
          </ac:spMkLst>
        </pc:spChg>
        <pc:spChg chg="mod">
          <ac:chgData name="Vivek Saahil" userId="43ad321a-5946-4c44-869a-99c3331d9527" providerId="ADAL" clId="{EA813354-F016-409C-A55B-EB42D8BC8B73}" dt="2021-04-06T04:33:14.680" v="5341" actId="27803"/>
          <ac:spMkLst>
            <pc:docMk/>
            <pc:sldMk cId="1830847363" sldId="283"/>
            <ac:spMk id="16666" creationId="{6FE31E99-A03F-4514-9CC5-0B9B664813D5}"/>
          </ac:spMkLst>
        </pc:spChg>
        <pc:spChg chg="mod">
          <ac:chgData name="Vivek Saahil" userId="43ad321a-5946-4c44-869a-99c3331d9527" providerId="ADAL" clId="{EA813354-F016-409C-A55B-EB42D8BC8B73}" dt="2021-04-06T04:33:14.680" v="5341" actId="27803"/>
          <ac:spMkLst>
            <pc:docMk/>
            <pc:sldMk cId="1830847363" sldId="283"/>
            <ac:spMk id="16667" creationId="{0B9306EF-ACFD-4EBF-94DE-56F7D2A8F345}"/>
          </ac:spMkLst>
        </pc:spChg>
        <pc:spChg chg="mod">
          <ac:chgData name="Vivek Saahil" userId="43ad321a-5946-4c44-869a-99c3331d9527" providerId="ADAL" clId="{EA813354-F016-409C-A55B-EB42D8BC8B73}" dt="2021-04-06T04:33:14.680" v="5341" actId="27803"/>
          <ac:spMkLst>
            <pc:docMk/>
            <pc:sldMk cId="1830847363" sldId="283"/>
            <ac:spMk id="16668" creationId="{83394A62-157D-4664-BDE9-EF2EB16467D3}"/>
          </ac:spMkLst>
        </pc:spChg>
        <pc:spChg chg="mod">
          <ac:chgData name="Vivek Saahil" userId="43ad321a-5946-4c44-869a-99c3331d9527" providerId="ADAL" clId="{EA813354-F016-409C-A55B-EB42D8BC8B73}" dt="2021-04-06T04:33:14.680" v="5341" actId="27803"/>
          <ac:spMkLst>
            <pc:docMk/>
            <pc:sldMk cId="1830847363" sldId="283"/>
            <ac:spMk id="16669" creationId="{7646E207-0713-4584-8740-692EAA67C8F5}"/>
          </ac:spMkLst>
        </pc:spChg>
        <pc:spChg chg="mod">
          <ac:chgData name="Vivek Saahil" userId="43ad321a-5946-4c44-869a-99c3331d9527" providerId="ADAL" clId="{EA813354-F016-409C-A55B-EB42D8BC8B73}" dt="2021-04-06T04:33:14.680" v="5341" actId="27803"/>
          <ac:spMkLst>
            <pc:docMk/>
            <pc:sldMk cId="1830847363" sldId="283"/>
            <ac:spMk id="16670" creationId="{65EB22CF-9930-4329-9CDD-0869B2840BE6}"/>
          </ac:spMkLst>
        </pc:spChg>
        <pc:spChg chg="mod">
          <ac:chgData name="Vivek Saahil" userId="43ad321a-5946-4c44-869a-99c3331d9527" providerId="ADAL" clId="{EA813354-F016-409C-A55B-EB42D8BC8B73}" dt="2021-04-06T04:33:14.680" v="5341" actId="27803"/>
          <ac:spMkLst>
            <pc:docMk/>
            <pc:sldMk cId="1830847363" sldId="283"/>
            <ac:spMk id="16671" creationId="{A86BA953-DF18-4FC1-848D-31BBB6DC584A}"/>
          </ac:spMkLst>
        </pc:spChg>
        <pc:spChg chg="mod">
          <ac:chgData name="Vivek Saahil" userId="43ad321a-5946-4c44-869a-99c3331d9527" providerId="ADAL" clId="{EA813354-F016-409C-A55B-EB42D8BC8B73}" dt="2021-04-06T04:33:14.680" v="5341" actId="27803"/>
          <ac:spMkLst>
            <pc:docMk/>
            <pc:sldMk cId="1830847363" sldId="283"/>
            <ac:spMk id="16672" creationId="{20747DD8-7733-4284-903C-AD5CACA4BD72}"/>
          </ac:spMkLst>
        </pc:spChg>
        <pc:spChg chg="mod">
          <ac:chgData name="Vivek Saahil" userId="43ad321a-5946-4c44-869a-99c3331d9527" providerId="ADAL" clId="{EA813354-F016-409C-A55B-EB42D8BC8B73}" dt="2021-04-06T04:33:14.680" v="5341" actId="27803"/>
          <ac:spMkLst>
            <pc:docMk/>
            <pc:sldMk cId="1830847363" sldId="283"/>
            <ac:spMk id="16673" creationId="{F790DA11-430C-4868-9F93-7F2401858F14}"/>
          </ac:spMkLst>
        </pc:spChg>
        <pc:spChg chg="mod">
          <ac:chgData name="Vivek Saahil" userId="43ad321a-5946-4c44-869a-99c3331d9527" providerId="ADAL" clId="{EA813354-F016-409C-A55B-EB42D8BC8B73}" dt="2021-04-06T04:33:14.680" v="5341" actId="27803"/>
          <ac:spMkLst>
            <pc:docMk/>
            <pc:sldMk cId="1830847363" sldId="283"/>
            <ac:spMk id="16674" creationId="{8C442F6E-AF31-457C-A853-5EC0F16ADB46}"/>
          </ac:spMkLst>
        </pc:spChg>
        <pc:spChg chg="mod">
          <ac:chgData name="Vivek Saahil" userId="43ad321a-5946-4c44-869a-99c3331d9527" providerId="ADAL" clId="{EA813354-F016-409C-A55B-EB42D8BC8B73}" dt="2021-04-06T04:33:14.680" v="5341" actId="27803"/>
          <ac:spMkLst>
            <pc:docMk/>
            <pc:sldMk cId="1830847363" sldId="283"/>
            <ac:spMk id="16675" creationId="{6AE9F1F2-1888-4389-8C2F-C6D25A7C4BBB}"/>
          </ac:spMkLst>
        </pc:spChg>
        <pc:spChg chg="mod">
          <ac:chgData name="Vivek Saahil" userId="43ad321a-5946-4c44-869a-99c3331d9527" providerId="ADAL" clId="{EA813354-F016-409C-A55B-EB42D8BC8B73}" dt="2021-04-06T04:33:14.680" v="5341" actId="27803"/>
          <ac:spMkLst>
            <pc:docMk/>
            <pc:sldMk cId="1830847363" sldId="283"/>
            <ac:spMk id="16676" creationId="{4656450E-EA5C-4E98-89DE-A4324D10BCCD}"/>
          </ac:spMkLst>
        </pc:spChg>
        <pc:spChg chg="mod">
          <ac:chgData name="Vivek Saahil" userId="43ad321a-5946-4c44-869a-99c3331d9527" providerId="ADAL" clId="{EA813354-F016-409C-A55B-EB42D8BC8B73}" dt="2021-04-06T04:33:14.680" v="5341" actId="27803"/>
          <ac:spMkLst>
            <pc:docMk/>
            <pc:sldMk cId="1830847363" sldId="283"/>
            <ac:spMk id="16677" creationId="{017BE654-747E-4FAB-891E-82F75BE680CC}"/>
          </ac:spMkLst>
        </pc:spChg>
        <pc:spChg chg="mod">
          <ac:chgData name="Vivek Saahil" userId="43ad321a-5946-4c44-869a-99c3331d9527" providerId="ADAL" clId="{EA813354-F016-409C-A55B-EB42D8BC8B73}" dt="2021-04-06T04:33:14.680" v="5341" actId="27803"/>
          <ac:spMkLst>
            <pc:docMk/>
            <pc:sldMk cId="1830847363" sldId="283"/>
            <ac:spMk id="16678" creationId="{CFF6C7B2-78B6-4E86-AE0C-862463D6526A}"/>
          </ac:spMkLst>
        </pc:spChg>
        <pc:spChg chg="mod">
          <ac:chgData name="Vivek Saahil" userId="43ad321a-5946-4c44-869a-99c3331d9527" providerId="ADAL" clId="{EA813354-F016-409C-A55B-EB42D8BC8B73}" dt="2021-04-06T04:33:14.680" v="5341" actId="27803"/>
          <ac:spMkLst>
            <pc:docMk/>
            <pc:sldMk cId="1830847363" sldId="283"/>
            <ac:spMk id="16679" creationId="{88D0AAA4-8511-4D43-B86A-8D1E66B99023}"/>
          </ac:spMkLst>
        </pc:spChg>
        <pc:spChg chg="mod">
          <ac:chgData name="Vivek Saahil" userId="43ad321a-5946-4c44-869a-99c3331d9527" providerId="ADAL" clId="{EA813354-F016-409C-A55B-EB42D8BC8B73}" dt="2021-04-06T04:33:14.680" v="5341" actId="27803"/>
          <ac:spMkLst>
            <pc:docMk/>
            <pc:sldMk cId="1830847363" sldId="283"/>
            <ac:spMk id="16680" creationId="{3B945988-0429-4154-986B-0AB3C2D3BB91}"/>
          </ac:spMkLst>
        </pc:spChg>
        <pc:spChg chg="mod">
          <ac:chgData name="Vivek Saahil" userId="43ad321a-5946-4c44-869a-99c3331d9527" providerId="ADAL" clId="{EA813354-F016-409C-A55B-EB42D8BC8B73}" dt="2021-04-06T04:33:14.680" v="5341" actId="27803"/>
          <ac:spMkLst>
            <pc:docMk/>
            <pc:sldMk cId="1830847363" sldId="283"/>
            <ac:spMk id="16681" creationId="{BA25FC81-1BBC-464A-90DC-BF873B1FA260}"/>
          </ac:spMkLst>
        </pc:spChg>
        <pc:spChg chg="mod">
          <ac:chgData name="Vivek Saahil" userId="43ad321a-5946-4c44-869a-99c3331d9527" providerId="ADAL" clId="{EA813354-F016-409C-A55B-EB42D8BC8B73}" dt="2021-04-06T04:33:14.680" v="5341" actId="27803"/>
          <ac:spMkLst>
            <pc:docMk/>
            <pc:sldMk cId="1830847363" sldId="283"/>
            <ac:spMk id="16682" creationId="{5A185C5C-5729-4CF5-9B07-876BACF53041}"/>
          </ac:spMkLst>
        </pc:spChg>
        <pc:spChg chg="mod">
          <ac:chgData name="Vivek Saahil" userId="43ad321a-5946-4c44-869a-99c3331d9527" providerId="ADAL" clId="{EA813354-F016-409C-A55B-EB42D8BC8B73}" dt="2021-04-06T04:33:14.680" v="5341" actId="27803"/>
          <ac:spMkLst>
            <pc:docMk/>
            <pc:sldMk cId="1830847363" sldId="283"/>
            <ac:spMk id="16683" creationId="{DEE81877-2FD4-48A8-9AC1-D1FFC5ACBBFB}"/>
          </ac:spMkLst>
        </pc:spChg>
        <pc:spChg chg="mod">
          <ac:chgData name="Vivek Saahil" userId="43ad321a-5946-4c44-869a-99c3331d9527" providerId="ADAL" clId="{EA813354-F016-409C-A55B-EB42D8BC8B73}" dt="2021-04-06T04:33:14.680" v="5341" actId="27803"/>
          <ac:spMkLst>
            <pc:docMk/>
            <pc:sldMk cId="1830847363" sldId="283"/>
            <ac:spMk id="16684" creationId="{C9C470DC-2A6B-426B-900E-E8F0E1D51F8C}"/>
          </ac:spMkLst>
        </pc:spChg>
        <pc:spChg chg="mod">
          <ac:chgData name="Vivek Saahil" userId="43ad321a-5946-4c44-869a-99c3331d9527" providerId="ADAL" clId="{EA813354-F016-409C-A55B-EB42D8BC8B73}" dt="2021-04-06T04:33:14.680" v="5341" actId="27803"/>
          <ac:spMkLst>
            <pc:docMk/>
            <pc:sldMk cId="1830847363" sldId="283"/>
            <ac:spMk id="16685" creationId="{0051021F-F48C-4CA7-994B-4DAFDCE82405}"/>
          </ac:spMkLst>
        </pc:spChg>
        <pc:spChg chg="mod">
          <ac:chgData name="Vivek Saahil" userId="43ad321a-5946-4c44-869a-99c3331d9527" providerId="ADAL" clId="{EA813354-F016-409C-A55B-EB42D8BC8B73}" dt="2021-04-06T04:33:14.680" v="5341" actId="27803"/>
          <ac:spMkLst>
            <pc:docMk/>
            <pc:sldMk cId="1830847363" sldId="283"/>
            <ac:spMk id="16686" creationId="{E234C80B-44B1-458B-8774-18D129CE8BE7}"/>
          </ac:spMkLst>
        </pc:spChg>
        <pc:spChg chg="mod">
          <ac:chgData name="Vivek Saahil" userId="43ad321a-5946-4c44-869a-99c3331d9527" providerId="ADAL" clId="{EA813354-F016-409C-A55B-EB42D8BC8B73}" dt="2021-04-06T04:33:14.680" v="5341" actId="27803"/>
          <ac:spMkLst>
            <pc:docMk/>
            <pc:sldMk cId="1830847363" sldId="283"/>
            <ac:spMk id="16687" creationId="{33ECF8EE-E1CB-44D3-B74F-545639D712DE}"/>
          </ac:spMkLst>
        </pc:spChg>
        <pc:spChg chg="mod">
          <ac:chgData name="Vivek Saahil" userId="43ad321a-5946-4c44-869a-99c3331d9527" providerId="ADAL" clId="{EA813354-F016-409C-A55B-EB42D8BC8B73}" dt="2021-04-06T04:33:14.680" v="5341" actId="27803"/>
          <ac:spMkLst>
            <pc:docMk/>
            <pc:sldMk cId="1830847363" sldId="283"/>
            <ac:spMk id="16688" creationId="{C3010784-4D77-4305-BD6A-4405EA84B00F}"/>
          </ac:spMkLst>
        </pc:spChg>
        <pc:spChg chg="mod">
          <ac:chgData name="Vivek Saahil" userId="43ad321a-5946-4c44-869a-99c3331d9527" providerId="ADAL" clId="{EA813354-F016-409C-A55B-EB42D8BC8B73}" dt="2021-04-06T04:33:14.680" v="5341" actId="27803"/>
          <ac:spMkLst>
            <pc:docMk/>
            <pc:sldMk cId="1830847363" sldId="283"/>
            <ac:spMk id="16689" creationId="{B97D54C2-8380-4021-B7B6-05A07B46B079}"/>
          </ac:spMkLst>
        </pc:spChg>
        <pc:spChg chg="mod">
          <ac:chgData name="Vivek Saahil" userId="43ad321a-5946-4c44-869a-99c3331d9527" providerId="ADAL" clId="{EA813354-F016-409C-A55B-EB42D8BC8B73}" dt="2021-04-06T04:33:14.680" v="5341" actId="27803"/>
          <ac:spMkLst>
            <pc:docMk/>
            <pc:sldMk cId="1830847363" sldId="283"/>
            <ac:spMk id="16690" creationId="{A1630B0C-8C70-4F99-BF0D-AE60E4D4DC27}"/>
          </ac:spMkLst>
        </pc:spChg>
        <pc:spChg chg="mod">
          <ac:chgData name="Vivek Saahil" userId="43ad321a-5946-4c44-869a-99c3331d9527" providerId="ADAL" clId="{EA813354-F016-409C-A55B-EB42D8BC8B73}" dt="2021-04-06T04:33:14.680" v="5341" actId="27803"/>
          <ac:spMkLst>
            <pc:docMk/>
            <pc:sldMk cId="1830847363" sldId="283"/>
            <ac:spMk id="16691" creationId="{8D5BB707-1E14-4406-970B-1A66FA9F9591}"/>
          </ac:spMkLst>
        </pc:spChg>
        <pc:spChg chg="mod">
          <ac:chgData name="Vivek Saahil" userId="43ad321a-5946-4c44-869a-99c3331d9527" providerId="ADAL" clId="{EA813354-F016-409C-A55B-EB42D8BC8B73}" dt="2021-04-06T04:33:14.680" v="5341" actId="27803"/>
          <ac:spMkLst>
            <pc:docMk/>
            <pc:sldMk cId="1830847363" sldId="283"/>
            <ac:spMk id="16692" creationId="{ECCA4369-E3B4-468D-9E53-1BE06451CF9C}"/>
          </ac:spMkLst>
        </pc:spChg>
        <pc:spChg chg="mod">
          <ac:chgData name="Vivek Saahil" userId="43ad321a-5946-4c44-869a-99c3331d9527" providerId="ADAL" clId="{EA813354-F016-409C-A55B-EB42D8BC8B73}" dt="2021-04-06T04:33:14.680" v="5341" actId="27803"/>
          <ac:spMkLst>
            <pc:docMk/>
            <pc:sldMk cId="1830847363" sldId="283"/>
            <ac:spMk id="16693" creationId="{AA830726-FC4B-473E-8FE4-08019201FBC4}"/>
          </ac:spMkLst>
        </pc:spChg>
        <pc:spChg chg="mod">
          <ac:chgData name="Vivek Saahil" userId="43ad321a-5946-4c44-869a-99c3331d9527" providerId="ADAL" clId="{EA813354-F016-409C-A55B-EB42D8BC8B73}" dt="2021-04-06T04:33:14.680" v="5341" actId="27803"/>
          <ac:spMkLst>
            <pc:docMk/>
            <pc:sldMk cId="1830847363" sldId="283"/>
            <ac:spMk id="16694" creationId="{61FF613A-DEA9-41CB-8FA5-1D03C4408117}"/>
          </ac:spMkLst>
        </pc:spChg>
        <pc:spChg chg="mod">
          <ac:chgData name="Vivek Saahil" userId="43ad321a-5946-4c44-869a-99c3331d9527" providerId="ADAL" clId="{EA813354-F016-409C-A55B-EB42D8BC8B73}" dt="2021-04-06T04:33:14.680" v="5341" actId="27803"/>
          <ac:spMkLst>
            <pc:docMk/>
            <pc:sldMk cId="1830847363" sldId="283"/>
            <ac:spMk id="16695" creationId="{3188426A-5423-4092-A19D-DE5A9832D2C6}"/>
          </ac:spMkLst>
        </pc:spChg>
        <pc:spChg chg="mod">
          <ac:chgData name="Vivek Saahil" userId="43ad321a-5946-4c44-869a-99c3331d9527" providerId="ADAL" clId="{EA813354-F016-409C-A55B-EB42D8BC8B73}" dt="2021-04-06T04:33:14.680" v="5341" actId="27803"/>
          <ac:spMkLst>
            <pc:docMk/>
            <pc:sldMk cId="1830847363" sldId="283"/>
            <ac:spMk id="16696" creationId="{F473BCA3-7E79-4BB6-8079-FE7228FE892F}"/>
          </ac:spMkLst>
        </pc:spChg>
        <pc:spChg chg="mod">
          <ac:chgData name="Vivek Saahil" userId="43ad321a-5946-4c44-869a-99c3331d9527" providerId="ADAL" clId="{EA813354-F016-409C-A55B-EB42D8BC8B73}" dt="2021-04-06T04:33:14.680" v="5341" actId="27803"/>
          <ac:spMkLst>
            <pc:docMk/>
            <pc:sldMk cId="1830847363" sldId="283"/>
            <ac:spMk id="16697" creationId="{0038FB40-4714-442B-A58A-32BD266DCCBD}"/>
          </ac:spMkLst>
        </pc:spChg>
        <pc:spChg chg="mod">
          <ac:chgData name="Vivek Saahil" userId="43ad321a-5946-4c44-869a-99c3331d9527" providerId="ADAL" clId="{EA813354-F016-409C-A55B-EB42D8BC8B73}" dt="2021-04-06T04:33:14.680" v="5341" actId="27803"/>
          <ac:spMkLst>
            <pc:docMk/>
            <pc:sldMk cId="1830847363" sldId="283"/>
            <ac:spMk id="16698" creationId="{9B38EEB6-922B-47CE-917A-33E9882A5481}"/>
          </ac:spMkLst>
        </pc:spChg>
        <pc:spChg chg="mod">
          <ac:chgData name="Vivek Saahil" userId="43ad321a-5946-4c44-869a-99c3331d9527" providerId="ADAL" clId="{EA813354-F016-409C-A55B-EB42D8BC8B73}" dt="2021-04-06T04:33:14.680" v="5341" actId="27803"/>
          <ac:spMkLst>
            <pc:docMk/>
            <pc:sldMk cId="1830847363" sldId="283"/>
            <ac:spMk id="16699" creationId="{20DB6B30-0564-4476-BDC3-3B493CF42560}"/>
          </ac:spMkLst>
        </pc:spChg>
        <pc:spChg chg="mod">
          <ac:chgData name="Vivek Saahil" userId="43ad321a-5946-4c44-869a-99c3331d9527" providerId="ADAL" clId="{EA813354-F016-409C-A55B-EB42D8BC8B73}" dt="2021-04-06T04:33:14.680" v="5341" actId="27803"/>
          <ac:spMkLst>
            <pc:docMk/>
            <pc:sldMk cId="1830847363" sldId="283"/>
            <ac:spMk id="16700" creationId="{B4043B34-36CB-4289-A49E-AF05C3F0DF56}"/>
          </ac:spMkLst>
        </pc:spChg>
        <pc:spChg chg="mod">
          <ac:chgData name="Vivek Saahil" userId="43ad321a-5946-4c44-869a-99c3331d9527" providerId="ADAL" clId="{EA813354-F016-409C-A55B-EB42D8BC8B73}" dt="2021-04-06T04:33:14.680" v="5341" actId="27803"/>
          <ac:spMkLst>
            <pc:docMk/>
            <pc:sldMk cId="1830847363" sldId="283"/>
            <ac:spMk id="16701" creationId="{C32A25D1-D1B4-4F5D-9E03-87FA178A3B25}"/>
          </ac:spMkLst>
        </pc:spChg>
        <pc:spChg chg="mod">
          <ac:chgData name="Vivek Saahil" userId="43ad321a-5946-4c44-869a-99c3331d9527" providerId="ADAL" clId="{EA813354-F016-409C-A55B-EB42D8BC8B73}" dt="2021-04-06T04:33:14.680" v="5341" actId="27803"/>
          <ac:spMkLst>
            <pc:docMk/>
            <pc:sldMk cId="1830847363" sldId="283"/>
            <ac:spMk id="16702" creationId="{51297453-EA60-461A-9636-035197B37CBB}"/>
          </ac:spMkLst>
        </pc:spChg>
        <pc:spChg chg="mod">
          <ac:chgData name="Vivek Saahil" userId="43ad321a-5946-4c44-869a-99c3331d9527" providerId="ADAL" clId="{EA813354-F016-409C-A55B-EB42D8BC8B73}" dt="2021-04-06T04:33:14.680" v="5341" actId="27803"/>
          <ac:spMkLst>
            <pc:docMk/>
            <pc:sldMk cId="1830847363" sldId="283"/>
            <ac:spMk id="16703" creationId="{C1E9C91A-B9FF-4C39-8E7B-CCAED0DF9E7C}"/>
          </ac:spMkLst>
        </pc:spChg>
        <pc:spChg chg="mod">
          <ac:chgData name="Vivek Saahil" userId="43ad321a-5946-4c44-869a-99c3331d9527" providerId="ADAL" clId="{EA813354-F016-409C-A55B-EB42D8BC8B73}" dt="2021-04-06T04:33:14.680" v="5341" actId="27803"/>
          <ac:spMkLst>
            <pc:docMk/>
            <pc:sldMk cId="1830847363" sldId="283"/>
            <ac:spMk id="16704" creationId="{C0AAB7F8-E6DB-4A71-88BF-1ECD97E121A1}"/>
          </ac:spMkLst>
        </pc:spChg>
        <pc:spChg chg="mod">
          <ac:chgData name="Vivek Saahil" userId="43ad321a-5946-4c44-869a-99c3331d9527" providerId="ADAL" clId="{EA813354-F016-409C-A55B-EB42D8BC8B73}" dt="2021-04-06T04:33:14.680" v="5341" actId="27803"/>
          <ac:spMkLst>
            <pc:docMk/>
            <pc:sldMk cId="1830847363" sldId="283"/>
            <ac:spMk id="16705" creationId="{FD4FFD79-25C6-4E3F-AA18-161505DAB562}"/>
          </ac:spMkLst>
        </pc:spChg>
        <pc:spChg chg="mod">
          <ac:chgData name="Vivek Saahil" userId="43ad321a-5946-4c44-869a-99c3331d9527" providerId="ADAL" clId="{EA813354-F016-409C-A55B-EB42D8BC8B73}" dt="2021-04-06T04:33:14.680" v="5341" actId="27803"/>
          <ac:spMkLst>
            <pc:docMk/>
            <pc:sldMk cId="1830847363" sldId="283"/>
            <ac:spMk id="16706" creationId="{12BD4B71-F596-47E4-A00A-F8397D7A424A}"/>
          </ac:spMkLst>
        </pc:spChg>
        <pc:spChg chg="mod">
          <ac:chgData name="Vivek Saahil" userId="43ad321a-5946-4c44-869a-99c3331d9527" providerId="ADAL" clId="{EA813354-F016-409C-A55B-EB42D8BC8B73}" dt="2021-04-06T04:33:14.680" v="5341" actId="27803"/>
          <ac:spMkLst>
            <pc:docMk/>
            <pc:sldMk cId="1830847363" sldId="283"/>
            <ac:spMk id="16707" creationId="{0B8B4F63-10C1-4082-A8EB-6A242FC22FA3}"/>
          </ac:spMkLst>
        </pc:spChg>
        <pc:spChg chg="mod">
          <ac:chgData name="Vivek Saahil" userId="43ad321a-5946-4c44-869a-99c3331d9527" providerId="ADAL" clId="{EA813354-F016-409C-A55B-EB42D8BC8B73}" dt="2021-04-06T04:33:14.680" v="5341" actId="27803"/>
          <ac:spMkLst>
            <pc:docMk/>
            <pc:sldMk cId="1830847363" sldId="283"/>
            <ac:spMk id="16708" creationId="{B4102E8E-A70A-48A6-BAAA-A28D1A86BE4E}"/>
          </ac:spMkLst>
        </pc:spChg>
        <pc:spChg chg="mod">
          <ac:chgData name="Vivek Saahil" userId="43ad321a-5946-4c44-869a-99c3331d9527" providerId="ADAL" clId="{EA813354-F016-409C-A55B-EB42D8BC8B73}" dt="2021-04-06T04:33:14.680" v="5341" actId="27803"/>
          <ac:spMkLst>
            <pc:docMk/>
            <pc:sldMk cId="1830847363" sldId="283"/>
            <ac:spMk id="16709" creationId="{0BA24FA8-3F71-455F-9122-E9AC43637E17}"/>
          </ac:spMkLst>
        </pc:spChg>
        <pc:spChg chg="mod">
          <ac:chgData name="Vivek Saahil" userId="43ad321a-5946-4c44-869a-99c3331d9527" providerId="ADAL" clId="{EA813354-F016-409C-A55B-EB42D8BC8B73}" dt="2021-04-06T04:33:14.680" v="5341" actId="27803"/>
          <ac:spMkLst>
            <pc:docMk/>
            <pc:sldMk cId="1830847363" sldId="283"/>
            <ac:spMk id="16710" creationId="{AE924B8B-1B7A-4E43-B7B3-10B0BFCA2856}"/>
          </ac:spMkLst>
        </pc:spChg>
        <pc:spChg chg="mod">
          <ac:chgData name="Vivek Saahil" userId="43ad321a-5946-4c44-869a-99c3331d9527" providerId="ADAL" clId="{EA813354-F016-409C-A55B-EB42D8BC8B73}" dt="2021-04-06T04:33:14.680" v="5341" actId="27803"/>
          <ac:spMkLst>
            <pc:docMk/>
            <pc:sldMk cId="1830847363" sldId="283"/>
            <ac:spMk id="16711" creationId="{96C648FB-47BB-422F-B553-1BB6EEEE9228}"/>
          </ac:spMkLst>
        </pc:spChg>
        <pc:spChg chg="mod">
          <ac:chgData name="Vivek Saahil" userId="43ad321a-5946-4c44-869a-99c3331d9527" providerId="ADAL" clId="{EA813354-F016-409C-A55B-EB42D8BC8B73}" dt="2021-04-06T04:33:14.680" v="5341" actId="27803"/>
          <ac:spMkLst>
            <pc:docMk/>
            <pc:sldMk cId="1830847363" sldId="283"/>
            <ac:spMk id="16712" creationId="{EBDEAC7E-EA50-4709-9EBF-99CEEFA3A762}"/>
          </ac:spMkLst>
        </pc:spChg>
        <pc:spChg chg="mod">
          <ac:chgData name="Vivek Saahil" userId="43ad321a-5946-4c44-869a-99c3331d9527" providerId="ADAL" clId="{EA813354-F016-409C-A55B-EB42D8BC8B73}" dt="2021-04-06T04:33:14.680" v="5341" actId="27803"/>
          <ac:spMkLst>
            <pc:docMk/>
            <pc:sldMk cId="1830847363" sldId="283"/>
            <ac:spMk id="16713" creationId="{CCBAA20E-E3B1-426B-806C-07193DE35B39}"/>
          </ac:spMkLst>
        </pc:spChg>
        <pc:spChg chg="mod">
          <ac:chgData name="Vivek Saahil" userId="43ad321a-5946-4c44-869a-99c3331d9527" providerId="ADAL" clId="{EA813354-F016-409C-A55B-EB42D8BC8B73}" dt="2021-04-06T04:33:14.680" v="5341" actId="27803"/>
          <ac:spMkLst>
            <pc:docMk/>
            <pc:sldMk cId="1830847363" sldId="283"/>
            <ac:spMk id="16714" creationId="{A87DCDB3-B107-4E2B-BAEC-636BAB89121C}"/>
          </ac:spMkLst>
        </pc:spChg>
        <pc:spChg chg="mod">
          <ac:chgData name="Vivek Saahil" userId="43ad321a-5946-4c44-869a-99c3331d9527" providerId="ADAL" clId="{EA813354-F016-409C-A55B-EB42D8BC8B73}" dt="2021-04-06T04:33:14.680" v="5341" actId="27803"/>
          <ac:spMkLst>
            <pc:docMk/>
            <pc:sldMk cId="1830847363" sldId="283"/>
            <ac:spMk id="16715" creationId="{F26CC5ED-8E09-49D2-ACE5-02E3BACC6489}"/>
          </ac:spMkLst>
        </pc:spChg>
        <pc:spChg chg="mod">
          <ac:chgData name="Vivek Saahil" userId="43ad321a-5946-4c44-869a-99c3331d9527" providerId="ADAL" clId="{EA813354-F016-409C-A55B-EB42D8BC8B73}" dt="2021-04-06T04:33:14.680" v="5341" actId="27803"/>
          <ac:spMkLst>
            <pc:docMk/>
            <pc:sldMk cId="1830847363" sldId="283"/>
            <ac:spMk id="16716" creationId="{41B2C3C3-7A05-4E71-9E0D-9A8F61AD92B0}"/>
          </ac:spMkLst>
        </pc:spChg>
        <pc:spChg chg="mod">
          <ac:chgData name="Vivek Saahil" userId="43ad321a-5946-4c44-869a-99c3331d9527" providerId="ADAL" clId="{EA813354-F016-409C-A55B-EB42D8BC8B73}" dt="2021-04-06T04:33:14.680" v="5341" actId="27803"/>
          <ac:spMkLst>
            <pc:docMk/>
            <pc:sldMk cId="1830847363" sldId="283"/>
            <ac:spMk id="16717" creationId="{A9DE1AB9-FD06-4307-AF14-3F66DB3012AC}"/>
          </ac:spMkLst>
        </pc:spChg>
        <pc:spChg chg="mod">
          <ac:chgData name="Vivek Saahil" userId="43ad321a-5946-4c44-869a-99c3331d9527" providerId="ADAL" clId="{EA813354-F016-409C-A55B-EB42D8BC8B73}" dt="2021-04-06T04:33:14.680" v="5341" actId="27803"/>
          <ac:spMkLst>
            <pc:docMk/>
            <pc:sldMk cId="1830847363" sldId="283"/>
            <ac:spMk id="16718" creationId="{AD5AF534-29E5-457A-9417-2C256E8F4531}"/>
          </ac:spMkLst>
        </pc:spChg>
        <pc:spChg chg="mod">
          <ac:chgData name="Vivek Saahil" userId="43ad321a-5946-4c44-869a-99c3331d9527" providerId="ADAL" clId="{EA813354-F016-409C-A55B-EB42D8BC8B73}" dt="2021-04-06T04:33:14.680" v="5341" actId="27803"/>
          <ac:spMkLst>
            <pc:docMk/>
            <pc:sldMk cId="1830847363" sldId="283"/>
            <ac:spMk id="16719" creationId="{DB873DE6-D6C3-47C6-B501-79F5166500B8}"/>
          </ac:spMkLst>
        </pc:spChg>
        <pc:spChg chg="mod">
          <ac:chgData name="Vivek Saahil" userId="43ad321a-5946-4c44-869a-99c3331d9527" providerId="ADAL" clId="{EA813354-F016-409C-A55B-EB42D8BC8B73}" dt="2021-04-06T04:33:14.680" v="5341" actId="27803"/>
          <ac:spMkLst>
            <pc:docMk/>
            <pc:sldMk cId="1830847363" sldId="283"/>
            <ac:spMk id="16720" creationId="{4C4D6FC3-EC61-4653-9795-2C984366F501}"/>
          </ac:spMkLst>
        </pc:spChg>
        <pc:spChg chg="mod">
          <ac:chgData name="Vivek Saahil" userId="43ad321a-5946-4c44-869a-99c3331d9527" providerId="ADAL" clId="{EA813354-F016-409C-A55B-EB42D8BC8B73}" dt="2021-04-06T04:33:14.680" v="5341" actId="27803"/>
          <ac:spMkLst>
            <pc:docMk/>
            <pc:sldMk cId="1830847363" sldId="283"/>
            <ac:spMk id="16721" creationId="{F0258D68-9523-49FC-B4AA-7876C0BDD04E}"/>
          </ac:spMkLst>
        </pc:spChg>
        <pc:spChg chg="mod">
          <ac:chgData name="Vivek Saahil" userId="43ad321a-5946-4c44-869a-99c3331d9527" providerId="ADAL" clId="{EA813354-F016-409C-A55B-EB42D8BC8B73}" dt="2021-04-06T04:33:14.680" v="5341" actId="27803"/>
          <ac:spMkLst>
            <pc:docMk/>
            <pc:sldMk cId="1830847363" sldId="283"/>
            <ac:spMk id="16722" creationId="{4136673A-C148-407D-AF67-83F8A7331319}"/>
          </ac:spMkLst>
        </pc:spChg>
        <pc:spChg chg="mod">
          <ac:chgData name="Vivek Saahil" userId="43ad321a-5946-4c44-869a-99c3331d9527" providerId="ADAL" clId="{EA813354-F016-409C-A55B-EB42D8BC8B73}" dt="2021-04-06T04:33:14.680" v="5341" actId="27803"/>
          <ac:spMkLst>
            <pc:docMk/>
            <pc:sldMk cId="1830847363" sldId="283"/>
            <ac:spMk id="16723" creationId="{C490EE30-C39D-4A19-A100-A9258E4524F9}"/>
          </ac:spMkLst>
        </pc:spChg>
        <pc:spChg chg="mod">
          <ac:chgData name="Vivek Saahil" userId="43ad321a-5946-4c44-869a-99c3331d9527" providerId="ADAL" clId="{EA813354-F016-409C-A55B-EB42D8BC8B73}" dt="2021-04-06T04:33:14.680" v="5341" actId="27803"/>
          <ac:spMkLst>
            <pc:docMk/>
            <pc:sldMk cId="1830847363" sldId="283"/>
            <ac:spMk id="16724" creationId="{D4FC9B79-B723-43E0-95B8-D46949BFD064}"/>
          </ac:spMkLst>
        </pc:spChg>
        <pc:spChg chg="mod">
          <ac:chgData name="Vivek Saahil" userId="43ad321a-5946-4c44-869a-99c3331d9527" providerId="ADAL" clId="{EA813354-F016-409C-A55B-EB42D8BC8B73}" dt="2021-04-06T04:33:14.680" v="5341" actId="27803"/>
          <ac:spMkLst>
            <pc:docMk/>
            <pc:sldMk cId="1830847363" sldId="283"/>
            <ac:spMk id="16725" creationId="{AF25EC8A-E898-499B-85D0-C2C3AFE71F0D}"/>
          </ac:spMkLst>
        </pc:spChg>
        <pc:spChg chg="mod">
          <ac:chgData name="Vivek Saahil" userId="43ad321a-5946-4c44-869a-99c3331d9527" providerId="ADAL" clId="{EA813354-F016-409C-A55B-EB42D8BC8B73}" dt="2021-04-06T04:33:14.680" v="5341" actId="27803"/>
          <ac:spMkLst>
            <pc:docMk/>
            <pc:sldMk cId="1830847363" sldId="283"/>
            <ac:spMk id="16726" creationId="{9AB4532D-E74A-428B-B54D-C4A2D9082115}"/>
          </ac:spMkLst>
        </pc:spChg>
        <pc:spChg chg="mod">
          <ac:chgData name="Vivek Saahil" userId="43ad321a-5946-4c44-869a-99c3331d9527" providerId="ADAL" clId="{EA813354-F016-409C-A55B-EB42D8BC8B73}" dt="2021-04-06T04:33:14.680" v="5341" actId="27803"/>
          <ac:spMkLst>
            <pc:docMk/>
            <pc:sldMk cId="1830847363" sldId="283"/>
            <ac:spMk id="16727" creationId="{AEBE6446-920F-4180-A722-D348F45930B4}"/>
          </ac:spMkLst>
        </pc:spChg>
        <pc:spChg chg="mod">
          <ac:chgData name="Vivek Saahil" userId="43ad321a-5946-4c44-869a-99c3331d9527" providerId="ADAL" clId="{EA813354-F016-409C-A55B-EB42D8BC8B73}" dt="2021-04-06T04:33:14.680" v="5341" actId="27803"/>
          <ac:spMkLst>
            <pc:docMk/>
            <pc:sldMk cId="1830847363" sldId="283"/>
            <ac:spMk id="16728" creationId="{477E73D1-33B6-4342-A08E-43A2F4FBF0BB}"/>
          </ac:spMkLst>
        </pc:spChg>
        <pc:spChg chg="mod">
          <ac:chgData name="Vivek Saahil" userId="43ad321a-5946-4c44-869a-99c3331d9527" providerId="ADAL" clId="{EA813354-F016-409C-A55B-EB42D8BC8B73}" dt="2021-04-06T04:33:14.680" v="5341" actId="27803"/>
          <ac:spMkLst>
            <pc:docMk/>
            <pc:sldMk cId="1830847363" sldId="283"/>
            <ac:spMk id="16729" creationId="{6328A3BA-E5A9-48EC-B3DB-B8613E2B5744}"/>
          </ac:spMkLst>
        </pc:spChg>
        <pc:spChg chg="mod">
          <ac:chgData name="Vivek Saahil" userId="43ad321a-5946-4c44-869a-99c3331d9527" providerId="ADAL" clId="{EA813354-F016-409C-A55B-EB42D8BC8B73}" dt="2021-04-06T04:33:14.680" v="5341" actId="27803"/>
          <ac:spMkLst>
            <pc:docMk/>
            <pc:sldMk cId="1830847363" sldId="283"/>
            <ac:spMk id="16730" creationId="{F9C9600C-56DC-416D-9F09-96F12C74F0A6}"/>
          </ac:spMkLst>
        </pc:spChg>
        <pc:spChg chg="mod">
          <ac:chgData name="Vivek Saahil" userId="43ad321a-5946-4c44-869a-99c3331d9527" providerId="ADAL" clId="{EA813354-F016-409C-A55B-EB42D8BC8B73}" dt="2021-04-06T04:33:14.680" v="5341" actId="27803"/>
          <ac:spMkLst>
            <pc:docMk/>
            <pc:sldMk cId="1830847363" sldId="283"/>
            <ac:spMk id="16731" creationId="{3FF78985-047E-4D30-8C49-21B65304006A}"/>
          </ac:spMkLst>
        </pc:spChg>
        <pc:spChg chg="mod">
          <ac:chgData name="Vivek Saahil" userId="43ad321a-5946-4c44-869a-99c3331d9527" providerId="ADAL" clId="{EA813354-F016-409C-A55B-EB42D8BC8B73}" dt="2021-04-06T04:33:14.680" v="5341" actId="27803"/>
          <ac:spMkLst>
            <pc:docMk/>
            <pc:sldMk cId="1830847363" sldId="283"/>
            <ac:spMk id="16732" creationId="{9CA8235A-9BF7-415B-8E56-9E97C3451E67}"/>
          </ac:spMkLst>
        </pc:spChg>
        <pc:spChg chg="mod">
          <ac:chgData name="Vivek Saahil" userId="43ad321a-5946-4c44-869a-99c3331d9527" providerId="ADAL" clId="{EA813354-F016-409C-A55B-EB42D8BC8B73}" dt="2021-04-06T04:33:14.680" v="5341" actId="27803"/>
          <ac:spMkLst>
            <pc:docMk/>
            <pc:sldMk cId="1830847363" sldId="283"/>
            <ac:spMk id="16733" creationId="{A5F75F59-9949-42C1-B081-8EBF7C319354}"/>
          </ac:spMkLst>
        </pc:spChg>
        <pc:spChg chg="mod">
          <ac:chgData name="Vivek Saahil" userId="43ad321a-5946-4c44-869a-99c3331d9527" providerId="ADAL" clId="{EA813354-F016-409C-A55B-EB42D8BC8B73}" dt="2021-04-06T04:33:14.680" v="5341" actId="27803"/>
          <ac:spMkLst>
            <pc:docMk/>
            <pc:sldMk cId="1830847363" sldId="283"/>
            <ac:spMk id="16734" creationId="{63F64966-B594-4337-88D6-018C1754634A}"/>
          </ac:spMkLst>
        </pc:spChg>
        <pc:spChg chg="mod">
          <ac:chgData name="Vivek Saahil" userId="43ad321a-5946-4c44-869a-99c3331d9527" providerId="ADAL" clId="{EA813354-F016-409C-A55B-EB42D8BC8B73}" dt="2021-04-06T04:33:14.680" v="5341" actId="27803"/>
          <ac:spMkLst>
            <pc:docMk/>
            <pc:sldMk cId="1830847363" sldId="283"/>
            <ac:spMk id="16735" creationId="{97B8429E-54C3-402F-8D97-451C3B62B030}"/>
          </ac:spMkLst>
        </pc:spChg>
        <pc:spChg chg="mod">
          <ac:chgData name="Vivek Saahil" userId="43ad321a-5946-4c44-869a-99c3331d9527" providerId="ADAL" clId="{EA813354-F016-409C-A55B-EB42D8BC8B73}" dt="2021-04-06T04:33:14.680" v="5341" actId="27803"/>
          <ac:spMkLst>
            <pc:docMk/>
            <pc:sldMk cId="1830847363" sldId="283"/>
            <ac:spMk id="16736" creationId="{61F8447B-8E19-45C8-B443-1F4B7C6EFB58}"/>
          </ac:spMkLst>
        </pc:spChg>
        <pc:spChg chg="mod">
          <ac:chgData name="Vivek Saahil" userId="43ad321a-5946-4c44-869a-99c3331d9527" providerId="ADAL" clId="{EA813354-F016-409C-A55B-EB42D8BC8B73}" dt="2021-04-06T04:33:14.680" v="5341" actId="27803"/>
          <ac:spMkLst>
            <pc:docMk/>
            <pc:sldMk cId="1830847363" sldId="283"/>
            <ac:spMk id="16737" creationId="{4E876AC3-A28A-4D36-8D85-82334F623260}"/>
          </ac:spMkLst>
        </pc:spChg>
        <pc:spChg chg="mod">
          <ac:chgData name="Vivek Saahil" userId="43ad321a-5946-4c44-869a-99c3331d9527" providerId="ADAL" clId="{EA813354-F016-409C-A55B-EB42D8BC8B73}" dt="2021-04-06T04:33:14.680" v="5341" actId="27803"/>
          <ac:spMkLst>
            <pc:docMk/>
            <pc:sldMk cId="1830847363" sldId="283"/>
            <ac:spMk id="16738" creationId="{300FF649-2F5C-44D3-A55C-A426E15F7C9B}"/>
          </ac:spMkLst>
        </pc:spChg>
        <pc:spChg chg="mod">
          <ac:chgData name="Vivek Saahil" userId="43ad321a-5946-4c44-869a-99c3331d9527" providerId="ADAL" clId="{EA813354-F016-409C-A55B-EB42D8BC8B73}" dt="2021-04-06T04:33:14.680" v="5341" actId="27803"/>
          <ac:spMkLst>
            <pc:docMk/>
            <pc:sldMk cId="1830847363" sldId="283"/>
            <ac:spMk id="16739" creationId="{7D629604-6D03-41FC-92A0-2829E1409B26}"/>
          </ac:spMkLst>
        </pc:spChg>
        <pc:spChg chg="mod">
          <ac:chgData name="Vivek Saahil" userId="43ad321a-5946-4c44-869a-99c3331d9527" providerId="ADAL" clId="{EA813354-F016-409C-A55B-EB42D8BC8B73}" dt="2021-04-06T04:33:14.680" v="5341" actId="27803"/>
          <ac:spMkLst>
            <pc:docMk/>
            <pc:sldMk cId="1830847363" sldId="283"/>
            <ac:spMk id="16740" creationId="{076F8287-C8E1-4EEB-B5AE-1ED4746DFC4C}"/>
          </ac:spMkLst>
        </pc:spChg>
        <pc:spChg chg="mod">
          <ac:chgData name="Vivek Saahil" userId="43ad321a-5946-4c44-869a-99c3331d9527" providerId="ADAL" clId="{EA813354-F016-409C-A55B-EB42D8BC8B73}" dt="2021-04-06T04:33:14.680" v="5341" actId="27803"/>
          <ac:spMkLst>
            <pc:docMk/>
            <pc:sldMk cId="1830847363" sldId="283"/>
            <ac:spMk id="16741" creationId="{FE86FC56-5C17-459C-B582-D1D088FCBC6C}"/>
          </ac:spMkLst>
        </pc:spChg>
        <pc:spChg chg="mod">
          <ac:chgData name="Vivek Saahil" userId="43ad321a-5946-4c44-869a-99c3331d9527" providerId="ADAL" clId="{EA813354-F016-409C-A55B-EB42D8BC8B73}" dt="2021-04-06T04:33:14.680" v="5341" actId="27803"/>
          <ac:spMkLst>
            <pc:docMk/>
            <pc:sldMk cId="1830847363" sldId="283"/>
            <ac:spMk id="16742" creationId="{EF5B3386-9657-4FE9-947C-FE2D7AA4C67E}"/>
          </ac:spMkLst>
        </pc:spChg>
        <pc:spChg chg="mod">
          <ac:chgData name="Vivek Saahil" userId="43ad321a-5946-4c44-869a-99c3331d9527" providerId="ADAL" clId="{EA813354-F016-409C-A55B-EB42D8BC8B73}" dt="2021-04-06T04:33:14.680" v="5341" actId="27803"/>
          <ac:spMkLst>
            <pc:docMk/>
            <pc:sldMk cId="1830847363" sldId="283"/>
            <ac:spMk id="16743" creationId="{71A21AD9-C949-4832-9077-182E467AF228}"/>
          </ac:spMkLst>
        </pc:spChg>
        <pc:spChg chg="mod">
          <ac:chgData name="Vivek Saahil" userId="43ad321a-5946-4c44-869a-99c3331d9527" providerId="ADAL" clId="{EA813354-F016-409C-A55B-EB42D8BC8B73}" dt="2021-04-06T04:33:14.680" v="5341" actId="27803"/>
          <ac:spMkLst>
            <pc:docMk/>
            <pc:sldMk cId="1830847363" sldId="283"/>
            <ac:spMk id="16744" creationId="{FA83573F-5302-4A76-B4AC-E5B99311FA6F}"/>
          </ac:spMkLst>
        </pc:spChg>
        <pc:spChg chg="mod">
          <ac:chgData name="Vivek Saahil" userId="43ad321a-5946-4c44-869a-99c3331d9527" providerId="ADAL" clId="{EA813354-F016-409C-A55B-EB42D8BC8B73}" dt="2021-04-06T04:33:14.680" v="5341" actId="27803"/>
          <ac:spMkLst>
            <pc:docMk/>
            <pc:sldMk cId="1830847363" sldId="283"/>
            <ac:spMk id="16745" creationId="{14440539-AE3F-437F-80A3-27653347AC88}"/>
          </ac:spMkLst>
        </pc:spChg>
        <pc:spChg chg="mod">
          <ac:chgData name="Vivek Saahil" userId="43ad321a-5946-4c44-869a-99c3331d9527" providerId="ADAL" clId="{EA813354-F016-409C-A55B-EB42D8BC8B73}" dt="2021-04-06T04:33:14.680" v="5341" actId="27803"/>
          <ac:spMkLst>
            <pc:docMk/>
            <pc:sldMk cId="1830847363" sldId="283"/>
            <ac:spMk id="16746" creationId="{47911B00-BA87-4197-8BAC-3DE4544F9F86}"/>
          </ac:spMkLst>
        </pc:spChg>
        <pc:spChg chg="mod">
          <ac:chgData name="Vivek Saahil" userId="43ad321a-5946-4c44-869a-99c3331d9527" providerId="ADAL" clId="{EA813354-F016-409C-A55B-EB42D8BC8B73}" dt="2021-04-06T04:33:14.680" v="5341" actId="27803"/>
          <ac:spMkLst>
            <pc:docMk/>
            <pc:sldMk cId="1830847363" sldId="283"/>
            <ac:spMk id="16747" creationId="{33BB5A3B-88F6-4DFB-A186-48B55EF2E90D}"/>
          </ac:spMkLst>
        </pc:spChg>
        <pc:spChg chg="mod">
          <ac:chgData name="Vivek Saahil" userId="43ad321a-5946-4c44-869a-99c3331d9527" providerId="ADAL" clId="{EA813354-F016-409C-A55B-EB42D8BC8B73}" dt="2021-04-06T04:33:14.680" v="5341" actId="27803"/>
          <ac:spMkLst>
            <pc:docMk/>
            <pc:sldMk cId="1830847363" sldId="283"/>
            <ac:spMk id="16748" creationId="{015D9A87-4ECE-46DB-8098-192BF5E576DC}"/>
          </ac:spMkLst>
        </pc:spChg>
        <pc:spChg chg="mod">
          <ac:chgData name="Vivek Saahil" userId="43ad321a-5946-4c44-869a-99c3331d9527" providerId="ADAL" clId="{EA813354-F016-409C-A55B-EB42D8BC8B73}" dt="2021-04-06T04:33:14.680" v="5341" actId="27803"/>
          <ac:spMkLst>
            <pc:docMk/>
            <pc:sldMk cId="1830847363" sldId="283"/>
            <ac:spMk id="16749" creationId="{C956B26A-BE08-4B91-AE77-22499FCB3203}"/>
          </ac:spMkLst>
        </pc:spChg>
        <pc:spChg chg="mod">
          <ac:chgData name="Vivek Saahil" userId="43ad321a-5946-4c44-869a-99c3331d9527" providerId="ADAL" clId="{EA813354-F016-409C-A55B-EB42D8BC8B73}" dt="2021-04-06T04:33:14.680" v="5341" actId="27803"/>
          <ac:spMkLst>
            <pc:docMk/>
            <pc:sldMk cId="1830847363" sldId="283"/>
            <ac:spMk id="16750" creationId="{41572BBD-5A4F-43ED-A6F2-4E81D1F41174}"/>
          </ac:spMkLst>
        </pc:spChg>
        <pc:spChg chg="mod">
          <ac:chgData name="Vivek Saahil" userId="43ad321a-5946-4c44-869a-99c3331d9527" providerId="ADAL" clId="{EA813354-F016-409C-A55B-EB42D8BC8B73}" dt="2021-04-06T04:33:14.680" v="5341" actId="27803"/>
          <ac:spMkLst>
            <pc:docMk/>
            <pc:sldMk cId="1830847363" sldId="283"/>
            <ac:spMk id="16751" creationId="{7AC4BC90-6F88-4EAA-BF58-C3CF64CE0EA2}"/>
          </ac:spMkLst>
        </pc:spChg>
        <pc:spChg chg="mod">
          <ac:chgData name="Vivek Saahil" userId="43ad321a-5946-4c44-869a-99c3331d9527" providerId="ADAL" clId="{EA813354-F016-409C-A55B-EB42D8BC8B73}" dt="2021-04-06T04:33:14.680" v="5341" actId="27803"/>
          <ac:spMkLst>
            <pc:docMk/>
            <pc:sldMk cId="1830847363" sldId="283"/>
            <ac:spMk id="16752" creationId="{56B69B30-CCEE-4AAD-BDF3-686281C4C4FA}"/>
          </ac:spMkLst>
        </pc:spChg>
        <pc:spChg chg="mod">
          <ac:chgData name="Vivek Saahil" userId="43ad321a-5946-4c44-869a-99c3331d9527" providerId="ADAL" clId="{EA813354-F016-409C-A55B-EB42D8BC8B73}" dt="2021-04-06T04:33:14.680" v="5341" actId="27803"/>
          <ac:spMkLst>
            <pc:docMk/>
            <pc:sldMk cId="1830847363" sldId="283"/>
            <ac:spMk id="16753" creationId="{F7CEE201-475B-4345-8748-4638796A92F1}"/>
          </ac:spMkLst>
        </pc:spChg>
        <pc:spChg chg="mod">
          <ac:chgData name="Vivek Saahil" userId="43ad321a-5946-4c44-869a-99c3331d9527" providerId="ADAL" clId="{EA813354-F016-409C-A55B-EB42D8BC8B73}" dt="2021-04-06T04:33:14.680" v="5341" actId="27803"/>
          <ac:spMkLst>
            <pc:docMk/>
            <pc:sldMk cId="1830847363" sldId="283"/>
            <ac:spMk id="16754" creationId="{7FBBF553-E0F6-480B-9136-59BA6A55FB82}"/>
          </ac:spMkLst>
        </pc:spChg>
        <pc:spChg chg="mod">
          <ac:chgData name="Vivek Saahil" userId="43ad321a-5946-4c44-869a-99c3331d9527" providerId="ADAL" clId="{EA813354-F016-409C-A55B-EB42D8BC8B73}" dt="2021-04-06T04:33:14.680" v="5341" actId="27803"/>
          <ac:spMkLst>
            <pc:docMk/>
            <pc:sldMk cId="1830847363" sldId="283"/>
            <ac:spMk id="16755" creationId="{CDE3C12C-6F4C-457F-8461-BF12FB9ACEE9}"/>
          </ac:spMkLst>
        </pc:spChg>
        <pc:spChg chg="mod">
          <ac:chgData name="Vivek Saahil" userId="43ad321a-5946-4c44-869a-99c3331d9527" providerId="ADAL" clId="{EA813354-F016-409C-A55B-EB42D8BC8B73}" dt="2021-04-06T04:33:14.680" v="5341" actId="27803"/>
          <ac:spMkLst>
            <pc:docMk/>
            <pc:sldMk cId="1830847363" sldId="283"/>
            <ac:spMk id="16756" creationId="{B66E0493-207E-49C1-863E-3BB899EBEF33}"/>
          </ac:spMkLst>
        </pc:spChg>
        <pc:spChg chg="mod">
          <ac:chgData name="Vivek Saahil" userId="43ad321a-5946-4c44-869a-99c3331d9527" providerId="ADAL" clId="{EA813354-F016-409C-A55B-EB42D8BC8B73}" dt="2021-04-06T04:33:14.680" v="5341" actId="27803"/>
          <ac:spMkLst>
            <pc:docMk/>
            <pc:sldMk cId="1830847363" sldId="283"/>
            <ac:spMk id="16757" creationId="{57130361-FB6D-4437-93CE-1EE231989BD2}"/>
          </ac:spMkLst>
        </pc:spChg>
        <pc:spChg chg="mod">
          <ac:chgData name="Vivek Saahil" userId="43ad321a-5946-4c44-869a-99c3331d9527" providerId="ADAL" clId="{EA813354-F016-409C-A55B-EB42D8BC8B73}" dt="2021-04-06T04:33:14.680" v="5341" actId="27803"/>
          <ac:spMkLst>
            <pc:docMk/>
            <pc:sldMk cId="1830847363" sldId="283"/>
            <ac:spMk id="16758" creationId="{AABAE3CD-2F64-41A6-912C-CE6026099788}"/>
          </ac:spMkLst>
        </pc:spChg>
        <pc:spChg chg="mod">
          <ac:chgData name="Vivek Saahil" userId="43ad321a-5946-4c44-869a-99c3331d9527" providerId="ADAL" clId="{EA813354-F016-409C-A55B-EB42D8BC8B73}" dt="2021-04-06T04:33:14.680" v="5341" actId="27803"/>
          <ac:spMkLst>
            <pc:docMk/>
            <pc:sldMk cId="1830847363" sldId="283"/>
            <ac:spMk id="16759" creationId="{00C3C7BD-8948-4493-9A80-B4CADF40FA24}"/>
          </ac:spMkLst>
        </pc:spChg>
        <pc:spChg chg="mod">
          <ac:chgData name="Vivek Saahil" userId="43ad321a-5946-4c44-869a-99c3331d9527" providerId="ADAL" clId="{EA813354-F016-409C-A55B-EB42D8BC8B73}" dt="2021-04-06T04:33:14.680" v="5341" actId="27803"/>
          <ac:spMkLst>
            <pc:docMk/>
            <pc:sldMk cId="1830847363" sldId="283"/>
            <ac:spMk id="16760" creationId="{36939D45-1C71-4E94-B940-A6793EA40C6A}"/>
          </ac:spMkLst>
        </pc:spChg>
        <pc:spChg chg="mod">
          <ac:chgData name="Vivek Saahil" userId="43ad321a-5946-4c44-869a-99c3331d9527" providerId="ADAL" clId="{EA813354-F016-409C-A55B-EB42D8BC8B73}" dt="2021-04-06T04:33:14.680" v="5341" actId="27803"/>
          <ac:spMkLst>
            <pc:docMk/>
            <pc:sldMk cId="1830847363" sldId="283"/>
            <ac:spMk id="16761" creationId="{406EF6FF-8F02-497D-B14A-075105C100DF}"/>
          </ac:spMkLst>
        </pc:spChg>
        <pc:spChg chg="mod">
          <ac:chgData name="Vivek Saahil" userId="43ad321a-5946-4c44-869a-99c3331d9527" providerId="ADAL" clId="{EA813354-F016-409C-A55B-EB42D8BC8B73}" dt="2021-04-06T04:33:14.680" v="5341" actId="27803"/>
          <ac:spMkLst>
            <pc:docMk/>
            <pc:sldMk cId="1830847363" sldId="283"/>
            <ac:spMk id="16762" creationId="{172153DD-6C29-4252-9A22-7DF2A485D1B8}"/>
          </ac:spMkLst>
        </pc:spChg>
        <pc:spChg chg="mod">
          <ac:chgData name="Vivek Saahil" userId="43ad321a-5946-4c44-869a-99c3331d9527" providerId="ADAL" clId="{EA813354-F016-409C-A55B-EB42D8BC8B73}" dt="2021-04-06T04:33:14.680" v="5341" actId="27803"/>
          <ac:spMkLst>
            <pc:docMk/>
            <pc:sldMk cId="1830847363" sldId="283"/>
            <ac:spMk id="16763" creationId="{0E96D0FF-D869-4C15-B36D-ECA8BFEEF771}"/>
          </ac:spMkLst>
        </pc:spChg>
        <pc:spChg chg="mod">
          <ac:chgData name="Vivek Saahil" userId="43ad321a-5946-4c44-869a-99c3331d9527" providerId="ADAL" clId="{EA813354-F016-409C-A55B-EB42D8BC8B73}" dt="2021-04-06T04:33:14.680" v="5341" actId="27803"/>
          <ac:spMkLst>
            <pc:docMk/>
            <pc:sldMk cId="1830847363" sldId="283"/>
            <ac:spMk id="16764" creationId="{21D180BC-17FA-4DF6-8E0E-F162C359169C}"/>
          </ac:spMkLst>
        </pc:spChg>
        <pc:spChg chg="mod">
          <ac:chgData name="Vivek Saahil" userId="43ad321a-5946-4c44-869a-99c3331d9527" providerId="ADAL" clId="{EA813354-F016-409C-A55B-EB42D8BC8B73}" dt="2021-04-06T04:33:14.680" v="5341" actId="27803"/>
          <ac:spMkLst>
            <pc:docMk/>
            <pc:sldMk cId="1830847363" sldId="283"/>
            <ac:spMk id="16765" creationId="{E0D7BAE7-FB31-4F8B-92E4-4BC61B0F460D}"/>
          </ac:spMkLst>
        </pc:spChg>
        <pc:spChg chg="mod">
          <ac:chgData name="Vivek Saahil" userId="43ad321a-5946-4c44-869a-99c3331d9527" providerId="ADAL" clId="{EA813354-F016-409C-A55B-EB42D8BC8B73}" dt="2021-04-06T04:33:14.680" v="5341" actId="27803"/>
          <ac:spMkLst>
            <pc:docMk/>
            <pc:sldMk cId="1830847363" sldId="283"/>
            <ac:spMk id="16766" creationId="{1C8B1A6E-6117-47F7-AC2E-E6C619526AA5}"/>
          </ac:spMkLst>
        </pc:spChg>
        <pc:spChg chg="mod">
          <ac:chgData name="Vivek Saahil" userId="43ad321a-5946-4c44-869a-99c3331d9527" providerId="ADAL" clId="{EA813354-F016-409C-A55B-EB42D8BC8B73}" dt="2021-04-06T04:33:14.680" v="5341" actId="27803"/>
          <ac:spMkLst>
            <pc:docMk/>
            <pc:sldMk cId="1830847363" sldId="283"/>
            <ac:spMk id="16767" creationId="{5B700BD1-FB90-4ABB-AD8A-F024431360CF}"/>
          </ac:spMkLst>
        </pc:spChg>
        <pc:spChg chg="mod">
          <ac:chgData name="Vivek Saahil" userId="43ad321a-5946-4c44-869a-99c3331d9527" providerId="ADAL" clId="{EA813354-F016-409C-A55B-EB42D8BC8B73}" dt="2021-04-06T04:33:14.680" v="5341" actId="27803"/>
          <ac:spMkLst>
            <pc:docMk/>
            <pc:sldMk cId="1830847363" sldId="283"/>
            <ac:spMk id="16768" creationId="{0E21D31B-5522-48CC-A796-A07B1D57E454}"/>
          </ac:spMkLst>
        </pc:spChg>
        <pc:spChg chg="mod">
          <ac:chgData name="Vivek Saahil" userId="43ad321a-5946-4c44-869a-99c3331d9527" providerId="ADAL" clId="{EA813354-F016-409C-A55B-EB42D8BC8B73}" dt="2021-04-06T04:33:14.680" v="5341" actId="27803"/>
          <ac:spMkLst>
            <pc:docMk/>
            <pc:sldMk cId="1830847363" sldId="283"/>
            <ac:spMk id="16769" creationId="{BDDD0BEF-9BBE-43CF-A607-E03F3B3EA982}"/>
          </ac:spMkLst>
        </pc:spChg>
        <pc:spChg chg="mod">
          <ac:chgData name="Vivek Saahil" userId="43ad321a-5946-4c44-869a-99c3331d9527" providerId="ADAL" clId="{EA813354-F016-409C-A55B-EB42D8BC8B73}" dt="2021-04-06T04:33:14.680" v="5341" actId="27803"/>
          <ac:spMkLst>
            <pc:docMk/>
            <pc:sldMk cId="1830847363" sldId="283"/>
            <ac:spMk id="16770" creationId="{E4292B15-4CA4-4DC8-8B93-C83381F6989F}"/>
          </ac:spMkLst>
        </pc:spChg>
        <pc:spChg chg="mod">
          <ac:chgData name="Vivek Saahil" userId="43ad321a-5946-4c44-869a-99c3331d9527" providerId="ADAL" clId="{EA813354-F016-409C-A55B-EB42D8BC8B73}" dt="2021-04-06T04:33:14.680" v="5341" actId="27803"/>
          <ac:spMkLst>
            <pc:docMk/>
            <pc:sldMk cId="1830847363" sldId="283"/>
            <ac:spMk id="16771" creationId="{D79FABD5-9224-4FD0-BF08-9E7DDF2662BF}"/>
          </ac:spMkLst>
        </pc:spChg>
        <pc:spChg chg="mod">
          <ac:chgData name="Vivek Saahil" userId="43ad321a-5946-4c44-869a-99c3331d9527" providerId="ADAL" clId="{EA813354-F016-409C-A55B-EB42D8BC8B73}" dt="2021-04-06T04:33:14.680" v="5341" actId="27803"/>
          <ac:spMkLst>
            <pc:docMk/>
            <pc:sldMk cId="1830847363" sldId="283"/>
            <ac:spMk id="16772" creationId="{15A779CF-11FA-4EE5-9DEE-01EF5A109211}"/>
          </ac:spMkLst>
        </pc:spChg>
        <pc:spChg chg="mod">
          <ac:chgData name="Vivek Saahil" userId="43ad321a-5946-4c44-869a-99c3331d9527" providerId="ADAL" clId="{EA813354-F016-409C-A55B-EB42D8BC8B73}" dt="2021-04-06T04:33:14.680" v="5341" actId="27803"/>
          <ac:spMkLst>
            <pc:docMk/>
            <pc:sldMk cId="1830847363" sldId="283"/>
            <ac:spMk id="16773" creationId="{086F20DD-70CB-4605-83D3-95C216048DB9}"/>
          </ac:spMkLst>
        </pc:spChg>
        <pc:spChg chg="mod">
          <ac:chgData name="Vivek Saahil" userId="43ad321a-5946-4c44-869a-99c3331d9527" providerId="ADAL" clId="{EA813354-F016-409C-A55B-EB42D8BC8B73}" dt="2021-04-06T04:33:14.680" v="5341" actId="27803"/>
          <ac:spMkLst>
            <pc:docMk/>
            <pc:sldMk cId="1830847363" sldId="283"/>
            <ac:spMk id="16774" creationId="{0DE3F20F-EC02-43D7-9DAA-202D5D9FB97B}"/>
          </ac:spMkLst>
        </pc:spChg>
        <pc:spChg chg="mod">
          <ac:chgData name="Vivek Saahil" userId="43ad321a-5946-4c44-869a-99c3331d9527" providerId="ADAL" clId="{EA813354-F016-409C-A55B-EB42D8BC8B73}" dt="2021-04-06T04:33:14.680" v="5341" actId="27803"/>
          <ac:spMkLst>
            <pc:docMk/>
            <pc:sldMk cId="1830847363" sldId="283"/>
            <ac:spMk id="16775" creationId="{E98924CA-0880-456B-A56E-4EDE048AC608}"/>
          </ac:spMkLst>
        </pc:spChg>
        <pc:spChg chg="mod">
          <ac:chgData name="Vivek Saahil" userId="43ad321a-5946-4c44-869a-99c3331d9527" providerId="ADAL" clId="{EA813354-F016-409C-A55B-EB42D8BC8B73}" dt="2021-04-06T04:33:14.680" v="5341" actId="27803"/>
          <ac:spMkLst>
            <pc:docMk/>
            <pc:sldMk cId="1830847363" sldId="283"/>
            <ac:spMk id="16776" creationId="{11AD85F3-7396-4C6E-B090-09C2F5A999A2}"/>
          </ac:spMkLst>
        </pc:spChg>
        <pc:spChg chg="mod">
          <ac:chgData name="Vivek Saahil" userId="43ad321a-5946-4c44-869a-99c3331d9527" providerId="ADAL" clId="{EA813354-F016-409C-A55B-EB42D8BC8B73}" dt="2021-04-06T04:33:14.680" v="5341" actId="27803"/>
          <ac:spMkLst>
            <pc:docMk/>
            <pc:sldMk cId="1830847363" sldId="283"/>
            <ac:spMk id="16777" creationId="{76E36407-E117-4E91-A5A8-8F4D9647F278}"/>
          </ac:spMkLst>
        </pc:spChg>
        <pc:spChg chg="mod">
          <ac:chgData name="Vivek Saahil" userId="43ad321a-5946-4c44-869a-99c3331d9527" providerId="ADAL" clId="{EA813354-F016-409C-A55B-EB42D8BC8B73}" dt="2021-04-06T04:33:14.680" v="5341" actId="27803"/>
          <ac:spMkLst>
            <pc:docMk/>
            <pc:sldMk cId="1830847363" sldId="283"/>
            <ac:spMk id="16778" creationId="{2C8E69FA-4AA3-4E98-A22D-8F08D1065DD1}"/>
          </ac:spMkLst>
        </pc:spChg>
        <pc:spChg chg="mod">
          <ac:chgData name="Vivek Saahil" userId="43ad321a-5946-4c44-869a-99c3331d9527" providerId="ADAL" clId="{EA813354-F016-409C-A55B-EB42D8BC8B73}" dt="2021-04-06T04:33:14.680" v="5341" actId="27803"/>
          <ac:spMkLst>
            <pc:docMk/>
            <pc:sldMk cId="1830847363" sldId="283"/>
            <ac:spMk id="16779" creationId="{2AE417B9-D34A-4FBE-894D-739D44B376D6}"/>
          </ac:spMkLst>
        </pc:spChg>
        <pc:spChg chg="mod">
          <ac:chgData name="Vivek Saahil" userId="43ad321a-5946-4c44-869a-99c3331d9527" providerId="ADAL" clId="{EA813354-F016-409C-A55B-EB42D8BC8B73}" dt="2021-04-06T04:33:14.680" v="5341" actId="27803"/>
          <ac:spMkLst>
            <pc:docMk/>
            <pc:sldMk cId="1830847363" sldId="283"/>
            <ac:spMk id="16780" creationId="{29BCBAF6-8EC5-41C9-BF5E-2ABF524FC30A}"/>
          </ac:spMkLst>
        </pc:spChg>
        <pc:spChg chg="mod">
          <ac:chgData name="Vivek Saahil" userId="43ad321a-5946-4c44-869a-99c3331d9527" providerId="ADAL" clId="{EA813354-F016-409C-A55B-EB42D8BC8B73}" dt="2021-04-06T04:33:14.680" v="5341" actId="27803"/>
          <ac:spMkLst>
            <pc:docMk/>
            <pc:sldMk cId="1830847363" sldId="283"/>
            <ac:spMk id="16781" creationId="{F284F126-0250-4ACF-8C5A-7A6EDFFBE5B3}"/>
          </ac:spMkLst>
        </pc:spChg>
        <pc:spChg chg="mod">
          <ac:chgData name="Vivek Saahil" userId="43ad321a-5946-4c44-869a-99c3331d9527" providerId="ADAL" clId="{EA813354-F016-409C-A55B-EB42D8BC8B73}" dt="2021-04-06T04:33:14.680" v="5341" actId="27803"/>
          <ac:spMkLst>
            <pc:docMk/>
            <pc:sldMk cId="1830847363" sldId="283"/>
            <ac:spMk id="16782" creationId="{942B3CA0-2994-4036-AD41-6F9799F07EED}"/>
          </ac:spMkLst>
        </pc:spChg>
        <pc:spChg chg="mod">
          <ac:chgData name="Vivek Saahil" userId="43ad321a-5946-4c44-869a-99c3331d9527" providerId="ADAL" clId="{EA813354-F016-409C-A55B-EB42D8BC8B73}" dt="2021-04-06T04:33:14.680" v="5341" actId="27803"/>
          <ac:spMkLst>
            <pc:docMk/>
            <pc:sldMk cId="1830847363" sldId="283"/>
            <ac:spMk id="16783" creationId="{291DE198-6FC0-45DA-A407-6D13A36A476D}"/>
          </ac:spMkLst>
        </pc:spChg>
        <pc:spChg chg="mod">
          <ac:chgData name="Vivek Saahil" userId="43ad321a-5946-4c44-869a-99c3331d9527" providerId="ADAL" clId="{EA813354-F016-409C-A55B-EB42D8BC8B73}" dt="2021-04-06T04:33:14.680" v="5341" actId="27803"/>
          <ac:spMkLst>
            <pc:docMk/>
            <pc:sldMk cId="1830847363" sldId="283"/>
            <ac:spMk id="16784" creationId="{DEFBC3D5-0EB6-4DAC-994D-34AD47B69D6D}"/>
          </ac:spMkLst>
        </pc:spChg>
        <pc:spChg chg="mod">
          <ac:chgData name="Vivek Saahil" userId="43ad321a-5946-4c44-869a-99c3331d9527" providerId="ADAL" clId="{EA813354-F016-409C-A55B-EB42D8BC8B73}" dt="2021-04-06T04:33:14.680" v="5341" actId="27803"/>
          <ac:spMkLst>
            <pc:docMk/>
            <pc:sldMk cId="1830847363" sldId="283"/>
            <ac:spMk id="16785" creationId="{920317E9-78AD-46FD-8EA7-85E89397ADD3}"/>
          </ac:spMkLst>
        </pc:spChg>
        <pc:spChg chg="mod">
          <ac:chgData name="Vivek Saahil" userId="43ad321a-5946-4c44-869a-99c3331d9527" providerId="ADAL" clId="{EA813354-F016-409C-A55B-EB42D8BC8B73}" dt="2021-04-06T04:33:14.680" v="5341" actId="27803"/>
          <ac:spMkLst>
            <pc:docMk/>
            <pc:sldMk cId="1830847363" sldId="283"/>
            <ac:spMk id="16786" creationId="{9F3692EE-0636-450F-AB19-8A3B7FB2F166}"/>
          </ac:spMkLst>
        </pc:spChg>
        <pc:spChg chg="mod">
          <ac:chgData name="Vivek Saahil" userId="43ad321a-5946-4c44-869a-99c3331d9527" providerId="ADAL" clId="{EA813354-F016-409C-A55B-EB42D8BC8B73}" dt="2021-04-06T04:33:14.680" v="5341" actId="27803"/>
          <ac:spMkLst>
            <pc:docMk/>
            <pc:sldMk cId="1830847363" sldId="283"/>
            <ac:spMk id="16787" creationId="{618A4011-2D33-4ADC-B86A-DE9F9387B172}"/>
          </ac:spMkLst>
        </pc:spChg>
        <pc:spChg chg="mod">
          <ac:chgData name="Vivek Saahil" userId="43ad321a-5946-4c44-869a-99c3331d9527" providerId="ADAL" clId="{EA813354-F016-409C-A55B-EB42D8BC8B73}" dt="2021-04-06T04:33:14.680" v="5341" actId="27803"/>
          <ac:spMkLst>
            <pc:docMk/>
            <pc:sldMk cId="1830847363" sldId="283"/>
            <ac:spMk id="16788" creationId="{1C22862E-CBF7-4790-8B58-9BB0B4614DED}"/>
          </ac:spMkLst>
        </pc:spChg>
        <pc:spChg chg="mod">
          <ac:chgData name="Vivek Saahil" userId="43ad321a-5946-4c44-869a-99c3331d9527" providerId="ADAL" clId="{EA813354-F016-409C-A55B-EB42D8BC8B73}" dt="2021-04-06T04:33:14.680" v="5341" actId="27803"/>
          <ac:spMkLst>
            <pc:docMk/>
            <pc:sldMk cId="1830847363" sldId="283"/>
            <ac:spMk id="16789" creationId="{C8069444-15DA-4532-8B43-0C17AAFE85BD}"/>
          </ac:spMkLst>
        </pc:spChg>
        <pc:spChg chg="mod">
          <ac:chgData name="Vivek Saahil" userId="43ad321a-5946-4c44-869a-99c3331d9527" providerId="ADAL" clId="{EA813354-F016-409C-A55B-EB42D8BC8B73}" dt="2021-04-06T04:33:14.680" v="5341" actId="27803"/>
          <ac:spMkLst>
            <pc:docMk/>
            <pc:sldMk cId="1830847363" sldId="283"/>
            <ac:spMk id="16790" creationId="{BA912266-EF13-409D-9D72-456D780A4C60}"/>
          </ac:spMkLst>
        </pc:spChg>
        <pc:spChg chg="mod">
          <ac:chgData name="Vivek Saahil" userId="43ad321a-5946-4c44-869a-99c3331d9527" providerId="ADAL" clId="{EA813354-F016-409C-A55B-EB42D8BC8B73}" dt="2021-04-06T04:33:14.680" v="5341" actId="27803"/>
          <ac:spMkLst>
            <pc:docMk/>
            <pc:sldMk cId="1830847363" sldId="283"/>
            <ac:spMk id="16791" creationId="{00A54A08-3F45-490A-A338-58FCEAE47292}"/>
          </ac:spMkLst>
        </pc:spChg>
        <pc:spChg chg="mod">
          <ac:chgData name="Vivek Saahil" userId="43ad321a-5946-4c44-869a-99c3331d9527" providerId="ADAL" clId="{EA813354-F016-409C-A55B-EB42D8BC8B73}" dt="2021-04-06T04:33:14.680" v="5341" actId="27803"/>
          <ac:spMkLst>
            <pc:docMk/>
            <pc:sldMk cId="1830847363" sldId="283"/>
            <ac:spMk id="16792" creationId="{875FE584-2FAD-4318-8003-7DA004AE4FE3}"/>
          </ac:spMkLst>
        </pc:spChg>
        <pc:spChg chg="mod">
          <ac:chgData name="Vivek Saahil" userId="43ad321a-5946-4c44-869a-99c3331d9527" providerId="ADAL" clId="{EA813354-F016-409C-A55B-EB42D8BC8B73}" dt="2021-04-06T04:33:14.680" v="5341" actId="27803"/>
          <ac:spMkLst>
            <pc:docMk/>
            <pc:sldMk cId="1830847363" sldId="283"/>
            <ac:spMk id="16793" creationId="{7C38E0A6-6717-450B-9540-9BA8102CA29C}"/>
          </ac:spMkLst>
        </pc:spChg>
        <pc:spChg chg="mod">
          <ac:chgData name="Vivek Saahil" userId="43ad321a-5946-4c44-869a-99c3331d9527" providerId="ADAL" clId="{EA813354-F016-409C-A55B-EB42D8BC8B73}" dt="2021-04-06T04:33:14.680" v="5341" actId="27803"/>
          <ac:spMkLst>
            <pc:docMk/>
            <pc:sldMk cId="1830847363" sldId="283"/>
            <ac:spMk id="16794" creationId="{764B9C43-A8D0-4935-949E-471EEF1EB668}"/>
          </ac:spMkLst>
        </pc:spChg>
        <pc:spChg chg="mod">
          <ac:chgData name="Vivek Saahil" userId="43ad321a-5946-4c44-869a-99c3331d9527" providerId="ADAL" clId="{EA813354-F016-409C-A55B-EB42D8BC8B73}" dt="2021-04-06T04:33:14.680" v="5341" actId="27803"/>
          <ac:spMkLst>
            <pc:docMk/>
            <pc:sldMk cId="1830847363" sldId="283"/>
            <ac:spMk id="16795" creationId="{60B35C45-8F9E-4B9F-8979-C480B6632D21}"/>
          </ac:spMkLst>
        </pc:spChg>
        <pc:spChg chg="mod">
          <ac:chgData name="Vivek Saahil" userId="43ad321a-5946-4c44-869a-99c3331d9527" providerId="ADAL" clId="{EA813354-F016-409C-A55B-EB42D8BC8B73}" dt="2021-04-06T04:33:14.680" v="5341" actId="27803"/>
          <ac:spMkLst>
            <pc:docMk/>
            <pc:sldMk cId="1830847363" sldId="283"/>
            <ac:spMk id="16796" creationId="{69EC7EC3-58C5-4FE0-9CD1-E15FFCA76EBE}"/>
          </ac:spMkLst>
        </pc:spChg>
        <pc:spChg chg="mod">
          <ac:chgData name="Vivek Saahil" userId="43ad321a-5946-4c44-869a-99c3331d9527" providerId="ADAL" clId="{EA813354-F016-409C-A55B-EB42D8BC8B73}" dt="2021-04-06T04:33:14.680" v="5341" actId="27803"/>
          <ac:spMkLst>
            <pc:docMk/>
            <pc:sldMk cId="1830847363" sldId="283"/>
            <ac:spMk id="16797" creationId="{D149D17F-EC5D-4E3B-A961-B3D18E50D36E}"/>
          </ac:spMkLst>
        </pc:spChg>
        <pc:spChg chg="mod">
          <ac:chgData name="Vivek Saahil" userId="43ad321a-5946-4c44-869a-99c3331d9527" providerId="ADAL" clId="{EA813354-F016-409C-A55B-EB42D8BC8B73}" dt="2021-04-06T04:33:14.680" v="5341" actId="27803"/>
          <ac:spMkLst>
            <pc:docMk/>
            <pc:sldMk cId="1830847363" sldId="283"/>
            <ac:spMk id="16798" creationId="{946D4D95-656A-46EA-BCCE-08E8EE0D792D}"/>
          </ac:spMkLst>
        </pc:spChg>
        <pc:spChg chg="mod">
          <ac:chgData name="Vivek Saahil" userId="43ad321a-5946-4c44-869a-99c3331d9527" providerId="ADAL" clId="{EA813354-F016-409C-A55B-EB42D8BC8B73}" dt="2021-04-06T04:33:14.680" v="5341" actId="27803"/>
          <ac:spMkLst>
            <pc:docMk/>
            <pc:sldMk cId="1830847363" sldId="283"/>
            <ac:spMk id="16799" creationId="{2CD876F2-A9BF-4941-96FD-D96FEC52E347}"/>
          </ac:spMkLst>
        </pc:spChg>
        <pc:spChg chg="mod">
          <ac:chgData name="Vivek Saahil" userId="43ad321a-5946-4c44-869a-99c3331d9527" providerId="ADAL" clId="{EA813354-F016-409C-A55B-EB42D8BC8B73}" dt="2021-04-06T04:33:14.680" v="5341" actId="27803"/>
          <ac:spMkLst>
            <pc:docMk/>
            <pc:sldMk cId="1830847363" sldId="283"/>
            <ac:spMk id="16800" creationId="{D0E4A9BD-B475-4C7E-BC66-06095577B5DD}"/>
          </ac:spMkLst>
        </pc:spChg>
        <pc:spChg chg="mod">
          <ac:chgData name="Vivek Saahil" userId="43ad321a-5946-4c44-869a-99c3331d9527" providerId="ADAL" clId="{EA813354-F016-409C-A55B-EB42D8BC8B73}" dt="2021-04-06T04:33:14.680" v="5341" actId="27803"/>
          <ac:spMkLst>
            <pc:docMk/>
            <pc:sldMk cId="1830847363" sldId="283"/>
            <ac:spMk id="16801" creationId="{216A0D5B-9C33-43C0-9D6B-AE573849F030}"/>
          </ac:spMkLst>
        </pc:spChg>
        <pc:spChg chg="mod">
          <ac:chgData name="Vivek Saahil" userId="43ad321a-5946-4c44-869a-99c3331d9527" providerId="ADAL" clId="{EA813354-F016-409C-A55B-EB42D8BC8B73}" dt="2021-04-06T04:33:14.680" v="5341" actId="27803"/>
          <ac:spMkLst>
            <pc:docMk/>
            <pc:sldMk cId="1830847363" sldId="283"/>
            <ac:spMk id="16802" creationId="{4D2DCB16-CAEC-48ED-808A-153E99D92A54}"/>
          </ac:spMkLst>
        </pc:spChg>
        <pc:spChg chg="mod">
          <ac:chgData name="Vivek Saahil" userId="43ad321a-5946-4c44-869a-99c3331d9527" providerId="ADAL" clId="{EA813354-F016-409C-A55B-EB42D8BC8B73}" dt="2021-04-06T04:33:14.680" v="5341" actId="27803"/>
          <ac:spMkLst>
            <pc:docMk/>
            <pc:sldMk cId="1830847363" sldId="283"/>
            <ac:spMk id="16803" creationId="{CAFD0CAE-0ED8-43D1-B8B0-61F850B570E3}"/>
          </ac:spMkLst>
        </pc:spChg>
        <pc:spChg chg="mod">
          <ac:chgData name="Vivek Saahil" userId="43ad321a-5946-4c44-869a-99c3331d9527" providerId="ADAL" clId="{EA813354-F016-409C-A55B-EB42D8BC8B73}" dt="2021-04-06T04:33:14.680" v="5341" actId="27803"/>
          <ac:spMkLst>
            <pc:docMk/>
            <pc:sldMk cId="1830847363" sldId="283"/>
            <ac:spMk id="16804" creationId="{5D2E8F54-E23E-426F-9F3A-CE6F18833E5C}"/>
          </ac:spMkLst>
        </pc:spChg>
        <pc:spChg chg="mod">
          <ac:chgData name="Vivek Saahil" userId="43ad321a-5946-4c44-869a-99c3331d9527" providerId="ADAL" clId="{EA813354-F016-409C-A55B-EB42D8BC8B73}" dt="2021-04-06T04:33:14.680" v="5341" actId="27803"/>
          <ac:spMkLst>
            <pc:docMk/>
            <pc:sldMk cId="1830847363" sldId="283"/>
            <ac:spMk id="16805" creationId="{094526AB-F2AD-47B5-AD74-32E7DD4808CC}"/>
          </ac:spMkLst>
        </pc:spChg>
        <pc:spChg chg="mod">
          <ac:chgData name="Vivek Saahil" userId="43ad321a-5946-4c44-869a-99c3331d9527" providerId="ADAL" clId="{EA813354-F016-409C-A55B-EB42D8BC8B73}" dt="2021-04-06T04:33:14.680" v="5341" actId="27803"/>
          <ac:spMkLst>
            <pc:docMk/>
            <pc:sldMk cId="1830847363" sldId="283"/>
            <ac:spMk id="16806" creationId="{03363643-BFB3-4A74-B3DE-DD240318B0F2}"/>
          </ac:spMkLst>
        </pc:spChg>
        <pc:spChg chg="mod">
          <ac:chgData name="Vivek Saahil" userId="43ad321a-5946-4c44-869a-99c3331d9527" providerId="ADAL" clId="{EA813354-F016-409C-A55B-EB42D8BC8B73}" dt="2021-04-06T04:33:14.680" v="5341" actId="27803"/>
          <ac:spMkLst>
            <pc:docMk/>
            <pc:sldMk cId="1830847363" sldId="283"/>
            <ac:spMk id="16807" creationId="{E9F9D525-824C-46EC-AF38-DEEB7031A3B9}"/>
          </ac:spMkLst>
        </pc:spChg>
        <pc:spChg chg="mod">
          <ac:chgData name="Vivek Saahil" userId="43ad321a-5946-4c44-869a-99c3331d9527" providerId="ADAL" clId="{EA813354-F016-409C-A55B-EB42D8BC8B73}" dt="2021-04-06T04:33:14.680" v="5341" actId="27803"/>
          <ac:spMkLst>
            <pc:docMk/>
            <pc:sldMk cId="1830847363" sldId="283"/>
            <ac:spMk id="16808" creationId="{2B91775D-921A-49FE-BB54-49F8F61FA57E}"/>
          </ac:spMkLst>
        </pc:spChg>
        <pc:spChg chg="mod">
          <ac:chgData name="Vivek Saahil" userId="43ad321a-5946-4c44-869a-99c3331d9527" providerId="ADAL" clId="{EA813354-F016-409C-A55B-EB42D8BC8B73}" dt="2021-04-06T04:33:14.680" v="5341" actId="27803"/>
          <ac:spMkLst>
            <pc:docMk/>
            <pc:sldMk cId="1830847363" sldId="283"/>
            <ac:spMk id="16809" creationId="{FC7EABBA-6738-4CE5-ACE2-90F7BA619065}"/>
          </ac:spMkLst>
        </pc:spChg>
        <pc:spChg chg="mod">
          <ac:chgData name="Vivek Saahil" userId="43ad321a-5946-4c44-869a-99c3331d9527" providerId="ADAL" clId="{EA813354-F016-409C-A55B-EB42D8BC8B73}" dt="2021-04-06T04:33:14.680" v="5341" actId="27803"/>
          <ac:spMkLst>
            <pc:docMk/>
            <pc:sldMk cId="1830847363" sldId="283"/>
            <ac:spMk id="16810" creationId="{BF262B92-2CFB-4874-B3B9-339AE5AC866A}"/>
          </ac:spMkLst>
        </pc:spChg>
        <pc:spChg chg="mod">
          <ac:chgData name="Vivek Saahil" userId="43ad321a-5946-4c44-869a-99c3331d9527" providerId="ADAL" clId="{EA813354-F016-409C-A55B-EB42D8BC8B73}" dt="2021-04-06T04:33:14.680" v="5341" actId="27803"/>
          <ac:spMkLst>
            <pc:docMk/>
            <pc:sldMk cId="1830847363" sldId="283"/>
            <ac:spMk id="16811" creationId="{0196BC2B-8BBB-4881-B441-B934CCF5FC08}"/>
          </ac:spMkLst>
        </pc:spChg>
        <pc:spChg chg="mod">
          <ac:chgData name="Vivek Saahil" userId="43ad321a-5946-4c44-869a-99c3331d9527" providerId="ADAL" clId="{EA813354-F016-409C-A55B-EB42D8BC8B73}" dt="2021-04-06T04:33:14.680" v="5341" actId="27803"/>
          <ac:spMkLst>
            <pc:docMk/>
            <pc:sldMk cId="1830847363" sldId="283"/>
            <ac:spMk id="16812" creationId="{2F463F0E-79B0-4FF2-892C-644E275E1FCC}"/>
          </ac:spMkLst>
        </pc:spChg>
        <pc:spChg chg="mod">
          <ac:chgData name="Vivek Saahil" userId="43ad321a-5946-4c44-869a-99c3331d9527" providerId="ADAL" clId="{EA813354-F016-409C-A55B-EB42D8BC8B73}" dt="2021-04-06T04:33:14.680" v="5341" actId="27803"/>
          <ac:spMkLst>
            <pc:docMk/>
            <pc:sldMk cId="1830847363" sldId="283"/>
            <ac:spMk id="16813" creationId="{941F1912-9B49-4A15-802B-2D03F7781ACC}"/>
          </ac:spMkLst>
        </pc:spChg>
        <pc:spChg chg="mod">
          <ac:chgData name="Vivek Saahil" userId="43ad321a-5946-4c44-869a-99c3331d9527" providerId="ADAL" clId="{EA813354-F016-409C-A55B-EB42D8BC8B73}" dt="2021-04-06T04:33:14.680" v="5341" actId="27803"/>
          <ac:spMkLst>
            <pc:docMk/>
            <pc:sldMk cId="1830847363" sldId="283"/>
            <ac:spMk id="16814" creationId="{F14EA911-9FBD-4060-BED5-D5851AF44B47}"/>
          </ac:spMkLst>
        </pc:spChg>
        <pc:spChg chg="mod">
          <ac:chgData name="Vivek Saahil" userId="43ad321a-5946-4c44-869a-99c3331d9527" providerId="ADAL" clId="{EA813354-F016-409C-A55B-EB42D8BC8B73}" dt="2021-04-06T04:33:14.680" v="5341" actId="27803"/>
          <ac:spMkLst>
            <pc:docMk/>
            <pc:sldMk cId="1830847363" sldId="283"/>
            <ac:spMk id="16815" creationId="{C7FED0B0-EE91-44F1-97E4-BE54FCB5A074}"/>
          </ac:spMkLst>
        </pc:spChg>
        <pc:spChg chg="mod">
          <ac:chgData name="Vivek Saahil" userId="43ad321a-5946-4c44-869a-99c3331d9527" providerId="ADAL" clId="{EA813354-F016-409C-A55B-EB42D8BC8B73}" dt="2021-04-06T04:33:14.680" v="5341" actId="27803"/>
          <ac:spMkLst>
            <pc:docMk/>
            <pc:sldMk cId="1830847363" sldId="283"/>
            <ac:spMk id="16816" creationId="{50A294F0-2D60-4EF2-B358-2ACCBC8C8D1C}"/>
          </ac:spMkLst>
        </pc:spChg>
        <pc:spChg chg="mod">
          <ac:chgData name="Vivek Saahil" userId="43ad321a-5946-4c44-869a-99c3331d9527" providerId="ADAL" clId="{EA813354-F016-409C-A55B-EB42D8BC8B73}" dt="2021-04-06T04:33:14.680" v="5341" actId="27803"/>
          <ac:spMkLst>
            <pc:docMk/>
            <pc:sldMk cId="1830847363" sldId="283"/>
            <ac:spMk id="16817" creationId="{BB550174-045D-40B7-ABA3-83A790AEFBEF}"/>
          </ac:spMkLst>
        </pc:spChg>
        <pc:spChg chg="mod">
          <ac:chgData name="Vivek Saahil" userId="43ad321a-5946-4c44-869a-99c3331d9527" providerId="ADAL" clId="{EA813354-F016-409C-A55B-EB42D8BC8B73}" dt="2021-04-06T04:33:14.680" v="5341" actId="27803"/>
          <ac:spMkLst>
            <pc:docMk/>
            <pc:sldMk cId="1830847363" sldId="283"/>
            <ac:spMk id="16818" creationId="{36B31FCB-FB11-46FB-8BC7-D0C111000917}"/>
          </ac:spMkLst>
        </pc:spChg>
        <pc:spChg chg="mod">
          <ac:chgData name="Vivek Saahil" userId="43ad321a-5946-4c44-869a-99c3331d9527" providerId="ADAL" clId="{EA813354-F016-409C-A55B-EB42D8BC8B73}" dt="2021-04-06T04:33:14.680" v="5341" actId="27803"/>
          <ac:spMkLst>
            <pc:docMk/>
            <pc:sldMk cId="1830847363" sldId="283"/>
            <ac:spMk id="16819" creationId="{83E68BF3-D169-43A1-9489-82FD6B8712B3}"/>
          </ac:spMkLst>
        </pc:spChg>
        <pc:spChg chg="mod">
          <ac:chgData name="Vivek Saahil" userId="43ad321a-5946-4c44-869a-99c3331d9527" providerId="ADAL" clId="{EA813354-F016-409C-A55B-EB42D8BC8B73}" dt="2021-04-06T04:33:14.680" v="5341" actId="27803"/>
          <ac:spMkLst>
            <pc:docMk/>
            <pc:sldMk cId="1830847363" sldId="283"/>
            <ac:spMk id="16820" creationId="{CAD95F42-9EA6-4862-BDE4-C29FC9622FFA}"/>
          </ac:spMkLst>
        </pc:spChg>
        <pc:spChg chg="mod">
          <ac:chgData name="Vivek Saahil" userId="43ad321a-5946-4c44-869a-99c3331d9527" providerId="ADAL" clId="{EA813354-F016-409C-A55B-EB42D8BC8B73}" dt="2021-04-06T04:33:14.680" v="5341" actId="27803"/>
          <ac:spMkLst>
            <pc:docMk/>
            <pc:sldMk cId="1830847363" sldId="283"/>
            <ac:spMk id="16821" creationId="{523001A7-9149-4AE8-865C-F6C005F6A177}"/>
          </ac:spMkLst>
        </pc:spChg>
        <pc:spChg chg="mod">
          <ac:chgData name="Vivek Saahil" userId="43ad321a-5946-4c44-869a-99c3331d9527" providerId="ADAL" clId="{EA813354-F016-409C-A55B-EB42D8BC8B73}" dt="2021-04-06T04:33:14.680" v="5341" actId="27803"/>
          <ac:spMkLst>
            <pc:docMk/>
            <pc:sldMk cId="1830847363" sldId="283"/>
            <ac:spMk id="16822" creationId="{7525E371-39A9-432B-8C36-0DDDF46B3B3C}"/>
          </ac:spMkLst>
        </pc:spChg>
        <pc:spChg chg="mod">
          <ac:chgData name="Vivek Saahil" userId="43ad321a-5946-4c44-869a-99c3331d9527" providerId="ADAL" clId="{EA813354-F016-409C-A55B-EB42D8BC8B73}" dt="2021-04-06T04:33:14.680" v="5341" actId="27803"/>
          <ac:spMkLst>
            <pc:docMk/>
            <pc:sldMk cId="1830847363" sldId="283"/>
            <ac:spMk id="16823" creationId="{51102FC5-3291-4E16-B830-A332880A44C7}"/>
          </ac:spMkLst>
        </pc:spChg>
        <pc:spChg chg="mod">
          <ac:chgData name="Vivek Saahil" userId="43ad321a-5946-4c44-869a-99c3331d9527" providerId="ADAL" clId="{EA813354-F016-409C-A55B-EB42D8BC8B73}" dt="2021-04-06T04:33:14.680" v="5341" actId="27803"/>
          <ac:spMkLst>
            <pc:docMk/>
            <pc:sldMk cId="1830847363" sldId="283"/>
            <ac:spMk id="16824" creationId="{14099C1A-EDE4-4F0C-9129-F57EF85EC3B8}"/>
          </ac:spMkLst>
        </pc:spChg>
        <pc:spChg chg="mod">
          <ac:chgData name="Vivek Saahil" userId="43ad321a-5946-4c44-869a-99c3331d9527" providerId="ADAL" clId="{EA813354-F016-409C-A55B-EB42D8BC8B73}" dt="2021-04-06T04:33:14.680" v="5341" actId="27803"/>
          <ac:spMkLst>
            <pc:docMk/>
            <pc:sldMk cId="1830847363" sldId="283"/>
            <ac:spMk id="16825" creationId="{7417359F-7F94-440E-BE5F-1F5A103C2FEA}"/>
          </ac:spMkLst>
        </pc:spChg>
        <pc:spChg chg="mod">
          <ac:chgData name="Vivek Saahil" userId="43ad321a-5946-4c44-869a-99c3331d9527" providerId="ADAL" clId="{EA813354-F016-409C-A55B-EB42D8BC8B73}" dt="2021-04-06T04:33:14.680" v="5341" actId="27803"/>
          <ac:spMkLst>
            <pc:docMk/>
            <pc:sldMk cId="1830847363" sldId="283"/>
            <ac:spMk id="16826" creationId="{513CC5DD-EAC6-48F5-94DD-8223B2DC60AA}"/>
          </ac:spMkLst>
        </pc:spChg>
        <pc:spChg chg="mod">
          <ac:chgData name="Vivek Saahil" userId="43ad321a-5946-4c44-869a-99c3331d9527" providerId="ADAL" clId="{EA813354-F016-409C-A55B-EB42D8BC8B73}" dt="2021-04-06T04:33:14.680" v="5341" actId="27803"/>
          <ac:spMkLst>
            <pc:docMk/>
            <pc:sldMk cId="1830847363" sldId="283"/>
            <ac:spMk id="16827" creationId="{1EB88EA3-EDCD-46F4-94DD-112E89C7D0C0}"/>
          </ac:spMkLst>
        </pc:spChg>
        <pc:spChg chg="mod">
          <ac:chgData name="Vivek Saahil" userId="43ad321a-5946-4c44-869a-99c3331d9527" providerId="ADAL" clId="{EA813354-F016-409C-A55B-EB42D8BC8B73}" dt="2021-04-06T04:33:14.680" v="5341" actId="27803"/>
          <ac:spMkLst>
            <pc:docMk/>
            <pc:sldMk cId="1830847363" sldId="283"/>
            <ac:spMk id="16828" creationId="{C29D5BDB-4255-41ED-8901-AFE441177B36}"/>
          </ac:spMkLst>
        </pc:spChg>
        <pc:spChg chg="mod">
          <ac:chgData name="Vivek Saahil" userId="43ad321a-5946-4c44-869a-99c3331d9527" providerId="ADAL" clId="{EA813354-F016-409C-A55B-EB42D8BC8B73}" dt="2021-04-06T04:33:14.680" v="5341" actId="27803"/>
          <ac:spMkLst>
            <pc:docMk/>
            <pc:sldMk cId="1830847363" sldId="283"/>
            <ac:spMk id="16829" creationId="{8CF32D07-2459-4233-9050-B2AF96E56C40}"/>
          </ac:spMkLst>
        </pc:spChg>
        <pc:spChg chg="mod">
          <ac:chgData name="Vivek Saahil" userId="43ad321a-5946-4c44-869a-99c3331d9527" providerId="ADAL" clId="{EA813354-F016-409C-A55B-EB42D8BC8B73}" dt="2021-04-06T04:33:14.680" v="5341" actId="27803"/>
          <ac:spMkLst>
            <pc:docMk/>
            <pc:sldMk cId="1830847363" sldId="283"/>
            <ac:spMk id="16830" creationId="{315BC813-5843-4484-8C13-9118B148BC19}"/>
          </ac:spMkLst>
        </pc:spChg>
        <pc:spChg chg="mod">
          <ac:chgData name="Vivek Saahil" userId="43ad321a-5946-4c44-869a-99c3331d9527" providerId="ADAL" clId="{EA813354-F016-409C-A55B-EB42D8BC8B73}" dt="2021-04-06T04:33:14.680" v="5341" actId="27803"/>
          <ac:spMkLst>
            <pc:docMk/>
            <pc:sldMk cId="1830847363" sldId="283"/>
            <ac:spMk id="16831" creationId="{3844DB18-E262-4F99-91E3-EF0424C9D43F}"/>
          </ac:spMkLst>
        </pc:spChg>
        <pc:spChg chg="mod">
          <ac:chgData name="Vivek Saahil" userId="43ad321a-5946-4c44-869a-99c3331d9527" providerId="ADAL" clId="{EA813354-F016-409C-A55B-EB42D8BC8B73}" dt="2021-04-06T04:33:14.680" v="5341" actId="27803"/>
          <ac:spMkLst>
            <pc:docMk/>
            <pc:sldMk cId="1830847363" sldId="283"/>
            <ac:spMk id="16832" creationId="{56F78D59-C9AA-4217-A21E-9C188B2E6568}"/>
          </ac:spMkLst>
        </pc:spChg>
        <pc:spChg chg="mod">
          <ac:chgData name="Vivek Saahil" userId="43ad321a-5946-4c44-869a-99c3331d9527" providerId="ADAL" clId="{EA813354-F016-409C-A55B-EB42D8BC8B73}" dt="2021-04-06T04:33:14.680" v="5341" actId="27803"/>
          <ac:spMkLst>
            <pc:docMk/>
            <pc:sldMk cId="1830847363" sldId="283"/>
            <ac:spMk id="16833" creationId="{95F7EBBA-8CA6-4367-A7A5-5514178B5A17}"/>
          </ac:spMkLst>
        </pc:spChg>
        <pc:spChg chg="mod">
          <ac:chgData name="Vivek Saahil" userId="43ad321a-5946-4c44-869a-99c3331d9527" providerId="ADAL" clId="{EA813354-F016-409C-A55B-EB42D8BC8B73}" dt="2021-04-06T04:33:14.680" v="5341" actId="27803"/>
          <ac:spMkLst>
            <pc:docMk/>
            <pc:sldMk cId="1830847363" sldId="283"/>
            <ac:spMk id="16834" creationId="{E9BDD9BC-7122-4EC9-9EA3-F4411AB8477D}"/>
          </ac:spMkLst>
        </pc:spChg>
        <pc:spChg chg="mod">
          <ac:chgData name="Vivek Saahil" userId="43ad321a-5946-4c44-869a-99c3331d9527" providerId="ADAL" clId="{EA813354-F016-409C-A55B-EB42D8BC8B73}" dt="2021-04-06T04:33:14.680" v="5341" actId="27803"/>
          <ac:spMkLst>
            <pc:docMk/>
            <pc:sldMk cId="1830847363" sldId="283"/>
            <ac:spMk id="16835" creationId="{9D302AA3-0B01-4539-A321-89C76FF48264}"/>
          </ac:spMkLst>
        </pc:spChg>
        <pc:spChg chg="mod">
          <ac:chgData name="Vivek Saahil" userId="43ad321a-5946-4c44-869a-99c3331d9527" providerId="ADAL" clId="{EA813354-F016-409C-A55B-EB42D8BC8B73}" dt="2021-04-06T04:33:14.680" v="5341" actId="27803"/>
          <ac:spMkLst>
            <pc:docMk/>
            <pc:sldMk cId="1830847363" sldId="283"/>
            <ac:spMk id="16836" creationId="{6CC3A160-03B1-4951-94F9-8DD528396096}"/>
          </ac:spMkLst>
        </pc:spChg>
        <pc:spChg chg="mod">
          <ac:chgData name="Vivek Saahil" userId="43ad321a-5946-4c44-869a-99c3331d9527" providerId="ADAL" clId="{EA813354-F016-409C-A55B-EB42D8BC8B73}" dt="2021-04-06T04:33:14.680" v="5341" actId="27803"/>
          <ac:spMkLst>
            <pc:docMk/>
            <pc:sldMk cId="1830847363" sldId="283"/>
            <ac:spMk id="16837" creationId="{B1A83D0E-A48B-4A28-BB6B-C91BBDF73A3B}"/>
          </ac:spMkLst>
        </pc:spChg>
        <pc:spChg chg="mod">
          <ac:chgData name="Vivek Saahil" userId="43ad321a-5946-4c44-869a-99c3331d9527" providerId="ADAL" clId="{EA813354-F016-409C-A55B-EB42D8BC8B73}" dt="2021-04-06T04:33:14.680" v="5341" actId="27803"/>
          <ac:spMkLst>
            <pc:docMk/>
            <pc:sldMk cId="1830847363" sldId="283"/>
            <ac:spMk id="16838" creationId="{53D54120-296D-4EFB-B586-E69E905ADE4B}"/>
          </ac:spMkLst>
        </pc:spChg>
        <pc:spChg chg="mod">
          <ac:chgData name="Vivek Saahil" userId="43ad321a-5946-4c44-869a-99c3331d9527" providerId="ADAL" clId="{EA813354-F016-409C-A55B-EB42D8BC8B73}" dt="2021-04-06T04:33:14.680" v="5341" actId="27803"/>
          <ac:spMkLst>
            <pc:docMk/>
            <pc:sldMk cId="1830847363" sldId="283"/>
            <ac:spMk id="16839" creationId="{D7350B83-34C6-4ECA-B694-9849F2CE638E}"/>
          </ac:spMkLst>
        </pc:spChg>
        <pc:spChg chg="mod">
          <ac:chgData name="Vivek Saahil" userId="43ad321a-5946-4c44-869a-99c3331d9527" providerId="ADAL" clId="{EA813354-F016-409C-A55B-EB42D8BC8B73}" dt="2021-04-06T04:33:14.680" v="5341" actId="27803"/>
          <ac:spMkLst>
            <pc:docMk/>
            <pc:sldMk cId="1830847363" sldId="283"/>
            <ac:spMk id="16840" creationId="{F04679F4-6B0A-422E-9424-AD6C2732530F}"/>
          </ac:spMkLst>
        </pc:spChg>
        <pc:spChg chg="mod">
          <ac:chgData name="Vivek Saahil" userId="43ad321a-5946-4c44-869a-99c3331d9527" providerId="ADAL" clId="{EA813354-F016-409C-A55B-EB42D8BC8B73}" dt="2021-04-06T04:33:14.680" v="5341" actId="27803"/>
          <ac:spMkLst>
            <pc:docMk/>
            <pc:sldMk cId="1830847363" sldId="283"/>
            <ac:spMk id="16841" creationId="{D6ED997E-D9B3-4A8C-8DA0-FF2D15E0F99E}"/>
          </ac:spMkLst>
        </pc:spChg>
        <pc:spChg chg="mod">
          <ac:chgData name="Vivek Saahil" userId="43ad321a-5946-4c44-869a-99c3331d9527" providerId="ADAL" clId="{EA813354-F016-409C-A55B-EB42D8BC8B73}" dt="2021-04-06T04:33:14.680" v="5341" actId="27803"/>
          <ac:spMkLst>
            <pc:docMk/>
            <pc:sldMk cId="1830847363" sldId="283"/>
            <ac:spMk id="16842" creationId="{032E88B5-9B2E-491F-A4F5-4B8A97257EF0}"/>
          </ac:spMkLst>
        </pc:spChg>
        <pc:spChg chg="mod">
          <ac:chgData name="Vivek Saahil" userId="43ad321a-5946-4c44-869a-99c3331d9527" providerId="ADAL" clId="{EA813354-F016-409C-A55B-EB42D8BC8B73}" dt="2021-04-06T04:33:14.680" v="5341" actId="27803"/>
          <ac:spMkLst>
            <pc:docMk/>
            <pc:sldMk cId="1830847363" sldId="283"/>
            <ac:spMk id="16843" creationId="{08A2234F-B7B2-41CF-BE13-B6F27F996EF1}"/>
          </ac:spMkLst>
        </pc:spChg>
        <pc:spChg chg="mod">
          <ac:chgData name="Vivek Saahil" userId="43ad321a-5946-4c44-869a-99c3331d9527" providerId="ADAL" clId="{EA813354-F016-409C-A55B-EB42D8BC8B73}" dt="2021-04-06T04:33:14.680" v="5341" actId="27803"/>
          <ac:spMkLst>
            <pc:docMk/>
            <pc:sldMk cId="1830847363" sldId="283"/>
            <ac:spMk id="16844" creationId="{FE82338B-B9FF-495E-A43A-51213D6C1910}"/>
          </ac:spMkLst>
        </pc:spChg>
        <pc:spChg chg="mod">
          <ac:chgData name="Vivek Saahil" userId="43ad321a-5946-4c44-869a-99c3331d9527" providerId="ADAL" clId="{EA813354-F016-409C-A55B-EB42D8BC8B73}" dt="2021-04-06T04:33:14.680" v="5341" actId="27803"/>
          <ac:spMkLst>
            <pc:docMk/>
            <pc:sldMk cId="1830847363" sldId="283"/>
            <ac:spMk id="16845" creationId="{3AEB7987-C834-41A4-96E2-4915380A8181}"/>
          </ac:spMkLst>
        </pc:spChg>
        <pc:spChg chg="mod">
          <ac:chgData name="Vivek Saahil" userId="43ad321a-5946-4c44-869a-99c3331d9527" providerId="ADAL" clId="{EA813354-F016-409C-A55B-EB42D8BC8B73}" dt="2021-04-06T04:33:14.680" v="5341" actId="27803"/>
          <ac:spMkLst>
            <pc:docMk/>
            <pc:sldMk cId="1830847363" sldId="283"/>
            <ac:spMk id="16846" creationId="{04F6102B-4E0E-45C7-A1A5-A5C3B5E67664}"/>
          </ac:spMkLst>
        </pc:spChg>
        <pc:spChg chg="mod">
          <ac:chgData name="Vivek Saahil" userId="43ad321a-5946-4c44-869a-99c3331d9527" providerId="ADAL" clId="{EA813354-F016-409C-A55B-EB42D8BC8B73}" dt="2021-04-06T04:33:14.680" v="5341" actId="27803"/>
          <ac:spMkLst>
            <pc:docMk/>
            <pc:sldMk cId="1830847363" sldId="283"/>
            <ac:spMk id="16847" creationId="{04B51B91-101C-40B6-A5C3-5EF24DEB5EFB}"/>
          </ac:spMkLst>
        </pc:spChg>
        <pc:spChg chg="mod">
          <ac:chgData name="Vivek Saahil" userId="43ad321a-5946-4c44-869a-99c3331d9527" providerId="ADAL" clId="{EA813354-F016-409C-A55B-EB42D8BC8B73}" dt="2021-04-06T04:33:14.680" v="5341" actId="27803"/>
          <ac:spMkLst>
            <pc:docMk/>
            <pc:sldMk cId="1830847363" sldId="283"/>
            <ac:spMk id="16848" creationId="{33D2BD60-5470-4A19-A6D9-D1FD4E3B2B21}"/>
          </ac:spMkLst>
        </pc:spChg>
        <pc:spChg chg="mod">
          <ac:chgData name="Vivek Saahil" userId="43ad321a-5946-4c44-869a-99c3331d9527" providerId="ADAL" clId="{EA813354-F016-409C-A55B-EB42D8BC8B73}" dt="2021-04-06T04:33:14.680" v="5341" actId="27803"/>
          <ac:spMkLst>
            <pc:docMk/>
            <pc:sldMk cId="1830847363" sldId="283"/>
            <ac:spMk id="16849" creationId="{C4BBF764-CF43-4F59-85B9-1F8BB397D771}"/>
          </ac:spMkLst>
        </pc:spChg>
        <pc:spChg chg="mod">
          <ac:chgData name="Vivek Saahil" userId="43ad321a-5946-4c44-869a-99c3331d9527" providerId="ADAL" clId="{EA813354-F016-409C-A55B-EB42D8BC8B73}" dt="2021-04-06T04:33:14.680" v="5341" actId="27803"/>
          <ac:spMkLst>
            <pc:docMk/>
            <pc:sldMk cId="1830847363" sldId="283"/>
            <ac:spMk id="16850" creationId="{3CCC6E2D-7CBB-4963-8E77-0E6C31DC13A0}"/>
          </ac:spMkLst>
        </pc:spChg>
        <pc:spChg chg="mod">
          <ac:chgData name="Vivek Saahil" userId="43ad321a-5946-4c44-869a-99c3331d9527" providerId="ADAL" clId="{EA813354-F016-409C-A55B-EB42D8BC8B73}" dt="2021-04-06T04:33:14.680" v="5341" actId="27803"/>
          <ac:spMkLst>
            <pc:docMk/>
            <pc:sldMk cId="1830847363" sldId="283"/>
            <ac:spMk id="16851" creationId="{F0F81467-85B7-43F6-8D68-6032AF05C2E6}"/>
          </ac:spMkLst>
        </pc:spChg>
        <pc:spChg chg="mod">
          <ac:chgData name="Vivek Saahil" userId="43ad321a-5946-4c44-869a-99c3331d9527" providerId="ADAL" clId="{EA813354-F016-409C-A55B-EB42D8BC8B73}" dt="2021-04-06T04:33:14.680" v="5341" actId="27803"/>
          <ac:spMkLst>
            <pc:docMk/>
            <pc:sldMk cId="1830847363" sldId="283"/>
            <ac:spMk id="16852" creationId="{86C1756C-FBF9-42C6-B9A2-4E9FB0E7B3DE}"/>
          </ac:spMkLst>
        </pc:spChg>
        <pc:spChg chg="mod">
          <ac:chgData name="Vivek Saahil" userId="43ad321a-5946-4c44-869a-99c3331d9527" providerId="ADAL" clId="{EA813354-F016-409C-A55B-EB42D8BC8B73}" dt="2021-04-06T04:33:14.680" v="5341" actId="27803"/>
          <ac:spMkLst>
            <pc:docMk/>
            <pc:sldMk cId="1830847363" sldId="283"/>
            <ac:spMk id="16853" creationId="{8FE072AE-9B5E-4DC5-A85D-90FFE7E63F1E}"/>
          </ac:spMkLst>
        </pc:spChg>
        <pc:spChg chg="mod">
          <ac:chgData name="Vivek Saahil" userId="43ad321a-5946-4c44-869a-99c3331d9527" providerId="ADAL" clId="{EA813354-F016-409C-A55B-EB42D8BC8B73}" dt="2021-04-06T04:33:14.680" v="5341" actId="27803"/>
          <ac:spMkLst>
            <pc:docMk/>
            <pc:sldMk cId="1830847363" sldId="283"/>
            <ac:spMk id="16854" creationId="{E0960D1E-410F-410D-AE67-520D1832B323}"/>
          </ac:spMkLst>
        </pc:spChg>
        <pc:spChg chg="mod">
          <ac:chgData name="Vivek Saahil" userId="43ad321a-5946-4c44-869a-99c3331d9527" providerId="ADAL" clId="{EA813354-F016-409C-A55B-EB42D8BC8B73}" dt="2021-04-06T04:33:14.680" v="5341" actId="27803"/>
          <ac:spMkLst>
            <pc:docMk/>
            <pc:sldMk cId="1830847363" sldId="283"/>
            <ac:spMk id="16855" creationId="{867A4AF7-DE0B-4787-B3BA-268B8932212B}"/>
          </ac:spMkLst>
        </pc:spChg>
        <pc:spChg chg="mod">
          <ac:chgData name="Vivek Saahil" userId="43ad321a-5946-4c44-869a-99c3331d9527" providerId="ADAL" clId="{EA813354-F016-409C-A55B-EB42D8BC8B73}" dt="2021-04-06T04:33:14.680" v="5341" actId="27803"/>
          <ac:spMkLst>
            <pc:docMk/>
            <pc:sldMk cId="1830847363" sldId="283"/>
            <ac:spMk id="16856" creationId="{B09B9E12-15F0-415B-B82B-3465AE19AB0C}"/>
          </ac:spMkLst>
        </pc:spChg>
        <pc:spChg chg="mod">
          <ac:chgData name="Vivek Saahil" userId="43ad321a-5946-4c44-869a-99c3331d9527" providerId="ADAL" clId="{EA813354-F016-409C-A55B-EB42D8BC8B73}" dt="2021-04-06T04:33:14.680" v="5341" actId="27803"/>
          <ac:spMkLst>
            <pc:docMk/>
            <pc:sldMk cId="1830847363" sldId="283"/>
            <ac:spMk id="16857" creationId="{5C86AFAB-598C-432C-92BA-27EE4D56C1DD}"/>
          </ac:spMkLst>
        </pc:spChg>
        <pc:spChg chg="mod">
          <ac:chgData name="Vivek Saahil" userId="43ad321a-5946-4c44-869a-99c3331d9527" providerId="ADAL" clId="{EA813354-F016-409C-A55B-EB42D8BC8B73}" dt="2021-04-06T04:33:14.680" v="5341" actId="27803"/>
          <ac:spMkLst>
            <pc:docMk/>
            <pc:sldMk cId="1830847363" sldId="283"/>
            <ac:spMk id="16858" creationId="{7C0DDA76-14DB-4B52-A843-A9E80A1CA4AB}"/>
          </ac:spMkLst>
        </pc:spChg>
        <pc:spChg chg="mod">
          <ac:chgData name="Vivek Saahil" userId="43ad321a-5946-4c44-869a-99c3331d9527" providerId="ADAL" clId="{EA813354-F016-409C-A55B-EB42D8BC8B73}" dt="2021-04-06T04:33:14.680" v="5341" actId="27803"/>
          <ac:spMkLst>
            <pc:docMk/>
            <pc:sldMk cId="1830847363" sldId="283"/>
            <ac:spMk id="16859" creationId="{708EF72F-A442-45D4-B328-0B59A5280161}"/>
          </ac:spMkLst>
        </pc:spChg>
        <pc:spChg chg="mod">
          <ac:chgData name="Vivek Saahil" userId="43ad321a-5946-4c44-869a-99c3331d9527" providerId="ADAL" clId="{EA813354-F016-409C-A55B-EB42D8BC8B73}" dt="2021-04-06T04:33:14.680" v="5341" actId="27803"/>
          <ac:spMkLst>
            <pc:docMk/>
            <pc:sldMk cId="1830847363" sldId="283"/>
            <ac:spMk id="16860" creationId="{0E871800-5D71-4C15-9D2C-680B97A6DB9D}"/>
          </ac:spMkLst>
        </pc:spChg>
        <pc:spChg chg="mod">
          <ac:chgData name="Vivek Saahil" userId="43ad321a-5946-4c44-869a-99c3331d9527" providerId="ADAL" clId="{EA813354-F016-409C-A55B-EB42D8BC8B73}" dt="2021-04-06T04:33:14.680" v="5341" actId="27803"/>
          <ac:spMkLst>
            <pc:docMk/>
            <pc:sldMk cId="1830847363" sldId="283"/>
            <ac:spMk id="16861" creationId="{4803DF67-31AA-4C6A-8FC1-647663A66EE2}"/>
          </ac:spMkLst>
        </pc:spChg>
        <pc:spChg chg="mod">
          <ac:chgData name="Vivek Saahil" userId="43ad321a-5946-4c44-869a-99c3331d9527" providerId="ADAL" clId="{EA813354-F016-409C-A55B-EB42D8BC8B73}" dt="2021-04-06T04:33:14.680" v="5341" actId="27803"/>
          <ac:spMkLst>
            <pc:docMk/>
            <pc:sldMk cId="1830847363" sldId="283"/>
            <ac:spMk id="16862" creationId="{9F8019F0-6D53-4AF6-9E28-4A5EC03387B7}"/>
          </ac:spMkLst>
        </pc:spChg>
        <pc:spChg chg="mod">
          <ac:chgData name="Vivek Saahil" userId="43ad321a-5946-4c44-869a-99c3331d9527" providerId="ADAL" clId="{EA813354-F016-409C-A55B-EB42D8BC8B73}" dt="2021-04-06T04:33:14.680" v="5341" actId="27803"/>
          <ac:spMkLst>
            <pc:docMk/>
            <pc:sldMk cId="1830847363" sldId="283"/>
            <ac:spMk id="16863" creationId="{8F471406-E3DE-46DD-8EE0-D78059EFA607}"/>
          </ac:spMkLst>
        </pc:spChg>
        <pc:spChg chg="mod">
          <ac:chgData name="Vivek Saahil" userId="43ad321a-5946-4c44-869a-99c3331d9527" providerId="ADAL" clId="{EA813354-F016-409C-A55B-EB42D8BC8B73}" dt="2021-04-06T04:33:14.680" v="5341" actId="27803"/>
          <ac:spMkLst>
            <pc:docMk/>
            <pc:sldMk cId="1830847363" sldId="283"/>
            <ac:spMk id="16864" creationId="{5F7720C5-46E4-4FA9-9C6F-CFF0CA82BDDE}"/>
          </ac:spMkLst>
        </pc:spChg>
        <pc:spChg chg="mod">
          <ac:chgData name="Vivek Saahil" userId="43ad321a-5946-4c44-869a-99c3331d9527" providerId="ADAL" clId="{EA813354-F016-409C-A55B-EB42D8BC8B73}" dt="2021-04-06T04:33:14.680" v="5341" actId="27803"/>
          <ac:spMkLst>
            <pc:docMk/>
            <pc:sldMk cId="1830847363" sldId="283"/>
            <ac:spMk id="16865" creationId="{6AA62F77-E410-4F64-A545-137CDB227361}"/>
          </ac:spMkLst>
        </pc:spChg>
        <pc:spChg chg="mod">
          <ac:chgData name="Vivek Saahil" userId="43ad321a-5946-4c44-869a-99c3331d9527" providerId="ADAL" clId="{EA813354-F016-409C-A55B-EB42D8BC8B73}" dt="2021-04-06T04:33:14.680" v="5341" actId="27803"/>
          <ac:spMkLst>
            <pc:docMk/>
            <pc:sldMk cId="1830847363" sldId="283"/>
            <ac:spMk id="16866" creationId="{C0C5D51E-7DD3-4D1F-8373-072EBCD569BD}"/>
          </ac:spMkLst>
        </pc:spChg>
        <pc:spChg chg="mod">
          <ac:chgData name="Vivek Saahil" userId="43ad321a-5946-4c44-869a-99c3331d9527" providerId="ADAL" clId="{EA813354-F016-409C-A55B-EB42D8BC8B73}" dt="2021-04-06T04:33:14.680" v="5341" actId="27803"/>
          <ac:spMkLst>
            <pc:docMk/>
            <pc:sldMk cId="1830847363" sldId="283"/>
            <ac:spMk id="16867" creationId="{3E798144-9938-49EF-A83F-B517E4BCC7F4}"/>
          </ac:spMkLst>
        </pc:spChg>
        <pc:spChg chg="mod">
          <ac:chgData name="Vivek Saahil" userId="43ad321a-5946-4c44-869a-99c3331d9527" providerId="ADAL" clId="{EA813354-F016-409C-A55B-EB42D8BC8B73}" dt="2021-04-06T04:33:14.680" v="5341" actId="27803"/>
          <ac:spMkLst>
            <pc:docMk/>
            <pc:sldMk cId="1830847363" sldId="283"/>
            <ac:spMk id="16868" creationId="{151941FB-2B8F-4F3F-92E6-EABBC946E3FD}"/>
          </ac:spMkLst>
        </pc:spChg>
        <pc:spChg chg="mod">
          <ac:chgData name="Vivek Saahil" userId="43ad321a-5946-4c44-869a-99c3331d9527" providerId="ADAL" clId="{EA813354-F016-409C-A55B-EB42D8BC8B73}" dt="2021-04-06T04:33:14.680" v="5341" actId="27803"/>
          <ac:spMkLst>
            <pc:docMk/>
            <pc:sldMk cId="1830847363" sldId="283"/>
            <ac:spMk id="16869" creationId="{F707DBDD-3758-44C6-A866-CA3859979D23}"/>
          </ac:spMkLst>
        </pc:spChg>
        <pc:spChg chg="mod">
          <ac:chgData name="Vivek Saahil" userId="43ad321a-5946-4c44-869a-99c3331d9527" providerId="ADAL" clId="{EA813354-F016-409C-A55B-EB42D8BC8B73}" dt="2021-04-06T04:33:14.680" v="5341" actId="27803"/>
          <ac:spMkLst>
            <pc:docMk/>
            <pc:sldMk cId="1830847363" sldId="283"/>
            <ac:spMk id="16870" creationId="{5B6FFC0F-08E5-4EEA-801C-1FEFB04CA4D3}"/>
          </ac:spMkLst>
        </pc:spChg>
        <pc:spChg chg="mod">
          <ac:chgData name="Vivek Saahil" userId="43ad321a-5946-4c44-869a-99c3331d9527" providerId="ADAL" clId="{EA813354-F016-409C-A55B-EB42D8BC8B73}" dt="2021-04-06T04:33:14.680" v="5341" actId="27803"/>
          <ac:spMkLst>
            <pc:docMk/>
            <pc:sldMk cId="1830847363" sldId="283"/>
            <ac:spMk id="16871" creationId="{45E9E61F-007F-441B-AEBE-41F09A664030}"/>
          </ac:spMkLst>
        </pc:spChg>
        <pc:spChg chg="mod">
          <ac:chgData name="Vivek Saahil" userId="43ad321a-5946-4c44-869a-99c3331d9527" providerId="ADAL" clId="{EA813354-F016-409C-A55B-EB42D8BC8B73}" dt="2021-04-06T04:33:14.680" v="5341" actId="27803"/>
          <ac:spMkLst>
            <pc:docMk/>
            <pc:sldMk cId="1830847363" sldId="283"/>
            <ac:spMk id="16872" creationId="{0B49F581-B89D-474F-B8F9-CE852F5F2DEA}"/>
          </ac:spMkLst>
        </pc:spChg>
        <pc:spChg chg="mod">
          <ac:chgData name="Vivek Saahil" userId="43ad321a-5946-4c44-869a-99c3331d9527" providerId="ADAL" clId="{EA813354-F016-409C-A55B-EB42D8BC8B73}" dt="2021-04-06T04:33:14.680" v="5341" actId="27803"/>
          <ac:spMkLst>
            <pc:docMk/>
            <pc:sldMk cId="1830847363" sldId="283"/>
            <ac:spMk id="16873" creationId="{2FD1242F-656A-49F0-8F24-2E06B5C37C6C}"/>
          </ac:spMkLst>
        </pc:spChg>
        <pc:spChg chg="mod">
          <ac:chgData name="Vivek Saahil" userId="43ad321a-5946-4c44-869a-99c3331d9527" providerId="ADAL" clId="{EA813354-F016-409C-A55B-EB42D8BC8B73}" dt="2021-04-06T04:33:14.680" v="5341" actId="27803"/>
          <ac:spMkLst>
            <pc:docMk/>
            <pc:sldMk cId="1830847363" sldId="283"/>
            <ac:spMk id="16874" creationId="{C497A6E8-08D1-4AF2-8C0F-352C28617DB7}"/>
          </ac:spMkLst>
        </pc:spChg>
        <pc:spChg chg="mod">
          <ac:chgData name="Vivek Saahil" userId="43ad321a-5946-4c44-869a-99c3331d9527" providerId="ADAL" clId="{EA813354-F016-409C-A55B-EB42D8BC8B73}" dt="2021-04-06T04:33:14.680" v="5341" actId="27803"/>
          <ac:spMkLst>
            <pc:docMk/>
            <pc:sldMk cId="1830847363" sldId="283"/>
            <ac:spMk id="16875" creationId="{38111131-BCFB-41FA-9531-8E7836A628AF}"/>
          </ac:spMkLst>
        </pc:spChg>
        <pc:spChg chg="mod">
          <ac:chgData name="Vivek Saahil" userId="43ad321a-5946-4c44-869a-99c3331d9527" providerId="ADAL" clId="{EA813354-F016-409C-A55B-EB42D8BC8B73}" dt="2021-04-06T04:33:14.680" v="5341" actId="27803"/>
          <ac:spMkLst>
            <pc:docMk/>
            <pc:sldMk cId="1830847363" sldId="283"/>
            <ac:spMk id="16876" creationId="{2C62A01D-1E52-4083-ADB7-086F6718B361}"/>
          </ac:spMkLst>
        </pc:spChg>
        <pc:spChg chg="mod">
          <ac:chgData name="Vivek Saahil" userId="43ad321a-5946-4c44-869a-99c3331d9527" providerId="ADAL" clId="{EA813354-F016-409C-A55B-EB42D8BC8B73}" dt="2021-04-06T04:33:14.680" v="5341" actId="27803"/>
          <ac:spMkLst>
            <pc:docMk/>
            <pc:sldMk cId="1830847363" sldId="283"/>
            <ac:spMk id="16877" creationId="{266E2A60-B5B0-4990-A4BA-336235F45FB7}"/>
          </ac:spMkLst>
        </pc:spChg>
        <pc:spChg chg="mod">
          <ac:chgData name="Vivek Saahil" userId="43ad321a-5946-4c44-869a-99c3331d9527" providerId="ADAL" clId="{EA813354-F016-409C-A55B-EB42D8BC8B73}" dt="2021-04-06T04:33:14.680" v="5341" actId="27803"/>
          <ac:spMkLst>
            <pc:docMk/>
            <pc:sldMk cId="1830847363" sldId="283"/>
            <ac:spMk id="16878" creationId="{755A3E25-F2C6-4897-90B7-B838E4FADC28}"/>
          </ac:spMkLst>
        </pc:spChg>
        <pc:spChg chg="mod">
          <ac:chgData name="Vivek Saahil" userId="43ad321a-5946-4c44-869a-99c3331d9527" providerId="ADAL" clId="{EA813354-F016-409C-A55B-EB42D8BC8B73}" dt="2021-04-06T04:33:14.680" v="5341" actId="27803"/>
          <ac:spMkLst>
            <pc:docMk/>
            <pc:sldMk cId="1830847363" sldId="283"/>
            <ac:spMk id="16879" creationId="{072D3F3B-1EA6-4D49-9875-D85500D8D03A}"/>
          </ac:spMkLst>
        </pc:spChg>
        <pc:spChg chg="mod">
          <ac:chgData name="Vivek Saahil" userId="43ad321a-5946-4c44-869a-99c3331d9527" providerId="ADAL" clId="{EA813354-F016-409C-A55B-EB42D8BC8B73}" dt="2021-04-06T04:33:14.680" v="5341" actId="27803"/>
          <ac:spMkLst>
            <pc:docMk/>
            <pc:sldMk cId="1830847363" sldId="283"/>
            <ac:spMk id="16880" creationId="{3835C5F5-A8B7-4FBA-AA1F-743EE38ADA72}"/>
          </ac:spMkLst>
        </pc:spChg>
        <pc:spChg chg="mod">
          <ac:chgData name="Vivek Saahil" userId="43ad321a-5946-4c44-869a-99c3331d9527" providerId="ADAL" clId="{EA813354-F016-409C-A55B-EB42D8BC8B73}" dt="2021-04-06T04:33:14.680" v="5341" actId="27803"/>
          <ac:spMkLst>
            <pc:docMk/>
            <pc:sldMk cId="1830847363" sldId="283"/>
            <ac:spMk id="16881" creationId="{D6557E89-20FA-41B4-AB81-C9BD7086887D}"/>
          </ac:spMkLst>
        </pc:spChg>
        <pc:spChg chg="mod">
          <ac:chgData name="Vivek Saahil" userId="43ad321a-5946-4c44-869a-99c3331d9527" providerId="ADAL" clId="{EA813354-F016-409C-A55B-EB42D8BC8B73}" dt="2021-04-06T04:33:14.680" v="5341" actId="27803"/>
          <ac:spMkLst>
            <pc:docMk/>
            <pc:sldMk cId="1830847363" sldId="283"/>
            <ac:spMk id="16882" creationId="{052D9EB0-07CE-4591-A9AE-BC3EAF84791B}"/>
          </ac:spMkLst>
        </pc:spChg>
        <pc:spChg chg="mod">
          <ac:chgData name="Vivek Saahil" userId="43ad321a-5946-4c44-869a-99c3331d9527" providerId="ADAL" clId="{EA813354-F016-409C-A55B-EB42D8BC8B73}" dt="2021-04-06T04:33:14.680" v="5341" actId="27803"/>
          <ac:spMkLst>
            <pc:docMk/>
            <pc:sldMk cId="1830847363" sldId="283"/>
            <ac:spMk id="16883" creationId="{5F061F69-3A34-4727-8406-174DCA76AF31}"/>
          </ac:spMkLst>
        </pc:spChg>
        <pc:spChg chg="mod">
          <ac:chgData name="Vivek Saahil" userId="43ad321a-5946-4c44-869a-99c3331d9527" providerId="ADAL" clId="{EA813354-F016-409C-A55B-EB42D8BC8B73}" dt="2021-04-06T04:33:14.680" v="5341" actId="27803"/>
          <ac:spMkLst>
            <pc:docMk/>
            <pc:sldMk cId="1830847363" sldId="283"/>
            <ac:spMk id="16884" creationId="{7AF00B11-BF90-4029-A8E3-55F9EDF1AFBF}"/>
          </ac:spMkLst>
        </pc:spChg>
        <pc:spChg chg="mod">
          <ac:chgData name="Vivek Saahil" userId="43ad321a-5946-4c44-869a-99c3331d9527" providerId="ADAL" clId="{EA813354-F016-409C-A55B-EB42D8BC8B73}" dt="2021-04-06T04:33:14.680" v="5341" actId="27803"/>
          <ac:spMkLst>
            <pc:docMk/>
            <pc:sldMk cId="1830847363" sldId="283"/>
            <ac:spMk id="16885" creationId="{AE071F12-9292-405D-A028-F4E4BF10967B}"/>
          </ac:spMkLst>
        </pc:spChg>
        <pc:spChg chg="mod">
          <ac:chgData name="Vivek Saahil" userId="43ad321a-5946-4c44-869a-99c3331d9527" providerId="ADAL" clId="{EA813354-F016-409C-A55B-EB42D8BC8B73}" dt="2021-04-06T04:33:14.680" v="5341" actId="27803"/>
          <ac:spMkLst>
            <pc:docMk/>
            <pc:sldMk cId="1830847363" sldId="283"/>
            <ac:spMk id="16886" creationId="{F87D8EED-54AA-402A-98F3-63974F97C58E}"/>
          </ac:spMkLst>
        </pc:spChg>
        <pc:spChg chg="mod">
          <ac:chgData name="Vivek Saahil" userId="43ad321a-5946-4c44-869a-99c3331d9527" providerId="ADAL" clId="{EA813354-F016-409C-A55B-EB42D8BC8B73}" dt="2021-04-06T04:33:14.680" v="5341" actId="27803"/>
          <ac:spMkLst>
            <pc:docMk/>
            <pc:sldMk cId="1830847363" sldId="283"/>
            <ac:spMk id="16887" creationId="{B14866F8-C7FE-4870-A9E7-2279802C43FB}"/>
          </ac:spMkLst>
        </pc:spChg>
        <pc:spChg chg="mod">
          <ac:chgData name="Vivek Saahil" userId="43ad321a-5946-4c44-869a-99c3331d9527" providerId="ADAL" clId="{EA813354-F016-409C-A55B-EB42D8BC8B73}" dt="2021-04-06T04:33:14.680" v="5341" actId="27803"/>
          <ac:spMkLst>
            <pc:docMk/>
            <pc:sldMk cId="1830847363" sldId="283"/>
            <ac:spMk id="16888" creationId="{25803B27-D55A-40DA-91DF-A7F332ACADEF}"/>
          </ac:spMkLst>
        </pc:spChg>
        <pc:spChg chg="mod">
          <ac:chgData name="Vivek Saahil" userId="43ad321a-5946-4c44-869a-99c3331d9527" providerId="ADAL" clId="{EA813354-F016-409C-A55B-EB42D8BC8B73}" dt="2021-04-06T04:33:14.680" v="5341" actId="27803"/>
          <ac:spMkLst>
            <pc:docMk/>
            <pc:sldMk cId="1830847363" sldId="283"/>
            <ac:spMk id="16889" creationId="{FADFCA63-2321-4CDD-887D-F436D1F2482E}"/>
          </ac:spMkLst>
        </pc:spChg>
        <pc:spChg chg="mod">
          <ac:chgData name="Vivek Saahil" userId="43ad321a-5946-4c44-869a-99c3331d9527" providerId="ADAL" clId="{EA813354-F016-409C-A55B-EB42D8BC8B73}" dt="2021-04-06T04:33:14.680" v="5341" actId="27803"/>
          <ac:spMkLst>
            <pc:docMk/>
            <pc:sldMk cId="1830847363" sldId="283"/>
            <ac:spMk id="16890" creationId="{E0341DFF-BEB4-496D-A871-F4D94CFBCCBD}"/>
          </ac:spMkLst>
        </pc:spChg>
        <pc:spChg chg="mod">
          <ac:chgData name="Vivek Saahil" userId="43ad321a-5946-4c44-869a-99c3331d9527" providerId="ADAL" clId="{EA813354-F016-409C-A55B-EB42D8BC8B73}" dt="2021-04-06T04:33:14.680" v="5341" actId="27803"/>
          <ac:spMkLst>
            <pc:docMk/>
            <pc:sldMk cId="1830847363" sldId="283"/>
            <ac:spMk id="16891" creationId="{C931D8F1-DD2E-4673-8D1E-E213A6451B92}"/>
          </ac:spMkLst>
        </pc:spChg>
        <pc:spChg chg="mod">
          <ac:chgData name="Vivek Saahil" userId="43ad321a-5946-4c44-869a-99c3331d9527" providerId="ADAL" clId="{EA813354-F016-409C-A55B-EB42D8BC8B73}" dt="2021-04-06T04:33:14.680" v="5341" actId="27803"/>
          <ac:spMkLst>
            <pc:docMk/>
            <pc:sldMk cId="1830847363" sldId="283"/>
            <ac:spMk id="16892" creationId="{67DA116A-00C8-48C3-A09F-C7CE737702D9}"/>
          </ac:spMkLst>
        </pc:spChg>
        <pc:spChg chg="mod">
          <ac:chgData name="Vivek Saahil" userId="43ad321a-5946-4c44-869a-99c3331d9527" providerId="ADAL" clId="{EA813354-F016-409C-A55B-EB42D8BC8B73}" dt="2021-04-06T04:33:14.680" v="5341" actId="27803"/>
          <ac:spMkLst>
            <pc:docMk/>
            <pc:sldMk cId="1830847363" sldId="283"/>
            <ac:spMk id="16893" creationId="{541E729D-29A6-472F-AE73-C5EAD8688DC0}"/>
          </ac:spMkLst>
        </pc:spChg>
        <pc:spChg chg="mod">
          <ac:chgData name="Vivek Saahil" userId="43ad321a-5946-4c44-869a-99c3331d9527" providerId="ADAL" clId="{EA813354-F016-409C-A55B-EB42D8BC8B73}" dt="2021-04-06T04:33:14.680" v="5341" actId="27803"/>
          <ac:spMkLst>
            <pc:docMk/>
            <pc:sldMk cId="1830847363" sldId="283"/>
            <ac:spMk id="16894" creationId="{406DBBA3-5EF7-42DE-B60F-DF29CDB4FA5C}"/>
          </ac:spMkLst>
        </pc:spChg>
        <pc:spChg chg="mod">
          <ac:chgData name="Vivek Saahil" userId="43ad321a-5946-4c44-869a-99c3331d9527" providerId="ADAL" clId="{EA813354-F016-409C-A55B-EB42D8BC8B73}" dt="2021-04-06T04:33:14.680" v="5341" actId="27803"/>
          <ac:spMkLst>
            <pc:docMk/>
            <pc:sldMk cId="1830847363" sldId="283"/>
            <ac:spMk id="16895" creationId="{EB82E725-27FE-4213-977D-7641D6A7F5B1}"/>
          </ac:spMkLst>
        </pc:spChg>
        <pc:spChg chg="mod">
          <ac:chgData name="Vivek Saahil" userId="43ad321a-5946-4c44-869a-99c3331d9527" providerId="ADAL" clId="{EA813354-F016-409C-A55B-EB42D8BC8B73}" dt="2021-04-06T04:33:14.680" v="5341" actId="27803"/>
          <ac:spMkLst>
            <pc:docMk/>
            <pc:sldMk cId="1830847363" sldId="283"/>
            <ac:spMk id="16896" creationId="{4D8CBA7F-FD49-4911-88F1-217A5B07A1DC}"/>
          </ac:spMkLst>
        </pc:spChg>
        <pc:spChg chg="mod">
          <ac:chgData name="Vivek Saahil" userId="43ad321a-5946-4c44-869a-99c3331d9527" providerId="ADAL" clId="{EA813354-F016-409C-A55B-EB42D8BC8B73}" dt="2021-04-06T04:33:14.680" v="5341" actId="27803"/>
          <ac:spMkLst>
            <pc:docMk/>
            <pc:sldMk cId="1830847363" sldId="283"/>
            <ac:spMk id="16897" creationId="{6AB6B035-66D4-4E0E-BD2C-741D3E2AACAE}"/>
          </ac:spMkLst>
        </pc:spChg>
        <pc:spChg chg="mod">
          <ac:chgData name="Vivek Saahil" userId="43ad321a-5946-4c44-869a-99c3331d9527" providerId="ADAL" clId="{EA813354-F016-409C-A55B-EB42D8BC8B73}" dt="2021-04-06T04:33:14.680" v="5341" actId="27803"/>
          <ac:spMkLst>
            <pc:docMk/>
            <pc:sldMk cId="1830847363" sldId="283"/>
            <ac:spMk id="16898" creationId="{8D7DFE21-23B4-43D0-AEDE-F1860F7E66A0}"/>
          </ac:spMkLst>
        </pc:spChg>
        <pc:spChg chg="mod">
          <ac:chgData name="Vivek Saahil" userId="43ad321a-5946-4c44-869a-99c3331d9527" providerId="ADAL" clId="{EA813354-F016-409C-A55B-EB42D8BC8B73}" dt="2021-04-06T04:33:14.680" v="5341" actId="27803"/>
          <ac:spMkLst>
            <pc:docMk/>
            <pc:sldMk cId="1830847363" sldId="283"/>
            <ac:spMk id="16899" creationId="{953C739F-4415-4742-87B4-433E75A396CA}"/>
          </ac:spMkLst>
        </pc:spChg>
        <pc:spChg chg="mod">
          <ac:chgData name="Vivek Saahil" userId="43ad321a-5946-4c44-869a-99c3331d9527" providerId="ADAL" clId="{EA813354-F016-409C-A55B-EB42D8BC8B73}" dt="2021-04-06T04:33:14.680" v="5341" actId="27803"/>
          <ac:spMkLst>
            <pc:docMk/>
            <pc:sldMk cId="1830847363" sldId="283"/>
            <ac:spMk id="16900" creationId="{73108698-5E4B-475A-9106-7F4B0DFBD53E}"/>
          </ac:spMkLst>
        </pc:spChg>
        <pc:spChg chg="mod">
          <ac:chgData name="Vivek Saahil" userId="43ad321a-5946-4c44-869a-99c3331d9527" providerId="ADAL" clId="{EA813354-F016-409C-A55B-EB42D8BC8B73}" dt="2021-04-06T04:33:14.680" v="5341" actId="27803"/>
          <ac:spMkLst>
            <pc:docMk/>
            <pc:sldMk cId="1830847363" sldId="283"/>
            <ac:spMk id="16901" creationId="{08668381-0DF9-4604-96CA-548FD5DB5D73}"/>
          </ac:spMkLst>
        </pc:spChg>
        <pc:spChg chg="mod">
          <ac:chgData name="Vivek Saahil" userId="43ad321a-5946-4c44-869a-99c3331d9527" providerId="ADAL" clId="{EA813354-F016-409C-A55B-EB42D8BC8B73}" dt="2021-04-06T04:33:14.680" v="5341" actId="27803"/>
          <ac:spMkLst>
            <pc:docMk/>
            <pc:sldMk cId="1830847363" sldId="283"/>
            <ac:spMk id="16902" creationId="{2A11E6DA-3707-4E16-8687-5725088A867D}"/>
          </ac:spMkLst>
        </pc:spChg>
        <pc:spChg chg="mod">
          <ac:chgData name="Vivek Saahil" userId="43ad321a-5946-4c44-869a-99c3331d9527" providerId="ADAL" clId="{EA813354-F016-409C-A55B-EB42D8BC8B73}" dt="2021-04-06T04:33:14.680" v="5341" actId="27803"/>
          <ac:spMkLst>
            <pc:docMk/>
            <pc:sldMk cId="1830847363" sldId="283"/>
            <ac:spMk id="16903" creationId="{B7C113ED-BBA3-48C3-BFDF-3CF1279F8013}"/>
          </ac:spMkLst>
        </pc:spChg>
        <pc:spChg chg="mod">
          <ac:chgData name="Vivek Saahil" userId="43ad321a-5946-4c44-869a-99c3331d9527" providerId="ADAL" clId="{EA813354-F016-409C-A55B-EB42D8BC8B73}" dt="2021-04-06T04:33:14.680" v="5341" actId="27803"/>
          <ac:spMkLst>
            <pc:docMk/>
            <pc:sldMk cId="1830847363" sldId="283"/>
            <ac:spMk id="16904" creationId="{CDB35F51-B2EB-4714-A1E9-07BCDCAEDE24}"/>
          </ac:spMkLst>
        </pc:spChg>
        <pc:spChg chg="mod">
          <ac:chgData name="Vivek Saahil" userId="43ad321a-5946-4c44-869a-99c3331d9527" providerId="ADAL" clId="{EA813354-F016-409C-A55B-EB42D8BC8B73}" dt="2021-04-06T04:33:14.680" v="5341" actId="27803"/>
          <ac:spMkLst>
            <pc:docMk/>
            <pc:sldMk cId="1830847363" sldId="283"/>
            <ac:spMk id="16905" creationId="{D9288EA8-4114-41A3-94C6-EAD2E76E9535}"/>
          </ac:spMkLst>
        </pc:spChg>
        <pc:spChg chg="mod">
          <ac:chgData name="Vivek Saahil" userId="43ad321a-5946-4c44-869a-99c3331d9527" providerId="ADAL" clId="{EA813354-F016-409C-A55B-EB42D8BC8B73}" dt="2021-04-06T04:33:14.680" v="5341" actId="27803"/>
          <ac:spMkLst>
            <pc:docMk/>
            <pc:sldMk cId="1830847363" sldId="283"/>
            <ac:spMk id="16906" creationId="{4D69C9CD-E71C-42D5-A6C6-537E390B73A2}"/>
          </ac:spMkLst>
        </pc:spChg>
        <pc:spChg chg="mod">
          <ac:chgData name="Vivek Saahil" userId="43ad321a-5946-4c44-869a-99c3331d9527" providerId="ADAL" clId="{EA813354-F016-409C-A55B-EB42D8BC8B73}" dt="2021-04-06T04:33:14.680" v="5341" actId="27803"/>
          <ac:spMkLst>
            <pc:docMk/>
            <pc:sldMk cId="1830847363" sldId="283"/>
            <ac:spMk id="16907" creationId="{9024E96F-D26A-4E5F-922D-D3EA862E36A3}"/>
          </ac:spMkLst>
        </pc:spChg>
        <pc:spChg chg="mod">
          <ac:chgData name="Vivek Saahil" userId="43ad321a-5946-4c44-869a-99c3331d9527" providerId="ADAL" clId="{EA813354-F016-409C-A55B-EB42D8BC8B73}" dt="2021-04-06T04:33:14.680" v="5341" actId="27803"/>
          <ac:spMkLst>
            <pc:docMk/>
            <pc:sldMk cId="1830847363" sldId="283"/>
            <ac:spMk id="16908" creationId="{136E141F-A066-4C00-A395-4CE83CB1EFE4}"/>
          </ac:spMkLst>
        </pc:spChg>
        <pc:spChg chg="mod">
          <ac:chgData name="Vivek Saahil" userId="43ad321a-5946-4c44-869a-99c3331d9527" providerId="ADAL" clId="{EA813354-F016-409C-A55B-EB42D8BC8B73}" dt="2021-04-06T04:33:14.680" v="5341" actId="27803"/>
          <ac:spMkLst>
            <pc:docMk/>
            <pc:sldMk cId="1830847363" sldId="283"/>
            <ac:spMk id="16909" creationId="{EF758826-F515-4B33-84C4-CF0DA3888CD4}"/>
          </ac:spMkLst>
        </pc:spChg>
        <pc:spChg chg="mod">
          <ac:chgData name="Vivek Saahil" userId="43ad321a-5946-4c44-869a-99c3331d9527" providerId="ADAL" clId="{EA813354-F016-409C-A55B-EB42D8BC8B73}" dt="2021-04-06T04:33:14.680" v="5341" actId="27803"/>
          <ac:spMkLst>
            <pc:docMk/>
            <pc:sldMk cId="1830847363" sldId="283"/>
            <ac:spMk id="16910" creationId="{0854FB0C-2FC4-4ACA-A30D-284F42941829}"/>
          </ac:spMkLst>
        </pc:spChg>
        <pc:spChg chg="mod">
          <ac:chgData name="Vivek Saahil" userId="43ad321a-5946-4c44-869a-99c3331d9527" providerId="ADAL" clId="{EA813354-F016-409C-A55B-EB42D8BC8B73}" dt="2021-04-06T04:33:14.680" v="5341" actId="27803"/>
          <ac:spMkLst>
            <pc:docMk/>
            <pc:sldMk cId="1830847363" sldId="283"/>
            <ac:spMk id="16911" creationId="{05CE21BF-0B34-45D6-8247-F1AEF77C4738}"/>
          </ac:spMkLst>
        </pc:spChg>
        <pc:spChg chg="mod">
          <ac:chgData name="Vivek Saahil" userId="43ad321a-5946-4c44-869a-99c3331d9527" providerId="ADAL" clId="{EA813354-F016-409C-A55B-EB42D8BC8B73}" dt="2021-04-06T04:33:14.680" v="5341" actId="27803"/>
          <ac:spMkLst>
            <pc:docMk/>
            <pc:sldMk cId="1830847363" sldId="283"/>
            <ac:spMk id="16912" creationId="{1D9D7750-3E09-4D1A-AA54-99A285F6DC12}"/>
          </ac:spMkLst>
        </pc:spChg>
        <pc:spChg chg="mod">
          <ac:chgData name="Vivek Saahil" userId="43ad321a-5946-4c44-869a-99c3331d9527" providerId="ADAL" clId="{EA813354-F016-409C-A55B-EB42D8BC8B73}" dt="2021-04-06T04:33:14.680" v="5341" actId="27803"/>
          <ac:spMkLst>
            <pc:docMk/>
            <pc:sldMk cId="1830847363" sldId="283"/>
            <ac:spMk id="16913" creationId="{05EAE63E-745B-46AE-9C02-5848EC10C3A8}"/>
          </ac:spMkLst>
        </pc:spChg>
        <pc:spChg chg="mod">
          <ac:chgData name="Vivek Saahil" userId="43ad321a-5946-4c44-869a-99c3331d9527" providerId="ADAL" clId="{EA813354-F016-409C-A55B-EB42D8BC8B73}" dt="2021-04-06T04:33:14.680" v="5341" actId="27803"/>
          <ac:spMkLst>
            <pc:docMk/>
            <pc:sldMk cId="1830847363" sldId="283"/>
            <ac:spMk id="16914" creationId="{C8A76F8E-2BEC-4FC0-9A39-F06A2F6C725B}"/>
          </ac:spMkLst>
        </pc:spChg>
        <pc:spChg chg="mod">
          <ac:chgData name="Vivek Saahil" userId="43ad321a-5946-4c44-869a-99c3331d9527" providerId="ADAL" clId="{EA813354-F016-409C-A55B-EB42D8BC8B73}" dt="2021-04-06T04:33:14.680" v="5341" actId="27803"/>
          <ac:spMkLst>
            <pc:docMk/>
            <pc:sldMk cId="1830847363" sldId="283"/>
            <ac:spMk id="16915" creationId="{D336D987-DEB9-4CE9-94F6-C3FFD7691A58}"/>
          </ac:spMkLst>
        </pc:spChg>
        <pc:spChg chg="mod">
          <ac:chgData name="Vivek Saahil" userId="43ad321a-5946-4c44-869a-99c3331d9527" providerId="ADAL" clId="{EA813354-F016-409C-A55B-EB42D8BC8B73}" dt="2021-04-06T04:33:14.680" v="5341" actId="27803"/>
          <ac:spMkLst>
            <pc:docMk/>
            <pc:sldMk cId="1830847363" sldId="283"/>
            <ac:spMk id="16916" creationId="{CE1FC055-71A1-4F52-B063-006CDCC5993D}"/>
          </ac:spMkLst>
        </pc:spChg>
        <pc:spChg chg="mod">
          <ac:chgData name="Vivek Saahil" userId="43ad321a-5946-4c44-869a-99c3331d9527" providerId="ADAL" clId="{EA813354-F016-409C-A55B-EB42D8BC8B73}" dt="2021-04-06T04:33:14.680" v="5341" actId="27803"/>
          <ac:spMkLst>
            <pc:docMk/>
            <pc:sldMk cId="1830847363" sldId="283"/>
            <ac:spMk id="16917" creationId="{7E780155-4887-4EBB-9293-FC8CDF752933}"/>
          </ac:spMkLst>
        </pc:spChg>
        <pc:spChg chg="mod">
          <ac:chgData name="Vivek Saahil" userId="43ad321a-5946-4c44-869a-99c3331d9527" providerId="ADAL" clId="{EA813354-F016-409C-A55B-EB42D8BC8B73}" dt="2021-04-06T04:33:14.680" v="5341" actId="27803"/>
          <ac:spMkLst>
            <pc:docMk/>
            <pc:sldMk cId="1830847363" sldId="283"/>
            <ac:spMk id="16918" creationId="{DC6954CF-EF9A-416C-8268-9E754D49743D}"/>
          </ac:spMkLst>
        </pc:spChg>
        <pc:spChg chg="mod">
          <ac:chgData name="Vivek Saahil" userId="43ad321a-5946-4c44-869a-99c3331d9527" providerId="ADAL" clId="{EA813354-F016-409C-A55B-EB42D8BC8B73}" dt="2021-04-06T04:33:14.680" v="5341" actId="27803"/>
          <ac:spMkLst>
            <pc:docMk/>
            <pc:sldMk cId="1830847363" sldId="283"/>
            <ac:spMk id="16919" creationId="{BE932882-8277-4CE4-9E4C-8DE9DE6EADB0}"/>
          </ac:spMkLst>
        </pc:spChg>
        <pc:spChg chg="mod">
          <ac:chgData name="Vivek Saahil" userId="43ad321a-5946-4c44-869a-99c3331d9527" providerId="ADAL" clId="{EA813354-F016-409C-A55B-EB42D8BC8B73}" dt="2021-04-06T04:33:14.680" v="5341" actId="27803"/>
          <ac:spMkLst>
            <pc:docMk/>
            <pc:sldMk cId="1830847363" sldId="283"/>
            <ac:spMk id="16920" creationId="{88E8081F-3227-4606-ACC5-EF4D87E40730}"/>
          </ac:spMkLst>
        </pc:spChg>
        <pc:spChg chg="mod">
          <ac:chgData name="Vivek Saahil" userId="43ad321a-5946-4c44-869a-99c3331d9527" providerId="ADAL" clId="{EA813354-F016-409C-A55B-EB42D8BC8B73}" dt="2021-04-06T04:33:14.680" v="5341" actId="27803"/>
          <ac:spMkLst>
            <pc:docMk/>
            <pc:sldMk cId="1830847363" sldId="283"/>
            <ac:spMk id="16921" creationId="{79FFE359-4B7D-423E-A328-86A8681E777C}"/>
          </ac:spMkLst>
        </pc:spChg>
        <pc:spChg chg="mod">
          <ac:chgData name="Vivek Saahil" userId="43ad321a-5946-4c44-869a-99c3331d9527" providerId="ADAL" clId="{EA813354-F016-409C-A55B-EB42D8BC8B73}" dt="2021-04-06T04:33:14.680" v="5341" actId="27803"/>
          <ac:spMkLst>
            <pc:docMk/>
            <pc:sldMk cId="1830847363" sldId="283"/>
            <ac:spMk id="16922" creationId="{CD36AC1F-6377-4846-AA4E-0D834B6981DD}"/>
          </ac:spMkLst>
        </pc:spChg>
        <pc:spChg chg="mod">
          <ac:chgData name="Vivek Saahil" userId="43ad321a-5946-4c44-869a-99c3331d9527" providerId="ADAL" clId="{EA813354-F016-409C-A55B-EB42D8BC8B73}" dt="2021-04-06T04:33:14.680" v="5341" actId="27803"/>
          <ac:spMkLst>
            <pc:docMk/>
            <pc:sldMk cId="1830847363" sldId="283"/>
            <ac:spMk id="16923" creationId="{4C3A95C4-D664-4154-9021-41BC297EE0E6}"/>
          </ac:spMkLst>
        </pc:spChg>
        <pc:spChg chg="mod">
          <ac:chgData name="Vivek Saahil" userId="43ad321a-5946-4c44-869a-99c3331d9527" providerId="ADAL" clId="{EA813354-F016-409C-A55B-EB42D8BC8B73}" dt="2021-04-06T04:33:14.680" v="5341" actId="27803"/>
          <ac:spMkLst>
            <pc:docMk/>
            <pc:sldMk cId="1830847363" sldId="283"/>
            <ac:spMk id="16924" creationId="{0CAAC1BB-F4BB-47CE-A249-CC58E1BF5B9F}"/>
          </ac:spMkLst>
        </pc:spChg>
        <pc:spChg chg="mod">
          <ac:chgData name="Vivek Saahil" userId="43ad321a-5946-4c44-869a-99c3331d9527" providerId="ADAL" clId="{EA813354-F016-409C-A55B-EB42D8BC8B73}" dt="2021-04-06T04:33:14.680" v="5341" actId="27803"/>
          <ac:spMkLst>
            <pc:docMk/>
            <pc:sldMk cId="1830847363" sldId="283"/>
            <ac:spMk id="16925" creationId="{A6FDD2CB-4D1F-407A-AD0C-666CAC5F7F74}"/>
          </ac:spMkLst>
        </pc:spChg>
        <pc:spChg chg="mod">
          <ac:chgData name="Vivek Saahil" userId="43ad321a-5946-4c44-869a-99c3331d9527" providerId="ADAL" clId="{EA813354-F016-409C-A55B-EB42D8BC8B73}" dt="2021-04-06T04:33:14.680" v="5341" actId="27803"/>
          <ac:spMkLst>
            <pc:docMk/>
            <pc:sldMk cId="1830847363" sldId="283"/>
            <ac:spMk id="16926" creationId="{6D8BD007-AD21-40D7-8F9B-5007D4A221BD}"/>
          </ac:spMkLst>
        </pc:spChg>
        <pc:spChg chg="mod">
          <ac:chgData name="Vivek Saahil" userId="43ad321a-5946-4c44-869a-99c3331d9527" providerId="ADAL" clId="{EA813354-F016-409C-A55B-EB42D8BC8B73}" dt="2021-04-06T04:33:14.680" v="5341" actId="27803"/>
          <ac:spMkLst>
            <pc:docMk/>
            <pc:sldMk cId="1830847363" sldId="283"/>
            <ac:spMk id="16927" creationId="{DF3DF740-566F-45A9-A9F4-F68CF9A4E620}"/>
          </ac:spMkLst>
        </pc:spChg>
        <pc:spChg chg="mod">
          <ac:chgData name="Vivek Saahil" userId="43ad321a-5946-4c44-869a-99c3331d9527" providerId="ADAL" clId="{EA813354-F016-409C-A55B-EB42D8BC8B73}" dt="2021-04-06T04:33:14.680" v="5341" actId="27803"/>
          <ac:spMkLst>
            <pc:docMk/>
            <pc:sldMk cId="1830847363" sldId="283"/>
            <ac:spMk id="16928" creationId="{E9F45515-5602-40A6-A598-910103F847A8}"/>
          </ac:spMkLst>
        </pc:spChg>
        <pc:spChg chg="mod">
          <ac:chgData name="Vivek Saahil" userId="43ad321a-5946-4c44-869a-99c3331d9527" providerId="ADAL" clId="{EA813354-F016-409C-A55B-EB42D8BC8B73}" dt="2021-04-06T04:33:14.680" v="5341" actId="27803"/>
          <ac:spMkLst>
            <pc:docMk/>
            <pc:sldMk cId="1830847363" sldId="283"/>
            <ac:spMk id="16929" creationId="{E8AA4D74-6EA7-46C0-AD5D-B0E07A8B77E2}"/>
          </ac:spMkLst>
        </pc:spChg>
        <pc:spChg chg="mod">
          <ac:chgData name="Vivek Saahil" userId="43ad321a-5946-4c44-869a-99c3331d9527" providerId="ADAL" clId="{EA813354-F016-409C-A55B-EB42D8BC8B73}" dt="2021-04-06T04:33:14.680" v="5341" actId="27803"/>
          <ac:spMkLst>
            <pc:docMk/>
            <pc:sldMk cId="1830847363" sldId="283"/>
            <ac:spMk id="16930" creationId="{FD8D5200-9F5B-4E29-AB30-C09B70FF6216}"/>
          </ac:spMkLst>
        </pc:spChg>
        <pc:spChg chg="mod">
          <ac:chgData name="Vivek Saahil" userId="43ad321a-5946-4c44-869a-99c3331d9527" providerId="ADAL" clId="{EA813354-F016-409C-A55B-EB42D8BC8B73}" dt="2021-04-06T04:33:14.680" v="5341" actId="27803"/>
          <ac:spMkLst>
            <pc:docMk/>
            <pc:sldMk cId="1830847363" sldId="283"/>
            <ac:spMk id="16931" creationId="{046C6E8A-05E9-4095-96C1-0FB1E1AC0EB0}"/>
          </ac:spMkLst>
        </pc:spChg>
        <pc:spChg chg="mod">
          <ac:chgData name="Vivek Saahil" userId="43ad321a-5946-4c44-869a-99c3331d9527" providerId="ADAL" clId="{EA813354-F016-409C-A55B-EB42D8BC8B73}" dt="2021-04-06T04:33:14.680" v="5341" actId="27803"/>
          <ac:spMkLst>
            <pc:docMk/>
            <pc:sldMk cId="1830847363" sldId="283"/>
            <ac:spMk id="16932" creationId="{894D8C80-EE54-432A-88EA-27518E9F6EBB}"/>
          </ac:spMkLst>
        </pc:spChg>
        <pc:spChg chg="mod">
          <ac:chgData name="Vivek Saahil" userId="43ad321a-5946-4c44-869a-99c3331d9527" providerId="ADAL" clId="{EA813354-F016-409C-A55B-EB42D8BC8B73}" dt="2021-04-06T04:33:14.680" v="5341" actId="27803"/>
          <ac:spMkLst>
            <pc:docMk/>
            <pc:sldMk cId="1830847363" sldId="283"/>
            <ac:spMk id="16933" creationId="{D83336D4-F935-457C-AABB-879F1D4D3718}"/>
          </ac:spMkLst>
        </pc:spChg>
        <pc:spChg chg="mod">
          <ac:chgData name="Vivek Saahil" userId="43ad321a-5946-4c44-869a-99c3331d9527" providerId="ADAL" clId="{EA813354-F016-409C-A55B-EB42D8BC8B73}" dt="2021-04-06T04:33:14.680" v="5341" actId="27803"/>
          <ac:spMkLst>
            <pc:docMk/>
            <pc:sldMk cId="1830847363" sldId="283"/>
            <ac:spMk id="16934" creationId="{703137CA-A8BB-43A6-AB28-3F0FC771F145}"/>
          </ac:spMkLst>
        </pc:spChg>
        <pc:spChg chg="mod">
          <ac:chgData name="Vivek Saahil" userId="43ad321a-5946-4c44-869a-99c3331d9527" providerId="ADAL" clId="{EA813354-F016-409C-A55B-EB42D8BC8B73}" dt="2021-04-06T04:33:14.680" v="5341" actId="27803"/>
          <ac:spMkLst>
            <pc:docMk/>
            <pc:sldMk cId="1830847363" sldId="283"/>
            <ac:spMk id="16935" creationId="{9CEF858A-85E7-4C46-96F3-F1C033FF65D9}"/>
          </ac:spMkLst>
        </pc:spChg>
        <pc:spChg chg="mod">
          <ac:chgData name="Vivek Saahil" userId="43ad321a-5946-4c44-869a-99c3331d9527" providerId="ADAL" clId="{EA813354-F016-409C-A55B-EB42D8BC8B73}" dt="2021-04-06T04:33:14.680" v="5341" actId="27803"/>
          <ac:spMkLst>
            <pc:docMk/>
            <pc:sldMk cId="1830847363" sldId="283"/>
            <ac:spMk id="16936" creationId="{BC3DB585-FCEF-45A3-B30B-84A60FE5DE22}"/>
          </ac:spMkLst>
        </pc:spChg>
        <pc:spChg chg="mod">
          <ac:chgData name="Vivek Saahil" userId="43ad321a-5946-4c44-869a-99c3331d9527" providerId="ADAL" clId="{EA813354-F016-409C-A55B-EB42D8BC8B73}" dt="2021-04-06T04:33:14.680" v="5341" actId="27803"/>
          <ac:spMkLst>
            <pc:docMk/>
            <pc:sldMk cId="1830847363" sldId="283"/>
            <ac:spMk id="16937" creationId="{A6556534-EF2A-43A9-A74F-E5B99D6F62B7}"/>
          </ac:spMkLst>
        </pc:spChg>
        <pc:spChg chg="mod">
          <ac:chgData name="Vivek Saahil" userId="43ad321a-5946-4c44-869a-99c3331d9527" providerId="ADAL" clId="{EA813354-F016-409C-A55B-EB42D8BC8B73}" dt="2021-04-06T04:33:14.680" v="5341" actId="27803"/>
          <ac:spMkLst>
            <pc:docMk/>
            <pc:sldMk cId="1830847363" sldId="283"/>
            <ac:spMk id="16938" creationId="{68074362-5CA6-4D46-A627-01F0C9445A27}"/>
          </ac:spMkLst>
        </pc:spChg>
        <pc:spChg chg="mod">
          <ac:chgData name="Vivek Saahil" userId="43ad321a-5946-4c44-869a-99c3331d9527" providerId="ADAL" clId="{EA813354-F016-409C-A55B-EB42D8BC8B73}" dt="2021-04-06T04:33:14.680" v="5341" actId="27803"/>
          <ac:spMkLst>
            <pc:docMk/>
            <pc:sldMk cId="1830847363" sldId="283"/>
            <ac:spMk id="16939" creationId="{8DAC48AA-4810-416F-97BE-92E830E4ED66}"/>
          </ac:spMkLst>
        </pc:spChg>
        <pc:spChg chg="mod">
          <ac:chgData name="Vivek Saahil" userId="43ad321a-5946-4c44-869a-99c3331d9527" providerId="ADAL" clId="{EA813354-F016-409C-A55B-EB42D8BC8B73}" dt="2021-04-06T04:33:14.680" v="5341" actId="27803"/>
          <ac:spMkLst>
            <pc:docMk/>
            <pc:sldMk cId="1830847363" sldId="283"/>
            <ac:spMk id="16940" creationId="{A3C639EC-4C50-4F3E-BF11-C9140559CF40}"/>
          </ac:spMkLst>
        </pc:spChg>
        <pc:spChg chg="mod">
          <ac:chgData name="Vivek Saahil" userId="43ad321a-5946-4c44-869a-99c3331d9527" providerId="ADAL" clId="{EA813354-F016-409C-A55B-EB42D8BC8B73}" dt="2021-04-06T04:33:14.680" v="5341" actId="27803"/>
          <ac:spMkLst>
            <pc:docMk/>
            <pc:sldMk cId="1830847363" sldId="283"/>
            <ac:spMk id="16941" creationId="{41DBD127-6D2C-429A-B96E-DC7024EE5C27}"/>
          </ac:spMkLst>
        </pc:spChg>
        <pc:spChg chg="mod">
          <ac:chgData name="Vivek Saahil" userId="43ad321a-5946-4c44-869a-99c3331d9527" providerId="ADAL" clId="{EA813354-F016-409C-A55B-EB42D8BC8B73}" dt="2021-04-06T04:33:14.680" v="5341" actId="27803"/>
          <ac:spMkLst>
            <pc:docMk/>
            <pc:sldMk cId="1830847363" sldId="283"/>
            <ac:spMk id="16942" creationId="{AF06B7C3-3BCE-404B-B150-EB0A6C496790}"/>
          </ac:spMkLst>
        </pc:spChg>
        <pc:spChg chg="mod">
          <ac:chgData name="Vivek Saahil" userId="43ad321a-5946-4c44-869a-99c3331d9527" providerId="ADAL" clId="{EA813354-F016-409C-A55B-EB42D8BC8B73}" dt="2021-04-06T04:33:14.680" v="5341" actId="27803"/>
          <ac:spMkLst>
            <pc:docMk/>
            <pc:sldMk cId="1830847363" sldId="283"/>
            <ac:spMk id="16943" creationId="{DC7C1CA1-4C02-40D6-94DC-CF43E4F42DB4}"/>
          </ac:spMkLst>
        </pc:spChg>
        <pc:spChg chg="mod">
          <ac:chgData name="Vivek Saahil" userId="43ad321a-5946-4c44-869a-99c3331d9527" providerId="ADAL" clId="{EA813354-F016-409C-A55B-EB42D8BC8B73}" dt="2021-04-06T04:33:14.680" v="5341" actId="27803"/>
          <ac:spMkLst>
            <pc:docMk/>
            <pc:sldMk cId="1830847363" sldId="283"/>
            <ac:spMk id="16944" creationId="{96240294-BAC5-466D-B5BB-B07D97C4CBAF}"/>
          </ac:spMkLst>
        </pc:spChg>
        <pc:spChg chg="mod">
          <ac:chgData name="Vivek Saahil" userId="43ad321a-5946-4c44-869a-99c3331d9527" providerId="ADAL" clId="{EA813354-F016-409C-A55B-EB42D8BC8B73}" dt="2021-04-06T04:33:14.680" v="5341" actId="27803"/>
          <ac:spMkLst>
            <pc:docMk/>
            <pc:sldMk cId="1830847363" sldId="283"/>
            <ac:spMk id="16945" creationId="{167AF610-0B0A-434B-A301-444CCBE077B8}"/>
          </ac:spMkLst>
        </pc:spChg>
        <pc:spChg chg="mod">
          <ac:chgData name="Vivek Saahil" userId="43ad321a-5946-4c44-869a-99c3331d9527" providerId="ADAL" clId="{EA813354-F016-409C-A55B-EB42D8BC8B73}" dt="2021-04-06T04:33:14.680" v="5341" actId="27803"/>
          <ac:spMkLst>
            <pc:docMk/>
            <pc:sldMk cId="1830847363" sldId="283"/>
            <ac:spMk id="16946" creationId="{9C5E45D2-039A-4E9D-BCC0-3C857B573E95}"/>
          </ac:spMkLst>
        </pc:spChg>
        <pc:spChg chg="mod">
          <ac:chgData name="Vivek Saahil" userId="43ad321a-5946-4c44-869a-99c3331d9527" providerId="ADAL" clId="{EA813354-F016-409C-A55B-EB42D8BC8B73}" dt="2021-04-06T04:33:14.680" v="5341" actId="27803"/>
          <ac:spMkLst>
            <pc:docMk/>
            <pc:sldMk cId="1830847363" sldId="283"/>
            <ac:spMk id="16947" creationId="{79B77C27-08F1-4051-94D1-98A548835CAD}"/>
          </ac:spMkLst>
        </pc:spChg>
        <pc:spChg chg="mod">
          <ac:chgData name="Vivek Saahil" userId="43ad321a-5946-4c44-869a-99c3331d9527" providerId="ADAL" clId="{EA813354-F016-409C-A55B-EB42D8BC8B73}" dt="2021-04-06T04:33:14.680" v="5341" actId="27803"/>
          <ac:spMkLst>
            <pc:docMk/>
            <pc:sldMk cId="1830847363" sldId="283"/>
            <ac:spMk id="16948" creationId="{217C4B94-375E-4C5A-BAD8-41A450B08182}"/>
          </ac:spMkLst>
        </pc:spChg>
        <pc:spChg chg="mod">
          <ac:chgData name="Vivek Saahil" userId="43ad321a-5946-4c44-869a-99c3331d9527" providerId="ADAL" clId="{EA813354-F016-409C-A55B-EB42D8BC8B73}" dt="2021-04-06T04:33:14.680" v="5341" actId="27803"/>
          <ac:spMkLst>
            <pc:docMk/>
            <pc:sldMk cId="1830847363" sldId="283"/>
            <ac:spMk id="16949" creationId="{E2DD3592-9AC4-4348-AB60-7D9B9D013B68}"/>
          </ac:spMkLst>
        </pc:spChg>
        <pc:spChg chg="mod">
          <ac:chgData name="Vivek Saahil" userId="43ad321a-5946-4c44-869a-99c3331d9527" providerId="ADAL" clId="{EA813354-F016-409C-A55B-EB42D8BC8B73}" dt="2021-04-06T04:33:14.680" v="5341" actId="27803"/>
          <ac:spMkLst>
            <pc:docMk/>
            <pc:sldMk cId="1830847363" sldId="283"/>
            <ac:spMk id="16950" creationId="{DDF6C320-6702-4B19-8F4F-0CC033817038}"/>
          </ac:spMkLst>
        </pc:spChg>
        <pc:spChg chg="mod">
          <ac:chgData name="Vivek Saahil" userId="43ad321a-5946-4c44-869a-99c3331d9527" providerId="ADAL" clId="{EA813354-F016-409C-A55B-EB42D8BC8B73}" dt="2021-04-06T04:33:14.680" v="5341" actId="27803"/>
          <ac:spMkLst>
            <pc:docMk/>
            <pc:sldMk cId="1830847363" sldId="283"/>
            <ac:spMk id="16951" creationId="{C7CACF0D-0CC1-4FB5-8F71-EE4058619CC7}"/>
          </ac:spMkLst>
        </pc:spChg>
        <pc:spChg chg="mod">
          <ac:chgData name="Vivek Saahil" userId="43ad321a-5946-4c44-869a-99c3331d9527" providerId="ADAL" clId="{EA813354-F016-409C-A55B-EB42D8BC8B73}" dt="2021-04-06T04:33:14.680" v="5341" actId="27803"/>
          <ac:spMkLst>
            <pc:docMk/>
            <pc:sldMk cId="1830847363" sldId="283"/>
            <ac:spMk id="16952" creationId="{DBD1DDCA-F84C-4527-9980-5A8106EA1CB0}"/>
          </ac:spMkLst>
        </pc:spChg>
        <pc:spChg chg="mod">
          <ac:chgData name="Vivek Saahil" userId="43ad321a-5946-4c44-869a-99c3331d9527" providerId="ADAL" clId="{EA813354-F016-409C-A55B-EB42D8BC8B73}" dt="2021-04-06T04:33:14.680" v="5341" actId="27803"/>
          <ac:spMkLst>
            <pc:docMk/>
            <pc:sldMk cId="1830847363" sldId="283"/>
            <ac:spMk id="16953" creationId="{4733A3B9-E3F6-46D1-86E8-E6E96E51F41F}"/>
          </ac:spMkLst>
        </pc:spChg>
        <pc:spChg chg="mod">
          <ac:chgData name="Vivek Saahil" userId="43ad321a-5946-4c44-869a-99c3331d9527" providerId="ADAL" clId="{EA813354-F016-409C-A55B-EB42D8BC8B73}" dt="2021-04-06T04:33:14.680" v="5341" actId="27803"/>
          <ac:spMkLst>
            <pc:docMk/>
            <pc:sldMk cId="1830847363" sldId="283"/>
            <ac:spMk id="16954" creationId="{D94B0BCC-61F2-4C8A-99FA-E949E97A54ED}"/>
          </ac:spMkLst>
        </pc:spChg>
        <pc:spChg chg="mod">
          <ac:chgData name="Vivek Saahil" userId="43ad321a-5946-4c44-869a-99c3331d9527" providerId="ADAL" clId="{EA813354-F016-409C-A55B-EB42D8BC8B73}" dt="2021-04-06T04:33:14.680" v="5341" actId="27803"/>
          <ac:spMkLst>
            <pc:docMk/>
            <pc:sldMk cId="1830847363" sldId="283"/>
            <ac:spMk id="16955" creationId="{4E7D2777-0D10-4C06-A755-0FCAC1E04AE3}"/>
          </ac:spMkLst>
        </pc:spChg>
        <pc:spChg chg="mod">
          <ac:chgData name="Vivek Saahil" userId="43ad321a-5946-4c44-869a-99c3331d9527" providerId="ADAL" clId="{EA813354-F016-409C-A55B-EB42D8BC8B73}" dt="2021-04-06T04:33:14.680" v="5341" actId="27803"/>
          <ac:spMkLst>
            <pc:docMk/>
            <pc:sldMk cId="1830847363" sldId="283"/>
            <ac:spMk id="16956" creationId="{D2E772F2-AE9F-42CF-8749-2B80CEB1F071}"/>
          </ac:spMkLst>
        </pc:spChg>
        <pc:spChg chg="mod">
          <ac:chgData name="Vivek Saahil" userId="43ad321a-5946-4c44-869a-99c3331d9527" providerId="ADAL" clId="{EA813354-F016-409C-A55B-EB42D8BC8B73}" dt="2021-04-06T04:33:14.680" v="5341" actId="27803"/>
          <ac:spMkLst>
            <pc:docMk/>
            <pc:sldMk cId="1830847363" sldId="283"/>
            <ac:spMk id="16957" creationId="{22DCEA20-CE5F-45C1-B91C-DE0056A1B81F}"/>
          </ac:spMkLst>
        </pc:spChg>
        <pc:spChg chg="mod">
          <ac:chgData name="Vivek Saahil" userId="43ad321a-5946-4c44-869a-99c3331d9527" providerId="ADAL" clId="{EA813354-F016-409C-A55B-EB42D8BC8B73}" dt="2021-04-06T04:33:14.680" v="5341" actId="27803"/>
          <ac:spMkLst>
            <pc:docMk/>
            <pc:sldMk cId="1830847363" sldId="283"/>
            <ac:spMk id="16958" creationId="{D5B3F39C-51F9-4AA9-AE11-A9FCD7F6C06C}"/>
          </ac:spMkLst>
        </pc:spChg>
        <pc:spChg chg="mod">
          <ac:chgData name="Vivek Saahil" userId="43ad321a-5946-4c44-869a-99c3331d9527" providerId="ADAL" clId="{EA813354-F016-409C-A55B-EB42D8BC8B73}" dt="2021-04-06T04:33:14.680" v="5341" actId="27803"/>
          <ac:spMkLst>
            <pc:docMk/>
            <pc:sldMk cId="1830847363" sldId="283"/>
            <ac:spMk id="16959" creationId="{C08ED880-3563-4A5D-A0CE-0CAE07C65476}"/>
          </ac:spMkLst>
        </pc:spChg>
        <pc:spChg chg="mod">
          <ac:chgData name="Vivek Saahil" userId="43ad321a-5946-4c44-869a-99c3331d9527" providerId="ADAL" clId="{EA813354-F016-409C-A55B-EB42D8BC8B73}" dt="2021-04-06T04:33:14.680" v="5341" actId="27803"/>
          <ac:spMkLst>
            <pc:docMk/>
            <pc:sldMk cId="1830847363" sldId="283"/>
            <ac:spMk id="16960" creationId="{FE2E6CBC-5936-4733-BFE1-966DB2371CDA}"/>
          </ac:spMkLst>
        </pc:spChg>
        <pc:spChg chg="mod">
          <ac:chgData name="Vivek Saahil" userId="43ad321a-5946-4c44-869a-99c3331d9527" providerId="ADAL" clId="{EA813354-F016-409C-A55B-EB42D8BC8B73}" dt="2021-04-06T04:33:14.680" v="5341" actId="27803"/>
          <ac:spMkLst>
            <pc:docMk/>
            <pc:sldMk cId="1830847363" sldId="283"/>
            <ac:spMk id="16961" creationId="{ACE00A9D-82C9-4AE1-B629-DBC019BAE28B}"/>
          </ac:spMkLst>
        </pc:spChg>
        <pc:spChg chg="mod">
          <ac:chgData name="Vivek Saahil" userId="43ad321a-5946-4c44-869a-99c3331d9527" providerId="ADAL" clId="{EA813354-F016-409C-A55B-EB42D8BC8B73}" dt="2021-04-06T04:33:14.680" v="5341" actId="27803"/>
          <ac:spMkLst>
            <pc:docMk/>
            <pc:sldMk cId="1830847363" sldId="283"/>
            <ac:spMk id="16962" creationId="{1A965D97-D92B-4DFA-A40A-97404C7C8628}"/>
          </ac:spMkLst>
        </pc:spChg>
        <pc:spChg chg="mod">
          <ac:chgData name="Vivek Saahil" userId="43ad321a-5946-4c44-869a-99c3331d9527" providerId="ADAL" clId="{EA813354-F016-409C-A55B-EB42D8BC8B73}" dt="2021-04-06T04:33:14.680" v="5341" actId="27803"/>
          <ac:spMkLst>
            <pc:docMk/>
            <pc:sldMk cId="1830847363" sldId="283"/>
            <ac:spMk id="16963" creationId="{50A22938-092E-4942-AB02-9A93606681C8}"/>
          </ac:spMkLst>
        </pc:spChg>
        <pc:spChg chg="mod">
          <ac:chgData name="Vivek Saahil" userId="43ad321a-5946-4c44-869a-99c3331d9527" providerId="ADAL" clId="{EA813354-F016-409C-A55B-EB42D8BC8B73}" dt="2021-04-06T04:33:14.680" v="5341" actId="27803"/>
          <ac:spMkLst>
            <pc:docMk/>
            <pc:sldMk cId="1830847363" sldId="283"/>
            <ac:spMk id="16964" creationId="{A94D388C-C795-4BBB-8FAB-111FB3D05EB6}"/>
          </ac:spMkLst>
        </pc:spChg>
        <pc:spChg chg="mod">
          <ac:chgData name="Vivek Saahil" userId="43ad321a-5946-4c44-869a-99c3331d9527" providerId="ADAL" clId="{EA813354-F016-409C-A55B-EB42D8BC8B73}" dt="2021-04-06T04:33:14.680" v="5341" actId="27803"/>
          <ac:spMkLst>
            <pc:docMk/>
            <pc:sldMk cId="1830847363" sldId="283"/>
            <ac:spMk id="16965" creationId="{85BDB1C6-022A-4BB3-9D00-BED4319EA057}"/>
          </ac:spMkLst>
        </pc:spChg>
        <pc:spChg chg="mod">
          <ac:chgData name="Vivek Saahil" userId="43ad321a-5946-4c44-869a-99c3331d9527" providerId="ADAL" clId="{EA813354-F016-409C-A55B-EB42D8BC8B73}" dt="2021-04-06T04:33:14.680" v="5341" actId="27803"/>
          <ac:spMkLst>
            <pc:docMk/>
            <pc:sldMk cId="1830847363" sldId="283"/>
            <ac:spMk id="16966" creationId="{FF0355D4-F404-46E5-903E-67CC317101D8}"/>
          </ac:spMkLst>
        </pc:spChg>
        <pc:spChg chg="mod">
          <ac:chgData name="Vivek Saahil" userId="43ad321a-5946-4c44-869a-99c3331d9527" providerId="ADAL" clId="{EA813354-F016-409C-A55B-EB42D8BC8B73}" dt="2021-04-06T04:33:14.680" v="5341" actId="27803"/>
          <ac:spMkLst>
            <pc:docMk/>
            <pc:sldMk cId="1830847363" sldId="283"/>
            <ac:spMk id="16967" creationId="{960EDA21-8540-49AC-9CCC-8195A3B1CB16}"/>
          </ac:spMkLst>
        </pc:spChg>
        <pc:spChg chg="mod">
          <ac:chgData name="Vivek Saahil" userId="43ad321a-5946-4c44-869a-99c3331d9527" providerId="ADAL" clId="{EA813354-F016-409C-A55B-EB42D8BC8B73}" dt="2021-04-06T04:33:14.680" v="5341" actId="27803"/>
          <ac:spMkLst>
            <pc:docMk/>
            <pc:sldMk cId="1830847363" sldId="283"/>
            <ac:spMk id="16968" creationId="{BAD8B094-E37D-4081-A2E0-07AAB8C5FDE8}"/>
          </ac:spMkLst>
        </pc:spChg>
        <pc:spChg chg="mod">
          <ac:chgData name="Vivek Saahil" userId="43ad321a-5946-4c44-869a-99c3331d9527" providerId="ADAL" clId="{EA813354-F016-409C-A55B-EB42D8BC8B73}" dt="2021-04-06T04:33:14.680" v="5341" actId="27803"/>
          <ac:spMkLst>
            <pc:docMk/>
            <pc:sldMk cId="1830847363" sldId="283"/>
            <ac:spMk id="16969" creationId="{E24603E7-22AE-44BB-8E46-38759E7A66C0}"/>
          </ac:spMkLst>
        </pc:spChg>
        <pc:spChg chg="mod">
          <ac:chgData name="Vivek Saahil" userId="43ad321a-5946-4c44-869a-99c3331d9527" providerId="ADAL" clId="{EA813354-F016-409C-A55B-EB42D8BC8B73}" dt="2021-04-06T04:33:14.680" v="5341" actId="27803"/>
          <ac:spMkLst>
            <pc:docMk/>
            <pc:sldMk cId="1830847363" sldId="283"/>
            <ac:spMk id="16970" creationId="{A58C17C8-1F07-4A7C-BC6C-117994CAFA04}"/>
          </ac:spMkLst>
        </pc:spChg>
        <pc:spChg chg="mod">
          <ac:chgData name="Vivek Saahil" userId="43ad321a-5946-4c44-869a-99c3331d9527" providerId="ADAL" clId="{EA813354-F016-409C-A55B-EB42D8BC8B73}" dt="2021-04-06T04:33:14.680" v="5341" actId="27803"/>
          <ac:spMkLst>
            <pc:docMk/>
            <pc:sldMk cId="1830847363" sldId="283"/>
            <ac:spMk id="16971" creationId="{A8410A51-6B09-4273-BDE5-4580050B4636}"/>
          </ac:spMkLst>
        </pc:spChg>
        <pc:spChg chg="mod">
          <ac:chgData name="Vivek Saahil" userId="43ad321a-5946-4c44-869a-99c3331d9527" providerId="ADAL" clId="{EA813354-F016-409C-A55B-EB42D8BC8B73}" dt="2021-04-06T04:33:14.680" v="5341" actId="27803"/>
          <ac:spMkLst>
            <pc:docMk/>
            <pc:sldMk cId="1830847363" sldId="283"/>
            <ac:spMk id="16972" creationId="{2BDD37A4-0D97-48D4-81C0-1ABC203DE56A}"/>
          </ac:spMkLst>
        </pc:spChg>
        <pc:spChg chg="mod">
          <ac:chgData name="Vivek Saahil" userId="43ad321a-5946-4c44-869a-99c3331d9527" providerId="ADAL" clId="{EA813354-F016-409C-A55B-EB42D8BC8B73}" dt="2021-04-06T04:33:14.680" v="5341" actId="27803"/>
          <ac:spMkLst>
            <pc:docMk/>
            <pc:sldMk cId="1830847363" sldId="283"/>
            <ac:spMk id="16973" creationId="{37E4398B-5FD2-4A42-BC04-0BD25FC133E1}"/>
          </ac:spMkLst>
        </pc:spChg>
        <pc:spChg chg="mod">
          <ac:chgData name="Vivek Saahil" userId="43ad321a-5946-4c44-869a-99c3331d9527" providerId="ADAL" clId="{EA813354-F016-409C-A55B-EB42D8BC8B73}" dt="2021-04-06T04:33:14.680" v="5341" actId="27803"/>
          <ac:spMkLst>
            <pc:docMk/>
            <pc:sldMk cId="1830847363" sldId="283"/>
            <ac:spMk id="16974" creationId="{3158358D-988B-4BC5-AB4B-1B1EDE83ABB7}"/>
          </ac:spMkLst>
        </pc:spChg>
        <pc:spChg chg="mod">
          <ac:chgData name="Vivek Saahil" userId="43ad321a-5946-4c44-869a-99c3331d9527" providerId="ADAL" clId="{EA813354-F016-409C-A55B-EB42D8BC8B73}" dt="2021-04-06T04:33:14.680" v="5341" actId="27803"/>
          <ac:spMkLst>
            <pc:docMk/>
            <pc:sldMk cId="1830847363" sldId="283"/>
            <ac:spMk id="16975" creationId="{1E804FA7-7657-42E7-9940-63855B3AD0DA}"/>
          </ac:spMkLst>
        </pc:spChg>
        <pc:spChg chg="mod">
          <ac:chgData name="Vivek Saahil" userId="43ad321a-5946-4c44-869a-99c3331d9527" providerId="ADAL" clId="{EA813354-F016-409C-A55B-EB42D8BC8B73}" dt="2021-04-06T04:33:14.680" v="5341" actId="27803"/>
          <ac:spMkLst>
            <pc:docMk/>
            <pc:sldMk cId="1830847363" sldId="283"/>
            <ac:spMk id="16976" creationId="{2C1D1956-AD87-4425-8F5A-8967724340AF}"/>
          </ac:spMkLst>
        </pc:spChg>
        <pc:spChg chg="mod">
          <ac:chgData name="Vivek Saahil" userId="43ad321a-5946-4c44-869a-99c3331d9527" providerId="ADAL" clId="{EA813354-F016-409C-A55B-EB42D8BC8B73}" dt="2021-04-06T04:33:14.680" v="5341" actId="27803"/>
          <ac:spMkLst>
            <pc:docMk/>
            <pc:sldMk cId="1830847363" sldId="283"/>
            <ac:spMk id="16977" creationId="{1893FC9A-B96D-49D5-A724-BEF65750A579}"/>
          </ac:spMkLst>
        </pc:spChg>
        <pc:spChg chg="mod">
          <ac:chgData name="Vivek Saahil" userId="43ad321a-5946-4c44-869a-99c3331d9527" providerId="ADAL" clId="{EA813354-F016-409C-A55B-EB42D8BC8B73}" dt="2021-04-06T04:33:14.680" v="5341" actId="27803"/>
          <ac:spMkLst>
            <pc:docMk/>
            <pc:sldMk cId="1830847363" sldId="283"/>
            <ac:spMk id="16978" creationId="{C90E0F28-7B5F-4CC1-9DED-02956EC3D04B}"/>
          </ac:spMkLst>
        </pc:spChg>
        <pc:spChg chg="mod">
          <ac:chgData name="Vivek Saahil" userId="43ad321a-5946-4c44-869a-99c3331d9527" providerId="ADAL" clId="{EA813354-F016-409C-A55B-EB42D8BC8B73}" dt="2021-04-06T04:33:14.680" v="5341" actId="27803"/>
          <ac:spMkLst>
            <pc:docMk/>
            <pc:sldMk cId="1830847363" sldId="283"/>
            <ac:spMk id="16979" creationId="{94000D65-0E06-4F11-A7AE-35D4BC6ECED5}"/>
          </ac:spMkLst>
        </pc:spChg>
        <pc:spChg chg="mod">
          <ac:chgData name="Vivek Saahil" userId="43ad321a-5946-4c44-869a-99c3331d9527" providerId="ADAL" clId="{EA813354-F016-409C-A55B-EB42D8BC8B73}" dt="2021-04-06T04:33:14.680" v="5341" actId="27803"/>
          <ac:spMkLst>
            <pc:docMk/>
            <pc:sldMk cId="1830847363" sldId="283"/>
            <ac:spMk id="16980" creationId="{80578C22-D368-4ABE-9581-F415F2E64A1E}"/>
          </ac:spMkLst>
        </pc:spChg>
        <pc:spChg chg="mod">
          <ac:chgData name="Vivek Saahil" userId="43ad321a-5946-4c44-869a-99c3331d9527" providerId="ADAL" clId="{EA813354-F016-409C-A55B-EB42D8BC8B73}" dt="2021-04-06T04:33:14.680" v="5341" actId="27803"/>
          <ac:spMkLst>
            <pc:docMk/>
            <pc:sldMk cId="1830847363" sldId="283"/>
            <ac:spMk id="16981" creationId="{1D038232-CCEB-43D6-9182-A9226FE9535B}"/>
          </ac:spMkLst>
        </pc:spChg>
        <pc:spChg chg="mod">
          <ac:chgData name="Vivek Saahil" userId="43ad321a-5946-4c44-869a-99c3331d9527" providerId="ADAL" clId="{EA813354-F016-409C-A55B-EB42D8BC8B73}" dt="2021-04-06T04:33:14.680" v="5341" actId="27803"/>
          <ac:spMkLst>
            <pc:docMk/>
            <pc:sldMk cId="1830847363" sldId="283"/>
            <ac:spMk id="16982" creationId="{C5D35EF3-7ABE-42A2-ACB5-E582244C6ABC}"/>
          </ac:spMkLst>
        </pc:spChg>
        <pc:spChg chg="mod">
          <ac:chgData name="Vivek Saahil" userId="43ad321a-5946-4c44-869a-99c3331d9527" providerId="ADAL" clId="{EA813354-F016-409C-A55B-EB42D8BC8B73}" dt="2021-04-06T04:33:14.680" v="5341" actId="27803"/>
          <ac:spMkLst>
            <pc:docMk/>
            <pc:sldMk cId="1830847363" sldId="283"/>
            <ac:spMk id="16983" creationId="{F99CF11D-D499-4CDF-AEF3-D875BB60A19D}"/>
          </ac:spMkLst>
        </pc:spChg>
        <pc:spChg chg="mod">
          <ac:chgData name="Vivek Saahil" userId="43ad321a-5946-4c44-869a-99c3331d9527" providerId="ADAL" clId="{EA813354-F016-409C-A55B-EB42D8BC8B73}" dt="2021-04-06T04:33:14.680" v="5341" actId="27803"/>
          <ac:spMkLst>
            <pc:docMk/>
            <pc:sldMk cId="1830847363" sldId="283"/>
            <ac:spMk id="16984" creationId="{D0C3489C-1AF4-470F-A521-F591DFB6184E}"/>
          </ac:spMkLst>
        </pc:spChg>
        <pc:spChg chg="mod">
          <ac:chgData name="Vivek Saahil" userId="43ad321a-5946-4c44-869a-99c3331d9527" providerId="ADAL" clId="{EA813354-F016-409C-A55B-EB42D8BC8B73}" dt="2021-04-06T04:33:14.680" v="5341" actId="27803"/>
          <ac:spMkLst>
            <pc:docMk/>
            <pc:sldMk cId="1830847363" sldId="283"/>
            <ac:spMk id="16985" creationId="{AA48EEEF-B02D-4997-8BB2-63425AC23A4F}"/>
          </ac:spMkLst>
        </pc:spChg>
        <pc:spChg chg="mod">
          <ac:chgData name="Vivek Saahil" userId="43ad321a-5946-4c44-869a-99c3331d9527" providerId="ADAL" clId="{EA813354-F016-409C-A55B-EB42D8BC8B73}" dt="2021-04-06T04:33:14.680" v="5341" actId="27803"/>
          <ac:spMkLst>
            <pc:docMk/>
            <pc:sldMk cId="1830847363" sldId="283"/>
            <ac:spMk id="16986" creationId="{5DFB01E4-D9DD-48DE-9001-F13BAB342FE7}"/>
          </ac:spMkLst>
        </pc:spChg>
        <pc:spChg chg="mod">
          <ac:chgData name="Vivek Saahil" userId="43ad321a-5946-4c44-869a-99c3331d9527" providerId="ADAL" clId="{EA813354-F016-409C-A55B-EB42D8BC8B73}" dt="2021-04-06T04:33:14.680" v="5341" actId="27803"/>
          <ac:spMkLst>
            <pc:docMk/>
            <pc:sldMk cId="1830847363" sldId="283"/>
            <ac:spMk id="16987" creationId="{FCBA0426-00D9-4EFA-9751-8CB2A87848C5}"/>
          </ac:spMkLst>
        </pc:spChg>
        <pc:spChg chg="mod">
          <ac:chgData name="Vivek Saahil" userId="43ad321a-5946-4c44-869a-99c3331d9527" providerId="ADAL" clId="{EA813354-F016-409C-A55B-EB42D8BC8B73}" dt="2021-04-06T04:33:14.680" v="5341" actId="27803"/>
          <ac:spMkLst>
            <pc:docMk/>
            <pc:sldMk cId="1830847363" sldId="283"/>
            <ac:spMk id="16988" creationId="{0C8B9119-669F-425C-A59B-CB4A4764683C}"/>
          </ac:spMkLst>
        </pc:spChg>
        <pc:spChg chg="mod">
          <ac:chgData name="Vivek Saahil" userId="43ad321a-5946-4c44-869a-99c3331d9527" providerId="ADAL" clId="{EA813354-F016-409C-A55B-EB42D8BC8B73}" dt="2021-04-06T04:33:14.680" v="5341" actId="27803"/>
          <ac:spMkLst>
            <pc:docMk/>
            <pc:sldMk cId="1830847363" sldId="283"/>
            <ac:spMk id="16989" creationId="{BDFA4613-D769-46C7-987F-63CB8E69DAA0}"/>
          </ac:spMkLst>
        </pc:spChg>
        <pc:spChg chg="mod">
          <ac:chgData name="Vivek Saahil" userId="43ad321a-5946-4c44-869a-99c3331d9527" providerId="ADAL" clId="{EA813354-F016-409C-A55B-EB42D8BC8B73}" dt="2021-04-06T04:33:14.680" v="5341" actId="27803"/>
          <ac:spMkLst>
            <pc:docMk/>
            <pc:sldMk cId="1830847363" sldId="283"/>
            <ac:spMk id="16990" creationId="{C2B9DF35-009A-4B53-9B48-200D57BDBC1A}"/>
          </ac:spMkLst>
        </pc:spChg>
        <pc:spChg chg="mod">
          <ac:chgData name="Vivek Saahil" userId="43ad321a-5946-4c44-869a-99c3331d9527" providerId="ADAL" clId="{EA813354-F016-409C-A55B-EB42D8BC8B73}" dt="2021-04-06T04:33:14.680" v="5341" actId="27803"/>
          <ac:spMkLst>
            <pc:docMk/>
            <pc:sldMk cId="1830847363" sldId="283"/>
            <ac:spMk id="16991" creationId="{0BAE0D0E-5570-4221-811B-8D3B9F079374}"/>
          </ac:spMkLst>
        </pc:spChg>
        <pc:spChg chg="mod">
          <ac:chgData name="Vivek Saahil" userId="43ad321a-5946-4c44-869a-99c3331d9527" providerId="ADAL" clId="{EA813354-F016-409C-A55B-EB42D8BC8B73}" dt="2021-04-06T04:33:14.680" v="5341" actId="27803"/>
          <ac:spMkLst>
            <pc:docMk/>
            <pc:sldMk cId="1830847363" sldId="283"/>
            <ac:spMk id="16992" creationId="{6EE11DCF-BC6F-41CC-994F-59234CEE0789}"/>
          </ac:spMkLst>
        </pc:spChg>
        <pc:spChg chg="mod">
          <ac:chgData name="Vivek Saahil" userId="43ad321a-5946-4c44-869a-99c3331d9527" providerId="ADAL" clId="{EA813354-F016-409C-A55B-EB42D8BC8B73}" dt="2021-04-06T04:33:14.680" v="5341" actId="27803"/>
          <ac:spMkLst>
            <pc:docMk/>
            <pc:sldMk cId="1830847363" sldId="283"/>
            <ac:spMk id="16993" creationId="{5D47E887-40D1-46BB-99B7-9CFA2D735F77}"/>
          </ac:spMkLst>
        </pc:spChg>
        <pc:spChg chg="mod">
          <ac:chgData name="Vivek Saahil" userId="43ad321a-5946-4c44-869a-99c3331d9527" providerId="ADAL" clId="{EA813354-F016-409C-A55B-EB42D8BC8B73}" dt="2021-04-06T04:33:14.680" v="5341" actId="27803"/>
          <ac:spMkLst>
            <pc:docMk/>
            <pc:sldMk cId="1830847363" sldId="283"/>
            <ac:spMk id="16994" creationId="{868B3CDB-3C1A-44B1-B740-B2FD264CDE81}"/>
          </ac:spMkLst>
        </pc:spChg>
        <pc:spChg chg="mod">
          <ac:chgData name="Vivek Saahil" userId="43ad321a-5946-4c44-869a-99c3331d9527" providerId="ADAL" clId="{EA813354-F016-409C-A55B-EB42D8BC8B73}" dt="2021-04-06T04:33:14.680" v="5341" actId="27803"/>
          <ac:spMkLst>
            <pc:docMk/>
            <pc:sldMk cId="1830847363" sldId="283"/>
            <ac:spMk id="16995" creationId="{67F5CE2D-D58B-4585-92FE-11C4781C4067}"/>
          </ac:spMkLst>
        </pc:spChg>
        <pc:spChg chg="mod">
          <ac:chgData name="Vivek Saahil" userId="43ad321a-5946-4c44-869a-99c3331d9527" providerId="ADAL" clId="{EA813354-F016-409C-A55B-EB42D8BC8B73}" dt="2021-04-06T04:33:14.680" v="5341" actId="27803"/>
          <ac:spMkLst>
            <pc:docMk/>
            <pc:sldMk cId="1830847363" sldId="283"/>
            <ac:spMk id="16996" creationId="{33DADE5A-670F-4209-88CE-C81393F27FBF}"/>
          </ac:spMkLst>
        </pc:spChg>
        <pc:spChg chg="mod">
          <ac:chgData name="Vivek Saahil" userId="43ad321a-5946-4c44-869a-99c3331d9527" providerId="ADAL" clId="{EA813354-F016-409C-A55B-EB42D8BC8B73}" dt="2021-04-06T04:33:14.680" v="5341" actId="27803"/>
          <ac:spMkLst>
            <pc:docMk/>
            <pc:sldMk cId="1830847363" sldId="283"/>
            <ac:spMk id="16997" creationId="{D4DD17CB-3304-4F5F-928B-374CC5F6E483}"/>
          </ac:spMkLst>
        </pc:spChg>
        <pc:spChg chg="mod">
          <ac:chgData name="Vivek Saahil" userId="43ad321a-5946-4c44-869a-99c3331d9527" providerId="ADAL" clId="{EA813354-F016-409C-A55B-EB42D8BC8B73}" dt="2021-04-06T04:33:14.680" v="5341" actId="27803"/>
          <ac:spMkLst>
            <pc:docMk/>
            <pc:sldMk cId="1830847363" sldId="283"/>
            <ac:spMk id="16998" creationId="{4BEDA12D-9406-400A-B713-7D60EC6554A8}"/>
          </ac:spMkLst>
        </pc:spChg>
        <pc:spChg chg="mod">
          <ac:chgData name="Vivek Saahil" userId="43ad321a-5946-4c44-869a-99c3331d9527" providerId="ADAL" clId="{EA813354-F016-409C-A55B-EB42D8BC8B73}" dt="2021-04-06T04:33:14.680" v="5341" actId="27803"/>
          <ac:spMkLst>
            <pc:docMk/>
            <pc:sldMk cId="1830847363" sldId="283"/>
            <ac:spMk id="16999" creationId="{0CFE164C-2D15-4C50-B42B-8ED5B99C5245}"/>
          </ac:spMkLst>
        </pc:spChg>
        <pc:spChg chg="mod">
          <ac:chgData name="Vivek Saahil" userId="43ad321a-5946-4c44-869a-99c3331d9527" providerId="ADAL" clId="{EA813354-F016-409C-A55B-EB42D8BC8B73}" dt="2021-04-06T04:33:14.680" v="5341" actId="27803"/>
          <ac:spMkLst>
            <pc:docMk/>
            <pc:sldMk cId="1830847363" sldId="283"/>
            <ac:spMk id="17000" creationId="{243BAB02-DD9D-48AB-AF6A-A6CF3AE67F1B}"/>
          </ac:spMkLst>
        </pc:spChg>
        <pc:spChg chg="mod">
          <ac:chgData name="Vivek Saahil" userId="43ad321a-5946-4c44-869a-99c3331d9527" providerId="ADAL" clId="{EA813354-F016-409C-A55B-EB42D8BC8B73}" dt="2021-04-06T04:33:14.680" v="5341" actId="27803"/>
          <ac:spMkLst>
            <pc:docMk/>
            <pc:sldMk cId="1830847363" sldId="283"/>
            <ac:spMk id="17001" creationId="{EB1C636C-DEE4-4ABB-A197-FBDCC965B0EB}"/>
          </ac:spMkLst>
        </pc:spChg>
        <pc:spChg chg="mod">
          <ac:chgData name="Vivek Saahil" userId="43ad321a-5946-4c44-869a-99c3331d9527" providerId="ADAL" clId="{EA813354-F016-409C-A55B-EB42D8BC8B73}" dt="2021-04-06T04:33:14.680" v="5341" actId="27803"/>
          <ac:spMkLst>
            <pc:docMk/>
            <pc:sldMk cId="1830847363" sldId="283"/>
            <ac:spMk id="17002" creationId="{F988CEDC-347C-4E79-9F4B-4D1C6EE665F0}"/>
          </ac:spMkLst>
        </pc:spChg>
        <pc:spChg chg="mod">
          <ac:chgData name="Vivek Saahil" userId="43ad321a-5946-4c44-869a-99c3331d9527" providerId="ADAL" clId="{EA813354-F016-409C-A55B-EB42D8BC8B73}" dt="2021-04-06T04:33:14.680" v="5341" actId="27803"/>
          <ac:spMkLst>
            <pc:docMk/>
            <pc:sldMk cId="1830847363" sldId="283"/>
            <ac:spMk id="17003" creationId="{DEF5E928-18E7-4096-9DF0-0E7C0447FF85}"/>
          </ac:spMkLst>
        </pc:spChg>
        <pc:spChg chg="mod">
          <ac:chgData name="Vivek Saahil" userId="43ad321a-5946-4c44-869a-99c3331d9527" providerId="ADAL" clId="{EA813354-F016-409C-A55B-EB42D8BC8B73}" dt="2021-04-06T04:33:14.680" v="5341" actId="27803"/>
          <ac:spMkLst>
            <pc:docMk/>
            <pc:sldMk cId="1830847363" sldId="283"/>
            <ac:spMk id="17004" creationId="{D9887561-D9BF-4F27-9330-D8AE05525984}"/>
          </ac:spMkLst>
        </pc:spChg>
        <pc:spChg chg="mod">
          <ac:chgData name="Vivek Saahil" userId="43ad321a-5946-4c44-869a-99c3331d9527" providerId="ADAL" clId="{EA813354-F016-409C-A55B-EB42D8BC8B73}" dt="2021-04-06T04:33:14.680" v="5341" actId="27803"/>
          <ac:spMkLst>
            <pc:docMk/>
            <pc:sldMk cId="1830847363" sldId="283"/>
            <ac:spMk id="17005" creationId="{3AF18B16-6350-4056-A09E-A0034EB342BB}"/>
          </ac:spMkLst>
        </pc:spChg>
        <pc:spChg chg="mod">
          <ac:chgData name="Vivek Saahil" userId="43ad321a-5946-4c44-869a-99c3331d9527" providerId="ADAL" clId="{EA813354-F016-409C-A55B-EB42D8BC8B73}" dt="2021-04-06T04:33:14.680" v="5341" actId="27803"/>
          <ac:spMkLst>
            <pc:docMk/>
            <pc:sldMk cId="1830847363" sldId="283"/>
            <ac:spMk id="17006" creationId="{F1B3D746-EDFE-450B-B590-83E232C7ABA8}"/>
          </ac:spMkLst>
        </pc:spChg>
        <pc:spChg chg="mod">
          <ac:chgData name="Vivek Saahil" userId="43ad321a-5946-4c44-869a-99c3331d9527" providerId="ADAL" clId="{EA813354-F016-409C-A55B-EB42D8BC8B73}" dt="2021-04-06T04:33:14.680" v="5341" actId="27803"/>
          <ac:spMkLst>
            <pc:docMk/>
            <pc:sldMk cId="1830847363" sldId="283"/>
            <ac:spMk id="17007" creationId="{A9748458-B9BC-4E27-8FCF-711EA2109CA9}"/>
          </ac:spMkLst>
        </pc:spChg>
        <pc:spChg chg="mod">
          <ac:chgData name="Vivek Saahil" userId="43ad321a-5946-4c44-869a-99c3331d9527" providerId="ADAL" clId="{EA813354-F016-409C-A55B-EB42D8BC8B73}" dt="2021-04-06T04:33:14.680" v="5341" actId="27803"/>
          <ac:spMkLst>
            <pc:docMk/>
            <pc:sldMk cId="1830847363" sldId="283"/>
            <ac:spMk id="17008" creationId="{8196B411-84F2-4A8D-87CE-8C91E4420247}"/>
          </ac:spMkLst>
        </pc:spChg>
        <pc:spChg chg="mod">
          <ac:chgData name="Vivek Saahil" userId="43ad321a-5946-4c44-869a-99c3331d9527" providerId="ADAL" clId="{EA813354-F016-409C-A55B-EB42D8BC8B73}" dt="2021-04-06T04:33:14.680" v="5341" actId="27803"/>
          <ac:spMkLst>
            <pc:docMk/>
            <pc:sldMk cId="1830847363" sldId="283"/>
            <ac:spMk id="17009" creationId="{F84FA1E1-EEA8-40AE-A2D3-B8F87DEC920E}"/>
          </ac:spMkLst>
        </pc:spChg>
        <pc:spChg chg="mod">
          <ac:chgData name="Vivek Saahil" userId="43ad321a-5946-4c44-869a-99c3331d9527" providerId="ADAL" clId="{EA813354-F016-409C-A55B-EB42D8BC8B73}" dt="2021-04-06T04:33:14.680" v="5341" actId="27803"/>
          <ac:spMkLst>
            <pc:docMk/>
            <pc:sldMk cId="1830847363" sldId="283"/>
            <ac:spMk id="17010" creationId="{B387987C-49BE-46A5-B91B-24FEAD3E8D6A}"/>
          </ac:spMkLst>
        </pc:spChg>
        <pc:spChg chg="mod">
          <ac:chgData name="Vivek Saahil" userId="43ad321a-5946-4c44-869a-99c3331d9527" providerId="ADAL" clId="{EA813354-F016-409C-A55B-EB42D8BC8B73}" dt="2021-04-06T04:33:14.680" v="5341" actId="27803"/>
          <ac:spMkLst>
            <pc:docMk/>
            <pc:sldMk cId="1830847363" sldId="283"/>
            <ac:spMk id="17011" creationId="{0B559C76-59A9-48AA-9FE3-47CF4FBAAF5A}"/>
          </ac:spMkLst>
        </pc:spChg>
        <pc:spChg chg="mod">
          <ac:chgData name="Vivek Saahil" userId="43ad321a-5946-4c44-869a-99c3331d9527" providerId="ADAL" clId="{EA813354-F016-409C-A55B-EB42D8BC8B73}" dt="2021-04-06T04:33:14.680" v="5341" actId="27803"/>
          <ac:spMkLst>
            <pc:docMk/>
            <pc:sldMk cId="1830847363" sldId="283"/>
            <ac:spMk id="17012" creationId="{43AD01AA-47DC-4670-8F92-44352E676D01}"/>
          </ac:spMkLst>
        </pc:spChg>
        <pc:spChg chg="mod">
          <ac:chgData name="Vivek Saahil" userId="43ad321a-5946-4c44-869a-99c3331d9527" providerId="ADAL" clId="{EA813354-F016-409C-A55B-EB42D8BC8B73}" dt="2021-04-06T04:33:14.680" v="5341" actId="27803"/>
          <ac:spMkLst>
            <pc:docMk/>
            <pc:sldMk cId="1830847363" sldId="283"/>
            <ac:spMk id="17013" creationId="{57E274A9-5BA0-4D52-BCEB-AB6CEBA53F06}"/>
          </ac:spMkLst>
        </pc:spChg>
        <pc:spChg chg="mod">
          <ac:chgData name="Vivek Saahil" userId="43ad321a-5946-4c44-869a-99c3331d9527" providerId="ADAL" clId="{EA813354-F016-409C-A55B-EB42D8BC8B73}" dt="2021-04-06T04:33:14.680" v="5341" actId="27803"/>
          <ac:spMkLst>
            <pc:docMk/>
            <pc:sldMk cId="1830847363" sldId="283"/>
            <ac:spMk id="17014" creationId="{F6FD810F-B424-4766-888F-C2900CFB0903}"/>
          </ac:spMkLst>
        </pc:spChg>
        <pc:spChg chg="mod">
          <ac:chgData name="Vivek Saahil" userId="43ad321a-5946-4c44-869a-99c3331d9527" providerId="ADAL" clId="{EA813354-F016-409C-A55B-EB42D8BC8B73}" dt="2021-04-06T04:33:14.680" v="5341" actId="27803"/>
          <ac:spMkLst>
            <pc:docMk/>
            <pc:sldMk cId="1830847363" sldId="283"/>
            <ac:spMk id="17015" creationId="{202E51B8-87C6-4201-9D1D-BE3CEF73CA93}"/>
          </ac:spMkLst>
        </pc:spChg>
        <pc:spChg chg="mod">
          <ac:chgData name="Vivek Saahil" userId="43ad321a-5946-4c44-869a-99c3331d9527" providerId="ADAL" clId="{EA813354-F016-409C-A55B-EB42D8BC8B73}" dt="2021-04-06T04:33:14.680" v="5341" actId="27803"/>
          <ac:spMkLst>
            <pc:docMk/>
            <pc:sldMk cId="1830847363" sldId="283"/>
            <ac:spMk id="17016" creationId="{9F1CFDCA-8FE6-45B4-904D-3FC0AF194659}"/>
          </ac:spMkLst>
        </pc:spChg>
        <pc:spChg chg="mod">
          <ac:chgData name="Vivek Saahil" userId="43ad321a-5946-4c44-869a-99c3331d9527" providerId="ADAL" clId="{EA813354-F016-409C-A55B-EB42D8BC8B73}" dt="2021-04-06T04:33:14.680" v="5341" actId="27803"/>
          <ac:spMkLst>
            <pc:docMk/>
            <pc:sldMk cId="1830847363" sldId="283"/>
            <ac:spMk id="17017" creationId="{FB4C34C2-F4DF-478D-A94B-64ECA9B770C2}"/>
          </ac:spMkLst>
        </pc:spChg>
        <pc:spChg chg="mod">
          <ac:chgData name="Vivek Saahil" userId="43ad321a-5946-4c44-869a-99c3331d9527" providerId="ADAL" clId="{EA813354-F016-409C-A55B-EB42D8BC8B73}" dt="2021-04-06T04:33:14.680" v="5341" actId="27803"/>
          <ac:spMkLst>
            <pc:docMk/>
            <pc:sldMk cId="1830847363" sldId="283"/>
            <ac:spMk id="17018" creationId="{AA2B36D0-3F21-4466-82EC-E02F2D416EB4}"/>
          </ac:spMkLst>
        </pc:spChg>
        <pc:spChg chg="mod">
          <ac:chgData name="Vivek Saahil" userId="43ad321a-5946-4c44-869a-99c3331d9527" providerId="ADAL" clId="{EA813354-F016-409C-A55B-EB42D8BC8B73}" dt="2021-04-06T04:33:14.680" v="5341" actId="27803"/>
          <ac:spMkLst>
            <pc:docMk/>
            <pc:sldMk cId="1830847363" sldId="283"/>
            <ac:spMk id="17019" creationId="{65D10DFB-FE3F-44AA-B0B6-D16FF40F26F8}"/>
          </ac:spMkLst>
        </pc:spChg>
        <pc:spChg chg="mod">
          <ac:chgData name="Vivek Saahil" userId="43ad321a-5946-4c44-869a-99c3331d9527" providerId="ADAL" clId="{EA813354-F016-409C-A55B-EB42D8BC8B73}" dt="2021-04-06T04:33:14.680" v="5341" actId="27803"/>
          <ac:spMkLst>
            <pc:docMk/>
            <pc:sldMk cId="1830847363" sldId="283"/>
            <ac:spMk id="17020" creationId="{E8FF9B4D-C364-48DD-AD46-041E146EEC6A}"/>
          </ac:spMkLst>
        </pc:spChg>
        <pc:spChg chg="mod">
          <ac:chgData name="Vivek Saahil" userId="43ad321a-5946-4c44-869a-99c3331d9527" providerId="ADAL" clId="{EA813354-F016-409C-A55B-EB42D8BC8B73}" dt="2021-04-06T04:33:14.680" v="5341" actId="27803"/>
          <ac:spMkLst>
            <pc:docMk/>
            <pc:sldMk cId="1830847363" sldId="283"/>
            <ac:spMk id="17021" creationId="{866DBE13-8174-4729-82B7-6CF6C13892B6}"/>
          </ac:spMkLst>
        </pc:spChg>
        <pc:spChg chg="mod">
          <ac:chgData name="Vivek Saahil" userId="43ad321a-5946-4c44-869a-99c3331d9527" providerId="ADAL" clId="{EA813354-F016-409C-A55B-EB42D8BC8B73}" dt="2021-04-06T04:33:14.680" v="5341" actId="27803"/>
          <ac:spMkLst>
            <pc:docMk/>
            <pc:sldMk cId="1830847363" sldId="283"/>
            <ac:spMk id="17022" creationId="{802C1240-C7A4-4D25-B780-2750299F0CCD}"/>
          </ac:spMkLst>
        </pc:spChg>
        <pc:spChg chg="mod">
          <ac:chgData name="Vivek Saahil" userId="43ad321a-5946-4c44-869a-99c3331d9527" providerId="ADAL" clId="{EA813354-F016-409C-A55B-EB42D8BC8B73}" dt="2021-04-06T04:33:14.680" v="5341" actId="27803"/>
          <ac:spMkLst>
            <pc:docMk/>
            <pc:sldMk cId="1830847363" sldId="283"/>
            <ac:spMk id="17023" creationId="{E181754E-ACE5-40B0-BCE0-F0D3F7DFB5C0}"/>
          </ac:spMkLst>
        </pc:spChg>
        <pc:spChg chg="mod">
          <ac:chgData name="Vivek Saahil" userId="43ad321a-5946-4c44-869a-99c3331d9527" providerId="ADAL" clId="{EA813354-F016-409C-A55B-EB42D8BC8B73}" dt="2021-04-06T04:33:14.680" v="5341" actId="27803"/>
          <ac:spMkLst>
            <pc:docMk/>
            <pc:sldMk cId="1830847363" sldId="283"/>
            <ac:spMk id="17024" creationId="{3BA4313D-AA9F-4B78-BD30-3E03E1320665}"/>
          </ac:spMkLst>
        </pc:spChg>
        <pc:spChg chg="mod">
          <ac:chgData name="Vivek Saahil" userId="43ad321a-5946-4c44-869a-99c3331d9527" providerId="ADAL" clId="{EA813354-F016-409C-A55B-EB42D8BC8B73}" dt="2021-04-06T04:33:14.680" v="5341" actId="27803"/>
          <ac:spMkLst>
            <pc:docMk/>
            <pc:sldMk cId="1830847363" sldId="283"/>
            <ac:spMk id="17025" creationId="{41D9E8AE-A411-4821-B1D1-CADA1C7D813D}"/>
          </ac:spMkLst>
        </pc:spChg>
        <pc:spChg chg="mod">
          <ac:chgData name="Vivek Saahil" userId="43ad321a-5946-4c44-869a-99c3331d9527" providerId="ADAL" clId="{EA813354-F016-409C-A55B-EB42D8BC8B73}" dt="2021-04-06T04:33:14.680" v="5341" actId="27803"/>
          <ac:spMkLst>
            <pc:docMk/>
            <pc:sldMk cId="1830847363" sldId="283"/>
            <ac:spMk id="17026" creationId="{98702D68-F95A-411C-BBD7-E71AAF60581B}"/>
          </ac:spMkLst>
        </pc:spChg>
        <pc:spChg chg="mod">
          <ac:chgData name="Vivek Saahil" userId="43ad321a-5946-4c44-869a-99c3331d9527" providerId="ADAL" clId="{EA813354-F016-409C-A55B-EB42D8BC8B73}" dt="2021-04-06T04:33:14.680" v="5341" actId="27803"/>
          <ac:spMkLst>
            <pc:docMk/>
            <pc:sldMk cId="1830847363" sldId="283"/>
            <ac:spMk id="17027" creationId="{B63E666F-329E-453E-BD48-8458C9347BF0}"/>
          </ac:spMkLst>
        </pc:spChg>
        <pc:spChg chg="mod">
          <ac:chgData name="Vivek Saahil" userId="43ad321a-5946-4c44-869a-99c3331d9527" providerId="ADAL" clId="{EA813354-F016-409C-A55B-EB42D8BC8B73}" dt="2021-04-06T04:33:14.680" v="5341" actId="27803"/>
          <ac:spMkLst>
            <pc:docMk/>
            <pc:sldMk cId="1830847363" sldId="283"/>
            <ac:spMk id="17028" creationId="{723DE84E-83CD-49DA-9485-177683646214}"/>
          </ac:spMkLst>
        </pc:spChg>
        <pc:spChg chg="mod">
          <ac:chgData name="Vivek Saahil" userId="43ad321a-5946-4c44-869a-99c3331d9527" providerId="ADAL" clId="{EA813354-F016-409C-A55B-EB42D8BC8B73}" dt="2021-04-06T04:33:14.680" v="5341" actId="27803"/>
          <ac:spMkLst>
            <pc:docMk/>
            <pc:sldMk cId="1830847363" sldId="283"/>
            <ac:spMk id="17029" creationId="{7C24BEBF-4E3A-4083-A7B3-F179EB6AF727}"/>
          </ac:spMkLst>
        </pc:spChg>
        <pc:spChg chg="mod">
          <ac:chgData name="Vivek Saahil" userId="43ad321a-5946-4c44-869a-99c3331d9527" providerId="ADAL" clId="{EA813354-F016-409C-A55B-EB42D8BC8B73}" dt="2021-04-06T04:33:14.680" v="5341" actId="27803"/>
          <ac:spMkLst>
            <pc:docMk/>
            <pc:sldMk cId="1830847363" sldId="283"/>
            <ac:spMk id="17030" creationId="{6F9F401D-DE80-4C11-8EE7-5A09458168A9}"/>
          </ac:spMkLst>
        </pc:spChg>
        <pc:spChg chg="mod">
          <ac:chgData name="Vivek Saahil" userId="43ad321a-5946-4c44-869a-99c3331d9527" providerId="ADAL" clId="{EA813354-F016-409C-A55B-EB42D8BC8B73}" dt="2021-04-06T04:33:14.680" v="5341" actId="27803"/>
          <ac:spMkLst>
            <pc:docMk/>
            <pc:sldMk cId="1830847363" sldId="283"/>
            <ac:spMk id="17031" creationId="{54092994-7AC0-4433-81FA-FD88AF989030}"/>
          </ac:spMkLst>
        </pc:spChg>
        <pc:spChg chg="mod">
          <ac:chgData name="Vivek Saahil" userId="43ad321a-5946-4c44-869a-99c3331d9527" providerId="ADAL" clId="{EA813354-F016-409C-A55B-EB42D8BC8B73}" dt="2021-04-06T04:33:14.680" v="5341" actId="27803"/>
          <ac:spMkLst>
            <pc:docMk/>
            <pc:sldMk cId="1830847363" sldId="283"/>
            <ac:spMk id="17032" creationId="{D1CB0209-3B08-46DF-8A49-7FE7D0D039D4}"/>
          </ac:spMkLst>
        </pc:spChg>
        <pc:spChg chg="mod">
          <ac:chgData name="Vivek Saahil" userId="43ad321a-5946-4c44-869a-99c3331d9527" providerId="ADAL" clId="{EA813354-F016-409C-A55B-EB42D8BC8B73}" dt="2021-04-06T04:33:14.680" v="5341" actId="27803"/>
          <ac:spMkLst>
            <pc:docMk/>
            <pc:sldMk cId="1830847363" sldId="283"/>
            <ac:spMk id="17033" creationId="{E0A52ED3-BC6A-4EF9-8D78-F977C8721B22}"/>
          </ac:spMkLst>
        </pc:spChg>
        <pc:spChg chg="mod">
          <ac:chgData name="Vivek Saahil" userId="43ad321a-5946-4c44-869a-99c3331d9527" providerId="ADAL" clId="{EA813354-F016-409C-A55B-EB42D8BC8B73}" dt="2021-04-06T04:33:14.680" v="5341" actId="27803"/>
          <ac:spMkLst>
            <pc:docMk/>
            <pc:sldMk cId="1830847363" sldId="283"/>
            <ac:spMk id="17034" creationId="{C60272FD-81A3-428C-9CEB-177DA92C54C1}"/>
          </ac:spMkLst>
        </pc:spChg>
        <pc:spChg chg="mod">
          <ac:chgData name="Vivek Saahil" userId="43ad321a-5946-4c44-869a-99c3331d9527" providerId="ADAL" clId="{EA813354-F016-409C-A55B-EB42D8BC8B73}" dt="2021-04-06T04:33:14.680" v="5341" actId="27803"/>
          <ac:spMkLst>
            <pc:docMk/>
            <pc:sldMk cId="1830847363" sldId="283"/>
            <ac:spMk id="17035" creationId="{50E971FD-0EC8-44B6-B768-5C9651D37712}"/>
          </ac:spMkLst>
        </pc:spChg>
        <pc:spChg chg="mod">
          <ac:chgData name="Vivek Saahil" userId="43ad321a-5946-4c44-869a-99c3331d9527" providerId="ADAL" clId="{EA813354-F016-409C-A55B-EB42D8BC8B73}" dt="2021-04-06T04:33:14.680" v="5341" actId="27803"/>
          <ac:spMkLst>
            <pc:docMk/>
            <pc:sldMk cId="1830847363" sldId="283"/>
            <ac:spMk id="17036" creationId="{1344C6AF-8F20-4572-AF0C-078712DBFCB3}"/>
          </ac:spMkLst>
        </pc:spChg>
        <pc:spChg chg="mod">
          <ac:chgData name="Vivek Saahil" userId="43ad321a-5946-4c44-869a-99c3331d9527" providerId="ADAL" clId="{EA813354-F016-409C-A55B-EB42D8BC8B73}" dt="2021-04-06T04:33:14.680" v="5341" actId="27803"/>
          <ac:spMkLst>
            <pc:docMk/>
            <pc:sldMk cId="1830847363" sldId="283"/>
            <ac:spMk id="17037" creationId="{AD81D3C1-BF4E-4E1D-8E2B-9A9F46E15BE7}"/>
          </ac:spMkLst>
        </pc:spChg>
        <pc:spChg chg="mod">
          <ac:chgData name="Vivek Saahil" userId="43ad321a-5946-4c44-869a-99c3331d9527" providerId="ADAL" clId="{EA813354-F016-409C-A55B-EB42D8BC8B73}" dt="2021-04-06T04:33:14.680" v="5341" actId="27803"/>
          <ac:spMkLst>
            <pc:docMk/>
            <pc:sldMk cId="1830847363" sldId="283"/>
            <ac:spMk id="17038" creationId="{99F3D035-62E5-485A-A18A-AE0B6C95BC86}"/>
          </ac:spMkLst>
        </pc:spChg>
        <pc:spChg chg="mod">
          <ac:chgData name="Vivek Saahil" userId="43ad321a-5946-4c44-869a-99c3331d9527" providerId="ADAL" clId="{EA813354-F016-409C-A55B-EB42D8BC8B73}" dt="2021-04-06T04:33:14.680" v="5341" actId="27803"/>
          <ac:spMkLst>
            <pc:docMk/>
            <pc:sldMk cId="1830847363" sldId="283"/>
            <ac:spMk id="17039" creationId="{AA62411B-880A-4A05-8485-5DFC4672F54A}"/>
          </ac:spMkLst>
        </pc:spChg>
        <pc:spChg chg="mod">
          <ac:chgData name="Vivek Saahil" userId="43ad321a-5946-4c44-869a-99c3331d9527" providerId="ADAL" clId="{EA813354-F016-409C-A55B-EB42D8BC8B73}" dt="2021-04-06T04:33:14.680" v="5341" actId="27803"/>
          <ac:spMkLst>
            <pc:docMk/>
            <pc:sldMk cId="1830847363" sldId="283"/>
            <ac:spMk id="17040" creationId="{9367CCDD-E7AD-44A4-9532-9593B7C652E2}"/>
          </ac:spMkLst>
        </pc:spChg>
        <pc:spChg chg="mod">
          <ac:chgData name="Vivek Saahil" userId="43ad321a-5946-4c44-869a-99c3331d9527" providerId="ADAL" clId="{EA813354-F016-409C-A55B-EB42D8BC8B73}" dt="2021-04-06T04:33:14.680" v="5341" actId="27803"/>
          <ac:spMkLst>
            <pc:docMk/>
            <pc:sldMk cId="1830847363" sldId="283"/>
            <ac:spMk id="17041" creationId="{47424C8D-B7F1-4694-A23D-14C2E06CEC52}"/>
          </ac:spMkLst>
        </pc:spChg>
        <pc:spChg chg="mod">
          <ac:chgData name="Vivek Saahil" userId="43ad321a-5946-4c44-869a-99c3331d9527" providerId="ADAL" clId="{EA813354-F016-409C-A55B-EB42D8BC8B73}" dt="2021-04-06T04:33:14.680" v="5341" actId="27803"/>
          <ac:spMkLst>
            <pc:docMk/>
            <pc:sldMk cId="1830847363" sldId="283"/>
            <ac:spMk id="17042" creationId="{3F8F922F-C707-4507-B8CA-6C32793D6F9C}"/>
          </ac:spMkLst>
        </pc:spChg>
        <pc:spChg chg="mod">
          <ac:chgData name="Vivek Saahil" userId="43ad321a-5946-4c44-869a-99c3331d9527" providerId="ADAL" clId="{EA813354-F016-409C-A55B-EB42D8BC8B73}" dt="2021-04-06T04:33:14.680" v="5341" actId="27803"/>
          <ac:spMkLst>
            <pc:docMk/>
            <pc:sldMk cId="1830847363" sldId="283"/>
            <ac:spMk id="17043" creationId="{C96540FF-C4A5-464F-A716-EA70762EB43F}"/>
          </ac:spMkLst>
        </pc:spChg>
        <pc:spChg chg="mod">
          <ac:chgData name="Vivek Saahil" userId="43ad321a-5946-4c44-869a-99c3331d9527" providerId="ADAL" clId="{EA813354-F016-409C-A55B-EB42D8BC8B73}" dt="2021-04-06T04:33:14.680" v="5341" actId="27803"/>
          <ac:spMkLst>
            <pc:docMk/>
            <pc:sldMk cId="1830847363" sldId="283"/>
            <ac:spMk id="17044" creationId="{67CAD7DC-A1EC-4BE3-BEDA-C04F6D4BE943}"/>
          </ac:spMkLst>
        </pc:spChg>
        <pc:spChg chg="mod">
          <ac:chgData name="Vivek Saahil" userId="43ad321a-5946-4c44-869a-99c3331d9527" providerId="ADAL" clId="{EA813354-F016-409C-A55B-EB42D8BC8B73}" dt="2021-04-06T04:33:14.680" v="5341" actId="27803"/>
          <ac:spMkLst>
            <pc:docMk/>
            <pc:sldMk cId="1830847363" sldId="283"/>
            <ac:spMk id="17045" creationId="{BFCE0764-2F7D-4A23-9980-DF6C4E7D7EFE}"/>
          </ac:spMkLst>
        </pc:spChg>
        <pc:spChg chg="mod">
          <ac:chgData name="Vivek Saahil" userId="43ad321a-5946-4c44-869a-99c3331d9527" providerId="ADAL" clId="{EA813354-F016-409C-A55B-EB42D8BC8B73}" dt="2021-04-06T04:33:14.680" v="5341" actId="27803"/>
          <ac:spMkLst>
            <pc:docMk/>
            <pc:sldMk cId="1830847363" sldId="283"/>
            <ac:spMk id="17046" creationId="{5B607EB2-20E9-4975-BCAE-72B36CCC694B}"/>
          </ac:spMkLst>
        </pc:spChg>
        <pc:spChg chg="mod">
          <ac:chgData name="Vivek Saahil" userId="43ad321a-5946-4c44-869a-99c3331d9527" providerId="ADAL" clId="{EA813354-F016-409C-A55B-EB42D8BC8B73}" dt="2021-04-06T04:33:14.680" v="5341" actId="27803"/>
          <ac:spMkLst>
            <pc:docMk/>
            <pc:sldMk cId="1830847363" sldId="283"/>
            <ac:spMk id="17047" creationId="{3335D428-585B-4854-B42D-B185FE83FAF7}"/>
          </ac:spMkLst>
        </pc:spChg>
        <pc:spChg chg="mod">
          <ac:chgData name="Vivek Saahil" userId="43ad321a-5946-4c44-869a-99c3331d9527" providerId="ADAL" clId="{EA813354-F016-409C-A55B-EB42D8BC8B73}" dt="2021-04-06T04:33:14.680" v="5341" actId="27803"/>
          <ac:spMkLst>
            <pc:docMk/>
            <pc:sldMk cId="1830847363" sldId="283"/>
            <ac:spMk id="17048" creationId="{18ED861C-0EDE-4355-9B73-0A341EEFF104}"/>
          </ac:spMkLst>
        </pc:spChg>
        <pc:spChg chg="mod">
          <ac:chgData name="Vivek Saahil" userId="43ad321a-5946-4c44-869a-99c3331d9527" providerId="ADAL" clId="{EA813354-F016-409C-A55B-EB42D8BC8B73}" dt="2021-04-06T04:33:14.680" v="5341" actId="27803"/>
          <ac:spMkLst>
            <pc:docMk/>
            <pc:sldMk cId="1830847363" sldId="283"/>
            <ac:spMk id="17049" creationId="{25AFA9C6-48FC-4A1A-A1C2-6B07253C1864}"/>
          </ac:spMkLst>
        </pc:spChg>
        <pc:spChg chg="mod">
          <ac:chgData name="Vivek Saahil" userId="43ad321a-5946-4c44-869a-99c3331d9527" providerId="ADAL" clId="{EA813354-F016-409C-A55B-EB42D8BC8B73}" dt="2021-04-06T04:33:14.680" v="5341" actId="27803"/>
          <ac:spMkLst>
            <pc:docMk/>
            <pc:sldMk cId="1830847363" sldId="283"/>
            <ac:spMk id="17050" creationId="{7AC8437A-74C8-4319-9EC2-2D7A423A9B94}"/>
          </ac:spMkLst>
        </pc:spChg>
        <pc:spChg chg="mod">
          <ac:chgData name="Vivek Saahil" userId="43ad321a-5946-4c44-869a-99c3331d9527" providerId="ADAL" clId="{EA813354-F016-409C-A55B-EB42D8BC8B73}" dt="2021-04-06T04:33:14.680" v="5341" actId="27803"/>
          <ac:spMkLst>
            <pc:docMk/>
            <pc:sldMk cId="1830847363" sldId="283"/>
            <ac:spMk id="17051" creationId="{93A0F399-22D9-4100-9073-FB35F8E48855}"/>
          </ac:spMkLst>
        </pc:spChg>
        <pc:spChg chg="mod">
          <ac:chgData name="Vivek Saahil" userId="43ad321a-5946-4c44-869a-99c3331d9527" providerId="ADAL" clId="{EA813354-F016-409C-A55B-EB42D8BC8B73}" dt="2021-04-06T04:33:14.680" v="5341" actId="27803"/>
          <ac:spMkLst>
            <pc:docMk/>
            <pc:sldMk cId="1830847363" sldId="283"/>
            <ac:spMk id="17052" creationId="{292C75D3-44D6-412C-AAFD-56F2A661DAF4}"/>
          </ac:spMkLst>
        </pc:spChg>
        <pc:spChg chg="mod">
          <ac:chgData name="Vivek Saahil" userId="43ad321a-5946-4c44-869a-99c3331d9527" providerId="ADAL" clId="{EA813354-F016-409C-A55B-EB42D8BC8B73}" dt="2021-04-06T04:33:14.680" v="5341" actId="27803"/>
          <ac:spMkLst>
            <pc:docMk/>
            <pc:sldMk cId="1830847363" sldId="283"/>
            <ac:spMk id="17053" creationId="{8DC84976-C537-4BE7-AD3A-5A1080EB14C8}"/>
          </ac:spMkLst>
        </pc:spChg>
        <pc:spChg chg="mod">
          <ac:chgData name="Vivek Saahil" userId="43ad321a-5946-4c44-869a-99c3331d9527" providerId="ADAL" clId="{EA813354-F016-409C-A55B-EB42D8BC8B73}" dt="2021-04-06T04:33:14.680" v="5341" actId="27803"/>
          <ac:spMkLst>
            <pc:docMk/>
            <pc:sldMk cId="1830847363" sldId="283"/>
            <ac:spMk id="17054" creationId="{42F9DA9F-6E7D-4002-BFA8-CE2CD9A1C419}"/>
          </ac:spMkLst>
        </pc:spChg>
        <pc:spChg chg="mod">
          <ac:chgData name="Vivek Saahil" userId="43ad321a-5946-4c44-869a-99c3331d9527" providerId="ADAL" clId="{EA813354-F016-409C-A55B-EB42D8BC8B73}" dt="2021-04-06T04:33:14.680" v="5341" actId="27803"/>
          <ac:spMkLst>
            <pc:docMk/>
            <pc:sldMk cId="1830847363" sldId="283"/>
            <ac:spMk id="17055" creationId="{5D921196-5BB9-4B09-860D-33935EA9B1DD}"/>
          </ac:spMkLst>
        </pc:spChg>
        <pc:spChg chg="mod">
          <ac:chgData name="Vivek Saahil" userId="43ad321a-5946-4c44-869a-99c3331d9527" providerId="ADAL" clId="{EA813354-F016-409C-A55B-EB42D8BC8B73}" dt="2021-04-06T04:33:14.680" v="5341" actId="27803"/>
          <ac:spMkLst>
            <pc:docMk/>
            <pc:sldMk cId="1830847363" sldId="283"/>
            <ac:spMk id="17056" creationId="{ADA6B95E-1C4A-458F-AAC1-FA4865C0EA59}"/>
          </ac:spMkLst>
        </pc:spChg>
        <pc:spChg chg="mod">
          <ac:chgData name="Vivek Saahil" userId="43ad321a-5946-4c44-869a-99c3331d9527" providerId="ADAL" clId="{EA813354-F016-409C-A55B-EB42D8BC8B73}" dt="2021-04-06T04:33:14.680" v="5341" actId="27803"/>
          <ac:spMkLst>
            <pc:docMk/>
            <pc:sldMk cId="1830847363" sldId="283"/>
            <ac:spMk id="17057" creationId="{034DB7CB-E0AF-44BC-A6D2-35215982BB5D}"/>
          </ac:spMkLst>
        </pc:spChg>
        <pc:spChg chg="mod">
          <ac:chgData name="Vivek Saahil" userId="43ad321a-5946-4c44-869a-99c3331d9527" providerId="ADAL" clId="{EA813354-F016-409C-A55B-EB42D8BC8B73}" dt="2021-04-06T04:33:14.680" v="5341" actId="27803"/>
          <ac:spMkLst>
            <pc:docMk/>
            <pc:sldMk cId="1830847363" sldId="283"/>
            <ac:spMk id="17058" creationId="{B51685A8-F9C6-4E27-989B-038DDEC95637}"/>
          </ac:spMkLst>
        </pc:spChg>
        <pc:spChg chg="mod">
          <ac:chgData name="Vivek Saahil" userId="43ad321a-5946-4c44-869a-99c3331d9527" providerId="ADAL" clId="{EA813354-F016-409C-A55B-EB42D8BC8B73}" dt="2021-04-06T04:33:14.680" v="5341" actId="27803"/>
          <ac:spMkLst>
            <pc:docMk/>
            <pc:sldMk cId="1830847363" sldId="283"/>
            <ac:spMk id="17059" creationId="{D849E693-0646-4EA6-951B-92C427A144F1}"/>
          </ac:spMkLst>
        </pc:spChg>
        <pc:spChg chg="mod">
          <ac:chgData name="Vivek Saahil" userId="43ad321a-5946-4c44-869a-99c3331d9527" providerId="ADAL" clId="{EA813354-F016-409C-A55B-EB42D8BC8B73}" dt="2021-04-06T04:33:14.680" v="5341" actId="27803"/>
          <ac:spMkLst>
            <pc:docMk/>
            <pc:sldMk cId="1830847363" sldId="283"/>
            <ac:spMk id="17060" creationId="{FEF616BE-21A6-4F8B-9FA7-7144638795BD}"/>
          </ac:spMkLst>
        </pc:spChg>
        <pc:spChg chg="mod">
          <ac:chgData name="Vivek Saahil" userId="43ad321a-5946-4c44-869a-99c3331d9527" providerId="ADAL" clId="{EA813354-F016-409C-A55B-EB42D8BC8B73}" dt="2021-04-06T04:33:14.680" v="5341" actId="27803"/>
          <ac:spMkLst>
            <pc:docMk/>
            <pc:sldMk cId="1830847363" sldId="283"/>
            <ac:spMk id="17061" creationId="{06AD3B90-0FE5-4740-9AD4-D637942C7519}"/>
          </ac:spMkLst>
        </pc:spChg>
        <pc:spChg chg="mod">
          <ac:chgData name="Vivek Saahil" userId="43ad321a-5946-4c44-869a-99c3331d9527" providerId="ADAL" clId="{EA813354-F016-409C-A55B-EB42D8BC8B73}" dt="2021-04-06T04:33:14.680" v="5341" actId="27803"/>
          <ac:spMkLst>
            <pc:docMk/>
            <pc:sldMk cId="1830847363" sldId="283"/>
            <ac:spMk id="17062" creationId="{6296FF86-6006-4140-AF5C-EEEF1D7A3BE6}"/>
          </ac:spMkLst>
        </pc:spChg>
        <pc:spChg chg="mod">
          <ac:chgData name="Vivek Saahil" userId="43ad321a-5946-4c44-869a-99c3331d9527" providerId="ADAL" clId="{EA813354-F016-409C-A55B-EB42D8BC8B73}" dt="2021-04-06T04:33:14.680" v="5341" actId="27803"/>
          <ac:spMkLst>
            <pc:docMk/>
            <pc:sldMk cId="1830847363" sldId="283"/>
            <ac:spMk id="17063" creationId="{BE4E4A8C-2C83-407D-AB65-C6EC0482A299}"/>
          </ac:spMkLst>
        </pc:spChg>
        <pc:spChg chg="mod">
          <ac:chgData name="Vivek Saahil" userId="43ad321a-5946-4c44-869a-99c3331d9527" providerId="ADAL" clId="{EA813354-F016-409C-A55B-EB42D8BC8B73}" dt="2021-04-06T04:33:14.680" v="5341" actId="27803"/>
          <ac:spMkLst>
            <pc:docMk/>
            <pc:sldMk cId="1830847363" sldId="283"/>
            <ac:spMk id="17064" creationId="{F273EB4F-344B-4E22-97AE-E18D2EADEF82}"/>
          </ac:spMkLst>
        </pc:spChg>
        <pc:spChg chg="mod">
          <ac:chgData name="Vivek Saahil" userId="43ad321a-5946-4c44-869a-99c3331d9527" providerId="ADAL" clId="{EA813354-F016-409C-A55B-EB42D8BC8B73}" dt="2021-04-06T04:33:14.680" v="5341" actId="27803"/>
          <ac:spMkLst>
            <pc:docMk/>
            <pc:sldMk cId="1830847363" sldId="283"/>
            <ac:spMk id="17065" creationId="{4C4B8FED-FFFA-499E-A7DE-24D0E13A47D5}"/>
          </ac:spMkLst>
        </pc:spChg>
        <pc:spChg chg="mod">
          <ac:chgData name="Vivek Saahil" userId="43ad321a-5946-4c44-869a-99c3331d9527" providerId="ADAL" clId="{EA813354-F016-409C-A55B-EB42D8BC8B73}" dt="2021-04-06T04:33:14.680" v="5341" actId="27803"/>
          <ac:spMkLst>
            <pc:docMk/>
            <pc:sldMk cId="1830847363" sldId="283"/>
            <ac:spMk id="17066" creationId="{EB821218-7883-454B-8B1D-70293A5839B6}"/>
          </ac:spMkLst>
        </pc:spChg>
        <pc:spChg chg="mod">
          <ac:chgData name="Vivek Saahil" userId="43ad321a-5946-4c44-869a-99c3331d9527" providerId="ADAL" clId="{EA813354-F016-409C-A55B-EB42D8BC8B73}" dt="2021-04-06T04:33:14.680" v="5341" actId="27803"/>
          <ac:spMkLst>
            <pc:docMk/>
            <pc:sldMk cId="1830847363" sldId="283"/>
            <ac:spMk id="17067" creationId="{D36EE9CB-4A33-4200-BEF1-52408A0D15F7}"/>
          </ac:spMkLst>
        </pc:spChg>
        <pc:spChg chg="mod">
          <ac:chgData name="Vivek Saahil" userId="43ad321a-5946-4c44-869a-99c3331d9527" providerId="ADAL" clId="{EA813354-F016-409C-A55B-EB42D8BC8B73}" dt="2021-04-06T04:33:14.680" v="5341" actId="27803"/>
          <ac:spMkLst>
            <pc:docMk/>
            <pc:sldMk cId="1830847363" sldId="283"/>
            <ac:spMk id="17068" creationId="{2013C73F-C0D6-4B9D-812F-A22F4434F760}"/>
          </ac:spMkLst>
        </pc:spChg>
        <pc:spChg chg="mod">
          <ac:chgData name="Vivek Saahil" userId="43ad321a-5946-4c44-869a-99c3331d9527" providerId="ADAL" clId="{EA813354-F016-409C-A55B-EB42D8BC8B73}" dt="2021-04-06T04:33:14.680" v="5341" actId="27803"/>
          <ac:spMkLst>
            <pc:docMk/>
            <pc:sldMk cId="1830847363" sldId="283"/>
            <ac:spMk id="17069" creationId="{E689C348-7FFC-408D-9B86-B0DC540D9685}"/>
          </ac:spMkLst>
        </pc:spChg>
        <pc:spChg chg="mod">
          <ac:chgData name="Vivek Saahil" userId="43ad321a-5946-4c44-869a-99c3331d9527" providerId="ADAL" clId="{EA813354-F016-409C-A55B-EB42D8BC8B73}" dt="2021-04-06T04:33:14.680" v="5341" actId="27803"/>
          <ac:spMkLst>
            <pc:docMk/>
            <pc:sldMk cId="1830847363" sldId="283"/>
            <ac:spMk id="17070" creationId="{A4F6322C-0573-4733-8599-DE48E7B6C305}"/>
          </ac:spMkLst>
        </pc:spChg>
        <pc:spChg chg="mod">
          <ac:chgData name="Vivek Saahil" userId="43ad321a-5946-4c44-869a-99c3331d9527" providerId="ADAL" clId="{EA813354-F016-409C-A55B-EB42D8BC8B73}" dt="2021-04-06T04:33:14.680" v="5341" actId="27803"/>
          <ac:spMkLst>
            <pc:docMk/>
            <pc:sldMk cId="1830847363" sldId="283"/>
            <ac:spMk id="17071" creationId="{057C8DD4-E0FB-4051-A5B5-597C14DAB122}"/>
          </ac:spMkLst>
        </pc:spChg>
        <pc:spChg chg="mod">
          <ac:chgData name="Vivek Saahil" userId="43ad321a-5946-4c44-869a-99c3331d9527" providerId="ADAL" clId="{EA813354-F016-409C-A55B-EB42D8BC8B73}" dt="2021-04-06T04:33:14.680" v="5341" actId="27803"/>
          <ac:spMkLst>
            <pc:docMk/>
            <pc:sldMk cId="1830847363" sldId="283"/>
            <ac:spMk id="17072" creationId="{35AFC07E-20A4-4F90-8F15-95BDB972FFF2}"/>
          </ac:spMkLst>
        </pc:spChg>
        <pc:spChg chg="mod">
          <ac:chgData name="Vivek Saahil" userId="43ad321a-5946-4c44-869a-99c3331d9527" providerId="ADAL" clId="{EA813354-F016-409C-A55B-EB42D8BC8B73}" dt="2021-04-06T04:33:14.680" v="5341" actId="27803"/>
          <ac:spMkLst>
            <pc:docMk/>
            <pc:sldMk cId="1830847363" sldId="283"/>
            <ac:spMk id="17073" creationId="{1A9058F0-3962-4CF9-BA85-BC5BF14C6B62}"/>
          </ac:spMkLst>
        </pc:spChg>
        <pc:spChg chg="mod">
          <ac:chgData name="Vivek Saahil" userId="43ad321a-5946-4c44-869a-99c3331d9527" providerId="ADAL" clId="{EA813354-F016-409C-A55B-EB42D8BC8B73}" dt="2021-04-06T04:33:14.680" v="5341" actId="27803"/>
          <ac:spMkLst>
            <pc:docMk/>
            <pc:sldMk cId="1830847363" sldId="283"/>
            <ac:spMk id="17074" creationId="{A385422B-D835-44FC-A7E1-E3A22A1B9308}"/>
          </ac:spMkLst>
        </pc:spChg>
        <pc:spChg chg="mod">
          <ac:chgData name="Vivek Saahil" userId="43ad321a-5946-4c44-869a-99c3331d9527" providerId="ADAL" clId="{EA813354-F016-409C-A55B-EB42D8BC8B73}" dt="2021-04-06T04:33:14.680" v="5341" actId="27803"/>
          <ac:spMkLst>
            <pc:docMk/>
            <pc:sldMk cId="1830847363" sldId="283"/>
            <ac:spMk id="17075" creationId="{CAFE06AC-5779-4AA6-84EB-66D61224CA79}"/>
          </ac:spMkLst>
        </pc:spChg>
        <pc:spChg chg="mod">
          <ac:chgData name="Vivek Saahil" userId="43ad321a-5946-4c44-869a-99c3331d9527" providerId="ADAL" clId="{EA813354-F016-409C-A55B-EB42D8BC8B73}" dt="2021-04-06T04:33:14.680" v="5341" actId="27803"/>
          <ac:spMkLst>
            <pc:docMk/>
            <pc:sldMk cId="1830847363" sldId="283"/>
            <ac:spMk id="17076" creationId="{712EB996-473B-480B-A137-BCB36E496707}"/>
          </ac:spMkLst>
        </pc:spChg>
        <pc:spChg chg="mod">
          <ac:chgData name="Vivek Saahil" userId="43ad321a-5946-4c44-869a-99c3331d9527" providerId="ADAL" clId="{EA813354-F016-409C-A55B-EB42D8BC8B73}" dt="2021-04-06T04:33:14.680" v="5341" actId="27803"/>
          <ac:spMkLst>
            <pc:docMk/>
            <pc:sldMk cId="1830847363" sldId="283"/>
            <ac:spMk id="17077" creationId="{06962669-1DA8-4D9B-B902-BF009E4870BF}"/>
          </ac:spMkLst>
        </pc:spChg>
        <pc:spChg chg="mod">
          <ac:chgData name="Vivek Saahil" userId="43ad321a-5946-4c44-869a-99c3331d9527" providerId="ADAL" clId="{EA813354-F016-409C-A55B-EB42D8BC8B73}" dt="2021-04-06T04:33:14.680" v="5341" actId="27803"/>
          <ac:spMkLst>
            <pc:docMk/>
            <pc:sldMk cId="1830847363" sldId="283"/>
            <ac:spMk id="17078" creationId="{9056C9E6-1061-499E-BA1A-CBFDE0E7449A}"/>
          </ac:spMkLst>
        </pc:spChg>
        <pc:spChg chg="mod">
          <ac:chgData name="Vivek Saahil" userId="43ad321a-5946-4c44-869a-99c3331d9527" providerId="ADAL" clId="{EA813354-F016-409C-A55B-EB42D8BC8B73}" dt="2021-04-06T04:33:14.680" v="5341" actId="27803"/>
          <ac:spMkLst>
            <pc:docMk/>
            <pc:sldMk cId="1830847363" sldId="283"/>
            <ac:spMk id="17079" creationId="{72686721-B155-4B9D-BB9B-3AB2D61A5980}"/>
          </ac:spMkLst>
        </pc:spChg>
        <pc:spChg chg="mod">
          <ac:chgData name="Vivek Saahil" userId="43ad321a-5946-4c44-869a-99c3331d9527" providerId="ADAL" clId="{EA813354-F016-409C-A55B-EB42D8BC8B73}" dt="2021-04-06T04:33:14.680" v="5341" actId="27803"/>
          <ac:spMkLst>
            <pc:docMk/>
            <pc:sldMk cId="1830847363" sldId="283"/>
            <ac:spMk id="17080" creationId="{39921CAA-77C4-4D24-B672-E064FF3D31E0}"/>
          </ac:spMkLst>
        </pc:spChg>
        <pc:spChg chg="mod">
          <ac:chgData name="Vivek Saahil" userId="43ad321a-5946-4c44-869a-99c3331d9527" providerId="ADAL" clId="{EA813354-F016-409C-A55B-EB42D8BC8B73}" dt="2021-04-06T04:33:14.680" v="5341" actId="27803"/>
          <ac:spMkLst>
            <pc:docMk/>
            <pc:sldMk cId="1830847363" sldId="283"/>
            <ac:spMk id="17081" creationId="{EA92A191-BB7C-451F-82EE-D70ECB2E0FC6}"/>
          </ac:spMkLst>
        </pc:spChg>
        <pc:spChg chg="mod">
          <ac:chgData name="Vivek Saahil" userId="43ad321a-5946-4c44-869a-99c3331d9527" providerId="ADAL" clId="{EA813354-F016-409C-A55B-EB42D8BC8B73}" dt="2021-04-06T04:33:14.680" v="5341" actId="27803"/>
          <ac:spMkLst>
            <pc:docMk/>
            <pc:sldMk cId="1830847363" sldId="283"/>
            <ac:spMk id="17082" creationId="{940282BC-A6FD-4E35-BF64-BCC9AAC66995}"/>
          </ac:spMkLst>
        </pc:spChg>
        <pc:spChg chg="mod">
          <ac:chgData name="Vivek Saahil" userId="43ad321a-5946-4c44-869a-99c3331d9527" providerId="ADAL" clId="{EA813354-F016-409C-A55B-EB42D8BC8B73}" dt="2021-04-06T04:33:14.680" v="5341" actId="27803"/>
          <ac:spMkLst>
            <pc:docMk/>
            <pc:sldMk cId="1830847363" sldId="283"/>
            <ac:spMk id="17083" creationId="{E4895A25-E29D-46BB-841D-6F54938A4B43}"/>
          </ac:spMkLst>
        </pc:spChg>
        <pc:spChg chg="mod">
          <ac:chgData name="Vivek Saahil" userId="43ad321a-5946-4c44-869a-99c3331d9527" providerId="ADAL" clId="{EA813354-F016-409C-A55B-EB42D8BC8B73}" dt="2021-04-06T04:33:14.680" v="5341" actId="27803"/>
          <ac:spMkLst>
            <pc:docMk/>
            <pc:sldMk cId="1830847363" sldId="283"/>
            <ac:spMk id="17084" creationId="{03ECED0C-C777-4BB6-AB45-0BAABB307E1A}"/>
          </ac:spMkLst>
        </pc:spChg>
        <pc:spChg chg="mod">
          <ac:chgData name="Vivek Saahil" userId="43ad321a-5946-4c44-869a-99c3331d9527" providerId="ADAL" clId="{EA813354-F016-409C-A55B-EB42D8BC8B73}" dt="2021-04-06T04:33:14.680" v="5341" actId="27803"/>
          <ac:spMkLst>
            <pc:docMk/>
            <pc:sldMk cId="1830847363" sldId="283"/>
            <ac:spMk id="17085" creationId="{B82961D0-8AA4-405B-AEB8-FCF6EF5698DF}"/>
          </ac:spMkLst>
        </pc:spChg>
        <pc:spChg chg="mod">
          <ac:chgData name="Vivek Saahil" userId="43ad321a-5946-4c44-869a-99c3331d9527" providerId="ADAL" clId="{EA813354-F016-409C-A55B-EB42D8BC8B73}" dt="2021-04-06T04:33:14.680" v="5341" actId="27803"/>
          <ac:spMkLst>
            <pc:docMk/>
            <pc:sldMk cId="1830847363" sldId="283"/>
            <ac:spMk id="17086" creationId="{C83149E0-B04E-4F53-9A30-E683B0D469C3}"/>
          </ac:spMkLst>
        </pc:spChg>
        <pc:spChg chg="mod">
          <ac:chgData name="Vivek Saahil" userId="43ad321a-5946-4c44-869a-99c3331d9527" providerId="ADAL" clId="{EA813354-F016-409C-A55B-EB42D8BC8B73}" dt="2021-04-06T04:33:14.680" v="5341" actId="27803"/>
          <ac:spMkLst>
            <pc:docMk/>
            <pc:sldMk cId="1830847363" sldId="283"/>
            <ac:spMk id="17087" creationId="{BBAB7363-828C-4C7B-9D3F-C02A0B312F44}"/>
          </ac:spMkLst>
        </pc:spChg>
        <pc:spChg chg="mod">
          <ac:chgData name="Vivek Saahil" userId="43ad321a-5946-4c44-869a-99c3331d9527" providerId="ADAL" clId="{EA813354-F016-409C-A55B-EB42D8BC8B73}" dt="2021-04-06T04:33:14.680" v="5341" actId="27803"/>
          <ac:spMkLst>
            <pc:docMk/>
            <pc:sldMk cId="1830847363" sldId="283"/>
            <ac:spMk id="17088" creationId="{E79231C4-6AD7-49AE-A15D-760DBEC07585}"/>
          </ac:spMkLst>
        </pc:spChg>
        <pc:spChg chg="mod">
          <ac:chgData name="Vivek Saahil" userId="43ad321a-5946-4c44-869a-99c3331d9527" providerId="ADAL" clId="{EA813354-F016-409C-A55B-EB42D8BC8B73}" dt="2021-04-06T04:33:14.680" v="5341" actId="27803"/>
          <ac:spMkLst>
            <pc:docMk/>
            <pc:sldMk cId="1830847363" sldId="283"/>
            <ac:spMk id="17089" creationId="{43F8F22D-F694-4FA4-9A42-9854C26FC448}"/>
          </ac:spMkLst>
        </pc:spChg>
        <pc:spChg chg="mod">
          <ac:chgData name="Vivek Saahil" userId="43ad321a-5946-4c44-869a-99c3331d9527" providerId="ADAL" clId="{EA813354-F016-409C-A55B-EB42D8BC8B73}" dt="2021-04-06T04:33:14.680" v="5341" actId="27803"/>
          <ac:spMkLst>
            <pc:docMk/>
            <pc:sldMk cId="1830847363" sldId="283"/>
            <ac:spMk id="17090" creationId="{02727B34-36CF-4429-A3C7-EEC999AF2311}"/>
          </ac:spMkLst>
        </pc:spChg>
        <pc:spChg chg="mod">
          <ac:chgData name="Vivek Saahil" userId="43ad321a-5946-4c44-869a-99c3331d9527" providerId="ADAL" clId="{EA813354-F016-409C-A55B-EB42D8BC8B73}" dt="2021-04-06T04:33:14.680" v="5341" actId="27803"/>
          <ac:spMkLst>
            <pc:docMk/>
            <pc:sldMk cId="1830847363" sldId="283"/>
            <ac:spMk id="17091" creationId="{F4BD6A3D-A006-48A4-8DD9-4C45791CEEF2}"/>
          </ac:spMkLst>
        </pc:spChg>
        <pc:spChg chg="mod">
          <ac:chgData name="Vivek Saahil" userId="43ad321a-5946-4c44-869a-99c3331d9527" providerId="ADAL" clId="{EA813354-F016-409C-A55B-EB42D8BC8B73}" dt="2021-04-06T04:33:14.680" v="5341" actId="27803"/>
          <ac:spMkLst>
            <pc:docMk/>
            <pc:sldMk cId="1830847363" sldId="283"/>
            <ac:spMk id="17092" creationId="{7E6ED5F9-5FFE-474A-98C5-6984B331B4E9}"/>
          </ac:spMkLst>
        </pc:spChg>
        <pc:spChg chg="mod">
          <ac:chgData name="Vivek Saahil" userId="43ad321a-5946-4c44-869a-99c3331d9527" providerId="ADAL" clId="{EA813354-F016-409C-A55B-EB42D8BC8B73}" dt="2021-04-06T04:33:14.680" v="5341" actId="27803"/>
          <ac:spMkLst>
            <pc:docMk/>
            <pc:sldMk cId="1830847363" sldId="283"/>
            <ac:spMk id="17093" creationId="{F8E14D94-E563-4757-9922-13D7F7AFE424}"/>
          </ac:spMkLst>
        </pc:spChg>
        <pc:spChg chg="mod">
          <ac:chgData name="Vivek Saahil" userId="43ad321a-5946-4c44-869a-99c3331d9527" providerId="ADAL" clId="{EA813354-F016-409C-A55B-EB42D8BC8B73}" dt="2021-04-06T04:33:14.680" v="5341" actId="27803"/>
          <ac:spMkLst>
            <pc:docMk/>
            <pc:sldMk cId="1830847363" sldId="283"/>
            <ac:spMk id="17094" creationId="{66004640-61EB-478B-8BA3-06F11FEA148D}"/>
          </ac:spMkLst>
        </pc:spChg>
        <pc:spChg chg="mod">
          <ac:chgData name="Vivek Saahil" userId="43ad321a-5946-4c44-869a-99c3331d9527" providerId="ADAL" clId="{EA813354-F016-409C-A55B-EB42D8BC8B73}" dt="2021-04-06T04:33:14.680" v="5341" actId="27803"/>
          <ac:spMkLst>
            <pc:docMk/>
            <pc:sldMk cId="1830847363" sldId="283"/>
            <ac:spMk id="17095" creationId="{98328250-4DBB-49AB-938A-5443C3813B54}"/>
          </ac:spMkLst>
        </pc:spChg>
        <pc:spChg chg="mod">
          <ac:chgData name="Vivek Saahil" userId="43ad321a-5946-4c44-869a-99c3331d9527" providerId="ADAL" clId="{EA813354-F016-409C-A55B-EB42D8BC8B73}" dt="2021-04-06T04:33:14.680" v="5341" actId="27803"/>
          <ac:spMkLst>
            <pc:docMk/>
            <pc:sldMk cId="1830847363" sldId="283"/>
            <ac:spMk id="17096" creationId="{45F266BC-A372-4203-90DF-860F2B1D2566}"/>
          </ac:spMkLst>
        </pc:spChg>
        <pc:spChg chg="mod">
          <ac:chgData name="Vivek Saahil" userId="43ad321a-5946-4c44-869a-99c3331d9527" providerId="ADAL" clId="{EA813354-F016-409C-A55B-EB42D8BC8B73}" dt="2021-04-06T04:33:14.680" v="5341" actId="27803"/>
          <ac:spMkLst>
            <pc:docMk/>
            <pc:sldMk cId="1830847363" sldId="283"/>
            <ac:spMk id="17097" creationId="{665506DC-BC95-4BFE-BE69-766BD99AA654}"/>
          </ac:spMkLst>
        </pc:spChg>
        <pc:spChg chg="mod">
          <ac:chgData name="Vivek Saahil" userId="43ad321a-5946-4c44-869a-99c3331d9527" providerId="ADAL" clId="{EA813354-F016-409C-A55B-EB42D8BC8B73}" dt="2021-04-06T04:33:14.680" v="5341" actId="27803"/>
          <ac:spMkLst>
            <pc:docMk/>
            <pc:sldMk cId="1830847363" sldId="283"/>
            <ac:spMk id="17098" creationId="{FEE3F998-413A-4260-92DF-A4D555549FF7}"/>
          </ac:spMkLst>
        </pc:spChg>
        <pc:spChg chg="mod">
          <ac:chgData name="Vivek Saahil" userId="43ad321a-5946-4c44-869a-99c3331d9527" providerId="ADAL" clId="{EA813354-F016-409C-A55B-EB42D8BC8B73}" dt="2021-04-06T04:33:14.680" v="5341" actId="27803"/>
          <ac:spMkLst>
            <pc:docMk/>
            <pc:sldMk cId="1830847363" sldId="283"/>
            <ac:spMk id="17099" creationId="{6BF91BFE-21AA-482A-80A7-D6C76FD34076}"/>
          </ac:spMkLst>
        </pc:spChg>
        <pc:spChg chg="mod">
          <ac:chgData name="Vivek Saahil" userId="43ad321a-5946-4c44-869a-99c3331d9527" providerId="ADAL" clId="{EA813354-F016-409C-A55B-EB42D8BC8B73}" dt="2021-04-06T04:33:14.680" v="5341" actId="27803"/>
          <ac:spMkLst>
            <pc:docMk/>
            <pc:sldMk cId="1830847363" sldId="283"/>
            <ac:spMk id="17100" creationId="{C833B472-9B70-49D9-A61A-017C2BBB95F1}"/>
          </ac:spMkLst>
        </pc:spChg>
        <pc:spChg chg="mod">
          <ac:chgData name="Vivek Saahil" userId="43ad321a-5946-4c44-869a-99c3331d9527" providerId="ADAL" clId="{EA813354-F016-409C-A55B-EB42D8BC8B73}" dt="2021-04-06T04:33:14.680" v="5341" actId="27803"/>
          <ac:spMkLst>
            <pc:docMk/>
            <pc:sldMk cId="1830847363" sldId="283"/>
            <ac:spMk id="17101" creationId="{08C0A714-4697-4992-9021-24FD4147DF23}"/>
          </ac:spMkLst>
        </pc:spChg>
        <pc:spChg chg="mod">
          <ac:chgData name="Vivek Saahil" userId="43ad321a-5946-4c44-869a-99c3331d9527" providerId="ADAL" clId="{EA813354-F016-409C-A55B-EB42D8BC8B73}" dt="2021-04-06T04:33:14.680" v="5341" actId="27803"/>
          <ac:spMkLst>
            <pc:docMk/>
            <pc:sldMk cId="1830847363" sldId="283"/>
            <ac:spMk id="17102" creationId="{67FBAB9B-638D-45EB-A0A7-969733C8787B}"/>
          </ac:spMkLst>
        </pc:spChg>
        <pc:spChg chg="mod">
          <ac:chgData name="Vivek Saahil" userId="43ad321a-5946-4c44-869a-99c3331d9527" providerId="ADAL" clId="{EA813354-F016-409C-A55B-EB42D8BC8B73}" dt="2021-04-06T04:33:14.680" v="5341" actId="27803"/>
          <ac:spMkLst>
            <pc:docMk/>
            <pc:sldMk cId="1830847363" sldId="283"/>
            <ac:spMk id="17103" creationId="{C34D901D-14EB-45C1-9ECF-079F9F1AE85F}"/>
          </ac:spMkLst>
        </pc:spChg>
        <pc:spChg chg="mod">
          <ac:chgData name="Vivek Saahil" userId="43ad321a-5946-4c44-869a-99c3331d9527" providerId="ADAL" clId="{EA813354-F016-409C-A55B-EB42D8BC8B73}" dt="2021-04-06T04:33:14.680" v="5341" actId="27803"/>
          <ac:spMkLst>
            <pc:docMk/>
            <pc:sldMk cId="1830847363" sldId="283"/>
            <ac:spMk id="17104" creationId="{9A50A141-B9DF-4F6E-BD55-C6CD9232B137}"/>
          </ac:spMkLst>
        </pc:spChg>
        <pc:spChg chg="mod">
          <ac:chgData name="Vivek Saahil" userId="43ad321a-5946-4c44-869a-99c3331d9527" providerId="ADAL" clId="{EA813354-F016-409C-A55B-EB42D8BC8B73}" dt="2021-04-06T04:33:14.680" v="5341" actId="27803"/>
          <ac:spMkLst>
            <pc:docMk/>
            <pc:sldMk cId="1830847363" sldId="283"/>
            <ac:spMk id="17105" creationId="{4230BBB0-0EFC-43C4-AEF2-2035F26C4A80}"/>
          </ac:spMkLst>
        </pc:spChg>
        <pc:spChg chg="mod">
          <ac:chgData name="Vivek Saahil" userId="43ad321a-5946-4c44-869a-99c3331d9527" providerId="ADAL" clId="{EA813354-F016-409C-A55B-EB42D8BC8B73}" dt="2021-04-06T04:33:14.680" v="5341" actId="27803"/>
          <ac:spMkLst>
            <pc:docMk/>
            <pc:sldMk cId="1830847363" sldId="283"/>
            <ac:spMk id="17106" creationId="{3EF51C46-3EDE-4037-AFED-8FE9D3E9CDAF}"/>
          </ac:spMkLst>
        </pc:spChg>
        <pc:spChg chg="mod">
          <ac:chgData name="Vivek Saahil" userId="43ad321a-5946-4c44-869a-99c3331d9527" providerId="ADAL" clId="{EA813354-F016-409C-A55B-EB42D8BC8B73}" dt="2021-04-06T04:33:14.680" v="5341" actId="27803"/>
          <ac:spMkLst>
            <pc:docMk/>
            <pc:sldMk cId="1830847363" sldId="283"/>
            <ac:spMk id="17107" creationId="{935EEA29-03D7-4D2A-9816-BCFD447E9BE2}"/>
          </ac:spMkLst>
        </pc:spChg>
        <pc:spChg chg="mod">
          <ac:chgData name="Vivek Saahil" userId="43ad321a-5946-4c44-869a-99c3331d9527" providerId="ADAL" clId="{EA813354-F016-409C-A55B-EB42D8BC8B73}" dt="2021-04-06T04:33:14.680" v="5341" actId="27803"/>
          <ac:spMkLst>
            <pc:docMk/>
            <pc:sldMk cId="1830847363" sldId="283"/>
            <ac:spMk id="17108" creationId="{33E45A04-5AD4-4559-8F05-6A0EB4B9D5CF}"/>
          </ac:spMkLst>
        </pc:spChg>
        <pc:spChg chg="mod">
          <ac:chgData name="Vivek Saahil" userId="43ad321a-5946-4c44-869a-99c3331d9527" providerId="ADAL" clId="{EA813354-F016-409C-A55B-EB42D8BC8B73}" dt="2021-04-06T04:33:14.680" v="5341" actId="27803"/>
          <ac:spMkLst>
            <pc:docMk/>
            <pc:sldMk cId="1830847363" sldId="283"/>
            <ac:spMk id="17109" creationId="{19D53DB3-9325-41F0-A711-F588011F8795}"/>
          </ac:spMkLst>
        </pc:spChg>
        <pc:spChg chg="mod">
          <ac:chgData name="Vivek Saahil" userId="43ad321a-5946-4c44-869a-99c3331d9527" providerId="ADAL" clId="{EA813354-F016-409C-A55B-EB42D8BC8B73}" dt="2021-04-06T04:33:14.680" v="5341" actId="27803"/>
          <ac:spMkLst>
            <pc:docMk/>
            <pc:sldMk cId="1830847363" sldId="283"/>
            <ac:spMk id="17110" creationId="{7E7A2C0D-FC80-461A-9FA7-C209D1438F7B}"/>
          </ac:spMkLst>
        </pc:spChg>
        <pc:spChg chg="mod">
          <ac:chgData name="Vivek Saahil" userId="43ad321a-5946-4c44-869a-99c3331d9527" providerId="ADAL" clId="{EA813354-F016-409C-A55B-EB42D8BC8B73}" dt="2021-04-06T04:33:14.680" v="5341" actId="27803"/>
          <ac:spMkLst>
            <pc:docMk/>
            <pc:sldMk cId="1830847363" sldId="283"/>
            <ac:spMk id="17111" creationId="{D7F9CE10-B68B-4FD6-9B2C-65697884E5B4}"/>
          </ac:spMkLst>
        </pc:spChg>
        <pc:spChg chg="mod">
          <ac:chgData name="Vivek Saahil" userId="43ad321a-5946-4c44-869a-99c3331d9527" providerId="ADAL" clId="{EA813354-F016-409C-A55B-EB42D8BC8B73}" dt="2021-04-06T04:33:14.680" v="5341" actId="27803"/>
          <ac:spMkLst>
            <pc:docMk/>
            <pc:sldMk cId="1830847363" sldId="283"/>
            <ac:spMk id="17112" creationId="{79452BF6-6A80-4295-916B-9C7EC6DF4F8D}"/>
          </ac:spMkLst>
        </pc:spChg>
        <pc:spChg chg="mod">
          <ac:chgData name="Vivek Saahil" userId="43ad321a-5946-4c44-869a-99c3331d9527" providerId="ADAL" clId="{EA813354-F016-409C-A55B-EB42D8BC8B73}" dt="2021-04-06T04:33:14.680" v="5341" actId="27803"/>
          <ac:spMkLst>
            <pc:docMk/>
            <pc:sldMk cId="1830847363" sldId="283"/>
            <ac:spMk id="17113" creationId="{66141536-5C28-47AF-84B5-55922E4392B7}"/>
          </ac:spMkLst>
        </pc:spChg>
        <pc:spChg chg="mod">
          <ac:chgData name="Vivek Saahil" userId="43ad321a-5946-4c44-869a-99c3331d9527" providerId="ADAL" clId="{EA813354-F016-409C-A55B-EB42D8BC8B73}" dt="2021-04-06T04:33:14.680" v="5341" actId="27803"/>
          <ac:spMkLst>
            <pc:docMk/>
            <pc:sldMk cId="1830847363" sldId="283"/>
            <ac:spMk id="17114" creationId="{C18C50D8-DFDD-4BBB-82F0-CF3FA45F7EAC}"/>
          </ac:spMkLst>
        </pc:spChg>
        <pc:spChg chg="mod">
          <ac:chgData name="Vivek Saahil" userId="43ad321a-5946-4c44-869a-99c3331d9527" providerId="ADAL" clId="{EA813354-F016-409C-A55B-EB42D8BC8B73}" dt="2021-04-06T04:33:14.680" v="5341" actId="27803"/>
          <ac:spMkLst>
            <pc:docMk/>
            <pc:sldMk cId="1830847363" sldId="283"/>
            <ac:spMk id="17115" creationId="{A5007532-8A40-4509-9788-F547FB1EE8F2}"/>
          </ac:spMkLst>
        </pc:spChg>
        <pc:spChg chg="mod">
          <ac:chgData name="Vivek Saahil" userId="43ad321a-5946-4c44-869a-99c3331d9527" providerId="ADAL" clId="{EA813354-F016-409C-A55B-EB42D8BC8B73}" dt="2021-04-06T04:33:14.680" v="5341" actId="27803"/>
          <ac:spMkLst>
            <pc:docMk/>
            <pc:sldMk cId="1830847363" sldId="283"/>
            <ac:spMk id="17116" creationId="{156CF2A4-3A29-4A96-A60E-7B8DBA4AA9EC}"/>
          </ac:spMkLst>
        </pc:spChg>
        <pc:spChg chg="mod">
          <ac:chgData name="Vivek Saahil" userId="43ad321a-5946-4c44-869a-99c3331d9527" providerId="ADAL" clId="{EA813354-F016-409C-A55B-EB42D8BC8B73}" dt="2021-04-06T04:33:14.680" v="5341" actId="27803"/>
          <ac:spMkLst>
            <pc:docMk/>
            <pc:sldMk cId="1830847363" sldId="283"/>
            <ac:spMk id="17117" creationId="{2B972138-A438-4910-919F-C730C3752717}"/>
          </ac:spMkLst>
        </pc:spChg>
        <pc:spChg chg="mod">
          <ac:chgData name="Vivek Saahil" userId="43ad321a-5946-4c44-869a-99c3331d9527" providerId="ADAL" clId="{EA813354-F016-409C-A55B-EB42D8BC8B73}" dt="2021-04-06T04:33:14.680" v="5341" actId="27803"/>
          <ac:spMkLst>
            <pc:docMk/>
            <pc:sldMk cId="1830847363" sldId="283"/>
            <ac:spMk id="17118" creationId="{441BEF61-6590-497D-B487-31C389484ED9}"/>
          </ac:spMkLst>
        </pc:spChg>
        <pc:spChg chg="mod">
          <ac:chgData name="Vivek Saahil" userId="43ad321a-5946-4c44-869a-99c3331d9527" providerId="ADAL" clId="{EA813354-F016-409C-A55B-EB42D8BC8B73}" dt="2021-04-06T04:33:14.680" v="5341" actId="27803"/>
          <ac:spMkLst>
            <pc:docMk/>
            <pc:sldMk cId="1830847363" sldId="283"/>
            <ac:spMk id="17119" creationId="{0E60FEA5-5B13-45EB-A88E-7B836886D5DC}"/>
          </ac:spMkLst>
        </pc:spChg>
        <pc:spChg chg="mod">
          <ac:chgData name="Vivek Saahil" userId="43ad321a-5946-4c44-869a-99c3331d9527" providerId="ADAL" clId="{EA813354-F016-409C-A55B-EB42D8BC8B73}" dt="2021-04-06T04:33:14.680" v="5341" actId="27803"/>
          <ac:spMkLst>
            <pc:docMk/>
            <pc:sldMk cId="1830847363" sldId="283"/>
            <ac:spMk id="17120" creationId="{1C5D355D-5A08-4535-A289-6C019A90321F}"/>
          </ac:spMkLst>
        </pc:spChg>
        <pc:spChg chg="mod">
          <ac:chgData name="Vivek Saahil" userId="43ad321a-5946-4c44-869a-99c3331d9527" providerId="ADAL" clId="{EA813354-F016-409C-A55B-EB42D8BC8B73}" dt="2021-04-06T04:33:14.680" v="5341" actId="27803"/>
          <ac:spMkLst>
            <pc:docMk/>
            <pc:sldMk cId="1830847363" sldId="283"/>
            <ac:spMk id="17121" creationId="{F755D780-A88A-42C0-AD7D-546F75F17A7A}"/>
          </ac:spMkLst>
        </pc:spChg>
        <pc:spChg chg="mod">
          <ac:chgData name="Vivek Saahil" userId="43ad321a-5946-4c44-869a-99c3331d9527" providerId="ADAL" clId="{EA813354-F016-409C-A55B-EB42D8BC8B73}" dt="2021-04-06T04:33:14.680" v="5341" actId="27803"/>
          <ac:spMkLst>
            <pc:docMk/>
            <pc:sldMk cId="1830847363" sldId="283"/>
            <ac:spMk id="17122" creationId="{24F1F488-48E1-45BB-93E8-9F9064AA9523}"/>
          </ac:spMkLst>
        </pc:spChg>
        <pc:spChg chg="mod">
          <ac:chgData name="Vivek Saahil" userId="43ad321a-5946-4c44-869a-99c3331d9527" providerId="ADAL" clId="{EA813354-F016-409C-A55B-EB42D8BC8B73}" dt="2021-04-06T04:33:14.680" v="5341" actId="27803"/>
          <ac:spMkLst>
            <pc:docMk/>
            <pc:sldMk cId="1830847363" sldId="283"/>
            <ac:spMk id="17123" creationId="{AA2FE3FD-F331-48C5-A0E7-C6F865A3E359}"/>
          </ac:spMkLst>
        </pc:spChg>
        <pc:spChg chg="mod">
          <ac:chgData name="Vivek Saahil" userId="43ad321a-5946-4c44-869a-99c3331d9527" providerId="ADAL" clId="{EA813354-F016-409C-A55B-EB42D8BC8B73}" dt="2021-04-06T04:33:14.680" v="5341" actId="27803"/>
          <ac:spMkLst>
            <pc:docMk/>
            <pc:sldMk cId="1830847363" sldId="283"/>
            <ac:spMk id="17124" creationId="{7F61A521-2348-46A3-AEC0-8F0E8D526CAE}"/>
          </ac:spMkLst>
        </pc:spChg>
        <pc:spChg chg="mod">
          <ac:chgData name="Vivek Saahil" userId="43ad321a-5946-4c44-869a-99c3331d9527" providerId="ADAL" clId="{EA813354-F016-409C-A55B-EB42D8BC8B73}" dt="2021-04-06T04:33:14.680" v="5341" actId="27803"/>
          <ac:spMkLst>
            <pc:docMk/>
            <pc:sldMk cId="1830847363" sldId="283"/>
            <ac:spMk id="17125" creationId="{BD82FB31-CFF0-42F9-AEC5-1524649733BA}"/>
          </ac:spMkLst>
        </pc:spChg>
        <pc:spChg chg="mod">
          <ac:chgData name="Vivek Saahil" userId="43ad321a-5946-4c44-869a-99c3331d9527" providerId="ADAL" clId="{EA813354-F016-409C-A55B-EB42D8BC8B73}" dt="2021-04-06T04:33:14.680" v="5341" actId="27803"/>
          <ac:spMkLst>
            <pc:docMk/>
            <pc:sldMk cId="1830847363" sldId="283"/>
            <ac:spMk id="17126" creationId="{E24435BD-0E09-416D-BF76-0F984F758734}"/>
          </ac:spMkLst>
        </pc:spChg>
        <pc:spChg chg="mod">
          <ac:chgData name="Vivek Saahil" userId="43ad321a-5946-4c44-869a-99c3331d9527" providerId="ADAL" clId="{EA813354-F016-409C-A55B-EB42D8BC8B73}" dt="2021-04-06T04:33:14.680" v="5341" actId="27803"/>
          <ac:spMkLst>
            <pc:docMk/>
            <pc:sldMk cId="1830847363" sldId="283"/>
            <ac:spMk id="17127" creationId="{E02551D0-CF40-4E53-8E73-CDEE753F7A64}"/>
          </ac:spMkLst>
        </pc:spChg>
        <pc:spChg chg="mod">
          <ac:chgData name="Vivek Saahil" userId="43ad321a-5946-4c44-869a-99c3331d9527" providerId="ADAL" clId="{EA813354-F016-409C-A55B-EB42D8BC8B73}" dt="2021-04-06T04:33:14.680" v="5341" actId="27803"/>
          <ac:spMkLst>
            <pc:docMk/>
            <pc:sldMk cId="1830847363" sldId="283"/>
            <ac:spMk id="17128" creationId="{DE388AA0-715E-452D-BA8E-7787B2D83037}"/>
          </ac:spMkLst>
        </pc:spChg>
        <pc:spChg chg="mod">
          <ac:chgData name="Vivek Saahil" userId="43ad321a-5946-4c44-869a-99c3331d9527" providerId="ADAL" clId="{EA813354-F016-409C-A55B-EB42D8BC8B73}" dt="2021-04-06T04:33:14.680" v="5341" actId="27803"/>
          <ac:spMkLst>
            <pc:docMk/>
            <pc:sldMk cId="1830847363" sldId="283"/>
            <ac:spMk id="17129" creationId="{A2454DB2-0CF4-4E2F-840D-BB50B468D220}"/>
          </ac:spMkLst>
        </pc:spChg>
        <pc:spChg chg="mod">
          <ac:chgData name="Vivek Saahil" userId="43ad321a-5946-4c44-869a-99c3331d9527" providerId="ADAL" clId="{EA813354-F016-409C-A55B-EB42D8BC8B73}" dt="2021-04-06T04:33:14.680" v="5341" actId="27803"/>
          <ac:spMkLst>
            <pc:docMk/>
            <pc:sldMk cId="1830847363" sldId="283"/>
            <ac:spMk id="17130" creationId="{89AAD0F8-2F72-4885-B9B6-C1B70D7DD2B1}"/>
          </ac:spMkLst>
        </pc:spChg>
        <pc:spChg chg="mod">
          <ac:chgData name="Vivek Saahil" userId="43ad321a-5946-4c44-869a-99c3331d9527" providerId="ADAL" clId="{EA813354-F016-409C-A55B-EB42D8BC8B73}" dt="2021-04-06T04:33:14.680" v="5341" actId="27803"/>
          <ac:spMkLst>
            <pc:docMk/>
            <pc:sldMk cId="1830847363" sldId="283"/>
            <ac:spMk id="17131" creationId="{D492F47A-4C2B-4E54-A3F0-402ABD3D5D48}"/>
          </ac:spMkLst>
        </pc:spChg>
        <pc:spChg chg="mod">
          <ac:chgData name="Vivek Saahil" userId="43ad321a-5946-4c44-869a-99c3331d9527" providerId="ADAL" clId="{EA813354-F016-409C-A55B-EB42D8BC8B73}" dt="2021-04-06T04:33:14.680" v="5341" actId="27803"/>
          <ac:spMkLst>
            <pc:docMk/>
            <pc:sldMk cId="1830847363" sldId="283"/>
            <ac:spMk id="17132" creationId="{B8BE3D5D-EBF2-4EC8-BA06-CBF402C32242}"/>
          </ac:spMkLst>
        </pc:spChg>
        <pc:spChg chg="mod">
          <ac:chgData name="Vivek Saahil" userId="43ad321a-5946-4c44-869a-99c3331d9527" providerId="ADAL" clId="{EA813354-F016-409C-A55B-EB42D8BC8B73}" dt="2021-04-06T04:33:14.680" v="5341" actId="27803"/>
          <ac:spMkLst>
            <pc:docMk/>
            <pc:sldMk cId="1830847363" sldId="283"/>
            <ac:spMk id="17133" creationId="{302A220E-3DCB-4D7A-A190-DBF428742057}"/>
          </ac:spMkLst>
        </pc:spChg>
        <pc:spChg chg="mod">
          <ac:chgData name="Vivek Saahil" userId="43ad321a-5946-4c44-869a-99c3331d9527" providerId="ADAL" clId="{EA813354-F016-409C-A55B-EB42D8BC8B73}" dt="2021-04-06T04:33:14.680" v="5341" actId="27803"/>
          <ac:spMkLst>
            <pc:docMk/>
            <pc:sldMk cId="1830847363" sldId="283"/>
            <ac:spMk id="17134" creationId="{7CC2FCC3-9F76-4D55-AC4A-61DD7EF7E9FE}"/>
          </ac:spMkLst>
        </pc:spChg>
        <pc:spChg chg="mod">
          <ac:chgData name="Vivek Saahil" userId="43ad321a-5946-4c44-869a-99c3331d9527" providerId="ADAL" clId="{EA813354-F016-409C-A55B-EB42D8BC8B73}" dt="2021-04-06T04:33:14.680" v="5341" actId="27803"/>
          <ac:spMkLst>
            <pc:docMk/>
            <pc:sldMk cId="1830847363" sldId="283"/>
            <ac:spMk id="17135" creationId="{302FCE04-A765-44F3-83DB-B29125A9400A}"/>
          </ac:spMkLst>
        </pc:spChg>
        <pc:spChg chg="mod">
          <ac:chgData name="Vivek Saahil" userId="43ad321a-5946-4c44-869a-99c3331d9527" providerId="ADAL" clId="{EA813354-F016-409C-A55B-EB42D8BC8B73}" dt="2021-04-06T04:33:14.680" v="5341" actId="27803"/>
          <ac:spMkLst>
            <pc:docMk/>
            <pc:sldMk cId="1830847363" sldId="283"/>
            <ac:spMk id="17136" creationId="{422C1C9F-7686-49D6-A4FD-362431C4C798}"/>
          </ac:spMkLst>
        </pc:spChg>
        <pc:spChg chg="mod">
          <ac:chgData name="Vivek Saahil" userId="43ad321a-5946-4c44-869a-99c3331d9527" providerId="ADAL" clId="{EA813354-F016-409C-A55B-EB42D8BC8B73}" dt="2021-04-06T04:33:14.680" v="5341" actId="27803"/>
          <ac:spMkLst>
            <pc:docMk/>
            <pc:sldMk cId="1830847363" sldId="283"/>
            <ac:spMk id="17137" creationId="{A1539F8F-370C-4190-9762-527B5258CE44}"/>
          </ac:spMkLst>
        </pc:spChg>
        <pc:spChg chg="mod">
          <ac:chgData name="Vivek Saahil" userId="43ad321a-5946-4c44-869a-99c3331d9527" providerId="ADAL" clId="{EA813354-F016-409C-A55B-EB42D8BC8B73}" dt="2021-04-06T04:33:14.680" v="5341" actId="27803"/>
          <ac:spMkLst>
            <pc:docMk/>
            <pc:sldMk cId="1830847363" sldId="283"/>
            <ac:spMk id="17138" creationId="{A789A92B-6FAF-4964-915B-7275345353EB}"/>
          </ac:spMkLst>
        </pc:spChg>
        <pc:spChg chg="mod">
          <ac:chgData name="Vivek Saahil" userId="43ad321a-5946-4c44-869a-99c3331d9527" providerId="ADAL" clId="{EA813354-F016-409C-A55B-EB42D8BC8B73}" dt="2021-04-06T04:33:14.680" v="5341" actId="27803"/>
          <ac:spMkLst>
            <pc:docMk/>
            <pc:sldMk cId="1830847363" sldId="283"/>
            <ac:spMk id="17139" creationId="{9AFEB04B-4086-4A7D-AE8F-A52FE64D5A21}"/>
          </ac:spMkLst>
        </pc:spChg>
        <pc:spChg chg="mod">
          <ac:chgData name="Vivek Saahil" userId="43ad321a-5946-4c44-869a-99c3331d9527" providerId="ADAL" clId="{EA813354-F016-409C-A55B-EB42D8BC8B73}" dt="2021-04-06T04:33:14.680" v="5341" actId="27803"/>
          <ac:spMkLst>
            <pc:docMk/>
            <pc:sldMk cId="1830847363" sldId="283"/>
            <ac:spMk id="17140" creationId="{76FDEEA5-51A0-4DE8-9E51-DEC986DA3B29}"/>
          </ac:spMkLst>
        </pc:spChg>
        <pc:spChg chg="mod">
          <ac:chgData name="Vivek Saahil" userId="43ad321a-5946-4c44-869a-99c3331d9527" providerId="ADAL" clId="{EA813354-F016-409C-A55B-EB42D8BC8B73}" dt="2021-04-06T04:33:14.680" v="5341" actId="27803"/>
          <ac:spMkLst>
            <pc:docMk/>
            <pc:sldMk cId="1830847363" sldId="283"/>
            <ac:spMk id="17141" creationId="{7AF7485A-87E6-4E9A-895D-800FA7CDC4AC}"/>
          </ac:spMkLst>
        </pc:spChg>
        <pc:spChg chg="mod">
          <ac:chgData name="Vivek Saahil" userId="43ad321a-5946-4c44-869a-99c3331d9527" providerId="ADAL" clId="{EA813354-F016-409C-A55B-EB42D8BC8B73}" dt="2021-04-06T04:33:14.680" v="5341" actId="27803"/>
          <ac:spMkLst>
            <pc:docMk/>
            <pc:sldMk cId="1830847363" sldId="283"/>
            <ac:spMk id="17142" creationId="{A4E2A73E-9A6C-4AB5-B7DB-248B2EDF3FFD}"/>
          </ac:spMkLst>
        </pc:spChg>
        <pc:spChg chg="mod">
          <ac:chgData name="Vivek Saahil" userId="43ad321a-5946-4c44-869a-99c3331d9527" providerId="ADAL" clId="{EA813354-F016-409C-A55B-EB42D8BC8B73}" dt="2021-04-06T04:33:14.680" v="5341" actId="27803"/>
          <ac:spMkLst>
            <pc:docMk/>
            <pc:sldMk cId="1830847363" sldId="283"/>
            <ac:spMk id="17143" creationId="{0349A0E2-2766-4B32-BA84-0EF27A480D5A}"/>
          </ac:spMkLst>
        </pc:spChg>
        <pc:spChg chg="mod">
          <ac:chgData name="Vivek Saahil" userId="43ad321a-5946-4c44-869a-99c3331d9527" providerId="ADAL" clId="{EA813354-F016-409C-A55B-EB42D8BC8B73}" dt="2021-04-06T04:33:14.680" v="5341" actId="27803"/>
          <ac:spMkLst>
            <pc:docMk/>
            <pc:sldMk cId="1830847363" sldId="283"/>
            <ac:spMk id="17144" creationId="{F4E3ADC9-232A-4CE7-8A65-CB6C0C376FA6}"/>
          </ac:spMkLst>
        </pc:spChg>
        <pc:spChg chg="mod">
          <ac:chgData name="Vivek Saahil" userId="43ad321a-5946-4c44-869a-99c3331d9527" providerId="ADAL" clId="{EA813354-F016-409C-A55B-EB42D8BC8B73}" dt="2021-04-06T04:33:14.680" v="5341" actId="27803"/>
          <ac:spMkLst>
            <pc:docMk/>
            <pc:sldMk cId="1830847363" sldId="283"/>
            <ac:spMk id="17145" creationId="{2CC92BAA-218D-4789-8409-C920EA9BA395}"/>
          </ac:spMkLst>
        </pc:spChg>
        <pc:spChg chg="mod">
          <ac:chgData name="Vivek Saahil" userId="43ad321a-5946-4c44-869a-99c3331d9527" providerId="ADAL" clId="{EA813354-F016-409C-A55B-EB42D8BC8B73}" dt="2021-04-06T04:33:14.680" v="5341" actId="27803"/>
          <ac:spMkLst>
            <pc:docMk/>
            <pc:sldMk cId="1830847363" sldId="283"/>
            <ac:spMk id="17146" creationId="{FAD28823-C433-4951-BD24-07D4AF127E98}"/>
          </ac:spMkLst>
        </pc:spChg>
        <pc:spChg chg="mod">
          <ac:chgData name="Vivek Saahil" userId="43ad321a-5946-4c44-869a-99c3331d9527" providerId="ADAL" clId="{EA813354-F016-409C-A55B-EB42D8BC8B73}" dt="2021-04-06T04:33:14.680" v="5341" actId="27803"/>
          <ac:spMkLst>
            <pc:docMk/>
            <pc:sldMk cId="1830847363" sldId="283"/>
            <ac:spMk id="17147" creationId="{23F15FFF-5AAD-4000-B4DD-FA93D7EF56F0}"/>
          </ac:spMkLst>
        </pc:spChg>
        <pc:spChg chg="mod">
          <ac:chgData name="Vivek Saahil" userId="43ad321a-5946-4c44-869a-99c3331d9527" providerId="ADAL" clId="{EA813354-F016-409C-A55B-EB42D8BC8B73}" dt="2021-04-06T04:33:14.680" v="5341" actId="27803"/>
          <ac:spMkLst>
            <pc:docMk/>
            <pc:sldMk cId="1830847363" sldId="283"/>
            <ac:spMk id="17148" creationId="{0F0F0EF6-D92D-4AD7-AD5C-513572081D18}"/>
          </ac:spMkLst>
        </pc:spChg>
        <pc:spChg chg="mod">
          <ac:chgData name="Vivek Saahil" userId="43ad321a-5946-4c44-869a-99c3331d9527" providerId="ADAL" clId="{EA813354-F016-409C-A55B-EB42D8BC8B73}" dt="2021-04-06T04:33:14.680" v="5341" actId="27803"/>
          <ac:spMkLst>
            <pc:docMk/>
            <pc:sldMk cId="1830847363" sldId="283"/>
            <ac:spMk id="17149" creationId="{DCC55AEB-1264-45A3-A766-5DABF7DDD1C5}"/>
          </ac:spMkLst>
        </pc:spChg>
        <pc:spChg chg="mod">
          <ac:chgData name="Vivek Saahil" userId="43ad321a-5946-4c44-869a-99c3331d9527" providerId="ADAL" clId="{EA813354-F016-409C-A55B-EB42D8BC8B73}" dt="2021-04-06T04:33:14.680" v="5341" actId="27803"/>
          <ac:spMkLst>
            <pc:docMk/>
            <pc:sldMk cId="1830847363" sldId="283"/>
            <ac:spMk id="17150" creationId="{F7BEC89D-BD5B-4D7C-A060-DE37A31A2BA5}"/>
          </ac:spMkLst>
        </pc:spChg>
        <pc:spChg chg="mod">
          <ac:chgData name="Vivek Saahil" userId="43ad321a-5946-4c44-869a-99c3331d9527" providerId="ADAL" clId="{EA813354-F016-409C-A55B-EB42D8BC8B73}" dt="2021-04-06T04:33:14.680" v="5341" actId="27803"/>
          <ac:spMkLst>
            <pc:docMk/>
            <pc:sldMk cId="1830847363" sldId="283"/>
            <ac:spMk id="17151" creationId="{2E4B6958-A977-4210-AC20-63B358104DEE}"/>
          </ac:spMkLst>
        </pc:spChg>
        <pc:spChg chg="mod">
          <ac:chgData name="Vivek Saahil" userId="43ad321a-5946-4c44-869a-99c3331d9527" providerId="ADAL" clId="{EA813354-F016-409C-A55B-EB42D8BC8B73}" dt="2021-04-06T04:33:14.680" v="5341" actId="27803"/>
          <ac:spMkLst>
            <pc:docMk/>
            <pc:sldMk cId="1830847363" sldId="283"/>
            <ac:spMk id="17152" creationId="{C89AEECE-3EA0-4CAA-8F49-0161C08709CF}"/>
          </ac:spMkLst>
        </pc:spChg>
        <pc:spChg chg="mod">
          <ac:chgData name="Vivek Saahil" userId="43ad321a-5946-4c44-869a-99c3331d9527" providerId="ADAL" clId="{EA813354-F016-409C-A55B-EB42D8BC8B73}" dt="2021-04-06T04:33:14.680" v="5341" actId="27803"/>
          <ac:spMkLst>
            <pc:docMk/>
            <pc:sldMk cId="1830847363" sldId="283"/>
            <ac:spMk id="17153" creationId="{B7C20971-44ED-46FD-8254-1F5FAD4C60D7}"/>
          </ac:spMkLst>
        </pc:spChg>
        <pc:spChg chg="mod">
          <ac:chgData name="Vivek Saahil" userId="43ad321a-5946-4c44-869a-99c3331d9527" providerId="ADAL" clId="{EA813354-F016-409C-A55B-EB42D8BC8B73}" dt="2021-04-06T04:33:14.680" v="5341" actId="27803"/>
          <ac:spMkLst>
            <pc:docMk/>
            <pc:sldMk cId="1830847363" sldId="283"/>
            <ac:spMk id="17154" creationId="{457C926D-0C02-4218-A5AF-FB52272C2CD1}"/>
          </ac:spMkLst>
        </pc:spChg>
        <pc:spChg chg="mod">
          <ac:chgData name="Vivek Saahil" userId="43ad321a-5946-4c44-869a-99c3331d9527" providerId="ADAL" clId="{EA813354-F016-409C-A55B-EB42D8BC8B73}" dt="2021-04-06T04:33:14.680" v="5341" actId="27803"/>
          <ac:spMkLst>
            <pc:docMk/>
            <pc:sldMk cId="1830847363" sldId="283"/>
            <ac:spMk id="17155" creationId="{C9E82F8E-4CE4-4CE6-94C6-D35CECF65200}"/>
          </ac:spMkLst>
        </pc:spChg>
        <pc:spChg chg="mod">
          <ac:chgData name="Vivek Saahil" userId="43ad321a-5946-4c44-869a-99c3331d9527" providerId="ADAL" clId="{EA813354-F016-409C-A55B-EB42D8BC8B73}" dt="2021-04-06T04:33:14.680" v="5341" actId="27803"/>
          <ac:spMkLst>
            <pc:docMk/>
            <pc:sldMk cId="1830847363" sldId="283"/>
            <ac:spMk id="17156" creationId="{78A781F7-8BA6-4F02-8F70-925D8EB2D919}"/>
          </ac:spMkLst>
        </pc:spChg>
        <pc:spChg chg="mod">
          <ac:chgData name="Vivek Saahil" userId="43ad321a-5946-4c44-869a-99c3331d9527" providerId="ADAL" clId="{EA813354-F016-409C-A55B-EB42D8BC8B73}" dt="2021-04-06T04:33:14.680" v="5341" actId="27803"/>
          <ac:spMkLst>
            <pc:docMk/>
            <pc:sldMk cId="1830847363" sldId="283"/>
            <ac:spMk id="17157" creationId="{6E6954BD-A720-41C3-9C97-F6B2579B2B2D}"/>
          </ac:spMkLst>
        </pc:spChg>
        <pc:spChg chg="mod">
          <ac:chgData name="Vivek Saahil" userId="43ad321a-5946-4c44-869a-99c3331d9527" providerId="ADAL" clId="{EA813354-F016-409C-A55B-EB42D8BC8B73}" dt="2021-04-06T04:33:14.680" v="5341" actId="27803"/>
          <ac:spMkLst>
            <pc:docMk/>
            <pc:sldMk cId="1830847363" sldId="283"/>
            <ac:spMk id="17158" creationId="{25A45999-9574-4C18-B83D-1854144FE303}"/>
          </ac:spMkLst>
        </pc:spChg>
        <pc:spChg chg="mod">
          <ac:chgData name="Vivek Saahil" userId="43ad321a-5946-4c44-869a-99c3331d9527" providerId="ADAL" clId="{EA813354-F016-409C-A55B-EB42D8BC8B73}" dt="2021-04-06T04:33:14.680" v="5341" actId="27803"/>
          <ac:spMkLst>
            <pc:docMk/>
            <pc:sldMk cId="1830847363" sldId="283"/>
            <ac:spMk id="17159" creationId="{ABED8F46-4392-4A79-8E1C-21628488BA95}"/>
          </ac:spMkLst>
        </pc:spChg>
        <pc:spChg chg="mod">
          <ac:chgData name="Vivek Saahil" userId="43ad321a-5946-4c44-869a-99c3331d9527" providerId="ADAL" clId="{EA813354-F016-409C-A55B-EB42D8BC8B73}" dt="2021-04-06T04:33:14.680" v="5341" actId="27803"/>
          <ac:spMkLst>
            <pc:docMk/>
            <pc:sldMk cId="1830847363" sldId="283"/>
            <ac:spMk id="17160" creationId="{71B5538C-E393-4153-AEF1-E2008D7C0DC6}"/>
          </ac:spMkLst>
        </pc:spChg>
        <pc:spChg chg="mod">
          <ac:chgData name="Vivek Saahil" userId="43ad321a-5946-4c44-869a-99c3331d9527" providerId="ADAL" clId="{EA813354-F016-409C-A55B-EB42D8BC8B73}" dt="2021-04-06T04:33:14.680" v="5341" actId="27803"/>
          <ac:spMkLst>
            <pc:docMk/>
            <pc:sldMk cId="1830847363" sldId="283"/>
            <ac:spMk id="17161" creationId="{FC7F9898-C9AD-4086-BC86-2DDA3D7C43FA}"/>
          </ac:spMkLst>
        </pc:spChg>
        <pc:spChg chg="mod">
          <ac:chgData name="Vivek Saahil" userId="43ad321a-5946-4c44-869a-99c3331d9527" providerId="ADAL" clId="{EA813354-F016-409C-A55B-EB42D8BC8B73}" dt="2021-04-06T04:33:14.680" v="5341" actId="27803"/>
          <ac:spMkLst>
            <pc:docMk/>
            <pc:sldMk cId="1830847363" sldId="283"/>
            <ac:spMk id="17162" creationId="{58B79EFA-FF97-4038-87DB-B2E77B2E4A1E}"/>
          </ac:spMkLst>
        </pc:spChg>
        <pc:spChg chg="mod">
          <ac:chgData name="Vivek Saahil" userId="43ad321a-5946-4c44-869a-99c3331d9527" providerId="ADAL" clId="{EA813354-F016-409C-A55B-EB42D8BC8B73}" dt="2021-04-06T04:33:14.680" v="5341" actId="27803"/>
          <ac:spMkLst>
            <pc:docMk/>
            <pc:sldMk cId="1830847363" sldId="283"/>
            <ac:spMk id="17163" creationId="{14907F94-35B7-4FC2-8173-850BCDBF9EBA}"/>
          </ac:spMkLst>
        </pc:spChg>
        <pc:spChg chg="mod">
          <ac:chgData name="Vivek Saahil" userId="43ad321a-5946-4c44-869a-99c3331d9527" providerId="ADAL" clId="{EA813354-F016-409C-A55B-EB42D8BC8B73}" dt="2021-04-06T04:33:14.680" v="5341" actId="27803"/>
          <ac:spMkLst>
            <pc:docMk/>
            <pc:sldMk cId="1830847363" sldId="283"/>
            <ac:spMk id="17164" creationId="{2229F313-8D06-4B57-9C2F-556508499844}"/>
          </ac:spMkLst>
        </pc:spChg>
        <pc:spChg chg="mod">
          <ac:chgData name="Vivek Saahil" userId="43ad321a-5946-4c44-869a-99c3331d9527" providerId="ADAL" clId="{EA813354-F016-409C-A55B-EB42D8BC8B73}" dt="2021-04-06T04:33:14.680" v="5341" actId="27803"/>
          <ac:spMkLst>
            <pc:docMk/>
            <pc:sldMk cId="1830847363" sldId="283"/>
            <ac:spMk id="17165" creationId="{237805B9-0715-414C-A686-A25FAFF49173}"/>
          </ac:spMkLst>
        </pc:spChg>
        <pc:spChg chg="mod">
          <ac:chgData name="Vivek Saahil" userId="43ad321a-5946-4c44-869a-99c3331d9527" providerId="ADAL" clId="{EA813354-F016-409C-A55B-EB42D8BC8B73}" dt="2021-04-06T04:33:14.680" v="5341" actId="27803"/>
          <ac:spMkLst>
            <pc:docMk/>
            <pc:sldMk cId="1830847363" sldId="283"/>
            <ac:spMk id="17166" creationId="{774BF731-EB41-4C13-84B7-414B2CA5B6D4}"/>
          </ac:spMkLst>
        </pc:spChg>
        <pc:spChg chg="mod">
          <ac:chgData name="Vivek Saahil" userId="43ad321a-5946-4c44-869a-99c3331d9527" providerId="ADAL" clId="{EA813354-F016-409C-A55B-EB42D8BC8B73}" dt="2021-04-06T04:33:14.680" v="5341" actId="27803"/>
          <ac:spMkLst>
            <pc:docMk/>
            <pc:sldMk cId="1830847363" sldId="283"/>
            <ac:spMk id="17167" creationId="{D60A3FE0-C555-4E1B-9F64-65747564E5E5}"/>
          </ac:spMkLst>
        </pc:spChg>
        <pc:spChg chg="mod">
          <ac:chgData name="Vivek Saahil" userId="43ad321a-5946-4c44-869a-99c3331d9527" providerId="ADAL" clId="{EA813354-F016-409C-A55B-EB42D8BC8B73}" dt="2021-04-06T04:33:14.680" v="5341" actId="27803"/>
          <ac:spMkLst>
            <pc:docMk/>
            <pc:sldMk cId="1830847363" sldId="283"/>
            <ac:spMk id="17168" creationId="{79E60335-20B9-4805-B605-79F3F4751094}"/>
          </ac:spMkLst>
        </pc:spChg>
        <pc:spChg chg="mod">
          <ac:chgData name="Vivek Saahil" userId="43ad321a-5946-4c44-869a-99c3331d9527" providerId="ADAL" clId="{EA813354-F016-409C-A55B-EB42D8BC8B73}" dt="2021-04-06T04:33:14.680" v="5341" actId="27803"/>
          <ac:spMkLst>
            <pc:docMk/>
            <pc:sldMk cId="1830847363" sldId="283"/>
            <ac:spMk id="17169" creationId="{2A455048-F044-407E-871D-CD02DFBE2A7B}"/>
          </ac:spMkLst>
        </pc:spChg>
        <pc:spChg chg="mod">
          <ac:chgData name="Vivek Saahil" userId="43ad321a-5946-4c44-869a-99c3331d9527" providerId="ADAL" clId="{EA813354-F016-409C-A55B-EB42D8BC8B73}" dt="2021-04-06T04:33:14.680" v="5341" actId="27803"/>
          <ac:spMkLst>
            <pc:docMk/>
            <pc:sldMk cId="1830847363" sldId="283"/>
            <ac:spMk id="17170" creationId="{0D1785FA-ACFD-489C-987C-E42907373091}"/>
          </ac:spMkLst>
        </pc:spChg>
        <pc:spChg chg="mod">
          <ac:chgData name="Vivek Saahil" userId="43ad321a-5946-4c44-869a-99c3331d9527" providerId="ADAL" clId="{EA813354-F016-409C-A55B-EB42D8BC8B73}" dt="2021-04-06T04:33:14.680" v="5341" actId="27803"/>
          <ac:spMkLst>
            <pc:docMk/>
            <pc:sldMk cId="1830847363" sldId="283"/>
            <ac:spMk id="17171" creationId="{F9E55210-75A2-4AC4-AC11-8662048B38D3}"/>
          </ac:spMkLst>
        </pc:spChg>
        <pc:spChg chg="mod">
          <ac:chgData name="Vivek Saahil" userId="43ad321a-5946-4c44-869a-99c3331d9527" providerId="ADAL" clId="{EA813354-F016-409C-A55B-EB42D8BC8B73}" dt="2021-04-06T04:33:14.680" v="5341" actId="27803"/>
          <ac:spMkLst>
            <pc:docMk/>
            <pc:sldMk cId="1830847363" sldId="283"/>
            <ac:spMk id="17172" creationId="{5A16B6E9-1C6C-400B-80EC-FF0E6EB1F675}"/>
          </ac:spMkLst>
        </pc:spChg>
        <pc:spChg chg="mod">
          <ac:chgData name="Vivek Saahil" userId="43ad321a-5946-4c44-869a-99c3331d9527" providerId="ADAL" clId="{EA813354-F016-409C-A55B-EB42D8BC8B73}" dt="2021-04-06T04:33:14.680" v="5341" actId="27803"/>
          <ac:spMkLst>
            <pc:docMk/>
            <pc:sldMk cId="1830847363" sldId="283"/>
            <ac:spMk id="17173" creationId="{E0374040-3FFA-409E-88D9-F72E269B0827}"/>
          </ac:spMkLst>
        </pc:spChg>
        <pc:spChg chg="mod">
          <ac:chgData name="Vivek Saahil" userId="43ad321a-5946-4c44-869a-99c3331d9527" providerId="ADAL" clId="{EA813354-F016-409C-A55B-EB42D8BC8B73}" dt="2021-04-06T04:33:14.680" v="5341" actId="27803"/>
          <ac:spMkLst>
            <pc:docMk/>
            <pc:sldMk cId="1830847363" sldId="283"/>
            <ac:spMk id="17174" creationId="{E7E82880-AFFA-4831-A43E-2F97F2E12A80}"/>
          </ac:spMkLst>
        </pc:spChg>
        <pc:spChg chg="mod">
          <ac:chgData name="Vivek Saahil" userId="43ad321a-5946-4c44-869a-99c3331d9527" providerId="ADAL" clId="{EA813354-F016-409C-A55B-EB42D8BC8B73}" dt="2021-04-06T04:33:14.680" v="5341" actId="27803"/>
          <ac:spMkLst>
            <pc:docMk/>
            <pc:sldMk cId="1830847363" sldId="283"/>
            <ac:spMk id="17175" creationId="{F3067CA4-A91F-409C-8B0C-5491B2231812}"/>
          </ac:spMkLst>
        </pc:spChg>
        <pc:spChg chg="mod">
          <ac:chgData name="Vivek Saahil" userId="43ad321a-5946-4c44-869a-99c3331d9527" providerId="ADAL" clId="{EA813354-F016-409C-A55B-EB42D8BC8B73}" dt="2021-04-06T04:33:14.680" v="5341" actId="27803"/>
          <ac:spMkLst>
            <pc:docMk/>
            <pc:sldMk cId="1830847363" sldId="283"/>
            <ac:spMk id="17176" creationId="{04DB8FD5-4ABF-4DD9-B3F1-1121B40587FB}"/>
          </ac:spMkLst>
        </pc:spChg>
        <pc:spChg chg="mod">
          <ac:chgData name="Vivek Saahil" userId="43ad321a-5946-4c44-869a-99c3331d9527" providerId="ADAL" clId="{EA813354-F016-409C-A55B-EB42D8BC8B73}" dt="2021-04-06T04:33:14.680" v="5341" actId="27803"/>
          <ac:spMkLst>
            <pc:docMk/>
            <pc:sldMk cId="1830847363" sldId="283"/>
            <ac:spMk id="17177" creationId="{533AF9FC-EB80-44B0-863A-65D560705885}"/>
          </ac:spMkLst>
        </pc:spChg>
        <pc:spChg chg="mod">
          <ac:chgData name="Vivek Saahil" userId="43ad321a-5946-4c44-869a-99c3331d9527" providerId="ADAL" clId="{EA813354-F016-409C-A55B-EB42D8BC8B73}" dt="2021-04-06T04:33:14.680" v="5341" actId="27803"/>
          <ac:spMkLst>
            <pc:docMk/>
            <pc:sldMk cId="1830847363" sldId="283"/>
            <ac:spMk id="17178" creationId="{765CF02F-E04A-4680-95B3-BC6E434BA822}"/>
          </ac:spMkLst>
        </pc:spChg>
        <pc:spChg chg="mod">
          <ac:chgData name="Vivek Saahil" userId="43ad321a-5946-4c44-869a-99c3331d9527" providerId="ADAL" clId="{EA813354-F016-409C-A55B-EB42D8BC8B73}" dt="2021-04-06T04:33:14.680" v="5341" actId="27803"/>
          <ac:spMkLst>
            <pc:docMk/>
            <pc:sldMk cId="1830847363" sldId="283"/>
            <ac:spMk id="17179" creationId="{8FE00D88-A77D-4F51-BB31-051EC41D3189}"/>
          </ac:spMkLst>
        </pc:spChg>
        <pc:spChg chg="mod">
          <ac:chgData name="Vivek Saahil" userId="43ad321a-5946-4c44-869a-99c3331d9527" providerId="ADAL" clId="{EA813354-F016-409C-A55B-EB42D8BC8B73}" dt="2021-04-06T04:33:14.680" v="5341" actId="27803"/>
          <ac:spMkLst>
            <pc:docMk/>
            <pc:sldMk cId="1830847363" sldId="283"/>
            <ac:spMk id="17180" creationId="{F24813E9-29C7-41C1-8503-75E1CF3DF2C8}"/>
          </ac:spMkLst>
        </pc:spChg>
        <pc:spChg chg="mod">
          <ac:chgData name="Vivek Saahil" userId="43ad321a-5946-4c44-869a-99c3331d9527" providerId="ADAL" clId="{EA813354-F016-409C-A55B-EB42D8BC8B73}" dt="2021-04-06T04:33:14.680" v="5341" actId="27803"/>
          <ac:spMkLst>
            <pc:docMk/>
            <pc:sldMk cId="1830847363" sldId="283"/>
            <ac:spMk id="17181" creationId="{5DA11259-988F-4444-B633-62DCA9654EBE}"/>
          </ac:spMkLst>
        </pc:spChg>
        <pc:spChg chg="mod">
          <ac:chgData name="Vivek Saahil" userId="43ad321a-5946-4c44-869a-99c3331d9527" providerId="ADAL" clId="{EA813354-F016-409C-A55B-EB42D8BC8B73}" dt="2021-04-06T04:33:14.680" v="5341" actId="27803"/>
          <ac:spMkLst>
            <pc:docMk/>
            <pc:sldMk cId="1830847363" sldId="283"/>
            <ac:spMk id="17182" creationId="{663371E0-FF43-4071-A301-0068C6C04FE9}"/>
          </ac:spMkLst>
        </pc:spChg>
        <pc:spChg chg="mod">
          <ac:chgData name="Vivek Saahil" userId="43ad321a-5946-4c44-869a-99c3331d9527" providerId="ADAL" clId="{EA813354-F016-409C-A55B-EB42D8BC8B73}" dt="2021-04-06T04:33:14.680" v="5341" actId="27803"/>
          <ac:spMkLst>
            <pc:docMk/>
            <pc:sldMk cId="1830847363" sldId="283"/>
            <ac:spMk id="17183" creationId="{BB4ACACD-984A-4D6A-8705-B4782EF3AD87}"/>
          </ac:spMkLst>
        </pc:spChg>
        <pc:spChg chg="mod">
          <ac:chgData name="Vivek Saahil" userId="43ad321a-5946-4c44-869a-99c3331d9527" providerId="ADAL" clId="{EA813354-F016-409C-A55B-EB42D8BC8B73}" dt="2021-04-06T04:33:14.680" v="5341" actId="27803"/>
          <ac:spMkLst>
            <pc:docMk/>
            <pc:sldMk cId="1830847363" sldId="283"/>
            <ac:spMk id="17184" creationId="{109B69AE-C05A-427D-9C87-A915D59E9855}"/>
          </ac:spMkLst>
        </pc:spChg>
        <pc:spChg chg="mod">
          <ac:chgData name="Vivek Saahil" userId="43ad321a-5946-4c44-869a-99c3331d9527" providerId="ADAL" clId="{EA813354-F016-409C-A55B-EB42D8BC8B73}" dt="2021-04-06T04:33:14.680" v="5341" actId="27803"/>
          <ac:spMkLst>
            <pc:docMk/>
            <pc:sldMk cId="1830847363" sldId="283"/>
            <ac:spMk id="17185" creationId="{10956A5A-44C1-4DCC-84D9-32A49D560766}"/>
          </ac:spMkLst>
        </pc:spChg>
        <pc:spChg chg="mod">
          <ac:chgData name="Vivek Saahil" userId="43ad321a-5946-4c44-869a-99c3331d9527" providerId="ADAL" clId="{EA813354-F016-409C-A55B-EB42D8BC8B73}" dt="2021-04-06T04:33:14.680" v="5341" actId="27803"/>
          <ac:spMkLst>
            <pc:docMk/>
            <pc:sldMk cId="1830847363" sldId="283"/>
            <ac:spMk id="17186" creationId="{DE49352F-70EC-44B7-A562-925B3E67BF8F}"/>
          </ac:spMkLst>
        </pc:spChg>
        <pc:spChg chg="mod">
          <ac:chgData name="Vivek Saahil" userId="43ad321a-5946-4c44-869a-99c3331d9527" providerId="ADAL" clId="{EA813354-F016-409C-A55B-EB42D8BC8B73}" dt="2021-04-06T04:33:14.680" v="5341" actId="27803"/>
          <ac:spMkLst>
            <pc:docMk/>
            <pc:sldMk cId="1830847363" sldId="283"/>
            <ac:spMk id="17187" creationId="{50056452-78F3-46E4-86ED-56122D186DE8}"/>
          </ac:spMkLst>
        </pc:spChg>
        <pc:spChg chg="mod">
          <ac:chgData name="Vivek Saahil" userId="43ad321a-5946-4c44-869a-99c3331d9527" providerId="ADAL" clId="{EA813354-F016-409C-A55B-EB42D8BC8B73}" dt="2021-04-06T04:33:14.680" v="5341" actId="27803"/>
          <ac:spMkLst>
            <pc:docMk/>
            <pc:sldMk cId="1830847363" sldId="283"/>
            <ac:spMk id="17188" creationId="{790B7137-3291-4B34-83FC-20CBFB2FD906}"/>
          </ac:spMkLst>
        </pc:spChg>
        <pc:spChg chg="mod">
          <ac:chgData name="Vivek Saahil" userId="43ad321a-5946-4c44-869a-99c3331d9527" providerId="ADAL" clId="{EA813354-F016-409C-A55B-EB42D8BC8B73}" dt="2021-04-06T04:33:14.680" v="5341" actId="27803"/>
          <ac:spMkLst>
            <pc:docMk/>
            <pc:sldMk cId="1830847363" sldId="283"/>
            <ac:spMk id="17189" creationId="{26BB8741-0DEF-4129-8B39-941143C60BE5}"/>
          </ac:spMkLst>
        </pc:spChg>
        <pc:spChg chg="mod">
          <ac:chgData name="Vivek Saahil" userId="43ad321a-5946-4c44-869a-99c3331d9527" providerId="ADAL" clId="{EA813354-F016-409C-A55B-EB42D8BC8B73}" dt="2021-04-06T04:33:14.680" v="5341" actId="27803"/>
          <ac:spMkLst>
            <pc:docMk/>
            <pc:sldMk cId="1830847363" sldId="283"/>
            <ac:spMk id="17190" creationId="{8BDE31BA-682D-4034-87F8-9EA4B14FF354}"/>
          </ac:spMkLst>
        </pc:spChg>
        <pc:spChg chg="mod">
          <ac:chgData name="Vivek Saahil" userId="43ad321a-5946-4c44-869a-99c3331d9527" providerId="ADAL" clId="{EA813354-F016-409C-A55B-EB42D8BC8B73}" dt="2021-04-06T04:33:14.680" v="5341" actId="27803"/>
          <ac:spMkLst>
            <pc:docMk/>
            <pc:sldMk cId="1830847363" sldId="283"/>
            <ac:spMk id="17191" creationId="{1D2CF540-5593-4A27-9252-228774A9FE86}"/>
          </ac:spMkLst>
        </pc:spChg>
        <pc:spChg chg="mod">
          <ac:chgData name="Vivek Saahil" userId="43ad321a-5946-4c44-869a-99c3331d9527" providerId="ADAL" clId="{EA813354-F016-409C-A55B-EB42D8BC8B73}" dt="2021-04-06T04:33:14.680" v="5341" actId="27803"/>
          <ac:spMkLst>
            <pc:docMk/>
            <pc:sldMk cId="1830847363" sldId="283"/>
            <ac:spMk id="17192" creationId="{27DF1A6B-8107-4C61-83A4-C9D223E8DB62}"/>
          </ac:spMkLst>
        </pc:spChg>
        <pc:spChg chg="mod">
          <ac:chgData name="Vivek Saahil" userId="43ad321a-5946-4c44-869a-99c3331d9527" providerId="ADAL" clId="{EA813354-F016-409C-A55B-EB42D8BC8B73}" dt="2021-04-06T04:33:14.680" v="5341" actId="27803"/>
          <ac:spMkLst>
            <pc:docMk/>
            <pc:sldMk cId="1830847363" sldId="283"/>
            <ac:spMk id="17193" creationId="{07868E8E-918A-4F34-BB31-648CB3A980C5}"/>
          </ac:spMkLst>
        </pc:spChg>
        <pc:spChg chg="mod">
          <ac:chgData name="Vivek Saahil" userId="43ad321a-5946-4c44-869a-99c3331d9527" providerId="ADAL" clId="{EA813354-F016-409C-A55B-EB42D8BC8B73}" dt="2021-04-06T04:33:14.680" v="5341" actId="27803"/>
          <ac:spMkLst>
            <pc:docMk/>
            <pc:sldMk cId="1830847363" sldId="283"/>
            <ac:spMk id="17194" creationId="{CE57FB2B-2F1D-43D5-BA8F-5D9E0D58862D}"/>
          </ac:spMkLst>
        </pc:spChg>
        <pc:spChg chg="mod">
          <ac:chgData name="Vivek Saahil" userId="43ad321a-5946-4c44-869a-99c3331d9527" providerId="ADAL" clId="{EA813354-F016-409C-A55B-EB42D8BC8B73}" dt="2021-04-06T04:33:14.680" v="5341" actId="27803"/>
          <ac:spMkLst>
            <pc:docMk/>
            <pc:sldMk cId="1830847363" sldId="283"/>
            <ac:spMk id="17195" creationId="{A6D44686-768E-4468-9BFA-E67E1E97285A}"/>
          </ac:spMkLst>
        </pc:spChg>
        <pc:spChg chg="mod">
          <ac:chgData name="Vivek Saahil" userId="43ad321a-5946-4c44-869a-99c3331d9527" providerId="ADAL" clId="{EA813354-F016-409C-A55B-EB42D8BC8B73}" dt="2021-04-06T04:33:14.680" v="5341" actId="27803"/>
          <ac:spMkLst>
            <pc:docMk/>
            <pc:sldMk cId="1830847363" sldId="283"/>
            <ac:spMk id="17196" creationId="{FB16C955-698F-4437-A5BD-86AC62028005}"/>
          </ac:spMkLst>
        </pc:spChg>
        <pc:spChg chg="mod">
          <ac:chgData name="Vivek Saahil" userId="43ad321a-5946-4c44-869a-99c3331d9527" providerId="ADAL" clId="{EA813354-F016-409C-A55B-EB42D8BC8B73}" dt="2021-04-06T04:33:14.680" v="5341" actId="27803"/>
          <ac:spMkLst>
            <pc:docMk/>
            <pc:sldMk cId="1830847363" sldId="283"/>
            <ac:spMk id="17197" creationId="{7515CFD8-5257-4A8C-85DE-E103240D0EA6}"/>
          </ac:spMkLst>
        </pc:spChg>
        <pc:spChg chg="mod">
          <ac:chgData name="Vivek Saahil" userId="43ad321a-5946-4c44-869a-99c3331d9527" providerId="ADAL" clId="{EA813354-F016-409C-A55B-EB42D8BC8B73}" dt="2021-04-06T04:33:14.680" v="5341" actId="27803"/>
          <ac:spMkLst>
            <pc:docMk/>
            <pc:sldMk cId="1830847363" sldId="283"/>
            <ac:spMk id="17198" creationId="{8CCDE314-C5DF-4114-A5A7-E9D547E85BA1}"/>
          </ac:spMkLst>
        </pc:spChg>
        <pc:spChg chg="mod">
          <ac:chgData name="Vivek Saahil" userId="43ad321a-5946-4c44-869a-99c3331d9527" providerId="ADAL" clId="{EA813354-F016-409C-A55B-EB42D8BC8B73}" dt="2021-04-06T04:33:14.680" v="5341" actId="27803"/>
          <ac:spMkLst>
            <pc:docMk/>
            <pc:sldMk cId="1830847363" sldId="283"/>
            <ac:spMk id="17199" creationId="{D556DFCC-E04F-46B9-BEE2-F12F4054ABC4}"/>
          </ac:spMkLst>
        </pc:spChg>
        <pc:spChg chg="mod">
          <ac:chgData name="Vivek Saahil" userId="43ad321a-5946-4c44-869a-99c3331d9527" providerId="ADAL" clId="{EA813354-F016-409C-A55B-EB42D8BC8B73}" dt="2021-04-06T04:33:14.680" v="5341" actId="27803"/>
          <ac:spMkLst>
            <pc:docMk/>
            <pc:sldMk cId="1830847363" sldId="283"/>
            <ac:spMk id="17200" creationId="{F24093C6-7755-4EA7-9350-468E18421E80}"/>
          </ac:spMkLst>
        </pc:spChg>
        <pc:spChg chg="mod">
          <ac:chgData name="Vivek Saahil" userId="43ad321a-5946-4c44-869a-99c3331d9527" providerId="ADAL" clId="{EA813354-F016-409C-A55B-EB42D8BC8B73}" dt="2021-04-06T04:33:14.680" v="5341" actId="27803"/>
          <ac:spMkLst>
            <pc:docMk/>
            <pc:sldMk cId="1830847363" sldId="283"/>
            <ac:spMk id="17201" creationId="{58F4E4EF-6B1F-46A6-9DC5-C5F59517BDAD}"/>
          </ac:spMkLst>
        </pc:spChg>
        <pc:spChg chg="mod">
          <ac:chgData name="Vivek Saahil" userId="43ad321a-5946-4c44-869a-99c3331d9527" providerId="ADAL" clId="{EA813354-F016-409C-A55B-EB42D8BC8B73}" dt="2021-04-06T04:33:14.680" v="5341" actId="27803"/>
          <ac:spMkLst>
            <pc:docMk/>
            <pc:sldMk cId="1830847363" sldId="283"/>
            <ac:spMk id="17202" creationId="{825D2AA4-5B21-4227-BD5F-DEF59BCA9033}"/>
          </ac:spMkLst>
        </pc:spChg>
        <pc:spChg chg="mod">
          <ac:chgData name="Vivek Saahil" userId="43ad321a-5946-4c44-869a-99c3331d9527" providerId="ADAL" clId="{EA813354-F016-409C-A55B-EB42D8BC8B73}" dt="2021-04-06T04:33:14.680" v="5341" actId="27803"/>
          <ac:spMkLst>
            <pc:docMk/>
            <pc:sldMk cId="1830847363" sldId="283"/>
            <ac:spMk id="17203" creationId="{5A245898-08D4-46AB-B726-28691583070F}"/>
          </ac:spMkLst>
        </pc:spChg>
        <pc:spChg chg="mod">
          <ac:chgData name="Vivek Saahil" userId="43ad321a-5946-4c44-869a-99c3331d9527" providerId="ADAL" clId="{EA813354-F016-409C-A55B-EB42D8BC8B73}" dt="2021-04-06T04:33:14.680" v="5341" actId="27803"/>
          <ac:spMkLst>
            <pc:docMk/>
            <pc:sldMk cId="1830847363" sldId="283"/>
            <ac:spMk id="17204" creationId="{B38750B3-2EA1-4624-B9E5-2976F0243BE8}"/>
          </ac:spMkLst>
        </pc:spChg>
        <pc:spChg chg="mod">
          <ac:chgData name="Vivek Saahil" userId="43ad321a-5946-4c44-869a-99c3331d9527" providerId="ADAL" clId="{EA813354-F016-409C-A55B-EB42D8BC8B73}" dt="2021-04-06T04:33:14.680" v="5341" actId="27803"/>
          <ac:spMkLst>
            <pc:docMk/>
            <pc:sldMk cId="1830847363" sldId="283"/>
            <ac:spMk id="17205" creationId="{724E05E2-5D59-4ADF-A4D3-0D1CDAC33B22}"/>
          </ac:spMkLst>
        </pc:spChg>
        <pc:spChg chg="mod">
          <ac:chgData name="Vivek Saahil" userId="43ad321a-5946-4c44-869a-99c3331d9527" providerId="ADAL" clId="{EA813354-F016-409C-A55B-EB42D8BC8B73}" dt="2021-04-06T04:33:14.680" v="5341" actId="27803"/>
          <ac:spMkLst>
            <pc:docMk/>
            <pc:sldMk cId="1830847363" sldId="283"/>
            <ac:spMk id="17206" creationId="{5ECE163D-C8B9-462C-927F-7592F5BE46E3}"/>
          </ac:spMkLst>
        </pc:spChg>
        <pc:spChg chg="mod">
          <ac:chgData name="Vivek Saahil" userId="43ad321a-5946-4c44-869a-99c3331d9527" providerId="ADAL" clId="{EA813354-F016-409C-A55B-EB42D8BC8B73}" dt="2021-04-06T04:33:14.680" v="5341" actId="27803"/>
          <ac:spMkLst>
            <pc:docMk/>
            <pc:sldMk cId="1830847363" sldId="283"/>
            <ac:spMk id="17207" creationId="{C34EDDD5-F50A-4A54-AD3D-06D0D67AA28C}"/>
          </ac:spMkLst>
        </pc:spChg>
        <pc:spChg chg="mod">
          <ac:chgData name="Vivek Saahil" userId="43ad321a-5946-4c44-869a-99c3331d9527" providerId="ADAL" clId="{EA813354-F016-409C-A55B-EB42D8BC8B73}" dt="2021-04-06T04:33:14.680" v="5341" actId="27803"/>
          <ac:spMkLst>
            <pc:docMk/>
            <pc:sldMk cId="1830847363" sldId="283"/>
            <ac:spMk id="17208" creationId="{33635F4D-81D5-446E-9029-96CD9AD78A21}"/>
          </ac:spMkLst>
        </pc:spChg>
        <pc:spChg chg="mod">
          <ac:chgData name="Vivek Saahil" userId="43ad321a-5946-4c44-869a-99c3331d9527" providerId="ADAL" clId="{EA813354-F016-409C-A55B-EB42D8BC8B73}" dt="2021-04-06T04:33:14.680" v="5341" actId="27803"/>
          <ac:spMkLst>
            <pc:docMk/>
            <pc:sldMk cId="1830847363" sldId="283"/>
            <ac:spMk id="17209" creationId="{56B4D597-6A54-462F-A3B2-4DD475B6A562}"/>
          </ac:spMkLst>
        </pc:spChg>
        <pc:spChg chg="mod">
          <ac:chgData name="Vivek Saahil" userId="43ad321a-5946-4c44-869a-99c3331d9527" providerId="ADAL" clId="{EA813354-F016-409C-A55B-EB42D8BC8B73}" dt="2021-04-06T04:33:14.680" v="5341" actId="27803"/>
          <ac:spMkLst>
            <pc:docMk/>
            <pc:sldMk cId="1830847363" sldId="283"/>
            <ac:spMk id="17210" creationId="{67650EAE-22EE-473E-A66F-E1295FAA0213}"/>
          </ac:spMkLst>
        </pc:spChg>
        <pc:spChg chg="mod">
          <ac:chgData name="Vivek Saahil" userId="43ad321a-5946-4c44-869a-99c3331d9527" providerId="ADAL" clId="{EA813354-F016-409C-A55B-EB42D8BC8B73}" dt="2021-04-06T04:33:14.680" v="5341" actId="27803"/>
          <ac:spMkLst>
            <pc:docMk/>
            <pc:sldMk cId="1830847363" sldId="283"/>
            <ac:spMk id="17211" creationId="{EB3310D0-21A1-4370-826A-8046AD3632C7}"/>
          </ac:spMkLst>
        </pc:spChg>
        <pc:spChg chg="mod">
          <ac:chgData name="Vivek Saahil" userId="43ad321a-5946-4c44-869a-99c3331d9527" providerId="ADAL" clId="{EA813354-F016-409C-A55B-EB42D8BC8B73}" dt="2021-04-06T04:33:14.680" v="5341" actId="27803"/>
          <ac:spMkLst>
            <pc:docMk/>
            <pc:sldMk cId="1830847363" sldId="283"/>
            <ac:spMk id="17212" creationId="{5CB405D3-256F-4B61-8F98-5C7F7AE8FBDC}"/>
          </ac:spMkLst>
        </pc:spChg>
        <pc:spChg chg="mod">
          <ac:chgData name="Vivek Saahil" userId="43ad321a-5946-4c44-869a-99c3331d9527" providerId="ADAL" clId="{EA813354-F016-409C-A55B-EB42D8BC8B73}" dt="2021-04-06T04:33:14.680" v="5341" actId="27803"/>
          <ac:spMkLst>
            <pc:docMk/>
            <pc:sldMk cId="1830847363" sldId="283"/>
            <ac:spMk id="17213" creationId="{9B013403-0675-4FAA-8998-A126B9553C09}"/>
          </ac:spMkLst>
        </pc:spChg>
        <pc:spChg chg="mod">
          <ac:chgData name="Vivek Saahil" userId="43ad321a-5946-4c44-869a-99c3331d9527" providerId="ADAL" clId="{EA813354-F016-409C-A55B-EB42D8BC8B73}" dt="2021-04-06T04:33:14.680" v="5341" actId="27803"/>
          <ac:spMkLst>
            <pc:docMk/>
            <pc:sldMk cId="1830847363" sldId="283"/>
            <ac:spMk id="17214" creationId="{8975E984-FED8-4B83-B949-7784934ADC59}"/>
          </ac:spMkLst>
        </pc:spChg>
        <pc:spChg chg="mod">
          <ac:chgData name="Vivek Saahil" userId="43ad321a-5946-4c44-869a-99c3331d9527" providerId="ADAL" clId="{EA813354-F016-409C-A55B-EB42D8BC8B73}" dt="2021-04-06T04:33:14.680" v="5341" actId="27803"/>
          <ac:spMkLst>
            <pc:docMk/>
            <pc:sldMk cId="1830847363" sldId="283"/>
            <ac:spMk id="17215" creationId="{44034C62-5758-4B7B-8B01-5C840E7C44EB}"/>
          </ac:spMkLst>
        </pc:spChg>
        <pc:spChg chg="mod">
          <ac:chgData name="Vivek Saahil" userId="43ad321a-5946-4c44-869a-99c3331d9527" providerId="ADAL" clId="{EA813354-F016-409C-A55B-EB42D8BC8B73}" dt="2021-04-06T04:33:14.680" v="5341" actId="27803"/>
          <ac:spMkLst>
            <pc:docMk/>
            <pc:sldMk cId="1830847363" sldId="283"/>
            <ac:spMk id="17216" creationId="{36279EF4-6B3B-4C50-A22B-D42418BDB46C}"/>
          </ac:spMkLst>
        </pc:spChg>
        <pc:spChg chg="mod">
          <ac:chgData name="Vivek Saahil" userId="43ad321a-5946-4c44-869a-99c3331d9527" providerId="ADAL" clId="{EA813354-F016-409C-A55B-EB42D8BC8B73}" dt="2021-04-06T04:33:14.680" v="5341" actId="27803"/>
          <ac:spMkLst>
            <pc:docMk/>
            <pc:sldMk cId="1830847363" sldId="283"/>
            <ac:spMk id="17217" creationId="{EA91AB8D-7320-45B9-B53A-654E9F2157F9}"/>
          </ac:spMkLst>
        </pc:spChg>
        <pc:spChg chg="mod">
          <ac:chgData name="Vivek Saahil" userId="43ad321a-5946-4c44-869a-99c3331d9527" providerId="ADAL" clId="{EA813354-F016-409C-A55B-EB42D8BC8B73}" dt="2021-04-06T04:33:14.680" v="5341" actId="27803"/>
          <ac:spMkLst>
            <pc:docMk/>
            <pc:sldMk cId="1830847363" sldId="283"/>
            <ac:spMk id="17218" creationId="{9760D7A3-7295-4E9C-9A6A-0AFE68AB992B}"/>
          </ac:spMkLst>
        </pc:spChg>
        <pc:spChg chg="mod">
          <ac:chgData name="Vivek Saahil" userId="43ad321a-5946-4c44-869a-99c3331d9527" providerId="ADAL" clId="{EA813354-F016-409C-A55B-EB42D8BC8B73}" dt="2021-04-06T04:33:14.680" v="5341" actId="27803"/>
          <ac:spMkLst>
            <pc:docMk/>
            <pc:sldMk cId="1830847363" sldId="283"/>
            <ac:spMk id="17219" creationId="{BC6F3D90-11ED-4ED4-80CD-71E05FB4971B}"/>
          </ac:spMkLst>
        </pc:spChg>
        <pc:spChg chg="mod">
          <ac:chgData name="Vivek Saahil" userId="43ad321a-5946-4c44-869a-99c3331d9527" providerId="ADAL" clId="{EA813354-F016-409C-A55B-EB42D8BC8B73}" dt="2021-04-06T04:33:14.680" v="5341" actId="27803"/>
          <ac:spMkLst>
            <pc:docMk/>
            <pc:sldMk cId="1830847363" sldId="283"/>
            <ac:spMk id="17220" creationId="{8798CA03-35E6-45B9-B73A-1618A6333359}"/>
          </ac:spMkLst>
        </pc:spChg>
        <pc:spChg chg="mod">
          <ac:chgData name="Vivek Saahil" userId="43ad321a-5946-4c44-869a-99c3331d9527" providerId="ADAL" clId="{EA813354-F016-409C-A55B-EB42D8BC8B73}" dt="2021-04-06T04:33:14.680" v="5341" actId="27803"/>
          <ac:spMkLst>
            <pc:docMk/>
            <pc:sldMk cId="1830847363" sldId="283"/>
            <ac:spMk id="17221" creationId="{36BED2B2-17A0-42E3-9784-529379A923E1}"/>
          </ac:spMkLst>
        </pc:spChg>
        <pc:spChg chg="mod">
          <ac:chgData name="Vivek Saahil" userId="43ad321a-5946-4c44-869a-99c3331d9527" providerId="ADAL" clId="{EA813354-F016-409C-A55B-EB42D8BC8B73}" dt="2021-04-06T04:33:14.680" v="5341" actId="27803"/>
          <ac:spMkLst>
            <pc:docMk/>
            <pc:sldMk cId="1830847363" sldId="283"/>
            <ac:spMk id="17222" creationId="{F2905B35-4DF5-43A5-96A3-AEA2B7FF377F}"/>
          </ac:spMkLst>
        </pc:spChg>
        <pc:spChg chg="mod">
          <ac:chgData name="Vivek Saahil" userId="43ad321a-5946-4c44-869a-99c3331d9527" providerId="ADAL" clId="{EA813354-F016-409C-A55B-EB42D8BC8B73}" dt="2021-04-06T04:33:14.680" v="5341" actId="27803"/>
          <ac:spMkLst>
            <pc:docMk/>
            <pc:sldMk cId="1830847363" sldId="283"/>
            <ac:spMk id="17223" creationId="{096FBF47-8D3E-4CFD-9F6B-D6F378558ED5}"/>
          </ac:spMkLst>
        </pc:spChg>
        <pc:spChg chg="mod">
          <ac:chgData name="Vivek Saahil" userId="43ad321a-5946-4c44-869a-99c3331d9527" providerId="ADAL" clId="{EA813354-F016-409C-A55B-EB42D8BC8B73}" dt="2021-04-06T04:33:14.680" v="5341" actId="27803"/>
          <ac:spMkLst>
            <pc:docMk/>
            <pc:sldMk cId="1830847363" sldId="283"/>
            <ac:spMk id="17224" creationId="{4FA3D3B2-E2CE-4BEB-B2D3-473B01EE33BA}"/>
          </ac:spMkLst>
        </pc:spChg>
        <pc:spChg chg="mod">
          <ac:chgData name="Vivek Saahil" userId="43ad321a-5946-4c44-869a-99c3331d9527" providerId="ADAL" clId="{EA813354-F016-409C-A55B-EB42D8BC8B73}" dt="2021-04-06T04:33:14.680" v="5341" actId="27803"/>
          <ac:spMkLst>
            <pc:docMk/>
            <pc:sldMk cId="1830847363" sldId="283"/>
            <ac:spMk id="17225" creationId="{A129EEC3-EA74-420B-9145-38EE4880B331}"/>
          </ac:spMkLst>
        </pc:spChg>
        <pc:spChg chg="mod">
          <ac:chgData name="Vivek Saahil" userId="43ad321a-5946-4c44-869a-99c3331d9527" providerId="ADAL" clId="{EA813354-F016-409C-A55B-EB42D8BC8B73}" dt="2021-04-06T04:33:14.680" v="5341" actId="27803"/>
          <ac:spMkLst>
            <pc:docMk/>
            <pc:sldMk cId="1830847363" sldId="283"/>
            <ac:spMk id="17226" creationId="{4365491F-CC42-44D4-8BD7-B747377900D5}"/>
          </ac:spMkLst>
        </pc:spChg>
        <pc:spChg chg="mod">
          <ac:chgData name="Vivek Saahil" userId="43ad321a-5946-4c44-869a-99c3331d9527" providerId="ADAL" clId="{EA813354-F016-409C-A55B-EB42D8BC8B73}" dt="2021-04-06T04:33:14.680" v="5341" actId="27803"/>
          <ac:spMkLst>
            <pc:docMk/>
            <pc:sldMk cId="1830847363" sldId="283"/>
            <ac:spMk id="17227" creationId="{EA9BFACA-E3CA-4765-A6DA-39F1CC469B91}"/>
          </ac:spMkLst>
        </pc:spChg>
        <pc:spChg chg="mod">
          <ac:chgData name="Vivek Saahil" userId="43ad321a-5946-4c44-869a-99c3331d9527" providerId="ADAL" clId="{EA813354-F016-409C-A55B-EB42D8BC8B73}" dt="2021-04-06T04:33:14.680" v="5341" actId="27803"/>
          <ac:spMkLst>
            <pc:docMk/>
            <pc:sldMk cId="1830847363" sldId="283"/>
            <ac:spMk id="17228" creationId="{29188D54-7FED-4269-8734-DA4020090A5C}"/>
          </ac:spMkLst>
        </pc:spChg>
        <pc:spChg chg="mod">
          <ac:chgData name="Vivek Saahil" userId="43ad321a-5946-4c44-869a-99c3331d9527" providerId="ADAL" clId="{EA813354-F016-409C-A55B-EB42D8BC8B73}" dt="2021-04-06T04:33:14.680" v="5341" actId="27803"/>
          <ac:spMkLst>
            <pc:docMk/>
            <pc:sldMk cId="1830847363" sldId="283"/>
            <ac:spMk id="17229" creationId="{0FD4EB1E-4891-42EE-9D3B-9D988A1E2A9D}"/>
          </ac:spMkLst>
        </pc:spChg>
        <pc:spChg chg="mod">
          <ac:chgData name="Vivek Saahil" userId="43ad321a-5946-4c44-869a-99c3331d9527" providerId="ADAL" clId="{EA813354-F016-409C-A55B-EB42D8BC8B73}" dt="2021-04-06T04:33:14.680" v="5341" actId="27803"/>
          <ac:spMkLst>
            <pc:docMk/>
            <pc:sldMk cId="1830847363" sldId="283"/>
            <ac:spMk id="17230" creationId="{7919B209-2618-43B0-B5E8-ACE7E6C62ED5}"/>
          </ac:spMkLst>
        </pc:spChg>
        <pc:spChg chg="mod">
          <ac:chgData name="Vivek Saahil" userId="43ad321a-5946-4c44-869a-99c3331d9527" providerId="ADAL" clId="{EA813354-F016-409C-A55B-EB42D8BC8B73}" dt="2021-04-06T04:33:14.680" v="5341" actId="27803"/>
          <ac:spMkLst>
            <pc:docMk/>
            <pc:sldMk cId="1830847363" sldId="283"/>
            <ac:spMk id="17231" creationId="{059494E5-323C-47C7-B39D-1A3EDF93BCA2}"/>
          </ac:spMkLst>
        </pc:spChg>
        <pc:spChg chg="mod">
          <ac:chgData name="Vivek Saahil" userId="43ad321a-5946-4c44-869a-99c3331d9527" providerId="ADAL" clId="{EA813354-F016-409C-A55B-EB42D8BC8B73}" dt="2021-04-06T04:33:14.680" v="5341" actId="27803"/>
          <ac:spMkLst>
            <pc:docMk/>
            <pc:sldMk cId="1830847363" sldId="283"/>
            <ac:spMk id="17232" creationId="{2A62A634-3E5D-4005-B828-5D961AB69A45}"/>
          </ac:spMkLst>
        </pc:spChg>
        <pc:spChg chg="mod">
          <ac:chgData name="Vivek Saahil" userId="43ad321a-5946-4c44-869a-99c3331d9527" providerId="ADAL" clId="{EA813354-F016-409C-A55B-EB42D8BC8B73}" dt="2021-04-06T04:33:14.680" v="5341" actId="27803"/>
          <ac:spMkLst>
            <pc:docMk/>
            <pc:sldMk cId="1830847363" sldId="283"/>
            <ac:spMk id="17233" creationId="{6D7E59FF-07FD-452E-BE84-2261D46413CB}"/>
          </ac:spMkLst>
        </pc:spChg>
        <pc:spChg chg="mod">
          <ac:chgData name="Vivek Saahil" userId="43ad321a-5946-4c44-869a-99c3331d9527" providerId="ADAL" clId="{EA813354-F016-409C-A55B-EB42D8BC8B73}" dt="2021-04-06T04:33:14.680" v="5341" actId="27803"/>
          <ac:spMkLst>
            <pc:docMk/>
            <pc:sldMk cId="1830847363" sldId="283"/>
            <ac:spMk id="17234" creationId="{AB8847E0-DE15-4C85-A3E0-867030469578}"/>
          </ac:spMkLst>
        </pc:spChg>
        <pc:spChg chg="mod">
          <ac:chgData name="Vivek Saahil" userId="43ad321a-5946-4c44-869a-99c3331d9527" providerId="ADAL" clId="{EA813354-F016-409C-A55B-EB42D8BC8B73}" dt="2021-04-06T04:33:14.680" v="5341" actId="27803"/>
          <ac:spMkLst>
            <pc:docMk/>
            <pc:sldMk cId="1830847363" sldId="283"/>
            <ac:spMk id="17235" creationId="{3D752FB5-BB67-4B57-B37D-3D0F28377C30}"/>
          </ac:spMkLst>
        </pc:spChg>
        <pc:spChg chg="mod">
          <ac:chgData name="Vivek Saahil" userId="43ad321a-5946-4c44-869a-99c3331d9527" providerId="ADAL" clId="{EA813354-F016-409C-A55B-EB42D8BC8B73}" dt="2021-04-06T04:33:14.680" v="5341" actId="27803"/>
          <ac:spMkLst>
            <pc:docMk/>
            <pc:sldMk cId="1830847363" sldId="283"/>
            <ac:spMk id="17236" creationId="{7A2985A3-13A3-4DA7-B77A-0F14AF21A2E8}"/>
          </ac:spMkLst>
        </pc:spChg>
        <pc:spChg chg="mod">
          <ac:chgData name="Vivek Saahil" userId="43ad321a-5946-4c44-869a-99c3331d9527" providerId="ADAL" clId="{EA813354-F016-409C-A55B-EB42D8BC8B73}" dt="2021-04-06T04:33:14.680" v="5341" actId="27803"/>
          <ac:spMkLst>
            <pc:docMk/>
            <pc:sldMk cId="1830847363" sldId="283"/>
            <ac:spMk id="17237" creationId="{8C63C97F-1CD0-4336-A7CB-299AB0E852A9}"/>
          </ac:spMkLst>
        </pc:spChg>
        <pc:spChg chg="mod">
          <ac:chgData name="Vivek Saahil" userId="43ad321a-5946-4c44-869a-99c3331d9527" providerId="ADAL" clId="{EA813354-F016-409C-A55B-EB42D8BC8B73}" dt="2021-04-06T04:33:14.680" v="5341" actId="27803"/>
          <ac:spMkLst>
            <pc:docMk/>
            <pc:sldMk cId="1830847363" sldId="283"/>
            <ac:spMk id="17238" creationId="{0BD6D935-FC11-4A8E-BAE1-CA64166DD189}"/>
          </ac:spMkLst>
        </pc:spChg>
        <pc:spChg chg="mod">
          <ac:chgData name="Vivek Saahil" userId="43ad321a-5946-4c44-869a-99c3331d9527" providerId="ADAL" clId="{EA813354-F016-409C-A55B-EB42D8BC8B73}" dt="2021-04-06T04:33:14.680" v="5341" actId="27803"/>
          <ac:spMkLst>
            <pc:docMk/>
            <pc:sldMk cId="1830847363" sldId="283"/>
            <ac:spMk id="17239" creationId="{61FDC330-D7A4-4646-8B2A-B91BF6C42585}"/>
          </ac:spMkLst>
        </pc:spChg>
        <pc:spChg chg="mod">
          <ac:chgData name="Vivek Saahil" userId="43ad321a-5946-4c44-869a-99c3331d9527" providerId="ADAL" clId="{EA813354-F016-409C-A55B-EB42D8BC8B73}" dt="2021-04-06T04:33:14.680" v="5341" actId="27803"/>
          <ac:spMkLst>
            <pc:docMk/>
            <pc:sldMk cId="1830847363" sldId="283"/>
            <ac:spMk id="17240" creationId="{6E347EB5-D36E-4E4F-804E-36DC857B065A}"/>
          </ac:spMkLst>
        </pc:spChg>
        <pc:spChg chg="mod">
          <ac:chgData name="Vivek Saahil" userId="43ad321a-5946-4c44-869a-99c3331d9527" providerId="ADAL" clId="{EA813354-F016-409C-A55B-EB42D8BC8B73}" dt="2021-04-06T04:33:14.680" v="5341" actId="27803"/>
          <ac:spMkLst>
            <pc:docMk/>
            <pc:sldMk cId="1830847363" sldId="283"/>
            <ac:spMk id="17241" creationId="{F33C35CC-4080-443B-9CF1-9B574B589B12}"/>
          </ac:spMkLst>
        </pc:spChg>
        <pc:spChg chg="mod">
          <ac:chgData name="Vivek Saahil" userId="43ad321a-5946-4c44-869a-99c3331d9527" providerId="ADAL" clId="{EA813354-F016-409C-A55B-EB42D8BC8B73}" dt="2021-04-06T04:33:14.680" v="5341" actId="27803"/>
          <ac:spMkLst>
            <pc:docMk/>
            <pc:sldMk cId="1830847363" sldId="283"/>
            <ac:spMk id="17242" creationId="{B864C8E0-B014-4ECE-8576-83C72419BEFE}"/>
          </ac:spMkLst>
        </pc:spChg>
        <pc:spChg chg="mod">
          <ac:chgData name="Vivek Saahil" userId="43ad321a-5946-4c44-869a-99c3331d9527" providerId="ADAL" clId="{EA813354-F016-409C-A55B-EB42D8BC8B73}" dt="2021-04-06T04:33:14.680" v="5341" actId="27803"/>
          <ac:spMkLst>
            <pc:docMk/>
            <pc:sldMk cId="1830847363" sldId="283"/>
            <ac:spMk id="17243" creationId="{4C13AD0C-5643-44EE-B016-FF3E28BF3862}"/>
          </ac:spMkLst>
        </pc:spChg>
        <pc:spChg chg="mod">
          <ac:chgData name="Vivek Saahil" userId="43ad321a-5946-4c44-869a-99c3331d9527" providerId="ADAL" clId="{EA813354-F016-409C-A55B-EB42D8BC8B73}" dt="2021-04-06T04:33:14.680" v="5341" actId="27803"/>
          <ac:spMkLst>
            <pc:docMk/>
            <pc:sldMk cId="1830847363" sldId="283"/>
            <ac:spMk id="17244" creationId="{C45AC638-0E77-43F9-BF51-B5CDE8F58AD6}"/>
          </ac:spMkLst>
        </pc:spChg>
        <pc:spChg chg="mod">
          <ac:chgData name="Vivek Saahil" userId="43ad321a-5946-4c44-869a-99c3331d9527" providerId="ADAL" clId="{EA813354-F016-409C-A55B-EB42D8BC8B73}" dt="2021-04-06T04:33:14.680" v="5341" actId="27803"/>
          <ac:spMkLst>
            <pc:docMk/>
            <pc:sldMk cId="1830847363" sldId="283"/>
            <ac:spMk id="17245" creationId="{91DF6FCD-93E5-4B77-B2EB-3B07B20B09EC}"/>
          </ac:spMkLst>
        </pc:spChg>
        <pc:spChg chg="mod">
          <ac:chgData name="Vivek Saahil" userId="43ad321a-5946-4c44-869a-99c3331d9527" providerId="ADAL" clId="{EA813354-F016-409C-A55B-EB42D8BC8B73}" dt="2021-04-06T04:33:14.680" v="5341" actId="27803"/>
          <ac:spMkLst>
            <pc:docMk/>
            <pc:sldMk cId="1830847363" sldId="283"/>
            <ac:spMk id="17246" creationId="{5748369E-E0A9-4223-96FD-EE6C8BE9353B}"/>
          </ac:spMkLst>
        </pc:spChg>
        <pc:spChg chg="mod">
          <ac:chgData name="Vivek Saahil" userId="43ad321a-5946-4c44-869a-99c3331d9527" providerId="ADAL" clId="{EA813354-F016-409C-A55B-EB42D8BC8B73}" dt="2021-04-06T04:33:14.680" v="5341" actId="27803"/>
          <ac:spMkLst>
            <pc:docMk/>
            <pc:sldMk cId="1830847363" sldId="283"/>
            <ac:spMk id="17247" creationId="{41B1027F-ECE1-472B-839B-081A12D8D472}"/>
          </ac:spMkLst>
        </pc:spChg>
        <pc:spChg chg="mod">
          <ac:chgData name="Vivek Saahil" userId="43ad321a-5946-4c44-869a-99c3331d9527" providerId="ADAL" clId="{EA813354-F016-409C-A55B-EB42D8BC8B73}" dt="2021-04-06T04:33:14.680" v="5341" actId="27803"/>
          <ac:spMkLst>
            <pc:docMk/>
            <pc:sldMk cId="1830847363" sldId="283"/>
            <ac:spMk id="17248" creationId="{85472939-C460-40AF-A56A-38BB116FC5E6}"/>
          </ac:spMkLst>
        </pc:spChg>
        <pc:spChg chg="mod">
          <ac:chgData name="Vivek Saahil" userId="43ad321a-5946-4c44-869a-99c3331d9527" providerId="ADAL" clId="{EA813354-F016-409C-A55B-EB42D8BC8B73}" dt="2021-04-06T04:33:14.680" v="5341" actId="27803"/>
          <ac:spMkLst>
            <pc:docMk/>
            <pc:sldMk cId="1830847363" sldId="283"/>
            <ac:spMk id="17249" creationId="{3180B909-5D30-43DC-A6D0-3F28016F9CBE}"/>
          </ac:spMkLst>
        </pc:spChg>
        <pc:spChg chg="mod">
          <ac:chgData name="Vivek Saahil" userId="43ad321a-5946-4c44-869a-99c3331d9527" providerId="ADAL" clId="{EA813354-F016-409C-A55B-EB42D8BC8B73}" dt="2021-04-06T04:33:14.680" v="5341" actId="27803"/>
          <ac:spMkLst>
            <pc:docMk/>
            <pc:sldMk cId="1830847363" sldId="283"/>
            <ac:spMk id="17250" creationId="{ED813439-EF87-48CB-8581-14523341E502}"/>
          </ac:spMkLst>
        </pc:spChg>
        <pc:spChg chg="mod">
          <ac:chgData name="Vivek Saahil" userId="43ad321a-5946-4c44-869a-99c3331d9527" providerId="ADAL" clId="{EA813354-F016-409C-A55B-EB42D8BC8B73}" dt="2021-04-06T04:33:14.680" v="5341" actId="27803"/>
          <ac:spMkLst>
            <pc:docMk/>
            <pc:sldMk cId="1830847363" sldId="283"/>
            <ac:spMk id="17251" creationId="{CBE86974-078A-4FD2-8736-C7FA6EB61630}"/>
          </ac:spMkLst>
        </pc:spChg>
        <pc:spChg chg="mod">
          <ac:chgData name="Vivek Saahil" userId="43ad321a-5946-4c44-869a-99c3331d9527" providerId="ADAL" clId="{EA813354-F016-409C-A55B-EB42D8BC8B73}" dt="2021-04-06T04:33:14.680" v="5341" actId="27803"/>
          <ac:spMkLst>
            <pc:docMk/>
            <pc:sldMk cId="1830847363" sldId="283"/>
            <ac:spMk id="17252" creationId="{4E4193C5-3DE4-402D-80F4-E1A7D42FEDDC}"/>
          </ac:spMkLst>
        </pc:spChg>
        <pc:spChg chg="mod">
          <ac:chgData name="Vivek Saahil" userId="43ad321a-5946-4c44-869a-99c3331d9527" providerId="ADAL" clId="{EA813354-F016-409C-A55B-EB42D8BC8B73}" dt="2021-04-06T04:33:14.680" v="5341" actId="27803"/>
          <ac:spMkLst>
            <pc:docMk/>
            <pc:sldMk cId="1830847363" sldId="283"/>
            <ac:spMk id="17253" creationId="{EB95C485-CECE-4FB6-B0F1-8BF6E87B2D23}"/>
          </ac:spMkLst>
        </pc:spChg>
        <pc:spChg chg="mod">
          <ac:chgData name="Vivek Saahil" userId="43ad321a-5946-4c44-869a-99c3331d9527" providerId="ADAL" clId="{EA813354-F016-409C-A55B-EB42D8BC8B73}" dt="2021-04-06T04:33:14.680" v="5341" actId="27803"/>
          <ac:spMkLst>
            <pc:docMk/>
            <pc:sldMk cId="1830847363" sldId="283"/>
            <ac:spMk id="17254" creationId="{D33899B5-89DE-42E7-8F11-71B613740BB8}"/>
          </ac:spMkLst>
        </pc:spChg>
        <pc:spChg chg="mod">
          <ac:chgData name="Vivek Saahil" userId="43ad321a-5946-4c44-869a-99c3331d9527" providerId="ADAL" clId="{EA813354-F016-409C-A55B-EB42D8BC8B73}" dt="2021-04-06T04:33:14.680" v="5341" actId="27803"/>
          <ac:spMkLst>
            <pc:docMk/>
            <pc:sldMk cId="1830847363" sldId="283"/>
            <ac:spMk id="17255" creationId="{57B3FC9F-4B42-4CF6-8874-281FA3A30526}"/>
          </ac:spMkLst>
        </pc:spChg>
        <pc:spChg chg="mod">
          <ac:chgData name="Vivek Saahil" userId="43ad321a-5946-4c44-869a-99c3331d9527" providerId="ADAL" clId="{EA813354-F016-409C-A55B-EB42D8BC8B73}" dt="2021-04-06T04:33:14.680" v="5341" actId="27803"/>
          <ac:spMkLst>
            <pc:docMk/>
            <pc:sldMk cId="1830847363" sldId="283"/>
            <ac:spMk id="17256" creationId="{CC31291C-EA6D-49D0-9A62-F7B14E50A28E}"/>
          </ac:spMkLst>
        </pc:spChg>
        <pc:spChg chg="mod">
          <ac:chgData name="Vivek Saahil" userId="43ad321a-5946-4c44-869a-99c3331d9527" providerId="ADAL" clId="{EA813354-F016-409C-A55B-EB42D8BC8B73}" dt="2021-04-06T04:33:14.680" v="5341" actId="27803"/>
          <ac:spMkLst>
            <pc:docMk/>
            <pc:sldMk cId="1830847363" sldId="283"/>
            <ac:spMk id="17257" creationId="{959A938B-7B86-45F8-AF47-7348DFE8DD56}"/>
          </ac:spMkLst>
        </pc:spChg>
        <pc:spChg chg="mod">
          <ac:chgData name="Vivek Saahil" userId="43ad321a-5946-4c44-869a-99c3331d9527" providerId="ADAL" clId="{EA813354-F016-409C-A55B-EB42D8BC8B73}" dt="2021-04-06T04:33:14.680" v="5341" actId="27803"/>
          <ac:spMkLst>
            <pc:docMk/>
            <pc:sldMk cId="1830847363" sldId="283"/>
            <ac:spMk id="17258" creationId="{A392713D-76D8-4499-B280-D0E5ED523E91}"/>
          </ac:spMkLst>
        </pc:spChg>
        <pc:spChg chg="mod">
          <ac:chgData name="Vivek Saahil" userId="43ad321a-5946-4c44-869a-99c3331d9527" providerId="ADAL" clId="{EA813354-F016-409C-A55B-EB42D8BC8B73}" dt="2021-04-06T04:33:14.680" v="5341" actId="27803"/>
          <ac:spMkLst>
            <pc:docMk/>
            <pc:sldMk cId="1830847363" sldId="283"/>
            <ac:spMk id="17259" creationId="{D8BE3DC3-441F-4E30-A394-58FB7B9AA238}"/>
          </ac:spMkLst>
        </pc:spChg>
        <pc:spChg chg="mod">
          <ac:chgData name="Vivek Saahil" userId="43ad321a-5946-4c44-869a-99c3331d9527" providerId="ADAL" clId="{EA813354-F016-409C-A55B-EB42D8BC8B73}" dt="2021-04-06T04:33:14.680" v="5341" actId="27803"/>
          <ac:spMkLst>
            <pc:docMk/>
            <pc:sldMk cId="1830847363" sldId="283"/>
            <ac:spMk id="17260" creationId="{677D021E-0E44-4988-830F-AC523D298A2B}"/>
          </ac:spMkLst>
        </pc:spChg>
        <pc:spChg chg="mod">
          <ac:chgData name="Vivek Saahil" userId="43ad321a-5946-4c44-869a-99c3331d9527" providerId="ADAL" clId="{EA813354-F016-409C-A55B-EB42D8BC8B73}" dt="2021-04-06T04:33:14.680" v="5341" actId="27803"/>
          <ac:spMkLst>
            <pc:docMk/>
            <pc:sldMk cId="1830847363" sldId="283"/>
            <ac:spMk id="17261" creationId="{8D103377-ED51-4802-873A-A07581161A77}"/>
          </ac:spMkLst>
        </pc:spChg>
        <pc:spChg chg="mod">
          <ac:chgData name="Vivek Saahil" userId="43ad321a-5946-4c44-869a-99c3331d9527" providerId="ADAL" clId="{EA813354-F016-409C-A55B-EB42D8BC8B73}" dt="2021-04-06T04:33:14.680" v="5341" actId="27803"/>
          <ac:spMkLst>
            <pc:docMk/>
            <pc:sldMk cId="1830847363" sldId="283"/>
            <ac:spMk id="17262" creationId="{2FECE503-90E3-4CF5-9578-B02386855DB9}"/>
          </ac:spMkLst>
        </pc:spChg>
        <pc:spChg chg="mod">
          <ac:chgData name="Vivek Saahil" userId="43ad321a-5946-4c44-869a-99c3331d9527" providerId="ADAL" clId="{EA813354-F016-409C-A55B-EB42D8BC8B73}" dt="2021-04-06T04:33:14.680" v="5341" actId="27803"/>
          <ac:spMkLst>
            <pc:docMk/>
            <pc:sldMk cId="1830847363" sldId="283"/>
            <ac:spMk id="17263" creationId="{7776F3C8-93AB-4CFA-82C2-7DD7C5084370}"/>
          </ac:spMkLst>
        </pc:spChg>
        <pc:spChg chg="mod">
          <ac:chgData name="Vivek Saahil" userId="43ad321a-5946-4c44-869a-99c3331d9527" providerId="ADAL" clId="{EA813354-F016-409C-A55B-EB42D8BC8B73}" dt="2021-04-06T04:33:14.680" v="5341" actId="27803"/>
          <ac:spMkLst>
            <pc:docMk/>
            <pc:sldMk cId="1830847363" sldId="283"/>
            <ac:spMk id="17264" creationId="{F2C28C48-047E-4727-9460-67D16DC1A1E2}"/>
          </ac:spMkLst>
        </pc:spChg>
        <pc:spChg chg="mod">
          <ac:chgData name="Vivek Saahil" userId="43ad321a-5946-4c44-869a-99c3331d9527" providerId="ADAL" clId="{EA813354-F016-409C-A55B-EB42D8BC8B73}" dt="2021-04-06T04:33:14.680" v="5341" actId="27803"/>
          <ac:spMkLst>
            <pc:docMk/>
            <pc:sldMk cId="1830847363" sldId="283"/>
            <ac:spMk id="17265" creationId="{688637CC-7EEE-4EA6-8F08-DB0BD34421C4}"/>
          </ac:spMkLst>
        </pc:spChg>
        <pc:spChg chg="mod">
          <ac:chgData name="Vivek Saahil" userId="43ad321a-5946-4c44-869a-99c3331d9527" providerId="ADAL" clId="{EA813354-F016-409C-A55B-EB42D8BC8B73}" dt="2021-04-06T04:33:14.680" v="5341" actId="27803"/>
          <ac:spMkLst>
            <pc:docMk/>
            <pc:sldMk cId="1830847363" sldId="283"/>
            <ac:spMk id="17266" creationId="{ACFBEAB9-04CE-4EAE-8D58-99A226B88176}"/>
          </ac:spMkLst>
        </pc:spChg>
        <pc:spChg chg="mod">
          <ac:chgData name="Vivek Saahil" userId="43ad321a-5946-4c44-869a-99c3331d9527" providerId="ADAL" clId="{EA813354-F016-409C-A55B-EB42D8BC8B73}" dt="2021-04-06T04:33:14.680" v="5341" actId="27803"/>
          <ac:spMkLst>
            <pc:docMk/>
            <pc:sldMk cId="1830847363" sldId="283"/>
            <ac:spMk id="17267" creationId="{393A7127-BA9B-4C86-834A-9A4D0E0A6222}"/>
          </ac:spMkLst>
        </pc:spChg>
        <pc:spChg chg="mod">
          <ac:chgData name="Vivek Saahil" userId="43ad321a-5946-4c44-869a-99c3331d9527" providerId="ADAL" clId="{EA813354-F016-409C-A55B-EB42D8BC8B73}" dt="2021-04-06T04:33:14.680" v="5341" actId="27803"/>
          <ac:spMkLst>
            <pc:docMk/>
            <pc:sldMk cId="1830847363" sldId="283"/>
            <ac:spMk id="17268" creationId="{F76F5021-C36A-49C5-87B6-D878C8D9A268}"/>
          </ac:spMkLst>
        </pc:spChg>
        <pc:spChg chg="mod">
          <ac:chgData name="Vivek Saahil" userId="43ad321a-5946-4c44-869a-99c3331d9527" providerId="ADAL" clId="{EA813354-F016-409C-A55B-EB42D8BC8B73}" dt="2021-04-06T04:33:14.680" v="5341" actId="27803"/>
          <ac:spMkLst>
            <pc:docMk/>
            <pc:sldMk cId="1830847363" sldId="283"/>
            <ac:spMk id="17269" creationId="{DE20301F-EB8D-4462-A7BF-7A4D9E859F34}"/>
          </ac:spMkLst>
        </pc:spChg>
        <pc:spChg chg="mod">
          <ac:chgData name="Vivek Saahil" userId="43ad321a-5946-4c44-869a-99c3331d9527" providerId="ADAL" clId="{EA813354-F016-409C-A55B-EB42D8BC8B73}" dt="2021-04-06T04:33:14.680" v="5341" actId="27803"/>
          <ac:spMkLst>
            <pc:docMk/>
            <pc:sldMk cId="1830847363" sldId="283"/>
            <ac:spMk id="17270" creationId="{69F2985D-E736-4274-9498-B85A70A829E4}"/>
          </ac:spMkLst>
        </pc:spChg>
        <pc:spChg chg="mod">
          <ac:chgData name="Vivek Saahil" userId="43ad321a-5946-4c44-869a-99c3331d9527" providerId="ADAL" clId="{EA813354-F016-409C-A55B-EB42D8BC8B73}" dt="2021-04-06T04:33:14.680" v="5341" actId="27803"/>
          <ac:spMkLst>
            <pc:docMk/>
            <pc:sldMk cId="1830847363" sldId="283"/>
            <ac:spMk id="17271" creationId="{E269B193-B50B-4237-994E-907ED4F86236}"/>
          </ac:spMkLst>
        </pc:spChg>
        <pc:spChg chg="mod">
          <ac:chgData name="Vivek Saahil" userId="43ad321a-5946-4c44-869a-99c3331d9527" providerId="ADAL" clId="{EA813354-F016-409C-A55B-EB42D8BC8B73}" dt="2021-04-06T04:33:14.680" v="5341" actId="27803"/>
          <ac:spMkLst>
            <pc:docMk/>
            <pc:sldMk cId="1830847363" sldId="283"/>
            <ac:spMk id="17272" creationId="{8A8D65CE-14FA-4E2C-A3D0-2EBB53E6F552}"/>
          </ac:spMkLst>
        </pc:spChg>
        <pc:spChg chg="mod">
          <ac:chgData name="Vivek Saahil" userId="43ad321a-5946-4c44-869a-99c3331d9527" providerId="ADAL" clId="{EA813354-F016-409C-A55B-EB42D8BC8B73}" dt="2021-04-06T04:33:14.680" v="5341" actId="27803"/>
          <ac:spMkLst>
            <pc:docMk/>
            <pc:sldMk cId="1830847363" sldId="283"/>
            <ac:spMk id="17273" creationId="{84DD4393-4490-47D7-B712-CFE6C21D4C66}"/>
          </ac:spMkLst>
        </pc:spChg>
        <pc:spChg chg="mod">
          <ac:chgData name="Vivek Saahil" userId="43ad321a-5946-4c44-869a-99c3331d9527" providerId="ADAL" clId="{EA813354-F016-409C-A55B-EB42D8BC8B73}" dt="2021-04-06T04:33:14.680" v="5341" actId="27803"/>
          <ac:spMkLst>
            <pc:docMk/>
            <pc:sldMk cId="1830847363" sldId="283"/>
            <ac:spMk id="17274" creationId="{DA719E9C-13B4-4E67-B582-6A7FBD141BA4}"/>
          </ac:spMkLst>
        </pc:spChg>
        <pc:spChg chg="mod">
          <ac:chgData name="Vivek Saahil" userId="43ad321a-5946-4c44-869a-99c3331d9527" providerId="ADAL" clId="{EA813354-F016-409C-A55B-EB42D8BC8B73}" dt="2021-04-06T04:33:14.680" v="5341" actId="27803"/>
          <ac:spMkLst>
            <pc:docMk/>
            <pc:sldMk cId="1830847363" sldId="283"/>
            <ac:spMk id="17275" creationId="{EDB5AD8C-E36A-491E-ABC9-BF469CB37090}"/>
          </ac:spMkLst>
        </pc:spChg>
        <pc:spChg chg="mod">
          <ac:chgData name="Vivek Saahil" userId="43ad321a-5946-4c44-869a-99c3331d9527" providerId="ADAL" clId="{EA813354-F016-409C-A55B-EB42D8BC8B73}" dt="2021-04-06T04:33:14.680" v="5341" actId="27803"/>
          <ac:spMkLst>
            <pc:docMk/>
            <pc:sldMk cId="1830847363" sldId="283"/>
            <ac:spMk id="17276" creationId="{9943847D-0628-46DD-A0A2-75B3A59A84FF}"/>
          </ac:spMkLst>
        </pc:spChg>
        <pc:spChg chg="mod">
          <ac:chgData name="Vivek Saahil" userId="43ad321a-5946-4c44-869a-99c3331d9527" providerId="ADAL" clId="{EA813354-F016-409C-A55B-EB42D8BC8B73}" dt="2021-04-06T04:33:14.680" v="5341" actId="27803"/>
          <ac:spMkLst>
            <pc:docMk/>
            <pc:sldMk cId="1830847363" sldId="283"/>
            <ac:spMk id="17277" creationId="{44C5A959-3E09-41B9-9202-3EDD5B956F90}"/>
          </ac:spMkLst>
        </pc:spChg>
        <pc:spChg chg="mod">
          <ac:chgData name="Vivek Saahil" userId="43ad321a-5946-4c44-869a-99c3331d9527" providerId="ADAL" clId="{EA813354-F016-409C-A55B-EB42D8BC8B73}" dt="2021-04-06T04:33:14.680" v="5341" actId="27803"/>
          <ac:spMkLst>
            <pc:docMk/>
            <pc:sldMk cId="1830847363" sldId="283"/>
            <ac:spMk id="17278" creationId="{4E410F5B-98C1-48B2-A434-D246B0959AEE}"/>
          </ac:spMkLst>
        </pc:spChg>
        <pc:spChg chg="mod">
          <ac:chgData name="Vivek Saahil" userId="43ad321a-5946-4c44-869a-99c3331d9527" providerId="ADAL" clId="{EA813354-F016-409C-A55B-EB42D8BC8B73}" dt="2021-04-06T04:33:14.680" v="5341" actId="27803"/>
          <ac:spMkLst>
            <pc:docMk/>
            <pc:sldMk cId="1830847363" sldId="283"/>
            <ac:spMk id="17279" creationId="{633B9D3E-4619-4117-B550-354A7D6AA83F}"/>
          </ac:spMkLst>
        </pc:spChg>
        <pc:spChg chg="mod">
          <ac:chgData name="Vivek Saahil" userId="43ad321a-5946-4c44-869a-99c3331d9527" providerId="ADAL" clId="{EA813354-F016-409C-A55B-EB42D8BC8B73}" dt="2021-04-06T04:33:14.680" v="5341" actId="27803"/>
          <ac:spMkLst>
            <pc:docMk/>
            <pc:sldMk cId="1830847363" sldId="283"/>
            <ac:spMk id="17280" creationId="{9D270AC0-B5BD-4917-BC1C-742AFF278604}"/>
          </ac:spMkLst>
        </pc:spChg>
        <pc:spChg chg="mod">
          <ac:chgData name="Vivek Saahil" userId="43ad321a-5946-4c44-869a-99c3331d9527" providerId="ADAL" clId="{EA813354-F016-409C-A55B-EB42D8BC8B73}" dt="2021-04-06T04:33:14.680" v="5341" actId="27803"/>
          <ac:spMkLst>
            <pc:docMk/>
            <pc:sldMk cId="1830847363" sldId="283"/>
            <ac:spMk id="17281" creationId="{74CC30B9-A79E-40D8-BB48-F3534AD20487}"/>
          </ac:spMkLst>
        </pc:spChg>
        <pc:spChg chg="mod">
          <ac:chgData name="Vivek Saahil" userId="43ad321a-5946-4c44-869a-99c3331d9527" providerId="ADAL" clId="{EA813354-F016-409C-A55B-EB42D8BC8B73}" dt="2021-04-06T04:33:14.680" v="5341" actId="27803"/>
          <ac:spMkLst>
            <pc:docMk/>
            <pc:sldMk cId="1830847363" sldId="283"/>
            <ac:spMk id="17282" creationId="{BC61026D-3730-4134-981A-EB3E8A5D8553}"/>
          </ac:spMkLst>
        </pc:spChg>
        <pc:spChg chg="mod">
          <ac:chgData name="Vivek Saahil" userId="43ad321a-5946-4c44-869a-99c3331d9527" providerId="ADAL" clId="{EA813354-F016-409C-A55B-EB42D8BC8B73}" dt="2021-04-06T04:33:14.680" v="5341" actId="27803"/>
          <ac:spMkLst>
            <pc:docMk/>
            <pc:sldMk cId="1830847363" sldId="283"/>
            <ac:spMk id="17283" creationId="{A6F4046E-EDEB-4D97-ADED-20C2608E5CBA}"/>
          </ac:spMkLst>
        </pc:spChg>
        <pc:spChg chg="mod">
          <ac:chgData name="Vivek Saahil" userId="43ad321a-5946-4c44-869a-99c3331d9527" providerId="ADAL" clId="{EA813354-F016-409C-A55B-EB42D8BC8B73}" dt="2021-04-06T04:33:14.680" v="5341" actId="27803"/>
          <ac:spMkLst>
            <pc:docMk/>
            <pc:sldMk cId="1830847363" sldId="283"/>
            <ac:spMk id="17284" creationId="{68602B0A-EBAB-4C4B-A0CD-DC5933FF90A3}"/>
          </ac:spMkLst>
        </pc:spChg>
        <pc:spChg chg="mod">
          <ac:chgData name="Vivek Saahil" userId="43ad321a-5946-4c44-869a-99c3331d9527" providerId="ADAL" clId="{EA813354-F016-409C-A55B-EB42D8BC8B73}" dt="2021-04-06T04:33:14.680" v="5341" actId="27803"/>
          <ac:spMkLst>
            <pc:docMk/>
            <pc:sldMk cId="1830847363" sldId="283"/>
            <ac:spMk id="17285" creationId="{A70E3646-F061-48E8-8C81-64FF0AADFB97}"/>
          </ac:spMkLst>
        </pc:spChg>
        <pc:spChg chg="mod">
          <ac:chgData name="Vivek Saahil" userId="43ad321a-5946-4c44-869a-99c3331d9527" providerId="ADAL" clId="{EA813354-F016-409C-A55B-EB42D8BC8B73}" dt="2021-04-06T04:33:14.680" v="5341" actId="27803"/>
          <ac:spMkLst>
            <pc:docMk/>
            <pc:sldMk cId="1830847363" sldId="283"/>
            <ac:spMk id="17286" creationId="{3CDF3B9F-D5F5-4A5B-9CE8-176EC44E1063}"/>
          </ac:spMkLst>
        </pc:spChg>
        <pc:spChg chg="mod">
          <ac:chgData name="Vivek Saahil" userId="43ad321a-5946-4c44-869a-99c3331d9527" providerId="ADAL" clId="{EA813354-F016-409C-A55B-EB42D8BC8B73}" dt="2021-04-06T04:33:14.680" v="5341" actId="27803"/>
          <ac:spMkLst>
            <pc:docMk/>
            <pc:sldMk cId="1830847363" sldId="283"/>
            <ac:spMk id="17287" creationId="{DFB6FF55-F063-4215-AD44-9D79BFAB6842}"/>
          </ac:spMkLst>
        </pc:spChg>
        <pc:spChg chg="mod">
          <ac:chgData name="Vivek Saahil" userId="43ad321a-5946-4c44-869a-99c3331d9527" providerId="ADAL" clId="{EA813354-F016-409C-A55B-EB42D8BC8B73}" dt="2021-04-06T04:33:14.680" v="5341" actId="27803"/>
          <ac:spMkLst>
            <pc:docMk/>
            <pc:sldMk cId="1830847363" sldId="283"/>
            <ac:spMk id="17288" creationId="{305D959E-F865-44A7-A607-1F99DDC54298}"/>
          </ac:spMkLst>
        </pc:spChg>
        <pc:spChg chg="mod">
          <ac:chgData name="Vivek Saahil" userId="43ad321a-5946-4c44-869a-99c3331d9527" providerId="ADAL" clId="{EA813354-F016-409C-A55B-EB42D8BC8B73}" dt="2021-04-06T04:33:14.680" v="5341" actId="27803"/>
          <ac:spMkLst>
            <pc:docMk/>
            <pc:sldMk cId="1830847363" sldId="283"/>
            <ac:spMk id="17289" creationId="{4BD5B767-E494-47B5-9DB8-3860C3645E65}"/>
          </ac:spMkLst>
        </pc:spChg>
        <pc:spChg chg="mod">
          <ac:chgData name="Vivek Saahil" userId="43ad321a-5946-4c44-869a-99c3331d9527" providerId="ADAL" clId="{EA813354-F016-409C-A55B-EB42D8BC8B73}" dt="2021-04-06T04:33:14.680" v="5341" actId="27803"/>
          <ac:spMkLst>
            <pc:docMk/>
            <pc:sldMk cId="1830847363" sldId="283"/>
            <ac:spMk id="17290" creationId="{E600CF09-7DE3-4307-8771-3D2254034660}"/>
          </ac:spMkLst>
        </pc:spChg>
        <pc:spChg chg="mod">
          <ac:chgData name="Vivek Saahil" userId="43ad321a-5946-4c44-869a-99c3331d9527" providerId="ADAL" clId="{EA813354-F016-409C-A55B-EB42D8BC8B73}" dt="2021-04-06T04:33:14.680" v="5341" actId="27803"/>
          <ac:spMkLst>
            <pc:docMk/>
            <pc:sldMk cId="1830847363" sldId="283"/>
            <ac:spMk id="17291" creationId="{AC74FFC8-8A3D-4392-AB2B-03F54A3B6D1B}"/>
          </ac:spMkLst>
        </pc:spChg>
        <pc:spChg chg="mod">
          <ac:chgData name="Vivek Saahil" userId="43ad321a-5946-4c44-869a-99c3331d9527" providerId="ADAL" clId="{EA813354-F016-409C-A55B-EB42D8BC8B73}" dt="2021-04-06T04:33:14.680" v="5341" actId="27803"/>
          <ac:spMkLst>
            <pc:docMk/>
            <pc:sldMk cId="1830847363" sldId="283"/>
            <ac:spMk id="17292" creationId="{272CBFD1-D671-4791-8081-AA9C515031E8}"/>
          </ac:spMkLst>
        </pc:spChg>
        <pc:spChg chg="mod">
          <ac:chgData name="Vivek Saahil" userId="43ad321a-5946-4c44-869a-99c3331d9527" providerId="ADAL" clId="{EA813354-F016-409C-A55B-EB42D8BC8B73}" dt="2021-04-06T04:33:14.680" v="5341" actId="27803"/>
          <ac:spMkLst>
            <pc:docMk/>
            <pc:sldMk cId="1830847363" sldId="283"/>
            <ac:spMk id="17293" creationId="{C06A2578-D974-4D88-8B93-4A50D3D86FA5}"/>
          </ac:spMkLst>
        </pc:spChg>
        <pc:spChg chg="mod">
          <ac:chgData name="Vivek Saahil" userId="43ad321a-5946-4c44-869a-99c3331d9527" providerId="ADAL" clId="{EA813354-F016-409C-A55B-EB42D8BC8B73}" dt="2021-04-06T04:33:14.680" v="5341" actId="27803"/>
          <ac:spMkLst>
            <pc:docMk/>
            <pc:sldMk cId="1830847363" sldId="283"/>
            <ac:spMk id="17294" creationId="{145C60A5-2976-4960-A84B-D48CF07DA98B}"/>
          </ac:spMkLst>
        </pc:spChg>
        <pc:spChg chg="mod">
          <ac:chgData name="Vivek Saahil" userId="43ad321a-5946-4c44-869a-99c3331d9527" providerId="ADAL" clId="{EA813354-F016-409C-A55B-EB42D8BC8B73}" dt="2021-04-06T04:33:14.680" v="5341" actId="27803"/>
          <ac:spMkLst>
            <pc:docMk/>
            <pc:sldMk cId="1830847363" sldId="283"/>
            <ac:spMk id="17295" creationId="{71B4186B-A7A2-4B59-9873-8F41BE0F6E32}"/>
          </ac:spMkLst>
        </pc:spChg>
        <pc:spChg chg="mod">
          <ac:chgData name="Vivek Saahil" userId="43ad321a-5946-4c44-869a-99c3331d9527" providerId="ADAL" clId="{EA813354-F016-409C-A55B-EB42D8BC8B73}" dt="2021-04-06T04:33:14.680" v="5341" actId="27803"/>
          <ac:spMkLst>
            <pc:docMk/>
            <pc:sldMk cId="1830847363" sldId="283"/>
            <ac:spMk id="17296" creationId="{8EE7FC00-D90A-4985-9CA5-C288BEB9E8C3}"/>
          </ac:spMkLst>
        </pc:spChg>
        <pc:spChg chg="mod">
          <ac:chgData name="Vivek Saahil" userId="43ad321a-5946-4c44-869a-99c3331d9527" providerId="ADAL" clId="{EA813354-F016-409C-A55B-EB42D8BC8B73}" dt="2021-04-06T04:33:14.680" v="5341" actId="27803"/>
          <ac:spMkLst>
            <pc:docMk/>
            <pc:sldMk cId="1830847363" sldId="283"/>
            <ac:spMk id="17297" creationId="{B409058E-471F-4740-B572-3B4F531DC3EB}"/>
          </ac:spMkLst>
        </pc:spChg>
        <pc:spChg chg="mod">
          <ac:chgData name="Vivek Saahil" userId="43ad321a-5946-4c44-869a-99c3331d9527" providerId="ADAL" clId="{EA813354-F016-409C-A55B-EB42D8BC8B73}" dt="2021-04-06T04:33:14.680" v="5341" actId="27803"/>
          <ac:spMkLst>
            <pc:docMk/>
            <pc:sldMk cId="1830847363" sldId="283"/>
            <ac:spMk id="17298" creationId="{4CC554CD-7950-4844-A647-061B62863893}"/>
          </ac:spMkLst>
        </pc:spChg>
        <pc:spChg chg="mod">
          <ac:chgData name="Vivek Saahil" userId="43ad321a-5946-4c44-869a-99c3331d9527" providerId="ADAL" clId="{EA813354-F016-409C-A55B-EB42D8BC8B73}" dt="2021-04-06T04:33:14.680" v="5341" actId="27803"/>
          <ac:spMkLst>
            <pc:docMk/>
            <pc:sldMk cId="1830847363" sldId="283"/>
            <ac:spMk id="17299" creationId="{5ADCFA46-858E-43DF-B876-0953A301561A}"/>
          </ac:spMkLst>
        </pc:spChg>
        <pc:spChg chg="mod">
          <ac:chgData name="Vivek Saahil" userId="43ad321a-5946-4c44-869a-99c3331d9527" providerId="ADAL" clId="{EA813354-F016-409C-A55B-EB42D8BC8B73}" dt="2021-04-06T04:33:14.680" v="5341" actId="27803"/>
          <ac:spMkLst>
            <pc:docMk/>
            <pc:sldMk cId="1830847363" sldId="283"/>
            <ac:spMk id="17300" creationId="{C23FBD15-4879-43BB-B5F2-F45F2CA0DE79}"/>
          </ac:spMkLst>
        </pc:spChg>
        <pc:spChg chg="mod">
          <ac:chgData name="Vivek Saahil" userId="43ad321a-5946-4c44-869a-99c3331d9527" providerId="ADAL" clId="{EA813354-F016-409C-A55B-EB42D8BC8B73}" dt="2021-04-06T04:33:14.680" v="5341" actId="27803"/>
          <ac:spMkLst>
            <pc:docMk/>
            <pc:sldMk cId="1830847363" sldId="283"/>
            <ac:spMk id="17301" creationId="{E6AC66A8-2922-42BC-B5E7-4E20F4D8B5FE}"/>
          </ac:spMkLst>
        </pc:spChg>
        <pc:spChg chg="mod">
          <ac:chgData name="Vivek Saahil" userId="43ad321a-5946-4c44-869a-99c3331d9527" providerId="ADAL" clId="{EA813354-F016-409C-A55B-EB42D8BC8B73}" dt="2021-04-06T04:33:14.680" v="5341" actId="27803"/>
          <ac:spMkLst>
            <pc:docMk/>
            <pc:sldMk cId="1830847363" sldId="283"/>
            <ac:spMk id="17302" creationId="{0A8A780D-6204-4B76-847B-35E5335159A0}"/>
          </ac:spMkLst>
        </pc:spChg>
        <pc:spChg chg="mod">
          <ac:chgData name="Vivek Saahil" userId="43ad321a-5946-4c44-869a-99c3331d9527" providerId="ADAL" clId="{EA813354-F016-409C-A55B-EB42D8BC8B73}" dt="2021-04-06T04:33:14.680" v="5341" actId="27803"/>
          <ac:spMkLst>
            <pc:docMk/>
            <pc:sldMk cId="1830847363" sldId="283"/>
            <ac:spMk id="17303" creationId="{ABFB942C-38F6-4F65-A287-C5587B0E1CC9}"/>
          </ac:spMkLst>
        </pc:spChg>
        <pc:spChg chg="mod">
          <ac:chgData name="Vivek Saahil" userId="43ad321a-5946-4c44-869a-99c3331d9527" providerId="ADAL" clId="{EA813354-F016-409C-A55B-EB42D8BC8B73}" dt="2021-04-06T04:33:14.680" v="5341" actId="27803"/>
          <ac:spMkLst>
            <pc:docMk/>
            <pc:sldMk cId="1830847363" sldId="283"/>
            <ac:spMk id="17304" creationId="{321EDBBC-7AA2-46DB-83AE-A5DB65DDDE5B}"/>
          </ac:spMkLst>
        </pc:spChg>
        <pc:spChg chg="mod">
          <ac:chgData name="Vivek Saahil" userId="43ad321a-5946-4c44-869a-99c3331d9527" providerId="ADAL" clId="{EA813354-F016-409C-A55B-EB42D8BC8B73}" dt="2021-04-06T04:33:14.680" v="5341" actId="27803"/>
          <ac:spMkLst>
            <pc:docMk/>
            <pc:sldMk cId="1830847363" sldId="283"/>
            <ac:spMk id="17305" creationId="{97E5B988-BEC3-41C9-8FAB-59A879DDBA7C}"/>
          </ac:spMkLst>
        </pc:spChg>
        <pc:spChg chg="mod">
          <ac:chgData name="Vivek Saahil" userId="43ad321a-5946-4c44-869a-99c3331d9527" providerId="ADAL" clId="{EA813354-F016-409C-A55B-EB42D8BC8B73}" dt="2021-04-06T04:33:14.680" v="5341" actId="27803"/>
          <ac:spMkLst>
            <pc:docMk/>
            <pc:sldMk cId="1830847363" sldId="283"/>
            <ac:spMk id="17306" creationId="{E4CFE88A-536D-497E-A40E-F78EE06B62E3}"/>
          </ac:spMkLst>
        </pc:spChg>
        <pc:spChg chg="mod">
          <ac:chgData name="Vivek Saahil" userId="43ad321a-5946-4c44-869a-99c3331d9527" providerId="ADAL" clId="{EA813354-F016-409C-A55B-EB42D8BC8B73}" dt="2021-04-06T04:33:14.680" v="5341" actId="27803"/>
          <ac:spMkLst>
            <pc:docMk/>
            <pc:sldMk cId="1830847363" sldId="283"/>
            <ac:spMk id="17307" creationId="{610898B3-B84C-4AC8-B6E7-F931CA49903C}"/>
          </ac:spMkLst>
        </pc:spChg>
        <pc:spChg chg="mod">
          <ac:chgData name="Vivek Saahil" userId="43ad321a-5946-4c44-869a-99c3331d9527" providerId="ADAL" clId="{EA813354-F016-409C-A55B-EB42D8BC8B73}" dt="2021-04-06T04:33:14.680" v="5341" actId="27803"/>
          <ac:spMkLst>
            <pc:docMk/>
            <pc:sldMk cId="1830847363" sldId="283"/>
            <ac:spMk id="17308" creationId="{645ED603-BEEC-4F86-8F8B-C180E9DBA6D2}"/>
          </ac:spMkLst>
        </pc:spChg>
        <pc:spChg chg="mod">
          <ac:chgData name="Vivek Saahil" userId="43ad321a-5946-4c44-869a-99c3331d9527" providerId="ADAL" clId="{EA813354-F016-409C-A55B-EB42D8BC8B73}" dt="2021-04-06T04:33:14.680" v="5341" actId="27803"/>
          <ac:spMkLst>
            <pc:docMk/>
            <pc:sldMk cId="1830847363" sldId="283"/>
            <ac:spMk id="17309" creationId="{0626F60A-F9FB-4482-889D-ED28ABDB9D8B}"/>
          </ac:spMkLst>
        </pc:spChg>
        <pc:spChg chg="mod">
          <ac:chgData name="Vivek Saahil" userId="43ad321a-5946-4c44-869a-99c3331d9527" providerId="ADAL" clId="{EA813354-F016-409C-A55B-EB42D8BC8B73}" dt="2021-04-06T04:33:14.680" v="5341" actId="27803"/>
          <ac:spMkLst>
            <pc:docMk/>
            <pc:sldMk cId="1830847363" sldId="283"/>
            <ac:spMk id="17310" creationId="{0B38899F-BA78-4DE2-B67B-65028DDC01BB}"/>
          </ac:spMkLst>
        </pc:spChg>
        <pc:spChg chg="mod">
          <ac:chgData name="Vivek Saahil" userId="43ad321a-5946-4c44-869a-99c3331d9527" providerId="ADAL" clId="{EA813354-F016-409C-A55B-EB42D8BC8B73}" dt="2021-04-06T04:33:14.680" v="5341" actId="27803"/>
          <ac:spMkLst>
            <pc:docMk/>
            <pc:sldMk cId="1830847363" sldId="283"/>
            <ac:spMk id="17311" creationId="{406299CC-1034-4625-A770-FBFB08644441}"/>
          </ac:spMkLst>
        </pc:spChg>
        <pc:spChg chg="mod">
          <ac:chgData name="Vivek Saahil" userId="43ad321a-5946-4c44-869a-99c3331d9527" providerId="ADAL" clId="{EA813354-F016-409C-A55B-EB42D8BC8B73}" dt="2021-04-06T04:33:14.680" v="5341" actId="27803"/>
          <ac:spMkLst>
            <pc:docMk/>
            <pc:sldMk cId="1830847363" sldId="283"/>
            <ac:spMk id="17312" creationId="{A2E4F15A-9303-4FE6-B1F1-497FB3F403C8}"/>
          </ac:spMkLst>
        </pc:spChg>
        <pc:spChg chg="mod">
          <ac:chgData name="Vivek Saahil" userId="43ad321a-5946-4c44-869a-99c3331d9527" providerId="ADAL" clId="{EA813354-F016-409C-A55B-EB42D8BC8B73}" dt="2021-04-06T04:33:14.680" v="5341" actId="27803"/>
          <ac:spMkLst>
            <pc:docMk/>
            <pc:sldMk cId="1830847363" sldId="283"/>
            <ac:spMk id="17313" creationId="{573A3680-E3A9-4099-9D9B-B0BEAA834BF3}"/>
          </ac:spMkLst>
        </pc:spChg>
        <pc:spChg chg="mod">
          <ac:chgData name="Vivek Saahil" userId="43ad321a-5946-4c44-869a-99c3331d9527" providerId="ADAL" clId="{EA813354-F016-409C-A55B-EB42D8BC8B73}" dt="2021-04-06T04:33:14.680" v="5341" actId="27803"/>
          <ac:spMkLst>
            <pc:docMk/>
            <pc:sldMk cId="1830847363" sldId="283"/>
            <ac:spMk id="17314" creationId="{FD9C3310-2338-4ADB-B194-874290B8655D}"/>
          </ac:spMkLst>
        </pc:spChg>
        <pc:spChg chg="mod">
          <ac:chgData name="Vivek Saahil" userId="43ad321a-5946-4c44-869a-99c3331d9527" providerId="ADAL" clId="{EA813354-F016-409C-A55B-EB42D8BC8B73}" dt="2021-04-06T04:33:14.680" v="5341" actId="27803"/>
          <ac:spMkLst>
            <pc:docMk/>
            <pc:sldMk cId="1830847363" sldId="283"/>
            <ac:spMk id="17315" creationId="{DB0197BD-0BB6-4A81-8453-04BFB181B8DC}"/>
          </ac:spMkLst>
        </pc:spChg>
        <pc:spChg chg="mod">
          <ac:chgData name="Vivek Saahil" userId="43ad321a-5946-4c44-869a-99c3331d9527" providerId="ADAL" clId="{EA813354-F016-409C-A55B-EB42D8BC8B73}" dt="2021-04-06T04:33:14.680" v="5341" actId="27803"/>
          <ac:spMkLst>
            <pc:docMk/>
            <pc:sldMk cId="1830847363" sldId="283"/>
            <ac:spMk id="17316" creationId="{CE4CE811-0673-4C20-B049-24FC766D7EAD}"/>
          </ac:spMkLst>
        </pc:spChg>
        <pc:spChg chg="mod">
          <ac:chgData name="Vivek Saahil" userId="43ad321a-5946-4c44-869a-99c3331d9527" providerId="ADAL" clId="{EA813354-F016-409C-A55B-EB42D8BC8B73}" dt="2021-04-06T04:33:14.680" v="5341" actId="27803"/>
          <ac:spMkLst>
            <pc:docMk/>
            <pc:sldMk cId="1830847363" sldId="283"/>
            <ac:spMk id="17317" creationId="{89690010-D7F4-449C-A332-BD04CA88C643}"/>
          </ac:spMkLst>
        </pc:spChg>
        <pc:spChg chg="mod">
          <ac:chgData name="Vivek Saahil" userId="43ad321a-5946-4c44-869a-99c3331d9527" providerId="ADAL" clId="{EA813354-F016-409C-A55B-EB42D8BC8B73}" dt="2021-04-06T04:33:14.680" v="5341" actId="27803"/>
          <ac:spMkLst>
            <pc:docMk/>
            <pc:sldMk cId="1830847363" sldId="283"/>
            <ac:spMk id="17318" creationId="{BB5127C0-E818-4303-8E95-052CB395EDE0}"/>
          </ac:spMkLst>
        </pc:spChg>
        <pc:spChg chg="mod">
          <ac:chgData name="Vivek Saahil" userId="43ad321a-5946-4c44-869a-99c3331d9527" providerId="ADAL" clId="{EA813354-F016-409C-A55B-EB42D8BC8B73}" dt="2021-04-06T04:33:14.680" v="5341" actId="27803"/>
          <ac:spMkLst>
            <pc:docMk/>
            <pc:sldMk cId="1830847363" sldId="283"/>
            <ac:spMk id="17319" creationId="{535AF9AC-F045-4025-805F-66AFB32E331D}"/>
          </ac:spMkLst>
        </pc:spChg>
        <pc:spChg chg="mod">
          <ac:chgData name="Vivek Saahil" userId="43ad321a-5946-4c44-869a-99c3331d9527" providerId="ADAL" clId="{EA813354-F016-409C-A55B-EB42D8BC8B73}" dt="2021-04-06T04:33:14.680" v="5341" actId="27803"/>
          <ac:spMkLst>
            <pc:docMk/>
            <pc:sldMk cId="1830847363" sldId="283"/>
            <ac:spMk id="17320" creationId="{288C4288-4623-41D4-B624-D6A5A028B5ED}"/>
          </ac:spMkLst>
        </pc:spChg>
        <pc:spChg chg="mod">
          <ac:chgData name="Vivek Saahil" userId="43ad321a-5946-4c44-869a-99c3331d9527" providerId="ADAL" clId="{EA813354-F016-409C-A55B-EB42D8BC8B73}" dt="2021-04-06T04:33:14.680" v="5341" actId="27803"/>
          <ac:spMkLst>
            <pc:docMk/>
            <pc:sldMk cId="1830847363" sldId="283"/>
            <ac:spMk id="17321" creationId="{B83ED5AA-F794-49C9-9646-5D44F5B6A014}"/>
          </ac:spMkLst>
        </pc:spChg>
        <pc:spChg chg="mod">
          <ac:chgData name="Vivek Saahil" userId="43ad321a-5946-4c44-869a-99c3331d9527" providerId="ADAL" clId="{EA813354-F016-409C-A55B-EB42D8BC8B73}" dt="2021-04-06T04:33:14.680" v="5341" actId="27803"/>
          <ac:spMkLst>
            <pc:docMk/>
            <pc:sldMk cId="1830847363" sldId="283"/>
            <ac:spMk id="17322" creationId="{C23709A3-3D39-4806-83C3-1B40745BB99C}"/>
          </ac:spMkLst>
        </pc:spChg>
        <pc:spChg chg="mod">
          <ac:chgData name="Vivek Saahil" userId="43ad321a-5946-4c44-869a-99c3331d9527" providerId="ADAL" clId="{EA813354-F016-409C-A55B-EB42D8BC8B73}" dt="2021-04-06T04:33:14.680" v="5341" actId="27803"/>
          <ac:spMkLst>
            <pc:docMk/>
            <pc:sldMk cId="1830847363" sldId="283"/>
            <ac:spMk id="17323" creationId="{A7C5D679-2783-489B-85B0-BA2BA4AAC986}"/>
          </ac:spMkLst>
        </pc:spChg>
        <pc:spChg chg="mod">
          <ac:chgData name="Vivek Saahil" userId="43ad321a-5946-4c44-869a-99c3331d9527" providerId="ADAL" clId="{EA813354-F016-409C-A55B-EB42D8BC8B73}" dt="2021-04-06T04:33:14.680" v="5341" actId="27803"/>
          <ac:spMkLst>
            <pc:docMk/>
            <pc:sldMk cId="1830847363" sldId="283"/>
            <ac:spMk id="17324" creationId="{AA9A5046-352F-4BE0-A27D-6EBE02CE3FE8}"/>
          </ac:spMkLst>
        </pc:spChg>
        <pc:spChg chg="mod">
          <ac:chgData name="Vivek Saahil" userId="43ad321a-5946-4c44-869a-99c3331d9527" providerId="ADAL" clId="{EA813354-F016-409C-A55B-EB42D8BC8B73}" dt="2021-04-06T04:33:14.680" v="5341" actId="27803"/>
          <ac:spMkLst>
            <pc:docMk/>
            <pc:sldMk cId="1830847363" sldId="283"/>
            <ac:spMk id="17325" creationId="{791A78B7-4D96-4D92-A1D3-1587206F803D}"/>
          </ac:spMkLst>
        </pc:spChg>
        <pc:spChg chg="mod">
          <ac:chgData name="Vivek Saahil" userId="43ad321a-5946-4c44-869a-99c3331d9527" providerId="ADAL" clId="{EA813354-F016-409C-A55B-EB42D8BC8B73}" dt="2021-04-06T04:33:14.680" v="5341" actId="27803"/>
          <ac:spMkLst>
            <pc:docMk/>
            <pc:sldMk cId="1830847363" sldId="283"/>
            <ac:spMk id="17326" creationId="{6A3134FF-6E6B-409C-9071-1C3E7A71A6BA}"/>
          </ac:spMkLst>
        </pc:spChg>
        <pc:spChg chg="mod">
          <ac:chgData name="Vivek Saahil" userId="43ad321a-5946-4c44-869a-99c3331d9527" providerId="ADAL" clId="{EA813354-F016-409C-A55B-EB42D8BC8B73}" dt="2021-04-06T04:33:14.680" v="5341" actId="27803"/>
          <ac:spMkLst>
            <pc:docMk/>
            <pc:sldMk cId="1830847363" sldId="283"/>
            <ac:spMk id="17327" creationId="{63999209-7ED2-41FE-88CC-5DC2DFDB61B0}"/>
          </ac:spMkLst>
        </pc:spChg>
        <pc:spChg chg="mod">
          <ac:chgData name="Vivek Saahil" userId="43ad321a-5946-4c44-869a-99c3331d9527" providerId="ADAL" clId="{EA813354-F016-409C-A55B-EB42D8BC8B73}" dt="2021-04-06T04:33:14.680" v="5341" actId="27803"/>
          <ac:spMkLst>
            <pc:docMk/>
            <pc:sldMk cId="1830847363" sldId="283"/>
            <ac:spMk id="17328" creationId="{C6C490B4-645A-4639-8270-A6D78114DB7E}"/>
          </ac:spMkLst>
        </pc:spChg>
        <pc:spChg chg="mod">
          <ac:chgData name="Vivek Saahil" userId="43ad321a-5946-4c44-869a-99c3331d9527" providerId="ADAL" clId="{EA813354-F016-409C-A55B-EB42D8BC8B73}" dt="2021-04-06T04:33:14.680" v="5341" actId="27803"/>
          <ac:spMkLst>
            <pc:docMk/>
            <pc:sldMk cId="1830847363" sldId="283"/>
            <ac:spMk id="17329" creationId="{41D6D91F-CE81-4A80-9CCB-D98BE089CB8C}"/>
          </ac:spMkLst>
        </pc:spChg>
        <pc:spChg chg="mod">
          <ac:chgData name="Vivek Saahil" userId="43ad321a-5946-4c44-869a-99c3331d9527" providerId="ADAL" clId="{EA813354-F016-409C-A55B-EB42D8BC8B73}" dt="2021-04-06T04:33:14.680" v="5341" actId="27803"/>
          <ac:spMkLst>
            <pc:docMk/>
            <pc:sldMk cId="1830847363" sldId="283"/>
            <ac:spMk id="17330" creationId="{FDC56D05-813F-4205-BFC0-2B3C7EE3A380}"/>
          </ac:spMkLst>
        </pc:spChg>
        <pc:spChg chg="mod">
          <ac:chgData name="Vivek Saahil" userId="43ad321a-5946-4c44-869a-99c3331d9527" providerId="ADAL" clId="{EA813354-F016-409C-A55B-EB42D8BC8B73}" dt="2021-04-06T04:33:14.680" v="5341" actId="27803"/>
          <ac:spMkLst>
            <pc:docMk/>
            <pc:sldMk cId="1830847363" sldId="283"/>
            <ac:spMk id="17331" creationId="{5471E5D8-43DD-4C58-A483-4A3E4A2644F5}"/>
          </ac:spMkLst>
        </pc:spChg>
        <pc:spChg chg="mod">
          <ac:chgData name="Vivek Saahil" userId="43ad321a-5946-4c44-869a-99c3331d9527" providerId="ADAL" clId="{EA813354-F016-409C-A55B-EB42D8BC8B73}" dt="2021-04-06T04:33:14.680" v="5341" actId="27803"/>
          <ac:spMkLst>
            <pc:docMk/>
            <pc:sldMk cId="1830847363" sldId="283"/>
            <ac:spMk id="17332" creationId="{C9EC1002-89BA-4DED-99D6-4554765D9732}"/>
          </ac:spMkLst>
        </pc:spChg>
        <pc:spChg chg="mod">
          <ac:chgData name="Vivek Saahil" userId="43ad321a-5946-4c44-869a-99c3331d9527" providerId="ADAL" clId="{EA813354-F016-409C-A55B-EB42D8BC8B73}" dt="2021-04-06T04:33:14.680" v="5341" actId="27803"/>
          <ac:spMkLst>
            <pc:docMk/>
            <pc:sldMk cId="1830847363" sldId="283"/>
            <ac:spMk id="17333" creationId="{8AEC434B-3224-4AF4-94B3-A5555178DE84}"/>
          </ac:spMkLst>
        </pc:spChg>
        <pc:spChg chg="mod">
          <ac:chgData name="Vivek Saahil" userId="43ad321a-5946-4c44-869a-99c3331d9527" providerId="ADAL" clId="{EA813354-F016-409C-A55B-EB42D8BC8B73}" dt="2021-04-06T04:33:14.680" v="5341" actId="27803"/>
          <ac:spMkLst>
            <pc:docMk/>
            <pc:sldMk cId="1830847363" sldId="283"/>
            <ac:spMk id="17334" creationId="{5486CE62-4B3B-48B7-ABEF-0D4E58E50789}"/>
          </ac:spMkLst>
        </pc:spChg>
        <pc:spChg chg="mod">
          <ac:chgData name="Vivek Saahil" userId="43ad321a-5946-4c44-869a-99c3331d9527" providerId="ADAL" clId="{EA813354-F016-409C-A55B-EB42D8BC8B73}" dt="2021-04-06T04:33:14.680" v="5341" actId="27803"/>
          <ac:spMkLst>
            <pc:docMk/>
            <pc:sldMk cId="1830847363" sldId="283"/>
            <ac:spMk id="17335" creationId="{FC070C94-3E25-479F-A723-B67A0198E500}"/>
          </ac:spMkLst>
        </pc:spChg>
        <pc:spChg chg="mod">
          <ac:chgData name="Vivek Saahil" userId="43ad321a-5946-4c44-869a-99c3331d9527" providerId="ADAL" clId="{EA813354-F016-409C-A55B-EB42D8BC8B73}" dt="2021-04-06T04:33:14.680" v="5341" actId="27803"/>
          <ac:spMkLst>
            <pc:docMk/>
            <pc:sldMk cId="1830847363" sldId="283"/>
            <ac:spMk id="17336" creationId="{B604C1DF-4FD5-4628-AAEB-178593D5870D}"/>
          </ac:spMkLst>
        </pc:spChg>
        <pc:spChg chg="mod">
          <ac:chgData name="Vivek Saahil" userId="43ad321a-5946-4c44-869a-99c3331d9527" providerId="ADAL" clId="{EA813354-F016-409C-A55B-EB42D8BC8B73}" dt="2021-04-06T04:33:14.680" v="5341" actId="27803"/>
          <ac:spMkLst>
            <pc:docMk/>
            <pc:sldMk cId="1830847363" sldId="283"/>
            <ac:spMk id="17337" creationId="{10EB4451-DEB8-40E3-8779-B964491FDDE9}"/>
          </ac:spMkLst>
        </pc:spChg>
        <pc:spChg chg="mod">
          <ac:chgData name="Vivek Saahil" userId="43ad321a-5946-4c44-869a-99c3331d9527" providerId="ADAL" clId="{EA813354-F016-409C-A55B-EB42D8BC8B73}" dt="2021-04-06T04:33:14.680" v="5341" actId="27803"/>
          <ac:spMkLst>
            <pc:docMk/>
            <pc:sldMk cId="1830847363" sldId="283"/>
            <ac:spMk id="17338" creationId="{A0071F8B-1A5C-4FFF-96AB-BC1DDAC161E7}"/>
          </ac:spMkLst>
        </pc:spChg>
        <pc:spChg chg="mod">
          <ac:chgData name="Vivek Saahil" userId="43ad321a-5946-4c44-869a-99c3331d9527" providerId="ADAL" clId="{EA813354-F016-409C-A55B-EB42D8BC8B73}" dt="2021-04-06T04:33:14.680" v="5341" actId="27803"/>
          <ac:spMkLst>
            <pc:docMk/>
            <pc:sldMk cId="1830847363" sldId="283"/>
            <ac:spMk id="17339" creationId="{CA4256AF-5042-47C4-A750-15C454AC52A7}"/>
          </ac:spMkLst>
        </pc:spChg>
        <pc:spChg chg="mod">
          <ac:chgData name="Vivek Saahil" userId="43ad321a-5946-4c44-869a-99c3331d9527" providerId="ADAL" clId="{EA813354-F016-409C-A55B-EB42D8BC8B73}" dt="2021-04-06T04:33:14.680" v="5341" actId="27803"/>
          <ac:spMkLst>
            <pc:docMk/>
            <pc:sldMk cId="1830847363" sldId="283"/>
            <ac:spMk id="17340" creationId="{0D98B144-DE96-4E0D-9FCE-CD945CD71F29}"/>
          </ac:spMkLst>
        </pc:spChg>
        <pc:spChg chg="mod">
          <ac:chgData name="Vivek Saahil" userId="43ad321a-5946-4c44-869a-99c3331d9527" providerId="ADAL" clId="{EA813354-F016-409C-A55B-EB42D8BC8B73}" dt="2021-04-06T04:33:14.680" v="5341" actId="27803"/>
          <ac:spMkLst>
            <pc:docMk/>
            <pc:sldMk cId="1830847363" sldId="283"/>
            <ac:spMk id="17341" creationId="{6D1985FA-C602-4278-BC7B-002C85713850}"/>
          </ac:spMkLst>
        </pc:spChg>
        <pc:spChg chg="mod">
          <ac:chgData name="Vivek Saahil" userId="43ad321a-5946-4c44-869a-99c3331d9527" providerId="ADAL" clId="{EA813354-F016-409C-A55B-EB42D8BC8B73}" dt="2021-04-06T04:33:14.680" v="5341" actId="27803"/>
          <ac:spMkLst>
            <pc:docMk/>
            <pc:sldMk cId="1830847363" sldId="283"/>
            <ac:spMk id="17342" creationId="{C4A17B3E-8F22-4B80-8595-7E1DC9414F76}"/>
          </ac:spMkLst>
        </pc:spChg>
        <pc:spChg chg="mod">
          <ac:chgData name="Vivek Saahil" userId="43ad321a-5946-4c44-869a-99c3331d9527" providerId="ADAL" clId="{EA813354-F016-409C-A55B-EB42D8BC8B73}" dt="2021-04-06T04:33:14.680" v="5341" actId="27803"/>
          <ac:spMkLst>
            <pc:docMk/>
            <pc:sldMk cId="1830847363" sldId="283"/>
            <ac:spMk id="17343" creationId="{9B301B47-8174-4941-914B-FF0654142574}"/>
          </ac:spMkLst>
        </pc:spChg>
        <pc:spChg chg="mod">
          <ac:chgData name="Vivek Saahil" userId="43ad321a-5946-4c44-869a-99c3331d9527" providerId="ADAL" clId="{EA813354-F016-409C-A55B-EB42D8BC8B73}" dt="2021-04-06T04:33:14.680" v="5341" actId="27803"/>
          <ac:spMkLst>
            <pc:docMk/>
            <pc:sldMk cId="1830847363" sldId="283"/>
            <ac:spMk id="17344" creationId="{7A02E374-3BF4-491F-981E-CCC837186C45}"/>
          </ac:spMkLst>
        </pc:spChg>
        <pc:spChg chg="mod">
          <ac:chgData name="Vivek Saahil" userId="43ad321a-5946-4c44-869a-99c3331d9527" providerId="ADAL" clId="{EA813354-F016-409C-A55B-EB42D8BC8B73}" dt="2021-04-06T04:33:14.680" v="5341" actId="27803"/>
          <ac:spMkLst>
            <pc:docMk/>
            <pc:sldMk cId="1830847363" sldId="283"/>
            <ac:spMk id="17345" creationId="{996F3A83-61BE-4244-B5F0-649E4FFB596C}"/>
          </ac:spMkLst>
        </pc:spChg>
        <pc:spChg chg="mod">
          <ac:chgData name="Vivek Saahil" userId="43ad321a-5946-4c44-869a-99c3331d9527" providerId="ADAL" clId="{EA813354-F016-409C-A55B-EB42D8BC8B73}" dt="2021-04-06T04:33:14.680" v="5341" actId="27803"/>
          <ac:spMkLst>
            <pc:docMk/>
            <pc:sldMk cId="1830847363" sldId="283"/>
            <ac:spMk id="17346" creationId="{DB8A62B8-B4E4-4F67-8FB8-A39410F794C6}"/>
          </ac:spMkLst>
        </pc:spChg>
        <pc:spChg chg="mod">
          <ac:chgData name="Vivek Saahil" userId="43ad321a-5946-4c44-869a-99c3331d9527" providerId="ADAL" clId="{EA813354-F016-409C-A55B-EB42D8BC8B73}" dt="2021-04-06T04:33:14.680" v="5341" actId="27803"/>
          <ac:spMkLst>
            <pc:docMk/>
            <pc:sldMk cId="1830847363" sldId="283"/>
            <ac:spMk id="17347" creationId="{616779C1-4BAE-4ADD-A935-D61BC813983F}"/>
          </ac:spMkLst>
        </pc:spChg>
        <pc:spChg chg="mod">
          <ac:chgData name="Vivek Saahil" userId="43ad321a-5946-4c44-869a-99c3331d9527" providerId="ADAL" clId="{EA813354-F016-409C-A55B-EB42D8BC8B73}" dt="2021-04-06T04:33:14.680" v="5341" actId="27803"/>
          <ac:spMkLst>
            <pc:docMk/>
            <pc:sldMk cId="1830847363" sldId="283"/>
            <ac:spMk id="17348" creationId="{9AD095FE-3E68-4466-B361-50595D01474A}"/>
          </ac:spMkLst>
        </pc:spChg>
        <pc:spChg chg="mod">
          <ac:chgData name="Vivek Saahil" userId="43ad321a-5946-4c44-869a-99c3331d9527" providerId="ADAL" clId="{EA813354-F016-409C-A55B-EB42D8BC8B73}" dt="2021-04-06T04:33:14.680" v="5341" actId="27803"/>
          <ac:spMkLst>
            <pc:docMk/>
            <pc:sldMk cId="1830847363" sldId="283"/>
            <ac:spMk id="17349" creationId="{FF77A055-3F43-40B0-A195-C95057A79202}"/>
          </ac:spMkLst>
        </pc:spChg>
        <pc:spChg chg="mod">
          <ac:chgData name="Vivek Saahil" userId="43ad321a-5946-4c44-869a-99c3331d9527" providerId="ADAL" clId="{EA813354-F016-409C-A55B-EB42D8BC8B73}" dt="2021-04-06T04:33:14.680" v="5341" actId="27803"/>
          <ac:spMkLst>
            <pc:docMk/>
            <pc:sldMk cId="1830847363" sldId="283"/>
            <ac:spMk id="17350" creationId="{32FFE87F-8A95-493D-81E7-E6AFBEE0F836}"/>
          </ac:spMkLst>
        </pc:spChg>
        <pc:spChg chg="mod">
          <ac:chgData name="Vivek Saahil" userId="43ad321a-5946-4c44-869a-99c3331d9527" providerId="ADAL" clId="{EA813354-F016-409C-A55B-EB42D8BC8B73}" dt="2021-04-06T04:33:14.680" v="5341" actId="27803"/>
          <ac:spMkLst>
            <pc:docMk/>
            <pc:sldMk cId="1830847363" sldId="283"/>
            <ac:spMk id="17351" creationId="{005477D2-EB9E-45E9-80A4-CD74EF3051D9}"/>
          </ac:spMkLst>
        </pc:spChg>
        <pc:spChg chg="mod">
          <ac:chgData name="Vivek Saahil" userId="43ad321a-5946-4c44-869a-99c3331d9527" providerId="ADAL" clId="{EA813354-F016-409C-A55B-EB42D8BC8B73}" dt="2021-04-06T04:33:14.680" v="5341" actId="27803"/>
          <ac:spMkLst>
            <pc:docMk/>
            <pc:sldMk cId="1830847363" sldId="283"/>
            <ac:spMk id="17352" creationId="{F2A03A1D-B3CB-468F-ADF1-EEDB7F7DEBA5}"/>
          </ac:spMkLst>
        </pc:spChg>
        <pc:spChg chg="mod">
          <ac:chgData name="Vivek Saahil" userId="43ad321a-5946-4c44-869a-99c3331d9527" providerId="ADAL" clId="{EA813354-F016-409C-A55B-EB42D8BC8B73}" dt="2021-04-06T04:33:14.680" v="5341" actId="27803"/>
          <ac:spMkLst>
            <pc:docMk/>
            <pc:sldMk cId="1830847363" sldId="283"/>
            <ac:spMk id="17353" creationId="{73FCE8D9-9D7E-4FE8-8B19-B1AE5DD1737F}"/>
          </ac:spMkLst>
        </pc:spChg>
        <pc:spChg chg="mod">
          <ac:chgData name="Vivek Saahil" userId="43ad321a-5946-4c44-869a-99c3331d9527" providerId="ADAL" clId="{EA813354-F016-409C-A55B-EB42D8BC8B73}" dt="2021-04-06T04:33:14.680" v="5341" actId="27803"/>
          <ac:spMkLst>
            <pc:docMk/>
            <pc:sldMk cId="1830847363" sldId="283"/>
            <ac:spMk id="17354" creationId="{0C7F860C-A32F-4170-A0AD-D21843B3CA1D}"/>
          </ac:spMkLst>
        </pc:spChg>
        <pc:spChg chg="mod">
          <ac:chgData name="Vivek Saahil" userId="43ad321a-5946-4c44-869a-99c3331d9527" providerId="ADAL" clId="{EA813354-F016-409C-A55B-EB42D8BC8B73}" dt="2021-04-06T04:33:14.680" v="5341" actId="27803"/>
          <ac:spMkLst>
            <pc:docMk/>
            <pc:sldMk cId="1830847363" sldId="283"/>
            <ac:spMk id="17355" creationId="{17CA6C5B-3AD9-4B04-8A71-5DAC0C2D3D03}"/>
          </ac:spMkLst>
        </pc:spChg>
        <pc:spChg chg="mod">
          <ac:chgData name="Vivek Saahil" userId="43ad321a-5946-4c44-869a-99c3331d9527" providerId="ADAL" clId="{EA813354-F016-409C-A55B-EB42D8BC8B73}" dt="2021-04-06T04:33:14.680" v="5341" actId="27803"/>
          <ac:spMkLst>
            <pc:docMk/>
            <pc:sldMk cId="1830847363" sldId="283"/>
            <ac:spMk id="17356" creationId="{4147076D-56EA-4110-847C-AE99C2B3DB94}"/>
          </ac:spMkLst>
        </pc:spChg>
        <pc:spChg chg="mod">
          <ac:chgData name="Vivek Saahil" userId="43ad321a-5946-4c44-869a-99c3331d9527" providerId="ADAL" clId="{EA813354-F016-409C-A55B-EB42D8BC8B73}" dt="2021-04-06T04:33:14.680" v="5341" actId="27803"/>
          <ac:spMkLst>
            <pc:docMk/>
            <pc:sldMk cId="1830847363" sldId="283"/>
            <ac:spMk id="17357" creationId="{9DAD40C0-0212-46A6-A2D5-0FF11F1D4954}"/>
          </ac:spMkLst>
        </pc:spChg>
        <pc:spChg chg="mod">
          <ac:chgData name="Vivek Saahil" userId="43ad321a-5946-4c44-869a-99c3331d9527" providerId="ADAL" clId="{EA813354-F016-409C-A55B-EB42D8BC8B73}" dt="2021-04-06T04:33:14.680" v="5341" actId="27803"/>
          <ac:spMkLst>
            <pc:docMk/>
            <pc:sldMk cId="1830847363" sldId="283"/>
            <ac:spMk id="17358" creationId="{4571D663-59AD-4703-88EC-7A20F5E2B3EC}"/>
          </ac:spMkLst>
        </pc:spChg>
        <pc:spChg chg="mod">
          <ac:chgData name="Vivek Saahil" userId="43ad321a-5946-4c44-869a-99c3331d9527" providerId="ADAL" clId="{EA813354-F016-409C-A55B-EB42D8BC8B73}" dt="2021-04-06T04:33:14.680" v="5341" actId="27803"/>
          <ac:spMkLst>
            <pc:docMk/>
            <pc:sldMk cId="1830847363" sldId="283"/>
            <ac:spMk id="17359" creationId="{FDB1BA72-E1EB-444B-AF4E-49EE704EA9EA}"/>
          </ac:spMkLst>
        </pc:spChg>
        <pc:spChg chg="mod">
          <ac:chgData name="Vivek Saahil" userId="43ad321a-5946-4c44-869a-99c3331d9527" providerId="ADAL" clId="{EA813354-F016-409C-A55B-EB42D8BC8B73}" dt="2021-04-06T04:33:14.680" v="5341" actId="27803"/>
          <ac:spMkLst>
            <pc:docMk/>
            <pc:sldMk cId="1830847363" sldId="283"/>
            <ac:spMk id="17360" creationId="{3BF52DC9-9101-4A9B-BDC9-5F1D91F8500E}"/>
          </ac:spMkLst>
        </pc:spChg>
        <pc:spChg chg="mod">
          <ac:chgData name="Vivek Saahil" userId="43ad321a-5946-4c44-869a-99c3331d9527" providerId="ADAL" clId="{EA813354-F016-409C-A55B-EB42D8BC8B73}" dt="2021-04-06T04:33:14.680" v="5341" actId="27803"/>
          <ac:spMkLst>
            <pc:docMk/>
            <pc:sldMk cId="1830847363" sldId="283"/>
            <ac:spMk id="17361" creationId="{7658E6E2-1A3F-4CE2-995E-20EDAA9766BA}"/>
          </ac:spMkLst>
        </pc:spChg>
        <pc:spChg chg="mod">
          <ac:chgData name="Vivek Saahil" userId="43ad321a-5946-4c44-869a-99c3331d9527" providerId="ADAL" clId="{EA813354-F016-409C-A55B-EB42D8BC8B73}" dt="2021-04-06T04:33:14.680" v="5341" actId="27803"/>
          <ac:spMkLst>
            <pc:docMk/>
            <pc:sldMk cId="1830847363" sldId="283"/>
            <ac:spMk id="17362" creationId="{7447ABB8-9F85-4C0F-80CB-C77AC2C1F57A}"/>
          </ac:spMkLst>
        </pc:spChg>
        <pc:spChg chg="mod">
          <ac:chgData name="Vivek Saahil" userId="43ad321a-5946-4c44-869a-99c3331d9527" providerId="ADAL" clId="{EA813354-F016-409C-A55B-EB42D8BC8B73}" dt="2021-04-06T04:33:14.680" v="5341" actId="27803"/>
          <ac:spMkLst>
            <pc:docMk/>
            <pc:sldMk cId="1830847363" sldId="283"/>
            <ac:spMk id="17363" creationId="{597B687E-4A0C-42C4-B277-42C6054831C2}"/>
          </ac:spMkLst>
        </pc:spChg>
        <pc:spChg chg="mod">
          <ac:chgData name="Vivek Saahil" userId="43ad321a-5946-4c44-869a-99c3331d9527" providerId="ADAL" clId="{EA813354-F016-409C-A55B-EB42D8BC8B73}" dt="2021-04-06T04:33:14.680" v="5341" actId="27803"/>
          <ac:spMkLst>
            <pc:docMk/>
            <pc:sldMk cId="1830847363" sldId="283"/>
            <ac:spMk id="17364" creationId="{2B24CF00-AB78-4706-99AB-69542BEE39C9}"/>
          </ac:spMkLst>
        </pc:spChg>
        <pc:spChg chg="mod">
          <ac:chgData name="Vivek Saahil" userId="43ad321a-5946-4c44-869a-99c3331d9527" providerId="ADAL" clId="{EA813354-F016-409C-A55B-EB42D8BC8B73}" dt="2021-04-06T04:33:14.680" v="5341" actId="27803"/>
          <ac:spMkLst>
            <pc:docMk/>
            <pc:sldMk cId="1830847363" sldId="283"/>
            <ac:spMk id="17365" creationId="{DBC131E3-FB48-4213-831D-7A9AFD98F4B9}"/>
          </ac:spMkLst>
        </pc:spChg>
        <pc:spChg chg="mod">
          <ac:chgData name="Vivek Saahil" userId="43ad321a-5946-4c44-869a-99c3331d9527" providerId="ADAL" clId="{EA813354-F016-409C-A55B-EB42D8BC8B73}" dt="2021-04-06T04:33:14.680" v="5341" actId="27803"/>
          <ac:spMkLst>
            <pc:docMk/>
            <pc:sldMk cId="1830847363" sldId="283"/>
            <ac:spMk id="17366" creationId="{3679075D-A9B7-4E9F-80F0-2CF801CAD3E1}"/>
          </ac:spMkLst>
        </pc:spChg>
        <pc:spChg chg="mod">
          <ac:chgData name="Vivek Saahil" userId="43ad321a-5946-4c44-869a-99c3331d9527" providerId="ADAL" clId="{EA813354-F016-409C-A55B-EB42D8BC8B73}" dt="2021-04-06T04:33:14.680" v="5341" actId="27803"/>
          <ac:spMkLst>
            <pc:docMk/>
            <pc:sldMk cId="1830847363" sldId="283"/>
            <ac:spMk id="17367" creationId="{AA1E3B40-3BAF-425A-A897-45A2DA07CA4C}"/>
          </ac:spMkLst>
        </pc:spChg>
        <pc:spChg chg="mod">
          <ac:chgData name="Vivek Saahil" userId="43ad321a-5946-4c44-869a-99c3331d9527" providerId="ADAL" clId="{EA813354-F016-409C-A55B-EB42D8BC8B73}" dt="2021-04-06T04:33:14.680" v="5341" actId="27803"/>
          <ac:spMkLst>
            <pc:docMk/>
            <pc:sldMk cId="1830847363" sldId="283"/>
            <ac:spMk id="17368" creationId="{3C56B53B-CBE7-4783-AB38-7ED47056A329}"/>
          </ac:spMkLst>
        </pc:spChg>
        <pc:spChg chg="mod">
          <ac:chgData name="Vivek Saahil" userId="43ad321a-5946-4c44-869a-99c3331d9527" providerId="ADAL" clId="{EA813354-F016-409C-A55B-EB42D8BC8B73}" dt="2021-04-06T04:33:14.680" v="5341" actId="27803"/>
          <ac:spMkLst>
            <pc:docMk/>
            <pc:sldMk cId="1830847363" sldId="283"/>
            <ac:spMk id="17369" creationId="{F99194E1-D7A9-429A-91B3-6929AC52B556}"/>
          </ac:spMkLst>
        </pc:spChg>
        <pc:spChg chg="mod">
          <ac:chgData name="Vivek Saahil" userId="43ad321a-5946-4c44-869a-99c3331d9527" providerId="ADAL" clId="{EA813354-F016-409C-A55B-EB42D8BC8B73}" dt="2021-04-06T04:33:14.680" v="5341" actId="27803"/>
          <ac:spMkLst>
            <pc:docMk/>
            <pc:sldMk cId="1830847363" sldId="283"/>
            <ac:spMk id="17370" creationId="{B10015C1-EF58-4DFC-8032-35B9A2EA6490}"/>
          </ac:spMkLst>
        </pc:spChg>
        <pc:spChg chg="mod">
          <ac:chgData name="Vivek Saahil" userId="43ad321a-5946-4c44-869a-99c3331d9527" providerId="ADAL" clId="{EA813354-F016-409C-A55B-EB42D8BC8B73}" dt="2021-04-06T04:33:14.680" v="5341" actId="27803"/>
          <ac:spMkLst>
            <pc:docMk/>
            <pc:sldMk cId="1830847363" sldId="283"/>
            <ac:spMk id="17371" creationId="{58435BEA-DF45-4461-8C7E-28C119D685AF}"/>
          </ac:spMkLst>
        </pc:spChg>
        <pc:spChg chg="mod">
          <ac:chgData name="Vivek Saahil" userId="43ad321a-5946-4c44-869a-99c3331d9527" providerId="ADAL" clId="{EA813354-F016-409C-A55B-EB42D8BC8B73}" dt="2021-04-06T04:33:14.680" v="5341" actId="27803"/>
          <ac:spMkLst>
            <pc:docMk/>
            <pc:sldMk cId="1830847363" sldId="283"/>
            <ac:spMk id="17372" creationId="{B664EDE0-EB33-4ED7-A606-1C44CEC679A0}"/>
          </ac:spMkLst>
        </pc:spChg>
        <pc:spChg chg="add mod">
          <ac:chgData name="Vivek Saahil" userId="43ad321a-5946-4c44-869a-99c3331d9527" providerId="ADAL" clId="{EA813354-F016-409C-A55B-EB42D8BC8B73}" dt="2021-04-06T04:35:32.105" v="5342" actId="478"/>
          <ac:spMkLst>
            <pc:docMk/>
            <pc:sldMk cId="1830847363" sldId="283"/>
            <ac:spMk id="17374" creationId="{CF67E5B7-A241-49BE-BBE6-9C261EE1B7B6}"/>
          </ac:spMkLst>
        </pc:spChg>
        <pc:grpChg chg="mod">
          <ac:chgData name="Vivek Saahil" userId="43ad321a-5946-4c44-869a-99c3331d9527" providerId="ADAL" clId="{EA813354-F016-409C-A55B-EB42D8BC8B73}" dt="2021-04-06T04:36:20.922" v="5343" actId="1076"/>
          <ac:grpSpMkLst>
            <pc:docMk/>
            <pc:sldMk cId="1830847363" sldId="283"/>
            <ac:grpSpMk id="7" creationId="{3F78FF00-3D6D-4E70-BB8E-CD71CBF401CB}"/>
          </ac:grpSpMkLst>
        </pc:grpChg>
        <pc:grpChg chg="mod">
          <ac:chgData name="Vivek Saahil" userId="43ad321a-5946-4c44-869a-99c3331d9527" providerId="ADAL" clId="{EA813354-F016-409C-A55B-EB42D8BC8B73}" dt="2021-04-06T04:33:14.680" v="5341" actId="27803"/>
          <ac:grpSpMkLst>
            <pc:docMk/>
            <pc:sldMk cId="1830847363" sldId="283"/>
            <ac:grpSpMk id="8" creationId="{3F78FF00-3D6D-4E70-BB8E-CD71CBF401CB}"/>
          </ac:grpSpMkLst>
        </pc:grpChg>
        <pc:grpChg chg="mod">
          <ac:chgData name="Vivek Saahil" userId="43ad321a-5946-4c44-869a-99c3331d9527" providerId="ADAL" clId="{EA813354-F016-409C-A55B-EB42D8BC8B73}" dt="2021-04-06T04:33:14.680" v="5341" actId="27803"/>
          <ac:grpSpMkLst>
            <pc:docMk/>
            <pc:sldMk cId="1830847363" sldId="283"/>
            <ac:grpSpMk id="10707" creationId="{3F78FF00-3D6D-4E70-BB8E-CD71CBF401CB}"/>
          </ac:grpSpMkLst>
        </pc:grpChg>
        <pc:graphicFrameChg chg="add del mod">
          <ac:chgData name="Vivek Saahil" userId="43ad321a-5946-4c44-869a-99c3331d9527" providerId="ADAL" clId="{EA813354-F016-409C-A55B-EB42D8BC8B73}" dt="2021-04-06T04:35:32.105" v="5342" actId="478"/>
          <ac:graphicFrameMkLst>
            <pc:docMk/>
            <pc:sldMk cId="1830847363" sldId="283"/>
            <ac:graphicFrameMk id="4" creationId="{7E36F124-3751-471E-B83D-7C2F7B650D75}"/>
          </ac:graphicFrameMkLst>
        </pc:graphicFrameChg>
        <pc:picChg chg="add del mod">
          <ac:chgData name="Vivek Saahil" userId="43ad321a-5946-4c44-869a-99c3331d9527" providerId="ADAL" clId="{EA813354-F016-409C-A55B-EB42D8BC8B73}" dt="2021-04-06T04:33:14.680" v="5341" actId="27803"/>
          <ac:picMkLst>
            <pc:docMk/>
            <pc:sldMk cId="1830847363" sldId="283"/>
            <ac:picMk id="6" creationId="{3F78FF00-3D6D-4E70-BB8E-CD71CBF401CB}"/>
          </ac:picMkLst>
        </pc:picChg>
      </pc:sldChg>
    </pc:docChg>
  </pc:docChgLst>
  <pc:docChgLst>
    <pc:chgData name="Shivangi Soni" userId="2947c66a-7404-47b6-97cf-16b003e8c903" providerId="ADAL" clId="{19A96C93-1BC8-43AC-B606-AB82715AD81D}"/>
    <pc:docChg chg="undo custSel addSld delSld modSld sldOrd">
      <pc:chgData name="Shivangi Soni" userId="2947c66a-7404-47b6-97cf-16b003e8c903" providerId="ADAL" clId="{19A96C93-1BC8-43AC-B606-AB82715AD81D}" dt="2021-04-06T03:28:02.623" v="1648" actId="13926"/>
      <pc:docMkLst>
        <pc:docMk/>
      </pc:docMkLst>
      <pc:sldChg chg="modSp mod">
        <pc:chgData name="Shivangi Soni" userId="2947c66a-7404-47b6-97cf-16b003e8c903" providerId="ADAL" clId="{19A96C93-1BC8-43AC-B606-AB82715AD81D}" dt="2021-04-05T22:21:03.896" v="886" actId="5793"/>
        <pc:sldMkLst>
          <pc:docMk/>
          <pc:sldMk cId="441838818" sldId="263"/>
        </pc:sldMkLst>
        <pc:spChg chg="mod">
          <ac:chgData name="Shivangi Soni" userId="2947c66a-7404-47b6-97cf-16b003e8c903" providerId="ADAL" clId="{19A96C93-1BC8-43AC-B606-AB82715AD81D}" dt="2021-04-05T22:21:03.896" v="886" actId="5793"/>
          <ac:spMkLst>
            <pc:docMk/>
            <pc:sldMk cId="441838818" sldId="263"/>
            <ac:spMk id="4" creationId="{0AF084FE-3DFC-49C3-BE75-F56B384FD2CA}"/>
          </ac:spMkLst>
        </pc:spChg>
      </pc:sldChg>
      <pc:sldChg chg="addSp delSp modSp mod ord modNotesTx">
        <pc:chgData name="Shivangi Soni" userId="2947c66a-7404-47b6-97cf-16b003e8c903" providerId="ADAL" clId="{19A96C93-1BC8-43AC-B606-AB82715AD81D}" dt="2021-04-06T03:28:02.623" v="1648" actId="13926"/>
        <pc:sldMkLst>
          <pc:docMk/>
          <pc:sldMk cId="1407979706" sldId="274"/>
        </pc:sldMkLst>
        <pc:spChg chg="mod">
          <ac:chgData name="Shivangi Soni" userId="2947c66a-7404-47b6-97cf-16b003e8c903" providerId="ADAL" clId="{19A96C93-1BC8-43AC-B606-AB82715AD81D}" dt="2021-04-05T20:40:21.328" v="165" actId="14100"/>
          <ac:spMkLst>
            <pc:docMk/>
            <pc:sldMk cId="1407979706" sldId="274"/>
            <ac:spMk id="2" creationId="{CA25404D-A549-4180-846D-69F73E3A53EC}"/>
          </ac:spMkLst>
        </pc:spChg>
        <pc:spChg chg="add del mod">
          <ac:chgData name="Shivangi Soni" userId="2947c66a-7404-47b6-97cf-16b003e8c903" providerId="ADAL" clId="{19A96C93-1BC8-43AC-B606-AB82715AD81D}" dt="2021-04-05T20:39:25.140" v="152"/>
          <ac:spMkLst>
            <pc:docMk/>
            <pc:sldMk cId="1407979706" sldId="274"/>
            <ac:spMk id="3" creationId="{7B076C05-B77A-4A76-976B-8EC65D783EBB}"/>
          </ac:spMkLst>
        </pc:spChg>
        <pc:spChg chg="mod">
          <ac:chgData name="Shivangi Soni" userId="2947c66a-7404-47b6-97cf-16b003e8c903" providerId="ADAL" clId="{19A96C93-1BC8-43AC-B606-AB82715AD81D}" dt="2021-04-05T20:40:05.063" v="161" actId="1076"/>
          <ac:spMkLst>
            <pc:docMk/>
            <pc:sldMk cId="1407979706" sldId="274"/>
            <ac:spMk id="4" creationId="{1617FC24-D3C1-4261-BC4F-80A82E45BB44}"/>
          </ac:spMkLst>
        </pc:spChg>
        <pc:spChg chg="add mod">
          <ac:chgData name="Shivangi Soni" userId="2947c66a-7404-47b6-97cf-16b003e8c903" providerId="ADAL" clId="{19A96C93-1BC8-43AC-B606-AB82715AD81D}" dt="2021-04-05T21:08:38.065" v="323" actId="14100"/>
          <ac:spMkLst>
            <pc:docMk/>
            <pc:sldMk cId="1407979706" sldId="274"/>
            <ac:spMk id="6" creationId="{23F5B145-39CB-42DD-A6D0-EA0DC5212640}"/>
          </ac:spMkLst>
        </pc:spChg>
        <pc:spChg chg="mod">
          <ac:chgData name="Shivangi Soni" userId="2947c66a-7404-47b6-97cf-16b003e8c903" providerId="ADAL" clId="{19A96C93-1BC8-43AC-B606-AB82715AD81D}" dt="2021-04-05T20:39:50.920" v="155" actId="1076"/>
          <ac:spMkLst>
            <pc:docMk/>
            <pc:sldMk cId="1407979706" sldId="274"/>
            <ac:spMk id="20" creationId="{0D675CC6-24B9-4CA7-ADFC-B9BABF559E6B}"/>
          </ac:spMkLst>
        </pc:spChg>
        <pc:spChg chg="mod">
          <ac:chgData name="Shivangi Soni" userId="2947c66a-7404-47b6-97cf-16b003e8c903" providerId="ADAL" clId="{19A96C93-1BC8-43AC-B606-AB82715AD81D}" dt="2021-04-05T20:39:50.920" v="155" actId="1076"/>
          <ac:spMkLst>
            <pc:docMk/>
            <pc:sldMk cId="1407979706" sldId="274"/>
            <ac:spMk id="26" creationId="{5ADC4824-AB2E-4871-A2D9-253A45A29A93}"/>
          </ac:spMkLst>
        </pc:spChg>
        <pc:spChg chg="mod">
          <ac:chgData name="Shivangi Soni" userId="2947c66a-7404-47b6-97cf-16b003e8c903" providerId="ADAL" clId="{19A96C93-1BC8-43AC-B606-AB82715AD81D}" dt="2021-04-05T20:34:09.968" v="107" actId="14100"/>
          <ac:spMkLst>
            <pc:docMk/>
            <pc:sldMk cId="1407979706" sldId="274"/>
            <ac:spMk id="28" creationId="{79A733D2-23CF-49FD-831B-7087386A843D}"/>
          </ac:spMkLst>
        </pc:spChg>
        <pc:spChg chg="add mod">
          <ac:chgData name="Shivangi Soni" userId="2947c66a-7404-47b6-97cf-16b003e8c903" providerId="ADAL" clId="{19A96C93-1BC8-43AC-B606-AB82715AD81D}" dt="2021-04-05T20:39:50.920" v="155" actId="1076"/>
          <ac:spMkLst>
            <pc:docMk/>
            <pc:sldMk cId="1407979706" sldId="274"/>
            <ac:spMk id="31" creationId="{8BA80191-BC7B-45D3-9B80-DC98A41B3238}"/>
          </ac:spMkLst>
        </pc:spChg>
        <pc:spChg chg="add mod">
          <ac:chgData name="Shivangi Soni" userId="2947c66a-7404-47b6-97cf-16b003e8c903" providerId="ADAL" clId="{19A96C93-1BC8-43AC-B606-AB82715AD81D}" dt="2021-04-05T20:39:50.920" v="155" actId="1076"/>
          <ac:spMkLst>
            <pc:docMk/>
            <pc:sldMk cId="1407979706" sldId="274"/>
            <ac:spMk id="34" creationId="{F18396FD-A18D-4EA0-81B3-A5F039EA4D63}"/>
          </ac:spMkLst>
        </pc:spChg>
        <pc:spChg chg="mod">
          <ac:chgData name="Shivangi Soni" userId="2947c66a-7404-47b6-97cf-16b003e8c903" providerId="ADAL" clId="{19A96C93-1BC8-43AC-B606-AB82715AD81D}" dt="2021-04-05T20:27:25.391" v="34"/>
          <ac:spMkLst>
            <pc:docMk/>
            <pc:sldMk cId="1407979706" sldId="274"/>
            <ac:spMk id="36" creationId="{87EC9F5D-B409-41D5-8887-DD1A23BA32B8}"/>
          </ac:spMkLst>
        </pc:spChg>
        <pc:spChg chg="mod">
          <ac:chgData name="Shivangi Soni" userId="2947c66a-7404-47b6-97cf-16b003e8c903" providerId="ADAL" clId="{19A96C93-1BC8-43AC-B606-AB82715AD81D}" dt="2021-04-05T20:27:25.391" v="34"/>
          <ac:spMkLst>
            <pc:docMk/>
            <pc:sldMk cId="1407979706" sldId="274"/>
            <ac:spMk id="39" creationId="{92803D9F-25E4-48C5-ACAB-9CF3D1082B0E}"/>
          </ac:spMkLst>
        </pc:spChg>
        <pc:spChg chg="mod">
          <ac:chgData name="Shivangi Soni" userId="2947c66a-7404-47b6-97cf-16b003e8c903" providerId="ADAL" clId="{19A96C93-1BC8-43AC-B606-AB82715AD81D}" dt="2021-04-05T20:36:48.047" v="134" actId="14100"/>
          <ac:spMkLst>
            <pc:docMk/>
            <pc:sldMk cId="1407979706" sldId="274"/>
            <ac:spMk id="40" creationId="{D4DF9D9D-E08A-4D9B-B75B-8D717220D96B}"/>
          </ac:spMkLst>
        </pc:spChg>
        <pc:spChg chg="add mod">
          <ac:chgData name="Shivangi Soni" userId="2947c66a-7404-47b6-97cf-16b003e8c903" providerId="ADAL" clId="{19A96C93-1BC8-43AC-B606-AB82715AD81D}" dt="2021-04-05T20:40:29.942" v="167" actId="14100"/>
          <ac:spMkLst>
            <pc:docMk/>
            <pc:sldMk cId="1407979706" sldId="274"/>
            <ac:spMk id="42" creationId="{C87D9967-3089-48A9-890C-1BB8C9BBD034}"/>
          </ac:spMkLst>
        </pc:spChg>
        <pc:spChg chg="add mod">
          <ac:chgData name="Shivangi Soni" userId="2947c66a-7404-47b6-97cf-16b003e8c903" providerId="ADAL" clId="{19A96C93-1BC8-43AC-B606-AB82715AD81D}" dt="2021-04-05T20:37:35.949" v="149" actId="20577"/>
          <ac:spMkLst>
            <pc:docMk/>
            <pc:sldMk cId="1407979706" sldId="274"/>
            <ac:spMk id="43" creationId="{2CE20867-6C00-4EF5-8822-0924EFE1A066}"/>
          </ac:spMkLst>
        </pc:spChg>
        <pc:spChg chg="mod">
          <ac:chgData name="Shivangi Soni" userId="2947c66a-7404-47b6-97cf-16b003e8c903" providerId="ADAL" clId="{19A96C93-1BC8-43AC-B606-AB82715AD81D}" dt="2021-04-05T20:39:50.920" v="155" actId="1076"/>
          <ac:spMkLst>
            <pc:docMk/>
            <pc:sldMk cId="1407979706" sldId="274"/>
            <ac:spMk id="56" creationId="{4DDBB915-4971-4F7D-831D-8512706A9AE4}"/>
          </ac:spMkLst>
        </pc:spChg>
        <pc:spChg chg="mod">
          <ac:chgData name="Shivangi Soni" userId="2947c66a-7404-47b6-97cf-16b003e8c903" providerId="ADAL" clId="{19A96C93-1BC8-43AC-B606-AB82715AD81D}" dt="2021-04-05T20:39:50.920" v="155" actId="1076"/>
          <ac:spMkLst>
            <pc:docMk/>
            <pc:sldMk cId="1407979706" sldId="274"/>
            <ac:spMk id="58" creationId="{017D795E-B7BB-47BB-901A-B8C39FE1F8D6}"/>
          </ac:spMkLst>
        </pc:spChg>
        <pc:spChg chg="mod">
          <ac:chgData name="Shivangi Soni" userId="2947c66a-7404-47b6-97cf-16b003e8c903" providerId="ADAL" clId="{19A96C93-1BC8-43AC-B606-AB82715AD81D}" dt="2021-04-05T20:34:01.890" v="105" actId="14100"/>
          <ac:spMkLst>
            <pc:docMk/>
            <pc:sldMk cId="1407979706" sldId="274"/>
            <ac:spMk id="64" creationId="{B7D743B0-86C3-4D1E-832F-282F1C161113}"/>
          </ac:spMkLst>
        </pc:spChg>
        <pc:spChg chg="mod">
          <ac:chgData name="Shivangi Soni" userId="2947c66a-7404-47b6-97cf-16b003e8c903" providerId="ADAL" clId="{19A96C93-1BC8-43AC-B606-AB82715AD81D}" dt="2021-04-05T20:40:11.934" v="163" actId="14100"/>
          <ac:spMkLst>
            <pc:docMk/>
            <pc:sldMk cId="1407979706" sldId="274"/>
            <ac:spMk id="69" creationId="{7CDF385C-9067-4FA0-B6B9-A65358D475C2}"/>
          </ac:spMkLst>
        </pc:spChg>
        <pc:grpChg chg="mod">
          <ac:chgData name="Shivangi Soni" userId="2947c66a-7404-47b6-97cf-16b003e8c903" providerId="ADAL" clId="{19A96C93-1BC8-43AC-B606-AB82715AD81D}" dt="2021-04-05T20:39:50.920" v="155" actId="1076"/>
          <ac:grpSpMkLst>
            <pc:docMk/>
            <pc:sldMk cId="1407979706" sldId="274"/>
            <ac:grpSpMk id="21" creationId="{9F8D8C51-9695-4F89-979B-A06D192F29BB}"/>
          </ac:grpSpMkLst>
        </pc:grpChg>
        <pc:grpChg chg="add mod">
          <ac:chgData name="Shivangi Soni" userId="2947c66a-7404-47b6-97cf-16b003e8c903" providerId="ADAL" clId="{19A96C93-1BC8-43AC-B606-AB82715AD81D}" dt="2021-04-05T20:39:50.920" v="155" actId="1076"/>
          <ac:grpSpMkLst>
            <pc:docMk/>
            <pc:sldMk cId="1407979706" sldId="274"/>
            <ac:grpSpMk id="35" creationId="{0D68BD76-6BDC-4687-9825-74C05BC9B7B7}"/>
          </ac:grpSpMkLst>
        </pc:grpChg>
        <pc:grpChg chg="add mod">
          <ac:chgData name="Shivangi Soni" userId="2947c66a-7404-47b6-97cf-16b003e8c903" providerId="ADAL" clId="{19A96C93-1BC8-43AC-B606-AB82715AD81D}" dt="2021-04-05T21:00:29.687" v="178" actId="1076"/>
          <ac:grpSpMkLst>
            <pc:docMk/>
            <pc:sldMk cId="1407979706" sldId="274"/>
            <ac:grpSpMk id="38" creationId="{6E7EB7CF-56A2-4C75-9404-AFEC341F40A1}"/>
          </ac:grpSpMkLst>
        </pc:grpChg>
        <pc:grpChg chg="mod">
          <ac:chgData name="Shivangi Soni" userId="2947c66a-7404-47b6-97cf-16b003e8c903" providerId="ADAL" clId="{19A96C93-1BC8-43AC-B606-AB82715AD81D}" dt="2021-04-05T20:39:50.920" v="155" actId="1076"/>
          <ac:grpSpMkLst>
            <pc:docMk/>
            <pc:sldMk cId="1407979706" sldId="274"/>
            <ac:grpSpMk id="45" creationId="{0F17E131-6FB8-4637-986D-607836753989}"/>
          </ac:grpSpMkLst>
        </pc:grpChg>
        <pc:grpChg chg="mod">
          <ac:chgData name="Shivangi Soni" userId="2947c66a-7404-47b6-97cf-16b003e8c903" providerId="ADAL" clId="{19A96C93-1BC8-43AC-B606-AB82715AD81D}" dt="2021-04-05T21:02:05.635" v="185" actId="1076"/>
          <ac:grpSpMkLst>
            <pc:docMk/>
            <pc:sldMk cId="1407979706" sldId="274"/>
            <ac:grpSpMk id="62" creationId="{5F66389F-1D69-4C74-8FD9-603208BAAB73}"/>
          </ac:grpSpMkLst>
        </pc:grpChg>
        <pc:grpChg chg="mod">
          <ac:chgData name="Shivangi Soni" userId="2947c66a-7404-47b6-97cf-16b003e8c903" providerId="ADAL" clId="{19A96C93-1BC8-43AC-B606-AB82715AD81D}" dt="2021-04-05T20:39:50.920" v="155" actId="1076"/>
          <ac:grpSpMkLst>
            <pc:docMk/>
            <pc:sldMk cId="1407979706" sldId="274"/>
            <ac:grpSpMk id="66" creationId="{73C6A24A-8FC4-4F6B-A2AD-7D6CC2FC5620}"/>
          </ac:grpSpMkLst>
        </pc:grpChg>
        <pc:graphicFrameChg chg="mod modGraphic">
          <ac:chgData name="Shivangi Soni" userId="2947c66a-7404-47b6-97cf-16b003e8c903" providerId="ADAL" clId="{19A96C93-1BC8-43AC-B606-AB82715AD81D}" dt="2021-04-06T00:58:25.936" v="1245" actId="14734"/>
          <ac:graphicFrameMkLst>
            <pc:docMk/>
            <pc:sldMk cId="1407979706" sldId="274"/>
            <ac:graphicFrameMk id="25" creationId="{B2F3E126-DFC2-456E-A73C-2C00A980740C}"/>
          </ac:graphicFrameMkLst>
        </pc:graphicFrameChg>
        <pc:graphicFrameChg chg="mod modGraphic">
          <ac:chgData name="Shivangi Soni" userId="2947c66a-7404-47b6-97cf-16b003e8c903" providerId="ADAL" clId="{19A96C93-1BC8-43AC-B606-AB82715AD81D}" dt="2021-04-05T20:39:50.920" v="155" actId="1076"/>
          <ac:graphicFrameMkLst>
            <pc:docMk/>
            <pc:sldMk cId="1407979706" sldId="274"/>
            <ac:graphicFrameMk id="32" creationId="{2643DB48-7757-407F-BD9D-366A13A71D7C}"/>
          </ac:graphicFrameMkLst>
        </pc:graphicFrameChg>
        <pc:graphicFrameChg chg="add mod modGraphic">
          <ac:chgData name="Shivangi Soni" userId="2947c66a-7404-47b6-97cf-16b003e8c903" providerId="ADAL" clId="{19A96C93-1BC8-43AC-B606-AB82715AD81D}" dt="2021-04-06T03:28:02.623" v="1648" actId="13926"/>
          <ac:graphicFrameMkLst>
            <pc:docMk/>
            <pc:sldMk cId="1407979706" sldId="274"/>
            <ac:graphicFrameMk id="33" creationId="{E8FAD8B9-2049-491E-945D-E1F33F02F02E}"/>
          </ac:graphicFrameMkLst>
        </pc:graphicFrameChg>
        <pc:graphicFrameChg chg="add mod modGraphic">
          <ac:chgData name="Shivangi Soni" userId="2947c66a-7404-47b6-97cf-16b003e8c903" providerId="ADAL" clId="{19A96C93-1BC8-43AC-B606-AB82715AD81D}" dt="2021-04-05T20:39:50.920" v="155" actId="1076"/>
          <ac:graphicFrameMkLst>
            <pc:docMk/>
            <pc:sldMk cId="1407979706" sldId="274"/>
            <ac:graphicFrameMk id="41" creationId="{AF44D505-19C1-4B09-84B8-C32459B3F9CD}"/>
          </ac:graphicFrameMkLst>
        </pc:graphicFrameChg>
        <pc:graphicFrameChg chg="mod modGraphic">
          <ac:chgData name="Shivangi Soni" userId="2947c66a-7404-47b6-97cf-16b003e8c903" providerId="ADAL" clId="{19A96C93-1BC8-43AC-B606-AB82715AD81D}" dt="2021-04-06T03:27:54.576" v="1647" actId="13926"/>
          <ac:graphicFrameMkLst>
            <pc:docMk/>
            <pc:sldMk cId="1407979706" sldId="274"/>
            <ac:graphicFrameMk id="57" creationId="{18696936-937A-47DB-BB3F-42840562E9A3}"/>
          </ac:graphicFrameMkLst>
        </pc:graphicFrameChg>
        <pc:graphicFrameChg chg="mod modGraphic">
          <ac:chgData name="Shivangi Soni" userId="2947c66a-7404-47b6-97cf-16b003e8c903" providerId="ADAL" clId="{19A96C93-1BC8-43AC-B606-AB82715AD81D}" dt="2021-04-05T20:39:50.920" v="155" actId="1076"/>
          <ac:graphicFrameMkLst>
            <pc:docMk/>
            <pc:sldMk cId="1407979706" sldId="274"/>
            <ac:graphicFrameMk id="65" creationId="{68740646-3B41-43F1-8D1B-7630E82801E5}"/>
          </ac:graphicFrameMkLst>
        </pc:graphicFrameChg>
        <pc:picChg chg="mod">
          <ac:chgData name="Shivangi Soni" userId="2947c66a-7404-47b6-97cf-16b003e8c903" providerId="ADAL" clId="{19A96C93-1BC8-43AC-B606-AB82715AD81D}" dt="2021-04-05T20:27:25.391" v="34"/>
          <ac:picMkLst>
            <pc:docMk/>
            <pc:sldMk cId="1407979706" sldId="274"/>
            <ac:picMk id="37" creationId="{E3B2DA77-AB40-4BA0-ABBB-4812C70C52A0}"/>
          </ac:picMkLst>
        </pc:picChg>
      </pc:sldChg>
      <pc:sldChg chg="modSp mod ord modShow">
        <pc:chgData name="Shivangi Soni" userId="2947c66a-7404-47b6-97cf-16b003e8c903" providerId="ADAL" clId="{19A96C93-1BC8-43AC-B606-AB82715AD81D}" dt="2021-04-05T20:41:37.175" v="177"/>
        <pc:sldMkLst>
          <pc:docMk/>
          <pc:sldMk cId="1514460289" sldId="275"/>
        </pc:sldMkLst>
        <pc:spChg chg="mod">
          <ac:chgData name="Shivangi Soni" userId="2947c66a-7404-47b6-97cf-16b003e8c903" providerId="ADAL" clId="{19A96C93-1BC8-43AC-B606-AB82715AD81D}" dt="2021-04-05T20:27:17.660" v="33" actId="1076"/>
          <ac:spMkLst>
            <pc:docMk/>
            <pc:sldMk cId="1514460289" sldId="275"/>
            <ac:spMk id="8" creationId="{570AD382-6407-445B-A32F-898BE4794A6A}"/>
          </ac:spMkLst>
        </pc:spChg>
      </pc:sldChg>
      <pc:sldChg chg="addSp delSp modSp mod">
        <pc:chgData name="Shivangi Soni" userId="2947c66a-7404-47b6-97cf-16b003e8c903" providerId="ADAL" clId="{19A96C93-1BC8-43AC-B606-AB82715AD81D}" dt="2021-04-06T00:54:09.556" v="1238" actId="14100"/>
        <pc:sldMkLst>
          <pc:docMk/>
          <pc:sldMk cId="92795886" sldId="276"/>
        </pc:sldMkLst>
        <pc:spChg chg="mod">
          <ac:chgData name="Shivangi Soni" userId="2947c66a-7404-47b6-97cf-16b003e8c903" providerId="ADAL" clId="{19A96C93-1BC8-43AC-B606-AB82715AD81D}" dt="2021-04-06T00:54:09.556" v="1238" actId="14100"/>
          <ac:spMkLst>
            <pc:docMk/>
            <pc:sldMk cId="92795886" sldId="276"/>
            <ac:spMk id="135" creationId="{0847D03D-8152-4A8F-99C5-FC165ECE5E02}"/>
          </ac:spMkLst>
        </pc:spChg>
        <pc:picChg chg="add mod">
          <ac:chgData name="Shivangi Soni" userId="2947c66a-7404-47b6-97cf-16b003e8c903" providerId="ADAL" clId="{19A96C93-1BC8-43AC-B606-AB82715AD81D}" dt="2021-04-05T21:34:22.162" v="488" actId="1076"/>
          <ac:picMkLst>
            <pc:docMk/>
            <pc:sldMk cId="92795886" sldId="276"/>
            <ac:picMk id="3" creationId="{283CD4D9-6000-4BB3-93F4-5BD803708D4E}"/>
          </ac:picMkLst>
        </pc:picChg>
        <pc:picChg chg="del mod">
          <ac:chgData name="Shivangi Soni" userId="2947c66a-7404-47b6-97cf-16b003e8c903" providerId="ADAL" clId="{19A96C93-1BC8-43AC-B606-AB82715AD81D}" dt="2021-04-05T21:28:26.063" v="464" actId="478"/>
          <ac:picMkLst>
            <pc:docMk/>
            <pc:sldMk cId="92795886" sldId="276"/>
            <ac:picMk id="138" creationId="{AF21877A-F4C9-4FD7-BC9E-AE1703F15733}"/>
          </ac:picMkLst>
        </pc:picChg>
        <pc:picChg chg="del mod">
          <ac:chgData name="Shivangi Soni" userId="2947c66a-7404-47b6-97cf-16b003e8c903" providerId="ADAL" clId="{19A96C93-1BC8-43AC-B606-AB82715AD81D}" dt="2021-04-05T21:28:24.865" v="463" actId="478"/>
          <ac:picMkLst>
            <pc:docMk/>
            <pc:sldMk cId="92795886" sldId="276"/>
            <ac:picMk id="139" creationId="{F014AB54-72AA-453E-BB96-8337557B1357}"/>
          </ac:picMkLst>
        </pc:picChg>
        <pc:picChg chg="mod">
          <ac:chgData name="Shivangi Soni" userId="2947c66a-7404-47b6-97cf-16b003e8c903" providerId="ADAL" clId="{19A96C93-1BC8-43AC-B606-AB82715AD81D}" dt="2021-04-05T21:32:37.882" v="486" actId="1076"/>
          <ac:picMkLst>
            <pc:docMk/>
            <pc:sldMk cId="92795886" sldId="276"/>
            <ac:picMk id="140" creationId="{53C9912A-C635-42B6-A6B9-1FD6A9E1CD43}"/>
          </ac:picMkLst>
        </pc:picChg>
      </pc:sldChg>
      <pc:sldChg chg="new del">
        <pc:chgData name="Shivangi Soni" userId="2947c66a-7404-47b6-97cf-16b003e8c903" providerId="ADAL" clId="{19A96C93-1BC8-43AC-B606-AB82715AD81D}" dt="2021-04-05T21:36:26.997" v="490" actId="680"/>
        <pc:sldMkLst>
          <pc:docMk/>
          <pc:sldMk cId="1459740405" sldId="278"/>
        </pc:sldMkLst>
      </pc:sldChg>
      <pc:sldChg chg="modSp add mod ord">
        <pc:chgData name="Shivangi Soni" userId="2947c66a-7404-47b6-97cf-16b003e8c903" providerId="ADAL" clId="{19A96C93-1BC8-43AC-B606-AB82715AD81D}" dt="2021-04-06T00:50:03.696" v="1223" actId="403"/>
        <pc:sldMkLst>
          <pc:docMk/>
          <pc:sldMk cId="2791212801" sldId="278"/>
        </pc:sldMkLst>
        <pc:spChg chg="mod">
          <ac:chgData name="Shivangi Soni" userId="2947c66a-7404-47b6-97cf-16b003e8c903" providerId="ADAL" clId="{19A96C93-1BC8-43AC-B606-AB82715AD81D}" dt="2021-04-05T21:37:17.018" v="505" actId="20577"/>
          <ac:spMkLst>
            <pc:docMk/>
            <pc:sldMk cId="2791212801" sldId="278"/>
            <ac:spMk id="2" creationId="{CA25404D-A549-4180-846D-69F73E3A53EC}"/>
          </ac:spMkLst>
        </pc:spChg>
        <pc:spChg chg="mod">
          <ac:chgData name="Shivangi Soni" userId="2947c66a-7404-47b6-97cf-16b003e8c903" providerId="ADAL" clId="{19A96C93-1BC8-43AC-B606-AB82715AD81D}" dt="2021-04-06T00:50:03.696" v="1223" actId="403"/>
          <ac:spMkLst>
            <pc:docMk/>
            <pc:sldMk cId="2791212801" sldId="278"/>
            <ac:spMk id="3" creationId="{63357105-B3FC-4493-AA08-FC07CC75D6D8}"/>
          </ac:spMkLst>
        </pc:spChg>
      </pc:sldChg>
      <pc:sldChg chg="modSp new mod">
        <pc:chgData name="Shivangi Soni" userId="2947c66a-7404-47b6-97cf-16b003e8c903" providerId="ADAL" clId="{19A96C93-1BC8-43AC-B606-AB82715AD81D}" dt="2021-04-06T01:38:28.390" v="1644" actId="20577"/>
        <pc:sldMkLst>
          <pc:docMk/>
          <pc:sldMk cId="3083782301" sldId="283"/>
        </pc:sldMkLst>
        <pc:spChg chg="mod">
          <ac:chgData name="Shivangi Soni" userId="2947c66a-7404-47b6-97cf-16b003e8c903" providerId="ADAL" clId="{19A96C93-1BC8-43AC-B606-AB82715AD81D}" dt="2021-04-06T01:38:28.390" v="1644" actId="20577"/>
          <ac:spMkLst>
            <pc:docMk/>
            <pc:sldMk cId="3083782301" sldId="283"/>
            <ac:spMk id="2" creationId="{B7AB7A05-9B41-4068-9448-323FE71379E4}"/>
          </ac:spMkLst>
        </pc:spChg>
      </pc:sldChg>
    </pc:docChg>
  </pc:docChgLst>
  <pc:docChgLst>
    <pc:chgData name="Shivangi Soni" userId="S::shivangi.soni@mail.mcgill.ca::2947c66a-7404-47b6-97cf-16b003e8c903" providerId="AD" clId="Web-{5D31D9AA-383A-4AE8-94F1-195E80150E49}"/>
    <pc:docChg chg="modSld">
      <pc:chgData name="Shivangi Soni" userId="S::shivangi.soni@mail.mcgill.ca::2947c66a-7404-47b6-97cf-16b003e8c903" providerId="AD" clId="Web-{5D31D9AA-383A-4AE8-94F1-195E80150E49}" dt="2021-04-05T18:57:53.102" v="19" actId="14100"/>
      <pc:docMkLst>
        <pc:docMk/>
      </pc:docMkLst>
      <pc:sldChg chg="addSp delSp modSp">
        <pc:chgData name="Shivangi Soni" userId="S::shivangi.soni@mail.mcgill.ca::2947c66a-7404-47b6-97cf-16b003e8c903" providerId="AD" clId="Web-{5D31D9AA-383A-4AE8-94F1-195E80150E49}" dt="2021-04-05T18:57:53.102" v="19" actId="14100"/>
        <pc:sldMkLst>
          <pc:docMk/>
          <pc:sldMk cId="857868495" sldId="273"/>
        </pc:sldMkLst>
        <pc:picChg chg="add mod">
          <ac:chgData name="Shivangi Soni" userId="S::shivangi.soni@mail.mcgill.ca::2947c66a-7404-47b6-97cf-16b003e8c903" providerId="AD" clId="Web-{5D31D9AA-383A-4AE8-94F1-195E80150E49}" dt="2021-04-05T18:57:53.102" v="19" actId="14100"/>
          <ac:picMkLst>
            <pc:docMk/>
            <pc:sldMk cId="857868495" sldId="273"/>
            <ac:picMk id="2" creationId="{EECA0AEB-1316-4A1D-B6CC-AF69081A2F58}"/>
          </ac:picMkLst>
        </pc:picChg>
        <pc:picChg chg="del">
          <ac:chgData name="Shivangi Soni" userId="S::shivangi.soni@mail.mcgill.ca::2947c66a-7404-47b6-97cf-16b003e8c903" providerId="AD" clId="Web-{5D31D9AA-383A-4AE8-94F1-195E80150E49}" dt="2021-04-05T18:57:02.618" v="12"/>
          <ac:picMkLst>
            <pc:docMk/>
            <pc:sldMk cId="857868495" sldId="273"/>
            <ac:picMk id="19" creationId="{048192A5-D288-4BE0-9CE2-59D301D5082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A7440A-1F3D-4923-BB86-23A11E6C751D}" type="doc">
      <dgm:prSet loTypeId="urn:microsoft.com/office/officeart/2005/8/layout/hierarchy3" loCatId="list" qsTypeId="urn:microsoft.com/office/officeart/2005/8/quickstyle/simple1" qsCatId="simple" csTypeId="urn:microsoft.com/office/officeart/2005/8/colors/accent2_4" csCatId="accent2" phldr="1"/>
      <dgm:spPr/>
      <dgm:t>
        <a:bodyPr/>
        <a:lstStyle/>
        <a:p>
          <a:endParaRPr lang="en-CA"/>
        </a:p>
      </dgm:t>
    </dgm:pt>
    <dgm:pt modelId="{A82434D0-7DFA-4E1A-BD47-1D1B29E23415}">
      <dgm:prSet phldrT="[Text]" custT="1"/>
      <dgm:spPr>
        <a:solidFill>
          <a:srgbClr val="FF5A5F"/>
        </a:solidFill>
      </dgm:spPr>
      <dgm:t>
        <a:bodyPr/>
        <a:lstStyle/>
        <a:p>
          <a:r>
            <a:rPr lang="en-CA" sz="1050" b="1"/>
            <a:t>Data Acquisition</a:t>
          </a:r>
        </a:p>
      </dgm:t>
    </dgm:pt>
    <dgm:pt modelId="{D559A530-F092-43D8-B85C-CB09D09A8CC8}" type="parTrans" cxnId="{DDDEB6B7-DDD1-4CD1-B030-8A2C30F5C4F0}">
      <dgm:prSet/>
      <dgm:spPr/>
      <dgm:t>
        <a:bodyPr/>
        <a:lstStyle/>
        <a:p>
          <a:endParaRPr lang="en-CA" sz="1800"/>
        </a:p>
      </dgm:t>
    </dgm:pt>
    <dgm:pt modelId="{A9CD8EE4-A382-4F60-9F07-1E3F59B9A5E8}" type="sibTrans" cxnId="{DDDEB6B7-DDD1-4CD1-B030-8A2C30F5C4F0}">
      <dgm:prSet/>
      <dgm:spPr/>
      <dgm:t>
        <a:bodyPr/>
        <a:lstStyle/>
        <a:p>
          <a:endParaRPr lang="en-CA" sz="1800"/>
        </a:p>
      </dgm:t>
    </dgm:pt>
    <dgm:pt modelId="{9A534680-427A-4CB4-9C28-E8621CB0F79B}">
      <dgm:prSet phldrT="[Text]" custT="1"/>
      <dgm:spPr>
        <a:ln>
          <a:solidFill>
            <a:srgbClr val="FF5A5F"/>
          </a:solidFill>
        </a:ln>
      </dgm:spPr>
      <dgm:t>
        <a:bodyPr/>
        <a:lstStyle/>
        <a:p>
          <a:pPr>
            <a:buFont typeface="Arial" panose="020B0604020202020204" pitchFamily="34" charset="0"/>
            <a:buChar char="•"/>
          </a:pPr>
          <a:r>
            <a:rPr lang="en-CA" sz="800">
              <a:latin typeface="Airbnb Cereal App Book" panose="020B0502020203020204" pitchFamily="34" charset="-18"/>
              <a:ea typeface="Airbnb Cereal App Book" panose="020B0502020203020204" pitchFamily="34" charset="-18"/>
              <a:cs typeface="Airbnb Cereal App Book" panose="020B0502020203020204" pitchFamily="34" charset="-18"/>
            </a:rPr>
            <a:t>Internal/External Sources</a:t>
          </a:r>
        </a:p>
      </dgm:t>
    </dgm:pt>
    <dgm:pt modelId="{D3408040-8626-4280-8703-8A71D724299B}" type="parTrans" cxnId="{1DE2774E-F24B-45C3-A121-DD0B990087CA}">
      <dgm:prSet/>
      <dgm:spPr>
        <a:ln>
          <a:solidFill>
            <a:srgbClr val="FF5A5F"/>
          </a:solidFill>
        </a:ln>
      </dgm:spPr>
      <dgm:t>
        <a:bodyPr/>
        <a:lstStyle/>
        <a:p>
          <a:endParaRPr lang="en-CA" sz="1800"/>
        </a:p>
      </dgm:t>
    </dgm:pt>
    <dgm:pt modelId="{DEC77FD6-4DC8-4055-8D56-E9D8E9F61F15}" type="sibTrans" cxnId="{1DE2774E-F24B-45C3-A121-DD0B990087CA}">
      <dgm:prSet/>
      <dgm:spPr/>
      <dgm:t>
        <a:bodyPr/>
        <a:lstStyle/>
        <a:p>
          <a:endParaRPr lang="en-CA" sz="1800"/>
        </a:p>
      </dgm:t>
    </dgm:pt>
    <dgm:pt modelId="{288C2CC5-68EB-4E26-82E5-5DDAB5B22BEA}">
      <dgm:prSet phldrT="[Text]" custT="1"/>
      <dgm:spPr>
        <a:solidFill>
          <a:srgbClr val="FF5A5F"/>
        </a:solidFill>
      </dgm:spPr>
      <dgm:t>
        <a:bodyPr/>
        <a:lstStyle/>
        <a:p>
          <a:r>
            <a:rPr lang="en-CA" sz="1050" b="1"/>
            <a:t>Data Transformation</a:t>
          </a:r>
        </a:p>
      </dgm:t>
    </dgm:pt>
    <dgm:pt modelId="{3FEA5B6B-660B-4160-86F7-D10684979512}" type="parTrans" cxnId="{6D6FBD04-28A7-4EC2-AF60-79C40B69FB68}">
      <dgm:prSet/>
      <dgm:spPr/>
      <dgm:t>
        <a:bodyPr/>
        <a:lstStyle/>
        <a:p>
          <a:endParaRPr lang="en-CA" sz="1800"/>
        </a:p>
      </dgm:t>
    </dgm:pt>
    <dgm:pt modelId="{D42A4441-269B-4432-8A5B-4541AC61C2F6}" type="sibTrans" cxnId="{6D6FBD04-28A7-4EC2-AF60-79C40B69FB68}">
      <dgm:prSet/>
      <dgm:spPr/>
      <dgm:t>
        <a:bodyPr/>
        <a:lstStyle/>
        <a:p>
          <a:endParaRPr lang="en-CA" sz="1800"/>
        </a:p>
      </dgm:t>
    </dgm:pt>
    <dgm:pt modelId="{10514677-8EA4-482D-8863-4750A80CB2A5}">
      <dgm:prSet phldrT="[Text]" custT="1"/>
      <dgm:spPr>
        <a:ln>
          <a:solidFill>
            <a:srgbClr val="FF5A5F"/>
          </a:solidFill>
        </a:ln>
      </dgm:spPr>
      <dgm:t>
        <a:bodyPr/>
        <a:lstStyle/>
        <a:p>
          <a:r>
            <a:rPr lang="en-CA" sz="800">
              <a:latin typeface="Airbnb Cereal App Book" panose="020B0502020203020204" pitchFamily="34" charset="-18"/>
              <a:ea typeface="Airbnb Cereal App Book" panose="020B0502020203020204" pitchFamily="34" charset="-18"/>
              <a:cs typeface="Airbnb Cereal App Book" panose="020B0502020203020204" pitchFamily="34" charset="-18"/>
            </a:rPr>
            <a:t>6 data transformation tasks</a:t>
          </a:r>
        </a:p>
      </dgm:t>
    </dgm:pt>
    <dgm:pt modelId="{39C2B33E-3380-46A4-937C-34B3061AAE3E}" type="parTrans" cxnId="{2C85186C-95B6-4874-9E1E-8F1D89403568}">
      <dgm:prSet/>
      <dgm:spPr>
        <a:ln>
          <a:solidFill>
            <a:srgbClr val="FF5A5F"/>
          </a:solidFill>
        </a:ln>
      </dgm:spPr>
      <dgm:t>
        <a:bodyPr/>
        <a:lstStyle/>
        <a:p>
          <a:endParaRPr lang="en-CA" sz="1800"/>
        </a:p>
      </dgm:t>
    </dgm:pt>
    <dgm:pt modelId="{5FB9D269-B07C-445B-820F-E886B6A7DA30}" type="sibTrans" cxnId="{2C85186C-95B6-4874-9E1E-8F1D89403568}">
      <dgm:prSet/>
      <dgm:spPr/>
      <dgm:t>
        <a:bodyPr/>
        <a:lstStyle/>
        <a:p>
          <a:endParaRPr lang="en-CA" sz="1800"/>
        </a:p>
      </dgm:t>
    </dgm:pt>
    <dgm:pt modelId="{1BBB0FA4-E868-4A77-A139-2100639D2FB1}">
      <dgm:prSet phldrT="[Text]" custT="1"/>
      <dgm:spPr>
        <a:solidFill>
          <a:srgbClr val="FF5A5F"/>
        </a:solidFill>
      </dgm:spPr>
      <dgm:t>
        <a:bodyPr/>
        <a:lstStyle/>
        <a:p>
          <a:r>
            <a:rPr lang="en-CA" sz="1050" b="1"/>
            <a:t>Data Exploration</a:t>
          </a:r>
        </a:p>
      </dgm:t>
    </dgm:pt>
    <dgm:pt modelId="{162AA564-BB76-4DFF-8BBD-40E64F81D639}" type="parTrans" cxnId="{BA146579-5DE6-450E-828C-B452A62A7C5F}">
      <dgm:prSet/>
      <dgm:spPr/>
      <dgm:t>
        <a:bodyPr/>
        <a:lstStyle/>
        <a:p>
          <a:endParaRPr lang="en-CA" sz="1800"/>
        </a:p>
      </dgm:t>
    </dgm:pt>
    <dgm:pt modelId="{55602981-3D4C-4AFA-AB29-D094224C149C}" type="sibTrans" cxnId="{BA146579-5DE6-450E-828C-B452A62A7C5F}">
      <dgm:prSet/>
      <dgm:spPr/>
      <dgm:t>
        <a:bodyPr/>
        <a:lstStyle/>
        <a:p>
          <a:endParaRPr lang="en-CA" sz="1800"/>
        </a:p>
      </dgm:t>
    </dgm:pt>
    <dgm:pt modelId="{C7103933-FE45-4739-8F55-8666B46709F4}">
      <dgm:prSet phldrT="[Text]" custT="1"/>
      <dgm:spPr>
        <a:ln>
          <a:solidFill>
            <a:srgbClr val="FF5A5F"/>
          </a:solidFill>
        </a:ln>
      </dgm:spPr>
      <dgm:t>
        <a:bodyPr/>
        <a:lstStyle/>
        <a:p>
          <a:r>
            <a:rPr lang="en-CA" sz="800">
              <a:latin typeface="Airbnb Cereal App Book" panose="020B0502020203020204" pitchFamily="34" charset="-18"/>
              <a:ea typeface="Airbnb Cereal App Book" panose="020B0502020203020204" pitchFamily="34" charset="-18"/>
              <a:cs typeface="Airbnb Cereal App Book" panose="020B0502020203020204" pitchFamily="34" charset="-18"/>
            </a:rPr>
            <a:t>Visualizations</a:t>
          </a:r>
        </a:p>
      </dgm:t>
    </dgm:pt>
    <dgm:pt modelId="{B1D4BE5C-67C8-41D1-9252-44A3E6D80EB7}" type="parTrans" cxnId="{2EF6BF21-9E17-44A5-AAEB-B4DE2F340A1D}">
      <dgm:prSet/>
      <dgm:spPr>
        <a:ln>
          <a:solidFill>
            <a:srgbClr val="FF5A5F"/>
          </a:solidFill>
        </a:ln>
      </dgm:spPr>
      <dgm:t>
        <a:bodyPr/>
        <a:lstStyle/>
        <a:p>
          <a:endParaRPr lang="en-CA" sz="1800"/>
        </a:p>
      </dgm:t>
    </dgm:pt>
    <dgm:pt modelId="{F624D9E3-E72E-424E-B77E-0AED8606D0A7}" type="sibTrans" cxnId="{2EF6BF21-9E17-44A5-AAEB-B4DE2F340A1D}">
      <dgm:prSet/>
      <dgm:spPr/>
      <dgm:t>
        <a:bodyPr/>
        <a:lstStyle/>
        <a:p>
          <a:endParaRPr lang="en-CA" sz="1800"/>
        </a:p>
      </dgm:t>
    </dgm:pt>
    <dgm:pt modelId="{276C9B38-02F6-4C56-BBAD-6CA8618DBC15}">
      <dgm:prSet phldrT="[Text]" custT="1"/>
      <dgm:spPr>
        <a:solidFill>
          <a:srgbClr val="FA5A5F"/>
        </a:solidFill>
      </dgm:spPr>
      <dgm:t>
        <a:bodyPr/>
        <a:lstStyle/>
        <a:p>
          <a:r>
            <a:rPr lang="en-CA" sz="1050" b="1"/>
            <a:t>Pre-Processing</a:t>
          </a:r>
        </a:p>
      </dgm:t>
    </dgm:pt>
    <dgm:pt modelId="{D93D8E86-8666-4499-AC5C-A381C6585C8A}" type="parTrans" cxnId="{C43BC613-F213-4909-8CFF-6DC3F5F6AE0E}">
      <dgm:prSet/>
      <dgm:spPr/>
      <dgm:t>
        <a:bodyPr/>
        <a:lstStyle/>
        <a:p>
          <a:endParaRPr lang="en-CA" sz="1800"/>
        </a:p>
      </dgm:t>
    </dgm:pt>
    <dgm:pt modelId="{18957065-2687-415C-B77E-CF8B26F8210C}" type="sibTrans" cxnId="{C43BC613-F213-4909-8CFF-6DC3F5F6AE0E}">
      <dgm:prSet/>
      <dgm:spPr/>
      <dgm:t>
        <a:bodyPr/>
        <a:lstStyle/>
        <a:p>
          <a:endParaRPr lang="en-CA" sz="1800"/>
        </a:p>
      </dgm:t>
    </dgm:pt>
    <dgm:pt modelId="{C1EFBF43-6279-4A07-9FC8-B42EEF118BB3}">
      <dgm:prSet phldrT="[Text]" custT="1"/>
      <dgm:spPr>
        <a:solidFill>
          <a:srgbClr val="FF5A5F"/>
        </a:solidFill>
      </dgm:spPr>
      <dgm:t>
        <a:bodyPr/>
        <a:lstStyle/>
        <a:p>
          <a:r>
            <a:rPr lang="en-CA" sz="1050" b="1"/>
            <a:t>Model Building</a:t>
          </a:r>
        </a:p>
      </dgm:t>
    </dgm:pt>
    <dgm:pt modelId="{D0400250-1E17-41FB-B369-F5C5C3624C6E}" type="parTrans" cxnId="{0A371691-CA6C-4F28-8380-447D1A46DCCE}">
      <dgm:prSet/>
      <dgm:spPr/>
      <dgm:t>
        <a:bodyPr/>
        <a:lstStyle/>
        <a:p>
          <a:endParaRPr lang="en-CA" sz="1800"/>
        </a:p>
      </dgm:t>
    </dgm:pt>
    <dgm:pt modelId="{E57D4C07-1326-478D-8F0B-2CDE08FEB516}" type="sibTrans" cxnId="{0A371691-CA6C-4F28-8380-447D1A46DCCE}">
      <dgm:prSet/>
      <dgm:spPr/>
      <dgm:t>
        <a:bodyPr/>
        <a:lstStyle/>
        <a:p>
          <a:endParaRPr lang="en-CA" sz="1800"/>
        </a:p>
      </dgm:t>
    </dgm:pt>
    <dgm:pt modelId="{FBF2ED60-31EE-4923-A18B-D411C3E96E7E}">
      <dgm:prSet phldrT="[Text]" custT="1"/>
      <dgm:spPr>
        <a:solidFill>
          <a:srgbClr val="FA5A5F"/>
        </a:solidFill>
      </dgm:spPr>
      <dgm:t>
        <a:bodyPr/>
        <a:lstStyle/>
        <a:p>
          <a:r>
            <a:rPr lang="en-CA" sz="1050" b="1"/>
            <a:t>Hyperparameter Tuning</a:t>
          </a:r>
        </a:p>
      </dgm:t>
    </dgm:pt>
    <dgm:pt modelId="{91B869EB-E87E-43A5-8977-53015E897869}" type="parTrans" cxnId="{4CA8D624-4E71-4107-BA4E-A6D007F09541}">
      <dgm:prSet/>
      <dgm:spPr/>
      <dgm:t>
        <a:bodyPr/>
        <a:lstStyle/>
        <a:p>
          <a:endParaRPr lang="en-CA" sz="1800"/>
        </a:p>
      </dgm:t>
    </dgm:pt>
    <dgm:pt modelId="{02E076F0-5911-4039-A9D0-CE48FE1D80D3}" type="sibTrans" cxnId="{4CA8D624-4E71-4107-BA4E-A6D007F09541}">
      <dgm:prSet/>
      <dgm:spPr/>
      <dgm:t>
        <a:bodyPr/>
        <a:lstStyle/>
        <a:p>
          <a:endParaRPr lang="en-CA" sz="1800"/>
        </a:p>
      </dgm:t>
    </dgm:pt>
    <dgm:pt modelId="{EA822F59-BFF8-4CD8-A0C3-B5C8A4BFAC08}">
      <dgm:prSet phldrT="[Text]" custT="1"/>
      <dgm:spPr>
        <a:solidFill>
          <a:srgbClr val="FA5A5F"/>
        </a:solidFill>
      </dgm:spPr>
      <dgm:t>
        <a:bodyPr/>
        <a:lstStyle/>
        <a:p>
          <a:r>
            <a:rPr lang="en-CA" sz="1050" b="1"/>
            <a:t>Deployment</a:t>
          </a:r>
        </a:p>
      </dgm:t>
    </dgm:pt>
    <dgm:pt modelId="{3D921EA5-47EE-4C86-B6D6-B9DAE42EA6E3}" type="parTrans" cxnId="{A2361B0E-6436-4242-861F-8AE26E10E397}">
      <dgm:prSet/>
      <dgm:spPr/>
      <dgm:t>
        <a:bodyPr/>
        <a:lstStyle/>
        <a:p>
          <a:endParaRPr lang="en-CA" sz="1800"/>
        </a:p>
      </dgm:t>
    </dgm:pt>
    <dgm:pt modelId="{F8D27332-4CEF-49FA-BFAF-10D20B992FD3}" type="sibTrans" cxnId="{A2361B0E-6436-4242-861F-8AE26E10E397}">
      <dgm:prSet/>
      <dgm:spPr/>
      <dgm:t>
        <a:bodyPr/>
        <a:lstStyle/>
        <a:p>
          <a:endParaRPr lang="en-CA" sz="1800"/>
        </a:p>
      </dgm:t>
    </dgm:pt>
    <dgm:pt modelId="{97DD120E-BF1E-4CC2-A16F-CB818C422575}">
      <dgm:prSet phldrT="[Text]" custT="1"/>
      <dgm:spPr>
        <a:ln>
          <a:solidFill>
            <a:srgbClr val="FF5A5F"/>
          </a:solidFill>
        </a:ln>
      </dgm:spPr>
      <dgm:t>
        <a:bodyPr/>
        <a:lstStyle/>
        <a:p>
          <a:r>
            <a:rPr lang="en-US" sz="800">
              <a:latin typeface="Airbnb Cereal App Book" panose="020B0502020203020204" pitchFamily="34" charset="-18"/>
              <a:ea typeface="Airbnb Cereal App Book" panose="020B0502020203020204" pitchFamily="34" charset="-18"/>
              <a:cs typeface="Airbnb Cereal App Book" panose="020B0502020203020204" pitchFamily="34" charset="-18"/>
            </a:rPr>
            <a:t>Flagging Missing Values</a:t>
          </a:r>
          <a:endParaRPr lang="en-CA" sz="800"/>
        </a:p>
      </dgm:t>
    </dgm:pt>
    <dgm:pt modelId="{24E69C0D-42BC-4F10-95F5-7CD13A2ABBD3}" type="parTrans" cxnId="{B96C799F-3B55-4C22-A5BB-F9AE18F4DC80}">
      <dgm:prSet/>
      <dgm:spPr/>
      <dgm:t>
        <a:bodyPr/>
        <a:lstStyle/>
        <a:p>
          <a:endParaRPr lang="en-CA" sz="1800"/>
        </a:p>
      </dgm:t>
    </dgm:pt>
    <dgm:pt modelId="{5267BDCC-A6C9-406C-87B6-19CF9BD9D8BA}" type="sibTrans" cxnId="{B96C799F-3B55-4C22-A5BB-F9AE18F4DC80}">
      <dgm:prSet/>
      <dgm:spPr/>
      <dgm:t>
        <a:bodyPr/>
        <a:lstStyle/>
        <a:p>
          <a:endParaRPr lang="en-CA" sz="1800"/>
        </a:p>
      </dgm:t>
    </dgm:pt>
    <dgm:pt modelId="{4BAA3A91-0CE8-4C7B-8F04-BEDA55F91C89}">
      <dgm:prSet custT="1"/>
      <dgm:spPr>
        <a:ln>
          <a:solidFill>
            <a:srgbClr val="FF5A5F"/>
          </a:solidFill>
        </a:ln>
      </dgm:spPr>
      <dgm:t>
        <a:bodyPr/>
        <a:lstStyle/>
        <a:p>
          <a:r>
            <a:rPr lang="en-US" sz="800">
              <a:latin typeface="Airbnb Cereal App Book" panose="020B0502020203020204" pitchFamily="34" charset="-18"/>
              <a:ea typeface="Airbnb Cereal App Book" panose="020B0502020203020204" pitchFamily="34" charset="-18"/>
              <a:cs typeface="Airbnb Cereal App Book" panose="020B0502020203020204" pitchFamily="34" charset="-18"/>
            </a:rPr>
            <a:t>Iterative Imputation</a:t>
          </a:r>
        </a:p>
      </dgm:t>
    </dgm:pt>
    <dgm:pt modelId="{A78875D3-7908-4F99-86A9-AA0E0FD6064E}" type="parTrans" cxnId="{34B93AF7-9780-4CCD-B1EC-3F7A37648EE0}">
      <dgm:prSet/>
      <dgm:spPr/>
      <dgm:t>
        <a:bodyPr/>
        <a:lstStyle/>
        <a:p>
          <a:endParaRPr lang="en-CA" sz="1800"/>
        </a:p>
      </dgm:t>
    </dgm:pt>
    <dgm:pt modelId="{396A5179-39A4-4C1F-9047-CC2CC6A23B19}" type="sibTrans" cxnId="{34B93AF7-9780-4CCD-B1EC-3F7A37648EE0}">
      <dgm:prSet/>
      <dgm:spPr/>
      <dgm:t>
        <a:bodyPr/>
        <a:lstStyle/>
        <a:p>
          <a:endParaRPr lang="en-CA" sz="1800"/>
        </a:p>
      </dgm:t>
    </dgm:pt>
    <dgm:pt modelId="{B889BDF1-F318-4707-9905-A050CAE520BD}">
      <dgm:prSet custT="1"/>
      <dgm:spPr>
        <a:ln>
          <a:solidFill>
            <a:srgbClr val="FF5A5F"/>
          </a:solidFill>
        </a:ln>
      </dgm:spPr>
      <dgm:t>
        <a:bodyPr/>
        <a:lstStyle/>
        <a:p>
          <a:r>
            <a:rPr lang="en-US" sz="800">
              <a:latin typeface="Airbnb Cereal App Book" panose="020B0502020203020204" pitchFamily="34" charset="-18"/>
              <a:ea typeface="Airbnb Cereal App Book" panose="020B0502020203020204" pitchFamily="34" charset="-18"/>
              <a:cs typeface="Airbnb Cereal App Book" panose="020B0502020203020204" pitchFamily="34" charset="-18"/>
            </a:rPr>
            <a:t>Categorical Encoding</a:t>
          </a:r>
        </a:p>
      </dgm:t>
    </dgm:pt>
    <dgm:pt modelId="{D2F85DE0-6601-4B89-877E-733B17AF63D0}" type="parTrans" cxnId="{1FB20827-7ED8-4B34-8F11-3043F2814CDE}">
      <dgm:prSet/>
      <dgm:spPr/>
      <dgm:t>
        <a:bodyPr/>
        <a:lstStyle/>
        <a:p>
          <a:endParaRPr lang="en-CA" sz="1800"/>
        </a:p>
      </dgm:t>
    </dgm:pt>
    <dgm:pt modelId="{89E04B10-C2D7-47E5-AA2E-CF6E53FBFFE1}" type="sibTrans" cxnId="{1FB20827-7ED8-4B34-8F11-3043F2814CDE}">
      <dgm:prSet/>
      <dgm:spPr/>
      <dgm:t>
        <a:bodyPr/>
        <a:lstStyle/>
        <a:p>
          <a:endParaRPr lang="en-CA" sz="1800"/>
        </a:p>
      </dgm:t>
    </dgm:pt>
    <dgm:pt modelId="{1E31DE02-60CA-4546-845E-E7E1CB37A536}">
      <dgm:prSet custT="1"/>
      <dgm:spPr>
        <a:ln>
          <a:solidFill>
            <a:srgbClr val="FF5A5F"/>
          </a:solidFill>
        </a:ln>
      </dgm:spPr>
      <dgm:t>
        <a:bodyPr/>
        <a:lstStyle/>
        <a:p>
          <a:r>
            <a:rPr lang="en-US" sz="800">
              <a:latin typeface="Airbnb Cereal App Book" panose="020B0502020203020204" pitchFamily="34" charset="-18"/>
              <a:ea typeface="Airbnb Cereal App Book" panose="020B0502020203020204" pitchFamily="34" charset="-18"/>
              <a:cs typeface="Airbnb Cereal App Book" panose="020B0502020203020204" pitchFamily="34" charset="-18"/>
            </a:rPr>
            <a:t>Correlation Analysis</a:t>
          </a:r>
        </a:p>
      </dgm:t>
    </dgm:pt>
    <dgm:pt modelId="{7A9DCB04-72BE-4371-BDBD-6BB36714E38E}" type="parTrans" cxnId="{309E30F0-43C6-481D-B85A-F568C4B827AE}">
      <dgm:prSet/>
      <dgm:spPr/>
      <dgm:t>
        <a:bodyPr/>
        <a:lstStyle/>
        <a:p>
          <a:endParaRPr lang="en-CA" sz="1800"/>
        </a:p>
      </dgm:t>
    </dgm:pt>
    <dgm:pt modelId="{0C62964D-E414-4C5D-B816-A69C2441ADAA}" type="sibTrans" cxnId="{309E30F0-43C6-481D-B85A-F568C4B827AE}">
      <dgm:prSet/>
      <dgm:spPr/>
      <dgm:t>
        <a:bodyPr/>
        <a:lstStyle/>
        <a:p>
          <a:endParaRPr lang="en-CA" sz="1800"/>
        </a:p>
      </dgm:t>
    </dgm:pt>
    <dgm:pt modelId="{76B750A1-CFA1-4448-833D-2B837D62F67C}">
      <dgm:prSet custT="1"/>
      <dgm:spPr>
        <a:ln>
          <a:solidFill>
            <a:srgbClr val="FF5A5F"/>
          </a:solidFill>
        </a:ln>
      </dgm:spPr>
      <dgm:t>
        <a:bodyPr/>
        <a:lstStyle/>
        <a:p>
          <a:r>
            <a:rPr lang="en-US" sz="800">
              <a:latin typeface="Airbnb Cereal App Book" panose="020B0502020203020204" pitchFamily="34" charset="-18"/>
              <a:ea typeface="Airbnb Cereal App Book" panose="020B0502020203020204" pitchFamily="34" charset="-18"/>
              <a:cs typeface="Airbnb Cereal App Book" panose="020B0502020203020204" pitchFamily="34" charset="-18"/>
            </a:rPr>
            <a:t>Outlier Treatment</a:t>
          </a:r>
        </a:p>
      </dgm:t>
    </dgm:pt>
    <dgm:pt modelId="{E3310966-6085-49F8-96D5-9EAA36773A95}" type="parTrans" cxnId="{B605E616-0C40-4AB0-9E72-2C82FD6E0837}">
      <dgm:prSet/>
      <dgm:spPr/>
      <dgm:t>
        <a:bodyPr/>
        <a:lstStyle/>
        <a:p>
          <a:endParaRPr lang="en-CA" sz="1800"/>
        </a:p>
      </dgm:t>
    </dgm:pt>
    <dgm:pt modelId="{02B34C33-A03B-4947-8E33-4DA90BE8EEDE}" type="sibTrans" cxnId="{B605E616-0C40-4AB0-9E72-2C82FD6E0837}">
      <dgm:prSet/>
      <dgm:spPr/>
      <dgm:t>
        <a:bodyPr/>
        <a:lstStyle/>
        <a:p>
          <a:endParaRPr lang="en-CA" sz="1800"/>
        </a:p>
      </dgm:t>
    </dgm:pt>
    <dgm:pt modelId="{6D64E150-127A-4E8C-B5A3-73AA26F4D6B3}">
      <dgm:prSet custT="1"/>
      <dgm:spPr>
        <a:ln>
          <a:solidFill>
            <a:srgbClr val="FF5A5F"/>
          </a:solidFill>
        </a:ln>
      </dgm:spPr>
      <dgm:t>
        <a:bodyPr/>
        <a:lstStyle/>
        <a:p>
          <a:r>
            <a:rPr lang="en-US" sz="800">
              <a:latin typeface="Airbnb Cereal App Book" panose="020B0502020203020204" pitchFamily="34" charset="-18"/>
              <a:ea typeface="Airbnb Cereal App Book" panose="020B0502020203020204" pitchFamily="34" charset="-18"/>
              <a:cs typeface="Airbnb Cereal App Book" panose="020B0502020203020204" pitchFamily="34" charset="-18"/>
            </a:rPr>
            <a:t>Feature Selection</a:t>
          </a:r>
        </a:p>
      </dgm:t>
    </dgm:pt>
    <dgm:pt modelId="{43E5EA6B-07BC-47CC-8366-AB0FBA4A7196}" type="parTrans" cxnId="{4FCD5EFD-E17F-485C-A2B2-CD3C5D63FCD5}">
      <dgm:prSet>
        <dgm:style>
          <a:lnRef idx="1">
            <a:schemeClr val="accent2"/>
          </a:lnRef>
          <a:fillRef idx="0">
            <a:schemeClr val="accent2"/>
          </a:fillRef>
          <a:effectRef idx="0">
            <a:schemeClr val="accent2"/>
          </a:effectRef>
          <a:fontRef idx="minor">
            <a:schemeClr val="tx1"/>
          </a:fontRef>
        </dgm:style>
      </dgm:prSet>
      <dgm:spPr>
        <a:ln>
          <a:solidFill>
            <a:srgbClr val="FA5A5F"/>
          </a:solidFill>
        </a:ln>
      </dgm:spPr>
      <dgm:t>
        <a:bodyPr/>
        <a:lstStyle/>
        <a:p>
          <a:endParaRPr lang="en-CA" sz="1800"/>
        </a:p>
      </dgm:t>
    </dgm:pt>
    <dgm:pt modelId="{BC6C085B-C48D-4AF8-8D51-40B62793F474}" type="sibTrans" cxnId="{4FCD5EFD-E17F-485C-A2B2-CD3C5D63FCD5}">
      <dgm:prSet/>
      <dgm:spPr/>
      <dgm:t>
        <a:bodyPr/>
        <a:lstStyle/>
        <a:p>
          <a:endParaRPr lang="en-CA" sz="1800"/>
        </a:p>
      </dgm:t>
    </dgm:pt>
    <dgm:pt modelId="{D1D87096-D340-4BE6-9BAA-30D40B1E23BB}">
      <dgm:prSet phldrT="[Text]" custT="1"/>
      <dgm:spPr>
        <a:ln>
          <a:solidFill>
            <a:srgbClr val="FF5A5F"/>
          </a:solidFill>
        </a:ln>
      </dgm:spPr>
      <dgm:t>
        <a:bodyPr/>
        <a:lstStyle/>
        <a:p>
          <a:r>
            <a:rPr lang="en-US" sz="800" b="1">
              <a:latin typeface="Airbnb Cereal App Book" panose="020B0502020203020204" pitchFamily="34" charset="-18"/>
              <a:ea typeface="Airbnb Cereal App Book" panose="020B0502020203020204" pitchFamily="34" charset="-18"/>
              <a:cs typeface="Airbnb Cereal App Book" panose="020B0502020203020204" pitchFamily="34" charset="-18"/>
            </a:rPr>
            <a:t>Unsupervised</a:t>
          </a:r>
          <a:endParaRPr lang="en-CA" sz="800" b="1"/>
        </a:p>
      </dgm:t>
    </dgm:pt>
    <dgm:pt modelId="{A6AFED35-654E-40BE-AA92-8A1F60FB42C3}" type="parTrans" cxnId="{CA2D97EB-F5E3-4DE2-AA63-D0A74B8AFFF4}">
      <dgm:prSet/>
      <dgm:spPr/>
      <dgm:t>
        <a:bodyPr/>
        <a:lstStyle/>
        <a:p>
          <a:endParaRPr lang="en-CA" sz="1800"/>
        </a:p>
      </dgm:t>
    </dgm:pt>
    <dgm:pt modelId="{956B4CAB-9946-4FBF-B6A7-48980701273A}" type="sibTrans" cxnId="{CA2D97EB-F5E3-4DE2-AA63-D0A74B8AFFF4}">
      <dgm:prSet/>
      <dgm:spPr/>
      <dgm:t>
        <a:bodyPr/>
        <a:lstStyle/>
        <a:p>
          <a:endParaRPr lang="en-CA" sz="1800"/>
        </a:p>
      </dgm:t>
    </dgm:pt>
    <dgm:pt modelId="{41FC4D35-2DF1-40AB-B4D1-A78D4240CD26}">
      <dgm:prSet custT="1"/>
      <dgm:spPr>
        <a:ln>
          <a:solidFill>
            <a:srgbClr val="FF5A5F"/>
          </a:solidFill>
        </a:ln>
      </dgm:spPr>
      <dgm:t>
        <a:bodyPr/>
        <a:lstStyle/>
        <a:p>
          <a:r>
            <a:rPr lang="en-US" sz="700">
              <a:latin typeface="Airbnb Cereal App Book" panose="020B0502020203020204" pitchFamily="34" charset="-18"/>
              <a:ea typeface="Airbnb Cereal App Book" panose="020B0502020203020204" pitchFamily="34" charset="-18"/>
              <a:cs typeface="Airbnb Cereal App Book" panose="020B0502020203020204" pitchFamily="34" charset="-18"/>
            </a:rPr>
            <a:t>PCA</a:t>
          </a:r>
        </a:p>
      </dgm:t>
    </dgm:pt>
    <dgm:pt modelId="{6CE40329-65C0-4783-BA98-AF77EAC04FB1}" type="parTrans" cxnId="{096ABC7C-4875-431C-8B78-302713702674}">
      <dgm:prSet/>
      <dgm:spPr/>
      <dgm:t>
        <a:bodyPr/>
        <a:lstStyle/>
        <a:p>
          <a:endParaRPr lang="en-CA" sz="1800"/>
        </a:p>
      </dgm:t>
    </dgm:pt>
    <dgm:pt modelId="{29C52367-AD97-4F12-9F7D-A3B2FD2BEE61}" type="sibTrans" cxnId="{096ABC7C-4875-431C-8B78-302713702674}">
      <dgm:prSet/>
      <dgm:spPr/>
      <dgm:t>
        <a:bodyPr/>
        <a:lstStyle/>
        <a:p>
          <a:endParaRPr lang="en-CA" sz="1800"/>
        </a:p>
      </dgm:t>
    </dgm:pt>
    <dgm:pt modelId="{C26CB2B7-2A0D-4093-99AD-960C75DBA084}">
      <dgm:prSet custT="1"/>
      <dgm:spPr>
        <a:ln>
          <a:solidFill>
            <a:srgbClr val="FF5A5F"/>
          </a:solidFill>
        </a:ln>
      </dgm:spPr>
      <dgm:t>
        <a:bodyPr/>
        <a:lstStyle/>
        <a:p>
          <a:r>
            <a:rPr lang="en-US" sz="800" b="1">
              <a:latin typeface="Airbnb Cereal App Book" panose="020B0502020203020204" pitchFamily="34" charset="-18"/>
              <a:ea typeface="Airbnb Cereal App Book" panose="020B0502020203020204" pitchFamily="34" charset="-18"/>
              <a:cs typeface="Airbnb Cereal App Book" panose="020B0502020203020204" pitchFamily="34" charset="-18"/>
            </a:rPr>
            <a:t>Supervised</a:t>
          </a:r>
        </a:p>
      </dgm:t>
    </dgm:pt>
    <dgm:pt modelId="{83E36686-6CB4-41C3-AC08-C17ADEA475A7}" type="parTrans" cxnId="{7284B735-F016-448F-9A28-B0EE0B2D2277}">
      <dgm:prSet/>
      <dgm:spPr>
        <a:ln>
          <a:solidFill>
            <a:srgbClr val="FF5A5F"/>
          </a:solidFill>
        </a:ln>
      </dgm:spPr>
      <dgm:t>
        <a:bodyPr/>
        <a:lstStyle/>
        <a:p>
          <a:endParaRPr lang="en-CA" sz="1800"/>
        </a:p>
      </dgm:t>
    </dgm:pt>
    <dgm:pt modelId="{83A3FE80-ED12-477F-84BF-75A568D75987}" type="sibTrans" cxnId="{7284B735-F016-448F-9A28-B0EE0B2D2277}">
      <dgm:prSet/>
      <dgm:spPr/>
      <dgm:t>
        <a:bodyPr/>
        <a:lstStyle/>
        <a:p>
          <a:endParaRPr lang="en-CA" sz="1800"/>
        </a:p>
      </dgm:t>
    </dgm:pt>
    <dgm:pt modelId="{93AE1C0C-0756-4257-AA94-176BD7B8FCF5}">
      <dgm:prSet custT="1"/>
      <dgm:spPr>
        <a:ln>
          <a:solidFill>
            <a:srgbClr val="FF5A5F"/>
          </a:solidFill>
        </a:ln>
      </dgm:spPr>
      <dgm:t>
        <a:bodyPr/>
        <a:lstStyle/>
        <a:p>
          <a:r>
            <a:rPr lang="en-US" sz="800" err="1">
              <a:latin typeface="Airbnb Cereal App Book" panose="020B0502020203020204" pitchFamily="34" charset="-18"/>
              <a:ea typeface="Airbnb Cereal App Book" panose="020B0502020203020204" pitchFamily="34" charset="-18"/>
              <a:cs typeface="Airbnb Cereal App Book" panose="020B0502020203020204" pitchFamily="34" charset="-18"/>
            </a:rPr>
            <a:t>AutoML</a:t>
          </a:r>
          <a:endParaRPr lang="en-US" sz="800">
            <a:latin typeface="Airbnb Cereal App Book" panose="020B0502020203020204" pitchFamily="34" charset="-18"/>
            <a:ea typeface="Airbnb Cereal App Book" panose="020B0502020203020204" pitchFamily="34" charset="-18"/>
            <a:cs typeface="Airbnb Cereal App Book" panose="020B0502020203020204" pitchFamily="34" charset="-18"/>
          </a:endParaRPr>
        </a:p>
      </dgm:t>
    </dgm:pt>
    <dgm:pt modelId="{11ECCA6C-0E40-4169-8472-B9538D43E078}" type="parTrans" cxnId="{BB29D90C-4D00-4C6B-BB1F-CE98CC03E0FB}">
      <dgm:prSet/>
      <dgm:spPr/>
      <dgm:t>
        <a:bodyPr/>
        <a:lstStyle/>
        <a:p>
          <a:endParaRPr lang="en-CA" sz="1800"/>
        </a:p>
      </dgm:t>
    </dgm:pt>
    <dgm:pt modelId="{C38AF116-7F49-40E3-A1C2-E57D81A9ACDF}" type="sibTrans" cxnId="{BB29D90C-4D00-4C6B-BB1F-CE98CC03E0FB}">
      <dgm:prSet/>
      <dgm:spPr/>
      <dgm:t>
        <a:bodyPr/>
        <a:lstStyle/>
        <a:p>
          <a:endParaRPr lang="en-CA" sz="1800"/>
        </a:p>
      </dgm:t>
    </dgm:pt>
    <dgm:pt modelId="{987F1748-C7DE-45E7-99EE-A71C17C857E9}">
      <dgm:prSet custT="1"/>
      <dgm:spPr>
        <a:ln>
          <a:solidFill>
            <a:srgbClr val="FF5A5F"/>
          </a:solidFill>
        </a:ln>
      </dgm:spPr>
      <dgm:t>
        <a:bodyPr/>
        <a:lstStyle/>
        <a:p>
          <a:r>
            <a:rPr lang="en-US" sz="800">
              <a:latin typeface="Airbnb Cereal App Book" panose="020B0502020203020204" pitchFamily="34" charset="-18"/>
              <a:ea typeface="Airbnb Cereal App Book" panose="020B0502020203020204" pitchFamily="34" charset="-18"/>
              <a:cs typeface="Airbnb Cereal App Book" panose="020B0502020203020204" pitchFamily="34" charset="-18"/>
            </a:rPr>
            <a:t>Random Forest</a:t>
          </a:r>
        </a:p>
      </dgm:t>
    </dgm:pt>
    <dgm:pt modelId="{AE2EC2ED-6EF8-46C0-A4D3-D163B8DB61E3}" type="parTrans" cxnId="{7026553D-DB4A-44E6-8811-F49A64E2C4F4}">
      <dgm:prSet/>
      <dgm:spPr/>
      <dgm:t>
        <a:bodyPr/>
        <a:lstStyle/>
        <a:p>
          <a:endParaRPr lang="en-CA" sz="1800"/>
        </a:p>
      </dgm:t>
    </dgm:pt>
    <dgm:pt modelId="{665231A1-040A-4CF1-8A73-8E07BDC13F44}" type="sibTrans" cxnId="{7026553D-DB4A-44E6-8811-F49A64E2C4F4}">
      <dgm:prSet/>
      <dgm:spPr/>
      <dgm:t>
        <a:bodyPr/>
        <a:lstStyle/>
        <a:p>
          <a:endParaRPr lang="en-CA" sz="1800"/>
        </a:p>
      </dgm:t>
    </dgm:pt>
    <dgm:pt modelId="{135C62F0-16D8-49B8-BFC3-9E612A077799}">
      <dgm:prSet phldrT="[Text]" custT="1"/>
      <dgm:spPr>
        <a:ln>
          <a:solidFill>
            <a:srgbClr val="FF5A5F"/>
          </a:solidFill>
        </a:ln>
      </dgm:spPr>
      <dgm:t>
        <a:bodyPr/>
        <a:lstStyle/>
        <a:p>
          <a:pPr rtl="0"/>
          <a:r>
            <a:rPr lang="en-CA" sz="800"/>
            <a:t>MLFlow (Hypoeropt)</a:t>
          </a:r>
          <a:r>
            <a:rPr lang="en-CA" sz="800">
              <a:latin typeface="Calibri Light" panose="020F0302020204030204"/>
            </a:rPr>
            <a:t> / RandomSearchCV</a:t>
          </a:r>
          <a:endParaRPr lang="en-CA" sz="800"/>
        </a:p>
      </dgm:t>
    </dgm:pt>
    <dgm:pt modelId="{0883D90C-BA80-4805-8CE3-4091CFFA3E82}" type="parTrans" cxnId="{2F728D0B-EC84-4760-90F1-6EF7E2F2D9F5}">
      <dgm:prSet/>
      <dgm:spPr>
        <a:ln>
          <a:solidFill>
            <a:srgbClr val="FF5A5F"/>
          </a:solidFill>
        </a:ln>
      </dgm:spPr>
      <dgm:t>
        <a:bodyPr/>
        <a:lstStyle/>
        <a:p>
          <a:endParaRPr lang="en-CA" sz="1800"/>
        </a:p>
      </dgm:t>
    </dgm:pt>
    <dgm:pt modelId="{93C6C2CF-C31E-4F3A-A8D0-BDFFB5C5EB34}" type="sibTrans" cxnId="{2F728D0B-EC84-4760-90F1-6EF7E2F2D9F5}">
      <dgm:prSet/>
      <dgm:spPr/>
      <dgm:t>
        <a:bodyPr/>
        <a:lstStyle/>
        <a:p>
          <a:endParaRPr lang="en-CA" sz="1800"/>
        </a:p>
      </dgm:t>
    </dgm:pt>
    <dgm:pt modelId="{EE66D232-AFB7-4360-860F-A9F58961F9E2}">
      <dgm:prSet phldrT="[Text]" custT="1"/>
      <dgm:spPr>
        <a:ln>
          <a:solidFill>
            <a:srgbClr val="FF5A5F"/>
          </a:solidFill>
        </a:ln>
      </dgm:spPr>
      <dgm:t>
        <a:bodyPr/>
        <a:lstStyle/>
        <a:p>
          <a:r>
            <a:rPr lang="en-CA" sz="800"/>
            <a:t>Docker</a:t>
          </a:r>
        </a:p>
      </dgm:t>
    </dgm:pt>
    <dgm:pt modelId="{C746DBA0-552B-4881-812A-0B5F0C4DE886}" type="parTrans" cxnId="{D21CE4FA-9EBE-45D8-A69D-7308D89812DA}">
      <dgm:prSet/>
      <dgm:spPr>
        <a:ln>
          <a:solidFill>
            <a:srgbClr val="FF5A5F"/>
          </a:solidFill>
        </a:ln>
      </dgm:spPr>
      <dgm:t>
        <a:bodyPr/>
        <a:lstStyle/>
        <a:p>
          <a:endParaRPr lang="en-CA" sz="1800"/>
        </a:p>
      </dgm:t>
    </dgm:pt>
    <dgm:pt modelId="{2826F5D8-EA42-4BB2-A08E-7CE1950EC63B}" type="sibTrans" cxnId="{D21CE4FA-9EBE-45D8-A69D-7308D89812DA}">
      <dgm:prSet/>
      <dgm:spPr/>
      <dgm:t>
        <a:bodyPr/>
        <a:lstStyle/>
        <a:p>
          <a:endParaRPr lang="en-CA" sz="1800"/>
        </a:p>
      </dgm:t>
    </dgm:pt>
    <dgm:pt modelId="{53074228-4F2A-406F-8522-FCD47A50576F}">
      <dgm:prSet phldrT="[Text]" custT="1"/>
      <dgm:spPr>
        <a:ln>
          <a:solidFill>
            <a:srgbClr val="FF5A5F"/>
          </a:solidFill>
        </a:ln>
      </dgm:spPr>
      <dgm:t>
        <a:bodyPr/>
        <a:lstStyle/>
        <a:p>
          <a:r>
            <a:rPr lang="en-CA" sz="800"/>
            <a:t>Pandas UI</a:t>
          </a:r>
        </a:p>
      </dgm:t>
    </dgm:pt>
    <dgm:pt modelId="{670C8C54-CAD8-4B81-B858-76E041D6FFFB}" type="parTrans" cxnId="{4C25D211-C5A6-408B-8F53-A42FB1A5BCF7}">
      <dgm:prSet/>
      <dgm:spPr/>
      <dgm:t>
        <a:bodyPr/>
        <a:lstStyle/>
        <a:p>
          <a:endParaRPr lang="en-CA" sz="1800"/>
        </a:p>
      </dgm:t>
    </dgm:pt>
    <dgm:pt modelId="{E175F27C-7AF3-47D3-B1D2-B63D8909F121}" type="sibTrans" cxnId="{4C25D211-C5A6-408B-8F53-A42FB1A5BCF7}">
      <dgm:prSet/>
      <dgm:spPr/>
      <dgm:t>
        <a:bodyPr/>
        <a:lstStyle/>
        <a:p>
          <a:endParaRPr lang="en-CA" sz="1800"/>
        </a:p>
      </dgm:t>
    </dgm:pt>
    <dgm:pt modelId="{1CE5265B-2BF9-4A84-9DC9-C744B9E7E614}">
      <dgm:prSet custT="1"/>
      <dgm:spPr>
        <a:ln>
          <a:solidFill>
            <a:srgbClr val="FF5A5F"/>
          </a:solidFill>
        </a:ln>
      </dgm:spPr>
      <dgm:t>
        <a:bodyPr/>
        <a:lstStyle/>
        <a:p>
          <a:r>
            <a:rPr lang="en-US" sz="700">
              <a:latin typeface="Airbnb Cereal App Book" panose="020B0502020203020204" pitchFamily="34" charset="-18"/>
              <a:ea typeface="Airbnb Cereal App Book" panose="020B0502020203020204" pitchFamily="34" charset="-18"/>
              <a:cs typeface="Airbnb Cereal App Book" panose="020B0502020203020204" pitchFamily="34" charset="-18"/>
            </a:rPr>
            <a:t> Autoencoders</a:t>
          </a:r>
        </a:p>
      </dgm:t>
    </dgm:pt>
    <dgm:pt modelId="{3356A972-A687-447F-9B74-1B4AC6AE6E2B}" type="parTrans" cxnId="{4DA2EA4E-92D9-4011-AD33-3B1743644972}">
      <dgm:prSet/>
      <dgm:spPr/>
      <dgm:t>
        <a:bodyPr/>
        <a:lstStyle/>
        <a:p>
          <a:endParaRPr lang="en-CA"/>
        </a:p>
      </dgm:t>
    </dgm:pt>
    <dgm:pt modelId="{63784774-69CC-4892-BB79-928ADF99CA20}" type="sibTrans" cxnId="{4DA2EA4E-92D9-4011-AD33-3B1743644972}">
      <dgm:prSet/>
      <dgm:spPr/>
      <dgm:t>
        <a:bodyPr/>
        <a:lstStyle/>
        <a:p>
          <a:endParaRPr lang="en-CA"/>
        </a:p>
      </dgm:t>
    </dgm:pt>
    <dgm:pt modelId="{D291AF02-CDE1-4AFD-9633-0412F526C4E0}">
      <dgm:prSet custT="1"/>
      <dgm:spPr>
        <a:ln>
          <a:solidFill>
            <a:srgbClr val="FF5A5F"/>
          </a:solidFill>
        </a:ln>
      </dgm:spPr>
      <dgm:t>
        <a:bodyPr/>
        <a:lstStyle/>
        <a:p>
          <a:r>
            <a:rPr lang="en-US" sz="800">
              <a:latin typeface="Airbnb Cereal App Book" panose="020B0502020203020204" pitchFamily="34" charset="-18"/>
              <a:ea typeface="Airbnb Cereal App Book" panose="020B0502020203020204" pitchFamily="34" charset="-18"/>
              <a:cs typeface="Airbnb Cereal App Book" panose="020B0502020203020204" pitchFamily="34" charset="-18"/>
            </a:rPr>
            <a:t>SVR,</a:t>
          </a:r>
        </a:p>
      </dgm:t>
    </dgm:pt>
    <dgm:pt modelId="{718333B7-06C6-4CAA-8ACA-92C86A62AE39}" type="parTrans" cxnId="{B579D7CB-8019-4A62-9B37-D6326F25A0FE}">
      <dgm:prSet/>
      <dgm:spPr/>
      <dgm:t>
        <a:bodyPr/>
        <a:lstStyle/>
        <a:p>
          <a:endParaRPr lang="en-CA"/>
        </a:p>
      </dgm:t>
    </dgm:pt>
    <dgm:pt modelId="{D4B59272-0B8F-4757-BD21-9D71B04BC8B3}" type="sibTrans" cxnId="{B579D7CB-8019-4A62-9B37-D6326F25A0FE}">
      <dgm:prSet/>
      <dgm:spPr/>
      <dgm:t>
        <a:bodyPr/>
        <a:lstStyle/>
        <a:p>
          <a:endParaRPr lang="en-CA"/>
        </a:p>
      </dgm:t>
    </dgm:pt>
    <dgm:pt modelId="{3B926BEF-5D14-4C1C-9C7A-60D4C0B1520D}">
      <dgm:prSet custT="1"/>
      <dgm:spPr>
        <a:ln>
          <a:solidFill>
            <a:srgbClr val="FF5A5F"/>
          </a:solidFill>
        </a:ln>
      </dgm:spPr>
      <dgm:t>
        <a:bodyPr/>
        <a:lstStyle/>
        <a:p>
          <a:r>
            <a:rPr lang="en-US" sz="800" err="1">
              <a:latin typeface="Airbnb Cereal App Book" panose="020B0502020203020204" pitchFamily="34" charset="-18"/>
              <a:ea typeface="Airbnb Cereal App Book" panose="020B0502020203020204" pitchFamily="34" charset="-18"/>
              <a:cs typeface="Airbnb Cereal App Book" panose="020B0502020203020204" pitchFamily="34" charset="-18"/>
            </a:rPr>
            <a:t>XGBoost</a:t>
          </a:r>
          <a:endParaRPr lang="en-US" sz="800">
            <a:latin typeface="Airbnb Cereal App Book" panose="020B0502020203020204" pitchFamily="34" charset="-18"/>
            <a:ea typeface="Airbnb Cereal App Book" panose="020B0502020203020204" pitchFamily="34" charset="-18"/>
            <a:cs typeface="Airbnb Cereal App Book" panose="020B0502020203020204" pitchFamily="34" charset="-18"/>
          </a:endParaRPr>
        </a:p>
      </dgm:t>
    </dgm:pt>
    <dgm:pt modelId="{B1B59096-6FEA-4B17-8E25-9E2FF2F5AE7A}" type="parTrans" cxnId="{65ABB40B-8AF6-45B8-AFE0-B2B79D47CFAD}">
      <dgm:prSet/>
      <dgm:spPr/>
      <dgm:t>
        <a:bodyPr/>
        <a:lstStyle/>
        <a:p>
          <a:endParaRPr lang="en-CA"/>
        </a:p>
      </dgm:t>
    </dgm:pt>
    <dgm:pt modelId="{31B15887-AC8A-49DA-96BB-0745FC69197F}" type="sibTrans" cxnId="{65ABB40B-8AF6-45B8-AFE0-B2B79D47CFAD}">
      <dgm:prSet/>
      <dgm:spPr/>
      <dgm:t>
        <a:bodyPr/>
        <a:lstStyle/>
        <a:p>
          <a:endParaRPr lang="en-CA"/>
        </a:p>
      </dgm:t>
    </dgm:pt>
    <dgm:pt modelId="{E7DAD62F-73D2-4D68-84F0-5470F7680108}">
      <dgm:prSet custT="1"/>
      <dgm:spPr>
        <a:ln>
          <a:solidFill>
            <a:srgbClr val="FF5A5F"/>
          </a:solidFill>
        </a:ln>
      </dgm:spPr>
      <dgm:t>
        <a:bodyPr/>
        <a:lstStyle/>
        <a:p>
          <a:r>
            <a:rPr lang="en-US" sz="800">
              <a:latin typeface="Airbnb Cereal App Book" panose="020B0502020203020204" pitchFamily="34" charset="-18"/>
              <a:ea typeface="Airbnb Cereal App Book" panose="020B0502020203020204" pitchFamily="34" charset="-18"/>
              <a:cs typeface="Airbnb Cereal App Book" panose="020B0502020203020204" pitchFamily="34" charset="-18"/>
            </a:rPr>
            <a:t>GBT</a:t>
          </a:r>
        </a:p>
      </dgm:t>
    </dgm:pt>
    <dgm:pt modelId="{66096D7C-A06E-4FBE-88E8-3996E7A304BC}" type="parTrans" cxnId="{8FB4F994-BB9F-4D27-A744-B83A94A8C6F0}">
      <dgm:prSet/>
      <dgm:spPr/>
      <dgm:t>
        <a:bodyPr/>
        <a:lstStyle/>
        <a:p>
          <a:endParaRPr lang="en-CA"/>
        </a:p>
      </dgm:t>
    </dgm:pt>
    <dgm:pt modelId="{C89EFB47-454A-4A8C-AE87-A08BEF3D7CC4}" type="sibTrans" cxnId="{8FB4F994-BB9F-4D27-A744-B83A94A8C6F0}">
      <dgm:prSet/>
      <dgm:spPr/>
      <dgm:t>
        <a:bodyPr/>
        <a:lstStyle/>
        <a:p>
          <a:endParaRPr lang="en-CA"/>
        </a:p>
      </dgm:t>
    </dgm:pt>
    <dgm:pt modelId="{E2E3CE6A-FEFD-46A2-A946-F01D8ECBA5EC}" type="pres">
      <dgm:prSet presAssocID="{C9A7440A-1F3D-4923-BB86-23A11E6C751D}" presName="diagram" presStyleCnt="0">
        <dgm:presLayoutVars>
          <dgm:chPref val="1"/>
          <dgm:dir/>
          <dgm:animOne val="branch"/>
          <dgm:animLvl val="lvl"/>
          <dgm:resizeHandles/>
        </dgm:presLayoutVars>
      </dgm:prSet>
      <dgm:spPr/>
    </dgm:pt>
    <dgm:pt modelId="{2B0DE4F5-4D76-417E-A93B-288A6E16C65B}" type="pres">
      <dgm:prSet presAssocID="{A82434D0-7DFA-4E1A-BD47-1D1B29E23415}" presName="root" presStyleCnt="0"/>
      <dgm:spPr/>
    </dgm:pt>
    <dgm:pt modelId="{DB0B5993-82C6-4712-AFCB-1DFC20C94EED}" type="pres">
      <dgm:prSet presAssocID="{A82434D0-7DFA-4E1A-BD47-1D1B29E23415}" presName="rootComposite" presStyleCnt="0"/>
      <dgm:spPr/>
    </dgm:pt>
    <dgm:pt modelId="{4185A4AF-AF51-40EA-B472-3C8DF390F711}" type="pres">
      <dgm:prSet presAssocID="{A82434D0-7DFA-4E1A-BD47-1D1B29E23415}" presName="rootText" presStyleLbl="node1" presStyleIdx="0" presStyleCnt="7" custLinFactX="-16661" custLinFactNeighborX="-100000" custLinFactNeighborY="13422"/>
      <dgm:spPr/>
    </dgm:pt>
    <dgm:pt modelId="{BCB5494C-5631-440C-9D40-A65A9700926A}" type="pres">
      <dgm:prSet presAssocID="{A82434D0-7DFA-4E1A-BD47-1D1B29E23415}" presName="rootConnector" presStyleLbl="node1" presStyleIdx="0" presStyleCnt="7"/>
      <dgm:spPr/>
    </dgm:pt>
    <dgm:pt modelId="{84821509-A7C6-434B-8114-BA08D8D9CB0E}" type="pres">
      <dgm:prSet presAssocID="{A82434D0-7DFA-4E1A-BD47-1D1B29E23415}" presName="childShape" presStyleCnt="0"/>
      <dgm:spPr/>
    </dgm:pt>
    <dgm:pt modelId="{F066DA80-20B0-4741-8ECE-3717649EC81E}" type="pres">
      <dgm:prSet presAssocID="{D3408040-8626-4280-8703-8A71D724299B}" presName="Name13" presStyleLbl="parChTrans1D2" presStyleIdx="0" presStyleCnt="14"/>
      <dgm:spPr/>
    </dgm:pt>
    <dgm:pt modelId="{18A78991-6F3C-4314-A129-EF5387BC6F08}" type="pres">
      <dgm:prSet presAssocID="{9A534680-427A-4CB4-9C28-E8621CB0F79B}" presName="childText" presStyleLbl="bgAcc1" presStyleIdx="0" presStyleCnt="14" custLinFactX="-45827" custLinFactNeighborX="-100000" custLinFactNeighborY="4692">
        <dgm:presLayoutVars>
          <dgm:bulletEnabled val="1"/>
        </dgm:presLayoutVars>
      </dgm:prSet>
      <dgm:spPr/>
    </dgm:pt>
    <dgm:pt modelId="{E9BD1859-746F-48C5-A2D8-6FE5C7576787}" type="pres">
      <dgm:prSet presAssocID="{288C2CC5-68EB-4E26-82E5-5DDAB5B22BEA}" presName="root" presStyleCnt="0"/>
      <dgm:spPr/>
    </dgm:pt>
    <dgm:pt modelId="{E42B0A75-431E-40C3-BE5D-779146398529}" type="pres">
      <dgm:prSet presAssocID="{288C2CC5-68EB-4E26-82E5-5DDAB5B22BEA}" presName="rootComposite" presStyleCnt="0"/>
      <dgm:spPr/>
    </dgm:pt>
    <dgm:pt modelId="{75D899CF-7B45-4412-AC7B-C5C39F74D538}" type="pres">
      <dgm:prSet presAssocID="{288C2CC5-68EB-4E26-82E5-5DDAB5B22BEA}" presName="rootText" presStyleLbl="node1" presStyleIdx="1" presStyleCnt="7" custLinFactNeighborX="-91916" custLinFactNeighborY="15667"/>
      <dgm:spPr/>
    </dgm:pt>
    <dgm:pt modelId="{0C99FBD9-158E-4790-8B34-C0525EEC8784}" type="pres">
      <dgm:prSet presAssocID="{288C2CC5-68EB-4E26-82E5-5DDAB5B22BEA}" presName="rootConnector" presStyleLbl="node1" presStyleIdx="1" presStyleCnt="7"/>
      <dgm:spPr/>
    </dgm:pt>
    <dgm:pt modelId="{8C06CB3F-445A-45AE-9ECF-4DBDD1B04208}" type="pres">
      <dgm:prSet presAssocID="{288C2CC5-68EB-4E26-82E5-5DDAB5B22BEA}" presName="childShape" presStyleCnt="0"/>
      <dgm:spPr/>
    </dgm:pt>
    <dgm:pt modelId="{2C32AA4D-7223-4AA5-A46E-B8D8C6EF4BBF}" type="pres">
      <dgm:prSet presAssocID="{39C2B33E-3380-46A4-937C-34B3061AAE3E}" presName="Name13" presStyleLbl="parChTrans1D2" presStyleIdx="1" presStyleCnt="14"/>
      <dgm:spPr/>
    </dgm:pt>
    <dgm:pt modelId="{075747E7-C98E-41F7-B4F7-465CB07675FC}" type="pres">
      <dgm:prSet presAssocID="{10514677-8EA4-482D-8863-4750A80CB2A5}" presName="childText" presStyleLbl="bgAcc1" presStyleIdx="1" presStyleCnt="14" custLinFactX="-14894" custLinFactNeighborX="-100000" custLinFactNeighborY="15667">
        <dgm:presLayoutVars>
          <dgm:bulletEnabled val="1"/>
        </dgm:presLayoutVars>
      </dgm:prSet>
      <dgm:spPr/>
    </dgm:pt>
    <dgm:pt modelId="{9D03E05B-5AD6-4088-BD7B-DB6FBE23CA07}" type="pres">
      <dgm:prSet presAssocID="{1BBB0FA4-E868-4A77-A139-2100639D2FB1}" presName="root" presStyleCnt="0"/>
      <dgm:spPr/>
    </dgm:pt>
    <dgm:pt modelId="{37DA9F77-A0AF-4549-A053-EA8E4460E5EC}" type="pres">
      <dgm:prSet presAssocID="{1BBB0FA4-E868-4A77-A139-2100639D2FB1}" presName="rootComposite" presStyleCnt="0"/>
      <dgm:spPr/>
    </dgm:pt>
    <dgm:pt modelId="{F9EA2E76-5757-46AF-A8BC-31161A33C990}" type="pres">
      <dgm:prSet presAssocID="{1BBB0FA4-E868-4A77-A139-2100639D2FB1}" presName="rootText" presStyleLbl="node1" presStyleIdx="2" presStyleCnt="7" custLinFactNeighborX="-66285" custLinFactNeighborY="16001"/>
      <dgm:spPr/>
    </dgm:pt>
    <dgm:pt modelId="{0E682389-2659-4F2E-9C60-2AFF6F4ED153}" type="pres">
      <dgm:prSet presAssocID="{1BBB0FA4-E868-4A77-A139-2100639D2FB1}" presName="rootConnector" presStyleLbl="node1" presStyleIdx="2" presStyleCnt="7"/>
      <dgm:spPr/>
    </dgm:pt>
    <dgm:pt modelId="{6F9715E0-0C89-47B8-ABE0-A4CA626FFE9B}" type="pres">
      <dgm:prSet presAssocID="{1BBB0FA4-E868-4A77-A139-2100639D2FB1}" presName="childShape" presStyleCnt="0"/>
      <dgm:spPr/>
    </dgm:pt>
    <dgm:pt modelId="{D9E07A19-2531-401A-A65A-B53680B4FA26}" type="pres">
      <dgm:prSet presAssocID="{B1D4BE5C-67C8-41D1-9252-44A3E6D80EB7}" presName="Name13" presStyleLbl="parChTrans1D2" presStyleIdx="2" presStyleCnt="14"/>
      <dgm:spPr/>
    </dgm:pt>
    <dgm:pt modelId="{AED1CCBA-DD45-4DA2-8694-154FD7192F37}" type="pres">
      <dgm:prSet presAssocID="{C7103933-FE45-4739-8F55-8666B46709F4}" presName="childText" presStyleLbl="bgAcc1" presStyleIdx="2" presStyleCnt="14" custLinFactNeighborX="-82856" custLinFactNeighborY="16001">
        <dgm:presLayoutVars>
          <dgm:bulletEnabled val="1"/>
        </dgm:presLayoutVars>
      </dgm:prSet>
      <dgm:spPr/>
    </dgm:pt>
    <dgm:pt modelId="{40C472F7-3B62-426B-ACFC-F635254FFE84}" type="pres">
      <dgm:prSet presAssocID="{276C9B38-02F6-4C56-BBAD-6CA8618DBC15}" presName="root" presStyleCnt="0"/>
      <dgm:spPr/>
    </dgm:pt>
    <dgm:pt modelId="{37B85B9A-8E7B-4247-8253-0AC2ABA32E56}" type="pres">
      <dgm:prSet presAssocID="{276C9B38-02F6-4C56-BBAD-6CA8618DBC15}" presName="rootComposite" presStyleCnt="0"/>
      <dgm:spPr/>
    </dgm:pt>
    <dgm:pt modelId="{6061270C-0908-4EE9-AADE-D1A55360F6C4}" type="pres">
      <dgm:prSet presAssocID="{276C9B38-02F6-4C56-BBAD-6CA8618DBC15}" presName="rootText" presStyleLbl="node1" presStyleIdx="3" presStyleCnt="7" custLinFactNeighborX="-35352" custLinFactNeighborY="17589"/>
      <dgm:spPr/>
    </dgm:pt>
    <dgm:pt modelId="{D8124FDD-BC3D-4E3E-8EB8-A3C5163EB74E}" type="pres">
      <dgm:prSet presAssocID="{276C9B38-02F6-4C56-BBAD-6CA8618DBC15}" presName="rootConnector" presStyleLbl="node1" presStyleIdx="3" presStyleCnt="7"/>
      <dgm:spPr/>
    </dgm:pt>
    <dgm:pt modelId="{E6748248-568D-4F55-BBA3-1A1641B2D904}" type="pres">
      <dgm:prSet presAssocID="{276C9B38-02F6-4C56-BBAD-6CA8618DBC15}" presName="childShape" presStyleCnt="0"/>
      <dgm:spPr/>
    </dgm:pt>
    <dgm:pt modelId="{CC78A1A2-957F-4FA0-B2A7-B9C7ABF43DBB}" type="pres">
      <dgm:prSet presAssocID="{24E69C0D-42BC-4F10-95F5-7CD13A2ABBD3}" presName="Name13" presStyleLbl="parChTrans1D2" presStyleIdx="3" presStyleCnt="14"/>
      <dgm:spPr/>
    </dgm:pt>
    <dgm:pt modelId="{C4FCA1C8-5AEC-40D5-B705-57F8D1B81393}" type="pres">
      <dgm:prSet presAssocID="{97DD120E-BF1E-4CC2-A16F-CB818C422575}" presName="childText" presStyleLbl="bgAcc1" presStyleIdx="3" presStyleCnt="14" custLinFactNeighborX="-44190" custLinFactNeighborY="17589">
        <dgm:presLayoutVars>
          <dgm:bulletEnabled val="1"/>
        </dgm:presLayoutVars>
      </dgm:prSet>
      <dgm:spPr/>
    </dgm:pt>
    <dgm:pt modelId="{F9426561-827B-41A5-A9DB-B5739E582A5A}" type="pres">
      <dgm:prSet presAssocID="{A78875D3-7908-4F99-86A9-AA0E0FD6064E}" presName="Name13" presStyleLbl="parChTrans1D2" presStyleIdx="4" presStyleCnt="14"/>
      <dgm:spPr/>
    </dgm:pt>
    <dgm:pt modelId="{61738E2A-96CD-4F7D-ACEA-4F1367F26A8A}" type="pres">
      <dgm:prSet presAssocID="{4BAA3A91-0CE8-4C7B-8F04-BEDA55F91C89}" presName="childText" presStyleLbl="bgAcc1" presStyleIdx="4" presStyleCnt="14" custLinFactNeighborX="-44190" custLinFactNeighborY="17589">
        <dgm:presLayoutVars>
          <dgm:bulletEnabled val="1"/>
        </dgm:presLayoutVars>
      </dgm:prSet>
      <dgm:spPr/>
    </dgm:pt>
    <dgm:pt modelId="{97FA18C9-927C-4355-BC44-8D21ECDB7BEE}" type="pres">
      <dgm:prSet presAssocID="{D2F85DE0-6601-4B89-877E-733B17AF63D0}" presName="Name13" presStyleLbl="parChTrans1D2" presStyleIdx="5" presStyleCnt="14"/>
      <dgm:spPr/>
    </dgm:pt>
    <dgm:pt modelId="{2C9278CB-6C36-4B75-9DA3-C6C595C5EF22}" type="pres">
      <dgm:prSet presAssocID="{B889BDF1-F318-4707-9905-A050CAE520BD}" presName="childText" presStyleLbl="bgAcc1" presStyleIdx="5" presStyleCnt="14" custLinFactNeighborX="-44190" custLinFactNeighborY="17589">
        <dgm:presLayoutVars>
          <dgm:bulletEnabled val="1"/>
        </dgm:presLayoutVars>
      </dgm:prSet>
      <dgm:spPr/>
    </dgm:pt>
    <dgm:pt modelId="{ACF060D5-AAF8-4E96-BA11-A3BCB1798F85}" type="pres">
      <dgm:prSet presAssocID="{7A9DCB04-72BE-4371-BDBD-6BB36714E38E}" presName="Name13" presStyleLbl="parChTrans1D2" presStyleIdx="6" presStyleCnt="14"/>
      <dgm:spPr/>
    </dgm:pt>
    <dgm:pt modelId="{E4100A5D-F167-4EA3-B6A8-31446C3ABDB7}" type="pres">
      <dgm:prSet presAssocID="{1E31DE02-60CA-4546-845E-E7E1CB37A536}" presName="childText" presStyleLbl="bgAcc1" presStyleIdx="6" presStyleCnt="14" custLinFactNeighborX="-44190" custLinFactNeighborY="17589">
        <dgm:presLayoutVars>
          <dgm:bulletEnabled val="1"/>
        </dgm:presLayoutVars>
      </dgm:prSet>
      <dgm:spPr/>
    </dgm:pt>
    <dgm:pt modelId="{ECAE274F-3B49-4EF5-A2E4-AC9D072590EA}" type="pres">
      <dgm:prSet presAssocID="{E3310966-6085-49F8-96D5-9EAA36773A95}" presName="Name13" presStyleLbl="parChTrans1D2" presStyleIdx="7" presStyleCnt="14"/>
      <dgm:spPr/>
    </dgm:pt>
    <dgm:pt modelId="{2FFC4698-53C8-4B88-AB04-A587FB27070E}" type="pres">
      <dgm:prSet presAssocID="{76B750A1-CFA1-4448-833D-2B837D62F67C}" presName="childText" presStyleLbl="bgAcc1" presStyleIdx="7" presStyleCnt="14" custScaleY="88785" custLinFactNeighborX="-43171" custLinFactNeighborY="9308">
        <dgm:presLayoutVars>
          <dgm:bulletEnabled val="1"/>
        </dgm:presLayoutVars>
      </dgm:prSet>
      <dgm:spPr/>
    </dgm:pt>
    <dgm:pt modelId="{339EA9E8-A556-4F12-B8ED-C3E1F4B7267C}" type="pres">
      <dgm:prSet presAssocID="{43E5EA6B-07BC-47CC-8366-AB0FBA4A7196}" presName="Name13" presStyleLbl="parChTrans1D2" presStyleIdx="8" presStyleCnt="14"/>
      <dgm:spPr/>
    </dgm:pt>
    <dgm:pt modelId="{30B9D53D-9618-4C90-B9CF-8CED2ADA98ED}" type="pres">
      <dgm:prSet presAssocID="{6D64E150-127A-4E8C-B5A3-73AA26F4D6B3}" presName="childText" presStyleLbl="bgAcc1" presStyleIdx="8" presStyleCnt="14" custLinFactNeighborX="-44190" custLinFactNeighborY="17589">
        <dgm:presLayoutVars>
          <dgm:bulletEnabled val="1"/>
        </dgm:presLayoutVars>
      </dgm:prSet>
      <dgm:spPr/>
    </dgm:pt>
    <dgm:pt modelId="{16DC51CA-ACD9-49E5-AD52-AADB286B0F03}" type="pres">
      <dgm:prSet presAssocID="{C1EFBF43-6279-4A07-9FC8-B42EEF118BB3}" presName="root" presStyleCnt="0"/>
      <dgm:spPr/>
    </dgm:pt>
    <dgm:pt modelId="{B225585F-958D-4C4D-93AB-0FA7F40FBE50}" type="pres">
      <dgm:prSet presAssocID="{C1EFBF43-6279-4A07-9FC8-B42EEF118BB3}" presName="rootComposite" presStyleCnt="0"/>
      <dgm:spPr/>
    </dgm:pt>
    <dgm:pt modelId="{38320DFC-F297-4CD5-9E1E-2821EEF89E21}" type="pres">
      <dgm:prSet presAssocID="{C1EFBF43-6279-4A07-9FC8-B42EEF118BB3}" presName="rootText" presStyleLbl="node1" presStyleIdx="4" presStyleCnt="7" custLinFactNeighborX="15025" custLinFactNeighborY="17493"/>
      <dgm:spPr/>
    </dgm:pt>
    <dgm:pt modelId="{3A1D6385-4870-462E-A333-38A998249383}" type="pres">
      <dgm:prSet presAssocID="{C1EFBF43-6279-4A07-9FC8-B42EEF118BB3}" presName="rootConnector" presStyleLbl="node1" presStyleIdx="4" presStyleCnt="7"/>
      <dgm:spPr/>
    </dgm:pt>
    <dgm:pt modelId="{74B79EC0-FC54-4305-B8BF-57A1269817E5}" type="pres">
      <dgm:prSet presAssocID="{C1EFBF43-6279-4A07-9FC8-B42EEF118BB3}" presName="childShape" presStyleCnt="0"/>
      <dgm:spPr/>
    </dgm:pt>
    <dgm:pt modelId="{915251F3-E890-4122-B628-8D07886A5310}" type="pres">
      <dgm:prSet presAssocID="{A6AFED35-654E-40BE-AA92-8A1F60FB42C3}" presName="Name13" presStyleLbl="parChTrans1D2" presStyleIdx="9" presStyleCnt="14"/>
      <dgm:spPr/>
    </dgm:pt>
    <dgm:pt modelId="{472574DF-50C7-4680-B00C-51A4365D1D0A}" type="pres">
      <dgm:prSet presAssocID="{D1D87096-D340-4BE6-9BAA-30D40B1E23BB}" presName="childText" presStyleLbl="bgAcc1" presStyleIdx="9" presStyleCnt="14" custLinFactNeighborX="18781" custLinFactNeighborY="17493">
        <dgm:presLayoutVars>
          <dgm:bulletEnabled val="1"/>
        </dgm:presLayoutVars>
      </dgm:prSet>
      <dgm:spPr/>
    </dgm:pt>
    <dgm:pt modelId="{9B15B35A-B7D8-41DF-B29B-5DA4CDF1B71B}" type="pres">
      <dgm:prSet presAssocID="{83E36686-6CB4-41C3-AC08-C17ADEA475A7}" presName="Name13" presStyleLbl="parChTrans1D2" presStyleIdx="10" presStyleCnt="14"/>
      <dgm:spPr/>
    </dgm:pt>
    <dgm:pt modelId="{C35FD5C0-11AE-4B59-B47A-60E0B4CA0810}" type="pres">
      <dgm:prSet presAssocID="{C26CB2B7-2A0D-4093-99AD-960C75DBA084}" presName="childText" presStyleLbl="bgAcc1" presStyleIdx="10" presStyleCnt="14" custScaleX="98459" custScaleY="217827" custLinFactNeighborX="18781" custLinFactNeighborY="17493">
        <dgm:presLayoutVars>
          <dgm:bulletEnabled val="1"/>
        </dgm:presLayoutVars>
      </dgm:prSet>
      <dgm:spPr/>
    </dgm:pt>
    <dgm:pt modelId="{3DCB2285-6571-4E18-8335-240AD25D0BE0}" type="pres">
      <dgm:prSet presAssocID="{FBF2ED60-31EE-4923-A18B-D411C3E96E7E}" presName="root" presStyleCnt="0"/>
      <dgm:spPr/>
    </dgm:pt>
    <dgm:pt modelId="{99C35000-58FA-442E-AA73-9A7C6204FCA8}" type="pres">
      <dgm:prSet presAssocID="{FBF2ED60-31EE-4923-A18B-D411C3E96E7E}" presName="rootComposite" presStyleCnt="0"/>
      <dgm:spPr/>
    </dgm:pt>
    <dgm:pt modelId="{4DB9C27D-016F-46E0-8FBE-41F7B1972DFA}" type="pres">
      <dgm:prSet presAssocID="{FBF2ED60-31EE-4923-A18B-D411C3E96E7E}" presName="rootText" presStyleLbl="node1" presStyleIdx="5" presStyleCnt="7" custLinFactNeighborX="40655" custLinFactNeighborY="16832"/>
      <dgm:spPr/>
    </dgm:pt>
    <dgm:pt modelId="{C5E7A78E-D05A-48BD-AF65-C469EBEF0DC0}" type="pres">
      <dgm:prSet presAssocID="{FBF2ED60-31EE-4923-A18B-D411C3E96E7E}" presName="rootConnector" presStyleLbl="node1" presStyleIdx="5" presStyleCnt="7"/>
      <dgm:spPr/>
    </dgm:pt>
    <dgm:pt modelId="{3A5ACAD9-9E2C-4135-B975-29AFA4739099}" type="pres">
      <dgm:prSet presAssocID="{FBF2ED60-31EE-4923-A18B-D411C3E96E7E}" presName="childShape" presStyleCnt="0"/>
      <dgm:spPr/>
    </dgm:pt>
    <dgm:pt modelId="{C4CEA1F4-BF43-4AF2-89D7-4616E3A428F6}" type="pres">
      <dgm:prSet presAssocID="{0883D90C-BA80-4805-8CE3-4091CFFA3E82}" presName="Name13" presStyleLbl="parChTrans1D2" presStyleIdx="11" presStyleCnt="14"/>
      <dgm:spPr/>
    </dgm:pt>
    <dgm:pt modelId="{AD2FB229-589C-454B-803A-B19505331B07}" type="pres">
      <dgm:prSet presAssocID="{135C62F0-16D8-49B8-BFC3-9E612A077799}" presName="childText" presStyleLbl="bgAcc1" presStyleIdx="11" presStyleCnt="14" custLinFactNeighborX="50819" custLinFactNeighborY="15170">
        <dgm:presLayoutVars>
          <dgm:bulletEnabled val="1"/>
        </dgm:presLayoutVars>
      </dgm:prSet>
      <dgm:spPr/>
    </dgm:pt>
    <dgm:pt modelId="{D96C46C0-B3EC-4165-9514-ACD14F1C7030}" type="pres">
      <dgm:prSet presAssocID="{EA822F59-BFF8-4CD8-A0C3-B5C8A4BFAC08}" presName="root" presStyleCnt="0"/>
      <dgm:spPr/>
    </dgm:pt>
    <dgm:pt modelId="{29EC2EB2-90E9-41F7-AB88-0267B2B866ED}" type="pres">
      <dgm:prSet presAssocID="{EA822F59-BFF8-4CD8-A0C3-B5C8A4BFAC08}" presName="rootComposite" presStyleCnt="0"/>
      <dgm:spPr/>
    </dgm:pt>
    <dgm:pt modelId="{FBE25EFE-5FB1-42FB-A286-EEE220FB991A}" type="pres">
      <dgm:prSet presAssocID="{EA822F59-BFF8-4CD8-A0C3-B5C8A4BFAC08}" presName="rootText" presStyleLbl="node1" presStyleIdx="6" presStyleCnt="7" custLinFactNeighborX="69820" custLinFactNeighborY="12278"/>
      <dgm:spPr/>
    </dgm:pt>
    <dgm:pt modelId="{5EDFD621-FD2C-41B2-9DDD-6DE40ED3144B}" type="pres">
      <dgm:prSet presAssocID="{EA822F59-BFF8-4CD8-A0C3-B5C8A4BFAC08}" presName="rootConnector" presStyleLbl="node1" presStyleIdx="6" presStyleCnt="7"/>
      <dgm:spPr/>
    </dgm:pt>
    <dgm:pt modelId="{29D494D0-A3C5-404B-BC3D-F9A7EAF97B5E}" type="pres">
      <dgm:prSet presAssocID="{EA822F59-BFF8-4CD8-A0C3-B5C8A4BFAC08}" presName="childShape" presStyleCnt="0"/>
      <dgm:spPr/>
    </dgm:pt>
    <dgm:pt modelId="{1332A28C-0418-44BD-B269-009C3A37F6F3}" type="pres">
      <dgm:prSet presAssocID="{670C8C54-CAD8-4B81-B858-76E041D6FFFB}" presName="Name13" presStyleLbl="parChTrans1D2" presStyleIdx="12" presStyleCnt="14"/>
      <dgm:spPr/>
    </dgm:pt>
    <dgm:pt modelId="{7131CAB9-1D96-4044-98F3-E6844A11B286}" type="pres">
      <dgm:prSet presAssocID="{53074228-4F2A-406F-8522-FCD47A50576F}" presName="childText" presStyleLbl="bgAcc1" presStyleIdx="12" presStyleCnt="14" custLinFactNeighborX="87276" custLinFactNeighborY="11168">
        <dgm:presLayoutVars>
          <dgm:bulletEnabled val="1"/>
        </dgm:presLayoutVars>
      </dgm:prSet>
      <dgm:spPr/>
    </dgm:pt>
    <dgm:pt modelId="{768DA00E-1387-48BD-A8B8-1386A970BF4E}" type="pres">
      <dgm:prSet presAssocID="{C746DBA0-552B-4881-812A-0B5F0C4DE886}" presName="Name13" presStyleLbl="parChTrans1D2" presStyleIdx="13" presStyleCnt="14"/>
      <dgm:spPr/>
    </dgm:pt>
    <dgm:pt modelId="{715FF8D1-2441-452E-8557-5C2FD86DEE58}" type="pres">
      <dgm:prSet presAssocID="{EE66D232-AFB7-4360-860F-A9F58961F9E2}" presName="childText" presStyleLbl="bgAcc1" presStyleIdx="13" presStyleCnt="14" custLinFactNeighborX="87276" custLinFactNeighborY="11168">
        <dgm:presLayoutVars>
          <dgm:bulletEnabled val="1"/>
        </dgm:presLayoutVars>
      </dgm:prSet>
      <dgm:spPr/>
    </dgm:pt>
  </dgm:ptLst>
  <dgm:cxnLst>
    <dgm:cxn modelId="{D6F28F03-463C-4064-BD93-56301DC1AC19}" type="presOf" srcId="{24E69C0D-42BC-4F10-95F5-7CD13A2ABBD3}" destId="{CC78A1A2-957F-4FA0-B2A7-B9C7ABF43DBB}" srcOrd="0" destOrd="0" presId="urn:microsoft.com/office/officeart/2005/8/layout/hierarchy3"/>
    <dgm:cxn modelId="{6D6FBD04-28A7-4EC2-AF60-79C40B69FB68}" srcId="{C9A7440A-1F3D-4923-BB86-23A11E6C751D}" destId="{288C2CC5-68EB-4E26-82E5-5DDAB5B22BEA}" srcOrd="1" destOrd="0" parTransId="{3FEA5B6B-660B-4160-86F7-D10684979512}" sibTransId="{D42A4441-269B-4432-8A5B-4541AC61C2F6}"/>
    <dgm:cxn modelId="{DB132006-9B30-43A0-A9C5-324F76350A19}" type="presOf" srcId="{97DD120E-BF1E-4CC2-A16F-CB818C422575}" destId="{C4FCA1C8-5AEC-40D5-B705-57F8D1B81393}" srcOrd="0" destOrd="0" presId="urn:microsoft.com/office/officeart/2005/8/layout/hierarchy3"/>
    <dgm:cxn modelId="{B8C7E70A-7847-41B1-8A08-049C94D798B7}" type="presOf" srcId="{A78875D3-7908-4F99-86A9-AA0E0FD6064E}" destId="{F9426561-827B-41A5-A9DB-B5739E582A5A}" srcOrd="0" destOrd="0" presId="urn:microsoft.com/office/officeart/2005/8/layout/hierarchy3"/>
    <dgm:cxn modelId="{2F728D0B-EC84-4760-90F1-6EF7E2F2D9F5}" srcId="{FBF2ED60-31EE-4923-A18B-D411C3E96E7E}" destId="{135C62F0-16D8-49B8-BFC3-9E612A077799}" srcOrd="0" destOrd="0" parTransId="{0883D90C-BA80-4805-8CE3-4091CFFA3E82}" sibTransId="{93C6C2CF-C31E-4F3A-A8D0-BDFFB5C5EB34}"/>
    <dgm:cxn modelId="{65ABB40B-8AF6-45B8-AFE0-B2B79D47CFAD}" srcId="{C26CB2B7-2A0D-4093-99AD-960C75DBA084}" destId="{3B926BEF-5D14-4C1C-9C7A-60D4C0B1520D}" srcOrd="3" destOrd="0" parTransId="{B1B59096-6FEA-4B17-8E25-9E2FF2F5AE7A}" sibTransId="{31B15887-AC8A-49DA-96BB-0745FC69197F}"/>
    <dgm:cxn modelId="{BB29D90C-4D00-4C6B-BB1F-CE98CC03E0FB}" srcId="{C26CB2B7-2A0D-4093-99AD-960C75DBA084}" destId="{93AE1C0C-0756-4257-AA94-176BD7B8FCF5}" srcOrd="0" destOrd="0" parTransId="{11ECCA6C-0E40-4169-8472-B9538D43E078}" sibTransId="{C38AF116-7F49-40E3-A1C2-E57D81A9ACDF}"/>
    <dgm:cxn modelId="{A2361B0E-6436-4242-861F-8AE26E10E397}" srcId="{C9A7440A-1F3D-4923-BB86-23A11E6C751D}" destId="{EA822F59-BFF8-4CD8-A0C3-B5C8A4BFAC08}" srcOrd="6" destOrd="0" parTransId="{3D921EA5-47EE-4C86-B6D6-B9DAE42EA6E3}" sibTransId="{F8D27332-4CEF-49FA-BFAF-10D20B992FD3}"/>
    <dgm:cxn modelId="{3F9F490F-6F5D-4EFA-8CF3-1B06BF72D111}" type="presOf" srcId="{C746DBA0-552B-4881-812A-0B5F0C4DE886}" destId="{768DA00E-1387-48BD-A8B8-1386A970BF4E}" srcOrd="0" destOrd="0" presId="urn:microsoft.com/office/officeart/2005/8/layout/hierarchy3"/>
    <dgm:cxn modelId="{4C25D211-C5A6-408B-8F53-A42FB1A5BCF7}" srcId="{EA822F59-BFF8-4CD8-A0C3-B5C8A4BFAC08}" destId="{53074228-4F2A-406F-8522-FCD47A50576F}" srcOrd="0" destOrd="0" parTransId="{670C8C54-CAD8-4B81-B858-76E041D6FFFB}" sibTransId="{E175F27C-7AF3-47D3-B1D2-B63D8909F121}"/>
    <dgm:cxn modelId="{BFAFCE12-ED37-4330-9355-EF2B10315501}" type="presOf" srcId="{FBF2ED60-31EE-4923-A18B-D411C3E96E7E}" destId="{4DB9C27D-016F-46E0-8FBE-41F7B1972DFA}" srcOrd="0" destOrd="0" presId="urn:microsoft.com/office/officeart/2005/8/layout/hierarchy3"/>
    <dgm:cxn modelId="{12B3BA13-EE47-43CE-A7FB-CE5C176F4A90}" type="presOf" srcId="{288C2CC5-68EB-4E26-82E5-5DDAB5B22BEA}" destId="{0C99FBD9-158E-4790-8B34-C0525EEC8784}" srcOrd="1" destOrd="0" presId="urn:microsoft.com/office/officeart/2005/8/layout/hierarchy3"/>
    <dgm:cxn modelId="{C43BC613-F213-4909-8CFF-6DC3F5F6AE0E}" srcId="{C9A7440A-1F3D-4923-BB86-23A11E6C751D}" destId="{276C9B38-02F6-4C56-BBAD-6CA8618DBC15}" srcOrd="3" destOrd="0" parTransId="{D93D8E86-8666-4499-AC5C-A381C6585C8A}" sibTransId="{18957065-2687-415C-B77E-CF8B26F8210C}"/>
    <dgm:cxn modelId="{B605E616-0C40-4AB0-9E72-2C82FD6E0837}" srcId="{276C9B38-02F6-4C56-BBAD-6CA8618DBC15}" destId="{76B750A1-CFA1-4448-833D-2B837D62F67C}" srcOrd="4" destOrd="0" parTransId="{E3310966-6085-49F8-96D5-9EAA36773A95}" sibTransId="{02B34C33-A03B-4947-8E33-4DA90BE8EEDE}"/>
    <dgm:cxn modelId="{07E98620-4401-4BD2-9F07-56BBC4D915AE}" type="presOf" srcId="{EE66D232-AFB7-4360-860F-A9F58961F9E2}" destId="{715FF8D1-2441-452E-8557-5C2FD86DEE58}" srcOrd="0" destOrd="0" presId="urn:microsoft.com/office/officeart/2005/8/layout/hierarchy3"/>
    <dgm:cxn modelId="{2EF6BF21-9E17-44A5-AAEB-B4DE2F340A1D}" srcId="{1BBB0FA4-E868-4A77-A139-2100639D2FB1}" destId="{C7103933-FE45-4739-8F55-8666B46709F4}" srcOrd="0" destOrd="0" parTransId="{B1D4BE5C-67C8-41D1-9252-44A3E6D80EB7}" sibTransId="{F624D9E3-E72E-424E-B77E-0AED8606D0A7}"/>
    <dgm:cxn modelId="{AFD2A724-0A35-4A72-AD38-251A2E32DB18}" type="presOf" srcId="{76B750A1-CFA1-4448-833D-2B837D62F67C}" destId="{2FFC4698-53C8-4B88-AB04-A587FB27070E}" srcOrd="0" destOrd="0" presId="urn:microsoft.com/office/officeart/2005/8/layout/hierarchy3"/>
    <dgm:cxn modelId="{4CA8D624-4E71-4107-BA4E-A6D007F09541}" srcId="{C9A7440A-1F3D-4923-BB86-23A11E6C751D}" destId="{FBF2ED60-31EE-4923-A18B-D411C3E96E7E}" srcOrd="5" destOrd="0" parTransId="{91B869EB-E87E-43A5-8977-53015E897869}" sibTransId="{02E076F0-5911-4039-A9D0-CE48FE1D80D3}"/>
    <dgm:cxn modelId="{412E6A25-7643-48D1-A6EC-5CEB00EACE74}" type="presOf" srcId="{B1D4BE5C-67C8-41D1-9252-44A3E6D80EB7}" destId="{D9E07A19-2531-401A-A65A-B53680B4FA26}" srcOrd="0" destOrd="0" presId="urn:microsoft.com/office/officeart/2005/8/layout/hierarchy3"/>
    <dgm:cxn modelId="{1FB20827-7ED8-4B34-8F11-3043F2814CDE}" srcId="{276C9B38-02F6-4C56-BBAD-6CA8618DBC15}" destId="{B889BDF1-F318-4707-9905-A050CAE520BD}" srcOrd="2" destOrd="0" parTransId="{D2F85DE0-6601-4B89-877E-733B17AF63D0}" sibTransId="{89E04B10-C2D7-47E5-AA2E-CF6E53FBFFE1}"/>
    <dgm:cxn modelId="{278C4C29-251D-4BC5-86B6-9E7C7B154697}" type="presOf" srcId="{10514677-8EA4-482D-8863-4750A80CB2A5}" destId="{075747E7-C98E-41F7-B4F7-465CB07675FC}" srcOrd="0" destOrd="0" presId="urn:microsoft.com/office/officeart/2005/8/layout/hierarchy3"/>
    <dgm:cxn modelId="{0503A629-2BBD-4056-81D8-EA0959EA6D46}" type="presOf" srcId="{B889BDF1-F318-4707-9905-A050CAE520BD}" destId="{2C9278CB-6C36-4B75-9DA3-C6C595C5EF22}" srcOrd="0" destOrd="0" presId="urn:microsoft.com/office/officeart/2005/8/layout/hierarchy3"/>
    <dgm:cxn modelId="{FADF942B-45CF-439A-B529-F57C7000F52C}" type="presOf" srcId="{7A9DCB04-72BE-4371-BDBD-6BB36714E38E}" destId="{ACF060D5-AAF8-4E96-BA11-A3BCB1798F85}" srcOrd="0" destOrd="0" presId="urn:microsoft.com/office/officeart/2005/8/layout/hierarchy3"/>
    <dgm:cxn modelId="{6534892F-6BC9-48CF-A8AD-A9F5600FB31E}" type="presOf" srcId="{6D64E150-127A-4E8C-B5A3-73AA26F4D6B3}" destId="{30B9D53D-9618-4C90-B9CF-8CED2ADA98ED}" srcOrd="0" destOrd="0" presId="urn:microsoft.com/office/officeart/2005/8/layout/hierarchy3"/>
    <dgm:cxn modelId="{2B004335-3091-4D28-84B0-1983A1C9D6EA}" type="presOf" srcId="{A6AFED35-654E-40BE-AA92-8A1F60FB42C3}" destId="{915251F3-E890-4122-B628-8D07886A5310}" srcOrd="0" destOrd="0" presId="urn:microsoft.com/office/officeart/2005/8/layout/hierarchy3"/>
    <dgm:cxn modelId="{7284B735-F016-448F-9A28-B0EE0B2D2277}" srcId="{C1EFBF43-6279-4A07-9FC8-B42EEF118BB3}" destId="{C26CB2B7-2A0D-4093-99AD-960C75DBA084}" srcOrd="1" destOrd="0" parTransId="{83E36686-6CB4-41C3-AC08-C17ADEA475A7}" sibTransId="{83A3FE80-ED12-477F-84BF-75A568D75987}"/>
    <dgm:cxn modelId="{870CCC36-2320-4F6C-B39C-4B553B785698}" type="presOf" srcId="{1BBB0FA4-E868-4A77-A139-2100639D2FB1}" destId="{0E682389-2659-4F2E-9C60-2AFF6F4ED153}" srcOrd="1" destOrd="0" presId="urn:microsoft.com/office/officeart/2005/8/layout/hierarchy3"/>
    <dgm:cxn modelId="{7026553D-DB4A-44E6-8811-F49A64E2C4F4}" srcId="{C26CB2B7-2A0D-4093-99AD-960C75DBA084}" destId="{987F1748-C7DE-45E7-99EE-A71C17C857E9}" srcOrd="1" destOrd="0" parTransId="{AE2EC2ED-6EF8-46C0-A4D3-D163B8DB61E3}" sibTransId="{665231A1-040A-4CF1-8A73-8E07BDC13F44}"/>
    <dgm:cxn modelId="{A4FF725C-31F3-4DDA-9A96-77851A85FCA0}" type="presOf" srcId="{C7103933-FE45-4739-8F55-8666B46709F4}" destId="{AED1CCBA-DD45-4DA2-8694-154FD7192F37}" srcOrd="0" destOrd="0" presId="urn:microsoft.com/office/officeart/2005/8/layout/hierarchy3"/>
    <dgm:cxn modelId="{BDAC1A5D-25BE-4EC2-B367-E6C203F9C450}" type="presOf" srcId="{987F1748-C7DE-45E7-99EE-A71C17C857E9}" destId="{C35FD5C0-11AE-4B59-B47A-60E0B4CA0810}" srcOrd="0" destOrd="2" presId="urn:microsoft.com/office/officeart/2005/8/layout/hierarchy3"/>
    <dgm:cxn modelId="{DF884C42-8B38-4116-B6EC-4F10D37FB587}" type="presOf" srcId="{1E31DE02-60CA-4546-845E-E7E1CB37A536}" destId="{E4100A5D-F167-4EA3-B6A8-31446C3ABDB7}" srcOrd="0" destOrd="0" presId="urn:microsoft.com/office/officeart/2005/8/layout/hierarchy3"/>
    <dgm:cxn modelId="{408E796B-260D-4EBD-AF9D-D7C35EFA0436}" type="presOf" srcId="{D3408040-8626-4280-8703-8A71D724299B}" destId="{F066DA80-20B0-4741-8ECE-3717649EC81E}" srcOrd="0" destOrd="0" presId="urn:microsoft.com/office/officeart/2005/8/layout/hierarchy3"/>
    <dgm:cxn modelId="{2C85186C-95B6-4874-9E1E-8F1D89403568}" srcId="{288C2CC5-68EB-4E26-82E5-5DDAB5B22BEA}" destId="{10514677-8EA4-482D-8863-4750A80CB2A5}" srcOrd="0" destOrd="0" parTransId="{39C2B33E-3380-46A4-937C-34B3061AAE3E}" sibTransId="{5FB9D269-B07C-445B-820F-E886B6A7DA30}"/>
    <dgm:cxn modelId="{82F6424D-4D3B-4CA7-A0E9-492F572DCB05}" type="presOf" srcId="{0883D90C-BA80-4805-8CE3-4091CFFA3E82}" destId="{C4CEA1F4-BF43-4AF2-89D7-4616E3A428F6}" srcOrd="0" destOrd="0" presId="urn:microsoft.com/office/officeart/2005/8/layout/hierarchy3"/>
    <dgm:cxn modelId="{1DE2774E-F24B-45C3-A121-DD0B990087CA}" srcId="{A82434D0-7DFA-4E1A-BD47-1D1B29E23415}" destId="{9A534680-427A-4CB4-9C28-E8621CB0F79B}" srcOrd="0" destOrd="0" parTransId="{D3408040-8626-4280-8703-8A71D724299B}" sibTransId="{DEC77FD6-4DC8-4055-8D56-E9D8E9F61F15}"/>
    <dgm:cxn modelId="{4DA2EA4E-92D9-4011-AD33-3B1743644972}" srcId="{D1D87096-D340-4BE6-9BAA-30D40B1E23BB}" destId="{1CE5265B-2BF9-4A84-9DC9-C744B9E7E614}" srcOrd="1" destOrd="0" parTransId="{3356A972-A687-447F-9B74-1B4AC6AE6E2B}" sibTransId="{63784774-69CC-4892-BB79-928ADF99CA20}"/>
    <dgm:cxn modelId="{22D32B53-9939-4FD5-9386-5DFDE23BE1C7}" type="presOf" srcId="{EA822F59-BFF8-4CD8-A0C3-B5C8A4BFAC08}" destId="{5EDFD621-FD2C-41B2-9DDD-6DE40ED3144B}" srcOrd="1" destOrd="0" presId="urn:microsoft.com/office/officeart/2005/8/layout/hierarchy3"/>
    <dgm:cxn modelId="{465A6174-4F31-4E08-A821-308F177E2895}" type="presOf" srcId="{FBF2ED60-31EE-4923-A18B-D411C3E96E7E}" destId="{C5E7A78E-D05A-48BD-AF65-C469EBEF0DC0}" srcOrd="1" destOrd="0" presId="urn:microsoft.com/office/officeart/2005/8/layout/hierarchy3"/>
    <dgm:cxn modelId="{1AFCEE74-7BB6-4CAF-BD7F-132783A78CA8}" type="presOf" srcId="{C9A7440A-1F3D-4923-BB86-23A11E6C751D}" destId="{E2E3CE6A-FEFD-46A2-A946-F01D8ECBA5EC}" srcOrd="0" destOrd="0" presId="urn:microsoft.com/office/officeart/2005/8/layout/hierarchy3"/>
    <dgm:cxn modelId="{3225FB56-E56F-4D23-80F2-6990556C612B}" type="presOf" srcId="{288C2CC5-68EB-4E26-82E5-5DDAB5B22BEA}" destId="{75D899CF-7B45-4412-AC7B-C5C39F74D538}" srcOrd="0" destOrd="0" presId="urn:microsoft.com/office/officeart/2005/8/layout/hierarchy3"/>
    <dgm:cxn modelId="{BA146579-5DE6-450E-828C-B452A62A7C5F}" srcId="{C9A7440A-1F3D-4923-BB86-23A11E6C751D}" destId="{1BBB0FA4-E868-4A77-A139-2100639D2FB1}" srcOrd="2" destOrd="0" parTransId="{162AA564-BB76-4DFF-8BBD-40E64F81D639}" sibTransId="{55602981-3D4C-4AFA-AB29-D094224C149C}"/>
    <dgm:cxn modelId="{BD2A055A-12BB-48AD-8F54-3A0DD9970942}" type="presOf" srcId="{E7DAD62F-73D2-4D68-84F0-5470F7680108}" destId="{C35FD5C0-11AE-4B59-B47A-60E0B4CA0810}" srcOrd="0" destOrd="5" presId="urn:microsoft.com/office/officeart/2005/8/layout/hierarchy3"/>
    <dgm:cxn modelId="{096ABC7C-4875-431C-8B78-302713702674}" srcId="{D1D87096-D340-4BE6-9BAA-30D40B1E23BB}" destId="{41FC4D35-2DF1-40AB-B4D1-A78D4240CD26}" srcOrd="0" destOrd="0" parTransId="{6CE40329-65C0-4783-BA98-AF77EAC04FB1}" sibTransId="{29C52367-AD97-4F12-9F7D-A3B2FD2BEE61}"/>
    <dgm:cxn modelId="{65480C80-FC84-4C6A-A267-28ACBAE87DFA}" type="presOf" srcId="{4BAA3A91-0CE8-4C7B-8F04-BEDA55F91C89}" destId="{61738E2A-96CD-4F7D-ACEA-4F1367F26A8A}" srcOrd="0" destOrd="0" presId="urn:microsoft.com/office/officeart/2005/8/layout/hierarchy3"/>
    <dgm:cxn modelId="{3D5A1684-18DB-4891-B710-E4738E422C56}" type="presOf" srcId="{1CE5265B-2BF9-4A84-9DC9-C744B9E7E614}" destId="{472574DF-50C7-4680-B00C-51A4365D1D0A}" srcOrd="0" destOrd="2" presId="urn:microsoft.com/office/officeart/2005/8/layout/hierarchy3"/>
    <dgm:cxn modelId="{42E86D88-ECDB-4C81-954C-992DFD35A733}" type="presOf" srcId="{C1EFBF43-6279-4A07-9FC8-B42EEF118BB3}" destId="{3A1D6385-4870-462E-A333-38A998249383}" srcOrd="1" destOrd="0" presId="urn:microsoft.com/office/officeart/2005/8/layout/hierarchy3"/>
    <dgm:cxn modelId="{0A371691-CA6C-4F28-8380-447D1A46DCCE}" srcId="{C9A7440A-1F3D-4923-BB86-23A11E6C751D}" destId="{C1EFBF43-6279-4A07-9FC8-B42EEF118BB3}" srcOrd="4" destOrd="0" parTransId="{D0400250-1E17-41FB-B369-F5C5C3624C6E}" sibTransId="{E57D4C07-1326-478D-8F0B-2CDE08FEB516}"/>
    <dgm:cxn modelId="{8FB4F994-BB9F-4D27-A744-B83A94A8C6F0}" srcId="{C26CB2B7-2A0D-4093-99AD-960C75DBA084}" destId="{E7DAD62F-73D2-4D68-84F0-5470F7680108}" srcOrd="4" destOrd="0" parTransId="{66096D7C-A06E-4FBE-88E8-3996E7A304BC}" sibTransId="{C89EFB47-454A-4A8C-AE87-A08BEF3D7CC4}"/>
    <dgm:cxn modelId="{C0BCBF99-0F5F-43D9-B140-9AA5B1F8763A}" type="presOf" srcId="{D2F85DE0-6601-4B89-877E-733B17AF63D0}" destId="{97FA18C9-927C-4355-BC44-8D21ECDB7BEE}" srcOrd="0" destOrd="0" presId="urn:microsoft.com/office/officeart/2005/8/layout/hierarchy3"/>
    <dgm:cxn modelId="{1CDCFC9B-2804-4B3A-BFB9-50ED0B4477A6}" type="presOf" srcId="{C26CB2B7-2A0D-4093-99AD-960C75DBA084}" destId="{C35FD5C0-11AE-4B59-B47A-60E0B4CA0810}" srcOrd="0" destOrd="0" presId="urn:microsoft.com/office/officeart/2005/8/layout/hierarchy3"/>
    <dgm:cxn modelId="{B7D47F9D-D2F0-472C-A9FC-C717CE9A4693}" type="presOf" srcId="{135C62F0-16D8-49B8-BFC3-9E612A077799}" destId="{AD2FB229-589C-454B-803A-B19505331B07}" srcOrd="0" destOrd="0" presId="urn:microsoft.com/office/officeart/2005/8/layout/hierarchy3"/>
    <dgm:cxn modelId="{9A113A9F-00FE-48A6-8F66-2904F4EACA82}" type="presOf" srcId="{39C2B33E-3380-46A4-937C-34B3061AAE3E}" destId="{2C32AA4D-7223-4AA5-A46E-B8D8C6EF4BBF}" srcOrd="0" destOrd="0" presId="urn:microsoft.com/office/officeart/2005/8/layout/hierarchy3"/>
    <dgm:cxn modelId="{B96C799F-3B55-4C22-A5BB-F9AE18F4DC80}" srcId="{276C9B38-02F6-4C56-BBAD-6CA8618DBC15}" destId="{97DD120E-BF1E-4CC2-A16F-CB818C422575}" srcOrd="0" destOrd="0" parTransId="{24E69C0D-42BC-4F10-95F5-7CD13A2ABBD3}" sibTransId="{5267BDCC-A6C9-406C-87B6-19CF9BD9D8BA}"/>
    <dgm:cxn modelId="{D9A91EA0-56A8-42D5-A7B4-3CF46545A557}" type="presOf" srcId="{276C9B38-02F6-4C56-BBAD-6CA8618DBC15}" destId="{D8124FDD-BC3D-4E3E-8EB8-A3C5163EB74E}" srcOrd="1" destOrd="0" presId="urn:microsoft.com/office/officeart/2005/8/layout/hierarchy3"/>
    <dgm:cxn modelId="{47662CA1-BE52-4232-84F6-5F64166E2F41}" type="presOf" srcId="{1BBB0FA4-E868-4A77-A139-2100639D2FB1}" destId="{F9EA2E76-5757-46AF-A8BC-31161A33C990}" srcOrd="0" destOrd="0" presId="urn:microsoft.com/office/officeart/2005/8/layout/hierarchy3"/>
    <dgm:cxn modelId="{D77549A6-9EC6-494B-BB4D-B47367798E2B}" type="presOf" srcId="{A82434D0-7DFA-4E1A-BD47-1D1B29E23415}" destId="{BCB5494C-5631-440C-9D40-A65A9700926A}" srcOrd="1" destOrd="0" presId="urn:microsoft.com/office/officeart/2005/8/layout/hierarchy3"/>
    <dgm:cxn modelId="{E04A30AA-6B14-4CE3-A704-EEF368CDD3A9}" type="presOf" srcId="{53074228-4F2A-406F-8522-FCD47A50576F}" destId="{7131CAB9-1D96-4044-98F3-E6844A11B286}" srcOrd="0" destOrd="0" presId="urn:microsoft.com/office/officeart/2005/8/layout/hierarchy3"/>
    <dgm:cxn modelId="{CD5B14AE-B12D-4F37-A12B-8DE190A5BF38}" type="presOf" srcId="{43E5EA6B-07BC-47CC-8366-AB0FBA4A7196}" destId="{339EA9E8-A556-4F12-B8ED-C3E1F4B7267C}" srcOrd="0" destOrd="0" presId="urn:microsoft.com/office/officeart/2005/8/layout/hierarchy3"/>
    <dgm:cxn modelId="{AC2B46B2-CFEC-481A-839C-F682080EA13B}" type="presOf" srcId="{A82434D0-7DFA-4E1A-BD47-1D1B29E23415}" destId="{4185A4AF-AF51-40EA-B472-3C8DF390F711}" srcOrd="0" destOrd="0" presId="urn:microsoft.com/office/officeart/2005/8/layout/hierarchy3"/>
    <dgm:cxn modelId="{D36652B3-210F-4345-B545-90F23284A801}" type="presOf" srcId="{41FC4D35-2DF1-40AB-B4D1-A78D4240CD26}" destId="{472574DF-50C7-4680-B00C-51A4365D1D0A}" srcOrd="0" destOrd="1" presId="urn:microsoft.com/office/officeart/2005/8/layout/hierarchy3"/>
    <dgm:cxn modelId="{A326B2B6-05A8-4CA9-8A03-26304C550659}" type="presOf" srcId="{E3310966-6085-49F8-96D5-9EAA36773A95}" destId="{ECAE274F-3B49-4EF5-A2E4-AC9D072590EA}" srcOrd="0" destOrd="0" presId="urn:microsoft.com/office/officeart/2005/8/layout/hierarchy3"/>
    <dgm:cxn modelId="{DDDEB6B7-DDD1-4CD1-B030-8A2C30F5C4F0}" srcId="{C9A7440A-1F3D-4923-BB86-23A11E6C751D}" destId="{A82434D0-7DFA-4E1A-BD47-1D1B29E23415}" srcOrd="0" destOrd="0" parTransId="{D559A530-F092-43D8-B85C-CB09D09A8CC8}" sibTransId="{A9CD8EE4-A382-4F60-9F07-1E3F59B9A5E8}"/>
    <dgm:cxn modelId="{E03087BD-318A-492B-BCF8-7799C6618421}" type="presOf" srcId="{276C9B38-02F6-4C56-BBAD-6CA8618DBC15}" destId="{6061270C-0908-4EE9-AADE-D1A55360F6C4}" srcOrd="0" destOrd="0" presId="urn:microsoft.com/office/officeart/2005/8/layout/hierarchy3"/>
    <dgm:cxn modelId="{B579D7CB-8019-4A62-9B37-D6326F25A0FE}" srcId="{C26CB2B7-2A0D-4093-99AD-960C75DBA084}" destId="{D291AF02-CDE1-4AFD-9633-0412F526C4E0}" srcOrd="2" destOrd="0" parTransId="{718333B7-06C6-4CAA-8ACA-92C86A62AE39}" sibTransId="{D4B59272-0B8F-4757-BD21-9D71B04BC8B3}"/>
    <dgm:cxn modelId="{A602E0D5-90CF-439B-96B5-7ABC8CB5FF01}" type="presOf" srcId="{D1D87096-D340-4BE6-9BAA-30D40B1E23BB}" destId="{472574DF-50C7-4680-B00C-51A4365D1D0A}" srcOrd="0" destOrd="0" presId="urn:microsoft.com/office/officeart/2005/8/layout/hierarchy3"/>
    <dgm:cxn modelId="{9A9CF0D5-E3E6-4083-B0DC-4BFBDFA7488F}" type="presOf" srcId="{9A534680-427A-4CB4-9C28-E8621CB0F79B}" destId="{18A78991-6F3C-4314-A129-EF5387BC6F08}" srcOrd="0" destOrd="0" presId="urn:microsoft.com/office/officeart/2005/8/layout/hierarchy3"/>
    <dgm:cxn modelId="{694594D9-E337-434F-9008-C74FFCEA4CF1}" type="presOf" srcId="{670C8C54-CAD8-4B81-B858-76E041D6FFFB}" destId="{1332A28C-0418-44BD-B269-009C3A37F6F3}" srcOrd="0" destOrd="0" presId="urn:microsoft.com/office/officeart/2005/8/layout/hierarchy3"/>
    <dgm:cxn modelId="{ED3B17DA-AD9F-43C3-93A5-9155CC192C4F}" type="presOf" srcId="{93AE1C0C-0756-4257-AA94-176BD7B8FCF5}" destId="{C35FD5C0-11AE-4B59-B47A-60E0B4CA0810}" srcOrd="0" destOrd="1" presId="urn:microsoft.com/office/officeart/2005/8/layout/hierarchy3"/>
    <dgm:cxn modelId="{3DC0F4E2-6D64-4557-9448-D3009AB0D247}" type="presOf" srcId="{83E36686-6CB4-41C3-AC08-C17ADEA475A7}" destId="{9B15B35A-B7D8-41DF-B29B-5DA4CDF1B71B}" srcOrd="0" destOrd="0" presId="urn:microsoft.com/office/officeart/2005/8/layout/hierarchy3"/>
    <dgm:cxn modelId="{0747CAE3-1D8E-4435-BA1F-E9BEF31DAD11}" type="presOf" srcId="{D291AF02-CDE1-4AFD-9633-0412F526C4E0}" destId="{C35FD5C0-11AE-4B59-B47A-60E0B4CA0810}" srcOrd="0" destOrd="3" presId="urn:microsoft.com/office/officeart/2005/8/layout/hierarchy3"/>
    <dgm:cxn modelId="{50942AE7-5EA4-41ED-A137-0C0906BD487C}" type="presOf" srcId="{EA822F59-BFF8-4CD8-A0C3-B5C8A4BFAC08}" destId="{FBE25EFE-5FB1-42FB-A286-EEE220FB991A}" srcOrd="0" destOrd="0" presId="urn:microsoft.com/office/officeart/2005/8/layout/hierarchy3"/>
    <dgm:cxn modelId="{CA2D97EB-F5E3-4DE2-AA63-D0A74B8AFFF4}" srcId="{C1EFBF43-6279-4A07-9FC8-B42EEF118BB3}" destId="{D1D87096-D340-4BE6-9BAA-30D40B1E23BB}" srcOrd="0" destOrd="0" parTransId="{A6AFED35-654E-40BE-AA92-8A1F60FB42C3}" sibTransId="{956B4CAB-9946-4FBF-B6A7-48980701273A}"/>
    <dgm:cxn modelId="{309E30F0-43C6-481D-B85A-F568C4B827AE}" srcId="{276C9B38-02F6-4C56-BBAD-6CA8618DBC15}" destId="{1E31DE02-60CA-4546-845E-E7E1CB37A536}" srcOrd="3" destOrd="0" parTransId="{7A9DCB04-72BE-4371-BDBD-6BB36714E38E}" sibTransId="{0C62964D-E414-4C5D-B816-A69C2441ADAA}"/>
    <dgm:cxn modelId="{9B3020F2-42D1-4693-8030-4ED554A711A3}" type="presOf" srcId="{C1EFBF43-6279-4A07-9FC8-B42EEF118BB3}" destId="{38320DFC-F297-4CD5-9E1E-2821EEF89E21}" srcOrd="0" destOrd="0" presId="urn:microsoft.com/office/officeart/2005/8/layout/hierarchy3"/>
    <dgm:cxn modelId="{B8786AF3-65C4-4D17-BB3A-A929FFF84A36}" type="presOf" srcId="{3B926BEF-5D14-4C1C-9C7A-60D4C0B1520D}" destId="{C35FD5C0-11AE-4B59-B47A-60E0B4CA0810}" srcOrd="0" destOrd="4" presId="urn:microsoft.com/office/officeart/2005/8/layout/hierarchy3"/>
    <dgm:cxn modelId="{34B93AF7-9780-4CCD-B1EC-3F7A37648EE0}" srcId="{276C9B38-02F6-4C56-BBAD-6CA8618DBC15}" destId="{4BAA3A91-0CE8-4C7B-8F04-BEDA55F91C89}" srcOrd="1" destOrd="0" parTransId="{A78875D3-7908-4F99-86A9-AA0E0FD6064E}" sibTransId="{396A5179-39A4-4C1F-9047-CC2CC6A23B19}"/>
    <dgm:cxn modelId="{D21CE4FA-9EBE-45D8-A69D-7308D89812DA}" srcId="{EA822F59-BFF8-4CD8-A0C3-B5C8A4BFAC08}" destId="{EE66D232-AFB7-4360-860F-A9F58961F9E2}" srcOrd="1" destOrd="0" parTransId="{C746DBA0-552B-4881-812A-0B5F0C4DE886}" sibTransId="{2826F5D8-EA42-4BB2-A08E-7CE1950EC63B}"/>
    <dgm:cxn modelId="{4FCD5EFD-E17F-485C-A2B2-CD3C5D63FCD5}" srcId="{276C9B38-02F6-4C56-BBAD-6CA8618DBC15}" destId="{6D64E150-127A-4E8C-B5A3-73AA26F4D6B3}" srcOrd="5" destOrd="0" parTransId="{43E5EA6B-07BC-47CC-8366-AB0FBA4A7196}" sibTransId="{BC6C085B-C48D-4AF8-8D51-40B62793F474}"/>
    <dgm:cxn modelId="{9A444D09-BD1F-452B-9A01-0801CE89F04C}" type="presParOf" srcId="{E2E3CE6A-FEFD-46A2-A946-F01D8ECBA5EC}" destId="{2B0DE4F5-4D76-417E-A93B-288A6E16C65B}" srcOrd="0" destOrd="0" presId="urn:microsoft.com/office/officeart/2005/8/layout/hierarchy3"/>
    <dgm:cxn modelId="{49F3ABE0-6BA0-403B-A71D-777E1BC91E18}" type="presParOf" srcId="{2B0DE4F5-4D76-417E-A93B-288A6E16C65B}" destId="{DB0B5993-82C6-4712-AFCB-1DFC20C94EED}" srcOrd="0" destOrd="0" presId="urn:microsoft.com/office/officeart/2005/8/layout/hierarchy3"/>
    <dgm:cxn modelId="{8E226E87-828A-4ACB-96E5-0BF008153930}" type="presParOf" srcId="{DB0B5993-82C6-4712-AFCB-1DFC20C94EED}" destId="{4185A4AF-AF51-40EA-B472-3C8DF390F711}" srcOrd="0" destOrd="0" presId="urn:microsoft.com/office/officeart/2005/8/layout/hierarchy3"/>
    <dgm:cxn modelId="{012A40CE-EB7B-45DE-8B80-70AD3F743456}" type="presParOf" srcId="{DB0B5993-82C6-4712-AFCB-1DFC20C94EED}" destId="{BCB5494C-5631-440C-9D40-A65A9700926A}" srcOrd="1" destOrd="0" presId="urn:microsoft.com/office/officeart/2005/8/layout/hierarchy3"/>
    <dgm:cxn modelId="{482D58B2-EF7A-40A1-8095-6A6DC9EAFBD6}" type="presParOf" srcId="{2B0DE4F5-4D76-417E-A93B-288A6E16C65B}" destId="{84821509-A7C6-434B-8114-BA08D8D9CB0E}" srcOrd="1" destOrd="0" presId="urn:microsoft.com/office/officeart/2005/8/layout/hierarchy3"/>
    <dgm:cxn modelId="{61DE6958-BDCD-4E7F-91D1-BE0D615281AE}" type="presParOf" srcId="{84821509-A7C6-434B-8114-BA08D8D9CB0E}" destId="{F066DA80-20B0-4741-8ECE-3717649EC81E}" srcOrd="0" destOrd="0" presId="urn:microsoft.com/office/officeart/2005/8/layout/hierarchy3"/>
    <dgm:cxn modelId="{ADEB8B68-696A-459F-B53A-558478C614C2}" type="presParOf" srcId="{84821509-A7C6-434B-8114-BA08D8D9CB0E}" destId="{18A78991-6F3C-4314-A129-EF5387BC6F08}" srcOrd="1" destOrd="0" presId="urn:microsoft.com/office/officeart/2005/8/layout/hierarchy3"/>
    <dgm:cxn modelId="{A978D621-EA4A-4C73-8846-C1E49F3A6977}" type="presParOf" srcId="{E2E3CE6A-FEFD-46A2-A946-F01D8ECBA5EC}" destId="{E9BD1859-746F-48C5-A2D8-6FE5C7576787}" srcOrd="1" destOrd="0" presId="urn:microsoft.com/office/officeart/2005/8/layout/hierarchy3"/>
    <dgm:cxn modelId="{6384C8E5-24CA-4874-B553-595A24766696}" type="presParOf" srcId="{E9BD1859-746F-48C5-A2D8-6FE5C7576787}" destId="{E42B0A75-431E-40C3-BE5D-779146398529}" srcOrd="0" destOrd="0" presId="urn:microsoft.com/office/officeart/2005/8/layout/hierarchy3"/>
    <dgm:cxn modelId="{F4541569-2AA8-4605-9B58-CE894397DA8C}" type="presParOf" srcId="{E42B0A75-431E-40C3-BE5D-779146398529}" destId="{75D899CF-7B45-4412-AC7B-C5C39F74D538}" srcOrd="0" destOrd="0" presId="urn:microsoft.com/office/officeart/2005/8/layout/hierarchy3"/>
    <dgm:cxn modelId="{D79D01DF-CE22-4A0B-A1BA-978144322E3C}" type="presParOf" srcId="{E42B0A75-431E-40C3-BE5D-779146398529}" destId="{0C99FBD9-158E-4790-8B34-C0525EEC8784}" srcOrd="1" destOrd="0" presId="urn:microsoft.com/office/officeart/2005/8/layout/hierarchy3"/>
    <dgm:cxn modelId="{DDA4F489-E6F5-450B-AFCB-C804E88FA339}" type="presParOf" srcId="{E9BD1859-746F-48C5-A2D8-6FE5C7576787}" destId="{8C06CB3F-445A-45AE-9ECF-4DBDD1B04208}" srcOrd="1" destOrd="0" presId="urn:microsoft.com/office/officeart/2005/8/layout/hierarchy3"/>
    <dgm:cxn modelId="{6A21A4CE-72AC-4E91-A5CA-C9AE4CC46899}" type="presParOf" srcId="{8C06CB3F-445A-45AE-9ECF-4DBDD1B04208}" destId="{2C32AA4D-7223-4AA5-A46E-B8D8C6EF4BBF}" srcOrd="0" destOrd="0" presId="urn:microsoft.com/office/officeart/2005/8/layout/hierarchy3"/>
    <dgm:cxn modelId="{9EB74691-348B-4B53-B7CD-E65A020D32C9}" type="presParOf" srcId="{8C06CB3F-445A-45AE-9ECF-4DBDD1B04208}" destId="{075747E7-C98E-41F7-B4F7-465CB07675FC}" srcOrd="1" destOrd="0" presId="urn:microsoft.com/office/officeart/2005/8/layout/hierarchy3"/>
    <dgm:cxn modelId="{C6F2B8F9-FB5B-4B90-8425-04F4ADF01035}" type="presParOf" srcId="{E2E3CE6A-FEFD-46A2-A946-F01D8ECBA5EC}" destId="{9D03E05B-5AD6-4088-BD7B-DB6FBE23CA07}" srcOrd="2" destOrd="0" presId="urn:microsoft.com/office/officeart/2005/8/layout/hierarchy3"/>
    <dgm:cxn modelId="{2C443B67-B4F7-49D9-BF40-78B9F688F310}" type="presParOf" srcId="{9D03E05B-5AD6-4088-BD7B-DB6FBE23CA07}" destId="{37DA9F77-A0AF-4549-A053-EA8E4460E5EC}" srcOrd="0" destOrd="0" presId="urn:microsoft.com/office/officeart/2005/8/layout/hierarchy3"/>
    <dgm:cxn modelId="{B4BF06BD-CA56-4A88-960E-9CEE44FB15E2}" type="presParOf" srcId="{37DA9F77-A0AF-4549-A053-EA8E4460E5EC}" destId="{F9EA2E76-5757-46AF-A8BC-31161A33C990}" srcOrd="0" destOrd="0" presId="urn:microsoft.com/office/officeart/2005/8/layout/hierarchy3"/>
    <dgm:cxn modelId="{6F82E62A-F62D-4AEC-958C-BA1CFF09BE3A}" type="presParOf" srcId="{37DA9F77-A0AF-4549-A053-EA8E4460E5EC}" destId="{0E682389-2659-4F2E-9C60-2AFF6F4ED153}" srcOrd="1" destOrd="0" presId="urn:microsoft.com/office/officeart/2005/8/layout/hierarchy3"/>
    <dgm:cxn modelId="{414B5463-6B95-45F7-87B7-33B64CF84361}" type="presParOf" srcId="{9D03E05B-5AD6-4088-BD7B-DB6FBE23CA07}" destId="{6F9715E0-0C89-47B8-ABE0-A4CA626FFE9B}" srcOrd="1" destOrd="0" presId="urn:microsoft.com/office/officeart/2005/8/layout/hierarchy3"/>
    <dgm:cxn modelId="{79741EA6-6FA7-4998-9A8C-D8B723DD5347}" type="presParOf" srcId="{6F9715E0-0C89-47B8-ABE0-A4CA626FFE9B}" destId="{D9E07A19-2531-401A-A65A-B53680B4FA26}" srcOrd="0" destOrd="0" presId="urn:microsoft.com/office/officeart/2005/8/layout/hierarchy3"/>
    <dgm:cxn modelId="{40371CD6-8161-4050-91F7-A0941540410F}" type="presParOf" srcId="{6F9715E0-0C89-47B8-ABE0-A4CA626FFE9B}" destId="{AED1CCBA-DD45-4DA2-8694-154FD7192F37}" srcOrd="1" destOrd="0" presId="urn:microsoft.com/office/officeart/2005/8/layout/hierarchy3"/>
    <dgm:cxn modelId="{B676B76B-6A83-4625-A855-AB71203E5086}" type="presParOf" srcId="{E2E3CE6A-FEFD-46A2-A946-F01D8ECBA5EC}" destId="{40C472F7-3B62-426B-ACFC-F635254FFE84}" srcOrd="3" destOrd="0" presId="urn:microsoft.com/office/officeart/2005/8/layout/hierarchy3"/>
    <dgm:cxn modelId="{22640986-CFE8-4F11-96E2-A7E3B49854D9}" type="presParOf" srcId="{40C472F7-3B62-426B-ACFC-F635254FFE84}" destId="{37B85B9A-8E7B-4247-8253-0AC2ABA32E56}" srcOrd="0" destOrd="0" presId="urn:microsoft.com/office/officeart/2005/8/layout/hierarchy3"/>
    <dgm:cxn modelId="{4F285731-D768-4D70-86B5-6F571BC76860}" type="presParOf" srcId="{37B85B9A-8E7B-4247-8253-0AC2ABA32E56}" destId="{6061270C-0908-4EE9-AADE-D1A55360F6C4}" srcOrd="0" destOrd="0" presId="urn:microsoft.com/office/officeart/2005/8/layout/hierarchy3"/>
    <dgm:cxn modelId="{C28A7914-55A0-4AB9-8CC5-7C9A70293F01}" type="presParOf" srcId="{37B85B9A-8E7B-4247-8253-0AC2ABA32E56}" destId="{D8124FDD-BC3D-4E3E-8EB8-A3C5163EB74E}" srcOrd="1" destOrd="0" presId="urn:microsoft.com/office/officeart/2005/8/layout/hierarchy3"/>
    <dgm:cxn modelId="{46526B82-9114-44B2-BBD6-193F5B06F501}" type="presParOf" srcId="{40C472F7-3B62-426B-ACFC-F635254FFE84}" destId="{E6748248-568D-4F55-BBA3-1A1641B2D904}" srcOrd="1" destOrd="0" presId="urn:microsoft.com/office/officeart/2005/8/layout/hierarchy3"/>
    <dgm:cxn modelId="{6DA8E3B0-22CD-4A8A-A88E-269CA1B9F73B}" type="presParOf" srcId="{E6748248-568D-4F55-BBA3-1A1641B2D904}" destId="{CC78A1A2-957F-4FA0-B2A7-B9C7ABF43DBB}" srcOrd="0" destOrd="0" presId="urn:microsoft.com/office/officeart/2005/8/layout/hierarchy3"/>
    <dgm:cxn modelId="{95A2BCB8-5C6E-4019-B1EC-16ED9A78E289}" type="presParOf" srcId="{E6748248-568D-4F55-BBA3-1A1641B2D904}" destId="{C4FCA1C8-5AEC-40D5-B705-57F8D1B81393}" srcOrd="1" destOrd="0" presId="urn:microsoft.com/office/officeart/2005/8/layout/hierarchy3"/>
    <dgm:cxn modelId="{48982CE6-C453-49BE-B015-C8037BA2A057}" type="presParOf" srcId="{E6748248-568D-4F55-BBA3-1A1641B2D904}" destId="{F9426561-827B-41A5-A9DB-B5739E582A5A}" srcOrd="2" destOrd="0" presId="urn:microsoft.com/office/officeart/2005/8/layout/hierarchy3"/>
    <dgm:cxn modelId="{43811EE2-F1A9-445B-9B35-006F4B56E919}" type="presParOf" srcId="{E6748248-568D-4F55-BBA3-1A1641B2D904}" destId="{61738E2A-96CD-4F7D-ACEA-4F1367F26A8A}" srcOrd="3" destOrd="0" presId="urn:microsoft.com/office/officeart/2005/8/layout/hierarchy3"/>
    <dgm:cxn modelId="{3EEF62A9-A852-4E82-82B7-5158756425C9}" type="presParOf" srcId="{E6748248-568D-4F55-BBA3-1A1641B2D904}" destId="{97FA18C9-927C-4355-BC44-8D21ECDB7BEE}" srcOrd="4" destOrd="0" presId="urn:microsoft.com/office/officeart/2005/8/layout/hierarchy3"/>
    <dgm:cxn modelId="{6CB16E34-3BD1-4653-BC9A-6BDE98FBC735}" type="presParOf" srcId="{E6748248-568D-4F55-BBA3-1A1641B2D904}" destId="{2C9278CB-6C36-4B75-9DA3-C6C595C5EF22}" srcOrd="5" destOrd="0" presId="urn:microsoft.com/office/officeart/2005/8/layout/hierarchy3"/>
    <dgm:cxn modelId="{D65C66FC-E2E5-4344-8527-AB83A70BFADE}" type="presParOf" srcId="{E6748248-568D-4F55-BBA3-1A1641B2D904}" destId="{ACF060D5-AAF8-4E96-BA11-A3BCB1798F85}" srcOrd="6" destOrd="0" presId="urn:microsoft.com/office/officeart/2005/8/layout/hierarchy3"/>
    <dgm:cxn modelId="{5E3FAE97-AAB4-40C6-AC37-C793B64366CB}" type="presParOf" srcId="{E6748248-568D-4F55-BBA3-1A1641B2D904}" destId="{E4100A5D-F167-4EA3-B6A8-31446C3ABDB7}" srcOrd="7" destOrd="0" presId="urn:microsoft.com/office/officeart/2005/8/layout/hierarchy3"/>
    <dgm:cxn modelId="{2E3BDCFF-6BEE-459E-BD8F-8B6BE9680C9E}" type="presParOf" srcId="{E6748248-568D-4F55-BBA3-1A1641B2D904}" destId="{ECAE274F-3B49-4EF5-A2E4-AC9D072590EA}" srcOrd="8" destOrd="0" presId="urn:microsoft.com/office/officeart/2005/8/layout/hierarchy3"/>
    <dgm:cxn modelId="{A1A9879A-92D7-41A0-B795-A7817F5F1032}" type="presParOf" srcId="{E6748248-568D-4F55-BBA3-1A1641B2D904}" destId="{2FFC4698-53C8-4B88-AB04-A587FB27070E}" srcOrd="9" destOrd="0" presId="urn:microsoft.com/office/officeart/2005/8/layout/hierarchy3"/>
    <dgm:cxn modelId="{B2EC7D42-8896-47CC-93D8-834CA89B8D42}" type="presParOf" srcId="{E6748248-568D-4F55-BBA3-1A1641B2D904}" destId="{339EA9E8-A556-4F12-B8ED-C3E1F4B7267C}" srcOrd="10" destOrd="0" presId="urn:microsoft.com/office/officeart/2005/8/layout/hierarchy3"/>
    <dgm:cxn modelId="{758ECD81-1BDE-4669-A576-2B4C77657EA3}" type="presParOf" srcId="{E6748248-568D-4F55-BBA3-1A1641B2D904}" destId="{30B9D53D-9618-4C90-B9CF-8CED2ADA98ED}" srcOrd="11" destOrd="0" presId="urn:microsoft.com/office/officeart/2005/8/layout/hierarchy3"/>
    <dgm:cxn modelId="{BDAE6D9C-29C0-48D3-82C1-6612972B076E}" type="presParOf" srcId="{E2E3CE6A-FEFD-46A2-A946-F01D8ECBA5EC}" destId="{16DC51CA-ACD9-49E5-AD52-AADB286B0F03}" srcOrd="4" destOrd="0" presId="urn:microsoft.com/office/officeart/2005/8/layout/hierarchy3"/>
    <dgm:cxn modelId="{14051918-1778-4282-B546-6579BF6AC6DE}" type="presParOf" srcId="{16DC51CA-ACD9-49E5-AD52-AADB286B0F03}" destId="{B225585F-958D-4C4D-93AB-0FA7F40FBE50}" srcOrd="0" destOrd="0" presId="urn:microsoft.com/office/officeart/2005/8/layout/hierarchy3"/>
    <dgm:cxn modelId="{AEB19112-14E2-433C-A47F-20F6D10FFC10}" type="presParOf" srcId="{B225585F-958D-4C4D-93AB-0FA7F40FBE50}" destId="{38320DFC-F297-4CD5-9E1E-2821EEF89E21}" srcOrd="0" destOrd="0" presId="urn:microsoft.com/office/officeart/2005/8/layout/hierarchy3"/>
    <dgm:cxn modelId="{920DEC92-CA50-4C60-BD4F-13401925F7F4}" type="presParOf" srcId="{B225585F-958D-4C4D-93AB-0FA7F40FBE50}" destId="{3A1D6385-4870-462E-A333-38A998249383}" srcOrd="1" destOrd="0" presId="urn:microsoft.com/office/officeart/2005/8/layout/hierarchy3"/>
    <dgm:cxn modelId="{CE5DA573-7768-4CD4-842E-85CAD2ED7F92}" type="presParOf" srcId="{16DC51CA-ACD9-49E5-AD52-AADB286B0F03}" destId="{74B79EC0-FC54-4305-B8BF-57A1269817E5}" srcOrd="1" destOrd="0" presId="urn:microsoft.com/office/officeart/2005/8/layout/hierarchy3"/>
    <dgm:cxn modelId="{F0F38628-F359-4285-A57F-AD982B09850D}" type="presParOf" srcId="{74B79EC0-FC54-4305-B8BF-57A1269817E5}" destId="{915251F3-E890-4122-B628-8D07886A5310}" srcOrd="0" destOrd="0" presId="urn:microsoft.com/office/officeart/2005/8/layout/hierarchy3"/>
    <dgm:cxn modelId="{A00125BE-838C-4D05-9E11-FC235AAF1FF9}" type="presParOf" srcId="{74B79EC0-FC54-4305-B8BF-57A1269817E5}" destId="{472574DF-50C7-4680-B00C-51A4365D1D0A}" srcOrd="1" destOrd="0" presId="urn:microsoft.com/office/officeart/2005/8/layout/hierarchy3"/>
    <dgm:cxn modelId="{2E9818E2-7BE7-47A2-A877-0C2ED50F337C}" type="presParOf" srcId="{74B79EC0-FC54-4305-B8BF-57A1269817E5}" destId="{9B15B35A-B7D8-41DF-B29B-5DA4CDF1B71B}" srcOrd="2" destOrd="0" presId="urn:microsoft.com/office/officeart/2005/8/layout/hierarchy3"/>
    <dgm:cxn modelId="{E2C7D371-83A6-451E-9D8F-968E8CE26F72}" type="presParOf" srcId="{74B79EC0-FC54-4305-B8BF-57A1269817E5}" destId="{C35FD5C0-11AE-4B59-B47A-60E0B4CA0810}" srcOrd="3" destOrd="0" presId="urn:microsoft.com/office/officeart/2005/8/layout/hierarchy3"/>
    <dgm:cxn modelId="{A1E04193-3691-4482-9F79-992A487EEEE2}" type="presParOf" srcId="{E2E3CE6A-FEFD-46A2-A946-F01D8ECBA5EC}" destId="{3DCB2285-6571-4E18-8335-240AD25D0BE0}" srcOrd="5" destOrd="0" presId="urn:microsoft.com/office/officeart/2005/8/layout/hierarchy3"/>
    <dgm:cxn modelId="{2CD7B3A9-7111-4FA1-9BDA-9538C5F84B29}" type="presParOf" srcId="{3DCB2285-6571-4E18-8335-240AD25D0BE0}" destId="{99C35000-58FA-442E-AA73-9A7C6204FCA8}" srcOrd="0" destOrd="0" presId="urn:microsoft.com/office/officeart/2005/8/layout/hierarchy3"/>
    <dgm:cxn modelId="{AC7099E9-DBD4-4610-AEC6-1586FA91EE09}" type="presParOf" srcId="{99C35000-58FA-442E-AA73-9A7C6204FCA8}" destId="{4DB9C27D-016F-46E0-8FBE-41F7B1972DFA}" srcOrd="0" destOrd="0" presId="urn:microsoft.com/office/officeart/2005/8/layout/hierarchy3"/>
    <dgm:cxn modelId="{032140F9-23C9-43A7-A475-BD56C5F4EDA5}" type="presParOf" srcId="{99C35000-58FA-442E-AA73-9A7C6204FCA8}" destId="{C5E7A78E-D05A-48BD-AF65-C469EBEF0DC0}" srcOrd="1" destOrd="0" presId="urn:microsoft.com/office/officeart/2005/8/layout/hierarchy3"/>
    <dgm:cxn modelId="{F0612AF3-980B-4472-B052-79357CDCF9EE}" type="presParOf" srcId="{3DCB2285-6571-4E18-8335-240AD25D0BE0}" destId="{3A5ACAD9-9E2C-4135-B975-29AFA4739099}" srcOrd="1" destOrd="0" presId="urn:microsoft.com/office/officeart/2005/8/layout/hierarchy3"/>
    <dgm:cxn modelId="{5286FA5D-D237-4A7A-897F-1E8445D892D9}" type="presParOf" srcId="{3A5ACAD9-9E2C-4135-B975-29AFA4739099}" destId="{C4CEA1F4-BF43-4AF2-89D7-4616E3A428F6}" srcOrd="0" destOrd="0" presId="urn:microsoft.com/office/officeart/2005/8/layout/hierarchy3"/>
    <dgm:cxn modelId="{F926DAF9-1B4D-43C8-B387-97CFCB3B5931}" type="presParOf" srcId="{3A5ACAD9-9E2C-4135-B975-29AFA4739099}" destId="{AD2FB229-589C-454B-803A-B19505331B07}" srcOrd="1" destOrd="0" presId="urn:microsoft.com/office/officeart/2005/8/layout/hierarchy3"/>
    <dgm:cxn modelId="{A4C35247-AA6D-4A34-975F-0AA102C90623}" type="presParOf" srcId="{E2E3CE6A-FEFD-46A2-A946-F01D8ECBA5EC}" destId="{D96C46C0-B3EC-4165-9514-ACD14F1C7030}" srcOrd="6" destOrd="0" presId="urn:microsoft.com/office/officeart/2005/8/layout/hierarchy3"/>
    <dgm:cxn modelId="{00E53A7E-04B2-4890-85CD-BAAA9D0BCB47}" type="presParOf" srcId="{D96C46C0-B3EC-4165-9514-ACD14F1C7030}" destId="{29EC2EB2-90E9-41F7-AB88-0267B2B866ED}" srcOrd="0" destOrd="0" presId="urn:microsoft.com/office/officeart/2005/8/layout/hierarchy3"/>
    <dgm:cxn modelId="{52443598-1264-46B3-AEA3-5DD020116013}" type="presParOf" srcId="{29EC2EB2-90E9-41F7-AB88-0267B2B866ED}" destId="{FBE25EFE-5FB1-42FB-A286-EEE220FB991A}" srcOrd="0" destOrd="0" presId="urn:microsoft.com/office/officeart/2005/8/layout/hierarchy3"/>
    <dgm:cxn modelId="{39434857-6952-4048-BCEC-26CB8C53959C}" type="presParOf" srcId="{29EC2EB2-90E9-41F7-AB88-0267B2B866ED}" destId="{5EDFD621-FD2C-41B2-9DDD-6DE40ED3144B}" srcOrd="1" destOrd="0" presId="urn:microsoft.com/office/officeart/2005/8/layout/hierarchy3"/>
    <dgm:cxn modelId="{A90E3CC9-448F-4569-8C79-3E51ACCC7319}" type="presParOf" srcId="{D96C46C0-B3EC-4165-9514-ACD14F1C7030}" destId="{29D494D0-A3C5-404B-BC3D-F9A7EAF97B5E}" srcOrd="1" destOrd="0" presId="urn:microsoft.com/office/officeart/2005/8/layout/hierarchy3"/>
    <dgm:cxn modelId="{7DF2106A-7916-4557-95EB-20F0808BEE5C}" type="presParOf" srcId="{29D494D0-A3C5-404B-BC3D-F9A7EAF97B5E}" destId="{1332A28C-0418-44BD-B269-009C3A37F6F3}" srcOrd="0" destOrd="0" presId="urn:microsoft.com/office/officeart/2005/8/layout/hierarchy3"/>
    <dgm:cxn modelId="{EA783145-38C5-4A14-9631-E59EF65B5FA5}" type="presParOf" srcId="{29D494D0-A3C5-404B-BC3D-F9A7EAF97B5E}" destId="{7131CAB9-1D96-4044-98F3-E6844A11B286}" srcOrd="1" destOrd="0" presId="urn:microsoft.com/office/officeart/2005/8/layout/hierarchy3"/>
    <dgm:cxn modelId="{4D71AED1-ED33-4B73-88F5-E62CE269CAFF}" type="presParOf" srcId="{29D494D0-A3C5-404B-BC3D-F9A7EAF97B5E}" destId="{768DA00E-1387-48BD-A8B8-1386A970BF4E}" srcOrd="2" destOrd="0" presId="urn:microsoft.com/office/officeart/2005/8/layout/hierarchy3"/>
    <dgm:cxn modelId="{40CA9B67-B3BE-4FF5-B1A5-2C375F118B37}" type="presParOf" srcId="{29D494D0-A3C5-404B-BC3D-F9A7EAF97B5E}" destId="{715FF8D1-2441-452E-8557-5C2FD86DEE58}" srcOrd="3" destOrd="0" presId="urn:microsoft.com/office/officeart/2005/8/layout/hierarchy3"/>
  </dgm:cxnLst>
  <dgm:bg>
    <a:noFill/>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85A4AF-AF51-40EA-B472-3C8DF390F711}">
      <dsp:nvSpPr>
        <dsp:cNvPr id="0" name=""/>
        <dsp:cNvSpPr/>
      </dsp:nvSpPr>
      <dsp:spPr>
        <a:xfrm>
          <a:off x="54011" y="70894"/>
          <a:ext cx="1038395" cy="519197"/>
        </a:xfrm>
        <a:prstGeom prst="roundRect">
          <a:avLst>
            <a:gd name="adj" fmla="val 10000"/>
          </a:avLst>
        </a:prstGeom>
        <a:solidFill>
          <a:srgbClr val="FF5A5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CA" sz="1050" b="1" kern="1200"/>
            <a:t>Data Acquisition</a:t>
          </a:r>
        </a:p>
      </dsp:txBody>
      <dsp:txXfrm>
        <a:off x="69218" y="86101"/>
        <a:ext cx="1007981" cy="488783"/>
      </dsp:txXfrm>
    </dsp:sp>
    <dsp:sp modelId="{F066DA80-20B0-4741-8ECE-3717649EC81E}">
      <dsp:nvSpPr>
        <dsp:cNvPr id="0" name=""/>
        <dsp:cNvSpPr/>
      </dsp:nvSpPr>
      <dsp:spPr>
        <a:xfrm>
          <a:off x="157851" y="590092"/>
          <a:ext cx="103833" cy="344072"/>
        </a:xfrm>
        <a:custGeom>
          <a:avLst/>
          <a:gdLst/>
          <a:ahLst/>
          <a:cxnLst/>
          <a:rect l="0" t="0" r="0" b="0"/>
          <a:pathLst>
            <a:path>
              <a:moveTo>
                <a:pt x="0" y="0"/>
              </a:moveTo>
              <a:lnTo>
                <a:pt x="0" y="344072"/>
              </a:lnTo>
              <a:lnTo>
                <a:pt x="103833" y="344072"/>
              </a:lnTo>
            </a:path>
          </a:pathLst>
        </a:custGeom>
        <a:noFill/>
        <a:ln w="12700" cap="flat" cmpd="sng" algn="ctr">
          <a:solidFill>
            <a:srgbClr val="FF5A5F"/>
          </a:solidFill>
          <a:prstDash val="solid"/>
          <a:miter lim="800000"/>
        </a:ln>
        <a:effectLst/>
      </dsp:spPr>
      <dsp:style>
        <a:lnRef idx="2">
          <a:scrgbClr r="0" g="0" b="0"/>
        </a:lnRef>
        <a:fillRef idx="0">
          <a:scrgbClr r="0" g="0" b="0"/>
        </a:fillRef>
        <a:effectRef idx="0">
          <a:scrgbClr r="0" g="0" b="0"/>
        </a:effectRef>
        <a:fontRef idx="minor"/>
      </dsp:style>
    </dsp:sp>
    <dsp:sp modelId="{18A78991-6F3C-4314-A129-EF5387BC6F08}">
      <dsp:nvSpPr>
        <dsp:cNvPr id="0" name=""/>
        <dsp:cNvSpPr/>
      </dsp:nvSpPr>
      <dsp:spPr>
        <a:xfrm>
          <a:off x="261684" y="674565"/>
          <a:ext cx="830716" cy="519197"/>
        </a:xfrm>
        <a:prstGeom prst="roundRect">
          <a:avLst>
            <a:gd name="adj" fmla="val 10000"/>
          </a:avLst>
        </a:prstGeom>
        <a:solidFill>
          <a:schemeClr val="lt1">
            <a:alpha val="90000"/>
            <a:hueOff val="0"/>
            <a:satOff val="0"/>
            <a:lumOff val="0"/>
            <a:alphaOff val="0"/>
          </a:schemeClr>
        </a:solidFill>
        <a:ln w="12700" cap="flat" cmpd="sng" algn="ctr">
          <a:solidFill>
            <a:srgbClr val="FF5A5F"/>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Font typeface="Arial" panose="020B0604020202020204" pitchFamily="34" charset="0"/>
            <a:buNone/>
          </a:pPr>
          <a:r>
            <a:rPr lang="en-CA" sz="800" kern="1200">
              <a:latin typeface="Airbnb Cereal App Book" panose="020B0502020203020204" pitchFamily="34" charset="-18"/>
              <a:ea typeface="Airbnb Cereal App Book" panose="020B0502020203020204" pitchFamily="34" charset="-18"/>
              <a:cs typeface="Airbnb Cereal App Book" panose="020B0502020203020204" pitchFamily="34" charset="-18"/>
            </a:rPr>
            <a:t>Internal/External Sources</a:t>
          </a:r>
        </a:p>
      </dsp:txBody>
      <dsp:txXfrm>
        <a:off x="276891" y="689772"/>
        <a:ext cx="800302" cy="488783"/>
      </dsp:txXfrm>
    </dsp:sp>
    <dsp:sp modelId="{75D899CF-7B45-4412-AC7B-C5C39F74D538}">
      <dsp:nvSpPr>
        <dsp:cNvPr id="0" name=""/>
        <dsp:cNvSpPr/>
      </dsp:nvSpPr>
      <dsp:spPr>
        <a:xfrm>
          <a:off x="1608956" y="82550"/>
          <a:ext cx="1038395" cy="519197"/>
        </a:xfrm>
        <a:prstGeom prst="roundRect">
          <a:avLst>
            <a:gd name="adj" fmla="val 10000"/>
          </a:avLst>
        </a:prstGeom>
        <a:solidFill>
          <a:srgbClr val="FF5A5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CA" sz="1050" b="1" kern="1200"/>
            <a:t>Data Transformation</a:t>
          </a:r>
        </a:p>
      </dsp:txBody>
      <dsp:txXfrm>
        <a:off x="1624163" y="97757"/>
        <a:ext cx="1007981" cy="488783"/>
      </dsp:txXfrm>
    </dsp:sp>
    <dsp:sp modelId="{2C32AA4D-7223-4AA5-A46E-B8D8C6EF4BBF}">
      <dsp:nvSpPr>
        <dsp:cNvPr id="0" name=""/>
        <dsp:cNvSpPr/>
      </dsp:nvSpPr>
      <dsp:spPr>
        <a:xfrm>
          <a:off x="1712796" y="601748"/>
          <a:ext cx="103847" cy="389398"/>
        </a:xfrm>
        <a:custGeom>
          <a:avLst/>
          <a:gdLst/>
          <a:ahLst/>
          <a:cxnLst/>
          <a:rect l="0" t="0" r="0" b="0"/>
          <a:pathLst>
            <a:path>
              <a:moveTo>
                <a:pt x="0" y="0"/>
              </a:moveTo>
              <a:lnTo>
                <a:pt x="0" y="389398"/>
              </a:lnTo>
              <a:lnTo>
                <a:pt x="103847" y="389398"/>
              </a:lnTo>
            </a:path>
          </a:pathLst>
        </a:custGeom>
        <a:noFill/>
        <a:ln w="12700" cap="flat" cmpd="sng" algn="ctr">
          <a:solidFill>
            <a:srgbClr val="FF5A5F"/>
          </a:solidFill>
          <a:prstDash val="solid"/>
          <a:miter lim="800000"/>
        </a:ln>
        <a:effectLst/>
      </dsp:spPr>
      <dsp:style>
        <a:lnRef idx="2">
          <a:scrgbClr r="0" g="0" b="0"/>
        </a:lnRef>
        <a:fillRef idx="0">
          <a:scrgbClr r="0" g="0" b="0"/>
        </a:fillRef>
        <a:effectRef idx="0">
          <a:scrgbClr r="0" g="0" b="0"/>
        </a:effectRef>
        <a:fontRef idx="minor"/>
      </dsp:style>
    </dsp:sp>
    <dsp:sp modelId="{075747E7-C98E-41F7-B4F7-465CB07675FC}">
      <dsp:nvSpPr>
        <dsp:cNvPr id="0" name=""/>
        <dsp:cNvSpPr/>
      </dsp:nvSpPr>
      <dsp:spPr>
        <a:xfrm>
          <a:off x="1816644" y="731547"/>
          <a:ext cx="830716" cy="519197"/>
        </a:xfrm>
        <a:prstGeom prst="roundRect">
          <a:avLst>
            <a:gd name="adj" fmla="val 10000"/>
          </a:avLst>
        </a:prstGeom>
        <a:solidFill>
          <a:schemeClr val="lt1">
            <a:alpha val="90000"/>
            <a:hueOff val="0"/>
            <a:satOff val="0"/>
            <a:lumOff val="0"/>
            <a:alphaOff val="0"/>
          </a:schemeClr>
        </a:solidFill>
        <a:ln w="12700" cap="flat" cmpd="sng" algn="ctr">
          <a:solidFill>
            <a:srgbClr val="FF5A5F"/>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CA" sz="800" kern="1200">
              <a:latin typeface="Airbnb Cereal App Book" panose="020B0502020203020204" pitchFamily="34" charset="-18"/>
              <a:ea typeface="Airbnb Cereal App Book" panose="020B0502020203020204" pitchFamily="34" charset="-18"/>
              <a:cs typeface="Airbnb Cereal App Book" panose="020B0502020203020204" pitchFamily="34" charset="-18"/>
            </a:rPr>
            <a:t>6 data transformation tasks</a:t>
          </a:r>
        </a:p>
      </dsp:txBody>
      <dsp:txXfrm>
        <a:off x="1831851" y="746754"/>
        <a:ext cx="800302" cy="488783"/>
      </dsp:txXfrm>
    </dsp:sp>
    <dsp:sp modelId="{F9EA2E76-5757-46AF-A8BC-31161A33C990}">
      <dsp:nvSpPr>
        <dsp:cNvPr id="0" name=""/>
        <dsp:cNvSpPr/>
      </dsp:nvSpPr>
      <dsp:spPr>
        <a:xfrm>
          <a:off x="3173102" y="84284"/>
          <a:ext cx="1038395" cy="519197"/>
        </a:xfrm>
        <a:prstGeom prst="roundRect">
          <a:avLst>
            <a:gd name="adj" fmla="val 10000"/>
          </a:avLst>
        </a:prstGeom>
        <a:solidFill>
          <a:srgbClr val="FF5A5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CA" sz="1050" b="1" kern="1200"/>
            <a:t>Data Exploration</a:t>
          </a:r>
        </a:p>
      </dsp:txBody>
      <dsp:txXfrm>
        <a:off x="3188309" y="99491"/>
        <a:ext cx="1007981" cy="488783"/>
      </dsp:txXfrm>
    </dsp:sp>
    <dsp:sp modelId="{D9E07A19-2531-401A-A65A-B53680B4FA26}">
      <dsp:nvSpPr>
        <dsp:cNvPr id="0" name=""/>
        <dsp:cNvSpPr/>
      </dsp:nvSpPr>
      <dsp:spPr>
        <a:xfrm>
          <a:off x="3276941" y="603482"/>
          <a:ext cx="103841" cy="389398"/>
        </a:xfrm>
        <a:custGeom>
          <a:avLst/>
          <a:gdLst/>
          <a:ahLst/>
          <a:cxnLst/>
          <a:rect l="0" t="0" r="0" b="0"/>
          <a:pathLst>
            <a:path>
              <a:moveTo>
                <a:pt x="0" y="0"/>
              </a:moveTo>
              <a:lnTo>
                <a:pt x="0" y="389398"/>
              </a:lnTo>
              <a:lnTo>
                <a:pt x="103841" y="389398"/>
              </a:lnTo>
            </a:path>
          </a:pathLst>
        </a:custGeom>
        <a:noFill/>
        <a:ln w="12700" cap="flat" cmpd="sng" algn="ctr">
          <a:solidFill>
            <a:srgbClr val="FF5A5F"/>
          </a:solidFill>
          <a:prstDash val="solid"/>
          <a:miter lim="800000"/>
        </a:ln>
        <a:effectLst/>
      </dsp:spPr>
      <dsp:style>
        <a:lnRef idx="2">
          <a:scrgbClr r="0" g="0" b="0"/>
        </a:lnRef>
        <a:fillRef idx="0">
          <a:scrgbClr r="0" g="0" b="0"/>
        </a:fillRef>
        <a:effectRef idx="0">
          <a:scrgbClr r="0" g="0" b="0"/>
        </a:effectRef>
        <a:fontRef idx="minor"/>
      </dsp:style>
    </dsp:sp>
    <dsp:sp modelId="{AED1CCBA-DD45-4DA2-8694-154FD7192F37}">
      <dsp:nvSpPr>
        <dsp:cNvPr id="0" name=""/>
        <dsp:cNvSpPr/>
      </dsp:nvSpPr>
      <dsp:spPr>
        <a:xfrm>
          <a:off x="3380783" y="733281"/>
          <a:ext cx="830716" cy="519197"/>
        </a:xfrm>
        <a:prstGeom prst="roundRect">
          <a:avLst>
            <a:gd name="adj" fmla="val 10000"/>
          </a:avLst>
        </a:prstGeom>
        <a:solidFill>
          <a:schemeClr val="lt1">
            <a:alpha val="90000"/>
            <a:hueOff val="0"/>
            <a:satOff val="0"/>
            <a:lumOff val="0"/>
            <a:alphaOff val="0"/>
          </a:schemeClr>
        </a:solidFill>
        <a:ln w="12700" cap="flat" cmpd="sng" algn="ctr">
          <a:solidFill>
            <a:srgbClr val="FF5A5F"/>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CA" sz="800" kern="1200">
              <a:latin typeface="Airbnb Cereal App Book" panose="020B0502020203020204" pitchFamily="34" charset="-18"/>
              <a:ea typeface="Airbnb Cereal App Book" panose="020B0502020203020204" pitchFamily="34" charset="-18"/>
              <a:cs typeface="Airbnb Cereal App Book" panose="020B0502020203020204" pitchFamily="34" charset="-18"/>
            </a:rPr>
            <a:t>Visualizations</a:t>
          </a:r>
        </a:p>
      </dsp:txBody>
      <dsp:txXfrm>
        <a:off x="3395990" y="748488"/>
        <a:ext cx="800302" cy="488783"/>
      </dsp:txXfrm>
    </dsp:sp>
    <dsp:sp modelId="{6061270C-0908-4EE9-AADE-D1A55360F6C4}">
      <dsp:nvSpPr>
        <dsp:cNvPr id="0" name=""/>
        <dsp:cNvSpPr/>
      </dsp:nvSpPr>
      <dsp:spPr>
        <a:xfrm>
          <a:off x="4792302" y="92529"/>
          <a:ext cx="1038395" cy="519197"/>
        </a:xfrm>
        <a:prstGeom prst="roundRect">
          <a:avLst>
            <a:gd name="adj" fmla="val 10000"/>
          </a:avLst>
        </a:prstGeom>
        <a:solidFill>
          <a:srgbClr val="FA5A5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CA" sz="1050" b="1" kern="1200"/>
            <a:t>Pre-Processing</a:t>
          </a:r>
        </a:p>
      </dsp:txBody>
      <dsp:txXfrm>
        <a:off x="4807509" y="107736"/>
        <a:ext cx="1007981" cy="488783"/>
      </dsp:txXfrm>
    </dsp:sp>
    <dsp:sp modelId="{CC78A1A2-957F-4FA0-B2A7-B9C7ABF43DBB}">
      <dsp:nvSpPr>
        <dsp:cNvPr id="0" name=""/>
        <dsp:cNvSpPr/>
      </dsp:nvSpPr>
      <dsp:spPr>
        <a:xfrm>
          <a:off x="4896142" y="611727"/>
          <a:ext cx="103839" cy="389398"/>
        </a:xfrm>
        <a:custGeom>
          <a:avLst/>
          <a:gdLst/>
          <a:ahLst/>
          <a:cxnLst/>
          <a:rect l="0" t="0" r="0" b="0"/>
          <a:pathLst>
            <a:path>
              <a:moveTo>
                <a:pt x="0" y="0"/>
              </a:moveTo>
              <a:lnTo>
                <a:pt x="0" y="389398"/>
              </a:lnTo>
              <a:lnTo>
                <a:pt x="103839" y="389398"/>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FCA1C8-5AEC-40D5-B705-57F8D1B81393}">
      <dsp:nvSpPr>
        <dsp:cNvPr id="0" name=""/>
        <dsp:cNvSpPr/>
      </dsp:nvSpPr>
      <dsp:spPr>
        <a:xfrm>
          <a:off x="4999981" y="741526"/>
          <a:ext cx="830716" cy="519197"/>
        </a:xfrm>
        <a:prstGeom prst="roundRect">
          <a:avLst>
            <a:gd name="adj" fmla="val 10000"/>
          </a:avLst>
        </a:prstGeom>
        <a:solidFill>
          <a:schemeClr val="lt1">
            <a:alpha val="90000"/>
            <a:hueOff val="0"/>
            <a:satOff val="0"/>
            <a:lumOff val="0"/>
            <a:alphaOff val="0"/>
          </a:schemeClr>
        </a:solidFill>
        <a:ln w="12700" cap="flat" cmpd="sng" algn="ctr">
          <a:solidFill>
            <a:srgbClr val="FF5A5F"/>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a:latin typeface="Airbnb Cereal App Book" panose="020B0502020203020204" pitchFamily="34" charset="-18"/>
              <a:ea typeface="Airbnb Cereal App Book" panose="020B0502020203020204" pitchFamily="34" charset="-18"/>
              <a:cs typeface="Airbnb Cereal App Book" panose="020B0502020203020204" pitchFamily="34" charset="-18"/>
            </a:rPr>
            <a:t>Flagging Missing Values</a:t>
          </a:r>
          <a:endParaRPr lang="en-CA" sz="800" kern="1200"/>
        </a:p>
      </dsp:txBody>
      <dsp:txXfrm>
        <a:off x="5015188" y="756733"/>
        <a:ext cx="800302" cy="488783"/>
      </dsp:txXfrm>
    </dsp:sp>
    <dsp:sp modelId="{F9426561-827B-41A5-A9DB-B5739E582A5A}">
      <dsp:nvSpPr>
        <dsp:cNvPr id="0" name=""/>
        <dsp:cNvSpPr/>
      </dsp:nvSpPr>
      <dsp:spPr>
        <a:xfrm>
          <a:off x="4896142" y="611727"/>
          <a:ext cx="103839" cy="1038395"/>
        </a:xfrm>
        <a:custGeom>
          <a:avLst/>
          <a:gdLst/>
          <a:ahLst/>
          <a:cxnLst/>
          <a:rect l="0" t="0" r="0" b="0"/>
          <a:pathLst>
            <a:path>
              <a:moveTo>
                <a:pt x="0" y="0"/>
              </a:moveTo>
              <a:lnTo>
                <a:pt x="0" y="1038395"/>
              </a:lnTo>
              <a:lnTo>
                <a:pt x="103839" y="1038395"/>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738E2A-96CD-4F7D-ACEA-4F1367F26A8A}">
      <dsp:nvSpPr>
        <dsp:cNvPr id="0" name=""/>
        <dsp:cNvSpPr/>
      </dsp:nvSpPr>
      <dsp:spPr>
        <a:xfrm>
          <a:off x="4999981" y="1390523"/>
          <a:ext cx="830716" cy="519197"/>
        </a:xfrm>
        <a:prstGeom prst="roundRect">
          <a:avLst>
            <a:gd name="adj" fmla="val 10000"/>
          </a:avLst>
        </a:prstGeom>
        <a:solidFill>
          <a:schemeClr val="lt1">
            <a:alpha val="90000"/>
            <a:hueOff val="0"/>
            <a:satOff val="0"/>
            <a:lumOff val="0"/>
            <a:alphaOff val="0"/>
          </a:schemeClr>
        </a:solidFill>
        <a:ln w="12700" cap="flat" cmpd="sng" algn="ctr">
          <a:solidFill>
            <a:srgbClr val="FF5A5F"/>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a:latin typeface="Airbnb Cereal App Book" panose="020B0502020203020204" pitchFamily="34" charset="-18"/>
              <a:ea typeface="Airbnb Cereal App Book" panose="020B0502020203020204" pitchFamily="34" charset="-18"/>
              <a:cs typeface="Airbnb Cereal App Book" panose="020B0502020203020204" pitchFamily="34" charset="-18"/>
            </a:rPr>
            <a:t>Iterative Imputation</a:t>
          </a:r>
        </a:p>
      </dsp:txBody>
      <dsp:txXfrm>
        <a:off x="5015188" y="1405730"/>
        <a:ext cx="800302" cy="488783"/>
      </dsp:txXfrm>
    </dsp:sp>
    <dsp:sp modelId="{97FA18C9-927C-4355-BC44-8D21ECDB7BEE}">
      <dsp:nvSpPr>
        <dsp:cNvPr id="0" name=""/>
        <dsp:cNvSpPr/>
      </dsp:nvSpPr>
      <dsp:spPr>
        <a:xfrm>
          <a:off x="4896142" y="611727"/>
          <a:ext cx="103839" cy="1687392"/>
        </a:xfrm>
        <a:custGeom>
          <a:avLst/>
          <a:gdLst/>
          <a:ahLst/>
          <a:cxnLst/>
          <a:rect l="0" t="0" r="0" b="0"/>
          <a:pathLst>
            <a:path>
              <a:moveTo>
                <a:pt x="0" y="0"/>
              </a:moveTo>
              <a:lnTo>
                <a:pt x="0" y="1687392"/>
              </a:lnTo>
              <a:lnTo>
                <a:pt x="103839" y="1687392"/>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9278CB-6C36-4B75-9DA3-C6C595C5EF22}">
      <dsp:nvSpPr>
        <dsp:cNvPr id="0" name=""/>
        <dsp:cNvSpPr/>
      </dsp:nvSpPr>
      <dsp:spPr>
        <a:xfrm>
          <a:off x="4999981" y="2039520"/>
          <a:ext cx="830716" cy="519197"/>
        </a:xfrm>
        <a:prstGeom prst="roundRect">
          <a:avLst>
            <a:gd name="adj" fmla="val 10000"/>
          </a:avLst>
        </a:prstGeom>
        <a:solidFill>
          <a:schemeClr val="lt1">
            <a:alpha val="90000"/>
            <a:hueOff val="0"/>
            <a:satOff val="0"/>
            <a:lumOff val="0"/>
            <a:alphaOff val="0"/>
          </a:schemeClr>
        </a:solidFill>
        <a:ln w="12700" cap="flat" cmpd="sng" algn="ctr">
          <a:solidFill>
            <a:srgbClr val="FF5A5F"/>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a:latin typeface="Airbnb Cereal App Book" panose="020B0502020203020204" pitchFamily="34" charset="-18"/>
              <a:ea typeface="Airbnb Cereal App Book" panose="020B0502020203020204" pitchFamily="34" charset="-18"/>
              <a:cs typeface="Airbnb Cereal App Book" panose="020B0502020203020204" pitchFamily="34" charset="-18"/>
            </a:rPr>
            <a:t>Categorical Encoding</a:t>
          </a:r>
        </a:p>
      </dsp:txBody>
      <dsp:txXfrm>
        <a:off x="5015188" y="2054727"/>
        <a:ext cx="800302" cy="488783"/>
      </dsp:txXfrm>
    </dsp:sp>
    <dsp:sp modelId="{ACF060D5-AAF8-4E96-BA11-A3BCB1798F85}">
      <dsp:nvSpPr>
        <dsp:cNvPr id="0" name=""/>
        <dsp:cNvSpPr/>
      </dsp:nvSpPr>
      <dsp:spPr>
        <a:xfrm>
          <a:off x="4896142" y="611727"/>
          <a:ext cx="103839" cy="2336389"/>
        </a:xfrm>
        <a:custGeom>
          <a:avLst/>
          <a:gdLst/>
          <a:ahLst/>
          <a:cxnLst/>
          <a:rect l="0" t="0" r="0" b="0"/>
          <a:pathLst>
            <a:path>
              <a:moveTo>
                <a:pt x="0" y="0"/>
              </a:moveTo>
              <a:lnTo>
                <a:pt x="0" y="2336389"/>
              </a:lnTo>
              <a:lnTo>
                <a:pt x="103839" y="2336389"/>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4100A5D-F167-4EA3-B6A8-31446C3ABDB7}">
      <dsp:nvSpPr>
        <dsp:cNvPr id="0" name=""/>
        <dsp:cNvSpPr/>
      </dsp:nvSpPr>
      <dsp:spPr>
        <a:xfrm>
          <a:off x="4999981" y="2688517"/>
          <a:ext cx="830716" cy="519197"/>
        </a:xfrm>
        <a:prstGeom prst="roundRect">
          <a:avLst>
            <a:gd name="adj" fmla="val 10000"/>
          </a:avLst>
        </a:prstGeom>
        <a:solidFill>
          <a:schemeClr val="lt1">
            <a:alpha val="90000"/>
            <a:hueOff val="0"/>
            <a:satOff val="0"/>
            <a:lumOff val="0"/>
            <a:alphaOff val="0"/>
          </a:schemeClr>
        </a:solidFill>
        <a:ln w="12700" cap="flat" cmpd="sng" algn="ctr">
          <a:solidFill>
            <a:srgbClr val="FF5A5F"/>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a:latin typeface="Airbnb Cereal App Book" panose="020B0502020203020204" pitchFamily="34" charset="-18"/>
              <a:ea typeface="Airbnb Cereal App Book" panose="020B0502020203020204" pitchFamily="34" charset="-18"/>
              <a:cs typeface="Airbnb Cereal App Book" panose="020B0502020203020204" pitchFamily="34" charset="-18"/>
            </a:rPr>
            <a:t>Correlation Analysis</a:t>
          </a:r>
        </a:p>
      </dsp:txBody>
      <dsp:txXfrm>
        <a:off x="5015188" y="2703724"/>
        <a:ext cx="800302" cy="488783"/>
      </dsp:txXfrm>
    </dsp:sp>
    <dsp:sp modelId="{ECAE274F-3B49-4EF5-A2E4-AC9D072590EA}">
      <dsp:nvSpPr>
        <dsp:cNvPr id="0" name=""/>
        <dsp:cNvSpPr/>
      </dsp:nvSpPr>
      <dsp:spPr>
        <a:xfrm>
          <a:off x="4896142" y="611727"/>
          <a:ext cx="112304" cy="2913277"/>
        </a:xfrm>
        <a:custGeom>
          <a:avLst/>
          <a:gdLst/>
          <a:ahLst/>
          <a:cxnLst/>
          <a:rect l="0" t="0" r="0" b="0"/>
          <a:pathLst>
            <a:path>
              <a:moveTo>
                <a:pt x="0" y="0"/>
              </a:moveTo>
              <a:lnTo>
                <a:pt x="0" y="2913277"/>
              </a:lnTo>
              <a:lnTo>
                <a:pt x="112304" y="2913277"/>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FC4698-53C8-4B88-AB04-A587FB27070E}">
      <dsp:nvSpPr>
        <dsp:cNvPr id="0" name=""/>
        <dsp:cNvSpPr/>
      </dsp:nvSpPr>
      <dsp:spPr>
        <a:xfrm>
          <a:off x="5008446" y="3294520"/>
          <a:ext cx="830716" cy="460969"/>
        </a:xfrm>
        <a:prstGeom prst="roundRect">
          <a:avLst>
            <a:gd name="adj" fmla="val 10000"/>
          </a:avLst>
        </a:prstGeom>
        <a:solidFill>
          <a:schemeClr val="lt1">
            <a:alpha val="90000"/>
            <a:hueOff val="0"/>
            <a:satOff val="0"/>
            <a:lumOff val="0"/>
            <a:alphaOff val="0"/>
          </a:schemeClr>
        </a:solidFill>
        <a:ln w="12700" cap="flat" cmpd="sng" algn="ctr">
          <a:solidFill>
            <a:srgbClr val="FF5A5F"/>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a:latin typeface="Airbnb Cereal App Book" panose="020B0502020203020204" pitchFamily="34" charset="-18"/>
              <a:ea typeface="Airbnb Cereal App Book" panose="020B0502020203020204" pitchFamily="34" charset="-18"/>
              <a:cs typeface="Airbnb Cereal App Book" panose="020B0502020203020204" pitchFamily="34" charset="-18"/>
            </a:rPr>
            <a:t>Outlier Treatment</a:t>
          </a:r>
        </a:p>
      </dsp:txBody>
      <dsp:txXfrm>
        <a:off x="5021947" y="3308021"/>
        <a:ext cx="803714" cy="433967"/>
      </dsp:txXfrm>
    </dsp:sp>
    <dsp:sp modelId="{339EA9E8-A556-4F12-B8ED-C3E1F4B7267C}">
      <dsp:nvSpPr>
        <dsp:cNvPr id="0" name=""/>
        <dsp:cNvSpPr/>
      </dsp:nvSpPr>
      <dsp:spPr>
        <a:xfrm>
          <a:off x="4896142" y="611727"/>
          <a:ext cx="103839" cy="3486041"/>
        </a:xfrm>
        <a:custGeom>
          <a:avLst/>
          <a:gdLst/>
          <a:ahLst/>
          <a:cxnLst/>
          <a:rect l="0" t="0" r="0" b="0"/>
          <a:pathLst>
            <a:path>
              <a:moveTo>
                <a:pt x="0" y="0"/>
              </a:moveTo>
              <a:lnTo>
                <a:pt x="0" y="3486041"/>
              </a:lnTo>
              <a:lnTo>
                <a:pt x="103839" y="3486041"/>
              </a:lnTo>
            </a:path>
          </a:pathLst>
        </a:custGeom>
        <a:noFill/>
        <a:ln w="6350" cap="flat" cmpd="sng" algn="ctr">
          <a:solidFill>
            <a:srgbClr val="FA5A5F"/>
          </a:solidFill>
          <a:prstDash val="solid"/>
          <a:miter lim="800000"/>
        </a:ln>
        <a:effectLst/>
      </dsp:spPr>
      <dsp:style>
        <a:lnRef idx="1">
          <a:schemeClr val="accent2"/>
        </a:lnRef>
        <a:fillRef idx="0">
          <a:schemeClr val="accent2"/>
        </a:fillRef>
        <a:effectRef idx="0">
          <a:schemeClr val="accent2"/>
        </a:effectRef>
        <a:fontRef idx="minor">
          <a:schemeClr val="tx1"/>
        </a:fontRef>
      </dsp:style>
    </dsp:sp>
    <dsp:sp modelId="{30B9D53D-9618-4C90-B9CF-8CED2ADA98ED}">
      <dsp:nvSpPr>
        <dsp:cNvPr id="0" name=""/>
        <dsp:cNvSpPr/>
      </dsp:nvSpPr>
      <dsp:spPr>
        <a:xfrm>
          <a:off x="4999981" y="3838170"/>
          <a:ext cx="830716" cy="519197"/>
        </a:xfrm>
        <a:prstGeom prst="roundRect">
          <a:avLst>
            <a:gd name="adj" fmla="val 10000"/>
          </a:avLst>
        </a:prstGeom>
        <a:solidFill>
          <a:schemeClr val="lt1">
            <a:alpha val="90000"/>
            <a:hueOff val="0"/>
            <a:satOff val="0"/>
            <a:lumOff val="0"/>
            <a:alphaOff val="0"/>
          </a:schemeClr>
        </a:solidFill>
        <a:ln w="12700" cap="flat" cmpd="sng" algn="ctr">
          <a:solidFill>
            <a:srgbClr val="FF5A5F"/>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a:latin typeface="Airbnb Cereal App Book" panose="020B0502020203020204" pitchFamily="34" charset="-18"/>
              <a:ea typeface="Airbnb Cereal App Book" panose="020B0502020203020204" pitchFamily="34" charset="-18"/>
              <a:cs typeface="Airbnb Cereal App Book" panose="020B0502020203020204" pitchFamily="34" charset="-18"/>
            </a:rPr>
            <a:t>Feature Selection</a:t>
          </a:r>
        </a:p>
      </dsp:txBody>
      <dsp:txXfrm>
        <a:off x="5015188" y="3853377"/>
        <a:ext cx="800302" cy="488783"/>
      </dsp:txXfrm>
    </dsp:sp>
    <dsp:sp modelId="{38320DFC-F297-4CD5-9E1E-2821EEF89E21}">
      <dsp:nvSpPr>
        <dsp:cNvPr id="0" name=""/>
        <dsp:cNvSpPr/>
      </dsp:nvSpPr>
      <dsp:spPr>
        <a:xfrm>
          <a:off x="6613409" y="92031"/>
          <a:ext cx="1038395" cy="519197"/>
        </a:xfrm>
        <a:prstGeom prst="roundRect">
          <a:avLst>
            <a:gd name="adj" fmla="val 10000"/>
          </a:avLst>
        </a:prstGeom>
        <a:solidFill>
          <a:srgbClr val="FF5A5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CA" sz="1050" b="1" kern="1200"/>
            <a:t>Model Building</a:t>
          </a:r>
        </a:p>
      </dsp:txBody>
      <dsp:txXfrm>
        <a:off x="6628616" y="107238"/>
        <a:ext cx="1007981" cy="488783"/>
      </dsp:txXfrm>
    </dsp:sp>
    <dsp:sp modelId="{915251F3-E890-4122-B628-8D07886A5310}">
      <dsp:nvSpPr>
        <dsp:cNvPr id="0" name=""/>
        <dsp:cNvSpPr/>
      </dsp:nvSpPr>
      <dsp:spPr>
        <a:xfrm>
          <a:off x="6717248" y="611228"/>
          <a:ext cx="103837" cy="389398"/>
        </a:xfrm>
        <a:custGeom>
          <a:avLst/>
          <a:gdLst/>
          <a:ahLst/>
          <a:cxnLst/>
          <a:rect l="0" t="0" r="0" b="0"/>
          <a:pathLst>
            <a:path>
              <a:moveTo>
                <a:pt x="0" y="0"/>
              </a:moveTo>
              <a:lnTo>
                <a:pt x="0" y="389398"/>
              </a:lnTo>
              <a:lnTo>
                <a:pt x="103837" y="389398"/>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2574DF-50C7-4680-B00C-51A4365D1D0A}">
      <dsp:nvSpPr>
        <dsp:cNvPr id="0" name=""/>
        <dsp:cNvSpPr/>
      </dsp:nvSpPr>
      <dsp:spPr>
        <a:xfrm>
          <a:off x="6821086" y="741028"/>
          <a:ext cx="830716" cy="519197"/>
        </a:xfrm>
        <a:prstGeom prst="roundRect">
          <a:avLst>
            <a:gd name="adj" fmla="val 10000"/>
          </a:avLst>
        </a:prstGeom>
        <a:solidFill>
          <a:schemeClr val="lt1">
            <a:alpha val="90000"/>
            <a:hueOff val="0"/>
            <a:satOff val="0"/>
            <a:lumOff val="0"/>
            <a:alphaOff val="0"/>
          </a:schemeClr>
        </a:solidFill>
        <a:ln w="12700" cap="flat" cmpd="sng" algn="ctr">
          <a:solidFill>
            <a:srgbClr val="FF5A5F"/>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t" anchorCtr="0">
          <a:noAutofit/>
        </a:bodyPr>
        <a:lstStyle/>
        <a:p>
          <a:pPr marL="0" lvl="0" indent="0" algn="l" defTabSz="355600">
            <a:lnSpc>
              <a:spcPct val="90000"/>
            </a:lnSpc>
            <a:spcBef>
              <a:spcPct val="0"/>
            </a:spcBef>
            <a:spcAft>
              <a:spcPct val="35000"/>
            </a:spcAft>
            <a:buNone/>
          </a:pPr>
          <a:r>
            <a:rPr lang="en-US" sz="800" b="1" kern="1200">
              <a:latin typeface="Airbnb Cereal App Book" panose="020B0502020203020204" pitchFamily="34" charset="-18"/>
              <a:ea typeface="Airbnb Cereal App Book" panose="020B0502020203020204" pitchFamily="34" charset="-18"/>
              <a:cs typeface="Airbnb Cereal App Book" panose="020B0502020203020204" pitchFamily="34" charset="-18"/>
            </a:rPr>
            <a:t>Unsupervised</a:t>
          </a:r>
          <a:endParaRPr lang="en-CA" sz="800" b="1" kern="1200"/>
        </a:p>
        <a:p>
          <a:pPr marL="57150" lvl="1" indent="-57150" algn="l" defTabSz="311150">
            <a:lnSpc>
              <a:spcPct val="90000"/>
            </a:lnSpc>
            <a:spcBef>
              <a:spcPct val="0"/>
            </a:spcBef>
            <a:spcAft>
              <a:spcPct val="15000"/>
            </a:spcAft>
            <a:buChar char="•"/>
          </a:pPr>
          <a:r>
            <a:rPr lang="en-US" sz="700" kern="1200">
              <a:latin typeface="Airbnb Cereal App Book" panose="020B0502020203020204" pitchFamily="34" charset="-18"/>
              <a:ea typeface="Airbnb Cereal App Book" panose="020B0502020203020204" pitchFamily="34" charset="-18"/>
              <a:cs typeface="Airbnb Cereal App Book" panose="020B0502020203020204" pitchFamily="34" charset="-18"/>
            </a:rPr>
            <a:t>PCA</a:t>
          </a:r>
        </a:p>
        <a:p>
          <a:pPr marL="57150" lvl="1" indent="-57150" algn="l" defTabSz="311150">
            <a:lnSpc>
              <a:spcPct val="90000"/>
            </a:lnSpc>
            <a:spcBef>
              <a:spcPct val="0"/>
            </a:spcBef>
            <a:spcAft>
              <a:spcPct val="15000"/>
            </a:spcAft>
            <a:buChar char="•"/>
          </a:pPr>
          <a:r>
            <a:rPr lang="en-US" sz="700" kern="1200">
              <a:latin typeface="Airbnb Cereal App Book" panose="020B0502020203020204" pitchFamily="34" charset="-18"/>
              <a:ea typeface="Airbnb Cereal App Book" panose="020B0502020203020204" pitchFamily="34" charset="-18"/>
              <a:cs typeface="Airbnb Cereal App Book" panose="020B0502020203020204" pitchFamily="34" charset="-18"/>
            </a:rPr>
            <a:t> Autoencoders</a:t>
          </a:r>
        </a:p>
      </dsp:txBody>
      <dsp:txXfrm>
        <a:off x="6836293" y="756235"/>
        <a:ext cx="800302" cy="488783"/>
      </dsp:txXfrm>
    </dsp:sp>
    <dsp:sp modelId="{9B15B35A-B7D8-41DF-B29B-5DA4CDF1B71B}">
      <dsp:nvSpPr>
        <dsp:cNvPr id="0" name=""/>
        <dsp:cNvSpPr/>
      </dsp:nvSpPr>
      <dsp:spPr>
        <a:xfrm>
          <a:off x="6717248" y="611228"/>
          <a:ext cx="103837" cy="1344272"/>
        </a:xfrm>
        <a:custGeom>
          <a:avLst/>
          <a:gdLst/>
          <a:ahLst/>
          <a:cxnLst/>
          <a:rect l="0" t="0" r="0" b="0"/>
          <a:pathLst>
            <a:path>
              <a:moveTo>
                <a:pt x="0" y="0"/>
              </a:moveTo>
              <a:lnTo>
                <a:pt x="0" y="1344272"/>
              </a:lnTo>
              <a:lnTo>
                <a:pt x="103837" y="1344272"/>
              </a:lnTo>
            </a:path>
          </a:pathLst>
        </a:custGeom>
        <a:noFill/>
        <a:ln w="12700" cap="flat" cmpd="sng" algn="ctr">
          <a:solidFill>
            <a:srgbClr val="FF5A5F"/>
          </a:solidFill>
          <a:prstDash val="solid"/>
          <a:miter lim="800000"/>
        </a:ln>
        <a:effectLst/>
      </dsp:spPr>
      <dsp:style>
        <a:lnRef idx="2">
          <a:scrgbClr r="0" g="0" b="0"/>
        </a:lnRef>
        <a:fillRef idx="0">
          <a:scrgbClr r="0" g="0" b="0"/>
        </a:fillRef>
        <a:effectRef idx="0">
          <a:scrgbClr r="0" g="0" b="0"/>
        </a:effectRef>
        <a:fontRef idx="minor"/>
      </dsp:style>
    </dsp:sp>
    <dsp:sp modelId="{C35FD5C0-11AE-4B59-B47A-60E0B4CA0810}">
      <dsp:nvSpPr>
        <dsp:cNvPr id="0" name=""/>
        <dsp:cNvSpPr/>
      </dsp:nvSpPr>
      <dsp:spPr>
        <a:xfrm>
          <a:off x="6821086" y="1390025"/>
          <a:ext cx="817914" cy="1130952"/>
        </a:xfrm>
        <a:prstGeom prst="roundRect">
          <a:avLst>
            <a:gd name="adj" fmla="val 10000"/>
          </a:avLst>
        </a:prstGeom>
        <a:solidFill>
          <a:schemeClr val="lt1">
            <a:alpha val="90000"/>
            <a:hueOff val="0"/>
            <a:satOff val="0"/>
            <a:lumOff val="0"/>
            <a:alphaOff val="0"/>
          </a:schemeClr>
        </a:solidFill>
        <a:ln w="12700" cap="flat" cmpd="sng" algn="ctr">
          <a:solidFill>
            <a:srgbClr val="FF5A5F"/>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t" anchorCtr="0">
          <a:noAutofit/>
        </a:bodyPr>
        <a:lstStyle/>
        <a:p>
          <a:pPr marL="0" lvl="0" indent="0" algn="l" defTabSz="355600">
            <a:lnSpc>
              <a:spcPct val="90000"/>
            </a:lnSpc>
            <a:spcBef>
              <a:spcPct val="0"/>
            </a:spcBef>
            <a:spcAft>
              <a:spcPct val="35000"/>
            </a:spcAft>
            <a:buNone/>
          </a:pPr>
          <a:r>
            <a:rPr lang="en-US" sz="800" b="1" kern="1200">
              <a:latin typeface="Airbnb Cereal App Book" panose="020B0502020203020204" pitchFamily="34" charset="-18"/>
              <a:ea typeface="Airbnb Cereal App Book" panose="020B0502020203020204" pitchFamily="34" charset="-18"/>
              <a:cs typeface="Airbnb Cereal App Book" panose="020B0502020203020204" pitchFamily="34" charset="-18"/>
            </a:rPr>
            <a:t>Supervised</a:t>
          </a:r>
        </a:p>
        <a:p>
          <a:pPr marL="57150" lvl="1" indent="-57150" algn="l" defTabSz="355600">
            <a:lnSpc>
              <a:spcPct val="90000"/>
            </a:lnSpc>
            <a:spcBef>
              <a:spcPct val="0"/>
            </a:spcBef>
            <a:spcAft>
              <a:spcPct val="15000"/>
            </a:spcAft>
            <a:buChar char="•"/>
          </a:pPr>
          <a:r>
            <a:rPr lang="en-US" sz="800" kern="1200" err="1">
              <a:latin typeface="Airbnb Cereal App Book" panose="020B0502020203020204" pitchFamily="34" charset="-18"/>
              <a:ea typeface="Airbnb Cereal App Book" panose="020B0502020203020204" pitchFamily="34" charset="-18"/>
              <a:cs typeface="Airbnb Cereal App Book" panose="020B0502020203020204" pitchFamily="34" charset="-18"/>
            </a:rPr>
            <a:t>AutoML</a:t>
          </a:r>
          <a:endParaRPr lang="en-US" sz="800" kern="1200">
            <a:latin typeface="Airbnb Cereal App Book" panose="020B0502020203020204" pitchFamily="34" charset="-18"/>
            <a:ea typeface="Airbnb Cereal App Book" panose="020B0502020203020204" pitchFamily="34" charset="-18"/>
            <a:cs typeface="Airbnb Cereal App Book" panose="020B0502020203020204" pitchFamily="34" charset="-18"/>
          </a:endParaRPr>
        </a:p>
        <a:p>
          <a:pPr marL="57150" lvl="1" indent="-57150" algn="l" defTabSz="355600">
            <a:lnSpc>
              <a:spcPct val="90000"/>
            </a:lnSpc>
            <a:spcBef>
              <a:spcPct val="0"/>
            </a:spcBef>
            <a:spcAft>
              <a:spcPct val="15000"/>
            </a:spcAft>
            <a:buChar char="•"/>
          </a:pPr>
          <a:r>
            <a:rPr lang="en-US" sz="800" kern="1200">
              <a:latin typeface="Airbnb Cereal App Book" panose="020B0502020203020204" pitchFamily="34" charset="-18"/>
              <a:ea typeface="Airbnb Cereal App Book" panose="020B0502020203020204" pitchFamily="34" charset="-18"/>
              <a:cs typeface="Airbnb Cereal App Book" panose="020B0502020203020204" pitchFamily="34" charset="-18"/>
            </a:rPr>
            <a:t>Random Forest</a:t>
          </a:r>
        </a:p>
        <a:p>
          <a:pPr marL="57150" lvl="1" indent="-57150" algn="l" defTabSz="355600">
            <a:lnSpc>
              <a:spcPct val="90000"/>
            </a:lnSpc>
            <a:spcBef>
              <a:spcPct val="0"/>
            </a:spcBef>
            <a:spcAft>
              <a:spcPct val="15000"/>
            </a:spcAft>
            <a:buChar char="•"/>
          </a:pPr>
          <a:r>
            <a:rPr lang="en-US" sz="800" kern="1200">
              <a:latin typeface="Airbnb Cereal App Book" panose="020B0502020203020204" pitchFamily="34" charset="-18"/>
              <a:ea typeface="Airbnb Cereal App Book" panose="020B0502020203020204" pitchFamily="34" charset="-18"/>
              <a:cs typeface="Airbnb Cereal App Book" panose="020B0502020203020204" pitchFamily="34" charset="-18"/>
            </a:rPr>
            <a:t>SVR,</a:t>
          </a:r>
        </a:p>
        <a:p>
          <a:pPr marL="57150" lvl="1" indent="-57150" algn="l" defTabSz="355600">
            <a:lnSpc>
              <a:spcPct val="90000"/>
            </a:lnSpc>
            <a:spcBef>
              <a:spcPct val="0"/>
            </a:spcBef>
            <a:spcAft>
              <a:spcPct val="15000"/>
            </a:spcAft>
            <a:buChar char="•"/>
          </a:pPr>
          <a:r>
            <a:rPr lang="en-US" sz="800" kern="1200" err="1">
              <a:latin typeface="Airbnb Cereal App Book" panose="020B0502020203020204" pitchFamily="34" charset="-18"/>
              <a:ea typeface="Airbnb Cereal App Book" panose="020B0502020203020204" pitchFamily="34" charset="-18"/>
              <a:cs typeface="Airbnb Cereal App Book" panose="020B0502020203020204" pitchFamily="34" charset="-18"/>
            </a:rPr>
            <a:t>XGBoost</a:t>
          </a:r>
          <a:endParaRPr lang="en-US" sz="800" kern="1200">
            <a:latin typeface="Airbnb Cereal App Book" panose="020B0502020203020204" pitchFamily="34" charset="-18"/>
            <a:ea typeface="Airbnb Cereal App Book" panose="020B0502020203020204" pitchFamily="34" charset="-18"/>
            <a:cs typeface="Airbnb Cereal App Book" panose="020B0502020203020204" pitchFamily="34" charset="-18"/>
          </a:endParaRPr>
        </a:p>
        <a:p>
          <a:pPr marL="57150" lvl="1" indent="-57150" algn="l" defTabSz="355600">
            <a:lnSpc>
              <a:spcPct val="90000"/>
            </a:lnSpc>
            <a:spcBef>
              <a:spcPct val="0"/>
            </a:spcBef>
            <a:spcAft>
              <a:spcPct val="15000"/>
            </a:spcAft>
            <a:buChar char="•"/>
          </a:pPr>
          <a:r>
            <a:rPr lang="en-US" sz="800" kern="1200">
              <a:latin typeface="Airbnb Cereal App Book" panose="020B0502020203020204" pitchFamily="34" charset="-18"/>
              <a:ea typeface="Airbnb Cereal App Book" panose="020B0502020203020204" pitchFamily="34" charset="-18"/>
              <a:cs typeface="Airbnb Cereal App Book" panose="020B0502020203020204" pitchFamily="34" charset="-18"/>
            </a:rPr>
            <a:t>GBT</a:t>
          </a:r>
        </a:p>
      </dsp:txBody>
      <dsp:txXfrm>
        <a:off x="6845042" y="1413981"/>
        <a:ext cx="770002" cy="1083040"/>
      </dsp:txXfrm>
    </dsp:sp>
    <dsp:sp modelId="{4DB9C27D-016F-46E0-8FBE-41F7B1972DFA}">
      <dsp:nvSpPr>
        <dsp:cNvPr id="0" name=""/>
        <dsp:cNvSpPr/>
      </dsp:nvSpPr>
      <dsp:spPr>
        <a:xfrm>
          <a:off x="8177544" y="88599"/>
          <a:ext cx="1038395" cy="519197"/>
        </a:xfrm>
        <a:prstGeom prst="roundRect">
          <a:avLst>
            <a:gd name="adj" fmla="val 10000"/>
          </a:avLst>
        </a:prstGeom>
        <a:solidFill>
          <a:srgbClr val="FA5A5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CA" sz="1050" b="1" kern="1200"/>
            <a:t>Hyperparameter Tuning</a:t>
          </a:r>
        </a:p>
      </dsp:txBody>
      <dsp:txXfrm>
        <a:off x="8192751" y="103806"/>
        <a:ext cx="1007981" cy="488783"/>
      </dsp:txXfrm>
    </dsp:sp>
    <dsp:sp modelId="{C4CEA1F4-BF43-4AF2-89D7-4616E3A428F6}">
      <dsp:nvSpPr>
        <dsp:cNvPr id="0" name=""/>
        <dsp:cNvSpPr/>
      </dsp:nvSpPr>
      <dsp:spPr>
        <a:xfrm>
          <a:off x="8281383" y="607797"/>
          <a:ext cx="103841" cy="380769"/>
        </a:xfrm>
        <a:custGeom>
          <a:avLst/>
          <a:gdLst/>
          <a:ahLst/>
          <a:cxnLst/>
          <a:rect l="0" t="0" r="0" b="0"/>
          <a:pathLst>
            <a:path>
              <a:moveTo>
                <a:pt x="0" y="0"/>
              </a:moveTo>
              <a:lnTo>
                <a:pt x="0" y="380769"/>
              </a:lnTo>
              <a:lnTo>
                <a:pt x="103841" y="380769"/>
              </a:lnTo>
            </a:path>
          </a:pathLst>
        </a:custGeom>
        <a:noFill/>
        <a:ln w="12700" cap="flat" cmpd="sng" algn="ctr">
          <a:solidFill>
            <a:srgbClr val="FF5A5F"/>
          </a:solidFill>
          <a:prstDash val="solid"/>
          <a:miter lim="800000"/>
        </a:ln>
        <a:effectLst/>
      </dsp:spPr>
      <dsp:style>
        <a:lnRef idx="2">
          <a:scrgbClr r="0" g="0" b="0"/>
        </a:lnRef>
        <a:fillRef idx="0">
          <a:scrgbClr r="0" g="0" b="0"/>
        </a:fillRef>
        <a:effectRef idx="0">
          <a:scrgbClr r="0" g="0" b="0"/>
        </a:effectRef>
        <a:fontRef idx="minor"/>
      </dsp:style>
    </dsp:sp>
    <dsp:sp modelId="{AD2FB229-589C-454B-803A-B19505331B07}">
      <dsp:nvSpPr>
        <dsp:cNvPr id="0" name=""/>
        <dsp:cNvSpPr/>
      </dsp:nvSpPr>
      <dsp:spPr>
        <a:xfrm>
          <a:off x="8385225" y="728967"/>
          <a:ext cx="830716" cy="519197"/>
        </a:xfrm>
        <a:prstGeom prst="roundRect">
          <a:avLst>
            <a:gd name="adj" fmla="val 10000"/>
          </a:avLst>
        </a:prstGeom>
        <a:solidFill>
          <a:schemeClr val="lt1">
            <a:alpha val="90000"/>
            <a:hueOff val="0"/>
            <a:satOff val="0"/>
            <a:lumOff val="0"/>
            <a:alphaOff val="0"/>
          </a:schemeClr>
        </a:solidFill>
        <a:ln w="12700" cap="flat" cmpd="sng" algn="ctr">
          <a:solidFill>
            <a:srgbClr val="FF5A5F"/>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rtl="0">
            <a:lnSpc>
              <a:spcPct val="90000"/>
            </a:lnSpc>
            <a:spcBef>
              <a:spcPct val="0"/>
            </a:spcBef>
            <a:spcAft>
              <a:spcPct val="35000"/>
            </a:spcAft>
            <a:buNone/>
          </a:pPr>
          <a:r>
            <a:rPr lang="en-CA" sz="800" kern="1200"/>
            <a:t>MLFlow (Hypoeropt)</a:t>
          </a:r>
          <a:r>
            <a:rPr lang="en-CA" sz="800" kern="1200">
              <a:latin typeface="Calibri Light" panose="020F0302020204030204"/>
            </a:rPr>
            <a:t> / RandomSearchCV</a:t>
          </a:r>
          <a:endParaRPr lang="en-CA" sz="800" kern="1200"/>
        </a:p>
      </dsp:txBody>
      <dsp:txXfrm>
        <a:off x="8400432" y="744174"/>
        <a:ext cx="800302" cy="488783"/>
      </dsp:txXfrm>
    </dsp:sp>
    <dsp:sp modelId="{FBE25EFE-5FB1-42FB-A286-EEE220FB991A}">
      <dsp:nvSpPr>
        <dsp:cNvPr id="0" name=""/>
        <dsp:cNvSpPr/>
      </dsp:nvSpPr>
      <dsp:spPr>
        <a:xfrm>
          <a:off x="9778386" y="64955"/>
          <a:ext cx="1038395" cy="519197"/>
        </a:xfrm>
        <a:prstGeom prst="roundRect">
          <a:avLst>
            <a:gd name="adj" fmla="val 10000"/>
          </a:avLst>
        </a:prstGeom>
        <a:solidFill>
          <a:srgbClr val="FA5A5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CA" sz="1050" b="1" kern="1200"/>
            <a:t>Deployment</a:t>
          </a:r>
        </a:p>
      </dsp:txBody>
      <dsp:txXfrm>
        <a:off x="9793593" y="80162"/>
        <a:ext cx="1007981" cy="488783"/>
      </dsp:txXfrm>
    </dsp:sp>
    <dsp:sp modelId="{1332A28C-0418-44BD-B269-009C3A37F6F3}">
      <dsp:nvSpPr>
        <dsp:cNvPr id="0" name=""/>
        <dsp:cNvSpPr/>
      </dsp:nvSpPr>
      <dsp:spPr>
        <a:xfrm>
          <a:off x="9882225" y="584152"/>
          <a:ext cx="103847" cy="383635"/>
        </a:xfrm>
        <a:custGeom>
          <a:avLst/>
          <a:gdLst/>
          <a:ahLst/>
          <a:cxnLst/>
          <a:rect l="0" t="0" r="0" b="0"/>
          <a:pathLst>
            <a:path>
              <a:moveTo>
                <a:pt x="0" y="0"/>
              </a:moveTo>
              <a:lnTo>
                <a:pt x="0" y="383635"/>
              </a:lnTo>
              <a:lnTo>
                <a:pt x="103847" y="383635"/>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31CAB9-1D96-4044-98F3-E6844A11B286}">
      <dsp:nvSpPr>
        <dsp:cNvPr id="0" name=""/>
        <dsp:cNvSpPr/>
      </dsp:nvSpPr>
      <dsp:spPr>
        <a:xfrm>
          <a:off x="9986073" y="708189"/>
          <a:ext cx="830716" cy="519197"/>
        </a:xfrm>
        <a:prstGeom prst="roundRect">
          <a:avLst>
            <a:gd name="adj" fmla="val 10000"/>
          </a:avLst>
        </a:prstGeom>
        <a:solidFill>
          <a:schemeClr val="lt1">
            <a:alpha val="90000"/>
            <a:hueOff val="0"/>
            <a:satOff val="0"/>
            <a:lumOff val="0"/>
            <a:alphaOff val="0"/>
          </a:schemeClr>
        </a:solidFill>
        <a:ln w="12700" cap="flat" cmpd="sng" algn="ctr">
          <a:solidFill>
            <a:srgbClr val="FF5A5F"/>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CA" sz="800" kern="1200"/>
            <a:t>Pandas UI</a:t>
          </a:r>
        </a:p>
      </dsp:txBody>
      <dsp:txXfrm>
        <a:off x="10001280" y="723396"/>
        <a:ext cx="800302" cy="488783"/>
      </dsp:txXfrm>
    </dsp:sp>
    <dsp:sp modelId="{768DA00E-1387-48BD-A8B8-1386A970BF4E}">
      <dsp:nvSpPr>
        <dsp:cNvPr id="0" name=""/>
        <dsp:cNvSpPr/>
      </dsp:nvSpPr>
      <dsp:spPr>
        <a:xfrm>
          <a:off x="9882225" y="584152"/>
          <a:ext cx="103847" cy="1032632"/>
        </a:xfrm>
        <a:custGeom>
          <a:avLst/>
          <a:gdLst/>
          <a:ahLst/>
          <a:cxnLst/>
          <a:rect l="0" t="0" r="0" b="0"/>
          <a:pathLst>
            <a:path>
              <a:moveTo>
                <a:pt x="0" y="0"/>
              </a:moveTo>
              <a:lnTo>
                <a:pt x="0" y="1032632"/>
              </a:lnTo>
              <a:lnTo>
                <a:pt x="103847" y="1032632"/>
              </a:lnTo>
            </a:path>
          </a:pathLst>
        </a:custGeom>
        <a:noFill/>
        <a:ln w="12700" cap="flat" cmpd="sng" algn="ctr">
          <a:solidFill>
            <a:srgbClr val="FF5A5F"/>
          </a:solidFill>
          <a:prstDash val="solid"/>
          <a:miter lim="800000"/>
        </a:ln>
        <a:effectLst/>
      </dsp:spPr>
      <dsp:style>
        <a:lnRef idx="2">
          <a:scrgbClr r="0" g="0" b="0"/>
        </a:lnRef>
        <a:fillRef idx="0">
          <a:scrgbClr r="0" g="0" b="0"/>
        </a:fillRef>
        <a:effectRef idx="0">
          <a:scrgbClr r="0" g="0" b="0"/>
        </a:effectRef>
        <a:fontRef idx="minor"/>
      </dsp:style>
    </dsp:sp>
    <dsp:sp modelId="{715FF8D1-2441-452E-8557-5C2FD86DEE58}">
      <dsp:nvSpPr>
        <dsp:cNvPr id="0" name=""/>
        <dsp:cNvSpPr/>
      </dsp:nvSpPr>
      <dsp:spPr>
        <a:xfrm>
          <a:off x="9986073" y="1357186"/>
          <a:ext cx="830716" cy="519197"/>
        </a:xfrm>
        <a:prstGeom prst="roundRect">
          <a:avLst>
            <a:gd name="adj" fmla="val 10000"/>
          </a:avLst>
        </a:prstGeom>
        <a:solidFill>
          <a:schemeClr val="lt1">
            <a:alpha val="90000"/>
            <a:hueOff val="0"/>
            <a:satOff val="0"/>
            <a:lumOff val="0"/>
            <a:alphaOff val="0"/>
          </a:schemeClr>
        </a:solidFill>
        <a:ln w="12700" cap="flat" cmpd="sng" algn="ctr">
          <a:solidFill>
            <a:srgbClr val="FF5A5F"/>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CA" sz="800" kern="1200"/>
            <a:t>Docker</a:t>
          </a:r>
        </a:p>
      </dsp:txBody>
      <dsp:txXfrm>
        <a:off x="10001280" y="1372393"/>
        <a:ext cx="800302" cy="48878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D3FE45-2FC5-4DE6-92C3-323FE109CEC5}" type="datetimeFigureOut">
              <a:rPr lang="en-IN" smtClean="0"/>
              <a:t>13-04-2021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9E8014-D92A-4E92-B3DF-940F1ECB3D89}" type="slidenum">
              <a:rPr lang="en-IN" smtClean="0"/>
              <a:t>‹#›</a:t>
            </a:fld>
            <a:endParaRPr lang="en-IN"/>
          </a:p>
        </p:txBody>
      </p:sp>
    </p:spTree>
    <p:extLst>
      <p:ext uri="{BB962C8B-B14F-4D97-AF65-F5344CB8AC3E}">
        <p14:creationId xmlns:p14="http://schemas.microsoft.com/office/powerpoint/2010/main" val="2025883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#Eunice</a:t>
            </a:r>
          </a:p>
        </p:txBody>
      </p:sp>
      <p:sp>
        <p:nvSpPr>
          <p:cNvPr id="4" name="Slide Number Placeholder 3"/>
          <p:cNvSpPr>
            <a:spLocks noGrp="1"/>
          </p:cNvSpPr>
          <p:nvPr>
            <p:ph type="sldNum" sz="quarter" idx="5"/>
          </p:nvPr>
        </p:nvSpPr>
        <p:spPr/>
        <p:txBody>
          <a:bodyPr/>
          <a:lstStyle/>
          <a:p>
            <a:fld id="{EDC035F2-240D-4229-982D-67DAAF754CB5}" type="slidenum">
              <a:rPr lang="en-US" smtClean="0"/>
              <a:t>1</a:t>
            </a:fld>
            <a:endParaRPr lang="en-US"/>
          </a:p>
        </p:txBody>
      </p:sp>
    </p:spTree>
    <p:extLst>
      <p:ext uri="{BB962C8B-B14F-4D97-AF65-F5344CB8AC3E}">
        <p14:creationId xmlns:p14="http://schemas.microsoft.com/office/powerpoint/2010/main" val="35499454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cs typeface="Calibri"/>
              </a:rPr>
              <a:t>SS</a:t>
            </a:r>
            <a:endParaRPr lang="en-IN"/>
          </a:p>
        </p:txBody>
      </p:sp>
      <p:sp>
        <p:nvSpPr>
          <p:cNvPr id="4" name="Slide Number Placeholder 3"/>
          <p:cNvSpPr>
            <a:spLocks noGrp="1"/>
          </p:cNvSpPr>
          <p:nvPr>
            <p:ph type="sldNum" sz="quarter" idx="5"/>
          </p:nvPr>
        </p:nvSpPr>
        <p:spPr/>
        <p:txBody>
          <a:bodyPr/>
          <a:lstStyle/>
          <a:p>
            <a:fld id="{CB9E8014-D92A-4E92-B3DF-940F1ECB3D89}" type="slidenum">
              <a:rPr lang="en-IN" smtClean="0"/>
              <a:t>10</a:t>
            </a:fld>
            <a:endParaRPr lang="en-IN"/>
          </a:p>
        </p:txBody>
      </p:sp>
    </p:spTree>
    <p:extLst>
      <p:ext uri="{BB962C8B-B14F-4D97-AF65-F5344CB8AC3E}">
        <p14:creationId xmlns:p14="http://schemas.microsoft.com/office/powerpoint/2010/main" val="2537468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CB9E8014-D92A-4E92-B3DF-940F1ECB3D89}" type="slidenum">
              <a:rPr lang="en-IN" smtClean="0"/>
              <a:t>11</a:t>
            </a:fld>
            <a:endParaRPr lang="en-IN"/>
          </a:p>
        </p:txBody>
      </p:sp>
    </p:spTree>
    <p:extLst>
      <p:ext uri="{BB962C8B-B14F-4D97-AF65-F5344CB8AC3E}">
        <p14:creationId xmlns:p14="http://schemas.microsoft.com/office/powerpoint/2010/main" val="3971414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Vivek</a:t>
            </a:r>
            <a:endParaRPr lang="en-IN"/>
          </a:p>
        </p:txBody>
      </p:sp>
      <p:sp>
        <p:nvSpPr>
          <p:cNvPr id="4" name="Slide Number Placeholder 3"/>
          <p:cNvSpPr>
            <a:spLocks noGrp="1"/>
          </p:cNvSpPr>
          <p:nvPr>
            <p:ph type="sldNum" sz="quarter" idx="5"/>
          </p:nvPr>
        </p:nvSpPr>
        <p:spPr/>
        <p:txBody>
          <a:bodyPr/>
          <a:lstStyle/>
          <a:p>
            <a:fld id="{CB9E8014-D92A-4E92-B3DF-940F1ECB3D89}" type="slidenum">
              <a:rPr lang="en-IN" smtClean="0"/>
              <a:t>12</a:t>
            </a:fld>
            <a:endParaRPr lang="en-IN"/>
          </a:p>
        </p:txBody>
      </p:sp>
    </p:spTree>
    <p:extLst>
      <p:ext uri="{BB962C8B-B14F-4D97-AF65-F5344CB8AC3E}">
        <p14:creationId xmlns:p14="http://schemas.microsoft.com/office/powerpoint/2010/main" val="3044665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Vivek</a:t>
            </a:r>
            <a:endParaRPr lang="en-IN"/>
          </a:p>
        </p:txBody>
      </p:sp>
      <p:sp>
        <p:nvSpPr>
          <p:cNvPr id="4" name="Slide Number Placeholder 3"/>
          <p:cNvSpPr>
            <a:spLocks noGrp="1"/>
          </p:cNvSpPr>
          <p:nvPr>
            <p:ph type="sldNum" sz="quarter" idx="5"/>
          </p:nvPr>
        </p:nvSpPr>
        <p:spPr/>
        <p:txBody>
          <a:bodyPr/>
          <a:lstStyle/>
          <a:p>
            <a:fld id="{CB9E8014-D92A-4E92-B3DF-940F1ECB3D89}" type="slidenum">
              <a:rPr lang="en-IN" smtClean="0"/>
              <a:t>13</a:t>
            </a:fld>
            <a:endParaRPr lang="en-IN"/>
          </a:p>
        </p:txBody>
      </p:sp>
    </p:spTree>
    <p:extLst>
      <p:ext uri="{BB962C8B-B14F-4D97-AF65-F5344CB8AC3E}">
        <p14:creationId xmlns:p14="http://schemas.microsoft.com/office/powerpoint/2010/main" val="35022784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cs typeface="Calibri"/>
              </a:rPr>
              <a:t>Pascal</a:t>
            </a:r>
          </a:p>
          <a:p>
            <a:r>
              <a:rPr lang="en-IN">
                <a:cs typeface="Calibri"/>
              </a:rPr>
              <a:t>We identified multiple threats to validity during our project</a:t>
            </a:r>
          </a:p>
          <a:p>
            <a:endParaRPr lang="en-IN">
              <a:cs typeface="Calibri"/>
            </a:endParaRPr>
          </a:p>
          <a:p>
            <a:r>
              <a:rPr lang="en-IN" b="1">
                <a:cs typeface="Calibri"/>
              </a:rPr>
              <a:t>The first section is the exogenous shocks</a:t>
            </a:r>
            <a:r>
              <a:rPr lang="en-IN">
                <a:cs typeface="Calibri"/>
              </a:rPr>
              <a:t>; this designates any unexpected event that can have a severe impact on the data, with a clear distinction between the before and the after of that said event. The event in question here is the COVID-19 pandemic.</a:t>
            </a:r>
          </a:p>
          <a:p>
            <a:endParaRPr lang="en-IN">
              <a:cs typeface="Calibri"/>
            </a:endParaRPr>
          </a:p>
          <a:p>
            <a:r>
              <a:rPr lang="en-IN">
                <a:cs typeface="Calibri"/>
              </a:rPr>
              <a:t>The first of those was the fact that historical data cannot reflect the post-COVID environment. In fact, as strong restrictions were imposed on travel and related activities, Airbnb saw demand for listings declining. As such, prices in the future may be skewed by this exogenous shock. This may make the model inadequate to predict price for listings that followed the COVID-19 crisis. This may also have an effect on other variables, such as demand and rating. For example, guests that find that they cannot partake in activities that would usually be available pre-COVID may have a proclivity to give a worst rating than if they were able to do the activities they had planned around their Airbnb.</a:t>
            </a:r>
          </a:p>
          <a:p>
            <a:endParaRPr lang="en-IN">
              <a:cs typeface="Calibri"/>
            </a:endParaRPr>
          </a:p>
          <a:p>
            <a:endParaRPr lang="en-IN">
              <a:cs typeface="Calibri"/>
            </a:endParaRPr>
          </a:p>
          <a:p>
            <a:r>
              <a:rPr lang="en-IN">
                <a:cs typeface="Calibri"/>
              </a:rPr>
              <a:t>Another challenge that is derived from the COVID-19 exogenous shock is the fact that the Starbucks overlay may no longer be accurate given restrictions on travel and businesses. This variable runs the risks of being highly inaccurate and no longer a impactful predictor on price listing and rating.</a:t>
            </a:r>
          </a:p>
          <a:p>
            <a:endParaRPr lang="en-IN">
              <a:cs typeface="Calibri"/>
            </a:endParaRPr>
          </a:p>
          <a:p>
            <a:r>
              <a:rPr lang="en-IN" b="1">
                <a:cs typeface="Calibri"/>
              </a:rPr>
              <a:t>Extraneous factors </a:t>
            </a:r>
            <a:r>
              <a:rPr lang="en-IN">
                <a:cs typeface="Calibri"/>
              </a:rPr>
              <a:t>were also identified as threats to validity. Here, they're defined as variables that are not investigated and included in the model that can affect the target variable. </a:t>
            </a:r>
          </a:p>
          <a:p>
            <a:endParaRPr lang="en-IN">
              <a:cs typeface="Calibri"/>
            </a:endParaRPr>
          </a:p>
          <a:p>
            <a:r>
              <a:rPr lang="en-IN">
                <a:cs typeface="Calibri"/>
              </a:rPr>
              <a:t>The major extraneous factor that was highlighted by our analysis was that all the other restaurants and chains that could potentially have an impact on predicted price and rating of a listing were not included. Our analysis simply looked at Starbucks, but there could be other cafes and restaurants that influence the target variables as well.</a:t>
            </a:r>
          </a:p>
          <a:p>
            <a:endParaRPr lang="en-IN">
              <a:cs typeface="Calibri"/>
            </a:endParaRPr>
          </a:p>
          <a:p>
            <a:r>
              <a:rPr lang="en-IN">
                <a:cs typeface="Calibri"/>
              </a:rPr>
              <a:t>Another was that the analysis was only conducted for NYC, meaning the overlays we have selected may not apply to other cities at all. </a:t>
            </a:r>
          </a:p>
          <a:p>
            <a:endParaRPr lang="en-IN">
              <a:cs typeface="Calibri"/>
            </a:endParaRPr>
          </a:p>
          <a:p>
            <a:r>
              <a:rPr lang="en-IN">
                <a:cs typeface="Calibri"/>
              </a:rPr>
              <a:t>We also took a look at </a:t>
            </a:r>
            <a:r>
              <a:rPr lang="en-IN" b="1">
                <a:cs typeface="Calibri"/>
              </a:rPr>
              <a:t>confounding variables</a:t>
            </a:r>
            <a:r>
              <a:rPr lang="en-IN">
                <a:cs typeface="Calibri"/>
              </a:rPr>
              <a:t>. The confounding variable has a correlation with the independent variable, and a causal relationship with the dependent variable. </a:t>
            </a:r>
          </a:p>
          <a:p>
            <a:endParaRPr lang="en-IN">
              <a:cs typeface="Calibri"/>
            </a:endParaRPr>
          </a:p>
          <a:p>
            <a:r>
              <a:rPr lang="en-IN">
                <a:cs typeface="Calibri"/>
              </a:rPr>
              <a:t>As for confounding variables, we realized that there could be a potential link between the two variables of interest, rating and pricing. In fact, there is a possibility that the price can influence the rating itself, which can cause challenges since the variable we are attempting to predict is the price, based on the rating among other predictors. The confounding variable is then the financial security or the spending power of the guest; for example, if they are more wealthy and had a mediocre time, it could potentially result in a less harsh rating than if the guest had shelled out a larger part of their budget.</a:t>
            </a:r>
          </a:p>
          <a:p>
            <a:endParaRPr lang="en-IN">
              <a:cs typeface="Calibri"/>
            </a:endParaRPr>
          </a:p>
          <a:p>
            <a:endParaRPr lang="en-IN">
              <a:cs typeface="Calibri"/>
            </a:endParaRPr>
          </a:p>
          <a:p>
            <a:endParaRPr lang="en-IN"/>
          </a:p>
        </p:txBody>
      </p:sp>
      <p:sp>
        <p:nvSpPr>
          <p:cNvPr id="4" name="Slide Number Placeholder 3"/>
          <p:cNvSpPr>
            <a:spLocks noGrp="1"/>
          </p:cNvSpPr>
          <p:nvPr>
            <p:ph type="sldNum" sz="quarter" idx="5"/>
          </p:nvPr>
        </p:nvSpPr>
        <p:spPr/>
        <p:txBody>
          <a:bodyPr/>
          <a:lstStyle/>
          <a:p>
            <a:fld id="{CB9E8014-D92A-4E92-B3DF-940F1ECB3D89}" type="slidenum">
              <a:rPr lang="en-IN" smtClean="0"/>
              <a:t>14</a:t>
            </a:fld>
            <a:endParaRPr lang="en-IN"/>
          </a:p>
        </p:txBody>
      </p:sp>
    </p:spTree>
    <p:extLst>
      <p:ext uri="{BB962C8B-B14F-4D97-AF65-F5344CB8AC3E}">
        <p14:creationId xmlns:p14="http://schemas.microsoft.com/office/powerpoint/2010/main" val="30251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This brings us to the lessons learnt &amp; next steps</a:t>
            </a:r>
          </a:p>
          <a:p>
            <a:endParaRPr lang="en-IN"/>
          </a:p>
          <a:p>
            <a:r>
              <a:rPr lang="en-IN"/>
              <a:t>We learned that external data is extremely important to construct overlays. We realized through this project that datasets rarely come complete and cleaned, and that data engineering and </a:t>
            </a:r>
            <a:r>
              <a:rPr lang="en-IN" err="1"/>
              <a:t>preprocessing</a:t>
            </a:r>
            <a:r>
              <a:rPr lang="en-IN"/>
              <a:t> are crucial steps towards a successful machine learning project.</a:t>
            </a:r>
          </a:p>
          <a:p>
            <a:endParaRPr lang="en-IN"/>
          </a:p>
          <a:p>
            <a:endParaRPr lang="en-IN"/>
          </a:p>
          <a:p>
            <a:r>
              <a:rPr lang="en-IN"/>
              <a:t>We also learned how to use different technologies that are standard practice in the field, like </a:t>
            </a:r>
            <a:r>
              <a:rPr lang="en-IN" err="1"/>
              <a:t>AutoML</a:t>
            </a:r>
            <a:r>
              <a:rPr lang="en-IN"/>
              <a:t>, </a:t>
            </a:r>
            <a:r>
              <a:rPr lang="en-IN" err="1"/>
              <a:t>MLFlow</a:t>
            </a:r>
            <a:r>
              <a:rPr lang="en-IN"/>
              <a:t> and Docker notably.</a:t>
            </a:r>
          </a:p>
          <a:p>
            <a:endParaRPr lang="en-IN"/>
          </a:p>
          <a:p>
            <a:r>
              <a:rPr lang="en-IN"/>
              <a:t>As for the next steps, we’re looking to use </a:t>
            </a:r>
            <a:r>
              <a:rPr lang="en-IN" err="1"/>
              <a:t>MLFlow</a:t>
            </a:r>
            <a:r>
              <a:rPr lang="en-IN"/>
              <a:t> on both models to train the hyper parameters automatically. Like Shivangi mentioned, we had made some last minute changes on our feature engineering, which made it so we have to perform our </a:t>
            </a:r>
            <a:r>
              <a:rPr lang="en-IN" err="1"/>
              <a:t>MLFlow</a:t>
            </a:r>
            <a:r>
              <a:rPr lang="en-IN"/>
              <a:t> once again.</a:t>
            </a:r>
          </a:p>
          <a:p>
            <a:endParaRPr lang="en-IN"/>
          </a:p>
          <a:p>
            <a:r>
              <a:rPr lang="en-IN"/>
              <a:t>We’re also looking into performing </a:t>
            </a:r>
            <a:r>
              <a:rPr lang="en-IN" err="1"/>
              <a:t>AutoML</a:t>
            </a:r>
            <a:r>
              <a:rPr lang="en-IN"/>
              <a:t> for our second model</a:t>
            </a:r>
          </a:p>
          <a:p>
            <a:endParaRPr lang="en-IN"/>
          </a:p>
          <a:p>
            <a:endParaRPr lang="en-IN"/>
          </a:p>
          <a:p>
            <a:r>
              <a:rPr lang="en-IN"/>
              <a:t>We also took the time to create a separate image of our project, which was derived from a fork. We need to take some time to further test and run our project to make sure that our source code, libraries and dependencies work correctly.</a:t>
            </a:r>
          </a:p>
        </p:txBody>
      </p:sp>
      <p:sp>
        <p:nvSpPr>
          <p:cNvPr id="4" name="Slide Number Placeholder 3"/>
          <p:cNvSpPr>
            <a:spLocks noGrp="1"/>
          </p:cNvSpPr>
          <p:nvPr>
            <p:ph type="sldNum" sz="quarter" idx="5"/>
          </p:nvPr>
        </p:nvSpPr>
        <p:spPr/>
        <p:txBody>
          <a:bodyPr/>
          <a:lstStyle/>
          <a:p>
            <a:fld id="{CB9E8014-D92A-4E92-B3DF-940F1ECB3D89}" type="slidenum">
              <a:rPr lang="en-IN" smtClean="0"/>
              <a:t>15</a:t>
            </a:fld>
            <a:endParaRPr lang="en-IN"/>
          </a:p>
        </p:txBody>
      </p:sp>
    </p:spTree>
    <p:extLst>
      <p:ext uri="{BB962C8B-B14F-4D97-AF65-F5344CB8AC3E}">
        <p14:creationId xmlns:p14="http://schemas.microsoft.com/office/powerpoint/2010/main" val="13363609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CB9E8014-D92A-4E92-B3DF-940F1ECB3D89}" type="slidenum">
              <a:rPr lang="en-IN" smtClean="0"/>
              <a:t>17</a:t>
            </a:fld>
            <a:endParaRPr lang="en-IN"/>
          </a:p>
        </p:txBody>
      </p:sp>
    </p:spTree>
    <p:extLst>
      <p:ext uri="{BB962C8B-B14F-4D97-AF65-F5344CB8AC3E}">
        <p14:creationId xmlns:p14="http://schemas.microsoft.com/office/powerpoint/2010/main" val="13066433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CB9E8014-D92A-4E92-B3DF-940F1ECB3D89}" type="slidenum">
              <a:rPr lang="en-IN" smtClean="0"/>
              <a:t>18</a:t>
            </a:fld>
            <a:endParaRPr lang="en-IN"/>
          </a:p>
        </p:txBody>
      </p:sp>
    </p:spTree>
    <p:extLst>
      <p:ext uri="{BB962C8B-B14F-4D97-AF65-F5344CB8AC3E}">
        <p14:creationId xmlns:p14="http://schemas.microsoft.com/office/powerpoint/2010/main" val="4207937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DC035F2-240D-4229-982D-67DAAF754CB5}" type="slidenum">
              <a:rPr lang="en-US" smtClean="0"/>
              <a:t>2</a:t>
            </a:fld>
            <a:endParaRPr lang="en-US"/>
          </a:p>
        </p:txBody>
      </p:sp>
    </p:spTree>
    <p:extLst>
      <p:ext uri="{BB962C8B-B14F-4D97-AF65-F5344CB8AC3E}">
        <p14:creationId xmlns:p14="http://schemas.microsoft.com/office/powerpoint/2010/main" val="2422847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cs typeface="Calibri"/>
              </a:rPr>
              <a:t>Eunice</a:t>
            </a:r>
            <a:endParaRPr lang="en-IN"/>
          </a:p>
        </p:txBody>
      </p:sp>
      <p:sp>
        <p:nvSpPr>
          <p:cNvPr id="4" name="Slide Number Placeholder 3"/>
          <p:cNvSpPr>
            <a:spLocks noGrp="1"/>
          </p:cNvSpPr>
          <p:nvPr>
            <p:ph type="sldNum" sz="quarter" idx="5"/>
          </p:nvPr>
        </p:nvSpPr>
        <p:spPr/>
        <p:txBody>
          <a:bodyPr/>
          <a:lstStyle/>
          <a:p>
            <a:fld id="{CB9E8014-D92A-4E92-B3DF-940F1ECB3D89}" type="slidenum">
              <a:rPr lang="en-IN" smtClean="0"/>
              <a:t>3</a:t>
            </a:fld>
            <a:endParaRPr lang="en-IN"/>
          </a:p>
        </p:txBody>
      </p:sp>
    </p:spTree>
    <p:extLst>
      <p:ext uri="{BB962C8B-B14F-4D97-AF65-F5344CB8AC3E}">
        <p14:creationId xmlns:p14="http://schemas.microsoft.com/office/powerpoint/2010/main" val="593461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CB9E8014-D92A-4E92-B3DF-940F1ECB3D89}" type="slidenum">
              <a:rPr lang="en-IN" smtClean="0"/>
              <a:t>4</a:t>
            </a:fld>
            <a:endParaRPr lang="en-IN"/>
          </a:p>
        </p:txBody>
      </p:sp>
    </p:spTree>
    <p:extLst>
      <p:ext uri="{BB962C8B-B14F-4D97-AF65-F5344CB8AC3E}">
        <p14:creationId xmlns:p14="http://schemas.microsoft.com/office/powerpoint/2010/main" val="3835054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Eunice</a:t>
            </a:r>
            <a:endParaRPr lang="en-IN"/>
          </a:p>
        </p:txBody>
      </p:sp>
      <p:sp>
        <p:nvSpPr>
          <p:cNvPr id="4" name="Slide Number Placeholder 3"/>
          <p:cNvSpPr>
            <a:spLocks noGrp="1"/>
          </p:cNvSpPr>
          <p:nvPr>
            <p:ph type="sldNum" sz="quarter" idx="5"/>
          </p:nvPr>
        </p:nvSpPr>
        <p:spPr/>
        <p:txBody>
          <a:bodyPr/>
          <a:lstStyle/>
          <a:p>
            <a:fld id="{CB9E8014-D92A-4E92-B3DF-940F1ECB3D89}" type="slidenum">
              <a:rPr lang="en-IN" smtClean="0"/>
              <a:t>5</a:t>
            </a:fld>
            <a:endParaRPr lang="en-IN"/>
          </a:p>
        </p:txBody>
      </p:sp>
    </p:spTree>
    <p:extLst>
      <p:ext uri="{BB962C8B-B14F-4D97-AF65-F5344CB8AC3E}">
        <p14:creationId xmlns:p14="http://schemas.microsoft.com/office/powerpoint/2010/main" val="3494991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cs typeface="Calibri"/>
              </a:rPr>
              <a:t>Fandi</a:t>
            </a:r>
            <a:endParaRPr lang="en-IN"/>
          </a:p>
        </p:txBody>
      </p:sp>
      <p:sp>
        <p:nvSpPr>
          <p:cNvPr id="4" name="Slide Number Placeholder 3"/>
          <p:cNvSpPr>
            <a:spLocks noGrp="1"/>
          </p:cNvSpPr>
          <p:nvPr>
            <p:ph type="sldNum" sz="quarter" idx="5"/>
          </p:nvPr>
        </p:nvSpPr>
        <p:spPr/>
        <p:txBody>
          <a:bodyPr/>
          <a:lstStyle/>
          <a:p>
            <a:fld id="{CB9E8014-D92A-4E92-B3DF-940F1ECB3D89}" type="slidenum">
              <a:rPr lang="en-IN" smtClean="0"/>
              <a:t>6</a:t>
            </a:fld>
            <a:endParaRPr lang="en-IN"/>
          </a:p>
        </p:txBody>
      </p:sp>
    </p:spTree>
    <p:extLst>
      <p:ext uri="{BB962C8B-B14F-4D97-AF65-F5344CB8AC3E}">
        <p14:creationId xmlns:p14="http://schemas.microsoft.com/office/powerpoint/2010/main" val="2813797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cs typeface="Calibri"/>
              </a:rPr>
              <a:t>Fandi</a:t>
            </a:r>
            <a:endParaRPr lang="en-IN"/>
          </a:p>
        </p:txBody>
      </p:sp>
      <p:sp>
        <p:nvSpPr>
          <p:cNvPr id="4" name="Slide Number Placeholder 3"/>
          <p:cNvSpPr>
            <a:spLocks noGrp="1"/>
          </p:cNvSpPr>
          <p:nvPr>
            <p:ph type="sldNum" sz="quarter" idx="5"/>
          </p:nvPr>
        </p:nvSpPr>
        <p:spPr/>
        <p:txBody>
          <a:bodyPr/>
          <a:lstStyle/>
          <a:p>
            <a:fld id="{CB9E8014-D92A-4E92-B3DF-940F1ECB3D89}" type="slidenum">
              <a:rPr lang="en-IN" smtClean="0"/>
              <a:t>7</a:t>
            </a:fld>
            <a:endParaRPr lang="en-IN"/>
          </a:p>
        </p:txBody>
      </p:sp>
    </p:spTree>
    <p:extLst>
      <p:ext uri="{BB962C8B-B14F-4D97-AF65-F5344CB8AC3E}">
        <p14:creationId xmlns:p14="http://schemas.microsoft.com/office/powerpoint/2010/main" val="3301894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cs typeface="Calibri"/>
              </a:rPr>
              <a:t>Ss</a:t>
            </a:r>
            <a:endParaRPr lang="en-IN"/>
          </a:p>
        </p:txBody>
      </p:sp>
      <p:sp>
        <p:nvSpPr>
          <p:cNvPr id="4" name="Slide Number Placeholder 3"/>
          <p:cNvSpPr>
            <a:spLocks noGrp="1"/>
          </p:cNvSpPr>
          <p:nvPr>
            <p:ph type="sldNum" sz="quarter" idx="5"/>
          </p:nvPr>
        </p:nvSpPr>
        <p:spPr/>
        <p:txBody>
          <a:bodyPr/>
          <a:lstStyle/>
          <a:p>
            <a:fld id="{CB9E8014-D92A-4E92-B3DF-940F1ECB3D89}" type="slidenum">
              <a:rPr lang="en-IN" smtClean="0"/>
              <a:t>8</a:t>
            </a:fld>
            <a:endParaRPr lang="en-IN"/>
          </a:p>
        </p:txBody>
      </p:sp>
    </p:spTree>
    <p:extLst>
      <p:ext uri="{BB962C8B-B14F-4D97-AF65-F5344CB8AC3E}">
        <p14:creationId xmlns:p14="http://schemas.microsoft.com/office/powerpoint/2010/main" val="1706583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cs typeface="Calibri"/>
              </a:rPr>
              <a:t>Ss</a:t>
            </a:r>
            <a:endParaRPr lang="en-IN"/>
          </a:p>
        </p:txBody>
      </p:sp>
      <p:sp>
        <p:nvSpPr>
          <p:cNvPr id="4" name="Slide Number Placeholder 3"/>
          <p:cNvSpPr>
            <a:spLocks noGrp="1"/>
          </p:cNvSpPr>
          <p:nvPr>
            <p:ph type="sldNum" sz="quarter" idx="5"/>
          </p:nvPr>
        </p:nvSpPr>
        <p:spPr/>
        <p:txBody>
          <a:bodyPr/>
          <a:lstStyle/>
          <a:p>
            <a:fld id="{CB9E8014-D92A-4E92-B3DF-940F1ECB3D89}" type="slidenum">
              <a:rPr lang="en-IN" smtClean="0"/>
              <a:t>9</a:t>
            </a:fld>
            <a:endParaRPr lang="en-IN"/>
          </a:p>
        </p:txBody>
      </p:sp>
    </p:spTree>
    <p:extLst>
      <p:ext uri="{BB962C8B-B14F-4D97-AF65-F5344CB8AC3E}">
        <p14:creationId xmlns:p14="http://schemas.microsoft.com/office/powerpoint/2010/main" val="3261533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4/13/2021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4/13/2021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4/13/2021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8484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4/13/2021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github.com/McGill-MMA-EnterpriseAnalytics/Airbnb" TargetMode="External"/><Relationship Id="rId3" Type="http://schemas.openxmlformats.org/officeDocument/2006/relationships/image" Target="../media/image1.emf"/><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8.sv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4.png"/><Relationship Id="rId7" Type="http://schemas.openxmlformats.org/officeDocument/2006/relationships/image" Target="../media/image8.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31.jpeg"/><Relationship Id="rId5" Type="http://schemas.openxmlformats.org/officeDocument/2006/relationships/hyperlink" Target="https://www.starbucks.com/store-locator?place=New%20York%2C%20NY%2010001%2C%20USA" TargetMode="External"/><Relationship Id="rId10" Type="http://schemas.openxmlformats.org/officeDocument/2006/relationships/image" Target="../media/image30.png"/><Relationship Id="rId4" Type="http://schemas.openxmlformats.org/officeDocument/2006/relationships/hyperlink" Target="http://data.insideairbnb.com/united-states/ny/new-york-city/2021-02-04/data/listings.csv.gz" TargetMode="External"/><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33.gi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8.sv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8.sv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1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hyperlink" Target="https://github.com/pnguyentangmcgill" TargetMode="External"/><Relationship Id="rId3" Type="http://schemas.openxmlformats.org/officeDocument/2006/relationships/image" Target="../media/image6.png"/><Relationship Id="rId7" Type="http://schemas.openxmlformats.org/officeDocument/2006/relationships/image" Target="../media/image9.png"/><Relationship Id="rId12" Type="http://schemas.openxmlformats.org/officeDocument/2006/relationships/hyperlink" Target="https://github.com/Bubbletea98" TargetMode="External"/><Relationship Id="rId2" Type="http://schemas.openxmlformats.org/officeDocument/2006/relationships/notesSlide" Target="../notesSlides/notesSlide2.xml"/><Relationship Id="rId16"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hyperlink" Target="https://github.com/euniceworifah" TargetMode="External"/><Relationship Id="rId5" Type="http://schemas.openxmlformats.org/officeDocument/2006/relationships/image" Target="../media/image7.png"/><Relationship Id="rId15" Type="http://schemas.openxmlformats.org/officeDocument/2006/relationships/hyperlink" Target="https://github.com/vsaahil" TargetMode="External"/><Relationship Id="rId10" Type="http://schemas.openxmlformats.org/officeDocument/2006/relationships/image" Target="../media/image12.png"/><Relationship Id="rId4" Type="http://schemas.microsoft.com/office/2007/relationships/hdphoto" Target="../media/hdphoto1.wdp"/><Relationship Id="rId9" Type="http://schemas.openxmlformats.org/officeDocument/2006/relationships/image" Target="../media/image11.jpeg"/><Relationship Id="rId14" Type="http://schemas.openxmlformats.org/officeDocument/2006/relationships/hyperlink" Target="https://github.com/shivangi-soni"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7.png"/><Relationship Id="rId7" Type="http://schemas.openxmlformats.org/officeDocument/2006/relationships/diagramQuickStyle" Target="../diagrams/quickStyle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8.svg"/><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4.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catalog.data.gov/en/dataset/nyc-transit-subway-entrance-and-exit-data" TargetMode="External"/><Relationship Id="rId11" Type="http://schemas.openxmlformats.org/officeDocument/2006/relationships/image" Target="../media/image17.png"/><Relationship Id="rId5" Type="http://schemas.openxmlformats.org/officeDocument/2006/relationships/hyperlink" Target="https://www.starbucks.com/store-locator?place=New%20York%2C%20NY%2010001%2C%20USA" TargetMode="External"/><Relationship Id="rId10" Type="http://schemas.microsoft.com/office/2007/relationships/hdphoto" Target="../media/hdphoto2.wdp"/><Relationship Id="rId4" Type="http://schemas.openxmlformats.org/officeDocument/2006/relationships/hyperlink" Target="http://insideairbnb.com/get-the-data.html" TargetMode="External"/><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4.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8.sv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84848"/>
        </a:solidFill>
        <a:effectLst/>
      </p:bgPr>
    </p:bg>
    <p:spTree>
      <p:nvGrpSpPr>
        <p:cNvPr id="1" name=""/>
        <p:cNvGrpSpPr/>
        <p:nvPr/>
      </p:nvGrpSpPr>
      <p:grpSpPr>
        <a:xfrm>
          <a:off x="0" y="0"/>
          <a:ext cx="0" cy="0"/>
          <a:chOff x="0" y="0"/>
          <a:chExt cx="0" cy="0"/>
        </a:xfrm>
      </p:grpSpPr>
      <p:sp>
        <p:nvSpPr>
          <p:cNvPr id="21" name="Rectangle 45">
            <a:extLst>
              <a:ext uri="{FF2B5EF4-FFF2-40B4-BE49-F238E27FC236}">
                <a16:creationId xmlns:a16="http://schemas.microsoft.com/office/drawing/2014/main" id="{4448A793-8329-49B9-9DE3-21C1DA3A65E7}"/>
              </a:ext>
            </a:extLst>
          </p:cNvPr>
          <p:cNvSpPr>
            <a:spLocks noChangeArrowheads="1"/>
          </p:cNvSpPr>
          <p:nvPr/>
        </p:nvSpPr>
        <p:spPr bwMode="auto">
          <a:xfrm>
            <a:off x="-8472" y="-355205"/>
            <a:ext cx="12200471" cy="7220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36" name="Group 235">
            <a:extLst>
              <a:ext uri="{FF2B5EF4-FFF2-40B4-BE49-F238E27FC236}">
                <a16:creationId xmlns:a16="http://schemas.microsoft.com/office/drawing/2014/main" id="{C46FE034-01A2-4911-BCA3-5E7A663A575C}"/>
              </a:ext>
            </a:extLst>
          </p:cNvPr>
          <p:cNvGrpSpPr/>
          <p:nvPr/>
        </p:nvGrpSpPr>
        <p:grpSpPr>
          <a:xfrm flipH="1" flipV="1">
            <a:off x="1" y="485928"/>
            <a:ext cx="5414789" cy="6372069"/>
            <a:chOff x="3898901" y="676275"/>
            <a:chExt cx="4678363" cy="5505450"/>
          </a:xfrm>
          <a:gradFill flip="none" rotWithShape="1">
            <a:gsLst>
              <a:gs pos="100000">
                <a:srgbClr val="A7E8FF">
                  <a:alpha val="12000"/>
                </a:srgbClr>
              </a:gs>
              <a:gs pos="0">
                <a:srgbClr val="33CCFF">
                  <a:alpha val="48000"/>
                </a:srgbClr>
              </a:gs>
            </a:gsLst>
            <a:lin ang="8100000" scaled="1"/>
            <a:tileRect/>
          </a:gradFill>
        </p:grpSpPr>
        <p:sp>
          <p:nvSpPr>
            <p:cNvPr id="238" name="Freeform 6">
              <a:extLst>
                <a:ext uri="{FF2B5EF4-FFF2-40B4-BE49-F238E27FC236}">
                  <a16:creationId xmlns:a16="http://schemas.microsoft.com/office/drawing/2014/main" id="{254F3DD3-B27A-43D8-AEFD-9314B2D9B023}"/>
                </a:ext>
              </a:extLst>
            </p:cNvPr>
            <p:cNvSpPr>
              <a:spLocks/>
            </p:cNvSpPr>
            <p:nvPr/>
          </p:nvSpPr>
          <p:spPr bwMode="auto">
            <a:xfrm>
              <a:off x="8051801" y="5489575"/>
              <a:ext cx="390525" cy="334963"/>
            </a:xfrm>
            <a:custGeom>
              <a:avLst/>
              <a:gdLst>
                <a:gd name="T0" fmla="*/ 67 w 131"/>
                <a:gd name="T1" fmla="*/ 0 h 112"/>
                <a:gd name="T2" fmla="*/ 59 w 131"/>
                <a:gd name="T3" fmla="*/ 0 h 112"/>
                <a:gd name="T4" fmla="*/ 3 w 131"/>
                <a:gd name="T5" fmla="*/ 63 h 112"/>
                <a:gd name="T6" fmla="*/ 64 w 131"/>
                <a:gd name="T7" fmla="*/ 112 h 112"/>
                <a:gd name="T8" fmla="*/ 72 w 131"/>
                <a:gd name="T9" fmla="*/ 111 h 112"/>
                <a:gd name="T10" fmla="*/ 128 w 131"/>
                <a:gd name="T11" fmla="*/ 49 h 112"/>
                <a:gd name="T12" fmla="*/ 67 w 131"/>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131" h="112">
                  <a:moveTo>
                    <a:pt x="67" y="0"/>
                  </a:moveTo>
                  <a:cubicBezTo>
                    <a:pt x="64" y="0"/>
                    <a:pt x="62" y="0"/>
                    <a:pt x="59" y="0"/>
                  </a:cubicBezTo>
                  <a:cubicBezTo>
                    <a:pt x="25" y="4"/>
                    <a:pt x="0" y="32"/>
                    <a:pt x="3" y="63"/>
                  </a:cubicBezTo>
                  <a:cubicBezTo>
                    <a:pt x="7" y="91"/>
                    <a:pt x="33" y="112"/>
                    <a:pt x="64" y="112"/>
                  </a:cubicBezTo>
                  <a:cubicBezTo>
                    <a:pt x="67" y="112"/>
                    <a:pt x="69" y="112"/>
                    <a:pt x="72" y="111"/>
                  </a:cubicBezTo>
                  <a:cubicBezTo>
                    <a:pt x="106" y="108"/>
                    <a:pt x="131" y="80"/>
                    <a:pt x="128" y="49"/>
                  </a:cubicBezTo>
                  <a:cubicBezTo>
                    <a:pt x="124" y="20"/>
                    <a:pt x="98" y="0"/>
                    <a:pt x="67"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7">
              <a:extLst>
                <a:ext uri="{FF2B5EF4-FFF2-40B4-BE49-F238E27FC236}">
                  <a16:creationId xmlns:a16="http://schemas.microsoft.com/office/drawing/2014/main" id="{92D802F2-3A07-40FB-A5B0-D99706DF8190}"/>
                </a:ext>
              </a:extLst>
            </p:cNvPr>
            <p:cNvSpPr>
              <a:spLocks/>
            </p:cNvSpPr>
            <p:nvPr/>
          </p:nvSpPr>
          <p:spPr bwMode="auto">
            <a:xfrm>
              <a:off x="3898901" y="676275"/>
              <a:ext cx="4678363" cy="5505450"/>
            </a:xfrm>
            <a:custGeom>
              <a:avLst/>
              <a:gdLst>
                <a:gd name="T0" fmla="*/ 1567 w 1567"/>
                <a:gd name="T1" fmla="*/ 0 h 1846"/>
                <a:gd name="T2" fmla="*/ 856 w 1567"/>
                <a:gd name="T3" fmla="*/ 0 h 1846"/>
                <a:gd name="T4" fmla="*/ 611 w 1567"/>
                <a:gd name="T5" fmla="*/ 352 h 1846"/>
                <a:gd name="T6" fmla="*/ 250 w 1567"/>
                <a:gd name="T7" fmla="*/ 551 h 1846"/>
                <a:gd name="T8" fmla="*/ 19 w 1567"/>
                <a:gd name="T9" fmla="*/ 1151 h 1846"/>
                <a:gd name="T10" fmla="*/ 749 w 1567"/>
                <a:gd name="T11" fmla="*/ 1846 h 1846"/>
                <a:gd name="T12" fmla="*/ 815 w 1567"/>
                <a:gd name="T13" fmla="*/ 1844 h 1846"/>
                <a:gd name="T14" fmla="*/ 1238 w 1567"/>
                <a:gd name="T15" fmla="*/ 1670 h 1846"/>
                <a:gd name="T16" fmla="*/ 1473 w 1567"/>
                <a:gd name="T17" fmla="*/ 1576 h 1846"/>
                <a:gd name="T18" fmla="*/ 1567 w 1567"/>
                <a:gd name="T19" fmla="*/ 1635 h 1846"/>
                <a:gd name="T20" fmla="*/ 1567 w 1567"/>
                <a:gd name="T21" fmla="*/ 0 h 1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7" h="1846">
                  <a:moveTo>
                    <a:pt x="1567" y="0"/>
                  </a:moveTo>
                  <a:cubicBezTo>
                    <a:pt x="856" y="0"/>
                    <a:pt x="856" y="0"/>
                    <a:pt x="856" y="0"/>
                  </a:cubicBezTo>
                  <a:cubicBezTo>
                    <a:pt x="856" y="0"/>
                    <a:pt x="968" y="204"/>
                    <a:pt x="611" y="352"/>
                  </a:cubicBezTo>
                  <a:cubicBezTo>
                    <a:pt x="494" y="401"/>
                    <a:pt x="361" y="458"/>
                    <a:pt x="250" y="551"/>
                  </a:cubicBezTo>
                  <a:cubicBezTo>
                    <a:pt x="106" y="672"/>
                    <a:pt x="0" y="852"/>
                    <a:pt x="19" y="1151"/>
                  </a:cubicBezTo>
                  <a:cubicBezTo>
                    <a:pt x="52" y="1650"/>
                    <a:pt x="377" y="1846"/>
                    <a:pt x="749" y="1846"/>
                  </a:cubicBezTo>
                  <a:cubicBezTo>
                    <a:pt x="771" y="1846"/>
                    <a:pt x="793" y="1845"/>
                    <a:pt x="815" y="1844"/>
                  </a:cubicBezTo>
                  <a:cubicBezTo>
                    <a:pt x="1018" y="1832"/>
                    <a:pt x="1115" y="1748"/>
                    <a:pt x="1238" y="1670"/>
                  </a:cubicBezTo>
                  <a:cubicBezTo>
                    <a:pt x="1312" y="1622"/>
                    <a:pt x="1403" y="1576"/>
                    <a:pt x="1473" y="1576"/>
                  </a:cubicBezTo>
                  <a:cubicBezTo>
                    <a:pt x="1514" y="1576"/>
                    <a:pt x="1548" y="1592"/>
                    <a:pt x="1567" y="1635"/>
                  </a:cubicBezTo>
                  <a:cubicBezTo>
                    <a:pt x="1567" y="0"/>
                    <a:pt x="1567" y="0"/>
                    <a:pt x="1567"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9236" name="Freeform 62">
            <a:extLst>
              <a:ext uri="{FF2B5EF4-FFF2-40B4-BE49-F238E27FC236}">
                <a16:creationId xmlns:a16="http://schemas.microsoft.com/office/drawing/2014/main" id="{3A21FE92-8D60-4A49-A494-8EE56EF08688}"/>
              </a:ext>
            </a:extLst>
          </p:cNvPr>
          <p:cNvSpPr>
            <a:spLocks/>
          </p:cNvSpPr>
          <p:nvPr/>
        </p:nvSpPr>
        <p:spPr bwMode="auto">
          <a:xfrm>
            <a:off x="4964314" y="1450688"/>
            <a:ext cx="37541" cy="27530"/>
          </a:xfrm>
          <a:custGeom>
            <a:avLst/>
            <a:gdLst>
              <a:gd name="T0" fmla="*/ 4 w 8"/>
              <a:gd name="T1" fmla="*/ 0 h 6"/>
              <a:gd name="T2" fmla="*/ 4 w 8"/>
              <a:gd name="T3" fmla="*/ 6 h 6"/>
              <a:gd name="T4" fmla="*/ 4 w 8"/>
              <a:gd name="T5" fmla="*/ 0 h 6"/>
            </a:gdLst>
            <a:ahLst/>
            <a:cxnLst>
              <a:cxn ang="0">
                <a:pos x="T0" y="T1"/>
              </a:cxn>
              <a:cxn ang="0">
                <a:pos x="T2" y="T3"/>
              </a:cxn>
              <a:cxn ang="0">
                <a:pos x="T4" y="T5"/>
              </a:cxn>
            </a:cxnLst>
            <a:rect l="0" t="0" r="r" b="b"/>
            <a:pathLst>
              <a:path w="8" h="6">
                <a:moveTo>
                  <a:pt x="4" y="0"/>
                </a:moveTo>
                <a:cubicBezTo>
                  <a:pt x="0" y="0"/>
                  <a:pt x="0" y="6"/>
                  <a:pt x="4" y="6"/>
                </a:cubicBezTo>
                <a:cubicBezTo>
                  <a:pt x="8" y="6"/>
                  <a:pt x="8" y="0"/>
                  <a:pt x="4"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42" name="Freeform 63">
            <a:extLst>
              <a:ext uri="{FF2B5EF4-FFF2-40B4-BE49-F238E27FC236}">
                <a16:creationId xmlns:a16="http://schemas.microsoft.com/office/drawing/2014/main" id="{EE91614B-9A06-47DB-80F5-71724205259C}"/>
              </a:ext>
            </a:extLst>
          </p:cNvPr>
          <p:cNvSpPr>
            <a:spLocks/>
          </p:cNvSpPr>
          <p:nvPr/>
        </p:nvSpPr>
        <p:spPr bwMode="auto">
          <a:xfrm>
            <a:off x="4959309" y="2629442"/>
            <a:ext cx="20021" cy="15016"/>
          </a:xfrm>
          <a:custGeom>
            <a:avLst/>
            <a:gdLst>
              <a:gd name="T0" fmla="*/ 2 w 4"/>
              <a:gd name="T1" fmla="*/ 0 h 3"/>
              <a:gd name="T2" fmla="*/ 2 w 4"/>
              <a:gd name="T3" fmla="*/ 3 h 3"/>
              <a:gd name="T4" fmla="*/ 2 w 4"/>
              <a:gd name="T5" fmla="*/ 0 h 3"/>
            </a:gdLst>
            <a:ahLst/>
            <a:cxnLst>
              <a:cxn ang="0">
                <a:pos x="T0" y="T1"/>
              </a:cxn>
              <a:cxn ang="0">
                <a:pos x="T2" y="T3"/>
              </a:cxn>
              <a:cxn ang="0">
                <a:pos x="T4" y="T5"/>
              </a:cxn>
            </a:cxnLst>
            <a:rect l="0" t="0" r="r" b="b"/>
            <a:pathLst>
              <a:path w="4" h="3">
                <a:moveTo>
                  <a:pt x="2" y="0"/>
                </a:moveTo>
                <a:cubicBezTo>
                  <a:pt x="0" y="0"/>
                  <a:pt x="0" y="3"/>
                  <a:pt x="2" y="3"/>
                </a:cubicBezTo>
                <a:cubicBezTo>
                  <a:pt x="4" y="3"/>
                  <a:pt x="4" y="0"/>
                  <a:pt x="2"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0" name="Freeform 67">
            <a:extLst>
              <a:ext uri="{FF2B5EF4-FFF2-40B4-BE49-F238E27FC236}">
                <a16:creationId xmlns:a16="http://schemas.microsoft.com/office/drawing/2014/main" id="{8F38533F-9EC7-4A58-9905-165435F7F4B1}"/>
              </a:ext>
            </a:extLst>
          </p:cNvPr>
          <p:cNvSpPr>
            <a:spLocks/>
          </p:cNvSpPr>
          <p:nvPr/>
        </p:nvSpPr>
        <p:spPr bwMode="auto">
          <a:xfrm>
            <a:off x="4531354" y="4934392"/>
            <a:ext cx="47551" cy="32535"/>
          </a:xfrm>
          <a:custGeom>
            <a:avLst/>
            <a:gdLst>
              <a:gd name="T0" fmla="*/ 3 w 10"/>
              <a:gd name="T1" fmla="*/ 0 h 7"/>
              <a:gd name="T2" fmla="*/ 0 w 10"/>
              <a:gd name="T3" fmla="*/ 3 h 7"/>
              <a:gd name="T4" fmla="*/ 3 w 10"/>
              <a:gd name="T5" fmla="*/ 7 h 7"/>
              <a:gd name="T6" fmla="*/ 3 w 10"/>
              <a:gd name="T7" fmla="*/ 7 h 7"/>
              <a:gd name="T8" fmla="*/ 8 w 10"/>
              <a:gd name="T9" fmla="*/ 6 h 7"/>
              <a:gd name="T10" fmla="*/ 8 w 10"/>
              <a:gd name="T11" fmla="*/ 1 h 7"/>
              <a:gd name="T12" fmla="*/ 3 w 10"/>
              <a:gd name="T13" fmla="*/ 0 h 7"/>
              <a:gd name="T14" fmla="*/ 3 w 10"/>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7">
                <a:moveTo>
                  <a:pt x="3" y="0"/>
                </a:moveTo>
                <a:cubicBezTo>
                  <a:pt x="1" y="0"/>
                  <a:pt x="0" y="2"/>
                  <a:pt x="0" y="3"/>
                </a:cubicBezTo>
                <a:cubicBezTo>
                  <a:pt x="0" y="5"/>
                  <a:pt x="1" y="7"/>
                  <a:pt x="3" y="7"/>
                </a:cubicBezTo>
                <a:cubicBezTo>
                  <a:pt x="3" y="7"/>
                  <a:pt x="3" y="7"/>
                  <a:pt x="3" y="7"/>
                </a:cubicBezTo>
                <a:cubicBezTo>
                  <a:pt x="5" y="6"/>
                  <a:pt x="6" y="6"/>
                  <a:pt x="8" y="6"/>
                </a:cubicBezTo>
                <a:cubicBezTo>
                  <a:pt x="10" y="5"/>
                  <a:pt x="10" y="1"/>
                  <a:pt x="8" y="1"/>
                </a:cubicBezTo>
                <a:cubicBezTo>
                  <a:pt x="6" y="0"/>
                  <a:pt x="5" y="0"/>
                  <a:pt x="3" y="0"/>
                </a:cubicBezTo>
                <a:cubicBezTo>
                  <a:pt x="3" y="0"/>
                  <a:pt x="3" y="0"/>
                  <a:pt x="3"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4" name="Freeform 69">
            <a:extLst>
              <a:ext uri="{FF2B5EF4-FFF2-40B4-BE49-F238E27FC236}">
                <a16:creationId xmlns:a16="http://schemas.microsoft.com/office/drawing/2014/main" id="{9A040EAB-64A7-49E5-B6D4-BE7C435510F4}"/>
              </a:ext>
            </a:extLst>
          </p:cNvPr>
          <p:cNvSpPr>
            <a:spLocks/>
          </p:cNvSpPr>
          <p:nvPr/>
        </p:nvSpPr>
        <p:spPr bwMode="auto">
          <a:xfrm>
            <a:off x="4653984" y="3575448"/>
            <a:ext cx="47551" cy="32535"/>
          </a:xfrm>
          <a:custGeom>
            <a:avLst/>
            <a:gdLst>
              <a:gd name="T0" fmla="*/ 3 w 10"/>
              <a:gd name="T1" fmla="*/ 0 h 7"/>
              <a:gd name="T2" fmla="*/ 0 w 10"/>
              <a:gd name="T3" fmla="*/ 4 h 7"/>
              <a:gd name="T4" fmla="*/ 0 w 10"/>
              <a:gd name="T5" fmla="*/ 4 h 7"/>
              <a:gd name="T6" fmla="*/ 0 w 10"/>
              <a:gd name="T7" fmla="*/ 4 h 7"/>
              <a:gd name="T8" fmla="*/ 3 w 10"/>
              <a:gd name="T9" fmla="*/ 7 h 7"/>
              <a:gd name="T10" fmla="*/ 4 w 10"/>
              <a:gd name="T11" fmla="*/ 7 h 7"/>
              <a:gd name="T12" fmla="*/ 4 w 10"/>
              <a:gd name="T13" fmla="*/ 7 h 7"/>
              <a:gd name="T14" fmla="*/ 6 w 10"/>
              <a:gd name="T15" fmla="*/ 7 h 7"/>
              <a:gd name="T16" fmla="*/ 6 w 10"/>
              <a:gd name="T17" fmla="*/ 0 h 7"/>
              <a:gd name="T18" fmla="*/ 4 w 10"/>
              <a:gd name="T19" fmla="*/ 0 h 7"/>
              <a:gd name="T20" fmla="*/ 4 w 10"/>
              <a:gd name="T21" fmla="*/ 0 h 7"/>
              <a:gd name="T22" fmla="*/ 3 w 10"/>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7">
                <a:moveTo>
                  <a:pt x="3" y="0"/>
                </a:moveTo>
                <a:cubicBezTo>
                  <a:pt x="1" y="0"/>
                  <a:pt x="0" y="2"/>
                  <a:pt x="0" y="4"/>
                </a:cubicBezTo>
                <a:cubicBezTo>
                  <a:pt x="0" y="4"/>
                  <a:pt x="0" y="4"/>
                  <a:pt x="0" y="4"/>
                </a:cubicBezTo>
                <a:cubicBezTo>
                  <a:pt x="0" y="4"/>
                  <a:pt x="0" y="4"/>
                  <a:pt x="0" y="4"/>
                </a:cubicBezTo>
                <a:cubicBezTo>
                  <a:pt x="0" y="5"/>
                  <a:pt x="1" y="7"/>
                  <a:pt x="3" y="7"/>
                </a:cubicBezTo>
                <a:cubicBezTo>
                  <a:pt x="3" y="7"/>
                  <a:pt x="4" y="7"/>
                  <a:pt x="4" y="7"/>
                </a:cubicBezTo>
                <a:cubicBezTo>
                  <a:pt x="4" y="7"/>
                  <a:pt x="4" y="7"/>
                  <a:pt x="4" y="7"/>
                </a:cubicBezTo>
                <a:cubicBezTo>
                  <a:pt x="4" y="7"/>
                  <a:pt x="5" y="7"/>
                  <a:pt x="6" y="7"/>
                </a:cubicBezTo>
                <a:cubicBezTo>
                  <a:pt x="10" y="7"/>
                  <a:pt x="10" y="0"/>
                  <a:pt x="6" y="0"/>
                </a:cubicBezTo>
                <a:cubicBezTo>
                  <a:pt x="5" y="0"/>
                  <a:pt x="4" y="0"/>
                  <a:pt x="4" y="0"/>
                </a:cubicBezTo>
                <a:cubicBezTo>
                  <a:pt x="4" y="0"/>
                  <a:pt x="4" y="0"/>
                  <a:pt x="4" y="0"/>
                </a:cubicBezTo>
                <a:cubicBezTo>
                  <a:pt x="4" y="0"/>
                  <a:pt x="3" y="0"/>
                  <a:pt x="3"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8" name="Freeform 72">
            <a:extLst>
              <a:ext uri="{FF2B5EF4-FFF2-40B4-BE49-F238E27FC236}">
                <a16:creationId xmlns:a16="http://schemas.microsoft.com/office/drawing/2014/main" id="{0486D2BF-08D4-419C-A465-CFE459166417}"/>
              </a:ext>
            </a:extLst>
          </p:cNvPr>
          <p:cNvSpPr>
            <a:spLocks/>
          </p:cNvSpPr>
          <p:nvPr/>
        </p:nvSpPr>
        <p:spPr bwMode="auto">
          <a:xfrm>
            <a:off x="5064420" y="457133"/>
            <a:ext cx="42546" cy="32535"/>
          </a:xfrm>
          <a:custGeom>
            <a:avLst/>
            <a:gdLst>
              <a:gd name="T0" fmla="*/ 4 w 9"/>
              <a:gd name="T1" fmla="*/ 0 h 7"/>
              <a:gd name="T2" fmla="*/ 4 w 9"/>
              <a:gd name="T3" fmla="*/ 7 h 7"/>
              <a:gd name="T4" fmla="*/ 4 w 9"/>
              <a:gd name="T5" fmla="*/ 0 h 7"/>
            </a:gdLst>
            <a:ahLst/>
            <a:cxnLst>
              <a:cxn ang="0">
                <a:pos x="T0" y="T1"/>
              </a:cxn>
              <a:cxn ang="0">
                <a:pos x="T2" y="T3"/>
              </a:cxn>
              <a:cxn ang="0">
                <a:pos x="T4" y="T5"/>
              </a:cxn>
            </a:cxnLst>
            <a:rect l="0" t="0" r="r" b="b"/>
            <a:pathLst>
              <a:path w="9" h="7">
                <a:moveTo>
                  <a:pt x="4" y="0"/>
                </a:moveTo>
                <a:cubicBezTo>
                  <a:pt x="0" y="0"/>
                  <a:pt x="0" y="7"/>
                  <a:pt x="4" y="7"/>
                </a:cubicBezTo>
                <a:cubicBezTo>
                  <a:pt x="9" y="7"/>
                  <a:pt x="9" y="0"/>
                  <a:pt x="4"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9412" name="Group 9411">
            <a:extLst>
              <a:ext uri="{FF2B5EF4-FFF2-40B4-BE49-F238E27FC236}">
                <a16:creationId xmlns:a16="http://schemas.microsoft.com/office/drawing/2014/main" id="{1F92B988-8060-449C-B072-19483A0F75FC}"/>
              </a:ext>
            </a:extLst>
          </p:cNvPr>
          <p:cNvGrpSpPr/>
          <p:nvPr/>
        </p:nvGrpSpPr>
        <p:grpSpPr>
          <a:xfrm>
            <a:off x="5001855" y="702276"/>
            <a:ext cx="282801" cy="290309"/>
            <a:chOff x="313120" y="336337"/>
            <a:chExt cx="282801" cy="290309"/>
          </a:xfrm>
        </p:grpSpPr>
        <p:sp>
          <p:nvSpPr>
            <p:cNvPr id="27" name="Freeform 51">
              <a:extLst>
                <a:ext uri="{FF2B5EF4-FFF2-40B4-BE49-F238E27FC236}">
                  <a16:creationId xmlns:a16="http://schemas.microsoft.com/office/drawing/2014/main" id="{6F15C5B2-2338-4D9D-8B00-3590B5EB9149}"/>
                </a:ext>
              </a:extLst>
            </p:cNvPr>
            <p:cNvSpPr>
              <a:spLocks/>
            </p:cNvSpPr>
            <p:nvPr/>
          </p:nvSpPr>
          <p:spPr bwMode="auto">
            <a:xfrm flipH="1" flipV="1">
              <a:off x="313120" y="336337"/>
              <a:ext cx="282801" cy="290309"/>
            </a:xfrm>
            <a:custGeom>
              <a:avLst/>
              <a:gdLst>
                <a:gd name="T0" fmla="*/ 42 w 60"/>
                <a:gd name="T1" fmla="*/ 7 h 62"/>
                <a:gd name="T2" fmla="*/ 15 w 60"/>
                <a:gd name="T3" fmla="*/ 5 h 62"/>
                <a:gd name="T4" fmla="*/ 0 w 60"/>
                <a:gd name="T5" fmla="*/ 30 h 62"/>
                <a:gd name="T6" fmla="*/ 6 w 60"/>
                <a:gd name="T7" fmla="*/ 50 h 62"/>
                <a:gd name="T8" fmla="*/ 22 w 60"/>
                <a:gd name="T9" fmla="*/ 60 h 62"/>
                <a:gd name="T10" fmla="*/ 44 w 60"/>
                <a:gd name="T11" fmla="*/ 58 h 62"/>
                <a:gd name="T12" fmla="*/ 59 w 60"/>
                <a:gd name="T13" fmla="*/ 36 h 62"/>
                <a:gd name="T14" fmla="*/ 51 w 60"/>
                <a:gd name="T15" fmla="*/ 12 h 62"/>
                <a:gd name="T16" fmla="*/ 29 w 60"/>
                <a:gd name="T17" fmla="*/ 2 h 62"/>
                <a:gd name="T18" fmla="*/ 42 w 60"/>
                <a:gd name="T19" fmla="*/ 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2">
                  <a:moveTo>
                    <a:pt x="42" y="7"/>
                  </a:moveTo>
                  <a:cubicBezTo>
                    <a:pt x="35" y="1"/>
                    <a:pt x="24" y="0"/>
                    <a:pt x="15" y="5"/>
                  </a:cubicBezTo>
                  <a:cubicBezTo>
                    <a:pt x="7" y="10"/>
                    <a:pt x="0" y="20"/>
                    <a:pt x="0" y="30"/>
                  </a:cubicBezTo>
                  <a:cubicBezTo>
                    <a:pt x="0" y="37"/>
                    <a:pt x="2" y="44"/>
                    <a:pt x="6" y="50"/>
                  </a:cubicBezTo>
                  <a:cubicBezTo>
                    <a:pt x="10" y="55"/>
                    <a:pt x="16" y="58"/>
                    <a:pt x="22" y="60"/>
                  </a:cubicBezTo>
                  <a:cubicBezTo>
                    <a:pt x="29" y="62"/>
                    <a:pt x="37" y="62"/>
                    <a:pt x="44" y="58"/>
                  </a:cubicBezTo>
                  <a:cubicBezTo>
                    <a:pt x="52" y="54"/>
                    <a:pt x="57" y="45"/>
                    <a:pt x="59" y="36"/>
                  </a:cubicBezTo>
                  <a:cubicBezTo>
                    <a:pt x="60" y="27"/>
                    <a:pt x="57" y="18"/>
                    <a:pt x="51" y="12"/>
                  </a:cubicBezTo>
                  <a:cubicBezTo>
                    <a:pt x="46" y="5"/>
                    <a:pt x="37" y="2"/>
                    <a:pt x="29" y="2"/>
                  </a:cubicBezTo>
                  <a:cubicBezTo>
                    <a:pt x="42" y="7"/>
                    <a:pt x="42" y="7"/>
                    <a:pt x="42" y="7"/>
                  </a:cubicBezTo>
                </a:path>
              </a:pathLst>
            </a:custGeom>
            <a:solidFill>
              <a:srgbClr val="FDE1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52">
              <a:extLst>
                <a:ext uri="{FF2B5EF4-FFF2-40B4-BE49-F238E27FC236}">
                  <a16:creationId xmlns:a16="http://schemas.microsoft.com/office/drawing/2014/main" id="{C5741BB8-3EBD-46AD-89AA-79F8579DE0A0}"/>
                </a:ext>
              </a:extLst>
            </p:cNvPr>
            <p:cNvSpPr>
              <a:spLocks/>
            </p:cNvSpPr>
            <p:nvPr/>
          </p:nvSpPr>
          <p:spPr bwMode="auto">
            <a:xfrm flipH="1" flipV="1">
              <a:off x="318125" y="438946"/>
              <a:ext cx="277796" cy="112621"/>
            </a:xfrm>
            <a:custGeom>
              <a:avLst/>
              <a:gdLst>
                <a:gd name="T0" fmla="*/ 16 w 59"/>
                <a:gd name="T1" fmla="*/ 0 h 24"/>
                <a:gd name="T2" fmla="*/ 4 w 59"/>
                <a:gd name="T3" fmla="*/ 2 h 24"/>
                <a:gd name="T4" fmla="*/ 3 w 59"/>
                <a:gd name="T5" fmla="*/ 3 h 24"/>
                <a:gd name="T6" fmla="*/ 0 w 59"/>
                <a:gd name="T7" fmla="*/ 14 h 24"/>
                <a:gd name="T8" fmla="*/ 0 w 59"/>
                <a:gd name="T9" fmla="*/ 15 h 24"/>
                <a:gd name="T10" fmla="*/ 0 w 59"/>
                <a:gd name="T11" fmla="*/ 21 h 24"/>
                <a:gd name="T12" fmla="*/ 16 w 59"/>
                <a:gd name="T13" fmla="*/ 14 h 24"/>
                <a:gd name="T14" fmla="*/ 16 w 59"/>
                <a:gd name="T15" fmla="*/ 14 h 24"/>
                <a:gd name="T16" fmla="*/ 36 w 59"/>
                <a:gd name="T17" fmla="*/ 23 h 24"/>
                <a:gd name="T18" fmla="*/ 44 w 59"/>
                <a:gd name="T19" fmla="*/ 24 h 24"/>
                <a:gd name="T20" fmla="*/ 55 w 59"/>
                <a:gd name="T21" fmla="*/ 22 h 24"/>
                <a:gd name="T22" fmla="*/ 59 w 59"/>
                <a:gd name="T23" fmla="*/ 20 h 24"/>
                <a:gd name="T24" fmla="*/ 59 w 59"/>
                <a:gd name="T25" fmla="*/ 16 h 24"/>
                <a:gd name="T26" fmla="*/ 56 w 59"/>
                <a:gd name="T27" fmla="*/ 2 h 24"/>
                <a:gd name="T28" fmla="*/ 44 w 59"/>
                <a:gd name="T29" fmla="*/ 9 h 24"/>
                <a:gd name="T30" fmla="*/ 43 w 59"/>
                <a:gd name="T31" fmla="*/ 10 h 24"/>
                <a:gd name="T32" fmla="*/ 24 w 59"/>
                <a:gd name="T33" fmla="*/ 1 h 24"/>
                <a:gd name="T34" fmla="*/ 16 w 59"/>
                <a:gd name="T3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24">
                  <a:moveTo>
                    <a:pt x="16" y="0"/>
                  </a:moveTo>
                  <a:cubicBezTo>
                    <a:pt x="12" y="0"/>
                    <a:pt x="8" y="0"/>
                    <a:pt x="4" y="2"/>
                  </a:cubicBezTo>
                  <a:cubicBezTo>
                    <a:pt x="3" y="2"/>
                    <a:pt x="3" y="3"/>
                    <a:pt x="3" y="3"/>
                  </a:cubicBezTo>
                  <a:cubicBezTo>
                    <a:pt x="1" y="6"/>
                    <a:pt x="0" y="10"/>
                    <a:pt x="0" y="14"/>
                  </a:cubicBezTo>
                  <a:cubicBezTo>
                    <a:pt x="0" y="15"/>
                    <a:pt x="0" y="15"/>
                    <a:pt x="0" y="15"/>
                  </a:cubicBezTo>
                  <a:cubicBezTo>
                    <a:pt x="0" y="17"/>
                    <a:pt x="0" y="19"/>
                    <a:pt x="0" y="21"/>
                  </a:cubicBezTo>
                  <a:cubicBezTo>
                    <a:pt x="4" y="17"/>
                    <a:pt x="10" y="14"/>
                    <a:pt x="16" y="14"/>
                  </a:cubicBezTo>
                  <a:cubicBezTo>
                    <a:pt x="16" y="14"/>
                    <a:pt x="16" y="14"/>
                    <a:pt x="16" y="14"/>
                  </a:cubicBezTo>
                  <a:cubicBezTo>
                    <a:pt x="23" y="14"/>
                    <a:pt x="29" y="20"/>
                    <a:pt x="36" y="23"/>
                  </a:cubicBezTo>
                  <a:cubicBezTo>
                    <a:pt x="38" y="24"/>
                    <a:pt x="41" y="24"/>
                    <a:pt x="44" y="24"/>
                  </a:cubicBezTo>
                  <a:cubicBezTo>
                    <a:pt x="48" y="24"/>
                    <a:pt x="52" y="23"/>
                    <a:pt x="55" y="22"/>
                  </a:cubicBezTo>
                  <a:cubicBezTo>
                    <a:pt x="56" y="21"/>
                    <a:pt x="57" y="20"/>
                    <a:pt x="59" y="20"/>
                  </a:cubicBezTo>
                  <a:cubicBezTo>
                    <a:pt x="59" y="18"/>
                    <a:pt x="59" y="17"/>
                    <a:pt x="59" y="16"/>
                  </a:cubicBezTo>
                  <a:cubicBezTo>
                    <a:pt x="59" y="11"/>
                    <a:pt x="58" y="6"/>
                    <a:pt x="56" y="2"/>
                  </a:cubicBezTo>
                  <a:cubicBezTo>
                    <a:pt x="52" y="5"/>
                    <a:pt x="49" y="9"/>
                    <a:pt x="44" y="9"/>
                  </a:cubicBezTo>
                  <a:cubicBezTo>
                    <a:pt x="44" y="10"/>
                    <a:pt x="44" y="10"/>
                    <a:pt x="43" y="10"/>
                  </a:cubicBezTo>
                  <a:cubicBezTo>
                    <a:pt x="37" y="10"/>
                    <a:pt x="31" y="3"/>
                    <a:pt x="24" y="1"/>
                  </a:cubicBezTo>
                  <a:cubicBezTo>
                    <a:pt x="22" y="0"/>
                    <a:pt x="19" y="0"/>
                    <a:pt x="16" y="0"/>
                  </a:cubicBezTo>
                </a:path>
              </a:pathLst>
            </a:custGeom>
            <a:solidFill>
              <a:srgbClr val="FDE7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53">
              <a:extLst>
                <a:ext uri="{FF2B5EF4-FFF2-40B4-BE49-F238E27FC236}">
                  <a16:creationId xmlns:a16="http://schemas.microsoft.com/office/drawing/2014/main" id="{0DB174B3-51DD-4F86-8FD0-BC29697BF046}"/>
                </a:ext>
              </a:extLst>
            </p:cNvPr>
            <p:cNvSpPr>
              <a:spLocks/>
            </p:cNvSpPr>
            <p:nvPr/>
          </p:nvSpPr>
          <p:spPr bwMode="auto">
            <a:xfrm flipH="1" flipV="1">
              <a:off x="338147" y="358861"/>
              <a:ext cx="250266" cy="95101"/>
            </a:xfrm>
            <a:custGeom>
              <a:avLst/>
              <a:gdLst>
                <a:gd name="T0" fmla="*/ 12 w 53"/>
                <a:gd name="T1" fmla="*/ 0 h 20"/>
                <a:gd name="T2" fmla="*/ 0 w 53"/>
                <a:gd name="T3" fmla="*/ 5 h 20"/>
                <a:gd name="T4" fmla="*/ 4 w 53"/>
                <a:gd name="T5" fmla="*/ 12 h 20"/>
                <a:gd name="T6" fmla="*/ 14 w 53"/>
                <a:gd name="T7" fmla="*/ 8 h 20"/>
                <a:gd name="T8" fmla="*/ 15 w 53"/>
                <a:gd name="T9" fmla="*/ 8 h 20"/>
                <a:gd name="T10" fmla="*/ 30 w 53"/>
                <a:gd name="T11" fmla="*/ 16 h 20"/>
                <a:gd name="T12" fmla="*/ 44 w 53"/>
                <a:gd name="T13" fmla="*/ 20 h 20"/>
                <a:gd name="T14" fmla="*/ 44 w 53"/>
                <a:gd name="T15" fmla="*/ 20 h 20"/>
                <a:gd name="T16" fmla="*/ 53 w 53"/>
                <a:gd name="T17" fmla="*/ 9 h 20"/>
                <a:gd name="T18" fmla="*/ 42 w 53"/>
                <a:gd name="T19" fmla="*/ 10 h 20"/>
                <a:gd name="T20" fmla="*/ 37 w 53"/>
                <a:gd name="T21" fmla="*/ 10 h 20"/>
                <a:gd name="T22" fmla="*/ 21 w 53"/>
                <a:gd name="T23" fmla="*/ 2 h 20"/>
                <a:gd name="T24" fmla="*/ 12 w 53"/>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 h="20">
                  <a:moveTo>
                    <a:pt x="12" y="0"/>
                  </a:moveTo>
                  <a:cubicBezTo>
                    <a:pt x="7" y="0"/>
                    <a:pt x="3" y="1"/>
                    <a:pt x="0" y="5"/>
                  </a:cubicBezTo>
                  <a:cubicBezTo>
                    <a:pt x="1" y="7"/>
                    <a:pt x="2" y="10"/>
                    <a:pt x="4" y="12"/>
                  </a:cubicBezTo>
                  <a:cubicBezTo>
                    <a:pt x="7" y="10"/>
                    <a:pt x="10" y="8"/>
                    <a:pt x="14" y="8"/>
                  </a:cubicBezTo>
                  <a:cubicBezTo>
                    <a:pt x="14" y="8"/>
                    <a:pt x="14" y="8"/>
                    <a:pt x="15" y="8"/>
                  </a:cubicBezTo>
                  <a:cubicBezTo>
                    <a:pt x="20" y="8"/>
                    <a:pt x="25" y="13"/>
                    <a:pt x="30" y="16"/>
                  </a:cubicBezTo>
                  <a:cubicBezTo>
                    <a:pt x="34" y="18"/>
                    <a:pt x="39" y="20"/>
                    <a:pt x="44" y="20"/>
                  </a:cubicBezTo>
                  <a:cubicBezTo>
                    <a:pt x="44" y="20"/>
                    <a:pt x="44" y="20"/>
                    <a:pt x="44" y="20"/>
                  </a:cubicBezTo>
                  <a:cubicBezTo>
                    <a:pt x="48" y="17"/>
                    <a:pt x="51" y="13"/>
                    <a:pt x="53" y="9"/>
                  </a:cubicBezTo>
                  <a:cubicBezTo>
                    <a:pt x="49" y="10"/>
                    <a:pt x="46" y="10"/>
                    <a:pt x="42" y="10"/>
                  </a:cubicBezTo>
                  <a:cubicBezTo>
                    <a:pt x="40" y="10"/>
                    <a:pt x="39" y="10"/>
                    <a:pt x="37" y="10"/>
                  </a:cubicBezTo>
                  <a:cubicBezTo>
                    <a:pt x="31" y="9"/>
                    <a:pt x="26" y="4"/>
                    <a:pt x="21" y="2"/>
                  </a:cubicBezTo>
                  <a:cubicBezTo>
                    <a:pt x="18" y="1"/>
                    <a:pt x="15" y="0"/>
                    <a:pt x="12" y="0"/>
                  </a:cubicBezTo>
                </a:path>
              </a:pathLst>
            </a:custGeom>
            <a:solidFill>
              <a:srgbClr val="FDE7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54">
              <a:extLst>
                <a:ext uri="{FF2B5EF4-FFF2-40B4-BE49-F238E27FC236}">
                  <a16:creationId xmlns:a16="http://schemas.microsoft.com/office/drawing/2014/main" id="{7612A9C9-7B0B-4C2E-8E01-1B9C86976A08}"/>
                </a:ext>
              </a:extLst>
            </p:cNvPr>
            <p:cNvSpPr>
              <a:spLocks/>
            </p:cNvSpPr>
            <p:nvPr/>
          </p:nvSpPr>
          <p:spPr bwMode="auto">
            <a:xfrm flipH="1" flipV="1">
              <a:off x="343151" y="536551"/>
              <a:ext cx="197711" cy="80085"/>
            </a:xfrm>
            <a:custGeom>
              <a:avLst/>
              <a:gdLst>
                <a:gd name="T0" fmla="*/ 11 w 42"/>
                <a:gd name="T1" fmla="*/ 0 h 17"/>
                <a:gd name="T2" fmla="*/ 3 w 42"/>
                <a:gd name="T3" fmla="*/ 3 h 17"/>
                <a:gd name="T4" fmla="*/ 0 w 42"/>
                <a:gd name="T5" fmla="*/ 5 h 17"/>
                <a:gd name="T6" fmla="*/ 0 w 42"/>
                <a:gd name="T7" fmla="*/ 5 h 17"/>
                <a:gd name="T8" fmla="*/ 14 w 42"/>
                <a:gd name="T9" fmla="*/ 9 h 17"/>
                <a:gd name="T10" fmla="*/ 29 w 42"/>
                <a:gd name="T11" fmla="*/ 16 h 17"/>
                <a:gd name="T12" fmla="*/ 33 w 42"/>
                <a:gd name="T13" fmla="*/ 17 h 17"/>
                <a:gd name="T14" fmla="*/ 42 w 42"/>
                <a:gd name="T15" fmla="*/ 13 h 17"/>
                <a:gd name="T16" fmla="*/ 40 w 42"/>
                <a:gd name="T17" fmla="*/ 10 h 17"/>
                <a:gd name="T18" fmla="*/ 34 w 42"/>
                <a:gd name="T19" fmla="*/ 11 h 17"/>
                <a:gd name="T20" fmla="*/ 27 w 42"/>
                <a:gd name="T21" fmla="*/ 10 h 17"/>
                <a:gd name="T22" fmla="*/ 16 w 42"/>
                <a:gd name="T23" fmla="*/ 3 h 17"/>
                <a:gd name="T24" fmla="*/ 11 w 42"/>
                <a:gd name="T2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17">
                  <a:moveTo>
                    <a:pt x="11" y="0"/>
                  </a:moveTo>
                  <a:cubicBezTo>
                    <a:pt x="8" y="1"/>
                    <a:pt x="6" y="2"/>
                    <a:pt x="3" y="3"/>
                  </a:cubicBezTo>
                  <a:cubicBezTo>
                    <a:pt x="2" y="3"/>
                    <a:pt x="1" y="4"/>
                    <a:pt x="0" y="5"/>
                  </a:cubicBezTo>
                  <a:cubicBezTo>
                    <a:pt x="0" y="5"/>
                    <a:pt x="0" y="5"/>
                    <a:pt x="0" y="5"/>
                  </a:cubicBezTo>
                  <a:cubicBezTo>
                    <a:pt x="5" y="5"/>
                    <a:pt x="10" y="7"/>
                    <a:pt x="14" y="9"/>
                  </a:cubicBezTo>
                  <a:cubicBezTo>
                    <a:pt x="19" y="11"/>
                    <a:pt x="23" y="15"/>
                    <a:pt x="29" y="16"/>
                  </a:cubicBezTo>
                  <a:cubicBezTo>
                    <a:pt x="30" y="17"/>
                    <a:pt x="32" y="17"/>
                    <a:pt x="33" y="17"/>
                  </a:cubicBezTo>
                  <a:cubicBezTo>
                    <a:pt x="37" y="17"/>
                    <a:pt x="40" y="15"/>
                    <a:pt x="42" y="13"/>
                  </a:cubicBezTo>
                  <a:cubicBezTo>
                    <a:pt x="41" y="12"/>
                    <a:pt x="40" y="11"/>
                    <a:pt x="40" y="10"/>
                  </a:cubicBezTo>
                  <a:cubicBezTo>
                    <a:pt x="38" y="11"/>
                    <a:pt x="36" y="11"/>
                    <a:pt x="34" y="11"/>
                  </a:cubicBezTo>
                  <a:cubicBezTo>
                    <a:pt x="32" y="11"/>
                    <a:pt x="29" y="11"/>
                    <a:pt x="27" y="10"/>
                  </a:cubicBezTo>
                  <a:cubicBezTo>
                    <a:pt x="23" y="8"/>
                    <a:pt x="20" y="5"/>
                    <a:pt x="16" y="3"/>
                  </a:cubicBezTo>
                  <a:cubicBezTo>
                    <a:pt x="14" y="2"/>
                    <a:pt x="12" y="1"/>
                    <a:pt x="11" y="0"/>
                  </a:cubicBezTo>
                </a:path>
              </a:pathLst>
            </a:custGeom>
            <a:solidFill>
              <a:srgbClr val="FDE7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55">
              <a:extLst>
                <a:ext uri="{FF2B5EF4-FFF2-40B4-BE49-F238E27FC236}">
                  <a16:creationId xmlns:a16="http://schemas.microsoft.com/office/drawing/2014/main" id="{42473756-BD6B-4B19-9031-418FA3DDDE2A}"/>
                </a:ext>
              </a:extLst>
            </p:cNvPr>
            <p:cNvSpPr>
              <a:spLocks/>
            </p:cNvSpPr>
            <p:nvPr/>
          </p:nvSpPr>
          <p:spPr bwMode="auto">
            <a:xfrm flipH="1" flipV="1">
              <a:off x="433247" y="338840"/>
              <a:ext cx="107615" cy="42546"/>
            </a:xfrm>
            <a:custGeom>
              <a:avLst/>
              <a:gdLst>
                <a:gd name="T0" fmla="*/ 8 w 23"/>
                <a:gd name="T1" fmla="*/ 0 h 9"/>
                <a:gd name="T2" fmla="*/ 4 w 23"/>
                <a:gd name="T3" fmla="*/ 1 h 9"/>
                <a:gd name="T4" fmla="*/ 0 w 23"/>
                <a:gd name="T5" fmla="*/ 3 h 9"/>
                <a:gd name="T6" fmla="*/ 10 w 23"/>
                <a:gd name="T7" fmla="*/ 8 h 9"/>
                <a:gd name="T8" fmla="*/ 19 w 23"/>
                <a:gd name="T9" fmla="*/ 9 h 9"/>
                <a:gd name="T10" fmla="*/ 23 w 23"/>
                <a:gd name="T11" fmla="*/ 9 h 9"/>
                <a:gd name="T12" fmla="*/ 23 w 23"/>
                <a:gd name="T13" fmla="*/ 8 h 9"/>
                <a:gd name="T14" fmla="*/ 11 w 23"/>
                <a:gd name="T15" fmla="*/ 1 h 9"/>
                <a:gd name="T16" fmla="*/ 8 w 23"/>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9">
                  <a:moveTo>
                    <a:pt x="8" y="0"/>
                  </a:moveTo>
                  <a:cubicBezTo>
                    <a:pt x="7" y="0"/>
                    <a:pt x="5" y="1"/>
                    <a:pt x="4" y="1"/>
                  </a:cubicBezTo>
                  <a:cubicBezTo>
                    <a:pt x="2" y="1"/>
                    <a:pt x="1" y="2"/>
                    <a:pt x="0" y="3"/>
                  </a:cubicBezTo>
                  <a:cubicBezTo>
                    <a:pt x="3" y="5"/>
                    <a:pt x="6" y="7"/>
                    <a:pt x="10" y="8"/>
                  </a:cubicBezTo>
                  <a:cubicBezTo>
                    <a:pt x="13" y="9"/>
                    <a:pt x="16" y="9"/>
                    <a:pt x="19" y="9"/>
                  </a:cubicBezTo>
                  <a:cubicBezTo>
                    <a:pt x="20" y="9"/>
                    <a:pt x="22" y="9"/>
                    <a:pt x="23" y="9"/>
                  </a:cubicBezTo>
                  <a:cubicBezTo>
                    <a:pt x="23" y="9"/>
                    <a:pt x="23" y="9"/>
                    <a:pt x="23" y="8"/>
                  </a:cubicBezTo>
                  <a:cubicBezTo>
                    <a:pt x="20" y="4"/>
                    <a:pt x="16" y="1"/>
                    <a:pt x="11" y="1"/>
                  </a:cubicBezTo>
                  <a:cubicBezTo>
                    <a:pt x="10" y="1"/>
                    <a:pt x="9" y="0"/>
                    <a:pt x="8" y="0"/>
                  </a:cubicBezTo>
                </a:path>
              </a:pathLst>
            </a:custGeom>
            <a:solidFill>
              <a:srgbClr val="FDDD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257" name="Freeform 71">
            <a:extLst>
              <a:ext uri="{FF2B5EF4-FFF2-40B4-BE49-F238E27FC236}">
                <a16:creationId xmlns:a16="http://schemas.microsoft.com/office/drawing/2014/main" id="{948324DE-D8EE-4384-A5D8-6EF48BF0610D}"/>
              </a:ext>
            </a:extLst>
          </p:cNvPr>
          <p:cNvSpPr>
            <a:spLocks/>
          </p:cNvSpPr>
          <p:nvPr/>
        </p:nvSpPr>
        <p:spPr bwMode="auto">
          <a:xfrm flipH="1" flipV="1">
            <a:off x="911255" y="1162214"/>
            <a:ext cx="52557" cy="37541"/>
          </a:xfrm>
          <a:custGeom>
            <a:avLst/>
            <a:gdLst>
              <a:gd name="T0" fmla="*/ 5 w 11"/>
              <a:gd name="T1" fmla="*/ 0 h 8"/>
              <a:gd name="T2" fmla="*/ 5 w 11"/>
              <a:gd name="T3" fmla="*/ 8 h 8"/>
              <a:gd name="T4" fmla="*/ 5 w 11"/>
              <a:gd name="T5" fmla="*/ 0 h 8"/>
            </a:gdLst>
            <a:ahLst/>
            <a:cxnLst>
              <a:cxn ang="0">
                <a:pos x="T0" y="T1"/>
              </a:cxn>
              <a:cxn ang="0">
                <a:pos x="T2" y="T3"/>
              </a:cxn>
              <a:cxn ang="0">
                <a:pos x="T4" y="T5"/>
              </a:cxn>
            </a:cxnLst>
            <a:rect l="0" t="0" r="r" b="b"/>
            <a:pathLst>
              <a:path w="11" h="8">
                <a:moveTo>
                  <a:pt x="5" y="0"/>
                </a:moveTo>
                <a:cubicBezTo>
                  <a:pt x="0" y="0"/>
                  <a:pt x="0" y="8"/>
                  <a:pt x="5" y="8"/>
                </a:cubicBezTo>
                <a:cubicBezTo>
                  <a:pt x="11" y="8"/>
                  <a:pt x="11" y="0"/>
                  <a:pt x="5"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62" name="Freeform 76">
            <a:extLst>
              <a:ext uri="{FF2B5EF4-FFF2-40B4-BE49-F238E27FC236}">
                <a16:creationId xmlns:a16="http://schemas.microsoft.com/office/drawing/2014/main" id="{23D43804-FD2C-4713-8A5A-6774B50319BF}"/>
              </a:ext>
            </a:extLst>
          </p:cNvPr>
          <p:cNvSpPr>
            <a:spLocks/>
          </p:cNvSpPr>
          <p:nvPr/>
        </p:nvSpPr>
        <p:spPr bwMode="auto">
          <a:xfrm flipH="1" flipV="1">
            <a:off x="393204" y="839372"/>
            <a:ext cx="117626" cy="107615"/>
          </a:xfrm>
          <a:custGeom>
            <a:avLst/>
            <a:gdLst>
              <a:gd name="T0" fmla="*/ 13 w 25"/>
              <a:gd name="T1" fmla="*/ 0 h 23"/>
              <a:gd name="T2" fmla="*/ 11 w 25"/>
              <a:gd name="T3" fmla="*/ 0 h 23"/>
              <a:gd name="T4" fmla="*/ 6 w 25"/>
              <a:gd name="T5" fmla="*/ 3 h 23"/>
              <a:gd name="T6" fmla="*/ 4 w 25"/>
              <a:gd name="T7" fmla="*/ 5 h 23"/>
              <a:gd name="T8" fmla="*/ 4 w 25"/>
              <a:gd name="T9" fmla="*/ 20 h 23"/>
              <a:gd name="T10" fmla="*/ 12 w 25"/>
              <a:gd name="T11" fmla="*/ 23 h 23"/>
              <a:gd name="T12" fmla="*/ 19 w 25"/>
              <a:gd name="T13" fmla="*/ 20 h 23"/>
              <a:gd name="T14" fmla="*/ 20 w 25"/>
              <a:gd name="T15" fmla="*/ 18 h 23"/>
              <a:gd name="T16" fmla="*/ 23 w 25"/>
              <a:gd name="T17" fmla="*/ 13 h 23"/>
              <a:gd name="T18" fmla="*/ 13 w 25"/>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23">
                <a:moveTo>
                  <a:pt x="13" y="0"/>
                </a:moveTo>
                <a:cubicBezTo>
                  <a:pt x="13" y="0"/>
                  <a:pt x="12" y="0"/>
                  <a:pt x="11" y="0"/>
                </a:cubicBezTo>
                <a:cubicBezTo>
                  <a:pt x="9" y="1"/>
                  <a:pt x="7" y="2"/>
                  <a:pt x="6" y="3"/>
                </a:cubicBezTo>
                <a:cubicBezTo>
                  <a:pt x="5" y="4"/>
                  <a:pt x="4" y="4"/>
                  <a:pt x="4" y="5"/>
                </a:cubicBezTo>
                <a:cubicBezTo>
                  <a:pt x="0" y="9"/>
                  <a:pt x="0" y="16"/>
                  <a:pt x="4" y="20"/>
                </a:cubicBezTo>
                <a:cubicBezTo>
                  <a:pt x="6" y="22"/>
                  <a:pt x="9" y="23"/>
                  <a:pt x="12" y="23"/>
                </a:cubicBezTo>
                <a:cubicBezTo>
                  <a:pt x="14" y="23"/>
                  <a:pt x="17" y="22"/>
                  <a:pt x="19" y="20"/>
                </a:cubicBezTo>
                <a:cubicBezTo>
                  <a:pt x="19" y="19"/>
                  <a:pt x="20" y="19"/>
                  <a:pt x="20" y="18"/>
                </a:cubicBezTo>
                <a:cubicBezTo>
                  <a:pt x="22" y="16"/>
                  <a:pt x="22" y="15"/>
                  <a:pt x="23" y="13"/>
                </a:cubicBezTo>
                <a:cubicBezTo>
                  <a:pt x="25" y="7"/>
                  <a:pt x="20" y="0"/>
                  <a:pt x="13"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 name="Group 2">
            <a:extLst>
              <a:ext uri="{FF2B5EF4-FFF2-40B4-BE49-F238E27FC236}">
                <a16:creationId xmlns:a16="http://schemas.microsoft.com/office/drawing/2014/main" id="{30982CDC-3231-474D-B993-E32A0F5DF4CE}"/>
              </a:ext>
            </a:extLst>
          </p:cNvPr>
          <p:cNvGrpSpPr/>
          <p:nvPr/>
        </p:nvGrpSpPr>
        <p:grpSpPr>
          <a:xfrm>
            <a:off x="4897361" y="433945"/>
            <a:ext cx="6884352" cy="5954854"/>
            <a:chOff x="5224591" y="651293"/>
            <a:chExt cx="6516929" cy="5637039"/>
          </a:xfrm>
        </p:grpSpPr>
        <p:sp>
          <p:nvSpPr>
            <p:cNvPr id="9225" name="Freeform 61">
              <a:extLst>
                <a:ext uri="{FF2B5EF4-FFF2-40B4-BE49-F238E27FC236}">
                  <a16:creationId xmlns:a16="http://schemas.microsoft.com/office/drawing/2014/main" id="{5B0C0363-39AA-4ED1-8E70-87A3AFF751C2}"/>
                </a:ext>
              </a:extLst>
            </p:cNvPr>
            <p:cNvSpPr>
              <a:spLocks/>
            </p:cNvSpPr>
            <p:nvPr/>
          </p:nvSpPr>
          <p:spPr bwMode="auto">
            <a:xfrm>
              <a:off x="6017935" y="1848612"/>
              <a:ext cx="80085" cy="80085"/>
            </a:xfrm>
            <a:custGeom>
              <a:avLst/>
              <a:gdLst>
                <a:gd name="T0" fmla="*/ 8 w 17"/>
                <a:gd name="T1" fmla="*/ 0 h 17"/>
                <a:gd name="T2" fmla="*/ 1 w 17"/>
                <a:gd name="T3" fmla="*/ 9 h 17"/>
                <a:gd name="T4" fmla="*/ 2 w 17"/>
                <a:gd name="T5" fmla="*/ 12 h 17"/>
                <a:gd name="T6" fmla="*/ 8 w 17"/>
                <a:gd name="T7" fmla="*/ 17 h 17"/>
                <a:gd name="T8" fmla="*/ 14 w 17"/>
                <a:gd name="T9" fmla="*/ 12 h 17"/>
                <a:gd name="T10" fmla="*/ 15 w 17"/>
                <a:gd name="T11" fmla="*/ 9 h 17"/>
                <a:gd name="T12" fmla="*/ 8 w 17"/>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8" y="0"/>
                  </a:moveTo>
                  <a:cubicBezTo>
                    <a:pt x="4" y="0"/>
                    <a:pt x="0" y="4"/>
                    <a:pt x="1" y="9"/>
                  </a:cubicBezTo>
                  <a:cubicBezTo>
                    <a:pt x="2" y="10"/>
                    <a:pt x="2" y="11"/>
                    <a:pt x="2" y="12"/>
                  </a:cubicBezTo>
                  <a:cubicBezTo>
                    <a:pt x="3" y="15"/>
                    <a:pt x="6" y="17"/>
                    <a:pt x="8" y="17"/>
                  </a:cubicBezTo>
                  <a:cubicBezTo>
                    <a:pt x="11" y="17"/>
                    <a:pt x="13" y="15"/>
                    <a:pt x="14" y="12"/>
                  </a:cubicBezTo>
                  <a:cubicBezTo>
                    <a:pt x="14" y="11"/>
                    <a:pt x="15" y="10"/>
                    <a:pt x="15" y="9"/>
                  </a:cubicBezTo>
                  <a:cubicBezTo>
                    <a:pt x="17" y="4"/>
                    <a:pt x="13" y="0"/>
                    <a:pt x="8"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44" name="Freeform 64">
              <a:extLst>
                <a:ext uri="{FF2B5EF4-FFF2-40B4-BE49-F238E27FC236}">
                  <a16:creationId xmlns:a16="http://schemas.microsoft.com/office/drawing/2014/main" id="{888C5758-4EA9-41BB-81BB-D3182123120E}"/>
                </a:ext>
              </a:extLst>
            </p:cNvPr>
            <p:cNvSpPr>
              <a:spLocks/>
            </p:cNvSpPr>
            <p:nvPr/>
          </p:nvSpPr>
          <p:spPr bwMode="auto">
            <a:xfrm>
              <a:off x="7341841" y="792489"/>
              <a:ext cx="50053" cy="37541"/>
            </a:xfrm>
            <a:custGeom>
              <a:avLst/>
              <a:gdLst>
                <a:gd name="T0" fmla="*/ 5 w 11"/>
                <a:gd name="T1" fmla="*/ 0 h 8"/>
                <a:gd name="T2" fmla="*/ 5 w 11"/>
                <a:gd name="T3" fmla="*/ 8 h 8"/>
                <a:gd name="T4" fmla="*/ 5 w 11"/>
                <a:gd name="T5" fmla="*/ 0 h 8"/>
              </a:gdLst>
              <a:ahLst/>
              <a:cxnLst>
                <a:cxn ang="0">
                  <a:pos x="T0" y="T1"/>
                </a:cxn>
                <a:cxn ang="0">
                  <a:pos x="T2" y="T3"/>
                </a:cxn>
                <a:cxn ang="0">
                  <a:pos x="T4" y="T5"/>
                </a:cxn>
              </a:cxnLst>
              <a:rect l="0" t="0" r="r" b="b"/>
              <a:pathLst>
                <a:path w="11" h="8">
                  <a:moveTo>
                    <a:pt x="5" y="0"/>
                  </a:moveTo>
                  <a:cubicBezTo>
                    <a:pt x="0" y="0"/>
                    <a:pt x="0" y="8"/>
                    <a:pt x="5" y="8"/>
                  </a:cubicBezTo>
                  <a:cubicBezTo>
                    <a:pt x="11" y="8"/>
                    <a:pt x="11" y="0"/>
                    <a:pt x="5"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46" name="Freeform 65">
              <a:extLst>
                <a:ext uri="{FF2B5EF4-FFF2-40B4-BE49-F238E27FC236}">
                  <a16:creationId xmlns:a16="http://schemas.microsoft.com/office/drawing/2014/main" id="{2B7431F2-257E-4367-BF60-0B710AD7507C}"/>
                </a:ext>
              </a:extLst>
            </p:cNvPr>
            <p:cNvSpPr>
              <a:spLocks/>
            </p:cNvSpPr>
            <p:nvPr/>
          </p:nvSpPr>
          <p:spPr bwMode="auto">
            <a:xfrm>
              <a:off x="10695406" y="2451753"/>
              <a:ext cx="47551" cy="37541"/>
            </a:xfrm>
            <a:custGeom>
              <a:avLst/>
              <a:gdLst>
                <a:gd name="T0" fmla="*/ 5 w 10"/>
                <a:gd name="T1" fmla="*/ 0 h 8"/>
                <a:gd name="T2" fmla="*/ 5 w 10"/>
                <a:gd name="T3" fmla="*/ 8 h 8"/>
                <a:gd name="T4" fmla="*/ 5 w 10"/>
                <a:gd name="T5" fmla="*/ 0 h 8"/>
              </a:gdLst>
              <a:ahLst/>
              <a:cxnLst>
                <a:cxn ang="0">
                  <a:pos x="T0" y="T1"/>
                </a:cxn>
                <a:cxn ang="0">
                  <a:pos x="T2" y="T3"/>
                </a:cxn>
                <a:cxn ang="0">
                  <a:pos x="T4" y="T5"/>
                </a:cxn>
              </a:cxnLst>
              <a:rect l="0" t="0" r="r" b="b"/>
              <a:pathLst>
                <a:path w="10" h="8">
                  <a:moveTo>
                    <a:pt x="5" y="0"/>
                  </a:moveTo>
                  <a:cubicBezTo>
                    <a:pt x="0" y="0"/>
                    <a:pt x="0" y="8"/>
                    <a:pt x="5" y="8"/>
                  </a:cubicBezTo>
                  <a:cubicBezTo>
                    <a:pt x="10" y="8"/>
                    <a:pt x="10" y="0"/>
                    <a:pt x="5"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6" name="Freeform 70">
              <a:extLst>
                <a:ext uri="{FF2B5EF4-FFF2-40B4-BE49-F238E27FC236}">
                  <a16:creationId xmlns:a16="http://schemas.microsoft.com/office/drawing/2014/main" id="{E44E968A-B720-4CFD-B97A-EAA8DE694FDE}"/>
                </a:ext>
              </a:extLst>
            </p:cNvPr>
            <p:cNvSpPr>
              <a:spLocks/>
            </p:cNvSpPr>
            <p:nvPr/>
          </p:nvSpPr>
          <p:spPr bwMode="auto">
            <a:xfrm>
              <a:off x="5937850" y="2817141"/>
              <a:ext cx="5005" cy="5005"/>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1"/>
                    <a:pt x="0" y="1"/>
                  </a:cubicBezTo>
                  <a:cubicBezTo>
                    <a:pt x="1" y="1"/>
                    <a:pt x="1" y="0"/>
                    <a:pt x="0"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9" name="Freeform 73">
              <a:extLst>
                <a:ext uri="{FF2B5EF4-FFF2-40B4-BE49-F238E27FC236}">
                  <a16:creationId xmlns:a16="http://schemas.microsoft.com/office/drawing/2014/main" id="{1B0B41D7-4283-424A-9DE7-60A1F8764A00}"/>
                </a:ext>
              </a:extLst>
            </p:cNvPr>
            <p:cNvSpPr>
              <a:spLocks/>
            </p:cNvSpPr>
            <p:nvPr/>
          </p:nvSpPr>
          <p:spPr bwMode="auto">
            <a:xfrm>
              <a:off x="7769797" y="1313043"/>
              <a:ext cx="32535" cy="47551"/>
            </a:xfrm>
            <a:custGeom>
              <a:avLst/>
              <a:gdLst>
                <a:gd name="T0" fmla="*/ 3 w 7"/>
                <a:gd name="T1" fmla="*/ 0 h 10"/>
                <a:gd name="T2" fmla="*/ 0 w 7"/>
                <a:gd name="T3" fmla="*/ 3 h 10"/>
                <a:gd name="T4" fmla="*/ 0 w 7"/>
                <a:gd name="T5" fmla="*/ 7 h 10"/>
                <a:gd name="T6" fmla="*/ 3 w 7"/>
                <a:gd name="T7" fmla="*/ 10 h 10"/>
                <a:gd name="T8" fmla="*/ 7 w 7"/>
                <a:gd name="T9" fmla="*/ 7 h 10"/>
                <a:gd name="T10" fmla="*/ 7 w 7"/>
                <a:gd name="T11" fmla="*/ 3 h 10"/>
                <a:gd name="T12" fmla="*/ 3 w 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7" h="10">
                  <a:moveTo>
                    <a:pt x="3" y="0"/>
                  </a:moveTo>
                  <a:cubicBezTo>
                    <a:pt x="2" y="0"/>
                    <a:pt x="0" y="1"/>
                    <a:pt x="0" y="3"/>
                  </a:cubicBezTo>
                  <a:cubicBezTo>
                    <a:pt x="0" y="5"/>
                    <a:pt x="0" y="6"/>
                    <a:pt x="0" y="7"/>
                  </a:cubicBezTo>
                  <a:cubicBezTo>
                    <a:pt x="0" y="9"/>
                    <a:pt x="2" y="10"/>
                    <a:pt x="3" y="10"/>
                  </a:cubicBezTo>
                  <a:cubicBezTo>
                    <a:pt x="5" y="10"/>
                    <a:pt x="7" y="9"/>
                    <a:pt x="7" y="7"/>
                  </a:cubicBezTo>
                  <a:cubicBezTo>
                    <a:pt x="7" y="6"/>
                    <a:pt x="7" y="5"/>
                    <a:pt x="7" y="3"/>
                  </a:cubicBezTo>
                  <a:cubicBezTo>
                    <a:pt x="7" y="1"/>
                    <a:pt x="5" y="0"/>
                    <a:pt x="3"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63" name="Freeform 77">
              <a:extLst>
                <a:ext uri="{FF2B5EF4-FFF2-40B4-BE49-F238E27FC236}">
                  <a16:creationId xmlns:a16="http://schemas.microsoft.com/office/drawing/2014/main" id="{3817F68F-3DDD-4A85-8906-9AAA6674FDD8}"/>
                </a:ext>
              </a:extLst>
            </p:cNvPr>
            <p:cNvSpPr>
              <a:spLocks/>
            </p:cNvSpPr>
            <p:nvPr/>
          </p:nvSpPr>
          <p:spPr bwMode="auto">
            <a:xfrm>
              <a:off x="11351103" y="2714533"/>
              <a:ext cx="120128" cy="107615"/>
            </a:xfrm>
            <a:custGeom>
              <a:avLst/>
              <a:gdLst>
                <a:gd name="T0" fmla="*/ 15 w 26"/>
                <a:gd name="T1" fmla="*/ 0 h 23"/>
                <a:gd name="T2" fmla="*/ 15 w 26"/>
                <a:gd name="T3" fmla="*/ 0 h 23"/>
                <a:gd name="T4" fmla="*/ 4 w 26"/>
                <a:gd name="T5" fmla="*/ 4 h 23"/>
                <a:gd name="T6" fmla="*/ 4 w 26"/>
                <a:gd name="T7" fmla="*/ 19 h 23"/>
                <a:gd name="T8" fmla="*/ 15 w 26"/>
                <a:gd name="T9" fmla="*/ 23 h 23"/>
                <a:gd name="T10" fmla="*/ 15 w 26"/>
                <a:gd name="T11" fmla="*/ 23 h 23"/>
                <a:gd name="T12" fmla="*/ 26 w 26"/>
                <a:gd name="T13" fmla="*/ 11 h 23"/>
                <a:gd name="T14" fmla="*/ 15 w 26"/>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3">
                  <a:moveTo>
                    <a:pt x="15" y="0"/>
                  </a:moveTo>
                  <a:cubicBezTo>
                    <a:pt x="15" y="0"/>
                    <a:pt x="15" y="0"/>
                    <a:pt x="15" y="0"/>
                  </a:cubicBezTo>
                  <a:cubicBezTo>
                    <a:pt x="11" y="0"/>
                    <a:pt x="7" y="1"/>
                    <a:pt x="4" y="4"/>
                  </a:cubicBezTo>
                  <a:cubicBezTo>
                    <a:pt x="0" y="8"/>
                    <a:pt x="0" y="15"/>
                    <a:pt x="4" y="19"/>
                  </a:cubicBezTo>
                  <a:cubicBezTo>
                    <a:pt x="7" y="22"/>
                    <a:pt x="11" y="23"/>
                    <a:pt x="15" y="23"/>
                  </a:cubicBezTo>
                  <a:cubicBezTo>
                    <a:pt x="15" y="23"/>
                    <a:pt x="15" y="23"/>
                    <a:pt x="15" y="23"/>
                  </a:cubicBezTo>
                  <a:cubicBezTo>
                    <a:pt x="21" y="23"/>
                    <a:pt x="26" y="18"/>
                    <a:pt x="26" y="11"/>
                  </a:cubicBezTo>
                  <a:cubicBezTo>
                    <a:pt x="26" y="5"/>
                    <a:pt x="21" y="0"/>
                    <a:pt x="15"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64" name="Freeform 78">
              <a:extLst>
                <a:ext uri="{FF2B5EF4-FFF2-40B4-BE49-F238E27FC236}">
                  <a16:creationId xmlns:a16="http://schemas.microsoft.com/office/drawing/2014/main" id="{27AA141A-9AF5-4241-AFF0-13F28C3A4808}"/>
                </a:ext>
              </a:extLst>
            </p:cNvPr>
            <p:cNvSpPr>
              <a:spLocks/>
            </p:cNvSpPr>
            <p:nvPr/>
          </p:nvSpPr>
          <p:spPr bwMode="auto">
            <a:xfrm>
              <a:off x="11678953" y="1876141"/>
              <a:ext cx="62567" cy="42546"/>
            </a:xfrm>
            <a:custGeom>
              <a:avLst/>
              <a:gdLst>
                <a:gd name="T0" fmla="*/ 6 w 13"/>
                <a:gd name="T1" fmla="*/ 0 h 9"/>
                <a:gd name="T2" fmla="*/ 6 w 13"/>
                <a:gd name="T3" fmla="*/ 9 h 9"/>
                <a:gd name="T4" fmla="*/ 6 w 13"/>
                <a:gd name="T5" fmla="*/ 0 h 9"/>
              </a:gdLst>
              <a:ahLst/>
              <a:cxnLst>
                <a:cxn ang="0">
                  <a:pos x="T0" y="T1"/>
                </a:cxn>
                <a:cxn ang="0">
                  <a:pos x="T2" y="T3"/>
                </a:cxn>
                <a:cxn ang="0">
                  <a:pos x="T4" y="T5"/>
                </a:cxn>
              </a:cxnLst>
              <a:rect l="0" t="0" r="r" b="b"/>
              <a:pathLst>
                <a:path w="13" h="9">
                  <a:moveTo>
                    <a:pt x="6" y="0"/>
                  </a:moveTo>
                  <a:cubicBezTo>
                    <a:pt x="0" y="0"/>
                    <a:pt x="0" y="9"/>
                    <a:pt x="6" y="9"/>
                  </a:cubicBezTo>
                  <a:cubicBezTo>
                    <a:pt x="13" y="9"/>
                    <a:pt x="13" y="0"/>
                    <a:pt x="6"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66" name="Freeform 80">
              <a:extLst>
                <a:ext uri="{FF2B5EF4-FFF2-40B4-BE49-F238E27FC236}">
                  <a16:creationId xmlns:a16="http://schemas.microsoft.com/office/drawing/2014/main" id="{779AD2D7-FB10-4D14-991A-89A66DA56D2C}"/>
                </a:ext>
              </a:extLst>
            </p:cNvPr>
            <p:cNvSpPr>
              <a:spLocks/>
            </p:cNvSpPr>
            <p:nvPr/>
          </p:nvSpPr>
          <p:spPr bwMode="auto">
            <a:xfrm>
              <a:off x="9796952" y="2576886"/>
              <a:ext cx="65069" cy="47551"/>
            </a:xfrm>
            <a:custGeom>
              <a:avLst/>
              <a:gdLst>
                <a:gd name="T0" fmla="*/ 7 w 14"/>
                <a:gd name="T1" fmla="*/ 0 h 10"/>
                <a:gd name="T2" fmla="*/ 7 w 14"/>
                <a:gd name="T3" fmla="*/ 10 h 10"/>
                <a:gd name="T4" fmla="*/ 7 w 14"/>
                <a:gd name="T5" fmla="*/ 0 h 10"/>
              </a:gdLst>
              <a:ahLst/>
              <a:cxnLst>
                <a:cxn ang="0">
                  <a:pos x="T0" y="T1"/>
                </a:cxn>
                <a:cxn ang="0">
                  <a:pos x="T2" y="T3"/>
                </a:cxn>
                <a:cxn ang="0">
                  <a:pos x="T4" y="T5"/>
                </a:cxn>
              </a:cxnLst>
              <a:rect l="0" t="0" r="r" b="b"/>
              <a:pathLst>
                <a:path w="14" h="10">
                  <a:moveTo>
                    <a:pt x="7" y="0"/>
                  </a:moveTo>
                  <a:cubicBezTo>
                    <a:pt x="0" y="0"/>
                    <a:pt x="0" y="10"/>
                    <a:pt x="7" y="10"/>
                  </a:cubicBezTo>
                  <a:cubicBezTo>
                    <a:pt x="14" y="10"/>
                    <a:pt x="14" y="0"/>
                    <a:pt x="7"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70" name="Freeform 84">
              <a:extLst>
                <a:ext uri="{FF2B5EF4-FFF2-40B4-BE49-F238E27FC236}">
                  <a16:creationId xmlns:a16="http://schemas.microsoft.com/office/drawing/2014/main" id="{19397DC0-E39F-48F6-B5A9-2FAE4A42FDB0}"/>
                </a:ext>
              </a:extLst>
            </p:cNvPr>
            <p:cNvSpPr>
              <a:spLocks/>
            </p:cNvSpPr>
            <p:nvPr/>
          </p:nvSpPr>
          <p:spPr bwMode="auto">
            <a:xfrm>
              <a:off x="10793012" y="5926286"/>
              <a:ext cx="370394" cy="55059"/>
            </a:xfrm>
            <a:custGeom>
              <a:avLst/>
              <a:gdLst>
                <a:gd name="T0" fmla="*/ 38 w 79"/>
                <a:gd name="T1" fmla="*/ 0 h 12"/>
                <a:gd name="T2" fmla="*/ 0 w 79"/>
                <a:gd name="T3" fmla="*/ 12 h 12"/>
                <a:gd name="T4" fmla="*/ 79 w 79"/>
                <a:gd name="T5" fmla="*/ 12 h 12"/>
                <a:gd name="T6" fmla="*/ 65 w 79"/>
                <a:gd name="T7" fmla="*/ 5 h 12"/>
                <a:gd name="T8" fmla="*/ 38 w 79"/>
                <a:gd name="T9" fmla="*/ 0 h 12"/>
              </a:gdLst>
              <a:ahLst/>
              <a:cxnLst>
                <a:cxn ang="0">
                  <a:pos x="T0" y="T1"/>
                </a:cxn>
                <a:cxn ang="0">
                  <a:pos x="T2" y="T3"/>
                </a:cxn>
                <a:cxn ang="0">
                  <a:pos x="T4" y="T5"/>
                </a:cxn>
                <a:cxn ang="0">
                  <a:pos x="T6" y="T7"/>
                </a:cxn>
                <a:cxn ang="0">
                  <a:pos x="T8" y="T9"/>
                </a:cxn>
              </a:cxnLst>
              <a:rect l="0" t="0" r="r" b="b"/>
              <a:pathLst>
                <a:path w="79" h="12">
                  <a:moveTo>
                    <a:pt x="38" y="0"/>
                  </a:moveTo>
                  <a:cubicBezTo>
                    <a:pt x="24" y="0"/>
                    <a:pt x="9" y="4"/>
                    <a:pt x="0" y="12"/>
                  </a:cubicBezTo>
                  <a:cubicBezTo>
                    <a:pt x="79" y="12"/>
                    <a:pt x="79" y="12"/>
                    <a:pt x="79" y="12"/>
                  </a:cubicBezTo>
                  <a:cubicBezTo>
                    <a:pt x="74" y="10"/>
                    <a:pt x="70" y="7"/>
                    <a:pt x="65" y="5"/>
                  </a:cubicBezTo>
                  <a:cubicBezTo>
                    <a:pt x="58" y="2"/>
                    <a:pt x="48" y="0"/>
                    <a:pt x="38" y="0"/>
                  </a:cubicBezTo>
                </a:path>
              </a:pathLst>
            </a:cu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76" name="Freeform 90">
              <a:extLst>
                <a:ext uri="{FF2B5EF4-FFF2-40B4-BE49-F238E27FC236}">
                  <a16:creationId xmlns:a16="http://schemas.microsoft.com/office/drawing/2014/main" id="{89C21729-819E-4BFD-9BDE-57CD83EFD68F}"/>
                </a:ext>
              </a:extLst>
            </p:cNvPr>
            <p:cNvSpPr>
              <a:spLocks/>
            </p:cNvSpPr>
            <p:nvPr/>
          </p:nvSpPr>
          <p:spPr bwMode="auto">
            <a:xfrm>
              <a:off x="11351103" y="3207556"/>
              <a:ext cx="70074" cy="52557"/>
            </a:xfrm>
            <a:custGeom>
              <a:avLst/>
              <a:gdLst>
                <a:gd name="T0" fmla="*/ 8 w 15"/>
                <a:gd name="T1" fmla="*/ 0 h 11"/>
                <a:gd name="T2" fmla="*/ 8 w 15"/>
                <a:gd name="T3" fmla="*/ 11 h 11"/>
                <a:gd name="T4" fmla="*/ 8 w 15"/>
                <a:gd name="T5" fmla="*/ 0 h 11"/>
              </a:gdLst>
              <a:ahLst/>
              <a:cxnLst>
                <a:cxn ang="0">
                  <a:pos x="T0" y="T1"/>
                </a:cxn>
                <a:cxn ang="0">
                  <a:pos x="T2" y="T3"/>
                </a:cxn>
                <a:cxn ang="0">
                  <a:pos x="T4" y="T5"/>
                </a:cxn>
              </a:cxnLst>
              <a:rect l="0" t="0" r="r" b="b"/>
              <a:pathLst>
                <a:path w="15" h="11">
                  <a:moveTo>
                    <a:pt x="8" y="0"/>
                  </a:moveTo>
                  <a:cubicBezTo>
                    <a:pt x="0" y="0"/>
                    <a:pt x="0" y="11"/>
                    <a:pt x="8" y="11"/>
                  </a:cubicBezTo>
                  <a:cubicBezTo>
                    <a:pt x="15" y="11"/>
                    <a:pt x="15" y="0"/>
                    <a:pt x="8"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77" name="Freeform 91">
              <a:extLst>
                <a:ext uri="{FF2B5EF4-FFF2-40B4-BE49-F238E27FC236}">
                  <a16:creationId xmlns:a16="http://schemas.microsoft.com/office/drawing/2014/main" id="{A9568B6C-D860-4D3B-9D8C-5ABC8976AF49}"/>
                </a:ext>
              </a:extLst>
            </p:cNvPr>
            <p:cNvSpPr>
              <a:spLocks/>
            </p:cNvSpPr>
            <p:nvPr/>
          </p:nvSpPr>
          <p:spPr bwMode="auto">
            <a:xfrm>
              <a:off x="10159837" y="2939772"/>
              <a:ext cx="70074" cy="52557"/>
            </a:xfrm>
            <a:custGeom>
              <a:avLst/>
              <a:gdLst>
                <a:gd name="T0" fmla="*/ 7 w 15"/>
                <a:gd name="T1" fmla="*/ 0 h 11"/>
                <a:gd name="T2" fmla="*/ 7 w 15"/>
                <a:gd name="T3" fmla="*/ 11 h 11"/>
                <a:gd name="T4" fmla="*/ 7 w 15"/>
                <a:gd name="T5" fmla="*/ 0 h 11"/>
              </a:gdLst>
              <a:ahLst/>
              <a:cxnLst>
                <a:cxn ang="0">
                  <a:pos x="T0" y="T1"/>
                </a:cxn>
                <a:cxn ang="0">
                  <a:pos x="T2" y="T3"/>
                </a:cxn>
                <a:cxn ang="0">
                  <a:pos x="T4" y="T5"/>
                </a:cxn>
              </a:cxnLst>
              <a:rect l="0" t="0" r="r" b="b"/>
              <a:pathLst>
                <a:path w="15" h="11">
                  <a:moveTo>
                    <a:pt x="7" y="0"/>
                  </a:moveTo>
                  <a:cubicBezTo>
                    <a:pt x="0" y="0"/>
                    <a:pt x="0" y="11"/>
                    <a:pt x="7" y="11"/>
                  </a:cubicBezTo>
                  <a:cubicBezTo>
                    <a:pt x="15" y="11"/>
                    <a:pt x="15" y="0"/>
                    <a:pt x="7"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78" name="Freeform 92">
              <a:extLst>
                <a:ext uri="{FF2B5EF4-FFF2-40B4-BE49-F238E27FC236}">
                  <a16:creationId xmlns:a16="http://schemas.microsoft.com/office/drawing/2014/main" id="{D14C9819-0C87-441E-89A5-598B87BFD5CC}"/>
                </a:ext>
              </a:extLst>
            </p:cNvPr>
            <p:cNvSpPr>
              <a:spLocks/>
            </p:cNvSpPr>
            <p:nvPr/>
          </p:nvSpPr>
          <p:spPr bwMode="auto">
            <a:xfrm>
              <a:off x="6032951" y="5352337"/>
              <a:ext cx="55059" cy="42546"/>
            </a:xfrm>
            <a:custGeom>
              <a:avLst/>
              <a:gdLst>
                <a:gd name="T0" fmla="*/ 6 w 12"/>
                <a:gd name="T1" fmla="*/ 0 h 9"/>
                <a:gd name="T2" fmla="*/ 6 w 12"/>
                <a:gd name="T3" fmla="*/ 9 h 9"/>
                <a:gd name="T4" fmla="*/ 6 w 12"/>
                <a:gd name="T5" fmla="*/ 0 h 9"/>
              </a:gdLst>
              <a:ahLst/>
              <a:cxnLst>
                <a:cxn ang="0">
                  <a:pos x="T0" y="T1"/>
                </a:cxn>
                <a:cxn ang="0">
                  <a:pos x="T2" y="T3"/>
                </a:cxn>
                <a:cxn ang="0">
                  <a:pos x="T4" y="T5"/>
                </a:cxn>
              </a:cxnLst>
              <a:rect l="0" t="0" r="r" b="b"/>
              <a:pathLst>
                <a:path w="12" h="9">
                  <a:moveTo>
                    <a:pt x="6" y="0"/>
                  </a:moveTo>
                  <a:cubicBezTo>
                    <a:pt x="0" y="0"/>
                    <a:pt x="0" y="9"/>
                    <a:pt x="6" y="9"/>
                  </a:cubicBezTo>
                  <a:cubicBezTo>
                    <a:pt x="12" y="9"/>
                    <a:pt x="12" y="0"/>
                    <a:pt x="6"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79" name="Freeform 93">
              <a:extLst>
                <a:ext uri="{FF2B5EF4-FFF2-40B4-BE49-F238E27FC236}">
                  <a16:creationId xmlns:a16="http://schemas.microsoft.com/office/drawing/2014/main" id="{EDEE0F9F-A25E-4963-97E8-72DA2AC99B48}"/>
                </a:ext>
              </a:extLst>
            </p:cNvPr>
            <p:cNvSpPr>
              <a:spLocks/>
            </p:cNvSpPr>
            <p:nvPr/>
          </p:nvSpPr>
          <p:spPr bwMode="auto">
            <a:xfrm>
              <a:off x="10903128" y="3382742"/>
              <a:ext cx="75080" cy="55059"/>
            </a:xfrm>
            <a:custGeom>
              <a:avLst/>
              <a:gdLst>
                <a:gd name="T0" fmla="*/ 8 w 16"/>
                <a:gd name="T1" fmla="*/ 0 h 12"/>
                <a:gd name="T2" fmla="*/ 8 w 16"/>
                <a:gd name="T3" fmla="*/ 12 h 12"/>
                <a:gd name="T4" fmla="*/ 8 w 16"/>
                <a:gd name="T5" fmla="*/ 0 h 12"/>
              </a:gdLst>
              <a:ahLst/>
              <a:cxnLst>
                <a:cxn ang="0">
                  <a:pos x="T0" y="T1"/>
                </a:cxn>
                <a:cxn ang="0">
                  <a:pos x="T2" y="T3"/>
                </a:cxn>
                <a:cxn ang="0">
                  <a:pos x="T4" y="T5"/>
                </a:cxn>
              </a:cxnLst>
              <a:rect l="0" t="0" r="r" b="b"/>
              <a:pathLst>
                <a:path w="16" h="12">
                  <a:moveTo>
                    <a:pt x="8" y="0"/>
                  </a:moveTo>
                  <a:cubicBezTo>
                    <a:pt x="0" y="0"/>
                    <a:pt x="0" y="12"/>
                    <a:pt x="8" y="12"/>
                  </a:cubicBezTo>
                  <a:cubicBezTo>
                    <a:pt x="16" y="12"/>
                    <a:pt x="16" y="0"/>
                    <a:pt x="8"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80" name="Freeform 94">
              <a:extLst>
                <a:ext uri="{FF2B5EF4-FFF2-40B4-BE49-F238E27FC236}">
                  <a16:creationId xmlns:a16="http://schemas.microsoft.com/office/drawing/2014/main" id="{834E4229-264B-4521-8ED9-4972C56CAAD7}"/>
                </a:ext>
              </a:extLst>
            </p:cNvPr>
            <p:cNvSpPr>
              <a:spLocks/>
            </p:cNvSpPr>
            <p:nvPr/>
          </p:nvSpPr>
          <p:spPr bwMode="auto">
            <a:xfrm>
              <a:off x="5332206" y="5722731"/>
              <a:ext cx="6314213" cy="565601"/>
            </a:xfrm>
            <a:custGeom>
              <a:avLst/>
              <a:gdLst>
                <a:gd name="T0" fmla="*/ 64 w 1342"/>
                <a:gd name="T1" fmla="*/ 79 h 120"/>
                <a:gd name="T2" fmla="*/ 149 w 1342"/>
                <a:gd name="T3" fmla="*/ 43 h 120"/>
                <a:gd name="T4" fmla="*/ 465 w 1342"/>
                <a:gd name="T5" fmla="*/ 24 h 120"/>
                <a:gd name="T6" fmla="*/ 846 w 1342"/>
                <a:gd name="T7" fmla="*/ 2 h 120"/>
                <a:gd name="T8" fmla="*/ 1166 w 1342"/>
                <a:gd name="T9" fmla="*/ 13 h 120"/>
                <a:gd name="T10" fmla="*/ 1318 w 1342"/>
                <a:gd name="T11" fmla="*/ 48 h 120"/>
                <a:gd name="T12" fmla="*/ 973 w 1342"/>
                <a:gd name="T13" fmla="*/ 109 h 120"/>
                <a:gd name="T14" fmla="*/ 291 w 1342"/>
                <a:gd name="T15" fmla="*/ 106 h 120"/>
                <a:gd name="T16" fmla="*/ 64 w 1342"/>
                <a:gd name="T17" fmla="*/ 7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2" h="120">
                  <a:moveTo>
                    <a:pt x="64" y="79"/>
                  </a:moveTo>
                  <a:cubicBezTo>
                    <a:pt x="0" y="68"/>
                    <a:pt x="58" y="52"/>
                    <a:pt x="149" y="43"/>
                  </a:cubicBezTo>
                  <a:cubicBezTo>
                    <a:pt x="241" y="34"/>
                    <a:pt x="359" y="30"/>
                    <a:pt x="465" y="24"/>
                  </a:cubicBezTo>
                  <a:cubicBezTo>
                    <a:pt x="591" y="16"/>
                    <a:pt x="705" y="5"/>
                    <a:pt x="846" y="2"/>
                  </a:cubicBezTo>
                  <a:cubicBezTo>
                    <a:pt x="960" y="0"/>
                    <a:pt x="1080" y="5"/>
                    <a:pt x="1166" y="13"/>
                  </a:cubicBezTo>
                  <a:cubicBezTo>
                    <a:pt x="1253" y="22"/>
                    <a:pt x="1306" y="35"/>
                    <a:pt x="1318" y="48"/>
                  </a:cubicBezTo>
                  <a:cubicBezTo>
                    <a:pt x="1342" y="74"/>
                    <a:pt x="1190" y="101"/>
                    <a:pt x="973" y="109"/>
                  </a:cubicBezTo>
                  <a:cubicBezTo>
                    <a:pt x="756" y="117"/>
                    <a:pt x="467" y="120"/>
                    <a:pt x="291" y="106"/>
                  </a:cubicBezTo>
                  <a:cubicBezTo>
                    <a:pt x="222" y="100"/>
                    <a:pt x="64" y="79"/>
                    <a:pt x="64" y="79"/>
                  </a:cubicBezTo>
                  <a:close/>
                </a:path>
              </a:pathLst>
            </a:custGeom>
            <a:solidFill>
              <a:schemeClr val="bg1">
                <a:lumMod val="95000"/>
                <a:alpha val="6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84" name="Freeform 98">
              <a:extLst>
                <a:ext uri="{FF2B5EF4-FFF2-40B4-BE49-F238E27FC236}">
                  <a16:creationId xmlns:a16="http://schemas.microsoft.com/office/drawing/2014/main" id="{E6FF25D7-FCC1-4C20-8994-696776E2355E}"/>
                </a:ext>
              </a:extLst>
            </p:cNvPr>
            <p:cNvSpPr>
              <a:spLocks/>
            </p:cNvSpPr>
            <p:nvPr/>
          </p:nvSpPr>
          <p:spPr bwMode="auto">
            <a:xfrm>
              <a:off x="6931405" y="5582582"/>
              <a:ext cx="262780" cy="225239"/>
            </a:xfrm>
            <a:custGeom>
              <a:avLst/>
              <a:gdLst>
                <a:gd name="T0" fmla="*/ 10 w 56"/>
                <a:gd name="T1" fmla="*/ 4 h 48"/>
                <a:gd name="T2" fmla="*/ 0 w 56"/>
                <a:gd name="T3" fmla="*/ 25 h 48"/>
                <a:gd name="T4" fmla="*/ 8 w 56"/>
                <a:gd name="T5" fmla="*/ 41 h 48"/>
                <a:gd name="T6" fmla="*/ 26 w 56"/>
                <a:gd name="T7" fmla="*/ 47 h 48"/>
                <a:gd name="T8" fmla="*/ 51 w 56"/>
                <a:gd name="T9" fmla="*/ 38 h 48"/>
                <a:gd name="T10" fmla="*/ 50 w 56"/>
                <a:gd name="T11" fmla="*/ 13 h 48"/>
                <a:gd name="T12" fmla="*/ 27 w 56"/>
                <a:gd name="T13" fmla="*/ 0 h 48"/>
                <a:gd name="T14" fmla="*/ 11 w 56"/>
                <a:gd name="T15" fmla="*/ 3 h 48"/>
                <a:gd name="T16" fmla="*/ 1 w 56"/>
                <a:gd name="T17" fmla="*/ 1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8">
                  <a:moveTo>
                    <a:pt x="10" y="4"/>
                  </a:moveTo>
                  <a:cubicBezTo>
                    <a:pt x="2" y="10"/>
                    <a:pt x="0" y="18"/>
                    <a:pt x="0" y="25"/>
                  </a:cubicBezTo>
                  <a:cubicBezTo>
                    <a:pt x="0" y="31"/>
                    <a:pt x="3" y="37"/>
                    <a:pt x="8" y="41"/>
                  </a:cubicBezTo>
                  <a:cubicBezTo>
                    <a:pt x="13" y="45"/>
                    <a:pt x="20" y="47"/>
                    <a:pt x="26" y="47"/>
                  </a:cubicBezTo>
                  <a:cubicBezTo>
                    <a:pt x="35" y="48"/>
                    <a:pt x="45" y="45"/>
                    <a:pt x="51" y="38"/>
                  </a:cubicBezTo>
                  <a:cubicBezTo>
                    <a:pt x="56" y="31"/>
                    <a:pt x="55" y="20"/>
                    <a:pt x="50" y="13"/>
                  </a:cubicBezTo>
                  <a:cubicBezTo>
                    <a:pt x="45" y="5"/>
                    <a:pt x="36" y="1"/>
                    <a:pt x="27" y="0"/>
                  </a:cubicBezTo>
                  <a:cubicBezTo>
                    <a:pt x="21" y="0"/>
                    <a:pt x="16" y="1"/>
                    <a:pt x="11" y="3"/>
                  </a:cubicBezTo>
                  <a:cubicBezTo>
                    <a:pt x="7" y="5"/>
                    <a:pt x="3" y="10"/>
                    <a:pt x="1" y="15"/>
                  </a:cubicBezTo>
                </a:path>
              </a:pathLst>
            </a:custGeom>
            <a:solidFill>
              <a:srgbClr val="FE3D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85" name="Freeform 99">
              <a:extLst>
                <a:ext uri="{FF2B5EF4-FFF2-40B4-BE49-F238E27FC236}">
                  <a16:creationId xmlns:a16="http://schemas.microsoft.com/office/drawing/2014/main" id="{33B9743F-CEAA-4791-9486-FA77821024E3}"/>
                </a:ext>
              </a:extLst>
            </p:cNvPr>
            <p:cNvSpPr>
              <a:spLocks/>
            </p:cNvSpPr>
            <p:nvPr/>
          </p:nvSpPr>
          <p:spPr bwMode="auto">
            <a:xfrm>
              <a:off x="7937475" y="5089557"/>
              <a:ext cx="480511" cy="520553"/>
            </a:xfrm>
            <a:custGeom>
              <a:avLst/>
              <a:gdLst>
                <a:gd name="T0" fmla="*/ 9 w 102"/>
                <a:gd name="T1" fmla="*/ 5 h 111"/>
                <a:gd name="T2" fmla="*/ 0 w 102"/>
                <a:gd name="T3" fmla="*/ 106 h 111"/>
                <a:gd name="T4" fmla="*/ 5 w 102"/>
                <a:gd name="T5" fmla="*/ 110 h 111"/>
                <a:gd name="T6" fmla="*/ 52 w 102"/>
                <a:gd name="T7" fmla="*/ 91 h 111"/>
                <a:gd name="T8" fmla="*/ 98 w 102"/>
                <a:gd name="T9" fmla="*/ 71 h 111"/>
                <a:gd name="T10" fmla="*/ 99 w 102"/>
                <a:gd name="T11" fmla="*/ 64 h 111"/>
                <a:gd name="T12" fmla="*/ 56 w 102"/>
                <a:gd name="T13" fmla="*/ 33 h 111"/>
                <a:gd name="T14" fmla="*/ 13 w 102"/>
                <a:gd name="T15" fmla="*/ 4 h 111"/>
                <a:gd name="T16" fmla="*/ 6 w 102"/>
                <a:gd name="T17" fmla="*/ 13 h 111"/>
                <a:gd name="T18" fmla="*/ 94 w 102"/>
                <a:gd name="T19" fmla="*/ 71 h 111"/>
                <a:gd name="T20" fmla="*/ 95 w 102"/>
                <a:gd name="T21" fmla="*/ 63 h 111"/>
                <a:gd name="T22" fmla="*/ 49 w 102"/>
                <a:gd name="T23" fmla="*/ 84 h 111"/>
                <a:gd name="T24" fmla="*/ 2 w 102"/>
                <a:gd name="T25" fmla="*/ 103 h 111"/>
                <a:gd name="T26" fmla="*/ 7 w 102"/>
                <a:gd name="T27" fmla="*/ 107 h 111"/>
                <a:gd name="T28" fmla="*/ 13 w 102"/>
                <a:gd name="T29" fmla="*/ 5 h 111"/>
                <a:gd name="T30" fmla="*/ 9 w 102"/>
                <a:gd name="T31" fmla="*/ 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11">
                  <a:moveTo>
                    <a:pt x="9" y="5"/>
                  </a:moveTo>
                  <a:cubicBezTo>
                    <a:pt x="6" y="39"/>
                    <a:pt x="3" y="72"/>
                    <a:pt x="0" y="106"/>
                  </a:cubicBezTo>
                  <a:cubicBezTo>
                    <a:pt x="0" y="108"/>
                    <a:pt x="2" y="111"/>
                    <a:pt x="5" y="110"/>
                  </a:cubicBezTo>
                  <a:cubicBezTo>
                    <a:pt x="21" y="104"/>
                    <a:pt x="36" y="97"/>
                    <a:pt x="52" y="91"/>
                  </a:cubicBezTo>
                  <a:cubicBezTo>
                    <a:pt x="67" y="85"/>
                    <a:pt x="82" y="77"/>
                    <a:pt x="98" y="71"/>
                  </a:cubicBezTo>
                  <a:cubicBezTo>
                    <a:pt x="101" y="70"/>
                    <a:pt x="102" y="66"/>
                    <a:pt x="99" y="64"/>
                  </a:cubicBezTo>
                  <a:cubicBezTo>
                    <a:pt x="85" y="53"/>
                    <a:pt x="71" y="43"/>
                    <a:pt x="56" y="33"/>
                  </a:cubicBezTo>
                  <a:cubicBezTo>
                    <a:pt x="42" y="23"/>
                    <a:pt x="28" y="13"/>
                    <a:pt x="13" y="4"/>
                  </a:cubicBezTo>
                  <a:cubicBezTo>
                    <a:pt x="7" y="0"/>
                    <a:pt x="0" y="8"/>
                    <a:pt x="6" y="13"/>
                  </a:cubicBezTo>
                  <a:cubicBezTo>
                    <a:pt x="34" y="33"/>
                    <a:pt x="64" y="52"/>
                    <a:pt x="94" y="71"/>
                  </a:cubicBezTo>
                  <a:cubicBezTo>
                    <a:pt x="94" y="68"/>
                    <a:pt x="94" y="66"/>
                    <a:pt x="95" y="63"/>
                  </a:cubicBezTo>
                  <a:cubicBezTo>
                    <a:pt x="80" y="71"/>
                    <a:pt x="64" y="77"/>
                    <a:pt x="49" y="84"/>
                  </a:cubicBezTo>
                  <a:cubicBezTo>
                    <a:pt x="33" y="91"/>
                    <a:pt x="18" y="97"/>
                    <a:pt x="2" y="103"/>
                  </a:cubicBezTo>
                  <a:cubicBezTo>
                    <a:pt x="4" y="104"/>
                    <a:pt x="5" y="105"/>
                    <a:pt x="7" y="107"/>
                  </a:cubicBezTo>
                  <a:cubicBezTo>
                    <a:pt x="9" y="73"/>
                    <a:pt x="11" y="39"/>
                    <a:pt x="13" y="5"/>
                  </a:cubicBezTo>
                  <a:cubicBezTo>
                    <a:pt x="13" y="3"/>
                    <a:pt x="10" y="3"/>
                    <a:pt x="9" y="5"/>
                  </a:cubicBezTo>
                  <a:close/>
                </a:path>
              </a:pathLst>
            </a:custGeom>
            <a:solidFill>
              <a:srgbClr val="EDED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86" name="Freeform 100">
              <a:extLst>
                <a:ext uri="{FF2B5EF4-FFF2-40B4-BE49-F238E27FC236}">
                  <a16:creationId xmlns:a16="http://schemas.microsoft.com/office/drawing/2014/main" id="{BBC82047-03B7-401A-BFAC-F045078C47EB}"/>
                </a:ext>
              </a:extLst>
            </p:cNvPr>
            <p:cNvSpPr>
              <a:spLocks/>
            </p:cNvSpPr>
            <p:nvPr/>
          </p:nvSpPr>
          <p:spPr bwMode="auto">
            <a:xfrm>
              <a:off x="8060106" y="5102071"/>
              <a:ext cx="485516" cy="518052"/>
            </a:xfrm>
            <a:custGeom>
              <a:avLst/>
              <a:gdLst>
                <a:gd name="T0" fmla="*/ 6 w 103"/>
                <a:gd name="T1" fmla="*/ 65 h 110"/>
                <a:gd name="T2" fmla="*/ 98 w 103"/>
                <a:gd name="T3" fmla="*/ 109 h 110"/>
                <a:gd name="T4" fmla="*/ 103 w 103"/>
                <a:gd name="T5" fmla="*/ 105 h 110"/>
                <a:gd name="T6" fmla="*/ 102 w 103"/>
                <a:gd name="T7" fmla="*/ 55 h 110"/>
                <a:gd name="T8" fmla="*/ 99 w 103"/>
                <a:gd name="T9" fmla="*/ 4 h 110"/>
                <a:gd name="T10" fmla="*/ 92 w 103"/>
                <a:gd name="T11" fmla="*/ 1 h 110"/>
                <a:gd name="T12" fmla="*/ 6 w 103"/>
                <a:gd name="T13" fmla="*/ 61 h 110"/>
                <a:gd name="T14" fmla="*/ 13 w 103"/>
                <a:gd name="T15" fmla="*/ 70 h 110"/>
                <a:gd name="T16" fmla="*/ 55 w 103"/>
                <a:gd name="T17" fmla="*/ 39 h 110"/>
                <a:gd name="T18" fmla="*/ 97 w 103"/>
                <a:gd name="T19" fmla="*/ 8 h 110"/>
                <a:gd name="T20" fmla="*/ 90 w 103"/>
                <a:gd name="T21" fmla="*/ 5 h 110"/>
                <a:gd name="T22" fmla="*/ 94 w 103"/>
                <a:gd name="T23" fmla="*/ 55 h 110"/>
                <a:gd name="T24" fmla="*/ 96 w 103"/>
                <a:gd name="T25" fmla="*/ 106 h 110"/>
                <a:gd name="T26" fmla="*/ 101 w 103"/>
                <a:gd name="T27" fmla="*/ 102 h 110"/>
                <a:gd name="T28" fmla="*/ 8 w 103"/>
                <a:gd name="T29" fmla="*/ 62 h 110"/>
                <a:gd name="T30" fmla="*/ 6 w 103"/>
                <a:gd name="T31" fmla="*/ 6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3" h="110">
                  <a:moveTo>
                    <a:pt x="6" y="65"/>
                  </a:moveTo>
                  <a:cubicBezTo>
                    <a:pt x="37" y="80"/>
                    <a:pt x="67" y="95"/>
                    <a:pt x="98" y="109"/>
                  </a:cubicBezTo>
                  <a:cubicBezTo>
                    <a:pt x="100" y="110"/>
                    <a:pt x="103" y="108"/>
                    <a:pt x="103" y="105"/>
                  </a:cubicBezTo>
                  <a:cubicBezTo>
                    <a:pt x="103" y="88"/>
                    <a:pt x="102" y="71"/>
                    <a:pt x="102" y="55"/>
                  </a:cubicBezTo>
                  <a:cubicBezTo>
                    <a:pt x="101" y="38"/>
                    <a:pt x="99" y="21"/>
                    <a:pt x="99" y="4"/>
                  </a:cubicBezTo>
                  <a:cubicBezTo>
                    <a:pt x="99" y="1"/>
                    <a:pt x="94" y="0"/>
                    <a:pt x="92" y="1"/>
                  </a:cubicBezTo>
                  <a:cubicBezTo>
                    <a:pt x="63" y="20"/>
                    <a:pt x="33" y="40"/>
                    <a:pt x="6" y="61"/>
                  </a:cubicBezTo>
                  <a:cubicBezTo>
                    <a:pt x="0" y="66"/>
                    <a:pt x="7" y="74"/>
                    <a:pt x="13" y="70"/>
                  </a:cubicBezTo>
                  <a:cubicBezTo>
                    <a:pt x="27" y="61"/>
                    <a:pt x="41" y="50"/>
                    <a:pt x="55" y="39"/>
                  </a:cubicBezTo>
                  <a:cubicBezTo>
                    <a:pt x="69" y="29"/>
                    <a:pt x="83" y="19"/>
                    <a:pt x="97" y="8"/>
                  </a:cubicBezTo>
                  <a:cubicBezTo>
                    <a:pt x="95" y="7"/>
                    <a:pt x="93" y="6"/>
                    <a:pt x="90" y="5"/>
                  </a:cubicBezTo>
                  <a:cubicBezTo>
                    <a:pt x="93" y="22"/>
                    <a:pt x="93" y="39"/>
                    <a:pt x="94" y="55"/>
                  </a:cubicBezTo>
                  <a:cubicBezTo>
                    <a:pt x="95" y="72"/>
                    <a:pt x="95" y="89"/>
                    <a:pt x="96" y="106"/>
                  </a:cubicBezTo>
                  <a:cubicBezTo>
                    <a:pt x="97" y="105"/>
                    <a:pt x="99" y="103"/>
                    <a:pt x="101" y="102"/>
                  </a:cubicBezTo>
                  <a:cubicBezTo>
                    <a:pt x="70" y="88"/>
                    <a:pt x="39" y="75"/>
                    <a:pt x="8" y="62"/>
                  </a:cubicBezTo>
                  <a:cubicBezTo>
                    <a:pt x="6" y="61"/>
                    <a:pt x="4" y="64"/>
                    <a:pt x="6" y="65"/>
                  </a:cubicBezTo>
                  <a:close/>
                </a:path>
              </a:pathLst>
            </a:custGeom>
            <a:solidFill>
              <a:srgbClr val="EDED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87" name="Freeform 101">
              <a:extLst>
                <a:ext uri="{FF2B5EF4-FFF2-40B4-BE49-F238E27FC236}">
                  <a16:creationId xmlns:a16="http://schemas.microsoft.com/office/drawing/2014/main" id="{AD926F3F-40D7-458C-8E8D-9F6C08159B5E}"/>
                </a:ext>
              </a:extLst>
            </p:cNvPr>
            <p:cNvSpPr>
              <a:spLocks/>
            </p:cNvSpPr>
            <p:nvPr/>
          </p:nvSpPr>
          <p:spPr bwMode="auto">
            <a:xfrm>
              <a:off x="7321820" y="1600848"/>
              <a:ext cx="583121" cy="1146219"/>
            </a:xfrm>
            <a:custGeom>
              <a:avLst/>
              <a:gdLst>
                <a:gd name="T0" fmla="*/ 106 w 124"/>
                <a:gd name="T1" fmla="*/ 244 h 244"/>
                <a:gd name="T2" fmla="*/ 60 w 124"/>
                <a:gd name="T3" fmla="*/ 231 h 244"/>
                <a:gd name="T4" fmla="*/ 30 w 124"/>
                <a:gd name="T5" fmla="*/ 183 h 244"/>
                <a:gd name="T6" fmla="*/ 15 w 124"/>
                <a:gd name="T7" fmla="*/ 120 h 244"/>
                <a:gd name="T8" fmla="*/ 29 w 124"/>
                <a:gd name="T9" fmla="*/ 89 h 244"/>
                <a:gd name="T10" fmla="*/ 55 w 124"/>
                <a:gd name="T11" fmla="*/ 26 h 244"/>
                <a:gd name="T12" fmla="*/ 91 w 124"/>
                <a:gd name="T13" fmla="*/ 54 h 244"/>
                <a:gd name="T14" fmla="*/ 96 w 124"/>
                <a:gd name="T15" fmla="*/ 68 h 244"/>
                <a:gd name="T16" fmla="*/ 109 w 124"/>
                <a:gd name="T17" fmla="*/ 69 h 244"/>
                <a:gd name="T18" fmla="*/ 98 w 124"/>
                <a:gd name="T19" fmla="*/ 134 h 244"/>
                <a:gd name="T20" fmla="*/ 122 w 124"/>
                <a:gd name="T21" fmla="*/ 153 h 244"/>
                <a:gd name="T22" fmla="*/ 106 w 124"/>
                <a:gd name="T23"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4" h="244">
                  <a:moveTo>
                    <a:pt x="106" y="244"/>
                  </a:moveTo>
                  <a:cubicBezTo>
                    <a:pt x="106" y="243"/>
                    <a:pt x="82" y="242"/>
                    <a:pt x="60" y="231"/>
                  </a:cubicBezTo>
                  <a:cubicBezTo>
                    <a:pt x="38" y="221"/>
                    <a:pt x="19" y="202"/>
                    <a:pt x="30" y="183"/>
                  </a:cubicBezTo>
                  <a:cubicBezTo>
                    <a:pt x="46" y="157"/>
                    <a:pt x="0" y="135"/>
                    <a:pt x="15" y="120"/>
                  </a:cubicBezTo>
                  <a:cubicBezTo>
                    <a:pt x="31" y="107"/>
                    <a:pt x="35" y="118"/>
                    <a:pt x="29" y="89"/>
                  </a:cubicBezTo>
                  <a:cubicBezTo>
                    <a:pt x="24" y="60"/>
                    <a:pt x="44" y="53"/>
                    <a:pt x="55" y="26"/>
                  </a:cubicBezTo>
                  <a:cubicBezTo>
                    <a:pt x="68" y="0"/>
                    <a:pt x="98" y="20"/>
                    <a:pt x="91" y="54"/>
                  </a:cubicBezTo>
                  <a:cubicBezTo>
                    <a:pt x="87" y="75"/>
                    <a:pt x="90" y="71"/>
                    <a:pt x="96" y="68"/>
                  </a:cubicBezTo>
                  <a:cubicBezTo>
                    <a:pt x="99" y="65"/>
                    <a:pt x="104" y="62"/>
                    <a:pt x="109" y="69"/>
                  </a:cubicBezTo>
                  <a:cubicBezTo>
                    <a:pt x="117" y="82"/>
                    <a:pt x="83" y="139"/>
                    <a:pt x="98" y="134"/>
                  </a:cubicBezTo>
                  <a:cubicBezTo>
                    <a:pt x="112" y="128"/>
                    <a:pt x="124" y="137"/>
                    <a:pt x="122" y="153"/>
                  </a:cubicBezTo>
                  <a:cubicBezTo>
                    <a:pt x="117" y="189"/>
                    <a:pt x="105" y="243"/>
                    <a:pt x="106" y="244"/>
                  </a:cubicBezTo>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88" name="Freeform 102">
              <a:extLst>
                <a:ext uri="{FF2B5EF4-FFF2-40B4-BE49-F238E27FC236}">
                  <a16:creationId xmlns:a16="http://schemas.microsoft.com/office/drawing/2014/main" id="{C69E0869-D535-4F8A-8288-E0A28AE858B1}"/>
                </a:ext>
              </a:extLst>
            </p:cNvPr>
            <p:cNvSpPr>
              <a:spLocks/>
            </p:cNvSpPr>
            <p:nvPr/>
          </p:nvSpPr>
          <p:spPr bwMode="auto">
            <a:xfrm>
              <a:off x="7466974" y="1821082"/>
              <a:ext cx="405431" cy="996059"/>
            </a:xfrm>
            <a:custGeom>
              <a:avLst/>
              <a:gdLst>
                <a:gd name="T0" fmla="*/ 86 w 86"/>
                <a:gd name="T1" fmla="*/ 212 h 212"/>
                <a:gd name="T2" fmla="*/ 85 w 86"/>
                <a:gd name="T3" fmla="*/ 211 h 212"/>
                <a:gd name="T4" fmla="*/ 35 w 86"/>
                <a:gd name="T5" fmla="*/ 117 h 212"/>
                <a:gd name="T6" fmla="*/ 35 w 86"/>
                <a:gd name="T7" fmla="*/ 117 h 212"/>
                <a:gd name="T8" fmla="*/ 35 w 86"/>
                <a:gd name="T9" fmla="*/ 117 h 212"/>
                <a:gd name="T10" fmla="*/ 8 w 86"/>
                <a:gd name="T11" fmla="*/ 94 h 212"/>
                <a:gd name="T12" fmla="*/ 0 w 86"/>
                <a:gd name="T13" fmla="*/ 86 h 212"/>
                <a:gd name="T14" fmla="*/ 0 w 86"/>
                <a:gd name="T15" fmla="*/ 85 h 212"/>
                <a:gd name="T16" fmla="*/ 0 w 86"/>
                <a:gd name="T17" fmla="*/ 85 h 212"/>
                <a:gd name="T18" fmla="*/ 1 w 86"/>
                <a:gd name="T19" fmla="*/ 85 h 212"/>
                <a:gd name="T20" fmla="*/ 8 w 86"/>
                <a:gd name="T21" fmla="*/ 94 h 212"/>
                <a:gd name="T22" fmla="*/ 33 w 86"/>
                <a:gd name="T23" fmla="*/ 115 h 212"/>
                <a:gd name="T24" fmla="*/ 34 w 86"/>
                <a:gd name="T25" fmla="*/ 115 h 212"/>
                <a:gd name="T26" fmla="*/ 34 w 86"/>
                <a:gd name="T27" fmla="*/ 114 h 212"/>
                <a:gd name="T28" fmla="*/ 27 w 86"/>
                <a:gd name="T29" fmla="*/ 61 h 212"/>
                <a:gd name="T30" fmla="*/ 27 w 86"/>
                <a:gd name="T31" fmla="*/ 61 h 212"/>
                <a:gd name="T32" fmla="*/ 26 w 86"/>
                <a:gd name="T33" fmla="*/ 60 h 212"/>
                <a:gd name="T34" fmla="*/ 26 w 86"/>
                <a:gd name="T35" fmla="*/ 60 h 212"/>
                <a:gd name="T36" fmla="*/ 10 w 86"/>
                <a:gd name="T37" fmla="*/ 25 h 212"/>
                <a:gd name="T38" fmla="*/ 10 w 86"/>
                <a:gd name="T39" fmla="*/ 24 h 212"/>
                <a:gd name="T40" fmla="*/ 10 w 86"/>
                <a:gd name="T41" fmla="*/ 24 h 212"/>
                <a:gd name="T42" fmla="*/ 11 w 86"/>
                <a:gd name="T43" fmla="*/ 25 h 212"/>
                <a:gd name="T44" fmla="*/ 25 w 86"/>
                <a:gd name="T45" fmla="*/ 57 h 212"/>
                <a:gd name="T46" fmla="*/ 27 w 86"/>
                <a:gd name="T47" fmla="*/ 59 h 212"/>
                <a:gd name="T48" fmla="*/ 27 w 86"/>
                <a:gd name="T49" fmla="*/ 57 h 212"/>
                <a:gd name="T50" fmla="*/ 32 w 86"/>
                <a:gd name="T51" fmla="*/ 1 h 212"/>
                <a:gd name="T52" fmla="*/ 32 w 86"/>
                <a:gd name="T53" fmla="*/ 0 h 212"/>
                <a:gd name="T54" fmla="*/ 33 w 86"/>
                <a:gd name="T55" fmla="*/ 0 h 212"/>
                <a:gd name="T56" fmla="*/ 33 w 86"/>
                <a:gd name="T57" fmla="*/ 1 h 212"/>
                <a:gd name="T58" fmla="*/ 29 w 86"/>
                <a:gd name="T59" fmla="*/ 76 h 212"/>
                <a:gd name="T60" fmla="*/ 29 w 86"/>
                <a:gd name="T61" fmla="*/ 78 h 212"/>
                <a:gd name="T62" fmla="*/ 30 w 86"/>
                <a:gd name="T63" fmla="*/ 77 h 212"/>
                <a:gd name="T64" fmla="*/ 59 w 86"/>
                <a:gd name="T65" fmla="*/ 42 h 212"/>
                <a:gd name="T66" fmla="*/ 59 w 86"/>
                <a:gd name="T67" fmla="*/ 42 h 212"/>
                <a:gd name="T68" fmla="*/ 60 w 86"/>
                <a:gd name="T69" fmla="*/ 42 h 212"/>
                <a:gd name="T70" fmla="*/ 60 w 86"/>
                <a:gd name="T71" fmla="*/ 42 h 212"/>
                <a:gd name="T72" fmla="*/ 29 w 86"/>
                <a:gd name="T73" fmla="*/ 79 h 212"/>
                <a:gd name="T74" fmla="*/ 29 w 86"/>
                <a:gd name="T75" fmla="*/ 79 h 212"/>
                <a:gd name="T76" fmla="*/ 29 w 86"/>
                <a:gd name="T77" fmla="*/ 80 h 212"/>
                <a:gd name="T78" fmla="*/ 36 w 86"/>
                <a:gd name="T79" fmla="*/ 116 h 212"/>
                <a:gd name="T80" fmla="*/ 36 w 86"/>
                <a:gd name="T81" fmla="*/ 116 h 212"/>
                <a:gd name="T82" fmla="*/ 36 w 86"/>
                <a:gd name="T83" fmla="*/ 116 h 212"/>
                <a:gd name="T84" fmla="*/ 36 w 86"/>
                <a:gd name="T85" fmla="*/ 117 h 212"/>
                <a:gd name="T86" fmla="*/ 36 w 86"/>
                <a:gd name="T87" fmla="*/ 117 h 212"/>
                <a:gd name="T88" fmla="*/ 36 w 86"/>
                <a:gd name="T89" fmla="*/ 117 h 212"/>
                <a:gd name="T90" fmla="*/ 47 w 86"/>
                <a:gd name="T91" fmla="*/ 149 h 212"/>
                <a:gd name="T92" fmla="*/ 48 w 86"/>
                <a:gd name="T93" fmla="*/ 150 h 212"/>
                <a:gd name="T94" fmla="*/ 48 w 86"/>
                <a:gd name="T95" fmla="*/ 148 h 212"/>
                <a:gd name="T96" fmla="*/ 69 w 86"/>
                <a:gd name="T97" fmla="*/ 100 h 212"/>
                <a:gd name="T98" fmla="*/ 70 w 86"/>
                <a:gd name="T99" fmla="*/ 100 h 212"/>
                <a:gd name="T100" fmla="*/ 70 w 86"/>
                <a:gd name="T101" fmla="*/ 100 h 212"/>
                <a:gd name="T102" fmla="*/ 70 w 86"/>
                <a:gd name="T103" fmla="*/ 101 h 212"/>
                <a:gd name="T104" fmla="*/ 48 w 86"/>
                <a:gd name="T105" fmla="*/ 151 h 212"/>
                <a:gd name="T106" fmla="*/ 48 w 86"/>
                <a:gd name="T107" fmla="*/ 152 h 212"/>
                <a:gd name="T108" fmla="*/ 49 w 86"/>
                <a:gd name="T109" fmla="*/ 152 h 212"/>
                <a:gd name="T110" fmla="*/ 86 w 86"/>
                <a:gd name="T111" fmla="*/ 211 h 212"/>
                <a:gd name="T112" fmla="*/ 86 w 86"/>
                <a:gd name="T113" fmla="*/ 211 h 212"/>
                <a:gd name="T114" fmla="*/ 86 w 86"/>
                <a:gd name="T115" fmla="*/ 21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 h="212">
                  <a:moveTo>
                    <a:pt x="86" y="212"/>
                  </a:moveTo>
                  <a:cubicBezTo>
                    <a:pt x="85" y="211"/>
                    <a:pt x="85" y="211"/>
                    <a:pt x="85" y="211"/>
                  </a:cubicBezTo>
                  <a:cubicBezTo>
                    <a:pt x="67" y="190"/>
                    <a:pt x="45" y="156"/>
                    <a:pt x="35" y="117"/>
                  </a:cubicBezTo>
                  <a:cubicBezTo>
                    <a:pt x="35" y="117"/>
                    <a:pt x="35" y="117"/>
                    <a:pt x="35" y="117"/>
                  </a:cubicBezTo>
                  <a:cubicBezTo>
                    <a:pt x="35" y="117"/>
                    <a:pt x="35" y="117"/>
                    <a:pt x="35" y="117"/>
                  </a:cubicBezTo>
                  <a:cubicBezTo>
                    <a:pt x="25" y="111"/>
                    <a:pt x="16" y="103"/>
                    <a:pt x="8" y="94"/>
                  </a:cubicBezTo>
                  <a:cubicBezTo>
                    <a:pt x="5" y="92"/>
                    <a:pt x="2" y="89"/>
                    <a:pt x="0" y="86"/>
                  </a:cubicBezTo>
                  <a:cubicBezTo>
                    <a:pt x="0" y="85"/>
                    <a:pt x="0" y="85"/>
                    <a:pt x="0" y="85"/>
                  </a:cubicBezTo>
                  <a:cubicBezTo>
                    <a:pt x="0" y="85"/>
                    <a:pt x="0" y="85"/>
                    <a:pt x="0" y="85"/>
                  </a:cubicBezTo>
                  <a:cubicBezTo>
                    <a:pt x="1" y="85"/>
                    <a:pt x="1" y="85"/>
                    <a:pt x="1" y="85"/>
                  </a:cubicBezTo>
                  <a:cubicBezTo>
                    <a:pt x="3" y="88"/>
                    <a:pt x="6" y="91"/>
                    <a:pt x="8" y="94"/>
                  </a:cubicBezTo>
                  <a:cubicBezTo>
                    <a:pt x="16" y="101"/>
                    <a:pt x="24" y="109"/>
                    <a:pt x="33" y="115"/>
                  </a:cubicBezTo>
                  <a:cubicBezTo>
                    <a:pt x="33" y="115"/>
                    <a:pt x="34" y="115"/>
                    <a:pt x="34" y="115"/>
                  </a:cubicBezTo>
                  <a:cubicBezTo>
                    <a:pt x="34" y="115"/>
                    <a:pt x="34" y="114"/>
                    <a:pt x="34" y="114"/>
                  </a:cubicBezTo>
                  <a:cubicBezTo>
                    <a:pt x="30" y="97"/>
                    <a:pt x="27" y="80"/>
                    <a:pt x="27" y="61"/>
                  </a:cubicBezTo>
                  <a:cubicBezTo>
                    <a:pt x="27" y="61"/>
                    <a:pt x="27" y="61"/>
                    <a:pt x="27" y="61"/>
                  </a:cubicBezTo>
                  <a:cubicBezTo>
                    <a:pt x="26" y="60"/>
                    <a:pt x="26" y="60"/>
                    <a:pt x="26" y="60"/>
                  </a:cubicBezTo>
                  <a:cubicBezTo>
                    <a:pt x="26" y="60"/>
                    <a:pt x="26" y="60"/>
                    <a:pt x="26" y="60"/>
                  </a:cubicBezTo>
                  <a:cubicBezTo>
                    <a:pt x="19" y="50"/>
                    <a:pt x="14" y="38"/>
                    <a:pt x="10" y="25"/>
                  </a:cubicBezTo>
                  <a:cubicBezTo>
                    <a:pt x="10" y="24"/>
                    <a:pt x="10" y="24"/>
                    <a:pt x="10" y="24"/>
                  </a:cubicBezTo>
                  <a:cubicBezTo>
                    <a:pt x="10" y="24"/>
                    <a:pt x="10" y="24"/>
                    <a:pt x="10" y="24"/>
                  </a:cubicBezTo>
                  <a:cubicBezTo>
                    <a:pt x="11" y="25"/>
                    <a:pt x="11" y="25"/>
                    <a:pt x="11" y="25"/>
                  </a:cubicBezTo>
                  <a:cubicBezTo>
                    <a:pt x="14" y="36"/>
                    <a:pt x="19" y="47"/>
                    <a:pt x="25" y="57"/>
                  </a:cubicBezTo>
                  <a:cubicBezTo>
                    <a:pt x="26" y="58"/>
                    <a:pt x="26" y="59"/>
                    <a:pt x="27" y="59"/>
                  </a:cubicBezTo>
                  <a:cubicBezTo>
                    <a:pt x="27" y="59"/>
                    <a:pt x="27" y="58"/>
                    <a:pt x="27" y="57"/>
                  </a:cubicBezTo>
                  <a:cubicBezTo>
                    <a:pt x="26" y="39"/>
                    <a:pt x="28" y="21"/>
                    <a:pt x="32" y="1"/>
                  </a:cubicBezTo>
                  <a:cubicBezTo>
                    <a:pt x="32" y="0"/>
                    <a:pt x="32" y="0"/>
                    <a:pt x="32" y="0"/>
                  </a:cubicBezTo>
                  <a:cubicBezTo>
                    <a:pt x="33" y="0"/>
                    <a:pt x="33" y="0"/>
                    <a:pt x="33" y="0"/>
                  </a:cubicBezTo>
                  <a:cubicBezTo>
                    <a:pt x="33" y="1"/>
                    <a:pt x="33" y="1"/>
                    <a:pt x="33" y="1"/>
                  </a:cubicBezTo>
                  <a:cubicBezTo>
                    <a:pt x="27" y="28"/>
                    <a:pt x="26" y="53"/>
                    <a:pt x="29" y="76"/>
                  </a:cubicBezTo>
                  <a:cubicBezTo>
                    <a:pt x="29" y="77"/>
                    <a:pt x="29" y="77"/>
                    <a:pt x="29" y="78"/>
                  </a:cubicBezTo>
                  <a:cubicBezTo>
                    <a:pt x="30" y="77"/>
                    <a:pt x="30" y="77"/>
                    <a:pt x="30" y="77"/>
                  </a:cubicBezTo>
                  <a:cubicBezTo>
                    <a:pt x="41" y="66"/>
                    <a:pt x="51" y="54"/>
                    <a:pt x="59" y="42"/>
                  </a:cubicBezTo>
                  <a:cubicBezTo>
                    <a:pt x="59" y="42"/>
                    <a:pt x="59" y="42"/>
                    <a:pt x="59" y="42"/>
                  </a:cubicBezTo>
                  <a:cubicBezTo>
                    <a:pt x="60" y="42"/>
                    <a:pt x="60" y="42"/>
                    <a:pt x="60" y="42"/>
                  </a:cubicBezTo>
                  <a:cubicBezTo>
                    <a:pt x="60" y="42"/>
                    <a:pt x="60" y="42"/>
                    <a:pt x="60" y="42"/>
                  </a:cubicBezTo>
                  <a:cubicBezTo>
                    <a:pt x="51" y="56"/>
                    <a:pt x="41" y="68"/>
                    <a:pt x="29" y="79"/>
                  </a:cubicBezTo>
                  <a:cubicBezTo>
                    <a:pt x="29" y="79"/>
                    <a:pt x="29" y="79"/>
                    <a:pt x="29" y="79"/>
                  </a:cubicBezTo>
                  <a:cubicBezTo>
                    <a:pt x="29" y="80"/>
                    <a:pt x="29" y="80"/>
                    <a:pt x="29" y="80"/>
                  </a:cubicBezTo>
                  <a:cubicBezTo>
                    <a:pt x="30" y="93"/>
                    <a:pt x="32" y="105"/>
                    <a:pt x="36" y="116"/>
                  </a:cubicBezTo>
                  <a:cubicBezTo>
                    <a:pt x="36" y="116"/>
                    <a:pt x="36" y="116"/>
                    <a:pt x="36" y="116"/>
                  </a:cubicBezTo>
                  <a:cubicBezTo>
                    <a:pt x="36" y="116"/>
                    <a:pt x="36" y="116"/>
                    <a:pt x="36" y="116"/>
                  </a:cubicBezTo>
                  <a:cubicBezTo>
                    <a:pt x="36" y="117"/>
                    <a:pt x="36" y="117"/>
                    <a:pt x="36" y="117"/>
                  </a:cubicBezTo>
                  <a:cubicBezTo>
                    <a:pt x="36" y="117"/>
                    <a:pt x="36" y="117"/>
                    <a:pt x="36" y="117"/>
                  </a:cubicBezTo>
                  <a:cubicBezTo>
                    <a:pt x="36" y="117"/>
                    <a:pt x="36" y="117"/>
                    <a:pt x="36" y="117"/>
                  </a:cubicBezTo>
                  <a:cubicBezTo>
                    <a:pt x="39" y="127"/>
                    <a:pt x="42" y="138"/>
                    <a:pt x="47" y="149"/>
                  </a:cubicBezTo>
                  <a:cubicBezTo>
                    <a:pt x="47" y="149"/>
                    <a:pt x="48" y="150"/>
                    <a:pt x="48" y="150"/>
                  </a:cubicBezTo>
                  <a:cubicBezTo>
                    <a:pt x="48" y="150"/>
                    <a:pt x="48" y="149"/>
                    <a:pt x="48" y="148"/>
                  </a:cubicBezTo>
                  <a:cubicBezTo>
                    <a:pt x="53" y="131"/>
                    <a:pt x="60" y="115"/>
                    <a:pt x="69" y="100"/>
                  </a:cubicBezTo>
                  <a:cubicBezTo>
                    <a:pt x="70" y="100"/>
                    <a:pt x="70" y="100"/>
                    <a:pt x="70" y="100"/>
                  </a:cubicBezTo>
                  <a:cubicBezTo>
                    <a:pt x="70" y="100"/>
                    <a:pt x="70" y="100"/>
                    <a:pt x="70" y="100"/>
                  </a:cubicBezTo>
                  <a:cubicBezTo>
                    <a:pt x="70" y="101"/>
                    <a:pt x="70" y="101"/>
                    <a:pt x="70" y="101"/>
                  </a:cubicBezTo>
                  <a:cubicBezTo>
                    <a:pt x="61" y="116"/>
                    <a:pt x="53" y="133"/>
                    <a:pt x="48" y="151"/>
                  </a:cubicBezTo>
                  <a:cubicBezTo>
                    <a:pt x="48" y="152"/>
                    <a:pt x="48" y="152"/>
                    <a:pt x="48" y="152"/>
                  </a:cubicBezTo>
                  <a:cubicBezTo>
                    <a:pt x="49" y="152"/>
                    <a:pt x="49" y="152"/>
                    <a:pt x="49" y="152"/>
                  </a:cubicBezTo>
                  <a:cubicBezTo>
                    <a:pt x="57" y="171"/>
                    <a:pt x="69" y="190"/>
                    <a:pt x="86" y="211"/>
                  </a:cubicBezTo>
                  <a:cubicBezTo>
                    <a:pt x="86" y="211"/>
                    <a:pt x="86" y="211"/>
                    <a:pt x="86" y="211"/>
                  </a:cubicBezTo>
                  <a:cubicBezTo>
                    <a:pt x="86" y="212"/>
                    <a:pt x="86" y="212"/>
                    <a:pt x="86" y="212"/>
                  </a:cubicBezTo>
                </a:path>
              </a:pathLst>
            </a:custGeom>
            <a:solidFill>
              <a:srgbClr val="379C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89" name="Freeform 103">
              <a:extLst>
                <a:ext uri="{FF2B5EF4-FFF2-40B4-BE49-F238E27FC236}">
                  <a16:creationId xmlns:a16="http://schemas.microsoft.com/office/drawing/2014/main" id="{DAE62973-71B3-4879-A100-2851EE6C125E}"/>
                </a:ext>
              </a:extLst>
            </p:cNvPr>
            <p:cNvSpPr>
              <a:spLocks/>
            </p:cNvSpPr>
            <p:nvPr/>
          </p:nvSpPr>
          <p:spPr bwMode="auto">
            <a:xfrm>
              <a:off x="6450894" y="2586896"/>
              <a:ext cx="1116187" cy="598137"/>
            </a:xfrm>
            <a:custGeom>
              <a:avLst/>
              <a:gdLst>
                <a:gd name="T0" fmla="*/ 234 w 237"/>
                <a:gd name="T1" fmla="*/ 123 h 127"/>
                <a:gd name="T2" fmla="*/ 230 w 237"/>
                <a:gd name="T3" fmla="*/ 72 h 127"/>
                <a:gd name="T4" fmla="*/ 187 w 237"/>
                <a:gd name="T5" fmla="*/ 32 h 127"/>
                <a:gd name="T6" fmla="*/ 153 w 237"/>
                <a:gd name="T7" fmla="*/ 19 h 127"/>
                <a:gd name="T8" fmla="*/ 127 w 237"/>
                <a:gd name="T9" fmla="*/ 7 h 127"/>
                <a:gd name="T10" fmla="*/ 95 w 237"/>
                <a:gd name="T11" fmla="*/ 17 h 127"/>
                <a:gd name="T12" fmla="*/ 28 w 237"/>
                <a:gd name="T13" fmla="*/ 35 h 127"/>
                <a:gd name="T14" fmla="*/ 50 w 237"/>
                <a:gd name="T15" fmla="*/ 78 h 127"/>
                <a:gd name="T16" fmla="*/ 61 w 237"/>
                <a:gd name="T17" fmla="*/ 100 h 127"/>
                <a:gd name="T18" fmla="*/ 99 w 237"/>
                <a:gd name="T19" fmla="*/ 98 h 127"/>
                <a:gd name="T20" fmla="*/ 127 w 237"/>
                <a:gd name="T21" fmla="*/ 99 h 127"/>
                <a:gd name="T22" fmla="*/ 142 w 237"/>
                <a:gd name="T23" fmla="*/ 127 h 127"/>
                <a:gd name="T24" fmla="*/ 234 w 237"/>
                <a:gd name="T25" fmla="*/ 12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 h="127">
                  <a:moveTo>
                    <a:pt x="234" y="123"/>
                  </a:moveTo>
                  <a:cubicBezTo>
                    <a:pt x="234" y="124"/>
                    <a:pt x="237" y="97"/>
                    <a:pt x="230" y="72"/>
                  </a:cubicBezTo>
                  <a:cubicBezTo>
                    <a:pt x="223" y="47"/>
                    <a:pt x="208" y="23"/>
                    <a:pt x="187" y="32"/>
                  </a:cubicBezTo>
                  <a:cubicBezTo>
                    <a:pt x="173" y="39"/>
                    <a:pt x="162" y="29"/>
                    <a:pt x="153" y="19"/>
                  </a:cubicBezTo>
                  <a:cubicBezTo>
                    <a:pt x="144" y="10"/>
                    <a:pt x="136" y="0"/>
                    <a:pt x="127" y="7"/>
                  </a:cubicBezTo>
                  <a:cubicBezTo>
                    <a:pt x="112" y="22"/>
                    <a:pt x="122" y="28"/>
                    <a:pt x="95" y="17"/>
                  </a:cubicBezTo>
                  <a:cubicBezTo>
                    <a:pt x="66" y="6"/>
                    <a:pt x="56" y="27"/>
                    <a:pt x="28" y="35"/>
                  </a:cubicBezTo>
                  <a:cubicBezTo>
                    <a:pt x="0" y="45"/>
                    <a:pt x="14" y="80"/>
                    <a:pt x="50" y="78"/>
                  </a:cubicBezTo>
                  <a:cubicBezTo>
                    <a:pt x="86" y="77"/>
                    <a:pt x="47" y="86"/>
                    <a:pt x="61" y="100"/>
                  </a:cubicBezTo>
                  <a:cubicBezTo>
                    <a:pt x="67" y="105"/>
                    <a:pt x="84" y="102"/>
                    <a:pt x="99" y="98"/>
                  </a:cubicBezTo>
                  <a:cubicBezTo>
                    <a:pt x="116" y="94"/>
                    <a:pt x="131" y="91"/>
                    <a:pt x="127" y="99"/>
                  </a:cubicBezTo>
                  <a:cubicBezTo>
                    <a:pt x="119" y="113"/>
                    <a:pt x="125" y="127"/>
                    <a:pt x="142" y="127"/>
                  </a:cubicBezTo>
                  <a:cubicBezTo>
                    <a:pt x="179" y="127"/>
                    <a:pt x="234" y="123"/>
                    <a:pt x="234" y="123"/>
                  </a:cubicBezTo>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90" name="Freeform 104">
              <a:extLst>
                <a:ext uri="{FF2B5EF4-FFF2-40B4-BE49-F238E27FC236}">
                  <a16:creationId xmlns:a16="http://schemas.microsoft.com/office/drawing/2014/main" id="{1A766D71-769F-4C00-A603-7C6ECE66B65E}"/>
                </a:ext>
              </a:extLst>
            </p:cNvPr>
            <p:cNvSpPr>
              <a:spLocks/>
            </p:cNvSpPr>
            <p:nvPr/>
          </p:nvSpPr>
          <p:spPr bwMode="auto">
            <a:xfrm>
              <a:off x="6678637" y="2704522"/>
              <a:ext cx="935995" cy="530564"/>
            </a:xfrm>
            <a:custGeom>
              <a:avLst/>
              <a:gdLst>
                <a:gd name="T0" fmla="*/ 199 w 199"/>
                <a:gd name="T1" fmla="*/ 113 h 113"/>
                <a:gd name="T2" fmla="*/ 199 w 199"/>
                <a:gd name="T3" fmla="*/ 112 h 113"/>
                <a:gd name="T4" fmla="*/ 115 w 199"/>
                <a:gd name="T5" fmla="*/ 43 h 113"/>
                <a:gd name="T6" fmla="*/ 114 w 199"/>
                <a:gd name="T7" fmla="*/ 43 h 113"/>
                <a:gd name="T8" fmla="*/ 114 w 199"/>
                <a:gd name="T9" fmla="*/ 43 h 113"/>
                <a:gd name="T10" fmla="*/ 97 w 199"/>
                <a:gd name="T11" fmla="*/ 11 h 113"/>
                <a:gd name="T12" fmla="*/ 90 w 199"/>
                <a:gd name="T13" fmla="*/ 1 h 113"/>
                <a:gd name="T14" fmla="*/ 89 w 199"/>
                <a:gd name="T15" fmla="*/ 0 h 113"/>
                <a:gd name="T16" fmla="*/ 89 w 199"/>
                <a:gd name="T17" fmla="*/ 1 h 113"/>
                <a:gd name="T18" fmla="*/ 89 w 199"/>
                <a:gd name="T19" fmla="*/ 1 h 113"/>
                <a:gd name="T20" fmla="*/ 96 w 199"/>
                <a:gd name="T21" fmla="*/ 11 h 113"/>
                <a:gd name="T22" fmla="*/ 112 w 199"/>
                <a:gd name="T23" fmla="*/ 41 h 113"/>
                <a:gd name="T24" fmla="*/ 113 w 199"/>
                <a:gd name="T25" fmla="*/ 43 h 113"/>
                <a:gd name="T26" fmla="*/ 111 w 199"/>
                <a:gd name="T27" fmla="*/ 42 h 113"/>
                <a:gd name="T28" fmla="*/ 61 w 199"/>
                <a:gd name="T29" fmla="*/ 26 h 113"/>
                <a:gd name="T30" fmla="*/ 60 w 199"/>
                <a:gd name="T31" fmla="*/ 26 h 113"/>
                <a:gd name="T32" fmla="*/ 60 w 199"/>
                <a:gd name="T33" fmla="*/ 25 h 113"/>
                <a:gd name="T34" fmla="*/ 60 w 199"/>
                <a:gd name="T35" fmla="*/ 25 h 113"/>
                <a:gd name="T36" fmla="*/ 28 w 199"/>
                <a:gd name="T37" fmla="*/ 2 h 113"/>
                <a:gd name="T38" fmla="*/ 27 w 199"/>
                <a:gd name="T39" fmla="*/ 2 h 113"/>
                <a:gd name="T40" fmla="*/ 27 w 199"/>
                <a:gd name="T41" fmla="*/ 3 h 113"/>
                <a:gd name="T42" fmla="*/ 27 w 199"/>
                <a:gd name="T43" fmla="*/ 3 h 113"/>
                <a:gd name="T44" fmla="*/ 57 w 199"/>
                <a:gd name="T45" fmla="*/ 24 h 113"/>
                <a:gd name="T46" fmla="*/ 59 w 199"/>
                <a:gd name="T47" fmla="*/ 25 h 113"/>
                <a:gd name="T48" fmla="*/ 56 w 199"/>
                <a:gd name="T49" fmla="*/ 25 h 113"/>
                <a:gd name="T50" fmla="*/ 0 w 199"/>
                <a:gd name="T51" fmla="*/ 22 h 113"/>
                <a:gd name="T52" fmla="*/ 0 w 199"/>
                <a:gd name="T53" fmla="*/ 22 h 113"/>
                <a:gd name="T54" fmla="*/ 0 w 199"/>
                <a:gd name="T55" fmla="*/ 23 h 113"/>
                <a:gd name="T56" fmla="*/ 0 w 199"/>
                <a:gd name="T57" fmla="*/ 23 h 113"/>
                <a:gd name="T58" fmla="*/ 75 w 199"/>
                <a:gd name="T59" fmla="*/ 30 h 113"/>
                <a:gd name="T60" fmla="*/ 77 w 199"/>
                <a:gd name="T61" fmla="*/ 31 h 113"/>
                <a:gd name="T62" fmla="*/ 76 w 199"/>
                <a:gd name="T63" fmla="*/ 31 h 113"/>
                <a:gd name="T64" fmla="*/ 36 w 199"/>
                <a:gd name="T65" fmla="*/ 57 h 113"/>
                <a:gd name="T66" fmla="*/ 36 w 199"/>
                <a:gd name="T67" fmla="*/ 58 h 113"/>
                <a:gd name="T68" fmla="*/ 36 w 199"/>
                <a:gd name="T69" fmla="*/ 58 h 113"/>
                <a:gd name="T70" fmla="*/ 36 w 199"/>
                <a:gd name="T71" fmla="*/ 58 h 113"/>
                <a:gd name="T72" fmla="*/ 78 w 199"/>
                <a:gd name="T73" fmla="*/ 31 h 113"/>
                <a:gd name="T74" fmla="*/ 78 w 199"/>
                <a:gd name="T75" fmla="*/ 31 h 113"/>
                <a:gd name="T76" fmla="*/ 78 w 199"/>
                <a:gd name="T77" fmla="*/ 31 h 113"/>
                <a:gd name="T78" fmla="*/ 113 w 199"/>
                <a:gd name="T79" fmla="*/ 44 h 113"/>
                <a:gd name="T80" fmla="*/ 113 w 199"/>
                <a:gd name="T81" fmla="*/ 44 h 113"/>
                <a:gd name="T82" fmla="*/ 114 w 199"/>
                <a:gd name="T83" fmla="*/ 44 h 113"/>
                <a:gd name="T84" fmla="*/ 114 w 199"/>
                <a:gd name="T85" fmla="*/ 44 h 113"/>
                <a:gd name="T86" fmla="*/ 114 w 199"/>
                <a:gd name="T87" fmla="*/ 44 h 113"/>
                <a:gd name="T88" fmla="*/ 114 w 199"/>
                <a:gd name="T89" fmla="*/ 44 h 113"/>
                <a:gd name="T90" fmla="*/ 143 w 199"/>
                <a:gd name="T91" fmla="*/ 61 h 113"/>
                <a:gd name="T92" fmla="*/ 145 w 199"/>
                <a:gd name="T93" fmla="*/ 62 h 113"/>
                <a:gd name="T94" fmla="*/ 143 w 199"/>
                <a:gd name="T95" fmla="*/ 63 h 113"/>
                <a:gd name="T96" fmla="*/ 92 w 199"/>
                <a:gd name="T97" fmla="*/ 78 h 113"/>
                <a:gd name="T98" fmla="*/ 92 w 199"/>
                <a:gd name="T99" fmla="*/ 78 h 113"/>
                <a:gd name="T100" fmla="*/ 92 w 199"/>
                <a:gd name="T101" fmla="*/ 79 h 113"/>
                <a:gd name="T102" fmla="*/ 92 w 199"/>
                <a:gd name="T103" fmla="*/ 79 h 113"/>
                <a:gd name="T104" fmla="*/ 146 w 199"/>
                <a:gd name="T105" fmla="*/ 63 h 113"/>
                <a:gd name="T106" fmla="*/ 146 w 199"/>
                <a:gd name="T107" fmla="*/ 63 h 113"/>
                <a:gd name="T108" fmla="*/ 147 w 199"/>
                <a:gd name="T109" fmla="*/ 63 h 113"/>
                <a:gd name="T110" fmla="*/ 198 w 199"/>
                <a:gd name="T111" fmla="*/ 113 h 113"/>
                <a:gd name="T112" fmla="*/ 199 w 199"/>
                <a:gd name="T113" fmla="*/ 113 h 113"/>
                <a:gd name="T114" fmla="*/ 199 w 199"/>
                <a:gd name="T115"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9" h="113">
                  <a:moveTo>
                    <a:pt x="199" y="113"/>
                  </a:moveTo>
                  <a:cubicBezTo>
                    <a:pt x="199" y="112"/>
                    <a:pt x="199" y="112"/>
                    <a:pt x="199" y="112"/>
                  </a:cubicBezTo>
                  <a:cubicBezTo>
                    <a:pt x="181" y="89"/>
                    <a:pt x="151" y="61"/>
                    <a:pt x="115" y="43"/>
                  </a:cubicBezTo>
                  <a:cubicBezTo>
                    <a:pt x="114" y="43"/>
                    <a:pt x="114" y="43"/>
                    <a:pt x="114" y="43"/>
                  </a:cubicBezTo>
                  <a:cubicBezTo>
                    <a:pt x="114" y="43"/>
                    <a:pt x="114" y="43"/>
                    <a:pt x="114" y="43"/>
                  </a:cubicBezTo>
                  <a:cubicBezTo>
                    <a:pt x="110" y="31"/>
                    <a:pt x="104" y="21"/>
                    <a:pt x="97" y="11"/>
                  </a:cubicBezTo>
                  <a:cubicBezTo>
                    <a:pt x="94" y="7"/>
                    <a:pt x="92" y="4"/>
                    <a:pt x="90" y="1"/>
                  </a:cubicBezTo>
                  <a:cubicBezTo>
                    <a:pt x="89" y="0"/>
                    <a:pt x="89" y="0"/>
                    <a:pt x="89" y="0"/>
                  </a:cubicBezTo>
                  <a:cubicBezTo>
                    <a:pt x="89" y="1"/>
                    <a:pt x="89" y="1"/>
                    <a:pt x="89" y="1"/>
                  </a:cubicBezTo>
                  <a:cubicBezTo>
                    <a:pt x="89" y="1"/>
                    <a:pt x="89" y="1"/>
                    <a:pt x="89" y="1"/>
                  </a:cubicBezTo>
                  <a:cubicBezTo>
                    <a:pt x="91" y="5"/>
                    <a:pt x="93" y="8"/>
                    <a:pt x="96" y="11"/>
                  </a:cubicBezTo>
                  <a:cubicBezTo>
                    <a:pt x="102" y="20"/>
                    <a:pt x="108" y="30"/>
                    <a:pt x="112" y="41"/>
                  </a:cubicBezTo>
                  <a:cubicBezTo>
                    <a:pt x="112" y="41"/>
                    <a:pt x="113" y="42"/>
                    <a:pt x="113" y="43"/>
                  </a:cubicBezTo>
                  <a:cubicBezTo>
                    <a:pt x="112" y="42"/>
                    <a:pt x="112" y="42"/>
                    <a:pt x="111" y="42"/>
                  </a:cubicBezTo>
                  <a:cubicBezTo>
                    <a:pt x="96" y="35"/>
                    <a:pt x="79" y="29"/>
                    <a:pt x="61" y="26"/>
                  </a:cubicBezTo>
                  <a:cubicBezTo>
                    <a:pt x="60" y="26"/>
                    <a:pt x="60" y="26"/>
                    <a:pt x="60" y="26"/>
                  </a:cubicBezTo>
                  <a:cubicBezTo>
                    <a:pt x="60" y="25"/>
                    <a:pt x="60" y="25"/>
                    <a:pt x="60" y="25"/>
                  </a:cubicBezTo>
                  <a:cubicBezTo>
                    <a:pt x="60" y="25"/>
                    <a:pt x="60" y="25"/>
                    <a:pt x="60" y="25"/>
                  </a:cubicBezTo>
                  <a:cubicBezTo>
                    <a:pt x="51" y="16"/>
                    <a:pt x="40" y="8"/>
                    <a:pt x="28" y="2"/>
                  </a:cubicBezTo>
                  <a:cubicBezTo>
                    <a:pt x="27" y="2"/>
                    <a:pt x="27" y="2"/>
                    <a:pt x="27" y="2"/>
                  </a:cubicBezTo>
                  <a:cubicBezTo>
                    <a:pt x="27" y="3"/>
                    <a:pt x="27" y="3"/>
                    <a:pt x="27" y="3"/>
                  </a:cubicBezTo>
                  <a:cubicBezTo>
                    <a:pt x="27" y="3"/>
                    <a:pt x="27" y="3"/>
                    <a:pt x="27" y="3"/>
                  </a:cubicBezTo>
                  <a:cubicBezTo>
                    <a:pt x="38" y="8"/>
                    <a:pt x="48" y="15"/>
                    <a:pt x="57" y="24"/>
                  </a:cubicBezTo>
                  <a:cubicBezTo>
                    <a:pt x="58" y="24"/>
                    <a:pt x="58" y="25"/>
                    <a:pt x="59" y="25"/>
                  </a:cubicBezTo>
                  <a:cubicBezTo>
                    <a:pt x="58" y="25"/>
                    <a:pt x="57" y="25"/>
                    <a:pt x="56" y="25"/>
                  </a:cubicBezTo>
                  <a:cubicBezTo>
                    <a:pt x="39" y="22"/>
                    <a:pt x="20" y="21"/>
                    <a:pt x="0" y="22"/>
                  </a:cubicBezTo>
                  <a:cubicBezTo>
                    <a:pt x="0" y="22"/>
                    <a:pt x="0" y="22"/>
                    <a:pt x="0" y="22"/>
                  </a:cubicBezTo>
                  <a:cubicBezTo>
                    <a:pt x="0" y="23"/>
                    <a:pt x="0" y="23"/>
                    <a:pt x="0" y="23"/>
                  </a:cubicBezTo>
                  <a:cubicBezTo>
                    <a:pt x="0" y="23"/>
                    <a:pt x="0" y="23"/>
                    <a:pt x="0" y="23"/>
                  </a:cubicBezTo>
                  <a:cubicBezTo>
                    <a:pt x="28" y="21"/>
                    <a:pt x="53" y="24"/>
                    <a:pt x="75" y="30"/>
                  </a:cubicBezTo>
                  <a:cubicBezTo>
                    <a:pt x="76" y="30"/>
                    <a:pt x="76" y="30"/>
                    <a:pt x="77" y="31"/>
                  </a:cubicBezTo>
                  <a:cubicBezTo>
                    <a:pt x="76" y="31"/>
                    <a:pt x="76" y="31"/>
                    <a:pt x="76" y="31"/>
                  </a:cubicBezTo>
                  <a:cubicBezTo>
                    <a:pt x="63" y="42"/>
                    <a:pt x="50" y="51"/>
                    <a:pt x="36" y="57"/>
                  </a:cubicBezTo>
                  <a:cubicBezTo>
                    <a:pt x="36" y="58"/>
                    <a:pt x="36" y="58"/>
                    <a:pt x="36" y="58"/>
                  </a:cubicBezTo>
                  <a:cubicBezTo>
                    <a:pt x="36" y="58"/>
                    <a:pt x="36" y="58"/>
                    <a:pt x="36" y="58"/>
                  </a:cubicBezTo>
                  <a:cubicBezTo>
                    <a:pt x="36" y="58"/>
                    <a:pt x="36" y="58"/>
                    <a:pt x="36" y="58"/>
                  </a:cubicBezTo>
                  <a:cubicBezTo>
                    <a:pt x="51" y="51"/>
                    <a:pt x="65" y="42"/>
                    <a:pt x="78" y="31"/>
                  </a:cubicBezTo>
                  <a:cubicBezTo>
                    <a:pt x="78" y="31"/>
                    <a:pt x="78" y="31"/>
                    <a:pt x="78" y="31"/>
                  </a:cubicBezTo>
                  <a:cubicBezTo>
                    <a:pt x="78" y="31"/>
                    <a:pt x="78" y="31"/>
                    <a:pt x="78" y="31"/>
                  </a:cubicBezTo>
                  <a:cubicBezTo>
                    <a:pt x="91" y="34"/>
                    <a:pt x="103" y="39"/>
                    <a:pt x="113" y="44"/>
                  </a:cubicBezTo>
                  <a:cubicBezTo>
                    <a:pt x="113" y="44"/>
                    <a:pt x="113" y="44"/>
                    <a:pt x="113" y="44"/>
                  </a:cubicBezTo>
                  <a:cubicBezTo>
                    <a:pt x="114" y="44"/>
                    <a:pt x="114" y="44"/>
                    <a:pt x="114" y="44"/>
                  </a:cubicBezTo>
                  <a:cubicBezTo>
                    <a:pt x="114" y="44"/>
                    <a:pt x="114" y="44"/>
                    <a:pt x="114" y="44"/>
                  </a:cubicBezTo>
                  <a:cubicBezTo>
                    <a:pt x="114" y="44"/>
                    <a:pt x="114" y="44"/>
                    <a:pt x="114" y="44"/>
                  </a:cubicBezTo>
                  <a:cubicBezTo>
                    <a:pt x="114" y="44"/>
                    <a:pt x="114" y="44"/>
                    <a:pt x="114" y="44"/>
                  </a:cubicBezTo>
                  <a:cubicBezTo>
                    <a:pt x="124" y="49"/>
                    <a:pt x="133" y="54"/>
                    <a:pt x="143" y="61"/>
                  </a:cubicBezTo>
                  <a:cubicBezTo>
                    <a:pt x="144" y="62"/>
                    <a:pt x="145" y="62"/>
                    <a:pt x="145" y="62"/>
                  </a:cubicBezTo>
                  <a:cubicBezTo>
                    <a:pt x="144" y="62"/>
                    <a:pt x="144" y="63"/>
                    <a:pt x="143" y="63"/>
                  </a:cubicBezTo>
                  <a:cubicBezTo>
                    <a:pt x="125" y="65"/>
                    <a:pt x="108" y="70"/>
                    <a:pt x="92" y="78"/>
                  </a:cubicBezTo>
                  <a:cubicBezTo>
                    <a:pt x="92" y="78"/>
                    <a:pt x="92" y="78"/>
                    <a:pt x="92" y="78"/>
                  </a:cubicBezTo>
                  <a:cubicBezTo>
                    <a:pt x="92" y="79"/>
                    <a:pt x="92" y="79"/>
                    <a:pt x="92" y="79"/>
                  </a:cubicBezTo>
                  <a:cubicBezTo>
                    <a:pt x="92" y="79"/>
                    <a:pt x="92" y="79"/>
                    <a:pt x="92" y="79"/>
                  </a:cubicBezTo>
                  <a:cubicBezTo>
                    <a:pt x="109" y="71"/>
                    <a:pt x="127" y="66"/>
                    <a:pt x="146" y="63"/>
                  </a:cubicBezTo>
                  <a:cubicBezTo>
                    <a:pt x="146" y="63"/>
                    <a:pt x="146" y="63"/>
                    <a:pt x="146" y="63"/>
                  </a:cubicBezTo>
                  <a:cubicBezTo>
                    <a:pt x="147" y="63"/>
                    <a:pt x="147" y="63"/>
                    <a:pt x="147" y="63"/>
                  </a:cubicBezTo>
                  <a:cubicBezTo>
                    <a:pt x="164" y="76"/>
                    <a:pt x="181" y="91"/>
                    <a:pt x="198" y="113"/>
                  </a:cubicBezTo>
                  <a:cubicBezTo>
                    <a:pt x="199" y="113"/>
                    <a:pt x="199" y="113"/>
                    <a:pt x="199" y="113"/>
                  </a:cubicBezTo>
                  <a:cubicBezTo>
                    <a:pt x="199" y="113"/>
                    <a:pt x="199" y="113"/>
                    <a:pt x="199" y="113"/>
                  </a:cubicBezTo>
                </a:path>
              </a:pathLst>
            </a:custGeom>
            <a:solidFill>
              <a:srgbClr val="379C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91" name="Freeform 105">
              <a:extLst>
                <a:ext uri="{FF2B5EF4-FFF2-40B4-BE49-F238E27FC236}">
                  <a16:creationId xmlns:a16="http://schemas.microsoft.com/office/drawing/2014/main" id="{9A4DCD1E-FC16-4F6E-85A1-E09BC0E4A46C}"/>
                </a:ext>
              </a:extLst>
            </p:cNvPr>
            <p:cNvSpPr>
              <a:spLocks/>
            </p:cNvSpPr>
            <p:nvPr/>
          </p:nvSpPr>
          <p:spPr bwMode="auto">
            <a:xfrm>
              <a:off x="6520969" y="1848612"/>
              <a:ext cx="1106176" cy="1076144"/>
            </a:xfrm>
            <a:custGeom>
              <a:avLst/>
              <a:gdLst>
                <a:gd name="T0" fmla="*/ 203 w 235"/>
                <a:gd name="T1" fmla="*/ 229 h 229"/>
                <a:gd name="T2" fmla="*/ 228 w 235"/>
                <a:gd name="T3" fmla="*/ 176 h 229"/>
                <a:gd name="T4" fmla="*/ 206 w 235"/>
                <a:gd name="T5" fmla="*/ 110 h 229"/>
                <a:gd name="T6" fmla="*/ 159 w 235"/>
                <a:gd name="T7" fmla="*/ 47 h 229"/>
                <a:gd name="T8" fmla="*/ 120 w 235"/>
                <a:gd name="T9" fmla="*/ 34 h 229"/>
                <a:gd name="T10" fmla="*/ 40 w 235"/>
                <a:gd name="T11" fmla="*/ 9 h 229"/>
                <a:gd name="T12" fmla="*/ 38 w 235"/>
                <a:gd name="T13" fmla="*/ 65 h 229"/>
                <a:gd name="T14" fmla="*/ 37 w 235"/>
                <a:gd name="T15" fmla="*/ 93 h 229"/>
                <a:gd name="T16" fmla="*/ 106 w 235"/>
                <a:gd name="T17" fmla="*/ 135 h 229"/>
                <a:gd name="T18" fmla="*/ 105 w 235"/>
                <a:gd name="T19" fmla="*/ 172 h 229"/>
                <a:gd name="T20" fmla="*/ 203 w 235"/>
                <a:gd name="T21"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229">
                  <a:moveTo>
                    <a:pt x="203" y="229"/>
                  </a:moveTo>
                  <a:cubicBezTo>
                    <a:pt x="203" y="229"/>
                    <a:pt x="220" y="205"/>
                    <a:pt x="228" y="176"/>
                  </a:cubicBezTo>
                  <a:cubicBezTo>
                    <a:pt x="235" y="148"/>
                    <a:pt x="233" y="115"/>
                    <a:pt x="206" y="110"/>
                  </a:cubicBezTo>
                  <a:cubicBezTo>
                    <a:pt x="169" y="104"/>
                    <a:pt x="185" y="43"/>
                    <a:pt x="159" y="47"/>
                  </a:cubicBezTo>
                  <a:cubicBezTo>
                    <a:pt x="134" y="51"/>
                    <a:pt x="142" y="63"/>
                    <a:pt x="120" y="34"/>
                  </a:cubicBezTo>
                  <a:cubicBezTo>
                    <a:pt x="96" y="6"/>
                    <a:pt x="74" y="20"/>
                    <a:pt x="40" y="9"/>
                  </a:cubicBezTo>
                  <a:cubicBezTo>
                    <a:pt x="5" y="0"/>
                    <a:pt x="0" y="44"/>
                    <a:pt x="38" y="65"/>
                  </a:cubicBezTo>
                  <a:cubicBezTo>
                    <a:pt x="76" y="87"/>
                    <a:pt x="30" y="71"/>
                    <a:pt x="37" y="93"/>
                  </a:cubicBezTo>
                  <a:cubicBezTo>
                    <a:pt x="43" y="112"/>
                    <a:pt x="123" y="126"/>
                    <a:pt x="106" y="135"/>
                  </a:cubicBezTo>
                  <a:cubicBezTo>
                    <a:pt x="90" y="143"/>
                    <a:pt x="88" y="162"/>
                    <a:pt x="105" y="172"/>
                  </a:cubicBezTo>
                  <a:cubicBezTo>
                    <a:pt x="143" y="197"/>
                    <a:pt x="203" y="228"/>
                    <a:pt x="203" y="229"/>
                  </a:cubicBezTo>
                </a:path>
              </a:pathLst>
            </a:custGeom>
            <a:solidFill>
              <a:srgbClr val="5ACF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92" name="Freeform 106">
              <a:extLst>
                <a:ext uri="{FF2B5EF4-FFF2-40B4-BE49-F238E27FC236}">
                  <a16:creationId xmlns:a16="http://schemas.microsoft.com/office/drawing/2014/main" id="{A777E0A1-5BBE-4B87-9895-EB03EB95DC50}"/>
                </a:ext>
              </a:extLst>
            </p:cNvPr>
            <p:cNvSpPr>
              <a:spLocks/>
            </p:cNvSpPr>
            <p:nvPr/>
          </p:nvSpPr>
          <p:spPr bwMode="auto">
            <a:xfrm>
              <a:off x="6771235" y="1998772"/>
              <a:ext cx="730777" cy="1036101"/>
            </a:xfrm>
            <a:custGeom>
              <a:avLst/>
              <a:gdLst>
                <a:gd name="T0" fmla="*/ 155 w 155"/>
                <a:gd name="T1" fmla="*/ 219 h 220"/>
                <a:gd name="T2" fmla="*/ 155 w 155"/>
                <a:gd name="T3" fmla="*/ 219 h 220"/>
                <a:gd name="T4" fmla="*/ 107 w 155"/>
                <a:gd name="T5" fmla="*/ 97 h 220"/>
                <a:gd name="T6" fmla="*/ 107 w 155"/>
                <a:gd name="T7" fmla="*/ 97 h 220"/>
                <a:gd name="T8" fmla="*/ 107 w 155"/>
                <a:gd name="T9" fmla="*/ 96 h 220"/>
                <a:gd name="T10" fmla="*/ 107 w 155"/>
                <a:gd name="T11" fmla="*/ 53 h 220"/>
                <a:gd name="T12" fmla="*/ 106 w 155"/>
                <a:gd name="T13" fmla="*/ 39 h 220"/>
                <a:gd name="T14" fmla="*/ 105 w 155"/>
                <a:gd name="T15" fmla="*/ 39 h 220"/>
                <a:gd name="T16" fmla="*/ 105 w 155"/>
                <a:gd name="T17" fmla="*/ 39 h 220"/>
                <a:gd name="T18" fmla="*/ 105 w 155"/>
                <a:gd name="T19" fmla="*/ 39 h 220"/>
                <a:gd name="T20" fmla="*/ 106 w 155"/>
                <a:gd name="T21" fmla="*/ 53 h 220"/>
                <a:gd name="T22" fmla="*/ 106 w 155"/>
                <a:gd name="T23" fmla="*/ 93 h 220"/>
                <a:gd name="T24" fmla="*/ 106 w 155"/>
                <a:gd name="T25" fmla="*/ 95 h 220"/>
                <a:gd name="T26" fmla="*/ 105 w 155"/>
                <a:gd name="T27" fmla="*/ 93 h 220"/>
                <a:gd name="T28" fmla="*/ 61 w 155"/>
                <a:gd name="T29" fmla="*/ 45 h 220"/>
                <a:gd name="T30" fmla="*/ 61 w 155"/>
                <a:gd name="T31" fmla="*/ 44 h 220"/>
                <a:gd name="T32" fmla="*/ 61 w 155"/>
                <a:gd name="T33" fmla="*/ 44 h 220"/>
                <a:gd name="T34" fmla="*/ 61 w 155"/>
                <a:gd name="T35" fmla="*/ 43 h 220"/>
                <a:gd name="T36" fmla="*/ 41 w 155"/>
                <a:gd name="T37" fmla="*/ 0 h 220"/>
                <a:gd name="T38" fmla="*/ 40 w 155"/>
                <a:gd name="T39" fmla="*/ 0 h 220"/>
                <a:gd name="T40" fmla="*/ 40 w 155"/>
                <a:gd name="T41" fmla="*/ 0 h 220"/>
                <a:gd name="T42" fmla="*/ 40 w 155"/>
                <a:gd name="T43" fmla="*/ 1 h 220"/>
                <a:gd name="T44" fmla="*/ 59 w 155"/>
                <a:gd name="T45" fmla="*/ 40 h 220"/>
                <a:gd name="T46" fmla="*/ 60 w 155"/>
                <a:gd name="T47" fmla="*/ 43 h 220"/>
                <a:gd name="T48" fmla="*/ 57 w 155"/>
                <a:gd name="T49" fmla="*/ 41 h 220"/>
                <a:gd name="T50" fmla="*/ 1 w 155"/>
                <a:gd name="T51" fmla="*/ 2 h 220"/>
                <a:gd name="T52" fmla="*/ 0 w 155"/>
                <a:gd name="T53" fmla="*/ 1 h 220"/>
                <a:gd name="T54" fmla="*/ 0 w 155"/>
                <a:gd name="T55" fmla="*/ 2 h 220"/>
                <a:gd name="T56" fmla="*/ 0 w 155"/>
                <a:gd name="T57" fmla="*/ 3 h 220"/>
                <a:gd name="T58" fmla="*/ 74 w 155"/>
                <a:gd name="T59" fmla="*/ 59 h 220"/>
                <a:gd name="T60" fmla="*/ 75 w 155"/>
                <a:gd name="T61" fmla="*/ 60 h 220"/>
                <a:gd name="T62" fmla="*/ 74 w 155"/>
                <a:gd name="T63" fmla="*/ 60 h 220"/>
                <a:gd name="T64" fmla="*/ 18 w 155"/>
                <a:gd name="T65" fmla="*/ 59 h 220"/>
                <a:gd name="T66" fmla="*/ 17 w 155"/>
                <a:gd name="T67" fmla="*/ 59 h 220"/>
                <a:gd name="T68" fmla="*/ 17 w 155"/>
                <a:gd name="T69" fmla="*/ 60 h 220"/>
                <a:gd name="T70" fmla="*/ 18 w 155"/>
                <a:gd name="T71" fmla="*/ 60 h 220"/>
                <a:gd name="T72" fmla="*/ 76 w 155"/>
                <a:gd name="T73" fmla="*/ 61 h 220"/>
                <a:gd name="T74" fmla="*/ 77 w 155"/>
                <a:gd name="T75" fmla="*/ 61 h 220"/>
                <a:gd name="T76" fmla="*/ 77 w 155"/>
                <a:gd name="T77" fmla="*/ 61 h 220"/>
                <a:gd name="T78" fmla="*/ 106 w 155"/>
                <a:gd name="T79" fmla="*/ 97 h 220"/>
                <a:gd name="T80" fmla="*/ 106 w 155"/>
                <a:gd name="T81" fmla="*/ 97 h 220"/>
                <a:gd name="T82" fmla="*/ 106 w 155"/>
                <a:gd name="T83" fmla="*/ 97 h 220"/>
                <a:gd name="T84" fmla="*/ 106 w 155"/>
                <a:gd name="T85" fmla="*/ 98 h 220"/>
                <a:gd name="T86" fmla="*/ 106 w 155"/>
                <a:gd name="T87" fmla="*/ 98 h 220"/>
                <a:gd name="T88" fmla="*/ 107 w 155"/>
                <a:gd name="T89" fmla="*/ 98 h 220"/>
                <a:gd name="T90" fmla="*/ 127 w 155"/>
                <a:gd name="T91" fmla="*/ 133 h 220"/>
                <a:gd name="T92" fmla="*/ 128 w 155"/>
                <a:gd name="T93" fmla="*/ 135 h 220"/>
                <a:gd name="T94" fmla="*/ 126 w 155"/>
                <a:gd name="T95" fmla="*/ 134 h 220"/>
                <a:gd name="T96" fmla="*/ 64 w 155"/>
                <a:gd name="T97" fmla="*/ 115 h 220"/>
                <a:gd name="T98" fmla="*/ 64 w 155"/>
                <a:gd name="T99" fmla="*/ 116 h 220"/>
                <a:gd name="T100" fmla="*/ 64 w 155"/>
                <a:gd name="T101" fmla="*/ 116 h 220"/>
                <a:gd name="T102" fmla="*/ 64 w 155"/>
                <a:gd name="T103" fmla="*/ 117 h 220"/>
                <a:gd name="T104" fmla="*/ 129 w 155"/>
                <a:gd name="T105" fmla="*/ 137 h 220"/>
                <a:gd name="T106" fmla="*/ 129 w 155"/>
                <a:gd name="T107" fmla="*/ 137 h 220"/>
                <a:gd name="T108" fmla="*/ 129 w 155"/>
                <a:gd name="T109" fmla="*/ 137 h 220"/>
                <a:gd name="T110" fmla="*/ 154 w 155"/>
                <a:gd name="T111" fmla="*/ 219 h 220"/>
                <a:gd name="T112" fmla="*/ 154 w 155"/>
                <a:gd name="T113" fmla="*/ 220 h 220"/>
                <a:gd name="T114" fmla="*/ 155 w 155"/>
                <a:gd name="T115" fmla="*/ 21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5" h="220">
                  <a:moveTo>
                    <a:pt x="155" y="219"/>
                  </a:moveTo>
                  <a:cubicBezTo>
                    <a:pt x="155" y="219"/>
                    <a:pt x="155" y="219"/>
                    <a:pt x="155" y="219"/>
                  </a:cubicBezTo>
                  <a:cubicBezTo>
                    <a:pt x="150" y="184"/>
                    <a:pt x="135" y="138"/>
                    <a:pt x="107" y="97"/>
                  </a:cubicBezTo>
                  <a:cubicBezTo>
                    <a:pt x="107" y="97"/>
                    <a:pt x="107" y="97"/>
                    <a:pt x="107" y="97"/>
                  </a:cubicBezTo>
                  <a:cubicBezTo>
                    <a:pt x="107" y="96"/>
                    <a:pt x="107" y="96"/>
                    <a:pt x="107" y="96"/>
                  </a:cubicBezTo>
                  <a:cubicBezTo>
                    <a:pt x="109" y="82"/>
                    <a:pt x="109" y="68"/>
                    <a:pt x="107" y="53"/>
                  </a:cubicBezTo>
                  <a:cubicBezTo>
                    <a:pt x="107" y="49"/>
                    <a:pt x="106" y="44"/>
                    <a:pt x="106" y="39"/>
                  </a:cubicBezTo>
                  <a:cubicBezTo>
                    <a:pt x="105" y="39"/>
                    <a:pt x="105" y="39"/>
                    <a:pt x="105" y="39"/>
                  </a:cubicBezTo>
                  <a:cubicBezTo>
                    <a:pt x="105" y="39"/>
                    <a:pt x="105" y="39"/>
                    <a:pt x="105" y="39"/>
                  </a:cubicBezTo>
                  <a:cubicBezTo>
                    <a:pt x="105" y="39"/>
                    <a:pt x="105" y="39"/>
                    <a:pt x="105" y="39"/>
                  </a:cubicBezTo>
                  <a:cubicBezTo>
                    <a:pt x="105" y="44"/>
                    <a:pt x="106" y="49"/>
                    <a:pt x="106" y="53"/>
                  </a:cubicBezTo>
                  <a:cubicBezTo>
                    <a:pt x="107" y="67"/>
                    <a:pt x="108" y="80"/>
                    <a:pt x="106" y="93"/>
                  </a:cubicBezTo>
                  <a:cubicBezTo>
                    <a:pt x="106" y="94"/>
                    <a:pt x="106" y="94"/>
                    <a:pt x="106" y="95"/>
                  </a:cubicBezTo>
                  <a:cubicBezTo>
                    <a:pt x="106" y="94"/>
                    <a:pt x="105" y="94"/>
                    <a:pt x="105" y="93"/>
                  </a:cubicBezTo>
                  <a:cubicBezTo>
                    <a:pt x="93" y="76"/>
                    <a:pt x="79" y="60"/>
                    <a:pt x="61" y="45"/>
                  </a:cubicBezTo>
                  <a:cubicBezTo>
                    <a:pt x="61" y="44"/>
                    <a:pt x="61" y="44"/>
                    <a:pt x="61" y="44"/>
                  </a:cubicBezTo>
                  <a:cubicBezTo>
                    <a:pt x="61" y="44"/>
                    <a:pt x="61" y="44"/>
                    <a:pt x="61" y="44"/>
                  </a:cubicBezTo>
                  <a:cubicBezTo>
                    <a:pt x="61" y="43"/>
                    <a:pt x="61" y="43"/>
                    <a:pt x="61" y="43"/>
                  </a:cubicBezTo>
                  <a:cubicBezTo>
                    <a:pt x="57" y="29"/>
                    <a:pt x="50" y="14"/>
                    <a:pt x="41" y="0"/>
                  </a:cubicBezTo>
                  <a:cubicBezTo>
                    <a:pt x="40" y="0"/>
                    <a:pt x="40" y="0"/>
                    <a:pt x="40" y="0"/>
                  </a:cubicBezTo>
                  <a:cubicBezTo>
                    <a:pt x="40" y="0"/>
                    <a:pt x="40" y="0"/>
                    <a:pt x="40" y="0"/>
                  </a:cubicBezTo>
                  <a:cubicBezTo>
                    <a:pt x="40" y="1"/>
                    <a:pt x="40" y="1"/>
                    <a:pt x="40" y="1"/>
                  </a:cubicBezTo>
                  <a:cubicBezTo>
                    <a:pt x="48" y="13"/>
                    <a:pt x="55" y="27"/>
                    <a:pt x="59" y="40"/>
                  </a:cubicBezTo>
                  <a:cubicBezTo>
                    <a:pt x="59" y="41"/>
                    <a:pt x="59" y="42"/>
                    <a:pt x="60" y="43"/>
                  </a:cubicBezTo>
                  <a:cubicBezTo>
                    <a:pt x="59" y="42"/>
                    <a:pt x="58" y="42"/>
                    <a:pt x="57" y="41"/>
                  </a:cubicBezTo>
                  <a:cubicBezTo>
                    <a:pt x="41" y="27"/>
                    <a:pt x="22" y="14"/>
                    <a:pt x="1" y="2"/>
                  </a:cubicBezTo>
                  <a:cubicBezTo>
                    <a:pt x="0" y="1"/>
                    <a:pt x="0" y="1"/>
                    <a:pt x="0" y="1"/>
                  </a:cubicBezTo>
                  <a:cubicBezTo>
                    <a:pt x="0" y="2"/>
                    <a:pt x="0" y="2"/>
                    <a:pt x="0" y="2"/>
                  </a:cubicBezTo>
                  <a:cubicBezTo>
                    <a:pt x="0" y="3"/>
                    <a:pt x="0" y="3"/>
                    <a:pt x="0" y="3"/>
                  </a:cubicBezTo>
                  <a:cubicBezTo>
                    <a:pt x="30" y="19"/>
                    <a:pt x="54" y="38"/>
                    <a:pt x="74" y="59"/>
                  </a:cubicBezTo>
                  <a:cubicBezTo>
                    <a:pt x="75" y="59"/>
                    <a:pt x="75" y="59"/>
                    <a:pt x="75" y="60"/>
                  </a:cubicBezTo>
                  <a:cubicBezTo>
                    <a:pt x="75" y="60"/>
                    <a:pt x="74" y="60"/>
                    <a:pt x="74" y="60"/>
                  </a:cubicBezTo>
                  <a:cubicBezTo>
                    <a:pt x="55" y="62"/>
                    <a:pt x="36" y="62"/>
                    <a:pt x="18" y="59"/>
                  </a:cubicBezTo>
                  <a:cubicBezTo>
                    <a:pt x="17" y="59"/>
                    <a:pt x="17" y="59"/>
                    <a:pt x="17" y="59"/>
                  </a:cubicBezTo>
                  <a:cubicBezTo>
                    <a:pt x="17" y="60"/>
                    <a:pt x="17" y="60"/>
                    <a:pt x="17" y="60"/>
                  </a:cubicBezTo>
                  <a:cubicBezTo>
                    <a:pt x="18" y="60"/>
                    <a:pt x="18" y="60"/>
                    <a:pt x="18" y="60"/>
                  </a:cubicBezTo>
                  <a:cubicBezTo>
                    <a:pt x="37" y="63"/>
                    <a:pt x="56" y="63"/>
                    <a:pt x="76" y="61"/>
                  </a:cubicBezTo>
                  <a:cubicBezTo>
                    <a:pt x="77" y="61"/>
                    <a:pt x="77" y="61"/>
                    <a:pt x="77" y="61"/>
                  </a:cubicBezTo>
                  <a:cubicBezTo>
                    <a:pt x="77" y="61"/>
                    <a:pt x="77" y="61"/>
                    <a:pt x="77" y="61"/>
                  </a:cubicBezTo>
                  <a:cubicBezTo>
                    <a:pt x="88" y="73"/>
                    <a:pt x="97" y="85"/>
                    <a:pt x="106" y="97"/>
                  </a:cubicBezTo>
                  <a:cubicBezTo>
                    <a:pt x="106" y="97"/>
                    <a:pt x="106" y="97"/>
                    <a:pt x="106" y="97"/>
                  </a:cubicBezTo>
                  <a:cubicBezTo>
                    <a:pt x="106" y="97"/>
                    <a:pt x="106" y="97"/>
                    <a:pt x="106" y="97"/>
                  </a:cubicBezTo>
                  <a:cubicBezTo>
                    <a:pt x="106" y="98"/>
                    <a:pt x="106" y="98"/>
                    <a:pt x="106" y="98"/>
                  </a:cubicBezTo>
                  <a:cubicBezTo>
                    <a:pt x="106" y="98"/>
                    <a:pt x="106" y="98"/>
                    <a:pt x="106" y="98"/>
                  </a:cubicBezTo>
                  <a:cubicBezTo>
                    <a:pt x="107" y="98"/>
                    <a:pt x="107" y="98"/>
                    <a:pt x="107" y="98"/>
                  </a:cubicBezTo>
                  <a:cubicBezTo>
                    <a:pt x="114" y="108"/>
                    <a:pt x="121" y="120"/>
                    <a:pt x="127" y="133"/>
                  </a:cubicBezTo>
                  <a:cubicBezTo>
                    <a:pt x="127" y="134"/>
                    <a:pt x="128" y="135"/>
                    <a:pt x="128" y="135"/>
                  </a:cubicBezTo>
                  <a:cubicBezTo>
                    <a:pt x="127" y="135"/>
                    <a:pt x="127" y="135"/>
                    <a:pt x="126" y="134"/>
                  </a:cubicBezTo>
                  <a:cubicBezTo>
                    <a:pt x="106" y="125"/>
                    <a:pt x="85" y="118"/>
                    <a:pt x="64" y="115"/>
                  </a:cubicBezTo>
                  <a:cubicBezTo>
                    <a:pt x="64" y="116"/>
                    <a:pt x="64" y="116"/>
                    <a:pt x="64" y="116"/>
                  </a:cubicBezTo>
                  <a:cubicBezTo>
                    <a:pt x="64" y="116"/>
                    <a:pt x="64" y="116"/>
                    <a:pt x="64" y="116"/>
                  </a:cubicBezTo>
                  <a:cubicBezTo>
                    <a:pt x="64" y="117"/>
                    <a:pt x="64" y="117"/>
                    <a:pt x="64" y="117"/>
                  </a:cubicBezTo>
                  <a:cubicBezTo>
                    <a:pt x="85" y="120"/>
                    <a:pt x="107" y="127"/>
                    <a:pt x="129" y="137"/>
                  </a:cubicBezTo>
                  <a:cubicBezTo>
                    <a:pt x="129" y="137"/>
                    <a:pt x="129" y="137"/>
                    <a:pt x="129" y="137"/>
                  </a:cubicBezTo>
                  <a:cubicBezTo>
                    <a:pt x="129" y="137"/>
                    <a:pt x="129" y="137"/>
                    <a:pt x="129" y="137"/>
                  </a:cubicBezTo>
                  <a:cubicBezTo>
                    <a:pt x="140" y="161"/>
                    <a:pt x="149" y="187"/>
                    <a:pt x="154" y="219"/>
                  </a:cubicBezTo>
                  <a:cubicBezTo>
                    <a:pt x="154" y="220"/>
                    <a:pt x="154" y="220"/>
                    <a:pt x="154" y="220"/>
                  </a:cubicBezTo>
                  <a:cubicBezTo>
                    <a:pt x="155" y="219"/>
                    <a:pt x="155" y="219"/>
                    <a:pt x="155" y="219"/>
                  </a:cubicBezTo>
                </a:path>
              </a:pathLst>
            </a:custGeom>
            <a:solidFill>
              <a:srgbClr val="2481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93" name="Freeform 107">
              <a:extLst>
                <a:ext uri="{FF2B5EF4-FFF2-40B4-BE49-F238E27FC236}">
                  <a16:creationId xmlns:a16="http://schemas.microsoft.com/office/drawing/2014/main" id="{954CEAAC-A684-41B1-AAA0-0F87849018FA}"/>
                </a:ext>
              </a:extLst>
            </p:cNvPr>
            <p:cNvSpPr>
              <a:spLocks/>
            </p:cNvSpPr>
            <p:nvPr/>
          </p:nvSpPr>
          <p:spPr bwMode="auto">
            <a:xfrm>
              <a:off x="7369371" y="2506811"/>
              <a:ext cx="1904525" cy="3433650"/>
            </a:xfrm>
            <a:custGeom>
              <a:avLst/>
              <a:gdLst>
                <a:gd name="T0" fmla="*/ 352 w 405"/>
                <a:gd name="T1" fmla="*/ 0 h 730"/>
                <a:gd name="T2" fmla="*/ 53 w 405"/>
                <a:gd name="T3" fmla="*/ 0 h 730"/>
                <a:gd name="T4" fmla="*/ 0 w 405"/>
                <a:gd name="T5" fmla="*/ 52 h 730"/>
                <a:gd name="T6" fmla="*/ 0 w 405"/>
                <a:gd name="T7" fmla="*/ 678 h 730"/>
                <a:gd name="T8" fmla="*/ 53 w 405"/>
                <a:gd name="T9" fmla="*/ 730 h 730"/>
                <a:gd name="T10" fmla="*/ 352 w 405"/>
                <a:gd name="T11" fmla="*/ 730 h 730"/>
                <a:gd name="T12" fmla="*/ 405 w 405"/>
                <a:gd name="T13" fmla="*/ 678 h 730"/>
                <a:gd name="T14" fmla="*/ 405 w 405"/>
                <a:gd name="T15" fmla="*/ 52 h 730"/>
                <a:gd name="T16" fmla="*/ 352 w 405"/>
                <a:gd name="T17" fmla="*/ 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5" h="730">
                  <a:moveTo>
                    <a:pt x="352" y="0"/>
                  </a:moveTo>
                  <a:cubicBezTo>
                    <a:pt x="53" y="0"/>
                    <a:pt x="53" y="0"/>
                    <a:pt x="53" y="0"/>
                  </a:cubicBezTo>
                  <a:cubicBezTo>
                    <a:pt x="24" y="0"/>
                    <a:pt x="0" y="23"/>
                    <a:pt x="0" y="52"/>
                  </a:cubicBezTo>
                  <a:cubicBezTo>
                    <a:pt x="0" y="678"/>
                    <a:pt x="0" y="678"/>
                    <a:pt x="0" y="678"/>
                  </a:cubicBezTo>
                  <a:cubicBezTo>
                    <a:pt x="0" y="707"/>
                    <a:pt x="24" y="730"/>
                    <a:pt x="53" y="730"/>
                  </a:cubicBezTo>
                  <a:cubicBezTo>
                    <a:pt x="352" y="730"/>
                    <a:pt x="352" y="730"/>
                    <a:pt x="352" y="730"/>
                  </a:cubicBezTo>
                  <a:cubicBezTo>
                    <a:pt x="381" y="730"/>
                    <a:pt x="405" y="707"/>
                    <a:pt x="405" y="678"/>
                  </a:cubicBezTo>
                  <a:cubicBezTo>
                    <a:pt x="405" y="52"/>
                    <a:pt x="405" y="52"/>
                    <a:pt x="405" y="52"/>
                  </a:cubicBezTo>
                  <a:cubicBezTo>
                    <a:pt x="405" y="23"/>
                    <a:pt x="381" y="0"/>
                    <a:pt x="352" y="0"/>
                  </a:cubicBezTo>
                </a:path>
              </a:pathLst>
            </a:custGeom>
            <a:solidFill>
              <a:srgbClr val="0A4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94" name="Freeform 108">
              <a:extLst>
                <a:ext uri="{FF2B5EF4-FFF2-40B4-BE49-F238E27FC236}">
                  <a16:creationId xmlns:a16="http://schemas.microsoft.com/office/drawing/2014/main" id="{64C28BC7-A82F-4F7C-A482-D8CC2C870F4F}"/>
                </a:ext>
              </a:extLst>
            </p:cNvPr>
            <p:cNvSpPr>
              <a:spLocks/>
            </p:cNvSpPr>
            <p:nvPr/>
          </p:nvSpPr>
          <p:spPr bwMode="auto">
            <a:xfrm>
              <a:off x="7369371" y="2506811"/>
              <a:ext cx="1887006" cy="3381095"/>
            </a:xfrm>
            <a:custGeom>
              <a:avLst/>
              <a:gdLst>
                <a:gd name="T0" fmla="*/ 352 w 401"/>
                <a:gd name="T1" fmla="*/ 0 h 719"/>
                <a:gd name="T2" fmla="*/ 53 w 401"/>
                <a:gd name="T3" fmla="*/ 0 h 719"/>
                <a:gd name="T4" fmla="*/ 0 w 401"/>
                <a:gd name="T5" fmla="*/ 52 h 719"/>
                <a:gd name="T6" fmla="*/ 0 w 401"/>
                <a:gd name="T7" fmla="*/ 678 h 719"/>
                <a:gd name="T8" fmla="*/ 21 w 401"/>
                <a:gd name="T9" fmla="*/ 719 h 719"/>
                <a:gd name="T10" fmla="*/ 401 w 401"/>
                <a:gd name="T11" fmla="*/ 31 h 719"/>
                <a:gd name="T12" fmla="*/ 352 w 401"/>
                <a:gd name="T13" fmla="*/ 0 h 719"/>
              </a:gdLst>
              <a:ahLst/>
              <a:cxnLst>
                <a:cxn ang="0">
                  <a:pos x="T0" y="T1"/>
                </a:cxn>
                <a:cxn ang="0">
                  <a:pos x="T2" y="T3"/>
                </a:cxn>
                <a:cxn ang="0">
                  <a:pos x="T4" y="T5"/>
                </a:cxn>
                <a:cxn ang="0">
                  <a:pos x="T6" y="T7"/>
                </a:cxn>
                <a:cxn ang="0">
                  <a:pos x="T8" y="T9"/>
                </a:cxn>
                <a:cxn ang="0">
                  <a:pos x="T10" y="T11"/>
                </a:cxn>
                <a:cxn ang="0">
                  <a:pos x="T12" y="T13"/>
                </a:cxn>
              </a:cxnLst>
              <a:rect l="0" t="0" r="r" b="b"/>
              <a:pathLst>
                <a:path w="401" h="719">
                  <a:moveTo>
                    <a:pt x="352" y="0"/>
                  </a:moveTo>
                  <a:cubicBezTo>
                    <a:pt x="53" y="0"/>
                    <a:pt x="53" y="0"/>
                    <a:pt x="53" y="0"/>
                  </a:cubicBezTo>
                  <a:cubicBezTo>
                    <a:pt x="24" y="0"/>
                    <a:pt x="0" y="23"/>
                    <a:pt x="0" y="52"/>
                  </a:cubicBezTo>
                  <a:cubicBezTo>
                    <a:pt x="0" y="678"/>
                    <a:pt x="0" y="678"/>
                    <a:pt x="0" y="678"/>
                  </a:cubicBezTo>
                  <a:cubicBezTo>
                    <a:pt x="0" y="695"/>
                    <a:pt x="8" y="709"/>
                    <a:pt x="21" y="719"/>
                  </a:cubicBezTo>
                  <a:cubicBezTo>
                    <a:pt x="401" y="31"/>
                    <a:pt x="401" y="31"/>
                    <a:pt x="401" y="31"/>
                  </a:cubicBezTo>
                  <a:cubicBezTo>
                    <a:pt x="393" y="13"/>
                    <a:pt x="374" y="0"/>
                    <a:pt x="352" y="0"/>
                  </a:cubicBezTo>
                </a:path>
              </a:pathLst>
            </a:custGeom>
            <a:solidFill>
              <a:srgbClr val="0839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95" name="Freeform 109">
              <a:extLst>
                <a:ext uri="{FF2B5EF4-FFF2-40B4-BE49-F238E27FC236}">
                  <a16:creationId xmlns:a16="http://schemas.microsoft.com/office/drawing/2014/main" id="{C55167A5-7D61-489D-9DBE-DC2F528FA7A3}"/>
                </a:ext>
              </a:extLst>
            </p:cNvPr>
            <p:cNvSpPr>
              <a:spLocks/>
            </p:cNvSpPr>
            <p:nvPr/>
          </p:nvSpPr>
          <p:spPr bwMode="auto">
            <a:xfrm>
              <a:off x="8047592" y="2624437"/>
              <a:ext cx="578115" cy="52557"/>
            </a:xfrm>
            <a:custGeom>
              <a:avLst/>
              <a:gdLst>
                <a:gd name="T0" fmla="*/ 117 w 123"/>
                <a:gd name="T1" fmla="*/ 0 h 11"/>
                <a:gd name="T2" fmla="*/ 6 w 123"/>
                <a:gd name="T3" fmla="*/ 0 h 11"/>
                <a:gd name="T4" fmla="*/ 0 w 123"/>
                <a:gd name="T5" fmla="*/ 6 h 11"/>
                <a:gd name="T6" fmla="*/ 6 w 123"/>
                <a:gd name="T7" fmla="*/ 11 h 11"/>
                <a:gd name="T8" fmla="*/ 117 w 123"/>
                <a:gd name="T9" fmla="*/ 11 h 11"/>
                <a:gd name="T10" fmla="*/ 123 w 123"/>
                <a:gd name="T11" fmla="*/ 6 h 11"/>
                <a:gd name="T12" fmla="*/ 117 w 12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23" h="11">
                  <a:moveTo>
                    <a:pt x="117" y="0"/>
                  </a:moveTo>
                  <a:cubicBezTo>
                    <a:pt x="6" y="0"/>
                    <a:pt x="6" y="0"/>
                    <a:pt x="6" y="0"/>
                  </a:cubicBezTo>
                  <a:cubicBezTo>
                    <a:pt x="3" y="0"/>
                    <a:pt x="0" y="3"/>
                    <a:pt x="0" y="6"/>
                  </a:cubicBezTo>
                  <a:cubicBezTo>
                    <a:pt x="0" y="9"/>
                    <a:pt x="3" y="11"/>
                    <a:pt x="6" y="11"/>
                  </a:cubicBezTo>
                  <a:cubicBezTo>
                    <a:pt x="117" y="11"/>
                    <a:pt x="117" y="11"/>
                    <a:pt x="117" y="11"/>
                  </a:cubicBezTo>
                  <a:cubicBezTo>
                    <a:pt x="120" y="11"/>
                    <a:pt x="123" y="9"/>
                    <a:pt x="123" y="6"/>
                  </a:cubicBezTo>
                  <a:cubicBezTo>
                    <a:pt x="123" y="3"/>
                    <a:pt x="120" y="0"/>
                    <a:pt x="11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96" name="Freeform 110">
              <a:extLst>
                <a:ext uri="{FF2B5EF4-FFF2-40B4-BE49-F238E27FC236}">
                  <a16:creationId xmlns:a16="http://schemas.microsoft.com/office/drawing/2014/main" id="{A50FC595-704C-4C18-8B53-266A217CD4E9}"/>
                </a:ext>
              </a:extLst>
            </p:cNvPr>
            <p:cNvSpPr>
              <a:spLocks/>
            </p:cNvSpPr>
            <p:nvPr/>
          </p:nvSpPr>
          <p:spPr bwMode="auto">
            <a:xfrm>
              <a:off x="7464472" y="2596907"/>
              <a:ext cx="1716825" cy="3253459"/>
            </a:xfrm>
            <a:custGeom>
              <a:avLst/>
              <a:gdLst>
                <a:gd name="T0" fmla="*/ 332 w 365"/>
                <a:gd name="T1" fmla="*/ 0 h 692"/>
                <a:gd name="T2" fmla="*/ 288 w 365"/>
                <a:gd name="T3" fmla="*/ 0 h 692"/>
                <a:gd name="T4" fmla="*/ 273 w 365"/>
                <a:gd name="T5" fmla="*/ 30 h 692"/>
                <a:gd name="T6" fmla="*/ 242 w 365"/>
                <a:gd name="T7" fmla="*/ 49 h 692"/>
                <a:gd name="T8" fmla="*/ 123 w 365"/>
                <a:gd name="T9" fmla="*/ 49 h 692"/>
                <a:gd name="T10" fmla="*/ 93 w 365"/>
                <a:gd name="T11" fmla="*/ 30 h 692"/>
                <a:gd name="T12" fmla="*/ 77 w 365"/>
                <a:gd name="T13" fmla="*/ 0 h 692"/>
                <a:gd name="T14" fmla="*/ 33 w 365"/>
                <a:gd name="T15" fmla="*/ 0 h 692"/>
                <a:gd name="T16" fmla="*/ 0 w 365"/>
                <a:gd name="T17" fmla="*/ 33 h 692"/>
                <a:gd name="T18" fmla="*/ 0 w 365"/>
                <a:gd name="T19" fmla="*/ 659 h 692"/>
                <a:gd name="T20" fmla="*/ 33 w 365"/>
                <a:gd name="T21" fmla="*/ 692 h 692"/>
                <a:gd name="T22" fmla="*/ 332 w 365"/>
                <a:gd name="T23" fmla="*/ 692 h 692"/>
                <a:gd name="T24" fmla="*/ 365 w 365"/>
                <a:gd name="T25" fmla="*/ 659 h 692"/>
                <a:gd name="T26" fmla="*/ 365 w 365"/>
                <a:gd name="T27" fmla="*/ 33 h 692"/>
                <a:gd name="T28" fmla="*/ 332 w 365"/>
                <a:gd name="T29" fmla="*/ 0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92">
                  <a:moveTo>
                    <a:pt x="332" y="0"/>
                  </a:moveTo>
                  <a:cubicBezTo>
                    <a:pt x="288" y="0"/>
                    <a:pt x="288" y="0"/>
                    <a:pt x="288" y="0"/>
                  </a:cubicBezTo>
                  <a:cubicBezTo>
                    <a:pt x="273" y="30"/>
                    <a:pt x="273" y="30"/>
                    <a:pt x="273" y="30"/>
                  </a:cubicBezTo>
                  <a:cubicBezTo>
                    <a:pt x="267" y="42"/>
                    <a:pt x="255" y="49"/>
                    <a:pt x="242" y="49"/>
                  </a:cubicBezTo>
                  <a:cubicBezTo>
                    <a:pt x="123" y="49"/>
                    <a:pt x="123" y="49"/>
                    <a:pt x="123" y="49"/>
                  </a:cubicBezTo>
                  <a:cubicBezTo>
                    <a:pt x="110" y="49"/>
                    <a:pt x="99" y="42"/>
                    <a:pt x="93" y="30"/>
                  </a:cubicBezTo>
                  <a:cubicBezTo>
                    <a:pt x="77" y="0"/>
                    <a:pt x="77" y="0"/>
                    <a:pt x="77" y="0"/>
                  </a:cubicBezTo>
                  <a:cubicBezTo>
                    <a:pt x="33" y="0"/>
                    <a:pt x="33" y="0"/>
                    <a:pt x="33" y="0"/>
                  </a:cubicBezTo>
                  <a:cubicBezTo>
                    <a:pt x="15" y="0"/>
                    <a:pt x="0" y="15"/>
                    <a:pt x="0" y="33"/>
                  </a:cubicBezTo>
                  <a:cubicBezTo>
                    <a:pt x="0" y="659"/>
                    <a:pt x="0" y="659"/>
                    <a:pt x="0" y="659"/>
                  </a:cubicBezTo>
                  <a:cubicBezTo>
                    <a:pt x="0" y="677"/>
                    <a:pt x="15" y="692"/>
                    <a:pt x="33" y="692"/>
                  </a:cubicBezTo>
                  <a:cubicBezTo>
                    <a:pt x="332" y="692"/>
                    <a:pt x="332" y="692"/>
                    <a:pt x="332" y="692"/>
                  </a:cubicBezTo>
                  <a:cubicBezTo>
                    <a:pt x="351" y="692"/>
                    <a:pt x="365" y="677"/>
                    <a:pt x="365" y="659"/>
                  </a:cubicBezTo>
                  <a:cubicBezTo>
                    <a:pt x="365" y="33"/>
                    <a:pt x="365" y="33"/>
                    <a:pt x="365" y="33"/>
                  </a:cubicBezTo>
                  <a:cubicBezTo>
                    <a:pt x="365" y="15"/>
                    <a:pt x="351" y="0"/>
                    <a:pt x="332" y="0"/>
                  </a:cubicBezTo>
                </a:path>
              </a:pathLst>
            </a:custGeom>
            <a:solidFill>
              <a:srgbClr val="CAE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97" name="Freeform 111">
              <a:extLst>
                <a:ext uri="{FF2B5EF4-FFF2-40B4-BE49-F238E27FC236}">
                  <a16:creationId xmlns:a16="http://schemas.microsoft.com/office/drawing/2014/main" id="{CDAC8767-D3CB-4076-808D-37C6BD08731F}"/>
                </a:ext>
              </a:extLst>
            </p:cNvPr>
            <p:cNvSpPr>
              <a:spLocks noEditPoints="1"/>
            </p:cNvSpPr>
            <p:nvPr/>
          </p:nvSpPr>
          <p:spPr bwMode="auto">
            <a:xfrm>
              <a:off x="7464472" y="2596907"/>
              <a:ext cx="1674281" cy="3210914"/>
            </a:xfrm>
            <a:custGeom>
              <a:avLst/>
              <a:gdLst>
                <a:gd name="T0" fmla="*/ 8 w 356"/>
                <a:gd name="T1" fmla="*/ 680 h 683"/>
                <a:gd name="T2" fmla="*/ 10 w 356"/>
                <a:gd name="T3" fmla="*/ 683 h 683"/>
                <a:gd name="T4" fmla="*/ 10 w 356"/>
                <a:gd name="T5" fmla="*/ 683 h 683"/>
                <a:gd name="T6" fmla="*/ 8 w 356"/>
                <a:gd name="T7" fmla="*/ 680 h 683"/>
                <a:gd name="T8" fmla="*/ 0 w 356"/>
                <a:gd name="T9" fmla="*/ 659 h 683"/>
                <a:gd name="T10" fmla="*/ 0 w 356"/>
                <a:gd name="T11" fmla="*/ 659 h 683"/>
                <a:gd name="T12" fmla="*/ 0 w 356"/>
                <a:gd name="T13" fmla="*/ 659 h 683"/>
                <a:gd name="T14" fmla="*/ 0 w 356"/>
                <a:gd name="T15" fmla="*/ 659 h 683"/>
                <a:gd name="T16" fmla="*/ 0 w 356"/>
                <a:gd name="T17" fmla="*/ 659 h 683"/>
                <a:gd name="T18" fmla="*/ 0 w 356"/>
                <a:gd name="T19" fmla="*/ 659 h 683"/>
                <a:gd name="T20" fmla="*/ 77 w 356"/>
                <a:gd name="T21" fmla="*/ 0 h 683"/>
                <a:gd name="T22" fmla="*/ 33 w 356"/>
                <a:gd name="T23" fmla="*/ 0 h 683"/>
                <a:gd name="T24" fmla="*/ 8 w 356"/>
                <a:gd name="T25" fmla="*/ 12 h 683"/>
                <a:gd name="T26" fmla="*/ 33 w 356"/>
                <a:gd name="T27" fmla="*/ 0 h 683"/>
                <a:gd name="T28" fmla="*/ 77 w 356"/>
                <a:gd name="T29" fmla="*/ 0 h 683"/>
                <a:gd name="T30" fmla="*/ 81 w 356"/>
                <a:gd name="T31" fmla="*/ 7 h 683"/>
                <a:gd name="T32" fmla="*/ 77 w 356"/>
                <a:gd name="T33" fmla="*/ 0 h 683"/>
                <a:gd name="T34" fmla="*/ 332 w 356"/>
                <a:gd name="T35" fmla="*/ 0 h 683"/>
                <a:gd name="T36" fmla="*/ 288 w 356"/>
                <a:gd name="T37" fmla="*/ 0 h 683"/>
                <a:gd name="T38" fmla="*/ 285 w 356"/>
                <a:gd name="T39" fmla="*/ 7 h 683"/>
                <a:gd name="T40" fmla="*/ 288 w 356"/>
                <a:gd name="T41" fmla="*/ 0 h 683"/>
                <a:gd name="T42" fmla="*/ 332 w 356"/>
                <a:gd name="T43" fmla="*/ 0 h 683"/>
                <a:gd name="T44" fmla="*/ 356 w 356"/>
                <a:gd name="T45" fmla="*/ 11 h 683"/>
                <a:gd name="T46" fmla="*/ 332 w 356"/>
                <a:gd name="T4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6" h="683">
                  <a:moveTo>
                    <a:pt x="8" y="680"/>
                  </a:moveTo>
                  <a:cubicBezTo>
                    <a:pt x="9" y="681"/>
                    <a:pt x="9" y="682"/>
                    <a:pt x="10" y="683"/>
                  </a:cubicBezTo>
                  <a:cubicBezTo>
                    <a:pt x="10" y="683"/>
                    <a:pt x="10" y="683"/>
                    <a:pt x="10" y="683"/>
                  </a:cubicBezTo>
                  <a:cubicBezTo>
                    <a:pt x="9" y="682"/>
                    <a:pt x="9" y="681"/>
                    <a:pt x="8" y="680"/>
                  </a:cubicBezTo>
                  <a:moveTo>
                    <a:pt x="0" y="659"/>
                  </a:moveTo>
                  <a:cubicBezTo>
                    <a:pt x="0" y="659"/>
                    <a:pt x="0" y="659"/>
                    <a:pt x="0" y="659"/>
                  </a:cubicBezTo>
                  <a:cubicBezTo>
                    <a:pt x="0" y="659"/>
                    <a:pt x="0" y="659"/>
                    <a:pt x="0" y="659"/>
                  </a:cubicBezTo>
                  <a:moveTo>
                    <a:pt x="0" y="659"/>
                  </a:moveTo>
                  <a:cubicBezTo>
                    <a:pt x="0" y="659"/>
                    <a:pt x="0" y="659"/>
                    <a:pt x="0" y="659"/>
                  </a:cubicBezTo>
                  <a:cubicBezTo>
                    <a:pt x="0" y="659"/>
                    <a:pt x="0" y="659"/>
                    <a:pt x="0" y="659"/>
                  </a:cubicBezTo>
                  <a:moveTo>
                    <a:pt x="77" y="0"/>
                  </a:moveTo>
                  <a:cubicBezTo>
                    <a:pt x="33" y="0"/>
                    <a:pt x="33" y="0"/>
                    <a:pt x="33" y="0"/>
                  </a:cubicBezTo>
                  <a:cubicBezTo>
                    <a:pt x="23" y="0"/>
                    <a:pt x="14" y="5"/>
                    <a:pt x="8" y="12"/>
                  </a:cubicBezTo>
                  <a:cubicBezTo>
                    <a:pt x="14" y="5"/>
                    <a:pt x="23" y="0"/>
                    <a:pt x="33" y="0"/>
                  </a:cubicBezTo>
                  <a:cubicBezTo>
                    <a:pt x="77" y="0"/>
                    <a:pt x="77" y="0"/>
                    <a:pt x="77" y="0"/>
                  </a:cubicBezTo>
                  <a:cubicBezTo>
                    <a:pt x="81" y="7"/>
                    <a:pt x="81" y="7"/>
                    <a:pt x="81" y="7"/>
                  </a:cubicBezTo>
                  <a:cubicBezTo>
                    <a:pt x="77" y="0"/>
                    <a:pt x="77" y="0"/>
                    <a:pt x="77" y="0"/>
                  </a:cubicBezTo>
                  <a:moveTo>
                    <a:pt x="332" y="0"/>
                  </a:moveTo>
                  <a:cubicBezTo>
                    <a:pt x="288" y="0"/>
                    <a:pt x="288" y="0"/>
                    <a:pt x="288" y="0"/>
                  </a:cubicBezTo>
                  <a:cubicBezTo>
                    <a:pt x="285" y="7"/>
                    <a:pt x="285" y="7"/>
                    <a:pt x="285" y="7"/>
                  </a:cubicBezTo>
                  <a:cubicBezTo>
                    <a:pt x="288" y="0"/>
                    <a:pt x="288" y="0"/>
                    <a:pt x="288" y="0"/>
                  </a:cubicBezTo>
                  <a:cubicBezTo>
                    <a:pt x="332" y="0"/>
                    <a:pt x="332" y="0"/>
                    <a:pt x="332" y="0"/>
                  </a:cubicBezTo>
                  <a:cubicBezTo>
                    <a:pt x="342" y="0"/>
                    <a:pt x="350" y="4"/>
                    <a:pt x="356" y="11"/>
                  </a:cubicBezTo>
                  <a:cubicBezTo>
                    <a:pt x="350" y="4"/>
                    <a:pt x="342" y="0"/>
                    <a:pt x="332" y="0"/>
                  </a:cubicBezTo>
                </a:path>
              </a:pathLst>
            </a:custGeom>
            <a:solidFill>
              <a:srgbClr val="063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98" name="Freeform 112">
              <a:extLst>
                <a:ext uri="{FF2B5EF4-FFF2-40B4-BE49-F238E27FC236}">
                  <a16:creationId xmlns:a16="http://schemas.microsoft.com/office/drawing/2014/main" id="{42B12B8D-D04A-4F4B-8B61-141555BB5D7B}"/>
                </a:ext>
              </a:extLst>
            </p:cNvPr>
            <p:cNvSpPr>
              <a:spLocks/>
            </p:cNvSpPr>
            <p:nvPr/>
          </p:nvSpPr>
          <p:spPr bwMode="auto">
            <a:xfrm>
              <a:off x="7464472" y="2596907"/>
              <a:ext cx="1716825" cy="3210914"/>
            </a:xfrm>
            <a:custGeom>
              <a:avLst/>
              <a:gdLst>
                <a:gd name="T0" fmla="*/ 332 w 365"/>
                <a:gd name="T1" fmla="*/ 0 h 683"/>
                <a:gd name="T2" fmla="*/ 288 w 365"/>
                <a:gd name="T3" fmla="*/ 0 h 683"/>
                <a:gd name="T4" fmla="*/ 285 w 365"/>
                <a:gd name="T5" fmla="*/ 7 h 683"/>
                <a:gd name="T6" fmla="*/ 273 w 365"/>
                <a:gd name="T7" fmla="*/ 30 h 683"/>
                <a:gd name="T8" fmla="*/ 242 w 365"/>
                <a:gd name="T9" fmla="*/ 49 h 683"/>
                <a:gd name="T10" fmla="*/ 123 w 365"/>
                <a:gd name="T11" fmla="*/ 49 h 683"/>
                <a:gd name="T12" fmla="*/ 93 w 365"/>
                <a:gd name="T13" fmla="*/ 30 h 683"/>
                <a:gd name="T14" fmla="*/ 81 w 365"/>
                <a:gd name="T15" fmla="*/ 7 h 683"/>
                <a:gd name="T16" fmla="*/ 77 w 365"/>
                <a:gd name="T17" fmla="*/ 0 h 683"/>
                <a:gd name="T18" fmla="*/ 33 w 365"/>
                <a:gd name="T19" fmla="*/ 0 h 683"/>
                <a:gd name="T20" fmla="*/ 8 w 365"/>
                <a:gd name="T21" fmla="*/ 12 h 683"/>
                <a:gd name="T22" fmla="*/ 0 w 365"/>
                <a:gd name="T23" fmla="*/ 33 h 683"/>
                <a:gd name="T24" fmla="*/ 0 w 365"/>
                <a:gd name="T25" fmla="*/ 659 h 683"/>
                <a:gd name="T26" fmla="*/ 0 w 365"/>
                <a:gd name="T27" fmla="*/ 659 h 683"/>
                <a:gd name="T28" fmla="*/ 0 w 365"/>
                <a:gd name="T29" fmla="*/ 659 h 683"/>
                <a:gd name="T30" fmla="*/ 0 w 365"/>
                <a:gd name="T31" fmla="*/ 659 h 683"/>
                <a:gd name="T32" fmla="*/ 0 w 365"/>
                <a:gd name="T33" fmla="*/ 659 h 683"/>
                <a:gd name="T34" fmla="*/ 8 w 365"/>
                <a:gd name="T35" fmla="*/ 680 h 683"/>
                <a:gd name="T36" fmla="*/ 10 w 365"/>
                <a:gd name="T37" fmla="*/ 683 h 683"/>
                <a:gd name="T38" fmla="*/ 365 w 365"/>
                <a:gd name="T39" fmla="*/ 40 h 683"/>
                <a:gd name="T40" fmla="*/ 365 w 365"/>
                <a:gd name="T41" fmla="*/ 33 h 683"/>
                <a:gd name="T42" fmla="*/ 356 w 365"/>
                <a:gd name="T43" fmla="*/ 11 h 683"/>
                <a:gd name="T44" fmla="*/ 332 w 365"/>
                <a:gd name="T45"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5" h="683">
                  <a:moveTo>
                    <a:pt x="332" y="0"/>
                  </a:moveTo>
                  <a:cubicBezTo>
                    <a:pt x="288" y="0"/>
                    <a:pt x="288" y="0"/>
                    <a:pt x="288" y="0"/>
                  </a:cubicBezTo>
                  <a:cubicBezTo>
                    <a:pt x="285" y="7"/>
                    <a:pt x="285" y="7"/>
                    <a:pt x="285" y="7"/>
                  </a:cubicBezTo>
                  <a:cubicBezTo>
                    <a:pt x="273" y="30"/>
                    <a:pt x="273" y="30"/>
                    <a:pt x="273" y="30"/>
                  </a:cubicBezTo>
                  <a:cubicBezTo>
                    <a:pt x="267" y="42"/>
                    <a:pt x="255" y="49"/>
                    <a:pt x="242" y="49"/>
                  </a:cubicBezTo>
                  <a:cubicBezTo>
                    <a:pt x="123" y="49"/>
                    <a:pt x="123" y="49"/>
                    <a:pt x="123" y="49"/>
                  </a:cubicBezTo>
                  <a:cubicBezTo>
                    <a:pt x="110" y="49"/>
                    <a:pt x="99" y="42"/>
                    <a:pt x="93" y="30"/>
                  </a:cubicBezTo>
                  <a:cubicBezTo>
                    <a:pt x="81" y="7"/>
                    <a:pt x="81" y="7"/>
                    <a:pt x="81" y="7"/>
                  </a:cubicBezTo>
                  <a:cubicBezTo>
                    <a:pt x="77" y="0"/>
                    <a:pt x="77" y="0"/>
                    <a:pt x="77" y="0"/>
                  </a:cubicBezTo>
                  <a:cubicBezTo>
                    <a:pt x="33" y="0"/>
                    <a:pt x="33" y="0"/>
                    <a:pt x="33" y="0"/>
                  </a:cubicBezTo>
                  <a:cubicBezTo>
                    <a:pt x="23" y="0"/>
                    <a:pt x="14" y="5"/>
                    <a:pt x="8" y="12"/>
                  </a:cubicBezTo>
                  <a:cubicBezTo>
                    <a:pt x="3" y="18"/>
                    <a:pt x="0" y="25"/>
                    <a:pt x="0" y="33"/>
                  </a:cubicBezTo>
                  <a:cubicBezTo>
                    <a:pt x="0" y="659"/>
                    <a:pt x="0" y="659"/>
                    <a:pt x="0" y="659"/>
                  </a:cubicBezTo>
                  <a:cubicBezTo>
                    <a:pt x="0" y="659"/>
                    <a:pt x="0" y="659"/>
                    <a:pt x="0" y="659"/>
                  </a:cubicBezTo>
                  <a:cubicBezTo>
                    <a:pt x="0" y="659"/>
                    <a:pt x="0" y="659"/>
                    <a:pt x="0" y="659"/>
                  </a:cubicBezTo>
                  <a:cubicBezTo>
                    <a:pt x="0" y="659"/>
                    <a:pt x="0" y="659"/>
                    <a:pt x="0" y="659"/>
                  </a:cubicBezTo>
                  <a:cubicBezTo>
                    <a:pt x="0" y="659"/>
                    <a:pt x="0" y="659"/>
                    <a:pt x="0" y="659"/>
                  </a:cubicBezTo>
                  <a:cubicBezTo>
                    <a:pt x="0" y="667"/>
                    <a:pt x="3" y="674"/>
                    <a:pt x="8" y="680"/>
                  </a:cubicBezTo>
                  <a:cubicBezTo>
                    <a:pt x="9" y="681"/>
                    <a:pt x="9" y="682"/>
                    <a:pt x="10" y="683"/>
                  </a:cubicBezTo>
                  <a:cubicBezTo>
                    <a:pt x="365" y="40"/>
                    <a:pt x="365" y="40"/>
                    <a:pt x="365" y="40"/>
                  </a:cubicBezTo>
                  <a:cubicBezTo>
                    <a:pt x="365" y="33"/>
                    <a:pt x="365" y="33"/>
                    <a:pt x="365" y="33"/>
                  </a:cubicBezTo>
                  <a:cubicBezTo>
                    <a:pt x="365" y="24"/>
                    <a:pt x="362" y="16"/>
                    <a:pt x="356" y="11"/>
                  </a:cubicBezTo>
                  <a:cubicBezTo>
                    <a:pt x="350" y="4"/>
                    <a:pt x="342" y="0"/>
                    <a:pt x="332" y="0"/>
                  </a:cubicBezTo>
                </a:path>
              </a:pathLst>
            </a:custGeom>
            <a:solidFill>
              <a:srgbClr val="9BD9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99" name="Freeform 113">
              <a:extLst>
                <a:ext uri="{FF2B5EF4-FFF2-40B4-BE49-F238E27FC236}">
                  <a16:creationId xmlns:a16="http://schemas.microsoft.com/office/drawing/2014/main" id="{02EA0461-0B60-4AD7-9223-0E9E6F6095F7}"/>
                </a:ext>
              </a:extLst>
            </p:cNvPr>
            <p:cNvSpPr>
              <a:spLocks/>
            </p:cNvSpPr>
            <p:nvPr/>
          </p:nvSpPr>
          <p:spPr bwMode="auto">
            <a:xfrm>
              <a:off x="7622139" y="3042380"/>
              <a:ext cx="2357506" cy="743291"/>
            </a:xfrm>
            <a:custGeom>
              <a:avLst/>
              <a:gdLst>
                <a:gd name="T0" fmla="*/ 472 w 501"/>
                <a:gd name="T1" fmla="*/ 0 h 158"/>
                <a:gd name="T2" fmla="*/ 29 w 501"/>
                <a:gd name="T3" fmla="*/ 0 h 158"/>
                <a:gd name="T4" fmla="*/ 0 w 501"/>
                <a:gd name="T5" fmla="*/ 29 h 158"/>
                <a:gd name="T6" fmla="*/ 0 w 501"/>
                <a:gd name="T7" fmla="*/ 129 h 158"/>
                <a:gd name="T8" fmla="*/ 29 w 501"/>
                <a:gd name="T9" fmla="*/ 158 h 158"/>
                <a:gd name="T10" fmla="*/ 472 w 501"/>
                <a:gd name="T11" fmla="*/ 158 h 158"/>
                <a:gd name="T12" fmla="*/ 501 w 501"/>
                <a:gd name="T13" fmla="*/ 129 h 158"/>
                <a:gd name="T14" fmla="*/ 501 w 501"/>
                <a:gd name="T15" fmla="*/ 29 h 158"/>
                <a:gd name="T16" fmla="*/ 472 w 501"/>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1" h="158">
                  <a:moveTo>
                    <a:pt x="472" y="0"/>
                  </a:moveTo>
                  <a:cubicBezTo>
                    <a:pt x="29" y="0"/>
                    <a:pt x="29" y="0"/>
                    <a:pt x="29" y="0"/>
                  </a:cubicBezTo>
                  <a:cubicBezTo>
                    <a:pt x="13" y="0"/>
                    <a:pt x="0" y="13"/>
                    <a:pt x="0" y="29"/>
                  </a:cubicBezTo>
                  <a:cubicBezTo>
                    <a:pt x="0" y="129"/>
                    <a:pt x="0" y="129"/>
                    <a:pt x="0" y="129"/>
                  </a:cubicBezTo>
                  <a:cubicBezTo>
                    <a:pt x="0" y="145"/>
                    <a:pt x="13" y="158"/>
                    <a:pt x="29" y="158"/>
                  </a:cubicBezTo>
                  <a:cubicBezTo>
                    <a:pt x="472" y="158"/>
                    <a:pt x="472" y="158"/>
                    <a:pt x="472" y="158"/>
                  </a:cubicBezTo>
                  <a:cubicBezTo>
                    <a:pt x="488" y="158"/>
                    <a:pt x="501" y="145"/>
                    <a:pt x="501" y="129"/>
                  </a:cubicBezTo>
                  <a:cubicBezTo>
                    <a:pt x="501" y="29"/>
                    <a:pt x="501" y="29"/>
                    <a:pt x="501" y="29"/>
                  </a:cubicBezTo>
                  <a:cubicBezTo>
                    <a:pt x="501" y="13"/>
                    <a:pt x="488" y="0"/>
                    <a:pt x="47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00" name="Freeform 114">
              <a:extLst>
                <a:ext uri="{FF2B5EF4-FFF2-40B4-BE49-F238E27FC236}">
                  <a16:creationId xmlns:a16="http://schemas.microsoft.com/office/drawing/2014/main" id="{8FC81AF8-793D-451B-9AC7-CCFD775890B2}"/>
                </a:ext>
              </a:extLst>
            </p:cNvPr>
            <p:cNvSpPr>
              <a:spLocks/>
            </p:cNvSpPr>
            <p:nvPr/>
          </p:nvSpPr>
          <p:spPr bwMode="auto">
            <a:xfrm>
              <a:off x="8568145" y="3282636"/>
              <a:ext cx="175186" cy="165176"/>
            </a:xfrm>
            <a:custGeom>
              <a:avLst/>
              <a:gdLst>
                <a:gd name="T0" fmla="*/ 20 w 37"/>
                <a:gd name="T1" fmla="*/ 2 h 35"/>
                <a:gd name="T2" fmla="*/ 23 w 37"/>
                <a:gd name="T3" fmla="*/ 11 h 35"/>
                <a:gd name="T4" fmla="*/ 25 w 37"/>
                <a:gd name="T5" fmla="*/ 12 h 35"/>
                <a:gd name="T6" fmla="*/ 35 w 37"/>
                <a:gd name="T7" fmla="*/ 12 h 35"/>
                <a:gd name="T8" fmla="*/ 36 w 37"/>
                <a:gd name="T9" fmla="*/ 15 h 35"/>
                <a:gd name="T10" fmla="*/ 28 w 37"/>
                <a:gd name="T11" fmla="*/ 21 h 35"/>
                <a:gd name="T12" fmla="*/ 27 w 37"/>
                <a:gd name="T13" fmla="*/ 23 h 35"/>
                <a:gd name="T14" fmla="*/ 30 w 37"/>
                <a:gd name="T15" fmla="*/ 32 h 35"/>
                <a:gd name="T16" fmla="*/ 28 w 37"/>
                <a:gd name="T17" fmla="*/ 34 h 35"/>
                <a:gd name="T18" fmla="*/ 20 w 37"/>
                <a:gd name="T19" fmla="*/ 28 h 35"/>
                <a:gd name="T20" fmla="*/ 18 w 37"/>
                <a:gd name="T21" fmla="*/ 28 h 35"/>
                <a:gd name="T22" fmla="*/ 10 w 37"/>
                <a:gd name="T23" fmla="*/ 34 h 35"/>
                <a:gd name="T24" fmla="*/ 7 w 37"/>
                <a:gd name="T25" fmla="*/ 32 h 35"/>
                <a:gd name="T26" fmla="*/ 10 w 37"/>
                <a:gd name="T27" fmla="*/ 23 h 35"/>
                <a:gd name="T28" fmla="*/ 10 w 37"/>
                <a:gd name="T29" fmla="*/ 21 h 35"/>
                <a:gd name="T30" fmla="*/ 2 w 37"/>
                <a:gd name="T31" fmla="*/ 15 h 35"/>
                <a:gd name="T32" fmla="*/ 3 w 37"/>
                <a:gd name="T33" fmla="*/ 12 h 35"/>
                <a:gd name="T34" fmla="*/ 13 w 37"/>
                <a:gd name="T35" fmla="*/ 12 h 35"/>
                <a:gd name="T36" fmla="*/ 14 w 37"/>
                <a:gd name="T37" fmla="*/ 11 h 35"/>
                <a:gd name="T38" fmla="*/ 17 w 37"/>
                <a:gd name="T39" fmla="*/ 2 h 35"/>
                <a:gd name="T40" fmla="*/ 20 w 37"/>
                <a:gd name="T41"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35">
                  <a:moveTo>
                    <a:pt x="20" y="2"/>
                  </a:moveTo>
                  <a:cubicBezTo>
                    <a:pt x="23" y="11"/>
                    <a:pt x="23" y="11"/>
                    <a:pt x="23" y="11"/>
                  </a:cubicBezTo>
                  <a:cubicBezTo>
                    <a:pt x="24" y="12"/>
                    <a:pt x="24" y="12"/>
                    <a:pt x="25" y="12"/>
                  </a:cubicBezTo>
                  <a:cubicBezTo>
                    <a:pt x="35" y="12"/>
                    <a:pt x="35" y="12"/>
                    <a:pt x="35" y="12"/>
                  </a:cubicBezTo>
                  <a:cubicBezTo>
                    <a:pt x="36" y="12"/>
                    <a:pt x="37" y="14"/>
                    <a:pt x="36" y="15"/>
                  </a:cubicBezTo>
                  <a:cubicBezTo>
                    <a:pt x="28" y="21"/>
                    <a:pt x="28" y="21"/>
                    <a:pt x="28" y="21"/>
                  </a:cubicBezTo>
                  <a:cubicBezTo>
                    <a:pt x="27" y="21"/>
                    <a:pt x="27" y="22"/>
                    <a:pt x="27" y="23"/>
                  </a:cubicBezTo>
                  <a:cubicBezTo>
                    <a:pt x="30" y="32"/>
                    <a:pt x="30" y="32"/>
                    <a:pt x="30" y="32"/>
                  </a:cubicBezTo>
                  <a:cubicBezTo>
                    <a:pt x="31" y="34"/>
                    <a:pt x="29" y="35"/>
                    <a:pt x="28" y="34"/>
                  </a:cubicBezTo>
                  <a:cubicBezTo>
                    <a:pt x="20" y="28"/>
                    <a:pt x="20" y="28"/>
                    <a:pt x="20" y="28"/>
                  </a:cubicBezTo>
                  <a:cubicBezTo>
                    <a:pt x="19" y="28"/>
                    <a:pt x="18" y="28"/>
                    <a:pt x="18" y="28"/>
                  </a:cubicBezTo>
                  <a:cubicBezTo>
                    <a:pt x="10" y="34"/>
                    <a:pt x="10" y="34"/>
                    <a:pt x="10" y="34"/>
                  </a:cubicBezTo>
                  <a:cubicBezTo>
                    <a:pt x="9" y="35"/>
                    <a:pt x="7" y="34"/>
                    <a:pt x="7" y="32"/>
                  </a:cubicBezTo>
                  <a:cubicBezTo>
                    <a:pt x="10" y="23"/>
                    <a:pt x="10" y="23"/>
                    <a:pt x="10" y="23"/>
                  </a:cubicBezTo>
                  <a:cubicBezTo>
                    <a:pt x="11" y="22"/>
                    <a:pt x="10" y="21"/>
                    <a:pt x="10" y="21"/>
                  </a:cubicBezTo>
                  <a:cubicBezTo>
                    <a:pt x="2" y="15"/>
                    <a:pt x="2" y="15"/>
                    <a:pt x="2" y="15"/>
                  </a:cubicBezTo>
                  <a:cubicBezTo>
                    <a:pt x="0" y="14"/>
                    <a:pt x="1" y="12"/>
                    <a:pt x="3" y="12"/>
                  </a:cubicBezTo>
                  <a:cubicBezTo>
                    <a:pt x="13" y="12"/>
                    <a:pt x="13" y="12"/>
                    <a:pt x="13" y="12"/>
                  </a:cubicBezTo>
                  <a:cubicBezTo>
                    <a:pt x="13" y="12"/>
                    <a:pt x="14" y="12"/>
                    <a:pt x="14" y="11"/>
                  </a:cubicBezTo>
                  <a:cubicBezTo>
                    <a:pt x="17" y="2"/>
                    <a:pt x="17" y="2"/>
                    <a:pt x="17" y="2"/>
                  </a:cubicBezTo>
                  <a:cubicBezTo>
                    <a:pt x="18" y="0"/>
                    <a:pt x="20" y="0"/>
                    <a:pt x="20" y="2"/>
                  </a:cubicBezTo>
                  <a:close/>
                </a:path>
              </a:pathLst>
            </a:custGeom>
            <a:solidFill>
              <a:srgbClr val="FBBE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01" name="Freeform 115">
              <a:extLst>
                <a:ext uri="{FF2B5EF4-FFF2-40B4-BE49-F238E27FC236}">
                  <a16:creationId xmlns:a16="http://schemas.microsoft.com/office/drawing/2014/main" id="{9AAC9D21-85A5-445E-879E-7AAF2E6722E7}"/>
                </a:ext>
              </a:extLst>
            </p:cNvPr>
            <p:cNvSpPr>
              <a:spLocks/>
            </p:cNvSpPr>
            <p:nvPr/>
          </p:nvSpPr>
          <p:spPr bwMode="auto">
            <a:xfrm>
              <a:off x="8833427" y="3282636"/>
              <a:ext cx="172684" cy="165176"/>
            </a:xfrm>
            <a:custGeom>
              <a:avLst/>
              <a:gdLst>
                <a:gd name="T0" fmla="*/ 20 w 37"/>
                <a:gd name="T1" fmla="*/ 2 h 35"/>
                <a:gd name="T2" fmla="*/ 23 w 37"/>
                <a:gd name="T3" fmla="*/ 11 h 35"/>
                <a:gd name="T4" fmla="*/ 24 w 37"/>
                <a:gd name="T5" fmla="*/ 12 h 35"/>
                <a:gd name="T6" fmla="*/ 34 w 37"/>
                <a:gd name="T7" fmla="*/ 12 h 35"/>
                <a:gd name="T8" fmla="*/ 35 w 37"/>
                <a:gd name="T9" fmla="*/ 15 h 35"/>
                <a:gd name="T10" fmla="*/ 27 w 37"/>
                <a:gd name="T11" fmla="*/ 21 h 35"/>
                <a:gd name="T12" fmla="*/ 27 w 37"/>
                <a:gd name="T13" fmla="*/ 23 h 35"/>
                <a:gd name="T14" fmla="*/ 30 w 37"/>
                <a:gd name="T15" fmla="*/ 32 h 35"/>
                <a:gd name="T16" fmla="*/ 27 w 37"/>
                <a:gd name="T17" fmla="*/ 34 h 35"/>
                <a:gd name="T18" fmla="*/ 19 w 37"/>
                <a:gd name="T19" fmla="*/ 28 h 35"/>
                <a:gd name="T20" fmla="*/ 17 w 37"/>
                <a:gd name="T21" fmla="*/ 28 h 35"/>
                <a:gd name="T22" fmla="*/ 9 w 37"/>
                <a:gd name="T23" fmla="*/ 34 h 35"/>
                <a:gd name="T24" fmla="*/ 7 w 37"/>
                <a:gd name="T25" fmla="*/ 32 h 35"/>
                <a:gd name="T26" fmla="*/ 10 w 37"/>
                <a:gd name="T27" fmla="*/ 23 h 35"/>
                <a:gd name="T28" fmla="*/ 9 w 37"/>
                <a:gd name="T29" fmla="*/ 21 h 35"/>
                <a:gd name="T30" fmla="*/ 1 w 37"/>
                <a:gd name="T31" fmla="*/ 15 h 35"/>
                <a:gd name="T32" fmla="*/ 2 w 37"/>
                <a:gd name="T33" fmla="*/ 12 h 35"/>
                <a:gd name="T34" fmla="*/ 12 w 37"/>
                <a:gd name="T35" fmla="*/ 12 h 35"/>
                <a:gd name="T36" fmla="*/ 14 w 37"/>
                <a:gd name="T37" fmla="*/ 11 h 35"/>
                <a:gd name="T38" fmla="*/ 17 w 37"/>
                <a:gd name="T39" fmla="*/ 2 h 35"/>
                <a:gd name="T40" fmla="*/ 20 w 37"/>
                <a:gd name="T41"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35">
                  <a:moveTo>
                    <a:pt x="20" y="2"/>
                  </a:moveTo>
                  <a:cubicBezTo>
                    <a:pt x="23" y="11"/>
                    <a:pt x="23" y="11"/>
                    <a:pt x="23" y="11"/>
                  </a:cubicBezTo>
                  <a:cubicBezTo>
                    <a:pt x="23" y="12"/>
                    <a:pt x="24" y="12"/>
                    <a:pt x="24" y="12"/>
                  </a:cubicBezTo>
                  <a:cubicBezTo>
                    <a:pt x="34" y="12"/>
                    <a:pt x="34" y="12"/>
                    <a:pt x="34" y="12"/>
                  </a:cubicBezTo>
                  <a:cubicBezTo>
                    <a:pt x="36" y="12"/>
                    <a:pt x="37" y="14"/>
                    <a:pt x="35" y="15"/>
                  </a:cubicBezTo>
                  <a:cubicBezTo>
                    <a:pt x="27" y="21"/>
                    <a:pt x="27" y="21"/>
                    <a:pt x="27" y="21"/>
                  </a:cubicBezTo>
                  <a:cubicBezTo>
                    <a:pt x="27" y="21"/>
                    <a:pt x="26" y="22"/>
                    <a:pt x="27" y="23"/>
                  </a:cubicBezTo>
                  <a:cubicBezTo>
                    <a:pt x="30" y="32"/>
                    <a:pt x="30" y="32"/>
                    <a:pt x="30" y="32"/>
                  </a:cubicBezTo>
                  <a:cubicBezTo>
                    <a:pt x="30" y="34"/>
                    <a:pt x="28" y="35"/>
                    <a:pt x="27" y="34"/>
                  </a:cubicBezTo>
                  <a:cubicBezTo>
                    <a:pt x="19" y="28"/>
                    <a:pt x="19" y="28"/>
                    <a:pt x="19" y="28"/>
                  </a:cubicBezTo>
                  <a:cubicBezTo>
                    <a:pt x="19" y="28"/>
                    <a:pt x="18" y="28"/>
                    <a:pt x="17" y="28"/>
                  </a:cubicBezTo>
                  <a:cubicBezTo>
                    <a:pt x="9" y="34"/>
                    <a:pt x="9" y="34"/>
                    <a:pt x="9" y="34"/>
                  </a:cubicBezTo>
                  <a:cubicBezTo>
                    <a:pt x="8" y="35"/>
                    <a:pt x="6" y="34"/>
                    <a:pt x="7" y="32"/>
                  </a:cubicBezTo>
                  <a:cubicBezTo>
                    <a:pt x="10" y="23"/>
                    <a:pt x="10" y="23"/>
                    <a:pt x="10" y="23"/>
                  </a:cubicBezTo>
                  <a:cubicBezTo>
                    <a:pt x="10" y="22"/>
                    <a:pt x="10" y="21"/>
                    <a:pt x="9" y="21"/>
                  </a:cubicBezTo>
                  <a:cubicBezTo>
                    <a:pt x="1" y="15"/>
                    <a:pt x="1" y="15"/>
                    <a:pt x="1" y="15"/>
                  </a:cubicBezTo>
                  <a:cubicBezTo>
                    <a:pt x="0" y="14"/>
                    <a:pt x="1" y="12"/>
                    <a:pt x="2" y="12"/>
                  </a:cubicBezTo>
                  <a:cubicBezTo>
                    <a:pt x="12" y="12"/>
                    <a:pt x="12" y="12"/>
                    <a:pt x="12" y="12"/>
                  </a:cubicBezTo>
                  <a:cubicBezTo>
                    <a:pt x="13" y="12"/>
                    <a:pt x="13" y="12"/>
                    <a:pt x="14" y="11"/>
                  </a:cubicBezTo>
                  <a:cubicBezTo>
                    <a:pt x="17" y="2"/>
                    <a:pt x="17" y="2"/>
                    <a:pt x="17" y="2"/>
                  </a:cubicBezTo>
                  <a:cubicBezTo>
                    <a:pt x="17" y="0"/>
                    <a:pt x="19" y="0"/>
                    <a:pt x="20" y="2"/>
                  </a:cubicBezTo>
                  <a:close/>
                </a:path>
              </a:pathLst>
            </a:custGeom>
            <a:solidFill>
              <a:srgbClr val="FBBE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02" name="Freeform 116">
              <a:extLst>
                <a:ext uri="{FF2B5EF4-FFF2-40B4-BE49-F238E27FC236}">
                  <a16:creationId xmlns:a16="http://schemas.microsoft.com/office/drawing/2014/main" id="{D741B841-7DDA-42BC-A3D9-9C839D4172AB}"/>
                </a:ext>
              </a:extLst>
            </p:cNvPr>
            <p:cNvSpPr>
              <a:spLocks/>
            </p:cNvSpPr>
            <p:nvPr/>
          </p:nvSpPr>
          <p:spPr bwMode="auto">
            <a:xfrm>
              <a:off x="9091202" y="3282636"/>
              <a:ext cx="175186" cy="165176"/>
            </a:xfrm>
            <a:custGeom>
              <a:avLst/>
              <a:gdLst>
                <a:gd name="T0" fmla="*/ 20 w 37"/>
                <a:gd name="T1" fmla="*/ 2 h 35"/>
                <a:gd name="T2" fmla="*/ 23 w 37"/>
                <a:gd name="T3" fmla="*/ 11 h 35"/>
                <a:gd name="T4" fmla="*/ 25 w 37"/>
                <a:gd name="T5" fmla="*/ 12 h 35"/>
                <a:gd name="T6" fmla="*/ 35 w 37"/>
                <a:gd name="T7" fmla="*/ 12 h 35"/>
                <a:gd name="T8" fmla="*/ 36 w 37"/>
                <a:gd name="T9" fmla="*/ 15 h 35"/>
                <a:gd name="T10" fmla="*/ 28 w 37"/>
                <a:gd name="T11" fmla="*/ 21 h 35"/>
                <a:gd name="T12" fmla="*/ 27 w 37"/>
                <a:gd name="T13" fmla="*/ 23 h 35"/>
                <a:gd name="T14" fmla="*/ 30 w 37"/>
                <a:gd name="T15" fmla="*/ 32 h 35"/>
                <a:gd name="T16" fmla="*/ 28 w 37"/>
                <a:gd name="T17" fmla="*/ 34 h 35"/>
                <a:gd name="T18" fmla="*/ 20 w 37"/>
                <a:gd name="T19" fmla="*/ 28 h 35"/>
                <a:gd name="T20" fmla="*/ 18 w 37"/>
                <a:gd name="T21" fmla="*/ 28 h 35"/>
                <a:gd name="T22" fmla="*/ 10 w 37"/>
                <a:gd name="T23" fmla="*/ 34 h 35"/>
                <a:gd name="T24" fmla="*/ 7 w 37"/>
                <a:gd name="T25" fmla="*/ 32 h 35"/>
                <a:gd name="T26" fmla="*/ 10 w 37"/>
                <a:gd name="T27" fmla="*/ 23 h 35"/>
                <a:gd name="T28" fmla="*/ 10 w 37"/>
                <a:gd name="T29" fmla="*/ 21 h 35"/>
                <a:gd name="T30" fmla="*/ 2 w 37"/>
                <a:gd name="T31" fmla="*/ 15 h 35"/>
                <a:gd name="T32" fmla="*/ 2 w 37"/>
                <a:gd name="T33" fmla="*/ 12 h 35"/>
                <a:gd name="T34" fmla="*/ 12 w 37"/>
                <a:gd name="T35" fmla="*/ 12 h 35"/>
                <a:gd name="T36" fmla="*/ 14 w 37"/>
                <a:gd name="T37" fmla="*/ 11 h 35"/>
                <a:gd name="T38" fmla="*/ 17 w 37"/>
                <a:gd name="T39" fmla="*/ 2 h 35"/>
                <a:gd name="T40" fmla="*/ 20 w 37"/>
                <a:gd name="T41"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35">
                  <a:moveTo>
                    <a:pt x="20" y="2"/>
                  </a:moveTo>
                  <a:cubicBezTo>
                    <a:pt x="23" y="11"/>
                    <a:pt x="23" y="11"/>
                    <a:pt x="23" y="11"/>
                  </a:cubicBezTo>
                  <a:cubicBezTo>
                    <a:pt x="23" y="12"/>
                    <a:pt x="24" y="12"/>
                    <a:pt x="25" y="12"/>
                  </a:cubicBezTo>
                  <a:cubicBezTo>
                    <a:pt x="35" y="12"/>
                    <a:pt x="35" y="12"/>
                    <a:pt x="35" y="12"/>
                  </a:cubicBezTo>
                  <a:cubicBezTo>
                    <a:pt x="36" y="12"/>
                    <a:pt x="37" y="14"/>
                    <a:pt x="36" y="15"/>
                  </a:cubicBezTo>
                  <a:cubicBezTo>
                    <a:pt x="28" y="21"/>
                    <a:pt x="28" y="21"/>
                    <a:pt x="28" y="21"/>
                  </a:cubicBezTo>
                  <a:cubicBezTo>
                    <a:pt x="27" y="21"/>
                    <a:pt x="27" y="22"/>
                    <a:pt x="27" y="23"/>
                  </a:cubicBezTo>
                  <a:cubicBezTo>
                    <a:pt x="30" y="32"/>
                    <a:pt x="30" y="32"/>
                    <a:pt x="30" y="32"/>
                  </a:cubicBezTo>
                  <a:cubicBezTo>
                    <a:pt x="31" y="34"/>
                    <a:pt x="29" y="35"/>
                    <a:pt x="28" y="34"/>
                  </a:cubicBezTo>
                  <a:cubicBezTo>
                    <a:pt x="20" y="28"/>
                    <a:pt x="20" y="28"/>
                    <a:pt x="20" y="28"/>
                  </a:cubicBezTo>
                  <a:cubicBezTo>
                    <a:pt x="19" y="28"/>
                    <a:pt x="18" y="28"/>
                    <a:pt x="18" y="28"/>
                  </a:cubicBezTo>
                  <a:cubicBezTo>
                    <a:pt x="10" y="34"/>
                    <a:pt x="10" y="34"/>
                    <a:pt x="10" y="34"/>
                  </a:cubicBezTo>
                  <a:cubicBezTo>
                    <a:pt x="8" y="35"/>
                    <a:pt x="7" y="34"/>
                    <a:pt x="7" y="32"/>
                  </a:cubicBezTo>
                  <a:cubicBezTo>
                    <a:pt x="10" y="23"/>
                    <a:pt x="10" y="23"/>
                    <a:pt x="10" y="23"/>
                  </a:cubicBezTo>
                  <a:cubicBezTo>
                    <a:pt x="10" y="22"/>
                    <a:pt x="10" y="21"/>
                    <a:pt x="10" y="21"/>
                  </a:cubicBezTo>
                  <a:cubicBezTo>
                    <a:pt x="2" y="15"/>
                    <a:pt x="2" y="15"/>
                    <a:pt x="2" y="15"/>
                  </a:cubicBezTo>
                  <a:cubicBezTo>
                    <a:pt x="0" y="14"/>
                    <a:pt x="1" y="12"/>
                    <a:pt x="2" y="12"/>
                  </a:cubicBezTo>
                  <a:cubicBezTo>
                    <a:pt x="12" y="12"/>
                    <a:pt x="12" y="12"/>
                    <a:pt x="12" y="12"/>
                  </a:cubicBezTo>
                  <a:cubicBezTo>
                    <a:pt x="13" y="12"/>
                    <a:pt x="14" y="12"/>
                    <a:pt x="14" y="11"/>
                  </a:cubicBezTo>
                  <a:cubicBezTo>
                    <a:pt x="17" y="2"/>
                    <a:pt x="17" y="2"/>
                    <a:pt x="17" y="2"/>
                  </a:cubicBezTo>
                  <a:cubicBezTo>
                    <a:pt x="18" y="0"/>
                    <a:pt x="20" y="0"/>
                    <a:pt x="20" y="2"/>
                  </a:cubicBezTo>
                  <a:close/>
                </a:path>
              </a:pathLst>
            </a:custGeom>
            <a:solidFill>
              <a:srgbClr val="FBBE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03" name="Freeform 117">
              <a:extLst>
                <a:ext uri="{FF2B5EF4-FFF2-40B4-BE49-F238E27FC236}">
                  <a16:creationId xmlns:a16="http://schemas.microsoft.com/office/drawing/2014/main" id="{9FE3A0AD-9373-4412-9228-FB3335F0D2E4}"/>
                </a:ext>
              </a:extLst>
            </p:cNvPr>
            <p:cNvSpPr>
              <a:spLocks/>
            </p:cNvSpPr>
            <p:nvPr/>
          </p:nvSpPr>
          <p:spPr bwMode="auto">
            <a:xfrm>
              <a:off x="9353980" y="3282636"/>
              <a:ext cx="170181" cy="165176"/>
            </a:xfrm>
            <a:custGeom>
              <a:avLst/>
              <a:gdLst>
                <a:gd name="T0" fmla="*/ 20 w 36"/>
                <a:gd name="T1" fmla="*/ 2 h 35"/>
                <a:gd name="T2" fmla="*/ 23 w 36"/>
                <a:gd name="T3" fmla="*/ 11 h 35"/>
                <a:gd name="T4" fmla="*/ 24 w 36"/>
                <a:gd name="T5" fmla="*/ 12 h 35"/>
                <a:gd name="T6" fmla="*/ 34 w 36"/>
                <a:gd name="T7" fmla="*/ 12 h 35"/>
                <a:gd name="T8" fmla="*/ 35 w 36"/>
                <a:gd name="T9" fmla="*/ 15 h 35"/>
                <a:gd name="T10" fmla="*/ 27 w 36"/>
                <a:gd name="T11" fmla="*/ 21 h 35"/>
                <a:gd name="T12" fmla="*/ 26 w 36"/>
                <a:gd name="T13" fmla="*/ 23 h 35"/>
                <a:gd name="T14" fmla="*/ 29 w 36"/>
                <a:gd name="T15" fmla="*/ 32 h 35"/>
                <a:gd name="T16" fmla="*/ 27 w 36"/>
                <a:gd name="T17" fmla="*/ 34 h 35"/>
                <a:gd name="T18" fmla="*/ 19 w 36"/>
                <a:gd name="T19" fmla="*/ 28 h 35"/>
                <a:gd name="T20" fmla="*/ 17 w 36"/>
                <a:gd name="T21" fmla="*/ 28 h 35"/>
                <a:gd name="T22" fmla="*/ 9 w 36"/>
                <a:gd name="T23" fmla="*/ 34 h 35"/>
                <a:gd name="T24" fmla="*/ 7 w 36"/>
                <a:gd name="T25" fmla="*/ 32 h 35"/>
                <a:gd name="T26" fmla="*/ 10 w 36"/>
                <a:gd name="T27" fmla="*/ 23 h 35"/>
                <a:gd name="T28" fmla="*/ 9 w 36"/>
                <a:gd name="T29" fmla="*/ 21 h 35"/>
                <a:gd name="T30" fmla="*/ 1 w 36"/>
                <a:gd name="T31" fmla="*/ 15 h 35"/>
                <a:gd name="T32" fmla="*/ 2 w 36"/>
                <a:gd name="T33" fmla="*/ 12 h 35"/>
                <a:gd name="T34" fmla="*/ 12 w 36"/>
                <a:gd name="T35" fmla="*/ 12 h 35"/>
                <a:gd name="T36" fmla="*/ 13 w 36"/>
                <a:gd name="T37" fmla="*/ 11 h 35"/>
                <a:gd name="T38" fmla="*/ 16 w 36"/>
                <a:gd name="T39" fmla="*/ 2 h 35"/>
                <a:gd name="T40" fmla="*/ 20 w 36"/>
                <a:gd name="T41"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35">
                  <a:moveTo>
                    <a:pt x="20" y="2"/>
                  </a:moveTo>
                  <a:cubicBezTo>
                    <a:pt x="23" y="11"/>
                    <a:pt x="23" y="11"/>
                    <a:pt x="23" y="11"/>
                  </a:cubicBezTo>
                  <a:cubicBezTo>
                    <a:pt x="23" y="12"/>
                    <a:pt x="23" y="12"/>
                    <a:pt x="24" y="12"/>
                  </a:cubicBezTo>
                  <a:cubicBezTo>
                    <a:pt x="34" y="12"/>
                    <a:pt x="34" y="12"/>
                    <a:pt x="34" y="12"/>
                  </a:cubicBezTo>
                  <a:cubicBezTo>
                    <a:pt x="36" y="12"/>
                    <a:pt x="36" y="14"/>
                    <a:pt x="35" y="15"/>
                  </a:cubicBezTo>
                  <a:cubicBezTo>
                    <a:pt x="27" y="21"/>
                    <a:pt x="27" y="21"/>
                    <a:pt x="27" y="21"/>
                  </a:cubicBezTo>
                  <a:cubicBezTo>
                    <a:pt x="26" y="21"/>
                    <a:pt x="26" y="22"/>
                    <a:pt x="26" y="23"/>
                  </a:cubicBezTo>
                  <a:cubicBezTo>
                    <a:pt x="29" y="32"/>
                    <a:pt x="29" y="32"/>
                    <a:pt x="29" y="32"/>
                  </a:cubicBezTo>
                  <a:cubicBezTo>
                    <a:pt x="30" y="34"/>
                    <a:pt x="28" y="35"/>
                    <a:pt x="27" y="34"/>
                  </a:cubicBezTo>
                  <a:cubicBezTo>
                    <a:pt x="19" y="28"/>
                    <a:pt x="19" y="28"/>
                    <a:pt x="19" y="28"/>
                  </a:cubicBezTo>
                  <a:cubicBezTo>
                    <a:pt x="18" y="28"/>
                    <a:pt x="18" y="28"/>
                    <a:pt x="17" y="28"/>
                  </a:cubicBezTo>
                  <a:cubicBezTo>
                    <a:pt x="9" y="34"/>
                    <a:pt x="9" y="34"/>
                    <a:pt x="9" y="34"/>
                  </a:cubicBezTo>
                  <a:cubicBezTo>
                    <a:pt x="8" y="35"/>
                    <a:pt x="6" y="34"/>
                    <a:pt x="7" y="32"/>
                  </a:cubicBezTo>
                  <a:cubicBezTo>
                    <a:pt x="10" y="23"/>
                    <a:pt x="10" y="23"/>
                    <a:pt x="10" y="23"/>
                  </a:cubicBezTo>
                  <a:cubicBezTo>
                    <a:pt x="10" y="22"/>
                    <a:pt x="10" y="21"/>
                    <a:pt x="9" y="21"/>
                  </a:cubicBezTo>
                  <a:cubicBezTo>
                    <a:pt x="1" y="15"/>
                    <a:pt x="1" y="15"/>
                    <a:pt x="1" y="15"/>
                  </a:cubicBezTo>
                  <a:cubicBezTo>
                    <a:pt x="0" y="14"/>
                    <a:pt x="0" y="12"/>
                    <a:pt x="2" y="12"/>
                  </a:cubicBezTo>
                  <a:cubicBezTo>
                    <a:pt x="12" y="12"/>
                    <a:pt x="12" y="12"/>
                    <a:pt x="12" y="12"/>
                  </a:cubicBezTo>
                  <a:cubicBezTo>
                    <a:pt x="13" y="12"/>
                    <a:pt x="13" y="12"/>
                    <a:pt x="13" y="11"/>
                  </a:cubicBezTo>
                  <a:cubicBezTo>
                    <a:pt x="16" y="2"/>
                    <a:pt x="16" y="2"/>
                    <a:pt x="16" y="2"/>
                  </a:cubicBezTo>
                  <a:cubicBezTo>
                    <a:pt x="17" y="0"/>
                    <a:pt x="19" y="0"/>
                    <a:pt x="20" y="2"/>
                  </a:cubicBezTo>
                  <a:close/>
                </a:path>
              </a:pathLst>
            </a:custGeom>
            <a:solidFill>
              <a:srgbClr val="FBBE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04" name="Freeform 118">
              <a:extLst>
                <a:ext uri="{FF2B5EF4-FFF2-40B4-BE49-F238E27FC236}">
                  <a16:creationId xmlns:a16="http://schemas.microsoft.com/office/drawing/2014/main" id="{069D84C3-DACC-4DB8-99F8-BAED4AC7A38C}"/>
                </a:ext>
              </a:extLst>
            </p:cNvPr>
            <p:cNvSpPr>
              <a:spLocks/>
            </p:cNvSpPr>
            <p:nvPr/>
          </p:nvSpPr>
          <p:spPr bwMode="auto">
            <a:xfrm>
              <a:off x="9614257" y="3282636"/>
              <a:ext cx="172684" cy="165176"/>
            </a:xfrm>
            <a:custGeom>
              <a:avLst/>
              <a:gdLst>
                <a:gd name="T0" fmla="*/ 20 w 37"/>
                <a:gd name="T1" fmla="*/ 2 h 35"/>
                <a:gd name="T2" fmla="*/ 23 w 37"/>
                <a:gd name="T3" fmla="*/ 11 h 35"/>
                <a:gd name="T4" fmla="*/ 25 w 37"/>
                <a:gd name="T5" fmla="*/ 12 h 35"/>
                <a:gd name="T6" fmla="*/ 35 w 37"/>
                <a:gd name="T7" fmla="*/ 12 h 35"/>
                <a:gd name="T8" fmla="*/ 35 w 37"/>
                <a:gd name="T9" fmla="*/ 15 h 35"/>
                <a:gd name="T10" fmla="*/ 27 w 37"/>
                <a:gd name="T11" fmla="*/ 21 h 35"/>
                <a:gd name="T12" fmla="*/ 27 w 37"/>
                <a:gd name="T13" fmla="*/ 23 h 35"/>
                <a:gd name="T14" fmla="*/ 30 w 37"/>
                <a:gd name="T15" fmla="*/ 32 h 35"/>
                <a:gd name="T16" fmla="*/ 27 w 37"/>
                <a:gd name="T17" fmla="*/ 34 h 35"/>
                <a:gd name="T18" fmla="*/ 19 w 37"/>
                <a:gd name="T19" fmla="*/ 28 h 35"/>
                <a:gd name="T20" fmla="*/ 17 w 37"/>
                <a:gd name="T21" fmla="*/ 28 h 35"/>
                <a:gd name="T22" fmla="*/ 9 w 37"/>
                <a:gd name="T23" fmla="*/ 34 h 35"/>
                <a:gd name="T24" fmla="*/ 7 w 37"/>
                <a:gd name="T25" fmla="*/ 32 h 35"/>
                <a:gd name="T26" fmla="*/ 10 w 37"/>
                <a:gd name="T27" fmla="*/ 23 h 35"/>
                <a:gd name="T28" fmla="*/ 9 w 37"/>
                <a:gd name="T29" fmla="*/ 21 h 35"/>
                <a:gd name="T30" fmla="*/ 1 w 37"/>
                <a:gd name="T31" fmla="*/ 15 h 35"/>
                <a:gd name="T32" fmla="*/ 2 w 37"/>
                <a:gd name="T33" fmla="*/ 12 h 35"/>
                <a:gd name="T34" fmla="*/ 12 w 37"/>
                <a:gd name="T35" fmla="*/ 12 h 35"/>
                <a:gd name="T36" fmla="*/ 14 w 37"/>
                <a:gd name="T37" fmla="*/ 11 h 35"/>
                <a:gd name="T38" fmla="*/ 17 w 37"/>
                <a:gd name="T39" fmla="*/ 2 h 35"/>
                <a:gd name="T40" fmla="*/ 20 w 37"/>
                <a:gd name="T41"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35">
                  <a:moveTo>
                    <a:pt x="20" y="2"/>
                  </a:moveTo>
                  <a:cubicBezTo>
                    <a:pt x="23" y="11"/>
                    <a:pt x="23" y="11"/>
                    <a:pt x="23" y="11"/>
                  </a:cubicBezTo>
                  <a:cubicBezTo>
                    <a:pt x="23" y="12"/>
                    <a:pt x="24" y="12"/>
                    <a:pt x="25" y="12"/>
                  </a:cubicBezTo>
                  <a:cubicBezTo>
                    <a:pt x="35" y="12"/>
                    <a:pt x="35" y="12"/>
                    <a:pt x="35" y="12"/>
                  </a:cubicBezTo>
                  <a:cubicBezTo>
                    <a:pt x="36" y="12"/>
                    <a:pt x="37" y="14"/>
                    <a:pt x="35" y="15"/>
                  </a:cubicBezTo>
                  <a:cubicBezTo>
                    <a:pt x="27" y="21"/>
                    <a:pt x="27" y="21"/>
                    <a:pt x="27" y="21"/>
                  </a:cubicBezTo>
                  <a:cubicBezTo>
                    <a:pt x="27" y="21"/>
                    <a:pt x="27" y="22"/>
                    <a:pt x="27" y="23"/>
                  </a:cubicBezTo>
                  <a:cubicBezTo>
                    <a:pt x="30" y="32"/>
                    <a:pt x="30" y="32"/>
                    <a:pt x="30" y="32"/>
                  </a:cubicBezTo>
                  <a:cubicBezTo>
                    <a:pt x="30" y="34"/>
                    <a:pt x="29" y="35"/>
                    <a:pt x="27" y="34"/>
                  </a:cubicBezTo>
                  <a:cubicBezTo>
                    <a:pt x="19" y="28"/>
                    <a:pt x="19" y="28"/>
                    <a:pt x="19" y="28"/>
                  </a:cubicBezTo>
                  <a:cubicBezTo>
                    <a:pt x="19" y="28"/>
                    <a:pt x="18" y="28"/>
                    <a:pt x="17" y="28"/>
                  </a:cubicBezTo>
                  <a:cubicBezTo>
                    <a:pt x="9" y="34"/>
                    <a:pt x="9" y="34"/>
                    <a:pt x="9" y="34"/>
                  </a:cubicBezTo>
                  <a:cubicBezTo>
                    <a:pt x="8" y="35"/>
                    <a:pt x="6" y="34"/>
                    <a:pt x="7" y="32"/>
                  </a:cubicBezTo>
                  <a:cubicBezTo>
                    <a:pt x="10" y="23"/>
                    <a:pt x="10" y="23"/>
                    <a:pt x="10" y="23"/>
                  </a:cubicBezTo>
                  <a:cubicBezTo>
                    <a:pt x="10" y="22"/>
                    <a:pt x="10" y="21"/>
                    <a:pt x="9" y="21"/>
                  </a:cubicBezTo>
                  <a:cubicBezTo>
                    <a:pt x="1" y="15"/>
                    <a:pt x="1" y="15"/>
                    <a:pt x="1" y="15"/>
                  </a:cubicBezTo>
                  <a:cubicBezTo>
                    <a:pt x="0" y="14"/>
                    <a:pt x="1" y="12"/>
                    <a:pt x="2" y="12"/>
                  </a:cubicBezTo>
                  <a:cubicBezTo>
                    <a:pt x="12" y="12"/>
                    <a:pt x="12" y="12"/>
                    <a:pt x="12" y="12"/>
                  </a:cubicBezTo>
                  <a:cubicBezTo>
                    <a:pt x="13" y="12"/>
                    <a:pt x="14" y="12"/>
                    <a:pt x="14" y="11"/>
                  </a:cubicBezTo>
                  <a:cubicBezTo>
                    <a:pt x="17" y="2"/>
                    <a:pt x="17" y="2"/>
                    <a:pt x="17" y="2"/>
                  </a:cubicBezTo>
                  <a:cubicBezTo>
                    <a:pt x="17" y="0"/>
                    <a:pt x="19" y="0"/>
                    <a:pt x="20" y="2"/>
                  </a:cubicBezTo>
                  <a:close/>
                </a:path>
              </a:pathLst>
            </a:custGeom>
            <a:solidFill>
              <a:srgbClr val="B1D7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05" name="Rectangle 119">
              <a:extLst>
                <a:ext uri="{FF2B5EF4-FFF2-40B4-BE49-F238E27FC236}">
                  <a16:creationId xmlns:a16="http://schemas.microsoft.com/office/drawing/2014/main" id="{8CDBF90B-9D30-4EDA-B214-F400959712BA}"/>
                </a:ext>
              </a:extLst>
            </p:cNvPr>
            <p:cNvSpPr>
              <a:spLocks noChangeArrowheads="1"/>
            </p:cNvSpPr>
            <p:nvPr/>
          </p:nvSpPr>
          <p:spPr bwMode="auto">
            <a:xfrm>
              <a:off x="8573150" y="3517886"/>
              <a:ext cx="758307" cy="20021"/>
            </a:xfrm>
            <a:prstGeom prst="rect">
              <a:avLst/>
            </a:prstGeom>
            <a:solidFill>
              <a:srgbClr val="B1D7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06" name="Rectangle 120">
              <a:extLst>
                <a:ext uri="{FF2B5EF4-FFF2-40B4-BE49-F238E27FC236}">
                  <a16:creationId xmlns:a16="http://schemas.microsoft.com/office/drawing/2014/main" id="{40B868F0-F92F-4DC6-8937-F8C74DE28DD3}"/>
                </a:ext>
              </a:extLst>
            </p:cNvPr>
            <p:cNvSpPr>
              <a:spLocks noChangeArrowheads="1"/>
            </p:cNvSpPr>
            <p:nvPr/>
          </p:nvSpPr>
          <p:spPr bwMode="auto">
            <a:xfrm>
              <a:off x="8573150" y="3170017"/>
              <a:ext cx="758307" cy="42546"/>
            </a:xfrm>
            <a:prstGeom prst="rect">
              <a:avLst/>
            </a:prstGeom>
            <a:solidFill>
              <a:srgbClr val="379C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07" name="Rectangle 121">
              <a:extLst>
                <a:ext uri="{FF2B5EF4-FFF2-40B4-BE49-F238E27FC236}">
                  <a16:creationId xmlns:a16="http://schemas.microsoft.com/office/drawing/2014/main" id="{80DC9EA4-A4DA-4039-8570-99A190F64F33}"/>
                </a:ext>
              </a:extLst>
            </p:cNvPr>
            <p:cNvSpPr>
              <a:spLocks noChangeArrowheads="1"/>
            </p:cNvSpPr>
            <p:nvPr/>
          </p:nvSpPr>
          <p:spPr bwMode="auto">
            <a:xfrm>
              <a:off x="8573150" y="3597971"/>
              <a:ext cx="758307" cy="20021"/>
            </a:xfrm>
            <a:prstGeom prst="rect">
              <a:avLst/>
            </a:prstGeom>
            <a:solidFill>
              <a:srgbClr val="B1D7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08" name="Rectangle 122">
              <a:extLst>
                <a:ext uri="{FF2B5EF4-FFF2-40B4-BE49-F238E27FC236}">
                  <a16:creationId xmlns:a16="http://schemas.microsoft.com/office/drawing/2014/main" id="{6F7D7136-6B1F-4A01-97CE-1F7FC39C86CC}"/>
                </a:ext>
              </a:extLst>
            </p:cNvPr>
            <p:cNvSpPr>
              <a:spLocks noChangeArrowheads="1"/>
            </p:cNvSpPr>
            <p:nvPr/>
          </p:nvSpPr>
          <p:spPr bwMode="auto">
            <a:xfrm>
              <a:off x="8573150" y="3673051"/>
              <a:ext cx="347871" cy="20021"/>
            </a:xfrm>
            <a:prstGeom prst="rect">
              <a:avLst/>
            </a:prstGeom>
            <a:solidFill>
              <a:srgbClr val="B1D7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09" name="Oval 123">
              <a:extLst>
                <a:ext uri="{FF2B5EF4-FFF2-40B4-BE49-F238E27FC236}">
                  <a16:creationId xmlns:a16="http://schemas.microsoft.com/office/drawing/2014/main" id="{91E711A9-752A-41E8-B03C-CB6A8E65090D}"/>
                </a:ext>
              </a:extLst>
            </p:cNvPr>
            <p:cNvSpPr>
              <a:spLocks noChangeArrowheads="1"/>
            </p:cNvSpPr>
            <p:nvPr/>
          </p:nvSpPr>
          <p:spPr bwMode="auto">
            <a:xfrm>
              <a:off x="7802331" y="3122466"/>
              <a:ext cx="605644" cy="608147"/>
            </a:xfrm>
            <a:prstGeom prst="ellipse">
              <a:avLst/>
            </a:prstGeom>
            <a:solidFill>
              <a:srgbClr val="4848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10" name="Freeform 124">
              <a:extLst>
                <a:ext uri="{FF2B5EF4-FFF2-40B4-BE49-F238E27FC236}">
                  <a16:creationId xmlns:a16="http://schemas.microsoft.com/office/drawing/2014/main" id="{3CF4AF60-8142-4BB8-B61F-61682215FB2F}"/>
                </a:ext>
              </a:extLst>
            </p:cNvPr>
            <p:cNvSpPr>
              <a:spLocks/>
            </p:cNvSpPr>
            <p:nvPr/>
          </p:nvSpPr>
          <p:spPr bwMode="auto">
            <a:xfrm>
              <a:off x="7942480" y="3192540"/>
              <a:ext cx="310330" cy="420447"/>
            </a:xfrm>
            <a:custGeom>
              <a:avLst/>
              <a:gdLst>
                <a:gd name="T0" fmla="*/ 66 w 66"/>
                <a:gd name="T1" fmla="*/ 88 h 89"/>
                <a:gd name="T2" fmla="*/ 61 w 66"/>
                <a:gd name="T3" fmla="*/ 29 h 89"/>
                <a:gd name="T4" fmla="*/ 39 w 66"/>
                <a:gd name="T5" fmla="*/ 4 h 89"/>
                <a:gd name="T6" fmla="*/ 16 w 66"/>
                <a:gd name="T7" fmla="*/ 6 h 89"/>
                <a:gd name="T8" fmla="*/ 7 w 66"/>
                <a:gd name="T9" fmla="*/ 31 h 89"/>
                <a:gd name="T10" fmla="*/ 0 w 66"/>
                <a:gd name="T11" fmla="*/ 89 h 89"/>
                <a:gd name="T12" fmla="*/ 66 w 66"/>
                <a:gd name="T13" fmla="*/ 88 h 89"/>
              </a:gdLst>
              <a:ahLst/>
              <a:cxnLst>
                <a:cxn ang="0">
                  <a:pos x="T0" y="T1"/>
                </a:cxn>
                <a:cxn ang="0">
                  <a:pos x="T2" y="T3"/>
                </a:cxn>
                <a:cxn ang="0">
                  <a:pos x="T4" y="T5"/>
                </a:cxn>
                <a:cxn ang="0">
                  <a:pos x="T6" y="T7"/>
                </a:cxn>
                <a:cxn ang="0">
                  <a:pos x="T8" y="T9"/>
                </a:cxn>
                <a:cxn ang="0">
                  <a:pos x="T10" y="T11"/>
                </a:cxn>
                <a:cxn ang="0">
                  <a:pos x="T12" y="T13"/>
                </a:cxn>
              </a:cxnLst>
              <a:rect l="0" t="0" r="r" b="b"/>
              <a:pathLst>
                <a:path w="66" h="89">
                  <a:moveTo>
                    <a:pt x="66" y="88"/>
                  </a:moveTo>
                  <a:cubicBezTo>
                    <a:pt x="61" y="29"/>
                    <a:pt x="61" y="29"/>
                    <a:pt x="61" y="29"/>
                  </a:cubicBezTo>
                  <a:cubicBezTo>
                    <a:pt x="61" y="14"/>
                    <a:pt x="55" y="0"/>
                    <a:pt x="39" y="4"/>
                  </a:cubicBezTo>
                  <a:cubicBezTo>
                    <a:pt x="31" y="0"/>
                    <a:pt x="22" y="1"/>
                    <a:pt x="16" y="6"/>
                  </a:cubicBezTo>
                  <a:cubicBezTo>
                    <a:pt x="10" y="12"/>
                    <a:pt x="7" y="22"/>
                    <a:pt x="7" y="31"/>
                  </a:cubicBezTo>
                  <a:cubicBezTo>
                    <a:pt x="0" y="89"/>
                    <a:pt x="0" y="89"/>
                    <a:pt x="0" y="89"/>
                  </a:cubicBezTo>
                  <a:lnTo>
                    <a:pt x="66" y="88"/>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11" name="Freeform 125">
              <a:extLst>
                <a:ext uri="{FF2B5EF4-FFF2-40B4-BE49-F238E27FC236}">
                  <a16:creationId xmlns:a16="http://schemas.microsoft.com/office/drawing/2014/main" id="{902EF03B-CE2C-4D7D-8866-848D16AE5BFD}"/>
                </a:ext>
              </a:extLst>
            </p:cNvPr>
            <p:cNvSpPr>
              <a:spLocks/>
            </p:cNvSpPr>
            <p:nvPr/>
          </p:nvSpPr>
          <p:spPr bwMode="auto">
            <a:xfrm>
              <a:off x="8052597" y="3465331"/>
              <a:ext cx="97605" cy="117626"/>
            </a:xfrm>
            <a:custGeom>
              <a:avLst/>
              <a:gdLst>
                <a:gd name="T0" fmla="*/ 21 w 21"/>
                <a:gd name="T1" fmla="*/ 0 h 25"/>
                <a:gd name="T2" fmla="*/ 21 w 21"/>
                <a:gd name="T3" fmla="*/ 13 h 25"/>
                <a:gd name="T4" fmla="*/ 11 w 21"/>
                <a:gd name="T5" fmla="*/ 25 h 25"/>
                <a:gd name="T6" fmla="*/ 0 w 21"/>
                <a:gd name="T7" fmla="*/ 13 h 25"/>
                <a:gd name="T8" fmla="*/ 0 w 21"/>
                <a:gd name="T9" fmla="*/ 0 h 25"/>
                <a:gd name="T10" fmla="*/ 21 w 21"/>
                <a:gd name="T11" fmla="*/ 0 h 25"/>
              </a:gdLst>
              <a:ahLst/>
              <a:cxnLst>
                <a:cxn ang="0">
                  <a:pos x="T0" y="T1"/>
                </a:cxn>
                <a:cxn ang="0">
                  <a:pos x="T2" y="T3"/>
                </a:cxn>
                <a:cxn ang="0">
                  <a:pos x="T4" y="T5"/>
                </a:cxn>
                <a:cxn ang="0">
                  <a:pos x="T6" y="T7"/>
                </a:cxn>
                <a:cxn ang="0">
                  <a:pos x="T8" y="T9"/>
                </a:cxn>
                <a:cxn ang="0">
                  <a:pos x="T10" y="T11"/>
                </a:cxn>
              </a:cxnLst>
              <a:rect l="0" t="0" r="r" b="b"/>
              <a:pathLst>
                <a:path w="21" h="25">
                  <a:moveTo>
                    <a:pt x="21" y="0"/>
                  </a:moveTo>
                  <a:cubicBezTo>
                    <a:pt x="21" y="13"/>
                    <a:pt x="21" y="13"/>
                    <a:pt x="21" y="13"/>
                  </a:cubicBezTo>
                  <a:cubicBezTo>
                    <a:pt x="21" y="13"/>
                    <a:pt x="19" y="23"/>
                    <a:pt x="11" y="25"/>
                  </a:cubicBezTo>
                  <a:cubicBezTo>
                    <a:pt x="2" y="22"/>
                    <a:pt x="0" y="13"/>
                    <a:pt x="0" y="13"/>
                  </a:cubicBezTo>
                  <a:cubicBezTo>
                    <a:pt x="0" y="0"/>
                    <a:pt x="0" y="0"/>
                    <a:pt x="0" y="0"/>
                  </a:cubicBezTo>
                  <a:lnTo>
                    <a:pt x="21" y="0"/>
                  </a:lnTo>
                  <a:close/>
                </a:path>
              </a:pathLst>
            </a:custGeom>
            <a:solidFill>
              <a:srgbClr val="FFA6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12" name="Freeform 126">
              <a:extLst>
                <a:ext uri="{FF2B5EF4-FFF2-40B4-BE49-F238E27FC236}">
                  <a16:creationId xmlns:a16="http://schemas.microsoft.com/office/drawing/2014/main" id="{2F4459A8-6860-4E28-85CD-BA1F18868BFC}"/>
                </a:ext>
              </a:extLst>
            </p:cNvPr>
            <p:cNvSpPr>
              <a:spLocks/>
            </p:cNvSpPr>
            <p:nvPr/>
          </p:nvSpPr>
          <p:spPr bwMode="auto">
            <a:xfrm>
              <a:off x="8052597" y="3457822"/>
              <a:ext cx="97605" cy="50053"/>
            </a:xfrm>
            <a:custGeom>
              <a:avLst/>
              <a:gdLst>
                <a:gd name="T0" fmla="*/ 21 w 21"/>
                <a:gd name="T1" fmla="*/ 0 h 11"/>
                <a:gd name="T2" fmla="*/ 21 w 21"/>
                <a:gd name="T3" fmla="*/ 8 h 11"/>
                <a:gd name="T4" fmla="*/ 11 w 21"/>
                <a:gd name="T5" fmla="*/ 11 h 11"/>
                <a:gd name="T6" fmla="*/ 0 w 21"/>
                <a:gd name="T7" fmla="*/ 8 h 11"/>
                <a:gd name="T8" fmla="*/ 0 w 21"/>
                <a:gd name="T9" fmla="*/ 0 h 11"/>
                <a:gd name="T10" fmla="*/ 21 w 21"/>
                <a:gd name="T11" fmla="*/ 0 h 11"/>
              </a:gdLst>
              <a:ahLst/>
              <a:cxnLst>
                <a:cxn ang="0">
                  <a:pos x="T0" y="T1"/>
                </a:cxn>
                <a:cxn ang="0">
                  <a:pos x="T2" y="T3"/>
                </a:cxn>
                <a:cxn ang="0">
                  <a:pos x="T4" y="T5"/>
                </a:cxn>
                <a:cxn ang="0">
                  <a:pos x="T6" y="T7"/>
                </a:cxn>
                <a:cxn ang="0">
                  <a:pos x="T8" y="T9"/>
                </a:cxn>
                <a:cxn ang="0">
                  <a:pos x="T10" y="T11"/>
                </a:cxn>
              </a:cxnLst>
              <a:rect l="0" t="0" r="r" b="b"/>
              <a:pathLst>
                <a:path w="21" h="11">
                  <a:moveTo>
                    <a:pt x="21" y="0"/>
                  </a:moveTo>
                  <a:cubicBezTo>
                    <a:pt x="21" y="8"/>
                    <a:pt x="21" y="8"/>
                    <a:pt x="21" y="8"/>
                  </a:cubicBezTo>
                  <a:cubicBezTo>
                    <a:pt x="18" y="10"/>
                    <a:pt x="14" y="11"/>
                    <a:pt x="11" y="11"/>
                  </a:cubicBezTo>
                  <a:cubicBezTo>
                    <a:pt x="7" y="11"/>
                    <a:pt x="3" y="10"/>
                    <a:pt x="0" y="8"/>
                  </a:cubicBezTo>
                  <a:cubicBezTo>
                    <a:pt x="0" y="0"/>
                    <a:pt x="0" y="0"/>
                    <a:pt x="0" y="0"/>
                  </a:cubicBezTo>
                  <a:lnTo>
                    <a:pt x="21" y="0"/>
                  </a:lnTo>
                  <a:close/>
                </a:path>
              </a:pathLst>
            </a:custGeom>
            <a:solidFill>
              <a:srgbClr val="E57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13" name="Freeform 127">
              <a:extLst>
                <a:ext uri="{FF2B5EF4-FFF2-40B4-BE49-F238E27FC236}">
                  <a16:creationId xmlns:a16="http://schemas.microsoft.com/office/drawing/2014/main" id="{56A66071-8413-45A5-9578-ED0C4F20999B}"/>
                </a:ext>
              </a:extLst>
            </p:cNvPr>
            <p:cNvSpPr>
              <a:spLocks/>
            </p:cNvSpPr>
            <p:nvPr/>
          </p:nvSpPr>
          <p:spPr bwMode="auto">
            <a:xfrm>
              <a:off x="8005047" y="3297652"/>
              <a:ext cx="197711" cy="197711"/>
            </a:xfrm>
            <a:custGeom>
              <a:avLst/>
              <a:gdLst>
                <a:gd name="T0" fmla="*/ 42 w 42"/>
                <a:gd name="T1" fmla="*/ 8 h 42"/>
                <a:gd name="T2" fmla="*/ 26 w 42"/>
                <a:gd name="T3" fmla="*/ 0 h 42"/>
                <a:gd name="T4" fmla="*/ 0 w 42"/>
                <a:gd name="T5" fmla="*/ 8 h 42"/>
                <a:gd name="T6" fmla="*/ 0 w 42"/>
                <a:gd name="T7" fmla="*/ 16 h 42"/>
                <a:gd name="T8" fmla="*/ 6 w 42"/>
                <a:gd name="T9" fmla="*/ 35 h 42"/>
                <a:gd name="T10" fmla="*/ 21 w 42"/>
                <a:gd name="T11" fmla="*/ 42 h 42"/>
                <a:gd name="T12" fmla="*/ 35 w 42"/>
                <a:gd name="T13" fmla="*/ 35 h 42"/>
                <a:gd name="T14" fmla="*/ 42 w 42"/>
                <a:gd name="T15" fmla="*/ 16 h 42"/>
                <a:gd name="T16" fmla="*/ 42 w 42"/>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42" y="8"/>
                  </a:moveTo>
                  <a:cubicBezTo>
                    <a:pt x="32" y="7"/>
                    <a:pt x="26" y="0"/>
                    <a:pt x="26" y="0"/>
                  </a:cubicBezTo>
                  <a:cubicBezTo>
                    <a:pt x="20" y="5"/>
                    <a:pt x="0" y="8"/>
                    <a:pt x="0" y="8"/>
                  </a:cubicBezTo>
                  <a:cubicBezTo>
                    <a:pt x="0" y="16"/>
                    <a:pt x="0" y="16"/>
                    <a:pt x="0" y="16"/>
                  </a:cubicBezTo>
                  <a:cubicBezTo>
                    <a:pt x="0" y="22"/>
                    <a:pt x="2" y="29"/>
                    <a:pt x="6" y="35"/>
                  </a:cubicBezTo>
                  <a:cubicBezTo>
                    <a:pt x="10" y="39"/>
                    <a:pt x="15" y="42"/>
                    <a:pt x="21" y="42"/>
                  </a:cubicBezTo>
                  <a:cubicBezTo>
                    <a:pt x="26" y="42"/>
                    <a:pt x="32" y="39"/>
                    <a:pt x="35" y="35"/>
                  </a:cubicBezTo>
                  <a:cubicBezTo>
                    <a:pt x="39" y="29"/>
                    <a:pt x="42" y="22"/>
                    <a:pt x="42" y="16"/>
                  </a:cubicBezTo>
                  <a:lnTo>
                    <a:pt x="42" y="8"/>
                  </a:lnTo>
                  <a:close/>
                </a:path>
              </a:pathLst>
            </a:custGeom>
            <a:solidFill>
              <a:srgbClr val="FFA6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14" name="Freeform 128">
              <a:extLst>
                <a:ext uri="{FF2B5EF4-FFF2-40B4-BE49-F238E27FC236}">
                  <a16:creationId xmlns:a16="http://schemas.microsoft.com/office/drawing/2014/main" id="{9B9EE70C-45B8-4805-8651-C9A0CD806AEF}"/>
                </a:ext>
              </a:extLst>
            </p:cNvPr>
            <p:cNvSpPr>
              <a:spLocks/>
            </p:cNvSpPr>
            <p:nvPr/>
          </p:nvSpPr>
          <p:spPr bwMode="auto">
            <a:xfrm>
              <a:off x="7812342" y="3527897"/>
              <a:ext cx="578115" cy="460490"/>
            </a:xfrm>
            <a:custGeom>
              <a:avLst/>
              <a:gdLst>
                <a:gd name="T0" fmla="*/ 113 w 123"/>
                <a:gd name="T1" fmla="*/ 22 h 98"/>
                <a:gd name="T2" fmla="*/ 70 w 123"/>
                <a:gd name="T3" fmla="*/ 0 h 98"/>
                <a:gd name="T4" fmla="*/ 61 w 123"/>
                <a:gd name="T5" fmla="*/ 3 h 98"/>
                <a:gd name="T6" fmla="*/ 52 w 123"/>
                <a:gd name="T7" fmla="*/ 0 h 98"/>
                <a:gd name="T8" fmla="*/ 10 w 123"/>
                <a:gd name="T9" fmla="*/ 22 h 98"/>
                <a:gd name="T10" fmla="*/ 0 w 123"/>
                <a:gd name="T11" fmla="*/ 97 h 98"/>
                <a:gd name="T12" fmla="*/ 16 w 123"/>
                <a:gd name="T13" fmla="*/ 97 h 98"/>
                <a:gd name="T14" fmla="*/ 25 w 123"/>
                <a:gd name="T15" fmla="*/ 34 h 98"/>
                <a:gd name="T16" fmla="*/ 30 w 123"/>
                <a:gd name="T17" fmla="*/ 66 h 98"/>
                <a:gd name="T18" fmla="*/ 26 w 123"/>
                <a:gd name="T19" fmla="*/ 98 h 98"/>
                <a:gd name="T20" fmla="*/ 60 w 123"/>
                <a:gd name="T21" fmla="*/ 98 h 98"/>
                <a:gd name="T22" fmla="*/ 62 w 123"/>
                <a:gd name="T23" fmla="*/ 98 h 98"/>
                <a:gd name="T24" fmla="*/ 96 w 123"/>
                <a:gd name="T25" fmla="*/ 98 h 98"/>
                <a:gd name="T26" fmla="*/ 92 w 123"/>
                <a:gd name="T27" fmla="*/ 66 h 98"/>
                <a:gd name="T28" fmla="*/ 98 w 123"/>
                <a:gd name="T29" fmla="*/ 34 h 98"/>
                <a:gd name="T30" fmla="*/ 107 w 123"/>
                <a:gd name="T31" fmla="*/ 97 h 98"/>
                <a:gd name="T32" fmla="*/ 123 w 123"/>
                <a:gd name="T33" fmla="*/ 97 h 98"/>
                <a:gd name="T34" fmla="*/ 113 w 123"/>
                <a:gd name="T35" fmla="*/ 2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 h="98">
                  <a:moveTo>
                    <a:pt x="113" y="22"/>
                  </a:moveTo>
                  <a:cubicBezTo>
                    <a:pt x="105" y="8"/>
                    <a:pt x="70" y="0"/>
                    <a:pt x="70" y="0"/>
                  </a:cubicBezTo>
                  <a:cubicBezTo>
                    <a:pt x="61" y="3"/>
                    <a:pt x="61" y="3"/>
                    <a:pt x="61" y="3"/>
                  </a:cubicBezTo>
                  <a:cubicBezTo>
                    <a:pt x="52" y="0"/>
                    <a:pt x="52" y="0"/>
                    <a:pt x="52" y="0"/>
                  </a:cubicBezTo>
                  <a:cubicBezTo>
                    <a:pt x="52" y="0"/>
                    <a:pt x="18" y="8"/>
                    <a:pt x="10" y="22"/>
                  </a:cubicBezTo>
                  <a:cubicBezTo>
                    <a:pt x="0" y="97"/>
                    <a:pt x="0" y="97"/>
                    <a:pt x="0" y="97"/>
                  </a:cubicBezTo>
                  <a:cubicBezTo>
                    <a:pt x="16" y="97"/>
                    <a:pt x="16" y="97"/>
                    <a:pt x="16" y="97"/>
                  </a:cubicBezTo>
                  <a:cubicBezTo>
                    <a:pt x="25" y="34"/>
                    <a:pt x="25" y="34"/>
                    <a:pt x="25" y="34"/>
                  </a:cubicBezTo>
                  <a:cubicBezTo>
                    <a:pt x="25" y="34"/>
                    <a:pt x="31" y="54"/>
                    <a:pt x="30" y="66"/>
                  </a:cubicBezTo>
                  <a:cubicBezTo>
                    <a:pt x="30" y="78"/>
                    <a:pt x="26" y="98"/>
                    <a:pt x="26" y="98"/>
                  </a:cubicBezTo>
                  <a:cubicBezTo>
                    <a:pt x="60" y="98"/>
                    <a:pt x="60" y="98"/>
                    <a:pt x="60" y="98"/>
                  </a:cubicBezTo>
                  <a:cubicBezTo>
                    <a:pt x="62" y="98"/>
                    <a:pt x="62" y="98"/>
                    <a:pt x="62" y="98"/>
                  </a:cubicBezTo>
                  <a:cubicBezTo>
                    <a:pt x="96" y="98"/>
                    <a:pt x="96" y="98"/>
                    <a:pt x="96" y="98"/>
                  </a:cubicBezTo>
                  <a:cubicBezTo>
                    <a:pt x="96" y="98"/>
                    <a:pt x="93" y="78"/>
                    <a:pt x="92" y="66"/>
                  </a:cubicBezTo>
                  <a:cubicBezTo>
                    <a:pt x="92" y="54"/>
                    <a:pt x="98" y="34"/>
                    <a:pt x="98" y="34"/>
                  </a:cubicBezTo>
                  <a:cubicBezTo>
                    <a:pt x="107" y="97"/>
                    <a:pt x="107" y="97"/>
                    <a:pt x="107" y="97"/>
                  </a:cubicBezTo>
                  <a:cubicBezTo>
                    <a:pt x="123" y="97"/>
                    <a:pt x="123" y="97"/>
                    <a:pt x="123" y="97"/>
                  </a:cubicBezTo>
                  <a:lnTo>
                    <a:pt x="113" y="22"/>
                  </a:lnTo>
                  <a:close/>
                </a:path>
              </a:pathLst>
            </a:custGeom>
            <a:solidFill>
              <a:srgbClr val="FFA6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15" name="Freeform 129">
              <a:extLst>
                <a:ext uri="{FF2B5EF4-FFF2-40B4-BE49-F238E27FC236}">
                  <a16:creationId xmlns:a16="http://schemas.microsoft.com/office/drawing/2014/main" id="{FEF57D1E-EC8D-4C7E-8075-343C98DB674F}"/>
                </a:ext>
              </a:extLst>
            </p:cNvPr>
            <p:cNvSpPr>
              <a:spLocks/>
            </p:cNvSpPr>
            <p:nvPr/>
          </p:nvSpPr>
          <p:spPr bwMode="auto">
            <a:xfrm>
              <a:off x="7894930" y="3555427"/>
              <a:ext cx="410436" cy="432961"/>
            </a:xfrm>
            <a:custGeom>
              <a:avLst/>
              <a:gdLst>
                <a:gd name="T0" fmla="*/ 71 w 87"/>
                <a:gd name="T1" fmla="*/ 0 h 92"/>
                <a:gd name="T2" fmla="*/ 44 w 87"/>
                <a:gd name="T3" fmla="*/ 20 h 92"/>
                <a:gd name="T4" fmla="*/ 16 w 87"/>
                <a:gd name="T5" fmla="*/ 0 h 92"/>
                <a:gd name="T6" fmla="*/ 0 w 87"/>
                <a:gd name="T7" fmla="*/ 7 h 92"/>
                <a:gd name="T8" fmla="*/ 6 w 87"/>
                <a:gd name="T9" fmla="*/ 28 h 92"/>
                <a:gd name="T10" fmla="*/ 7 w 87"/>
                <a:gd name="T11" fmla="*/ 28 h 92"/>
                <a:gd name="T12" fmla="*/ 7 w 87"/>
                <a:gd name="T13" fmla="*/ 28 h 92"/>
                <a:gd name="T14" fmla="*/ 7 w 87"/>
                <a:gd name="T15" fmla="*/ 30 h 92"/>
                <a:gd name="T16" fmla="*/ 8 w 87"/>
                <a:gd name="T17" fmla="*/ 31 h 92"/>
                <a:gd name="T18" fmla="*/ 12 w 87"/>
                <a:gd name="T19" fmla="*/ 60 h 92"/>
                <a:gd name="T20" fmla="*/ 8 w 87"/>
                <a:gd name="T21" fmla="*/ 92 h 92"/>
                <a:gd name="T22" fmla="*/ 42 w 87"/>
                <a:gd name="T23" fmla="*/ 92 h 92"/>
                <a:gd name="T24" fmla="*/ 44 w 87"/>
                <a:gd name="T25" fmla="*/ 92 h 92"/>
                <a:gd name="T26" fmla="*/ 78 w 87"/>
                <a:gd name="T27" fmla="*/ 92 h 92"/>
                <a:gd name="T28" fmla="*/ 74 w 87"/>
                <a:gd name="T29" fmla="*/ 60 h 92"/>
                <a:gd name="T30" fmla="*/ 80 w 87"/>
                <a:gd name="T31" fmla="*/ 28 h 92"/>
                <a:gd name="T32" fmla="*/ 80 w 87"/>
                <a:gd name="T33" fmla="*/ 29 h 92"/>
                <a:gd name="T34" fmla="*/ 81 w 87"/>
                <a:gd name="T35" fmla="*/ 28 h 92"/>
                <a:gd name="T36" fmla="*/ 87 w 87"/>
                <a:gd name="T37" fmla="*/ 7 h 92"/>
                <a:gd name="T38" fmla="*/ 71 w 87"/>
                <a:gd name="T3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7" h="92">
                  <a:moveTo>
                    <a:pt x="71" y="0"/>
                  </a:moveTo>
                  <a:cubicBezTo>
                    <a:pt x="69" y="8"/>
                    <a:pt x="61" y="20"/>
                    <a:pt x="44" y="20"/>
                  </a:cubicBezTo>
                  <a:cubicBezTo>
                    <a:pt x="25" y="20"/>
                    <a:pt x="18" y="7"/>
                    <a:pt x="16" y="0"/>
                  </a:cubicBezTo>
                  <a:cubicBezTo>
                    <a:pt x="10" y="2"/>
                    <a:pt x="5" y="4"/>
                    <a:pt x="0" y="7"/>
                  </a:cubicBezTo>
                  <a:cubicBezTo>
                    <a:pt x="6" y="28"/>
                    <a:pt x="6" y="28"/>
                    <a:pt x="6" y="28"/>
                  </a:cubicBezTo>
                  <a:cubicBezTo>
                    <a:pt x="7" y="28"/>
                    <a:pt x="7" y="28"/>
                    <a:pt x="7" y="28"/>
                  </a:cubicBezTo>
                  <a:cubicBezTo>
                    <a:pt x="7" y="28"/>
                    <a:pt x="7" y="28"/>
                    <a:pt x="7" y="28"/>
                  </a:cubicBezTo>
                  <a:cubicBezTo>
                    <a:pt x="7" y="28"/>
                    <a:pt x="7" y="29"/>
                    <a:pt x="7" y="30"/>
                  </a:cubicBezTo>
                  <a:cubicBezTo>
                    <a:pt x="8" y="31"/>
                    <a:pt x="8" y="31"/>
                    <a:pt x="8" y="31"/>
                  </a:cubicBezTo>
                  <a:cubicBezTo>
                    <a:pt x="9" y="37"/>
                    <a:pt x="13" y="51"/>
                    <a:pt x="12" y="60"/>
                  </a:cubicBezTo>
                  <a:cubicBezTo>
                    <a:pt x="12" y="72"/>
                    <a:pt x="8" y="92"/>
                    <a:pt x="8" y="92"/>
                  </a:cubicBezTo>
                  <a:cubicBezTo>
                    <a:pt x="42" y="92"/>
                    <a:pt x="42" y="92"/>
                    <a:pt x="42" y="92"/>
                  </a:cubicBezTo>
                  <a:cubicBezTo>
                    <a:pt x="44" y="92"/>
                    <a:pt x="44" y="92"/>
                    <a:pt x="44" y="92"/>
                  </a:cubicBezTo>
                  <a:cubicBezTo>
                    <a:pt x="78" y="92"/>
                    <a:pt x="78" y="92"/>
                    <a:pt x="78" y="92"/>
                  </a:cubicBezTo>
                  <a:cubicBezTo>
                    <a:pt x="78" y="92"/>
                    <a:pt x="75" y="72"/>
                    <a:pt x="74" y="60"/>
                  </a:cubicBezTo>
                  <a:cubicBezTo>
                    <a:pt x="74" y="48"/>
                    <a:pt x="80" y="28"/>
                    <a:pt x="80" y="28"/>
                  </a:cubicBezTo>
                  <a:cubicBezTo>
                    <a:pt x="80" y="29"/>
                    <a:pt x="80" y="29"/>
                    <a:pt x="80" y="29"/>
                  </a:cubicBezTo>
                  <a:cubicBezTo>
                    <a:pt x="81" y="28"/>
                    <a:pt x="81" y="28"/>
                    <a:pt x="81" y="28"/>
                  </a:cubicBezTo>
                  <a:cubicBezTo>
                    <a:pt x="87" y="7"/>
                    <a:pt x="87" y="7"/>
                    <a:pt x="87" y="7"/>
                  </a:cubicBezTo>
                  <a:cubicBezTo>
                    <a:pt x="82" y="4"/>
                    <a:pt x="77" y="2"/>
                    <a:pt x="71" y="0"/>
                  </a:cubicBezTo>
                  <a:close/>
                </a:path>
              </a:pathLst>
            </a:custGeom>
            <a:solidFill>
              <a:srgbClr val="379C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16" name="Freeform 130">
              <a:extLst>
                <a:ext uri="{FF2B5EF4-FFF2-40B4-BE49-F238E27FC236}">
                  <a16:creationId xmlns:a16="http://schemas.microsoft.com/office/drawing/2014/main" id="{F9A3A893-B913-429A-97B9-41B5000E34EE}"/>
                </a:ext>
              </a:extLst>
            </p:cNvPr>
            <p:cNvSpPr>
              <a:spLocks/>
            </p:cNvSpPr>
            <p:nvPr/>
          </p:nvSpPr>
          <p:spPr bwMode="auto">
            <a:xfrm>
              <a:off x="9972138" y="3507875"/>
              <a:ext cx="563099" cy="583121"/>
            </a:xfrm>
            <a:custGeom>
              <a:avLst/>
              <a:gdLst>
                <a:gd name="T0" fmla="*/ 48 w 120"/>
                <a:gd name="T1" fmla="*/ 85 h 124"/>
                <a:gd name="T2" fmla="*/ 42 w 120"/>
                <a:gd name="T3" fmla="*/ 81 h 124"/>
                <a:gd name="T4" fmla="*/ 9 w 120"/>
                <a:gd name="T5" fmla="*/ 16 h 124"/>
                <a:gd name="T6" fmla="*/ 1 w 120"/>
                <a:gd name="T7" fmla="*/ 0 h 124"/>
                <a:gd name="T8" fmla="*/ 0 w 120"/>
                <a:gd name="T9" fmla="*/ 21 h 124"/>
                <a:gd name="T10" fmla="*/ 22 w 120"/>
                <a:gd name="T11" fmla="*/ 102 h 124"/>
                <a:gd name="T12" fmla="*/ 33 w 120"/>
                <a:gd name="T13" fmla="*/ 111 h 124"/>
                <a:gd name="T14" fmla="*/ 88 w 120"/>
                <a:gd name="T15" fmla="*/ 120 h 124"/>
                <a:gd name="T16" fmla="*/ 119 w 120"/>
                <a:gd name="T17" fmla="*/ 120 h 124"/>
                <a:gd name="T18" fmla="*/ 48 w 120"/>
                <a:gd name="T19" fmla="*/ 8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124">
                  <a:moveTo>
                    <a:pt x="48" y="85"/>
                  </a:moveTo>
                  <a:cubicBezTo>
                    <a:pt x="45" y="85"/>
                    <a:pt x="43" y="83"/>
                    <a:pt x="42" y="81"/>
                  </a:cubicBezTo>
                  <a:cubicBezTo>
                    <a:pt x="9" y="16"/>
                    <a:pt x="9" y="16"/>
                    <a:pt x="9" y="16"/>
                  </a:cubicBezTo>
                  <a:cubicBezTo>
                    <a:pt x="9" y="16"/>
                    <a:pt x="5" y="0"/>
                    <a:pt x="1" y="0"/>
                  </a:cubicBezTo>
                  <a:cubicBezTo>
                    <a:pt x="0" y="21"/>
                    <a:pt x="0" y="21"/>
                    <a:pt x="0" y="21"/>
                  </a:cubicBezTo>
                  <a:cubicBezTo>
                    <a:pt x="22" y="102"/>
                    <a:pt x="22" y="102"/>
                    <a:pt x="22" y="102"/>
                  </a:cubicBezTo>
                  <a:cubicBezTo>
                    <a:pt x="24" y="107"/>
                    <a:pt x="26" y="111"/>
                    <a:pt x="33" y="111"/>
                  </a:cubicBezTo>
                  <a:cubicBezTo>
                    <a:pt x="47" y="111"/>
                    <a:pt x="72" y="116"/>
                    <a:pt x="88" y="120"/>
                  </a:cubicBezTo>
                  <a:cubicBezTo>
                    <a:pt x="105" y="124"/>
                    <a:pt x="119" y="120"/>
                    <a:pt x="119" y="120"/>
                  </a:cubicBezTo>
                  <a:cubicBezTo>
                    <a:pt x="120" y="83"/>
                    <a:pt x="62" y="85"/>
                    <a:pt x="48" y="85"/>
                  </a:cubicBezTo>
                  <a:close/>
                </a:path>
              </a:pathLst>
            </a:custGeom>
            <a:solidFill>
              <a:srgbClr val="FDB5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17" name="Freeform 131">
              <a:extLst>
                <a:ext uri="{FF2B5EF4-FFF2-40B4-BE49-F238E27FC236}">
                  <a16:creationId xmlns:a16="http://schemas.microsoft.com/office/drawing/2014/main" id="{2C962B42-DEB2-4E43-8B79-D0855D6515C9}"/>
                </a:ext>
              </a:extLst>
            </p:cNvPr>
            <p:cNvSpPr>
              <a:spLocks/>
            </p:cNvSpPr>
            <p:nvPr/>
          </p:nvSpPr>
          <p:spPr bwMode="auto">
            <a:xfrm>
              <a:off x="10207388" y="3678056"/>
              <a:ext cx="220234" cy="277796"/>
            </a:xfrm>
            <a:custGeom>
              <a:avLst/>
              <a:gdLst>
                <a:gd name="T0" fmla="*/ 47 w 47"/>
                <a:gd name="T1" fmla="*/ 41 h 59"/>
                <a:gd name="T2" fmla="*/ 47 w 47"/>
                <a:gd name="T3" fmla="*/ 59 h 59"/>
                <a:gd name="T4" fmla="*/ 19 w 47"/>
                <a:gd name="T5" fmla="*/ 59 h 59"/>
                <a:gd name="T6" fmla="*/ 19 w 47"/>
                <a:gd name="T7" fmla="*/ 49 h 59"/>
                <a:gd name="T8" fmla="*/ 1 w 47"/>
                <a:gd name="T9" fmla="*/ 27 h 59"/>
                <a:gd name="T10" fmla="*/ 14 w 47"/>
                <a:gd name="T11" fmla="*/ 1 h 59"/>
                <a:gd name="T12" fmla="*/ 39 w 47"/>
                <a:gd name="T13" fmla="*/ 9 h 59"/>
                <a:gd name="T14" fmla="*/ 42 w 47"/>
                <a:gd name="T15" fmla="*/ 28 h 59"/>
                <a:gd name="T16" fmla="*/ 47 w 47"/>
                <a:gd name="T17" fmla="*/ 4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59">
                  <a:moveTo>
                    <a:pt x="47" y="41"/>
                  </a:moveTo>
                  <a:cubicBezTo>
                    <a:pt x="47" y="59"/>
                    <a:pt x="47" y="59"/>
                    <a:pt x="47" y="59"/>
                  </a:cubicBezTo>
                  <a:cubicBezTo>
                    <a:pt x="19" y="59"/>
                    <a:pt x="19" y="59"/>
                    <a:pt x="19" y="59"/>
                  </a:cubicBezTo>
                  <a:cubicBezTo>
                    <a:pt x="19" y="49"/>
                    <a:pt x="19" y="49"/>
                    <a:pt x="19" y="49"/>
                  </a:cubicBezTo>
                  <a:cubicBezTo>
                    <a:pt x="19" y="49"/>
                    <a:pt x="0" y="44"/>
                    <a:pt x="1" y="27"/>
                  </a:cubicBezTo>
                  <a:cubicBezTo>
                    <a:pt x="2" y="11"/>
                    <a:pt x="10" y="3"/>
                    <a:pt x="14" y="1"/>
                  </a:cubicBezTo>
                  <a:cubicBezTo>
                    <a:pt x="18" y="0"/>
                    <a:pt x="39" y="8"/>
                    <a:pt x="39" y="9"/>
                  </a:cubicBezTo>
                  <a:cubicBezTo>
                    <a:pt x="39" y="10"/>
                    <a:pt x="42" y="28"/>
                    <a:pt x="42" y="28"/>
                  </a:cubicBezTo>
                  <a:lnTo>
                    <a:pt x="47" y="41"/>
                  </a:lnTo>
                  <a:close/>
                </a:path>
              </a:pathLst>
            </a:custGeom>
            <a:solidFill>
              <a:srgbClr val="FDB5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18" name="Freeform 132">
              <a:extLst>
                <a:ext uri="{FF2B5EF4-FFF2-40B4-BE49-F238E27FC236}">
                  <a16:creationId xmlns:a16="http://schemas.microsoft.com/office/drawing/2014/main" id="{82C93778-FE61-4A85-8DF4-9A3AAC95161E}"/>
                </a:ext>
              </a:extLst>
            </p:cNvPr>
            <p:cNvSpPr>
              <a:spLocks/>
            </p:cNvSpPr>
            <p:nvPr/>
          </p:nvSpPr>
          <p:spPr bwMode="auto">
            <a:xfrm>
              <a:off x="10202383" y="3580453"/>
              <a:ext cx="325346" cy="310330"/>
            </a:xfrm>
            <a:custGeom>
              <a:avLst/>
              <a:gdLst>
                <a:gd name="T0" fmla="*/ 18 w 69"/>
                <a:gd name="T1" fmla="*/ 36 h 66"/>
                <a:gd name="T2" fmla="*/ 28 w 69"/>
                <a:gd name="T3" fmla="*/ 32 h 66"/>
                <a:gd name="T4" fmla="*/ 24 w 69"/>
                <a:gd name="T5" fmla="*/ 47 h 66"/>
                <a:gd name="T6" fmla="*/ 42 w 69"/>
                <a:gd name="T7" fmla="*/ 65 h 66"/>
                <a:gd name="T8" fmla="*/ 67 w 69"/>
                <a:gd name="T9" fmla="*/ 32 h 66"/>
                <a:gd name="T10" fmla="*/ 27 w 69"/>
                <a:gd name="T11" fmla="*/ 2 h 66"/>
                <a:gd name="T12" fmla="*/ 18 w 69"/>
                <a:gd name="T13" fmla="*/ 36 h 66"/>
              </a:gdLst>
              <a:ahLst/>
              <a:cxnLst>
                <a:cxn ang="0">
                  <a:pos x="T0" y="T1"/>
                </a:cxn>
                <a:cxn ang="0">
                  <a:pos x="T2" y="T3"/>
                </a:cxn>
                <a:cxn ang="0">
                  <a:pos x="T4" y="T5"/>
                </a:cxn>
                <a:cxn ang="0">
                  <a:pos x="T6" y="T7"/>
                </a:cxn>
                <a:cxn ang="0">
                  <a:pos x="T8" y="T9"/>
                </a:cxn>
                <a:cxn ang="0">
                  <a:pos x="T10" y="T11"/>
                </a:cxn>
                <a:cxn ang="0">
                  <a:pos x="T12" y="T13"/>
                </a:cxn>
              </a:cxnLst>
              <a:rect l="0" t="0" r="r" b="b"/>
              <a:pathLst>
                <a:path w="69" h="66">
                  <a:moveTo>
                    <a:pt x="18" y="36"/>
                  </a:moveTo>
                  <a:cubicBezTo>
                    <a:pt x="18" y="36"/>
                    <a:pt x="23" y="29"/>
                    <a:pt x="28" y="32"/>
                  </a:cubicBezTo>
                  <a:cubicBezTo>
                    <a:pt x="32" y="36"/>
                    <a:pt x="30" y="43"/>
                    <a:pt x="24" y="47"/>
                  </a:cubicBezTo>
                  <a:cubicBezTo>
                    <a:pt x="24" y="47"/>
                    <a:pt x="30" y="66"/>
                    <a:pt x="42" y="65"/>
                  </a:cubicBezTo>
                  <a:cubicBezTo>
                    <a:pt x="54" y="64"/>
                    <a:pt x="69" y="52"/>
                    <a:pt x="67" y="32"/>
                  </a:cubicBezTo>
                  <a:cubicBezTo>
                    <a:pt x="66" y="13"/>
                    <a:pt x="41" y="0"/>
                    <a:pt x="27" y="2"/>
                  </a:cubicBezTo>
                  <a:cubicBezTo>
                    <a:pt x="13" y="5"/>
                    <a:pt x="0" y="20"/>
                    <a:pt x="18" y="36"/>
                  </a:cubicBezTo>
                  <a:close/>
                </a:path>
              </a:pathLst>
            </a:custGeom>
            <a:solidFill>
              <a:srgbClr val="1E17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19" name="Freeform 133">
              <a:extLst>
                <a:ext uri="{FF2B5EF4-FFF2-40B4-BE49-F238E27FC236}">
                  <a16:creationId xmlns:a16="http://schemas.microsoft.com/office/drawing/2014/main" id="{F1B9D68F-B870-4F1D-A975-EE188732E941}"/>
                </a:ext>
              </a:extLst>
            </p:cNvPr>
            <p:cNvSpPr>
              <a:spLocks/>
            </p:cNvSpPr>
            <p:nvPr/>
          </p:nvSpPr>
          <p:spPr bwMode="auto">
            <a:xfrm>
              <a:off x="10517718" y="3582955"/>
              <a:ext cx="325346" cy="320341"/>
            </a:xfrm>
            <a:custGeom>
              <a:avLst/>
              <a:gdLst>
                <a:gd name="T0" fmla="*/ 0 w 69"/>
                <a:gd name="T1" fmla="*/ 19 h 68"/>
                <a:gd name="T2" fmla="*/ 31 w 69"/>
                <a:gd name="T3" fmla="*/ 17 h 68"/>
                <a:gd name="T4" fmla="*/ 62 w 69"/>
                <a:gd name="T5" fmla="*/ 56 h 68"/>
                <a:gd name="T6" fmla="*/ 40 w 69"/>
                <a:gd name="T7" fmla="*/ 63 h 68"/>
                <a:gd name="T8" fmla="*/ 0 w 69"/>
                <a:gd name="T9" fmla="*/ 19 h 68"/>
              </a:gdLst>
              <a:ahLst/>
              <a:cxnLst>
                <a:cxn ang="0">
                  <a:pos x="T0" y="T1"/>
                </a:cxn>
                <a:cxn ang="0">
                  <a:pos x="T2" y="T3"/>
                </a:cxn>
                <a:cxn ang="0">
                  <a:pos x="T4" y="T5"/>
                </a:cxn>
                <a:cxn ang="0">
                  <a:pos x="T6" y="T7"/>
                </a:cxn>
                <a:cxn ang="0">
                  <a:pos x="T8" y="T9"/>
                </a:cxn>
              </a:cxnLst>
              <a:rect l="0" t="0" r="r" b="b"/>
              <a:pathLst>
                <a:path w="69" h="68">
                  <a:moveTo>
                    <a:pt x="0" y="19"/>
                  </a:moveTo>
                  <a:cubicBezTo>
                    <a:pt x="0" y="19"/>
                    <a:pt x="15" y="0"/>
                    <a:pt x="31" y="17"/>
                  </a:cubicBezTo>
                  <a:cubicBezTo>
                    <a:pt x="46" y="34"/>
                    <a:pt x="55" y="52"/>
                    <a:pt x="62" y="56"/>
                  </a:cubicBezTo>
                  <a:cubicBezTo>
                    <a:pt x="69" y="60"/>
                    <a:pt x="56" y="68"/>
                    <a:pt x="40" y="63"/>
                  </a:cubicBezTo>
                  <a:cubicBezTo>
                    <a:pt x="23" y="58"/>
                    <a:pt x="1" y="37"/>
                    <a:pt x="0" y="19"/>
                  </a:cubicBezTo>
                  <a:close/>
                </a:path>
              </a:pathLst>
            </a:custGeom>
            <a:solidFill>
              <a:srgbClr val="1E17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20" name="Freeform 134">
              <a:extLst>
                <a:ext uri="{FF2B5EF4-FFF2-40B4-BE49-F238E27FC236}">
                  <a16:creationId xmlns:a16="http://schemas.microsoft.com/office/drawing/2014/main" id="{0B4CF0F6-9EEF-4B3A-9F18-991CE83E8F30}"/>
                </a:ext>
              </a:extLst>
            </p:cNvPr>
            <p:cNvSpPr>
              <a:spLocks/>
            </p:cNvSpPr>
            <p:nvPr/>
          </p:nvSpPr>
          <p:spPr bwMode="auto">
            <a:xfrm>
              <a:off x="10294981" y="3890783"/>
              <a:ext cx="75080" cy="65069"/>
            </a:xfrm>
            <a:custGeom>
              <a:avLst/>
              <a:gdLst>
                <a:gd name="T0" fmla="*/ 0 w 16"/>
                <a:gd name="T1" fmla="*/ 14 h 14"/>
                <a:gd name="T2" fmla="*/ 0 w 16"/>
                <a:gd name="T3" fmla="*/ 4 h 14"/>
                <a:gd name="T4" fmla="*/ 16 w 16"/>
                <a:gd name="T5" fmla="*/ 0 h 14"/>
                <a:gd name="T6" fmla="*/ 5 w 16"/>
                <a:gd name="T7" fmla="*/ 8 h 14"/>
                <a:gd name="T8" fmla="*/ 5 w 16"/>
                <a:gd name="T9" fmla="*/ 14 h 14"/>
                <a:gd name="T10" fmla="*/ 0 w 16"/>
                <a:gd name="T11" fmla="*/ 14 h 14"/>
              </a:gdLst>
              <a:ahLst/>
              <a:cxnLst>
                <a:cxn ang="0">
                  <a:pos x="T0" y="T1"/>
                </a:cxn>
                <a:cxn ang="0">
                  <a:pos x="T2" y="T3"/>
                </a:cxn>
                <a:cxn ang="0">
                  <a:pos x="T4" y="T5"/>
                </a:cxn>
                <a:cxn ang="0">
                  <a:pos x="T6" y="T7"/>
                </a:cxn>
                <a:cxn ang="0">
                  <a:pos x="T8" y="T9"/>
                </a:cxn>
                <a:cxn ang="0">
                  <a:pos x="T10" y="T11"/>
                </a:cxn>
              </a:cxnLst>
              <a:rect l="0" t="0" r="r" b="b"/>
              <a:pathLst>
                <a:path w="16" h="14">
                  <a:moveTo>
                    <a:pt x="0" y="14"/>
                  </a:moveTo>
                  <a:cubicBezTo>
                    <a:pt x="0" y="4"/>
                    <a:pt x="0" y="4"/>
                    <a:pt x="0" y="4"/>
                  </a:cubicBezTo>
                  <a:cubicBezTo>
                    <a:pt x="0" y="4"/>
                    <a:pt x="11" y="4"/>
                    <a:pt x="16" y="0"/>
                  </a:cubicBezTo>
                  <a:cubicBezTo>
                    <a:pt x="16" y="0"/>
                    <a:pt x="13" y="8"/>
                    <a:pt x="5" y="8"/>
                  </a:cubicBezTo>
                  <a:cubicBezTo>
                    <a:pt x="5" y="14"/>
                    <a:pt x="5" y="14"/>
                    <a:pt x="5" y="14"/>
                  </a:cubicBezTo>
                  <a:lnTo>
                    <a:pt x="0" y="14"/>
                  </a:lnTo>
                  <a:close/>
                </a:path>
              </a:pathLst>
            </a:custGeom>
            <a:solidFill>
              <a:srgbClr val="F8A0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21" name="Freeform 135">
              <a:extLst>
                <a:ext uri="{FF2B5EF4-FFF2-40B4-BE49-F238E27FC236}">
                  <a16:creationId xmlns:a16="http://schemas.microsoft.com/office/drawing/2014/main" id="{ECCFBD4C-F494-4DBF-94CA-C84B407AAFF1}"/>
                </a:ext>
              </a:extLst>
            </p:cNvPr>
            <p:cNvSpPr>
              <a:spLocks/>
            </p:cNvSpPr>
            <p:nvPr/>
          </p:nvSpPr>
          <p:spPr bwMode="auto">
            <a:xfrm>
              <a:off x="10212394" y="4656597"/>
              <a:ext cx="515548" cy="1166240"/>
            </a:xfrm>
            <a:custGeom>
              <a:avLst/>
              <a:gdLst>
                <a:gd name="T0" fmla="*/ 5 w 110"/>
                <a:gd name="T1" fmla="*/ 0 h 248"/>
                <a:gd name="T2" fmla="*/ 20 w 110"/>
                <a:gd name="T3" fmla="*/ 126 h 248"/>
                <a:gd name="T4" fmla="*/ 82 w 110"/>
                <a:gd name="T5" fmla="*/ 248 h 248"/>
                <a:gd name="T6" fmla="*/ 110 w 110"/>
                <a:gd name="T7" fmla="*/ 241 h 248"/>
                <a:gd name="T8" fmla="*/ 71 w 110"/>
                <a:gd name="T9" fmla="*/ 123 h 248"/>
                <a:gd name="T10" fmla="*/ 75 w 110"/>
                <a:gd name="T11" fmla="*/ 61 h 248"/>
                <a:gd name="T12" fmla="*/ 70 w 110"/>
                <a:gd name="T13" fmla="*/ 1 h 248"/>
                <a:gd name="T14" fmla="*/ 0 w 110"/>
                <a:gd name="T15" fmla="*/ 0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248">
                  <a:moveTo>
                    <a:pt x="5" y="0"/>
                  </a:moveTo>
                  <a:cubicBezTo>
                    <a:pt x="5" y="0"/>
                    <a:pt x="12" y="105"/>
                    <a:pt x="20" y="126"/>
                  </a:cubicBezTo>
                  <a:cubicBezTo>
                    <a:pt x="29" y="148"/>
                    <a:pt x="82" y="248"/>
                    <a:pt x="82" y="248"/>
                  </a:cubicBezTo>
                  <a:cubicBezTo>
                    <a:pt x="110" y="241"/>
                    <a:pt x="110" y="241"/>
                    <a:pt x="110" y="241"/>
                  </a:cubicBezTo>
                  <a:cubicBezTo>
                    <a:pt x="71" y="123"/>
                    <a:pt x="71" y="123"/>
                    <a:pt x="71" y="123"/>
                  </a:cubicBezTo>
                  <a:cubicBezTo>
                    <a:pt x="70" y="130"/>
                    <a:pt x="65" y="96"/>
                    <a:pt x="75" y="61"/>
                  </a:cubicBezTo>
                  <a:cubicBezTo>
                    <a:pt x="81" y="41"/>
                    <a:pt x="78" y="19"/>
                    <a:pt x="70" y="1"/>
                  </a:cubicBezTo>
                  <a:cubicBezTo>
                    <a:pt x="0" y="0"/>
                    <a:pt x="0" y="0"/>
                    <a:pt x="0" y="0"/>
                  </a:cubicBezTo>
                </a:path>
              </a:pathLst>
            </a:custGeom>
            <a:solidFill>
              <a:srgbClr val="006C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22" name="Freeform 136">
              <a:extLst>
                <a:ext uri="{FF2B5EF4-FFF2-40B4-BE49-F238E27FC236}">
                  <a16:creationId xmlns:a16="http://schemas.microsoft.com/office/drawing/2014/main" id="{EB587E88-4B54-45F5-AE63-320043A8AEB4}"/>
                </a:ext>
              </a:extLst>
            </p:cNvPr>
            <p:cNvSpPr>
              <a:spLocks/>
            </p:cNvSpPr>
            <p:nvPr/>
          </p:nvSpPr>
          <p:spPr bwMode="auto">
            <a:xfrm>
              <a:off x="9914576" y="4556491"/>
              <a:ext cx="620660" cy="1308892"/>
            </a:xfrm>
            <a:custGeom>
              <a:avLst/>
              <a:gdLst>
                <a:gd name="T0" fmla="*/ 132 w 132"/>
                <a:gd name="T1" fmla="*/ 17 h 278"/>
                <a:gd name="T2" fmla="*/ 96 w 132"/>
                <a:gd name="T3" fmla="*/ 79 h 278"/>
                <a:gd name="T4" fmla="*/ 49 w 132"/>
                <a:gd name="T5" fmla="*/ 134 h 278"/>
                <a:gd name="T6" fmla="*/ 44 w 132"/>
                <a:gd name="T7" fmla="*/ 278 h 278"/>
                <a:gd name="T8" fmla="*/ 17 w 132"/>
                <a:gd name="T9" fmla="*/ 278 h 278"/>
                <a:gd name="T10" fmla="*/ 1 w 132"/>
                <a:gd name="T11" fmla="*/ 121 h 278"/>
                <a:gd name="T12" fmla="*/ 53 w 132"/>
                <a:gd name="T13" fmla="*/ 8 h 278"/>
                <a:gd name="T14" fmla="*/ 132 w 132"/>
                <a:gd name="T15" fmla="*/ 17 h 2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278">
                  <a:moveTo>
                    <a:pt x="132" y="17"/>
                  </a:moveTo>
                  <a:cubicBezTo>
                    <a:pt x="132" y="17"/>
                    <a:pt x="130" y="46"/>
                    <a:pt x="96" y="79"/>
                  </a:cubicBezTo>
                  <a:cubicBezTo>
                    <a:pt x="63" y="112"/>
                    <a:pt x="49" y="134"/>
                    <a:pt x="49" y="134"/>
                  </a:cubicBezTo>
                  <a:cubicBezTo>
                    <a:pt x="44" y="278"/>
                    <a:pt x="44" y="278"/>
                    <a:pt x="44" y="278"/>
                  </a:cubicBezTo>
                  <a:cubicBezTo>
                    <a:pt x="17" y="278"/>
                    <a:pt x="17" y="278"/>
                    <a:pt x="17" y="278"/>
                  </a:cubicBezTo>
                  <a:cubicBezTo>
                    <a:pt x="17" y="278"/>
                    <a:pt x="0" y="127"/>
                    <a:pt x="1" y="121"/>
                  </a:cubicBezTo>
                  <a:cubicBezTo>
                    <a:pt x="1" y="116"/>
                    <a:pt x="47" y="17"/>
                    <a:pt x="53" y="8"/>
                  </a:cubicBezTo>
                  <a:cubicBezTo>
                    <a:pt x="58" y="0"/>
                    <a:pt x="132" y="17"/>
                    <a:pt x="132" y="17"/>
                  </a:cubicBezTo>
                  <a:close/>
                </a:path>
              </a:pathLst>
            </a:custGeom>
            <a:solidFill>
              <a:srgbClr val="379C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23" name="Freeform 137">
              <a:extLst>
                <a:ext uri="{FF2B5EF4-FFF2-40B4-BE49-F238E27FC236}">
                  <a16:creationId xmlns:a16="http://schemas.microsoft.com/office/drawing/2014/main" id="{5A06906A-FE27-4B75-B365-F830E1770F36}"/>
                </a:ext>
              </a:extLst>
            </p:cNvPr>
            <p:cNvSpPr>
              <a:spLocks/>
            </p:cNvSpPr>
            <p:nvPr/>
          </p:nvSpPr>
          <p:spPr bwMode="auto">
            <a:xfrm>
              <a:off x="10102277" y="3950847"/>
              <a:ext cx="480511" cy="770819"/>
            </a:xfrm>
            <a:custGeom>
              <a:avLst/>
              <a:gdLst>
                <a:gd name="T0" fmla="*/ 72 w 102"/>
                <a:gd name="T1" fmla="*/ 0 h 164"/>
                <a:gd name="T2" fmla="*/ 91 w 102"/>
                <a:gd name="T3" fmla="*/ 39 h 164"/>
                <a:gd name="T4" fmla="*/ 95 w 102"/>
                <a:gd name="T5" fmla="*/ 150 h 164"/>
                <a:gd name="T6" fmla="*/ 86 w 102"/>
                <a:gd name="T7" fmla="*/ 154 h 164"/>
                <a:gd name="T8" fmla="*/ 4 w 102"/>
                <a:gd name="T9" fmla="*/ 152 h 164"/>
                <a:gd name="T10" fmla="*/ 4 w 102"/>
                <a:gd name="T11" fmla="*/ 152 h 164"/>
                <a:gd name="T12" fmla="*/ 10 w 102"/>
                <a:gd name="T13" fmla="*/ 73 h 164"/>
                <a:gd name="T14" fmla="*/ 15 w 102"/>
                <a:gd name="T15" fmla="*/ 22 h 164"/>
                <a:gd name="T16" fmla="*/ 38 w 102"/>
                <a:gd name="T17" fmla="*/ 1 h 164"/>
                <a:gd name="T18" fmla="*/ 72 w 102"/>
                <a:gd name="T19"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64">
                  <a:moveTo>
                    <a:pt x="72" y="0"/>
                  </a:moveTo>
                  <a:cubicBezTo>
                    <a:pt x="72" y="0"/>
                    <a:pt x="102" y="2"/>
                    <a:pt x="91" y="39"/>
                  </a:cubicBezTo>
                  <a:cubicBezTo>
                    <a:pt x="79" y="79"/>
                    <a:pt x="92" y="144"/>
                    <a:pt x="95" y="150"/>
                  </a:cubicBezTo>
                  <a:cubicBezTo>
                    <a:pt x="86" y="154"/>
                    <a:pt x="86" y="154"/>
                    <a:pt x="86" y="154"/>
                  </a:cubicBezTo>
                  <a:cubicBezTo>
                    <a:pt x="59" y="164"/>
                    <a:pt x="30" y="163"/>
                    <a:pt x="4" y="152"/>
                  </a:cubicBezTo>
                  <a:cubicBezTo>
                    <a:pt x="4" y="152"/>
                    <a:pt x="4" y="152"/>
                    <a:pt x="4" y="152"/>
                  </a:cubicBezTo>
                  <a:cubicBezTo>
                    <a:pt x="4" y="152"/>
                    <a:pt x="27" y="100"/>
                    <a:pt x="10" y="73"/>
                  </a:cubicBezTo>
                  <a:cubicBezTo>
                    <a:pt x="0" y="55"/>
                    <a:pt x="3" y="37"/>
                    <a:pt x="15" y="22"/>
                  </a:cubicBezTo>
                  <a:cubicBezTo>
                    <a:pt x="24" y="12"/>
                    <a:pt x="34" y="1"/>
                    <a:pt x="38" y="1"/>
                  </a:cubicBezTo>
                  <a:lnTo>
                    <a:pt x="72" y="0"/>
                  </a:lnTo>
                  <a:close/>
                </a:path>
              </a:pathLst>
            </a:custGeom>
            <a:solidFill>
              <a:srgbClr val="FE3D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24" name="Freeform 138">
              <a:extLst>
                <a:ext uri="{FF2B5EF4-FFF2-40B4-BE49-F238E27FC236}">
                  <a16:creationId xmlns:a16="http://schemas.microsoft.com/office/drawing/2014/main" id="{03B6F704-4B11-4C67-9E6A-5641B9D0EC6A}"/>
                </a:ext>
              </a:extLst>
            </p:cNvPr>
            <p:cNvSpPr>
              <a:spLocks/>
            </p:cNvSpPr>
            <p:nvPr/>
          </p:nvSpPr>
          <p:spPr bwMode="auto">
            <a:xfrm>
              <a:off x="9914576" y="4669110"/>
              <a:ext cx="262780" cy="1196272"/>
            </a:xfrm>
            <a:custGeom>
              <a:avLst/>
              <a:gdLst>
                <a:gd name="T0" fmla="*/ 17 w 56"/>
                <a:gd name="T1" fmla="*/ 254 h 254"/>
                <a:gd name="T2" fmla="*/ 23 w 56"/>
                <a:gd name="T3" fmla="*/ 254 h 254"/>
                <a:gd name="T4" fmla="*/ 11 w 56"/>
                <a:gd name="T5" fmla="*/ 98 h 254"/>
                <a:gd name="T6" fmla="*/ 40 w 56"/>
                <a:gd name="T7" fmla="*/ 43 h 254"/>
                <a:gd name="T8" fmla="*/ 56 w 56"/>
                <a:gd name="T9" fmla="*/ 4 h 254"/>
                <a:gd name="T10" fmla="*/ 45 w 56"/>
                <a:gd name="T11" fmla="*/ 0 h 254"/>
                <a:gd name="T12" fmla="*/ 1 w 56"/>
                <a:gd name="T13" fmla="*/ 97 h 254"/>
                <a:gd name="T14" fmla="*/ 17 w 56"/>
                <a:gd name="T15" fmla="*/ 254 h 2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254">
                  <a:moveTo>
                    <a:pt x="17" y="254"/>
                  </a:moveTo>
                  <a:cubicBezTo>
                    <a:pt x="23" y="254"/>
                    <a:pt x="23" y="254"/>
                    <a:pt x="23" y="254"/>
                  </a:cubicBezTo>
                  <a:cubicBezTo>
                    <a:pt x="11" y="98"/>
                    <a:pt x="11" y="98"/>
                    <a:pt x="11" y="98"/>
                  </a:cubicBezTo>
                  <a:cubicBezTo>
                    <a:pt x="13" y="95"/>
                    <a:pt x="19" y="83"/>
                    <a:pt x="40" y="43"/>
                  </a:cubicBezTo>
                  <a:cubicBezTo>
                    <a:pt x="47" y="29"/>
                    <a:pt x="52" y="16"/>
                    <a:pt x="56" y="4"/>
                  </a:cubicBezTo>
                  <a:cubicBezTo>
                    <a:pt x="52" y="2"/>
                    <a:pt x="48" y="1"/>
                    <a:pt x="45" y="0"/>
                  </a:cubicBezTo>
                  <a:cubicBezTo>
                    <a:pt x="30" y="30"/>
                    <a:pt x="1" y="93"/>
                    <a:pt x="1" y="97"/>
                  </a:cubicBezTo>
                  <a:cubicBezTo>
                    <a:pt x="0" y="103"/>
                    <a:pt x="17" y="254"/>
                    <a:pt x="17" y="254"/>
                  </a:cubicBezTo>
                  <a:close/>
                </a:path>
              </a:pathLst>
            </a:custGeom>
            <a:solidFill>
              <a:srgbClr val="2481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25" name="Freeform 139">
              <a:extLst>
                <a:ext uri="{FF2B5EF4-FFF2-40B4-BE49-F238E27FC236}">
                  <a16:creationId xmlns:a16="http://schemas.microsoft.com/office/drawing/2014/main" id="{7D8671C4-9D57-4247-A62C-0C6E9EB61E02}"/>
                </a:ext>
              </a:extLst>
            </p:cNvPr>
            <p:cNvSpPr>
              <a:spLocks/>
            </p:cNvSpPr>
            <p:nvPr/>
          </p:nvSpPr>
          <p:spPr bwMode="auto">
            <a:xfrm>
              <a:off x="10117293" y="4111017"/>
              <a:ext cx="282801" cy="578115"/>
            </a:xfrm>
            <a:custGeom>
              <a:avLst/>
              <a:gdLst>
                <a:gd name="T0" fmla="*/ 31 w 60"/>
                <a:gd name="T1" fmla="*/ 29 h 123"/>
                <a:gd name="T2" fmla="*/ 13 w 60"/>
                <a:gd name="T3" fmla="*/ 123 h 123"/>
                <a:gd name="T4" fmla="*/ 1 w 60"/>
                <a:gd name="T5" fmla="*/ 118 h 123"/>
                <a:gd name="T6" fmla="*/ 1 w 60"/>
                <a:gd name="T7" fmla="*/ 118 h 123"/>
                <a:gd name="T8" fmla="*/ 7 w 60"/>
                <a:gd name="T9" fmla="*/ 39 h 123"/>
                <a:gd name="T10" fmla="*/ 1 w 60"/>
                <a:gd name="T11" fmla="*/ 13 h 123"/>
                <a:gd name="T12" fmla="*/ 60 w 60"/>
                <a:gd name="T13" fmla="*/ 0 h 123"/>
                <a:gd name="T14" fmla="*/ 31 w 60"/>
                <a:gd name="T15" fmla="*/ 2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123">
                  <a:moveTo>
                    <a:pt x="31" y="29"/>
                  </a:moveTo>
                  <a:cubicBezTo>
                    <a:pt x="17" y="34"/>
                    <a:pt x="28" y="71"/>
                    <a:pt x="13" y="123"/>
                  </a:cubicBezTo>
                  <a:cubicBezTo>
                    <a:pt x="9" y="121"/>
                    <a:pt x="5" y="120"/>
                    <a:pt x="1" y="118"/>
                  </a:cubicBezTo>
                  <a:cubicBezTo>
                    <a:pt x="1" y="118"/>
                    <a:pt x="1" y="118"/>
                    <a:pt x="1" y="118"/>
                  </a:cubicBezTo>
                  <a:cubicBezTo>
                    <a:pt x="1" y="118"/>
                    <a:pt x="24" y="66"/>
                    <a:pt x="7" y="39"/>
                  </a:cubicBezTo>
                  <a:cubicBezTo>
                    <a:pt x="2" y="30"/>
                    <a:pt x="0" y="21"/>
                    <a:pt x="1" y="13"/>
                  </a:cubicBezTo>
                  <a:cubicBezTo>
                    <a:pt x="60" y="0"/>
                    <a:pt x="60" y="0"/>
                    <a:pt x="60" y="0"/>
                  </a:cubicBezTo>
                  <a:cubicBezTo>
                    <a:pt x="60" y="0"/>
                    <a:pt x="50" y="22"/>
                    <a:pt x="31" y="29"/>
                  </a:cubicBezTo>
                  <a:close/>
                </a:path>
              </a:pathLst>
            </a:custGeom>
            <a:solidFill>
              <a:srgbClr val="ED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26" name="Freeform 140">
              <a:extLst>
                <a:ext uri="{FF2B5EF4-FFF2-40B4-BE49-F238E27FC236}">
                  <a16:creationId xmlns:a16="http://schemas.microsoft.com/office/drawing/2014/main" id="{D3AC54E1-DA09-4FE5-84C7-C4DD16C44100}"/>
                </a:ext>
              </a:extLst>
            </p:cNvPr>
            <p:cNvSpPr>
              <a:spLocks/>
            </p:cNvSpPr>
            <p:nvPr/>
          </p:nvSpPr>
          <p:spPr bwMode="auto">
            <a:xfrm>
              <a:off x="9609252" y="3700581"/>
              <a:ext cx="790841" cy="570607"/>
            </a:xfrm>
            <a:custGeom>
              <a:avLst/>
              <a:gdLst>
                <a:gd name="T0" fmla="*/ 12 w 168"/>
                <a:gd name="T1" fmla="*/ 24 h 121"/>
                <a:gd name="T2" fmla="*/ 82 w 168"/>
                <a:gd name="T3" fmla="*/ 118 h 121"/>
                <a:gd name="T4" fmla="*/ 151 w 168"/>
                <a:gd name="T5" fmla="*/ 101 h 121"/>
                <a:gd name="T6" fmla="*/ 167 w 168"/>
                <a:gd name="T7" fmla="*/ 80 h 121"/>
                <a:gd name="T8" fmla="*/ 142 w 168"/>
                <a:gd name="T9" fmla="*/ 61 h 121"/>
                <a:gd name="T10" fmla="*/ 81 w 168"/>
                <a:gd name="T11" fmla="*/ 80 h 121"/>
                <a:gd name="T12" fmla="*/ 18 w 168"/>
                <a:gd name="T13" fmla="*/ 15 h 121"/>
                <a:gd name="T14" fmla="*/ 6 w 168"/>
                <a:gd name="T15" fmla="*/ 0 h 121"/>
                <a:gd name="T16" fmla="*/ 12 w 168"/>
                <a:gd name="T17" fmla="*/ 2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121">
                  <a:moveTo>
                    <a:pt x="12" y="24"/>
                  </a:moveTo>
                  <a:cubicBezTo>
                    <a:pt x="12" y="24"/>
                    <a:pt x="66" y="113"/>
                    <a:pt x="82" y="118"/>
                  </a:cubicBezTo>
                  <a:cubicBezTo>
                    <a:pt x="89" y="121"/>
                    <a:pt x="133" y="104"/>
                    <a:pt x="151" y="101"/>
                  </a:cubicBezTo>
                  <a:cubicBezTo>
                    <a:pt x="161" y="99"/>
                    <a:pt x="168" y="90"/>
                    <a:pt x="167" y="80"/>
                  </a:cubicBezTo>
                  <a:cubicBezTo>
                    <a:pt x="166" y="68"/>
                    <a:pt x="153" y="59"/>
                    <a:pt x="142" y="61"/>
                  </a:cubicBezTo>
                  <a:cubicBezTo>
                    <a:pt x="81" y="80"/>
                    <a:pt x="81" y="80"/>
                    <a:pt x="81" y="80"/>
                  </a:cubicBezTo>
                  <a:cubicBezTo>
                    <a:pt x="81" y="80"/>
                    <a:pt x="30" y="27"/>
                    <a:pt x="18" y="15"/>
                  </a:cubicBezTo>
                  <a:cubicBezTo>
                    <a:pt x="18" y="15"/>
                    <a:pt x="13" y="0"/>
                    <a:pt x="6" y="0"/>
                  </a:cubicBezTo>
                  <a:cubicBezTo>
                    <a:pt x="0" y="0"/>
                    <a:pt x="10" y="18"/>
                    <a:pt x="12" y="24"/>
                  </a:cubicBezTo>
                  <a:close/>
                </a:path>
              </a:pathLst>
            </a:custGeom>
            <a:solidFill>
              <a:srgbClr val="FDB5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27" name="Freeform 141">
              <a:extLst>
                <a:ext uri="{FF2B5EF4-FFF2-40B4-BE49-F238E27FC236}">
                  <a16:creationId xmlns:a16="http://schemas.microsoft.com/office/drawing/2014/main" id="{11EEE4CF-3E8C-43B8-B04C-CB0FBABEACA7}"/>
                </a:ext>
              </a:extLst>
            </p:cNvPr>
            <p:cNvSpPr>
              <a:spLocks/>
            </p:cNvSpPr>
            <p:nvPr/>
          </p:nvSpPr>
          <p:spPr bwMode="auto">
            <a:xfrm>
              <a:off x="9824481" y="5865381"/>
              <a:ext cx="297817" cy="82589"/>
            </a:xfrm>
            <a:custGeom>
              <a:avLst/>
              <a:gdLst>
                <a:gd name="T0" fmla="*/ 9 w 63"/>
                <a:gd name="T1" fmla="*/ 9 h 18"/>
                <a:gd name="T2" fmla="*/ 36 w 63"/>
                <a:gd name="T3" fmla="*/ 0 h 18"/>
                <a:gd name="T4" fmla="*/ 63 w 63"/>
                <a:gd name="T5" fmla="*/ 0 h 18"/>
                <a:gd name="T6" fmla="*/ 63 w 63"/>
                <a:gd name="T7" fmla="*/ 14 h 18"/>
                <a:gd name="T8" fmla="*/ 59 w 63"/>
                <a:gd name="T9" fmla="*/ 18 h 18"/>
                <a:gd name="T10" fmla="*/ 5 w 63"/>
                <a:gd name="T11" fmla="*/ 18 h 18"/>
                <a:gd name="T12" fmla="*/ 3 w 63"/>
                <a:gd name="T13" fmla="*/ 12 h 18"/>
                <a:gd name="T14" fmla="*/ 9 w 63"/>
                <a:gd name="T15" fmla="*/ 9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18">
                  <a:moveTo>
                    <a:pt x="9" y="9"/>
                  </a:moveTo>
                  <a:cubicBezTo>
                    <a:pt x="17" y="7"/>
                    <a:pt x="31" y="4"/>
                    <a:pt x="36" y="0"/>
                  </a:cubicBezTo>
                  <a:cubicBezTo>
                    <a:pt x="63" y="0"/>
                    <a:pt x="63" y="0"/>
                    <a:pt x="63" y="0"/>
                  </a:cubicBezTo>
                  <a:cubicBezTo>
                    <a:pt x="63" y="5"/>
                    <a:pt x="63" y="11"/>
                    <a:pt x="63" y="14"/>
                  </a:cubicBezTo>
                  <a:cubicBezTo>
                    <a:pt x="63" y="16"/>
                    <a:pt x="61" y="18"/>
                    <a:pt x="59" y="18"/>
                  </a:cubicBezTo>
                  <a:cubicBezTo>
                    <a:pt x="5" y="18"/>
                    <a:pt x="5" y="18"/>
                    <a:pt x="5" y="18"/>
                  </a:cubicBezTo>
                  <a:cubicBezTo>
                    <a:pt x="1" y="18"/>
                    <a:pt x="0" y="14"/>
                    <a:pt x="3" y="12"/>
                  </a:cubicBezTo>
                  <a:cubicBezTo>
                    <a:pt x="5" y="11"/>
                    <a:pt x="7" y="10"/>
                    <a:pt x="9" y="9"/>
                  </a:cubicBezTo>
                  <a:close/>
                </a:path>
              </a:pathLst>
            </a:custGeom>
            <a:solidFill>
              <a:srgbClr val="004C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28" name="Freeform 142">
              <a:extLst>
                <a:ext uri="{FF2B5EF4-FFF2-40B4-BE49-F238E27FC236}">
                  <a16:creationId xmlns:a16="http://schemas.microsoft.com/office/drawing/2014/main" id="{3996BBAF-FCA2-47DE-9472-1BE7443DC1D1}"/>
                </a:ext>
              </a:extLst>
            </p:cNvPr>
            <p:cNvSpPr>
              <a:spLocks/>
            </p:cNvSpPr>
            <p:nvPr/>
          </p:nvSpPr>
          <p:spPr bwMode="auto">
            <a:xfrm>
              <a:off x="10450146" y="5792805"/>
              <a:ext cx="287807" cy="147658"/>
            </a:xfrm>
            <a:custGeom>
              <a:avLst/>
              <a:gdLst>
                <a:gd name="T0" fmla="*/ 8 w 61"/>
                <a:gd name="T1" fmla="*/ 21 h 31"/>
                <a:gd name="T2" fmla="*/ 32 w 61"/>
                <a:gd name="T3" fmla="*/ 6 h 31"/>
                <a:gd name="T4" fmla="*/ 58 w 61"/>
                <a:gd name="T5" fmla="*/ 0 h 31"/>
                <a:gd name="T6" fmla="*/ 61 w 61"/>
                <a:gd name="T7" fmla="*/ 13 h 31"/>
                <a:gd name="T8" fmla="*/ 58 w 61"/>
                <a:gd name="T9" fmla="*/ 18 h 31"/>
                <a:gd name="T10" fmla="*/ 5 w 61"/>
                <a:gd name="T11" fmla="*/ 31 h 31"/>
                <a:gd name="T12" fmla="*/ 2 w 61"/>
                <a:gd name="T13" fmla="*/ 25 h 31"/>
                <a:gd name="T14" fmla="*/ 8 w 61"/>
                <a:gd name="T15" fmla="*/ 2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31">
                  <a:moveTo>
                    <a:pt x="8" y="21"/>
                  </a:moveTo>
                  <a:cubicBezTo>
                    <a:pt x="15" y="17"/>
                    <a:pt x="28" y="10"/>
                    <a:pt x="32" y="6"/>
                  </a:cubicBezTo>
                  <a:cubicBezTo>
                    <a:pt x="58" y="0"/>
                    <a:pt x="58" y="0"/>
                    <a:pt x="58" y="0"/>
                  </a:cubicBezTo>
                  <a:cubicBezTo>
                    <a:pt x="59" y="5"/>
                    <a:pt x="60" y="10"/>
                    <a:pt x="61" y="13"/>
                  </a:cubicBezTo>
                  <a:cubicBezTo>
                    <a:pt x="61" y="16"/>
                    <a:pt x="60" y="18"/>
                    <a:pt x="58" y="18"/>
                  </a:cubicBezTo>
                  <a:cubicBezTo>
                    <a:pt x="5" y="31"/>
                    <a:pt x="5" y="31"/>
                    <a:pt x="5" y="31"/>
                  </a:cubicBezTo>
                  <a:cubicBezTo>
                    <a:pt x="2" y="31"/>
                    <a:pt x="0" y="27"/>
                    <a:pt x="2" y="25"/>
                  </a:cubicBezTo>
                  <a:cubicBezTo>
                    <a:pt x="4" y="23"/>
                    <a:pt x="5" y="22"/>
                    <a:pt x="8" y="21"/>
                  </a:cubicBezTo>
                  <a:close/>
                </a:path>
              </a:pathLst>
            </a:custGeom>
            <a:solidFill>
              <a:srgbClr val="004C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29" name="Freeform 143">
              <a:extLst>
                <a:ext uri="{FF2B5EF4-FFF2-40B4-BE49-F238E27FC236}">
                  <a16:creationId xmlns:a16="http://schemas.microsoft.com/office/drawing/2014/main" id="{B47C9FF9-66AB-43B6-9566-42FC172FF087}"/>
                </a:ext>
              </a:extLst>
            </p:cNvPr>
            <p:cNvSpPr>
              <a:spLocks/>
            </p:cNvSpPr>
            <p:nvPr/>
          </p:nvSpPr>
          <p:spPr bwMode="auto">
            <a:xfrm>
              <a:off x="9694342" y="3773157"/>
              <a:ext cx="695740" cy="342865"/>
            </a:xfrm>
            <a:custGeom>
              <a:avLst/>
              <a:gdLst>
                <a:gd name="T0" fmla="*/ 64 w 148"/>
                <a:gd name="T1" fmla="*/ 73 h 73"/>
                <a:gd name="T2" fmla="*/ 148 w 148"/>
                <a:gd name="T3" fmla="*/ 62 h 73"/>
                <a:gd name="T4" fmla="*/ 124 w 148"/>
                <a:gd name="T5" fmla="*/ 46 h 73"/>
                <a:gd name="T6" fmla="*/ 63 w 148"/>
                <a:gd name="T7" fmla="*/ 65 h 73"/>
                <a:gd name="T8" fmla="*/ 0 w 148"/>
                <a:gd name="T9" fmla="*/ 0 h 73"/>
                <a:gd name="T10" fmla="*/ 64 w 148"/>
                <a:gd name="T11" fmla="*/ 73 h 73"/>
              </a:gdLst>
              <a:ahLst/>
              <a:cxnLst>
                <a:cxn ang="0">
                  <a:pos x="T0" y="T1"/>
                </a:cxn>
                <a:cxn ang="0">
                  <a:pos x="T2" y="T3"/>
                </a:cxn>
                <a:cxn ang="0">
                  <a:pos x="T4" y="T5"/>
                </a:cxn>
                <a:cxn ang="0">
                  <a:pos x="T6" y="T7"/>
                </a:cxn>
                <a:cxn ang="0">
                  <a:pos x="T8" y="T9"/>
                </a:cxn>
                <a:cxn ang="0">
                  <a:pos x="T10" y="T11"/>
                </a:cxn>
              </a:cxnLst>
              <a:rect l="0" t="0" r="r" b="b"/>
              <a:pathLst>
                <a:path w="148" h="73">
                  <a:moveTo>
                    <a:pt x="64" y="73"/>
                  </a:moveTo>
                  <a:cubicBezTo>
                    <a:pt x="77" y="73"/>
                    <a:pt x="133" y="52"/>
                    <a:pt x="148" y="62"/>
                  </a:cubicBezTo>
                  <a:cubicBezTo>
                    <a:pt x="146" y="52"/>
                    <a:pt x="134" y="44"/>
                    <a:pt x="124" y="46"/>
                  </a:cubicBezTo>
                  <a:cubicBezTo>
                    <a:pt x="63" y="65"/>
                    <a:pt x="63" y="65"/>
                    <a:pt x="63" y="65"/>
                  </a:cubicBezTo>
                  <a:cubicBezTo>
                    <a:pt x="63" y="65"/>
                    <a:pt x="12" y="12"/>
                    <a:pt x="0" y="0"/>
                  </a:cubicBezTo>
                  <a:cubicBezTo>
                    <a:pt x="0" y="0"/>
                    <a:pt x="50" y="72"/>
                    <a:pt x="64" y="73"/>
                  </a:cubicBezTo>
                  <a:close/>
                </a:path>
              </a:pathLst>
            </a:custGeom>
            <a:solidFill>
              <a:srgbClr val="F8A0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30" name="Freeform 144">
              <a:extLst>
                <a:ext uri="{FF2B5EF4-FFF2-40B4-BE49-F238E27FC236}">
                  <a16:creationId xmlns:a16="http://schemas.microsoft.com/office/drawing/2014/main" id="{4A6C99F5-C00A-4E61-9CFF-6B58C7FEBB20}"/>
                </a:ext>
              </a:extLst>
            </p:cNvPr>
            <p:cNvSpPr>
              <a:spLocks/>
            </p:cNvSpPr>
            <p:nvPr/>
          </p:nvSpPr>
          <p:spPr bwMode="auto">
            <a:xfrm>
              <a:off x="10497697" y="3668046"/>
              <a:ext cx="42546" cy="80085"/>
            </a:xfrm>
            <a:custGeom>
              <a:avLst/>
              <a:gdLst>
                <a:gd name="T0" fmla="*/ 4 w 9"/>
                <a:gd name="T1" fmla="*/ 0 h 17"/>
                <a:gd name="T2" fmla="*/ 0 w 9"/>
                <a:gd name="T3" fmla="*/ 1 h 17"/>
                <a:gd name="T4" fmla="*/ 4 w 9"/>
                <a:gd name="T5" fmla="*/ 17 h 17"/>
                <a:gd name="T6" fmla="*/ 9 w 9"/>
                <a:gd name="T7" fmla="*/ 16 h 17"/>
                <a:gd name="T8" fmla="*/ 4 w 9"/>
                <a:gd name="T9" fmla="*/ 0 h 17"/>
              </a:gdLst>
              <a:ahLst/>
              <a:cxnLst>
                <a:cxn ang="0">
                  <a:pos x="T0" y="T1"/>
                </a:cxn>
                <a:cxn ang="0">
                  <a:pos x="T2" y="T3"/>
                </a:cxn>
                <a:cxn ang="0">
                  <a:pos x="T4" y="T5"/>
                </a:cxn>
                <a:cxn ang="0">
                  <a:pos x="T6" y="T7"/>
                </a:cxn>
                <a:cxn ang="0">
                  <a:pos x="T8" y="T9"/>
                </a:cxn>
              </a:cxnLst>
              <a:rect l="0" t="0" r="r" b="b"/>
              <a:pathLst>
                <a:path w="9" h="17">
                  <a:moveTo>
                    <a:pt x="4" y="0"/>
                  </a:moveTo>
                  <a:cubicBezTo>
                    <a:pt x="0" y="1"/>
                    <a:pt x="0" y="1"/>
                    <a:pt x="0" y="1"/>
                  </a:cubicBezTo>
                  <a:cubicBezTo>
                    <a:pt x="0" y="1"/>
                    <a:pt x="5" y="9"/>
                    <a:pt x="4" y="17"/>
                  </a:cubicBezTo>
                  <a:cubicBezTo>
                    <a:pt x="9" y="16"/>
                    <a:pt x="9" y="16"/>
                    <a:pt x="9" y="16"/>
                  </a:cubicBezTo>
                  <a:cubicBezTo>
                    <a:pt x="9" y="16"/>
                    <a:pt x="8" y="2"/>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31" name="Freeform 145">
              <a:extLst>
                <a:ext uri="{FF2B5EF4-FFF2-40B4-BE49-F238E27FC236}">
                  <a16:creationId xmlns:a16="http://schemas.microsoft.com/office/drawing/2014/main" id="{ED59D55D-AD25-49E9-964B-C75EE819C130}"/>
                </a:ext>
              </a:extLst>
            </p:cNvPr>
            <p:cNvSpPr>
              <a:spLocks/>
            </p:cNvSpPr>
            <p:nvPr/>
          </p:nvSpPr>
          <p:spPr bwMode="auto">
            <a:xfrm>
              <a:off x="6593547" y="3960858"/>
              <a:ext cx="2357506" cy="745793"/>
            </a:xfrm>
            <a:custGeom>
              <a:avLst/>
              <a:gdLst>
                <a:gd name="T0" fmla="*/ 472 w 501"/>
                <a:gd name="T1" fmla="*/ 0 h 159"/>
                <a:gd name="T2" fmla="*/ 29 w 501"/>
                <a:gd name="T3" fmla="*/ 0 h 159"/>
                <a:gd name="T4" fmla="*/ 0 w 501"/>
                <a:gd name="T5" fmla="*/ 29 h 159"/>
                <a:gd name="T6" fmla="*/ 0 w 501"/>
                <a:gd name="T7" fmla="*/ 129 h 159"/>
                <a:gd name="T8" fmla="*/ 29 w 501"/>
                <a:gd name="T9" fmla="*/ 159 h 159"/>
                <a:gd name="T10" fmla="*/ 472 w 501"/>
                <a:gd name="T11" fmla="*/ 159 h 159"/>
                <a:gd name="T12" fmla="*/ 501 w 501"/>
                <a:gd name="T13" fmla="*/ 129 h 159"/>
                <a:gd name="T14" fmla="*/ 501 w 501"/>
                <a:gd name="T15" fmla="*/ 29 h 159"/>
                <a:gd name="T16" fmla="*/ 472 w 501"/>
                <a:gd name="T1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1" h="159">
                  <a:moveTo>
                    <a:pt x="472" y="0"/>
                  </a:moveTo>
                  <a:cubicBezTo>
                    <a:pt x="29" y="0"/>
                    <a:pt x="29" y="0"/>
                    <a:pt x="29" y="0"/>
                  </a:cubicBezTo>
                  <a:cubicBezTo>
                    <a:pt x="13" y="0"/>
                    <a:pt x="0" y="13"/>
                    <a:pt x="0" y="29"/>
                  </a:cubicBezTo>
                  <a:cubicBezTo>
                    <a:pt x="0" y="129"/>
                    <a:pt x="0" y="129"/>
                    <a:pt x="0" y="129"/>
                  </a:cubicBezTo>
                  <a:cubicBezTo>
                    <a:pt x="0" y="146"/>
                    <a:pt x="13" y="159"/>
                    <a:pt x="29" y="159"/>
                  </a:cubicBezTo>
                  <a:cubicBezTo>
                    <a:pt x="472" y="159"/>
                    <a:pt x="472" y="159"/>
                    <a:pt x="472" y="159"/>
                  </a:cubicBezTo>
                  <a:cubicBezTo>
                    <a:pt x="488" y="159"/>
                    <a:pt x="501" y="146"/>
                    <a:pt x="501" y="129"/>
                  </a:cubicBezTo>
                  <a:cubicBezTo>
                    <a:pt x="501" y="29"/>
                    <a:pt x="501" y="29"/>
                    <a:pt x="501" y="29"/>
                  </a:cubicBezTo>
                  <a:cubicBezTo>
                    <a:pt x="501" y="13"/>
                    <a:pt x="488" y="0"/>
                    <a:pt x="47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32" name="Freeform 146">
              <a:extLst>
                <a:ext uri="{FF2B5EF4-FFF2-40B4-BE49-F238E27FC236}">
                  <a16:creationId xmlns:a16="http://schemas.microsoft.com/office/drawing/2014/main" id="{DD4422CF-97C0-4030-9DFA-56C48EA70D2E}"/>
                </a:ext>
              </a:extLst>
            </p:cNvPr>
            <p:cNvSpPr>
              <a:spLocks/>
            </p:cNvSpPr>
            <p:nvPr/>
          </p:nvSpPr>
          <p:spPr bwMode="auto">
            <a:xfrm>
              <a:off x="7542054" y="4201113"/>
              <a:ext cx="170181" cy="162674"/>
            </a:xfrm>
            <a:custGeom>
              <a:avLst/>
              <a:gdLst>
                <a:gd name="T0" fmla="*/ 19 w 36"/>
                <a:gd name="T1" fmla="*/ 2 h 35"/>
                <a:gd name="T2" fmla="*/ 22 w 36"/>
                <a:gd name="T3" fmla="*/ 11 h 35"/>
                <a:gd name="T4" fmla="*/ 24 w 36"/>
                <a:gd name="T5" fmla="*/ 12 h 35"/>
                <a:gd name="T6" fmla="*/ 34 w 36"/>
                <a:gd name="T7" fmla="*/ 12 h 35"/>
                <a:gd name="T8" fmla="*/ 35 w 36"/>
                <a:gd name="T9" fmla="*/ 15 h 35"/>
                <a:gd name="T10" fmla="*/ 27 w 36"/>
                <a:gd name="T11" fmla="*/ 21 h 35"/>
                <a:gd name="T12" fmla="*/ 26 w 36"/>
                <a:gd name="T13" fmla="*/ 23 h 35"/>
                <a:gd name="T14" fmla="*/ 29 w 36"/>
                <a:gd name="T15" fmla="*/ 33 h 35"/>
                <a:gd name="T16" fmla="*/ 27 w 36"/>
                <a:gd name="T17" fmla="*/ 34 h 35"/>
                <a:gd name="T18" fmla="*/ 19 w 36"/>
                <a:gd name="T19" fmla="*/ 28 h 35"/>
                <a:gd name="T20" fmla="*/ 17 w 36"/>
                <a:gd name="T21" fmla="*/ 28 h 35"/>
                <a:gd name="T22" fmla="*/ 9 w 36"/>
                <a:gd name="T23" fmla="*/ 34 h 35"/>
                <a:gd name="T24" fmla="*/ 6 w 36"/>
                <a:gd name="T25" fmla="*/ 33 h 35"/>
                <a:gd name="T26" fmla="*/ 9 w 36"/>
                <a:gd name="T27" fmla="*/ 23 h 35"/>
                <a:gd name="T28" fmla="*/ 9 w 36"/>
                <a:gd name="T29" fmla="*/ 21 h 35"/>
                <a:gd name="T30" fmla="*/ 1 w 36"/>
                <a:gd name="T31" fmla="*/ 15 h 35"/>
                <a:gd name="T32" fmla="*/ 2 w 36"/>
                <a:gd name="T33" fmla="*/ 12 h 35"/>
                <a:gd name="T34" fmla="*/ 12 w 36"/>
                <a:gd name="T35" fmla="*/ 12 h 35"/>
                <a:gd name="T36" fmla="*/ 13 w 36"/>
                <a:gd name="T37" fmla="*/ 11 h 35"/>
                <a:gd name="T38" fmla="*/ 16 w 36"/>
                <a:gd name="T39" fmla="*/ 2 h 35"/>
                <a:gd name="T40" fmla="*/ 19 w 36"/>
                <a:gd name="T41"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35">
                  <a:moveTo>
                    <a:pt x="19" y="2"/>
                  </a:moveTo>
                  <a:cubicBezTo>
                    <a:pt x="22" y="11"/>
                    <a:pt x="22" y="11"/>
                    <a:pt x="22" y="11"/>
                  </a:cubicBezTo>
                  <a:cubicBezTo>
                    <a:pt x="23" y="12"/>
                    <a:pt x="23" y="12"/>
                    <a:pt x="24" y="12"/>
                  </a:cubicBezTo>
                  <a:cubicBezTo>
                    <a:pt x="34" y="12"/>
                    <a:pt x="34" y="12"/>
                    <a:pt x="34" y="12"/>
                  </a:cubicBezTo>
                  <a:cubicBezTo>
                    <a:pt x="36" y="12"/>
                    <a:pt x="36" y="14"/>
                    <a:pt x="35" y="15"/>
                  </a:cubicBezTo>
                  <a:cubicBezTo>
                    <a:pt x="27" y="21"/>
                    <a:pt x="27" y="21"/>
                    <a:pt x="27" y="21"/>
                  </a:cubicBezTo>
                  <a:cubicBezTo>
                    <a:pt x="26" y="22"/>
                    <a:pt x="26" y="22"/>
                    <a:pt x="26" y="23"/>
                  </a:cubicBezTo>
                  <a:cubicBezTo>
                    <a:pt x="29" y="33"/>
                    <a:pt x="29" y="33"/>
                    <a:pt x="29" y="33"/>
                  </a:cubicBezTo>
                  <a:cubicBezTo>
                    <a:pt x="30" y="34"/>
                    <a:pt x="28" y="35"/>
                    <a:pt x="27" y="34"/>
                  </a:cubicBezTo>
                  <a:cubicBezTo>
                    <a:pt x="19" y="28"/>
                    <a:pt x="19" y="28"/>
                    <a:pt x="19" y="28"/>
                  </a:cubicBezTo>
                  <a:cubicBezTo>
                    <a:pt x="18" y="28"/>
                    <a:pt x="17" y="28"/>
                    <a:pt x="17" y="28"/>
                  </a:cubicBezTo>
                  <a:cubicBezTo>
                    <a:pt x="9" y="34"/>
                    <a:pt x="9" y="34"/>
                    <a:pt x="9" y="34"/>
                  </a:cubicBezTo>
                  <a:cubicBezTo>
                    <a:pt x="8" y="35"/>
                    <a:pt x="6" y="34"/>
                    <a:pt x="6" y="33"/>
                  </a:cubicBezTo>
                  <a:cubicBezTo>
                    <a:pt x="9" y="23"/>
                    <a:pt x="9" y="23"/>
                    <a:pt x="9" y="23"/>
                  </a:cubicBezTo>
                  <a:cubicBezTo>
                    <a:pt x="10" y="22"/>
                    <a:pt x="9" y="22"/>
                    <a:pt x="9" y="21"/>
                  </a:cubicBezTo>
                  <a:cubicBezTo>
                    <a:pt x="1" y="15"/>
                    <a:pt x="1" y="15"/>
                    <a:pt x="1" y="15"/>
                  </a:cubicBezTo>
                  <a:cubicBezTo>
                    <a:pt x="0" y="14"/>
                    <a:pt x="0" y="12"/>
                    <a:pt x="2" y="12"/>
                  </a:cubicBezTo>
                  <a:cubicBezTo>
                    <a:pt x="12" y="12"/>
                    <a:pt x="12" y="12"/>
                    <a:pt x="12" y="12"/>
                  </a:cubicBezTo>
                  <a:cubicBezTo>
                    <a:pt x="12" y="12"/>
                    <a:pt x="13" y="12"/>
                    <a:pt x="13" y="11"/>
                  </a:cubicBezTo>
                  <a:cubicBezTo>
                    <a:pt x="16" y="2"/>
                    <a:pt x="16" y="2"/>
                    <a:pt x="16" y="2"/>
                  </a:cubicBezTo>
                  <a:cubicBezTo>
                    <a:pt x="17" y="0"/>
                    <a:pt x="19" y="0"/>
                    <a:pt x="19" y="2"/>
                  </a:cubicBezTo>
                  <a:close/>
                </a:path>
              </a:pathLst>
            </a:custGeom>
            <a:solidFill>
              <a:srgbClr val="FBBE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33" name="Freeform 147">
              <a:extLst>
                <a:ext uri="{FF2B5EF4-FFF2-40B4-BE49-F238E27FC236}">
                  <a16:creationId xmlns:a16="http://schemas.microsoft.com/office/drawing/2014/main" id="{FE9F14C1-8850-4AC3-990D-E29096738188}"/>
                </a:ext>
              </a:extLst>
            </p:cNvPr>
            <p:cNvSpPr>
              <a:spLocks/>
            </p:cNvSpPr>
            <p:nvPr/>
          </p:nvSpPr>
          <p:spPr bwMode="auto">
            <a:xfrm>
              <a:off x="7802331" y="4201113"/>
              <a:ext cx="172684" cy="162674"/>
            </a:xfrm>
            <a:custGeom>
              <a:avLst/>
              <a:gdLst>
                <a:gd name="T0" fmla="*/ 20 w 37"/>
                <a:gd name="T1" fmla="*/ 2 h 35"/>
                <a:gd name="T2" fmla="*/ 23 w 37"/>
                <a:gd name="T3" fmla="*/ 11 h 35"/>
                <a:gd name="T4" fmla="*/ 24 w 37"/>
                <a:gd name="T5" fmla="*/ 12 h 35"/>
                <a:gd name="T6" fmla="*/ 34 w 37"/>
                <a:gd name="T7" fmla="*/ 12 h 35"/>
                <a:gd name="T8" fmla="*/ 35 w 37"/>
                <a:gd name="T9" fmla="*/ 15 h 35"/>
                <a:gd name="T10" fmla="*/ 27 w 37"/>
                <a:gd name="T11" fmla="*/ 21 h 35"/>
                <a:gd name="T12" fmla="*/ 27 w 37"/>
                <a:gd name="T13" fmla="*/ 23 h 35"/>
                <a:gd name="T14" fmla="*/ 30 w 37"/>
                <a:gd name="T15" fmla="*/ 33 h 35"/>
                <a:gd name="T16" fmla="*/ 27 w 37"/>
                <a:gd name="T17" fmla="*/ 34 h 35"/>
                <a:gd name="T18" fmla="*/ 19 w 37"/>
                <a:gd name="T19" fmla="*/ 28 h 35"/>
                <a:gd name="T20" fmla="*/ 17 w 37"/>
                <a:gd name="T21" fmla="*/ 28 h 35"/>
                <a:gd name="T22" fmla="*/ 9 w 37"/>
                <a:gd name="T23" fmla="*/ 34 h 35"/>
                <a:gd name="T24" fmla="*/ 7 w 37"/>
                <a:gd name="T25" fmla="*/ 33 h 35"/>
                <a:gd name="T26" fmla="*/ 10 w 37"/>
                <a:gd name="T27" fmla="*/ 23 h 35"/>
                <a:gd name="T28" fmla="*/ 9 w 37"/>
                <a:gd name="T29" fmla="*/ 21 h 35"/>
                <a:gd name="T30" fmla="*/ 1 w 37"/>
                <a:gd name="T31" fmla="*/ 15 h 35"/>
                <a:gd name="T32" fmla="*/ 2 w 37"/>
                <a:gd name="T33" fmla="*/ 12 h 35"/>
                <a:gd name="T34" fmla="*/ 12 w 37"/>
                <a:gd name="T35" fmla="*/ 12 h 35"/>
                <a:gd name="T36" fmla="*/ 14 w 37"/>
                <a:gd name="T37" fmla="*/ 11 h 35"/>
                <a:gd name="T38" fmla="*/ 17 w 37"/>
                <a:gd name="T39" fmla="*/ 2 h 35"/>
                <a:gd name="T40" fmla="*/ 20 w 37"/>
                <a:gd name="T41"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35">
                  <a:moveTo>
                    <a:pt x="20" y="2"/>
                  </a:moveTo>
                  <a:cubicBezTo>
                    <a:pt x="23" y="11"/>
                    <a:pt x="23" y="11"/>
                    <a:pt x="23" y="11"/>
                  </a:cubicBezTo>
                  <a:cubicBezTo>
                    <a:pt x="23" y="12"/>
                    <a:pt x="24" y="12"/>
                    <a:pt x="24" y="12"/>
                  </a:cubicBezTo>
                  <a:cubicBezTo>
                    <a:pt x="34" y="12"/>
                    <a:pt x="34" y="12"/>
                    <a:pt x="34" y="12"/>
                  </a:cubicBezTo>
                  <a:cubicBezTo>
                    <a:pt x="36" y="12"/>
                    <a:pt x="37" y="14"/>
                    <a:pt x="35" y="15"/>
                  </a:cubicBezTo>
                  <a:cubicBezTo>
                    <a:pt x="27" y="21"/>
                    <a:pt x="27" y="21"/>
                    <a:pt x="27" y="21"/>
                  </a:cubicBezTo>
                  <a:cubicBezTo>
                    <a:pt x="27" y="22"/>
                    <a:pt x="26" y="22"/>
                    <a:pt x="27" y="23"/>
                  </a:cubicBezTo>
                  <a:cubicBezTo>
                    <a:pt x="30" y="33"/>
                    <a:pt x="30" y="33"/>
                    <a:pt x="30" y="33"/>
                  </a:cubicBezTo>
                  <a:cubicBezTo>
                    <a:pt x="30" y="34"/>
                    <a:pt x="29" y="35"/>
                    <a:pt x="27" y="34"/>
                  </a:cubicBezTo>
                  <a:cubicBezTo>
                    <a:pt x="19" y="28"/>
                    <a:pt x="19" y="28"/>
                    <a:pt x="19" y="28"/>
                  </a:cubicBezTo>
                  <a:cubicBezTo>
                    <a:pt x="19" y="28"/>
                    <a:pt x="18" y="28"/>
                    <a:pt x="17" y="28"/>
                  </a:cubicBezTo>
                  <a:cubicBezTo>
                    <a:pt x="9" y="34"/>
                    <a:pt x="9" y="34"/>
                    <a:pt x="9" y="34"/>
                  </a:cubicBezTo>
                  <a:cubicBezTo>
                    <a:pt x="8" y="35"/>
                    <a:pt x="6" y="34"/>
                    <a:pt x="7" y="33"/>
                  </a:cubicBezTo>
                  <a:cubicBezTo>
                    <a:pt x="10" y="23"/>
                    <a:pt x="10" y="23"/>
                    <a:pt x="10" y="23"/>
                  </a:cubicBezTo>
                  <a:cubicBezTo>
                    <a:pt x="10" y="22"/>
                    <a:pt x="10" y="22"/>
                    <a:pt x="9" y="21"/>
                  </a:cubicBezTo>
                  <a:cubicBezTo>
                    <a:pt x="1" y="15"/>
                    <a:pt x="1" y="15"/>
                    <a:pt x="1" y="15"/>
                  </a:cubicBezTo>
                  <a:cubicBezTo>
                    <a:pt x="0" y="14"/>
                    <a:pt x="1" y="12"/>
                    <a:pt x="2" y="12"/>
                  </a:cubicBezTo>
                  <a:cubicBezTo>
                    <a:pt x="12" y="12"/>
                    <a:pt x="12" y="12"/>
                    <a:pt x="12" y="12"/>
                  </a:cubicBezTo>
                  <a:cubicBezTo>
                    <a:pt x="13" y="12"/>
                    <a:pt x="13" y="12"/>
                    <a:pt x="14" y="11"/>
                  </a:cubicBezTo>
                  <a:cubicBezTo>
                    <a:pt x="17" y="2"/>
                    <a:pt x="17" y="2"/>
                    <a:pt x="17" y="2"/>
                  </a:cubicBezTo>
                  <a:cubicBezTo>
                    <a:pt x="17" y="0"/>
                    <a:pt x="19" y="0"/>
                    <a:pt x="20" y="2"/>
                  </a:cubicBezTo>
                  <a:close/>
                </a:path>
              </a:pathLst>
            </a:custGeom>
            <a:solidFill>
              <a:srgbClr val="FBBE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34" name="Freeform 148">
              <a:extLst>
                <a:ext uri="{FF2B5EF4-FFF2-40B4-BE49-F238E27FC236}">
                  <a16:creationId xmlns:a16="http://schemas.microsoft.com/office/drawing/2014/main" id="{9D715CA5-3D36-42CE-8868-777CC1BFA290}"/>
                </a:ext>
              </a:extLst>
            </p:cNvPr>
            <p:cNvSpPr>
              <a:spLocks/>
            </p:cNvSpPr>
            <p:nvPr/>
          </p:nvSpPr>
          <p:spPr bwMode="auto">
            <a:xfrm>
              <a:off x="8060106" y="4201113"/>
              <a:ext cx="175186" cy="162674"/>
            </a:xfrm>
            <a:custGeom>
              <a:avLst/>
              <a:gdLst>
                <a:gd name="T0" fmla="*/ 20 w 37"/>
                <a:gd name="T1" fmla="*/ 2 h 35"/>
                <a:gd name="T2" fmla="*/ 23 w 37"/>
                <a:gd name="T3" fmla="*/ 11 h 35"/>
                <a:gd name="T4" fmla="*/ 25 w 37"/>
                <a:gd name="T5" fmla="*/ 12 h 35"/>
                <a:gd name="T6" fmla="*/ 35 w 37"/>
                <a:gd name="T7" fmla="*/ 12 h 35"/>
                <a:gd name="T8" fmla="*/ 36 w 37"/>
                <a:gd name="T9" fmla="*/ 15 h 35"/>
                <a:gd name="T10" fmla="*/ 28 w 37"/>
                <a:gd name="T11" fmla="*/ 21 h 35"/>
                <a:gd name="T12" fmla="*/ 27 w 37"/>
                <a:gd name="T13" fmla="*/ 23 h 35"/>
                <a:gd name="T14" fmla="*/ 30 w 37"/>
                <a:gd name="T15" fmla="*/ 33 h 35"/>
                <a:gd name="T16" fmla="*/ 28 w 37"/>
                <a:gd name="T17" fmla="*/ 34 h 35"/>
                <a:gd name="T18" fmla="*/ 20 w 37"/>
                <a:gd name="T19" fmla="*/ 28 h 35"/>
                <a:gd name="T20" fmla="*/ 18 w 37"/>
                <a:gd name="T21" fmla="*/ 28 h 35"/>
                <a:gd name="T22" fmla="*/ 10 w 37"/>
                <a:gd name="T23" fmla="*/ 34 h 35"/>
                <a:gd name="T24" fmla="*/ 7 w 37"/>
                <a:gd name="T25" fmla="*/ 33 h 35"/>
                <a:gd name="T26" fmla="*/ 10 w 37"/>
                <a:gd name="T27" fmla="*/ 23 h 35"/>
                <a:gd name="T28" fmla="*/ 10 w 37"/>
                <a:gd name="T29" fmla="*/ 21 h 35"/>
                <a:gd name="T30" fmla="*/ 2 w 37"/>
                <a:gd name="T31" fmla="*/ 15 h 35"/>
                <a:gd name="T32" fmla="*/ 3 w 37"/>
                <a:gd name="T33" fmla="*/ 12 h 35"/>
                <a:gd name="T34" fmla="*/ 13 w 37"/>
                <a:gd name="T35" fmla="*/ 12 h 35"/>
                <a:gd name="T36" fmla="*/ 14 w 37"/>
                <a:gd name="T37" fmla="*/ 11 h 35"/>
                <a:gd name="T38" fmla="*/ 17 w 37"/>
                <a:gd name="T39" fmla="*/ 2 h 35"/>
                <a:gd name="T40" fmla="*/ 20 w 37"/>
                <a:gd name="T41"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35">
                  <a:moveTo>
                    <a:pt x="20" y="2"/>
                  </a:moveTo>
                  <a:cubicBezTo>
                    <a:pt x="23" y="11"/>
                    <a:pt x="23" y="11"/>
                    <a:pt x="23" y="11"/>
                  </a:cubicBezTo>
                  <a:cubicBezTo>
                    <a:pt x="23" y="12"/>
                    <a:pt x="24" y="12"/>
                    <a:pt x="25" y="12"/>
                  </a:cubicBezTo>
                  <a:cubicBezTo>
                    <a:pt x="35" y="12"/>
                    <a:pt x="35" y="12"/>
                    <a:pt x="35" y="12"/>
                  </a:cubicBezTo>
                  <a:cubicBezTo>
                    <a:pt x="36" y="12"/>
                    <a:pt x="37" y="14"/>
                    <a:pt x="36" y="15"/>
                  </a:cubicBezTo>
                  <a:cubicBezTo>
                    <a:pt x="28" y="21"/>
                    <a:pt x="28" y="21"/>
                    <a:pt x="28" y="21"/>
                  </a:cubicBezTo>
                  <a:cubicBezTo>
                    <a:pt x="27" y="22"/>
                    <a:pt x="27" y="22"/>
                    <a:pt x="27" y="23"/>
                  </a:cubicBezTo>
                  <a:cubicBezTo>
                    <a:pt x="30" y="33"/>
                    <a:pt x="30" y="33"/>
                    <a:pt x="30" y="33"/>
                  </a:cubicBezTo>
                  <a:cubicBezTo>
                    <a:pt x="31" y="34"/>
                    <a:pt x="29" y="35"/>
                    <a:pt x="28" y="34"/>
                  </a:cubicBezTo>
                  <a:cubicBezTo>
                    <a:pt x="20" y="28"/>
                    <a:pt x="20" y="28"/>
                    <a:pt x="20" y="28"/>
                  </a:cubicBezTo>
                  <a:cubicBezTo>
                    <a:pt x="19" y="28"/>
                    <a:pt x="18" y="28"/>
                    <a:pt x="18" y="28"/>
                  </a:cubicBezTo>
                  <a:cubicBezTo>
                    <a:pt x="10" y="34"/>
                    <a:pt x="10" y="34"/>
                    <a:pt x="10" y="34"/>
                  </a:cubicBezTo>
                  <a:cubicBezTo>
                    <a:pt x="8" y="35"/>
                    <a:pt x="7" y="34"/>
                    <a:pt x="7" y="33"/>
                  </a:cubicBezTo>
                  <a:cubicBezTo>
                    <a:pt x="10" y="23"/>
                    <a:pt x="10" y="23"/>
                    <a:pt x="10" y="23"/>
                  </a:cubicBezTo>
                  <a:cubicBezTo>
                    <a:pt x="10" y="22"/>
                    <a:pt x="10" y="22"/>
                    <a:pt x="10" y="21"/>
                  </a:cubicBezTo>
                  <a:cubicBezTo>
                    <a:pt x="2" y="15"/>
                    <a:pt x="2" y="15"/>
                    <a:pt x="2" y="15"/>
                  </a:cubicBezTo>
                  <a:cubicBezTo>
                    <a:pt x="0" y="14"/>
                    <a:pt x="1" y="12"/>
                    <a:pt x="3" y="12"/>
                  </a:cubicBezTo>
                  <a:cubicBezTo>
                    <a:pt x="13" y="12"/>
                    <a:pt x="13" y="12"/>
                    <a:pt x="13" y="12"/>
                  </a:cubicBezTo>
                  <a:cubicBezTo>
                    <a:pt x="13" y="12"/>
                    <a:pt x="14" y="12"/>
                    <a:pt x="14" y="11"/>
                  </a:cubicBezTo>
                  <a:cubicBezTo>
                    <a:pt x="17" y="2"/>
                    <a:pt x="17" y="2"/>
                    <a:pt x="17" y="2"/>
                  </a:cubicBezTo>
                  <a:cubicBezTo>
                    <a:pt x="18" y="0"/>
                    <a:pt x="20" y="0"/>
                    <a:pt x="20" y="2"/>
                  </a:cubicBezTo>
                  <a:close/>
                </a:path>
              </a:pathLst>
            </a:custGeom>
            <a:solidFill>
              <a:srgbClr val="FBBE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35" name="Freeform 149">
              <a:extLst>
                <a:ext uri="{FF2B5EF4-FFF2-40B4-BE49-F238E27FC236}">
                  <a16:creationId xmlns:a16="http://schemas.microsoft.com/office/drawing/2014/main" id="{4B90E7FD-8D2E-4192-8C1D-C8AF4C7DBEC8}"/>
                </a:ext>
              </a:extLst>
            </p:cNvPr>
            <p:cNvSpPr>
              <a:spLocks/>
            </p:cNvSpPr>
            <p:nvPr/>
          </p:nvSpPr>
          <p:spPr bwMode="auto">
            <a:xfrm>
              <a:off x="8325388" y="4201113"/>
              <a:ext cx="167679" cy="162674"/>
            </a:xfrm>
            <a:custGeom>
              <a:avLst/>
              <a:gdLst>
                <a:gd name="T0" fmla="*/ 20 w 36"/>
                <a:gd name="T1" fmla="*/ 2 h 35"/>
                <a:gd name="T2" fmla="*/ 23 w 36"/>
                <a:gd name="T3" fmla="*/ 11 h 35"/>
                <a:gd name="T4" fmla="*/ 24 w 36"/>
                <a:gd name="T5" fmla="*/ 12 h 35"/>
                <a:gd name="T6" fmla="*/ 34 w 36"/>
                <a:gd name="T7" fmla="*/ 12 h 35"/>
                <a:gd name="T8" fmla="*/ 35 w 36"/>
                <a:gd name="T9" fmla="*/ 15 h 35"/>
                <a:gd name="T10" fmla="*/ 27 w 36"/>
                <a:gd name="T11" fmla="*/ 21 h 35"/>
                <a:gd name="T12" fmla="*/ 26 w 36"/>
                <a:gd name="T13" fmla="*/ 23 h 35"/>
                <a:gd name="T14" fmla="*/ 30 w 36"/>
                <a:gd name="T15" fmla="*/ 33 h 35"/>
                <a:gd name="T16" fmla="*/ 27 w 36"/>
                <a:gd name="T17" fmla="*/ 34 h 35"/>
                <a:gd name="T18" fmla="*/ 19 w 36"/>
                <a:gd name="T19" fmla="*/ 28 h 35"/>
                <a:gd name="T20" fmla="*/ 17 w 36"/>
                <a:gd name="T21" fmla="*/ 28 h 35"/>
                <a:gd name="T22" fmla="*/ 9 w 36"/>
                <a:gd name="T23" fmla="*/ 34 h 35"/>
                <a:gd name="T24" fmla="*/ 7 w 36"/>
                <a:gd name="T25" fmla="*/ 33 h 35"/>
                <a:gd name="T26" fmla="*/ 10 w 36"/>
                <a:gd name="T27" fmla="*/ 23 h 35"/>
                <a:gd name="T28" fmla="*/ 9 w 36"/>
                <a:gd name="T29" fmla="*/ 21 h 35"/>
                <a:gd name="T30" fmla="*/ 1 w 36"/>
                <a:gd name="T31" fmla="*/ 15 h 35"/>
                <a:gd name="T32" fmla="*/ 2 w 36"/>
                <a:gd name="T33" fmla="*/ 12 h 35"/>
                <a:gd name="T34" fmla="*/ 12 w 36"/>
                <a:gd name="T35" fmla="*/ 12 h 35"/>
                <a:gd name="T36" fmla="*/ 13 w 36"/>
                <a:gd name="T37" fmla="*/ 11 h 35"/>
                <a:gd name="T38" fmla="*/ 17 w 36"/>
                <a:gd name="T39" fmla="*/ 2 h 35"/>
                <a:gd name="T40" fmla="*/ 20 w 36"/>
                <a:gd name="T41"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35">
                  <a:moveTo>
                    <a:pt x="20" y="2"/>
                  </a:moveTo>
                  <a:cubicBezTo>
                    <a:pt x="23" y="11"/>
                    <a:pt x="23" y="11"/>
                    <a:pt x="23" y="11"/>
                  </a:cubicBezTo>
                  <a:cubicBezTo>
                    <a:pt x="23" y="12"/>
                    <a:pt x="24" y="12"/>
                    <a:pt x="24" y="12"/>
                  </a:cubicBezTo>
                  <a:cubicBezTo>
                    <a:pt x="34" y="12"/>
                    <a:pt x="34" y="12"/>
                    <a:pt x="34" y="12"/>
                  </a:cubicBezTo>
                  <a:cubicBezTo>
                    <a:pt x="36" y="12"/>
                    <a:pt x="36" y="14"/>
                    <a:pt x="35" y="15"/>
                  </a:cubicBezTo>
                  <a:cubicBezTo>
                    <a:pt x="27" y="21"/>
                    <a:pt x="27" y="21"/>
                    <a:pt x="27" y="21"/>
                  </a:cubicBezTo>
                  <a:cubicBezTo>
                    <a:pt x="26" y="22"/>
                    <a:pt x="26" y="22"/>
                    <a:pt x="26" y="23"/>
                  </a:cubicBezTo>
                  <a:cubicBezTo>
                    <a:pt x="30" y="33"/>
                    <a:pt x="30" y="33"/>
                    <a:pt x="30" y="33"/>
                  </a:cubicBezTo>
                  <a:cubicBezTo>
                    <a:pt x="30" y="34"/>
                    <a:pt x="28" y="35"/>
                    <a:pt x="27" y="34"/>
                  </a:cubicBezTo>
                  <a:cubicBezTo>
                    <a:pt x="19" y="28"/>
                    <a:pt x="19" y="28"/>
                    <a:pt x="19" y="28"/>
                  </a:cubicBezTo>
                  <a:cubicBezTo>
                    <a:pt x="18" y="28"/>
                    <a:pt x="18" y="28"/>
                    <a:pt x="17" y="28"/>
                  </a:cubicBezTo>
                  <a:cubicBezTo>
                    <a:pt x="9" y="34"/>
                    <a:pt x="9" y="34"/>
                    <a:pt x="9" y="34"/>
                  </a:cubicBezTo>
                  <a:cubicBezTo>
                    <a:pt x="8" y="35"/>
                    <a:pt x="6" y="34"/>
                    <a:pt x="7" y="33"/>
                  </a:cubicBezTo>
                  <a:cubicBezTo>
                    <a:pt x="10" y="23"/>
                    <a:pt x="10" y="23"/>
                    <a:pt x="10" y="23"/>
                  </a:cubicBezTo>
                  <a:cubicBezTo>
                    <a:pt x="10" y="22"/>
                    <a:pt x="10" y="22"/>
                    <a:pt x="9" y="21"/>
                  </a:cubicBezTo>
                  <a:cubicBezTo>
                    <a:pt x="1" y="15"/>
                    <a:pt x="1" y="15"/>
                    <a:pt x="1" y="15"/>
                  </a:cubicBezTo>
                  <a:cubicBezTo>
                    <a:pt x="0" y="14"/>
                    <a:pt x="0" y="12"/>
                    <a:pt x="2" y="12"/>
                  </a:cubicBezTo>
                  <a:cubicBezTo>
                    <a:pt x="12" y="12"/>
                    <a:pt x="12" y="12"/>
                    <a:pt x="12" y="12"/>
                  </a:cubicBezTo>
                  <a:cubicBezTo>
                    <a:pt x="13" y="12"/>
                    <a:pt x="13" y="12"/>
                    <a:pt x="13" y="11"/>
                  </a:cubicBezTo>
                  <a:cubicBezTo>
                    <a:pt x="17" y="2"/>
                    <a:pt x="17" y="2"/>
                    <a:pt x="17" y="2"/>
                  </a:cubicBezTo>
                  <a:cubicBezTo>
                    <a:pt x="17" y="0"/>
                    <a:pt x="19" y="0"/>
                    <a:pt x="20" y="2"/>
                  </a:cubicBezTo>
                  <a:close/>
                </a:path>
              </a:pathLst>
            </a:custGeom>
            <a:solidFill>
              <a:srgbClr val="FBBE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36" name="Freeform 150">
              <a:extLst>
                <a:ext uri="{FF2B5EF4-FFF2-40B4-BE49-F238E27FC236}">
                  <a16:creationId xmlns:a16="http://schemas.microsoft.com/office/drawing/2014/main" id="{F1923E0D-4ABF-417A-BC9D-6E8DE7F58B3D}"/>
                </a:ext>
              </a:extLst>
            </p:cNvPr>
            <p:cNvSpPr>
              <a:spLocks/>
            </p:cNvSpPr>
            <p:nvPr/>
          </p:nvSpPr>
          <p:spPr bwMode="auto">
            <a:xfrm>
              <a:off x="8583161" y="4201113"/>
              <a:ext cx="175186" cy="162674"/>
            </a:xfrm>
            <a:custGeom>
              <a:avLst/>
              <a:gdLst>
                <a:gd name="T0" fmla="*/ 20 w 37"/>
                <a:gd name="T1" fmla="*/ 2 h 35"/>
                <a:gd name="T2" fmla="*/ 23 w 37"/>
                <a:gd name="T3" fmla="*/ 11 h 35"/>
                <a:gd name="T4" fmla="*/ 25 w 37"/>
                <a:gd name="T5" fmla="*/ 12 h 35"/>
                <a:gd name="T6" fmla="*/ 35 w 37"/>
                <a:gd name="T7" fmla="*/ 12 h 35"/>
                <a:gd name="T8" fmla="*/ 36 w 37"/>
                <a:gd name="T9" fmla="*/ 15 h 35"/>
                <a:gd name="T10" fmla="*/ 27 w 37"/>
                <a:gd name="T11" fmla="*/ 21 h 35"/>
                <a:gd name="T12" fmla="*/ 27 w 37"/>
                <a:gd name="T13" fmla="*/ 23 h 35"/>
                <a:gd name="T14" fmla="*/ 30 w 37"/>
                <a:gd name="T15" fmla="*/ 33 h 35"/>
                <a:gd name="T16" fmla="*/ 27 w 37"/>
                <a:gd name="T17" fmla="*/ 34 h 35"/>
                <a:gd name="T18" fmla="*/ 19 w 37"/>
                <a:gd name="T19" fmla="*/ 28 h 35"/>
                <a:gd name="T20" fmla="*/ 18 w 37"/>
                <a:gd name="T21" fmla="*/ 28 h 35"/>
                <a:gd name="T22" fmla="*/ 9 w 37"/>
                <a:gd name="T23" fmla="*/ 34 h 35"/>
                <a:gd name="T24" fmla="*/ 7 w 37"/>
                <a:gd name="T25" fmla="*/ 33 h 35"/>
                <a:gd name="T26" fmla="*/ 10 w 37"/>
                <a:gd name="T27" fmla="*/ 23 h 35"/>
                <a:gd name="T28" fmla="*/ 9 w 37"/>
                <a:gd name="T29" fmla="*/ 21 h 35"/>
                <a:gd name="T30" fmla="*/ 1 w 37"/>
                <a:gd name="T31" fmla="*/ 15 h 35"/>
                <a:gd name="T32" fmla="*/ 2 w 37"/>
                <a:gd name="T33" fmla="*/ 12 h 35"/>
                <a:gd name="T34" fmla="*/ 12 w 37"/>
                <a:gd name="T35" fmla="*/ 12 h 35"/>
                <a:gd name="T36" fmla="*/ 14 w 37"/>
                <a:gd name="T37" fmla="*/ 11 h 35"/>
                <a:gd name="T38" fmla="*/ 17 w 37"/>
                <a:gd name="T39" fmla="*/ 2 h 35"/>
                <a:gd name="T40" fmla="*/ 20 w 37"/>
                <a:gd name="T41"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35">
                  <a:moveTo>
                    <a:pt x="20" y="2"/>
                  </a:moveTo>
                  <a:cubicBezTo>
                    <a:pt x="23" y="11"/>
                    <a:pt x="23" y="11"/>
                    <a:pt x="23" y="11"/>
                  </a:cubicBezTo>
                  <a:cubicBezTo>
                    <a:pt x="23" y="12"/>
                    <a:pt x="24" y="12"/>
                    <a:pt x="25" y="12"/>
                  </a:cubicBezTo>
                  <a:cubicBezTo>
                    <a:pt x="35" y="12"/>
                    <a:pt x="35" y="12"/>
                    <a:pt x="35" y="12"/>
                  </a:cubicBezTo>
                  <a:cubicBezTo>
                    <a:pt x="36" y="12"/>
                    <a:pt x="37" y="14"/>
                    <a:pt x="36" y="15"/>
                  </a:cubicBezTo>
                  <a:cubicBezTo>
                    <a:pt x="27" y="21"/>
                    <a:pt x="27" y="21"/>
                    <a:pt x="27" y="21"/>
                  </a:cubicBezTo>
                  <a:cubicBezTo>
                    <a:pt x="27" y="22"/>
                    <a:pt x="27" y="22"/>
                    <a:pt x="27" y="23"/>
                  </a:cubicBezTo>
                  <a:cubicBezTo>
                    <a:pt x="30" y="33"/>
                    <a:pt x="30" y="33"/>
                    <a:pt x="30" y="33"/>
                  </a:cubicBezTo>
                  <a:cubicBezTo>
                    <a:pt x="30" y="34"/>
                    <a:pt x="29" y="35"/>
                    <a:pt x="27" y="34"/>
                  </a:cubicBezTo>
                  <a:cubicBezTo>
                    <a:pt x="19" y="28"/>
                    <a:pt x="19" y="28"/>
                    <a:pt x="19" y="28"/>
                  </a:cubicBezTo>
                  <a:cubicBezTo>
                    <a:pt x="19" y="28"/>
                    <a:pt x="18" y="28"/>
                    <a:pt x="18" y="28"/>
                  </a:cubicBezTo>
                  <a:cubicBezTo>
                    <a:pt x="9" y="34"/>
                    <a:pt x="9" y="34"/>
                    <a:pt x="9" y="34"/>
                  </a:cubicBezTo>
                  <a:cubicBezTo>
                    <a:pt x="8" y="35"/>
                    <a:pt x="6" y="34"/>
                    <a:pt x="7" y="33"/>
                  </a:cubicBezTo>
                  <a:cubicBezTo>
                    <a:pt x="10" y="23"/>
                    <a:pt x="10" y="23"/>
                    <a:pt x="10" y="23"/>
                  </a:cubicBezTo>
                  <a:cubicBezTo>
                    <a:pt x="10" y="22"/>
                    <a:pt x="10" y="22"/>
                    <a:pt x="9" y="21"/>
                  </a:cubicBezTo>
                  <a:cubicBezTo>
                    <a:pt x="1" y="15"/>
                    <a:pt x="1" y="15"/>
                    <a:pt x="1" y="15"/>
                  </a:cubicBezTo>
                  <a:cubicBezTo>
                    <a:pt x="0" y="14"/>
                    <a:pt x="1" y="12"/>
                    <a:pt x="2" y="12"/>
                  </a:cubicBezTo>
                  <a:cubicBezTo>
                    <a:pt x="12" y="12"/>
                    <a:pt x="12" y="12"/>
                    <a:pt x="12" y="12"/>
                  </a:cubicBezTo>
                  <a:cubicBezTo>
                    <a:pt x="13" y="12"/>
                    <a:pt x="14" y="12"/>
                    <a:pt x="14" y="11"/>
                  </a:cubicBezTo>
                  <a:cubicBezTo>
                    <a:pt x="17" y="2"/>
                    <a:pt x="17" y="2"/>
                    <a:pt x="17" y="2"/>
                  </a:cubicBezTo>
                  <a:cubicBezTo>
                    <a:pt x="17" y="0"/>
                    <a:pt x="20" y="0"/>
                    <a:pt x="20" y="2"/>
                  </a:cubicBezTo>
                  <a:close/>
                </a:path>
              </a:pathLst>
            </a:custGeom>
            <a:solidFill>
              <a:srgbClr val="FBBE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37" name="Rectangle 151">
              <a:extLst>
                <a:ext uri="{FF2B5EF4-FFF2-40B4-BE49-F238E27FC236}">
                  <a16:creationId xmlns:a16="http://schemas.microsoft.com/office/drawing/2014/main" id="{335B3D4F-EAD6-4D62-ABD9-EF3FAA31F538}"/>
                </a:ext>
              </a:extLst>
            </p:cNvPr>
            <p:cNvSpPr>
              <a:spLocks noChangeArrowheads="1"/>
            </p:cNvSpPr>
            <p:nvPr/>
          </p:nvSpPr>
          <p:spPr bwMode="auto">
            <a:xfrm>
              <a:off x="7542054" y="4433860"/>
              <a:ext cx="758307" cy="25027"/>
            </a:xfrm>
            <a:prstGeom prst="rect">
              <a:avLst/>
            </a:prstGeom>
            <a:solidFill>
              <a:srgbClr val="B1D7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38" name="Rectangle 152">
              <a:extLst>
                <a:ext uri="{FF2B5EF4-FFF2-40B4-BE49-F238E27FC236}">
                  <a16:creationId xmlns:a16="http://schemas.microsoft.com/office/drawing/2014/main" id="{6775211C-758D-4345-AFE3-1953E1391986}"/>
                </a:ext>
              </a:extLst>
            </p:cNvPr>
            <p:cNvSpPr>
              <a:spLocks noChangeArrowheads="1"/>
            </p:cNvSpPr>
            <p:nvPr/>
          </p:nvSpPr>
          <p:spPr bwMode="auto">
            <a:xfrm>
              <a:off x="7542054" y="4090996"/>
              <a:ext cx="758307" cy="37541"/>
            </a:xfrm>
            <a:prstGeom prst="rect">
              <a:avLst/>
            </a:prstGeom>
            <a:solidFill>
              <a:srgbClr val="0A4D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39" name="Rectangle 153">
              <a:extLst>
                <a:ext uri="{FF2B5EF4-FFF2-40B4-BE49-F238E27FC236}">
                  <a16:creationId xmlns:a16="http://schemas.microsoft.com/office/drawing/2014/main" id="{FDA3505F-1857-4B60-8B1F-5697DAC2794E}"/>
                </a:ext>
              </a:extLst>
            </p:cNvPr>
            <p:cNvSpPr>
              <a:spLocks noChangeArrowheads="1"/>
            </p:cNvSpPr>
            <p:nvPr/>
          </p:nvSpPr>
          <p:spPr bwMode="auto">
            <a:xfrm>
              <a:off x="7542054" y="4513945"/>
              <a:ext cx="758307" cy="25027"/>
            </a:xfrm>
            <a:prstGeom prst="rect">
              <a:avLst/>
            </a:prstGeom>
            <a:solidFill>
              <a:srgbClr val="B1D7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40" name="Rectangle 154">
              <a:extLst>
                <a:ext uri="{FF2B5EF4-FFF2-40B4-BE49-F238E27FC236}">
                  <a16:creationId xmlns:a16="http://schemas.microsoft.com/office/drawing/2014/main" id="{C249847A-CC4E-4F7F-B2E7-80FB554134E8}"/>
                </a:ext>
              </a:extLst>
            </p:cNvPr>
            <p:cNvSpPr>
              <a:spLocks noChangeArrowheads="1"/>
            </p:cNvSpPr>
            <p:nvPr/>
          </p:nvSpPr>
          <p:spPr bwMode="auto">
            <a:xfrm>
              <a:off x="7542054" y="4589025"/>
              <a:ext cx="350372" cy="25027"/>
            </a:xfrm>
            <a:prstGeom prst="rect">
              <a:avLst/>
            </a:prstGeom>
            <a:solidFill>
              <a:srgbClr val="B1D7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41" name="Oval 155">
              <a:extLst>
                <a:ext uri="{FF2B5EF4-FFF2-40B4-BE49-F238E27FC236}">
                  <a16:creationId xmlns:a16="http://schemas.microsoft.com/office/drawing/2014/main" id="{D8B9C3BD-4E60-4EF7-A15B-A6060ECE633A}"/>
                </a:ext>
              </a:extLst>
            </p:cNvPr>
            <p:cNvSpPr>
              <a:spLocks noChangeArrowheads="1"/>
            </p:cNvSpPr>
            <p:nvPr/>
          </p:nvSpPr>
          <p:spPr bwMode="auto">
            <a:xfrm>
              <a:off x="6771235" y="4040943"/>
              <a:ext cx="608147" cy="605644"/>
            </a:xfrm>
            <a:prstGeom prst="ellipse">
              <a:avLst/>
            </a:prstGeom>
            <a:solidFill>
              <a:srgbClr val="4848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42" name="Freeform 156">
              <a:extLst>
                <a:ext uri="{FF2B5EF4-FFF2-40B4-BE49-F238E27FC236}">
                  <a16:creationId xmlns:a16="http://schemas.microsoft.com/office/drawing/2014/main" id="{149A668D-77CC-4153-9CD8-0DC2AF13933C}"/>
                </a:ext>
              </a:extLst>
            </p:cNvPr>
            <p:cNvSpPr>
              <a:spLocks/>
            </p:cNvSpPr>
            <p:nvPr/>
          </p:nvSpPr>
          <p:spPr bwMode="auto">
            <a:xfrm>
              <a:off x="6428371" y="5069535"/>
              <a:ext cx="695740" cy="795846"/>
            </a:xfrm>
            <a:custGeom>
              <a:avLst/>
              <a:gdLst>
                <a:gd name="T0" fmla="*/ 0 w 148"/>
                <a:gd name="T1" fmla="*/ 91 h 169"/>
                <a:gd name="T2" fmla="*/ 129 w 148"/>
                <a:gd name="T3" fmla="*/ 32 h 169"/>
                <a:gd name="T4" fmla="*/ 119 w 148"/>
                <a:gd name="T5" fmla="*/ 169 h 169"/>
                <a:gd name="T6" fmla="*/ 0 w 148"/>
                <a:gd name="T7" fmla="*/ 91 h 169"/>
              </a:gdLst>
              <a:ahLst/>
              <a:cxnLst>
                <a:cxn ang="0">
                  <a:pos x="T0" y="T1"/>
                </a:cxn>
                <a:cxn ang="0">
                  <a:pos x="T2" y="T3"/>
                </a:cxn>
                <a:cxn ang="0">
                  <a:pos x="T4" y="T5"/>
                </a:cxn>
                <a:cxn ang="0">
                  <a:pos x="T6" y="T7"/>
                </a:cxn>
              </a:cxnLst>
              <a:rect l="0" t="0" r="r" b="b"/>
              <a:pathLst>
                <a:path w="148" h="169">
                  <a:moveTo>
                    <a:pt x="0" y="91"/>
                  </a:moveTo>
                  <a:cubicBezTo>
                    <a:pt x="0" y="91"/>
                    <a:pt x="109" y="0"/>
                    <a:pt x="129" y="32"/>
                  </a:cubicBezTo>
                  <a:cubicBezTo>
                    <a:pt x="148" y="65"/>
                    <a:pt x="119" y="169"/>
                    <a:pt x="119" y="169"/>
                  </a:cubicBezTo>
                  <a:lnTo>
                    <a:pt x="0" y="91"/>
                  </a:lnTo>
                  <a:close/>
                </a:path>
              </a:pathLst>
            </a:custGeom>
            <a:solidFill>
              <a:srgbClr val="0A85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43" name="Freeform 157">
              <a:extLst>
                <a:ext uri="{FF2B5EF4-FFF2-40B4-BE49-F238E27FC236}">
                  <a16:creationId xmlns:a16="http://schemas.microsoft.com/office/drawing/2014/main" id="{C7C18372-6C86-472A-BE39-4E30AF5E86C2}"/>
                </a:ext>
              </a:extLst>
            </p:cNvPr>
            <p:cNvSpPr>
              <a:spLocks/>
            </p:cNvSpPr>
            <p:nvPr/>
          </p:nvSpPr>
          <p:spPr bwMode="auto">
            <a:xfrm>
              <a:off x="6696155" y="5244722"/>
              <a:ext cx="412940" cy="620660"/>
            </a:xfrm>
            <a:custGeom>
              <a:avLst/>
              <a:gdLst>
                <a:gd name="T0" fmla="*/ 0 w 88"/>
                <a:gd name="T1" fmla="*/ 92 h 132"/>
                <a:gd name="T2" fmla="*/ 62 w 88"/>
                <a:gd name="T3" fmla="*/ 132 h 132"/>
                <a:gd name="T4" fmla="*/ 74 w 88"/>
                <a:gd name="T5" fmla="*/ 0 h 132"/>
                <a:gd name="T6" fmla="*/ 0 w 88"/>
                <a:gd name="T7" fmla="*/ 92 h 132"/>
              </a:gdLst>
              <a:ahLst/>
              <a:cxnLst>
                <a:cxn ang="0">
                  <a:pos x="T0" y="T1"/>
                </a:cxn>
                <a:cxn ang="0">
                  <a:pos x="T2" y="T3"/>
                </a:cxn>
                <a:cxn ang="0">
                  <a:pos x="T4" y="T5"/>
                </a:cxn>
                <a:cxn ang="0">
                  <a:pos x="T6" y="T7"/>
                </a:cxn>
              </a:cxnLst>
              <a:rect l="0" t="0" r="r" b="b"/>
              <a:pathLst>
                <a:path w="88" h="132">
                  <a:moveTo>
                    <a:pt x="0" y="92"/>
                  </a:moveTo>
                  <a:cubicBezTo>
                    <a:pt x="62" y="132"/>
                    <a:pt x="62" y="132"/>
                    <a:pt x="62" y="132"/>
                  </a:cubicBezTo>
                  <a:cubicBezTo>
                    <a:pt x="62" y="132"/>
                    <a:pt x="88" y="37"/>
                    <a:pt x="74" y="0"/>
                  </a:cubicBezTo>
                  <a:cubicBezTo>
                    <a:pt x="80" y="48"/>
                    <a:pt x="29" y="79"/>
                    <a:pt x="0" y="92"/>
                  </a:cubicBezTo>
                  <a:close/>
                </a:path>
              </a:pathLst>
            </a:custGeom>
            <a:solidFill>
              <a:srgbClr val="006C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44" name="Freeform 158">
              <a:extLst>
                <a:ext uri="{FF2B5EF4-FFF2-40B4-BE49-F238E27FC236}">
                  <a16:creationId xmlns:a16="http://schemas.microsoft.com/office/drawing/2014/main" id="{36D8E3F8-AE02-4278-A928-0F163406EB11}"/>
                </a:ext>
              </a:extLst>
            </p:cNvPr>
            <p:cNvSpPr>
              <a:spLocks/>
            </p:cNvSpPr>
            <p:nvPr/>
          </p:nvSpPr>
          <p:spPr bwMode="auto">
            <a:xfrm>
              <a:off x="5930341" y="5322305"/>
              <a:ext cx="1146219" cy="625665"/>
            </a:xfrm>
            <a:custGeom>
              <a:avLst/>
              <a:gdLst>
                <a:gd name="T0" fmla="*/ 162 w 244"/>
                <a:gd name="T1" fmla="*/ 28 h 133"/>
                <a:gd name="T2" fmla="*/ 235 w 244"/>
                <a:gd name="T3" fmla="*/ 101 h 133"/>
                <a:gd name="T4" fmla="*/ 168 w 244"/>
                <a:gd name="T5" fmla="*/ 129 h 133"/>
                <a:gd name="T6" fmla="*/ 0 w 244"/>
                <a:gd name="T7" fmla="*/ 125 h 133"/>
                <a:gd name="T8" fmla="*/ 1 w 244"/>
                <a:gd name="T9" fmla="*/ 103 h 133"/>
                <a:gd name="T10" fmla="*/ 136 w 244"/>
                <a:gd name="T11" fmla="*/ 97 h 133"/>
                <a:gd name="T12" fmla="*/ 64 w 244"/>
                <a:gd name="T13" fmla="*/ 43 h 133"/>
                <a:gd name="T14" fmla="*/ 162 w 244"/>
                <a:gd name="T15" fmla="*/ 28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4" h="133">
                  <a:moveTo>
                    <a:pt x="162" y="28"/>
                  </a:moveTo>
                  <a:cubicBezTo>
                    <a:pt x="162" y="28"/>
                    <a:pt x="230" y="82"/>
                    <a:pt x="235" y="101"/>
                  </a:cubicBezTo>
                  <a:cubicBezTo>
                    <a:pt x="244" y="133"/>
                    <a:pt x="191" y="129"/>
                    <a:pt x="168" y="129"/>
                  </a:cubicBezTo>
                  <a:cubicBezTo>
                    <a:pt x="146" y="129"/>
                    <a:pt x="0" y="125"/>
                    <a:pt x="0" y="125"/>
                  </a:cubicBezTo>
                  <a:cubicBezTo>
                    <a:pt x="1" y="103"/>
                    <a:pt x="1" y="103"/>
                    <a:pt x="1" y="103"/>
                  </a:cubicBezTo>
                  <a:cubicBezTo>
                    <a:pt x="136" y="97"/>
                    <a:pt x="136" y="97"/>
                    <a:pt x="136" y="97"/>
                  </a:cubicBezTo>
                  <a:cubicBezTo>
                    <a:pt x="136" y="97"/>
                    <a:pt x="61" y="86"/>
                    <a:pt x="64" y="43"/>
                  </a:cubicBezTo>
                  <a:cubicBezTo>
                    <a:pt x="67" y="0"/>
                    <a:pt x="162" y="28"/>
                    <a:pt x="162" y="28"/>
                  </a:cubicBezTo>
                  <a:close/>
                </a:path>
              </a:pathLst>
            </a:custGeom>
            <a:solidFill>
              <a:srgbClr val="379C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45" name="Freeform 159">
              <a:extLst>
                <a:ext uri="{FF2B5EF4-FFF2-40B4-BE49-F238E27FC236}">
                  <a16:creationId xmlns:a16="http://schemas.microsoft.com/office/drawing/2014/main" id="{DDA1EEEB-D2B6-41E6-B085-B669D01F4217}"/>
                </a:ext>
              </a:extLst>
            </p:cNvPr>
            <p:cNvSpPr>
              <a:spLocks/>
            </p:cNvSpPr>
            <p:nvPr/>
          </p:nvSpPr>
          <p:spPr bwMode="auto">
            <a:xfrm>
              <a:off x="5930341" y="5780291"/>
              <a:ext cx="1091160" cy="160170"/>
            </a:xfrm>
            <a:custGeom>
              <a:avLst/>
              <a:gdLst>
                <a:gd name="T0" fmla="*/ 232 w 232"/>
                <a:gd name="T1" fmla="*/ 22 h 34"/>
                <a:gd name="T2" fmla="*/ 168 w 232"/>
                <a:gd name="T3" fmla="*/ 32 h 34"/>
                <a:gd name="T4" fmla="*/ 0 w 232"/>
                <a:gd name="T5" fmla="*/ 28 h 34"/>
                <a:gd name="T6" fmla="*/ 1 w 232"/>
                <a:gd name="T7" fmla="*/ 6 h 34"/>
                <a:gd name="T8" fmla="*/ 136 w 232"/>
                <a:gd name="T9" fmla="*/ 0 h 34"/>
                <a:gd name="T10" fmla="*/ 230 w 232"/>
                <a:gd name="T11" fmla="*/ 22 h 34"/>
                <a:gd name="T12" fmla="*/ 232 w 232"/>
                <a:gd name="T13" fmla="*/ 22 h 34"/>
              </a:gdLst>
              <a:ahLst/>
              <a:cxnLst>
                <a:cxn ang="0">
                  <a:pos x="T0" y="T1"/>
                </a:cxn>
                <a:cxn ang="0">
                  <a:pos x="T2" y="T3"/>
                </a:cxn>
                <a:cxn ang="0">
                  <a:pos x="T4" y="T5"/>
                </a:cxn>
                <a:cxn ang="0">
                  <a:pos x="T6" y="T7"/>
                </a:cxn>
                <a:cxn ang="0">
                  <a:pos x="T8" y="T9"/>
                </a:cxn>
                <a:cxn ang="0">
                  <a:pos x="T10" y="T11"/>
                </a:cxn>
                <a:cxn ang="0">
                  <a:pos x="T12" y="T13"/>
                </a:cxn>
              </a:cxnLst>
              <a:rect l="0" t="0" r="r" b="b"/>
              <a:pathLst>
                <a:path w="232" h="34">
                  <a:moveTo>
                    <a:pt x="232" y="22"/>
                  </a:moveTo>
                  <a:cubicBezTo>
                    <a:pt x="219" y="34"/>
                    <a:pt x="185" y="32"/>
                    <a:pt x="168" y="32"/>
                  </a:cubicBezTo>
                  <a:cubicBezTo>
                    <a:pt x="146" y="32"/>
                    <a:pt x="0" y="28"/>
                    <a:pt x="0" y="28"/>
                  </a:cubicBezTo>
                  <a:cubicBezTo>
                    <a:pt x="1" y="6"/>
                    <a:pt x="1" y="6"/>
                    <a:pt x="1" y="6"/>
                  </a:cubicBezTo>
                  <a:cubicBezTo>
                    <a:pt x="136" y="0"/>
                    <a:pt x="136" y="0"/>
                    <a:pt x="136" y="0"/>
                  </a:cubicBezTo>
                  <a:cubicBezTo>
                    <a:pt x="136" y="0"/>
                    <a:pt x="189" y="25"/>
                    <a:pt x="230" y="22"/>
                  </a:cubicBezTo>
                  <a:cubicBezTo>
                    <a:pt x="231" y="22"/>
                    <a:pt x="231" y="22"/>
                    <a:pt x="232" y="22"/>
                  </a:cubicBezTo>
                  <a:close/>
                </a:path>
              </a:pathLst>
            </a:custGeom>
            <a:solidFill>
              <a:srgbClr val="0A85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46" name="Freeform 160">
              <a:extLst>
                <a:ext uri="{FF2B5EF4-FFF2-40B4-BE49-F238E27FC236}">
                  <a16:creationId xmlns:a16="http://schemas.microsoft.com/office/drawing/2014/main" id="{72FACF48-D6C2-442D-B91C-982F0ED11B60}"/>
                </a:ext>
              </a:extLst>
            </p:cNvPr>
            <p:cNvSpPr>
              <a:spLocks/>
            </p:cNvSpPr>
            <p:nvPr/>
          </p:nvSpPr>
          <p:spPr bwMode="auto">
            <a:xfrm>
              <a:off x="5825229" y="5765275"/>
              <a:ext cx="122631" cy="292812"/>
            </a:xfrm>
            <a:custGeom>
              <a:avLst/>
              <a:gdLst>
                <a:gd name="T0" fmla="*/ 23 w 26"/>
                <a:gd name="T1" fmla="*/ 31 h 62"/>
                <a:gd name="T2" fmla="*/ 21 w 26"/>
                <a:gd name="T3" fmla="*/ 53 h 62"/>
                <a:gd name="T4" fmla="*/ 3 w 26"/>
                <a:gd name="T5" fmla="*/ 38 h 62"/>
                <a:gd name="T6" fmla="*/ 23 w 26"/>
                <a:gd name="T7" fmla="*/ 9 h 62"/>
                <a:gd name="T8" fmla="*/ 23 w 26"/>
                <a:gd name="T9" fmla="*/ 31 h 62"/>
              </a:gdLst>
              <a:ahLst/>
              <a:cxnLst>
                <a:cxn ang="0">
                  <a:pos x="T0" y="T1"/>
                </a:cxn>
                <a:cxn ang="0">
                  <a:pos x="T2" y="T3"/>
                </a:cxn>
                <a:cxn ang="0">
                  <a:pos x="T4" y="T5"/>
                </a:cxn>
                <a:cxn ang="0">
                  <a:pos x="T6" y="T7"/>
                </a:cxn>
                <a:cxn ang="0">
                  <a:pos x="T8" y="T9"/>
                </a:cxn>
              </a:cxnLst>
              <a:rect l="0" t="0" r="r" b="b"/>
              <a:pathLst>
                <a:path w="26" h="62">
                  <a:moveTo>
                    <a:pt x="23" y="31"/>
                  </a:moveTo>
                  <a:cubicBezTo>
                    <a:pt x="23" y="31"/>
                    <a:pt x="17" y="44"/>
                    <a:pt x="21" y="53"/>
                  </a:cubicBezTo>
                  <a:cubicBezTo>
                    <a:pt x="26" y="62"/>
                    <a:pt x="6" y="56"/>
                    <a:pt x="3" y="38"/>
                  </a:cubicBezTo>
                  <a:cubicBezTo>
                    <a:pt x="0" y="21"/>
                    <a:pt x="1" y="0"/>
                    <a:pt x="23" y="9"/>
                  </a:cubicBezTo>
                  <a:lnTo>
                    <a:pt x="23" y="31"/>
                  </a:lnTo>
                  <a:close/>
                </a:path>
              </a:pathLst>
            </a:custGeom>
            <a:solidFill>
              <a:srgbClr val="004C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47" name="Freeform 161">
              <a:extLst>
                <a:ext uri="{FF2B5EF4-FFF2-40B4-BE49-F238E27FC236}">
                  <a16:creationId xmlns:a16="http://schemas.microsoft.com/office/drawing/2014/main" id="{0C440C2C-9F7B-4004-A5B2-CBD8C602B414}"/>
                </a:ext>
              </a:extLst>
            </p:cNvPr>
            <p:cNvSpPr>
              <a:spLocks/>
            </p:cNvSpPr>
            <p:nvPr/>
          </p:nvSpPr>
          <p:spPr bwMode="auto">
            <a:xfrm>
              <a:off x="6285719" y="4158567"/>
              <a:ext cx="315335" cy="755803"/>
            </a:xfrm>
            <a:custGeom>
              <a:avLst/>
              <a:gdLst>
                <a:gd name="T0" fmla="*/ 0 w 67"/>
                <a:gd name="T1" fmla="*/ 141 h 161"/>
                <a:gd name="T2" fmla="*/ 51 w 67"/>
                <a:gd name="T3" fmla="*/ 0 h 161"/>
                <a:gd name="T4" fmla="*/ 67 w 67"/>
                <a:gd name="T5" fmla="*/ 5 h 161"/>
                <a:gd name="T6" fmla="*/ 46 w 67"/>
                <a:gd name="T7" fmla="*/ 161 h 161"/>
                <a:gd name="T8" fmla="*/ 0 w 67"/>
                <a:gd name="T9" fmla="*/ 141 h 161"/>
              </a:gdLst>
              <a:ahLst/>
              <a:cxnLst>
                <a:cxn ang="0">
                  <a:pos x="T0" y="T1"/>
                </a:cxn>
                <a:cxn ang="0">
                  <a:pos x="T2" y="T3"/>
                </a:cxn>
                <a:cxn ang="0">
                  <a:pos x="T4" y="T5"/>
                </a:cxn>
                <a:cxn ang="0">
                  <a:pos x="T6" y="T7"/>
                </a:cxn>
                <a:cxn ang="0">
                  <a:pos x="T8" y="T9"/>
                </a:cxn>
              </a:cxnLst>
              <a:rect l="0" t="0" r="r" b="b"/>
              <a:pathLst>
                <a:path w="67" h="161">
                  <a:moveTo>
                    <a:pt x="0" y="141"/>
                  </a:moveTo>
                  <a:cubicBezTo>
                    <a:pt x="0" y="141"/>
                    <a:pt x="49" y="0"/>
                    <a:pt x="51" y="0"/>
                  </a:cubicBezTo>
                  <a:cubicBezTo>
                    <a:pt x="57" y="3"/>
                    <a:pt x="67" y="5"/>
                    <a:pt x="67" y="5"/>
                  </a:cubicBezTo>
                  <a:cubicBezTo>
                    <a:pt x="46" y="161"/>
                    <a:pt x="46" y="161"/>
                    <a:pt x="46" y="161"/>
                  </a:cubicBezTo>
                  <a:lnTo>
                    <a:pt x="0" y="141"/>
                  </a:lnTo>
                  <a:close/>
                </a:path>
              </a:pathLst>
            </a:custGeom>
            <a:solidFill>
              <a:srgbClr val="FFED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48" name="Freeform 162">
              <a:extLst>
                <a:ext uri="{FF2B5EF4-FFF2-40B4-BE49-F238E27FC236}">
                  <a16:creationId xmlns:a16="http://schemas.microsoft.com/office/drawing/2014/main" id="{3A495992-27B8-49D6-9144-0441C08BD6EE}"/>
                </a:ext>
              </a:extLst>
            </p:cNvPr>
            <p:cNvSpPr>
              <a:spLocks/>
            </p:cNvSpPr>
            <p:nvPr/>
          </p:nvSpPr>
          <p:spPr bwMode="auto">
            <a:xfrm>
              <a:off x="6285719" y="4694136"/>
              <a:ext cx="240255" cy="220234"/>
            </a:xfrm>
            <a:custGeom>
              <a:avLst/>
              <a:gdLst>
                <a:gd name="T0" fmla="*/ 51 w 51"/>
                <a:gd name="T1" fmla="*/ 11 h 47"/>
                <a:gd name="T2" fmla="*/ 10 w 51"/>
                <a:gd name="T3" fmla="*/ 1 h 47"/>
                <a:gd name="T4" fmla="*/ 0 w 51"/>
                <a:gd name="T5" fmla="*/ 27 h 47"/>
                <a:gd name="T6" fmla="*/ 46 w 51"/>
                <a:gd name="T7" fmla="*/ 47 h 47"/>
                <a:gd name="T8" fmla="*/ 51 w 51"/>
                <a:gd name="T9" fmla="*/ 11 h 47"/>
              </a:gdLst>
              <a:ahLst/>
              <a:cxnLst>
                <a:cxn ang="0">
                  <a:pos x="T0" y="T1"/>
                </a:cxn>
                <a:cxn ang="0">
                  <a:pos x="T2" y="T3"/>
                </a:cxn>
                <a:cxn ang="0">
                  <a:pos x="T4" y="T5"/>
                </a:cxn>
                <a:cxn ang="0">
                  <a:pos x="T6" y="T7"/>
                </a:cxn>
                <a:cxn ang="0">
                  <a:pos x="T8" y="T9"/>
                </a:cxn>
              </a:cxnLst>
              <a:rect l="0" t="0" r="r" b="b"/>
              <a:pathLst>
                <a:path w="51" h="47">
                  <a:moveTo>
                    <a:pt x="51" y="11"/>
                  </a:moveTo>
                  <a:cubicBezTo>
                    <a:pt x="40" y="6"/>
                    <a:pt x="26" y="0"/>
                    <a:pt x="10" y="1"/>
                  </a:cubicBezTo>
                  <a:cubicBezTo>
                    <a:pt x="3" y="20"/>
                    <a:pt x="0" y="27"/>
                    <a:pt x="0" y="27"/>
                  </a:cubicBezTo>
                  <a:cubicBezTo>
                    <a:pt x="46" y="47"/>
                    <a:pt x="46" y="47"/>
                    <a:pt x="46" y="47"/>
                  </a:cubicBezTo>
                  <a:lnTo>
                    <a:pt x="51" y="11"/>
                  </a:lnTo>
                  <a:close/>
                </a:path>
              </a:pathLst>
            </a:custGeom>
            <a:solidFill>
              <a:srgbClr val="FFED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49" name="Freeform 163">
              <a:extLst>
                <a:ext uri="{FF2B5EF4-FFF2-40B4-BE49-F238E27FC236}">
                  <a16:creationId xmlns:a16="http://schemas.microsoft.com/office/drawing/2014/main" id="{6C08B764-1E77-4FE9-B382-AF6410723DCF}"/>
                </a:ext>
              </a:extLst>
            </p:cNvPr>
            <p:cNvSpPr>
              <a:spLocks/>
            </p:cNvSpPr>
            <p:nvPr/>
          </p:nvSpPr>
          <p:spPr bwMode="auto">
            <a:xfrm>
              <a:off x="6375814" y="4533966"/>
              <a:ext cx="212727" cy="220234"/>
            </a:xfrm>
            <a:custGeom>
              <a:avLst/>
              <a:gdLst>
                <a:gd name="T0" fmla="*/ 43 w 45"/>
                <a:gd name="T1" fmla="*/ 24 h 47"/>
                <a:gd name="T2" fmla="*/ 25 w 45"/>
                <a:gd name="T3" fmla="*/ 35 h 47"/>
                <a:gd name="T4" fmla="*/ 25 w 45"/>
                <a:gd name="T5" fmla="*/ 47 h 47"/>
                <a:gd name="T6" fmla="*/ 0 w 45"/>
                <a:gd name="T7" fmla="*/ 47 h 47"/>
                <a:gd name="T8" fmla="*/ 0 w 45"/>
                <a:gd name="T9" fmla="*/ 30 h 47"/>
                <a:gd name="T10" fmla="*/ 0 w 45"/>
                <a:gd name="T11" fmla="*/ 30 h 47"/>
                <a:gd name="T12" fmla="*/ 21 w 45"/>
                <a:gd name="T13" fmla="*/ 19 h 47"/>
                <a:gd name="T14" fmla="*/ 16 w 45"/>
                <a:gd name="T15" fmla="*/ 3 h 47"/>
                <a:gd name="T16" fmla="*/ 27 w 45"/>
                <a:gd name="T17" fmla="*/ 2 h 47"/>
                <a:gd name="T18" fmla="*/ 43 w 45"/>
                <a:gd name="T19" fmla="*/ 0 h 47"/>
                <a:gd name="T20" fmla="*/ 43 w 45"/>
                <a:gd name="T21"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47">
                  <a:moveTo>
                    <a:pt x="43" y="24"/>
                  </a:moveTo>
                  <a:cubicBezTo>
                    <a:pt x="39" y="37"/>
                    <a:pt x="25" y="35"/>
                    <a:pt x="25" y="35"/>
                  </a:cubicBezTo>
                  <a:cubicBezTo>
                    <a:pt x="25" y="47"/>
                    <a:pt x="25" y="47"/>
                    <a:pt x="25" y="47"/>
                  </a:cubicBezTo>
                  <a:cubicBezTo>
                    <a:pt x="0" y="47"/>
                    <a:pt x="0" y="47"/>
                    <a:pt x="0" y="47"/>
                  </a:cubicBezTo>
                  <a:cubicBezTo>
                    <a:pt x="0" y="30"/>
                    <a:pt x="0" y="30"/>
                    <a:pt x="0" y="30"/>
                  </a:cubicBezTo>
                  <a:cubicBezTo>
                    <a:pt x="0" y="30"/>
                    <a:pt x="0" y="30"/>
                    <a:pt x="0" y="30"/>
                  </a:cubicBezTo>
                  <a:cubicBezTo>
                    <a:pt x="13" y="33"/>
                    <a:pt x="27" y="24"/>
                    <a:pt x="21" y="19"/>
                  </a:cubicBezTo>
                  <a:cubicBezTo>
                    <a:pt x="15" y="15"/>
                    <a:pt x="13" y="7"/>
                    <a:pt x="16" y="3"/>
                  </a:cubicBezTo>
                  <a:cubicBezTo>
                    <a:pt x="20" y="0"/>
                    <a:pt x="27" y="2"/>
                    <a:pt x="27" y="2"/>
                  </a:cubicBezTo>
                  <a:cubicBezTo>
                    <a:pt x="35" y="2"/>
                    <a:pt x="40" y="1"/>
                    <a:pt x="43" y="0"/>
                  </a:cubicBezTo>
                  <a:cubicBezTo>
                    <a:pt x="45" y="7"/>
                    <a:pt x="45" y="17"/>
                    <a:pt x="43" y="24"/>
                  </a:cubicBezTo>
                  <a:close/>
                </a:path>
              </a:pathLst>
            </a:custGeom>
            <a:solidFill>
              <a:srgbClr val="FDB5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50" name="Freeform 164">
              <a:extLst>
                <a:ext uri="{FF2B5EF4-FFF2-40B4-BE49-F238E27FC236}">
                  <a16:creationId xmlns:a16="http://schemas.microsoft.com/office/drawing/2014/main" id="{7ADB9C89-1E6A-4F0F-9361-89777A544156}"/>
                </a:ext>
              </a:extLst>
            </p:cNvPr>
            <p:cNvSpPr>
              <a:spLocks/>
            </p:cNvSpPr>
            <p:nvPr/>
          </p:nvSpPr>
          <p:spPr bwMode="auto">
            <a:xfrm>
              <a:off x="6283217" y="4346267"/>
              <a:ext cx="337860" cy="342865"/>
            </a:xfrm>
            <a:custGeom>
              <a:avLst/>
              <a:gdLst>
                <a:gd name="T0" fmla="*/ 47 w 72"/>
                <a:gd name="T1" fmla="*/ 42 h 73"/>
                <a:gd name="T2" fmla="*/ 36 w 72"/>
                <a:gd name="T3" fmla="*/ 43 h 73"/>
                <a:gd name="T4" fmla="*/ 41 w 72"/>
                <a:gd name="T5" fmla="*/ 59 h 73"/>
                <a:gd name="T6" fmla="*/ 20 w 72"/>
                <a:gd name="T7" fmla="*/ 70 h 73"/>
                <a:gd name="T8" fmla="*/ 11 w 72"/>
                <a:gd name="T9" fmla="*/ 23 h 73"/>
                <a:gd name="T10" fmla="*/ 64 w 72"/>
                <a:gd name="T11" fmla="*/ 17 h 73"/>
                <a:gd name="T12" fmla="*/ 47 w 72"/>
                <a:gd name="T13" fmla="*/ 42 h 73"/>
              </a:gdLst>
              <a:ahLst/>
              <a:cxnLst>
                <a:cxn ang="0">
                  <a:pos x="T0" y="T1"/>
                </a:cxn>
                <a:cxn ang="0">
                  <a:pos x="T2" y="T3"/>
                </a:cxn>
                <a:cxn ang="0">
                  <a:pos x="T4" y="T5"/>
                </a:cxn>
                <a:cxn ang="0">
                  <a:pos x="T6" y="T7"/>
                </a:cxn>
                <a:cxn ang="0">
                  <a:pos x="T8" y="T9"/>
                </a:cxn>
                <a:cxn ang="0">
                  <a:pos x="T10" y="T11"/>
                </a:cxn>
                <a:cxn ang="0">
                  <a:pos x="T12" y="T13"/>
                </a:cxn>
              </a:cxnLst>
              <a:rect l="0" t="0" r="r" b="b"/>
              <a:pathLst>
                <a:path w="72" h="73">
                  <a:moveTo>
                    <a:pt x="47" y="42"/>
                  </a:moveTo>
                  <a:cubicBezTo>
                    <a:pt x="47" y="42"/>
                    <a:pt x="40" y="40"/>
                    <a:pt x="36" y="43"/>
                  </a:cubicBezTo>
                  <a:cubicBezTo>
                    <a:pt x="33" y="47"/>
                    <a:pt x="35" y="55"/>
                    <a:pt x="41" y="59"/>
                  </a:cubicBezTo>
                  <a:cubicBezTo>
                    <a:pt x="47" y="64"/>
                    <a:pt x="33" y="73"/>
                    <a:pt x="20" y="70"/>
                  </a:cubicBezTo>
                  <a:cubicBezTo>
                    <a:pt x="7" y="67"/>
                    <a:pt x="0" y="40"/>
                    <a:pt x="11" y="23"/>
                  </a:cubicBezTo>
                  <a:cubicBezTo>
                    <a:pt x="21" y="7"/>
                    <a:pt x="57" y="0"/>
                    <a:pt x="64" y="17"/>
                  </a:cubicBezTo>
                  <a:cubicBezTo>
                    <a:pt x="71" y="34"/>
                    <a:pt x="72" y="42"/>
                    <a:pt x="47" y="42"/>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51" name="Freeform 165">
              <a:extLst>
                <a:ext uri="{FF2B5EF4-FFF2-40B4-BE49-F238E27FC236}">
                  <a16:creationId xmlns:a16="http://schemas.microsoft.com/office/drawing/2014/main" id="{34A6FAA7-B407-4F75-B5AC-453308112564}"/>
                </a:ext>
              </a:extLst>
            </p:cNvPr>
            <p:cNvSpPr>
              <a:spLocks/>
            </p:cNvSpPr>
            <p:nvPr/>
          </p:nvSpPr>
          <p:spPr bwMode="auto">
            <a:xfrm>
              <a:off x="6438382" y="4684126"/>
              <a:ext cx="55059" cy="70074"/>
            </a:xfrm>
            <a:custGeom>
              <a:avLst/>
              <a:gdLst>
                <a:gd name="T0" fmla="*/ 12 w 12"/>
                <a:gd name="T1" fmla="*/ 15 h 15"/>
                <a:gd name="T2" fmla="*/ 12 w 12"/>
                <a:gd name="T3" fmla="*/ 3 h 15"/>
                <a:gd name="T4" fmla="*/ 0 w 12"/>
                <a:gd name="T5" fmla="*/ 0 h 15"/>
                <a:gd name="T6" fmla="*/ 7 w 12"/>
                <a:gd name="T7" fmla="*/ 6 h 15"/>
                <a:gd name="T8" fmla="*/ 7 w 12"/>
                <a:gd name="T9" fmla="*/ 15 h 15"/>
                <a:gd name="T10" fmla="*/ 12 w 12"/>
                <a:gd name="T11" fmla="*/ 15 h 15"/>
              </a:gdLst>
              <a:ahLst/>
              <a:cxnLst>
                <a:cxn ang="0">
                  <a:pos x="T0" y="T1"/>
                </a:cxn>
                <a:cxn ang="0">
                  <a:pos x="T2" y="T3"/>
                </a:cxn>
                <a:cxn ang="0">
                  <a:pos x="T4" y="T5"/>
                </a:cxn>
                <a:cxn ang="0">
                  <a:pos x="T6" y="T7"/>
                </a:cxn>
                <a:cxn ang="0">
                  <a:pos x="T8" y="T9"/>
                </a:cxn>
                <a:cxn ang="0">
                  <a:pos x="T10" y="T11"/>
                </a:cxn>
              </a:cxnLst>
              <a:rect l="0" t="0" r="r" b="b"/>
              <a:pathLst>
                <a:path w="12" h="15">
                  <a:moveTo>
                    <a:pt x="12" y="15"/>
                  </a:moveTo>
                  <a:cubicBezTo>
                    <a:pt x="12" y="3"/>
                    <a:pt x="12" y="3"/>
                    <a:pt x="12" y="3"/>
                  </a:cubicBezTo>
                  <a:cubicBezTo>
                    <a:pt x="12" y="3"/>
                    <a:pt x="3" y="2"/>
                    <a:pt x="0" y="0"/>
                  </a:cubicBezTo>
                  <a:cubicBezTo>
                    <a:pt x="0" y="0"/>
                    <a:pt x="4" y="5"/>
                    <a:pt x="7" y="6"/>
                  </a:cubicBezTo>
                  <a:cubicBezTo>
                    <a:pt x="7" y="15"/>
                    <a:pt x="7" y="15"/>
                    <a:pt x="7" y="15"/>
                  </a:cubicBezTo>
                  <a:lnTo>
                    <a:pt x="12" y="15"/>
                  </a:lnTo>
                  <a:close/>
                </a:path>
              </a:pathLst>
            </a:custGeom>
            <a:solidFill>
              <a:srgbClr val="F8A0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52" name="Freeform 166">
              <a:extLst>
                <a:ext uri="{FF2B5EF4-FFF2-40B4-BE49-F238E27FC236}">
                  <a16:creationId xmlns:a16="http://schemas.microsoft.com/office/drawing/2014/main" id="{47CA941E-A693-4DDB-93AF-F2348414A77A}"/>
                </a:ext>
              </a:extLst>
            </p:cNvPr>
            <p:cNvSpPr>
              <a:spLocks/>
            </p:cNvSpPr>
            <p:nvPr/>
          </p:nvSpPr>
          <p:spPr bwMode="auto">
            <a:xfrm>
              <a:off x="6215644" y="4689131"/>
              <a:ext cx="1031096" cy="860915"/>
            </a:xfrm>
            <a:custGeom>
              <a:avLst/>
              <a:gdLst>
                <a:gd name="T0" fmla="*/ 65 w 219"/>
                <a:gd name="T1" fmla="*/ 15 h 183"/>
                <a:gd name="T2" fmla="*/ 13 w 219"/>
                <a:gd name="T3" fmla="*/ 32 h 183"/>
                <a:gd name="T4" fmla="*/ 0 w 219"/>
                <a:gd name="T5" fmla="*/ 167 h 183"/>
                <a:gd name="T6" fmla="*/ 103 w 219"/>
                <a:gd name="T7" fmla="*/ 171 h 183"/>
                <a:gd name="T8" fmla="*/ 107 w 219"/>
                <a:gd name="T9" fmla="*/ 169 h 183"/>
                <a:gd name="T10" fmla="*/ 92 w 219"/>
                <a:gd name="T11" fmla="*/ 75 h 183"/>
                <a:gd name="T12" fmla="*/ 150 w 219"/>
                <a:gd name="T13" fmla="*/ 88 h 183"/>
                <a:gd name="T14" fmla="*/ 219 w 219"/>
                <a:gd name="T15" fmla="*/ 16 h 183"/>
                <a:gd name="T16" fmla="*/ 199 w 219"/>
                <a:gd name="T17" fmla="*/ 13 h 183"/>
                <a:gd name="T18" fmla="*/ 146 w 219"/>
                <a:gd name="T19" fmla="*/ 48 h 183"/>
                <a:gd name="T20" fmla="*/ 65 w 219"/>
                <a:gd name="T21" fmla="*/ 1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183">
                  <a:moveTo>
                    <a:pt x="65" y="15"/>
                  </a:moveTo>
                  <a:cubicBezTo>
                    <a:pt x="65" y="15"/>
                    <a:pt x="24" y="0"/>
                    <a:pt x="13" y="32"/>
                  </a:cubicBezTo>
                  <a:cubicBezTo>
                    <a:pt x="1" y="64"/>
                    <a:pt x="21" y="141"/>
                    <a:pt x="0" y="167"/>
                  </a:cubicBezTo>
                  <a:cubicBezTo>
                    <a:pt x="32" y="182"/>
                    <a:pt x="69" y="183"/>
                    <a:pt x="103" y="171"/>
                  </a:cubicBezTo>
                  <a:cubicBezTo>
                    <a:pt x="107" y="169"/>
                    <a:pt x="107" y="169"/>
                    <a:pt x="107" y="169"/>
                  </a:cubicBezTo>
                  <a:cubicBezTo>
                    <a:pt x="107" y="169"/>
                    <a:pt x="93" y="72"/>
                    <a:pt x="92" y="75"/>
                  </a:cubicBezTo>
                  <a:cubicBezTo>
                    <a:pt x="92" y="78"/>
                    <a:pt x="140" y="93"/>
                    <a:pt x="150" y="88"/>
                  </a:cubicBezTo>
                  <a:cubicBezTo>
                    <a:pt x="160" y="83"/>
                    <a:pt x="219" y="16"/>
                    <a:pt x="219" y="16"/>
                  </a:cubicBezTo>
                  <a:cubicBezTo>
                    <a:pt x="199" y="13"/>
                    <a:pt x="199" y="13"/>
                    <a:pt x="199" y="13"/>
                  </a:cubicBezTo>
                  <a:cubicBezTo>
                    <a:pt x="146" y="48"/>
                    <a:pt x="146" y="48"/>
                    <a:pt x="146" y="48"/>
                  </a:cubicBezTo>
                  <a:cubicBezTo>
                    <a:pt x="146" y="48"/>
                    <a:pt x="79" y="16"/>
                    <a:pt x="65" y="15"/>
                  </a:cubicBezTo>
                  <a:close/>
                </a:path>
              </a:pathLst>
            </a:custGeom>
            <a:solidFill>
              <a:srgbClr val="FFED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53" name="Freeform 167">
              <a:extLst>
                <a:ext uri="{FF2B5EF4-FFF2-40B4-BE49-F238E27FC236}">
                  <a16:creationId xmlns:a16="http://schemas.microsoft.com/office/drawing/2014/main" id="{46FFEEB7-1204-4949-BFC4-90DB3420F995}"/>
                </a:ext>
              </a:extLst>
            </p:cNvPr>
            <p:cNvSpPr>
              <a:spLocks/>
            </p:cNvSpPr>
            <p:nvPr/>
          </p:nvSpPr>
          <p:spPr bwMode="auto">
            <a:xfrm>
              <a:off x="7151639" y="4704147"/>
              <a:ext cx="197711" cy="60064"/>
            </a:xfrm>
            <a:custGeom>
              <a:avLst/>
              <a:gdLst>
                <a:gd name="T0" fmla="*/ 20 w 42"/>
                <a:gd name="T1" fmla="*/ 13 h 13"/>
                <a:gd name="T2" fmla="*/ 42 w 42"/>
                <a:gd name="T3" fmla="*/ 0 h 13"/>
                <a:gd name="T4" fmla="*/ 12 w 42"/>
                <a:gd name="T5" fmla="*/ 0 h 13"/>
                <a:gd name="T6" fmla="*/ 4 w 42"/>
                <a:gd name="T7" fmla="*/ 4 h 13"/>
                <a:gd name="T8" fmla="*/ 0 w 42"/>
                <a:gd name="T9" fmla="*/ 10 h 13"/>
                <a:gd name="T10" fmla="*/ 20 w 42"/>
                <a:gd name="T11" fmla="*/ 13 h 13"/>
              </a:gdLst>
              <a:ahLst/>
              <a:cxnLst>
                <a:cxn ang="0">
                  <a:pos x="T0" y="T1"/>
                </a:cxn>
                <a:cxn ang="0">
                  <a:pos x="T2" y="T3"/>
                </a:cxn>
                <a:cxn ang="0">
                  <a:pos x="T4" y="T5"/>
                </a:cxn>
                <a:cxn ang="0">
                  <a:pos x="T6" y="T7"/>
                </a:cxn>
                <a:cxn ang="0">
                  <a:pos x="T8" y="T9"/>
                </a:cxn>
                <a:cxn ang="0">
                  <a:pos x="T10" y="T11"/>
                </a:cxn>
              </a:cxnLst>
              <a:rect l="0" t="0" r="r" b="b"/>
              <a:pathLst>
                <a:path w="42" h="13">
                  <a:moveTo>
                    <a:pt x="20" y="13"/>
                  </a:moveTo>
                  <a:cubicBezTo>
                    <a:pt x="20" y="13"/>
                    <a:pt x="40" y="4"/>
                    <a:pt x="42" y="0"/>
                  </a:cubicBezTo>
                  <a:cubicBezTo>
                    <a:pt x="12" y="0"/>
                    <a:pt x="12" y="0"/>
                    <a:pt x="12" y="0"/>
                  </a:cubicBezTo>
                  <a:cubicBezTo>
                    <a:pt x="9" y="0"/>
                    <a:pt x="6" y="2"/>
                    <a:pt x="4" y="4"/>
                  </a:cubicBezTo>
                  <a:cubicBezTo>
                    <a:pt x="0" y="10"/>
                    <a:pt x="0" y="10"/>
                    <a:pt x="0" y="10"/>
                  </a:cubicBezTo>
                  <a:lnTo>
                    <a:pt x="20" y="13"/>
                  </a:lnTo>
                  <a:close/>
                </a:path>
              </a:pathLst>
            </a:custGeom>
            <a:solidFill>
              <a:srgbClr val="FFA6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54" name="Freeform 168">
              <a:extLst>
                <a:ext uri="{FF2B5EF4-FFF2-40B4-BE49-F238E27FC236}">
                  <a16:creationId xmlns:a16="http://schemas.microsoft.com/office/drawing/2014/main" id="{BB6B8A5A-0B7A-492B-BC6E-8644B25F638E}"/>
                </a:ext>
              </a:extLst>
            </p:cNvPr>
            <p:cNvSpPr>
              <a:spLocks/>
            </p:cNvSpPr>
            <p:nvPr/>
          </p:nvSpPr>
          <p:spPr bwMode="auto">
            <a:xfrm>
              <a:off x="6450894" y="4941901"/>
              <a:ext cx="267785" cy="570607"/>
            </a:xfrm>
            <a:custGeom>
              <a:avLst/>
              <a:gdLst>
                <a:gd name="T0" fmla="*/ 57 w 57"/>
                <a:gd name="T1" fmla="*/ 115 h 121"/>
                <a:gd name="T2" fmla="*/ 42 w 57"/>
                <a:gd name="T3" fmla="*/ 21 h 121"/>
                <a:gd name="T4" fmla="*/ 44 w 57"/>
                <a:gd name="T5" fmla="*/ 22 h 121"/>
                <a:gd name="T6" fmla="*/ 42 w 57"/>
                <a:gd name="T7" fmla="*/ 21 h 121"/>
                <a:gd name="T8" fmla="*/ 0 w 57"/>
                <a:gd name="T9" fmla="*/ 0 h 121"/>
                <a:gd name="T10" fmla="*/ 24 w 57"/>
                <a:gd name="T11" fmla="*/ 27 h 121"/>
                <a:gd name="T12" fmla="*/ 41 w 57"/>
                <a:gd name="T13" fmla="*/ 121 h 121"/>
                <a:gd name="T14" fmla="*/ 53 w 57"/>
                <a:gd name="T15" fmla="*/ 117 h 121"/>
                <a:gd name="T16" fmla="*/ 57 w 57"/>
                <a:gd name="T17" fmla="*/ 11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121">
                  <a:moveTo>
                    <a:pt x="57" y="115"/>
                  </a:moveTo>
                  <a:cubicBezTo>
                    <a:pt x="57" y="115"/>
                    <a:pt x="45" y="29"/>
                    <a:pt x="42" y="21"/>
                  </a:cubicBezTo>
                  <a:cubicBezTo>
                    <a:pt x="43" y="22"/>
                    <a:pt x="43" y="22"/>
                    <a:pt x="44" y="22"/>
                  </a:cubicBezTo>
                  <a:cubicBezTo>
                    <a:pt x="43" y="21"/>
                    <a:pt x="42" y="21"/>
                    <a:pt x="42" y="21"/>
                  </a:cubicBezTo>
                  <a:cubicBezTo>
                    <a:pt x="42" y="21"/>
                    <a:pt x="11" y="13"/>
                    <a:pt x="0" y="0"/>
                  </a:cubicBezTo>
                  <a:cubicBezTo>
                    <a:pt x="0" y="0"/>
                    <a:pt x="10" y="22"/>
                    <a:pt x="24" y="27"/>
                  </a:cubicBezTo>
                  <a:cubicBezTo>
                    <a:pt x="36" y="31"/>
                    <a:pt x="32" y="97"/>
                    <a:pt x="41" y="121"/>
                  </a:cubicBezTo>
                  <a:cubicBezTo>
                    <a:pt x="45" y="119"/>
                    <a:pt x="49" y="118"/>
                    <a:pt x="53" y="117"/>
                  </a:cubicBezTo>
                  <a:lnTo>
                    <a:pt x="57" y="115"/>
                  </a:lnTo>
                  <a:close/>
                </a:path>
              </a:pathLst>
            </a:custGeom>
            <a:solidFill>
              <a:srgbClr val="E6D7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55" name="Freeform 169">
              <a:extLst>
                <a:ext uri="{FF2B5EF4-FFF2-40B4-BE49-F238E27FC236}">
                  <a16:creationId xmlns:a16="http://schemas.microsoft.com/office/drawing/2014/main" id="{64E2CEA2-27A3-409B-B926-6D2D33A58AE1}"/>
                </a:ext>
              </a:extLst>
            </p:cNvPr>
            <p:cNvSpPr>
              <a:spLocks/>
            </p:cNvSpPr>
            <p:nvPr/>
          </p:nvSpPr>
          <p:spPr bwMode="auto">
            <a:xfrm>
              <a:off x="6530979" y="4068471"/>
              <a:ext cx="62567" cy="112621"/>
            </a:xfrm>
            <a:custGeom>
              <a:avLst/>
              <a:gdLst>
                <a:gd name="T0" fmla="*/ 0 w 13"/>
                <a:gd name="T1" fmla="*/ 20 h 24"/>
                <a:gd name="T2" fmla="*/ 13 w 13"/>
                <a:gd name="T3" fmla="*/ 0 h 24"/>
                <a:gd name="T4" fmla="*/ 13 w 13"/>
                <a:gd name="T5" fmla="*/ 24 h 24"/>
                <a:gd name="T6" fmla="*/ 0 w 13"/>
                <a:gd name="T7" fmla="*/ 20 h 24"/>
              </a:gdLst>
              <a:ahLst/>
              <a:cxnLst>
                <a:cxn ang="0">
                  <a:pos x="T0" y="T1"/>
                </a:cxn>
                <a:cxn ang="0">
                  <a:pos x="T2" y="T3"/>
                </a:cxn>
                <a:cxn ang="0">
                  <a:pos x="T4" y="T5"/>
                </a:cxn>
                <a:cxn ang="0">
                  <a:pos x="T6" y="T7"/>
                </a:cxn>
              </a:cxnLst>
              <a:rect l="0" t="0" r="r" b="b"/>
              <a:pathLst>
                <a:path w="13" h="24">
                  <a:moveTo>
                    <a:pt x="0" y="20"/>
                  </a:moveTo>
                  <a:cubicBezTo>
                    <a:pt x="0" y="20"/>
                    <a:pt x="6" y="1"/>
                    <a:pt x="13" y="0"/>
                  </a:cubicBezTo>
                  <a:cubicBezTo>
                    <a:pt x="13" y="24"/>
                    <a:pt x="13" y="24"/>
                    <a:pt x="13" y="24"/>
                  </a:cubicBezTo>
                  <a:lnTo>
                    <a:pt x="0" y="20"/>
                  </a:lnTo>
                  <a:close/>
                </a:path>
              </a:pathLst>
            </a:custGeom>
            <a:solidFill>
              <a:srgbClr val="FFA6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56" name="Freeform 170">
              <a:extLst>
                <a:ext uri="{FF2B5EF4-FFF2-40B4-BE49-F238E27FC236}">
                  <a16:creationId xmlns:a16="http://schemas.microsoft.com/office/drawing/2014/main" id="{7AC5247D-289C-4F9D-A61F-2F004C127187}"/>
                </a:ext>
              </a:extLst>
            </p:cNvPr>
            <p:cNvSpPr>
              <a:spLocks/>
            </p:cNvSpPr>
            <p:nvPr/>
          </p:nvSpPr>
          <p:spPr bwMode="auto">
            <a:xfrm>
              <a:off x="6748712" y="4438865"/>
              <a:ext cx="658201" cy="495527"/>
            </a:xfrm>
            <a:custGeom>
              <a:avLst/>
              <a:gdLst>
                <a:gd name="T0" fmla="*/ 140 w 140"/>
                <a:gd name="T1" fmla="*/ 74 h 105"/>
                <a:gd name="T2" fmla="*/ 136 w 140"/>
                <a:gd name="T3" fmla="*/ 37 h 105"/>
                <a:gd name="T4" fmla="*/ 127 w 140"/>
                <a:gd name="T5" fmla="*/ 22 h 105"/>
                <a:gd name="T6" fmla="*/ 114 w 140"/>
                <a:gd name="T7" fmla="*/ 14 h 105"/>
                <a:gd name="T8" fmla="*/ 114 w 140"/>
                <a:gd name="T9" fmla="*/ 14 h 105"/>
                <a:gd name="T10" fmla="*/ 114 w 140"/>
                <a:gd name="T11" fmla="*/ 14 h 105"/>
                <a:gd name="T12" fmla="*/ 103 w 140"/>
                <a:gd name="T13" fmla="*/ 10 h 105"/>
                <a:gd name="T14" fmla="*/ 92 w 140"/>
                <a:gd name="T15" fmla="*/ 5 h 105"/>
                <a:gd name="T16" fmla="*/ 84 w 140"/>
                <a:gd name="T17" fmla="*/ 2 h 105"/>
                <a:gd name="T18" fmla="*/ 80 w 140"/>
                <a:gd name="T19" fmla="*/ 0 h 105"/>
                <a:gd name="T20" fmla="*/ 70 w 140"/>
                <a:gd name="T21" fmla="*/ 5 h 105"/>
                <a:gd name="T22" fmla="*/ 60 w 140"/>
                <a:gd name="T23" fmla="*/ 0 h 105"/>
                <a:gd name="T24" fmla="*/ 56 w 140"/>
                <a:gd name="T25" fmla="*/ 2 h 105"/>
                <a:gd name="T26" fmla="*/ 48 w 140"/>
                <a:gd name="T27" fmla="*/ 5 h 105"/>
                <a:gd name="T28" fmla="*/ 37 w 140"/>
                <a:gd name="T29" fmla="*/ 9 h 105"/>
                <a:gd name="T30" fmla="*/ 26 w 140"/>
                <a:gd name="T31" fmla="*/ 14 h 105"/>
                <a:gd name="T32" fmla="*/ 26 w 140"/>
                <a:gd name="T33" fmla="*/ 14 h 105"/>
                <a:gd name="T34" fmla="*/ 13 w 140"/>
                <a:gd name="T35" fmla="*/ 22 h 105"/>
                <a:gd name="T36" fmla="*/ 4 w 140"/>
                <a:gd name="T37" fmla="*/ 37 h 105"/>
                <a:gd name="T38" fmla="*/ 0 w 140"/>
                <a:gd name="T39" fmla="*/ 74 h 105"/>
                <a:gd name="T40" fmla="*/ 26 w 140"/>
                <a:gd name="T41" fmla="*/ 74 h 105"/>
                <a:gd name="T42" fmla="*/ 26 w 140"/>
                <a:gd name="T43" fmla="*/ 105 h 105"/>
                <a:gd name="T44" fmla="*/ 114 w 140"/>
                <a:gd name="T45" fmla="*/ 105 h 105"/>
                <a:gd name="T46" fmla="*/ 114 w 140"/>
                <a:gd name="T47" fmla="*/ 74 h 105"/>
                <a:gd name="T48" fmla="*/ 140 w 140"/>
                <a:gd name="T49" fmla="*/ 7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0" h="105">
                  <a:moveTo>
                    <a:pt x="140" y="74"/>
                  </a:moveTo>
                  <a:cubicBezTo>
                    <a:pt x="136" y="37"/>
                    <a:pt x="136" y="37"/>
                    <a:pt x="136" y="37"/>
                  </a:cubicBezTo>
                  <a:cubicBezTo>
                    <a:pt x="135" y="31"/>
                    <a:pt x="132" y="25"/>
                    <a:pt x="127" y="22"/>
                  </a:cubicBezTo>
                  <a:cubicBezTo>
                    <a:pt x="114" y="14"/>
                    <a:pt x="114" y="14"/>
                    <a:pt x="114" y="14"/>
                  </a:cubicBezTo>
                  <a:cubicBezTo>
                    <a:pt x="114" y="14"/>
                    <a:pt x="114" y="14"/>
                    <a:pt x="114" y="14"/>
                  </a:cubicBezTo>
                  <a:cubicBezTo>
                    <a:pt x="114" y="14"/>
                    <a:pt x="114" y="14"/>
                    <a:pt x="114" y="14"/>
                  </a:cubicBezTo>
                  <a:cubicBezTo>
                    <a:pt x="103" y="10"/>
                    <a:pt x="103" y="10"/>
                    <a:pt x="103" y="10"/>
                  </a:cubicBezTo>
                  <a:cubicBezTo>
                    <a:pt x="92" y="5"/>
                    <a:pt x="92" y="5"/>
                    <a:pt x="92" y="5"/>
                  </a:cubicBezTo>
                  <a:cubicBezTo>
                    <a:pt x="84" y="2"/>
                    <a:pt x="84" y="2"/>
                    <a:pt x="84" y="2"/>
                  </a:cubicBezTo>
                  <a:cubicBezTo>
                    <a:pt x="80" y="0"/>
                    <a:pt x="80" y="0"/>
                    <a:pt x="80" y="0"/>
                  </a:cubicBezTo>
                  <a:cubicBezTo>
                    <a:pt x="70" y="5"/>
                    <a:pt x="70" y="5"/>
                    <a:pt x="70" y="5"/>
                  </a:cubicBezTo>
                  <a:cubicBezTo>
                    <a:pt x="60" y="0"/>
                    <a:pt x="60" y="0"/>
                    <a:pt x="60" y="0"/>
                  </a:cubicBezTo>
                  <a:cubicBezTo>
                    <a:pt x="56" y="2"/>
                    <a:pt x="56" y="2"/>
                    <a:pt x="56" y="2"/>
                  </a:cubicBezTo>
                  <a:cubicBezTo>
                    <a:pt x="48" y="5"/>
                    <a:pt x="48" y="5"/>
                    <a:pt x="48" y="5"/>
                  </a:cubicBezTo>
                  <a:cubicBezTo>
                    <a:pt x="37" y="9"/>
                    <a:pt x="37" y="9"/>
                    <a:pt x="37" y="9"/>
                  </a:cubicBezTo>
                  <a:cubicBezTo>
                    <a:pt x="26" y="14"/>
                    <a:pt x="26" y="14"/>
                    <a:pt x="26" y="14"/>
                  </a:cubicBezTo>
                  <a:cubicBezTo>
                    <a:pt x="26" y="14"/>
                    <a:pt x="26" y="14"/>
                    <a:pt x="26" y="14"/>
                  </a:cubicBezTo>
                  <a:cubicBezTo>
                    <a:pt x="13" y="22"/>
                    <a:pt x="13" y="22"/>
                    <a:pt x="13" y="22"/>
                  </a:cubicBezTo>
                  <a:cubicBezTo>
                    <a:pt x="8" y="25"/>
                    <a:pt x="5" y="31"/>
                    <a:pt x="4" y="37"/>
                  </a:cubicBezTo>
                  <a:cubicBezTo>
                    <a:pt x="0" y="74"/>
                    <a:pt x="0" y="74"/>
                    <a:pt x="0" y="74"/>
                  </a:cubicBezTo>
                  <a:cubicBezTo>
                    <a:pt x="26" y="74"/>
                    <a:pt x="26" y="74"/>
                    <a:pt x="26" y="74"/>
                  </a:cubicBezTo>
                  <a:cubicBezTo>
                    <a:pt x="26" y="105"/>
                    <a:pt x="26" y="105"/>
                    <a:pt x="26" y="105"/>
                  </a:cubicBezTo>
                  <a:cubicBezTo>
                    <a:pt x="114" y="105"/>
                    <a:pt x="114" y="105"/>
                    <a:pt x="114" y="105"/>
                  </a:cubicBezTo>
                  <a:cubicBezTo>
                    <a:pt x="114" y="74"/>
                    <a:pt x="114" y="74"/>
                    <a:pt x="114" y="74"/>
                  </a:cubicBezTo>
                  <a:lnTo>
                    <a:pt x="140" y="74"/>
                  </a:lnTo>
                  <a:close/>
                </a:path>
              </a:pathLst>
            </a:custGeom>
            <a:solidFill>
              <a:srgbClr val="FBBE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57" name="Freeform 171">
              <a:extLst>
                <a:ext uri="{FF2B5EF4-FFF2-40B4-BE49-F238E27FC236}">
                  <a16:creationId xmlns:a16="http://schemas.microsoft.com/office/drawing/2014/main" id="{64CC6CCC-1389-49A9-96E2-44CFA993D041}"/>
                </a:ext>
              </a:extLst>
            </p:cNvPr>
            <p:cNvSpPr>
              <a:spLocks/>
            </p:cNvSpPr>
            <p:nvPr/>
          </p:nvSpPr>
          <p:spPr bwMode="auto">
            <a:xfrm>
              <a:off x="6953930" y="4133540"/>
              <a:ext cx="245261" cy="182695"/>
            </a:xfrm>
            <a:custGeom>
              <a:avLst/>
              <a:gdLst>
                <a:gd name="T0" fmla="*/ 26 w 52"/>
                <a:gd name="T1" fmla="*/ 0 h 39"/>
                <a:gd name="T2" fmla="*/ 26 w 52"/>
                <a:gd name="T3" fmla="*/ 0 h 39"/>
                <a:gd name="T4" fmla="*/ 0 w 52"/>
                <a:gd name="T5" fmla="*/ 26 h 39"/>
                <a:gd name="T6" fmla="*/ 0 w 52"/>
                <a:gd name="T7" fmla="*/ 39 h 39"/>
                <a:gd name="T8" fmla="*/ 52 w 52"/>
                <a:gd name="T9" fmla="*/ 39 h 39"/>
                <a:gd name="T10" fmla="*/ 52 w 52"/>
                <a:gd name="T11" fmla="*/ 26 h 39"/>
                <a:gd name="T12" fmla="*/ 26 w 52"/>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52" h="39">
                  <a:moveTo>
                    <a:pt x="26" y="0"/>
                  </a:moveTo>
                  <a:cubicBezTo>
                    <a:pt x="26" y="0"/>
                    <a:pt x="26" y="0"/>
                    <a:pt x="26" y="0"/>
                  </a:cubicBezTo>
                  <a:cubicBezTo>
                    <a:pt x="12" y="0"/>
                    <a:pt x="0" y="12"/>
                    <a:pt x="0" y="26"/>
                  </a:cubicBezTo>
                  <a:cubicBezTo>
                    <a:pt x="0" y="39"/>
                    <a:pt x="0" y="39"/>
                    <a:pt x="0" y="39"/>
                  </a:cubicBezTo>
                  <a:cubicBezTo>
                    <a:pt x="52" y="39"/>
                    <a:pt x="52" y="39"/>
                    <a:pt x="52" y="39"/>
                  </a:cubicBezTo>
                  <a:cubicBezTo>
                    <a:pt x="52" y="26"/>
                    <a:pt x="52" y="26"/>
                    <a:pt x="52" y="26"/>
                  </a:cubicBezTo>
                  <a:cubicBezTo>
                    <a:pt x="52" y="12"/>
                    <a:pt x="41" y="0"/>
                    <a:pt x="26" y="0"/>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58" name="Freeform 172">
              <a:extLst>
                <a:ext uri="{FF2B5EF4-FFF2-40B4-BE49-F238E27FC236}">
                  <a16:creationId xmlns:a16="http://schemas.microsoft.com/office/drawing/2014/main" id="{D3273F20-0C5C-4F5E-8E66-F3CA41B74B94}"/>
                </a:ext>
              </a:extLst>
            </p:cNvPr>
            <p:cNvSpPr>
              <a:spLocks/>
            </p:cNvSpPr>
            <p:nvPr/>
          </p:nvSpPr>
          <p:spPr bwMode="auto">
            <a:xfrm>
              <a:off x="7031511" y="4411336"/>
              <a:ext cx="97605" cy="117626"/>
            </a:xfrm>
            <a:custGeom>
              <a:avLst/>
              <a:gdLst>
                <a:gd name="T0" fmla="*/ 21 w 21"/>
                <a:gd name="T1" fmla="*/ 0 h 25"/>
                <a:gd name="T2" fmla="*/ 21 w 21"/>
                <a:gd name="T3" fmla="*/ 9 h 25"/>
                <a:gd name="T4" fmla="*/ 20 w 21"/>
                <a:gd name="T5" fmla="*/ 9 h 25"/>
                <a:gd name="T6" fmla="*/ 10 w 21"/>
                <a:gd name="T7" fmla="*/ 25 h 25"/>
                <a:gd name="T8" fmla="*/ 0 w 21"/>
                <a:gd name="T9" fmla="*/ 9 h 25"/>
                <a:gd name="T10" fmla="*/ 0 w 21"/>
                <a:gd name="T11" fmla="*/ 9 h 25"/>
                <a:gd name="T12" fmla="*/ 0 w 21"/>
                <a:gd name="T13" fmla="*/ 0 h 25"/>
                <a:gd name="T14" fmla="*/ 21 w 21"/>
                <a:gd name="T15" fmla="*/ 0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5">
                  <a:moveTo>
                    <a:pt x="21" y="0"/>
                  </a:moveTo>
                  <a:cubicBezTo>
                    <a:pt x="21" y="9"/>
                    <a:pt x="21" y="9"/>
                    <a:pt x="21" y="9"/>
                  </a:cubicBezTo>
                  <a:cubicBezTo>
                    <a:pt x="21" y="9"/>
                    <a:pt x="21" y="9"/>
                    <a:pt x="20" y="9"/>
                  </a:cubicBezTo>
                  <a:cubicBezTo>
                    <a:pt x="19" y="15"/>
                    <a:pt x="14" y="25"/>
                    <a:pt x="10" y="25"/>
                  </a:cubicBezTo>
                  <a:cubicBezTo>
                    <a:pt x="5" y="25"/>
                    <a:pt x="1" y="14"/>
                    <a:pt x="0" y="9"/>
                  </a:cubicBezTo>
                  <a:cubicBezTo>
                    <a:pt x="0" y="9"/>
                    <a:pt x="0" y="9"/>
                    <a:pt x="0" y="9"/>
                  </a:cubicBezTo>
                  <a:cubicBezTo>
                    <a:pt x="0" y="0"/>
                    <a:pt x="0" y="0"/>
                    <a:pt x="0" y="0"/>
                  </a:cubicBezTo>
                  <a:lnTo>
                    <a:pt x="21" y="0"/>
                  </a:lnTo>
                  <a:close/>
                </a:path>
              </a:pathLst>
            </a:custGeom>
            <a:solidFill>
              <a:srgbClr val="FFA6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59" name="Freeform 173">
              <a:extLst>
                <a:ext uri="{FF2B5EF4-FFF2-40B4-BE49-F238E27FC236}">
                  <a16:creationId xmlns:a16="http://schemas.microsoft.com/office/drawing/2014/main" id="{86BA7113-5EDA-412D-8750-46E0F570DAD9}"/>
                </a:ext>
              </a:extLst>
            </p:cNvPr>
            <p:cNvSpPr>
              <a:spLocks/>
            </p:cNvSpPr>
            <p:nvPr/>
          </p:nvSpPr>
          <p:spPr bwMode="auto">
            <a:xfrm>
              <a:off x="7031511" y="4401326"/>
              <a:ext cx="97605" cy="47551"/>
            </a:xfrm>
            <a:custGeom>
              <a:avLst/>
              <a:gdLst>
                <a:gd name="T0" fmla="*/ 21 w 21"/>
                <a:gd name="T1" fmla="*/ 0 h 10"/>
                <a:gd name="T2" fmla="*/ 21 w 21"/>
                <a:gd name="T3" fmla="*/ 8 h 10"/>
                <a:gd name="T4" fmla="*/ 10 w 21"/>
                <a:gd name="T5" fmla="*/ 10 h 10"/>
                <a:gd name="T6" fmla="*/ 0 w 21"/>
                <a:gd name="T7" fmla="*/ 8 h 10"/>
                <a:gd name="T8" fmla="*/ 0 w 21"/>
                <a:gd name="T9" fmla="*/ 0 h 10"/>
                <a:gd name="T10" fmla="*/ 21 w 21"/>
                <a:gd name="T11" fmla="*/ 0 h 10"/>
              </a:gdLst>
              <a:ahLst/>
              <a:cxnLst>
                <a:cxn ang="0">
                  <a:pos x="T0" y="T1"/>
                </a:cxn>
                <a:cxn ang="0">
                  <a:pos x="T2" y="T3"/>
                </a:cxn>
                <a:cxn ang="0">
                  <a:pos x="T4" y="T5"/>
                </a:cxn>
                <a:cxn ang="0">
                  <a:pos x="T6" y="T7"/>
                </a:cxn>
                <a:cxn ang="0">
                  <a:pos x="T8" y="T9"/>
                </a:cxn>
                <a:cxn ang="0">
                  <a:pos x="T10" y="T11"/>
                </a:cxn>
              </a:cxnLst>
              <a:rect l="0" t="0" r="r" b="b"/>
              <a:pathLst>
                <a:path w="21" h="10">
                  <a:moveTo>
                    <a:pt x="21" y="0"/>
                  </a:moveTo>
                  <a:cubicBezTo>
                    <a:pt x="21" y="8"/>
                    <a:pt x="21" y="8"/>
                    <a:pt x="21" y="8"/>
                  </a:cubicBezTo>
                  <a:cubicBezTo>
                    <a:pt x="17" y="10"/>
                    <a:pt x="14" y="10"/>
                    <a:pt x="10" y="10"/>
                  </a:cubicBezTo>
                  <a:cubicBezTo>
                    <a:pt x="7" y="10"/>
                    <a:pt x="3" y="10"/>
                    <a:pt x="0" y="8"/>
                  </a:cubicBezTo>
                  <a:cubicBezTo>
                    <a:pt x="0" y="0"/>
                    <a:pt x="0" y="0"/>
                    <a:pt x="0" y="0"/>
                  </a:cubicBezTo>
                  <a:lnTo>
                    <a:pt x="21" y="0"/>
                  </a:lnTo>
                  <a:close/>
                </a:path>
              </a:pathLst>
            </a:custGeom>
            <a:solidFill>
              <a:srgbClr val="E57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60" name="Oval 174">
              <a:extLst>
                <a:ext uri="{FF2B5EF4-FFF2-40B4-BE49-F238E27FC236}">
                  <a16:creationId xmlns:a16="http://schemas.microsoft.com/office/drawing/2014/main" id="{D30B9FCD-9365-4867-8101-0B616BCB3189}"/>
                </a:ext>
              </a:extLst>
            </p:cNvPr>
            <p:cNvSpPr>
              <a:spLocks noChangeArrowheads="1"/>
            </p:cNvSpPr>
            <p:nvPr/>
          </p:nvSpPr>
          <p:spPr bwMode="auto">
            <a:xfrm>
              <a:off x="6953930" y="4288705"/>
              <a:ext cx="57562" cy="57562"/>
            </a:xfrm>
            <a:prstGeom prst="ellipse">
              <a:avLst/>
            </a:prstGeom>
            <a:solidFill>
              <a:srgbClr val="FFA6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61" name="Oval 175">
              <a:extLst>
                <a:ext uri="{FF2B5EF4-FFF2-40B4-BE49-F238E27FC236}">
                  <a16:creationId xmlns:a16="http://schemas.microsoft.com/office/drawing/2014/main" id="{846816CA-D5CF-48AE-BD77-98B29D4BCB2C}"/>
                </a:ext>
              </a:extLst>
            </p:cNvPr>
            <p:cNvSpPr>
              <a:spLocks noChangeArrowheads="1"/>
            </p:cNvSpPr>
            <p:nvPr/>
          </p:nvSpPr>
          <p:spPr bwMode="auto">
            <a:xfrm>
              <a:off x="7144132" y="4288705"/>
              <a:ext cx="55059" cy="57562"/>
            </a:xfrm>
            <a:prstGeom prst="ellipse">
              <a:avLst/>
            </a:prstGeom>
            <a:solidFill>
              <a:srgbClr val="FFA6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62" name="Freeform 176">
              <a:extLst>
                <a:ext uri="{FF2B5EF4-FFF2-40B4-BE49-F238E27FC236}">
                  <a16:creationId xmlns:a16="http://schemas.microsoft.com/office/drawing/2014/main" id="{B649FF2D-0F57-4CFA-9EDE-1296FF5D5211}"/>
                </a:ext>
              </a:extLst>
            </p:cNvPr>
            <p:cNvSpPr>
              <a:spLocks/>
            </p:cNvSpPr>
            <p:nvPr/>
          </p:nvSpPr>
          <p:spPr bwMode="auto">
            <a:xfrm>
              <a:off x="6978956" y="4233647"/>
              <a:ext cx="197711" cy="205218"/>
            </a:xfrm>
            <a:custGeom>
              <a:avLst/>
              <a:gdLst>
                <a:gd name="T0" fmla="*/ 42 w 42"/>
                <a:gd name="T1" fmla="*/ 7 h 44"/>
                <a:gd name="T2" fmla="*/ 32 w 42"/>
                <a:gd name="T3" fmla="*/ 0 h 44"/>
                <a:gd name="T4" fmla="*/ 11 w 42"/>
                <a:gd name="T5" fmla="*/ 0 h 44"/>
                <a:gd name="T6" fmla="*/ 1 w 42"/>
                <a:gd name="T7" fmla="*/ 7 h 44"/>
                <a:gd name="T8" fmla="*/ 0 w 42"/>
                <a:gd name="T9" fmla="*/ 18 h 44"/>
                <a:gd name="T10" fmla="*/ 7 w 42"/>
                <a:gd name="T11" fmla="*/ 37 h 44"/>
                <a:gd name="T12" fmla="*/ 13 w 42"/>
                <a:gd name="T13" fmla="*/ 42 h 44"/>
                <a:gd name="T14" fmla="*/ 21 w 42"/>
                <a:gd name="T15" fmla="*/ 44 h 44"/>
                <a:gd name="T16" fmla="*/ 36 w 42"/>
                <a:gd name="T17" fmla="*/ 37 h 44"/>
                <a:gd name="T18" fmla="*/ 42 w 42"/>
                <a:gd name="T19" fmla="*/ 18 h 44"/>
                <a:gd name="T20" fmla="*/ 42 w 42"/>
                <a:gd name="T21"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4">
                  <a:moveTo>
                    <a:pt x="42" y="7"/>
                  </a:moveTo>
                  <a:cubicBezTo>
                    <a:pt x="35" y="3"/>
                    <a:pt x="32" y="0"/>
                    <a:pt x="32" y="0"/>
                  </a:cubicBezTo>
                  <a:cubicBezTo>
                    <a:pt x="11" y="0"/>
                    <a:pt x="11" y="0"/>
                    <a:pt x="11" y="0"/>
                  </a:cubicBezTo>
                  <a:cubicBezTo>
                    <a:pt x="9" y="4"/>
                    <a:pt x="1" y="7"/>
                    <a:pt x="1" y="7"/>
                  </a:cubicBezTo>
                  <a:cubicBezTo>
                    <a:pt x="0" y="18"/>
                    <a:pt x="0" y="18"/>
                    <a:pt x="0" y="18"/>
                  </a:cubicBezTo>
                  <a:cubicBezTo>
                    <a:pt x="0" y="24"/>
                    <a:pt x="3" y="31"/>
                    <a:pt x="7" y="37"/>
                  </a:cubicBezTo>
                  <a:cubicBezTo>
                    <a:pt x="9" y="39"/>
                    <a:pt x="11" y="41"/>
                    <a:pt x="13" y="42"/>
                  </a:cubicBezTo>
                  <a:cubicBezTo>
                    <a:pt x="16" y="43"/>
                    <a:pt x="18" y="44"/>
                    <a:pt x="21" y="44"/>
                  </a:cubicBezTo>
                  <a:cubicBezTo>
                    <a:pt x="27" y="44"/>
                    <a:pt x="32" y="41"/>
                    <a:pt x="36" y="37"/>
                  </a:cubicBezTo>
                  <a:cubicBezTo>
                    <a:pt x="40" y="31"/>
                    <a:pt x="42" y="24"/>
                    <a:pt x="42" y="18"/>
                  </a:cubicBezTo>
                  <a:lnTo>
                    <a:pt x="42" y="7"/>
                  </a:lnTo>
                  <a:close/>
                </a:path>
              </a:pathLst>
            </a:custGeom>
            <a:solidFill>
              <a:srgbClr val="FFA6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63" name="Freeform 177">
              <a:extLst>
                <a:ext uri="{FF2B5EF4-FFF2-40B4-BE49-F238E27FC236}">
                  <a16:creationId xmlns:a16="http://schemas.microsoft.com/office/drawing/2014/main" id="{F7912621-00BF-48C5-8914-1683EE9F6D9B}"/>
                </a:ext>
              </a:extLst>
            </p:cNvPr>
            <p:cNvSpPr>
              <a:spLocks/>
            </p:cNvSpPr>
            <p:nvPr/>
          </p:nvSpPr>
          <p:spPr bwMode="auto">
            <a:xfrm>
              <a:off x="7622139" y="4871826"/>
              <a:ext cx="2357506" cy="748296"/>
            </a:xfrm>
            <a:custGeom>
              <a:avLst/>
              <a:gdLst>
                <a:gd name="T0" fmla="*/ 472 w 501"/>
                <a:gd name="T1" fmla="*/ 0 h 159"/>
                <a:gd name="T2" fmla="*/ 29 w 501"/>
                <a:gd name="T3" fmla="*/ 0 h 159"/>
                <a:gd name="T4" fmla="*/ 0 w 501"/>
                <a:gd name="T5" fmla="*/ 29 h 159"/>
                <a:gd name="T6" fmla="*/ 0 w 501"/>
                <a:gd name="T7" fmla="*/ 130 h 159"/>
                <a:gd name="T8" fmla="*/ 29 w 501"/>
                <a:gd name="T9" fmla="*/ 159 h 159"/>
                <a:gd name="T10" fmla="*/ 472 w 501"/>
                <a:gd name="T11" fmla="*/ 159 h 159"/>
                <a:gd name="T12" fmla="*/ 501 w 501"/>
                <a:gd name="T13" fmla="*/ 130 h 159"/>
                <a:gd name="T14" fmla="*/ 501 w 501"/>
                <a:gd name="T15" fmla="*/ 29 h 159"/>
                <a:gd name="T16" fmla="*/ 472 w 501"/>
                <a:gd name="T1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1" h="159">
                  <a:moveTo>
                    <a:pt x="472" y="0"/>
                  </a:moveTo>
                  <a:cubicBezTo>
                    <a:pt x="29" y="0"/>
                    <a:pt x="29" y="0"/>
                    <a:pt x="29" y="0"/>
                  </a:cubicBezTo>
                  <a:cubicBezTo>
                    <a:pt x="13" y="0"/>
                    <a:pt x="0" y="13"/>
                    <a:pt x="0" y="29"/>
                  </a:cubicBezTo>
                  <a:cubicBezTo>
                    <a:pt x="0" y="130"/>
                    <a:pt x="0" y="130"/>
                    <a:pt x="0" y="130"/>
                  </a:cubicBezTo>
                  <a:cubicBezTo>
                    <a:pt x="0" y="146"/>
                    <a:pt x="13" y="159"/>
                    <a:pt x="29" y="159"/>
                  </a:cubicBezTo>
                  <a:cubicBezTo>
                    <a:pt x="472" y="159"/>
                    <a:pt x="472" y="159"/>
                    <a:pt x="472" y="159"/>
                  </a:cubicBezTo>
                  <a:cubicBezTo>
                    <a:pt x="488" y="159"/>
                    <a:pt x="501" y="146"/>
                    <a:pt x="501" y="130"/>
                  </a:cubicBezTo>
                  <a:cubicBezTo>
                    <a:pt x="501" y="29"/>
                    <a:pt x="501" y="29"/>
                    <a:pt x="501" y="29"/>
                  </a:cubicBezTo>
                  <a:cubicBezTo>
                    <a:pt x="501" y="13"/>
                    <a:pt x="488" y="0"/>
                    <a:pt x="47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64" name="Freeform 178">
              <a:extLst>
                <a:ext uri="{FF2B5EF4-FFF2-40B4-BE49-F238E27FC236}">
                  <a16:creationId xmlns:a16="http://schemas.microsoft.com/office/drawing/2014/main" id="{46CC5F8C-6448-4FF3-BD37-9DFB13A8150A}"/>
                </a:ext>
              </a:extLst>
            </p:cNvPr>
            <p:cNvSpPr>
              <a:spLocks/>
            </p:cNvSpPr>
            <p:nvPr/>
          </p:nvSpPr>
          <p:spPr bwMode="auto">
            <a:xfrm>
              <a:off x="8568145" y="5117087"/>
              <a:ext cx="175186" cy="160170"/>
            </a:xfrm>
            <a:custGeom>
              <a:avLst/>
              <a:gdLst>
                <a:gd name="T0" fmla="*/ 20 w 37"/>
                <a:gd name="T1" fmla="*/ 1 h 34"/>
                <a:gd name="T2" fmla="*/ 23 w 37"/>
                <a:gd name="T3" fmla="*/ 11 h 34"/>
                <a:gd name="T4" fmla="*/ 25 w 37"/>
                <a:gd name="T5" fmla="*/ 12 h 34"/>
                <a:gd name="T6" fmla="*/ 35 w 37"/>
                <a:gd name="T7" fmla="*/ 12 h 34"/>
                <a:gd name="T8" fmla="*/ 36 w 37"/>
                <a:gd name="T9" fmla="*/ 15 h 34"/>
                <a:gd name="T10" fmla="*/ 28 w 37"/>
                <a:gd name="T11" fmla="*/ 20 h 34"/>
                <a:gd name="T12" fmla="*/ 27 w 37"/>
                <a:gd name="T13" fmla="*/ 22 h 34"/>
                <a:gd name="T14" fmla="*/ 30 w 37"/>
                <a:gd name="T15" fmla="*/ 32 h 34"/>
                <a:gd name="T16" fmla="*/ 28 w 37"/>
                <a:gd name="T17" fmla="*/ 34 h 34"/>
                <a:gd name="T18" fmla="*/ 20 w 37"/>
                <a:gd name="T19" fmla="*/ 28 h 34"/>
                <a:gd name="T20" fmla="*/ 18 w 37"/>
                <a:gd name="T21" fmla="*/ 28 h 34"/>
                <a:gd name="T22" fmla="*/ 10 w 37"/>
                <a:gd name="T23" fmla="*/ 34 h 34"/>
                <a:gd name="T24" fmla="*/ 7 w 37"/>
                <a:gd name="T25" fmla="*/ 32 h 34"/>
                <a:gd name="T26" fmla="*/ 10 w 37"/>
                <a:gd name="T27" fmla="*/ 22 h 34"/>
                <a:gd name="T28" fmla="*/ 10 w 37"/>
                <a:gd name="T29" fmla="*/ 20 h 34"/>
                <a:gd name="T30" fmla="*/ 2 w 37"/>
                <a:gd name="T31" fmla="*/ 15 h 34"/>
                <a:gd name="T32" fmla="*/ 3 w 37"/>
                <a:gd name="T33" fmla="*/ 12 h 34"/>
                <a:gd name="T34" fmla="*/ 13 w 37"/>
                <a:gd name="T35" fmla="*/ 12 h 34"/>
                <a:gd name="T36" fmla="*/ 14 w 37"/>
                <a:gd name="T37" fmla="*/ 11 h 34"/>
                <a:gd name="T38" fmla="*/ 17 w 37"/>
                <a:gd name="T39" fmla="*/ 1 h 34"/>
                <a:gd name="T40" fmla="*/ 20 w 37"/>
                <a:gd name="T41"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34">
                  <a:moveTo>
                    <a:pt x="20" y="1"/>
                  </a:moveTo>
                  <a:cubicBezTo>
                    <a:pt x="23" y="11"/>
                    <a:pt x="23" y="11"/>
                    <a:pt x="23" y="11"/>
                  </a:cubicBezTo>
                  <a:cubicBezTo>
                    <a:pt x="24" y="11"/>
                    <a:pt x="24" y="12"/>
                    <a:pt x="25" y="12"/>
                  </a:cubicBezTo>
                  <a:cubicBezTo>
                    <a:pt x="35" y="12"/>
                    <a:pt x="35" y="12"/>
                    <a:pt x="35" y="12"/>
                  </a:cubicBezTo>
                  <a:cubicBezTo>
                    <a:pt x="36" y="12"/>
                    <a:pt x="37" y="14"/>
                    <a:pt x="36" y="15"/>
                  </a:cubicBezTo>
                  <a:cubicBezTo>
                    <a:pt x="28" y="20"/>
                    <a:pt x="28" y="20"/>
                    <a:pt x="28" y="20"/>
                  </a:cubicBezTo>
                  <a:cubicBezTo>
                    <a:pt x="27" y="21"/>
                    <a:pt x="27" y="22"/>
                    <a:pt x="27" y="22"/>
                  </a:cubicBezTo>
                  <a:cubicBezTo>
                    <a:pt x="30" y="32"/>
                    <a:pt x="30" y="32"/>
                    <a:pt x="30" y="32"/>
                  </a:cubicBezTo>
                  <a:cubicBezTo>
                    <a:pt x="31" y="33"/>
                    <a:pt x="29" y="34"/>
                    <a:pt x="28" y="34"/>
                  </a:cubicBezTo>
                  <a:cubicBezTo>
                    <a:pt x="20" y="28"/>
                    <a:pt x="20" y="28"/>
                    <a:pt x="20" y="28"/>
                  </a:cubicBezTo>
                  <a:cubicBezTo>
                    <a:pt x="19" y="27"/>
                    <a:pt x="18" y="27"/>
                    <a:pt x="18" y="28"/>
                  </a:cubicBezTo>
                  <a:cubicBezTo>
                    <a:pt x="10" y="34"/>
                    <a:pt x="10" y="34"/>
                    <a:pt x="10" y="34"/>
                  </a:cubicBezTo>
                  <a:cubicBezTo>
                    <a:pt x="9" y="34"/>
                    <a:pt x="7" y="33"/>
                    <a:pt x="7" y="32"/>
                  </a:cubicBezTo>
                  <a:cubicBezTo>
                    <a:pt x="10" y="22"/>
                    <a:pt x="10" y="22"/>
                    <a:pt x="10" y="22"/>
                  </a:cubicBezTo>
                  <a:cubicBezTo>
                    <a:pt x="11" y="22"/>
                    <a:pt x="10" y="21"/>
                    <a:pt x="10" y="20"/>
                  </a:cubicBezTo>
                  <a:cubicBezTo>
                    <a:pt x="2" y="15"/>
                    <a:pt x="2" y="15"/>
                    <a:pt x="2" y="15"/>
                  </a:cubicBezTo>
                  <a:cubicBezTo>
                    <a:pt x="0" y="14"/>
                    <a:pt x="1" y="12"/>
                    <a:pt x="3" y="12"/>
                  </a:cubicBezTo>
                  <a:cubicBezTo>
                    <a:pt x="13" y="12"/>
                    <a:pt x="13" y="12"/>
                    <a:pt x="13" y="12"/>
                  </a:cubicBezTo>
                  <a:cubicBezTo>
                    <a:pt x="13" y="12"/>
                    <a:pt x="14" y="11"/>
                    <a:pt x="14" y="11"/>
                  </a:cubicBezTo>
                  <a:cubicBezTo>
                    <a:pt x="17" y="1"/>
                    <a:pt x="17" y="1"/>
                    <a:pt x="17" y="1"/>
                  </a:cubicBezTo>
                  <a:cubicBezTo>
                    <a:pt x="18" y="0"/>
                    <a:pt x="20" y="0"/>
                    <a:pt x="20" y="1"/>
                  </a:cubicBezTo>
                  <a:close/>
                </a:path>
              </a:pathLst>
            </a:custGeom>
            <a:solidFill>
              <a:srgbClr val="FBBE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65" name="Freeform 179">
              <a:extLst>
                <a:ext uri="{FF2B5EF4-FFF2-40B4-BE49-F238E27FC236}">
                  <a16:creationId xmlns:a16="http://schemas.microsoft.com/office/drawing/2014/main" id="{54D63C3C-EA36-4990-AD79-4154517F65AD}"/>
                </a:ext>
              </a:extLst>
            </p:cNvPr>
            <p:cNvSpPr>
              <a:spLocks/>
            </p:cNvSpPr>
            <p:nvPr/>
          </p:nvSpPr>
          <p:spPr bwMode="auto">
            <a:xfrm>
              <a:off x="8833427" y="5117087"/>
              <a:ext cx="172684" cy="160170"/>
            </a:xfrm>
            <a:custGeom>
              <a:avLst/>
              <a:gdLst>
                <a:gd name="T0" fmla="*/ 20 w 37"/>
                <a:gd name="T1" fmla="*/ 1 h 34"/>
                <a:gd name="T2" fmla="*/ 23 w 37"/>
                <a:gd name="T3" fmla="*/ 11 h 34"/>
                <a:gd name="T4" fmla="*/ 24 w 37"/>
                <a:gd name="T5" fmla="*/ 12 h 34"/>
                <a:gd name="T6" fmla="*/ 34 w 37"/>
                <a:gd name="T7" fmla="*/ 12 h 34"/>
                <a:gd name="T8" fmla="*/ 35 w 37"/>
                <a:gd name="T9" fmla="*/ 15 h 34"/>
                <a:gd name="T10" fmla="*/ 27 w 37"/>
                <a:gd name="T11" fmla="*/ 20 h 34"/>
                <a:gd name="T12" fmla="*/ 27 w 37"/>
                <a:gd name="T13" fmla="*/ 22 h 34"/>
                <a:gd name="T14" fmla="*/ 30 w 37"/>
                <a:gd name="T15" fmla="*/ 32 h 34"/>
                <a:gd name="T16" fmla="*/ 27 w 37"/>
                <a:gd name="T17" fmla="*/ 34 h 34"/>
                <a:gd name="T18" fmla="*/ 19 w 37"/>
                <a:gd name="T19" fmla="*/ 28 h 34"/>
                <a:gd name="T20" fmla="*/ 17 w 37"/>
                <a:gd name="T21" fmla="*/ 28 h 34"/>
                <a:gd name="T22" fmla="*/ 9 w 37"/>
                <a:gd name="T23" fmla="*/ 34 h 34"/>
                <a:gd name="T24" fmla="*/ 7 w 37"/>
                <a:gd name="T25" fmla="*/ 32 h 34"/>
                <a:gd name="T26" fmla="*/ 10 w 37"/>
                <a:gd name="T27" fmla="*/ 22 h 34"/>
                <a:gd name="T28" fmla="*/ 9 w 37"/>
                <a:gd name="T29" fmla="*/ 20 h 34"/>
                <a:gd name="T30" fmla="*/ 1 w 37"/>
                <a:gd name="T31" fmla="*/ 15 h 34"/>
                <a:gd name="T32" fmla="*/ 2 w 37"/>
                <a:gd name="T33" fmla="*/ 12 h 34"/>
                <a:gd name="T34" fmla="*/ 12 w 37"/>
                <a:gd name="T35" fmla="*/ 12 h 34"/>
                <a:gd name="T36" fmla="*/ 14 w 37"/>
                <a:gd name="T37" fmla="*/ 11 h 34"/>
                <a:gd name="T38" fmla="*/ 17 w 37"/>
                <a:gd name="T39" fmla="*/ 1 h 34"/>
                <a:gd name="T40" fmla="*/ 20 w 37"/>
                <a:gd name="T41"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34">
                  <a:moveTo>
                    <a:pt x="20" y="1"/>
                  </a:moveTo>
                  <a:cubicBezTo>
                    <a:pt x="23" y="11"/>
                    <a:pt x="23" y="11"/>
                    <a:pt x="23" y="11"/>
                  </a:cubicBezTo>
                  <a:cubicBezTo>
                    <a:pt x="23" y="11"/>
                    <a:pt x="24" y="12"/>
                    <a:pt x="24" y="12"/>
                  </a:cubicBezTo>
                  <a:cubicBezTo>
                    <a:pt x="34" y="12"/>
                    <a:pt x="34" y="12"/>
                    <a:pt x="34" y="12"/>
                  </a:cubicBezTo>
                  <a:cubicBezTo>
                    <a:pt x="36" y="12"/>
                    <a:pt x="37" y="14"/>
                    <a:pt x="35" y="15"/>
                  </a:cubicBezTo>
                  <a:cubicBezTo>
                    <a:pt x="27" y="20"/>
                    <a:pt x="27" y="20"/>
                    <a:pt x="27" y="20"/>
                  </a:cubicBezTo>
                  <a:cubicBezTo>
                    <a:pt x="27" y="21"/>
                    <a:pt x="26" y="22"/>
                    <a:pt x="27" y="22"/>
                  </a:cubicBezTo>
                  <a:cubicBezTo>
                    <a:pt x="30" y="32"/>
                    <a:pt x="30" y="32"/>
                    <a:pt x="30" y="32"/>
                  </a:cubicBezTo>
                  <a:cubicBezTo>
                    <a:pt x="30" y="33"/>
                    <a:pt x="28" y="34"/>
                    <a:pt x="27" y="34"/>
                  </a:cubicBezTo>
                  <a:cubicBezTo>
                    <a:pt x="19" y="28"/>
                    <a:pt x="19" y="28"/>
                    <a:pt x="19" y="28"/>
                  </a:cubicBezTo>
                  <a:cubicBezTo>
                    <a:pt x="19" y="27"/>
                    <a:pt x="18" y="27"/>
                    <a:pt x="17" y="28"/>
                  </a:cubicBezTo>
                  <a:cubicBezTo>
                    <a:pt x="9" y="34"/>
                    <a:pt x="9" y="34"/>
                    <a:pt x="9" y="34"/>
                  </a:cubicBezTo>
                  <a:cubicBezTo>
                    <a:pt x="8" y="34"/>
                    <a:pt x="6" y="33"/>
                    <a:pt x="7" y="32"/>
                  </a:cubicBezTo>
                  <a:cubicBezTo>
                    <a:pt x="10" y="22"/>
                    <a:pt x="10" y="22"/>
                    <a:pt x="10" y="22"/>
                  </a:cubicBezTo>
                  <a:cubicBezTo>
                    <a:pt x="10" y="22"/>
                    <a:pt x="10" y="21"/>
                    <a:pt x="9" y="20"/>
                  </a:cubicBezTo>
                  <a:cubicBezTo>
                    <a:pt x="1" y="15"/>
                    <a:pt x="1" y="15"/>
                    <a:pt x="1" y="15"/>
                  </a:cubicBezTo>
                  <a:cubicBezTo>
                    <a:pt x="0" y="14"/>
                    <a:pt x="1" y="12"/>
                    <a:pt x="2" y="12"/>
                  </a:cubicBezTo>
                  <a:cubicBezTo>
                    <a:pt x="12" y="12"/>
                    <a:pt x="12" y="12"/>
                    <a:pt x="12" y="12"/>
                  </a:cubicBezTo>
                  <a:cubicBezTo>
                    <a:pt x="13" y="12"/>
                    <a:pt x="13" y="11"/>
                    <a:pt x="14" y="11"/>
                  </a:cubicBezTo>
                  <a:cubicBezTo>
                    <a:pt x="17" y="1"/>
                    <a:pt x="17" y="1"/>
                    <a:pt x="17" y="1"/>
                  </a:cubicBezTo>
                  <a:cubicBezTo>
                    <a:pt x="17" y="0"/>
                    <a:pt x="19" y="0"/>
                    <a:pt x="20" y="1"/>
                  </a:cubicBezTo>
                  <a:close/>
                </a:path>
              </a:pathLst>
            </a:custGeom>
            <a:solidFill>
              <a:srgbClr val="FBBE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66" name="Freeform 180">
              <a:extLst>
                <a:ext uri="{FF2B5EF4-FFF2-40B4-BE49-F238E27FC236}">
                  <a16:creationId xmlns:a16="http://schemas.microsoft.com/office/drawing/2014/main" id="{73256492-A176-490F-AC83-9C9EE7739496}"/>
                </a:ext>
              </a:extLst>
            </p:cNvPr>
            <p:cNvSpPr>
              <a:spLocks/>
            </p:cNvSpPr>
            <p:nvPr/>
          </p:nvSpPr>
          <p:spPr bwMode="auto">
            <a:xfrm>
              <a:off x="9091202" y="5117087"/>
              <a:ext cx="175186" cy="160170"/>
            </a:xfrm>
            <a:custGeom>
              <a:avLst/>
              <a:gdLst>
                <a:gd name="T0" fmla="*/ 20 w 37"/>
                <a:gd name="T1" fmla="*/ 1 h 34"/>
                <a:gd name="T2" fmla="*/ 23 w 37"/>
                <a:gd name="T3" fmla="*/ 11 h 34"/>
                <a:gd name="T4" fmla="*/ 25 w 37"/>
                <a:gd name="T5" fmla="*/ 12 h 34"/>
                <a:gd name="T6" fmla="*/ 35 w 37"/>
                <a:gd name="T7" fmla="*/ 12 h 34"/>
                <a:gd name="T8" fmla="*/ 36 w 37"/>
                <a:gd name="T9" fmla="*/ 15 h 34"/>
                <a:gd name="T10" fmla="*/ 28 w 37"/>
                <a:gd name="T11" fmla="*/ 20 h 34"/>
                <a:gd name="T12" fmla="*/ 27 w 37"/>
                <a:gd name="T13" fmla="*/ 22 h 34"/>
                <a:gd name="T14" fmla="*/ 30 w 37"/>
                <a:gd name="T15" fmla="*/ 32 h 34"/>
                <a:gd name="T16" fmla="*/ 28 w 37"/>
                <a:gd name="T17" fmla="*/ 34 h 34"/>
                <a:gd name="T18" fmla="*/ 20 w 37"/>
                <a:gd name="T19" fmla="*/ 28 h 34"/>
                <a:gd name="T20" fmla="*/ 18 w 37"/>
                <a:gd name="T21" fmla="*/ 28 h 34"/>
                <a:gd name="T22" fmla="*/ 10 w 37"/>
                <a:gd name="T23" fmla="*/ 34 h 34"/>
                <a:gd name="T24" fmla="*/ 7 w 37"/>
                <a:gd name="T25" fmla="*/ 32 h 34"/>
                <a:gd name="T26" fmla="*/ 10 w 37"/>
                <a:gd name="T27" fmla="*/ 22 h 34"/>
                <a:gd name="T28" fmla="*/ 10 w 37"/>
                <a:gd name="T29" fmla="*/ 20 h 34"/>
                <a:gd name="T30" fmla="*/ 2 w 37"/>
                <a:gd name="T31" fmla="*/ 15 h 34"/>
                <a:gd name="T32" fmla="*/ 2 w 37"/>
                <a:gd name="T33" fmla="*/ 12 h 34"/>
                <a:gd name="T34" fmla="*/ 12 w 37"/>
                <a:gd name="T35" fmla="*/ 12 h 34"/>
                <a:gd name="T36" fmla="*/ 14 w 37"/>
                <a:gd name="T37" fmla="*/ 11 h 34"/>
                <a:gd name="T38" fmla="*/ 17 w 37"/>
                <a:gd name="T39" fmla="*/ 1 h 34"/>
                <a:gd name="T40" fmla="*/ 20 w 37"/>
                <a:gd name="T41"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34">
                  <a:moveTo>
                    <a:pt x="20" y="1"/>
                  </a:moveTo>
                  <a:cubicBezTo>
                    <a:pt x="23" y="11"/>
                    <a:pt x="23" y="11"/>
                    <a:pt x="23" y="11"/>
                  </a:cubicBezTo>
                  <a:cubicBezTo>
                    <a:pt x="23" y="11"/>
                    <a:pt x="24" y="12"/>
                    <a:pt x="25" y="12"/>
                  </a:cubicBezTo>
                  <a:cubicBezTo>
                    <a:pt x="35" y="12"/>
                    <a:pt x="35" y="12"/>
                    <a:pt x="35" y="12"/>
                  </a:cubicBezTo>
                  <a:cubicBezTo>
                    <a:pt x="36" y="12"/>
                    <a:pt x="37" y="14"/>
                    <a:pt x="36" y="15"/>
                  </a:cubicBezTo>
                  <a:cubicBezTo>
                    <a:pt x="28" y="20"/>
                    <a:pt x="28" y="20"/>
                    <a:pt x="28" y="20"/>
                  </a:cubicBezTo>
                  <a:cubicBezTo>
                    <a:pt x="27" y="21"/>
                    <a:pt x="27" y="22"/>
                    <a:pt x="27" y="22"/>
                  </a:cubicBezTo>
                  <a:cubicBezTo>
                    <a:pt x="30" y="32"/>
                    <a:pt x="30" y="32"/>
                    <a:pt x="30" y="32"/>
                  </a:cubicBezTo>
                  <a:cubicBezTo>
                    <a:pt x="31" y="33"/>
                    <a:pt x="29" y="34"/>
                    <a:pt x="28" y="34"/>
                  </a:cubicBezTo>
                  <a:cubicBezTo>
                    <a:pt x="20" y="28"/>
                    <a:pt x="20" y="28"/>
                    <a:pt x="20" y="28"/>
                  </a:cubicBezTo>
                  <a:cubicBezTo>
                    <a:pt x="19" y="27"/>
                    <a:pt x="18" y="27"/>
                    <a:pt x="18" y="28"/>
                  </a:cubicBezTo>
                  <a:cubicBezTo>
                    <a:pt x="10" y="34"/>
                    <a:pt x="10" y="34"/>
                    <a:pt x="10" y="34"/>
                  </a:cubicBezTo>
                  <a:cubicBezTo>
                    <a:pt x="8" y="34"/>
                    <a:pt x="7" y="33"/>
                    <a:pt x="7" y="32"/>
                  </a:cubicBezTo>
                  <a:cubicBezTo>
                    <a:pt x="10" y="22"/>
                    <a:pt x="10" y="22"/>
                    <a:pt x="10" y="22"/>
                  </a:cubicBezTo>
                  <a:cubicBezTo>
                    <a:pt x="10" y="22"/>
                    <a:pt x="10" y="21"/>
                    <a:pt x="10" y="20"/>
                  </a:cubicBezTo>
                  <a:cubicBezTo>
                    <a:pt x="2" y="15"/>
                    <a:pt x="2" y="15"/>
                    <a:pt x="2" y="15"/>
                  </a:cubicBezTo>
                  <a:cubicBezTo>
                    <a:pt x="0" y="14"/>
                    <a:pt x="1" y="12"/>
                    <a:pt x="2" y="12"/>
                  </a:cubicBezTo>
                  <a:cubicBezTo>
                    <a:pt x="12" y="12"/>
                    <a:pt x="12" y="12"/>
                    <a:pt x="12" y="12"/>
                  </a:cubicBezTo>
                  <a:cubicBezTo>
                    <a:pt x="13" y="12"/>
                    <a:pt x="14" y="11"/>
                    <a:pt x="14" y="11"/>
                  </a:cubicBezTo>
                  <a:cubicBezTo>
                    <a:pt x="17" y="1"/>
                    <a:pt x="17" y="1"/>
                    <a:pt x="17" y="1"/>
                  </a:cubicBezTo>
                  <a:cubicBezTo>
                    <a:pt x="18" y="0"/>
                    <a:pt x="20" y="0"/>
                    <a:pt x="20" y="1"/>
                  </a:cubicBezTo>
                  <a:close/>
                </a:path>
              </a:pathLst>
            </a:custGeom>
            <a:solidFill>
              <a:srgbClr val="B1D7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67" name="Freeform 181">
              <a:extLst>
                <a:ext uri="{FF2B5EF4-FFF2-40B4-BE49-F238E27FC236}">
                  <a16:creationId xmlns:a16="http://schemas.microsoft.com/office/drawing/2014/main" id="{F29FF6CF-F011-4CF8-A0DB-EB5FE018C457}"/>
                </a:ext>
              </a:extLst>
            </p:cNvPr>
            <p:cNvSpPr>
              <a:spLocks/>
            </p:cNvSpPr>
            <p:nvPr/>
          </p:nvSpPr>
          <p:spPr bwMode="auto">
            <a:xfrm>
              <a:off x="9091202" y="5117087"/>
              <a:ext cx="85090" cy="160170"/>
            </a:xfrm>
            <a:custGeom>
              <a:avLst/>
              <a:gdLst>
                <a:gd name="T0" fmla="*/ 18 w 18"/>
                <a:gd name="T1" fmla="*/ 0 h 34"/>
                <a:gd name="T2" fmla="*/ 17 w 18"/>
                <a:gd name="T3" fmla="*/ 1 h 34"/>
                <a:gd name="T4" fmla="*/ 14 w 18"/>
                <a:gd name="T5" fmla="*/ 11 h 34"/>
                <a:gd name="T6" fmla="*/ 12 w 18"/>
                <a:gd name="T7" fmla="*/ 12 h 34"/>
                <a:gd name="T8" fmla="*/ 2 w 18"/>
                <a:gd name="T9" fmla="*/ 12 h 34"/>
                <a:gd name="T10" fmla="*/ 2 w 18"/>
                <a:gd name="T11" fmla="*/ 15 h 34"/>
                <a:gd name="T12" fmla="*/ 10 w 18"/>
                <a:gd name="T13" fmla="*/ 20 h 34"/>
                <a:gd name="T14" fmla="*/ 10 w 18"/>
                <a:gd name="T15" fmla="*/ 22 h 34"/>
                <a:gd name="T16" fmla="*/ 7 w 18"/>
                <a:gd name="T17" fmla="*/ 32 h 34"/>
                <a:gd name="T18" fmla="*/ 10 w 18"/>
                <a:gd name="T19" fmla="*/ 34 h 34"/>
                <a:gd name="T20" fmla="*/ 18 w 18"/>
                <a:gd name="T21" fmla="*/ 28 h 34"/>
                <a:gd name="T22" fmla="*/ 18 w 18"/>
                <a:gd name="T23" fmla="*/ 27 h 34"/>
                <a:gd name="T24" fmla="*/ 18 w 18"/>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4">
                  <a:moveTo>
                    <a:pt x="18" y="0"/>
                  </a:moveTo>
                  <a:cubicBezTo>
                    <a:pt x="18" y="0"/>
                    <a:pt x="17" y="0"/>
                    <a:pt x="17" y="1"/>
                  </a:cubicBezTo>
                  <a:cubicBezTo>
                    <a:pt x="14" y="11"/>
                    <a:pt x="14" y="11"/>
                    <a:pt x="14" y="11"/>
                  </a:cubicBezTo>
                  <a:cubicBezTo>
                    <a:pt x="14" y="11"/>
                    <a:pt x="13" y="12"/>
                    <a:pt x="12" y="12"/>
                  </a:cubicBezTo>
                  <a:cubicBezTo>
                    <a:pt x="2" y="12"/>
                    <a:pt x="2" y="12"/>
                    <a:pt x="2" y="12"/>
                  </a:cubicBezTo>
                  <a:cubicBezTo>
                    <a:pt x="1" y="12"/>
                    <a:pt x="0" y="14"/>
                    <a:pt x="2" y="15"/>
                  </a:cubicBezTo>
                  <a:cubicBezTo>
                    <a:pt x="10" y="20"/>
                    <a:pt x="10" y="20"/>
                    <a:pt x="10" y="20"/>
                  </a:cubicBezTo>
                  <a:cubicBezTo>
                    <a:pt x="10" y="21"/>
                    <a:pt x="10" y="22"/>
                    <a:pt x="10" y="22"/>
                  </a:cubicBezTo>
                  <a:cubicBezTo>
                    <a:pt x="7" y="32"/>
                    <a:pt x="7" y="32"/>
                    <a:pt x="7" y="32"/>
                  </a:cubicBezTo>
                  <a:cubicBezTo>
                    <a:pt x="7" y="33"/>
                    <a:pt x="8" y="34"/>
                    <a:pt x="10" y="34"/>
                  </a:cubicBezTo>
                  <a:cubicBezTo>
                    <a:pt x="18" y="28"/>
                    <a:pt x="18" y="28"/>
                    <a:pt x="18" y="28"/>
                  </a:cubicBezTo>
                  <a:cubicBezTo>
                    <a:pt x="18" y="27"/>
                    <a:pt x="18" y="27"/>
                    <a:pt x="18" y="27"/>
                  </a:cubicBezTo>
                  <a:lnTo>
                    <a:pt x="18" y="0"/>
                  </a:lnTo>
                  <a:close/>
                </a:path>
              </a:pathLst>
            </a:custGeom>
            <a:solidFill>
              <a:srgbClr val="FBBE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68" name="Freeform 182">
              <a:extLst>
                <a:ext uri="{FF2B5EF4-FFF2-40B4-BE49-F238E27FC236}">
                  <a16:creationId xmlns:a16="http://schemas.microsoft.com/office/drawing/2014/main" id="{402F85D7-0A16-4842-B2E2-CBEB430A8D9E}"/>
                </a:ext>
              </a:extLst>
            </p:cNvPr>
            <p:cNvSpPr>
              <a:spLocks/>
            </p:cNvSpPr>
            <p:nvPr/>
          </p:nvSpPr>
          <p:spPr bwMode="auto">
            <a:xfrm>
              <a:off x="9353980" y="5117087"/>
              <a:ext cx="170181" cy="160170"/>
            </a:xfrm>
            <a:custGeom>
              <a:avLst/>
              <a:gdLst>
                <a:gd name="T0" fmla="*/ 20 w 36"/>
                <a:gd name="T1" fmla="*/ 1 h 34"/>
                <a:gd name="T2" fmla="*/ 23 w 36"/>
                <a:gd name="T3" fmla="*/ 11 h 34"/>
                <a:gd name="T4" fmla="*/ 24 w 36"/>
                <a:gd name="T5" fmla="*/ 12 h 34"/>
                <a:gd name="T6" fmla="*/ 34 w 36"/>
                <a:gd name="T7" fmla="*/ 12 h 34"/>
                <a:gd name="T8" fmla="*/ 35 w 36"/>
                <a:gd name="T9" fmla="*/ 15 h 34"/>
                <a:gd name="T10" fmla="*/ 27 w 36"/>
                <a:gd name="T11" fmla="*/ 20 h 34"/>
                <a:gd name="T12" fmla="*/ 26 w 36"/>
                <a:gd name="T13" fmla="*/ 22 h 34"/>
                <a:gd name="T14" fmla="*/ 29 w 36"/>
                <a:gd name="T15" fmla="*/ 32 h 34"/>
                <a:gd name="T16" fmla="*/ 27 w 36"/>
                <a:gd name="T17" fmla="*/ 34 h 34"/>
                <a:gd name="T18" fmla="*/ 19 w 36"/>
                <a:gd name="T19" fmla="*/ 28 h 34"/>
                <a:gd name="T20" fmla="*/ 17 w 36"/>
                <a:gd name="T21" fmla="*/ 28 h 34"/>
                <a:gd name="T22" fmla="*/ 9 w 36"/>
                <a:gd name="T23" fmla="*/ 34 h 34"/>
                <a:gd name="T24" fmla="*/ 7 w 36"/>
                <a:gd name="T25" fmla="*/ 32 h 34"/>
                <a:gd name="T26" fmla="*/ 10 w 36"/>
                <a:gd name="T27" fmla="*/ 22 h 34"/>
                <a:gd name="T28" fmla="*/ 9 w 36"/>
                <a:gd name="T29" fmla="*/ 20 h 34"/>
                <a:gd name="T30" fmla="*/ 1 w 36"/>
                <a:gd name="T31" fmla="*/ 15 h 34"/>
                <a:gd name="T32" fmla="*/ 2 w 36"/>
                <a:gd name="T33" fmla="*/ 12 h 34"/>
                <a:gd name="T34" fmla="*/ 12 w 36"/>
                <a:gd name="T35" fmla="*/ 12 h 34"/>
                <a:gd name="T36" fmla="*/ 13 w 36"/>
                <a:gd name="T37" fmla="*/ 11 h 34"/>
                <a:gd name="T38" fmla="*/ 16 w 36"/>
                <a:gd name="T39" fmla="*/ 1 h 34"/>
                <a:gd name="T40" fmla="*/ 20 w 36"/>
                <a:gd name="T41"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34">
                  <a:moveTo>
                    <a:pt x="20" y="1"/>
                  </a:moveTo>
                  <a:cubicBezTo>
                    <a:pt x="23" y="11"/>
                    <a:pt x="23" y="11"/>
                    <a:pt x="23" y="11"/>
                  </a:cubicBezTo>
                  <a:cubicBezTo>
                    <a:pt x="23" y="11"/>
                    <a:pt x="23" y="12"/>
                    <a:pt x="24" y="12"/>
                  </a:cubicBezTo>
                  <a:cubicBezTo>
                    <a:pt x="34" y="12"/>
                    <a:pt x="34" y="12"/>
                    <a:pt x="34" y="12"/>
                  </a:cubicBezTo>
                  <a:cubicBezTo>
                    <a:pt x="36" y="12"/>
                    <a:pt x="36" y="14"/>
                    <a:pt x="35" y="15"/>
                  </a:cubicBezTo>
                  <a:cubicBezTo>
                    <a:pt x="27" y="20"/>
                    <a:pt x="27" y="20"/>
                    <a:pt x="27" y="20"/>
                  </a:cubicBezTo>
                  <a:cubicBezTo>
                    <a:pt x="26" y="21"/>
                    <a:pt x="26" y="22"/>
                    <a:pt x="26" y="22"/>
                  </a:cubicBezTo>
                  <a:cubicBezTo>
                    <a:pt x="29" y="32"/>
                    <a:pt x="29" y="32"/>
                    <a:pt x="29" y="32"/>
                  </a:cubicBezTo>
                  <a:cubicBezTo>
                    <a:pt x="30" y="33"/>
                    <a:pt x="28" y="34"/>
                    <a:pt x="27" y="34"/>
                  </a:cubicBezTo>
                  <a:cubicBezTo>
                    <a:pt x="19" y="28"/>
                    <a:pt x="19" y="28"/>
                    <a:pt x="19" y="28"/>
                  </a:cubicBezTo>
                  <a:cubicBezTo>
                    <a:pt x="18" y="27"/>
                    <a:pt x="18" y="27"/>
                    <a:pt x="17" y="28"/>
                  </a:cubicBezTo>
                  <a:cubicBezTo>
                    <a:pt x="9" y="34"/>
                    <a:pt x="9" y="34"/>
                    <a:pt x="9" y="34"/>
                  </a:cubicBezTo>
                  <a:cubicBezTo>
                    <a:pt x="8" y="34"/>
                    <a:pt x="6" y="33"/>
                    <a:pt x="7" y="32"/>
                  </a:cubicBezTo>
                  <a:cubicBezTo>
                    <a:pt x="10" y="22"/>
                    <a:pt x="10" y="22"/>
                    <a:pt x="10" y="22"/>
                  </a:cubicBezTo>
                  <a:cubicBezTo>
                    <a:pt x="10" y="22"/>
                    <a:pt x="10" y="21"/>
                    <a:pt x="9" y="20"/>
                  </a:cubicBezTo>
                  <a:cubicBezTo>
                    <a:pt x="1" y="15"/>
                    <a:pt x="1" y="15"/>
                    <a:pt x="1" y="15"/>
                  </a:cubicBezTo>
                  <a:cubicBezTo>
                    <a:pt x="0" y="14"/>
                    <a:pt x="0" y="12"/>
                    <a:pt x="2" y="12"/>
                  </a:cubicBezTo>
                  <a:cubicBezTo>
                    <a:pt x="12" y="12"/>
                    <a:pt x="12" y="12"/>
                    <a:pt x="12" y="12"/>
                  </a:cubicBezTo>
                  <a:cubicBezTo>
                    <a:pt x="13" y="12"/>
                    <a:pt x="13" y="11"/>
                    <a:pt x="13" y="11"/>
                  </a:cubicBezTo>
                  <a:cubicBezTo>
                    <a:pt x="16" y="1"/>
                    <a:pt x="16" y="1"/>
                    <a:pt x="16" y="1"/>
                  </a:cubicBezTo>
                  <a:cubicBezTo>
                    <a:pt x="17" y="0"/>
                    <a:pt x="19" y="0"/>
                    <a:pt x="20" y="1"/>
                  </a:cubicBezTo>
                  <a:close/>
                </a:path>
              </a:pathLst>
            </a:custGeom>
            <a:solidFill>
              <a:srgbClr val="B1D7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69" name="Freeform 183">
              <a:extLst>
                <a:ext uri="{FF2B5EF4-FFF2-40B4-BE49-F238E27FC236}">
                  <a16:creationId xmlns:a16="http://schemas.microsoft.com/office/drawing/2014/main" id="{0070E75F-994A-4D6B-81E6-6993F35BBEC6}"/>
                </a:ext>
              </a:extLst>
            </p:cNvPr>
            <p:cNvSpPr>
              <a:spLocks/>
            </p:cNvSpPr>
            <p:nvPr/>
          </p:nvSpPr>
          <p:spPr bwMode="auto">
            <a:xfrm>
              <a:off x="9614257" y="5117087"/>
              <a:ext cx="172684" cy="160170"/>
            </a:xfrm>
            <a:custGeom>
              <a:avLst/>
              <a:gdLst>
                <a:gd name="T0" fmla="*/ 20 w 37"/>
                <a:gd name="T1" fmla="*/ 1 h 34"/>
                <a:gd name="T2" fmla="*/ 23 w 37"/>
                <a:gd name="T3" fmla="*/ 11 h 34"/>
                <a:gd name="T4" fmla="*/ 25 w 37"/>
                <a:gd name="T5" fmla="*/ 12 h 34"/>
                <a:gd name="T6" fmla="*/ 35 w 37"/>
                <a:gd name="T7" fmla="*/ 12 h 34"/>
                <a:gd name="T8" fmla="*/ 35 w 37"/>
                <a:gd name="T9" fmla="*/ 15 h 34"/>
                <a:gd name="T10" fmla="*/ 27 w 37"/>
                <a:gd name="T11" fmla="*/ 20 h 34"/>
                <a:gd name="T12" fmla="*/ 27 w 37"/>
                <a:gd name="T13" fmla="*/ 22 h 34"/>
                <a:gd name="T14" fmla="*/ 30 w 37"/>
                <a:gd name="T15" fmla="*/ 32 h 34"/>
                <a:gd name="T16" fmla="*/ 27 w 37"/>
                <a:gd name="T17" fmla="*/ 34 h 34"/>
                <a:gd name="T18" fmla="*/ 19 w 37"/>
                <a:gd name="T19" fmla="*/ 28 h 34"/>
                <a:gd name="T20" fmla="*/ 17 w 37"/>
                <a:gd name="T21" fmla="*/ 28 h 34"/>
                <a:gd name="T22" fmla="*/ 9 w 37"/>
                <a:gd name="T23" fmla="*/ 34 h 34"/>
                <a:gd name="T24" fmla="*/ 7 w 37"/>
                <a:gd name="T25" fmla="*/ 32 h 34"/>
                <a:gd name="T26" fmla="*/ 10 w 37"/>
                <a:gd name="T27" fmla="*/ 22 h 34"/>
                <a:gd name="T28" fmla="*/ 9 w 37"/>
                <a:gd name="T29" fmla="*/ 20 h 34"/>
                <a:gd name="T30" fmla="*/ 1 w 37"/>
                <a:gd name="T31" fmla="*/ 15 h 34"/>
                <a:gd name="T32" fmla="*/ 2 w 37"/>
                <a:gd name="T33" fmla="*/ 12 h 34"/>
                <a:gd name="T34" fmla="*/ 12 w 37"/>
                <a:gd name="T35" fmla="*/ 12 h 34"/>
                <a:gd name="T36" fmla="*/ 14 w 37"/>
                <a:gd name="T37" fmla="*/ 11 h 34"/>
                <a:gd name="T38" fmla="*/ 17 w 37"/>
                <a:gd name="T39" fmla="*/ 1 h 34"/>
                <a:gd name="T40" fmla="*/ 20 w 37"/>
                <a:gd name="T41"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34">
                  <a:moveTo>
                    <a:pt x="20" y="1"/>
                  </a:moveTo>
                  <a:cubicBezTo>
                    <a:pt x="23" y="11"/>
                    <a:pt x="23" y="11"/>
                    <a:pt x="23" y="11"/>
                  </a:cubicBezTo>
                  <a:cubicBezTo>
                    <a:pt x="23" y="11"/>
                    <a:pt x="24" y="12"/>
                    <a:pt x="25" y="12"/>
                  </a:cubicBezTo>
                  <a:cubicBezTo>
                    <a:pt x="35" y="12"/>
                    <a:pt x="35" y="12"/>
                    <a:pt x="35" y="12"/>
                  </a:cubicBezTo>
                  <a:cubicBezTo>
                    <a:pt x="36" y="12"/>
                    <a:pt x="37" y="14"/>
                    <a:pt x="35" y="15"/>
                  </a:cubicBezTo>
                  <a:cubicBezTo>
                    <a:pt x="27" y="20"/>
                    <a:pt x="27" y="20"/>
                    <a:pt x="27" y="20"/>
                  </a:cubicBezTo>
                  <a:cubicBezTo>
                    <a:pt x="27" y="21"/>
                    <a:pt x="27" y="22"/>
                    <a:pt x="27" y="22"/>
                  </a:cubicBezTo>
                  <a:cubicBezTo>
                    <a:pt x="30" y="32"/>
                    <a:pt x="30" y="32"/>
                    <a:pt x="30" y="32"/>
                  </a:cubicBezTo>
                  <a:cubicBezTo>
                    <a:pt x="30" y="33"/>
                    <a:pt x="29" y="34"/>
                    <a:pt x="27" y="34"/>
                  </a:cubicBezTo>
                  <a:cubicBezTo>
                    <a:pt x="19" y="28"/>
                    <a:pt x="19" y="28"/>
                    <a:pt x="19" y="28"/>
                  </a:cubicBezTo>
                  <a:cubicBezTo>
                    <a:pt x="19" y="27"/>
                    <a:pt x="18" y="27"/>
                    <a:pt x="17" y="28"/>
                  </a:cubicBezTo>
                  <a:cubicBezTo>
                    <a:pt x="9" y="34"/>
                    <a:pt x="9" y="34"/>
                    <a:pt x="9" y="34"/>
                  </a:cubicBezTo>
                  <a:cubicBezTo>
                    <a:pt x="8" y="34"/>
                    <a:pt x="6" y="33"/>
                    <a:pt x="7" y="32"/>
                  </a:cubicBezTo>
                  <a:cubicBezTo>
                    <a:pt x="10" y="22"/>
                    <a:pt x="10" y="22"/>
                    <a:pt x="10" y="22"/>
                  </a:cubicBezTo>
                  <a:cubicBezTo>
                    <a:pt x="10" y="22"/>
                    <a:pt x="10" y="21"/>
                    <a:pt x="9" y="20"/>
                  </a:cubicBezTo>
                  <a:cubicBezTo>
                    <a:pt x="1" y="15"/>
                    <a:pt x="1" y="15"/>
                    <a:pt x="1" y="15"/>
                  </a:cubicBezTo>
                  <a:cubicBezTo>
                    <a:pt x="0" y="14"/>
                    <a:pt x="1" y="12"/>
                    <a:pt x="2" y="12"/>
                  </a:cubicBezTo>
                  <a:cubicBezTo>
                    <a:pt x="12" y="12"/>
                    <a:pt x="12" y="12"/>
                    <a:pt x="12" y="12"/>
                  </a:cubicBezTo>
                  <a:cubicBezTo>
                    <a:pt x="13" y="12"/>
                    <a:pt x="14" y="11"/>
                    <a:pt x="14" y="11"/>
                  </a:cubicBezTo>
                  <a:cubicBezTo>
                    <a:pt x="17" y="1"/>
                    <a:pt x="17" y="1"/>
                    <a:pt x="17" y="1"/>
                  </a:cubicBezTo>
                  <a:cubicBezTo>
                    <a:pt x="17" y="0"/>
                    <a:pt x="19" y="0"/>
                    <a:pt x="20" y="1"/>
                  </a:cubicBezTo>
                  <a:close/>
                </a:path>
              </a:pathLst>
            </a:custGeom>
            <a:solidFill>
              <a:srgbClr val="B1D7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70" name="Rectangle 184">
              <a:extLst>
                <a:ext uri="{FF2B5EF4-FFF2-40B4-BE49-F238E27FC236}">
                  <a16:creationId xmlns:a16="http://schemas.microsoft.com/office/drawing/2014/main" id="{CE5A1AA3-7B6A-492E-89DC-A48E51135652}"/>
                </a:ext>
              </a:extLst>
            </p:cNvPr>
            <p:cNvSpPr>
              <a:spLocks noChangeArrowheads="1"/>
            </p:cNvSpPr>
            <p:nvPr/>
          </p:nvSpPr>
          <p:spPr bwMode="auto">
            <a:xfrm>
              <a:off x="8573150" y="5347332"/>
              <a:ext cx="758307" cy="22525"/>
            </a:xfrm>
            <a:prstGeom prst="rect">
              <a:avLst/>
            </a:prstGeom>
            <a:solidFill>
              <a:srgbClr val="B1D7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71" name="Rectangle 185">
              <a:extLst>
                <a:ext uri="{FF2B5EF4-FFF2-40B4-BE49-F238E27FC236}">
                  <a16:creationId xmlns:a16="http://schemas.microsoft.com/office/drawing/2014/main" id="{52480290-7A75-467F-8A68-B9ED95BE315C}"/>
                </a:ext>
              </a:extLst>
            </p:cNvPr>
            <p:cNvSpPr>
              <a:spLocks noChangeArrowheads="1"/>
            </p:cNvSpPr>
            <p:nvPr/>
          </p:nvSpPr>
          <p:spPr bwMode="auto">
            <a:xfrm>
              <a:off x="8573150" y="5004466"/>
              <a:ext cx="758307" cy="37541"/>
            </a:xfrm>
            <a:prstGeom prst="rect">
              <a:avLst/>
            </a:prstGeom>
            <a:solidFill>
              <a:srgbClr val="FF5A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72" name="Rectangle 186">
              <a:extLst>
                <a:ext uri="{FF2B5EF4-FFF2-40B4-BE49-F238E27FC236}">
                  <a16:creationId xmlns:a16="http://schemas.microsoft.com/office/drawing/2014/main" id="{1CA4DCA2-F2E4-4C16-A51D-33071C3C894F}"/>
                </a:ext>
              </a:extLst>
            </p:cNvPr>
            <p:cNvSpPr>
              <a:spLocks noChangeArrowheads="1"/>
            </p:cNvSpPr>
            <p:nvPr/>
          </p:nvSpPr>
          <p:spPr bwMode="auto">
            <a:xfrm>
              <a:off x="8573150" y="5432422"/>
              <a:ext cx="758307" cy="17519"/>
            </a:xfrm>
            <a:prstGeom prst="rect">
              <a:avLst/>
            </a:prstGeom>
            <a:solidFill>
              <a:srgbClr val="B1D7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73" name="Rectangle 187">
              <a:extLst>
                <a:ext uri="{FF2B5EF4-FFF2-40B4-BE49-F238E27FC236}">
                  <a16:creationId xmlns:a16="http://schemas.microsoft.com/office/drawing/2014/main" id="{680E46C1-2C0C-4A87-8B17-888BA3B48BDC}"/>
                </a:ext>
              </a:extLst>
            </p:cNvPr>
            <p:cNvSpPr>
              <a:spLocks noChangeArrowheads="1"/>
            </p:cNvSpPr>
            <p:nvPr/>
          </p:nvSpPr>
          <p:spPr bwMode="auto">
            <a:xfrm>
              <a:off x="8573150" y="5502496"/>
              <a:ext cx="347871" cy="22525"/>
            </a:xfrm>
            <a:prstGeom prst="rect">
              <a:avLst/>
            </a:prstGeom>
            <a:solidFill>
              <a:srgbClr val="B1D7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74" name="Oval 188">
              <a:extLst>
                <a:ext uri="{FF2B5EF4-FFF2-40B4-BE49-F238E27FC236}">
                  <a16:creationId xmlns:a16="http://schemas.microsoft.com/office/drawing/2014/main" id="{ECB40DE6-C945-4FCF-93E3-EBCA70F35434}"/>
                </a:ext>
              </a:extLst>
            </p:cNvPr>
            <p:cNvSpPr>
              <a:spLocks noChangeArrowheads="1"/>
            </p:cNvSpPr>
            <p:nvPr/>
          </p:nvSpPr>
          <p:spPr bwMode="auto">
            <a:xfrm>
              <a:off x="7802331" y="4946906"/>
              <a:ext cx="605644" cy="603142"/>
            </a:xfrm>
            <a:prstGeom prst="ellipse">
              <a:avLst/>
            </a:prstGeom>
            <a:solidFill>
              <a:srgbClr val="4848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75" name="Freeform 189">
              <a:extLst>
                <a:ext uri="{FF2B5EF4-FFF2-40B4-BE49-F238E27FC236}">
                  <a16:creationId xmlns:a16="http://schemas.microsoft.com/office/drawing/2014/main" id="{A68DACC9-D5B2-4737-8B23-EDC505161773}"/>
                </a:ext>
              </a:extLst>
            </p:cNvPr>
            <p:cNvSpPr>
              <a:spLocks/>
            </p:cNvSpPr>
            <p:nvPr/>
          </p:nvSpPr>
          <p:spPr bwMode="auto">
            <a:xfrm>
              <a:off x="7967506" y="5016980"/>
              <a:ext cx="295314" cy="185197"/>
            </a:xfrm>
            <a:custGeom>
              <a:avLst/>
              <a:gdLst>
                <a:gd name="T0" fmla="*/ 4 w 63"/>
                <a:gd name="T1" fmla="*/ 35 h 39"/>
                <a:gd name="T2" fmla="*/ 6 w 63"/>
                <a:gd name="T3" fmla="*/ 14 h 39"/>
                <a:gd name="T4" fmla="*/ 32 w 63"/>
                <a:gd name="T5" fmla="*/ 5 h 39"/>
                <a:gd name="T6" fmla="*/ 46 w 63"/>
                <a:gd name="T7" fmla="*/ 4 h 39"/>
                <a:gd name="T8" fmla="*/ 63 w 63"/>
                <a:gd name="T9" fmla="*/ 6 h 39"/>
                <a:gd name="T10" fmla="*/ 56 w 63"/>
                <a:gd name="T11" fmla="*/ 26 h 39"/>
                <a:gd name="T12" fmla="*/ 53 w 63"/>
                <a:gd name="T13" fmla="*/ 39 h 39"/>
                <a:gd name="T14" fmla="*/ 5 w 63"/>
                <a:gd name="T15" fmla="*/ 39 h 39"/>
                <a:gd name="T16" fmla="*/ 4 w 63"/>
                <a:gd name="T17" fmla="*/ 3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39">
                  <a:moveTo>
                    <a:pt x="4" y="35"/>
                  </a:moveTo>
                  <a:cubicBezTo>
                    <a:pt x="4" y="35"/>
                    <a:pt x="0" y="21"/>
                    <a:pt x="6" y="14"/>
                  </a:cubicBezTo>
                  <a:cubicBezTo>
                    <a:pt x="11" y="8"/>
                    <a:pt x="23" y="1"/>
                    <a:pt x="32" y="5"/>
                  </a:cubicBezTo>
                  <a:cubicBezTo>
                    <a:pt x="32" y="5"/>
                    <a:pt x="39" y="0"/>
                    <a:pt x="46" y="4"/>
                  </a:cubicBezTo>
                  <a:cubicBezTo>
                    <a:pt x="52" y="8"/>
                    <a:pt x="62" y="11"/>
                    <a:pt x="63" y="6"/>
                  </a:cubicBezTo>
                  <a:cubicBezTo>
                    <a:pt x="63" y="6"/>
                    <a:pt x="63" y="23"/>
                    <a:pt x="56" y="26"/>
                  </a:cubicBezTo>
                  <a:cubicBezTo>
                    <a:pt x="53" y="39"/>
                    <a:pt x="53" y="39"/>
                    <a:pt x="53" y="39"/>
                  </a:cubicBezTo>
                  <a:cubicBezTo>
                    <a:pt x="5" y="39"/>
                    <a:pt x="5" y="39"/>
                    <a:pt x="5" y="39"/>
                  </a:cubicBezTo>
                  <a:lnTo>
                    <a:pt x="4" y="35"/>
                  </a:ln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76" name="Freeform 190">
              <a:extLst>
                <a:ext uri="{FF2B5EF4-FFF2-40B4-BE49-F238E27FC236}">
                  <a16:creationId xmlns:a16="http://schemas.microsoft.com/office/drawing/2014/main" id="{6F549357-C41F-42F1-87BB-DAFEE845681F}"/>
                </a:ext>
              </a:extLst>
            </p:cNvPr>
            <p:cNvSpPr>
              <a:spLocks/>
            </p:cNvSpPr>
            <p:nvPr/>
          </p:nvSpPr>
          <p:spPr bwMode="auto">
            <a:xfrm>
              <a:off x="7812342" y="5352337"/>
              <a:ext cx="578115" cy="455484"/>
            </a:xfrm>
            <a:custGeom>
              <a:avLst/>
              <a:gdLst>
                <a:gd name="T0" fmla="*/ 113 w 123"/>
                <a:gd name="T1" fmla="*/ 21 h 97"/>
                <a:gd name="T2" fmla="*/ 70 w 123"/>
                <a:gd name="T3" fmla="*/ 0 h 97"/>
                <a:gd name="T4" fmla="*/ 61 w 123"/>
                <a:gd name="T5" fmla="*/ 3 h 97"/>
                <a:gd name="T6" fmla="*/ 52 w 123"/>
                <a:gd name="T7" fmla="*/ 0 h 97"/>
                <a:gd name="T8" fmla="*/ 10 w 123"/>
                <a:gd name="T9" fmla="*/ 21 h 97"/>
                <a:gd name="T10" fmla="*/ 0 w 123"/>
                <a:gd name="T11" fmla="*/ 97 h 97"/>
                <a:gd name="T12" fmla="*/ 16 w 123"/>
                <a:gd name="T13" fmla="*/ 97 h 97"/>
                <a:gd name="T14" fmla="*/ 25 w 123"/>
                <a:gd name="T15" fmla="*/ 34 h 97"/>
                <a:gd name="T16" fmla="*/ 30 w 123"/>
                <a:gd name="T17" fmla="*/ 66 h 97"/>
                <a:gd name="T18" fmla="*/ 26 w 123"/>
                <a:gd name="T19" fmla="*/ 97 h 97"/>
                <a:gd name="T20" fmla="*/ 60 w 123"/>
                <a:gd name="T21" fmla="*/ 97 h 97"/>
                <a:gd name="T22" fmla="*/ 62 w 123"/>
                <a:gd name="T23" fmla="*/ 97 h 97"/>
                <a:gd name="T24" fmla="*/ 96 w 123"/>
                <a:gd name="T25" fmla="*/ 97 h 97"/>
                <a:gd name="T26" fmla="*/ 92 w 123"/>
                <a:gd name="T27" fmla="*/ 66 h 97"/>
                <a:gd name="T28" fmla="*/ 98 w 123"/>
                <a:gd name="T29" fmla="*/ 34 h 97"/>
                <a:gd name="T30" fmla="*/ 107 w 123"/>
                <a:gd name="T31" fmla="*/ 97 h 97"/>
                <a:gd name="T32" fmla="*/ 123 w 123"/>
                <a:gd name="T33" fmla="*/ 97 h 97"/>
                <a:gd name="T34" fmla="*/ 113 w 123"/>
                <a:gd name="T35" fmla="*/ 2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 h="97">
                  <a:moveTo>
                    <a:pt x="113" y="21"/>
                  </a:moveTo>
                  <a:cubicBezTo>
                    <a:pt x="105" y="7"/>
                    <a:pt x="70" y="0"/>
                    <a:pt x="70" y="0"/>
                  </a:cubicBezTo>
                  <a:cubicBezTo>
                    <a:pt x="61" y="3"/>
                    <a:pt x="61" y="3"/>
                    <a:pt x="61" y="3"/>
                  </a:cubicBezTo>
                  <a:cubicBezTo>
                    <a:pt x="52" y="0"/>
                    <a:pt x="52" y="0"/>
                    <a:pt x="52" y="0"/>
                  </a:cubicBezTo>
                  <a:cubicBezTo>
                    <a:pt x="52" y="0"/>
                    <a:pt x="18" y="7"/>
                    <a:pt x="10" y="21"/>
                  </a:cubicBezTo>
                  <a:cubicBezTo>
                    <a:pt x="0" y="97"/>
                    <a:pt x="0" y="97"/>
                    <a:pt x="0" y="97"/>
                  </a:cubicBezTo>
                  <a:cubicBezTo>
                    <a:pt x="16" y="97"/>
                    <a:pt x="16" y="97"/>
                    <a:pt x="16" y="97"/>
                  </a:cubicBezTo>
                  <a:cubicBezTo>
                    <a:pt x="25" y="34"/>
                    <a:pt x="25" y="34"/>
                    <a:pt x="25" y="34"/>
                  </a:cubicBezTo>
                  <a:cubicBezTo>
                    <a:pt x="25" y="34"/>
                    <a:pt x="31" y="54"/>
                    <a:pt x="30" y="66"/>
                  </a:cubicBezTo>
                  <a:cubicBezTo>
                    <a:pt x="30" y="78"/>
                    <a:pt x="26" y="97"/>
                    <a:pt x="26" y="97"/>
                  </a:cubicBezTo>
                  <a:cubicBezTo>
                    <a:pt x="60" y="97"/>
                    <a:pt x="60" y="97"/>
                    <a:pt x="60" y="97"/>
                  </a:cubicBezTo>
                  <a:cubicBezTo>
                    <a:pt x="62" y="97"/>
                    <a:pt x="62" y="97"/>
                    <a:pt x="62" y="97"/>
                  </a:cubicBezTo>
                  <a:cubicBezTo>
                    <a:pt x="96" y="97"/>
                    <a:pt x="96" y="97"/>
                    <a:pt x="96" y="97"/>
                  </a:cubicBezTo>
                  <a:cubicBezTo>
                    <a:pt x="96" y="97"/>
                    <a:pt x="93" y="78"/>
                    <a:pt x="92" y="66"/>
                  </a:cubicBezTo>
                  <a:cubicBezTo>
                    <a:pt x="92" y="54"/>
                    <a:pt x="98" y="34"/>
                    <a:pt x="98" y="34"/>
                  </a:cubicBezTo>
                  <a:cubicBezTo>
                    <a:pt x="107" y="97"/>
                    <a:pt x="107" y="97"/>
                    <a:pt x="107" y="97"/>
                  </a:cubicBezTo>
                  <a:cubicBezTo>
                    <a:pt x="123" y="97"/>
                    <a:pt x="123" y="97"/>
                    <a:pt x="123" y="97"/>
                  </a:cubicBezTo>
                  <a:lnTo>
                    <a:pt x="113" y="21"/>
                  </a:lnTo>
                  <a:close/>
                </a:path>
              </a:pathLst>
            </a:custGeom>
            <a:solidFill>
              <a:srgbClr val="0A4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77" name="Freeform 191">
              <a:extLst>
                <a:ext uri="{FF2B5EF4-FFF2-40B4-BE49-F238E27FC236}">
                  <a16:creationId xmlns:a16="http://schemas.microsoft.com/office/drawing/2014/main" id="{6C7B6911-4F18-45EA-8865-E270E316EF5D}"/>
                </a:ext>
              </a:extLst>
            </p:cNvPr>
            <p:cNvSpPr>
              <a:spLocks/>
            </p:cNvSpPr>
            <p:nvPr/>
          </p:nvSpPr>
          <p:spPr bwMode="auto">
            <a:xfrm>
              <a:off x="8052597" y="5289770"/>
              <a:ext cx="97605" cy="117626"/>
            </a:xfrm>
            <a:custGeom>
              <a:avLst/>
              <a:gdLst>
                <a:gd name="T0" fmla="*/ 21 w 21"/>
                <a:gd name="T1" fmla="*/ 0 h 25"/>
                <a:gd name="T2" fmla="*/ 21 w 21"/>
                <a:gd name="T3" fmla="*/ 13 h 25"/>
                <a:gd name="T4" fmla="*/ 11 w 21"/>
                <a:gd name="T5" fmla="*/ 25 h 25"/>
                <a:gd name="T6" fmla="*/ 0 w 21"/>
                <a:gd name="T7" fmla="*/ 13 h 25"/>
                <a:gd name="T8" fmla="*/ 0 w 21"/>
                <a:gd name="T9" fmla="*/ 0 h 25"/>
                <a:gd name="T10" fmla="*/ 21 w 21"/>
                <a:gd name="T11" fmla="*/ 0 h 25"/>
              </a:gdLst>
              <a:ahLst/>
              <a:cxnLst>
                <a:cxn ang="0">
                  <a:pos x="T0" y="T1"/>
                </a:cxn>
                <a:cxn ang="0">
                  <a:pos x="T2" y="T3"/>
                </a:cxn>
                <a:cxn ang="0">
                  <a:pos x="T4" y="T5"/>
                </a:cxn>
                <a:cxn ang="0">
                  <a:pos x="T6" y="T7"/>
                </a:cxn>
                <a:cxn ang="0">
                  <a:pos x="T8" y="T9"/>
                </a:cxn>
                <a:cxn ang="0">
                  <a:pos x="T10" y="T11"/>
                </a:cxn>
              </a:cxnLst>
              <a:rect l="0" t="0" r="r" b="b"/>
              <a:pathLst>
                <a:path w="21" h="25">
                  <a:moveTo>
                    <a:pt x="21" y="0"/>
                  </a:moveTo>
                  <a:cubicBezTo>
                    <a:pt x="21" y="13"/>
                    <a:pt x="21" y="13"/>
                    <a:pt x="21" y="13"/>
                  </a:cubicBezTo>
                  <a:cubicBezTo>
                    <a:pt x="21" y="13"/>
                    <a:pt x="19" y="23"/>
                    <a:pt x="11" y="25"/>
                  </a:cubicBezTo>
                  <a:cubicBezTo>
                    <a:pt x="2" y="22"/>
                    <a:pt x="0" y="13"/>
                    <a:pt x="0" y="13"/>
                  </a:cubicBezTo>
                  <a:cubicBezTo>
                    <a:pt x="0" y="0"/>
                    <a:pt x="0" y="0"/>
                    <a:pt x="0" y="0"/>
                  </a:cubicBezTo>
                  <a:lnTo>
                    <a:pt x="21" y="0"/>
                  </a:lnTo>
                  <a:close/>
                </a:path>
              </a:pathLst>
            </a:custGeom>
            <a:solidFill>
              <a:srgbClr val="FFA6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78" name="Freeform 192">
              <a:extLst>
                <a:ext uri="{FF2B5EF4-FFF2-40B4-BE49-F238E27FC236}">
                  <a16:creationId xmlns:a16="http://schemas.microsoft.com/office/drawing/2014/main" id="{6BF02707-C4BA-47E0-B05C-E88A3072B237}"/>
                </a:ext>
              </a:extLst>
            </p:cNvPr>
            <p:cNvSpPr>
              <a:spLocks/>
            </p:cNvSpPr>
            <p:nvPr/>
          </p:nvSpPr>
          <p:spPr bwMode="auto">
            <a:xfrm>
              <a:off x="8052597" y="5282262"/>
              <a:ext cx="97605" cy="50053"/>
            </a:xfrm>
            <a:custGeom>
              <a:avLst/>
              <a:gdLst>
                <a:gd name="T0" fmla="*/ 21 w 21"/>
                <a:gd name="T1" fmla="*/ 0 h 11"/>
                <a:gd name="T2" fmla="*/ 21 w 21"/>
                <a:gd name="T3" fmla="*/ 8 h 11"/>
                <a:gd name="T4" fmla="*/ 11 w 21"/>
                <a:gd name="T5" fmla="*/ 11 h 11"/>
                <a:gd name="T6" fmla="*/ 0 w 21"/>
                <a:gd name="T7" fmla="*/ 8 h 11"/>
                <a:gd name="T8" fmla="*/ 0 w 21"/>
                <a:gd name="T9" fmla="*/ 0 h 11"/>
                <a:gd name="T10" fmla="*/ 21 w 21"/>
                <a:gd name="T11" fmla="*/ 0 h 11"/>
              </a:gdLst>
              <a:ahLst/>
              <a:cxnLst>
                <a:cxn ang="0">
                  <a:pos x="T0" y="T1"/>
                </a:cxn>
                <a:cxn ang="0">
                  <a:pos x="T2" y="T3"/>
                </a:cxn>
                <a:cxn ang="0">
                  <a:pos x="T4" y="T5"/>
                </a:cxn>
                <a:cxn ang="0">
                  <a:pos x="T6" y="T7"/>
                </a:cxn>
                <a:cxn ang="0">
                  <a:pos x="T8" y="T9"/>
                </a:cxn>
                <a:cxn ang="0">
                  <a:pos x="T10" y="T11"/>
                </a:cxn>
              </a:cxnLst>
              <a:rect l="0" t="0" r="r" b="b"/>
              <a:pathLst>
                <a:path w="21" h="11">
                  <a:moveTo>
                    <a:pt x="21" y="0"/>
                  </a:moveTo>
                  <a:cubicBezTo>
                    <a:pt x="21" y="8"/>
                    <a:pt x="21" y="8"/>
                    <a:pt x="21" y="8"/>
                  </a:cubicBezTo>
                  <a:cubicBezTo>
                    <a:pt x="18" y="10"/>
                    <a:pt x="14" y="11"/>
                    <a:pt x="11" y="11"/>
                  </a:cubicBezTo>
                  <a:cubicBezTo>
                    <a:pt x="7" y="11"/>
                    <a:pt x="3" y="10"/>
                    <a:pt x="0" y="8"/>
                  </a:cubicBezTo>
                  <a:cubicBezTo>
                    <a:pt x="0" y="0"/>
                    <a:pt x="0" y="0"/>
                    <a:pt x="0" y="0"/>
                  </a:cubicBezTo>
                  <a:lnTo>
                    <a:pt x="21" y="0"/>
                  </a:lnTo>
                  <a:close/>
                </a:path>
              </a:pathLst>
            </a:custGeom>
            <a:solidFill>
              <a:srgbClr val="E57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79" name="Freeform 193">
              <a:extLst>
                <a:ext uri="{FF2B5EF4-FFF2-40B4-BE49-F238E27FC236}">
                  <a16:creationId xmlns:a16="http://schemas.microsoft.com/office/drawing/2014/main" id="{B36C78B5-4FD7-4F71-9EF0-2E6B09F67D88}"/>
                </a:ext>
              </a:extLst>
            </p:cNvPr>
            <p:cNvSpPr>
              <a:spLocks/>
            </p:cNvSpPr>
            <p:nvPr/>
          </p:nvSpPr>
          <p:spPr bwMode="auto">
            <a:xfrm>
              <a:off x="8005047" y="5122092"/>
              <a:ext cx="197711" cy="197711"/>
            </a:xfrm>
            <a:custGeom>
              <a:avLst/>
              <a:gdLst>
                <a:gd name="T0" fmla="*/ 42 w 42"/>
                <a:gd name="T1" fmla="*/ 7 h 42"/>
                <a:gd name="T2" fmla="*/ 26 w 42"/>
                <a:gd name="T3" fmla="*/ 0 h 42"/>
                <a:gd name="T4" fmla="*/ 0 w 42"/>
                <a:gd name="T5" fmla="*/ 7 h 42"/>
                <a:gd name="T6" fmla="*/ 0 w 42"/>
                <a:gd name="T7" fmla="*/ 15 h 42"/>
                <a:gd name="T8" fmla="*/ 6 w 42"/>
                <a:gd name="T9" fmla="*/ 34 h 42"/>
                <a:gd name="T10" fmla="*/ 21 w 42"/>
                <a:gd name="T11" fmla="*/ 42 h 42"/>
                <a:gd name="T12" fmla="*/ 35 w 42"/>
                <a:gd name="T13" fmla="*/ 34 h 42"/>
                <a:gd name="T14" fmla="*/ 42 w 42"/>
                <a:gd name="T15" fmla="*/ 15 h 42"/>
                <a:gd name="T16" fmla="*/ 42 w 42"/>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42" y="7"/>
                  </a:moveTo>
                  <a:cubicBezTo>
                    <a:pt x="32" y="7"/>
                    <a:pt x="26" y="0"/>
                    <a:pt x="26" y="0"/>
                  </a:cubicBezTo>
                  <a:cubicBezTo>
                    <a:pt x="20" y="5"/>
                    <a:pt x="0" y="7"/>
                    <a:pt x="0" y="7"/>
                  </a:cubicBezTo>
                  <a:cubicBezTo>
                    <a:pt x="0" y="15"/>
                    <a:pt x="0" y="15"/>
                    <a:pt x="0" y="15"/>
                  </a:cubicBezTo>
                  <a:cubicBezTo>
                    <a:pt x="0" y="21"/>
                    <a:pt x="2" y="29"/>
                    <a:pt x="6" y="34"/>
                  </a:cubicBezTo>
                  <a:cubicBezTo>
                    <a:pt x="10" y="39"/>
                    <a:pt x="15" y="42"/>
                    <a:pt x="21" y="42"/>
                  </a:cubicBezTo>
                  <a:cubicBezTo>
                    <a:pt x="26" y="42"/>
                    <a:pt x="32" y="39"/>
                    <a:pt x="35" y="34"/>
                  </a:cubicBezTo>
                  <a:cubicBezTo>
                    <a:pt x="39" y="29"/>
                    <a:pt x="42" y="21"/>
                    <a:pt x="42" y="15"/>
                  </a:cubicBezTo>
                  <a:lnTo>
                    <a:pt x="42" y="7"/>
                  </a:lnTo>
                  <a:close/>
                </a:path>
              </a:pathLst>
            </a:custGeom>
            <a:solidFill>
              <a:srgbClr val="FFA6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80" name="Oval 194">
              <a:extLst>
                <a:ext uri="{FF2B5EF4-FFF2-40B4-BE49-F238E27FC236}">
                  <a16:creationId xmlns:a16="http://schemas.microsoft.com/office/drawing/2014/main" id="{5D8D0EE2-E142-406F-A4AD-E19CB03FCF5A}"/>
                </a:ext>
              </a:extLst>
            </p:cNvPr>
            <p:cNvSpPr>
              <a:spLocks noChangeArrowheads="1"/>
            </p:cNvSpPr>
            <p:nvPr/>
          </p:nvSpPr>
          <p:spPr bwMode="auto">
            <a:xfrm>
              <a:off x="7975015" y="5172145"/>
              <a:ext cx="52557" cy="52557"/>
            </a:xfrm>
            <a:prstGeom prst="ellipse">
              <a:avLst/>
            </a:prstGeom>
            <a:solidFill>
              <a:srgbClr val="FFA6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81" name="Oval 195">
              <a:extLst>
                <a:ext uri="{FF2B5EF4-FFF2-40B4-BE49-F238E27FC236}">
                  <a16:creationId xmlns:a16="http://schemas.microsoft.com/office/drawing/2014/main" id="{BDC1F731-50CE-4B53-94CE-243F62A8FBDF}"/>
                </a:ext>
              </a:extLst>
            </p:cNvPr>
            <p:cNvSpPr>
              <a:spLocks noChangeArrowheads="1"/>
            </p:cNvSpPr>
            <p:nvPr/>
          </p:nvSpPr>
          <p:spPr bwMode="auto">
            <a:xfrm>
              <a:off x="8172725" y="5172145"/>
              <a:ext cx="57562" cy="52557"/>
            </a:xfrm>
            <a:prstGeom prst="ellipse">
              <a:avLst/>
            </a:prstGeom>
            <a:solidFill>
              <a:srgbClr val="FFA6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82" name="Oval 196">
              <a:extLst>
                <a:ext uri="{FF2B5EF4-FFF2-40B4-BE49-F238E27FC236}">
                  <a16:creationId xmlns:a16="http://schemas.microsoft.com/office/drawing/2014/main" id="{894B62C1-A931-41B4-A0F8-F3DC1EE38B3A}"/>
                </a:ext>
              </a:extLst>
            </p:cNvPr>
            <p:cNvSpPr>
              <a:spLocks noChangeArrowheads="1"/>
            </p:cNvSpPr>
            <p:nvPr/>
          </p:nvSpPr>
          <p:spPr bwMode="auto">
            <a:xfrm>
              <a:off x="9726877" y="651293"/>
              <a:ext cx="888445" cy="883440"/>
            </a:xfrm>
            <a:prstGeom prst="ellipse">
              <a:avLst/>
            </a:prstGeom>
            <a:solidFill>
              <a:srgbClr val="FBBE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83" name="Freeform 197">
              <a:extLst>
                <a:ext uri="{FF2B5EF4-FFF2-40B4-BE49-F238E27FC236}">
                  <a16:creationId xmlns:a16="http://schemas.microsoft.com/office/drawing/2014/main" id="{95B5CCFA-BA44-47A1-84A5-F48B1B5AD039}"/>
                </a:ext>
              </a:extLst>
            </p:cNvPr>
            <p:cNvSpPr>
              <a:spLocks/>
            </p:cNvSpPr>
            <p:nvPr/>
          </p:nvSpPr>
          <p:spPr bwMode="auto">
            <a:xfrm>
              <a:off x="9862021" y="651293"/>
              <a:ext cx="753302" cy="883440"/>
            </a:xfrm>
            <a:custGeom>
              <a:avLst/>
              <a:gdLst>
                <a:gd name="T0" fmla="*/ 65 w 160"/>
                <a:gd name="T1" fmla="*/ 0 h 188"/>
                <a:gd name="T2" fmla="*/ 64 w 160"/>
                <a:gd name="T3" fmla="*/ 0 h 188"/>
                <a:gd name="T4" fmla="*/ 107 w 160"/>
                <a:gd name="T5" fmla="*/ 76 h 188"/>
                <a:gd name="T6" fmla="*/ 19 w 160"/>
                <a:gd name="T7" fmla="*/ 164 h 188"/>
                <a:gd name="T8" fmla="*/ 0 w 160"/>
                <a:gd name="T9" fmla="*/ 162 h 188"/>
                <a:gd name="T10" fmla="*/ 65 w 160"/>
                <a:gd name="T11" fmla="*/ 188 h 188"/>
                <a:gd name="T12" fmla="*/ 160 w 160"/>
                <a:gd name="T13" fmla="*/ 94 h 188"/>
                <a:gd name="T14" fmla="*/ 65 w 160"/>
                <a:gd name="T15" fmla="*/ 0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188">
                  <a:moveTo>
                    <a:pt x="65" y="0"/>
                  </a:moveTo>
                  <a:cubicBezTo>
                    <a:pt x="65" y="0"/>
                    <a:pt x="64" y="0"/>
                    <a:pt x="64" y="0"/>
                  </a:cubicBezTo>
                  <a:cubicBezTo>
                    <a:pt x="90" y="15"/>
                    <a:pt x="107" y="43"/>
                    <a:pt x="107" y="76"/>
                  </a:cubicBezTo>
                  <a:cubicBezTo>
                    <a:pt x="107" y="125"/>
                    <a:pt x="68" y="164"/>
                    <a:pt x="19" y="164"/>
                  </a:cubicBezTo>
                  <a:cubicBezTo>
                    <a:pt x="13" y="164"/>
                    <a:pt x="6" y="163"/>
                    <a:pt x="0" y="162"/>
                  </a:cubicBezTo>
                  <a:cubicBezTo>
                    <a:pt x="17" y="178"/>
                    <a:pt x="40" y="188"/>
                    <a:pt x="65" y="188"/>
                  </a:cubicBezTo>
                  <a:cubicBezTo>
                    <a:pt x="118" y="188"/>
                    <a:pt x="160" y="146"/>
                    <a:pt x="160" y="94"/>
                  </a:cubicBezTo>
                  <a:cubicBezTo>
                    <a:pt x="160" y="42"/>
                    <a:pt x="118" y="0"/>
                    <a:pt x="65" y="0"/>
                  </a:cubicBezTo>
                  <a:close/>
                </a:path>
              </a:pathLst>
            </a:custGeom>
            <a:solidFill>
              <a:srgbClr val="F9A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84" name="Freeform 198">
              <a:extLst>
                <a:ext uri="{FF2B5EF4-FFF2-40B4-BE49-F238E27FC236}">
                  <a16:creationId xmlns:a16="http://schemas.microsoft.com/office/drawing/2014/main" id="{83BC7249-D8CE-4413-ACC7-A62335B8E614}"/>
                </a:ext>
              </a:extLst>
            </p:cNvPr>
            <p:cNvSpPr>
              <a:spLocks/>
            </p:cNvSpPr>
            <p:nvPr/>
          </p:nvSpPr>
          <p:spPr bwMode="auto">
            <a:xfrm>
              <a:off x="5472355" y="2807130"/>
              <a:ext cx="978541" cy="400426"/>
            </a:xfrm>
            <a:custGeom>
              <a:avLst/>
              <a:gdLst>
                <a:gd name="T0" fmla="*/ 187 w 208"/>
                <a:gd name="T1" fmla="*/ 85 h 85"/>
                <a:gd name="T2" fmla="*/ 188 w 208"/>
                <a:gd name="T3" fmla="*/ 55 h 85"/>
                <a:gd name="T4" fmla="*/ 188 w 208"/>
                <a:gd name="T5" fmla="*/ 55 h 85"/>
                <a:gd name="T6" fmla="*/ 188 w 208"/>
                <a:gd name="T7" fmla="*/ 54 h 85"/>
                <a:gd name="T8" fmla="*/ 150 w 208"/>
                <a:gd name="T9" fmla="*/ 16 h 85"/>
                <a:gd name="T10" fmla="*/ 131 w 208"/>
                <a:gd name="T11" fmla="*/ 21 h 85"/>
                <a:gd name="T12" fmla="*/ 97 w 208"/>
                <a:gd name="T13" fmla="*/ 0 h 85"/>
                <a:gd name="T14" fmla="*/ 57 w 208"/>
                <a:gd name="T15" fmla="*/ 39 h 85"/>
                <a:gd name="T16" fmla="*/ 57 w 208"/>
                <a:gd name="T17" fmla="*/ 43 h 85"/>
                <a:gd name="T18" fmla="*/ 45 w 208"/>
                <a:gd name="T19" fmla="*/ 41 h 85"/>
                <a:gd name="T20" fmla="*/ 6 w 208"/>
                <a:gd name="T21" fmla="*/ 61 h 85"/>
                <a:gd name="T22" fmla="*/ 19 w 208"/>
                <a:gd name="T23" fmla="*/ 85 h 85"/>
                <a:gd name="T24" fmla="*/ 187 w 208"/>
                <a:gd name="T25"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85">
                  <a:moveTo>
                    <a:pt x="187" y="85"/>
                  </a:moveTo>
                  <a:cubicBezTo>
                    <a:pt x="207" y="85"/>
                    <a:pt x="208" y="56"/>
                    <a:pt x="188" y="55"/>
                  </a:cubicBezTo>
                  <a:cubicBezTo>
                    <a:pt x="188" y="55"/>
                    <a:pt x="188" y="55"/>
                    <a:pt x="188" y="55"/>
                  </a:cubicBezTo>
                  <a:cubicBezTo>
                    <a:pt x="188" y="54"/>
                    <a:pt x="188" y="54"/>
                    <a:pt x="188" y="54"/>
                  </a:cubicBezTo>
                  <a:cubicBezTo>
                    <a:pt x="188" y="33"/>
                    <a:pt x="171" y="16"/>
                    <a:pt x="150" y="16"/>
                  </a:cubicBezTo>
                  <a:cubicBezTo>
                    <a:pt x="143" y="16"/>
                    <a:pt x="137" y="18"/>
                    <a:pt x="131" y="21"/>
                  </a:cubicBezTo>
                  <a:cubicBezTo>
                    <a:pt x="125" y="8"/>
                    <a:pt x="112" y="0"/>
                    <a:pt x="97" y="0"/>
                  </a:cubicBezTo>
                  <a:cubicBezTo>
                    <a:pt x="75" y="0"/>
                    <a:pt x="57" y="18"/>
                    <a:pt x="57" y="39"/>
                  </a:cubicBezTo>
                  <a:cubicBezTo>
                    <a:pt x="57" y="41"/>
                    <a:pt x="57" y="42"/>
                    <a:pt x="57" y="43"/>
                  </a:cubicBezTo>
                  <a:cubicBezTo>
                    <a:pt x="53" y="42"/>
                    <a:pt x="49" y="41"/>
                    <a:pt x="45" y="41"/>
                  </a:cubicBezTo>
                  <a:cubicBezTo>
                    <a:pt x="29" y="41"/>
                    <a:pt x="15" y="49"/>
                    <a:pt x="6" y="61"/>
                  </a:cubicBezTo>
                  <a:cubicBezTo>
                    <a:pt x="0" y="72"/>
                    <a:pt x="7" y="85"/>
                    <a:pt x="19" y="85"/>
                  </a:cubicBezTo>
                  <a:lnTo>
                    <a:pt x="187" y="85"/>
                  </a:lnTo>
                  <a:close/>
                </a:path>
              </a:pathLst>
            </a:custGeom>
            <a:solidFill>
              <a:srgbClr val="CEF2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85" name="Freeform 199">
              <a:extLst>
                <a:ext uri="{FF2B5EF4-FFF2-40B4-BE49-F238E27FC236}">
                  <a16:creationId xmlns:a16="http://schemas.microsoft.com/office/drawing/2014/main" id="{2CEF112A-DDF2-4FB7-9195-AAB13ED6D774}"/>
                </a:ext>
              </a:extLst>
            </p:cNvPr>
            <p:cNvSpPr>
              <a:spLocks/>
            </p:cNvSpPr>
            <p:nvPr/>
          </p:nvSpPr>
          <p:spPr bwMode="auto">
            <a:xfrm>
              <a:off x="8052597" y="1558304"/>
              <a:ext cx="1283866" cy="520553"/>
            </a:xfrm>
            <a:custGeom>
              <a:avLst/>
              <a:gdLst>
                <a:gd name="T0" fmla="*/ 246 w 273"/>
                <a:gd name="T1" fmla="*/ 111 h 111"/>
                <a:gd name="T2" fmla="*/ 247 w 273"/>
                <a:gd name="T3" fmla="*/ 71 h 111"/>
                <a:gd name="T4" fmla="*/ 246 w 273"/>
                <a:gd name="T5" fmla="*/ 71 h 111"/>
                <a:gd name="T6" fmla="*/ 246 w 273"/>
                <a:gd name="T7" fmla="*/ 71 h 111"/>
                <a:gd name="T8" fmla="*/ 196 w 273"/>
                <a:gd name="T9" fmla="*/ 21 h 111"/>
                <a:gd name="T10" fmla="*/ 172 w 273"/>
                <a:gd name="T11" fmla="*/ 27 h 111"/>
                <a:gd name="T12" fmla="*/ 127 w 273"/>
                <a:gd name="T13" fmla="*/ 0 h 111"/>
                <a:gd name="T14" fmla="*/ 75 w 273"/>
                <a:gd name="T15" fmla="*/ 51 h 111"/>
                <a:gd name="T16" fmla="*/ 75 w 273"/>
                <a:gd name="T17" fmla="*/ 56 h 111"/>
                <a:gd name="T18" fmla="*/ 59 w 273"/>
                <a:gd name="T19" fmla="*/ 53 h 111"/>
                <a:gd name="T20" fmla="*/ 9 w 273"/>
                <a:gd name="T21" fmla="*/ 80 h 111"/>
                <a:gd name="T22" fmla="*/ 26 w 273"/>
                <a:gd name="T23" fmla="*/ 111 h 111"/>
                <a:gd name="T24" fmla="*/ 246 w 273"/>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3" h="111">
                  <a:moveTo>
                    <a:pt x="246" y="111"/>
                  </a:moveTo>
                  <a:cubicBezTo>
                    <a:pt x="271" y="111"/>
                    <a:pt x="273" y="73"/>
                    <a:pt x="247" y="71"/>
                  </a:cubicBezTo>
                  <a:cubicBezTo>
                    <a:pt x="246" y="71"/>
                    <a:pt x="246" y="71"/>
                    <a:pt x="246" y="71"/>
                  </a:cubicBezTo>
                  <a:cubicBezTo>
                    <a:pt x="246" y="71"/>
                    <a:pt x="246" y="71"/>
                    <a:pt x="246" y="71"/>
                  </a:cubicBezTo>
                  <a:cubicBezTo>
                    <a:pt x="246" y="43"/>
                    <a:pt x="224" y="21"/>
                    <a:pt x="196" y="21"/>
                  </a:cubicBezTo>
                  <a:cubicBezTo>
                    <a:pt x="188" y="21"/>
                    <a:pt x="180" y="23"/>
                    <a:pt x="172" y="27"/>
                  </a:cubicBezTo>
                  <a:cubicBezTo>
                    <a:pt x="164" y="11"/>
                    <a:pt x="147" y="0"/>
                    <a:pt x="127" y="0"/>
                  </a:cubicBezTo>
                  <a:cubicBezTo>
                    <a:pt x="98" y="0"/>
                    <a:pt x="75" y="23"/>
                    <a:pt x="75" y="51"/>
                  </a:cubicBezTo>
                  <a:cubicBezTo>
                    <a:pt x="75" y="53"/>
                    <a:pt x="75" y="54"/>
                    <a:pt x="75" y="56"/>
                  </a:cubicBezTo>
                  <a:cubicBezTo>
                    <a:pt x="70" y="54"/>
                    <a:pt x="65" y="53"/>
                    <a:pt x="59" y="53"/>
                  </a:cubicBezTo>
                  <a:cubicBezTo>
                    <a:pt x="38" y="53"/>
                    <a:pt x="20" y="64"/>
                    <a:pt x="9" y="80"/>
                  </a:cubicBezTo>
                  <a:cubicBezTo>
                    <a:pt x="0" y="93"/>
                    <a:pt x="10" y="111"/>
                    <a:pt x="26" y="111"/>
                  </a:cubicBezTo>
                  <a:lnTo>
                    <a:pt x="246" y="111"/>
                  </a:lnTo>
                  <a:close/>
                </a:path>
              </a:pathLst>
            </a:custGeom>
            <a:solidFill>
              <a:srgbClr val="CEF2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86" name="Freeform 200">
              <a:extLst>
                <a:ext uri="{FF2B5EF4-FFF2-40B4-BE49-F238E27FC236}">
                  <a16:creationId xmlns:a16="http://schemas.microsoft.com/office/drawing/2014/main" id="{0F9E2801-E740-4C7B-B099-7BB6CAA0C4E8}"/>
                </a:ext>
              </a:extLst>
            </p:cNvPr>
            <p:cNvSpPr>
              <a:spLocks/>
            </p:cNvSpPr>
            <p:nvPr/>
          </p:nvSpPr>
          <p:spPr bwMode="auto">
            <a:xfrm>
              <a:off x="10555257" y="2023798"/>
              <a:ext cx="1181256" cy="483014"/>
            </a:xfrm>
            <a:custGeom>
              <a:avLst/>
              <a:gdLst>
                <a:gd name="T0" fmla="*/ 25 w 251"/>
                <a:gd name="T1" fmla="*/ 103 h 103"/>
                <a:gd name="T2" fmla="*/ 23 w 251"/>
                <a:gd name="T3" fmla="*/ 66 h 103"/>
                <a:gd name="T4" fmla="*/ 24 w 251"/>
                <a:gd name="T5" fmla="*/ 66 h 103"/>
                <a:gd name="T6" fmla="*/ 24 w 251"/>
                <a:gd name="T7" fmla="*/ 65 h 103"/>
                <a:gd name="T8" fmla="*/ 70 w 251"/>
                <a:gd name="T9" fmla="*/ 20 h 103"/>
                <a:gd name="T10" fmla="*/ 92 w 251"/>
                <a:gd name="T11" fmla="*/ 25 h 103"/>
                <a:gd name="T12" fmla="*/ 134 w 251"/>
                <a:gd name="T13" fmla="*/ 0 h 103"/>
                <a:gd name="T14" fmla="*/ 181 w 251"/>
                <a:gd name="T15" fmla="*/ 48 h 103"/>
                <a:gd name="T16" fmla="*/ 181 w 251"/>
                <a:gd name="T17" fmla="*/ 52 h 103"/>
                <a:gd name="T18" fmla="*/ 196 w 251"/>
                <a:gd name="T19" fmla="*/ 50 h 103"/>
                <a:gd name="T20" fmla="*/ 242 w 251"/>
                <a:gd name="T21" fmla="*/ 74 h 103"/>
                <a:gd name="T22" fmla="*/ 227 w 251"/>
                <a:gd name="T23" fmla="*/ 103 h 103"/>
                <a:gd name="T24" fmla="*/ 25 w 251"/>
                <a:gd name="T25"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103">
                  <a:moveTo>
                    <a:pt x="25" y="103"/>
                  </a:moveTo>
                  <a:cubicBezTo>
                    <a:pt x="1" y="103"/>
                    <a:pt x="0" y="67"/>
                    <a:pt x="23" y="66"/>
                  </a:cubicBezTo>
                  <a:cubicBezTo>
                    <a:pt x="24" y="66"/>
                    <a:pt x="24" y="66"/>
                    <a:pt x="24" y="66"/>
                  </a:cubicBezTo>
                  <a:cubicBezTo>
                    <a:pt x="24" y="65"/>
                    <a:pt x="24" y="65"/>
                    <a:pt x="24" y="65"/>
                  </a:cubicBezTo>
                  <a:cubicBezTo>
                    <a:pt x="24" y="40"/>
                    <a:pt x="45" y="20"/>
                    <a:pt x="70" y="20"/>
                  </a:cubicBezTo>
                  <a:cubicBezTo>
                    <a:pt x="78" y="20"/>
                    <a:pt x="85" y="22"/>
                    <a:pt x="92" y="25"/>
                  </a:cubicBezTo>
                  <a:cubicBezTo>
                    <a:pt x="100" y="10"/>
                    <a:pt x="116" y="0"/>
                    <a:pt x="134" y="0"/>
                  </a:cubicBezTo>
                  <a:cubicBezTo>
                    <a:pt x="160" y="0"/>
                    <a:pt x="181" y="22"/>
                    <a:pt x="181" y="48"/>
                  </a:cubicBezTo>
                  <a:cubicBezTo>
                    <a:pt x="181" y="49"/>
                    <a:pt x="181" y="51"/>
                    <a:pt x="181" y="52"/>
                  </a:cubicBezTo>
                  <a:cubicBezTo>
                    <a:pt x="186" y="51"/>
                    <a:pt x="191" y="50"/>
                    <a:pt x="196" y="50"/>
                  </a:cubicBezTo>
                  <a:cubicBezTo>
                    <a:pt x="216" y="50"/>
                    <a:pt x="232" y="59"/>
                    <a:pt x="242" y="74"/>
                  </a:cubicBezTo>
                  <a:cubicBezTo>
                    <a:pt x="251" y="86"/>
                    <a:pt x="242" y="103"/>
                    <a:pt x="227" y="103"/>
                  </a:cubicBezTo>
                  <a:lnTo>
                    <a:pt x="25" y="103"/>
                  </a:lnTo>
                  <a:close/>
                </a:path>
              </a:pathLst>
            </a:custGeom>
            <a:solidFill>
              <a:srgbClr val="CEF2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87" name="Freeform 201">
              <a:extLst>
                <a:ext uri="{FF2B5EF4-FFF2-40B4-BE49-F238E27FC236}">
                  <a16:creationId xmlns:a16="http://schemas.microsoft.com/office/drawing/2014/main" id="{CAE364FD-CD9F-4A53-8920-3F75284E517B}"/>
                </a:ext>
              </a:extLst>
            </p:cNvPr>
            <p:cNvSpPr>
              <a:spLocks/>
            </p:cNvSpPr>
            <p:nvPr/>
          </p:nvSpPr>
          <p:spPr bwMode="auto">
            <a:xfrm>
              <a:off x="10587793" y="4936895"/>
              <a:ext cx="503036" cy="725772"/>
            </a:xfrm>
            <a:custGeom>
              <a:avLst/>
              <a:gdLst>
                <a:gd name="T0" fmla="*/ 102 w 107"/>
                <a:gd name="T1" fmla="*/ 154 h 154"/>
                <a:gd name="T2" fmla="*/ 107 w 107"/>
                <a:gd name="T3" fmla="*/ 153 h 154"/>
                <a:gd name="T4" fmla="*/ 86 w 107"/>
                <a:gd name="T5" fmla="*/ 111 h 154"/>
                <a:gd name="T6" fmla="*/ 33 w 107"/>
                <a:gd name="T7" fmla="*/ 0 h 154"/>
                <a:gd name="T8" fmla="*/ 22 w 107"/>
                <a:gd name="T9" fmla="*/ 80 h 154"/>
                <a:gd name="T10" fmla="*/ 102 w 107"/>
                <a:gd name="T11" fmla="*/ 154 h 154"/>
              </a:gdLst>
              <a:ahLst/>
              <a:cxnLst>
                <a:cxn ang="0">
                  <a:pos x="T0" y="T1"/>
                </a:cxn>
                <a:cxn ang="0">
                  <a:pos x="T2" y="T3"/>
                </a:cxn>
                <a:cxn ang="0">
                  <a:pos x="T4" y="T5"/>
                </a:cxn>
                <a:cxn ang="0">
                  <a:pos x="T6" y="T7"/>
                </a:cxn>
                <a:cxn ang="0">
                  <a:pos x="T8" y="T9"/>
                </a:cxn>
                <a:cxn ang="0">
                  <a:pos x="T10" y="T11"/>
                </a:cxn>
              </a:cxnLst>
              <a:rect l="0" t="0" r="r" b="b"/>
              <a:pathLst>
                <a:path w="107" h="154">
                  <a:moveTo>
                    <a:pt x="102" y="154"/>
                  </a:moveTo>
                  <a:cubicBezTo>
                    <a:pt x="107" y="153"/>
                    <a:pt x="107" y="153"/>
                    <a:pt x="107" y="153"/>
                  </a:cubicBezTo>
                  <a:cubicBezTo>
                    <a:pt x="107" y="145"/>
                    <a:pt x="104" y="132"/>
                    <a:pt x="86" y="111"/>
                  </a:cubicBezTo>
                  <a:cubicBezTo>
                    <a:pt x="54" y="74"/>
                    <a:pt x="25" y="20"/>
                    <a:pt x="33" y="0"/>
                  </a:cubicBezTo>
                  <a:cubicBezTo>
                    <a:pt x="33" y="0"/>
                    <a:pt x="0" y="48"/>
                    <a:pt x="22" y="80"/>
                  </a:cubicBezTo>
                  <a:cubicBezTo>
                    <a:pt x="42" y="110"/>
                    <a:pt x="96" y="116"/>
                    <a:pt x="102" y="154"/>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88" name="Freeform 202">
              <a:extLst>
                <a:ext uri="{FF2B5EF4-FFF2-40B4-BE49-F238E27FC236}">
                  <a16:creationId xmlns:a16="http://schemas.microsoft.com/office/drawing/2014/main" id="{0F1A2E33-A5D1-4C6D-99BD-BDD1AFEBB25D}"/>
                </a:ext>
              </a:extLst>
            </p:cNvPr>
            <p:cNvSpPr>
              <a:spLocks/>
            </p:cNvSpPr>
            <p:nvPr/>
          </p:nvSpPr>
          <p:spPr bwMode="auto">
            <a:xfrm>
              <a:off x="10662873" y="4936895"/>
              <a:ext cx="427956" cy="725772"/>
            </a:xfrm>
            <a:custGeom>
              <a:avLst/>
              <a:gdLst>
                <a:gd name="T0" fmla="*/ 88 w 91"/>
                <a:gd name="T1" fmla="*/ 154 h 154"/>
                <a:gd name="T2" fmla="*/ 91 w 91"/>
                <a:gd name="T3" fmla="*/ 153 h 154"/>
                <a:gd name="T4" fmla="*/ 70 w 91"/>
                <a:gd name="T5" fmla="*/ 111 h 154"/>
                <a:gd name="T6" fmla="*/ 17 w 91"/>
                <a:gd name="T7" fmla="*/ 0 h 154"/>
                <a:gd name="T8" fmla="*/ 22 w 91"/>
                <a:gd name="T9" fmla="*/ 74 h 154"/>
                <a:gd name="T10" fmla="*/ 88 w 91"/>
                <a:gd name="T11" fmla="*/ 154 h 154"/>
              </a:gdLst>
              <a:ahLst/>
              <a:cxnLst>
                <a:cxn ang="0">
                  <a:pos x="T0" y="T1"/>
                </a:cxn>
                <a:cxn ang="0">
                  <a:pos x="T2" y="T3"/>
                </a:cxn>
                <a:cxn ang="0">
                  <a:pos x="T4" y="T5"/>
                </a:cxn>
                <a:cxn ang="0">
                  <a:pos x="T6" y="T7"/>
                </a:cxn>
                <a:cxn ang="0">
                  <a:pos x="T8" y="T9"/>
                </a:cxn>
                <a:cxn ang="0">
                  <a:pos x="T10" y="T11"/>
                </a:cxn>
              </a:cxnLst>
              <a:rect l="0" t="0" r="r" b="b"/>
              <a:pathLst>
                <a:path w="91" h="154">
                  <a:moveTo>
                    <a:pt x="88" y="154"/>
                  </a:moveTo>
                  <a:cubicBezTo>
                    <a:pt x="91" y="153"/>
                    <a:pt x="91" y="153"/>
                    <a:pt x="91" y="153"/>
                  </a:cubicBezTo>
                  <a:cubicBezTo>
                    <a:pt x="91" y="145"/>
                    <a:pt x="88" y="132"/>
                    <a:pt x="70" y="111"/>
                  </a:cubicBezTo>
                  <a:cubicBezTo>
                    <a:pt x="38" y="74"/>
                    <a:pt x="9" y="20"/>
                    <a:pt x="17" y="0"/>
                  </a:cubicBezTo>
                  <a:cubicBezTo>
                    <a:pt x="17" y="0"/>
                    <a:pt x="0" y="44"/>
                    <a:pt x="22" y="74"/>
                  </a:cubicBezTo>
                  <a:cubicBezTo>
                    <a:pt x="43" y="103"/>
                    <a:pt x="82" y="109"/>
                    <a:pt x="88" y="154"/>
                  </a:cubicBezTo>
                  <a:close/>
                </a:path>
              </a:pathLst>
            </a:custGeom>
            <a:solidFill>
              <a:srgbClr val="5ACF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89" name="Freeform 203">
              <a:extLst>
                <a:ext uri="{FF2B5EF4-FFF2-40B4-BE49-F238E27FC236}">
                  <a16:creationId xmlns:a16="http://schemas.microsoft.com/office/drawing/2014/main" id="{2E1A7BC3-2C8C-4F65-83DA-742B1659D2F4}"/>
                </a:ext>
              </a:extLst>
            </p:cNvPr>
            <p:cNvSpPr>
              <a:spLocks/>
            </p:cNvSpPr>
            <p:nvPr/>
          </p:nvSpPr>
          <p:spPr bwMode="auto">
            <a:xfrm>
              <a:off x="11105843" y="4656597"/>
              <a:ext cx="252770" cy="930990"/>
            </a:xfrm>
            <a:custGeom>
              <a:avLst/>
              <a:gdLst>
                <a:gd name="T0" fmla="*/ 13 w 54"/>
                <a:gd name="T1" fmla="*/ 177 h 198"/>
                <a:gd name="T2" fmla="*/ 6 w 54"/>
                <a:gd name="T3" fmla="*/ 197 h 198"/>
                <a:gd name="T4" fmla="*/ 8 w 54"/>
                <a:gd name="T5" fmla="*/ 198 h 198"/>
                <a:gd name="T6" fmla="*/ 40 w 54"/>
                <a:gd name="T7" fmla="*/ 119 h 198"/>
                <a:gd name="T8" fmla="*/ 54 w 54"/>
                <a:gd name="T9" fmla="*/ 0 h 198"/>
                <a:gd name="T10" fmla="*/ 12 w 54"/>
                <a:gd name="T11" fmla="*/ 106 h 198"/>
                <a:gd name="T12" fmla="*/ 13 w 54"/>
                <a:gd name="T13" fmla="*/ 177 h 198"/>
              </a:gdLst>
              <a:ahLst/>
              <a:cxnLst>
                <a:cxn ang="0">
                  <a:pos x="T0" y="T1"/>
                </a:cxn>
                <a:cxn ang="0">
                  <a:pos x="T2" y="T3"/>
                </a:cxn>
                <a:cxn ang="0">
                  <a:pos x="T4" y="T5"/>
                </a:cxn>
                <a:cxn ang="0">
                  <a:pos x="T6" y="T7"/>
                </a:cxn>
                <a:cxn ang="0">
                  <a:pos x="T8" y="T9"/>
                </a:cxn>
                <a:cxn ang="0">
                  <a:pos x="T10" y="T11"/>
                </a:cxn>
                <a:cxn ang="0">
                  <a:pos x="T12" y="T13"/>
                </a:cxn>
              </a:cxnLst>
              <a:rect l="0" t="0" r="r" b="b"/>
              <a:pathLst>
                <a:path w="54" h="198">
                  <a:moveTo>
                    <a:pt x="13" y="177"/>
                  </a:moveTo>
                  <a:cubicBezTo>
                    <a:pt x="11" y="185"/>
                    <a:pt x="8" y="192"/>
                    <a:pt x="6" y="197"/>
                  </a:cubicBezTo>
                  <a:cubicBezTo>
                    <a:pt x="8" y="198"/>
                    <a:pt x="8" y="198"/>
                    <a:pt x="8" y="198"/>
                  </a:cubicBezTo>
                  <a:cubicBezTo>
                    <a:pt x="19" y="183"/>
                    <a:pt x="36" y="155"/>
                    <a:pt x="40" y="119"/>
                  </a:cubicBezTo>
                  <a:cubicBezTo>
                    <a:pt x="46" y="66"/>
                    <a:pt x="54" y="0"/>
                    <a:pt x="54" y="0"/>
                  </a:cubicBezTo>
                  <a:cubicBezTo>
                    <a:pt x="54" y="0"/>
                    <a:pt x="0" y="44"/>
                    <a:pt x="12" y="106"/>
                  </a:cubicBezTo>
                  <a:cubicBezTo>
                    <a:pt x="18" y="137"/>
                    <a:pt x="16" y="160"/>
                    <a:pt x="13" y="177"/>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90" name="Freeform 204">
              <a:extLst>
                <a:ext uri="{FF2B5EF4-FFF2-40B4-BE49-F238E27FC236}">
                  <a16:creationId xmlns:a16="http://schemas.microsoft.com/office/drawing/2014/main" id="{F1C7426E-A8DA-481D-B15B-9ECBCC0D6A84}"/>
                </a:ext>
              </a:extLst>
            </p:cNvPr>
            <p:cNvSpPr>
              <a:spLocks/>
            </p:cNvSpPr>
            <p:nvPr/>
          </p:nvSpPr>
          <p:spPr bwMode="auto">
            <a:xfrm>
              <a:off x="11148389" y="4656597"/>
              <a:ext cx="210223" cy="900958"/>
            </a:xfrm>
            <a:custGeom>
              <a:avLst/>
              <a:gdLst>
                <a:gd name="T0" fmla="*/ 23 w 45"/>
                <a:gd name="T1" fmla="*/ 80 h 192"/>
                <a:gd name="T2" fmla="*/ 0 w 45"/>
                <a:gd name="T3" fmla="*/ 192 h 192"/>
                <a:gd name="T4" fmla="*/ 5 w 45"/>
                <a:gd name="T5" fmla="*/ 189 h 192"/>
                <a:gd name="T6" fmla="*/ 31 w 45"/>
                <a:gd name="T7" fmla="*/ 119 h 192"/>
                <a:gd name="T8" fmla="*/ 45 w 45"/>
                <a:gd name="T9" fmla="*/ 0 h 192"/>
                <a:gd name="T10" fmla="*/ 23 w 45"/>
                <a:gd name="T11" fmla="*/ 80 h 192"/>
              </a:gdLst>
              <a:ahLst/>
              <a:cxnLst>
                <a:cxn ang="0">
                  <a:pos x="T0" y="T1"/>
                </a:cxn>
                <a:cxn ang="0">
                  <a:pos x="T2" y="T3"/>
                </a:cxn>
                <a:cxn ang="0">
                  <a:pos x="T4" y="T5"/>
                </a:cxn>
                <a:cxn ang="0">
                  <a:pos x="T6" y="T7"/>
                </a:cxn>
                <a:cxn ang="0">
                  <a:pos x="T8" y="T9"/>
                </a:cxn>
                <a:cxn ang="0">
                  <a:pos x="T10" y="T11"/>
                </a:cxn>
              </a:cxnLst>
              <a:rect l="0" t="0" r="r" b="b"/>
              <a:pathLst>
                <a:path w="45" h="192">
                  <a:moveTo>
                    <a:pt x="23" y="80"/>
                  </a:moveTo>
                  <a:cubicBezTo>
                    <a:pt x="20" y="125"/>
                    <a:pt x="11" y="173"/>
                    <a:pt x="0" y="192"/>
                  </a:cubicBezTo>
                  <a:cubicBezTo>
                    <a:pt x="2" y="191"/>
                    <a:pt x="4" y="190"/>
                    <a:pt x="5" y="189"/>
                  </a:cubicBezTo>
                  <a:cubicBezTo>
                    <a:pt x="16" y="173"/>
                    <a:pt x="28" y="148"/>
                    <a:pt x="31" y="119"/>
                  </a:cubicBezTo>
                  <a:cubicBezTo>
                    <a:pt x="37" y="66"/>
                    <a:pt x="45" y="0"/>
                    <a:pt x="45" y="0"/>
                  </a:cubicBezTo>
                  <a:cubicBezTo>
                    <a:pt x="45" y="0"/>
                    <a:pt x="26" y="23"/>
                    <a:pt x="23" y="80"/>
                  </a:cubicBezTo>
                  <a:close/>
                </a:path>
              </a:pathLst>
            </a:custGeom>
            <a:solidFill>
              <a:srgbClr val="5ACF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91" name="Freeform 205">
              <a:extLst>
                <a:ext uri="{FF2B5EF4-FFF2-40B4-BE49-F238E27FC236}">
                  <a16:creationId xmlns:a16="http://schemas.microsoft.com/office/drawing/2014/main" id="{3A5BFA08-A326-4E7F-B00E-01BE92FC93A0}"/>
                </a:ext>
              </a:extLst>
            </p:cNvPr>
            <p:cNvSpPr>
              <a:spLocks/>
            </p:cNvSpPr>
            <p:nvPr/>
          </p:nvSpPr>
          <p:spPr bwMode="auto">
            <a:xfrm>
              <a:off x="11118357" y="5097065"/>
              <a:ext cx="462993" cy="513046"/>
            </a:xfrm>
            <a:custGeom>
              <a:avLst/>
              <a:gdLst>
                <a:gd name="T0" fmla="*/ 11 w 98"/>
                <a:gd name="T1" fmla="*/ 97 h 109"/>
                <a:gd name="T2" fmla="*/ 0 w 98"/>
                <a:gd name="T3" fmla="*/ 108 h 109"/>
                <a:gd name="T4" fmla="*/ 1 w 98"/>
                <a:gd name="T5" fmla="*/ 109 h 109"/>
                <a:gd name="T6" fmla="*/ 48 w 98"/>
                <a:gd name="T7" fmla="*/ 70 h 109"/>
                <a:gd name="T8" fmla="*/ 98 w 98"/>
                <a:gd name="T9" fmla="*/ 0 h 109"/>
                <a:gd name="T10" fmla="*/ 35 w 98"/>
                <a:gd name="T11" fmla="*/ 52 h 109"/>
                <a:gd name="T12" fmla="*/ 11 w 98"/>
                <a:gd name="T13" fmla="*/ 97 h 109"/>
              </a:gdLst>
              <a:ahLst/>
              <a:cxnLst>
                <a:cxn ang="0">
                  <a:pos x="T0" y="T1"/>
                </a:cxn>
                <a:cxn ang="0">
                  <a:pos x="T2" y="T3"/>
                </a:cxn>
                <a:cxn ang="0">
                  <a:pos x="T4" y="T5"/>
                </a:cxn>
                <a:cxn ang="0">
                  <a:pos x="T6" y="T7"/>
                </a:cxn>
                <a:cxn ang="0">
                  <a:pos x="T8" y="T9"/>
                </a:cxn>
                <a:cxn ang="0">
                  <a:pos x="T10" y="T11"/>
                </a:cxn>
                <a:cxn ang="0">
                  <a:pos x="T12" y="T13"/>
                </a:cxn>
              </a:cxnLst>
              <a:rect l="0" t="0" r="r" b="b"/>
              <a:pathLst>
                <a:path w="98" h="109">
                  <a:moveTo>
                    <a:pt x="11" y="97"/>
                  </a:moveTo>
                  <a:cubicBezTo>
                    <a:pt x="7" y="102"/>
                    <a:pt x="3" y="105"/>
                    <a:pt x="0" y="108"/>
                  </a:cubicBezTo>
                  <a:cubicBezTo>
                    <a:pt x="1" y="109"/>
                    <a:pt x="1" y="109"/>
                    <a:pt x="1" y="109"/>
                  </a:cubicBezTo>
                  <a:cubicBezTo>
                    <a:pt x="13" y="103"/>
                    <a:pt x="33" y="91"/>
                    <a:pt x="48" y="70"/>
                  </a:cubicBezTo>
                  <a:cubicBezTo>
                    <a:pt x="70" y="39"/>
                    <a:pt x="98" y="0"/>
                    <a:pt x="98" y="0"/>
                  </a:cubicBezTo>
                  <a:cubicBezTo>
                    <a:pt x="98" y="0"/>
                    <a:pt x="49" y="9"/>
                    <a:pt x="35" y="52"/>
                  </a:cubicBezTo>
                  <a:cubicBezTo>
                    <a:pt x="28" y="73"/>
                    <a:pt x="19" y="88"/>
                    <a:pt x="11" y="97"/>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92" name="Freeform 206">
              <a:extLst>
                <a:ext uri="{FF2B5EF4-FFF2-40B4-BE49-F238E27FC236}">
                  <a16:creationId xmlns:a16="http://schemas.microsoft.com/office/drawing/2014/main" id="{DF4007CF-3BE1-4CFD-B96B-54464A715CA0}"/>
                </a:ext>
              </a:extLst>
            </p:cNvPr>
            <p:cNvSpPr>
              <a:spLocks/>
            </p:cNvSpPr>
            <p:nvPr/>
          </p:nvSpPr>
          <p:spPr bwMode="auto">
            <a:xfrm>
              <a:off x="11138378" y="5097065"/>
              <a:ext cx="442972" cy="498030"/>
            </a:xfrm>
            <a:custGeom>
              <a:avLst/>
              <a:gdLst>
                <a:gd name="T0" fmla="*/ 52 w 94"/>
                <a:gd name="T1" fmla="*/ 43 h 106"/>
                <a:gd name="T2" fmla="*/ 0 w 94"/>
                <a:gd name="T3" fmla="*/ 106 h 106"/>
                <a:gd name="T4" fmla="*/ 4 w 94"/>
                <a:gd name="T5" fmla="*/ 105 h 106"/>
                <a:gd name="T6" fmla="*/ 44 w 94"/>
                <a:gd name="T7" fmla="*/ 70 h 106"/>
                <a:gd name="T8" fmla="*/ 94 w 94"/>
                <a:gd name="T9" fmla="*/ 0 h 106"/>
                <a:gd name="T10" fmla="*/ 52 w 94"/>
                <a:gd name="T11" fmla="*/ 43 h 106"/>
              </a:gdLst>
              <a:ahLst/>
              <a:cxnLst>
                <a:cxn ang="0">
                  <a:pos x="T0" y="T1"/>
                </a:cxn>
                <a:cxn ang="0">
                  <a:pos x="T2" y="T3"/>
                </a:cxn>
                <a:cxn ang="0">
                  <a:pos x="T4" y="T5"/>
                </a:cxn>
                <a:cxn ang="0">
                  <a:pos x="T6" y="T7"/>
                </a:cxn>
                <a:cxn ang="0">
                  <a:pos x="T8" y="T9"/>
                </a:cxn>
                <a:cxn ang="0">
                  <a:pos x="T10" y="T11"/>
                </a:cxn>
              </a:cxnLst>
              <a:rect l="0" t="0" r="r" b="b"/>
              <a:pathLst>
                <a:path w="94" h="106">
                  <a:moveTo>
                    <a:pt x="52" y="43"/>
                  </a:moveTo>
                  <a:cubicBezTo>
                    <a:pt x="35" y="70"/>
                    <a:pt x="13" y="97"/>
                    <a:pt x="0" y="106"/>
                  </a:cubicBezTo>
                  <a:cubicBezTo>
                    <a:pt x="1" y="105"/>
                    <a:pt x="2" y="105"/>
                    <a:pt x="4" y="105"/>
                  </a:cubicBezTo>
                  <a:cubicBezTo>
                    <a:pt x="16" y="99"/>
                    <a:pt x="32" y="88"/>
                    <a:pt x="44" y="70"/>
                  </a:cubicBezTo>
                  <a:cubicBezTo>
                    <a:pt x="66" y="39"/>
                    <a:pt x="94" y="0"/>
                    <a:pt x="94" y="0"/>
                  </a:cubicBezTo>
                  <a:cubicBezTo>
                    <a:pt x="94" y="0"/>
                    <a:pt x="74" y="8"/>
                    <a:pt x="52" y="43"/>
                  </a:cubicBezTo>
                  <a:close/>
                </a:path>
              </a:pathLst>
            </a:custGeom>
            <a:solidFill>
              <a:srgbClr val="5ACF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93" name="Freeform 207">
              <a:extLst>
                <a:ext uri="{FF2B5EF4-FFF2-40B4-BE49-F238E27FC236}">
                  <a16:creationId xmlns:a16="http://schemas.microsoft.com/office/drawing/2014/main" id="{597E841B-A3C9-443C-ACA8-8F28075A9AF9}"/>
                </a:ext>
              </a:extLst>
            </p:cNvPr>
            <p:cNvSpPr>
              <a:spLocks/>
            </p:cNvSpPr>
            <p:nvPr/>
          </p:nvSpPr>
          <p:spPr bwMode="auto">
            <a:xfrm>
              <a:off x="10800518" y="4476406"/>
              <a:ext cx="322844" cy="1156229"/>
            </a:xfrm>
            <a:custGeom>
              <a:avLst/>
              <a:gdLst>
                <a:gd name="T0" fmla="*/ 60 w 69"/>
                <a:gd name="T1" fmla="*/ 227 h 246"/>
                <a:gd name="T2" fmla="*/ 67 w 69"/>
                <a:gd name="T3" fmla="*/ 246 h 246"/>
                <a:gd name="T4" fmla="*/ 69 w 69"/>
                <a:gd name="T5" fmla="*/ 246 h 246"/>
                <a:gd name="T6" fmla="*/ 56 w 69"/>
                <a:gd name="T7" fmla="*/ 186 h 246"/>
                <a:gd name="T8" fmla="*/ 49 w 69"/>
                <a:gd name="T9" fmla="*/ 104 h 246"/>
                <a:gd name="T10" fmla="*/ 17 w 69"/>
                <a:gd name="T11" fmla="*/ 0 h 246"/>
                <a:gd name="T12" fmla="*/ 24 w 69"/>
                <a:gd name="T13" fmla="*/ 122 h 246"/>
                <a:gd name="T14" fmla="*/ 60 w 69"/>
                <a:gd name="T15" fmla="*/ 227 h 2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246">
                  <a:moveTo>
                    <a:pt x="60" y="227"/>
                  </a:moveTo>
                  <a:cubicBezTo>
                    <a:pt x="63" y="236"/>
                    <a:pt x="66" y="242"/>
                    <a:pt x="67" y="246"/>
                  </a:cubicBezTo>
                  <a:cubicBezTo>
                    <a:pt x="69" y="246"/>
                    <a:pt x="69" y="246"/>
                    <a:pt x="69" y="246"/>
                  </a:cubicBezTo>
                  <a:cubicBezTo>
                    <a:pt x="66" y="230"/>
                    <a:pt x="61" y="204"/>
                    <a:pt x="56" y="186"/>
                  </a:cubicBezTo>
                  <a:cubicBezTo>
                    <a:pt x="49" y="161"/>
                    <a:pt x="55" y="148"/>
                    <a:pt x="49" y="104"/>
                  </a:cubicBezTo>
                  <a:cubicBezTo>
                    <a:pt x="43" y="59"/>
                    <a:pt x="17" y="0"/>
                    <a:pt x="17" y="0"/>
                  </a:cubicBezTo>
                  <a:cubicBezTo>
                    <a:pt x="17" y="0"/>
                    <a:pt x="0" y="62"/>
                    <a:pt x="24" y="122"/>
                  </a:cubicBezTo>
                  <a:cubicBezTo>
                    <a:pt x="49" y="181"/>
                    <a:pt x="47" y="189"/>
                    <a:pt x="60" y="227"/>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94" name="Freeform 208">
              <a:extLst>
                <a:ext uri="{FF2B5EF4-FFF2-40B4-BE49-F238E27FC236}">
                  <a16:creationId xmlns:a16="http://schemas.microsoft.com/office/drawing/2014/main" id="{BCF76CAE-477A-42C3-A176-8A8803B5B60A}"/>
                </a:ext>
              </a:extLst>
            </p:cNvPr>
            <p:cNvSpPr>
              <a:spLocks/>
            </p:cNvSpPr>
            <p:nvPr/>
          </p:nvSpPr>
          <p:spPr bwMode="auto">
            <a:xfrm>
              <a:off x="10880603" y="4476406"/>
              <a:ext cx="237754" cy="1156229"/>
            </a:xfrm>
            <a:custGeom>
              <a:avLst/>
              <a:gdLst>
                <a:gd name="T0" fmla="*/ 50 w 51"/>
                <a:gd name="T1" fmla="*/ 246 h 246"/>
                <a:gd name="T2" fmla="*/ 50 w 51"/>
                <a:gd name="T3" fmla="*/ 246 h 246"/>
                <a:gd name="T4" fmla="*/ 51 w 51"/>
                <a:gd name="T5" fmla="*/ 240 h 246"/>
                <a:gd name="T6" fmla="*/ 39 w 51"/>
                <a:gd name="T7" fmla="*/ 186 h 246"/>
                <a:gd name="T8" fmla="*/ 32 w 51"/>
                <a:gd name="T9" fmla="*/ 104 h 246"/>
                <a:gd name="T10" fmla="*/ 0 w 51"/>
                <a:gd name="T11" fmla="*/ 0 h 246"/>
                <a:gd name="T12" fmla="*/ 20 w 51"/>
                <a:gd name="T13" fmla="*/ 127 h 246"/>
                <a:gd name="T14" fmla="*/ 50 w 51"/>
                <a:gd name="T15" fmla="*/ 246 h 2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246">
                  <a:moveTo>
                    <a:pt x="50" y="246"/>
                  </a:moveTo>
                  <a:cubicBezTo>
                    <a:pt x="50" y="246"/>
                    <a:pt x="50" y="246"/>
                    <a:pt x="50" y="246"/>
                  </a:cubicBezTo>
                  <a:cubicBezTo>
                    <a:pt x="51" y="240"/>
                    <a:pt x="51" y="240"/>
                    <a:pt x="51" y="240"/>
                  </a:cubicBezTo>
                  <a:cubicBezTo>
                    <a:pt x="48" y="224"/>
                    <a:pt x="43" y="202"/>
                    <a:pt x="39" y="186"/>
                  </a:cubicBezTo>
                  <a:cubicBezTo>
                    <a:pt x="32" y="161"/>
                    <a:pt x="38" y="148"/>
                    <a:pt x="32" y="104"/>
                  </a:cubicBezTo>
                  <a:cubicBezTo>
                    <a:pt x="26" y="59"/>
                    <a:pt x="0" y="0"/>
                    <a:pt x="0" y="0"/>
                  </a:cubicBezTo>
                  <a:cubicBezTo>
                    <a:pt x="0" y="0"/>
                    <a:pt x="8" y="89"/>
                    <a:pt x="20" y="127"/>
                  </a:cubicBezTo>
                  <a:cubicBezTo>
                    <a:pt x="32" y="163"/>
                    <a:pt x="48" y="236"/>
                    <a:pt x="50" y="246"/>
                  </a:cubicBezTo>
                  <a:close/>
                </a:path>
              </a:pathLst>
            </a:custGeom>
            <a:solidFill>
              <a:srgbClr val="5ACF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95" name="Freeform 209">
              <a:extLst>
                <a:ext uri="{FF2B5EF4-FFF2-40B4-BE49-F238E27FC236}">
                  <a16:creationId xmlns:a16="http://schemas.microsoft.com/office/drawing/2014/main" id="{1355BC3A-051A-4E6F-A583-184418FF309D}"/>
                </a:ext>
              </a:extLst>
            </p:cNvPr>
            <p:cNvSpPr>
              <a:spLocks/>
            </p:cNvSpPr>
            <p:nvPr/>
          </p:nvSpPr>
          <p:spPr bwMode="auto">
            <a:xfrm>
              <a:off x="10870593" y="5540036"/>
              <a:ext cx="518052" cy="400426"/>
            </a:xfrm>
            <a:custGeom>
              <a:avLst/>
              <a:gdLst>
                <a:gd name="T0" fmla="*/ 1 w 110"/>
                <a:gd name="T1" fmla="*/ 11 h 85"/>
                <a:gd name="T2" fmla="*/ 12 w 110"/>
                <a:gd name="T3" fmla="*/ 75 h 85"/>
                <a:gd name="T4" fmla="*/ 24 w 110"/>
                <a:gd name="T5" fmla="*/ 85 h 85"/>
                <a:gd name="T6" fmla="*/ 86 w 110"/>
                <a:gd name="T7" fmla="*/ 85 h 85"/>
                <a:gd name="T8" fmla="*/ 98 w 110"/>
                <a:gd name="T9" fmla="*/ 75 h 85"/>
                <a:gd name="T10" fmla="*/ 109 w 110"/>
                <a:gd name="T11" fmla="*/ 11 h 85"/>
                <a:gd name="T12" fmla="*/ 100 w 110"/>
                <a:gd name="T13" fmla="*/ 0 h 85"/>
                <a:gd name="T14" fmla="*/ 11 w 110"/>
                <a:gd name="T15" fmla="*/ 0 h 85"/>
                <a:gd name="T16" fmla="*/ 1 w 110"/>
                <a:gd name="T17" fmla="*/ 1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5">
                  <a:moveTo>
                    <a:pt x="1" y="11"/>
                  </a:moveTo>
                  <a:cubicBezTo>
                    <a:pt x="12" y="75"/>
                    <a:pt x="12" y="75"/>
                    <a:pt x="12" y="75"/>
                  </a:cubicBezTo>
                  <a:cubicBezTo>
                    <a:pt x="13" y="81"/>
                    <a:pt x="18" y="85"/>
                    <a:pt x="24" y="85"/>
                  </a:cubicBezTo>
                  <a:cubicBezTo>
                    <a:pt x="86" y="85"/>
                    <a:pt x="86" y="85"/>
                    <a:pt x="86" y="85"/>
                  </a:cubicBezTo>
                  <a:cubicBezTo>
                    <a:pt x="92" y="85"/>
                    <a:pt x="97" y="81"/>
                    <a:pt x="98" y="75"/>
                  </a:cubicBezTo>
                  <a:cubicBezTo>
                    <a:pt x="109" y="11"/>
                    <a:pt x="109" y="11"/>
                    <a:pt x="109" y="11"/>
                  </a:cubicBezTo>
                  <a:cubicBezTo>
                    <a:pt x="110" y="5"/>
                    <a:pt x="106" y="0"/>
                    <a:pt x="100" y="0"/>
                  </a:cubicBezTo>
                  <a:cubicBezTo>
                    <a:pt x="11" y="0"/>
                    <a:pt x="11" y="0"/>
                    <a:pt x="11" y="0"/>
                  </a:cubicBezTo>
                  <a:cubicBezTo>
                    <a:pt x="5" y="0"/>
                    <a:pt x="0" y="5"/>
                    <a:pt x="1"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96" name="Freeform 210">
              <a:extLst>
                <a:ext uri="{FF2B5EF4-FFF2-40B4-BE49-F238E27FC236}">
                  <a16:creationId xmlns:a16="http://schemas.microsoft.com/office/drawing/2014/main" id="{C0C4B549-3D5D-4168-A905-8A378E20A6AB}"/>
                </a:ext>
              </a:extLst>
            </p:cNvPr>
            <p:cNvSpPr>
              <a:spLocks/>
            </p:cNvSpPr>
            <p:nvPr/>
          </p:nvSpPr>
          <p:spPr bwMode="auto">
            <a:xfrm>
              <a:off x="10875598" y="5540036"/>
              <a:ext cx="508041" cy="400426"/>
            </a:xfrm>
            <a:custGeom>
              <a:avLst/>
              <a:gdLst>
                <a:gd name="T0" fmla="*/ 108 w 108"/>
                <a:gd name="T1" fmla="*/ 8 h 85"/>
                <a:gd name="T2" fmla="*/ 108 w 108"/>
                <a:gd name="T3" fmla="*/ 8 h 85"/>
                <a:gd name="T4" fmla="*/ 108 w 108"/>
                <a:gd name="T5" fmla="*/ 6 h 85"/>
                <a:gd name="T6" fmla="*/ 107 w 108"/>
                <a:gd name="T7" fmla="*/ 6 h 85"/>
                <a:gd name="T8" fmla="*/ 107 w 108"/>
                <a:gd name="T9" fmla="*/ 5 h 85"/>
                <a:gd name="T10" fmla="*/ 107 w 108"/>
                <a:gd name="T11" fmla="*/ 4 h 85"/>
                <a:gd name="T12" fmla="*/ 106 w 108"/>
                <a:gd name="T13" fmla="*/ 3 h 85"/>
                <a:gd name="T14" fmla="*/ 105 w 108"/>
                <a:gd name="T15" fmla="*/ 3 h 85"/>
                <a:gd name="T16" fmla="*/ 104 w 108"/>
                <a:gd name="T17" fmla="*/ 2 h 85"/>
                <a:gd name="T18" fmla="*/ 104 w 108"/>
                <a:gd name="T19" fmla="*/ 2 h 85"/>
                <a:gd name="T20" fmla="*/ 103 w 108"/>
                <a:gd name="T21" fmla="*/ 1 h 85"/>
                <a:gd name="T22" fmla="*/ 102 w 108"/>
                <a:gd name="T23" fmla="*/ 1 h 85"/>
                <a:gd name="T24" fmla="*/ 101 w 108"/>
                <a:gd name="T25" fmla="*/ 0 h 85"/>
                <a:gd name="T26" fmla="*/ 99 w 108"/>
                <a:gd name="T27" fmla="*/ 0 h 85"/>
                <a:gd name="T28" fmla="*/ 71 w 108"/>
                <a:gd name="T29" fmla="*/ 0 h 85"/>
                <a:gd name="T30" fmla="*/ 10 w 108"/>
                <a:gd name="T31" fmla="*/ 0 h 85"/>
                <a:gd name="T32" fmla="*/ 0 w 108"/>
                <a:gd name="T33" fmla="*/ 10 h 85"/>
                <a:gd name="T34" fmla="*/ 80 w 108"/>
                <a:gd name="T35" fmla="*/ 10 h 85"/>
                <a:gd name="T36" fmla="*/ 80 w 108"/>
                <a:gd name="T37" fmla="*/ 11 h 85"/>
                <a:gd name="T38" fmla="*/ 69 w 108"/>
                <a:gd name="T39" fmla="*/ 75 h 85"/>
                <a:gd name="T40" fmla="*/ 57 w 108"/>
                <a:gd name="T41" fmla="*/ 85 h 85"/>
                <a:gd name="T42" fmla="*/ 85 w 108"/>
                <a:gd name="T43" fmla="*/ 85 h 85"/>
                <a:gd name="T44" fmla="*/ 97 w 108"/>
                <a:gd name="T45" fmla="*/ 75 h 85"/>
                <a:gd name="T46" fmla="*/ 108 w 108"/>
                <a:gd name="T47" fmla="*/ 11 h 85"/>
                <a:gd name="T48" fmla="*/ 108 w 108"/>
                <a:gd name="T49" fmla="*/ 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 h="85">
                  <a:moveTo>
                    <a:pt x="108" y="8"/>
                  </a:moveTo>
                  <a:cubicBezTo>
                    <a:pt x="108" y="8"/>
                    <a:pt x="108" y="8"/>
                    <a:pt x="108" y="8"/>
                  </a:cubicBezTo>
                  <a:cubicBezTo>
                    <a:pt x="108" y="7"/>
                    <a:pt x="108" y="7"/>
                    <a:pt x="108" y="6"/>
                  </a:cubicBezTo>
                  <a:cubicBezTo>
                    <a:pt x="107" y="6"/>
                    <a:pt x="107" y="6"/>
                    <a:pt x="107" y="6"/>
                  </a:cubicBezTo>
                  <a:cubicBezTo>
                    <a:pt x="107" y="6"/>
                    <a:pt x="107" y="5"/>
                    <a:pt x="107" y="5"/>
                  </a:cubicBezTo>
                  <a:cubicBezTo>
                    <a:pt x="107" y="4"/>
                    <a:pt x="107" y="4"/>
                    <a:pt x="107" y="4"/>
                  </a:cubicBezTo>
                  <a:cubicBezTo>
                    <a:pt x="106" y="4"/>
                    <a:pt x="106" y="4"/>
                    <a:pt x="106" y="3"/>
                  </a:cubicBezTo>
                  <a:cubicBezTo>
                    <a:pt x="105" y="3"/>
                    <a:pt x="105" y="3"/>
                    <a:pt x="105" y="3"/>
                  </a:cubicBezTo>
                  <a:cubicBezTo>
                    <a:pt x="104" y="2"/>
                    <a:pt x="104" y="2"/>
                    <a:pt x="104" y="2"/>
                  </a:cubicBezTo>
                  <a:cubicBezTo>
                    <a:pt x="104" y="2"/>
                    <a:pt x="104" y="2"/>
                    <a:pt x="104" y="2"/>
                  </a:cubicBezTo>
                  <a:cubicBezTo>
                    <a:pt x="103" y="1"/>
                    <a:pt x="103" y="1"/>
                    <a:pt x="103" y="1"/>
                  </a:cubicBezTo>
                  <a:cubicBezTo>
                    <a:pt x="102" y="1"/>
                    <a:pt x="102" y="1"/>
                    <a:pt x="102" y="1"/>
                  </a:cubicBezTo>
                  <a:cubicBezTo>
                    <a:pt x="101" y="0"/>
                    <a:pt x="101" y="0"/>
                    <a:pt x="101" y="0"/>
                  </a:cubicBezTo>
                  <a:cubicBezTo>
                    <a:pt x="100" y="0"/>
                    <a:pt x="100" y="0"/>
                    <a:pt x="99" y="0"/>
                  </a:cubicBezTo>
                  <a:cubicBezTo>
                    <a:pt x="71" y="0"/>
                    <a:pt x="71" y="0"/>
                    <a:pt x="71" y="0"/>
                  </a:cubicBezTo>
                  <a:cubicBezTo>
                    <a:pt x="10" y="0"/>
                    <a:pt x="10" y="0"/>
                    <a:pt x="10" y="0"/>
                  </a:cubicBezTo>
                  <a:cubicBezTo>
                    <a:pt x="4" y="0"/>
                    <a:pt x="0" y="5"/>
                    <a:pt x="0" y="10"/>
                  </a:cubicBezTo>
                  <a:cubicBezTo>
                    <a:pt x="80" y="10"/>
                    <a:pt x="80" y="10"/>
                    <a:pt x="80" y="10"/>
                  </a:cubicBezTo>
                  <a:cubicBezTo>
                    <a:pt x="80" y="10"/>
                    <a:pt x="80" y="11"/>
                    <a:pt x="80" y="11"/>
                  </a:cubicBezTo>
                  <a:cubicBezTo>
                    <a:pt x="69" y="75"/>
                    <a:pt x="69" y="75"/>
                    <a:pt x="69" y="75"/>
                  </a:cubicBezTo>
                  <a:cubicBezTo>
                    <a:pt x="68" y="81"/>
                    <a:pt x="63" y="85"/>
                    <a:pt x="57" y="85"/>
                  </a:cubicBezTo>
                  <a:cubicBezTo>
                    <a:pt x="85" y="85"/>
                    <a:pt x="85" y="85"/>
                    <a:pt x="85" y="85"/>
                  </a:cubicBezTo>
                  <a:cubicBezTo>
                    <a:pt x="91" y="85"/>
                    <a:pt x="96" y="81"/>
                    <a:pt x="97" y="75"/>
                  </a:cubicBezTo>
                  <a:cubicBezTo>
                    <a:pt x="108" y="11"/>
                    <a:pt x="108" y="11"/>
                    <a:pt x="108" y="11"/>
                  </a:cubicBezTo>
                  <a:cubicBezTo>
                    <a:pt x="108" y="10"/>
                    <a:pt x="108" y="9"/>
                    <a:pt x="108" y="8"/>
                  </a:cubicBezTo>
                  <a:close/>
                </a:path>
              </a:pathLst>
            </a:custGeom>
            <a:solidFill>
              <a:srgbClr val="CAE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97" name="Freeform 211">
              <a:extLst>
                <a:ext uri="{FF2B5EF4-FFF2-40B4-BE49-F238E27FC236}">
                  <a16:creationId xmlns:a16="http://schemas.microsoft.com/office/drawing/2014/main" id="{C5F3B5DE-40D2-41BF-ACEC-71FAAF1A1436}"/>
                </a:ext>
              </a:extLst>
            </p:cNvPr>
            <p:cNvSpPr>
              <a:spLocks/>
            </p:cNvSpPr>
            <p:nvPr/>
          </p:nvSpPr>
          <p:spPr bwMode="auto">
            <a:xfrm>
              <a:off x="6278211" y="3415278"/>
              <a:ext cx="798349" cy="600639"/>
            </a:xfrm>
            <a:custGeom>
              <a:avLst/>
              <a:gdLst>
                <a:gd name="T0" fmla="*/ 158 w 170"/>
                <a:gd name="T1" fmla="*/ 0 h 128"/>
                <a:gd name="T2" fmla="*/ 18 w 170"/>
                <a:gd name="T3" fmla="*/ 0 h 128"/>
                <a:gd name="T4" fmla="*/ 0 w 170"/>
                <a:gd name="T5" fmla="*/ 18 h 128"/>
                <a:gd name="T6" fmla="*/ 0 w 170"/>
                <a:gd name="T7" fmla="*/ 92 h 128"/>
                <a:gd name="T8" fmla="*/ 0 w 170"/>
                <a:gd name="T9" fmla="*/ 128 h 128"/>
                <a:gd name="T10" fmla="*/ 35 w 170"/>
                <a:gd name="T11" fmla="*/ 96 h 128"/>
                <a:gd name="T12" fmla="*/ 46 w 170"/>
                <a:gd name="T13" fmla="*/ 92 h 128"/>
                <a:gd name="T14" fmla="*/ 158 w 170"/>
                <a:gd name="T15" fmla="*/ 92 h 128"/>
                <a:gd name="T16" fmla="*/ 170 w 170"/>
                <a:gd name="T17" fmla="*/ 79 h 128"/>
                <a:gd name="T18" fmla="*/ 170 w 170"/>
                <a:gd name="T19" fmla="*/ 13 h 128"/>
                <a:gd name="T20" fmla="*/ 158 w 170"/>
                <a:gd name="T2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 h="128">
                  <a:moveTo>
                    <a:pt x="158" y="0"/>
                  </a:moveTo>
                  <a:cubicBezTo>
                    <a:pt x="18" y="0"/>
                    <a:pt x="18" y="0"/>
                    <a:pt x="18" y="0"/>
                  </a:cubicBezTo>
                  <a:cubicBezTo>
                    <a:pt x="8" y="0"/>
                    <a:pt x="0" y="8"/>
                    <a:pt x="0" y="18"/>
                  </a:cubicBezTo>
                  <a:cubicBezTo>
                    <a:pt x="0" y="92"/>
                    <a:pt x="0" y="92"/>
                    <a:pt x="0" y="92"/>
                  </a:cubicBezTo>
                  <a:cubicBezTo>
                    <a:pt x="0" y="128"/>
                    <a:pt x="0" y="128"/>
                    <a:pt x="0" y="128"/>
                  </a:cubicBezTo>
                  <a:cubicBezTo>
                    <a:pt x="35" y="96"/>
                    <a:pt x="35" y="96"/>
                    <a:pt x="35" y="96"/>
                  </a:cubicBezTo>
                  <a:cubicBezTo>
                    <a:pt x="38" y="93"/>
                    <a:pt x="42" y="92"/>
                    <a:pt x="46" y="92"/>
                  </a:cubicBezTo>
                  <a:cubicBezTo>
                    <a:pt x="158" y="92"/>
                    <a:pt x="158" y="92"/>
                    <a:pt x="158" y="92"/>
                  </a:cubicBezTo>
                  <a:cubicBezTo>
                    <a:pt x="165" y="92"/>
                    <a:pt x="170" y="86"/>
                    <a:pt x="170" y="79"/>
                  </a:cubicBezTo>
                  <a:cubicBezTo>
                    <a:pt x="170" y="13"/>
                    <a:pt x="170" y="13"/>
                    <a:pt x="170" y="13"/>
                  </a:cubicBezTo>
                  <a:cubicBezTo>
                    <a:pt x="170" y="6"/>
                    <a:pt x="165" y="0"/>
                    <a:pt x="158" y="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99" name="Freeform 213">
              <a:extLst>
                <a:ext uri="{FF2B5EF4-FFF2-40B4-BE49-F238E27FC236}">
                  <a16:creationId xmlns:a16="http://schemas.microsoft.com/office/drawing/2014/main" id="{B8CDF6BA-3A44-484D-BE4C-CD21EFE18691}"/>
                </a:ext>
              </a:extLst>
            </p:cNvPr>
            <p:cNvSpPr>
              <a:spLocks/>
            </p:cNvSpPr>
            <p:nvPr/>
          </p:nvSpPr>
          <p:spPr bwMode="auto">
            <a:xfrm>
              <a:off x="10192372" y="2719538"/>
              <a:ext cx="808360" cy="605644"/>
            </a:xfrm>
            <a:custGeom>
              <a:avLst/>
              <a:gdLst>
                <a:gd name="T0" fmla="*/ 159 w 172"/>
                <a:gd name="T1" fmla="*/ 0 h 129"/>
                <a:gd name="T2" fmla="*/ 18 w 172"/>
                <a:gd name="T3" fmla="*/ 0 h 129"/>
                <a:gd name="T4" fmla="*/ 0 w 172"/>
                <a:gd name="T5" fmla="*/ 18 h 129"/>
                <a:gd name="T6" fmla="*/ 0 w 172"/>
                <a:gd name="T7" fmla="*/ 92 h 129"/>
                <a:gd name="T8" fmla="*/ 0 w 172"/>
                <a:gd name="T9" fmla="*/ 129 h 129"/>
                <a:gd name="T10" fmla="*/ 36 w 172"/>
                <a:gd name="T11" fmla="*/ 96 h 129"/>
                <a:gd name="T12" fmla="*/ 46 w 172"/>
                <a:gd name="T13" fmla="*/ 92 h 129"/>
                <a:gd name="T14" fmla="*/ 159 w 172"/>
                <a:gd name="T15" fmla="*/ 92 h 129"/>
                <a:gd name="T16" fmla="*/ 172 w 172"/>
                <a:gd name="T17" fmla="*/ 79 h 129"/>
                <a:gd name="T18" fmla="*/ 172 w 172"/>
                <a:gd name="T19" fmla="*/ 12 h 129"/>
                <a:gd name="T20" fmla="*/ 159 w 172"/>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2" h="129">
                  <a:moveTo>
                    <a:pt x="159" y="0"/>
                  </a:moveTo>
                  <a:cubicBezTo>
                    <a:pt x="18" y="0"/>
                    <a:pt x="18" y="0"/>
                    <a:pt x="18" y="0"/>
                  </a:cubicBezTo>
                  <a:cubicBezTo>
                    <a:pt x="8" y="0"/>
                    <a:pt x="0" y="8"/>
                    <a:pt x="0" y="18"/>
                  </a:cubicBezTo>
                  <a:cubicBezTo>
                    <a:pt x="0" y="92"/>
                    <a:pt x="0" y="92"/>
                    <a:pt x="0" y="92"/>
                  </a:cubicBezTo>
                  <a:cubicBezTo>
                    <a:pt x="0" y="129"/>
                    <a:pt x="0" y="129"/>
                    <a:pt x="0" y="129"/>
                  </a:cubicBezTo>
                  <a:cubicBezTo>
                    <a:pt x="36" y="96"/>
                    <a:pt x="36" y="96"/>
                    <a:pt x="36" y="96"/>
                  </a:cubicBezTo>
                  <a:cubicBezTo>
                    <a:pt x="38" y="93"/>
                    <a:pt x="42" y="92"/>
                    <a:pt x="46" y="92"/>
                  </a:cubicBezTo>
                  <a:cubicBezTo>
                    <a:pt x="159" y="92"/>
                    <a:pt x="159" y="92"/>
                    <a:pt x="159" y="92"/>
                  </a:cubicBezTo>
                  <a:cubicBezTo>
                    <a:pt x="166" y="92"/>
                    <a:pt x="172" y="86"/>
                    <a:pt x="172" y="79"/>
                  </a:cubicBezTo>
                  <a:cubicBezTo>
                    <a:pt x="172" y="12"/>
                    <a:pt x="172" y="12"/>
                    <a:pt x="172" y="12"/>
                  </a:cubicBezTo>
                  <a:cubicBezTo>
                    <a:pt x="172" y="5"/>
                    <a:pt x="166" y="0"/>
                    <a:pt x="159" y="0"/>
                  </a:cubicBezTo>
                  <a:close/>
                </a:path>
              </a:pathLst>
            </a:custGeom>
            <a:solidFill>
              <a:schemeClr val="accent6">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02" name="Freeform 216">
              <a:extLst>
                <a:ext uri="{FF2B5EF4-FFF2-40B4-BE49-F238E27FC236}">
                  <a16:creationId xmlns:a16="http://schemas.microsoft.com/office/drawing/2014/main" id="{879D0170-76D4-496E-842F-70CD0FD28F64}"/>
                </a:ext>
              </a:extLst>
            </p:cNvPr>
            <p:cNvSpPr>
              <a:spLocks/>
            </p:cNvSpPr>
            <p:nvPr/>
          </p:nvSpPr>
          <p:spPr bwMode="auto">
            <a:xfrm>
              <a:off x="9396526" y="4283700"/>
              <a:ext cx="437966" cy="437966"/>
            </a:xfrm>
            <a:custGeom>
              <a:avLst/>
              <a:gdLst>
                <a:gd name="T0" fmla="*/ 6 w 93"/>
                <a:gd name="T1" fmla="*/ 68 h 93"/>
                <a:gd name="T2" fmla="*/ 0 w 93"/>
                <a:gd name="T3" fmla="*/ 45 h 93"/>
                <a:gd name="T4" fmla="*/ 47 w 93"/>
                <a:gd name="T5" fmla="*/ 0 h 93"/>
                <a:gd name="T6" fmla="*/ 91 w 93"/>
                <a:gd name="T7" fmla="*/ 49 h 93"/>
                <a:gd name="T8" fmla="*/ 49 w 93"/>
                <a:gd name="T9" fmla="*/ 91 h 93"/>
                <a:gd name="T10" fmla="*/ 30 w 93"/>
                <a:gd name="T11" fmla="*/ 88 h 93"/>
                <a:gd name="T12" fmla="*/ 21 w 93"/>
                <a:gd name="T13" fmla="*/ 88 h 93"/>
                <a:gd name="T14" fmla="*/ 3 w 93"/>
                <a:gd name="T15" fmla="*/ 93 h 93"/>
                <a:gd name="T16" fmla="*/ 7 w 93"/>
                <a:gd name="T17" fmla="*/ 79 h 93"/>
                <a:gd name="T18" fmla="*/ 6 w 93"/>
                <a:gd name="T19" fmla="*/ 6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93">
                  <a:moveTo>
                    <a:pt x="6" y="68"/>
                  </a:moveTo>
                  <a:cubicBezTo>
                    <a:pt x="2" y="61"/>
                    <a:pt x="0" y="53"/>
                    <a:pt x="0" y="45"/>
                  </a:cubicBezTo>
                  <a:cubicBezTo>
                    <a:pt x="1" y="20"/>
                    <a:pt x="22" y="0"/>
                    <a:pt x="47" y="0"/>
                  </a:cubicBezTo>
                  <a:cubicBezTo>
                    <a:pt x="72" y="1"/>
                    <a:pt x="93" y="22"/>
                    <a:pt x="91" y="49"/>
                  </a:cubicBezTo>
                  <a:cubicBezTo>
                    <a:pt x="90" y="71"/>
                    <a:pt x="72" y="90"/>
                    <a:pt x="49" y="91"/>
                  </a:cubicBezTo>
                  <a:cubicBezTo>
                    <a:pt x="42" y="92"/>
                    <a:pt x="36" y="91"/>
                    <a:pt x="30" y="88"/>
                  </a:cubicBezTo>
                  <a:cubicBezTo>
                    <a:pt x="27" y="87"/>
                    <a:pt x="24" y="87"/>
                    <a:pt x="21" y="88"/>
                  </a:cubicBezTo>
                  <a:cubicBezTo>
                    <a:pt x="3" y="93"/>
                    <a:pt x="3" y="93"/>
                    <a:pt x="3" y="93"/>
                  </a:cubicBezTo>
                  <a:cubicBezTo>
                    <a:pt x="7" y="79"/>
                    <a:pt x="7" y="79"/>
                    <a:pt x="7" y="79"/>
                  </a:cubicBezTo>
                  <a:cubicBezTo>
                    <a:pt x="8" y="76"/>
                    <a:pt x="8" y="72"/>
                    <a:pt x="6" y="68"/>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03" name="Freeform 217">
              <a:extLst>
                <a:ext uri="{FF2B5EF4-FFF2-40B4-BE49-F238E27FC236}">
                  <a16:creationId xmlns:a16="http://schemas.microsoft.com/office/drawing/2014/main" id="{CF3FC4A5-EEE0-484A-AE51-B3C3B9BC5A19}"/>
                </a:ext>
              </a:extLst>
            </p:cNvPr>
            <p:cNvSpPr>
              <a:spLocks/>
            </p:cNvSpPr>
            <p:nvPr/>
          </p:nvSpPr>
          <p:spPr bwMode="auto">
            <a:xfrm>
              <a:off x="9491628" y="4373796"/>
              <a:ext cx="250266" cy="235250"/>
            </a:xfrm>
            <a:custGeom>
              <a:avLst/>
              <a:gdLst>
                <a:gd name="T0" fmla="*/ 25 w 53"/>
                <a:gd name="T1" fmla="*/ 2 h 50"/>
                <a:gd name="T2" fmla="*/ 20 w 53"/>
                <a:gd name="T3" fmla="*/ 17 h 50"/>
                <a:gd name="T4" fmla="*/ 18 w 53"/>
                <a:gd name="T5" fmla="*/ 18 h 50"/>
                <a:gd name="T6" fmla="*/ 3 w 53"/>
                <a:gd name="T7" fmla="*/ 18 h 50"/>
                <a:gd name="T8" fmla="*/ 2 w 53"/>
                <a:gd name="T9" fmla="*/ 21 h 50"/>
                <a:gd name="T10" fmla="*/ 14 w 53"/>
                <a:gd name="T11" fmla="*/ 30 h 50"/>
                <a:gd name="T12" fmla="*/ 15 w 53"/>
                <a:gd name="T13" fmla="*/ 33 h 50"/>
                <a:gd name="T14" fmla="*/ 10 w 53"/>
                <a:gd name="T15" fmla="*/ 47 h 50"/>
                <a:gd name="T16" fmla="*/ 13 w 53"/>
                <a:gd name="T17" fmla="*/ 49 h 50"/>
                <a:gd name="T18" fmla="*/ 26 w 53"/>
                <a:gd name="T19" fmla="*/ 40 h 50"/>
                <a:gd name="T20" fmla="*/ 28 w 53"/>
                <a:gd name="T21" fmla="*/ 40 h 50"/>
                <a:gd name="T22" fmla="*/ 40 w 53"/>
                <a:gd name="T23" fmla="*/ 49 h 50"/>
                <a:gd name="T24" fmla="*/ 43 w 53"/>
                <a:gd name="T25" fmla="*/ 47 h 50"/>
                <a:gd name="T26" fmla="*/ 39 w 53"/>
                <a:gd name="T27" fmla="*/ 33 h 50"/>
                <a:gd name="T28" fmla="*/ 39 w 53"/>
                <a:gd name="T29" fmla="*/ 30 h 50"/>
                <a:gd name="T30" fmla="*/ 52 w 53"/>
                <a:gd name="T31" fmla="*/ 21 h 50"/>
                <a:gd name="T32" fmla="*/ 50 w 53"/>
                <a:gd name="T33" fmla="*/ 18 h 50"/>
                <a:gd name="T34" fmla="*/ 35 w 53"/>
                <a:gd name="T35" fmla="*/ 18 h 50"/>
                <a:gd name="T36" fmla="*/ 33 w 53"/>
                <a:gd name="T37" fmla="*/ 17 h 50"/>
                <a:gd name="T38" fmla="*/ 29 w 53"/>
                <a:gd name="T39" fmla="*/ 2 h 50"/>
                <a:gd name="T40" fmla="*/ 25 w 53"/>
                <a:gd name="T41"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 h="50">
                  <a:moveTo>
                    <a:pt x="25" y="2"/>
                  </a:moveTo>
                  <a:cubicBezTo>
                    <a:pt x="20" y="17"/>
                    <a:pt x="20" y="17"/>
                    <a:pt x="20" y="17"/>
                  </a:cubicBezTo>
                  <a:cubicBezTo>
                    <a:pt x="20" y="17"/>
                    <a:pt x="19" y="18"/>
                    <a:pt x="18" y="18"/>
                  </a:cubicBezTo>
                  <a:cubicBezTo>
                    <a:pt x="3" y="18"/>
                    <a:pt x="3" y="18"/>
                    <a:pt x="3" y="18"/>
                  </a:cubicBezTo>
                  <a:cubicBezTo>
                    <a:pt x="1" y="18"/>
                    <a:pt x="0" y="20"/>
                    <a:pt x="2" y="21"/>
                  </a:cubicBezTo>
                  <a:cubicBezTo>
                    <a:pt x="14" y="30"/>
                    <a:pt x="14" y="30"/>
                    <a:pt x="14" y="30"/>
                  </a:cubicBezTo>
                  <a:cubicBezTo>
                    <a:pt x="15" y="31"/>
                    <a:pt x="15" y="32"/>
                    <a:pt x="15" y="33"/>
                  </a:cubicBezTo>
                  <a:cubicBezTo>
                    <a:pt x="10" y="47"/>
                    <a:pt x="10" y="47"/>
                    <a:pt x="10" y="47"/>
                  </a:cubicBezTo>
                  <a:cubicBezTo>
                    <a:pt x="10" y="49"/>
                    <a:pt x="12" y="50"/>
                    <a:pt x="13" y="49"/>
                  </a:cubicBezTo>
                  <a:cubicBezTo>
                    <a:pt x="26" y="40"/>
                    <a:pt x="26" y="40"/>
                    <a:pt x="26" y="40"/>
                  </a:cubicBezTo>
                  <a:cubicBezTo>
                    <a:pt x="26" y="40"/>
                    <a:pt x="27" y="40"/>
                    <a:pt x="28" y="40"/>
                  </a:cubicBezTo>
                  <a:cubicBezTo>
                    <a:pt x="40" y="49"/>
                    <a:pt x="40" y="49"/>
                    <a:pt x="40" y="49"/>
                  </a:cubicBezTo>
                  <a:cubicBezTo>
                    <a:pt x="42" y="50"/>
                    <a:pt x="44" y="49"/>
                    <a:pt x="43" y="47"/>
                  </a:cubicBezTo>
                  <a:cubicBezTo>
                    <a:pt x="39" y="33"/>
                    <a:pt x="39" y="33"/>
                    <a:pt x="39" y="33"/>
                  </a:cubicBezTo>
                  <a:cubicBezTo>
                    <a:pt x="38" y="32"/>
                    <a:pt x="39" y="31"/>
                    <a:pt x="39" y="30"/>
                  </a:cubicBezTo>
                  <a:cubicBezTo>
                    <a:pt x="52" y="21"/>
                    <a:pt x="52" y="21"/>
                    <a:pt x="52" y="21"/>
                  </a:cubicBezTo>
                  <a:cubicBezTo>
                    <a:pt x="53" y="20"/>
                    <a:pt x="52" y="18"/>
                    <a:pt x="50" y="18"/>
                  </a:cubicBezTo>
                  <a:cubicBezTo>
                    <a:pt x="35" y="18"/>
                    <a:pt x="35" y="18"/>
                    <a:pt x="35" y="18"/>
                  </a:cubicBezTo>
                  <a:cubicBezTo>
                    <a:pt x="34" y="18"/>
                    <a:pt x="34" y="17"/>
                    <a:pt x="33" y="17"/>
                  </a:cubicBezTo>
                  <a:cubicBezTo>
                    <a:pt x="29" y="2"/>
                    <a:pt x="29" y="2"/>
                    <a:pt x="29" y="2"/>
                  </a:cubicBezTo>
                  <a:cubicBezTo>
                    <a:pt x="28" y="0"/>
                    <a:pt x="25" y="0"/>
                    <a:pt x="25" y="2"/>
                  </a:cubicBezTo>
                  <a:close/>
                </a:path>
              </a:pathLst>
            </a:custGeom>
            <a:solidFill>
              <a:srgbClr val="FBBE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2" name="Freeform 68">
              <a:extLst>
                <a:ext uri="{FF2B5EF4-FFF2-40B4-BE49-F238E27FC236}">
                  <a16:creationId xmlns:a16="http://schemas.microsoft.com/office/drawing/2014/main" id="{E5F21D62-6524-4192-BBF4-65A07E530111}"/>
                </a:ext>
              </a:extLst>
            </p:cNvPr>
            <p:cNvSpPr>
              <a:spLocks/>
            </p:cNvSpPr>
            <p:nvPr/>
          </p:nvSpPr>
          <p:spPr bwMode="auto">
            <a:xfrm>
              <a:off x="5695091" y="4806757"/>
              <a:ext cx="22525" cy="17519"/>
            </a:xfrm>
            <a:custGeom>
              <a:avLst/>
              <a:gdLst>
                <a:gd name="T0" fmla="*/ 2 w 5"/>
                <a:gd name="T1" fmla="*/ 0 h 4"/>
                <a:gd name="T2" fmla="*/ 2 w 5"/>
                <a:gd name="T3" fmla="*/ 4 h 4"/>
                <a:gd name="T4" fmla="*/ 2 w 5"/>
                <a:gd name="T5" fmla="*/ 0 h 4"/>
              </a:gdLst>
              <a:ahLst/>
              <a:cxnLst>
                <a:cxn ang="0">
                  <a:pos x="T0" y="T1"/>
                </a:cxn>
                <a:cxn ang="0">
                  <a:pos x="T2" y="T3"/>
                </a:cxn>
                <a:cxn ang="0">
                  <a:pos x="T4" y="T5"/>
                </a:cxn>
              </a:cxnLst>
              <a:rect l="0" t="0" r="r" b="b"/>
              <a:pathLst>
                <a:path w="5" h="4">
                  <a:moveTo>
                    <a:pt x="2" y="0"/>
                  </a:moveTo>
                  <a:cubicBezTo>
                    <a:pt x="0" y="0"/>
                    <a:pt x="0" y="4"/>
                    <a:pt x="2" y="4"/>
                  </a:cubicBezTo>
                  <a:cubicBezTo>
                    <a:pt x="5" y="4"/>
                    <a:pt x="5" y="0"/>
                    <a:pt x="2"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65" name="Freeform 79">
              <a:extLst>
                <a:ext uri="{FF2B5EF4-FFF2-40B4-BE49-F238E27FC236}">
                  <a16:creationId xmlns:a16="http://schemas.microsoft.com/office/drawing/2014/main" id="{A5B9D2A0-52A9-4744-8F16-91605F5AC9FF}"/>
                </a:ext>
              </a:extLst>
            </p:cNvPr>
            <p:cNvSpPr>
              <a:spLocks/>
            </p:cNvSpPr>
            <p:nvPr/>
          </p:nvSpPr>
          <p:spPr bwMode="auto">
            <a:xfrm>
              <a:off x="5224591" y="5004466"/>
              <a:ext cx="65069" cy="50053"/>
            </a:xfrm>
            <a:custGeom>
              <a:avLst/>
              <a:gdLst>
                <a:gd name="T0" fmla="*/ 7 w 14"/>
                <a:gd name="T1" fmla="*/ 0 h 11"/>
                <a:gd name="T2" fmla="*/ 7 w 14"/>
                <a:gd name="T3" fmla="*/ 11 h 11"/>
                <a:gd name="T4" fmla="*/ 7 w 14"/>
                <a:gd name="T5" fmla="*/ 0 h 11"/>
              </a:gdLst>
              <a:ahLst/>
              <a:cxnLst>
                <a:cxn ang="0">
                  <a:pos x="T0" y="T1"/>
                </a:cxn>
                <a:cxn ang="0">
                  <a:pos x="T2" y="T3"/>
                </a:cxn>
                <a:cxn ang="0">
                  <a:pos x="T4" y="T5"/>
                </a:cxn>
              </a:cxnLst>
              <a:rect l="0" t="0" r="r" b="b"/>
              <a:pathLst>
                <a:path w="14" h="11">
                  <a:moveTo>
                    <a:pt x="7" y="0"/>
                  </a:moveTo>
                  <a:cubicBezTo>
                    <a:pt x="0" y="0"/>
                    <a:pt x="0" y="11"/>
                    <a:pt x="7" y="11"/>
                  </a:cubicBezTo>
                  <a:cubicBezTo>
                    <a:pt x="14" y="11"/>
                    <a:pt x="14" y="0"/>
                    <a:pt x="7"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9" name="Freeform: Shape 228">
            <a:extLst>
              <a:ext uri="{FF2B5EF4-FFF2-40B4-BE49-F238E27FC236}">
                <a16:creationId xmlns:a16="http://schemas.microsoft.com/office/drawing/2014/main" id="{FA9DD0C7-9598-4516-9680-D478783D5E0A}"/>
              </a:ext>
            </a:extLst>
          </p:cNvPr>
          <p:cNvSpPr>
            <a:spLocks/>
          </p:cNvSpPr>
          <p:nvPr/>
        </p:nvSpPr>
        <p:spPr bwMode="auto">
          <a:xfrm>
            <a:off x="-10970" y="4742624"/>
            <a:ext cx="5339390" cy="2122347"/>
          </a:xfrm>
          <a:custGeom>
            <a:avLst/>
            <a:gdLst>
              <a:gd name="connsiteX0" fmla="*/ 0 w 3926089"/>
              <a:gd name="connsiteY0" fmla="*/ 0 h 1560576"/>
              <a:gd name="connsiteX1" fmla="*/ 11234 w 3926089"/>
              <a:gd name="connsiteY1" fmla="*/ 2430 h 1560576"/>
              <a:gd name="connsiteX2" fmla="*/ 82106 w 3926089"/>
              <a:gd name="connsiteY2" fmla="*/ 32628 h 1560576"/>
              <a:gd name="connsiteX3" fmla="*/ 472638 w 3926089"/>
              <a:gd name="connsiteY3" fmla="*/ 498311 h 1560576"/>
              <a:gd name="connsiteX4" fmla="*/ 896106 w 3926089"/>
              <a:gd name="connsiteY4" fmla="*/ 921659 h 1560576"/>
              <a:gd name="connsiteX5" fmla="*/ 2081818 w 3926089"/>
              <a:gd name="connsiteY5" fmla="*/ 879324 h 1560576"/>
              <a:gd name="connsiteX6" fmla="*/ 2509992 w 3926089"/>
              <a:gd name="connsiteY6" fmla="*/ 1401453 h 1560576"/>
              <a:gd name="connsiteX7" fmla="*/ 3145194 w 3926089"/>
              <a:gd name="connsiteY7" fmla="*/ 1509642 h 1560576"/>
              <a:gd name="connsiteX8" fmla="*/ 3803923 w 3926089"/>
              <a:gd name="connsiteY8" fmla="*/ 1500235 h 1560576"/>
              <a:gd name="connsiteX9" fmla="*/ 3881329 w 3926089"/>
              <a:gd name="connsiteY9" fmla="*/ 1532280 h 1560576"/>
              <a:gd name="connsiteX10" fmla="*/ 3926089 w 3926089"/>
              <a:gd name="connsiteY10" fmla="*/ 1560576 h 1560576"/>
              <a:gd name="connsiteX11" fmla="*/ 0 w 3926089"/>
              <a:gd name="connsiteY11" fmla="*/ 1560576 h 1560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26089" h="1560576">
                <a:moveTo>
                  <a:pt x="0" y="0"/>
                </a:moveTo>
                <a:lnTo>
                  <a:pt x="11234" y="2430"/>
                </a:lnTo>
                <a:cubicBezTo>
                  <a:pt x="35936" y="10211"/>
                  <a:pt x="59756" y="20281"/>
                  <a:pt x="82106" y="32628"/>
                </a:cubicBezTo>
                <a:cubicBezTo>
                  <a:pt x="260903" y="131410"/>
                  <a:pt x="364418" y="324268"/>
                  <a:pt x="472638" y="498311"/>
                </a:cubicBezTo>
                <a:cubicBezTo>
                  <a:pt x="576152" y="672354"/>
                  <a:pt x="698488" y="855805"/>
                  <a:pt x="896106" y="921659"/>
                </a:cubicBezTo>
                <a:cubicBezTo>
                  <a:pt x="1277228" y="1053367"/>
                  <a:pt x="1733633" y="667650"/>
                  <a:pt x="2081818" y="879324"/>
                </a:cubicBezTo>
                <a:cubicBezTo>
                  <a:pt x="2274731" y="996921"/>
                  <a:pt x="2331194" y="1260337"/>
                  <a:pt x="2509992" y="1401453"/>
                </a:cubicBezTo>
                <a:cubicBezTo>
                  <a:pt x="2684084" y="1542569"/>
                  <a:pt x="2928755" y="1537865"/>
                  <a:pt x="3145194" y="1509642"/>
                </a:cubicBezTo>
                <a:cubicBezTo>
                  <a:pt x="3366339" y="1481419"/>
                  <a:pt x="3592189" y="1434380"/>
                  <a:pt x="3803923" y="1500235"/>
                </a:cubicBezTo>
                <a:cubicBezTo>
                  <a:pt x="3830390" y="1508466"/>
                  <a:pt x="3856342" y="1519271"/>
                  <a:pt x="3881329" y="1532280"/>
                </a:cubicBezTo>
                <a:lnTo>
                  <a:pt x="3926089" y="1560576"/>
                </a:lnTo>
                <a:lnTo>
                  <a:pt x="0" y="1560576"/>
                </a:lnTo>
                <a:close/>
              </a:path>
            </a:pathLst>
          </a:custGeom>
          <a:solidFill>
            <a:schemeClr val="tx1">
              <a:lumMod val="95000"/>
              <a:lumOff val="5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283" name="Freeform 97">
            <a:extLst>
              <a:ext uri="{FF2B5EF4-FFF2-40B4-BE49-F238E27FC236}">
                <a16:creationId xmlns:a16="http://schemas.microsoft.com/office/drawing/2014/main" id="{53C70FA5-81FD-4074-87F1-89B643581F9A}"/>
              </a:ext>
            </a:extLst>
          </p:cNvPr>
          <p:cNvSpPr>
            <a:spLocks/>
          </p:cNvSpPr>
          <p:nvPr/>
        </p:nvSpPr>
        <p:spPr bwMode="auto">
          <a:xfrm>
            <a:off x="4195995" y="6058087"/>
            <a:ext cx="265282" cy="262780"/>
          </a:xfrm>
          <a:custGeom>
            <a:avLst/>
            <a:gdLst>
              <a:gd name="T0" fmla="*/ 11 w 56"/>
              <a:gd name="T1" fmla="*/ 10 h 56"/>
              <a:gd name="T2" fmla="*/ 6 w 56"/>
              <a:gd name="T3" fmla="*/ 39 h 56"/>
              <a:gd name="T4" fmla="*/ 42 w 56"/>
              <a:gd name="T5" fmla="*/ 48 h 56"/>
              <a:gd name="T6" fmla="*/ 48 w 56"/>
              <a:gd name="T7" fmla="*/ 12 h 56"/>
              <a:gd name="T8" fmla="*/ 11 w 56"/>
              <a:gd name="T9" fmla="*/ 10 h 56"/>
            </a:gdLst>
            <a:ahLst/>
            <a:cxnLst>
              <a:cxn ang="0">
                <a:pos x="T0" y="T1"/>
              </a:cxn>
              <a:cxn ang="0">
                <a:pos x="T2" y="T3"/>
              </a:cxn>
              <a:cxn ang="0">
                <a:pos x="T4" y="T5"/>
              </a:cxn>
              <a:cxn ang="0">
                <a:pos x="T6" y="T7"/>
              </a:cxn>
              <a:cxn ang="0">
                <a:pos x="T8" y="T9"/>
              </a:cxn>
            </a:cxnLst>
            <a:rect l="0" t="0" r="r" b="b"/>
            <a:pathLst>
              <a:path w="56" h="56">
                <a:moveTo>
                  <a:pt x="11" y="10"/>
                </a:moveTo>
                <a:cubicBezTo>
                  <a:pt x="10" y="11"/>
                  <a:pt x="0" y="27"/>
                  <a:pt x="6" y="39"/>
                </a:cubicBezTo>
                <a:cubicBezTo>
                  <a:pt x="13" y="51"/>
                  <a:pt x="30" y="56"/>
                  <a:pt x="42" y="48"/>
                </a:cubicBezTo>
                <a:cubicBezTo>
                  <a:pt x="53" y="41"/>
                  <a:pt x="56" y="23"/>
                  <a:pt x="48" y="12"/>
                </a:cubicBezTo>
                <a:cubicBezTo>
                  <a:pt x="39" y="1"/>
                  <a:pt x="21" y="0"/>
                  <a:pt x="11" y="10"/>
                </a:cubicBezTo>
              </a:path>
            </a:pathLst>
          </a:custGeom>
          <a:solidFill>
            <a:srgbClr val="FDE1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Rectangle: Rounded Corners 246">
            <a:extLst>
              <a:ext uri="{FF2B5EF4-FFF2-40B4-BE49-F238E27FC236}">
                <a16:creationId xmlns:a16="http://schemas.microsoft.com/office/drawing/2014/main" id="{CDF84A1E-22E2-4BEE-ADBC-7F139F3F313C}"/>
              </a:ext>
            </a:extLst>
          </p:cNvPr>
          <p:cNvSpPr/>
          <p:nvPr/>
        </p:nvSpPr>
        <p:spPr>
          <a:xfrm>
            <a:off x="1454046" y="4467157"/>
            <a:ext cx="3200400" cy="45027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00">
                <a:solidFill>
                  <a:srgbClr val="484848"/>
                </a:solidFill>
                <a:latin typeface="Airbnb Cereal App Light" panose="020B0402020203020204" pitchFamily="34" charset="-18"/>
                <a:ea typeface="Airbnb Cereal App Light" panose="020B0402020203020204" pitchFamily="34" charset="-18"/>
                <a:cs typeface="Airbnb Cereal App Light" panose="020B0402020203020204" pitchFamily="34" charset="-18"/>
              </a:rPr>
              <a:t>Start your search</a:t>
            </a:r>
            <a:endParaRPr lang="en-US" sz="1050">
              <a:solidFill>
                <a:srgbClr val="484848"/>
              </a:solidFill>
              <a:latin typeface="Airbnb Cereal App Light" panose="020B0402020203020204" pitchFamily="34" charset="-18"/>
              <a:ea typeface="Airbnb Cereal App Light" panose="020B0402020203020204" pitchFamily="34" charset="-18"/>
              <a:cs typeface="Airbnb Cereal App Light" panose="020B0402020203020204" pitchFamily="34" charset="-18"/>
            </a:endParaRPr>
          </a:p>
        </p:txBody>
      </p:sp>
      <p:pic>
        <p:nvPicPr>
          <p:cNvPr id="9421" name="Picture 9420">
            <a:extLst>
              <a:ext uri="{FF2B5EF4-FFF2-40B4-BE49-F238E27FC236}">
                <a16:creationId xmlns:a16="http://schemas.microsoft.com/office/drawing/2014/main" id="{180E1494-BA44-4D4C-9418-70BD4F309689}"/>
              </a:ext>
            </a:extLst>
          </p:cNvPr>
          <p:cNvPicPr>
            <a:picLocks noChangeAspect="1"/>
          </p:cNvPicPr>
          <p:nvPr/>
        </p:nvPicPr>
        <p:blipFill rotWithShape="1">
          <a:blip r:embed="rId3"/>
          <a:srcRect l="19121" b="20690"/>
          <a:stretch/>
        </p:blipFill>
        <p:spPr>
          <a:xfrm>
            <a:off x="-24191" y="5020162"/>
            <a:ext cx="2506347" cy="1844810"/>
          </a:xfrm>
          <a:prstGeom prst="rect">
            <a:avLst/>
          </a:prstGeom>
        </p:spPr>
      </p:pic>
      <p:pic>
        <p:nvPicPr>
          <p:cNvPr id="9422" name="Graphic 9421">
            <a:extLst>
              <a:ext uri="{FF2B5EF4-FFF2-40B4-BE49-F238E27FC236}">
                <a16:creationId xmlns:a16="http://schemas.microsoft.com/office/drawing/2014/main" id="{1B068F5E-9661-4971-9260-C88605912AA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51100" y="6073978"/>
            <a:ext cx="534200" cy="1104823"/>
          </a:xfrm>
          <a:prstGeom prst="rect">
            <a:avLst/>
          </a:prstGeom>
        </p:spPr>
      </p:pic>
      <p:pic>
        <p:nvPicPr>
          <p:cNvPr id="5" name="Picture 4" descr="Icon&#10;&#10;Description automatically generated">
            <a:extLst>
              <a:ext uri="{FF2B5EF4-FFF2-40B4-BE49-F238E27FC236}">
                <a16:creationId xmlns:a16="http://schemas.microsoft.com/office/drawing/2014/main" id="{57C772E9-2AA2-4DF5-BBF8-222409A8D5F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23182" y="1033790"/>
            <a:ext cx="3200400" cy="3200400"/>
          </a:xfrm>
          <a:prstGeom prst="rect">
            <a:avLst/>
          </a:prstGeom>
        </p:spPr>
      </p:pic>
      <p:sp>
        <p:nvSpPr>
          <p:cNvPr id="18" name="Oval 17">
            <a:extLst>
              <a:ext uri="{FF2B5EF4-FFF2-40B4-BE49-F238E27FC236}">
                <a16:creationId xmlns:a16="http://schemas.microsoft.com/office/drawing/2014/main" id="{6C73FDF0-DB33-4CF2-95D7-B67AC32019C2}"/>
              </a:ext>
            </a:extLst>
          </p:cNvPr>
          <p:cNvSpPr>
            <a:spLocks noChangeAspect="1"/>
          </p:cNvSpPr>
          <p:nvPr/>
        </p:nvSpPr>
        <p:spPr>
          <a:xfrm>
            <a:off x="4233518" y="4515726"/>
            <a:ext cx="365760" cy="365760"/>
          </a:xfrm>
          <a:prstGeom prst="ellipse">
            <a:avLst/>
          </a:prstGeom>
          <a:solidFill>
            <a:srgbClr val="FA5A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descr="Icon&#10;&#10;Description automatically generated">
            <a:extLst>
              <a:ext uri="{FF2B5EF4-FFF2-40B4-BE49-F238E27FC236}">
                <a16:creationId xmlns:a16="http://schemas.microsoft.com/office/drawing/2014/main" id="{AE81FDA0-F003-42FB-8EA8-5FD73D280B2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4327525" y="4596765"/>
            <a:ext cx="182880" cy="182880"/>
          </a:xfrm>
          <a:prstGeom prst="rect">
            <a:avLst/>
          </a:prstGeom>
        </p:spPr>
      </p:pic>
      <p:sp>
        <p:nvSpPr>
          <p:cNvPr id="161" name="Rectangle: Rounded Corners 160">
            <a:extLst>
              <a:ext uri="{FF2B5EF4-FFF2-40B4-BE49-F238E27FC236}">
                <a16:creationId xmlns:a16="http://schemas.microsoft.com/office/drawing/2014/main" id="{7F1FA7F6-AB71-484F-87E4-34580F9E9832}"/>
              </a:ext>
            </a:extLst>
          </p:cNvPr>
          <p:cNvSpPr/>
          <p:nvPr/>
        </p:nvSpPr>
        <p:spPr>
          <a:xfrm>
            <a:off x="10714326" y="6384408"/>
            <a:ext cx="1417972" cy="423003"/>
          </a:xfrm>
          <a:prstGeom prst="roundRect">
            <a:avLst>
              <a:gd name="adj" fmla="val 26306"/>
            </a:avLst>
          </a:prstGeom>
          <a:solidFill>
            <a:srgbClr val="FA5A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Airbnb Cereal App Book" panose="020B0502020203020204" pitchFamily="34" charset="-18"/>
              <a:ea typeface="Airbnb Cereal App Book" panose="020B0502020203020204" pitchFamily="34" charset="-18"/>
              <a:cs typeface="Airbnb Cereal App Book" panose="020B0502020203020204" pitchFamily="34" charset="-18"/>
            </a:endParaRPr>
          </a:p>
        </p:txBody>
      </p:sp>
      <p:sp>
        <p:nvSpPr>
          <p:cNvPr id="162" name="Rectangle: Rounded Corners 161">
            <a:hlinkClick r:id="rId8"/>
            <a:extLst>
              <a:ext uri="{FF2B5EF4-FFF2-40B4-BE49-F238E27FC236}">
                <a16:creationId xmlns:a16="http://schemas.microsoft.com/office/drawing/2014/main" id="{F15C3A64-F8B8-4595-831F-EDB4A993D355}"/>
              </a:ext>
            </a:extLst>
          </p:cNvPr>
          <p:cNvSpPr/>
          <p:nvPr/>
        </p:nvSpPr>
        <p:spPr>
          <a:xfrm>
            <a:off x="10721565" y="6381248"/>
            <a:ext cx="1410734" cy="424752"/>
          </a:xfrm>
          <a:prstGeom prst="roundRect">
            <a:avLst>
              <a:gd name="adj" fmla="val 26306"/>
            </a:avLst>
          </a:prstGeom>
          <a:gradFill flip="none" rotWithShape="1">
            <a:gsLst>
              <a:gs pos="36000">
                <a:schemeClr val="bg1">
                  <a:alpha val="10000"/>
                </a:schemeClr>
              </a:gs>
              <a:gs pos="0">
                <a:schemeClr val="bg1">
                  <a:alpha val="15000"/>
                </a:schemeClr>
              </a:gs>
              <a:gs pos="61000">
                <a:schemeClr val="tx1">
                  <a:alpha val="5000"/>
                </a:schemeClr>
              </a:gs>
              <a:gs pos="71000">
                <a:schemeClr val="tx1">
                  <a:alpha val="5000"/>
                </a:schemeClr>
              </a:gs>
              <a:gs pos="100000">
                <a:schemeClr val="bg1">
                  <a:alpha val="2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Airbnb Cereal App Book" panose="020B0502020203020204" pitchFamily="34" charset="-18"/>
              <a:ea typeface="Airbnb Cereal App Book" panose="020B0502020203020204" pitchFamily="34" charset="-18"/>
              <a:cs typeface="Airbnb Cereal App Book" panose="020B0502020203020204" pitchFamily="34" charset="-18"/>
            </a:endParaRPr>
          </a:p>
        </p:txBody>
      </p:sp>
      <p:sp>
        <p:nvSpPr>
          <p:cNvPr id="163" name="Rectangle: Rounded Corners 162">
            <a:extLst>
              <a:ext uri="{FF2B5EF4-FFF2-40B4-BE49-F238E27FC236}">
                <a16:creationId xmlns:a16="http://schemas.microsoft.com/office/drawing/2014/main" id="{F194DC8D-51C4-4E99-B6EA-A497E9848B74}"/>
              </a:ext>
            </a:extLst>
          </p:cNvPr>
          <p:cNvSpPr/>
          <p:nvPr/>
        </p:nvSpPr>
        <p:spPr>
          <a:xfrm>
            <a:off x="10698288" y="6384407"/>
            <a:ext cx="1410733" cy="424751"/>
          </a:xfrm>
          <a:prstGeom prst="roundRect">
            <a:avLst>
              <a:gd name="adj" fmla="val 2630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Airbnb Cereal App Book" panose="020B0502020203020204" pitchFamily="34" charset="-18"/>
                <a:ea typeface="Airbnb Cereal App Book" panose="020B0502020203020204" pitchFamily="34" charset="-18"/>
                <a:cs typeface="Airbnb Cereal App Book" panose="020B0502020203020204" pitchFamily="34" charset="-18"/>
              </a:rPr>
              <a:t>Get started</a:t>
            </a:r>
            <a:endParaRPr lang="en-IN" sz="1600">
              <a:latin typeface="Airbnb Cereal App Book" panose="020B0502020203020204" pitchFamily="34" charset="-18"/>
              <a:ea typeface="Airbnb Cereal App Book" panose="020B0502020203020204" pitchFamily="34" charset="-18"/>
              <a:cs typeface="Airbnb Cereal App Book" panose="020B0502020203020204" pitchFamily="34" charset="-18"/>
            </a:endParaRPr>
          </a:p>
        </p:txBody>
      </p:sp>
    </p:spTree>
    <p:extLst>
      <p:ext uri="{BB962C8B-B14F-4D97-AF65-F5344CB8AC3E}">
        <p14:creationId xmlns:p14="http://schemas.microsoft.com/office/powerpoint/2010/main" val="19862258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181DA860-9382-44A3-8F72-72AF996C05D8}"/>
              </a:ext>
            </a:extLst>
          </p:cNvPr>
          <p:cNvSpPr>
            <a:spLocks/>
          </p:cNvSpPr>
          <p:nvPr/>
        </p:nvSpPr>
        <p:spPr bwMode="auto">
          <a:xfrm rot="20935521">
            <a:off x="14198" y="4662512"/>
            <a:ext cx="12141904" cy="3358931"/>
          </a:xfrm>
          <a:custGeom>
            <a:avLst/>
            <a:gdLst>
              <a:gd name="connsiteX0" fmla="*/ 10482419 w 12141904"/>
              <a:gd name="connsiteY0" fmla="*/ 1391398 h 3358931"/>
              <a:gd name="connsiteX1" fmla="*/ 11543185 w 12141904"/>
              <a:gd name="connsiteY1" fmla="*/ 1897756 h 3358931"/>
              <a:gd name="connsiteX2" fmla="*/ 12124757 w 12141904"/>
              <a:gd name="connsiteY2" fmla="*/ 2429571 h 3358931"/>
              <a:gd name="connsiteX3" fmla="*/ 12141904 w 12141904"/>
              <a:gd name="connsiteY3" fmla="*/ 2454907 h 3358931"/>
              <a:gd name="connsiteX4" fmla="*/ 11964957 w 12141904"/>
              <a:gd name="connsiteY4" fmla="*/ 3358931 h 3358931"/>
              <a:gd name="connsiteX5" fmla="*/ 0 w 12141904"/>
              <a:gd name="connsiteY5" fmla="*/ 1016997 h 3358931"/>
              <a:gd name="connsiteX6" fmla="*/ 113090 w 12141904"/>
              <a:gd name="connsiteY6" fmla="*/ 439218 h 3358931"/>
              <a:gd name="connsiteX7" fmla="*/ 215771 w 12141904"/>
              <a:gd name="connsiteY7" fmla="*/ 374444 h 3358931"/>
              <a:gd name="connsiteX8" fmla="*/ 4018171 w 12141904"/>
              <a:gd name="connsiteY8" fmla="*/ 968714 h 3358931"/>
              <a:gd name="connsiteX9" fmla="*/ 8530720 w 12141904"/>
              <a:gd name="connsiteY9" fmla="*/ 1660755 h 3358931"/>
              <a:gd name="connsiteX10" fmla="*/ 10482419 w 12141904"/>
              <a:gd name="connsiteY10" fmla="*/ 1391398 h 335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04" h="3358931">
                <a:moveTo>
                  <a:pt x="10482419" y="1391398"/>
                </a:moveTo>
                <a:cubicBezTo>
                  <a:pt x="10806639" y="1468377"/>
                  <a:pt x="11155099" y="1625205"/>
                  <a:pt x="11543185" y="1897756"/>
                </a:cubicBezTo>
                <a:cubicBezTo>
                  <a:pt x="11795633" y="2071062"/>
                  <a:pt x="11985400" y="2248784"/>
                  <a:pt x="12124757" y="2429571"/>
                </a:cubicBezTo>
                <a:lnTo>
                  <a:pt x="12141904" y="2454907"/>
                </a:lnTo>
                <a:lnTo>
                  <a:pt x="11964957" y="3358931"/>
                </a:lnTo>
                <a:lnTo>
                  <a:pt x="0" y="1016997"/>
                </a:lnTo>
                <a:lnTo>
                  <a:pt x="113090" y="439218"/>
                </a:lnTo>
                <a:lnTo>
                  <a:pt x="215771" y="374444"/>
                </a:lnTo>
                <a:cubicBezTo>
                  <a:pt x="1091321" y="-148057"/>
                  <a:pt x="2087350" y="-266650"/>
                  <a:pt x="4018171" y="968714"/>
                </a:cubicBezTo>
                <a:cubicBezTo>
                  <a:pt x="6206819" y="2371756"/>
                  <a:pt x="7448692" y="2011516"/>
                  <a:pt x="8530720" y="1660755"/>
                </a:cubicBezTo>
                <a:cubicBezTo>
                  <a:pt x="9173174" y="1439160"/>
                  <a:pt x="9769134" y="1222045"/>
                  <a:pt x="10482419" y="1391398"/>
                </a:cubicBezTo>
                <a:close/>
              </a:path>
            </a:pathLst>
          </a:custGeom>
          <a:gradFill flip="none" rotWithShape="1">
            <a:gsLst>
              <a:gs pos="22000">
                <a:schemeClr val="bg1">
                  <a:alpha val="5000"/>
                </a:schemeClr>
              </a:gs>
              <a:gs pos="86000">
                <a:schemeClr val="bg1">
                  <a:alpha val="5000"/>
                </a:schemeClr>
              </a:gs>
            </a:gsLst>
            <a:lin ang="5400000" scaled="1"/>
            <a:tileRect/>
          </a:gra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76" name="Title 1">
            <a:extLst>
              <a:ext uri="{FF2B5EF4-FFF2-40B4-BE49-F238E27FC236}">
                <a16:creationId xmlns:a16="http://schemas.microsoft.com/office/drawing/2014/main" id="{73676B02-C034-43F8-9569-58368BD1668B}"/>
              </a:ext>
            </a:extLst>
          </p:cNvPr>
          <p:cNvSpPr>
            <a:spLocks noGrp="1"/>
          </p:cNvSpPr>
          <p:nvPr>
            <p:ph type="title"/>
          </p:nvPr>
        </p:nvSpPr>
        <p:spPr>
          <a:xfrm>
            <a:off x="0" y="454173"/>
            <a:ext cx="12192000" cy="606528"/>
          </a:xfrm>
        </p:spPr>
        <p:txBody>
          <a:bodyPr>
            <a:normAutofit fontScale="90000"/>
          </a:bodyPr>
          <a:lstStyle/>
          <a:p>
            <a:r>
              <a:rPr lang="en-US" sz="4000">
                <a:solidFill>
                  <a:schemeClr val="bg1"/>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         Explainability &amp; Feature Importance – Best Model</a:t>
            </a:r>
          </a:p>
        </p:txBody>
      </p:sp>
      <p:sp>
        <p:nvSpPr>
          <p:cNvPr id="3" name="Content Placeholder 2">
            <a:extLst>
              <a:ext uri="{FF2B5EF4-FFF2-40B4-BE49-F238E27FC236}">
                <a16:creationId xmlns:a16="http://schemas.microsoft.com/office/drawing/2014/main" id="{D8FD779D-9219-44AB-AC2D-7EF50929D06E}"/>
              </a:ext>
            </a:extLst>
          </p:cNvPr>
          <p:cNvSpPr>
            <a:spLocks noGrp="1"/>
          </p:cNvSpPr>
          <p:nvPr>
            <p:ph idx="1"/>
          </p:nvPr>
        </p:nvSpPr>
        <p:spPr>
          <a:xfrm>
            <a:off x="386499" y="1060702"/>
            <a:ext cx="11237976" cy="5490134"/>
          </a:xfrm>
          <a:prstGeom prst="roundRect">
            <a:avLst>
              <a:gd name="adj" fmla="val 5772"/>
            </a:avLst>
          </a:prstGeom>
          <a:solidFill>
            <a:srgbClr val="FFFFFF">
              <a:alpha val="69804"/>
            </a:srgbClr>
          </a:solidFill>
        </p:spPr>
        <p:txBody>
          <a:bodyPr vert="horz" lIns="91440" tIns="45720" rIns="91440" bIns="45720" rtlCol="0" anchor="t">
            <a:normAutofit/>
          </a:bodyPr>
          <a:lstStyle/>
          <a:p>
            <a:pPr marL="457200" lvl="1" indent="0">
              <a:buNone/>
            </a:pPr>
            <a:r>
              <a:rPr lang="en-US" sz="2000" b="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Results for </a:t>
            </a:r>
            <a:r>
              <a:rPr lang="en-US" sz="2000" b="1" err="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AutoML</a:t>
            </a:r>
            <a:r>
              <a:rPr lang="en-US" sz="2000" b="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 in the best performance model:</a:t>
            </a:r>
          </a:p>
        </p:txBody>
      </p:sp>
      <p:pic>
        <p:nvPicPr>
          <p:cNvPr id="7" name="Graphic 6">
            <a:extLst>
              <a:ext uri="{FF2B5EF4-FFF2-40B4-BE49-F238E27FC236}">
                <a16:creationId xmlns:a16="http://schemas.microsoft.com/office/drawing/2014/main" id="{4FFA1ABC-60DE-4820-9DA5-844D7643FF1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36020" y="240032"/>
            <a:ext cx="571500" cy="613410"/>
          </a:xfrm>
          <a:prstGeom prst="rect">
            <a:avLst/>
          </a:prstGeom>
        </p:spPr>
      </p:pic>
      <p:sp>
        <p:nvSpPr>
          <p:cNvPr id="8" name="Freeform 13">
            <a:extLst>
              <a:ext uri="{FF2B5EF4-FFF2-40B4-BE49-F238E27FC236}">
                <a16:creationId xmlns:a16="http://schemas.microsoft.com/office/drawing/2014/main" id="{750D7795-81F8-46C5-8CB7-D8E7F1A4DF15}"/>
              </a:ext>
            </a:extLst>
          </p:cNvPr>
          <p:cNvSpPr>
            <a:spLocks/>
          </p:cNvSpPr>
          <p:nvPr/>
        </p:nvSpPr>
        <p:spPr bwMode="auto">
          <a:xfrm>
            <a:off x="8284087" y="-7503"/>
            <a:ext cx="3216806" cy="1068204"/>
          </a:xfrm>
          <a:custGeom>
            <a:avLst/>
            <a:gdLst>
              <a:gd name="T0" fmla="*/ 747 w 747"/>
              <a:gd name="T1" fmla="*/ 0 h 248"/>
              <a:gd name="T2" fmla="*/ 0 w 747"/>
              <a:gd name="T3" fmla="*/ 0 h 248"/>
              <a:gd name="T4" fmla="*/ 368 w 747"/>
              <a:gd name="T5" fmla="*/ 234 h 248"/>
              <a:gd name="T6" fmla="*/ 448 w 747"/>
              <a:gd name="T7" fmla="*/ 248 h 248"/>
              <a:gd name="T8" fmla="*/ 747 w 747"/>
              <a:gd name="T9" fmla="*/ 0 h 248"/>
            </a:gdLst>
            <a:ahLst/>
            <a:cxnLst>
              <a:cxn ang="0">
                <a:pos x="T0" y="T1"/>
              </a:cxn>
              <a:cxn ang="0">
                <a:pos x="T2" y="T3"/>
              </a:cxn>
              <a:cxn ang="0">
                <a:pos x="T4" y="T5"/>
              </a:cxn>
              <a:cxn ang="0">
                <a:pos x="T6" y="T7"/>
              </a:cxn>
              <a:cxn ang="0">
                <a:pos x="T8" y="T9"/>
              </a:cxn>
            </a:cxnLst>
            <a:rect l="0" t="0" r="r" b="b"/>
            <a:pathLst>
              <a:path w="747" h="248">
                <a:moveTo>
                  <a:pt x="747" y="0"/>
                </a:moveTo>
                <a:cubicBezTo>
                  <a:pt x="0" y="0"/>
                  <a:pt x="0" y="0"/>
                  <a:pt x="0" y="0"/>
                </a:cubicBezTo>
                <a:cubicBezTo>
                  <a:pt x="68" y="117"/>
                  <a:pt x="229" y="185"/>
                  <a:pt x="368" y="234"/>
                </a:cubicBezTo>
                <a:cubicBezTo>
                  <a:pt x="395" y="244"/>
                  <a:pt x="422" y="248"/>
                  <a:pt x="448" y="248"/>
                </a:cubicBezTo>
                <a:cubicBezTo>
                  <a:pt x="582" y="248"/>
                  <a:pt x="699" y="132"/>
                  <a:pt x="747" y="0"/>
                </a:cubicBezTo>
              </a:path>
            </a:pathLst>
          </a:custGeom>
          <a:gradFill flip="none" rotWithShape="1">
            <a:gsLst>
              <a:gs pos="0">
                <a:schemeClr val="bg1">
                  <a:alpha val="15000"/>
                </a:schemeClr>
              </a:gs>
              <a:gs pos="100000">
                <a:schemeClr val="bg1">
                  <a:alpha val="15000"/>
                </a:schemeClr>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19" name="Group 18">
            <a:extLst>
              <a:ext uri="{FF2B5EF4-FFF2-40B4-BE49-F238E27FC236}">
                <a16:creationId xmlns:a16="http://schemas.microsoft.com/office/drawing/2014/main" id="{25A84354-A6BD-4CA6-8A12-6A4BB89EB62D}"/>
              </a:ext>
            </a:extLst>
          </p:cNvPr>
          <p:cNvGrpSpPr/>
          <p:nvPr/>
        </p:nvGrpSpPr>
        <p:grpSpPr>
          <a:xfrm>
            <a:off x="197963" y="2146949"/>
            <a:ext cx="96745" cy="2810839"/>
            <a:chOff x="197963" y="3065329"/>
            <a:chExt cx="96745" cy="2810839"/>
          </a:xfrm>
        </p:grpSpPr>
        <p:sp>
          <p:nvSpPr>
            <p:cNvPr id="21" name="Oval 20">
              <a:extLst>
                <a:ext uri="{FF2B5EF4-FFF2-40B4-BE49-F238E27FC236}">
                  <a16:creationId xmlns:a16="http://schemas.microsoft.com/office/drawing/2014/main" id="{A8CAA935-3850-404C-84EE-50BA95BA57E6}"/>
                </a:ext>
              </a:extLst>
            </p:cNvPr>
            <p:cNvSpPr>
              <a:spLocks noChangeAspect="1"/>
            </p:cNvSpPr>
            <p:nvPr/>
          </p:nvSpPr>
          <p:spPr>
            <a:xfrm>
              <a:off x="197963" y="306532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893F0C13-D578-4E93-98C9-3ED2AF339A91}"/>
                </a:ext>
              </a:extLst>
            </p:cNvPr>
            <p:cNvSpPr>
              <a:spLocks noChangeAspect="1"/>
            </p:cNvSpPr>
            <p:nvPr/>
          </p:nvSpPr>
          <p:spPr>
            <a:xfrm>
              <a:off x="197963" y="3312065"/>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123B9497-68CE-4601-8C17-E072F739A8CE}"/>
                </a:ext>
              </a:extLst>
            </p:cNvPr>
            <p:cNvSpPr>
              <a:spLocks noChangeAspect="1"/>
            </p:cNvSpPr>
            <p:nvPr/>
          </p:nvSpPr>
          <p:spPr>
            <a:xfrm>
              <a:off x="197963" y="3558801"/>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1745CA71-1078-44B4-9CAE-EB47F1CFE3F6}"/>
                </a:ext>
              </a:extLst>
            </p:cNvPr>
            <p:cNvSpPr>
              <a:spLocks noChangeAspect="1"/>
            </p:cNvSpPr>
            <p:nvPr/>
          </p:nvSpPr>
          <p:spPr>
            <a:xfrm>
              <a:off x="197963" y="3805537"/>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a:extLst>
                <a:ext uri="{FF2B5EF4-FFF2-40B4-BE49-F238E27FC236}">
                  <a16:creationId xmlns:a16="http://schemas.microsoft.com/office/drawing/2014/main" id="{0B06D423-6A22-4BE7-ADA5-17337C8EC331}"/>
                </a:ext>
              </a:extLst>
            </p:cNvPr>
            <p:cNvSpPr>
              <a:spLocks noChangeAspect="1"/>
            </p:cNvSpPr>
            <p:nvPr/>
          </p:nvSpPr>
          <p:spPr>
            <a:xfrm>
              <a:off x="197963" y="405227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793D4DA9-4400-4CA6-BBC5-585A11F8C15E}"/>
                </a:ext>
              </a:extLst>
            </p:cNvPr>
            <p:cNvSpPr>
              <a:spLocks noChangeAspect="1"/>
            </p:cNvSpPr>
            <p:nvPr/>
          </p:nvSpPr>
          <p:spPr>
            <a:xfrm>
              <a:off x="197963" y="429900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a:extLst>
                <a:ext uri="{FF2B5EF4-FFF2-40B4-BE49-F238E27FC236}">
                  <a16:creationId xmlns:a16="http://schemas.microsoft.com/office/drawing/2014/main" id="{3B8D75AC-302C-4B1F-90F2-D20971B0BFC4}"/>
                </a:ext>
              </a:extLst>
            </p:cNvPr>
            <p:cNvSpPr>
              <a:spLocks noChangeAspect="1"/>
            </p:cNvSpPr>
            <p:nvPr/>
          </p:nvSpPr>
          <p:spPr>
            <a:xfrm>
              <a:off x="197963" y="4545745"/>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a:extLst>
                <a:ext uri="{FF2B5EF4-FFF2-40B4-BE49-F238E27FC236}">
                  <a16:creationId xmlns:a16="http://schemas.microsoft.com/office/drawing/2014/main" id="{26A57349-F033-43FC-8082-E0243930C0E4}"/>
                </a:ext>
              </a:extLst>
            </p:cNvPr>
            <p:cNvSpPr>
              <a:spLocks noChangeAspect="1"/>
            </p:cNvSpPr>
            <p:nvPr/>
          </p:nvSpPr>
          <p:spPr>
            <a:xfrm>
              <a:off x="197963" y="4792481"/>
              <a:ext cx="96745" cy="9674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Oval 40">
              <a:extLst>
                <a:ext uri="{FF2B5EF4-FFF2-40B4-BE49-F238E27FC236}">
                  <a16:creationId xmlns:a16="http://schemas.microsoft.com/office/drawing/2014/main" id="{3512EA7B-DEC4-4D37-B9B0-0792095D065D}"/>
                </a:ext>
              </a:extLst>
            </p:cNvPr>
            <p:cNvSpPr>
              <a:spLocks noChangeAspect="1"/>
            </p:cNvSpPr>
            <p:nvPr/>
          </p:nvSpPr>
          <p:spPr>
            <a:xfrm>
              <a:off x="197963" y="5039217"/>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Oval 41">
              <a:extLst>
                <a:ext uri="{FF2B5EF4-FFF2-40B4-BE49-F238E27FC236}">
                  <a16:creationId xmlns:a16="http://schemas.microsoft.com/office/drawing/2014/main" id="{DEB2B540-F520-477E-B3FA-95C84A1CF6E4}"/>
                </a:ext>
              </a:extLst>
            </p:cNvPr>
            <p:cNvSpPr>
              <a:spLocks noChangeAspect="1"/>
            </p:cNvSpPr>
            <p:nvPr/>
          </p:nvSpPr>
          <p:spPr>
            <a:xfrm>
              <a:off x="197963" y="528595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Oval 42">
              <a:extLst>
                <a:ext uri="{FF2B5EF4-FFF2-40B4-BE49-F238E27FC236}">
                  <a16:creationId xmlns:a16="http://schemas.microsoft.com/office/drawing/2014/main" id="{95B64FEC-0961-492A-95AB-468FDA97ACEE}"/>
                </a:ext>
              </a:extLst>
            </p:cNvPr>
            <p:cNvSpPr>
              <a:spLocks noChangeAspect="1"/>
            </p:cNvSpPr>
            <p:nvPr/>
          </p:nvSpPr>
          <p:spPr>
            <a:xfrm>
              <a:off x="197963" y="553268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Oval 43">
              <a:extLst>
                <a:ext uri="{FF2B5EF4-FFF2-40B4-BE49-F238E27FC236}">
                  <a16:creationId xmlns:a16="http://schemas.microsoft.com/office/drawing/2014/main" id="{557D7E42-30A1-4D23-BEEA-6C879748219E}"/>
                </a:ext>
              </a:extLst>
            </p:cNvPr>
            <p:cNvSpPr>
              <a:spLocks noChangeAspect="1"/>
            </p:cNvSpPr>
            <p:nvPr/>
          </p:nvSpPr>
          <p:spPr>
            <a:xfrm>
              <a:off x="197963" y="577942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D7102864-C45E-4D1A-9CD5-4AD4958C988B}"/>
              </a:ext>
            </a:extLst>
          </p:cNvPr>
          <p:cNvPicPr>
            <a:picLocks noChangeAspect="1"/>
          </p:cNvPicPr>
          <p:nvPr/>
        </p:nvPicPr>
        <p:blipFill>
          <a:blip r:embed="rId5"/>
          <a:stretch>
            <a:fillRect/>
          </a:stretch>
        </p:blipFill>
        <p:spPr>
          <a:xfrm>
            <a:off x="567525" y="1604430"/>
            <a:ext cx="5708026" cy="4192868"/>
          </a:xfrm>
          <a:prstGeom prst="roundRect">
            <a:avLst>
              <a:gd name="adj" fmla="val 6774"/>
            </a:avLst>
          </a:prstGeom>
        </p:spPr>
      </p:pic>
      <p:pic>
        <p:nvPicPr>
          <p:cNvPr id="13" name="Picture 12">
            <a:extLst>
              <a:ext uri="{FF2B5EF4-FFF2-40B4-BE49-F238E27FC236}">
                <a16:creationId xmlns:a16="http://schemas.microsoft.com/office/drawing/2014/main" id="{E3EE08A9-4F56-42A6-A4E6-D27A09FE6FDB}"/>
              </a:ext>
            </a:extLst>
          </p:cNvPr>
          <p:cNvPicPr>
            <a:picLocks noChangeAspect="1"/>
          </p:cNvPicPr>
          <p:nvPr/>
        </p:nvPicPr>
        <p:blipFill rotWithShape="1">
          <a:blip r:embed="rId6"/>
          <a:srcRect l="7502"/>
          <a:stretch/>
        </p:blipFill>
        <p:spPr>
          <a:xfrm>
            <a:off x="6367342" y="1594768"/>
            <a:ext cx="5017052" cy="4202530"/>
          </a:xfrm>
          <a:prstGeom prst="roundRect">
            <a:avLst>
              <a:gd name="adj" fmla="val 7246"/>
            </a:avLst>
          </a:prstGeom>
        </p:spPr>
      </p:pic>
    </p:spTree>
    <p:extLst>
      <p:ext uri="{BB962C8B-B14F-4D97-AF65-F5344CB8AC3E}">
        <p14:creationId xmlns:p14="http://schemas.microsoft.com/office/powerpoint/2010/main" val="398904122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181DA860-9382-44A3-8F72-72AF996C05D8}"/>
              </a:ext>
            </a:extLst>
          </p:cNvPr>
          <p:cNvSpPr>
            <a:spLocks/>
          </p:cNvSpPr>
          <p:nvPr/>
        </p:nvSpPr>
        <p:spPr bwMode="auto">
          <a:xfrm rot="20935521">
            <a:off x="14198" y="4662512"/>
            <a:ext cx="12141904" cy="3358931"/>
          </a:xfrm>
          <a:custGeom>
            <a:avLst/>
            <a:gdLst>
              <a:gd name="connsiteX0" fmla="*/ 10482419 w 12141904"/>
              <a:gd name="connsiteY0" fmla="*/ 1391398 h 3358931"/>
              <a:gd name="connsiteX1" fmla="*/ 11543185 w 12141904"/>
              <a:gd name="connsiteY1" fmla="*/ 1897756 h 3358931"/>
              <a:gd name="connsiteX2" fmla="*/ 12124757 w 12141904"/>
              <a:gd name="connsiteY2" fmla="*/ 2429571 h 3358931"/>
              <a:gd name="connsiteX3" fmla="*/ 12141904 w 12141904"/>
              <a:gd name="connsiteY3" fmla="*/ 2454907 h 3358931"/>
              <a:gd name="connsiteX4" fmla="*/ 11964957 w 12141904"/>
              <a:gd name="connsiteY4" fmla="*/ 3358931 h 3358931"/>
              <a:gd name="connsiteX5" fmla="*/ 0 w 12141904"/>
              <a:gd name="connsiteY5" fmla="*/ 1016997 h 3358931"/>
              <a:gd name="connsiteX6" fmla="*/ 113090 w 12141904"/>
              <a:gd name="connsiteY6" fmla="*/ 439218 h 3358931"/>
              <a:gd name="connsiteX7" fmla="*/ 215771 w 12141904"/>
              <a:gd name="connsiteY7" fmla="*/ 374444 h 3358931"/>
              <a:gd name="connsiteX8" fmla="*/ 4018171 w 12141904"/>
              <a:gd name="connsiteY8" fmla="*/ 968714 h 3358931"/>
              <a:gd name="connsiteX9" fmla="*/ 8530720 w 12141904"/>
              <a:gd name="connsiteY9" fmla="*/ 1660755 h 3358931"/>
              <a:gd name="connsiteX10" fmla="*/ 10482419 w 12141904"/>
              <a:gd name="connsiteY10" fmla="*/ 1391398 h 335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04" h="3358931">
                <a:moveTo>
                  <a:pt x="10482419" y="1391398"/>
                </a:moveTo>
                <a:cubicBezTo>
                  <a:pt x="10806639" y="1468377"/>
                  <a:pt x="11155099" y="1625205"/>
                  <a:pt x="11543185" y="1897756"/>
                </a:cubicBezTo>
                <a:cubicBezTo>
                  <a:pt x="11795633" y="2071062"/>
                  <a:pt x="11985400" y="2248784"/>
                  <a:pt x="12124757" y="2429571"/>
                </a:cubicBezTo>
                <a:lnTo>
                  <a:pt x="12141904" y="2454907"/>
                </a:lnTo>
                <a:lnTo>
                  <a:pt x="11964957" y="3358931"/>
                </a:lnTo>
                <a:lnTo>
                  <a:pt x="0" y="1016997"/>
                </a:lnTo>
                <a:lnTo>
                  <a:pt x="113090" y="439218"/>
                </a:lnTo>
                <a:lnTo>
                  <a:pt x="215771" y="374444"/>
                </a:lnTo>
                <a:cubicBezTo>
                  <a:pt x="1091321" y="-148057"/>
                  <a:pt x="2087350" y="-266650"/>
                  <a:pt x="4018171" y="968714"/>
                </a:cubicBezTo>
                <a:cubicBezTo>
                  <a:pt x="6206819" y="2371756"/>
                  <a:pt x="7448692" y="2011516"/>
                  <a:pt x="8530720" y="1660755"/>
                </a:cubicBezTo>
                <a:cubicBezTo>
                  <a:pt x="9173174" y="1439160"/>
                  <a:pt x="9769134" y="1222045"/>
                  <a:pt x="10482419" y="1391398"/>
                </a:cubicBezTo>
                <a:close/>
              </a:path>
            </a:pathLst>
          </a:custGeom>
          <a:gradFill flip="none" rotWithShape="1">
            <a:gsLst>
              <a:gs pos="22000">
                <a:schemeClr val="bg1">
                  <a:alpha val="5000"/>
                </a:schemeClr>
              </a:gs>
              <a:gs pos="86000">
                <a:schemeClr val="bg1">
                  <a:alpha val="5000"/>
                </a:schemeClr>
              </a:gs>
            </a:gsLst>
            <a:lin ang="5400000" scaled="1"/>
            <a:tileRect/>
          </a:gra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76" name="Title 1">
            <a:extLst>
              <a:ext uri="{FF2B5EF4-FFF2-40B4-BE49-F238E27FC236}">
                <a16:creationId xmlns:a16="http://schemas.microsoft.com/office/drawing/2014/main" id="{73676B02-C034-43F8-9569-58368BD1668B}"/>
              </a:ext>
            </a:extLst>
          </p:cNvPr>
          <p:cNvSpPr>
            <a:spLocks noGrp="1"/>
          </p:cNvSpPr>
          <p:nvPr>
            <p:ph type="title"/>
          </p:nvPr>
        </p:nvSpPr>
        <p:spPr>
          <a:xfrm>
            <a:off x="0" y="454173"/>
            <a:ext cx="12192000" cy="606528"/>
          </a:xfrm>
        </p:spPr>
        <p:txBody>
          <a:bodyPr>
            <a:normAutofit fontScale="90000"/>
          </a:bodyPr>
          <a:lstStyle/>
          <a:p>
            <a:r>
              <a:rPr lang="en-US" sz="4000">
                <a:solidFill>
                  <a:schemeClr val="bg1"/>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         Models and Results</a:t>
            </a:r>
          </a:p>
        </p:txBody>
      </p:sp>
      <p:sp>
        <p:nvSpPr>
          <p:cNvPr id="3" name="Content Placeholder 2">
            <a:extLst>
              <a:ext uri="{FF2B5EF4-FFF2-40B4-BE49-F238E27FC236}">
                <a16:creationId xmlns:a16="http://schemas.microsoft.com/office/drawing/2014/main" id="{D8FD779D-9219-44AB-AC2D-7EF50929D06E}"/>
              </a:ext>
            </a:extLst>
          </p:cNvPr>
          <p:cNvSpPr>
            <a:spLocks noGrp="1"/>
          </p:cNvSpPr>
          <p:nvPr>
            <p:ph idx="1"/>
          </p:nvPr>
        </p:nvSpPr>
        <p:spPr>
          <a:xfrm>
            <a:off x="386499" y="1060702"/>
            <a:ext cx="11237976" cy="5490134"/>
          </a:xfrm>
          <a:prstGeom prst="roundRect">
            <a:avLst>
              <a:gd name="adj" fmla="val 5772"/>
            </a:avLst>
          </a:prstGeom>
          <a:solidFill>
            <a:srgbClr val="FFFFFF">
              <a:alpha val="69804"/>
            </a:srgbClr>
          </a:solidFill>
        </p:spPr>
        <p:txBody>
          <a:bodyPr vert="horz" lIns="91440" tIns="45720" rIns="91440" bIns="45720" rtlCol="0" anchor="t">
            <a:normAutofit/>
          </a:bodyPr>
          <a:lstStyle/>
          <a:p>
            <a:pPr marL="457200" lvl="1" indent="0">
              <a:buNone/>
            </a:pPr>
            <a:r>
              <a:rPr lang="en-US" sz="2000" b="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Results for model to predict price of new listings</a:t>
            </a:r>
            <a:endParaRPr lang="en-US" sz="2000" b="1">
              <a:solidFill>
                <a:schemeClr val="tx1">
                  <a:lumMod val="75000"/>
                  <a:lumOff val="25000"/>
                </a:schemeClr>
              </a:solidFill>
            </a:endParaRPr>
          </a:p>
          <a:p>
            <a:pPr lvl="1">
              <a:buBlip>
                <a:blip r:embed="rId3"/>
              </a:buBlip>
            </a:pPr>
            <a:r>
              <a:rPr 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All features leading to data leakage were dropped</a:t>
            </a:r>
          </a:p>
          <a:p>
            <a:pPr lvl="2">
              <a:buBlip>
                <a:blip r:embed="rId3"/>
              </a:buBlip>
            </a:pPr>
            <a:endParaRPr 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endParaRPr>
          </a:p>
        </p:txBody>
      </p:sp>
      <p:pic>
        <p:nvPicPr>
          <p:cNvPr id="7" name="Graphic 6">
            <a:extLst>
              <a:ext uri="{FF2B5EF4-FFF2-40B4-BE49-F238E27FC236}">
                <a16:creationId xmlns:a16="http://schemas.microsoft.com/office/drawing/2014/main" id="{656DD38B-2CC2-4F3F-81A8-02A60597D36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36020" y="240032"/>
            <a:ext cx="571500" cy="613410"/>
          </a:xfrm>
          <a:prstGeom prst="rect">
            <a:avLst/>
          </a:prstGeom>
        </p:spPr>
      </p:pic>
      <p:sp>
        <p:nvSpPr>
          <p:cNvPr id="8" name="Freeform 13">
            <a:extLst>
              <a:ext uri="{FF2B5EF4-FFF2-40B4-BE49-F238E27FC236}">
                <a16:creationId xmlns:a16="http://schemas.microsoft.com/office/drawing/2014/main" id="{0A86EBDD-6410-4234-841C-014D1196F3B0}"/>
              </a:ext>
            </a:extLst>
          </p:cNvPr>
          <p:cNvSpPr>
            <a:spLocks/>
          </p:cNvSpPr>
          <p:nvPr/>
        </p:nvSpPr>
        <p:spPr bwMode="auto">
          <a:xfrm>
            <a:off x="8284087" y="-7503"/>
            <a:ext cx="3216806" cy="1068204"/>
          </a:xfrm>
          <a:custGeom>
            <a:avLst/>
            <a:gdLst>
              <a:gd name="T0" fmla="*/ 747 w 747"/>
              <a:gd name="T1" fmla="*/ 0 h 248"/>
              <a:gd name="T2" fmla="*/ 0 w 747"/>
              <a:gd name="T3" fmla="*/ 0 h 248"/>
              <a:gd name="T4" fmla="*/ 368 w 747"/>
              <a:gd name="T5" fmla="*/ 234 h 248"/>
              <a:gd name="T6" fmla="*/ 448 w 747"/>
              <a:gd name="T7" fmla="*/ 248 h 248"/>
              <a:gd name="T8" fmla="*/ 747 w 747"/>
              <a:gd name="T9" fmla="*/ 0 h 248"/>
            </a:gdLst>
            <a:ahLst/>
            <a:cxnLst>
              <a:cxn ang="0">
                <a:pos x="T0" y="T1"/>
              </a:cxn>
              <a:cxn ang="0">
                <a:pos x="T2" y="T3"/>
              </a:cxn>
              <a:cxn ang="0">
                <a:pos x="T4" y="T5"/>
              </a:cxn>
              <a:cxn ang="0">
                <a:pos x="T6" y="T7"/>
              </a:cxn>
              <a:cxn ang="0">
                <a:pos x="T8" y="T9"/>
              </a:cxn>
            </a:cxnLst>
            <a:rect l="0" t="0" r="r" b="b"/>
            <a:pathLst>
              <a:path w="747" h="248">
                <a:moveTo>
                  <a:pt x="747" y="0"/>
                </a:moveTo>
                <a:cubicBezTo>
                  <a:pt x="0" y="0"/>
                  <a:pt x="0" y="0"/>
                  <a:pt x="0" y="0"/>
                </a:cubicBezTo>
                <a:cubicBezTo>
                  <a:pt x="68" y="117"/>
                  <a:pt x="229" y="185"/>
                  <a:pt x="368" y="234"/>
                </a:cubicBezTo>
                <a:cubicBezTo>
                  <a:pt x="395" y="244"/>
                  <a:pt x="422" y="248"/>
                  <a:pt x="448" y="248"/>
                </a:cubicBezTo>
                <a:cubicBezTo>
                  <a:pt x="582" y="248"/>
                  <a:pt x="699" y="132"/>
                  <a:pt x="747" y="0"/>
                </a:cubicBezTo>
              </a:path>
            </a:pathLst>
          </a:custGeom>
          <a:gradFill flip="none" rotWithShape="1">
            <a:gsLst>
              <a:gs pos="0">
                <a:schemeClr val="bg1">
                  <a:alpha val="15000"/>
                </a:schemeClr>
              </a:gs>
              <a:gs pos="100000">
                <a:schemeClr val="bg1">
                  <a:alpha val="15000"/>
                </a:schemeClr>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19" name="Group 18">
            <a:extLst>
              <a:ext uri="{FF2B5EF4-FFF2-40B4-BE49-F238E27FC236}">
                <a16:creationId xmlns:a16="http://schemas.microsoft.com/office/drawing/2014/main" id="{87C76D3B-06F9-4BBD-9005-E4E66F856432}"/>
              </a:ext>
            </a:extLst>
          </p:cNvPr>
          <p:cNvGrpSpPr/>
          <p:nvPr/>
        </p:nvGrpSpPr>
        <p:grpSpPr>
          <a:xfrm>
            <a:off x="197963" y="2146949"/>
            <a:ext cx="96745" cy="2810839"/>
            <a:chOff x="197963" y="3065329"/>
            <a:chExt cx="96745" cy="2810839"/>
          </a:xfrm>
        </p:grpSpPr>
        <p:sp>
          <p:nvSpPr>
            <p:cNvPr id="21" name="Oval 20">
              <a:extLst>
                <a:ext uri="{FF2B5EF4-FFF2-40B4-BE49-F238E27FC236}">
                  <a16:creationId xmlns:a16="http://schemas.microsoft.com/office/drawing/2014/main" id="{12479630-04EF-4CC1-BC3C-4856DC273E26}"/>
                </a:ext>
              </a:extLst>
            </p:cNvPr>
            <p:cNvSpPr>
              <a:spLocks noChangeAspect="1"/>
            </p:cNvSpPr>
            <p:nvPr/>
          </p:nvSpPr>
          <p:spPr>
            <a:xfrm>
              <a:off x="197963" y="306532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EBE518CD-350A-4568-82BE-E003FBE57DAC}"/>
                </a:ext>
              </a:extLst>
            </p:cNvPr>
            <p:cNvSpPr>
              <a:spLocks noChangeAspect="1"/>
            </p:cNvSpPr>
            <p:nvPr/>
          </p:nvSpPr>
          <p:spPr>
            <a:xfrm>
              <a:off x="197963" y="3312065"/>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D7F405DC-BACA-4334-B9F9-2DDA4C37D89D}"/>
                </a:ext>
              </a:extLst>
            </p:cNvPr>
            <p:cNvSpPr>
              <a:spLocks noChangeAspect="1"/>
            </p:cNvSpPr>
            <p:nvPr/>
          </p:nvSpPr>
          <p:spPr>
            <a:xfrm>
              <a:off x="197963" y="3558801"/>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5993A36D-47E0-4CCC-B992-9DAA7CA63913}"/>
                </a:ext>
              </a:extLst>
            </p:cNvPr>
            <p:cNvSpPr>
              <a:spLocks noChangeAspect="1"/>
            </p:cNvSpPr>
            <p:nvPr/>
          </p:nvSpPr>
          <p:spPr>
            <a:xfrm>
              <a:off x="197963" y="3805537"/>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a:extLst>
                <a:ext uri="{FF2B5EF4-FFF2-40B4-BE49-F238E27FC236}">
                  <a16:creationId xmlns:a16="http://schemas.microsoft.com/office/drawing/2014/main" id="{33CA4E47-35EA-4DC9-9212-BA3765DCCD6A}"/>
                </a:ext>
              </a:extLst>
            </p:cNvPr>
            <p:cNvSpPr>
              <a:spLocks noChangeAspect="1"/>
            </p:cNvSpPr>
            <p:nvPr/>
          </p:nvSpPr>
          <p:spPr>
            <a:xfrm>
              <a:off x="197963" y="405227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7521F2EF-19B5-4064-9FC9-030E760315F3}"/>
                </a:ext>
              </a:extLst>
            </p:cNvPr>
            <p:cNvSpPr>
              <a:spLocks noChangeAspect="1"/>
            </p:cNvSpPr>
            <p:nvPr/>
          </p:nvSpPr>
          <p:spPr>
            <a:xfrm>
              <a:off x="197963" y="429900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a:extLst>
                <a:ext uri="{FF2B5EF4-FFF2-40B4-BE49-F238E27FC236}">
                  <a16:creationId xmlns:a16="http://schemas.microsoft.com/office/drawing/2014/main" id="{1FCEC078-917E-417C-93D0-B0C731C80EF7}"/>
                </a:ext>
              </a:extLst>
            </p:cNvPr>
            <p:cNvSpPr>
              <a:spLocks noChangeAspect="1"/>
            </p:cNvSpPr>
            <p:nvPr/>
          </p:nvSpPr>
          <p:spPr>
            <a:xfrm>
              <a:off x="197963" y="4545745"/>
              <a:ext cx="96745" cy="9674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a:extLst>
                <a:ext uri="{FF2B5EF4-FFF2-40B4-BE49-F238E27FC236}">
                  <a16:creationId xmlns:a16="http://schemas.microsoft.com/office/drawing/2014/main" id="{2FE4584D-4D48-4A8B-9F47-3CF99E89714D}"/>
                </a:ext>
              </a:extLst>
            </p:cNvPr>
            <p:cNvSpPr>
              <a:spLocks noChangeAspect="1"/>
            </p:cNvSpPr>
            <p:nvPr/>
          </p:nvSpPr>
          <p:spPr>
            <a:xfrm>
              <a:off x="197963" y="4792481"/>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Oval 40">
              <a:extLst>
                <a:ext uri="{FF2B5EF4-FFF2-40B4-BE49-F238E27FC236}">
                  <a16:creationId xmlns:a16="http://schemas.microsoft.com/office/drawing/2014/main" id="{29127CD5-476E-4B1A-814C-0E45FF3009D1}"/>
                </a:ext>
              </a:extLst>
            </p:cNvPr>
            <p:cNvSpPr>
              <a:spLocks noChangeAspect="1"/>
            </p:cNvSpPr>
            <p:nvPr/>
          </p:nvSpPr>
          <p:spPr>
            <a:xfrm>
              <a:off x="197963" y="5039217"/>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Oval 41">
              <a:extLst>
                <a:ext uri="{FF2B5EF4-FFF2-40B4-BE49-F238E27FC236}">
                  <a16:creationId xmlns:a16="http://schemas.microsoft.com/office/drawing/2014/main" id="{B8A9F65B-9B90-4AFB-83D9-28AA52408826}"/>
                </a:ext>
              </a:extLst>
            </p:cNvPr>
            <p:cNvSpPr>
              <a:spLocks noChangeAspect="1"/>
            </p:cNvSpPr>
            <p:nvPr/>
          </p:nvSpPr>
          <p:spPr>
            <a:xfrm>
              <a:off x="197963" y="528595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Oval 42">
              <a:extLst>
                <a:ext uri="{FF2B5EF4-FFF2-40B4-BE49-F238E27FC236}">
                  <a16:creationId xmlns:a16="http://schemas.microsoft.com/office/drawing/2014/main" id="{0375719C-7F1D-4E38-A226-5CE6F7C7B845}"/>
                </a:ext>
              </a:extLst>
            </p:cNvPr>
            <p:cNvSpPr>
              <a:spLocks noChangeAspect="1"/>
            </p:cNvSpPr>
            <p:nvPr/>
          </p:nvSpPr>
          <p:spPr>
            <a:xfrm>
              <a:off x="197963" y="553268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Oval 43">
              <a:extLst>
                <a:ext uri="{FF2B5EF4-FFF2-40B4-BE49-F238E27FC236}">
                  <a16:creationId xmlns:a16="http://schemas.microsoft.com/office/drawing/2014/main" id="{F77F611D-48F1-42AE-8B79-548D91070F65}"/>
                </a:ext>
              </a:extLst>
            </p:cNvPr>
            <p:cNvSpPr>
              <a:spLocks noChangeAspect="1"/>
            </p:cNvSpPr>
            <p:nvPr/>
          </p:nvSpPr>
          <p:spPr>
            <a:xfrm>
              <a:off x="197963" y="577942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2" name="Picture 3" descr="Chart, bar chart&#10;&#10;Description automatically generated">
            <a:extLst>
              <a:ext uri="{FF2B5EF4-FFF2-40B4-BE49-F238E27FC236}">
                <a16:creationId xmlns:a16="http://schemas.microsoft.com/office/drawing/2014/main" id="{8E42B6FD-A853-460C-BC12-D4ADFF6C390E}"/>
              </a:ext>
            </a:extLst>
          </p:cNvPr>
          <p:cNvPicPr>
            <a:picLocks noChangeAspect="1"/>
          </p:cNvPicPr>
          <p:nvPr/>
        </p:nvPicPr>
        <p:blipFill>
          <a:blip r:embed="rId6"/>
          <a:stretch>
            <a:fillRect/>
          </a:stretch>
        </p:blipFill>
        <p:spPr>
          <a:xfrm>
            <a:off x="1571201" y="1851165"/>
            <a:ext cx="8468149" cy="4652597"/>
          </a:xfrm>
          <a:prstGeom prst="roundRect">
            <a:avLst>
              <a:gd name="adj" fmla="val 6496"/>
            </a:avLst>
          </a:prstGeom>
        </p:spPr>
      </p:pic>
      <p:pic>
        <p:nvPicPr>
          <p:cNvPr id="4" name="Picture 4" descr="Chart, bar chart&#10;&#10;Description automatically generated">
            <a:extLst>
              <a:ext uri="{FF2B5EF4-FFF2-40B4-BE49-F238E27FC236}">
                <a16:creationId xmlns:a16="http://schemas.microsoft.com/office/drawing/2014/main" id="{C6B535A3-D919-401C-B05C-F9BE4CBA3A08}"/>
              </a:ext>
            </a:extLst>
          </p:cNvPr>
          <p:cNvPicPr>
            <a:picLocks noChangeAspect="1"/>
          </p:cNvPicPr>
          <p:nvPr/>
        </p:nvPicPr>
        <p:blipFill>
          <a:blip r:embed="rId7"/>
          <a:stretch>
            <a:fillRect/>
          </a:stretch>
        </p:blipFill>
        <p:spPr>
          <a:xfrm>
            <a:off x="1571201" y="1861002"/>
            <a:ext cx="8468149" cy="4642760"/>
          </a:xfrm>
          <a:prstGeom prst="roundRect">
            <a:avLst>
              <a:gd name="adj" fmla="val 6496"/>
            </a:avLst>
          </a:prstGeom>
        </p:spPr>
      </p:pic>
    </p:spTree>
    <p:extLst>
      <p:ext uri="{BB962C8B-B14F-4D97-AF65-F5344CB8AC3E}">
        <p14:creationId xmlns:p14="http://schemas.microsoft.com/office/powerpoint/2010/main" val="33993150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181DA860-9382-44A3-8F72-72AF996C05D8}"/>
              </a:ext>
            </a:extLst>
          </p:cNvPr>
          <p:cNvSpPr>
            <a:spLocks/>
          </p:cNvSpPr>
          <p:nvPr/>
        </p:nvSpPr>
        <p:spPr bwMode="auto">
          <a:xfrm rot="20935521">
            <a:off x="-287472" y="4732949"/>
            <a:ext cx="12450403" cy="3317740"/>
          </a:xfrm>
          <a:custGeom>
            <a:avLst/>
            <a:gdLst>
              <a:gd name="connsiteX0" fmla="*/ 10482419 w 12141904"/>
              <a:gd name="connsiteY0" fmla="*/ 1391398 h 3358931"/>
              <a:gd name="connsiteX1" fmla="*/ 11543185 w 12141904"/>
              <a:gd name="connsiteY1" fmla="*/ 1897756 h 3358931"/>
              <a:gd name="connsiteX2" fmla="*/ 12124757 w 12141904"/>
              <a:gd name="connsiteY2" fmla="*/ 2429571 h 3358931"/>
              <a:gd name="connsiteX3" fmla="*/ 12141904 w 12141904"/>
              <a:gd name="connsiteY3" fmla="*/ 2454907 h 3358931"/>
              <a:gd name="connsiteX4" fmla="*/ 11964957 w 12141904"/>
              <a:gd name="connsiteY4" fmla="*/ 3358931 h 3358931"/>
              <a:gd name="connsiteX5" fmla="*/ 0 w 12141904"/>
              <a:gd name="connsiteY5" fmla="*/ 1016997 h 3358931"/>
              <a:gd name="connsiteX6" fmla="*/ 113090 w 12141904"/>
              <a:gd name="connsiteY6" fmla="*/ 439218 h 3358931"/>
              <a:gd name="connsiteX7" fmla="*/ 215771 w 12141904"/>
              <a:gd name="connsiteY7" fmla="*/ 374444 h 3358931"/>
              <a:gd name="connsiteX8" fmla="*/ 4018171 w 12141904"/>
              <a:gd name="connsiteY8" fmla="*/ 968714 h 3358931"/>
              <a:gd name="connsiteX9" fmla="*/ 8530720 w 12141904"/>
              <a:gd name="connsiteY9" fmla="*/ 1660755 h 3358931"/>
              <a:gd name="connsiteX10" fmla="*/ 10482419 w 12141904"/>
              <a:gd name="connsiteY10" fmla="*/ 1391398 h 335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04" h="3358931">
                <a:moveTo>
                  <a:pt x="10482419" y="1391398"/>
                </a:moveTo>
                <a:cubicBezTo>
                  <a:pt x="10806639" y="1468377"/>
                  <a:pt x="11155099" y="1625205"/>
                  <a:pt x="11543185" y="1897756"/>
                </a:cubicBezTo>
                <a:cubicBezTo>
                  <a:pt x="11795633" y="2071062"/>
                  <a:pt x="11985400" y="2248784"/>
                  <a:pt x="12124757" y="2429571"/>
                </a:cubicBezTo>
                <a:lnTo>
                  <a:pt x="12141904" y="2454907"/>
                </a:lnTo>
                <a:lnTo>
                  <a:pt x="11964957" y="3358931"/>
                </a:lnTo>
                <a:lnTo>
                  <a:pt x="0" y="1016997"/>
                </a:lnTo>
                <a:lnTo>
                  <a:pt x="113090" y="439218"/>
                </a:lnTo>
                <a:lnTo>
                  <a:pt x="215771" y="374444"/>
                </a:lnTo>
                <a:cubicBezTo>
                  <a:pt x="1091321" y="-148057"/>
                  <a:pt x="2087350" y="-266650"/>
                  <a:pt x="4018171" y="968714"/>
                </a:cubicBezTo>
                <a:cubicBezTo>
                  <a:pt x="6206819" y="2371756"/>
                  <a:pt x="7448692" y="2011516"/>
                  <a:pt x="8530720" y="1660755"/>
                </a:cubicBezTo>
                <a:cubicBezTo>
                  <a:pt x="9173174" y="1439160"/>
                  <a:pt x="9769134" y="1222045"/>
                  <a:pt x="10482419" y="1391398"/>
                </a:cubicBezTo>
                <a:close/>
              </a:path>
            </a:pathLst>
          </a:custGeom>
          <a:gradFill flip="none" rotWithShape="1">
            <a:gsLst>
              <a:gs pos="22000">
                <a:schemeClr val="bg1">
                  <a:alpha val="5000"/>
                </a:schemeClr>
              </a:gs>
              <a:gs pos="86000">
                <a:schemeClr val="bg1">
                  <a:alpha val="5000"/>
                </a:schemeClr>
              </a:gs>
            </a:gsLst>
            <a:lin ang="5400000" scaled="1"/>
            <a:tileRect/>
          </a:gra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76" name="Title 1">
            <a:extLst>
              <a:ext uri="{FF2B5EF4-FFF2-40B4-BE49-F238E27FC236}">
                <a16:creationId xmlns:a16="http://schemas.microsoft.com/office/drawing/2014/main" id="{73676B02-C034-43F8-9569-58368BD1668B}"/>
              </a:ext>
            </a:extLst>
          </p:cNvPr>
          <p:cNvSpPr>
            <a:spLocks noGrp="1"/>
          </p:cNvSpPr>
          <p:nvPr>
            <p:ph type="title"/>
          </p:nvPr>
        </p:nvSpPr>
        <p:spPr>
          <a:xfrm>
            <a:off x="0" y="454173"/>
            <a:ext cx="12192000" cy="606528"/>
          </a:xfrm>
        </p:spPr>
        <p:txBody>
          <a:bodyPr>
            <a:normAutofit fontScale="90000"/>
          </a:bodyPr>
          <a:lstStyle/>
          <a:p>
            <a:r>
              <a:rPr lang="en-US" sz="4000">
                <a:solidFill>
                  <a:schemeClr val="bg1"/>
                </a:solidFill>
              </a:rPr>
              <a:t>         Hypothesis Results – Starbucks Effect &amp; Station Distance  </a:t>
            </a:r>
            <a:endParaRPr lang="en-US">
              <a:solidFill>
                <a:schemeClr val="bg1"/>
              </a:solidFill>
            </a:endParaRPr>
          </a:p>
        </p:txBody>
      </p:sp>
      <p:sp>
        <p:nvSpPr>
          <p:cNvPr id="3" name="Content Placeholder 2">
            <a:extLst>
              <a:ext uri="{FF2B5EF4-FFF2-40B4-BE49-F238E27FC236}">
                <a16:creationId xmlns:a16="http://schemas.microsoft.com/office/drawing/2014/main" id="{D8FD779D-9219-44AB-AC2D-7EF50929D06E}"/>
              </a:ext>
            </a:extLst>
          </p:cNvPr>
          <p:cNvSpPr>
            <a:spLocks noGrp="1"/>
          </p:cNvSpPr>
          <p:nvPr>
            <p:ph idx="1"/>
          </p:nvPr>
        </p:nvSpPr>
        <p:spPr>
          <a:xfrm>
            <a:off x="386499" y="1060703"/>
            <a:ext cx="11237976" cy="3825636"/>
          </a:xfrm>
          <a:prstGeom prst="roundRect">
            <a:avLst>
              <a:gd name="adj" fmla="val 5772"/>
            </a:avLst>
          </a:prstGeom>
          <a:solidFill>
            <a:srgbClr val="FFFFFF">
              <a:alpha val="69804"/>
            </a:srgbClr>
          </a:solidFill>
        </p:spPr>
        <p:txBody>
          <a:bodyPr vert="horz" lIns="91440" tIns="45720" rIns="91440" bIns="45720" rtlCol="0" anchor="t">
            <a:normAutofit/>
          </a:bodyPr>
          <a:lstStyle/>
          <a:p>
            <a:pPr lvl="1">
              <a:buBlip>
                <a:blip r:embed="rId3"/>
              </a:buBlip>
            </a:pPr>
            <a:r>
              <a:rPr lang="en-US" sz="2000">
                <a:cs typeface="Calibri"/>
              </a:rPr>
              <a:t>Data Exploration and Causal ML using </a:t>
            </a:r>
            <a:r>
              <a:rPr lang="en-US" sz="2000" err="1">
                <a:cs typeface="Calibri"/>
              </a:rPr>
              <a:t>DoWhy</a:t>
            </a:r>
            <a:r>
              <a:rPr lang="en-US" sz="2000">
                <a:cs typeface="Calibri"/>
              </a:rPr>
              <a:t> </a:t>
            </a:r>
          </a:p>
          <a:p>
            <a:pPr lvl="2">
              <a:buBlip>
                <a:blip r:embed="rId3"/>
              </a:buBlip>
            </a:pPr>
            <a:r>
              <a:rPr lang="en-US" sz="1600">
                <a:cs typeface="Calibri"/>
              </a:rPr>
              <a:t>Airbnb Data: </a:t>
            </a:r>
            <a:r>
              <a:rPr lang="en-IN" sz="1200">
                <a:cs typeface="Calibri"/>
                <a:hlinkClick r:id="rId4"/>
              </a:rPr>
              <a:t>http://data.insideairbnb.com/united-states/ny/new-york-city/2021-02-04/data/listings.csv.gz</a:t>
            </a:r>
            <a:endParaRPr lang="en-IN" sz="1200">
              <a:cs typeface="Calibri"/>
            </a:endParaRPr>
          </a:p>
          <a:p>
            <a:pPr lvl="2">
              <a:buBlip>
                <a:blip r:embed="rId3"/>
              </a:buBlip>
            </a:pPr>
            <a:r>
              <a:rPr lang="en-IN" sz="1600">
                <a:cs typeface="Calibri"/>
              </a:rPr>
              <a:t>Starbucks Data: </a:t>
            </a:r>
            <a:r>
              <a:rPr lang="en-IN" sz="1200">
                <a:cs typeface="Calibri"/>
                <a:hlinkClick r:id="rId5"/>
              </a:rPr>
              <a:t>https://www.starbucks.com/store-locator?place=New%20York%2C%20NY%2010001%2C%20USA</a:t>
            </a:r>
            <a:endParaRPr lang="en-IN" sz="1200">
              <a:cs typeface="Calibri"/>
            </a:endParaRPr>
          </a:p>
          <a:p>
            <a:pPr lvl="1">
              <a:buBlip>
                <a:blip r:embed="rId3"/>
              </a:buBlip>
            </a:pPr>
            <a:endParaRPr lang="en-IN" sz="2000">
              <a:cs typeface="Calibri"/>
            </a:endParaRPr>
          </a:p>
          <a:p>
            <a:pPr lvl="1">
              <a:buBlip>
                <a:blip r:embed="rId3"/>
              </a:buBlip>
            </a:pPr>
            <a:endParaRPr lang="en-IN" sz="2000">
              <a:cs typeface="Calibri"/>
            </a:endParaRPr>
          </a:p>
          <a:p>
            <a:pPr lvl="1">
              <a:buBlip>
                <a:blip r:embed="rId3"/>
              </a:buBlip>
            </a:pPr>
            <a:endParaRPr lang="en-US" sz="1600">
              <a:cs typeface="Calibri"/>
            </a:endParaRPr>
          </a:p>
          <a:p>
            <a:pPr lvl="2">
              <a:buBlip>
                <a:blip r:embed="rId3"/>
              </a:buBlip>
            </a:pPr>
            <a:endParaRPr lang="en-US" sz="1600">
              <a:cs typeface="Calibri"/>
            </a:endParaRPr>
          </a:p>
        </p:txBody>
      </p:sp>
      <p:pic>
        <p:nvPicPr>
          <p:cNvPr id="7" name="Graphic 6">
            <a:extLst>
              <a:ext uri="{FF2B5EF4-FFF2-40B4-BE49-F238E27FC236}">
                <a16:creationId xmlns:a16="http://schemas.microsoft.com/office/drawing/2014/main" id="{656DD38B-2CC2-4F3F-81A8-02A60597D36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336020" y="240032"/>
            <a:ext cx="571500" cy="613410"/>
          </a:xfrm>
          <a:prstGeom prst="rect">
            <a:avLst/>
          </a:prstGeom>
        </p:spPr>
      </p:pic>
      <p:sp>
        <p:nvSpPr>
          <p:cNvPr id="8" name="Freeform 13">
            <a:extLst>
              <a:ext uri="{FF2B5EF4-FFF2-40B4-BE49-F238E27FC236}">
                <a16:creationId xmlns:a16="http://schemas.microsoft.com/office/drawing/2014/main" id="{0A86EBDD-6410-4234-841C-014D1196F3B0}"/>
              </a:ext>
            </a:extLst>
          </p:cNvPr>
          <p:cNvSpPr>
            <a:spLocks/>
          </p:cNvSpPr>
          <p:nvPr/>
        </p:nvSpPr>
        <p:spPr bwMode="auto">
          <a:xfrm>
            <a:off x="8284087" y="-7503"/>
            <a:ext cx="3216806" cy="1068204"/>
          </a:xfrm>
          <a:custGeom>
            <a:avLst/>
            <a:gdLst>
              <a:gd name="T0" fmla="*/ 747 w 747"/>
              <a:gd name="T1" fmla="*/ 0 h 248"/>
              <a:gd name="T2" fmla="*/ 0 w 747"/>
              <a:gd name="T3" fmla="*/ 0 h 248"/>
              <a:gd name="T4" fmla="*/ 368 w 747"/>
              <a:gd name="T5" fmla="*/ 234 h 248"/>
              <a:gd name="T6" fmla="*/ 448 w 747"/>
              <a:gd name="T7" fmla="*/ 248 h 248"/>
              <a:gd name="T8" fmla="*/ 747 w 747"/>
              <a:gd name="T9" fmla="*/ 0 h 248"/>
            </a:gdLst>
            <a:ahLst/>
            <a:cxnLst>
              <a:cxn ang="0">
                <a:pos x="T0" y="T1"/>
              </a:cxn>
              <a:cxn ang="0">
                <a:pos x="T2" y="T3"/>
              </a:cxn>
              <a:cxn ang="0">
                <a:pos x="T4" y="T5"/>
              </a:cxn>
              <a:cxn ang="0">
                <a:pos x="T6" y="T7"/>
              </a:cxn>
              <a:cxn ang="0">
                <a:pos x="T8" y="T9"/>
              </a:cxn>
            </a:cxnLst>
            <a:rect l="0" t="0" r="r" b="b"/>
            <a:pathLst>
              <a:path w="747" h="248">
                <a:moveTo>
                  <a:pt x="747" y="0"/>
                </a:moveTo>
                <a:cubicBezTo>
                  <a:pt x="0" y="0"/>
                  <a:pt x="0" y="0"/>
                  <a:pt x="0" y="0"/>
                </a:cubicBezTo>
                <a:cubicBezTo>
                  <a:pt x="68" y="117"/>
                  <a:pt x="229" y="185"/>
                  <a:pt x="368" y="234"/>
                </a:cubicBezTo>
                <a:cubicBezTo>
                  <a:pt x="395" y="244"/>
                  <a:pt x="422" y="248"/>
                  <a:pt x="448" y="248"/>
                </a:cubicBezTo>
                <a:cubicBezTo>
                  <a:pt x="582" y="248"/>
                  <a:pt x="699" y="132"/>
                  <a:pt x="747" y="0"/>
                </a:cubicBezTo>
              </a:path>
            </a:pathLst>
          </a:custGeom>
          <a:gradFill flip="none" rotWithShape="1">
            <a:gsLst>
              <a:gs pos="0">
                <a:schemeClr val="bg1">
                  <a:alpha val="15000"/>
                </a:schemeClr>
              </a:gs>
              <a:gs pos="100000">
                <a:schemeClr val="bg1">
                  <a:alpha val="15000"/>
                </a:schemeClr>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19" name="Group 18">
            <a:extLst>
              <a:ext uri="{FF2B5EF4-FFF2-40B4-BE49-F238E27FC236}">
                <a16:creationId xmlns:a16="http://schemas.microsoft.com/office/drawing/2014/main" id="{9F6032B4-4EB9-4EA8-B277-197CDB18A30B}"/>
              </a:ext>
            </a:extLst>
          </p:cNvPr>
          <p:cNvGrpSpPr/>
          <p:nvPr/>
        </p:nvGrpSpPr>
        <p:grpSpPr>
          <a:xfrm>
            <a:off x="197963" y="2146949"/>
            <a:ext cx="96745" cy="2810839"/>
            <a:chOff x="197963" y="3065329"/>
            <a:chExt cx="96745" cy="2810839"/>
          </a:xfrm>
        </p:grpSpPr>
        <p:sp>
          <p:nvSpPr>
            <p:cNvPr id="21" name="Oval 20">
              <a:extLst>
                <a:ext uri="{FF2B5EF4-FFF2-40B4-BE49-F238E27FC236}">
                  <a16:creationId xmlns:a16="http://schemas.microsoft.com/office/drawing/2014/main" id="{C3FC7128-ABB3-440E-872F-D81633A6B628}"/>
                </a:ext>
              </a:extLst>
            </p:cNvPr>
            <p:cNvSpPr>
              <a:spLocks noChangeAspect="1"/>
            </p:cNvSpPr>
            <p:nvPr/>
          </p:nvSpPr>
          <p:spPr>
            <a:xfrm>
              <a:off x="197963" y="306532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B02A60E9-D076-42D9-A8EC-A50F6C236182}"/>
                </a:ext>
              </a:extLst>
            </p:cNvPr>
            <p:cNvSpPr>
              <a:spLocks noChangeAspect="1"/>
            </p:cNvSpPr>
            <p:nvPr/>
          </p:nvSpPr>
          <p:spPr>
            <a:xfrm>
              <a:off x="197963" y="3312065"/>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98344605-F73B-4E0B-B3EF-E126E5DF190E}"/>
                </a:ext>
              </a:extLst>
            </p:cNvPr>
            <p:cNvSpPr>
              <a:spLocks noChangeAspect="1"/>
            </p:cNvSpPr>
            <p:nvPr/>
          </p:nvSpPr>
          <p:spPr>
            <a:xfrm>
              <a:off x="197963" y="3558801"/>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33D2E1EE-7269-4DD1-AFDF-136004124E93}"/>
                </a:ext>
              </a:extLst>
            </p:cNvPr>
            <p:cNvSpPr>
              <a:spLocks noChangeAspect="1"/>
            </p:cNvSpPr>
            <p:nvPr/>
          </p:nvSpPr>
          <p:spPr>
            <a:xfrm>
              <a:off x="197963" y="3805537"/>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a:extLst>
                <a:ext uri="{FF2B5EF4-FFF2-40B4-BE49-F238E27FC236}">
                  <a16:creationId xmlns:a16="http://schemas.microsoft.com/office/drawing/2014/main" id="{7FCC7951-FDD7-47D9-919B-43A002A9A5D6}"/>
                </a:ext>
              </a:extLst>
            </p:cNvPr>
            <p:cNvSpPr>
              <a:spLocks noChangeAspect="1"/>
            </p:cNvSpPr>
            <p:nvPr/>
          </p:nvSpPr>
          <p:spPr>
            <a:xfrm>
              <a:off x="197963" y="405227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6CF2F915-AF20-42E8-95D2-68136ED43A0B}"/>
                </a:ext>
              </a:extLst>
            </p:cNvPr>
            <p:cNvSpPr>
              <a:spLocks noChangeAspect="1"/>
            </p:cNvSpPr>
            <p:nvPr/>
          </p:nvSpPr>
          <p:spPr>
            <a:xfrm>
              <a:off x="197963" y="429900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a:extLst>
                <a:ext uri="{FF2B5EF4-FFF2-40B4-BE49-F238E27FC236}">
                  <a16:creationId xmlns:a16="http://schemas.microsoft.com/office/drawing/2014/main" id="{947AE608-EFA5-404E-A9B2-C5707D9A6A14}"/>
                </a:ext>
              </a:extLst>
            </p:cNvPr>
            <p:cNvSpPr>
              <a:spLocks noChangeAspect="1"/>
            </p:cNvSpPr>
            <p:nvPr/>
          </p:nvSpPr>
          <p:spPr>
            <a:xfrm>
              <a:off x="197963" y="4545745"/>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a:extLst>
                <a:ext uri="{FF2B5EF4-FFF2-40B4-BE49-F238E27FC236}">
                  <a16:creationId xmlns:a16="http://schemas.microsoft.com/office/drawing/2014/main" id="{BC0556B9-7906-43E9-BADE-DC49CAF47B19}"/>
                </a:ext>
              </a:extLst>
            </p:cNvPr>
            <p:cNvSpPr>
              <a:spLocks noChangeAspect="1"/>
            </p:cNvSpPr>
            <p:nvPr/>
          </p:nvSpPr>
          <p:spPr>
            <a:xfrm>
              <a:off x="197963" y="4792481"/>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Oval 40">
              <a:extLst>
                <a:ext uri="{FF2B5EF4-FFF2-40B4-BE49-F238E27FC236}">
                  <a16:creationId xmlns:a16="http://schemas.microsoft.com/office/drawing/2014/main" id="{F41851FF-7F7D-4A55-8EA4-157161D9122D}"/>
                </a:ext>
              </a:extLst>
            </p:cNvPr>
            <p:cNvSpPr>
              <a:spLocks noChangeAspect="1"/>
            </p:cNvSpPr>
            <p:nvPr/>
          </p:nvSpPr>
          <p:spPr>
            <a:xfrm>
              <a:off x="197963" y="5039217"/>
              <a:ext cx="96745" cy="9674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Oval 41">
              <a:extLst>
                <a:ext uri="{FF2B5EF4-FFF2-40B4-BE49-F238E27FC236}">
                  <a16:creationId xmlns:a16="http://schemas.microsoft.com/office/drawing/2014/main" id="{501473AB-B970-4548-A2C0-81720B7220D7}"/>
                </a:ext>
              </a:extLst>
            </p:cNvPr>
            <p:cNvSpPr>
              <a:spLocks noChangeAspect="1"/>
            </p:cNvSpPr>
            <p:nvPr/>
          </p:nvSpPr>
          <p:spPr>
            <a:xfrm>
              <a:off x="197963" y="528595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Oval 42">
              <a:extLst>
                <a:ext uri="{FF2B5EF4-FFF2-40B4-BE49-F238E27FC236}">
                  <a16:creationId xmlns:a16="http://schemas.microsoft.com/office/drawing/2014/main" id="{6F5DFD46-3D2A-4734-B35A-BE4DCB40FDC2}"/>
                </a:ext>
              </a:extLst>
            </p:cNvPr>
            <p:cNvSpPr>
              <a:spLocks noChangeAspect="1"/>
            </p:cNvSpPr>
            <p:nvPr/>
          </p:nvSpPr>
          <p:spPr>
            <a:xfrm>
              <a:off x="197963" y="553268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Oval 43">
              <a:extLst>
                <a:ext uri="{FF2B5EF4-FFF2-40B4-BE49-F238E27FC236}">
                  <a16:creationId xmlns:a16="http://schemas.microsoft.com/office/drawing/2014/main" id="{471D89DA-BC59-45A7-A65C-3DEFEF0A6E0C}"/>
                </a:ext>
              </a:extLst>
            </p:cNvPr>
            <p:cNvSpPr>
              <a:spLocks noChangeAspect="1"/>
            </p:cNvSpPr>
            <p:nvPr/>
          </p:nvSpPr>
          <p:spPr>
            <a:xfrm>
              <a:off x="197963" y="577942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20" name="Picture 2">
            <a:extLst>
              <a:ext uri="{FF2B5EF4-FFF2-40B4-BE49-F238E27FC236}">
                <a16:creationId xmlns:a16="http://schemas.microsoft.com/office/drawing/2014/main" id="{4987D819-F511-434D-9902-4584750E98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9416" y="2022107"/>
            <a:ext cx="3474720" cy="285127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a:extLst>
              <a:ext uri="{FF2B5EF4-FFF2-40B4-BE49-F238E27FC236}">
                <a16:creationId xmlns:a16="http://schemas.microsoft.com/office/drawing/2014/main" id="{C4853D30-B425-4B41-BFD3-3335810FCB0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39282" y="2020450"/>
            <a:ext cx="3414365" cy="285292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7178667E-156D-4DCA-985A-DDB13A9C293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38793" y="2020450"/>
            <a:ext cx="3385252" cy="2852928"/>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C7643E35-87DB-48AD-B20F-199BF22FD407}"/>
              </a:ext>
            </a:extLst>
          </p:cNvPr>
          <p:cNvSpPr txBox="1">
            <a:spLocks/>
          </p:cNvSpPr>
          <p:nvPr/>
        </p:nvSpPr>
        <p:spPr>
          <a:xfrm>
            <a:off x="1030191" y="4930215"/>
            <a:ext cx="2011680" cy="239724"/>
          </a:xfrm>
          <a:prstGeom prst="roundRect">
            <a:avLst>
              <a:gd name="adj" fmla="val 30007"/>
            </a:avLst>
          </a:prstGeom>
          <a:solidFill>
            <a:srgbClr val="FFFFFF">
              <a:alpha val="69804"/>
            </a:srgbClr>
          </a:solid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100">
                <a:latin typeface="Airbnb Cereal App Book" panose="020B0502020203020204" pitchFamily="34" charset="-18"/>
                <a:ea typeface="Airbnb Cereal App Book" panose="020B0502020203020204" pitchFamily="34" charset="-18"/>
                <a:cs typeface="Airbnb Cereal App Book" panose="020B0502020203020204" pitchFamily="34" charset="-18"/>
              </a:rPr>
              <a:t>Number of Airbnbs in NY</a:t>
            </a:r>
          </a:p>
        </p:txBody>
      </p:sp>
      <p:sp>
        <p:nvSpPr>
          <p:cNvPr id="26" name="Content Placeholder 2">
            <a:extLst>
              <a:ext uri="{FF2B5EF4-FFF2-40B4-BE49-F238E27FC236}">
                <a16:creationId xmlns:a16="http://schemas.microsoft.com/office/drawing/2014/main" id="{2408431A-9677-49F3-9B49-161111A43690}"/>
              </a:ext>
            </a:extLst>
          </p:cNvPr>
          <p:cNvSpPr txBox="1">
            <a:spLocks/>
          </p:cNvSpPr>
          <p:nvPr/>
        </p:nvSpPr>
        <p:spPr>
          <a:xfrm>
            <a:off x="4196615" y="4930215"/>
            <a:ext cx="3557032" cy="237976"/>
          </a:xfrm>
          <a:prstGeom prst="roundRect">
            <a:avLst>
              <a:gd name="adj" fmla="val 30007"/>
            </a:avLst>
          </a:prstGeom>
          <a:solidFill>
            <a:srgbClr val="FFFFFF">
              <a:alpha val="69804"/>
            </a:srgbClr>
          </a:solid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100">
                <a:latin typeface="Airbnb Cereal App Book" panose="020B0502020203020204" pitchFamily="34" charset="-18"/>
                <a:ea typeface="Airbnb Cereal App Book" panose="020B0502020203020204" pitchFamily="34" charset="-18"/>
                <a:cs typeface="Airbnb Cereal App Book" panose="020B0502020203020204" pitchFamily="34" charset="-18"/>
              </a:rPr>
              <a:t>The Distribution of the Metro Distance Across Boroughs  </a:t>
            </a:r>
          </a:p>
        </p:txBody>
      </p:sp>
      <p:sp>
        <p:nvSpPr>
          <p:cNvPr id="27" name="Content Placeholder 2">
            <a:extLst>
              <a:ext uri="{FF2B5EF4-FFF2-40B4-BE49-F238E27FC236}">
                <a16:creationId xmlns:a16="http://schemas.microsoft.com/office/drawing/2014/main" id="{FC325BF1-210B-4D82-8982-1555F6DE1D73}"/>
              </a:ext>
            </a:extLst>
          </p:cNvPr>
          <p:cNvSpPr txBox="1">
            <a:spLocks/>
          </p:cNvSpPr>
          <p:nvPr/>
        </p:nvSpPr>
        <p:spPr>
          <a:xfrm>
            <a:off x="8773058" y="4930215"/>
            <a:ext cx="2011680" cy="239724"/>
          </a:xfrm>
          <a:prstGeom prst="roundRect">
            <a:avLst>
              <a:gd name="adj" fmla="val 30007"/>
            </a:avLst>
          </a:prstGeom>
          <a:solidFill>
            <a:srgbClr val="FFFFFF">
              <a:alpha val="69804"/>
            </a:srgbClr>
          </a:solid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100">
                <a:latin typeface="Airbnb Cereal App Book" panose="020B0502020203020204" pitchFamily="34" charset="-18"/>
                <a:ea typeface="Airbnb Cereal App Book" panose="020B0502020203020204" pitchFamily="34" charset="-18"/>
                <a:cs typeface="Airbnb Cereal App Book" panose="020B0502020203020204" pitchFamily="34" charset="-18"/>
              </a:rPr>
              <a:t>Price per accommod. in NY</a:t>
            </a:r>
          </a:p>
        </p:txBody>
      </p:sp>
      <p:sp>
        <p:nvSpPr>
          <p:cNvPr id="28" name="Content Placeholder 2">
            <a:extLst>
              <a:ext uri="{FF2B5EF4-FFF2-40B4-BE49-F238E27FC236}">
                <a16:creationId xmlns:a16="http://schemas.microsoft.com/office/drawing/2014/main" id="{99824956-90A4-41B0-A054-50B14B341920}"/>
              </a:ext>
            </a:extLst>
          </p:cNvPr>
          <p:cNvSpPr txBox="1">
            <a:spLocks/>
          </p:cNvSpPr>
          <p:nvPr/>
        </p:nvSpPr>
        <p:spPr>
          <a:xfrm>
            <a:off x="386501" y="5289231"/>
            <a:ext cx="2743200" cy="1394371"/>
          </a:xfrm>
          <a:prstGeom prst="roundRect">
            <a:avLst>
              <a:gd name="adj" fmla="val 8535"/>
            </a:avLst>
          </a:prstGeom>
          <a:solidFill>
            <a:srgbClr val="FFFFFF">
              <a:alpha val="69804"/>
            </a:srgbClr>
          </a:solid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a:latin typeface="Airbnb Cereal App Book" panose="020B0502020203020204" pitchFamily="34" charset="-18"/>
                <a:ea typeface="Airbnb Cereal App Book" panose="020B0502020203020204" pitchFamily="34" charset="-18"/>
                <a:cs typeface="Airbnb Cereal App Book" panose="020B0502020203020204" pitchFamily="34" charset="-18"/>
              </a:rPr>
              <a:t>Model 1</a:t>
            </a:r>
            <a:r>
              <a:rPr lang="en-US" sz="1100">
                <a:latin typeface="Airbnb Cereal App Book" panose="020B0502020203020204" pitchFamily="34" charset="-18"/>
                <a:ea typeface="Airbnb Cereal App Book" panose="020B0502020203020204" pitchFamily="34" charset="-18"/>
                <a:cs typeface="Airbnb Cereal App Book" panose="020B0502020203020204" pitchFamily="34" charset="-18"/>
              </a:rPr>
              <a:t>  </a:t>
            </a:r>
          </a:p>
          <a:p>
            <a:pPr marL="0" indent="0">
              <a:lnSpc>
                <a:spcPct val="70000"/>
              </a:lnSpc>
              <a:buNone/>
            </a:pPr>
            <a:r>
              <a:rPr lang="en-US" sz="1100">
                <a:latin typeface="Airbnb Cereal App Book" panose="020B0502020203020204" pitchFamily="34" charset="-18"/>
                <a:ea typeface="Airbnb Cereal App Book" panose="020B0502020203020204" pitchFamily="34" charset="-18"/>
                <a:cs typeface="Airbnb Cereal App Book" panose="020B0502020203020204" pitchFamily="34" charset="-18"/>
              </a:rPr>
              <a:t>Number of Starbucks &amp; Review Scores Rating</a:t>
            </a:r>
          </a:p>
          <a:p>
            <a:pPr marL="0" indent="0">
              <a:lnSpc>
                <a:spcPct val="70000"/>
              </a:lnSpc>
              <a:buNone/>
            </a:pPr>
            <a:r>
              <a:rPr lang="en-US" sz="1100">
                <a:latin typeface="Airbnb Cereal App Book" panose="020B0502020203020204" pitchFamily="34" charset="-18"/>
                <a:ea typeface="Airbnb Cereal App Book" panose="020B0502020203020204" pitchFamily="34" charset="-18"/>
                <a:cs typeface="Airbnb Cereal App Book" panose="020B0502020203020204" pitchFamily="34" charset="-18"/>
              </a:rPr>
              <a:t>Mean value: 0.003231172176185737</a:t>
            </a:r>
          </a:p>
          <a:p>
            <a:pPr marL="0" indent="0">
              <a:lnSpc>
                <a:spcPct val="70000"/>
              </a:lnSpc>
              <a:buNone/>
            </a:pPr>
            <a:r>
              <a:rPr lang="en-US" sz="1100">
                <a:latin typeface="Airbnb Cereal App Book" panose="020B0502020203020204" pitchFamily="34" charset="-18"/>
                <a:ea typeface="Airbnb Cereal App Book" panose="020B0502020203020204" pitchFamily="34" charset="-18"/>
                <a:cs typeface="Airbnb Cereal App Book" panose="020B0502020203020204" pitchFamily="34" charset="-18"/>
              </a:rPr>
              <a:t>p-value: 0.04047677</a:t>
            </a:r>
          </a:p>
          <a:p>
            <a:pPr marL="0" indent="0">
              <a:lnSpc>
                <a:spcPct val="70000"/>
              </a:lnSpc>
              <a:buNone/>
            </a:pPr>
            <a:r>
              <a:rPr lang="en-US" sz="1100" b="1">
                <a:latin typeface="Airbnb Cereal App Book" panose="020B0502020203020204" pitchFamily="34" charset="-18"/>
                <a:ea typeface="Airbnb Cereal App Book" panose="020B0502020203020204" pitchFamily="34" charset="-18"/>
                <a:cs typeface="Airbnb Cereal App Book" panose="020B0502020203020204" pitchFamily="34" charset="-18"/>
              </a:rPr>
              <a:t>Inference: Significant (*)</a:t>
            </a:r>
          </a:p>
        </p:txBody>
      </p:sp>
      <p:sp>
        <p:nvSpPr>
          <p:cNvPr id="29" name="Content Placeholder 2">
            <a:extLst>
              <a:ext uri="{FF2B5EF4-FFF2-40B4-BE49-F238E27FC236}">
                <a16:creationId xmlns:a16="http://schemas.microsoft.com/office/drawing/2014/main" id="{357752DA-C737-4148-B1C3-0C19B4670CCD}"/>
              </a:ext>
            </a:extLst>
          </p:cNvPr>
          <p:cNvSpPr txBox="1">
            <a:spLocks/>
          </p:cNvSpPr>
          <p:nvPr/>
        </p:nvSpPr>
        <p:spPr>
          <a:xfrm>
            <a:off x="3217191" y="5289231"/>
            <a:ext cx="2743200" cy="1394371"/>
          </a:xfrm>
          <a:prstGeom prst="roundRect">
            <a:avLst>
              <a:gd name="adj" fmla="val 8535"/>
            </a:avLst>
          </a:prstGeom>
          <a:solidFill>
            <a:srgbClr val="FFFFFF">
              <a:alpha val="69804"/>
            </a:srgbClr>
          </a:solid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a:latin typeface="Airbnb Cereal App Book" panose="020B0502020203020204" pitchFamily="34" charset="-18"/>
                <a:ea typeface="Airbnb Cereal App Book" panose="020B0502020203020204" pitchFamily="34" charset="-18"/>
                <a:cs typeface="Airbnb Cereal App Book" panose="020B0502020203020204" pitchFamily="34" charset="-18"/>
              </a:rPr>
              <a:t>Model 2</a:t>
            </a:r>
            <a:r>
              <a:rPr lang="en-US" sz="1100">
                <a:latin typeface="Airbnb Cereal App Book" panose="020B0502020203020204" pitchFamily="34" charset="-18"/>
                <a:ea typeface="Airbnb Cereal App Book" panose="020B0502020203020204" pitchFamily="34" charset="-18"/>
                <a:cs typeface="Airbnb Cereal App Book" panose="020B0502020203020204" pitchFamily="34" charset="-18"/>
              </a:rPr>
              <a:t>  </a:t>
            </a:r>
          </a:p>
          <a:p>
            <a:pPr marL="0" indent="0">
              <a:lnSpc>
                <a:spcPct val="70000"/>
              </a:lnSpc>
              <a:buNone/>
            </a:pPr>
            <a:r>
              <a:rPr lang="en-US" sz="1100">
                <a:latin typeface="Airbnb Cereal App Book" panose="020B0502020203020204" pitchFamily="34" charset="-18"/>
                <a:ea typeface="Airbnb Cereal App Book" panose="020B0502020203020204" pitchFamily="34" charset="-18"/>
                <a:cs typeface="Airbnb Cereal App Book" panose="020B0502020203020204" pitchFamily="34" charset="-18"/>
              </a:rPr>
              <a:t>Closest Train Station Dist. &amp; Review Scores Rating</a:t>
            </a:r>
          </a:p>
          <a:p>
            <a:pPr marL="0" indent="0">
              <a:lnSpc>
                <a:spcPct val="70000"/>
              </a:lnSpc>
              <a:buNone/>
            </a:pPr>
            <a:r>
              <a:rPr lang="en-US" sz="1100">
                <a:latin typeface="Airbnb Cereal App Book" panose="020B0502020203020204" pitchFamily="34" charset="-18"/>
                <a:ea typeface="Airbnb Cereal App Book" panose="020B0502020203020204" pitchFamily="34" charset="-18"/>
                <a:cs typeface="Airbnb Cereal App Book" panose="020B0502020203020204" pitchFamily="34" charset="-18"/>
              </a:rPr>
              <a:t>Mean value: -0.002887094771580223</a:t>
            </a:r>
          </a:p>
          <a:p>
            <a:pPr marL="0" indent="0">
              <a:lnSpc>
                <a:spcPct val="70000"/>
              </a:lnSpc>
              <a:buNone/>
            </a:pPr>
            <a:r>
              <a:rPr lang="en-US" sz="1100">
                <a:latin typeface="Airbnb Cereal App Book" panose="020B0502020203020204" pitchFamily="34" charset="-18"/>
                <a:ea typeface="Airbnb Cereal App Book" panose="020B0502020203020204" pitchFamily="34" charset="-18"/>
                <a:cs typeface="Airbnb Cereal App Book" panose="020B0502020203020204" pitchFamily="34" charset="-18"/>
              </a:rPr>
              <a:t>p-value: 0.19418372</a:t>
            </a:r>
          </a:p>
          <a:p>
            <a:pPr marL="0" indent="0">
              <a:lnSpc>
                <a:spcPct val="70000"/>
              </a:lnSpc>
              <a:buNone/>
            </a:pPr>
            <a:r>
              <a:rPr lang="en-US" sz="1100" b="1">
                <a:latin typeface="Airbnb Cereal App Book" panose="020B0502020203020204" pitchFamily="34" charset="-18"/>
                <a:ea typeface="Airbnb Cereal App Book" panose="020B0502020203020204" pitchFamily="34" charset="-18"/>
                <a:cs typeface="Airbnb Cereal App Book" panose="020B0502020203020204" pitchFamily="34" charset="-18"/>
              </a:rPr>
              <a:t>Inference: Not Significant (.)</a:t>
            </a:r>
          </a:p>
        </p:txBody>
      </p:sp>
      <p:sp>
        <p:nvSpPr>
          <p:cNvPr id="30" name="Content Placeholder 2">
            <a:extLst>
              <a:ext uri="{FF2B5EF4-FFF2-40B4-BE49-F238E27FC236}">
                <a16:creationId xmlns:a16="http://schemas.microsoft.com/office/drawing/2014/main" id="{A662F5C1-C411-44AB-85F6-C0C36755828B}"/>
              </a:ext>
            </a:extLst>
          </p:cNvPr>
          <p:cNvSpPr txBox="1">
            <a:spLocks/>
          </p:cNvSpPr>
          <p:nvPr/>
        </p:nvSpPr>
        <p:spPr>
          <a:xfrm>
            <a:off x="6047881" y="5289231"/>
            <a:ext cx="2743200" cy="1394371"/>
          </a:xfrm>
          <a:prstGeom prst="roundRect">
            <a:avLst>
              <a:gd name="adj" fmla="val 8535"/>
            </a:avLst>
          </a:prstGeom>
          <a:solidFill>
            <a:srgbClr val="FFFFFF">
              <a:alpha val="69804"/>
            </a:srgbClr>
          </a:solid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a:latin typeface="Airbnb Cereal App Book" panose="020B0502020203020204" pitchFamily="34" charset="-18"/>
                <a:ea typeface="Airbnb Cereal App Book" panose="020B0502020203020204" pitchFamily="34" charset="-18"/>
                <a:cs typeface="Airbnb Cereal App Book" panose="020B0502020203020204" pitchFamily="34" charset="-18"/>
              </a:rPr>
              <a:t>Model 3</a:t>
            </a:r>
            <a:endParaRPr lang="en-US" sz="1100">
              <a:latin typeface="Airbnb Cereal App Book" panose="020B0502020203020204" pitchFamily="34" charset="-18"/>
              <a:ea typeface="Airbnb Cereal App Book" panose="020B0502020203020204" pitchFamily="34" charset="-18"/>
              <a:cs typeface="Airbnb Cereal App Book" panose="020B0502020203020204" pitchFamily="34" charset="-18"/>
            </a:endParaRPr>
          </a:p>
          <a:p>
            <a:pPr marL="0" indent="0">
              <a:lnSpc>
                <a:spcPct val="70000"/>
              </a:lnSpc>
              <a:buNone/>
            </a:pPr>
            <a:r>
              <a:rPr lang="en-US" sz="1100">
                <a:latin typeface="Airbnb Cereal App Book" panose="020B0502020203020204" pitchFamily="34" charset="-18"/>
                <a:ea typeface="Airbnb Cereal App Book" panose="020B0502020203020204" pitchFamily="34" charset="-18"/>
                <a:cs typeface="Airbnb Cereal App Book" panose="020B0502020203020204" pitchFamily="34" charset="-18"/>
              </a:rPr>
              <a:t>Number of Starbucks &amp; Price per accommod.</a:t>
            </a:r>
          </a:p>
          <a:p>
            <a:pPr marL="0" indent="0">
              <a:lnSpc>
                <a:spcPct val="70000"/>
              </a:lnSpc>
              <a:buNone/>
            </a:pPr>
            <a:r>
              <a:rPr lang="en-US" sz="1100">
                <a:latin typeface="Airbnb Cereal App Book" panose="020B0502020203020204" pitchFamily="34" charset="-18"/>
                <a:ea typeface="Airbnb Cereal App Book" panose="020B0502020203020204" pitchFamily="34" charset="-18"/>
                <a:cs typeface="Airbnb Cereal App Book" panose="020B0502020203020204" pitchFamily="34" charset="-18"/>
              </a:rPr>
              <a:t>Mean value: -0.06782232293168278</a:t>
            </a:r>
          </a:p>
          <a:p>
            <a:pPr marL="0" indent="0">
              <a:lnSpc>
                <a:spcPct val="70000"/>
              </a:lnSpc>
              <a:buNone/>
            </a:pPr>
            <a:r>
              <a:rPr lang="en-US" sz="1100">
                <a:latin typeface="Airbnb Cereal App Book" panose="020B0502020203020204" pitchFamily="34" charset="-18"/>
                <a:ea typeface="Airbnb Cereal App Book" panose="020B0502020203020204" pitchFamily="34" charset="-18"/>
                <a:cs typeface="Airbnb Cereal App Book" panose="020B0502020203020204" pitchFamily="34" charset="-18"/>
              </a:rPr>
              <a:t>p-value: 0.22349717</a:t>
            </a:r>
          </a:p>
          <a:p>
            <a:pPr marL="0" indent="0">
              <a:lnSpc>
                <a:spcPct val="70000"/>
              </a:lnSpc>
              <a:buNone/>
            </a:pPr>
            <a:r>
              <a:rPr lang="en-US" sz="1100" b="1">
                <a:latin typeface="Airbnb Cereal App Book" panose="020B0502020203020204" pitchFamily="34" charset="-18"/>
                <a:ea typeface="Airbnb Cereal App Book" panose="020B0502020203020204" pitchFamily="34" charset="-18"/>
                <a:cs typeface="Airbnb Cereal App Book" panose="020B0502020203020204" pitchFamily="34" charset="-18"/>
              </a:rPr>
              <a:t>Inference: Not Significant (.)</a:t>
            </a:r>
          </a:p>
        </p:txBody>
      </p:sp>
      <p:sp>
        <p:nvSpPr>
          <p:cNvPr id="31" name="Content Placeholder 2">
            <a:extLst>
              <a:ext uri="{FF2B5EF4-FFF2-40B4-BE49-F238E27FC236}">
                <a16:creationId xmlns:a16="http://schemas.microsoft.com/office/drawing/2014/main" id="{D1E95E6A-F973-437F-BB52-FB9195DAAA7A}"/>
              </a:ext>
            </a:extLst>
          </p:cNvPr>
          <p:cNvSpPr txBox="1">
            <a:spLocks/>
          </p:cNvSpPr>
          <p:nvPr/>
        </p:nvSpPr>
        <p:spPr>
          <a:xfrm>
            <a:off x="8878570" y="5289230"/>
            <a:ext cx="2743200" cy="1394371"/>
          </a:xfrm>
          <a:prstGeom prst="roundRect">
            <a:avLst>
              <a:gd name="adj" fmla="val 8535"/>
            </a:avLst>
          </a:prstGeom>
          <a:solidFill>
            <a:srgbClr val="FFFFFF">
              <a:alpha val="69804"/>
            </a:srgbClr>
          </a:solid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a:latin typeface="Airbnb Cereal App Book" panose="020B0502020203020204" pitchFamily="34" charset="-18"/>
                <a:ea typeface="Airbnb Cereal App Book" panose="020B0502020203020204" pitchFamily="34" charset="-18"/>
                <a:cs typeface="Airbnb Cereal App Book" panose="020B0502020203020204" pitchFamily="34" charset="-18"/>
              </a:rPr>
              <a:t>Model 4</a:t>
            </a:r>
            <a:endParaRPr lang="en-US" sz="1100">
              <a:latin typeface="Airbnb Cereal App Book" panose="020B0502020203020204" pitchFamily="34" charset="-18"/>
              <a:ea typeface="Airbnb Cereal App Book" panose="020B0502020203020204" pitchFamily="34" charset="-18"/>
              <a:cs typeface="Airbnb Cereal App Book" panose="020B0502020203020204" pitchFamily="34" charset="-18"/>
            </a:endParaRPr>
          </a:p>
          <a:p>
            <a:pPr marL="0" indent="0">
              <a:lnSpc>
                <a:spcPct val="70000"/>
              </a:lnSpc>
              <a:buNone/>
            </a:pPr>
            <a:r>
              <a:rPr lang="en-US" sz="1100">
                <a:latin typeface="Airbnb Cereal App Book" panose="020B0502020203020204" pitchFamily="34" charset="-18"/>
                <a:ea typeface="Airbnb Cereal App Book" panose="020B0502020203020204" pitchFamily="34" charset="-18"/>
                <a:cs typeface="Airbnb Cereal App Book" panose="020B0502020203020204" pitchFamily="34" charset="-18"/>
              </a:rPr>
              <a:t>Closest Train Station Dist. &amp; Price per accommod. </a:t>
            </a:r>
          </a:p>
          <a:p>
            <a:pPr marL="0" indent="0">
              <a:lnSpc>
                <a:spcPct val="70000"/>
              </a:lnSpc>
              <a:buNone/>
            </a:pPr>
            <a:r>
              <a:rPr lang="en-US" sz="1100">
                <a:latin typeface="Airbnb Cereal App Book" panose="020B0502020203020204" pitchFamily="34" charset="-18"/>
                <a:ea typeface="Airbnb Cereal App Book" panose="020B0502020203020204" pitchFamily="34" charset="-18"/>
                <a:cs typeface="Airbnb Cereal App Book" panose="020B0502020203020204" pitchFamily="34" charset="-18"/>
              </a:rPr>
              <a:t>Mean value: -4.216259842350333</a:t>
            </a:r>
          </a:p>
          <a:p>
            <a:pPr marL="0" indent="0">
              <a:lnSpc>
                <a:spcPct val="70000"/>
              </a:lnSpc>
              <a:buNone/>
            </a:pPr>
            <a:r>
              <a:rPr lang="en-US" sz="1100">
                <a:latin typeface="Airbnb Cereal App Book" panose="020B0502020203020204" pitchFamily="34" charset="-18"/>
                <a:ea typeface="Airbnb Cereal App Book" panose="020B0502020203020204" pitchFamily="34" charset="-18"/>
                <a:cs typeface="Airbnb Cereal App Book" panose="020B0502020203020204" pitchFamily="34" charset="-18"/>
              </a:rPr>
              <a:t>p-value: 0.03357141</a:t>
            </a:r>
          </a:p>
          <a:p>
            <a:pPr marL="0" indent="0">
              <a:lnSpc>
                <a:spcPct val="70000"/>
              </a:lnSpc>
              <a:buNone/>
            </a:pPr>
            <a:r>
              <a:rPr lang="en-US" sz="1100" b="1">
                <a:latin typeface="Airbnb Cereal App Book" panose="020B0502020203020204" pitchFamily="34" charset="-18"/>
                <a:ea typeface="Airbnb Cereal App Book" panose="020B0502020203020204" pitchFamily="34" charset="-18"/>
                <a:cs typeface="Airbnb Cereal App Book" panose="020B0502020203020204" pitchFamily="34" charset="-18"/>
              </a:rPr>
              <a:t>Inference: Significant (*)</a:t>
            </a:r>
          </a:p>
        </p:txBody>
      </p:sp>
      <p:pic>
        <p:nvPicPr>
          <p:cNvPr id="4" name="Picture 3" descr="Graphical user interface, text, application&#10;&#10;Description automatically generated">
            <a:extLst>
              <a:ext uri="{FF2B5EF4-FFF2-40B4-BE49-F238E27FC236}">
                <a16:creationId xmlns:a16="http://schemas.microsoft.com/office/drawing/2014/main" id="{680CC105-8404-4DA7-AB37-58BBB47E2F3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041871" y="2020449"/>
            <a:ext cx="5836699" cy="2744850"/>
          </a:xfrm>
          <a:prstGeom prst="roundRect">
            <a:avLst>
              <a:gd name="adj" fmla="val 4235"/>
            </a:avLst>
          </a:prstGeom>
        </p:spPr>
      </p:pic>
    </p:spTree>
    <p:extLst>
      <p:ext uri="{BB962C8B-B14F-4D97-AF65-F5344CB8AC3E}">
        <p14:creationId xmlns:p14="http://schemas.microsoft.com/office/powerpoint/2010/main" val="16458408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3"/>
                                        </p:tgtEl>
                                      </p:cBhvr>
                                    </p:animEffect>
                                    <p:set>
                                      <p:cBhvr>
                                        <p:cTn id="10" dur="1" fill="hold">
                                          <p:stCondLst>
                                            <p:cond delay="499"/>
                                          </p:stCondLst>
                                        </p:cTn>
                                        <p:tgtEl>
                                          <p:spTgt spid="23"/>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4"/>
                                        </p:tgtEl>
                                      </p:cBhvr>
                                    </p:animEffect>
                                    <p:set>
                                      <p:cBhvr>
                                        <p:cTn id="13" dur="1" fill="hold">
                                          <p:stCondLst>
                                            <p:cond delay="499"/>
                                          </p:stCondLst>
                                        </p:cTn>
                                        <p:tgtEl>
                                          <p:spTgt spid="24"/>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25"/>
                                        </p:tgtEl>
                                      </p:cBhvr>
                                    </p:animEffect>
                                    <p:set>
                                      <p:cBhvr>
                                        <p:cTn id="16" dur="1" fill="hold">
                                          <p:stCondLst>
                                            <p:cond delay="499"/>
                                          </p:stCondLst>
                                        </p:cTn>
                                        <p:tgtEl>
                                          <p:spTgt spid="25"/>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26"/>
                                        </p:tgtEl>
                                      </p:cBhvr>
                                    </p:animEffect>
                                    <p:set>
                                      <p:cBhvr>
                                        <p:cTn id="19" dur="1" fill="hold">
                                          <p:stCondLst>
                                            <p:cond delay="499"/>
                                          </p:stCondLst>
                                        </p:cTn>
                                        <p:tgtEl>
                                          <p:spTgt spid="26"/>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27"/>
                                        </p:tgtEl>
                                      </p:cBhvr>
                                    </p:animEffect>
                                    <p:set>
                                      <p:cBhvr>
                                        <p:cTn id="22" dur="1" fill="hold">
                                          <p:stCondLst>
                                            <p:cond delay="499"/>
                                          </p:stCondLst>
                                        </p:cTn>
                                        <p:tgtEl>
                                          <p:spTgt spid="27"/>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181DA860-9382-44A3-8F72-72AF996C05D8}"/>
              </a:ext>
            </a:extLst>
          </p:cNvPr>
          <p:cNvSpPr>
            <a:spLocks/>
          </p:cNvSpPr>
          <p:nvPr/>
        </p:nvSpPr>
        <p:spPr bwMode="auto">
          <a:xfrm rot="20935521">
            <a:off x="14198" y="4662512"/>
            <a:ext cx="12141904" cy="3358931"/>
          </a:xfrm>
          <a:custGeom>
            <a:avLst/>
            <a:gdLst>
              <a:gd name="connsiteX0" fmla="*/ 10482419 w 12141904"/>
              <a:gd name="connsiteY0" fmla="*/ 1391398 h 3358931"/>
              <a:gd name="connsiteX1" fmla="*/ 11543185 w 12141904"/>
              <a:gd name="connsiteY1" fmla="*/ 1897756 h 3358931"/>
              <a:gd name="connsiteX2" fmla="*/ 12124757 w 12141904"/>
              <a:gd name="connsiteY2" fmla="*/ 2429571 h 3358931"/>
              <a:gd name="connsiteX3" fmla="*/ 12141904 w 12141904"/>
              <a:gd name="connsiteY3" fmla="*/ 2454907 h 3358931"/>
              <a:gd name="connsiteX4" fmla="*/ 11964957 w 12141904"/>
              <a:gd name="connsiteY4" fmla="*/ 3358931 h 3358931"/>
              <a:gd name="connsiteX5" fmla="*/ 0 w 12141904"/>
              <a:gd name="connsiteY5" fmla="*/ 1016997 h 3358931"/>
              <a:gd name="connsiteX6" fmla="*/ 113090 w 12141904"/>
              <a:gd name="connsiteY6" fmla="*/ 439218 h 3358931"/>
              <a:gd name="connsiteX7" fmla="*/ 215771 w 12141904"/>
              <a:gd name="connsiteY7" fmla="*/ 374444 h 3358931"/>
              <a:gd name="connsiteX8" fmla="*/ 4018171 w 12141904"/>
              <a:gd name="connsiteY8" fmla="*/ 968714 h 3358931"/>
              <a:gd name="connsiteX9" fmla="*/ 8530720 w 12141904"/>
              <a:gd name="connsiteY9" fmla="*/ 1660755 h 3358931"/>
              <a:gd name="connsiteX10" fmla="*/ 10482419 w 12141904"/>
              <a:gd name="connsiteY10" fmla="*/ 1391398 h 335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04" h="3358931">
                <a:moveTo>
                  <a:pt x="10482419" y="1391398"/>
                </a:moveTo>
                <a:cubicBezTo>
                  <a:pt x="10806639" y="1468377"/>
                  <a:pt x="11155099" y="1625205"/>
                  <a:pt x="11543185" y="1897756"/>
                </a:cubicBezTo>
                <a:cubicBezTo>
                  <a:pt x="11795633" y="2071062"/>
                  <a:pt x="11985400" y="2248784"/>
                  <a:pt x="12124757" y="2429571"/>
                </a:cubicBezTo>
                <a:lnTo>
                  <a:pt x="12141904" y="2454907"/>
                </a:lnTo>
                <a:lnTo>
                  <a:pt x="11964957" y="3358931"/>
                </a:lnTo>
                <a:lnTo>
                  <a:pt x="0" y="1016997"/>
                </a:lnTo>
                <a:lnTo>
                  <a:pt x="113090" y="439218"/>
                </a:lnTo>
                <a:lnTo>
                  <a:pt x="215771" y="374444"/>
                </a:lnTo>
                <a:cubicBezTo>
                  <a:pt x="1091321" y="-148057"/>
                  <a:pt x="2087350" y="-266650"/>
                  <a:pt x="4018171" y="968714"/>
                </a:cubicBezTo>
                <a:cubicBezTo>
                  <a:pt x="6206819" y="2371756"/>
                  <a:pt x="7448692" y="2011516"/>
                  <a:pt x="8530720" y="1660755"/>
                </a:cubicBezTo>
                <a:cubicBezTo>
                  <a:pt x="9173174" y="1439160"/>
                  <a:pt x="9769134" y="1222045"/>
                  <a:pt x="10482419" y="1391398"/>
                </a:cubicBezTo>
                <a:close/>
              </a:path>
            </a:pathLst>
          </a:custGeom>
          <a:gradFill flip="none" rotWithShape="1">
            <a:gsLst>
              <a:gs pos="22000">
                <a:schemeClr val="bg1">
                  <a:alpha val="5000"/>
                </a:schemeClr>
              </a:gs>
              <a:gs pos="86000">
                <a:schemeClr val="bg1">
                  <a:alpha val="5000"/>
                </a:schemeClr>
              </a:gs>
            </a:gsLst>
            <a:lin ang="5400000" scaled="1"/>
            <a:tileRect/>
          </a:gra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76" name="Title 1">
            <a:extLst>
              <a:ext uri="{FF2B5EF4-FFF2-40B4-BE49-F238E27FC236}">
                <a16:creationId xmlns:a16="http://schemas.microsoft.com/office/drawing/2014/main" id="{73676B02-C034-43F8-9569-58368BD1668B}"/>
              </a:ext>
            </a:extLst>
          </p:cNvPr>
          <p:cNvSpPr>
            <a:spLocks noGrp="1"/>
          </p:cNvSpPr>
          <p:nvPr>
            <p:ph type="title"/>
          </p:nvPr>
        </p:nvSpPr>
        <p:spPr>
          <a:xfrm>
            <a:off x="0" y="454173"/>
            <a:ext cx="12192000" cy="606528"/>
          </a:xfrm>
        </p:spPr>
        <p:txBody>
          <a:bodyPr>
            <a:normAutofit fontScale="90000"/>
          </a:bodyPr>
          <a:lstStyle/>
          <a:p>
            <a:r>
              <a:rPr lang="en-US" sz="4000">
                <a:solidFill>
                  <a:schemeClr val="bg1"/>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         Insights and Business Implications</a:t>
            </a:r>
          </a:p>
        </p:txBody>
      </p:sp>
      <p:sp>
        <p:nvSpPr>
          <p:cNvPr id="3" name="Content Placeholder 2">
            <a:extLst>
              <a:ext uri="{FF2B5EF4-FFF2-40B4-BE49-F238E27FC236}">
                <a16:creationId xmlns:a16="http://schemas.microsoft.com/office/drawing/2014/main" id="{D8FD779D-9219-44AB-AC2D-7EF50929D06E}"/>
              </a:ext>
            </a:extLst>
          </p:cNvPr>
          <p:cNvSpPr>
            <a:spLocks noGrp="1"/>
          </p:cNvSpPr>
          <p:nvPr>
            <p:ph idx="1"/>
          </p:nvPr>
        </p:nvSpPr>
        <p:spPr>
          <a:xfrm>
            <a:off x="386499" y="1060702"/>
            <a:ext cx="11237976" cy="5490134"/>
          </a:xfrm>
          <a:prstGeom prst="roundRect">
            <a:avLst>
              <a:gd name="adj" fmla="val 5772"/>
            </a:avLst>
          </a:prstGeom>
          <a:solidFill>
            <a:srgbClr val="FFFFFF">
              <a:alpha val="69804"/>
            </a:srgbClr>
          </a:solidFill>
        </p:spPr>
        <p:txBody>
          <a:bodyPr vert="horz" lIns="91440" tIns="45720" rIns="91440" bIns="45720" rtlCol="0" anchor="t">
            <a:normAutofit/>
          </a:bodyPr>
          <a:lstStyle/>
          <a:p>
            <a:pPr lvl="1">
              <a:buBlip>
                <a:blip r:embed="rId3"/>
              </a:buBlip>
            </a:pPr>
            <a:r>
              <a:rPr lang="en-US" sz="2000" b="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Homeowner</a:t>
            </a:r>
          </a:p>
          <a:p>
            <a:pPr lvl="2">
              <a:buBlip>
                <a:blip r:embed="rId3"/>
              </a:buBlip>
            </a:pPr>
            <a:r>
              <a:rPr 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Pricing Strategies – balanced between the host, the customers and Airbnb </a:t>
            </a:r>
          </a:p>
          <a:p>
            <a:pPr lvl="2">
              <a:buBlip>
                <a:blip r:embed="rId3"/>
              </a:buBlip>
            </a:pPr>
            <a:r>
              <a:rPr 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Gain an understanding of what features to add to a listing to increase value of property</a:t>
            </a:r>
          </a:p>
          <a:p>
            <a:pPr lvl="2">
              <a:buBlip>
                <a:blip r:embed="rId3"/>
              </a:buBlip>
            </a:pPr>
            <a:r>
              <a:rPr 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Gain an understanding of which locations to rent/purchase a home as an investment</a:t>
            </a:r>
          </a:p>
          <a:p>
            <a:pPr lvl="2">
              <a:buBlip>
                <a:blip r:embed="rId3"/>
              </a:buBlip>
            </a:pPr>
            <a:r>
              <a:rPr 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In</a:t>
            </a:r>
            <a:r>
              <a:rPr lang="zh-CN" alt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 </a:t>
            </a:r>
            <a:r>
              <a:rPr lang="en-US" altLang="zh-CN"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our</a:t>
            </a:r>
            <a:r>
              <a:rPr lang="zh-CN" alt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 </a:t>
            </a:r>
            <a:r>
              <a:rPr lang="en-US" altLang="zh-CN"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UI</a:t>
            </a:r>
            <a:r>
              <a:rPr lang="zh-CN" alt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 </a:t>
            </a:r>
            <a:r>
              <a:rPr lang="en-US" altLang="zh-CN"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interface, we targeted our users to new host, host and guest.</a:t>
            </a:r>
            <a:endParaRPr 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endParaRPr>
          </a:p>
          <a:p>
            <a:pPr lvl="2">
              <a:buBlip>
                <a:blip r:embed="rId3"/>
              </a:buBlip>
            </a:pPr>
            <a:endParaRPr lang="en-US" sz="1600">
              <a:latin typeface="Airbnb Cereal App Book" panose="020B0502020203020204" pitchFamily="34" charset="-18"/>
              <a:ea typeface="Airbnb Cereal App Book" panose="020B0502020203020204" pitchFamily="34" charset="-18"/>
              <a:cs typeface="Airbnb Cereal App Book" panose="020B0502020203020204" pitchFamily="34" charset="-18"/>
            </a:endParaRPr>
          </a:p>
        </p:txBody>
      </p:sp>
      <p:pic>
        <p:nvPicPr>
          <p:cNvPr id="7" name="Graphic 6">
            <a:extLst>
              <a:ext uri="{FF2B5EF4-FFF2-40B4-BE49-F238E27FC236}">
                <a16:creationId xmlns:a16="http://schemas.microsoft.com/office/drawing/2014/main" id="{B9F128AC-88C0-429B-B4FF-D6078184CA1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36020" y="240032"/>
            <a:ext cx="571500" cy="613410"/>
          </a:xfrm>
          <a:prstGeom prst="rect">
            <a:avLst/>
          </a:prstGeom>
        </p:spPr>
      </p:pic>
      <p:sp>
        <p:nvSpPr>
          <p:cNvPr id="8" name="Freeform 13">
            <a:extLst>
              <a:ext uri="{FF2B5EF4-FFF2-40B4-BE49-F238E27FC236}">
                <a16:creationId xmlns:a16="http://schemas.microsoft.com/office/drawing/2014/main" id="{AB50EC74-F672-4119-BC81-53BE5689FE75}"/>
              </a:ext>
            </a:extLst>
          </p:cNvPr>
          <p:cNvSpPr>
            <a:spLocks/>
          </p:cNvSpPr>
          <p:nvPr/>
        </p:nvSpPr>
        <p:spPr bwMode="auto">
          <a:xfrm>
            <a:off x="8284087" y="-7503"/>
            <a:ext cx="3216806" cy="1068204"/>
          </a:xfrm>
          <a:custGeom>
            <a:avLst/>
            <a:gdLst>
              <a:gd name="T0" fmla="*/ 747 w 747"/>
              <a:gd name="T1" fmla="*/ 0 h 248"/>
              <a:gd name="T2" fmla="*/ 0 w 747"/>
              <a:gd name="T3" fmla="*/ 0 h 248"/>
              <a:gd name="T4" fmla="*/ 368 w 747"/>
              <a:gd name="T5" fmla="*/ 234 h 248"/>
              <a:gd name="T6" fmla="*/ 448 w 747"/>
              <a:gd name="T7" fmla="*/ 248 h 248"/>
              <a:gd name="T8" fmla="*/ 747 w 747"/>
              <a:gd name="T9" fmla="*/ 0 h 248"/>
            </a:gdLst>
            <a:ahLst/>
            <a:cxnLst>
              <a:cxn ang="0">
                <a:pos x="T0" y="T1"/>
              </a:cxn>
              <a:cxn ang="0">
                <a:pos x="T2" y="T3"/>
              </a:cxn>
              <a:cxn ang="0">
                <a:pos x="T4" y="T5"/>
              </a:cxn>
              <a:cxn ang="0">
                <a:pos x="T6" y="T7"/>
              </a:cxn>
              <a:cxn ang="0">
                <a:pos x="T8" y="T9"/>
              </a:cxn>
            </a:cxnLst>
            <a:rect l="0" t="0" r="r" b="b"/>
            <a:pathLst>
              <a:path w="747" h="248">
                <a:moveTo>
                  <a:pt x="747" y="0"/>
                </a:moveTo>
                <a:cubicBezTo>
                  <a:pt x="0" y="0"/>
                  <a:pt x="0" y="0"/>
                  <a:pt x="0" y="0"/>
                </a:cubicBezTo>
                <a:cubicBezTo>
                  <a:pt x="68" y="117"/>
                  <a:pt x="229" y="185"/>
                  <a:pt x="368" y="234"/>
                </a:cubicBezTo>
                <a:cubicBezTo>
                  <a:pt x="395" y="244"/>
                  <a:pt x="422" y="248"/>
                  <a:pt x="448" y="248"/>
                </a:cubicBezTo>
                <a:cubicBezTo>
                  <a:pt x="582" y="248"/>
                  <a:pt x="699" y="132"/>
                  <a:pt x="747" y="0"/>
                </a:cubicBezTo>
              </a:path>
            </a:pathLst>
          </a:custGeom>
          <a:gradFill flip="none" rotWithShape="1">
            <a:gsLst>
              <a:gs pos="0">
                <a:schemeClr val="bg1">
                  <a:alpha val="15000"/>
                </a:schemeClr>
              </a:gs>
              <a:gs pos="100000">
                <a:schemeClr val="bg1">
                  <a:alpha val="15000"/>
                </a:schemeClr>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19" name="Group 18">
            <a:extLst>
              <a:ext uri="{FF2B5EF4-FFF2-40B4-BE49-F238E27FC236}">
                <a16:creationId xmlns:a16="http://schemas.microsoft.com/office/drawing/2014/main" id="{CA826696-5D1F-4D2E-81BB-9DF0FCC7AB5E}"/>
              </a:ext>
            </a:extLst>
          </p:cNvPr>
          <p:cNvGrpSpPr/>
          <p:nvPr/>
        </p:nvGrpSpPr>
        <p:grpSpPr>
          <a:xfrm>
            <a:off x="197963" y="2146949"/>
            <a:ext cx="96745" cy="2810839"/>
            <a:chOff x="197963" y="3065329"/>
            <a:chExt cx="96745" cy="2810839"/>
          </a:xfrm>
        </p:grpSpPr>
        <p:sp>
          <p:nvSpPr>
            <p:cNvPr id="21" name="Oval 20">
              <a:extLst>
                <a:ext uri="{FF2B5EF4-FFF2-40B4-BE49-F238E27FC236}">
                  <a16:creationId xmlns:a16="http://schemas.microsoft.com/office/drawing/2014/main" id="{68B1B0B1-6930-4250-8C91-EBBA53C26286}"/>
                </a:ext>
              </a:extLst>
            </p:cNvPr>
            <p:cNvSpPr>
              <a:spLocks noChangeAspect="1"/>
            </p:cNvSpPr>
            <p:nvPr/>
          </p:nvSpPr>
          <p:spPr>
            <a:xfrm>
              <a:off x="197963" y="306532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96938DFA-D2B6-410D-90DF-D07C081C3347}"/>
                </a:ext>
              </a:extLst>
            </p:cNvPr>
            <p:cNvSpPr>
              <a:spLocks noChangeAspect="1"/>
            </p:cNvSpPr>
            <p:nvPr/>
          </p:nvSpPr>
          <p:spPr>
            <a:xfrm>
              <a:off x="197963" y="3312065"/>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011ACF28-6F08-4C85-BD9C-191ECD6050E0}"/>
                </a:ext>
              </a:extLst>
            </p:cNvPr>
            <p:cNvSpPr>
              <a:spLocks noChangeAspect="1"/>
            </p:cNvSpPr>
            <p:nvPr/>
          </p:nvSpPr>
          <p:spPr>
            <a:xfrm>
              <a:off x="197963" y="3558801"/>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B3BDBC63-D540-43C1-9B22-8C125FF58FED}"/>
                </a:ext>
              </a:extLst>
            </p:cNvPr>
            <p:cNvSpPr>
              <a:spLocks noChangeAspect="1"/>
            </p:cNvSpPr>
            <p:nvPr/>
          </p:nvSpPr>
          <p:spPr>
            <a:xfrm>
              <a:off x="197963" y="3805537"/>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a:extLst>
                <a:ext uri="{FF2B5EF4-FFF2-40B4-BE49-F238E27FC236}">
                  <a16:creationId xmlns:a16="http://schemas.microsoft.com/office/drawing/2014/main" id="{C49A18D5-B7D1-4CE5-842E-FFA85E217D27}"/>
                </a:ext>
              </a:extLst>
            </p:cNvPr>
            <p:cNvSpPr>
              <a:spLocks noChangeAspect="1"/>
            </p:cNvSpPr>
            <p:nvPr/>
          </p:nvSpPr>
          <p:spPr>
            <a:xfrm>
              <a:off x="197963" y="405227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DD96989B-06EA-4949-B1F0-018FC713BBEF}"/>
                </a:ext>
              </a:extLst>
            </p:cNvPr>
            <p:cNvSpPr>
              <a:spLocks noChangeAspect="1"/>
            </p:cNvSpPr>
            <p:nvPr/>
          </p:nvSpPr>
          <p:spPr>
            <a:xfrm>
              <a:off x="197963" y="429900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a:extLst>
                <a:ext uri="{FF2B5EF4-FFF2-40B4-BE49-F238E27FC236}">
                  <a16:creationId xmlns:a16="http://schemas.microsoft.com/office/drawing/2014/main" id="{ECB1309A-5005-4894-BDF5-8225F0103896}"/>
                </a:ext>
              </a:extLst>
            </p:cNvPr>
            <p:cNvSpPr>
              <a:spLocks noChangeAspect="1"/>
            </p:cNvSpPr>
            <p:nvPr/>
          </p:nvSpPr>
          <p:spPr>
            <a:xfrm>
              <a:off x="197963" y="4545745"/>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a:extLst>
                <a:ext uri="{FF2B5EF4-FFF2-40B4-BE49-F238E27FC236}">
                  <a16:creationId xmlns:a16="http://schemas.microsoft.com/office/drawing/2014/main" id="{FC487C64-9CA2-4B2A-B923-F05D0AEBD767}"/>
                </a:ext>
              </a:extLst>
            </p:cNvPr>
            <p:cNvSpPr>
              <a:spLocks noChangeAspect="1"/>
            </p:cNvSpPr>
            <p:nvPr/>
          </p:nvSpPr>
          <p:spPr>
            <a:xfrm>
              <a:off x="197963" y="4792481"/>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Oval 40">
              <a:extLst>
                <a:ext uri="{FF2B5EF4-FFF2-40B4-BE49-F238E27FC236}">
                  <a16:creationId xmlns:a16="http://schemas.microsoft.com/office/drawing/2014/main" id="{5E836E3D-4012-409F-AB30-4045AC21996F}"/>
                </a:ext>
              </a:extLst>
            </p:cNvPr>
            <p:cNvSpPr>
              <a:spLocks noChangeAspect="1"/>
            </p:cNvSpPr>
            <p:nvPr/>
          </p:nvSpPr>
          <p:spPr>
            <a:xfrm>
              <a:off x="197963" y="5039217"/>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Oval 41">
              <a:extLst>
                <a:ext uri="{FF2B5EF4-FFF2-40B4-BE49-F238E27FC236}">
                  <a16:creationId xmlns:a16="http://schemas.microsoft.com/office/drawing/2014/main" id="{27F401C8-281F-4E2F-94D1-8F8F92B47285}"/>
                </a:ext>
              </a:extLst>
            </p:cNvPr>
            <p:cNvSpPr>
              <a:spLocks noChangeAspect="1"/>
            </p:cNvSpPr>
            <p:nvPr/>
          </p:nvSpPr>
          <p:spPr>
            <a:xfrm>
              <a:off x="197963" y="5285953"/>
              <a:ext cx="96745" cy="9674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Oval 42">
              <a:extLst>
                <a:ext uri="{FF2B5EF4-FFF2-40B4-BE49-F238E27FC236}">
                  <a16:creationId xmlns:a16="http://schemas.microsoft.com/office/drawing/2014/main" id="{EE3C5D49-D0CC-489F-BCC8-03519E48AAAE}"/>
                </a:ext>
              </a:extLst>
            </p:cNvPr>
            <p:cNvSpPr>
              <a:spLocks noChangeAspect="1"/>
            </p:cNvSpPr>
            <p:nvPr/>
          </p:nvSpPr>
          <p:spPr>
            <a:xfrm>
              <a:off x="197963" y="553268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Oval 43">
              <a:extLst>
                <a:ext uri="{FF2B5EF4-FFF2-40B4-BE49-F238E27FC236}">
                  <a16:creationId xmlns:a16="http://schemas.microsoft.com/office/drawing/2014/main" id="{3B1461A9-6E46-4C16-B6B1-FF302C7E2D7F}"/>
                </a:ext>
              </a:extLst>
            </p:cNvPr>
            <p:cNvSpPr>
              <a:spLocks noChangeAspect="1"/>
            </p:cNvSpPr>
            <p:nvPr/>
          </p:nvSpPr>
          <p:spPr>
            <a:xfrm>
              <a:off x="197963" y="577942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15" name="Picture 14" descr="Graphical user interface&#10;&#10;Description automatically generated">
            <a:extLst>
              <a:ext uri="{FF2B5EF4-FFF2-40B4-BE49-F238E27FC236}">
                <a16:creationId xmlns:a16="http://schemas.microsoft.com/office/drawing/2014/main" id="{EFB82B01-DB16-48AE-A6FA-57DDF42873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72896" y="2737166"/>
            <a:ext cx="4272499" cy="3362308"/>
          </a:xfrm>
          <a:prstGeom prst="roundRect">
            <a:avLst>
              <a:gd name="adj" fmla="val 3973"/>
            </a:avLst>
          </a:prstGeom>
        </p:spPr>
      </p:pic>
      <p:pic>
        <p:nvPicPr>
          <p:cNvPr id="17" name="Picture 16" descr="Graphical user interface, application, website&#10;&#10;Description automatically generated">
            <a:extLst>
              <a:ext uri="{FF2B5EF4-FFF2-40B4-BE49-F238E27FC236}">
                <a16:creationId xmlns:a16="http://schemas.microsoft.com/office/drawing/2014/main" id="{0A16516F-C21C-45FA-A78A-CD5BCC0F04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50278" y="2640421"/>
            <a:ext cx="4529139" cy="3578020"/>
          </a:xfrm>
          <a:prstGeom prst="roundRect">
            <a:avLst>
              <a:gd name="adj" fmla="val 2406"/>
            </a:avLst>
          </a:prstGeom>
        </p:spPr>
      </p:pic>
    </p:spTree>
    <p:extLst>
      <p:ext uri="{BB962C8B-B14F-4D97-AF65-F5344CB8AC3E}">
        <p14:creationId xmlns:p14="http://schemas.microsoft.com/office/powerpoint/2010/main" val="99723892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181DA860-9382-44A3-8F72-72AF996C05D8}"/>
              </a:ext>
            </a:extLst>
          </p:cNvPr>
          <p:cNvSpPr>
            <a:spLocks/>
          </p:cNvSpPr>
          <p:nvPr/>
        </p:nvSpPr>
        <p:spPr bwMode="auto">
          <a:xfrm rot="20935521">
            <a:off x="14198" y="4662512"/>
            <a:ext cx="12141904" cy="3358931"/>
          </a:xfrm>
          <a:custGeom>
            <a:avLst/>
            <a:gdLst>
              <a:gd name="connsiteX0" fmla="*/ 10482419 w 12141904"/>
              <a:gd name="connsiteY0" fmla="*/ 1391398 h 3358931"/>
              <a:gd name="connsiteX1" fmla="*/ 11543185 w 12141904"/>
              <a:gd name="connsiteY1" fmla="*/ 1897756 h 3358931"/>
              <a:gd name="connsiteX2" fmla="*/ 12124757 w 12141904"/>
              <a:gd name="connsiteY2" fmla="*/ 2429571 h 3358931"/>
              <a:gd name="connsiteX3" fmla="*/ 12141904 w 12141904"/>
              <a:gd name="connsiteY3" fmla="*/ 2454907 h 3358931"/>
              <a:gd name="connsiteX4" fmla="*/ 11964957 w 12141904"/>
              <a:gd name="connsiteY4" fmla="*/ 3358931 h 3358931"/>
              <a:gd name="connsiteX5" fmla="*/ 0 w 12141904"/>
              <a:gd name="connsiteY5" fmla="*/ 1016997 h 3358931"/>
              <a:gd name="connsiteX6" fmla="*/ 113090 w 12141904"/>
              <a:gd name="connsiteY6" fmla="*/ 439218 h 3358931"/>
              <a:gd name="connsiteX7" fmla="*/ 215771 w 12141904"/>
              <a:gd name="connsiteY7" fmla="*/ 374444 h 3358931"/>
              <a:gd name="connsiteX8" fmla="*/ 4018171 w 12141904"/>
              <a:gd name="connsiteY8" fmla="*/ 968714 h 3358931"/>
              <a:gd name="connsiteX9" fmla="*/ 8530720 w 12141904"/>
              <a:gd name="connsiteY9" fmla="*/ 1660755 h 3358931"/>
              <a:gd name="connsiteX10" fmla="*/ 10482419 w 12141904"/>
              <a:gd name="connsiteY10" fmla="*/ 1391398 h 335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04" h="3358931">
                <a:moveTo>
                  <a:pt x="10482419" y="1391398"/>
                </a:moveTo>
                <a:cubicBezTo>
                  <a:pt x="10806639" y="1468377"/>
                  <a:pt x="11155099" y="1625205"/>
                  <a:pt x="11543185" y="1897756"/>
                </a:cubicBezTo>
                <a:cubicBezTo>
                  <a:pt x="11795633" y="2071062"/>
                  <a:pt x="11985400" y="2248784"/>
                  <a:pt x="12124757" y="2429571"/>
                </a:cubicBezTo>
                <a:lnTo>
                  <a:pt x="12141904" y="2454907"/>
                </a:lnTo>
                <a:lnTo>
                  <a:pt x="11964957" y="3358931"/>
                </a:lnTo>
                <a:lnTo>
                  <a:pt x="0" y="1016997"/>
                </a:lnTo>
                <a:lnTo>
                  <a:pt x="113090" y="439218"/>
                </a:lnTo>
                <a:lnTo>
                  <a:pt x="215771" y="374444"/>
                </a:lnTo>
                <a:cubicBezTo>
                  <a:pt x="1091321" y="-148057"/>
                  <a:pt x="2087350" y="-266650"/>
                  <a:pt x="4018171" y="968714"/>
                </a:cubicBezTo>
                <a:cubicBezTo>
                  <a:pt x="6206819" y="2371756"/>
                  <a:pt x="7448692" y="2011516"/>
                  <a:pt x="8530720" y="1660755"/>
                </a:cubicBezTo>
                <a:cubicBezTo>
                  <a:pt x="9173174" y="1439160"/>
                  <a:pt x="9769134" y="1222045"/>
                  <a:pt x="10482419" y="1391398"/>
                </a:cubicBezTo>
                <a:close/>
              </a:path>
            </a:pathLst>
          </a:custGeom>
          <a:gradFill flip="none" rotWithShape="1">
            <a:gsLst>
              <a:gs pos="22000">
                <a:schemeClr val="bg1">
                  <a:alpha val="5000"/>
                </a:schemeClr>
              </a:gs>
              <a:gs pos="86000">
                <a:schemeClr val="bg1">
                  <a:alpha val="5000"/>
                </a:schemeClr>
              </a:gs>
            </a:gsLst>
            <a:lin ang="5400000" scaled="1"/>
            <a:tileRect/>
          </a:gra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76" name="Title 1">
            <a:extLst>
              <a:ext uri="{FF2B5EF4-FFF2-40B4-BE49-F238E27FC236}">
                <a16:creationId xmlns:a16="http://schemas.microsoft.com/office/drawing/2014/main" id="{73676B02-C034-43F8-9569-58368BD1668B}"/>
              </a:ext>
            </a:extLst>
          </p:cNvPr>
          <p:cNvSpPr>
            <a:spLocks noGrp="1"/>
          </p:cNvSpPr>
          <p:nvPr>
            <p:ph type="title"/>
          </p:nvPr>
        </p:nvSpPr>
        <p:spPr>
          <a:xfrm>
            <a:off x="0" y="454173"/>
            <a:ext cx="12192000" cy="606528"/>
          </a:xfrm>
        </p:spPr>
        <p:txBody>
          <a:bodyPr>
            <a:normAutofit fontScale="90000"/>
          </a:bodyPr>
          <a:lstStyle/>
          <a:p>
            <a:r>
              <a:rPr lang="en-US" sz="4000">
                <a:solidFill>
                  <a:schemeClr val="bg1"/>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         Threats to Validity</a:t>
            </a:r>
          </a:p>
        </p:txBody>
      </p:sp>
      <p:sp>
        <p:nvSpPr>
          <p:cNvPr id="3" name="Content Placeholder 2">
            <a:extLst>
              <a:ext uri="{FF2B5EF4-FFF2-40B4-BE49-F238E27FC236}">
                <a16:creationId xmlns:a16="http://schemas.microsoft.com/office/drawing/2014/main" id="{D8FD779D-9219-44AB-AC2D-7EF50929D06E}"/>
              </a:ext>
            </a:extLst>
          </p:cNvPr>
          <p:cNvSpPr>
            <a:spLocks noGrp="1"/>
          </p:cNvSpPr>
          <p:nvPr>
            <p:ph idx="1"/>
          </p:nvPr>
        </p:nvSpPr>
        <p:spPr>
          <a:xfrm>
            <a:off x="383794" y="1053761"/>
            <a:ext cx="11237976" cy="5490134"/>
          </a:xfrm>
          <a:prstGeom prst="roundRect">
            <a:avLst>
              <a:gd name="adj" fmla="val 5772"/>
            </a:avLst>
          </a:prstGeom>
          <a:solidFill>
            <a:srgbClr val="FFFFFF">
              <a:alpha val="69804"/>
            </a:srgbClr>
          </a:solidFill>
        </p:spPr>
        <p:txBody>
          <a:bodyPr vert="horz" lIns="91440" tIns="45720" rIns="91440" bIns="45720" rtlCol="0" anchor="t">
            <a:normAutofit/>
          </a:bodyPr>
          <a:lstStyle/>
          <a:p>
            <a:pPr lvl="1">
              <a:buBlip>
                <a:blip r:embed="rId3"/>
              </a:buBlip>
            </a:pPr>
            <a:r>
              <a:rPr lang="en-US" sz="22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Exogenous </a:t>
            </a:r>
            <a:r>
              <a:rPr lang="en-US" sz="2200">
                <a:solidFill>
                  <a:schemeClr val="tx1">
                    <a:lumMod val="75000"/>
                    <a:lumOff val="25000"/>
                  </a:schemeClr>
                </a:solidFill>
              </a:rPr>
              <a:t>Shocks</a:t>
            </a:r>
          </a:p>
          <a:p>
            <a:pPr lvl="2">
              <a:buBlip>
                <a:blip r:embed="rId3"/>
              </a:buBlip>
            </a:pPr>
            <a:r>
              <a:rPr lang="en-US" b="1">
                <a:solidFill>
                  <a:schemeClr val="tx1">
                    <a:lumMod val="75000"/>
                    <a:lumOff val="25000"/>
                  </a:schemeClr>
                </a:solidFill>
              </a:rPr>
              <a:t>Effect of COVID-19 on target variables: </a:t>
            </a:r>
            <a:r>
              <a:rPr lang="en-US">
                <a:solidFill>
                  <a:schemeClr val="tx1">
                    <a:lumMod val="75000"/>
                    <a:lumOff val="25000"/>
                  </a:schemeClr>
                </a:solidFill>
              </a:rPr>
              <a:t>Historical data used does not reflect post-COVID shifts in demands, rating and prices</a:t>
            </a:r>
          </a:p>
          <a:p>
            <a:pPr lvl="2">
              <a:buBlip>
                <a:blip r:embed="rId3"/>
              </a:buBlip>
            </a:pPr>
            <a:r>
              <a:rPr lang="en-US" b="1">
                <a:solidFill>
                  <a:schemeClr val="tx1">
                    <a:lumMod val="75000"/>
                    <a:lumOff val="25000"/>
                  </a:schemeClr>
                </a:solidFill>
              </a:rPr>
              <a:t>Effect of COVID-19 on Starbucks overlay: </a:t>
            </a:r>
            <a:r>
              <a:rPr lang="en-US">
                <a:solidFill>
                  <a:schemeClr val="tx1">
                    <a:lumMod val="75000"/>
                    <a:lumOff val="25000"/>
                  </a:schemeClr>
                </a:solidFill>
              </a:rPr>
              <a:t>Due to COVID-19 restrictions on businesses, the Starbucks overlay may no longer be significant</a:t>
            </a:r>
          </a:p>
          <a:p>
            <a:pPr marL="914400" lvl="2" indent="0">
              <a:buNone/>
            </a:pPr>
            <a:endParaRPr lang="en-US" sz="2400">
              <a:solidFill>
                <a:schemeClr val="tx1">
                  <a:lumMod val="75000"/>
                  <a:lumOff val="25000"/>
                </a:schemeClr>
              </a:solidFill>
            </a:endParaRPr>
          </a:p>
          <a:p>
            <a:pPr lvl="1">
              <a:buBlip>
                <a:blip r:embed="rId3"/>
              </a:buBlip>
            </a:pPr>
            <a:r>
              <a:rPr lang="en-US" sz="22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Extraneous Factors</a:t>
            </a:r>
          </a:p>
          <a:p>
            <a:pPr lvl="2">
              <a:buBlip>
                <a:blip r:embed="rId3"/>
              </a:buBlip>
            </a:pPr>
            <a:r>
              <a:rPr lang="en-US" b="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Omission of other potential restaurants/shops: </a:t>
            </a:r>
            <a:r>
              <a:rPr lang="en-US">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The analysis did not include other restaurants or shops that may also have a similar effect than Starbucks</a:t>
            </a:r>
          </a:p>
          <a:p>
            <a:pPr lvl="2">
              <a:buBlip>
                <a:blip r:embed="rId3"/>
              </a:buBlip>
            </a:pPr>
            <a:r>
              <a:rPr lang="en-US" b="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Analysis only performed on NYC: </a:t>
            </a:r>
            <a:r>
              <a:rPr lang="en-US">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The analysis did not include other cities, for which the selected overlays may not apply</a:t>
            </a:r>
          </a:p>
          <a:p>
            <a:pPr marL="457200" lvl="1" indent="0">
              <a:buNone/>
            </a:pPr>
            <a:endParaRPr lang="en-US">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endParaRPr>
          </a:p>
          <a:p>
            <a:pPr lvl="2">
              <a:buBlip>
                <a:blip r:embed="rId3"/>
              </a:buBlip>
            </a:pPr>
            <a:endParaRPr lang="en-US">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endParaRPr>
          </a:p>
        </p:txBody>
      </p:sp>
      <p:pic>
        <p:nvPicPr>
          <p:cNvPr id="7" name="Graphic 6">
            <a:extLst>
              <a:ext uri="{FF2B5EF4-FFF2-40B4-BE49-F238E27FC236}">
                <a16:creationId xmlns:a16="http://schemas.microsoft.com/office/drawing/2014/main" id="{B35C33DB-6392-45B0-8EDF-D2F573EE62E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36020" y="240032"/>
            <a:ext cx="571500" cy="613410"/>
          </a:xfrm>
          <a:prstGeom prst="rect">
            <a:avLst/>
          </a:prstGeom>
        </p:spPr>
      </p:pic>
      <p:sp>
        <p:nvSpPr>
          <p:cNvPr id="8" name="Freeform 13">
            <a:extLst>
              <a:ext uri="{FF2B5EF4-FFF2-40B4-BE49-F238E27FC236}">
                <a16:creationId xmlns:a16="http://schemas.microsoft.com/office/drawing/2014/main" id="{C158BCE8-F150-4690-9D68-70E4939BBE21}"/>
              </a:ext>
            </a:extLst>
          </p:cNvPr>
          <p:cNvSpPr>
            <a:spLocks/>
          </p:cNvSpPr>
          <p:nvPr/>
        </p:nvSpPr>
        <p:spPr bwMode="auto">
          <a:xfrm>
            <a:off x="8284087" y="-7503"/>
            <a:ext cx="3216806" cy="1068204"/>
          </a:xfrm>
          <a:custGeom>
            <a:avLst/>
            <a:gdLst>
              <a:gd name="T0" fmla="*/ 747 w 747"/>
              <a:gd name="T1" fmla="*/ 0 h 248"/>
              <a:gd name="T2" fmla="*/ 0 w 747"/>
              <a:gd name="T3" fmla="*/ 0 h 248"/>
              <a:gd name="T4" fmla="*/ 368 w 747"/>
              <a:gd name="T5" fmla="*/ 234 h 248"/>
              <a:gd name="T6" fmla="*/ 448 w 747"/>
              <a:gd name="T7" fmla="*/ 248 h 248"/>
              <a:gd name="T8" fmla="*/ 747 w 747"/>
              <a:gd name="T9" fmla="*/ 0 h 248"/>
            </a:gdLst>
            <a:ahLst/>
            <a:cxnLst>
              <a:cxn ang="0">
                <a:pos x="T0" y="T1"/>
              </a:cxn>
              <a:cxn ang="0">
                <a:pos x="T2" y="T3"/>
              </a:cxn>
              <a:cxn ang="0">
                <a:pos x="T4" y="T5"/>
              </a:cxn>
              <a:cxn ang="0">
                <a:pos x="T6" y="T7"/>
              </a:cxn>
              <a:cxn ang="0">
                <a:pos x="T8" y="T9"/>
              </a:cxn>
            </a:cxnLst>
            <a:rect l="0" t="0" r="r" b="b"/>
            <a:pathLst>
              <a:path w="747" h="248">
                <a:moveTo>
                  <a:pt x="747" y="0"/>
                </a:moveTo>
                <a:cubicBezTo>
                  <a:pt x="0" y="0"/>
                  <a:pt x="0" y="0"/>
                  <a:pt x="0" y="0"/>
                </a:cubicBezTo>
                <a:cubicBezTo>
                  <a:pt x="68" y="117"/>
                  <a:pt x="229" y="185"/>
                  <a:pt x="368" y="234"/>
                </a:cubicBezTo>
                <a:cubicBezTo>
                  <a:pt x="395" y="244"/>
                  <a:pt x="422" y="248"/>
                  <a:pt x="448" y="248"/>
                </a:cubicBezTo>
                <a:cubicBezTo>
                  <a:pt x="582" y="248"/>
                  <a:pt x="699" y="132"/>
                  <a:pt x="747" y="0"/>
                </a:cubicBezTo>
              </a:path>
            </a:pathLst>
          </a:custGeom>
          <a:gradFill flip="none" rotWithShape="1">
            <a:gsLst>
              <a:gs pos="0">
                <a:schemeClr val="bg1">
                  <a:alpha val="15000"/>
                </a:schemeClr>
              </a:gs>
              <a:gs pos="100000">
                <a:schemeClr val="bg1">
                  <a:alpha val="15000"/>
                </a:schemeClr>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19" name="Group 18">
            <a:extLst>
              <a:ext uri="{FF2B5EF4-FFF2-40B4-BE49-F238E27FC236}">
                <a16:creationId xmlns:a16="http://schemas.microsoft.com/office/drawing/2014/main" id="{0FB0308D-BA22-4131-A58C-270116295039}"/>
              </a:ext>
            </a:extLst>
          </p:cNvPr>
          <p:cNvGrpSpPr/>
          <p:nvPr/>
        </p:nvGrpSpPr>
        <p:grpSpPr>
          <a:xfrm>
            <a:off x="197963" y="2146949"/>
            <a:ext cx="96745" cy="2810839"/>
            <a:chOff x="197963" y="3065329"/>
            <a:chExt cx="96745" cy="2810839"/>
          </a:xfrm>
        </p:grpSpPr>
        <p:sp>
          <p:nvSpPr>
            <p:cNvPr id="21" name="Oval 20">
              <a:extLst>
                <a:ext uri="{FF2B5EF4-FFF2-40B4-BE49-F238E27FC236}">
                  <a16:creationId xmlns:a16="http://schemas.microsoft.com/office/drawing/2014/main" id="{4E97E2A4-4DDF-42AA-9176-8DA5AE1B29CA}"/>
                </a:ext>
              </a:extLst>
            </p:cNvPr>
            <p:cNvSpPr>
              <a:spLocks noChangeAspect="1"/>
            </p:cNvSpPr>
            <p:nvPr/>
          </p:nvSpPr>
          <p:spPr>
            <a:xfrm>
              <a:off x="197963" y="306532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8DD9BEAD-EC8B-4110-AC40-1907CF70A962}"/>
                </a:ext>
              </a:extLst>
            </p:cNvPr>
            <p:cNvSpPr>
              <a:spLocks noChangeAspect="1"/>
            </p:cNvSpPr>
            <p:nvPr/>
          </p:nvSpPr>
          <p:spPr>
            <a:xfrm>
              <a:off x="197963" y="3312065"/>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47B0128C-542B-4572-8D3F-9BCC3DAF9558}"/>
                </a:ext>
              </a:extLst>
            </p:cNvPr>
            <p:cNvSpPr>
              <a:spLocks noChangeAspect="1"/>
            </p:cNvSpPr>
            <p:nvPr/>
          </p:nvSpPr>
          <p:spPr>
            <a:xfrm>
              <a:off x="197963" y="3558801"/>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9590874B-FEBF-4872-BE18-AFD222667FE5}"/>
                </a:ext>
              </a:extLst>
            </p:cNvPr>
            <p:cNvSpPr>
              <a:spLocks noChangeAspect="1"/>
            </p:cNvSpPr>
            <p:nvPr/>
          </p:nvSpPr>
          <p:spPr>
            <a:xfrm>
              <a:off x="197963" y="3805537"/>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a:extLst>
                <a:ext uri="{FF2B5EF4-FFF2-40B4-BE49-F238E27FC236}">
                  <a16:creationId xmlns:a16="http://schemas.microsoft.com/office/drawing/2014/main" id="{A20E4BE5-7F7D-463C-BB36-34F0809250A6}"/>
                </a:ext>
              </a:extLst>
            </p:cNvPr>
            <p:cNvSpPr>
              <a:spLocks noChangeAspect="1"/>
            </p:cNvSpPr>
            <p:nvPr/>
          </p:nvSpPr>
          <p:spPr>
            <a:xfrm>
              <a:off x="197963" y="405227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333850C0-9276-458E-AE1D-73AEEAA141D5}"/>
                </a:ext>
              </a:extLst>
            </p:cNvPr>
            <p:cNvSpPr>
              <a:spLocks noChangeAspect="1"/>
            </p:cNvSpPr>
            <p:nvPr/>
          </p:nvSpPr>
          <p:spPr>
            <a:xfrm>
              <a:off x="197963" y="429900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a:extLst>
                <a:ext uri="{FF2B5EF4-FFF2-40B4-BE49-F238E27FC236}">
                  <a16:creationId xmlns:a16="http://schemas.microsoft.com/office/drawing/2014/main" id="{BA313757-56FC-4C4D-8FB6-ECB2131CDD6F}"/>
                </a:ext>
              </a:extLst>
            </p:cNvPr>
            <p:cNvSpPr>
              <a:spLocks noChangeAspect="1"/>
            </p:cNvSpPr>
            <p:nvPr/>
          </p:nvSpPr>
          <p:spPr>
            <a:xfrm>
              <a:off x="197963" y="4545745"/>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a:extLst>
                <a:ext uri="{FF2B5EF4-FFF2-40B4-BE49-F238E27FC236}">
                  <a16:creationId xmlns:a16="http://schemas.microsoft.com/office/drawing/2014/main" id="{3FE78626-ACD8-487C-AB69-6A119A8599D1}"/>
                </a:ext>
              </a:extLst>
            </p:cNvPr>
            <p:cNvSpPr>
              <a:spLocks noChangeAspect="1"/>
            </p:cNvSpPr>
            <p:nvPr/>
          </p:nvSpPr>
          <p:spPr>
            <a:xfrm>
              <a:off x="197963" y="4792481"/>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Oval 40">
              <a:extLst>
                <a:ext uri="{FF2B5EF4-FFF2-40B4-BE49-F238E27FC236}">
                  <a16:creationId xmlns:a16="http://schemas.microsoft.com/office/drawing/2014/main" id="{7961DD45-384E-4160-93CC-E0888F95903F}"/>
                </a:ext>
              </a:extLst>
            </p:cNvPr>
            <p:cNvSpPr>
              <a:spLocks noChangeAspect="1"/>
            </p:cNvSpPr>
            <p:nvPr/>
          </p:nvSpPr>
          <p:spPr>
            <a:xfrm>
              <a:off x="197963" y="5039217"/>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Oval 41">
              <a:extLst>
                <a:ext uri="{FF2B5EF4-FFF2-40B4-BE49-F238E27FC236}">
                  <a16:creationId xmlns:a16="http://schemas.microsoft.com/office/drawing/2014/main" id="{B36B4C14-C06A-4822-A222-6130BC4FA6BE}"/>
                </a:ext>
              </a:extLst>
            </p:cNvPr>
            <p:cNvSpPr>
              <a:spLocks noChangeAspect="1"/>
            </p:cNvSpPr>
            <p:nvPr/>
          </p:nvSpPr>
          <p:spPr>
            <a:xfrm>
              <a:off x="197963" y="528595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Oval 42">
              <a:extLst>
                <a:ext uri="{FF2B5EF4-FFF2-40B4-BE49-F238E27FC236}">
                  <a16:creationId xmlns:a16="http://schemas.microsoft.com/office/drawing/2014/main" id="{95D17FC8-12F1-48F9-8636-A00C98BDF36D}"/>
                </a:ext>
              </a:extLst>
            </p:cNvPr>
            <p:cNvSpPr>
              <a:spLocks noChangeAspect="1"/>
            </p:cNvSpPr>
            <p:nvPr/>
          </p:nvSpPr>
          <p:spPr>
            <a:xfrm>
              <a:off x="197963" y="5532689"/>
              <a:ext cx="96745" cy="9674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Oval 43">
              <a:extLst>
                <a:ext uri="{FF2B5EF4-FFF2-40B4-BE49-F238E27FC236}">
                  <a16:creationId xmlns:a16="http://schemas.microsoft.com/office/drawing/2014/main" id="{B4882527-435A-4F3A-8BF2-E53D2CAA9709}"/>
                </a:ext>
              </a:extLst>
            </p:cNvPr>
            <p:cNvSpPr>
              <a:spLocks noChangeAspect="1"/>
            </p:cNvSpPr>
            <p:nvPr/>
          </p:nvSpPr>
          <p:spPr>
            <a:xfrm>
              <a:off x="197963" y="577942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349449744"/>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181DA860-9382-44A3-8F72-72AF996C05D8}"/>
              </a:ext>
            </a:extLst>
          </p:cNvPr>
          <p:cNvSpPr>
            <a:spLocks/>
          </p:cNvSpPr>
          <p:nvPr/>
        </p:nvSpPr>
        <p:spPr bwMode="auto">
          <a:xfrm rot="20935521">
            <a:off x="14198" y="4662512"/>
            <a:ext cx="12141904" cy="3358931"/>
          </a:xfrm>
          <a:custGeom>
            <a:avLst/>
            <a:gdLst>
              <a:gd name="connsiteX0" fmla="*/ 10482419 w 12141904"/>
              <a:gd name="connsiteY0" fmla="*/ 1391398 h 3358931"/>
              <a:gd name="connsiteX1" fmla="*/ 11543185 w 12141904"/>
              <a:gd name="connsiteY1" fmla="*/ 1897756 h 3358931"/>
              <a:gd name="connsiteX2" fmla="*/ 12124757 w 12141904"/>
              <a:gd name="connsiteY2" fmla="*/ 2429571 h 3358931"/>
              <a:gd name="connsiteX3" fmla="*/ 12141904 w 12141904"/>
              <a:gd name="connsiteY3" fmla="*/ 2454907 h 3358931"/>
              <a:gd name="connsiteX4" fmla="*/ 11964957 w 12141904"/>
              <a:gd name="connsiteY4" fmla="*/ 3358931 h 3358931"/>
              <a:gd name="connsiteX5" fmla="*/ 0 w 12141904"/>
              <a:gd name="connsiteY5" fmla="*/ 1016997 h 3358931"/>
              <a:gd name="connsiteX6" fmla="*/ 113090 w 12141904"/>
              <a:gd name="connsiteY6" fmla="*/ 439218 h 3358931"/>
              <a:gd name="connsiteX7" fmla="*/ 215771 w 12141904"/>
              <a:gd name="connsiteY7" fmla="*/ 374444 h 3358931"/>
              <a:gd name="connsiteX8" fmla="*/ 4018171 w 12141904"/>
              <a:gd name="connsiteY8" fmla="*/ 968714 h 3358931"/>
              <a:gd name="connsiteX9" fmla="*/ 8530720 w 12141904"/>
              <a:gd name="connsiteY9" fmla="*/ 1660755 h 3358931"/>
              <a:gd name="connsiteX10" fmla="*/ 10482419 w 12141904"/>
              <a:gd name="connsiteY10" fmla="*/ 1391398 h 335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04" h="3358931">
                <a:moveTo>
                  <a:pt x="10482419" y="1391398"/>
                </a:moveTo>
                <a:cubicBezTo>
                  <a:pt x="10806639" y="1468377"/>
                  <a:pt x="11155099" y="1625205"/>
                  <a:pt x="11543185" y="1897756"/>
                </a:cubicBezTo>
                <a:cubicBezTo>
                  <a:pt x="11795633" y="2071062"/>
                  <a:pt x="11985400" y="2248784"/>
                  <a:pt x="12124757" y="2429571"/>
                </a:cubicBezTo>
                <a:lnTo>
                  <a:pt x="12141904" y="2454907"/>
                </a:lnTo>
                <a:lnTo>
                  <a:pt x="11964957" y="3358931"/>
                </a:lnTo>
                <a:lnTo>
                  <a:pt x="0" y="1016997"/>
                </a:lnTo>
                <a:lnTo>
                  <a:pt x="113090" y="439218"/>
                </a:lnTo>
                <a:lnTo>
                  <a:pt x="215771" y="374444"/>
                </a:lnTo>
                <a:cubicBezTo>
                  <a:pt x="1091321" y="-148057"/>
                  <a:pt x="2087350" y="-266650"/>
                  <a:pt x="4018171" y="968714"/>
                </a:cubicBezTo>
                <a:cubicBezTo>
                  <a:pt x="6206819" y="2371756"/>
                  <a:pt x="7448692" y="2011516"/>
                  <a:pt x="8530720" y="1660755"/>
                </a:cubicBezTo>
                <a:cubicBezTo>
                  <a:pt x="9173174" y="1439160"/>
                  <a:pt x="9769134" y="1222045"/>
                  <a:pt x="10482419" y="1391398"/>
                </a:cubicBezTo>
                <a:close/>
              </a:path>
            </a:pathLst>
          </a:custGeom>
          <a:gradFill flip="none" rotWithShape="1">
            <a:gsLst>
              <a:gs pos="22000">
                <a:schemeClr val="bg1">
                  <a:alpha val="5000"/>
                </a:schemeClr>
              </a:gs>
              <a:gs pos="86000">
                <a:schemeClr val="bg1">
                  <a:alpha val="5000"/>
                </a:schemeClr>
              </a:gs>
            </a:gsLst>
            <a:lin ang="5400000" scaled="1"/>
            <a:tileRect/>
          </a:gra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76" name="Title 1">
            <a:extLst>
              <a:ext uri="{FF2B5EF4-FFF2-40B4-BE49-F238E27FC236}">
                <a16:creationId xmlns:a16="http://schemas.microsoft.com/office/drawing/2014/main" id="{73676B02-C034-43F8-9569-58368BD1668B}"/>
              </a:ext>
            </a:extLst>
          </p:cNvPr>
          <p:cNvSpPr>
            <a:spLocks noGrp="1"/>
          </p:cNvSpPr>
          <p:nvPr>
            <p:ph type="title"/>
          </p:nvPr>
        </p:nvSpPr>
        <p:spPr>
          <a:xfrm>
            <a:off x="0" y="454173"/>
            <a:ext cx="12192000" cy="606528"/>
          </a:xfrm>
        </p:spPr>
        <p:txBody>
          <a:bodyPr>
            <a:normAutofit fontScale="90000"/>
          </a:bodyPr>
          <a:lstStyle/>
          <a:p>
            <a:r>
              <a:rPr lang="en-US" sz="4000">
                <a:solidFill>
                  <a:schemeClr val="bg1"/>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         Lessons learnt &amp; Next steps</a:t>
            </a:r>
          </a:p>
        </p:txBody>
      </p:sp>
      <p:sp>
        <p:nvSpPr>
          <p:cNvPr id="3" name="Content Placeholder 2">
            <a:extLst>
              <a:ext uri="{FF2B5EF4-FFF2-40B4-BE49-F238E27FC236}">
                <a16:creationId xmlns:a16="http://schemas.microsoft.com/office/drawing/2014/main" id="{D8FD779D-9219-44AB-AC2D-7EF50929D06E}"/>
              </a:ext>
            </a:extLst>
          </p:cNvPr>
          <p:cNvSpPr>
            <a:spLocks noGrp="1"/>
          </p:cNvSpPr>
          <p:nvPr>
            <p:ph idx="1"/>
          </p:nvPr>
        </p:nvSpPr>
        <p:spPr>
          <a:xfrm>
            <a:off x="386499" y="1060702"/>
            <a:ext cx="11237976" cy="5490134"/>
          </a:xfrm>
          <a:prstGeom prst="roundRect">
            <a:avLst>
              <a:gd name="adj" fmla="val 5772"/>
            </a:avLst>
          </a:prstGeom>
          <a:solidFill>
            <a:srgbClr val="FFFFFF">
              <a:alpha val="69804"/>
            </a:srgbClr>
          </a:solidFill>
        </p:spPr>
        <p:txBody>
          <a:bodyPr vert="horz" lIns="91440" tIns="45720" rIns="91440" bIns="45720" rtlCol="0" anchor="t">
            <a:normAutofit/>
          </a:bodyPr>
          <a:lstStyle/>
          <a:p>
            <a:pPr lvl="1">
              <a:buBlip>
                <a:blip r:embed="rId3"/>
              </a:buBlip>
            </a:pPr>
            <a:r>
              <a:rPr lang="en-US" sz="20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Importance of external data</a:t>
            </a:r>
          </a:p>
          <a:p>
            <a:pPr lvl="2">
              <a:buBlip>
                <a:blip r:embed="rId3"/>
              </a:buBlip>
            </a:pPr>
            <a:r>
              <a:rPr 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Worldwide</a:t>
            </a:r>
          </a:p>
          <a:p>
            <a:pPr marL="457200" lvl="1" indent="0">
              <a:buNone/>
            </a:pPr>
            <a:endParaRPr lang="en-US" sz="20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endParaRPr>
          </a:p>
          <a:p>
            <a:pPr lvl="1">
              <a:buBlip>
                <a:blip r:embed="rId3"/>
              </a:buBlip>
            </a:pPr>
            <a:r>
              <a:rPr lang="en-US" sz="2000">
                <a:solidFill>
                  <a:schemeClr val="tx1">
                    <a:lumMod val="75000"/>
                    <a:lumOff val="25000"/>
                  </a:schemeClr>
                </a:solidFill>
              </a:rPr>
              <a:t>Utilization of standard industry tools</a:t>
            </a:r>
            <a:endParaRPr lang="en-US" sz="2000">
              <a:solidFill>
                <a:schemeClr val="tx1">
                  <a:lumMod val="75000"/>
                  <a:lumOff val="25000"/>
                </a:schemeClr>
              </a:solidFill>
              <a:cs typeface="Calibri"/>
            </a:endParaRPr>
          </a:p>
          <a:p>
            <a:pPr lvl="2">
              <a:buBlip>
                <a:blip r:embed="rId3"/>
              </a:buBlip>
            </a:pPr>
            <a:r>
              <a:rPr lang="en-US" sz="1600" err="1">
                <a:solidFill>
                  <a:schemeClr val="tx1">
                    <a:lumMod val="75000"/>
                    <a:lumOff val="25000"/>
                  </a:schemeClr>
                </a:solidFill>
              </a:rPr>
              <a:t>AutoML</a:t>
            </a:r>
            <a:endParaRPr lang="en-US" sz="1600">
              <a:solidFill>
                <a:schemeClr val="tx1">
                  <a:lumMod val="75000"/>
                  <a:lumOff val="25000"/>
                </a:schemeClr>
              </a:solidFill>
            </a:endParaRPr>
          </a:p>
          <a:p>
            <a:pPr lvl="2">
              <a:buBlip>
                <a:blip r:embed="rId3"/>
              </a:buBlip>
            </a:pPr>
            <a:r>
              <a:rPr lang="en-US" sz="1600" err="1">
                <a:solidFill>
                  <a:schemeClr val="tx1">
                    <a:lumMod val="75000"/>
                    <a:lumOff val="25000"/>
                  </a:schemeClr>
                </a:solidFill>
              </a:rPr>
              <a:t>MLFlow</a:t>
            </a:r>
            <a:endParaRPr lang="en-US" sz="1600">
              <a:solidFill>
                <a:schemeClr val="tx1">
                  <a:lumMod val="75000"/>
                  <a:lumOff val="25000"/>
                </a:schemeClr>
              </a:solidFill>
            </a:endParaRPr>
          </a:p>
          <a:p>
            <a:pPr lvl="2">
              <a:buBlip>
                <a:blip r:embed="rId3"/>
              </a:buBlip>
            </a:pPr>
            <a:r>
              <a:rPr lang="en-US" sz="1600">
                <a:solidFill>
                  <a:schemeClr val="tx1">
                    <a:lumMod val="75000"/>
                    <a:lumOff val="25000"/>
                  </a:schemeClr>
                </a:solidFill>
              </a:rPr>
              <a:t>Docker</a:t>
            </a:r>
          </a:p>
          <a:p>
            <a:pPr lvl="2">
              <a:buBlip>
                <a:blip r:embed="rId3"/>
              </a:buBlip>
            </a:pPr>
            <a:r>
              <a:rPr lang="en-US" sz="1600" err="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AutoEncoder</a:t>
            </a:r>
            <a:endParaRPr lang="en-US" sz="20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endParaRPr>
          </a:p>
          <a:p>
            <a:pPr lvl="1"/>
            <a:endParaRPr lang="en-US" sz="20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endParaRPr>
          </a:p>
          <a:p>
            <a:pPr marL="457200" lvl="1" indent="0">
              <a:buNone/>
            </a:pPr>
            <a:r>
              <a:rPr lang="en-US" sz="2000" b="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Next Steps &amp; Future Improvements:</a:t>
            </a:r>
            <a:endParaRPr lang="en-US" sz="20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endParaRPr>
          </a:p>
          <a:p>
            <a:pPr lvl="1">
              <a:buBlip>
                <a:blip r:embed="rId3"/>
              </a:buBlip>
            </a:pPr>
            <a:r>
              <a:rPr lang="en-US" sz="20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Expand our model to different geographic locations and use post- pandemic data to enlarge our user base. </a:t>
            </a:r>
          </a:p>
          <a:p>
            <a:pPr lvl="1">
              <a:buBlip>
                <a:blip r:embed="rId3"/>
              </a:buBlip>
            </a:pPr>
            <a:r>
              <a:rPr lang="en-US" sz="20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Docker</a:t>
            </a:r>
          </a:p>
          <a:p>
            <a:pPr lvl="2">
              <a:buBlip>
                <a:blip r:embed="rId3"/>
              </a:buBlip>
            </a:pPr>
            <a:r>
              <a:rPr 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The infrastructure for Docker has been set up</a:t>
            </a:r>
          </a:p>
          <a:p>
            <a:pPr lvl="2">
              <a:buBlip>
                <a:blip r:embed="rId3"/>
              </a:buBlip>
            </a:pPr>
            <a:r>
              <a:rPr 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Image containing the necessary requirements is created</a:t>
            </a:r>
          </a:p>
          <a:p>
            <a:pPr lvl="2">
              <a:buBlip>
                <a:blip r:embed="rId3"/>
              </a:buBlip>
            </a:pPr>
            <a:r>
              <a:rPr 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Must test further to ensure the entire project can be run through the container</a:t>
            </a:r>
          </a:p>
          <a:p>
            <a:pPr lvl="2"/>
            <a:endParaRPr 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endParaRPr>
          </a:p>
          <a:p>
            <a:pPr lvl="1"/>
            <a:endParaRPr lang="en-US" sz="20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endParaRPr>
          </a:p>
          <a:p>
            <a:pPr marL="457200" lvl="1" indent="0">
              <a:buNone/>
            </a:pPr>
            <a:endParaRPr lang="en-US" sz="20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endParaRPr>
          </a:p>
        </p:txBody>
      </p:sp>
      <p:pic>
        <p:nvPicPr>
          <p:cNvPr id="7" name="Graphic 6">
            <a:extLst>
              <a:ext uri="{FF2B5EF4-FFF2-40B4-BE49-F238E27FC236}">
                <a16:creationId xmlns:a16="http://schemas.microsoft.com/office/drawing/2014/main" id="{C14C0B6D-572E-4F6D-82E8-89203D6B5C5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36020" y="240032"/>
            <a:ext cx="571500" cy="613410"/>
          </a:xfrm>
          <a:prstGeom prst="rect">
            <a:avLst/>
          </a:prstGeom>
        </p:spPr>
      </p:pic>
      <p:sp>
        <p:nvSpPr>
          <p:cNvPr id="8" name="Freeform 13">
            <a:extLst>
              <a:ext uri="{FF2B5EF4-FFF2-40B4-BE49-F238E27FC236}">
                <a16:creationId xmlns:a16="http://schemas.microsoft.com/office/drawing/2014/main" id="{597157B0-B11D-4A26-B83F-99E7B6541285}"/>
              </a:ext>
            </a:extLst>
          </p:cNvPr>
          <p:cNvSpPr>
            <a:spLocks/>
          </p:cNvSpPr>
          <p:nvPr/>
        </p:nvSpPr>
        <p:spPr bwMode="auto">
          <a:xfrm>
            <a:off x="8284087" y="-7503"/>
            <a:ext cx="3216806" cy="1068204"/>
          </a:xfrm>
          <a:custGeom>
            <a:avLst/>
            <a:gdLst>
              <a:gd name="T0" fmla="*/ 747 w 747"/>
              <a:gd name="T1" fmla="*/ 0 h 248"/>
              <a:gd name="T2" fmla="*/ 0 w 747"/>
              <a:gd name="T3" fmla="*/ 0 h 248"/>
              <a:gd name="T4" fmla="*/ 368 w 747"/>
              <a:gd name="T5" fmla="*/ 234 h 248"/>
              <a:gd name="T6" fmla="*/ 448 w 747"/>
              <a:gd name="T7" fmla="*/ 248 h 248"/>
              <a:gd name="T8" fmla="*/ 747 w 747"/>
              <a:gd name="T9" fmla="*/ 0 h 248"/>
            </a:gdLst>
            <a:ahLst/>
            <a:cxnLst>
              <a:cxn ang="0">
                <a:pos x="T0" y="T1"/>
              </a:cxn>
              <a:cxn ang="0">
                <a:pos x="T2" y="T3"/>
              </a:cxn>
              <a:cxn ang="0">
                <a:pos x="T4" y="T5"/>
              </a:cxn>
              <a:cxn ang="0">
                <a:pos x="T6" y="T7"/>
              </a:cxn>
              <a:cxn ang="0">
                <a:pos x="T8" y="T9"/>
              </a:cxn>
            </a:cxnLst>
            <a:rect l="0" t="0" r="r" b="b"/>
            <a:pathLst>
              <a:path w="747" h="248">
                <a:moveTo>
                  <a:pt x="747" y="0"/>
                </a:moveTo>
                <a:cubicBezTo>
                  <a:pt x="0" y="0"/>
                  <a:pt x="0" y="0"/>
                  <a:pt x="0" y="0"/>
                </a:cubicBezTo>
                <a:cubicBezTo>
                  <a:pt x="68" y="117"/>
                  <a:pt x="229" y="185"/>
                  <a:pt x="368" y="234"/>
                </a:cubicBezTo>
                <a:cubicBezTo>
                  <a:pt x="395" y="244"/>
                  <a:pt x="422" y="248"/>
                  <a:pt x="448" y="248"/>
                </a:cubicBezTo>
                <a:cubicBezTo>
                  <a:pt x="582" y="248"/>
                  <a:pt x="699" y="132"/>
                  <a:pt x="747" y="0"/>
                </a:cubicBezTo>
              </a:path>
            </a:pathLst>
          </a:custGeom>
          <a:gradFill flip="none" rotWithShape="1">
            <a:gsLst>
              <a:gs pos="0">
                <a:schemeClr val="bg1">
                  <a:alpha val="15000"/>
                </a:schemeClr>
              </a:gs>
              <a:gs pos="100000">
                <a:schemeClr val="bg1">
                  <a:alpha val="15000"/>
                </a:schemeClr>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19" name="Group 18">
            <a:extLst>
              <a:ext uri="{FF2B5EF4-FFF2-40B4-BE49-F238E27FC236}">
                <a16:creationId xmlns:a16="http://schemas.microsoft.com/office/drawing/2014/main" id="{2D90AAE7-9776-4A27-93B0-34E45F49D120}"/>
              </a:ext>
            </a:extLst>
          </p:cNvPr>
          <p:cNvGrpSpPr/>
          <p:nvPr/>
        </p:nvGrpSpPr>
        <p:grpSpPr>
          <a:xfrm>
            <a:off x="197963" y="2146949"/>
            <a:ext cx="96745" cy="2810839"/>
            <a:chOff x="197963" y="3065329"/>
            <a:chExt cx="96745" cy="2810839"/>
          </a:xfrm>
        </p:grpSpPr>
        <p:sp>
          <p:nvSpPr>
            <p:cNvPr id="21" name="Oval 20">
              <a:extLst>
                <a:ext uri="{FF2B5EF4-FFF2-40B4-BE49-F238E27FC236}">
                  <a16:creationId xmlns:a16="http://schemas.microsoft.com/office/drawing/2014/main" id="{849B9866-AFD1-484E-8F2B-B4BAD7359B1B}"/>
                </a:ext>
              </a:extLst>
            </p:cNvPr>
            <p:cNvSpPr>
              <a:spLocks noChangeAspect="1"/>
            </p:cNvSpPr>
            <p:nvPr/>
          </p:nvSpPr>
          <p:spPr>
            <a:xfrm>
              <a:off x="197963" y="306532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F21CF50D-2F12-4508-A4AC-BE1B07A1A519}"/>
                </a:ext>
              </a:extLst>
            </p:cNvPr>
            <p:cNvSpPr>
              <a:spLocks noChangeAspect="1"/>
            </p:cNvSpPr>
            <p:nvPr/>
          </p:nvSpPr>
          <p:spPr>
            <a:xfrm>
              <a:off x="197963" y="3312065"/>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749FC239-DCA9-4262-84CD-37523EE9BC3E}"/>
                </a:ext>
              </a:extLst>
            </p:cNvPr>
            <p:cNvSpPr>
              <a:spLocks noChangeAspect="1"/>
            </p:cNvSpPr>
            <p:nvPr/>
          </p:nvSpPr>
          <p:spPr>
            <a:xfrm>
              <a:off x="197963" y="3558801"/>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217CA80B-13D3-443D-B199-BB040EEBF5DB}"/>
                </a:ext>
              </a:extLst>
            </p:cNvPr>
            <p:cNvSpPr>
              <a:spLocks noChangeAspect="1"/>
            </p:cNvSpPr>
            <p:nvPr/>
          </p:nvSpPr>
          <p:spPr>
            <a:xfrm>
              <a:off x="197963" y="3805537"/>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a:extLst>
                <a:ext uri="{FF2B5EF4-FFF2-40B4-BE49-F238E27FC236}">
                  <a16:creationId xmlns:a16="http://schemas.microsoft.com/office/drawing/2014/main" id="{F87FA1C2-7712-4F1B-9F5B-9CDAE5ACEE82}"/>
                </a:ext>
              </a:extLst>
            </p:cNvPr>
            <p:cNvSpPr>
              <a:spLocks noChangeAspect="1"/>
            </p:cNvSpPr>
            <p:nvPr/>
          </p:nvSpPr>
          <p:spPr>
            <a:xfrm>
              <a:off x="197963" y="405227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71FD956B-F79E-4DD8-84BA-EEFF96EBC40B}"/>
                </a:ext>
              </a:extLst>
            </p:cNvPr>
            <p:cNvSpPr>
              <a:spLocks noChangeAspect="1"/>
            </p:cNvSpPr>
            <p:nvPr/>
          </p:nvSpPr>
          <p:spPr>
            <a:xfrm>
              <a:off x="197963" y="429900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a:extLst>
                <a:ext uri="{FF2B5EF4-FFF2-40B4-BE49-F238E27FC236}">
                  <a16:creationId xmlns:a16="http://schemas.microsoft.com/office/drawing/2014/main" id="{543AB21B-0EE1-46BA-80BD-15765400572E}"/>
                </a:ext>
              </a:extLst>
            </p:cNvPr>
            <p:cNvSpPr>
              <a:spLocks noChangeAspect="1"/>
            </p:cNvSpPr>
            <p:nvPr/>
          </p:nvSpPr>
          <p:spPr>
            <a:xfrm>
              <a:off x="197963" y="4545745"/>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a:extLst>
                <a:ext uri="{FF2B5EF4-FFF2-40B4-BE49-F238E27FC236}">
                  <a16:creationId xmlns:a16="http://schemas.microsoft.com/office/drawing/2014/main" id="{90237743-4792-4808-AC51-F80CCE6215E1}"/>
                </a:ext>
              </a:extLst>
            </p:cNvPr>
            <p:cNvSpPr>
              <a:spLocks noChangeAspect="1"/>
            </p:cNvSpPr>
            <p:nvPr/>
          </p:nvSpPr>
          <p:spPr>
            <a:xfrm>
              <a:off x="197963" y="4792481"/>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Oval 40">
              <a:extLst>
                <a:ext uri="{FF2B5EF4-FFF2-40B4-BE49-F238E27FC236}">
                  <a16:creationId xmlns:a16="http://schemas.microsoft.com/office/drawing/2014/main" id="{CB792808-835F-4B71-909F-ADD0FF6CCCE5}"/>
                </a:ext>
              </a:extLst>
            </p:cNvPr>
            <p:cNvSpPr>
              <a:spLocks noChangeAspect="1"/>
            </p:cNvSpPr>
            <p:nvPr/>
          </p:nvSpPr>
          <p:spPr>
            <a:xfrm>
              <a:off x="197963" y="5039217"/>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Oval 41">
              <a:extLst>
                <a:ext uri="{FF2B5EF4-FFF2-40B4-BE49-F238E27FC236}">
                  <a16:creationId xmlns:a16="http://schemas.microsoft.com/office/drawing/2014/main" id="{705A5DFC-F837-48DC-B83A-7E989C357EE0}"/>
                </a:ext>
              </a:extLst>
            </p:cNvPr>
            <p:cNvSpPr>
              <a:spLocks noChangeAspect="1"/>
            </p:cNvSpPr>
            <p:nvPr/>
          </p:nvSpPr>
          <p:spPr>
            <a:xfrm>
              <a:off x="197963" y="528595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Oval 42">
              <a:extLst>
                <a:ext uri="{FF2B5EF4-FFF2-40B4-BE49-F238E27FC236}">
                  <a16:creationId xmlns:a16="http://schemas.microsoft.com/office/drawing/2014/main" id="{3AC4E95D-B9EC-4A3D-A1DE-380175416E36}"/>
                </a:ext>
              </a:extLst>
            </p:cNvPr>
            <p:cNvSpPr>
              <a:spLocks noChangeAspect="1"/>
            </p:cNvSpPr>
            <p:nvPr/>
          </p:nvSpPr>
          <p:spPr>
            <a:xfrm>
              <a:off x="197963" y="553268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Oval 43">
              <a:extLst>
                <a:ext uri="{FF2B5EF4-FFF2-40B4-BE49-F238E27FC236}">
                  <a16:creationId xmlns:a16="http://schemas.microsoft.com/office/drawing/2014/main" id="{AD587266-876D-4B84-AFE3-76C59744CEF2}"/>
                </a:ext>
              </a:extLst>
            </p:cNvPr>
            <p:cNvSpPr>
              <a:spLocks noChangeAspect="1"/>
            </p:cNvSpPr>
            <p:nvPr/>
          </p:nvSpPr>
          <p:spPr>
            <a:xfrm>
              <a:off x="197963" y="5779423"/>
              <a:ext cx="96745" cy="9674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4" name="Picture 3">
            <a:extLst>
              <a:ext uri="{FF2B5EF4-FFF2-40B4-BE49-F238E27FC236}">
                <a16:creationId xmlns:a16="http://schemas.microsoft.com/office/drawing/2014/main" id="{9248BA6C-C9B1-4DF5-B7BD-43AC77A59F7B}"/>
              </a:ext>
            </a:extLst>
          </p:cNvPr>
          <p:cNvPicPr>
            <a:picLocks noChangeAspect="1"/>
          </p:cNvPicPr>
          <p:nvPr/>
        </p:nvPicPr>
        <p:blipFill>
          <a:blip r:embed="rId6"/>
          <a:stretch>
            <a:fillRect/>
          </a:stretch>
        </p:blipFill>
        <p:spPr>
          <a:xfrm>
            <a:off x="6791921" y="1495715"/>
            <a:ext cx="4304251" cy="2482902"/>
          </a:xfrm>
          <a:prstGeom prst="rect">
            <a:avLst/>
          </a:prstGeom>
        </p:spPr>
      </p:pic>
      <p:pic>
        <p:nvPicPr>
          <p:cNvPr id="1026" name="Picture 2" descr="Docker Logos | Docker">
            <a:extLst>
              <a:ext uri="{FF2B5EF4-FFF2-40B4-BE49-F238E27FC236}">
                <a16:creationId xmlns:a16="http://schemas.microsoft.com/office/drawing/2014/main" id="{DFE7E306-7793-4423-A704-C787F9BE7C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86594" y="5165082"/>
            <a:ext cx="988121" cy="84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915646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Freeform: Shape 130">
            <a:extLst>
              <a:ext uri="{FF2B5EF4-FFF2-40B4-BE49-F238E27FC236}">
                <a16:creationId xmlns:a16="http://schemas.microsoft.com/office/drawing/2014/main" id="{43A6EA06-D101-4D52-BCE8-033CDAC3B41A}"/>
              </a:ext>
            </a:extLst>
          </p:cNvPr>
          <p:cNvSpPr>
            <a:spLocks/>
          </p:cNvSpPr>
          <p:nvPr/>
        </p:nvSpPr>
        <p:spPr bwMode="auto">
          <a:xfrm flipH="1">
            <a:off x="-29617" y="0"/>
            <a:ext cx="5162858" cy="5501097"/>
          </a:xfrm>
          <a:custGeom>
            <a:avLst/>
            <a:gdLst>
              <a:gd name="connsiteX0" fmla="*/ 9332060 w 9332060"/>
              <a:gd name="connsiteY0" fmla="*/ 0 h 6858000"/>
              <a:gd name="connsiteX1" fmla="*/ 3768494 w 9332060"/>
              <a:gd name="connsiteY1" fmla="*/ 0 h 6858000"/>
              <a:gd name="connsiteX2" fmla="*/ 3607011 w 9332060"/>
              <a:gd name="connsiteY2" fmla="*/ 90394 h 6858000"/>
              <a:gd name="connsiteX3" fmla="*/ 2741183 w 9332060"/>
              <a:gd name="connsiteY3" fmla="*/ 379706 h 6858000"/>
              <a:gd name="connsiteX4" fmla="*/ 718134 w 9332060"/>
              <a:gd name="connsiteY4" fmla="*/ 5989290 h 6858000"/>
              <a:gd name="connsiteX5" fmla="*/ 1114 w 9332060"/>
              <a:gd name="connsiteY5" fmla="*/ 6851489 h 6858000"/>
              <a:gd name="connsiteX6" fmla="*/ 0 w 9332060"/>
              <a:gd name="connsiteY6" fmla="*/ 6858000 h 6858000"/>
              <a:gd name="connsiteX7" fmla="*/ 9332060 w 933206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32060" h="6858000">
                <a:moveTo>
                  <a:pt x="9332060" y="0"/>
                </a:moveTo>
                <a:lnTo>
                  <a:pt x="3768494" y="0"/>
                </a:lnTo>
                <a:lnTo>
                  <a:pt x="3607011" y="90394"/>
                </a:lnTo>
                <a:cubicBezTo>
                  <a:pt x="3353218" y="221421"/>
                  <a:pt x="3068441" y="323656"/>
                  <a:pt x="2741183" y="379706"/>
                </a:cubicBezTo>
                <a:cubicBezTo>
                  <a:pt x="132274" y="828107"/>
                  <a:pt x="2191939" y="5293811"/>
                  <a:pt x="718134" y="5989290"/>
                </a:cubicBezTo>
                <a:cubicBezTo>
                  <a:pt x="292471" y="6181462"/>
                  <a:pt x="83071" y="6497173"/>
                  <a:pt x="1114" y="6851489"/>
                </a:cubicBezTo>
                <a:lnTo>
                  <a:pt x="0" y="6858000"/>
                </a:lnTo>
                <a:lnTo>
                  <a:pt x="9332060" y="6858000"/>
                </a:lnTo>
                <a:close/>
              </a:path>
            </a:pathLst>
          </a:custGeom>
          <a:gradFill flip="none" rotWithShape="1">
            <a:gsLst>
              <a:gs pos="22000">
                <a:schemeClr val="bg1">
                  <a:alpha val="15000"/>
                </a:schemeClr>
              </a:gs>
              <a:gs pos="92000">
                <a:schemeClr val="bg1">
                  <a:alpha val="15000"/>
                </a:schemeClr>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0" name="Rectangle 44">
            <a:extLst>
              <a:ext uri="{FF2B5EF4-FFF2-40B4-BE49-F238E27FC236}">
                <a16:creationId xmlns:a16="http://schemas.microsoft.com/office/drawing/2014/main" id="{B078C92E-B52D-485E-8B24-C8F8938A6A79}"/>
              </a:ext>
            </a:extLst>
          </p:cNvPr>
          <p:cNvSpPr>
            <a:spLocks noChangeArrowheads="1"/>
          </p:cNvSpPr>
          <p:nvPr/>
        </p:nvSpPr>
        <p:spPr bwMode="auto">
          <a:xfrm>
            <a:off x="-8472" y="1741078"/>
            <a:ext cx="12200471" cy="6000842"/>
          </a:xfrm>
          <a:prstGeom prst="round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ysClr val="windowText" lastClr="000000"/>
              </a:solidFill>
            </a:endParaRPr>
          </a:p>
        </p:txBody>
      </p:sp>
      <p:sp>
        <p:nvSpPr>
          <p:cNvPr id="15" name="AutoShape 510">
            <a:extLst>
              <a:ext uri="{FF2B5EF4-FFF2-40B4-BE49-F238E27FC236}">
                <a16:creationId xmlns:a16="http://schemas.microsoft.com/office/drawing/2014/main" id="{2FE328B2-4609-4CF4-A19C-67765C1C00AA}"/>
              </a:ext>
            </a:extLst>
          </p:cNvPr>
          <p:cNvSpPr>
            <a:spLocks noChangeAspect="1" noChangeArrowheads="1" noTextEdit="1"/>
          </p:cNvSpPr>
          <p:nvPr/>
        </p:nvSpPr>
        <p:spPr bwMode="auto">
          <a:xfrm>
            <a:off x="92075" y="230188"/>
            <a:ext cx="12007850" cy="466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Shape 185">
            <a:extLst>
              <a:ext uri="{FF2B5EF4-FFF2-40B4-BE49-F238E27FC236}">
                <a16:creationId xmlns:a16="http://schemas.microsoft.com/office/drawing/2014/main" id="{F7A6D7AE-DA60-419A-8D1D-5CDF72D6CDA1}"/>
              </a:ext>
            </a:extLst>
          </p:cNvPr>
          <p:cNvSpPr>
            <a:spLocks/>
          </p:cNvSpPr>
          <p:nvPr/>
        </p:nvSpPr>
        <p:spPr bwMode="auto">
          <a:xfrm rot="10800000" flipH="1" flipV="1">
            <a:off x="-8471" y="2523120"/>
            <a:ext cx="12200471" cy="4334877"/>
          </a:xfrm>
          <a:custGeom>
            <a:avLst/>
            <a:gdLst>
              <a:gd name="connsiteX0" fmla="*/ 2018602 w 12219388"/>
              <a:gd name="connsiteY0" fmla="*/ 44 h 5924074"/>
              <a:gd name="connsiteX1" fmla="*/ 4620520 w 12219388"/>
              <a:gd name="connsiteY1" fmla="*/ 1291703 h 5924074"/>
              <a:gd name="connsiteX2" fmla="*/ 9261244 w 12219388"/>
              <a:gd name="connsiteY2" fmla="*/ 2214484 h 5924074"/>
              <a:gd name="connsiteX3" fmla="*/ 12124574 w 12219388"/>
              <a:gd name="connsiteY3" fmla="*/ 2330585 h 5924074"/>
              <a:gd name="connsiteX4" fmla="*/ 12219388 w 12219388"/>
              <a:gd name="connsiteY4" fmla="*/ 2408503 h 5924074"/>
              <a:gd name="connsiteX5" fmla="*/ 12219388 w 12219388"/>
              <a:gd name="connsiteY5" fmla="*/ 5924074 h 5924074"/>
              <a:gd name="connsiteX6" fmla="*/ 0 w 12219388"/>
              <a:gd name="connsiteY6" fmla="*/ 5924073 h 5924074"/>
              <a:gd name="connsiteX7" fmla="*/ 0 w 12219388"/>
              <a:gd name="connsiteY7" fmla="*/ 1147869 h 5924074"/>
              <a:gd name="connsiteX8" fmla="*/ 332 w 12219388"/>
              <a:gd name="connsiteY8" fmla="*/ 1147537 h 5924074"/>
              <a:gd name="connsiteX9" fmla="*/ 2018602 w 12219388"/>
              <a:gd name="connsiteY9" fmla="*/ 44 h 59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19388" h="5924074">
                <a:moveTo>
                  <a:pt x="2018602" y="44"/>
                </a:moveTo>
                <a:cubicBezTo>
                  <a:pt x="2678799" y="4540"/>
                  <a:pt x="3495311" y="358256"/>
                  <a:pt x="4620520" y="1291703"/>
                </a:cubicBezTo>
                <a:cubicBezTo>
                  <a:pt x="6871334" y="3162547"/>
                  <a:pt x="8148482" y="2682195"/>
                  <a:pt x="9261244" y="2214484"/>
                </a:cubicBezTo>
                <a:cubicBezTo>
                  <a:pt x="10162202" y="1811557"/>
                  <a:pt x="10974250" y="1419741"/>
                  <a:pt x="12124574" y="2330585"/>
                </a:cubicBezTo>
                <a:lnTo>
                  <a:pt x="12219388" y="2408503"/>
                </a:lnTo>
                <a:lnTo>
                  <a:pt x="12219388" y="5924074"/>
                </a:lnTo>
                <a:lnTo>
                  <a:pt x="0" y="5924073"/>
                </a:lnTo>
                <a:lnTo>
                  <a:pt x="0" y="1147869"/>
                </a:lnTo>
                <a:lnTo>
                  <a:pt x="332" y="1147537"/>
                </a:lnTo>
                <a:cubicBezTo>
                  <a:pt x="626055" y="521826"/>
                  <a:pt x="1203064" y="-5510"/>
                  <a:pt x="2018602" y="44"/>
                </a:cubicBezTo>
                <a:close/>
              </a:path>
            </a:pathLst>
          </a:custGeom>
          <a:solidFill>
            <a:srgbClr val="484848"/>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133" name="Group 132">
            <a:extLst>
              <a:ext uri="{FF2B5EF4-FFF2-40B4-BE49-F238E27FC236}">
                <a16:creationId xmlns:a16="http://schemas.microsoft.com/office/drawing/2014/main" id="{C37FF5BD-9379-476B-A03B-1F2E02C86A3D}"/>
              </a:ext>
            </a:extLst>
          </p:cNvPr>
          <p:cNvGrpSpPr/>
          <p:nvPr/>
        </p:nvGrpSpPr>
        <p:grpSpPr>
          <a:xfrm>
            <a:off x="327584" y="4099341"/>
            <a:ext cx="1366837" cy="2758659"/>
            <a:chOff x="3128963" y="2235201"/>
            <a:chExt cx="608012" cy="1227138"/>
          </a:xfrm>
        </p:grpSpPr>
        <p:sp>
          <p:nvSpPr>
            <p:cNvPr id="16" name="Freeform 512">
              <a:extLst>
                <a:ext uri="{FF2B5EF4-FFF2-40B4-BE49-F238E27FC236}">
                  <a16:creationId xmlns:a16="http://schemas.microsoft.com/office/drawing/2014/main" id="{3BAFCE5A-3F86-4EEB-A334-8FA2F5FD5A0C}"/>
                </a:ext>
              </a:extLst>
            </p:cNvPr>
            <p:cNvSpPr>
              <a:spLocks/>
            </p:cNvSpPr>
            <p:nvPr/>
          </p:nvSpPr>
          <p:spPr bwMode="auto">
            <a:xfrm>
              <a:off x="3559175" y="2241551"/>
              <a:ext cx="88900" cy="98425"/>
            </a:xfrm>
            <a:custGeom>
              <a:avLst/>
              <a:gdLst>
                <a:gd name="T0" fmla="*/ 13 w 17"/>
                <a:gd name="T1" fmla="*/ 19 h 19"/>
                <a:gd name="T2" fmla="*/ 7 w 17"/>
                <a:gd name="T3" fmla="*/ 0 h 19"/>
                <a:gd name="T4" fmla="*/ 13 w 17"/>
                <a:gd name="T5" fmla="*/ 19 h 19"/>
              </a:gdLst>
              <a:ahLst/>
              <a:cxnLst>
                <a:cxn ang="0">
                  <a:pos x="T0" y="T1"/>
                </a:cxn>
                <a:cxn ang="0">
                  <a:pos x="T2" y="T3"/>
                </a:cxn>
                <a:cxn ang="0">
                  <a:pos x="T4" y="T5"/>
                </a:cxn>
              </a:cxnLst>
              <a:rect l="0" t="0" r="r" b="b"/>
              <a:pathLst>
                <a:path w="17" h="19">
                  <a:moveTo>
                    <a:pt x="13" y="19"/>
                  </a:moveTo>
                  <a:cubicBezTo>
                    <a:pt x="13" y="19"/>
                    <a:pt x="17" y="5"/>
                    <a:pt x="7" y="0"/>
                  </a:cubicBezTo>
                  <a:cubicBezTo>
                    <a:pt x="7" y="0"/>
                    <a:pt x="0" y="14"/>
                    <a:pt x="13" y="19"/>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513">
              <a:extLst>
                <a:ext uri="{FF2B5EF4-FFF2-40B4-BE49-F238E27FC236}">
                  <a16:creationId xmlns:a16="http://schemas.microsoft.com/office/drawing/2014/main" id="{235EB86F-5EF0-4208-B9EC-F9456D9765FB}"/>
                </a:ext>
              </a:extLst>
            </p:cNvPr>
            <p:cNvSpPr>
              <a:spLocks noEditPoints="1"/>
            </p:cNvSpPr>
            <p:nvPr/>
          </p:nvSpPr>
          <p:spPr bwMode="auto">
            <a:xfrm>
              <a:off x="3575050" y="2235201"/>
              <a:ext cx="77788" cy="109538"/>
            </a:xfrm>
            <a:custGeom>
              <a:avLst/>
              <a:gdLst>
                <a:gd name="T0" fmla="*/ 10 w 15"/>
                <a:gd name="T1" fmla="*/ 21 h 21"/>
                <a:gd name="T2" fmla="*/ 9 w 15"/>
                <a:gd name="T3" fmla="*/ 21 h 21"/>
                <a:gd name="T4" fmla="*/ 2 w 15"/>
                <a:gd name="T5" fmla="*/ 14 h 21"/>
                <a:gd name="T6" fmla="*/ 4 w 15"/>
                <a:gd name="T7" fmla="*/ 1 h 21"/>
                <a:gd name="T8" fmla="*/ 4 w 15"/>
                <a:gd name="T9" fmla="*/ 0 h 21"/>
                <a:gd name="T10" fmla="*/ 5 w 15"/>
                <a:gd name="T11" fmla="*/ 0 h 21"/>
                <a:gd name="T12" fmla="*/ 10 w 15"/>
                <a:gd name="T13" fmla="*/ 21 h 21"/>
                <a:gd name="T14" fmla="*/ 5 w 15"/>
                <a:gd name="T15" fmla="*/ 2 h 21"/>
                <a:gd name="T16" fmla="*/ 4 w 15"/>
                <a:gd name="T17" fmla="*/ 14 h 21"/>
                <a:gd name="T18" fmla="*/ 9 w 15"/>
                <a:gd name="T19" fmla="*/ 19 h 21"/>
                <a:gd name="T20" fmla="*/ 5 w 15"/>
                <a:gd name="T21"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21">
                  <a:moveTo>
                    <a:pt x="10" y="21"/>
                  </a:moveTo>
                  <a:cubicBezTo>
                    <a:pt x="9" y="21"/>
                    <a:pt x="9" y="21"/>
                    <a:pt x="9" y="21"/>
                  </a:cubicBezTo>
                  <a:cubicBezTo>
                    <a:pt x="6" y="20"/>
                    <a:pt x="4" y="17"/>
                    <a:pt x="2" y="14"/>
                  </a:cubicBezTo>
                  <a:cubicBezTo>
                    <a:pt x="0" y="8"/>
                    <a:pt x="3" y="1"/>
                    <a:pt x="4" y="1"/>
                  </a:cubicBezTo>
                  <a:cubicBezTo>
                    <a:pt x="4" y="0"/>
                    <a:pt x="4" y="0"/>
                    <a:pt x="4" y="0"/>
                  </a:cubicBezTo>
                  <a:cubicBezTo>
                    <a:pt x="5" y="0"/>
                    <a:pt x="5" y="0"/>
                    <a:pt x="5" y="0"/>
                  </a:cubicBezTo>
                  <a:cubicBezTo>
                    <a:pt x="15" y="5"/>
                    <a:pt x="11" y="20"/>
                    <a:pt x="10" y="21"/>
                  </a:cubicBezTo>
                  <a:close/>
                  <a:moveTo>
                    <a:pt x="5" y="2"/>
                  </a:moveTo>
                  <a:cubicBezTo>
                    <a:pt x="4" y="4"/>
                    <a:pt x="2" y="9"/>
                    <a:pt x="4" y="14"/>
                  </a:cubicBezTo>
                  <a:cubicBezTo>
                    <a:pt x="5" y="16"/>
                    <a:pt x="7" y="18"/>
                    <a:pt x="9" y="19"/>
                  </a:cubicBezTo>
                  <a:cubicBezTo>
                    <a:pt x="10" y="16"/>
                    <a:pt x="11" y="6"/>
                    <a:pt x="5" y="2"/>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514">
              <a:extLst>
                <a:ext uri="{FF2B5EF4-FFF2-40B4-BE49-F238E27FC236}">
                  <a16:creationId xmlns:a16="http://schemas.microsoft.com/office/drawing/2014/main" id="{B4BF3E49-0D34-421C-A7BD-394AFAEF06BE}"/>
                </a:ext>
              </a:extLst>
            </p:cNvPr>
            <p:cNvSpPr>
              <a:spLocks/>
            </p:cNvSpPr>
            <p:nvPr/>
          </p:nvSpPr>
          <p:spPr bwMode="auto">
            <a:xfrm>
              <a:off x="3460750" y="2344738"/>
              <a:ext cx="88900" cy="98425"/>
            </a:xfrm>
            <a:custGeom>
              <a:avLst/>
              <a:gdLst>
                <a:gd name="T0" fmla="*/ 12 w 17"/>
                <a:gd name="T1" fmla="*/ 19 h 19"/>
                <a:gd name="T2" fmla="*/ 7 w 17"/>
                <a:gd name="T3" fmla="*/ 0 h 19"/>
                <a:gd name="T4" fmla="*/ 12 w 17"/>
                <a:gd name="T5" fmla="*/ 19 h 19"/>
              </a:gdLst>
              <a:ahLst/>
              <a:cxnLst>
                <a:cxn ang="0">
                  <a:pos x="T0" y="T1"/>
                </a:cxn>
                <a:cxn ang="0">
                  <a:pos x="T2" y="T3"/>
                </a:cxn>
                <a:cxn ang="0">
                  <a:pos x="T4" y="T5"/>
                </a:cxn>
              </a:cxnLst>
              <a:rect l="0" t="0" r="r" b="b"/>
              <a:pathLst>
                <a:path w="17" h="19">
                  <a:moveTo>
                    <a:pt x="12" y="19"/>
                  </a:moveTo>
                  <a:cubicBezTo>
                    <a:pt x="12" y="19"/>
                    <a:pt x="17" y="4"/>
                    <a:pt x="7" y="0"/>
                  </a:cubicBezTo>
                  <a:cubicBezTo>
                    <a:pt x="7" y="0"/>
                    <a:pt x="0" y="14"/>
                    <a:pt x="12" y="19"/>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515">
              <a:extLst>
                <a:ext uri="{FF2B5EF4-FFF2-40B4-BE49-F238E27FC236}">
                  <a16:creationId xmlns:a16="http://schemas.microsoft.com/office/drawing/2014/main" id="{B0CB0808-7B45-4FD9-9DFC-0C8C5C5F3700}"/>
                </a:ext>
              </a:extLst>
            </p:cNvPr>
            <p:cNvSpPr>
              <a:spLocks noEditPoints="1"/>
            </p:cNvSpPr>
            <p:nvPr/>
          </p:nvSpPr>
          <p:spPr bwMode="auto">
            <a:xfrm>
              <a:off x="3471863" y="2339976"/>
              <a:ext cx="77788" cy="109538"/>
            </a:xfrm>
            <a:custGeom>
              <a:avLst/>
              <a:gdLst>
                <a:gd name="T0" fmla="*/ 11 w 15"/>
                <a:gd name="T1" fmla="*/ 21 h 21"/>
                <a:gd name="T2" fmla="*/ 10 w 15"/>
                <a:gd name="T3" fmla="*/ 21 h 21"/>
                <a:gd name="T4" fmla="*/ 3 w 15"/>
                <a:gd name="T5" fmla="*/ 14 h 21"/>
                <a:gd name="T6" fmla="*/ 4 w 15"/>
                <a:gd name="T7" fmla="*/ 0 h 21"/>
                <a:gd name="T8" fmla="*/ 4 w 15"/>
                <a:gd name="T9" fmla="*/ 0 h 21"/>
                <a:gd name="T10" fmla="*/ 5 w 15"/>
                <a:gd name="T11" fmla="*/ 0 h 21"/>
                <a:gd name="T12" fmla="*/ 11 w 15"/>
                <a:gd name="T13" fmla="*/ 20 h 21"/>
                <a:gd name="T14" fmla="*/ 11 w 15"/>
                <a:gd name="T15" fmla="*/ 21 h 21"/>
                <a:gd name="T16" fmla="*/ 5 w 15"/>
                <a:gd name="T17" fmla="*/ 2 h 21"/>
                <a:gd name="T18" fmla="*/ 4 w 15"/>
                <a:gd name="T19" fmla="*/ 14 h 21"/>
                <a:gd name="T20" fmla="*/ 10 w 15"/>
                <a:gd name="T21" fmla="*/ 19 h 21"/>
                <a:gd name="T22" fmla="*/ 5 w 15"/>
                <a:gd name="T23"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11" y="21"/>
                  </a:moveTo>
                  <a:cubicBezTo>
                    <a:pt x="10" y="21"/>
                    <a:pt x="10" y="21"/>
                    <a:pt x="10" y="21"/>
                  </a:cubicBezTo>
                  <a:cubicBezTo>
                    <a:pt x="6" y="19"/>
                    <a:pt x="4" y="17"/>
                    <a:pt x="3" y="14"/>
                  </a:cubicBezTo>
                  <a:cubicBezTo>
                    <a:pt x="0" y="8"/>
                    <a:pt x="4" y="1"/>
                    <a:pt x="4" y="0"/>
                  </a:cubicBezTo>
                  <a:cubicBezTo>
                    <a:pt x="4" y="0"/>
                    <a:pt x="4" y="0"/>
                    <a:pt x="4" y="0"/>
                  </a:cubicBezTo>
                  <a:cubicBezTo>
                    <a:pt x="5" y="0"/>
                    <a:pt x="5" y="0"/>
                    <a:pt x="5" y="0"/>
                  </a:cubicBezTo>
                  <a:cubicBezTo>
                    <a:pt x="15" y="5"/>
                    <a:pt x="11" y="20"/>
                    <a:pt x="11" y="20"/>
                  </a:cubicBezTo>
                  <a:lnTo>
                    <a:pt x="11" y="21"/>
                  </a:lnTo>
                  <a:close/>
                  <a:moveTo>
                    <a:pt x="5" y="2"/>
                  </a:moveTo>
                  <a:cubicBezTo>
                    <a:pt x="4" y="4"/>
                    <a:pt x="3" y="9"/>
                    <a:pt x="4" y="14"/>
                  </a:cubicBezTo>
                  <a:cubicBezTo>
                    <a:pt x="5" y="16"/>
                    <a:pt x="7" y="18"/>
                    <a:pt x="10" y="19"/>
                  </a:cubicBezTo>
                  <a:cubicBezTo>
                    <a:pt x="10" y="16"/>
                    <a:pt x="12" y="6"/>
                    <a:pt x="5" y="2"/>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516">
              <a:extLst>
                <a:ext uri="{FF2B5EF4-FFF2-40B4-BE49-F238E27FC236}">
                  <a16:creationId xmlns:a16="http://schemas.microsoft.com/office/drawing/2014/main" id="{8115F58D-2BEC-484C-A5DA-3CFCC416623F}"/>
                </a:ext>
              </a:extLst>
            </p:cNvPr>
            <p:cNvSpPr>
              <a:spLocks/>
            </p:cNvSpPr>
            <p:nvPr/>
          </p:nvSpPr>
          <p:spPr bwMode="auto">
            <a:xfrm>
              <a:off x="3352800" y="2474913"/>
              <a:ext cx="87313" cy="103188"/>
            </a:xfrm>
            <a:custGeom>
              <a:avLst/>
              <a:gdLst>
                <a:gd name="T0" fmla="*/ 12 w 17"/>
                <a:gd name="T1" fmla="*/ 20 h 20"/>
                <a:gd name="T2" fmla="*/ 7 w 17"/>
                <a:gd name="T3" fmla="*/ 0 h 20"/>
                <a:gd name="T4" fmla="*/ 12 w 17"/>
                <a:gd name="T5" fmla="*/ 20 h 20"/>
              </a:gdLst>
              <a:ahLst/>
              <a:cxnLst>
                <a:cxn ang="0">
                  <a:pos x="T0" y="T1"/>
                </a:cxn>
                <a:cxn ang="0">
                  <a:pos x="T2" y="T3"/>
                </a:cxn>
                <a:cxn ang="0">
                  <a:pos x="T4" y="T5"/>
                </a:cxn>
              </a:cxnLst>
              <a:rect l="0" t="0" r="r" b="b"/>
              <a:pathLst>
                <a:path w="17" h="20">
                  <a:moveTo>
                    <a:pt x="12" y="20"/>
                  </a:moveTo>
                  <a:cubicBezTo>
                    <a:pt x="12" y="20"/>
                    <a:pt x="17" y="5"/>
                    <a:pt x="7" y="0"/>
                  </a:cubicBezTo>
                  <a:cubicBezTo>
                    <a:pt x="7" y="0"/>
                    <a:pt x="0" y="15"/>
                    <a:pt x="12" y="20"/>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517">
              <a:extLst>
                <a:ext uri="{FF2B5EF4-FFF2-40B4-BE49-F238E27FC236}">
                  <a16:creationId xmlns:a16="http://schemas.microsoft.com/office/drawing/2014/main" id="{9F68A1B1-5050-494F-87D2-68413128F9EE}"/>
                </a:ext>
              </a:extLst>
            </p:cNvPr>
            <p:cNvSpPr>
              <a:spLocks noEditPoints="1"/>
            </p:cNvSpPr>
            <p:nvPr/>
          </p:nvSpPr>
          <p:spPr bwMode="auto">
            <a:xfrm>
              <a:off x="3362325" y="2470151"/>
              <a:ext cx="77788" cy="114300"/>
            </a:xfrm>
            <a:custGeom>
              <a:avLst/>
              <a:gdLst>
                <a:gd name="T0" fmla="*/ 11 w 15"/>
                <a:gd name="T1" fmla="*/ 22 h 22"/>
                <a:gd name="T2" fmla="*/ 10 w 15"/>
                <a:gd name="T3" fmla="*/ 21 h 22"/>
                <a:gd name="T4" fmla="*/ 3 w 15"/>
                <a:gd name="T5" fmla="*/ 15 h 22"/>
                <a:gd name="T6" fmla="*/ 4 w 15"/>
                <a:gd name="T7" fmla="*/ 1 h 22"/>
                <a:gd name="T8" fmla="*/ 4 w 15"/>
                <a:gd name="T9" fmla="*/ 0 h 22"/>
                <a:gd name="T10" fmla="*/ 5 w 15"/>
                <a:gd name="T11" fmla="*/ 1 h 22"/>
                <a:gd name="T12" fmla="*/ 11 w 15"/>
                <a:gd name="T13" fmla="*/ 21 h 22"/>
                <a:gd name="T14" fmla="*/ 11 w 15"/>
                <a:gd name="T15" fmla="*/ 22 h 22"/>
                <a:gd name="T16" fmla="*/ 5 w 15"/>
                <a:gd name="T17" fmla="*/ 2 h 22"/>
                <a:gd name="T18" fmla="*/ 4 w 15"/>
                <a:gd name="T19" fmla="*/ 14 h 22"/>
                <a:gd name="T20" fmla="*/ 10 w 15"/>
                <a:gd name="T21" fmla="*/ 20 h 22"/>
                <a:gd name="T22" fmla="*/ 5 w 15"/>
                <a:gd name="T23"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11" y="22"/>
                  </a:moveTo>
                  <a:cubicBezTo>
                    <a:pt x="10" y="21"/>
                    <a:pt x="10" y="21"/>
                    <a:pt x="10" y="21"/>
                  </a:cubicBezTo>
                  <a:cubicBezTo>
                    <a:pt x="6" y="20"/>
                    <a:pt x="4" y="18"/>
                    <a:pt x="3" y="15"/>
                  </a:cubicBezTo>
                  <a:cubicBezTo>
                    <a:pt x="0" y="8"/>
                    <a:pt x="4" y="1"/>
                    <a:pt x="4" y="1"/>
                  </a:cubicBezTo>
                  <a:cubicBezTo>
                    <a:pt x="4" y="0"/>
                    <a:pt x="4" y="0"/>
                    <a:pt x="4" y="0"/>
                  </a:cubicBezTo>
                  <a:cubicBezTo>
                    <a:pt x="5" y="1"/>
                    <a:pt x="5" y="1"/>
                    <a:pt x="5" y="1"/>
                  </a:cubicBezTo>
                  <a:cubicBezTo>
                    <a:pt x="15" y="5"/>
                    <a:pt x="11" y="20"/>
                    <a:pt x="11" y="21"/>
                  </a:cubicBezTo>
                  <a:lnTo>
                    <a:pt x="11" y="22"/>
                  </a:lnTo>
                  <a:close/>
                  <a:moveTo>
                    <a:pt x="5" y="2"/>
                  </a:moveTo>
                  <a:cubicBezTo>
                    <a:pt x="4" y="4"/>
                    <a:pt x="3" y="10"/>
                    <a:pt x="4" y="14"/>
                  </a:cubicBezTo>
                  <a:cubicBezTo>
                    <a:pt x="5" y="16"/>
                    <a:pt x="7" y="18"/>
                    <a:pt x="10" y="20"/>
                  </a:cubicBezTo>
                  <a:cubicBezTo>
                    <a:pt x="10" y="16"/>
                    <a:pt x="12" y="6"/>
                    <a:pt x="5" y="2"/>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518">
              <a:extLst>
                <a:ext uri="{FF2B5EF4-FFF2-40B4-BE49-F238E27FC236}">
                  <a16:creationId xmlns:a16="http://schemas.microsoft.com/office/drawing/2014/main" id="{B78930B1-66BF-40C4-9555-241E2E244693}"/>
                </a:ext>
              </a:extLst>
            </p:cNvPr>
            <p:cNvSpPr>
              <a:spLocks/>
            </p:cNvSpPr>
            <p:nvPr/>
          </p:nvSpPr>
          <p:spPr bwMode="auto">
            <a:xfrm>
              <a:off x="3263900" y="2620963"/>
              <a:ext cx="68263" cy="82550"/>
            </a:xfrm>
            <a:custGeom>
              <a:avLst/>
              <a:gdLst>
                <a:gd name="T0" fmla="*/ 13 w 13"/>
                <a:gd name="T1" fmla="*/ 16 h 16"/>
                <a:gd name="T2" fmla="*/ 1 w 13"/>
                <a:gd name="T3" fmla="*/ 0 h 16"/>
                <a:gd name="T4" fmla="*/ 13 w 13"/>
                <a:gd name="T5" fmla="*/ 16 h 16"/>
              </a:gdLst>
              <a:ahLst/>
              <a:cxnLst>
                <a:cxn ang="0">
                  <a:pos x="T0" y="T1"/>
                </a:cxn>
                <a:cxn ang="0">
                  <a:pos x="T2" y="T3"/>
                </a:cxn>
                <a:cxn ang="0">
                  <a:pos x="T4" y="T5"/>
                </a:cxn>
              </a:cxnLst>
              <a:rect l="0" t="0" r="r" b="b"/>
              <a:pathLst>
                <a:path w="13" h="16">
                  <a:moveTo>
                    <a:pt x="13" y="16"/>
                  </a:moveTo>
                  <a:cubicBezTo>
                    <a:pt x="13" y="16"/>
                    <a:pt x="11" y="0"/>
                    <a:pt x="1" y="0"/>
                  </a:cubicBezTo>
                  <a:cubicBezTo>
                    <a:pt x="1" y="0"/>
                    <a:pt x="0" y="15"/>
                    <a:pt x="13" y="16"/>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519">
              <a:extLst>
                <a:ext uri="{FF2B5EF4-FFF2-40B4-BE49-F238E27FC236}">
                  <a16:creationId xmlns:a16="http://schemas.microsoft.com/office/drawing/2014/main" id="{15C49804-7AAB-4EEA-ABA2-EFC7DA9DBD14}"/>
                </a:ext>
              </a:extLst>
            </p:cNvPr>
            <p:cNvSpPr>
              <a:spLocks noEditPoints="1"/>
            </p:cNvSpPr>
            <p:nvPr/>
          </p:nvSpPr>
          <p:spPr bwMode="auto">
            <a:xfrm>
              <a:off x="3259138" y="2614613"/>
              <a:ext cx="77788" cy="88900"/>
            </a:xfrm>
            <a:custGeom>
              <a:avLst/>
              <a:gdLst>
                <a:gd name="T0" fmla="*/ 15 w 15"/>
                <a:gd name="T1" fmla="*/ 17 h 17"/>
                <a:gd name="T2" fmla="*/ 14 w 15"/>
                <a:gd name="T3" fmla="*/ 17 h 17"/>
                <a:gd name="T4" fmla="*/ 5 w 15"/>
                <a:gd name="T5" fmla="*/ 14 h 17"/>
                <a:gd name="T6" fmla="*/ 1 w 15"/>
                <a:gd name="T7" fmla="*/ 1 h 17"/>
                <a:gd name="T8" fmla="*/ 1 w 15"/>
                <a:gd name="T9" fmla="*/ 0 h 17"/>
                <a:gd name="T10" fmla="*/ 2 w 15"/>
                <a:gd name="T11" fmla="*/ 0 h 17"/>
                <a:gd name="T12" fmla="*/ 15 w 15"/>
                <a:gd name="T13" fmla="*/ 16 h 17"/>
                <a:gd name="T14" fmla="*/ 15 w 15"/>
                <a:gd name="T15" fmla="*/ 17 h 17"/>
                <a:gd name="T16" fmla="*/ 2 w 15"/>
                <a:gd name="T17" fmla="*/ 1 h 17"/>
                <a:gd name="T18" fmla="*/ 6 w 15"/>
                <a:gd name="T19" fmla="*/ 13 h 17"/>
                <a:gd name="T20" fmla="*/ 13 w 15"/>
                <a:gd name="T21" fmla="*/ 16 h 17"/>
                <a:gd name="T22" fmla="*/ 2 w 15"/>
                <a:gd name="T23"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7">
                  <a:moveTo>
                    <a:pt x="15" y="17"/>
                  </a:moveTo>
                  <a:cubicBezTo>
                    <a:pt x="14" y="17"/>
                    <a:pt x="14" y="17"/>
                    <a:pt x="14" y="17"/>
                  </a:cubicBezTo>
                  <a:cubicBezTo>
                    <a:pt x="10" y="17"/>
                    <a:pt x="7" y="16"/>
                    <a:pt x="5" y="14"/>
                  </a:cubicBezTo>
                  <a:cubicBezTo>
                    <a:pt x="0" y="9"/>
                    <a:pt x="1" y="1"/>
                    <a:pt x="1" y="1"/>
                  </a:cubicBezTo>
                  <a:cubicBezTo>
                    <a:pt x="1" y="0"/>
                    <a:pt x="1" y="0"/>
                    <a:pt x="1" y="0"/>
                  </a:cubicBezTo>
                  <a:cubicBezTo>
                    <a:pt x="2" y="0"/>
                    <a:pt x="2" y="0"/>
                    <a:pt x="2" y="0"/>
                  </a:cubicBezTo>
                  <a:cubicBezTo>
                    <a:pt x="13" y="0"/>
                    <a:pt x="15" y="16"/>
                    <a:pt x="15" y="16"/>
                  </a:cubicBezTo>
                  <a:lnTo>
                    <a:pt x="15" y="17"/>
                  </a:lnTo>
                  <a:close/>
                  <a:moveTo>
                    <a:pt x="2" y="1"/>
                  </a:moveTo>
                  <a:cubicBezTo>
                    <a:pt x="2" y="4"/>
                    <a:pt x="3" y="9"/>
                    <a:pt x="6" y="13"/>
                  </a:cubicBezTo>
                  <a:cubicBezTo>
                    <a:pt x="8" y="14"/>
                    <a:pt x="10" y="16"/>
                    <a:pt x="13" y="16"/>
                  </a:cubicBezTo>
                  <a:cubicBezTo>
                    <a:pt x="12" y="13"/>
                    <a:pt x="10" y="3"/>
                    <a:pt x="2" y="1"/>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520">
              <a:extLst>
                <a:ext uri="{FF2B5EF4-FFF2-40B4-BE49-F238E27FC236}">
                  <a16:creationId xmlns:a16="http://schemas.microsoft.com/office/drawing/2014/main" id="{14CB4A8F-AA75-4E6D-8260-745931097BCC}"/>
                </a:ext>
              </a:extLst>
            </p:cNvPr>
            <p:cNvSpPr>
              <a:spLocks/>
            </p:cNvSpPr>
            <p:nvPr/>
          </p:nvSpPr>
          <p:spPr bwMode="auto">
            <a:xfrm>
              <a:off x="3170238" y="2781301"/>
              <a:ext cx="82550" cy="93663"/>
            </a:xfrm>
            <a:custGeom>
              <a:avLst/>
              <a:gdLst>
                <a:gd name="T0" fmla="*/ 16 w 16"/>
                <a:gd name="T1" fmla="*/ 15 h 18"/>
                <a:gd name="T2" fmla="*/ 0 w 16"/>
                <a:gd name="T3" fmla="*/ 3 h 18"/>
                <a:gd name="T4" fmla="*/ 16 w 16"/>
                <a:gd name="T5" fmla="*/ 15 h 18"/>
              </a:gdLst>
              <a:ahLst/>
              <a:cxnLst>
                <a:cxn ang="0">
                  <a:pos x="T0" y="T1"/>
                </a:cxn>
                <a:cxn ang="0">
                  <a:pos x="T2" y="T3"/>
                </a:cxn>
                <a:cxn ang="0">
                  <a:pos x="T4" y="T5"/>
                </a:cxn>
              </a:cxnLst>
              <a:rect l="0" t="0" r="r" b="b"/>
              <a:pathLst>
                <a:path w="16" h="18">
                  <a:moveTo>
                    <a:pt x="16" y="15"/>
                  </a:moveTo>
                  <a:cubicBezTo>
                    <a:pt x="16" y="15"/>
                    <a:pt x="11" y="0"/>
                    <a:pt x="0" y="3"/>
                  </a:cubicBezTo>
                  <a:cubicBezTo>
                    <a:pt x="0" y="3"/>
                    <a:pt x="4" y="18"/>
                    <a:pt x="16" y="15"/>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521">
              <a:extLst>
                <a:ext uri="{FF2B5EF4-FFF2-40B4-BE49-F238E27FC236}">
                  <a16:creationId xmlns:a16="http://schemas.microsoft.com/office/drawing/2014/main" id="{88CD5C3D-90C8-4B5E-A79C-74CFA29EFC64}"/>
                </a:ext>
              </a:extLst>
            </p:cNvPr>
            <p:cNvSpPr>
              <a:spLocks noEditPoints="1"/>
            </p:cNvSpPr>
            <p:nvPr/>
          </p:nvSpPr>
          <p:spPr bwMode="auto">
            <a:xfrm>
              <a:off x="3165475" y="2781301"/>
              <a:ext cx="98425" cy="88900"/>
            </a:xfrm>
            <a:custGeom>
              <a:avLst/>
              <a:gdLst>
                <a:gd name="T0" fmla="*/ 19 w 19"/>
                <a:gd name="T1" fmla="*/ 15 h 17"/>
                <a:gd name="T2" fmla="*/ 18 w 19"/>
                <a:gd name="T3" fmla="*/ 15 h 17"/>
                <a:gd name="T4" fmla="*/ 8 w 19"/>
                <a:gd name="T5" fmla="*/ 15 h 17"/>
                <a:gd name="T6" fmla="*/ 0 w 19"/>
                <a:gd name="T7" fmla="*/ 3 h 17"/>
                <a:gd name="T8" fmla="*/ 0 w 19"/>
                <a:gd name="T9" fmla="*/ 2 h 17"/>
                <a:gd name="T10" fmla="*/ 1 w 19"/>
                <a:gd name="T11" fmla="*/ 2 h 17"/>
                <a:gd name="T12" fmla="*/ 18 w 19"/>
                <a:gd name="T13" fmla="*/ 14 h 17"/>
                <a:gd name="T14" fmla="*/ 19 w 19"/>
                <a:gd name="T15" fmla="*/ 15 h 17"/>
                <a:gd name="T16" fmla="*/ 2 w 19"/>
                <a:gd name="T17" fmla="*/ 4 h 17"/>
                <a:gd name="T18" fmla="*/ 9 w 19"/>
                <a:gd name="T19" fmla="*/ 13 h 17"/>
                <a:gd name="T20" fmla="*/ 16 w 19"/>
                <a:gd name="T21" fmla="*/ 14 h 17"/>
                <a:gd name="T22" fmla="*/ 2 w 19"/>
                <a:gd name="T23"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7">
                  <a:moveTo>
                    <a:pt x="19" y="15"/>
                  </a:moveTo>
                  <a:cubicBezTo>
                    <a:pt x="18" y="15"/>
                    <a:pt x="18" y="15"/>
                    <a:pt x="18" y="15"/>
                  </a:cubicBezTo>
                  <a:cubicBezTo>
                    <a:pt x="14" y="17"/>
                    <a:pt x="11" y="16"/>
                    <a:pt x="8" y="15"/>
                  </a:cubicBezTo>
                  <a:cubicBezTo>
                    <a:pt x="2" y="11"/>
                    <a:pt x="0" y="3"/>
                    <a:pt x="0" y="3"/>
                  </a:cubicBezTo>
                  <a:cubicBezTo>
                    <a:pt x="0" y="2"/>
                    <a:pt x="0" y="2"/>
                    <a:pt x="0" y="2"/>
                  </a:cubicBezTo>
                  <a:cubicBezTo>
                    <a:pt x="1" y="2"/>
                    <a:pt x="1" y="2"/>
                    <a:pt x="1" y="2"/>
                  </a:cubicBezTo>
                  <a:cubicBezTo>
                    <a:pt x="12" y="0"/>
                    <a:pt x="18" y="14"/>
                    <a:pt x="18" y="14"/>
                  </a:cubicBezTo>
                  <a:lnTo>
                    <a:pt x="19" y="15"/>
                  </a:lnTo>
                  <a:close/>
                  <a:moveTo>
                    <a:pt x="2" y="4"/>
                  </a:moveTo>
                  <a:cubicBezTo>
                    <a:pt x="3" y="6"/>
                    <a:pt x="5" y="11"/>
                    <a:pt x="9" y="13"/>
                  </a:cubicBezTo>
                  <a:cubicBezTo>
                    <a:pt x="11" y="14"/>
                    <a:pt x="14" y="15"/>
                    <a:pt x="16" y="14"/>
                  </a:cubicBezTo>
                  <a:cubicBezTo>
                    <a:pt x="15" y="11"/>
                    <a:pt x="10" y="2"/>
                    <a:pt x="2" y="4"/>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522">
              <a:extLst>
                <a:ext uri="{FF2B5EF4-FFF2-40B4-BE49-F238E27FC236}">
                  <a16:creationId xmlns:a16="http://schemas.microsoft.com/office/drawing/2014/main" id="{A54F9136-DE70-441B-B676-D7A7067D638A}"/>
                </a:ext>
              </a:extLst>
            </p:cNvPr>
            <p:cNvSpPr>
              <a:spLocks/>
            </p:cNvSpPr>
            <p:nvPr/>
          </p:nvSpPr>
          <p:spPr bwMode="auto">
            <a:xfrm>
              <a:off x="3128963" y="2943226"/>
              <a:ext cx="73025" cy="82550"/>
            </a:xfrm>
            <a:custGeom>
              <a:avLst/>
              <a:gdLst>
                <a:gd name="T0" fmla="*/ 14 w 14"/>
                <a:gd name="T1" fmla="*/ 16 h 16"/>
                <a:gd name="T2" fmla="*/ 1 w 14"/>
                <a:gd name="T3" fmla="*/ 0 h 16"/>
                <a:gd name="T4" fmla="*/ 14 w 14"/>
                <a:gd name="T5" fmla="*/ 16 h 16"/>
              </a:gdLst>
              <a:ahLst/>
              <a:cxnLst>
                <a:cxn ang="0">
                  <a:pos x="T0" y="T1"/>
                </a:cxn>
                <a:cxn ang="0">
                  <a:pos x="T2" y="T3"/>
                </a:cxn>
                <a:cxn ang="0">
                  <a:pos x="T4" y="T5"/>
                </a:cxn>
              </a:cxnLst>
              <a:rect l="0" t="0" r="r" b="b"/>
              <a:pathLst>
                <a:path w="14" h="16">
                  <a:moveTo>
                    <a:pt x="14" y="16"/>
                  </a:moveTo>
                  <a:cubicBezTo>
                    <a:pt x="14" y="16"/>
                    <a:pt x="12" y="1"/>
                    <a:pt x="1" y="0"/>
                  </a:cubicBezTo>
                  <a:cubicBezTo>
                    <a:pt x="1" y="0"/>
                    <a:pt x="0" y="16"/>
                    <a:pt x="14" y="16"/>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523">
              <a:extLst>
                <a:ext uri="{FF2B5EF4-FFF2-40B4-BE49-F238E27FC236}">
                  <a16:creationId xmlns:a16="http://schemas.microsoft.com/office/drawing/2014/main" id="{2E4C224F-B3DD-4C3C-8D37-D581E021CD52}"/>
                </a:ext>
              </a:extLst>
            </p:cNvPr>
            <p:cNvSpPr>
              <a:spLocks noEditPoints="1"/>
            </p:cNvSpPr>
            <p:nvPr/>
          </p:nvSpPr>
          <p:spPr bwMode="auto">
            <a:xfrm>
              <a:off x="3128963" y="2943226"/>
              <a:ext cx="77788" cy="87313"/>
            </a:xfrm>
            <a:custGeom>
              <a:avLst/>
              <a:gdLst>
                <a:gd name="T0" fmla="*/ 15 w 15"/>
                <a:gd name="T1" fmla="*/ 17 h 17"/>
                <a:gd name="T2" fmla="*/ 14 w 15"/>
                <a:gd name="T3" fmla="*/ 17 h 17"/>
                <a:gd name="T4" fmla="*/ 5 w 15"/>
                <a:gd name="T5" fmla="*/ 14 h 17"/>
                <a:gd name="T6" fmla="*/ 0 w 15"/>
                <a:gd name="T7" fmla="*/ 0 h 17"/>
                <a:gd name="T8" fmla="*/ 0 w 15"/>
                <a:gd name="T9" fmla="*/ 0 h 17"/>
                <a:gd name="T10" fmla="*/ 1 w 15"/>
                <a:gd name="T11" fmla="*/ 0 h 17"/>
                <a:gd name="T12" fmla="*/ 14 w 15"/>
                <a:gd name="T13" fmla="*/ 16 h 17"/>
                <a:gd name="T14" fmla="*/ 15 w 15"/>
                <a:gd name="T15" fmla="*/ 17 h 17"/>
                <a:gd name="T16" fmla="*/ 2 w 15"/>
                <a:gd name="T17" fmla="*/ 1 h 17"/>
                <a:gd name="T18" fmla="*/ 6 w 15"/>
                <a:gd name="T19" fmla="*/ 12 h 17"/>
                <a:gd name="T20" fmla="*/ 13 w 15"/>
                <a:gd name="T21" fmla="*/ 15 h 17"/>
                <a:gd name="T22" fmla="*/ 2 w 15"/>
                <a:gd name="T23"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7">
                  <a:moveTo>
                    <a:pt x="15" y="17"/>
                  </a:moveTo>
                  <a:cubicBezTo>
                    <a:pt x="14" y="17"/>
                    <a:pt x="14" y="17"/>
                    <a:pt x="14" y="17"/>
                  </a:cubicBezTo>
                  <a:cubicBezTo>
                    <a:pt x="10" y="17"/>
                    <a:pt x="7" y="16"/>
                    <a:pt x="5" y="14"/>
                  </a:cubicBezTo>
                  <a:cubicBezTo>
                    <a:pt x="0" y="9"/>
                    <a:pt x="0" y="1"/>
                    <a:pt x="0" y="0"/>
                  </a:cubicBezTo>
                  <a:cubicBezTo>
                    <a:pt x="0" y="0"/>
                    <a:pt x="0" y="0"/>
                    <a:pt x="0" y="0"/>
                  </a:cubicBezTo>
                  <a:cubicBezTo>
                    <a:pt x="1" y="0"/>
                    <a:pt x="1" y="0"/>
                    <a:pt x="1" y="0"/>
                  </a:cubicBezTo>
                  <a:cubicBezTo>
                    <a:pt x="12" y="0"/>
                    <a:pt x="14" y="15"/>
                    <a:pt x="14" y="16"/>
                  </a:cubicBezTo>
                  <a:lnTo>
                    <a:pt x="15" y="17"/>
                  </a:lnTo>
                  <a:close/>
                  <a:moveTo>
                    <a:pt x="2" y="1"/>
                  </a:moveTo>
                  <a:cubicBezTo>
                    <a:pt x="2" y="3"/>
                    <a:pt x="2" y="9"/>
                    <a:pt x="6" y="12"/>
                  </a:cubicBezTo>
                  <a:cubicBezTo>
                    <a:pt x="8" y="14"/>
                    <a:pt x="10" y="15"/>
                    <a:pt x="13" y="15"/>
                  </a:cubicBezTo>
                  <a:cubicBezTo>
                    <a:pt x="12" y="12"/>
                    <a:pt x="10" y="2"/>
                    <a:pt x="2" y="1"/>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524">
              <a:extLst>
                <a:ext uri="{FF2B5EF4-FFF2-40B4-BE49-F238E27FC236}">
                  <a16:creationId xmlns:a16="http://schemas.microsoft.com/office/drawing/2014/main" id="{1B08C400-2A1D-442C-AD5A-81A2897CA2C4}"/>
                </a:ext>
              </a:extLst>
            </p:cNvPr>
            <p:cNvSpPr>
              <a:spLocks/>
            </p:cNvSpPr>
            <p:nvPr/>
          </p:nvSpPr>
          <p:spPr bwMode="auto">
            <a:xfrm>
              <a:off x="3627438" y="2287588"/>
              <a:ext cx="103188" cy="88900"/>
            </a:xfrm>
            <a:custGeom>
              <a:avLst/>
              <a:gdLst>
                <a:gd name="T0" fmla="*/ 0 w 20"/>
                <a:gd name="T1" fmla="*/ 11 h 17"/>
                <a:gd name="T2" fmla="*/ 20 w 20"/>
                <a:gd name="T3" fmla="*/ 8 h 17"/>
                <a:gd name="T4" fmla="*/ 0 w 20"/>
                <a:gd name="T5" fmla="*/ 11 h 17"/>
              </a:gdLst>
              <a:ahLst/>
              <a:cxnLst>
                <a:cxn ang="0">
                  <a:pos x="T0" y="T1"/>
                </a:cxn>
                <a:cxn ang="0">
                  <a:pos x="T2" y="T3"/>
                </a:cxn>
                <a:cxn ang="0">
                  <a:pos x="T4" y="T5"/>
                </a:cxn>
              </a:cxnLst>
              <a:rect l="0" t="0" r="r" b="b"/>
              <a:pathLst>
                <a:path w="20" h="17">
                  <a:moveTo>
                    <a:pt x="0" y="11"/>
                  </a:moveTo>
                  <a:cubicBezTo>
                    <a:pt x="0" y="11"/>
                    <a:pt x="14" y="17"/>
                    <a:pt x="20" y="8"/>
                  </a:cubicBezTo>
                  <a:cubicBezTo>
                    <a:pt x="20" y="8"/>
                    <a:pt x="6" y="0"/>
                    <a:pt x="0" y="11"/>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525">
              <a:extLst>
                <a:ext uri="{FF2B5EF4-FFF2-40B4-BE49-F238E27FC236}">
                  <a16:creationId xmlns:a16="http://schemas.microsoft.com/office/drawing/2014/main" id="{EBCC92A8-CC85-438E-96A8-108B4A953576}"/>
                </a:ext>
              </a:extLst>
            </p:cNvPr>
            <p:cNvSpPr>
              <a:spLocks noEditPoints="1"/>
            </p:cNvSpPr>
            <p:nvPr/>
          </p:nvSpPr>
          <p:spPr bwMode="auto">
            <a:xfrm>
              <a:off x="3616325" y="2303463"/>
              <a:ext cx="120650" cy="68263"/>
            </a:xfrm>
            <a:custGeom>
              <a:avLst/>
              <a:gdLst>
                <a:gd name="T0" fmla="*/ 17 w 23"/>
                <a:gd name="T1" fmla="*/ 10 h 13"/>
                <a:gd name="T2" fmla="*/ 1 w 23"/>
                <a:gd name="T3" fmla="*/ 9 h 13"/>
                <a:gd name="T4" fmla="*/ 0 w 23"/>
                <a:gd name="T5" fmla="*/ 8 h 13"/>
                <a:gd name="T6" fmla="*/ 1 w 23"/>
                <a:gd name="T7" fmla="*/ 8 h 13"/>
                <a:gd name="T8" fmla="*/ 8 w 23"/>
                <a:gd name="T9" fmla="*/ 2 h 13"/>
                <a:gd name="T10" fmla="*/ 22 w 23"/>
                <a:gd name="T11" fmla="*/ 5 h 13"/>
                <a:gd name="T12" fmla="*/ 23 w 23"/>
                <a:gd name="T13" fmla="*/ 5 h 13"/>
                <a:gd name="T14" fmla="*/ 22 w 23"/>
                <a:gd name="T15" fmla="*/ 6 h 13"/>
                <a:gd name="T16" fmla="*/ 17 w 23"/>
                <a:gd name="T17" fmla="*/ 10 h 13"/>
                <a:gd name="T18" fmla="*/ 3 w 23"/>
                <a:gd name="T19" fmla="*/ 8 h 13"/>
                <a:gd name="T20" fmla="*/ 20 w 23"/>
                <a:gd name="T21" fmla="*/ 6 h 13"/>
                <a:gd name="T22" fmla="*/ 9 w 23"/>
                <a:gd name="T23" fmla="*/ 3 h 13"/>
                <a:gd name="T24" fmla="*/ 3 w 23"/>
                <a:gd name="T25"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13">
                  <a:moveTo>
                    <a:pt x="17" y="10"/>
                  </a:moveTo>
                  <a:cubicBezTo>
                    <a:pt x="11" y="13"/>
                    <a:pt x="2" y="9"/>
                    <a:pt x="1" y="9"/>
                  </a:cubicBezTo>
                  <a:cubicBezTo>
                    <a:pt x="0" y="8"/>
                    <a:pt x="0" y="8"/>
                    <a:pt x="0" y="8"/>
                  </a:cubicBezTo>
                  <a:cubicBezTo>
                    <a:pt x="1" y="8"/>
                    <a:pt x="1" y="8"/>
                    <a:pt x="1" y="8"/>
                  </a:cubicBezTo>
                  <a:cubicBezTo>
                    <a:pt x="3" y="4"/>
                    <a:pt x="5" y="2"/>
                    <a:pt x="8" y="2"/>
                  </a:cubicBezTo>
                  <a:cubicBezTo>
                    <a:pt x="15" y="0"/>
                    <a:pt x="22" y="4"/>
                    <a:pt x="22" y="5"/>
                  </a:cubicBezTo>
                  <a:cubicBezTo>
                    <a:pt x="23" y="5"/>
                    <a:pt x="23" y="5"/>
                    <a:pt x="23" y="5"/>
                  </a:cubicBezTo>
                  <a:cubicBezTo>
                    <a:pt x="22" y="6"/>
                    <a:pt x="22" y="6"/>
                    <a:pt x="22" y="6"/>
                  </a:cubicBezTo>
                  <a:cubicBezTo>
                    <a:pt x="21" y="8"/>
                    <a:pt x="19" y="9"/>
                    <a:pt x="17" y="10"/>
                  </a:cubicBezTo>
                  <a:close/>
                  <a:moveTo>
                    <a:pt x="3" y="8"/>
                  </a:moveTo>
                  <a:cubicBezTo>
                    <a:pt x="6" y="9"/>
                    <a:pt x="16" y="12"/>
                    <a:pt x="20" y="6"/>
                  </a:cubicBezTo>
                  <a:cubicBezTo>
                    <a:pt x="19" y="4"/>
                    <a:pt x="13" y="2"/>
                    <a:pt x="9" y="3"/>
                  </a:cubicBezTo>
                  <a:cubicBezTo>
                    <a:pt x="6" y="4"/>
                    <a:pt x="4" y="5"/>
                    <a:pt x="3" y="8"/>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526">
              <a:extLst>
                <a:ext uri="{FF2B5EF4-FFF2-40B4-BE49-F238E27FC236}">
                  <a16:creationId xmlns:a16="http://schemas.microsoft.com/office/drawing/2014/main" id="{0DDC7CE6-E4DC-4BC8-B5C1-AB80C14ED96B}"/>
                </a:ext>
              </a:extLst>
            </p:cNvPr>
            <p:cNvSpPr>
              <a:spLocks/>
            </p:cNvSpPr>
            <p:nvPr/>
          </p:nvSpPr>
          <p:spPr bwMode="auto">
            <a:xfrm>
              <a:off x="3517900" y="2406651"/>
              <a:ext cx="104775" cy="100013"/>
            </a:xfrm>
            <a:custGeom>
              <a:avLst/>
              <a:gdLst>
                <a:gd name="T0" fmla="*/ 0 w 20"/>
                <a:gd name="T1" fmla="*/ 8 h 19"/>
                <a:gd name="T2" fmla="*/ 20 w 20"/>
                <a:gd name="T3" fmla="*/ 13 h 19"/>
                <a:gd name="T4" fmla="*/ 0 w 20"/>
                <a:gd name="T5" fmla="*/ 8 h 19"/>
              </a:gdLst>
              <a:ahLst/>
              <a:cxnLst>
                <a:cxn ang="0">
                  <a:pos x="T0" y="T1"/>
                </a:cxn>
                <a:cxn ang="0">
                  <a:pos x="T2" y="T3"/>
                </a:cxn>
                <a:cxn ang="0">
                  <a:pos x="T4" y="T5"/>
                </a:cxn>
              </a:cxnLst>
              <a:rect l="0" t="0" r="r" b="b"/>
              <a:pathLst>
                <a:path w="20" h="19">
                  <a:moveTo>
                    <a:pt x="0" y="8"/>
                  </a:moveTo>
                  <a:cubicBezTo>
                    <a:pt x="0" y="8"/>
                    <a:pt x="11" y="19"/>
                    <a:pt x="20" y="13"/>
                  </a:cubicBezTo>
                  <a:cubicBezTo>
                    <a:pt x="20" y="13"/>
                    <a:pt x="11" y="0"/>
                    <a:pt x="0" y="8"/>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527">
              <a:extLst>
                <a:ext uri="{FF2B5EF4-FFF2-40B4-BE49-F238E27FC236}">
                  <a16:creationId xmlns:a16="http://schemas.microsoft.com/office/drawing/2014/main" id="{43F0DC30-1E26-452B-AD5B-8C093EFBFC71}"/>
                </a:ext>
              </a:extLst>
            </p:cNvPr>
            <p:cNvSpPr>
              <a:spLocks noEditPoints="1"/>
            </p:cNvSpPr>
            <p:nvPr/>
          </p:nvSpPr>
          <p:spPr bwMode="auto">
            <a:xfrm>
              <a:off x="3513138" y="2428876"/>
              <a:ext cx="114300" cy="71438"/>
            </a:xfrm>
            <a:custGeom>
              <a:avLst/>
              <a:gdLst>
                <a:gd name="T0" fmla="*/ 19 w 22"/>
                <a:gd name="T1" fmla="*/ 11 h 14"/>
                <a:gd name="T2" fmla="*/ 1 w 22"/>
                <a:gd name="T3" fmla="*/ 5 h 14"/>
                <a:gd name="T4" fmla="*/ 0 w 22"/>
                <a:gd name="T5" fmla="*/ 4 h 14"/>
                <a:gd name="T6" fmla="*/ 1 w 22"/>
                <a:gd name="T7" fmla="*/ 3 h 14"/>
                <a:gd name="T8" fmla="*/ 10 w 22"/>
                <a:gd name="T9" fmla="*/ 1 h 14"/>
                <a:gd name="T10" fmla="*/ 22 w 22"/>
                <a:gd name="T11" fmla="*/ 8 h 14"/>
                <a:gd name="T12" fmla="*/ 22 w 22"/>
                <a:gd name="T13" fmla="*/ 9 h 14"/>
                <a:gd name="T14" fmla="*/ 22 w 22"/>
                <a:gd name="T15" fmla="*/ 10 h 14"/>
                <a:gd name="T16" fmla="*/ 19 w 22"/>
                <a:gd name="T17" fmla="*/ 11 h 14"/>
                <a:gd name="T18" fmla="*/ 3 w 22"/>
                <a:gd name="T19" fmla="*/ 4 h 14"/>
                <a:gd name="T20" fmla="*/ 20 w 22"/>
                <a:gd name="T21" fmla="*/ 9 h 14"/>
                <a:gd name="T22" fmla="*/ 10 w 22"/>
                <a:gd name="T23" fmla="*/ 2 h 14"/>
                <a:gd name="T24" fmla="*/ 3 w 22"/>
                <a:gd name="T25"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14">
                  <a:moveTo>
                    <a:pt x="19" y="11"/>
                  </a:moveTo>
                  <a:cubicBezTo>
                    <a:pt x="11" y="14"/>
                    <a:pt x="1" y="5"/>
                    <a:pt x="1" y="5"/>
                  </a:cubicBezTo>
                  <a:cubicBezTo>
                    <a:pt x="0" y="4"/>
                    <a:pt x="0" y="4"/>
                    <a:pt x="0" y="4"/>
                  </a:cubicBezTo>
                  <a:cubicBezTo>
                    <a:pt x="1" y="3"/>
                    <a:pt x="1" y="3"/>
                    <a:pt x="1" y="3"/>
                  </a:cubicBezTo>
                  <a:cubicBezTo>
                    <a:pt x="4" y="1"/>
                    <a:pt x="7" y="0"/>
                    <a:pt x="10" y="1"/>
                  </a:cubicBezTo>
                  <a:cubicBezTo>
                    <a:pt x="17" y="2"/>
                    <a:pt x="22" y="8"/>
                    <a:pt x="22" y="8"/>
                  </a:cubicBezTo>
                  <a:cubicBezTo>
                    <a:pt x="22" y="9"/>
                    <a:pt x="22" y="9"/>
                    <a:pt x="22" y="9"/>
                  </a:cubicBezTo>
                  <a:cubicBezTo>
                    <a:pt x="22" y="10"/>
                    <a:pt x="22" y="10"/>
                    <a:pt x="22" y="10"/>
                  </a:cubicBezTo>
                  <a:cubicBezTo>
                    <a:pt x="21" y="10"/>
                    <a:pt x="20" y="10"/>
                    <a:pt x="19" y="11"/>
                  </a:cubicBezTo>
                  <a:close/>
                  <a:moveTo>
                    <a:pt x="3" y="4"/>
                  </a:moveTo>
                  <a:cubicBezTo>
                    <a:pt x="5" y="6"/>
                    <a:pt x="13" y="13"/>
                    <a:pt x="20" y="9"/>
                  </a:cubicBezTo>
                  <a:cubicBezTo>
                    <a:pt x="19" y="7"/>
                    <a:pt x="15" y="3"/>
                    <a:pt x="10" y="2"/>
                  </a:cubicBezTo>
                  <a:cubicBezTo>
                    <a:pt x="7" y="2"/>
                    <a:pt x="5" y="3"/>
                    <a:pt x="3" y="4"/>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528">
              <a:extLst>
                <a:ext uri="{FF2B5EF4-FFF2-40B4-BE49-F238E27FC236}">
                  <a16:creationId xmlns:a16="http://schemas.microsoft.com/office/drawing/2014/main" id="{625E8F89-1FB4-47E4-83CD-7A8DFDFE9F3C}"/>
                </a:ext>
              </a:extLst>
            </p:cNvPr>
            <p:cNvSpPr>
              <a:spLocks/>
            </p:cNvSpPr>
            <p:nvPr/>
          </p:nvSpPr>
          <p:spPr bwMode="auto">
            <a:xfrm>
              <a:off x="3414713" y="2516188"/>
              <a:ext cx="103188" cy="93663"/>
            </a:xfrm>
            <a:custGeom>
              <a:avLst/>
              <a:gdLst>
                <a:gd name="T0" fmla="*/ 0 w 20"/>
                <a:gd name="T1" fmla="*/ 13 h 18"/>
                <a:gd name="T2" fmla="*/ 20 w 20"/>
                <a:gd name="T3" fmla="*/ 8 h 18"/>
                <a:gd name="T4" fmla="*/ 0 w 20"/>
                <a:gd name="T5" fmla="*/ 13 h 18"/>
              </a:gdLst>
              <a:ahLst/>
              <a:cxnLst>
                <a:cxn ang="0">
                  <a:pos x="T0" y="T1"/>
                </a:cxn>
                <a:cxn ang="0">
                  <a:pos x="T2" y="T3"/>
                </a:cxn>
                <a:cxn ang="0">
                  <a:pos x="T4" y="T5"/>
                </a:cxn>
              </a:cxnLst>
              <a:rect l="0" t="0" r="r" b="b"/>
              <a:pathLst>
                <a:path w="20" h="18">
                  <a:moveTo>
                    <a:pt x="0" y="13"/>
                  </a:moveTo>
                  <a:cubicBezTo>
                    <a:pt x="0" y="13"/>
                    <a:pt x="15" y="18"/>
                    <a:pt x="20" y="8"/>
                  </a:cubicBezTo>
                  <a:cubicBezTo>
                    <a:pt x="20" y="8"/>
                    <a:pt x="6" y="0"/>
                    <a:pt x="0" y="13"/>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529">
              <a:extLst>
                <a:ext uri="{FF2B5EF4-FFF2-40B4-BE49-F238E27FC236}">
                  <a16:creationId xmlns:a16="http://schemas.microsoft.com/office/drawing/2014/main" id="{45CC00CF-F104-4A77-824B-03D7E15DDBA3}"/>
                </a:ext>
              </a:extLst>
            </p:cNvPr>
            <p:cNvSpPr>
              <a:spLocks noEditPoints="1"/>
            </p:cNvSpPr>
            <p:nvPr/>
          </p:nvSpPr>
          <p:spPr bwMode="auto">
            <a:xfrm>
              <a:off x="3409950" y="2532063"/>
              <a:ext cx="114300" cy="68263"/>
            </a:xfrm>
            <a:custGeom>
              <a:avLst/>
              <a:gdLst>
                <a:gd name="T0" fmla="*/ 16 w 22"/>
                <a:gd name="T1" fmla="*/ 10 h 13"/>
                <a:gd name="T2" fmla="*/ 1 w 22"/>
                <a:gd name="T3" fmla="*/ 10 h 13"/>
                <a:gd name="T4" fmla="*/ 0 w 22"/>
                <a:gd name="T5" fmla="*/ 10 h 13"/>
                <a:gd name="T6" fmla="*/ 0 w 22"/>
                <a:gd name="T7" fmla="*/ 9 h 13"/>
                <a:gd name="T8" fmla="*/ 7 w 22"/>
                <a:gd name="T9" fmla="*/ 3 h 13"/>
                <a:gd name="T10" fmla="*/ 21 w 22"/>
                <a:gd name="T11" fmla="*/ 4 h 13"/>
                <a:gd name="T12" fmla="*/ 22 w 22"/>
                <a:gd name="T13" fmla="*/ 5 h 13"/>
                <a:gd name="T14" fmla="*/ 21 w 22"/>
                <a:gd name="T15" fmla="*/ 5 h 13"/>
                <a:gd name="T16" fmla="*/ 16 w 22"/>
                <a:gd name="T17" fmla="*/ 10 h 13"/>
                <a:gd name="T18" fmla="*/ 2 w 22"/>
                <a:gd name="T19" fmla="*/ 9 h 13"/>
                <a:gd name="T20" fmla="*/ 20 w 22"/>
                <a:gd name="T21" fmla="*/ 5 h 13"/>
                <a:gd name="T22" fmla="*/ 8 w 22"/>
                <a:gd name="T23" fmla="*/ 4 h 13"/>
                <a:gd name="T24" fmla="*/ 2 w 22"/>
                <a:gd name="T25"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13">
                  <a:moveTo>
                    <a:pt x="16" y="10"/>
                  </a:moveTo>
                  <a:cubicBezTo>
                    <a:pt x="10" y="13"/>
                    <a:pt x="1" y="10"/>
                    <a:pt x="1" y="10"/>
                  </a:cubicBezTo>
                  <a:cubicBezTo>
                    <a:pt x="0" y="10"/>
                    <a:pt x="0" y="10"/>
                    <a:pt x="0" y="10"/>
                  </a:cubicBezTo>
                  <a:cubicBezTo>
                    <a:pt x="0" y="9"/>
                    <a:pt x="0" y="9"/>
                    <a:pt x="0" y="9"/>
                  </a:cubicBezTo>
                  <a:cubicBezTo>
                    <a:pt x="2" y="6"/>
                    <a:pt x="4" y="4"/>
                    <a:pt x="7" y="3"/>
                  </a:cubicBezTo>
                  <a:cubicBezTo>
                    <a:pt x="14" y="0"/>
                    <a:pt x="21" y="4"/>
                    <a:pt x="21" y="4"/>
                  </a:cubicBezTo>
                  <a:cubicBezTo>
                    <a:pt x="22" y="5"/>
                    <a:pt x="22" y="5"/>
                    <a:pt x="22" y="5"/>
                  </a:cubicBezTo>
                  <a:cubicBezTo>
                    <a:pt x="21" y="5"/>
                    <a:pt x="21" y="5"/>
                    <a:pt x="21" y="5"/>
                  </a:cubicBezTo>
                  <a:cubicBezTo>
                    <a:pt x="20" y="8"/>
                    <a:pt x="18" y="10"/>
                    <a:pt x="16" y="10"/>
                  </a:cubicBezTo>
                  <a:close/>
                  <a:moveTo>
                    <a:pt x="2" y="9"/>
                  </a:moveTo>
                  <a:cubicBezTo>
                    <a:pt x="5" y="10"/>
                    <a:pt x="15" y="12"/>
                    <a:pt x="20" y="5"/>
                  </a:cubicBezTo>
                  <a:cubicBezTo>
                    <a:pt x="18" y="5"/>
                    <a:pt x="12" y="3"/>
                    <a:pt x="8" y="4"/>
                  </a:cubicBezTo>
                  <a:cubicBezTo>
                    <a:pt x="5" y="5"/>
                    <a:pt x="4" y="7"/>
                    <a:pt x="2" y="9"/>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530">
              <a:extLst>
                <a:ext uri="{FF2B5EF4-FFF2-40B4-BE49-F238E27FC236}">
                  <a16:creationId xmlns:a16="http://schemas.microsoft.com/office/drawing/2014/main" id="{72864476-BB42-4A28-8C80-ACB4D6091FA8}"/>
                </a:ext>
              </a:extLst>
            </p:cNvPr>
            <p:cNvSpPr>
              <a:spLocks/>
            </p:cNvSpPr>
            <p:nvPr/>
          </p:nvSpPr>
          <p:spPr bwMode="auto">
            <a:xfrm>
              <a:off x="3332163" y="2657476"/>
              <a:ext cx="103188" cy="98425"/>
            </a:xfrm>
            <a:custGeom>
              <a:avLst/>
              <a:gdLst>
                <a:gd name="T0" fmla="*/ 0 w 20"/>
                <a:gd name="T1" fmla="*/ 9 h 19"/>
                <a:gd name="T2" fmla="*/ 20 w 20"/>
                <a:gd name="T3" fmla="*/ 11 h 19"/>
                <a:gd name="T4" fmla="*/ 0 w 20"/>
                <a:gd name="T5" fmla="*/ 9 h 19"/>
              </a:gdLst>
              <a:ahLst/>
              <a:cxnLst>
                <a:cxn ang="0">
                  <a:pos x="T0" y="T1"/>
                </a:cxn>
                <a:cxn ang="0">
                  <a:pos x="T2" y="T3"/>
                </a:cxn>
                <a:cxn ang="0">
                  <a:pos x="T4" y="T5"/>
                </a:cxn>
              </a:cxnLst>
              <a:rect l="0" t="0" r="r" b="b"/>
              <a:pathLst>
                <a:path w="20" h="19">
                  <a:moveTo>
                    <a:pt x="0" y="9"/>
                  </a:moveTo>
                  <a:cubicBezTo>
                    <a:pt x="0" y="9"/>
                    <a:pt x="12" y="19"/>
                    <a:pt x="20" y="11"/>
                  </a:cubicBezTo>
                  <a:cubicBezTo>
                    <a:pt x="20" y="11"/>
                    <a:pt x="9" y="0"/>
                    <a:pt x="0" y="9"/>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531">
              <a:extLst>
                <a:ext uri="{FF2B5EF4-FFF2-40B4-BE49-F238E27FC236}">
                  <a16:creationId xmlns:a16="http://schemas.microsoft.com/office/drawing/2014/main" id="{261BBF30-F9C0-402B-AF70-9207568E7835}"/>
                </a:ext>
              </a:extLst>
            </p:cNvPr>
            <p:cNvSpPr>
              <a:spLocks noEditPoints="1"/>
            </p:cNvSpPr>
            <p:nvPr/>
          </p:nvSpPr>
          <p:spPr bwMode="auto">
            <a:xfrm>
              <a:off x="3325813" y="2682876"/>
              <a:ext cx="114300" cy="61913"/>
            </a:xfrm>
            <a:custGeom>
              <a:avLst/>
              <a:gdLst>
                <a:gd name="T0" fmla="*/ 18 w 22"/>
                <a:gd name="T1" fmla="*/ 9 h 12"/>
                <a:gd name="T2" fmla="*/ 1 w 22"/>
                <a:gd name="T3" fmla="*/ 5 h 12"/>
                <a:gd name="T4" fmla="*/ 0 w 22"/>
                <a:gd name="T5" fmla="*/ 4 h 12"/>
                <a:gd name="T6" fmla="*/ 0 w 22"/>
                <a:gd name="T7" fmla="*/ 4 h 12"/>
                <a:gd name="T8" fmla="*/ 9 w 22"/>
                <a:gd name="T9" fmla="*/ 0 h 12"/>
                <a:gd name="T10" fmla="*/ 22 w 22"/>
                <a:gd name="T11" fmla="*/ 6 h 12"/>
                <a:gd name="T12" fmla="*/ 22 w 22"/>
                <a:gd name="T13" fmla="*/ 6 h 12"/>
                <a:gd name="T14" fmla="*/ 22 w 22"/>
                <a:gd name="T15" fmla="*/ 7 h 12"/>
                <a:gd name="T16" fmla="*/ 18 w 22"/>
                <a:gd name="T17" fmla="*/ 9 h 12"/>
                <a:gd name="T18" fmla="*/ 2 w 22"/>
                <a:gd name="T19" fmla="*/ 4 h 12"/>
                <a:gd name="T20" fmla="*/ 20 w 22"/>
                <a:gd name="T21" fmla="*/ 6 h 12"/>
                <a:gd name="T22" fmla="*/ 9 w 22"/>
                <a:gd name="T23" fmla="*/ 1 h 12"/>
                <a:gd name="T24" fmla="*/ 2 w 22"/>
                <a:gd name="T2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12">
                  <a:moveTo>
                    <a:pt x="18" y="9"/>
                  </a:moveTo>
                  <a:cubicBezTo>
                    <a:pt x="10" y="12"/>
                    <a:pt x="1" y="5"/>
                    <a:pt x="1" y="5"/>
                  </a:cubicBezTo>
                  <a:cubicBezTo>
                    <a:pt x="0" y="4"/>
                    <a:pt x="0" y="4"/>
                    <a:pt x="0" y="4"/>
                  </a:cubicBezTo>
                  <a:cubicBezTo>
                    <a:pt x="0" y="4"/>
                    <a:pt x="0" y="4"/>
                    <a:pt x="0" y="4"/>
                  </a:cubicBezTo>
                  <a:cubicBezTo>
                    <a:pt x="3" y="1"/>
                    <a:pt x="6" y="0"/>
                    <a:pt x="9" y="0"/>
                  </a:cubicBezTo>
                  <a:cubicBezTo>
                    <a:pt x="16" y="0"/>
                    <a:pt x="21" y="5"/>
                    <a:pt x="22" y="6"/>
                  </a:cubicBezTo>
                  <a:cubicBezTo>
                    <a:pt x="22" y="6"/>
                    <a:pt x="22" y="6"/>
                    <a:pt x="22" y="6"/>
                  </a:cubicBezTo>
                  <a:cubicBezTo>
                    <a:pt x="22" y="7"/>
                    <a:pt x="22" y="7"/>
                    <a:pt x="22" y="7"/>
                  </a:cubicBezTo>
                  <a:cubicBezTo>
                    <a:pt x="21" y="8"/>
                    <a:pt x="19" y="8"/>
                    <a:pt x="18" y="9"/>
                  </a:cubicBezTo>
                  <a:close/>
                  <a:moveTo>
                    <a:pt x="2" y="4"/>
                  </a:moveTo>
                  <a:cubicBezTo>
                    <a:pt x="5" y="6"/>
                    <a:pt x="14" y="11"/>
                    <a:pt x="20" y="6"/>
                  </a:cubicBezTo>
                  <a:cubicBezTo>
                    <a:pt x="18" y="5"/>
                    <a:pt x="14" y="1"/>
                    <a:pt x="9" y="1"/>
                  </a:cubicBezTo>
                  <a:cubicBezTo>
                    <a:pt x="7" y="1"/>
                    <a:pt x="4" y="2"/>
                    <a:pt x="2" y="4"/>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532">
              <a:extLst>
                <a:ext uri="{FF2B5EF4-FFF2-40B4-BE49-F238E27FC236}">
                  <a16:creationId xmlns:a16="http://schemas.microsoft.com/office/drawing/2014/main" id="{A1145A51-B161-4685-B1EB-D19E8BFF122A}"/>
                </a:ext>
              </a:extLst>
            </p:cNvPr>
            <p:cNvSpPr>
              <a:spLocks/>
            </p:cNvSpPr>
            <p:nvPr/>
          </p:nvSpPr>
          <p:spPr bwMode="auto">
            <a:xfrm>
              <a:off x="3259138" y="2813051"/>
              <a:ext cx="103188" cy="98425"/>
            </a:xfrm>
            <a:custGeom>
              <a:avLst/>
              <a:gdLst>
                <a:gd name="T0" fmla="*/ 0 w 20"/>
                <a:gd name="T1" fmla="*/ 10 h 19"/>
                <a:gd name="T2" fmla="*/ 20 w 20"/>
                <a:gd name="T3" fmla="*/ 12 h 19"/>
                <a:gd name="T4" fmla="*/ 0 w 20"/>
                <a:gd name="T5" fmla="*/ 10 h 19"/>
              </a:gdLst>
              <a:ahLst/>
              <a:cxnLst>
                <a:cxn ang="0">
                  <a:pos x="T0" y="T1"/>
                </a:cxn>
                <a:cxn ang="0">
                  <a:pos x="T2" y="T3"/>
                </a:cxn>
                <a:cxn ang="0">
                  <a:pos x="T4" y="T5"/>
                </a:cxn>
              </a:cxnLst>
              <a:rect l="0" t="0" r="r" b="b"/>
              <a:pathLst>
                <a:path w="20" h="19">
                  <a:moveTo>
                    <a:pt x="0" y="10"/>
                  </a:moveTo>
                  <a:cubicBezTo>
                    <a:pt x="0" y="10"/>
                    <a:pt x="12" y="19"/>
                    <a:pt x="20" y="12"/>
                  </a:cubicBezTo>
                  <a:cubicBezTo>
                    <a:pt x="20" y="12"/>
                    <a:pt x="9" y="0"/>
                    <a:pt x="0" y="10"/>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533">
              <a:extLst>
                <a:ext uri="{FF2B5EF4-FFF2-40B4-BE49-F238E27FC236}">
                  <a16:creationId xmlns:a16="http://schemas.microsoft.com/office/drawing/2014/main" id="{BA65B389-3461-4D51-B007-B4773CCB5A14}"/>
                </a:ext>
              </a:extLst>
            </p:cNvPr>
            <p:cNvSpPr>
              <a:spLocks noEditPoints="1"/>
            </p:cNvSpPr>
            <p:nvPr/>
          </p:nvSpPr>
          <p:spPr bwMode="auto">
            <a:xfrm>
              <a:off x="3248025" y="2838451"/>
              <a:ext cx="119063" cy="68263"/>
            </a:xfrm>
            <a:custGeom>
              <a:avLst/>
              <a:gdLst>
                <a:gd name="T0" fmla="*/ 19 w 23"/>
                <a:gd name="T1" fmla="*/ 9 h 13"/>
                <a:gd name="T2" fmla="*/ 1 w 23"/>
                <a:gd name="T3" fmla="*/ 5 h 13"/>
                <a:gd name="T4" fmla="*/ 0 w 23"/>
                <a:gd name="T5" fmla="*/ 5 h 13"/>
                <a:gd name="T6" fmla="*/ 1 w 23"/>
                <a:gd name="T7" fmla="*/ 4 h 13"/>
                <a:gd name="T8" fmla="*/ 10 w 23"/>
                <a:gd name="T9" fmla="*/ 0 h 13"/>
                <a:gd name="T10" fmla="*/ 22 w 23"/>
                <a:gd name="T11" fmla="*/ 6 h 13"/>
                <a:gd name="T12" fmla="*/ 23 w 23"/>
                <a:gd name="T13" fmla="*/ 7 h 13"/>
                <a:gd name="T14" fmla="*/ 22 w 23"/>
                <a:gd name="T15" fmla="*/ 7 h 13"/>
                <a:gd name="T16" fmla="*/ 19 w 23"/>
                <a:gd name="T17" fmla="*/ 9 h 13"/>
                <a:gd name="T18" fmla="*/ 3 w 23"/>
                <a:gd name="T19" fmla="*/ 4 h 13"/>
                <a:gd name="T20" fmla="*/ 20 w 23"/>
                <a:gd name="T21" fmla="*/ 7 h 13"/>
                <a:gd name="T22" fmla="*/ 10 w 23"/>
                <a:gd name="T23" fmla="*/ 2 h 13"/>
                <a:gd name="T24" fmla="*/ 3 w 23"/>
                <a:gd name="T25"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13">
                  <a:moveTo>
                    <a:pt x="19" y="9"/>
                  </a:moveTo>
                  <a:cubicBezTo>
                    <a:pt x="11" y="13"/>
                    <a:pt x="2" y="6"/>
                    <a:pt x="1" y="5"/>
                  </a:cubicBezTo>
                  <a:cubicBezTo>
                    <a:pt x="0" y="5"/>
                    <a:pt x="0" y="5"/>
                    <a:pt x="0" y="5"/>
                  </a:cubicBezTo>
                  <a:cubicBezTo>
                    <a:pt x="1" y="4"/>
                    <a:pt x="1" y="4"/>
                    <a:pt x="1" y="4"/>
                  </a:cubicBezTo>
                  <a:cubicBezTo>
                    <a:pt x="4" y="1"/>
                    <a:pt x="7" y="0"/>
                    <a:pt x="10" y="0"/>
                  </a:cubicBezTo>
                  <a:cubicBezTo>
                    <a:pt x="16" y="0"/>
                    <a:pt x="22" y="6"/>
                    <a:pt x="22" y="6"/>
                  </a:cubicBezTo>
                  <a:cubicBezTo>
                    <a:pt x="23" y="7"/>
                    <a:pt x="23" y="7"/>
                    <a:pt x="23" y="7"/>
                  </a:cubicBezTo>
                  <a:cubicBezTo>
                    <a:pt x="22" y="7"/>
                    <a:pt x="22" y="7"/>
                    <a:pt x="22" y="7"/>
                  </a:cubicBezTo>
                  <a:cubicBezTo>
                    <a:pt x="21" y="8"/>
                    <a:pt x="20" y="9"/>
                    <a:pt x="19" y="9"/>
                  </a:cubicBezTo>
                  <a:close/>
                  <a:moveTo>
                    <a:pt x="3" y="4"/>
                  </a:moveTo>
                  <a:cubicBezTo>
                    <a:pt x="5" y="6"/>
                    <a:pt x="14" y="12"/>
                    <a:pt x="20" y="7"/>
                  </a:cubicBezTo>
                  <a:cubicBezTo>
                    <a:pt x="19" y="5"/>
                    <a:pt x="15" y="2"/>
                    <a:pt x="10" y="2"/>
                  </a:cubicBezTo>
                  <a:cubicBezTo>
                    <a:pt x="7" y="2"/>
                    <a:pt x="5" y="3"/>
                    <a:pt x="3" y="4"/>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534">
              <a:extLst>
                <a:ext uri="{FF2B5EF4-FFF2-40B4-BE49-F238E27FC236}">
                  <a16:creationId xmlns:a16="http://schemas.microsoft.com/office/drawing/2014/main" id="{86082E8A-EA77-4632-80DA-D5B63266BD2D}"/>
                </a:ext>
              </a:extLst>
            </p:cNvPr>
            <p:cNvSpPr>
              <a:spLocks/>
            </p:cNvSpPr>
            <p:nvPr/>
          </p:nvSpPr>
          <p:spPr bwMode="auto">
            <a:xfrm>
              <a:off x="3201988" y="2963863"/>
              <a:ext cx="93663" cy="77788"/>
            </a:xfrm>
            <a:custGeom>
              <a:avLst/>
              <a:gdLst>
                <a:gd name="T0" fmla="*/ 0 w 18"/>
                <a:gd name="T1" fmla="*/ 13 h 15"/>
                <a:gd name="T2" fmla="*/ 18 w 18"/>
                <a:gd name="T3" fmla="*/ 5 h 15"/>
                <a:gd name="T4" fmla="*/ 0 w 18"/>
                <a:gd name="T5" fmla="*/ 13 h 15"/>
              </a:gdLst>
              <a:ahLst/>
              <a:cxnLst>
                <a:cxn ang="0">
                  <a:pos x="T0" y="T1"/>
                </a:cxn>
                <a:cxn ang="0">
                  <a:pos x="T2" y="T3"/>
                </a:cxn>
                <a:cxn ang="0">
                  <a:pos x="T4" y="T5"/>
                </a:cxn>
              </a:cxnLst>
              <a:rect l="0" t="0" r="r" b="b"/>
              <a:pathLst>
                <a:path w="18" h="15">
                  <a:moveTo>
                    <a:pt x="0" y="13"/>
                  </a:moveTo>
                  <a:cubicBezTo>
                    <a:pt x="0" y="13"/>
                    <a:pt x="15" y="15"/>
                    <a:pt x="18" y="5"/>
                  </a:cubicBezTo>
                  <a:cubicBezTo>
                    <a:pt x="18" y="5"/>
                    <a:pt x="3" y="0"/>
                    <a:pt x="0" y="13"/>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535">
              <a:extLst>
                <a:ext uri="{FF2B5EF4-FFF2-40B4-BE49-F238E27FC236}">
                  <a16:creationId xmlns:a16="http://schemas.microsoft.com/office/drawing/2014/main" id="{9D80278B-EA98-478C-9347-90125E78AAF0}"/>
                </a:ext>
              </a:extLst>
            </p:cNvPr>
            <p:cNvSpPr>
              <a:spLocks noEditPoints="1"/>
            </p:cNvSpPr>
            <p:nvPr/>
          </p:nvSpPr>
          <p:spPr bwMode="auto">
            <a:xfrm>
              <a:off x="3195638" y="2973388"/>
              <a:ext cx="104775" cy="68263"/>
            </a:xfrm>
            <a:custGeom>
              <a:avLst/>
              <a:gdLst>
                <a:gd name="T0" fmla="*/ 13 w 20"/>
                <a:gd name="T1" fmla="*/ 10 h 13"/>
                <a:gd name="T2" fmla="*/ 1 w 20"/>
                <a:gd name="T3" fmla="*/ 12 h 13"/>
                <a:gd name="T4" fmla="*/ 0 w 20"/>
                <a:gd name="T5" fmla="*/ 12 h 13"/>
                <a:gd name="T6" fmla="*/ 0 w 20"/>
                <a:gd name="T7" fmla="*/ 11 h 13"/>
                <a:gd name="T8" fmla="*/ 6 w 20"/>
                <a:gd name="T9" fmla="*/ 3 h 13"/>
                <a:gd name="T10" fmla="*/ 19 w 20"/>
                <a:gd name="T11" fmla="*/ 2 h 13"/>
                <a:gd name="T12" fmla="*/ 20 w 20"/>
                <a:gd name="T13" fmla="*/ 2 h 13"/>
                <a:gd name="T14" fmla="*/ 20 w 20"/>
                <a:gd name="T15" fmla="*/ 3 h 13"/>
                <a:gd name="T16" fmla="*/ 13 w 20"/>
                <a:gd name="T17" fmla="*/ 10 h 13"/>
                <a:gd name="T18" fmla="*/ 2 w 20"/>
                <a:gd name="T19" fmla="*/ 10 h 13"/>
                <a:gd name="T20" fmla="*/ 18 w 20"/>
                <a:gd name="T21" fmla="*/ 3 h 13"/>
                <a:gd name="T22" fmla="*/ 6 w 20"/>
                <a:gd name="T23" fmla="*/ 4 h 13"/>
                <a:gd name="T24" fmla="*/ 2 w 20"/>
                <a:gd name="T25"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13">
                  <a:moveTo>
                    <a:pt x="13" y="10"/>
                  </a:moveTo>
                  <a:cubicBezTo>
                    <a:pt x="8" y="13"/>
                    <a:pt x="1" y="12"/>
                    <a:pt x="1" y="12"/>
                  </a:cubicBezTo>
                  <a:cubicBezTo>
                    <a:pt x="0" y="12"/>
                    <a:pt x="0" y="12"/>
                    <a:pt x="0" y="12"/>
                  </a:cubicBezTo>
                  <a:cubicBezTo>
                    <a:pt x="0" y="11"/>
                    <a:pt x="0" y="11"/>
                    <a:pt x="0" y="11"/>
                  </a:cubicBezTo>
                  <a:cubicBezTo>
                    <a:pt x="1" y="7"/>
                    <a:pt x="3" y="5"/>
                    <a:pt x="6" y="3"/>
                  </a:cubicBezTo>
                  <a:cubicBezTo>
                    <a:pt x="11" y="0"/>
                    <a:pt x="19" y="2"/>
                    <a:pt x="19" y="2"/>
                  </a:cubicBezTo>
                  <a:cubicBezTo>
                    <a:pt x="20" y="2"/>
                    <a:pt x="20" y="2"/>
                    <a:pt x="20" y="2"/>
                  </a:cubicBezTo>
                  <a:cubicBezTo>
                    <a:pt x="20" y="3"/>
                    <a:pt x="20" y="3"/>
                    <a:pt x="20" y="3"/>
                  </a:cubicBezTo>
                  <a:cubicBezTo>
                    <a:pt x="19" y="7"/>
                    <a:pt x="16" y="9"/>
                    <a:pt x="13" y="10"/>
                  </a:cubicBezTo>
                  <a:close/>
                  <a:moveTo>
                    <a:pt x="2" y="10"/>
                  </a:moveTo>
                  <a:cubicBezTo>
                    <a:pt x="5" y="11"/>
                    <a:pt x="15" y="11"/>
                    <a:pt x="18" y="3"/>
                  </a:cubicBezTo>
                  <a:cubicBezTo>
                    <a:pt x="16" y="3"/>
                    <a:pt x="10" y="2"/>
                    <a:pt x="6" y="4"/>
                  </a:cubicBezTo>
                  <a:cubicBezTo>
                    <a:pt x="4" y="6"/>
                    <a:pt x="3" y="8"/>
                    <a:pt x="2" y="10"/>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536">
              <a:extLst>
                <a:ext uri="{FF2B5EF4-FFF2-40B4-BE49-F238E27FC236}">
                  <a16:creationId xmlns:a16="http://schemas.microsoft.com/office/drawing/2014/main" id="{A03A94BA-D51E-4F8A-87C3-BAF2FC89BE82}"/>
                </a:ext>
              </a:extLst>
            </p:cNvPr>
            <p:cNvSpPr>
              <a:spLocks/>
            </p:cNvSpPr>
            <p:nvPr/>
          </p:nvSpPr>
          <p:spPr bwMode="auto">
            <a:xfrm>
              <a:off x="3133725" y="2339976"/>
              <a:ext cx="493713" cy="1122363"/>
            </a:xfrm>
            <a:custGeom>
              <a:avLst/>
              <a:gdLst>
                <a:gd name="T0" fmla="*/ 7 w 95"/>
                <a:gd name="T1" fmla="*/ 216 h 216"/>
                <a:gd name="T2" fmla="*/ 6 w 95"/>
                <a:gd name="T3" fmla="*/ 216 h 216"/>
                <a:gd name="T4" fmla="*/ 46 w 95"/>
                <a:gd name="T5" fmla="*/ 57 h 216"/>
                <a:gd name="T6" fmla="*/ 94 w 95"/>
                <a:gd name="T7" fmla="*/ 0 h 216"/>
                <a:gd name="T8" fmla="*/ 95 w 95"/>
                <a:gd name="T9" fmla="*/ 2 h 216"/>
                <a:gd name="T10" fmla="*/ 47 w 95"/>
                <a:gd name="T11" fmla="*/ 58 h 216"/>
                <a:gd name="T12" fmla="*/ 7 w 95"/>
                <a:gd name="T13" fmla="*/ 216 h 216"/>
              </a:gdLst>
              <a:ahLst/>
              <a:cxnLst>
                <a:cxn ang="0">
                  <a:pos x="T0" y="T1"/>
                </a:cxn>
                <a:cxn ang="0">
                  <a:pos x="T2" y="T3"/>
                </a:cxn>
                <a:cxn ang="0">
                  <a:pos x="T4" y="T5"/>
                </a:cxn>
                <a:cxn ang="0">
                  <a:pos x="T6" y="T7"/>
                </a:cxn>
                <a:cxn ang="0">
                  <a:pos x="T8" y="T9"/>
                </a:cxn>
                <a:cxn ang="0">
                  <a:pos x="T10" y="T11"/>
                </a:cxn>
                <a:cxn ang="0">
                  <a:pos x="T12" y="T13"/>
                </a:cxn>
              </a:cxnLst>
              <a:rect l="0" t="0" r="r" b="b"/>
              <a:pathLst>
                <a:path w="95" h="216">
                  <a:moveTo>
                    <a:pt x="7" y="216"/>
                  </a:moveTo>
                  <a:cubicBezTo>
                    <a:pt x="6" y="216"/>
                    <a:pt x="6" y="216"/>
                    <a:pt x="6" y="216"/>
                  </a:cubicBezTo>
                  <a:cubicBezTo>
                    <a:pt x="0" y="146"/>
                    <a:pt x="24" y="91"/>
                    <a:pt x="46" y="57"/>
                  </a:cubicBezTo>
                  <a:cubicBezTo>
                    <a:pt x="69" y="21"/>
                    <a:pt x="94" y="1"/>
                    <a:pt x="94" y="0"/>
                  </a:cubicBezTo>
                  <a:cubicBezTo>
                    <a:pt x="95" y="2"/>
                    <a:pt x="95" y="2"/>
                    <a:pt x="95" y="2"/>
                  </a:cubicBezTo>
                  <a:cubicBezTo>
                    <a:pt x="95" y="2"/>
                    <a:pt x="70" y="22"/>
                    <a:pt x="47" y="58"/>
                  </a:cubicBezTo>
                  <a:cubicBezTo>
                    <a:pt x="26" y="92"/>
                    <a:pt x="1" y="146"/>
                    <a:pt x="7" y="216"/>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2" name="Group 131">
            <a:extLst>
              <a:ext uri="{FF2B5EF4-FFF2-40B4-BE49-F238E27FC236}">
                <a16:creationId xmlns:a16="http://schemas.microsoft.com/office/drawing/2014/main" id="{78ED64B6-1FD1-4041-B297-65682122BC63}"/>
              </a:ext>
            </a:extLst>
          </p:cNvPr>
          <p:cNvGrpSpPr/>
          <p:nvPr/>
        </p:nvGrpSpPr>
        <p:grpSpPr>
          <a:xfrm>
            <a:off x="1500539" y="4935537"/>
            <a:ext cx="1796675" cy="1922463"/>
            <a:chOff x="5553075" y="1778001"/>
            <a:chExt cx="1360488" cy="1455738"/>
          </a:xfrm>
        </p:grpSpPr>
        <p:sp>
          <p:nvSpPr>
            <p:cNvPr id="41" name="Freeform 537">
              <a:extLst>
                <a:ext uri="{FF2B5EF4-FFF2-40B4-BE49-F238E27FC236}">
                  <a16:creationId xmlns:a16="http://schemas.microsoft.com/office/drawing/2014/main" id="{9232F728-E0C3-4D3C-A1FB-4DF133C694CE}"/>
                </a:ext>
              </a:extLst>
            </p:cNvPr>
            <p:cNvSpPr>
              <a:spLocks/>
            </p:cNvSpPr>
            <p:nvPr/>
          </p:nvSpPr>
          <p:spPr bwMode="auto">
            <a:xfrm>
              <a:off x="5553075" y="1778001"/>
              <a:ext cx="1189038" cy="1455738"/>
            </a:xfrm>
            <a:custGeom>
              <a:avLst/>
              <a:gdLst>
                <a:gd name="T0" fmla="*/ 73 w 229"/>
                <a:gd name="T1" fmla="*/ 280 h 280"/>
                <a:gd name="T2" fmla="*/ 136 w 229"/>
                <a:gd name="T3" fmla="*/ 39 h 280"/>
                <a:gd name="T4" fmla="*/ 0 w 229"/>
                <a:gd name="T5" fmla="*/ 280 h 280"/>
                <a:gd name="T6" fmla="*/ 73 w 229"/>
                <a:gd name="T7" fmla="*/ 280 h 280"/>
              </a:gdLst>
              <a:ahLst/>
              <a:cxnLst>
                <a:cxn ang="0">
                  <a:pos x="T0" y="T1"/>
                </a:cxn>
                <a:cxn ang="0">
                  <a:pos x="T2" y="T3"/>
                </a:cxn>
                <a:cxn ang="0">
                  <a:pos x="T4" y="T5"/>
                </a:cxn>
                <a:cxn ang="0">
                  <a:pos x="T6" y="T7"/>
                </a:cxn>
              </a:cxnLst>
              <a:rect l="0" t="0" r="r" b="b"/>
              <a:pathLst>
                <a:path w="229" h="280">
                  <a:moveTo>
                    <a:pt x="73" y="280"/>
                  </a:moveTo>
                  <a:cubicBezTo>
                    <a:pt x="73" y="280"/>
                    <a:pt x="229" y="79"/>
                    <a:pt x="136" y="39"/>
                  </a:cubicBezTo>
                  <a:cubicBezTo>
                    <a:pt x="43" y="0"/>
                    <a:pt x="0" y="280"/>
                    <a:pt x="0" y="280"/>
                  </a:cubicBezTo>
                  <a:lnTo>
                    <a:pt x="73" y="280"/>
                  </a:lnTo>
                  <a:close/>
                </a:path>
              </a:pathLst>
            </a:custGeom>
            <a:solidFill>
              <a:srgbClr val="C7EB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538">
              <a:extLst>
                <a:ext uri="{FF2B5EF4-FFF2-40B4-BE49-F238E27FC236}">
                  <a16:creationId xmlns:a16="http://schemas.microsoft.com/office/drawing/2014/main" id="{DB30A16A-C9DD-4E49-B2BA-C46732A5EC7B}"/>
                </a:ext>
              </a:extLst>
            </p:cNvPr>
            <p:cNvSpPr>
              <a:spLocks/>
            </p:cNvSpPr>
            <p:nvPr/>
          </p:nvSpPr>
          <p:spPr bwMode="auto">
            <a:xfrm>
              <a:off x="5786438" y="1981201"/>
              <a:ext cx="473075" cy="1252538"/>
            </a:xfrm>
            <a:custGeom>
              <a:avLst/>
              <a:gdLst>
                <a:gd name="T0" fmla="*/ 91 w 91"/>
                <a:gd name="T1" fmla="*/ 0 h 241"/>
                <a:gd name="T2" fmla="*/ 0 w 91"/>
                <a:gd name="T3" fmla="*/ 241 h 241"/>
              </a:gdLst>
              <a:ahLst/>
              <a:cxnLst>
                <a:cxn ang="0">
                  <a:pos x="T0" y="T1"/>
                </a:cxn>
                <a:cxn ang="0">
                  <a:pos x="T2" y="T3"/>
                </a:cxn>
              </a:cxnLst>
              <a:rect l="0" t="0" r="r" b="b"/>
              <a:pathLst>
                <a:path w="91" h="241">
                  <a:moveTo>
                    <a:pt x="91" y="0"/>
                  </a:moveTo>
                  <a:cubicBezTo>
                    <a:pt x="91" y="0"/>
                    <a:pt x="73" y="109"/>
                    <a:pt x="0" y="241"/>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539">
              <a:extLst>
                <a:ext uri="{FF2B5EF4-FFF2-40B4-BE49-F238E27FC236}">
                  <a16:creationId xmlns:a16="http://schemas.microsoft.com/office/drawing/2014/main" id="{32705EA3-0DDF-48EF-8B11-21DD865C1837}"/>
                </a:ext>
              </a:extLst>
            </p:cNvPr>
            <p:cNvSpPr>
              <a:spLocks/>
            </p:cNvSpPr>
            <p:nvPr/>
          </p:nvSpPr>
          <p:spPr bwMode="auto">
            <a:xfrm>
              <a:off x="6191250" y="2136776"/>
              <a:ext cx="207963" cy="130175"/>
            </a:xfrm>
            <a:custGeom>
              <a:avLst/>
              <a:gdLst>
                <a:gd name="T0" fmla="*/ 40 w 40"/>
                <a:gd name="T1" fmla="*/ 0 h 25"/>
                <a:gd name="T2" fmla="*/ 0 w 40"/>
                <a:gd name="T3" fmla="*/ 25 h 25"/>
              </a:gdLst>
              <a:ahLst/>
              <a:cxnLst>
                <a:cxn ang="0">
                  <a:pos x="T0" y="T1"/>
                </a:cxn>
                <a:cxn ang="0">
                  <a:pos x="T2" y="T3"/>
                </a:cxn>
              </a:cxnLst>
              <a:rect l="0" t="0" r="r" b="b"/>
              <a:pathLst>
                <a:path w="40" h="25">
                  <a:moveTo>
                    <a:pt x="40" y="0"/>
                  </a:moveTo>
                  <a:cubicBezTo>
                    <a:pt x="40" y="0"/>
                    <a:pt x="18" y="14"/>
                    <a:pt x="0" y="25"/>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540">
              <a:extLst>
                <a:ext uri="{FF2B5EF4-FFF2-40B4-BE49-F238E27FC236}">
                  <a16:creationId xmlns:a16="http://schemas.microsoft.com/office/drawing/2014/main" id="{F2DDCB65-0761-42A8-B168-9ACCDEABF3B6}"/>
                </a:ext>
              </a:extLst>
            </p:cNvPr>
            <p:cNvSpPr>
              <a:spLocks/>
            </p:cNvSpPr>
            <p:nvPr/>
          </p:nvSpPr>
          <p:spPr bwMode="auto">
            <a:xfrm>
              <a:off x="6108700" y="2355851"/>
              <a:ext cx="290513" cy="155575"/>
            </a:xfrm>
            <a:custGeom>
              <a:avLst/>
              <a:gdLst>
                <a:gd name="T0" fmla="*/ 56 w 56"/>
                <a:gd name="T1" fmla="*/ 0 h 30"/>
                <a:gd name="T2" fmla="*/ 0 w 56"/>
                <a:gd name="T3" fmla="*/ 30 h 30"/>
              </a:gdLst>
              <a:ahLst/>
              <a:cxnLst>
                <a:cxn ang="0">
                  <a:pos x="T0" y="T1"/>
                </a:cxn>
                <a:cxn ang="0">
                  <a:pos x="T2" y="T3"/>
                </a:cxn>
              </a:cxnLst>
              <a:rect l="0" t="0" r="r" b="b"/>
              <a:pathLst>
                <a:path w="56" h="30">
                  <a:moveTo>
                    <a:pt x="56" y="0"/>
                  </a:moveTo>
                  <a:cubicBezTo>
                    <a:pt x="56" y="0"/>
                    <a:pt x="32" y="21"/>
                    <a:pt x="0" y="30"/>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541">
              <a:extLst>
                <a:ext uri="{FF2B5EF4-FFF2-40B4-BE49-F238E27FC236}">
                  <a16:creationId xmlns:a16="http://schemas.microsoft.com/office/drawing/2014/main" id="{6C209FF7-C8CE-43CA-835F-ACCA2BCA46C4}"/>
                </a:ext>
              </a:extLst>
            </p:cNvPr>
            <p:cNvSpPr>
              <a:spLocks/>
            </p:cNvSpPr>
            <p:nvPr/>
          </p:nvSpPr>
          <p:spPr bwMode="auto">
            <a:xfrm>
              <a:off x="6030913" y="2006601"/>
              <a:ext cx="130175" cy="358775"/>
            </a:xfrm>
            <a:custGeom>
              <a:avLst/>
              <a:gdLst>
                <a:gd name="T0" fmla="*/ 0 w 25"/>
                <a:gd name="T1" fmla="*/ 0 h 69"/>
                <a:gd name="T2" fmla="*/ 25 w 25"/>
                <a:gd name="T3" fmla="*/ 69 h 69"/>
              </a:gdLst>
              <a:ahLst/>
              <a:cxnLst>
                <a:cxn ang="0">
                  <a:pos x="T0" y="T1"/>
                </a:cxn>
                <a:cxn ang="0">
                  <a:pos x="T2" y="T3"/>
                </a:cxn>
              </a:cxnLst>
              <a:rect l="0" t="0" r="r" b="b"/>
              <a:pathLst>
                <a:path w="25" h="69">
                  <a:moveTo>
                    <a:pt x="0" y="0"/>
                  </a:moveTo>
                  <a:cubicBezTo>
                    <a:pt x="0" y="0"/>
                    <a:pt x="5" y="53"/>
                    <a:pt x="25" y="69"/>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542">
              <a:extLst>
                <a:ext uri="{FF2B5EF4-FFF2-40B4-BE49-F238E27FC236}">
                  <a16:creationId xmlns:a16="http://schemas.microsoft.com/office/drawing/2014/main" id="{AE766856-B94D-4F43-BB79-5E857A7F66BB}"/>
                </a:ext>
              </a:extLst>
            </p:cNvPr>
            <p:cNvSpPr>
              <a:spLocks/>
            </p:cNvSpPr>
            <p:nvPr/>
          </p:nvSpPr>
          <p:spPr bwMode="auto">
            <a:xfrm>
              <a:off x="5834063" y="2266951"/>
              <a:ext cx="196850" cy="452438"/>
            </a:xfrm>
            <a:custGeom>
              <a:avLst/>
              <a:gdLst>
                <a:gd name="T0" fmla="*/ 0 w 38"/>
                <a:gd name="T1" fmla="*/ 0 h 87"/>
                <a:gd name="T2" fmla="*/ 38 w 38"/>
                <a:gd name="T3" fmla="*/ 87 h 87"/>
              </a:gdLst>
              <a:ahLst/>
              <a:cxnLst>
                <a:cxn ang="0">
                  <a:pos x="T0" y="T1"/>
                </a:cxn>
                <a:cxn ang="0">
                  <a:pos x="T2" y="T3"/>
                </a:cxn>
              </a:cxnLst>
              <a:rect l="0" t="0" r="r" b="b"/>
              <a:pathLst>
                <a:path w="38" h="87">
                  <a:moveTo>
                    <a:pt x="0" y="0"/>
                  </a:moveTo>
                  <a:cubicBezTo>
                    <a:pt x="0" y="0"/>
                    <a:pt x="21" y="69"/>
                    <a:pt x="38" y="87"/>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543">
              <a:extLst>
                <a:ext uri="{FF2B5EF4-FFF2-40B4-BE49-F238E27FC236}">
                  <a16:creationId xmlns:a16="http://schemas.microsoft.com/office/drawing/2014/main" id="{610B56D6-F30D-46BE-8AE3-367F86572A06}"/>
                </a:ext>
              </a:extLst>
            </p:cNvPr>
            <p:cNvSpPr>
              <a:spLocks/>
            </p:cNvSpPr>
            <p:nvPr/>
          </p:nvSpPr>
          <p:spPr bwMode="auto">
            <a:xfrm>
              <a:off x="5683250" y="2662238"/>
              <a:ext cx="217488" cy="352425"/>
            </a:xfrm>
            <a:custGeom>
              <a:avLst/>
              <a:gdLst>
                <a:gd name="T0" fmla="*/ 42 w 42"/>
                <a:gd name="T1" fmla="*/ 68 h 68"/>
                <a:gd name="T2" fmla="*/ 0 w 42"/>
                <a:gd name="T3" fmla="*/ 0 h 68"/>
              </a:gdLst>
              <a:ahLst/>
              <a:cxnLst>
                <a:cxn ang="0">
                  <a:pos x="T0" y="T1"/>
                </a:cxn>
                <a:cxn ang="0">
                  <a:pos x="T2" y="T3"/>
                </a:cxn>
              </a:cxnLst>
              <a:rect l="0" t="0" r="r" b="b"/>
              <a:pathLst>
                <a:path w="42" h="68">
                  <a:moveTo>
                    <a:pt x="42" y="68"/>
                  </a:moveTo>
                  <a:cubicBezTo>
                    <a:pt x="42" y="68"/>
                    <a:pt x="12" y="38"/>
                    <a:pt x="0" y="0"/>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544">
              <a:extLst>
                <a:ext uri="{FF2B5EF4-FFF2-40B4-BE49-F238E27FC236}">
                  <a16:creationId xmlns:a16="http://schemas.microsoft.com/office/drawing/2014/main" id="{742E0DD2-AFCD-4FA2-A379-D435C7758E0E}"/>
                </a:ext>
              </a:extLst>
            </p:cNvPr>
            <p:cNvSpPr>
              <a:spLocks/>
            </p:cNvSpPr>
            <p:nvPr/>
          </p:nvSpPr>
          <p:spPr bwMode="auto">
            <a:xfrm>
              <a:off x="5834063" y="3046413"/>
              <a:ext cx="233363" cy="109538"/>
            </a:xfrm>
            <a:custGeom>
              <a:avLst/>
              <a:gdLst>
                <a:gd name="T0" fmla="*/ 45 w 45"/>
                <a:gd name="T1" fmla="*/ 0 h 21"/>
                <a:gd name="T2" fmla="*/ 0 w 45"/>
                <a:gd name="T3" fmla="*/ 20 h 21"/>
              </a:gdLst>
              <a:ahLst/>
              <a:cxnLst>
                <a:cxn ang="0">
                  <a:pos x="T0" y="T1"/>
                </a:cxn>
                <a:cxn ang="0">
                  <a:pos x="T2" y="T3"/>
                </a:cxn>
              </a:cxnLst>
              <a:rect l="0" t="0" r="r" b="b"/>
              <a:pathLst>
                <a:path w="45" h="21">
                  <a:moveTo>
                    <a:pt x="45" y="0"/>
                  </a:moveTo>
                  <a:cubicBezTo>
                    <a:pt x="45" y="0"/>
                    <a:pt x="15" y="21"/>
                    <a:pt x="0" y="20"/>
                  </a:cubicBezTo>
                </a:path>
              </a:pathLst>
            </a:custGeom>
            <a:noFill/>
            <a:ln w="41275" cap="rnd">
              <a:solidFill>
                <a:srgbClr val="21BF7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545">
              <a:extLst>
                <a:ext uri="{FF2B5EF4-FFF2-40B4-BE49-F238E27FC236}">
                  <a16:creationId xmlns:a16="http://schemas.microsoft.com/office/drawing/2014/main" id="{BBFADE0E-278C-4516-89B8-0C960B3C58A7}"/>
                </a:ext>
              </a:extLst>
            </p:cNvPr>
            <p:cNvSpPr>
              <a:spLocks/>
            </p:cNvSpPr>
            <p:nvPr/>
          </p:nvSpPr>
          <p:spPr bwMode="auto">
            <a:xfrm>
              <a:off x="5594350" y="3000376"/>
              <a:ext cx="203200" cy="212725"/>
            </a:xfrm>
            <a:custGeom>
              <a:avLst/>
              <a:gdLst>
                <a:gd name="T0" fmla="*/ 0 w 39"/>
                <a:gd name="T1" fmla="*/ 0 h 41"/>
                <a:gd name="T2" fmla="*/ 39 w 39"/>
                <a:gd name="T3" fmla="*/ 41 h 41"/>
              </a:gdLst>
              <a:ahLst/>
              <a:cxnLst>
                <a:cxn ang="0">
                  <a:pos x="T0" y="T1"/>
                </a:cxn>
                <a:cxn ang="0">
                  <a:pos x="T2" y="T3"/>
                </a:cxn>
              </a:cxnLst>
              <a:rect l="0" t="0" r="r" b="b"/>
              <a:pathLst>
                <a:path w="39" h="41">
                  <a:moveTo>
                    <a:pt x="0" y="0"/>
                  </a:moveTo>
                  <a:cubicBezTo>
                    <a:pt x="0" y="0"/>
                    <a:pt x="9" y="31"/>
                    <a:pt x="39" y="41"/>
                  </a:cubicBezTo>
                </a:path>
              </a:pathLst>
            </a:custGeom>
            <a:noFill/>
            <a:ln w="41275" cap="rnd">
              <a:solidFill>
                <a:srgbClr val="21BF7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546">
              <a:extLst>
                <a:ext uri="{FF2B5EF4-FFF2-40B4-BE49-F238E27FC236}">
                  <a16:creationId xmlns:a16="http://schemas.microsoft.com/office/drawing/2014/main" id="{85A464A9-DCE8-4B31-8FE8-3E00FD7C53CD}"/>
                </a:ext>
              </a:extLst>
            </p:cNvPr>
            <p:cNvSpPr>
              <a:spLocks/>
            </p:cNvSpPr>
            <p:nvPr/>
          </p:nvSpPr>
          <p:spPr bwMode="auto">
            <a:xfrm>
              <a:off x="5786438" y="2266951"/>
              <a:ext cx="1127125" cy="966788"/>
            </a:xfrm>
            <a:custGeom>
              <a:avLst/>
              <a:gdLst>
                <a:gd name="T0" fmla="*/ 91 w 217"/>
                <a:gd name="T1" fmla="*/ 186 h 186"/>
                <a:gd name="T2" fmla="*/ 199 w 217"/>
                <a:gd name="T3" fmla="*/ 34 h 186"/>
                <a:gd name="T4" fmla="*/ 0 w 217"/>
                <a:gd name="T5" fmla="*/ 186 h 186"/>
                <a:gd name="T6" fmla="*/ 91 w 217"/>
                <a:gd name="T7" fmla="*/ 186 h 186"/>
              </a:gdLst>
              <a:ahLst/>
              <a:cxnLst>
                <a:cxn ang="0">
                  <a:pos x="T0" y="T1"/>
                </a:cxn>
                <a:cxn ang="0">
                  <a:pos x="T2" y="T3"/>
                </a:cxn>
                <a:cxn ang="0">
                  <a:pos x="T4" y="T5"/>
                </a:cxn>
                <a:cxn ang="0">
                  <a:pos x="T6" y="T7"/>
                </a:cxn>
              </a:cxnLst>
              <a:rect l="0" t="0" r="r" b="b"/>
              <a:pathLst>
                <a:path w="217" h="186">
                  <a:moveTo>
                    <a:pt x="91" y="186"/>
                  </a:moveTo>
                  <a:cubicBezTo>
                    <a:pt x="91" y="186"/>
                    <a:pt x="217" y="68"/>
                    <a:pt x="199" y="34"/>
                  </a:cubicBezTo>
                  <a:cubicBezTo>
                    <a:pt x="182" y="0"/>
                    <a:pt x="56" y="90"/>
                    <a:pt x="0" y="186"/>
                  </a:cubicBezTo>
                  <a:lnTo>
                    <a:pt x="91" y="186"/>
                  </a:lnTo>
                  <a:close/>
                </a:path>
              </a:pathLst>
            </a:custGeom>
            <a:solidFill>
              <a:srgbClr val="5ACF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53">
              <a:extLst>
                <a:ext uri="{FF2B5EF4-FFF2-40B4-BE49-F238E27FC236}">
                  <a16:creationId xmlns:a16="http://schemas.microsoft.com/office/drawing/2014/main" id="{13BD41A0-C074-4993-9C75-E08D6E6C75DC}"/>
                </a:ext>
              </a:extLst>
            </p:cNvPr>
            <p:cNvSpPr>
              <a:spLocks/>
            </p:cNvSpPr>
            <p:nvPr/>
          </p:nvSpPr>
          <p:spPr bwMode="auto">
            <a:xfrm>
              <a:off x="6019800" y="2413001"/>
              <a:ext cx="768350" cy="820738"/>
            </a:xfrm>
            <a:custGeom>
              <a:avLst/>
              <a:gdLst>
                <a:gd name="T0" fmla="*/ 148 w 148"/>
                <a:gd name="T1" fmla="*/ 0 h 158"/>
                <a:gd name="T2" fmla="*/ 0 w 148"/>
                <a:gd name="T3" fmla="*/ 158 h 158"/>
              </a:gdLst>
              <a:ahLst/>
              <a:cxnLst>
                <a:cxn ang="0">
                  <a:pos x="T0" y="T1"/>
                </a:cxn>
                <a:cxn ang="0">
                  <a:pos x="T2" y="T3"/>
                </a:cxn>
              </a:cxnLst>
              <a:rect l="0" t="0" r="r" b="b"/>
              <a:pathLst>
                <a:path w="148" h="158">
                  <a:moveTo>
                    <a:pt x="148" y="0"/>
                  </a:moveTo>
                  <a:cubicBezTo>
                    <a:pt x="148" y="0"/>
                    <a:pt x="57" y="72"/>
                    <a:pt x="0" y="158"/>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554">
              <a:extLst>
                <a:ext uri="{FF2B5EF4-FFF2-40B4-BE49-F238E27FC236}">
                  <a16:creationId xmlns:a16="http://schemas.microsoft.com/office/drawing/2014/main" id="{FF8D70B2-04D5-41DA-B16C-DB64B2102652}"/>
                </a:ext>
              </a:extLst>
            </p:cNvPr>
            <p:cNvSpPr>
              <a:spLocks/>
            </p:cNvSpPr>
            <p:nvPr/>
          </p:nvSpPr>
          <p:spPr bwMode="auto">
            <a:xfrm>
              <a:off x="6518275" y="2474913"/>
              <a:ext cx="239713" cy="203200"/>
            </a:xfrm>
            <a:custGeom>
              <a:avLst/>
              <a:gdLst>
                <a:gd name="T0" fmla="*/ 6 w 46"/>
                <a:gd name="T1" fmla="*/ 0 h 39"/>
                <a:gd name="T2" fmla="*/ 3 w 46"/>
                <a:gd name="T3" fmla="*/ 32 h 39"/>
                <a:gd name="T4" fmla="*/ 46 w 46"/>
                <a:gd name="T5" fmla="*/ 36 h 39"/>
              </a:gdLst>
              <a:ahLst/>
              <a:cxnLst>
                <a:cxn ang="0">
                  <a:pos x="T0" y="T1"/>
                </a:cxn>
                <a:cxn ang="0">
                  <a:pos x="T2" y="T3"/>
                </a:cxn>
                <a:cxn ang="0">
                  <a:pos x="T4" y="T5"/>
                </a:cxn>
              </a:cxnLst>
              <a:rect l="0" t="0" r="r" b="b"/>
              <a:pathLst>
                <a:path w="46" h="39">
                  <a:moveTo>
                    <a:pt x="6" y="0"/>
                  </a:moveTo>
                  <a:cubicBezTo>
                    <a:pt x="6" y="0"/>
                    <a:pt x="0" y="11"/>
                    <a:pt x="3" y="32"/>
                  </a:cubicBezTo>
                  <a:cubicBezTo>
                    <a:pt x="3" y="32"/>
                    <a:pt x="28" y="39"/>
                    <a:pt x="46" y="36"/>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555">
              <a:extLst>
                <a:ext uri="{FF2B5EF4-FFF2-40B4-BE49-F238E27FC236}">
                  <a16:creationId xmlns:a16="http://schemas.microsoft.com/office/drawing/2014/main" id="{AA247B1C-8D87-4094-A03A-A3F115896D9A}"/>
                </a:ext>
              </a:extLst>
            </p:cNvPr>
            <p:cNvSpPr>
              <a:spLocks/>
            </p:cNvSpPr>
            <p:nvPr/>
          </p:nvSpPr>
          <p:spPr bwMode="auto">
            <a:xfrm>
              <a:off x="6305550" y="2641601"/>
              <a:ext cx="301625" cy="222250"/>
            </a:xfrm>
            <a:custGeom>
              <a:avLst/>
              <a:gdLst>
                <a:gd name="T0" fmla="*/ 58 w 58"/>
                <a:gd name="T1" fmla="*/ 43 h 43"/>
                <a:gd name="T2" fmla="*/ 6 w 58"/>
                <a:gd name="T3" fmla="*/ 38 h 43"/>
                <a:gd name="T4" fmla="*/ 1 w 58"/>
                <a:gd name="T5" fmla="*/ 0 h 43"/>
              </a:gdLst>
              <a:ahLst/>
              <a:cxnLst>
                <a:cxn ang="0">
                  <a:pos x="T0" y="T1"/>
                </a:cxn>
                <a:cxn ang="0">
                  <a:pos x="T2" y="T3"/>
                </a:cxn>
                <a:cxn ang="0">
                  <a:pos x="T4" y="T5"/>
                </a:cxn>
              </a:cxnLst>
              <a:rect l="0" t="0" r="r" b="b"/>
              <a:pathLst>
                <a:path w="58" h="43">
                  <a:moveTo>
                    <a:pt x="58" y="43"/>
                  </a:moveTo>
                  <a:cubicBezTo>
                    <a:pt x="58" y="43"/>
                    <a:pt x="11" y="42"/>
                    <a:pt x="6" y="38"/>
                  </a:cubicBezTo>
                  <a:cubicBezTo>
                    <a:pt x="0" y="34"/>
                    <a:pt x="1" y="0"/>
                    <a:pt x="1" y="0"/>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556">
              <a:extLst>
                <a:ext uri="{FF2B5EF4-FFF2-40B4-BE49-F238E27FC236}">
                  <a16:creationId xmlns:a16="http://schemas.microsoft.com/office/drawing/2014/main" id="{110E4CD9-95D2-40AB-9121-959D460853EA}"/>
                </a:ext>
              </a:extLst>
            </p:cNvPr>
            <p:cNvSpPr>
              <a:spLocks/>
            </p:cNvSpPr>
            <p:nvPr/>
          </p:nvSpPr>
          <p:spPr bwMode="auto">
            <a:xfrm>
              <a:off x="6067425" y="2863851"/>
              <a:ext cx="347663" cy="214313"/>
            </a:xfrm>
            <a:custGeom>
              <a:avLst/>
              <a:gdLst>
                <a:gd name="T0" fmla="*/ 219 w 219"/>
                <a:gd name="T1" fmla="*/ 135 h 135"/>
                <a:gd name="T2" fmla="*/ 59 w 219"/>
                <a:gd name="T3" fmla="*/ 115 h 135"/>
                <a:gd name="T4" fmla="*/ 0 w 219"/>
                <a:gd name="T5" fmla="*/ 0 h 135"/>
              </a:gdLst>
              <a:ahLst/>
              <a:cxnLst>
                <a:cxn ang="0">
                  <a:pos x="T0" y="T1"/>
                </a:cxn>
                <a:cxn ang="0">
                  <a:pos x="T2" y="T3"/>
                </a:cxn>
                <a:cxn ang="0">
                  <a:pos x="T4" y="T5"/>
                </a:cxn>
              </a:cxnLst>
              <a:rect l="0" t="0" r="r" b="b"/>
              <a:pathLst>
                <a:path w="219" h="135">
                  <a:moveTo>
                    <a:pt x="219" y="135"/>
                  </a:moveTo>
                  <a:lnTo>
                    <a:pt x="59" y="115"/>
                  </a:lnTo>
                  <a:lnTo>
                    <a:pt x="0" y="0"/>
                  </a:ln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62" name="Freeform 558">
            <a:extLst>
              <a:ext uri="{FF2B5EF4-FFF2-40B4-BE49-F238E27FC236}">
                <a16:creationId xmlns:a16="http://schemas.microsoft.com/office/drawing/2014/main" id="{B3B37C9F-98FE-4AD5-9D07-14562475387A}"/>
              </a:ext>
            </a:extLst>
          </p:cNvPr>
          <p:cNvSpPr>
            <a:spLocks/>
          </p:cNvSpPr>
          <p:nvPr/>
        </p:nvSpPr>
        <p:spPr bwMode="auto">
          <a:xfrm flipH="1">
            <a:off x="8626923" y="4789897"/>
            <a:ext cx="2549525" cy="3252788"/>
          </a:xfrm>
          <a:custGeom>
            <a:avLst/>
            <a:gdLst>
              <a:gd name="T0" fmla="*/ 95 w 491"/>
              <a:gd name="T1" fmla="*/ 626 h 626"/>
              <a:gd name="T2" fmla="*/ 102 w 491"/>
              <a:gd name="T3" fmla="*/ 354 h 626"/>
              <a:gd name="T4" fmla="*/ 240 w 491"/>
              <a:gd name="T5" fmla="*/ 179 h 626"/>
              <a:gd name="T6" fmla="*/ 491 w 491"/>
              <a:gd name="T7" fmla="*/ 63 h 626"/>
              <a:gd name="T8" fmla="*/ 352 w 491"/>
              <a:gd name="T9" fmla="*/ 307 h 626"/>
              <a:gd name="T10" fmla="*/ 95 w 491"/>
              <a:gd name="T11" fmla="*/ 626 h 626"/>
            </a:gdLst>
            <a:ahLst/>
            <a:cxnLst>
              <a:cxn ang="0">
                <a:pos x="T0" y="T1"/>
              </a:cxn>
              <a:cxn ang="0">
                <a:pos x="T2" y="T3"/>
              </a:cxn>
              <a:cxn ang="0">
                <a:pos x="T4" y="T5"/>
              </a:cxn>
              <a:cxn ang="0">
                <a:pos x="T6" y="T7"/>
              </a:cxn>
              <a:cxn ang="0">
                <a:pos x="T8" y="T9"/>
              </a:cxn>
              <a:cxn ang="0">
                <a:pos x="T10" y="T11"/>
              </a:cxn>
            </a:cxnLst>
            <a:rect l="0" t="0" r="r" b="b"/>
            <a:pathLst>
              <a:path w="491" h="626">
                <a:moveTo>
                  <a:pt x="95" y="626"/>
                </a:moveTo>
                <a:cubicBezTo>
                  <a:pt x="95" y="626"/>
                  <a:pt x="0" y="500"/>
                  <a:pt x="102" y="354"/>
                </a:cubicBezTo>
                <a:cubicBezTo>
                  <a:pt x="204" y="208"/>
                  <a:pt x="148" y="206"/>
                  <a:pt x="240" y="179"/>
                </a:cubicBezTo>
                <a:cubicBezTo>
                  <a:pt x="332" y="152"/>
                  <a:pt x="347" y="0"/>
                  <a:pt x="491" y="63"/>
                </a:cubicBezTo>
                <a:cubicBezTo>
                  <a:pt x="491" y="63"/>
                  <a:pt x="415" y="203"/>
                  <a:pt x="352" y="307"/>
                </a:cubicBezTo>
                <a:cubicBezTo>
                  <a:pt x="289" y="411"/>
                  <a:pt x="273" y="596"/>
                  <a:pt x="95" y="626"/>
                </a:cubicBezTo>
                <a:close/>
              </a:path>
            </a:pathLst>
          </a:custGeom>
          <a:solidFill>
            <a:srgbClr val="5ACF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59">
            <a:extLst>
              <a:ext uri="{FF2B5EF4-FFF2-40B4-BE49-F238E27FC236}">
                <a16:creationId xmlns:a16="http://schemas.microsoft.com/office/drawing/2014/main" id="{406679BE-9257-4E07-9ED2-471F7AFE0CA5}"/>
              </a:ext>
            </a:extLst>
          </p:cNvPr>
          <p:cNvSpPr>
            <a:spLocks/>
          </p:cNvSpPr>
          <p:nvPr/>
        </p:nvSpPr>
        <p:spPr bwMode="auto">
          <a:xfrm flipH="1">
            <a:off x="8626923" y="5116922"/>
            <a:ext cx="2055813" cy="2940050"/>
          </a:xfrm>
          <a:custGeom>
            <a:avLst/>
            <a:gdLst>
              <a:gd name="T0" fmla="*/ 396 w 396"/>
              <a:gd name="T1" fmla="*/ 0 h 566"/>
              <a:gd name="T2" fmla="*/ 0 w 396"/>
              <a:gd name="T3" fmla="*/ 566 h 566"/>
            </a:gdLst>
            <a:ahLst/>
            <a:cxnLst>
              <a:cxn ang="0">
                <a:pos x="T0" y="T1"/>
              </a:cxn>
              <a:cxn ang="0">
                <a:pos x="T2" y="T3"/>
              </a:cxn>
            </a:cxnLst>
            <a:rect l="0" t="0" r="r" b="b"/>
            <a:pathLst>
              <a:path w="396" h="566">
                <a:moveTo>
                  <a:pt x="396" y="0"/>
                </a:moveTo>
                <a:cubicBezTo>
                  <a:pt x="396" y="0"/>
                  <a:pt x="190" y="53"/>
                  <a:pt x="0" y="566"/>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560">
            <a:extLst>
              <a:ext uri="{FF2B5EF4-FFF2-40B4-BE49-F238E27FC236}">
                <a16:creationId xmlns:a16="http://schemas.microsoft.com/office/drawing/2014/main" id="{3A6120A4-8572-4267-A7EA-BEAE9530EF4B}"/>
              </a:ext>
            </a:extLst>
          </p:cNvPr>
          <p:cNvSpPr>
            <a:spLocks/>
          </p:cNvSpPr>
          <p:nvPr/>
        </p:nvSpPr>
        <p:spPr bwMode="auto">
          <a:xfrm flipH="1">
            <a:off x="8841235" y="5069297"/>
            <a:ext cx="300038" cy="431800"/>
          </a:xfrm>
          <a:custGeom>
            <a:avLst/>
            <a:gdLst>
              <a:gd name="T0" fmla="*/ 0 w 189"/>
              <a:gd name="T1" fmla="*/ 0 h 272"/>
              <a:gd name="T2" fmla="*/ 0 w 189"/>
              <a:gd name="T3" fmla="*/ 239 h 272"/>
              <a:gd name="T4" fmla="*/ 189 w 189"/>
              <a:gd name="T5" fmla="*/ 272 h 272"/>
            </a:gdLst>
            <a:ahLst/>
            <a:cxnLst>
              <a:cxn ang="0">
                <a:pos x="T0" y="T1"/>
              </a:cxn>
              <a:cxn ang="0">
                <a:pos x="T2" y="T3"/>
              </a:cxn>
              <a:cxn ang="0">
                <a:pos x="T4" y="T5"/>
              </a:cxn>
            </a:cxnLst>
            <a:rect l="0" t="0" r="r" b="b"/>
            <a:pathLst>
              <a:path w="189" h="272">
                <a:moveTo>
                  <a:pt x="0" y="0"/>
                </a:moveTo>
                <a:lnTo>
                  <a:pt x="0" y="239"/>
                </a:lnTo>
                <a:lnTo>
                  <a:pt x="189" y="272"/>
                </a:ln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561">
            <a:extLst>
              <a:ext uri="{FF2B5EF4-FFF2-40B4-BE49-F238E27FC236}">
                <a16:creationId xmlns:a16="http://schemas.microsoft.com/office/drawing/2014/main" id="{1743BD67-90B2-4098-9EF0-A441ECFBE4ED}"/>
              </a:ext>
            </a:extLst>
          </p:cNvPr>
          <p:cNvSpPr>
            <a:spLocks/>
          </p:cNvSpPr>
          <p:nvPr/>
        </p:nvSpPr>
        <p:spPr bwMode="auto">
          <a:xfrm flipH="1">
            <a:off x="9115873" y="5501097"/>
            <a:ext cx="498475" cy="488950"/>
          </a:xfrm>
          <a:custGeom>
            <a:avLst/>
            <a:gdLst>
              <a:gd name="T0" fmla="*/ 314 w 314"/>
              <a:gd name="T1" fmla="*/ 308 h 308"/>
              <a:gd name="T2" fmla="*/ 59 w 314"/>
              <a:gd name="T3" fmla="*/ 223 h 308"/>
              <a:gd name="T4" fmla="*/ 0 w 314"/>
              <a:gd name="T5" fmla="*/ 0 h 308"/>
            </a:gdLst>
            <a:ahLst/>
            <a:cxnLst>
              <a:cxn ang="0">
                <a:pos x="T0" y="T1"/>
              </a:cxn>
              <a:cxn ang="0">
                <a:pos x="T2" y="T3"/>
              </a:cxn>
              <a:cxn ang="0">
                <a:pos x="T4" y="T5"/>
              </a:cxn>
            </a:cxnLst>
            <a:rect l="0" t="0" r="r" b="b"/>
            <a:pathLst>
              <a:path w="314" h="308">
                <a:moveTo>
                  <a:pt x="314" y="308"/>
                </a:moveTo>
                <a:lnTo>
                  <a:pt x="59" y="223"/>
                </a:lnTo>
                <a:lnTo>
                  <a:pt x="0" y="0"/>
                </a:ln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Freeform 562">
            <a:extLst>
              <a:ext uri="{FF2B5EF4-FFF2-40B4-BE49-F238E27FC236}">
                <a16:creationId xmlns:a16="http://schemas.microsoft.com/office/drawing/2014/main" id="{41AC76BC-CBC9-48A6-B3C8-6428D262D8EE}"/>
              </a:ext>
            </a:extLst>
          </p:cNvPr>
          <p:cNvSpPr>
            <a:spLocks/>
          </p:cNvSpPr>
          <p:nvPr/>
        </p:nvSpPr>
        <p:spPr bwMode="auto">
          <a:xfrm flipH="1">
            <a:off x="9411148" y="5848759"/>
            <a:ext cx="800100" cy="650875"/>
          </a:xfrm>
          <a:custGeom>
            <a:avLst/>
            <a:gdLst>
              <a:gd name="T0" fmla="*/ 0 w 504"/>
              <a:gd name="T1" fmla="*/ 0 h 410"/>
              <a:gd name="T2" fmla="*/ 206 w 504"/>
              <a:gd name="T3" fmla="*/ 331 h 410"/>
              <a:gd name="T4" fmla="*/ 504 w 504"/>
              <a:gd name="T5" fmla="*/ 410 h 410"/>
            </a:gdLst>
            <a:ahLst/>
            <a:cxnLst>
              <a:cxn ang="0">
                <a:pos x="T0" y="T1"/>
              </a:cxn>
              <a:cxn ang="0">
                <a:pos x="T2" y="T3"/>
              </a:cxn>
              <a:cxn ang="0">
                <a:pos x="T4" y="T5"/>
              </a:cxn>
            </a:cxnLst>
            <a:rect l="0" t="0" r="r" b="b"/>
            <a:pathLst>
              <a:path w="504" h="410">
                <a:moveTo>
                  <a:pt x="0" y="0"/>
                </a:moveTo>
                <a:lnTo>
                  <a:pt x="206" y="331"/>
                </a:lnTo>
                <a:lnTo>
                  <a:pt x="504" y="410"/>
                </a:ln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Freeform 563">
            <a:extLst>
              <a:ext uri="{FF2B5EF4-FFF2-40B4-BE49-F238E27FC236}">
                <a16:creationId xmlns:a16="http://schemas.microsoft.com/office/drawing/2014/main" id="{F6855BE7-E04D-4122-B05D-2634754A4031}"/>
              </a:ext>
            </a:extLst>
          </p:cNvPr>
          <p:cNvSpPr>
            <a:spLocks/>
          </p:cNvSpPr>
          <p:nvPr/>
        </p:nvSpPr>
        <p:spPr bwMode="auto">
          <a:xfrm flipH="1">
            <a:off x="9639748" y="6472647"/>
            <a:ext cx="882650" cy="550863"/>
          </a:xfrm>
          <a:custGeom>
            <a:avLst/>
            <a:gdLst>
              <a:gd name="T0" fmla="*/ 0 w 556"/>
              <a:gd name="T1" fmla="*/ 0 h 347"/>
              <a:gd name="T2" fmla="*/ 209 w 556"/>
              <a:gd name="T3" fmla="*/ 278 h 347"/>
              <a:gd name="T4" fmla="*/ 556 w 556"/>
              <a:gd name="T5" fmla="*/ 347 h 347"/>
            </a:gdLst>
            <a:ahLst/>
            <a:cxnLst>
              <a:cxn ang="0">
                <a:pos x="T0" y="T1"/>
              </a:cxn>
              <a:cxn ang="0">
                <a:pos x="T2" y="T3"/>
              </a:cxn>
              <a:cxn ang="0">
                <a:pos x="T4" y="T5"/>
              </a:cxn>
            </a:cxnLst>
            <a:rect l="0" t="0" r="r" b="b"/>
            <a:pathLst>
              <a:path w="556" h="347">
                <a:moveTo>
                  <a:pt x="0" y="0"/>
                </a:moveTo>
                <a:lnTo>
                  <a:pt x="209" y="278"/>
                </a:lnTo>
                <a:lnTo>
                  <a:pt x="556" y="347"/>
                </a:ln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Freeform 564">
            <a:extLst>
              <a:ext uri="{FF2B5EF4-FFF2-40B4-BE49-F238E27FC236}">
                <a16:creationId xmlns:a16="http://schemas.microsoft.com/office/drawing/2014/main" id="{20BB357D-8244-4960-BF25-33E950329D4B}"/>
              </a:ext>
            </a:extLst>
          </p:cNvPr>
          <p:cNvSpPr>
            <a:spLocks/>
          </p:cNvSpPr>
          <p:nvPr/>
        </p:nvSpPr>
        <p:spPr bwMode="auto">
          <a:xfrm flipH="1">
            <a:off x="9914386" y="7028272"/>
            <a:ext cx="930275" cy="534988"/>
          </a:xfrm>
          <a:custGeom>
            <a:avLst/>
            <a:gdLst>
              <a:gd name="T0" fmla="*/ 586 w 586"/>
              <a:gd name="T1" fmla="*/ 337 h 337"/>
              <a:gd name="T2" fmla="*/ 239 w 586"/>
              <a:gd name="T3" fmla="*/ 308 h 337"/>
              <a:gd name="T4" fmla="*/ 0 w 586"/>
              <a:gd name="T5" fmla="*/ 0 h 337"/>
            </a:gdLst>
            <a:ahLst/>
            <a:cxnLst>
              <a:cxn ang="0">
                <a:pos x="T0" y="T1"/>
              </a:cxn>
              <a:cxn ang="0">
                <a:pos x="T2" y="T3"/>
              </a:cxn>
              <a:cxn ang="0">
                <a:pos x="T4" y="T5"/>
              </a:cxn>
            </a:cxnLst>
            <a:rect l="0" t="0" r="r" b="b"/>
            <a:pathLst>
              <a:path w="586" h="337">
                <a:moveTo>
                  <a:pt x="586" y="337"/>
                </a:moveTo>
                <a:lnTo>
                  <a:pt x="239" y="308"/>
                </a:lnTo>
                <a:lnTo>
                  <a:pt x="0" y="0"/>
                </a:ln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Freeform 565">
            <a:extLst>
              <a:ext uri="{FF2B5EF4-FFF2-40B4-BE49-F238E27FC236}">
                <a16:creationId xmlns:a16="http://schemas.microsoft.com/office/drawing/2014/main" id="{D0FB6326-E403-46E3-90DF-CE63C93E5FF0}"/>
              </a:ext>
            </a:extLst>
          </p:cNvPr>
          <p:cNvSpPr>
            <a:spLocks/>
          </p:cNvSpPr>
          <p:nvPr/>
        </p:nvSpPr>
        <p:spPr bwMode="auto">
          <a:xfrm flipH="1">
            <a:off x="9925498" y="5023259"/>
            <a:ext cx="2279650" cy="1828800"/>
          </a:xfrm>
          <a:custGeom>
            <a:avLst/>
            <a:gdLst>
              <a:gd name="T0" fmla="*/ 0 w 439"/>
              <a:gd name="T1" fmla="*/ 352 h 352"/>
              <a:gd name="T2" fmla="*/ 54 w 439"/>
              <a:gd name="T3" fmla="*/ 160 h 352"/>
              <a:gd name="T4" fmla="*/ 58 w 439"/>
              <a:gd name="T5" fmla="*/ 275 h 352"/>
              <a:gd name="T6" fmla="*/ 160 w 439"/>
              <a:gd name="T7" fmla="*/ 20 h 352"/>
              <a:gd name="T8" fmla="*/ 112 w 439"/>
              <a:gd name="T9" fmla="*/ 253 h 352"/>
              <a:gd name="T10" fmla="*/ 258 w 439"/>
              <a:gd name="T11" fmla="*/ 19 h 352"/>
              <a:gd name="T12" fmla="*/ 242 w 439"/>
              <a:gd name="T13" fmla="*/ 96 h 352"/>
              <a:gd name="T14" fmla="*/ 379 w 439"/>
              <a:gd name="T15" fmla="*/ 19 h 352"/>
              <a:gd name="T16" fmla="*/ 302 w 439"/>
              <a:gd name="T17" fmla="*/ 122 h 352"/>
              <a:gd name="T18" fmla="*/ 435 w 439"/>
              <a:gd name="T19" fmla="*/ 133 h 352"/>
              <a:gd name="T20" fmla="*/ 273 w 439"/>
              <a:gd name="T21" fmla="*/ 229 h 352"/>
              <a:gd name="T22" fmla="*/ 391 w 439"/>
              <a:gd name="T23" fmla="*/ 247 h 352"/>
              <a:gd name="T24" fmla="*/ 251 w 439"/>
              <a:gd name="T25" fmla="*/ 309 h 352"/>
              <a:gd name="T26" fmla="*/ 320 w 439"/>
              <a:gd name="T27" fmla="*/ 352 h 352"/>
              <a:gd name="T28" fmla="*/ 0 w 439"/>
              <a:gd name="T29"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9" h="352">
                <a:moveTo>
                  <a:pt x="0" y="352"/>
                </a:moveTo>
                <a:cubicBezTo>
                  <a:pt x="0" y="352"/>
                  <a:pt x="41" y="160"/>
                  <a:pt x="54" y="160"/>
                </a:cubicBezTo>
                <a:cubicBezTo>
                  <a:pt x="67" y="160"/>
                  <a:pt x="58" y="275"/>
                  <a:pt x="58" y="275"/>
                </a:cubicBezTo>
                <a:cubicBezTo>
                  <a:pt x="58" y="275"/>
                  <a:pt x="134" y="0"/>
                  <a:pt x="160" y="20"/>
                </a:cubicBezTo>
                <a:cubicBezTo>
                  <a:pt x="185" y="40"/>
                  <a:pt x="112" y="253"/>
                  <a:pt x="112" y="253"/>
                </a:cubicBezTo>
                <a:cubicBezTo>
                  <a:pt x="112" y="253"/>
                  <a:pt x="238" y="22"/>
                  <a:pt x="258" y="19"/>
                </a:cubicBezTo>
                <a:cubicBezTo>
                  <a:pt x="278" y="16"/>
                  <a:pt x="242" y="96"/>
                  <a:pt x="242" y="96"/>
                </a:cubicBezTo>
                <a:cubicBezTo>
                  <a:pt x="242" y="96"/>
                  <a:pt x="359" y="4"/>
                  <a:pt x="379" y="19"/>
                </a:cubicBezTo>
                <a:cubicBezTo>
                  <a:pt x="399" y="34"/>
                  <a:pt x="302" y="122"/>
                  <a:pt x="302" y="122"/>
                </a:cubicBezTo>
                <a:cubicBezTo>
                  <a:pt x="302" y="122"/>
                  <a:pt x="431" y="99"/>
                  <a:pt x="435" y="133"/>
                </a:cubicBezTo>
                <a:cubicBezTo>
                  <a:pt x="439" y="167"/>
                  <a:pt x="273" y="229"/>
                  <a:pt x="273" y="229"/>
                </a:cubicBezTo>
                <a:cubicBezTo>
                  <a:pt x="273" y="229"/>
                  <a:pt x="389" y="225"/>
                  <a:pt x="391" y="247"/>
                </a:cubicBezTo>
                <a:cubicBezTo>
                  <a:pt x="392" y="270"/>
                  <a:pt x="251" y="309"/>
                  <a:pt x="251" y="309"/>
                </a:cubicBezTo>
                <a:cubicBezTo>
                  <a:pt x="251" y="309"/>
                  <a:pt x="302" y="305"/>
                  <a:pt x="320" y="352"/>
                </a:cubicBezTo>
                <a:lnTo>
                  <a:pt x="0" y="352"/>
                </a:lnTo>
                <a:close/>
              </a:path>
            </a:pathLst>
          </a:custGeom>
          <a:solidFill>
            <a:srgbClr val="C7EB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566">
            <a:extLst>
              <a:ext uri="{FF2B5EF4-FFF2-40B4-BE49-F238E27FC236}">
                <a16:creationId xmlns:a16="http://schemas.microsoft.com/office/drawing/2014/main" id="{DEB01C27-773A-478F-BEE8-B5F935313F9C}"/>
              </a:ext>
            </a:extLst>
          </p:cNvPr>
          <p:cNvSpPr>
            <a:spLocks/>
          </p:cNvSpPr>
          <p:nvPr/>
        </p:nvSpPr>
        <p:spPr bwMode="auto">
          <a:xfrm flipH="1">
            <a:off x="9712773" y="4769259"/>
            <a:ext cx="196850" cy="228600"/>
          </a:xfrm>
          <a:custGeom>
            <a:avLst/>
            <a:gdLst>
              <a:gd name="T0" fmla="*/ 28 w 38"/>
              <a:gd name="T1" fmla="*/ 44 h 44"/>
              <a:gd name="T2" fmla="*/ 16 w 38"/>
              <a:gd name="T3" fmla="*/ 0 h 44"/>
              <a:gd name="T4" fmla="*/ 28 w 38"/>
              <a:gd name="T5" fmla="*/ 44 h 44"/>
            </a:gdLst>
            <a:ahLst/>
            <a:cxnLst>
              <a:cxn ang="0">
                <a:pos x="T0" y="T1"/>
              </a:cxn>
              <a:cxn ang="0">
                <a:pos x="T2" y="T3"/>
              </a:cxn>
              <a:cxn ang="0">
                <a:pos x="T4" y="T5"/>
              </a:cxn>
            </a:cxnLst>
            <a:rect l="0" t="0" r="r" b="b"/>
            <a:pathLst>
              <a:path w="38" h="44">
                <a:moveTo>
                  <a:pt x="28" y="44"/>
                </a:moveTo>
                <a:cubicBezTo>
                  <a:pt x="28" y="44"/>
                  <a:pt x="38" y="11"/>
                  <a:pt x="16" y="0"/>
                </a:cubicBezTo>
                <a:cubicBezTo>
                  <a:pt x="16" y="0"/>
                  <a:pt x="0" y="33"/>
                  <a:pt x="28" y="44"/>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567">
            <a:extLst>
              <a:ext uri="{FF2B5EF4-FFF2-40B4-BE49-F238E27FC236}">
                <a16:creationId xmlns:a16="http://schemas.microsoft.com/office/drawing/2014/main" id="{7BEB126F-3A5C-449E-A7A2-01C3CDDBCBFA}"/>
              </a:ext>
            </a:extLst>
          </p:cNvPr>
          <p:cNvSpPr>
            <a:spLocks noEditPoints="1"/>
          </p:cNvSpPr>
          <p:nvPr/>
        </p:nvSpPr>
        <p:spPr bwMode="auto">
          <a:xfrm flipH="1">
            <a:off x="9701661" y="4758147"/>
            <a:ext cx="177800" cy="254000"/>
          </a:xfrm>
          <a:custGeom>
            <a:avLst/>
            <a:gdLst>
              <a:gd name="T0" fmla="*/ 24 w 34"/>
              <a:gd name="T1" fmla="*/ 49 h 49"/>
              <a:gd name="T2" fmla="*/ 22 w 34"/>
              <a:gd name="T3" fmla="*/ 48 h 49"/>
              <a:gd name="T4" fmla="*/ 6 w 34"/>
              <a:gd name="T5" fmla="*/ 33 h 49"/>
              <a:gd name="T6" fmla="*/ 9 w 34"/>
              <a:gd name="T7" fmla="*/ 2 h 49"/>
              <a:gd name="T8" fmla="*/ 9 w 34"/>
              <a:gd name="T9" fmla="*/ 0 h 49"/>
              <a:gd name="T10" fmla="*/ 11 w 34"/>
              <a:gd name="T11" fmla="*/ 1 h 49"/>
              <a:gd name="T12" fmla="*/ 24 w 34"/>
              <a:gd name="T13" fmla="*/ 47 h 49"/>
              <a:gd name="T14" fmla="*/ 24 w 34"/>
              <a:gd name="T15" fmla="*/ 49 h 49"/>
              <a:gd name="T16" fmla="*/ 11 w 34"/>
              <a:gd name="T17" fmla="*/ 5 h 49"/>
              <a:gd name="T18" fmla="*/ 9 w 34"/>
              <a:gd name="T19" fmla="*/ 31 h 49"/>
              <a:gd name="T20" fmla="*/ 21 w 34"/>
              <a:gd name="T21" fmla="*/ 44 h 49"/>
              <a:gd name="T22" fmla="*/ 11 w 34"/>
              <a:gd name="T23" fmla="*/ 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24" y="49"/>
                </a:moveTo>
                <a:cubicBezTo>
                  <a:pt x="22" y="48"/>
                  <a:pt x="22" y="48"/>
                  <a:pt x="22" y="48"/>
                </a:cubicBezTo>
                <a:cubicBezTo>
                  <a:pt x="14" y="45"/>
                  <a:pt x="9" y="40"/>
                  <a:pt x="6" y="33"/>
                </a:cubicBezTo>
                <a:cubicBezTo>
                  <a:pt x="0" y="19"/>
                  <a:pt x="8" y="2"/>
                  <a:pt x="9" y="2"/>
                </a:cubicBezTo>
                <a:cubicBezTo>
                  <a:pt x="9" y="0"/>
                  <a:pt x="9" y="0"/>
                  <a:pt x="9" y="0"/>
                </a:cubicBezTo>
                <a:cubicBezTo>
                  <a:pt x="11" y="1"/>
                  <a:pt x="11" y="1"/>
                  <a:pt x="11" y="1"/>
                </a:cubicBezTo>
                <a:cubicBezTo>
                  <a:pt x="34" y="12"/>
                  <a:pt x="25" y="45"/>
                  <a:pt x="24" y="47"/>
                </a:cubicBezTo>
                <a:lnTo>
                  <a:pt x="24" y="49"/>
                </a:lnTo>
                <a:close/>
                <a:moveTo>
                  <a:pt x="11" y="5"/>
                </a:moveTo>
                <a:cubicBezTo>
                  <a:pt x="9" y="9"/>
                  <a:pt x="5" y="21"/>
                  <a:pt x="9" y="31"/>
                </a:cubicBezTo>
                <a:cubicBezTo>
                  <a:pt x="11" y="37"/>
                  <a:pt x="15" y="41"/>
                  <a:pt x="21" y="44"/>
                </a:cubicBezTo>
                <a:cubicBezTo>
                  <a:pt x="23" y="37"/>
                  <a:pt x="27" y="14"/>
                  <a:pt x="11" y="5"/>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568">
            <a:extLst>
              <a:ext uri="{FF2B5EF4-FFF2-40B4-BE49-F238E27FC236}">
                <a16:creationId xmlns:a16="http://schemas.microsoft.com/office/drawing/2014/main" id="{399BB684-352C-4774-9E2E-145D7FB7B43C}"/>
              </a:ext>
            </a:extLst>
          </p:cNvPr>
          <p:cNvSpPr>
            <a:spLocks/>
          </p:cNvSpPr>
          <p:nvPr/>
        </p:nvSpPr>
        <p:spPr bwMode="auto">
          <a:xfrm flipH="1">
            <a:off x="9941373" y="5002622"/>
            <a:ext cx="196850" cy="228600"/>
          </a:xfrm>
          <a:custGeom>
            <a:avLst/>
            <a:gdLst>
              <a:gd name="T0" fmla="*/ 28 w 38"/>
              <a:gd name="T1" fmla="*/ 44 h 44"/>
              <a:gd name="T2" fmla="*/ 16 w 38"/>
              <a:gd name="T3" fmla="*/ 0 h 44"/>
              <a:gd name="T4" fmla="*/ 28 w 38"/>
              <a:gd name="T5" fmla="*/ 44 h 44"/>
            </a:gdLst>
            <a:ahLst/>
            <a:cxnLst>
              <a:cxn ang="0">
                <a:pos x="T0" y="T1"/>
              </a:cxn>
              <a:cxn ang="0">
                <a:pos x="T2" y="T3"/>
              </a:cxn>
              <a:cxn ang="0">
                <a:pos x="T4" y="T5"/>
              </a:cxn>
            </a:cxnLst>
            <a:rect l="0" t="0" r="r" b="b"/>
            <a:pathLst>
              <a:path w="38" h="44">
                <a:moveTo>
                  <a:pt x="28" y="44"/>
                </a:moveTo>
                <a:cubicBezTo>
                  <a:pt x="28" y="44"/>
                  <a:pt x="38" y="11"/>
                  <a:pt x="16" y="0"/>
                </a:cubicBezTo>
                <a:cubicBezTo>
                  <a:pt x="16" y="0"/>
                  <a:pt x="0" y="33"/>
                  <a:pt x="28" y="44"/>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569">
            <a:extLst>
              <a:ext uri="{FF2B5EF4-FFF2-40B4-BE49-F238E27FC236}">
                <a16:creationId xmlns:a16="http://schemas.microsoft.com/office/drawing/2014/main" id="{C2AB65E1-7EB5-4948-8860-3F02A120A082}"/>
              </a:ext>
            </a:extLst>
          </p:cNvPr>
          <p:cNvSpPr>
            <a:spLocks noEditPoints="1"/>
          </p:cNvSpPr>
          <p:nvPr/>
        </p:nvSpPr>
        <p:spPr bwMode="auto">
          <a:xfrm flipH="1">
            <a:off x="9930260" y="4991509"/>
            <a:ext cx="176213" cy="255588"/>
          </a:xfrm>
          <a:custGeom>
            <a:avLst/>
            <a:gdLst>
              <a:gd name="T0" fmla="*/ 24 w 34"/>
              <a:gd name="T1" fmla="*/ 49 h 49"/>
              <a:gd name="T2" fmla="*/ 22 w 34"/>
              <a:gd name="T3" fmla="*/ 48 h 49"/>
              <a:gd name="T4" fmla="*/ 6 w 34"/>
              <a:gd name="T5" fmla="*/ 33 h 49"/>
              <a:gd name="T6" fmla="*/ 8 w 34"/>
              <a:gd name="T7" fmla="*/ 1 h 49"/>
              <a:gd name="T8" fmla="*/ 9 w 34"/>
              <a:gd name="T9" fmla="*/ 0 h 49"/>
              <a:gd name="T10" fmla="*/ 11 w 34"/>
              <a:gd name="T11" fmla="*/ 1 h 49"/>
              <a:gd name="T12" fmla="*/ 24 w 34"/>
              <a:gd name="T13" fmla="*/ 47 h 49"/>
              <a:gd name="T14" fmla="*/ 24 w 34"/>
              <a:gd name="T15" fmla="*/ 49 h 49"/>
              <a:gd name="T16" fmla="*/ 11 w 34"/>
              <a:gd name="T17" fmla="*/ 5 h 49"/>
              <a:gd name="T18" fmla="*/ 9 w 34"/>
              <a:gd name="T19" fmla="*/ 31 h 49"/>
              <a:gd name="T20" fmla="*/ 21 w 34"/>
              <a:gd name="T21" fmla="*/ 44 h 49"/>
              <a:gd name="T22" fmla="*/ 11 w 34"/>
              <a:gd name="T23" fmla="*/ 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24" y="49"/>
                </a:moveTo>
                <a:cubicBezTo>
                  <a:pt x="22" y="48"/>
                  <a:pt x="22" y="48"/>
                  <a:pt x="22" y="48"/>
                </a:cubicBezTo>
                <a:cubicBezTo>
                  <a:pt x="14" y="45"/>
                  <a:pt x="8" y="40"/>
                  <a:pt x="6" y="33"/>
                </a:cubicBezTo>
                <a:cubicBezTo>
                  <a:pt x="0" y="19"/>
                  <a:pt x="8" y="2"/>
                  <a:pt x="8" y="1"/>
                </a:cubicBezTo>
                <a:cubicBezTo>
                  <a:pt x="9" y="0"/>
                  <a:pt x="9" y="0"/>
                  <a:pt x="9" y="0"/>
                </a:cubicBezTo>
                <a:cubicBezTo>
                  <a:pt x="11" y="1"/>
                  <a:pt x="11" y="1"/>
                  <a:pt x="11" y="1"/>
                </a:cubicBezTo>
                <a:cubicBezTo>
                  <a:pt x="34" y="12"/>
                  <a:pt x="25" y="45"/>
                  <a:pt x="24" y="47"/>
                </a:cubicBezTo>
                <a:lnTo>
                  <a:pt x="24" y="49"/>
                </a:lnTo>
                <a:close/>
                <a:moveTo>
                  <a:pt x="11" y="5"/>
                </a:moveTo>
                <a:cubicBezTo>
                  <a:pt x="9" y="9"/>
                  <a:pt x="5" y="21"/>
                  <a:pt x="9" y="31"/>
                </a:cubicBezTo>
                <a:cubicBezTo>
                  <a:pt x="11" y="37"/>
                  <a:pt x="15" y="41"/>
                  <a:pt x="21" y="44"/>
                </a:cubicBezTo>
                <a:cubicBezTo>
                  <a:pt x="23" y="37"/>
                  <a:pt x="26" y="14"/>
                  <a:pt x="11" y="5"/>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570">
            <a:extLst>
              <a:ext uri="{FF2B5EF4-FFF2-40B4-BE49-F238E27FC236}">
                <a16:creationId xmlns:a16="http://schemas.microsoft.com/office/drawing/2014/main" id="{D476353E-A544-4FF3-82B9-3529476B70C3}"/>
              </a:ext>
            </a:extLst>
          </p:cNvPr>
          <p:cNvSpPr>
            <a:spLocks/>
          </p:cNvSpPr>
          <p:nvPr/>
        </p:nvSpPr>
        <p:spPr bwMode="auto">
          <a:xfrm flipH="1">
            <a:off x="10190610" y="5304247"/>
            <a:ext cx="192088" cy="228600"/>
          </a:xfrm>
          <a:custGeom>
            <a:avLst/>
            <a:gdLst>
              <a:gd name="T0" fmla="*/ 28 w 37"/>
              <a:gd name="T1" fmla="*/ 44 h 44"/>
              <a:gd name="T2" fmla="*/ 15 w 37"/>
              <a:gd name="T3" fmla="*/ 0 h 44"/>
              <a:gd name="T4" fmla="*/ 28 w 37"/>
              <a:gd name="T5" fmla="*/ 44 h 44"/>
            </a:gdLst>
            <a:ahLst/>
            <a:cxnLst>
              <a:cxn ang="0">
                <a:pos x="T0" y="T1"/>
              </a:cxn>
              <a:cxn ang="0">
                <a:pos x="T2" y="T3"/>
              </a:cxn>
              <a:cxn ang="0">
                <a:pos x="T4" y="T5"/>
              </a:cxn>
            </a:cxnLst>
            <a:rect l="0" t="0" r="r" b="b"/>
            <a:pathLst>
              <a:path w="37" h="44">
                <a:moveTo>
                  <a:pt x="28" y="44"/>
                </a:moveTo>
                <a:cubicBezTo>
                  <a:pt x="28" y="44"/>
                  <a:pt x="37" y="11"/>
                  <a:pt x="15" y="0"/>
                </a:cubicBezTo>
                <a:cubicBezTo>
                  <a:pt x="15" y="0"/>
                  <a:pt x="0" y="33"/>
                  <a:pt x="28" y="44"/>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571">
            <a:extLst>
              <a:ext uri="{FF2B5EF4-FFF2-40B4-BE49-F238E27FC236}">
                <a16:creationId xmlns:a16="http://schemas.microsoft.com/office/drawing/2014/main" id="{6B6BC7CB-5732-423C-ABAA-DF3B4508EABB}"/>
              </a:ext>
            </a:extLst>
          </p:cNvPr>
          <p:cNvSpPr>
            <a:spLocks noEditPoints="1"/>
          </p:cNvSpPr>
          <p:nvPr/>
        </p:nvSpPr>
        <p:spPr bwMode="auto">
          <a:xfrm flipH="1">
            <a:off x="10179498" y="5293134"/>
            <a:ext cx="171450" cy="249238"/>
          </a:xfrm>
          <a:custGeom>
            <a:avLst/>
            <a:gdLst>
              <a:gd name="T0" fmla="*/ 23 w 33"/>
              <a:gd name="T1" fmla="*/ 48 h 48"/>
              <a:gd name="T2" fmla="*/ 21 w 33"/>
              <a:gd name="T3" fmla="*/ 48 h 48"/>
              <a:gd name="T4" fmla="*/ 5 w 33"/>
              <a:gd name="T5" fmla="*/ 32 h 48"/>
              <a:gd name="T6" fmla="*/ 8 w 33"/>
              <a:gd name="T7" fmla="*/ 1 h 48"/>
              <a:gd name="T8" fmla="*/ 8 w 33"/>
              <a:gd name="T9" fmla="*/ 0 h 48"/>
              <a:gd name="T10" fmla="*/ 10 w 33"/>
              <a:gd name="T11" fmla="*/ 0 h 48"/>
              <a:gd name="T12" fmla="*/ 23 w 33"/>
              <a:gd name="T13" fmla="*/ 47 h 48"/>
              <a:gd name="T14" fmla="*/ 23 w 33"/>
              <a:gd name="T15" fmla="*/ 48 h 48"/>
              <a:gd name="T16" fmla="*/ 10 w 33"/>
              <a:gd name="T17" fmla="*/ 5 h 48"/>
              <a:gd name="T18" fmla="*/ 8 w 33"/>
              <a:gd name="T19" fmla="*/ 31 h 48"/>
              <a:gd name="T20" fmla="*/ 20 w 33"/>
              <a:gd name="T21" fmla="*/ 43 h 48"/>
              <a:gd name="T22" fmla="*/ 10 w 33"/>
              <a:gd name="T23"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48">
                <a:moveTo>
                  <a:pt x="23" y="48"/>
                </a:moveTo>
                <a:cubicBezTo>
                  <a:pt x="21" y="48"/>
                  <a:pt x="21" y="48"/>
                  <a:pt x="21" y="48"/>
                </a:cubicBezTo>
                <a:cubicBezTo>
                  <a:pt x="13" y="44"/>
                  <a:pt x="8" y="39"/>
                  <a:pt x="5" y="32"/>
                </a:cubicBezTo>
                <a:cubicBezTo>
                  <a:pt x="0" y="18"/>
                  <a:pt x="7" y="2"/>
                  <a:pt x="8" y="1"/>
                </a:cubicBezTo>
                <a:cubicBezTo>
                  <a:pt x="8" y="0"/>
                  <a:pt x="8" y="0"/>
                  <a:pt x="8" y="0"/>
                </a:cubicBezTo>
                <a:cubicBezTo>
                  <a:pt x="10" y="0"/>
                  <a:pt x="10" y="0"/>
                  <a:pt x="10" y="0"/>
                </a:cubicBezTo>
                <a:cubicBezTo>
                  <a:pt x="33" y="12"/>
                  <a:pt x="24" y="45"/>
                  <a:pt x="23" y="47"/>
                </a:cubicBezTo>
                <a:lnTo>
                  <a:pt x="23" y="48"/>
                </a:lnTo>
                <a:close/>
                <a:moveTo>
                  <a:pt x="10" y="5"/>
                </a:moveTo>
                <a:cubicBezTo>
                  <a:pt x="9" y="9"/>
                  <a:pt x="5" y="21"/>
                  <a:pt x="8" y="31"/>
                </a:cubicBezTo>
                <a:cubicBezTo>
                  <a:pt x="11" y="37"/>
                  <a:pt x="15" y="41"/>
                  <a:pt x="20" y="43"/>
                </a:cubicBezTo>
                <a:cubicBezTo>
                  <a:pt x="22" y="37"/>
                  <a:pt x="26" y="14"/>
                  <a:pt x="10" y="5"/>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572">
            <a:extLst>
              <a:ext uri="{FF2B5EF4-FFF2-40B4-BE49-F238E27FC236}">
                <a16:creationId xmlns:a16="http://schemas.microsoft.com/office/drawing/2014/main" id="{E29E48B2-3EF0-4FBC-A232-80214E58FEAA}"/>
              </a:ext>
            </a:extLst>
          </p:cNvPr>
          <p:cNvSpPr>
            <a:spLocks/>
          </p:cNvSpPr>
          <p:nvPr/>
        </p:nvSpPr>
        <p:spPr bwMode="auto">
          <a:xfrm flipH="1">
            <a:off x="10428736" y="5626509"/>
            <a:ext cx="155575" cy="185738"/>
          </a:xfrm>
          <a:custGeom>
            <a:avLst/>
            <a:gdLst>
              <a:gd name="T0" fmla="*/ 30 w 30"/>
              <a:gd name="T1" fmla="*/ 36 h 36"/>
              <a:gd name="T2" fmla="*/ 2 w 30"/>
              <a:gd name="T3" fmla="*/ 0 h 36"/>
              <a:gd name="T4" fmla="*/ 30 w 30"/>
              <a:gd name="T5" fmla="*/ 36 h 36"/>
            </a:gdLst>
            <a:ahLst/>
            <a:cxnLst>
              <a:cxn ang="0">
                <a:pos x="T0" y="T1"/>
              </a:cxn>
              <a:cxn ang="0">
                <a:pos x="T2" y="T3"/>
              </a:cxn>
              <a:cxn ang="0">
                <a:pos x="T4" y="T5"/>
              </a:cxn>
            </a:cxnLst>
            <a:rect l="0" t="0" r="r" b="b"/>
            <a:pathLst>
              <a:path w="30" h="36">
                <a:moveTo>
                  <a:pt x="30" y="36"/>
                </a:moveTo>
                <a:cubicBezTo>
                  <a:pt x="30" y="36"/>
                  <a:pt x="26" y="2"/>
                  <a:pt x="2" y="0"/>
                </a:cubicBezTo>
                <a:cubicBezTo>
                  <a:pt x="2" y="0"/>
                  <a:pt x="0" y="36"/>
                  <a:pt x="30" y="36"/>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573">
            <a:extLst>
              <a:ext uri="{FF2B5EF4-FFF2-40B4-BE49-F238E27FC236}">
                <a16:creationId xmlns:a16="http://schemas.microsoft.com/office/drawing/2014/main" id="{486B6C16-8CC9-43BA-ADCB-6D8BEF88407A}"/>
              </a:ext>
            </a:extLst>
          </p:cNvPr>
          <p:cNvSpPr>
            <a:spLocks noEditPoints="1"/>
          </p:cNvSpPr>
          <p:nvPr/>
        </p:nvSpPr>
        <p:spPr bwMode="auto">
          <a:xfrm flipH="1">
            <a:off x="10419211" y="5615397"/>
            <a:ext cx="171450" cy="207963"/>
          </a:xfrm>
          <a:custGeom>
            <a:avLst/>
            <a:gdLst>
              <a:gd name="T0" fmla="*/ 33 w 33"/>
              <a:gd name="T1" fmla="*/ 40 h 40"/>
              <a:gd name="T2" fmla="*/ 31 w 33"/>
              <a:gd name="T3" fmla="*/ 40 h 40"/>
              <a:gd name="T4" fmla="*/ 10 w 33"/>
              <a:gd name="T5" fmla="*/ 32 h 40"/>
              <a:gd name="T6" fmla="*/ 1 w 33"/>
              <a:gd name="T7" fmla="*/ 2 h 40"/>
              <a:gd name="T8" fmla="*/ 1 w 33"/>
              <a:gd name="T9" fmla="*/ 0 h 40"/>
              <a:gd name="T10" fmla="*/ 3 w 33"/>
              <a:gd name="T11" fmla="*/ 0 h 40"/>
              <a:gd name="T12" fmla="*/ 33 w 33"/>
              <a:gd name="T13" fmla="*/ 38 h 40"/>
              <a:gd name="T14" fmla="*/ 33 w 33"/>
              <a:gd name="T15" fmla="*/ 40 h 40"/>
              <a:gd name="T16" fmla="*/ 5 w 33"/>
              <a:gd name="T17" fmla="*/ 4 h 40"/>
              <a:gd name="T18" fmla="*/ 13 w 33"/>
              <a:gd name="T19" fmla="*/ 29 h 40"/>
              <a:gd name="T20" fmla="*/ 29 w 33"/>
              <a:gd name="T21" fmla="*/ 36 h 40"/>
              <a:gd name="T22" fmla="*/ 5 w 33"/>
              <a:gd name="T23"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40">
                <a:moveTo>
                  <a:pt x="33" y="40"/>
                </a:moveTo>
                <a:cubicBezTo>
                  <a:pt x="31" y="40"/>
                  <a:pt x="31" y="40"/>
                  <a:pt x="31" y="40"/>
                </a:cubicBezTo>
                <a:cubicBezTo>
                  <a:pt x="22" y="40"/>
                  <a:pt x="15" y="37"/>
                  <a:pt x="10" y="32"/>
                </a:cubicBezTo>
                <a:cubicBezTo>
                  <a:pt x="0" y="21"/>
                  <a:pt x="1" y="3"/>
                  <a:pt x="1" y="2"/>
                </a:cubicBezTo>
                <a:cubicBezTo>
                  <a:pt x="1" y="0"/>
                  <a:pt x="1" y="0"/>
                  <a:pt x="1" y="0"/>
                </a:cubicBezTo>
                <a:cubicBezTo>
                  <a:pt x="3" y="0"/>
                  <a:pt x="3" y="0"/>
                  <a:pt x="3" y="0"/>
                </a:cubicBezTo>
                <a:cubicBezTo>
                  <a:pt x="29" y="2"/>
                  <a:pt x="32" y="37"/>
                  <a:pt x="33" y="38"/>
                </a:cubicBezTo>
                <a:lnTo>
                  <a:pt x="33" y="40"/>
                </a:lnTo>
                <a:close/>
                <a:moveTo>
                  <a:pt x="5" y="4"/>
                </a:moveTo>
                <a:cubicBezTo>
                  <a:pt x="5" y="9"/>
                  <a:pt x="6" y="21"/>
                  <a:pt x="13" y="29"/>
                </a:cubicBezTo>
                <a:cubicBezTo>
                  <a:pt x="17" y="34"/>
                  <a:pt x="22" y="36"/>
                  <a:pt x="29" y="36"/>
                </a:cubicBezTo>
                <a:cubicBezTo>
                  <a:pt x="27" y="29"/>
                  <a:pt x="22" y="7"/>
                  <a:pt x="5" y="4"/>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574">
            <a:extLst>
              <a:ext uri="{FF2B5EF4-FFF2-40B4-BE49-F238E27FC236}">
                <a16:creationId xmlns:a16="http://schemas.microsoft.com/office/drawing/2014/main" id="{CB021277-3801-4509-8C24-C249198DB453}"/>
              </a:ext>
            </a:extLst>
          </p:cNvPr>
          <p:cNvSpPr>
            <a:spLocks/>
          </p:cNvSpPr>
          <p:nvPr/>
        </p:nvSpPr>
        <p:spPr bwMode="auto">
          <a:xfrm flipH="1">
            <a:off x="10600185" y="5999572"/>
            <a:ext cx="192088" cy="212725"/>
          </a:xfrm>
          <a:custGeom>
            <a:avLst/>
            <a:gdLst>
              <a:gd name="T0" fmla="*/ 37 w 37"/>
              <a:gd name="T1" fmla="*/ 33 h 41"/>
              <a:gd name="T2" fmla="*/ 0 w 37"/>
              <a:gd name="T3" fmla="*/ 6 h 41"/>
              <a:gd name="T4" fmla="*/ 37 w 37"/>
              <a:gd name="T5" fmla="*/ 33 h 41"/>
            </a:gdLst>
            <a:ahLst/>
            <a:cxnLst>
              <a:cxn ang="0">
                <a:pos x="T0" y="T1"/>
              </a:cxn>
              <a:cxn ang="0">
                <a:pos x="T2" y="T3"/>
              </a:cxn>
              <a:cxn ang="0">
                <a:pos x="T4" y="T5"/>
              </a:cxn>
            </a:cxnLst>
            <a:rect l="0" t="0" r="r" b="b"/>
            <a:pathLst>
              <a:path w="37" h="41">
                <a:moveTo>
                  <a:pt x="37" y="33"/>
                </a:moveTo>
                <a:cubicBezTo>
                  <a:pt x="37" y="33"/>
                  <a:pt x="24" y="0"/>
                  <a:pt x="0" y="6"/>
                </a:cubicBezTo>
                <a:cubicBezTo>
                  <a:pt x="0" y="6"/>
                  <a:pt x="8" y="41"/>
                  <a:pt x="37" y="33"/>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575">
            <a:extLst>
              <a:ext uri="{FF2B5EF4-FFF2-40B4-BE49-F238E27FC236}">
                <a16:creationId xmlns:a16="http://schemas.microsoft.com/office/drawing/2014/main" id="{7641E4B7-DB75-4983-8745-FD11D074BCEE}"/>
              </a:ext>
            </a:extLst>
          </p:cNvPr>
          <p:cNvSpPr>
            <a:spLocks noEditPoints="1"/>
          </p:cNvSpPr>
          <p:nvPr/>
        </p:nvSpPr>
        <p:spPr bwMode="auto">
          <a:xfrm flipH="1">
            <a:off x="10590661" y="5990047"/>
            <a:ext cx="212725" cy="201613"/>
          </a:xfrm>
          <a:custGeom>
            <a:avLst/>
            <a:gdLst>
              <a:gd name="T0" fmla="*/ 41 w 41"/>
              <a:gd name="T1" fmla="*/ 36 h 39"/>
              <a:gd name="T2" fmla="*/ 39 w 41"/>
              <a:gd name="T3" fmla="*/ 36 h 39"/>
              <a:gd name="T4" fmla="*/ 17 w 41"/>
              <a:gd name="T5" fmla="*/ 34 h 39"/>
              <a:gd name="T6" fmla="*/ 0 w 41"/>
              <a:gd name="T7" fmla="*/ 8 h 39"/>
              <a:gd name="T8" fmla="*/ 0 w 41"/>
              <a:gd name="T9" fmla="*/ 7 h 39"/>
              <a:gd name="T10" fmla="*/ 1 w 41"/>
              <a:gd name="T11" fmla="*/ 6 h 39"/>
              <a:gd name="T12" fmla="*/ 41 w 41"/>
              <a:gd name="T13" fmla="*/ 34 h 39"/>
              <a:gd name="T14" fmla="*/ 41 w 41"/>
              <a:gd name="T15" fmla="*/ 36 h 39"/>
              <a:gd name="T16" fmla="*/ 4 w 41"/>
              <a:gd name="T17" fmla="*/ 9 h 39"/>
              <a:gd name="T18" fmla="*/ 19 w 41"/>
              <a:gd name="T19" fmla="*/ 31 h 39"/>
              <a:gd name="T20" fmla="*/ 36 w 41"/>
              <a:gd name="T21" fmla="*/ 33 h 39"/>
              <a:gd name="T22" fmla="*/ 4 w 41"/>
              <a:gd name="T2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39">
                <a:moveTo>
                  <a:pt x="41" y="36"/>
                </a:moveTo>
                <a:cubicBezTo>
                  <a:pt x="39" y="36"/>
                  <a:pt x="39" y="36"/>
                  <a:pt x="39" y="36"/>
                </a:cubicBezTo>
                <a:cubicBezTo>
                  <a:pt x="31" y="39"/>
                  <a:pt x="24" y="38"/>
                  <a:pt x="17" y="34"/>
                </a:cubicBezTo>
                <a:cubicBezTo>
                  <a:pt x="4" y="27"/>
                  <a:pt x="0" y="9"/>
                  <a:pt x="0" y="8"/>
                </a:cubicBezTo>
                <a:cubicBezTo>
                  <a:pt x="0" y="7"/>
                  <a:pt x="0" y="7"/>
                  <a:pt x="0" y="7"/>
                </a:cubicBezTo>
                <a:cubicBezTo>
                  <a:pt x="1" y="6"/>
                  <a:pt x="1" y="6"/>
                  <a:pt x="1" y="6"/>
                </a:cubicBezTo>
                <a:cubicBezTo>
                  <a:pt x="26" y="0"/>
                  <a:pt x="40" y="33"/>
                  <a:pt x="41" y="34"/>
                </a:cubicBezTo>
                <a:lnTo>
                  <a:pt x="41" y="36"/>
                </a:lnTo>
                <a:close/>
                <a:moveTo>
                  <a:pt x="4" y="9"/>
                </a:moveTo>
                <a:cubicBezTo>
                  <a:pt x="5" y="14"/>
                  <a:pt x="10" y="26"/>
                  <a:pt x="19" y="31"/>
                </a:cubicBezTo>
                <a:cubicBezTo>
                  <a:pt x="24" y="34"/>
                  <a:pt x="30" y="35"/>
                  <a:pt x="36" y="33"/>
                </a:cubicBezTo>
                <a:cubicBezTo>
                  <a:pt x="33" y="27"/>
                  <a:pt x="22" y="7"/>
                  <a:pt x="4" y="9"/>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576">
            <a:extLst>
              <a:ext uri="{FF2B5EF4-FFF2-40B4-BE49-F238E27FC236}">
                <a16:creationId xmlns:a16="http://schemas.microsoft.com/office/drawing/2014/main" id="{FEBDA4A8-3C82-4437-BB4E-B6FCCE5D0BAF}"/>
              </a:ext>
            </a:extLst>
          </p:cNvPr>
          <p:cNvSpPr>
            <a:spLocks/>
          </p:cNvSpPr>
          <p:nvPr/>
        </p:nvSpPr>
        <p:spPr bwMode="auto">
          <a:xfrm flipH="1">
            <a:off x="10725598" y="6369459"/>
            <a:ext cx="160338" cy="187325"/>
          </a:xfrm>
          <a:custGeom>
            <a:avLst/>
            <a:gdLst>
              <a:gd name="T0" fmla="*/ 31 w 31"/>
              <a:gd name="T1" fmla="*/ 35 h 36"/>
              <a:gd name="T2" fmla="*/ 2 w 31"/>
              <a:gd name="T3" fmla="*/ 0 h 36"/>
              <a:gd name="T4" fmla="*/ 31 w 31"/>
              <a:gd name="T5" fmla="*/ 35 h 36"/>
            </a:gdLst>
            <a:ahLst/>
            <a:cxnLst>
              <a:cxn ang="0">
                <a:pos x="T0" y="T1"/>
              </a:cxn>
              <a:cxn ang="0">
                <a:pos x="T2" y="T3"/>
              </a:cxn>
              <a:cxn ang="0">
                <a:pos x="T4" y="T5"/>
              </a:cxn>
            </a:cxnLst>
            <a:rect l="0" t="0" r="r" b="b"/>
            <a:pathLst>
              <a:path w="31" h="36">
                <a:moveTo>
                  <a:pt x="31" y="35"/>
                </a:moveTo>
                <a:cubicBezTo>
                  <a:pt x="31" y="35"/>
                  <a:pt x="26" y="1"/>
                  <a:pt x="2" y="0"/>
                </a:cubicBezTo>
                <a:cubicBezTo>
                  <a:pt x="2" y="0"/>
                  <a:pt x="0" y="36"/>
                  <a:pt x="31" y="35"/>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577">
            <a:extLst>
              <a:ext uri="{FF2B5EF4-FFF2-40B4-BE49-F238E27FC236}">
                <a16:creationId xmlns:a16="http://schemas.microsoft.com/office/drawing/2014/main" id="{977E89FC-CD24-4AA7-AE0C-BE459D42DF7C}"/>
              </a:ext>
            </a:extLst>
          </p:cNvPr>
          <p:cNvSpPr>
            <a:spLocks noEditPoints="1"/>
          </p:cNvSpPr>
          <p:nvPr/>
        </p:nvSpPr>
        <p:spPr bwMode="auto">
          <a:xfrm flipH="1">
            <a:off x="10714485" y="6358347"/>
            <a:ext cx="176213" cy="203200"/>
          </a:xfrm>
          <a:custGeom>
            <a:avLst/>
            <a:gdLst>
              <a:gd name="T0" fmla="*/ 34 w 34"/>
              <a:gd name="T1" fmla="*/ 39 h 39"/>
              <a:gd name="T2" fmla="*/ 32 w 34"/>
              <a:gd name="T3" fmla="*/ 39 h 39"/>
              <a:gd name="T4" fmla="*/ 11 w 34"/>
              <a:gd name="T5" fmla="*/ 31 h 39"/>
              <a:gd name="T6" fmla="*/ 1 w 34"/>
              <a:gd name="T7" fmla="*/ 2 h 39"/>
              <a:gd name="T8" fmla="*/ 1 w 34"/>
              <a:gd name="T9" fmla="*/ 0 h 39"/>
              <a:gd name="T10" fmla="*/ 3 w 34"/>
              <a:gd name="T11" fmla="*/ 0 h 39"/>
              <a:gd name="T12" fmla="*/ 33 w 34"/>
              <a:gd name="T13" fmla="*/ 37 h 39"/>
              <a:gd name="T14" fmla="*/ 34 w 34"/>
              <a:gd name="T15" fmla="*/ 39 h 39"/>
              <a:gd name="T16" fmla="*/ 5 w 34"/>
              <a:gd name="T17" fmla="*/ 4 h 39"/>
              <a:gd name="T18" fmla="*/ 14 w 34"/>
              <a:gd name="T19" fmla="*/ 29 h 39"/>
              <a:gd name="T20" fmla="*/ 29 w 34"/>
              <a:gd name="T21" fmla="*/ 35 h 39"/>
              <a:gd name="T22" fmla="*/ 5 w 34"/>
              <a:gd name="T23"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9">
                <a:moveTo>
                  <a:pt x="34" y="39"/>
                </a:moveTo>
                <a:cubicBezTo>
                  <a:pt x="32" y="39"/>
                  <a:pt x="32" y="39"/>
                  <a:pt x="32" y="39"/>
                </a:cubicBezTo>
                <a:cubicBezTo>
                  <a:pt x="23" y="39"/>
                  <a:pt x="16" y="37"/>
                  <a:pt x="11" y="31"/>
                </a:cubicBezTo>
                <a:cubicBezTo>
                  <a:pt x="0" y="20"/>
                  <a:pt x="1" y="2"/>
                  <a:pt x="1" y="2"/>
                </a:cubicBezTo>
                <a:cubicBezTo>
                  <a:pt x="1" y="0"/>
                  <a:pt x="1" y="0"/>
                  <a:pt x="1" y="0"/>
                </a:cubicBezTo>
                <a:cubicBezTo>
                  <a:pt x="3" y="0"/>
                  <a:pt x="3" y="0"/>
                  <a:pt x="3" y="0"/>
                </a:cubicBezTo>
                <a:cubicBezTo>
                  <a:pt x="28" y="1"/>
                  <a:pt x="33" y="35"/>
                  <a:pt x="33" y="37"/>
                </a:cubicBezTo>
                <a:lnTo>
                  <a:pt x="34" y="39"/>
                </a:lnTo>
                <a:close/>
                <a:moveTo>
                  <a:pt x="5" y="4"/>
                </a:moveTo>
                <a:cubicBezTo>
                  <a:pt x="5" y="8"/>
                  <a:pt x="6" y="21"/>
                  <a:pt x="14" y="29"/>
                </a:cubicBezTo>
                <a:cubicBezTo>
                  <a:pt x="18" y="33"/>
                  <a:pt x="23" y="35"/>
                  <a:pt x="29" y="35"/>
                </a:cubicBezTo>
                <a:cubicBezTo>
                  <a:pt x="28" y="28"/>
                  <a:pt x="22" y="6"/>
                  <a:pt x="5" y="4"/>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578">
            <a:extLst>
              <a:ext uri="{FF2B5EF4-FFF2-40B4-BE49-F238E27FC236}">
                <a16:creationId xmlns:a16="http://schemas.microsoft.com/office/drawing/2014/main" id="{E7B6B8E5-BC45-401A-9A80-42DFAAAB82F3}"/>
              </a:ext>
            </a:extLst>
          </p:cNvPr>
          <p:cNvSpPr>
            <a:spLocks/>
          </p:cNvSpPr>
          <p:nvPr/>
        </p:nvSpPr>
        <p:spPr bwMode="auto">
          <a:xfrm flipH="1">
            <a:off x="9525448" y="4872447"/>
            <a:ext cx="239713" cy="207963"/>
          </a:xfrm>
          <a:custGeom>
            <a:avLst/>
            <a:gdLst>
              <a:gd name="T0" fmla="*/ 0 w 46"/>
              <a:gd name="T1" fmla="*/ 26 h 40"/>
              <a:gd name="T2" fmla="*/ 46 w 46"/>
              <a:gd name="T3" fmla="*/ 20 h 40"/>
              <a:gd name="T4" fmla="*/ 0 w 46"/>
              <a:gd name="T5" fmla="*/ 26 h 40"/>
            </a:gdLst>
            <a:ahLst/>
            <a:cxnLst>
              <a:cxn ang="0">
                <a:pos x="T0" y="T1"/>
              </a:cxn>
              <a:cxn ang="0">
                <a:pos x="T2" y="T3"/>
              </a:cxn>
              <a:cxn ang="0">
                <a:pos x="T4" y="T5"/>
              </a:cxn>
            </a:cxnLst>
            <a:rect l="0" t="0" r="r" b="b"/>
            <a:pathLst>
              <a:path w="46" h="40">
                <a:moveTo>
                  <a:pt x="0" y="26"/>
                </a:moveTo>
                <a:cubicBezTo>
                  <a:pt x="0" y="26"/>
                  <a:pt x="32" y="40"/>
                  <a:pt x="46" y="20"/>
                </a:cubicBezTo>
                <a:cubicBezTo>
                  <a:pt x="46" y="20"/>
                  <a:pt x="15" y="0"/>
                  <a:pt x="0" y="26"/>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579">
            <a:extLst>
              <a:ext uri="{FF2B5EF4-FFF2-40B4-BE49-F238E27FC236}">
                <a16:creationId xmlns:a16="http://schemas.microsoft.com/office/drawing/2014/main" id="{785753B7-6D5C-4C91-9C62-A8828F21EFCC}"/>
              </a:ext>
            </a:extLst>
          </p:cNvPr>
          <p:cNvSpPr>
            <a:spLocks noEditPoints="1"/>
          </p:cNvSpPr>
          <p:nvPr/>
        </p:nvSpPr>
        <p:spPr bwMode="auto">
          <a:xfrm flipH="1">
            <a:off x="9515923" y="4913722"/>
            <a:ext cx="258763" cy="150813"/>
          </a:xfrm>
          <a:custGeom>
            <a:avLst/>
            <a:gdLst>
              <a:gd name="T0" fmla="*/ 38 w 50"/>
              <a:gd name="T1" fmla="*/ 22 h 29"/>
              <a:gd name="T2" fmla="*/ 2 w 50"/>
              <a:gd name="T3" fmla="*/ 20 h 29"/>
              <a:gd name="T4" fmla="*/ 0 w 50"/>
              <a:gd name="T5" fmla="*/ 19 h 29"/>
              <a:gd name="T6" fmla="*/ 1 w 50"/>
              <a:gd name="T7" fmla="*/ 17 h 29"/>
              <a:gd name="T8" fmla="*/ 18 w 50"/>
              <a:gd name="T9" fmla="*/ 3 h 29"/>
              <a:gd name="T10" fmla="*/ 49 w 50"/>
              <a:gd name="T11" fmla="*/ 10 h 29"/>
              <a:gd name="T12" fmla="*/ 50 w 50"/>
              <a:gd name="T13" fmla="*/ 11 h 29"/>
              <a:gd name="T14" fmla="*/ 49 w 50"/>
              <a:gd name="T15" fmla="*/ 13 h 29"/>
              <a:gd name="T16" fmla="*/ 38 w 50"/>
              <a:gd name="T17" fmla="*/ 22 h 29"/>
              <a:gd name="T18" fmla="*/ 5 w 50"/>
              <a:gd name="T19" fmla="*/ 17 h 29"/>
              <a:gd name="T20" fmla="*/ 45 w 50"/>
              <a:gd name="T21" fmla="*/ 12 h 29"/>
              <a:gd name="T22" fmla="*/ 19 w 50"/>
              <a:gd name="T23" fmla="*/ 7 h 29"/>
              <a:gd name="T24" fmla="*/ 5 w 50"/>
              <a:gd name="T25"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29">
                <a:moveTo>
                  <a:pt x="38" y="22"/>
                </a:moveTo>
                <a:cubicBezTo>
                  <a:pt x="23" y="29"/>
                  <a:pt x="3" y="20"/>
                  <a:pt x="2" y="20"/>
                </a:cubicBezTo>
                <a:cubicBezTo>
                  <a:pt x="0" y="19"/>
                  <a:pt x="0" y="19"/>
                  <a:pt x="0" y="19"/>
                </a:cubicBezTo>
                <a:cubicBezTo>
                  <a:pt x="1" y="17"/>
                  <a:pt x="1" y="17"/>
                  <a:pt x="1" y="17"/>
                </a:cubicBezTo>
                <a:cubicBezTo>
                  <a:pt x="5" y="10"/>
                  <a:pt x="11" y="5"/>
                  <a:pt x="18" y="3"/>
                </a:cubicBezTo>
                <a:cubicBezTo>
                  <a:pt x="33" y="0"/>
                  <a:pt x="48" y="10"/>
                  <a:pt x="49" y="10"/>
                </a:cubicBezTo>
                <a:cubicBezTo>
                  <a:pt x="50" y="11"/>
                  <a:pt x="50" y="11"/>
                  <a:pt x="50" y="11"/>
                </a:cubicBezTo>
                <a:cubicBezTo>
                  <a:pt x="49" y="13"/>
                  <a:pt x="49" y="13"/>
                  <a:pt x="49" y="13"/>
                </a:cubicBezTo>
                <a:cubicBezTo>
                  <a:pt x="46" y="17"/>
                  <a:pt x="42" y="20"/>
                  <a:pt x="38" y="22"/>
                </a:cubicBezTo>
                <a:close/>
                <a:moveTo>
                  <a:pt x="5" y="17"/>
                </a:moveTo>
                <a:cubicBezTo>
                  <a:pt x="12" y="19"/>
                  <a:pt x="34" y="26"/>
                  <a:pt x="45" y="12"/>
                </a:cubicBezTo>
                <a:cubicBezTo>
                  <a:pt x="41" y="10"/>
                  <a:pt x="29" y="4"/>
                  <a:pt x="19" y="7"/>
                </a:cubicBezTo>
                <a:cubicBezTo>
                  <a:pt x="13" y="8"/>
                  <a:pt x="9" y="12"/>
                  <a:pt x="5" y="17"/>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580">
            <a:extLst>
              <a:ext uri="{FF2B5EF4-FFF2-40B4-BE49-F238E27FC236}">
                <a16:creationId xmlns:a16="http://schemas.microsoft.com/office/drawing/2014/main" id="{399AD214-3D78-4FED-B3FC-D2747785DD98}"/>
              </a:ext>
            </a:extLst>
          </p:cNvPr>
          <p:cNvSpPr>
            <a:spLocks/>
          </p:cNvSpPr>
          <p:nvPr/>
        </p:nvSpPr>
        <p:spPr bwMode="auto">
          <a:xfrm flipH="1">
            <a:off x="9769923" y="5148672"/>
            <a:ext cx="228600" cy="222250"/>
          </a:xfrm>
          <a:custGeom>
            <a:avLst/>
            <a:gdLst>
              <a:gd name="T0" fmla="*/ 0 w 44"/>
              <a:gd name="T1" fmla="*/ 18 h 43"/>
              <a:gd name="T2" fmla="*/ 44 w 44"/>
              <a:gd name="T3" fmla="*/ 29 h 43"/>
              <a:gd name="T4" fmla="*/ 0 w 44"/>
              <a:gd name="T5" fmla="*/ 18 h 43"/>
            </a:gdLst>
            <a:ahLst/>
            <a:cxnLst>
              <a:cxn ang="0">
                <a:pos x="T0" y="T1"/>
              </a:cxn>
              <a:cxn ang="0">
                <a:pos x="T2" y="T3"/>
              </a:cxn>
              <a:cxn ang="0">
                <a:pos x="T4" y="T5"/>
              </a:cxn>
            </a:cxnLst>
            <a:rect l="0" t="0" r="r" b="b"/>
            <a:pathLst>
              <a:path w="44" h="43">
                <a:moveTo>
                  <a:pt x="0" y="18"/>
                </a:moveTo>
                <a:cubicBezTo>
                  <a:pt x="0" y="18"/>
                  <a:pt x="24" y="43"/>
                  <a:pt x="44" y="29"/>
                </a:cubicBezTo>
                <a:cubicBezTo>
                  <a:pt x="44" y="29"/>
                  <a:pt x="23" y="0"/>
                  <a:pt x="0" y="18"/>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581">
            <a:extLst>
              <a:ext uri="{FF2B5EF4-FFF2-40B4-BE49-F238E27FC236}">
                <a16:creationId xmlns:a16="http://schemas.microsoft.com/office/drawing/2014/main" id="{DDD0BACF-974B-49D4-AD49-60F279996990}"/>
              </a:ext>
            </a:extLst>
          </p:cNvPr>
          <p:cNvSpPr>
            <a:spLocks noEditPoints="1"/>
          </p:cNvSpPr>
          <p:nvPr/>
        </p:nvSpPr>
        <p:spPr bwMode="auto">
          <a:xfrm flipH="1">
            <a:off x="9754048" y="5194709"/>
            <a:ext cx="260350" cy="171450"/>
          </a:xfrm>
          <a:custGeom>
            <a:avLst/>
            <a:gdLst>
              <a:gd name="T0" fmla="*/ 43 w 50"/>
              <a:gd name="T1" fmla="*/ 24 h 33"/>
              <a:gd name="T2" fmla="*/ 1 w 50"/>
              <a:gd name="T3" fmla="*/ 11 h 33"/>
              <a:gd name="T4" fmla="*/ 0 w 50"/>
              <a:gd name="T5" fmla="*/ 9 h 33"/>
              <a:gd name="T6" fmla="*/ 1 w 50"/>
              <a:gd name="T7" fmla="*/ 8 h 33"/>
              <a:gd name="T8" fmla="*/ 23 w 50"/>
              <a:gd name="T9" fmla="*/ 2 h 33"/>
              <a:gd name="T10" fmla="*/ 49 w 50"/>
              <a:gd name="T11" fmla="*/ 19 h 33"/>
              <a:gd name="T12" fmla="*/ 50 w 50"/>
              <a:gd name="T13" fmla="*/ 21 h 33"/>
              <a:gd name="T14" fmla="*/ 48 w 50"/>
              <a:gd name="T15" fmla="*/ 22 h 33"/>
              <a:gd name="T16" fmla="*/ 43 w 50"/>
              <a:gd name="T17" fmla="*/ 24 h 33"/>
              <a:gd name="T18" fmla="*/ 5 w 50"/>
              <a:gd name="T19" fmla="*/ 9 h 33"/>
              <a:gd name="T20" fmla="*/ 44 w 50"/>
              <a:gd name="T21" fmla="*/ 20 h 33"/>
              <a:gd name="T22" fmla="*/ 22 w 50"/>
              <a:gd name="T23" fmla="*/ 5 h 33"/>
              <a:gd name="T24" fmla="*/ 5 w 50"/>
              <a:gd name="T25"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33">
                <a:moveTo>
                  <a:pt x="43" y="24"/>
                </a:moveTo>
                <a:cubicBezTo>
                  <a:pt x="24" y="33"/>
                  <a:pt x="2" y="12"/>
                  <a:pt x="1" y="11"/>
                </a:cubicBezTo>
                <a:cubicBezTo>
                  <a:pt x="0" y="9"/>
                  <a:pt x="0" y="9"/>
                  <a:pt x="0" y="9"/>
                </a:cubicBezTo>
                <a:cubicBezTo>
                  <a:pt x="1" y="8"/>
                  <a:pt x="1" y="8"/>
                  <a:pt x="1" y="8"/>
                </a:cubicBezTo>
                <a:cubicBezTo>
                  <a:pt x="8" y="3"/>
                  <a:pt x="15" y="0"/>
                  <a:pt x="23" y="2"/>
                </a:cubicBezTo>
                <a:cubicBezTo>
                  <a:pt x="38" y="4"/>
                  <a:pt x="48" y="19"/>
                  <a:pt x="49" y="19"/>
                </a:cubicBezTo>
                <a:cubicBezTo>
                  <a:pt x="50" y="21"/>
                  <a:pt x="50" y="21"/>
                  <a:pt x="50" y="21"/>
                </a:cubicBezTo>
                <a:cubicBezTo>
                  <a:pt x="48" y="22"/>
                  <a:pt x="48" y="22"/>
                  <a:pt x="48" y="22"/>
                </a:cubicBezTo>
                <a:cubicBezTo>
                  <a:pt x="47" y="23"/>
                  <a:pt x="45" y="24"/>
                  <a:pt x="43" y="24"/>
                </a:cubicBezTo>
                <a:close/>
                <a:moveTo>
                  <a:pt x="5" y="9"/>
                </a:moveTo>
                <a:cubicBezTo>
                  <a:pt x="11" y="14"/>
                  <a:pt x="29" y="29"/>
                  <a:pt x="44" y="20"/>
                </a:cubicBezTo>
                <a:cubicBezTo>
                  <a:pt x="41" y="16"/>
                  <a:pt x="33" y="7"/>
                  <a:pt x="22" y="5"/>
                </a:cubicBezTo>
                <a:cubicBezTo>
                  <a:pt x="16" y="4"/>
                  <a:pt x="11" y="6"/>
                  <a:pt x="5" y="9"/>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582">
            <a:extLst>
              <a:ext uri="{FF2B5EF4-FFF2-40B4-BE49-F238E27FC236}">
                <a16:creationId xmlns:a16="http://schemas.microsoft.com/office/drawing/2014/main" id="{67D8D414-6C81-4FB2-BAE4-8D5A851A4CF7}"/>
              </a:ext>
            </a:extLst>
          </p:cNvPr>
          <p:cNvSpPr>
            <a:spLocks/>
          </p:cNvSpPr>
          <p:nvPr/>
        </p:nvSpPr>
        <p:spPr bwMode="auto">
          <a:xfrm flipH="1">
            <a:off x="10008048" y="5402672"/>
            <a:ext cx="233363" cy="196850"/>
          </a:xfrm>
          <a:custGeom>
            <a:avLst/>
            <a:gdLst>
              <a:gd name="T0" fmla="*/ 0 w 45"/>
              <a:gd name="T1" fmla="*/ 27 h 38"/>
              <a:gd name="T2" fmla="*/ 45 w 45"/>
              <a:gd name="T3" fmla="*/ 17 h 38"/>
              <a:gd name="T4" fmla="*/ 0 w 45"/>
              <a:gd name="T5" fmla="*/ 27 h 38"/>
            </a:gdLst>
            <a:ahLst/>
            <a:cxnLst>
              <a:cxn ang="0">
                <a:pos x="T0" y="T1"/>
              </a:cxn>
              <a:cxn ang="0">
                <a:pos x="T2" y="T3"/>
              </a:cxn>
              <a:cxn ang="0">
                <a:pos x="T4" y="T5"/>
              </a:cxn>
            </a:cxnLst>
            <a:rect l="0" t="0" r="r" b="b"/>
            <a:pathLst>
              <a:path w="45" h="38">
                <a:moveTo>
                  <a:pt x="0" y="27"/>
                </a:moveTo>
                <a:cubicBezTo>
                  <a:pt x="0" y="27"/>
                  <a:pt x="34" y="38"/>
                  <a:pt x="45" y="17"/>
                </a:cubicBezTo>
                <a:cubicBezTo>
                  <a:pt x="45" y="17"/>
                  <a:pt x="13" y="0"/>
                  <a:pt x="0" y="27"/>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583">
            <a:extLst>
              <a:ext uri="{FF2B5EF4-FFF2-40B4-BE49-F238E27FC236}">
                <a16:creationId xmlns:a16="http://schemas.microsoft.com/office/drawing/2014/main" id="{5F436C0A-CDE3-429F-82EF-DF75696703E6}"/>
              </a:ext>
            </a:extLst>
          </p:cNvPr>
          <p:cNvSpPr>
            <a:spLocks noEditPoints="1"/>
          </p:cNvSpPr>
          <p:nvPr/>
        </p:nvSpPr>
        <p:spPr bwMode="auto">
          <a:xfrm flipH="1">
            <a:off x="9998523" y="5434422"/>
            <a:ext cx="254000" cy="149225"/>
          </a:xfrm>
          <a:custGeom>
            <a:avLst/>
            <a:gdLst>
              <a:gd name="T0" fmla="*/ 36 w 49"/>
              <a:gd name="T1" fmla="*/ 23 h 29"/>
              <a:gd name="T2" fmla="*/ 2 w 49"/>
              <a:gd name="T3" fmla="*/ 23 h 29"/>
              <a:gd name="T4" fmla="*/ 0 w 49"/>
              <a:gd name="T5" fmla="*/ 22 h 29"/>
              <a:gd name="T6" fmla="*/ 1 w 49"/>
              <a:gd name="T7" fmla="*/ 20 h 29"/>
              <a:gd name="T8" fmla="*/ 17 w 49"/>
              <a:gd name="T9" fmla="*/ 5 h 29"/>
              <a:gd name="T10" fmla="*/ 48 w 49"/>
              <a:gd name="T11" fmla="*/ 9 h 29"/>
              <a:gd name="T12" fmla="*/ 49 w 49"/>
              <a:gd name="T13" fmla="*/ 10 h 29"/>
              <a:gd name="T14" fmla="*/ 49 w 49"/>
              <a:gd name="T15" fmla="*/ 12 h 29"/>
              <a:gd name="T16" fmla="*/ 36 w 49"/>
              <a:gd name="T17" fmla="*/ 23 h 29"/>
              <a:gd name="T18" fmla="*/ 5 w 49"/>
              <a:gd name="T19" fmla="*/ 20 h 29"/>
              <a:gd name="T20" fmla="*/ 44 w 49"/>
              <a:gd name="T21" fmla="*/ 12 h 29"/>
              <a:gd name="T22" fmla="*/ 18 w 49"/>
              <a:gd name="T23" fmla="*/ 9 h 29"/>
              <a:gd name="T24" fmla="*/ 5 w 49"/>
              <a:gd name="T25"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29">
                <a:moveTo>
                  <a:pt x="36" y="23"/>
                </a:moveTo>
                <a:cubicBezTo>
                  <a:pt x="22" y="29"/>
                  <a:pt x="3" y="23"/>
                  <a:pt x="2" y="23"/>
                </a:cubicBezTo>
                <a:cubicBezTo>
                  <a:pt x="0" y="22"/>
                  <a:pt x="0" y="22"/>
                  <a:pt x="0" y="22"/>
                </a:cubicBezTo>
                <a:cubicBezTo>
                  <a:pt x="1" y="20"/>
                  <a:pt x="1" y="20"/>
                  <a:pt x="1" y="20"/>
                </a:cubicBezTo>
                <a:cubicBezTo>
                  <a:pt x="4" y="13"/>
                  <a:pt x="10" y="8"/>
                  <a:pt x="17" y="5"/>
                </a:cubicBezTo>
                <a:cubicBezTo>
                  <a:pt x="31" y="0"/>
                  <a:pt x="47" y="9"/>
                  <a:pt x="48" y="9"/>
                </a:cubicBezTo>
                <a:cubicBezTo>
                  <a:pt x="49" y="10"/>
                  <a:pt x="49" y="10"/>
                  <a:pt x="49" y="10"/>
                </a:cubicBezTo>
                <a:cubicBezTo>
                  <a:pt x="49" y="12"/>
                  <a:pt x="49" y="12"/>
                  <a:pt x="49" y="12"/>
                </a:cubicBezTo>
                <a:cubicBezTo>
                  <a:pt x="46" y="17"/>
                  <a:pt x="41" y="21"/>
                  <a:pt x="36" y="23"/>
                </a:cubicBezTo>
                <a:close/>
                <a:moveTo>
                  <a:pt x="5" y="20"/>
                </a:moveTo>
                <a:cubicBezTo>
                  <a:pt x="12" y="22"/>
                  <a:pt x="35" y="27"/>
                  <a:pt x="44" y="12"/>
                </a:cubicBezTo>
                <a:cubicBezTo>
                  <a:pt x="40" y="10"/>
                  <a:pt x="28" y="5"/>
                  <a:pt x="18" y="9"/>
                </a:cubicBezTo>
                <a:cubicBezTo>
                  <a:pt x="12" y="10"/>
                  <a:pt x="8" y="14"/>
                  <a:pt x="5" y="20"/>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584">
            <a:extLst>
              <a:ext uri="{FF2B5EF4-FFF2-40B4-BE49-F238E27FC236}">
                <a16:creationId xmlns:a16="http://schemas.microsoft.com/office/drawing/2014/main" id="{77DC3920-3088-47C3-95E9-2EF6E6A59845}"/>
              </a:ext>
            </a:extLst>
          </p:cNvPr>
          <p:cNvSpPr>
            <a:spLocks/>
          </p:cNvSpPr>
          <p:nvPr/>
        </p:nvSpPr>
        <p:spPr bwMode="auto">
          <a:xfrm flipH="1">
            <a:off x="10195373" y="5709059"/>
            <a:ext cx="233363" cy="223838"/>
          </a:xfrm>
          <a:custGeom>
            <a:avLst/>
            <a:gdLst>
              <a:gd name="T0" fmla="*/ 0 w 45"/>
              <a:gd name="T1" fmla="*/ 22 h 43"/>
              <a:gd name="T2" fmla="*/ 45 w 45"/>
              <a:gd name="T3" fmla="*/ 26 h 43"/>
              <a:gd name="T4" fmla="*/ 0 w 45"/>
              <a:gd name="T5" fmla="*/ 22 h 43"/>
            </a:gdLst>
            <a:ahLst/>
            <a:cxnLst>
              <a:cxn ang="0">
                <a:pos x="T0" y="T1"/>
              </a:cxn>
              <a:cxn ang="0">
                <a:pos x="T2" y="T3"/>
              </a:cxn>
              <a:cxn ang="0">
                <a:pos x="T4" y="T5"/>
              </a:cxn>
            </a:cxnLst>
            <a:rect l="0" t="0" r="r" b="b"/>
            <a:pathLst>
              <a:path w="45" h="43">
                <a:moveTo>
                  <a:pt x="0" y="22"/>
                </a:moveTo>
                <a:cubicBezTo>
                  <a:pt x="0" y="22"/>
                  <a:pt x="28" y="43"/>
                  <a:pt x="45" y="26"/>
                </a:cubicBezTo>
                <a:cubicBezTo>
                  <a:pt x="45" y="26"/>
                  <a:pt x="21" y="0"/>
                  <a:pt x="0" y="22"/>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585">
            <a:extLst>
              <a:ext uri="{FF2B5EF4-FFF2-40B4-BE49-F238E27FC236}">
                <a16:creationId xmlns:a16="http://schemas.microsoft.com/office/drawing/2014/main" id="{F5DC6ACE-E74B-450E-83FC-830CEA310BE1}"/>
              </a:ext>
            </a:extLst>
          </p:cNvPr>
          <p:cNvSpPr>
            <a:spLocks noEditPoints="1"/>
          </p:cNvSpPr>
          <p:nvPr/>
        </p:nvSpPr>
        <p:spPr bwMode="auto">
          <a:xfrm flipH="1">
            <a:off x="10179498" y="5766209"/>
            <a:ext cx="265113" cy="150813"/>
          </a:xfrm>
          <a:custGeom>
            <a:avLst/>
            <a:gdLst>
              <a:gd name="T0" fmla="*/ 42 w 51"/>
              <a:gd name="T1" fmla="*/ 21 h 29"/>
              <a:gd name="T2" fmla="*/ 2 w 51"/>
              <a:gd name="T3" fmla="*/ 12 h 29"/>
              <a:gd name="T4" fmla="*/ 0 w 51"/>
              <a:gd name="T5" fmla="*/ 11 h 29"/>
              <a:gd name="T6" fmla="*/ 2 w 51"/>
              <a:gd name="T7" fmla="*/ 9 h 29"/>
              <a:gd name="T8" fmla="*/ 22 w 51"/>
              <a:gd name="T9" fmla="*/ 0 h 29"/>
              <a:gd name="T10" fmla="*/ 50 w 51"/>
              <a:gd name="T11" fmla="*/ 14 h 29"/>
              <a:gd name="T12" fmla="*/ 51 w 51"/>
              <a:gd name="T13" fmla="*/ 15 h 29"/>
              <a:gd name="T14" fmla="*/ 50 w 51"/>
              <a:gd name="T15" fmla="*/ 17 h 29"/>
              <a:gd name="T16" fmla="*/ 42 w 51"/>
              <a:gd name="T17" fmla="*/ 21 h 29"/>
              <a:gd name="T18" fmla="*/ 6 w 51"/>
              <a:gd name="T19" fmla="*/ 10 h 29"/>
              <a:gd name="T20" fmla="*/ 46 w 51"/>
              <a:gd name="T21" fmla="*/ 15 h 29"/>
              <a:gd name="T22" fmla="*/ 22 w 51"/>
              <a:gd name="T23" fmla="*/ 4 h 29"/>
              <a:gd name="T24" fmla="*/ 6 w 51"/>
              <a:gd name="T25" fmla="*/ 1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29">
                <a:moveTo>
                  <a:pt x="42" y="21"/>
                </a:moveTo>
                <a:cubicBezTo>
                  <a:pt x="24" y="29"/>
                  <a:pt x="3" y="13"/>
                  <a:pt x="2" y="12"/>
                </a:cubicBezTo>
                <a:cubicBezTo>
                  <a:pt x="0" y="11"/>
                  <a:pt x="0" y="11"/>
                  <a:pt x="0" y="11"/>
                </a:cubicBezTo>
                <a:cubicBezTo>
                  <a:pt x="2" y="9"/>
                  <a:pt x="2" y="9"/>
                  <a:pt x="2" y="9"/>
                </a:cubicBezTo>
                <a:cubicBezTo>
                  <a:pt x="7" y="3"/>
                  <a:pt x="14" y="0"/>
                  <a:pt x="22" y="0"/>
                </a:cubicBezTo>
                <a:cubicBezTo>
                  <a:pt x="37" y="0"/>
                  <a:pt x="49" y="13"/>
                  <a:pt x="50" y="14"/>
                </a:cubicBezTo>
                <a:cubicBezTo>
                  <a:pt x="51" y="15"/>
                  <a:pt x="51" y="15"/>
                  <a:pt x="51" y="15"/>
                </a:cubicBezTo>
                <a:cubicBezTo>
                  <a:pt x="50" y="17"/>
                  <a:pt x="50" y="17"/>
                  <a:pt x="50" y="17"/>
                </a:cubicBezTo>
                <a:cubicBezTo>
                  <a:pt x="47" y="19"/>
                  <a:pt x="45" y="20"/>
                  <a:pt x="42" y="21"/>
                </a:cubicBezTo>
                <a:close/>
                <a:moveTo>
                  <a:pt x="6" y="10"/>
                </a:moveTo>
                <a:cubicBezTo>
                  <a:pt x="12" y="14"/>
                  <a:pt x="32" y="26"/>
                  <a:pt x="46" y="15"/>
                </a:cubicBezTo>
                <a:cubicBezTo>
                  <a:pt x="42" y="12"/>
                  <a:pt x="32" y="4"/>
                  <a:pt x="22" y="4"/>
                </a:cubicBezTo>
                <a:cubicBezTo>
                  <a:pt x="16" y="4"/>
                  <a:pt x="11" y="6"/>
                  <a:pt x="6" y="10"/>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586">
            <a:extLst>
              <a:ext uri="{FF2B5EF4-FFF2-40B4-BE49-F238E27FC236}">
                <a16:creationId xmlns:a16="http://schemas.microsoft.com/office/drawing/2014/main" id="{47CBBF5C-BF85-4E7B-A19D-657A729D97FD}"/>
              </a:ext>
            </a:extLst>
          </p:cNvPr>
          <p:cNvSpPr>
            <a:spLocks/>
          </p:cNvSpPr>
          <p:nvPr/>
        </p:nvSpPr>
        <p:spPr bwMode="auto">
          <a:xfrm flipH="1">
            <a:off x="10362061" y="6067834"/>
            <a:ext cx="238125" cy="223838"/>
          </a:xfrm>
          <a:custGeom>
            <a:avLst/>
            <a:gdLst>
              <a:gd name="T0" fmla="*/ 0 w 46"/>
              <a:gd name="T1" fmla="*/ 22 h 43"/>
              <a:gd name="T2" fmla="*/ 46 w 46"/>
              <a:gd name="T3" fmla="*/ 26 h 43"/>
              <a:gd name="T4" fmla="*/ 0 w 46"/>
              <a:gd name="T5" fmla="*/ 22 h 43"/>
            </a:gdLst>
            <a:ahLst/>
            <a:cxnLst>
              <a:cxn ang="0">
                <a:pos x="T0" y="T1"/>
              </a:cxn>
              <a:cxn ang="0">
                <a:pos x="T2" y="T3"/>
              </a:cxn>
              <a:cxn ang="0">
                <a:pos x="T4" y="T5"/>
              </a:cxn>
            </a:cxnLst>
            <a:rect l="0" t="0" r="r" b="b"/>
            <a:pathLst>
              <a:path w="46" h="43">
                <a:moveTo>
                  <a:pt x="0" y="22"/>
                </a:moveTo>
                <a:cubicBezTo>
                  <a:pt x="0" y="22"/>
                  <a:pt x="28" y="43"/>
                  <a:pt x="46" y="26"/>
                </a:cubicBezTo>
                <a:cubicBezTo>
                  <a:pt x="46" y="26"/>
                  <a:pt x="21" y="0"/>
                  <a:pt x="0" y="22"/>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587">
            <a:extLst>
              <a:ext uri="{FF2B5EF4-FFF2-40B4-BE49-F238E27FC236}">
                <a16:creationId xmlns:a16="http://schemas.microsoft.com/office/drawing/2014/main" id="{2FD6556B-D833-4B32-88C2-0E6B5BD75672}"/>
              </a:ext>
            </a:extLst>
          </p:cNvPr>
          <p:cNvSpPr>
            <a:spLocks noEditPoints="1"/>
          </p:cNvSpPr>
          <p:nvPr/>
        </p:nvSpPr>
        <p:spPr bwMode="auto">
          <a:xfrm flipH="1">
            <a:off x="10350948" y="6124984"/>
            <a:ext cx="265113" cy="150813"/>
          </a:xfrm>
          <a:custGeom>
            <a:avLst/>
            <a:gdLst>
              <a:gd name="T0" fmla="*/ 43 w 51"/>
              <a:gd name="T1" fmla="*/ 22 h 29"/>
              <a:gd name="T2" fmla="*/ 2 w 51"/>
              <a:gd name="T3" fmla="*/ 12 h 29"/>
              <a:gd name="T4" fmla="*/ 0 w 51"/>
              <a:gd name="T5" fmla="*/ 11 h 29"/>
              <a:gd name="T6" fmla="*/ 2 w 51"/>
              <a:gd name="T7" fmla="*/ 9 h 29"/>
              <a:gd name="T8" fmla="*/ 22 w 51"/>
              <a:gd name="T9" fmla="*/ 0 h 29"/>
              <a:gd name="T10" fmla="*/ 50 w 51"/>
              <a:gd name="T11" fmla="*/ 14 h 29"/>
              <a:gd name="T12" fmla="*/ 51 w 51"/>
              <a:gd name="T13" fmla="*/ 15 h 29"/>
              <a:gd name="T14" fmla="*/ 50 w 51"/>
              <a:gd name="T15" fmla="*/ 17 h 29"/>
              <a:gd name="T16" fmla="*/ 43 w 51"/>
              <a:gd name="T17" fmla="*/ 22 h 29"/>
              <a:gd name="T18" fmla="*/ 6 w 51"/>
              <a:gd name="T19" fmla="*/ 10 h 29"/>
              <a:gd name="T20" fmla="*/ 46 w 51"/>
              <a:gd name="T21" fmla="*/ 15 h 29"/>
              <a:gd name="T22" fmla="*/ 22 w 51"/>
              <a:gd name="T23" fmla="*/ 4 h 29"/>
              <a:gd name="T24" fmla="*/ 6 w 51"/>
              <a:gd name="T25" fmla="*/ 1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29">
                <a:moveTo>
                  <a:pt x="43" y="22"/>
                </a:moveTo>
                <a:cubicBezTo>
                  <a:pt x="25" y="29"/>
                  <a:pt x="3" y="13"/>
                  <a:pt x="2" y="12"/>
                </a:cubicBezTo>
                <a:cubicBezTo>
                  <a:pt x="0" y="11"/>
                  <a:pt x="0" y="11"/>
                  <a:pt x="0" y="11"/>
                </a:cubicBezTo>
                <a:cubicBezTo>
                  <a:pt x="2" y="9"/>
                  <a:pt x="2" y="9"/>
                  <a:pt x="2" y="9"/>
                </a:cubicBezTo>
                <a:cubicBezTo>
                  <a:pt x="8" y="3"/>
                  <a:pt x="14" y="0"/>
                  <a:pt x="22" y="0"/>
                </a:cubicBezTo>
                <a:cubicBezTo>
                  <a:pt x="37" y="0"/>
                  <a:pt x="50" y="14"/>
                  <a:pt x="50" y="14"/>
                </a:cubicBezTo>
                <a:cubicBezTo>
                  <a:pt x="51" y="15"/>
                  <a:pt x="51" y="15"/>
                  <a:pt x="51" y="15"/>
                </a:cubicBezTo>
                <a:cubicBezTo>
                  <a:pt x="50" y="17"/>
                  <a:pt x="50" y="17"/>
                  <a:pt x="50" y="17"/>
                </a:cubicBezTo>
                <a:cubicBezTo>
                  <a:pt x="48" y="19"/>
                  <a:pt x="45" y="20"/>
                  <a:pt x="43" y="22"/>
                </a:cubicBezTo>
                <a:close/>
                <a:moveTo>
                  <a:pt x="6" y="10"/>
                </a:moveTo>
                <a:cubicBezTo>
                  <a:pt x="12" y="14"/>
                  <a:pt x="32" y="26"/>
                  <a:pt x="46" y="15"/>
                </a:cubicBezTo>
                <a:cubicBezTo>
                  <a:pt x="43" y="12"/>
                  <a:pt x="33" y="4"/>
                  <a:pt x="22" y="4"/>
                </a:cubicBezTo>
                <a:cubicBezTo>
                  <a:pt x="16" y="4"/>
                  <a:pt x="11" y="6"/>
                  <a:pt x="6" y="10"/>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588">
            <a:extLst>
              <a:ext uri="{FF2B5EF4-FFF2-40B4-BE49-F238E27FC236}">
                <a16:creationId xmlns:a16="http://schemas.microsoft.com/office/drawing/2014/main" id="{79903AB8-9A16-49AD-8AF3-69292DCEF9E1}"/>
              </a:ext>
            </a:extLst>
          </p:cNvPr>
          <p:cNvSpPr>
            <a:spLocks/>
          </p:cNvSpPr>
          <p:nvPr/>
        </p:nvSpPr>
        <p:spPr bwMode="auto">
          <a:xfrm flipH="1">
            <a:off x="10512873" y="6410734"/>
            <a:ext cx="212725" cy="176213"/>
          </a:xfrm>
          <a:custGeom>
            <a:avLst/>
            <a:gdLst>
              <a:gd name="T0" fmla="*/ 0 w 41"/>
              <a:gd name="T1" fmla="*/ 29 h 34"/>
              <a:gd name="T2" fmla="*/ 41 w 41"/>
              <a:gd name="T3" fmla="*/ 10 h 34"/>
              <a:gd name="T4" fmla="*/ 0 w 41"/>
              <a:gd name="T5" fmla="*/ 29 h 34"/>
            </a:gdLst>
            <a:ahLst/>
            <a:cxnLst>
              <a:cxn ang="0">
                <a:pos x="T0" y="T1"/>
              </a:cxn>
              <a:cxn ang="0">
                <a:pos x="T2" y="T3"/>
              </a:cxn>
              <a:cxn ang="0">
                <a:pos x="T4" y="T5"/>
              </a:cxn>
            </a:cxnLst>
            <a:rect l="0" t="0" r="r" b="b"/>
            <a:pathLst>
              <a:path w="41" h="34">
                <a:moveTo>
                  <a:pt x="0" y="29"/>
                </a:moveTo>
                <a:cubicBezTo>
                  <a:pt x="0" y="29"/>
                  <a:pt x="35" y="34"/>
                  <a:pt x="41" y="10"/>
                </a:cubicBezTo>
                <a:cubicBezTo>
                  <a:pt x="41" y="10"/>
                  <a:pt x="7" y="0"/>
                  <a:pt x="0" y="29"/>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589">
            <a:extLst>
              <a:ext uri="{FF2B5EF4-FFF2-40B4-BE49-F238E27FC236}">
                <a16:creationId xmlns:a16="http://schemas.microsoft.com/office/drawing/2014/main" id="{11B70E81-B454-4AE2-AA86-9D55E4DBDD9A}"/>
              </a:ext>
            </a:extLst>
          </p:cNvPr>
          <p:cNvSpPr>
            <a:spLocks noEditPoints="1"/>
          </p:cNvSpPr>
          <p:nvPr/>
        </p:nvSpPr>
        <p:spPr bwMode="auto">
          <a:xfrm flipH="1">
            <a:off x="10496998" y="6426609"/>
            <a:ext cx="238125" cy="155575"/>
          </a:xfrm>
          <a:custGeom>
            <a:avLst/>
            <a:gdLst>
              <a:gd name="T0" fmla="*/ 30 w 46"/>
              <a:gd name="T1" fmla="*/ 25 h 30"/>
              <a:gd name="T2" fmla="*/ 2 w 46"/>
              <a:gd name="T3" fmla="*/ 28 h 30"/>
              <a:gd name="T4" fmla="*/ 0 w 46"/>
              <a:gd name="T5" fmla="*/ 28 h 30"/>
              <a:gd name="T6" fmla="*/ 0 w 46"/>
              <a:gd name="T7" fmla="*/ 26 h 30"/>
              <a:gd name="T8" fmla="*/ 13 w 46"/>
              <a:gd name="T9" fmla="*/ 8 h 30"/>
              <a:gd name="T10" fmla="*/ 44 w 46"/>
              <a:gd name="T11" fmla="*/ 6 h 30"/>
              <a:gd name="T12" fmla="*/ 46 w 46"/>
              <a:gd name="T13" fmla="*/ 6 h 30"/>
              <a:gd name="T14" fmla="*/ 45 w 46"/>
              <a:gd name="T15" fmla="*/ 8 h 30"/>
              <a:gd name="T16" fmla="*/ 30 w 46"/>
              <a:gd name="T17" fmla="*/ 25 h 30"/>
              <a:gd name="T18" fmla="*/ 4 w 46"/>
              <a:gd name="T19" fmla="*/ 25 h 30"/>
              <a:gd name="T20" fmla="*/ 41 w 46"/>
              <a:gd name="T21" fmla="*/ 9 h 30"/>
              <a:gd name="T22" fmla="*/ 14 w 46"/>
              <a:gd name="T23" fmla="*/ 11 h 30"/>
              <a:gd name="T24" fmla="*/ 4 w 46"/>
              <a:gd name="T25"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30">
                <a:moveTo>
                  <a:pt x="30" y="25"/>
                </a:moveTo>
                <a:cubicBezTo>
                  <a:pt x="17" y="30"/>
                  <a:pt x="3" y="28"/>
                  <a:pt x="2" y="28"/>
                </a:cubicBezTo>
                <a:cubicBezTo>
                  <a:pt x="0" y="28"/>
                  <a:pt x="0" y="28"/>
                  <a:pt x="0" y="28"/>
                </a:cubicBezTo>
                <a:cubicBezTo>
                  <a:pt x="0" y="26"/>
                  <a:pt x="0" y="26"/>
                  <a:pt x="0" y="26"/>
                </a:cubicBezTo>
                <a:cubicBezTo>
                  <a:pt x="2" y="18"/>
                  <a:pt x="6" y="12"/>
                  <a:pt x="13" y="8"/>
                </a:cubicBezTo>
                <a:cubicBezTo>
                  <a:pt x="26" y="0"/>
                  <a:pt x="43" y="5"/>
                  <a:pt x="44" y="6"/>
                </a:cubicBezTo>
                <a:cubicBezTo>
                  <a:pt x="46" y="6"/>
                  <a:pt x="46" y="6"/>
                  <a:pt x="46" y="6"/>
                </a:cubicBezTo>
                <a:cubicBezTo>
                  <a:pt x="45" y="8"/>
                  <a:pt x="45" y="8"/>
                  <a:pt x="45" y="8"/>
                </a:cubicBezTo>
                <a:cubicBezTo>
                  <a:pt x="43" y="17"/>
                  <a:pt x="36" y="22"/>
                  <a:pt x="30" y="25"/>
                </a:cubicBezTo>
                <a:close/>
                <a:moveTo>
                  <a:pt x="4" y="25"/>
                </a:moveTo>
                <a:cubicBezTo>
                  <a:pt x="11" y="25"/>
                  <a:pt x="35" y="25"/>
                  <a:pt x="41" y="9"/>
                </a:cubicBezTo>
                <a:cubicBezTo>
                  <a:pt x="36" y="8"/>
                  <a:pt x="24" y="6"/>
                  <a:pt x="14" y="11"/>
                </a:cubicBezTo>
                <a:cubicBezTo>
                  <a:pt x="9" y="14"/>
                  <a:pt x="6" y="19"/>
                  <a:pt x="4" y="25"/>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590">
            <a:extLst>
              <a:ext uri="{FF2B5EF4-FFF2-40B4-BE49-F238E27FC236}">
                <a16:creationId xmlns:a16="http://schemas.microsoft.com/office/drawing/2014/main" id="{AB964562-B655-45A3-8B72-DCEC3DC0C49B}"/>
              </a:ext>
            </a:extLst>
          </p:cNvPr>
          <p:cNvSpPr>
            <a:spLocks/>
          </p:cNvSpPr>
          <p:nvPr/>
        </p:nvSpPr>
        <p:spPr bwMode="auto">
          <a:xfrm flipH="1">
            <a:off x="9758810" y="5002622"/>
            <a:ext cx="1122363" cy="2540000"/>
          </a:xfrm>
          <a:custGeom>
            <a:avLst/>
            <a:gdLst>
              <a:gd name="T0" fmla="*/ 18 w 216"/>
              <a:gd name="T1" fmla="*/ 489 h 489"/>
              <a:gd name="T2" fmla="*/ 14 w 216"/>
              <a:gd name="T3" fmla="*/ 489 h 489"/>
              <a:gd name="T4" fmla="*/ 104 w 216"/>
              <a:gd name="T5" fmla="*/ 129 h 489"/>
              <a:gd name="T6" fmla="*/ 214 w 216"/>
              <a:gd name="T7" fmla="*/ 0 h 489"/>
              <a:gd name="T8" fmla="*/ 216 w 216"/>
              <a:gd name="T9" fmla="*/ 2 h 489"/>
              <a:gd name="T10" fmla="*/ 107 w 216"/>
              <a:gd name="T11" fmla="*/ 131 h 489"/>
              <a:gd name="T12" fmla="*/ 18 w 216"/>
              <a:gd name="T13" fmla="*/ 489 h 489"/>
            </a:gdLst>
            <a:ahLst/>
            <a:cxnLst>
              <a:cxn ang="0">
                <a:pos x="T0" y="T1"/>
              </a:cxn>
              <a:cxn ang="0">
                <a:pos x="T2" y="T3"/>
              </a:cxn>
              <a:cxn ang="0">
                <a:pos x="T4" y="T5"/>
              </a:cxn>
              <a:cxn ang="0">
                <a:pos x="T6" y="T7"/>
              </a:cxn>
              <a:cxn ang="0">
                <a:pos x="T8" y="T9"/>
              </a:cxn>
              <a:cxn ang="0">
                <a:pos x="T10" y="T11"/>
              </a:cxn>
              <a:cxn ang="0">
                <a:pos x="T12" y="T13"/>
              </a:cxn>
            </a:cxnLst>
            <a:rect l="0" t="0" r="r" b="b"/>
            <a:pathLst>
              <a:path w="216" h="489">
                <a:moveTo>
                  <a:pt x="18" y="489"/>
                </a:moveTo>
                <a:cubicBezTo>
                  <a:pt x="14" y="489"/>
                  <a:pt x="14" y="489"/>
                  <a:pt x="14" y="489"/>
                </a:cubicBezTo>
                <a:cubicBezTo>
                  <a:pt x="0" y="330"/>
                  <a:pt x="56" y="205"/>
                  <a:pt x="104" y="129"/>
                </a:cubicBezTo>
                <a:cubicBezTo>
                  <a:pt x="157" y="46"/>
                  <a:pt x="214" y="0"/>
                  <a:pt x="214" y="0"/>
                </a:cubicBezTo>
                <a:cubicBezTo>
                  <a:pt x="216" y="2"/>
                  <a:pt x="216" y="2"/>
                  <a:pt x="216" y="2"/>
                </a:cubicBezTo>
                <a:cubicBezTo>
                  <a:pt x="216" y="3"/>
                  <a:pt x="160" y="48"/>
                  <a:pt x="107" y="131"/>
                </a:cubicBezTo>
                <a:cubicBezTo>
                  <a:pt x="59" y="207"/>
                  <a:pt x="4" y="331"/>
                  <a:pt x="18" y="489"/>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24" name="Group 1023">
            <a:extLst>
              <a:ext uri="{FF2B5EF4-FFF2-40B4-BE49-F238E27FC236}">
                <a16:creationId xmlns:a16="http://schemas.microsoft.com/office/drawing/2014/main" id="{1126F56D-A27C-4414-AED6-EACF08849D0B}"/>
              </a:ext>
            </a:extLst>
          </p:cNvPr>
          <p:cNvGrpSpPr/>
          <p:nvPr/>
        </p:nvGrpSpPr>
        <p:grpSpPr>
          <a:xfrm>
            <a:off x="8826871" y="4152137"/>
            <a:ext cx="514350" cy="509588"/>
            <a:chOff x="10011791" y="3402421"/>
            <a:chExt cx="514350" cy="509588"/>
          </a:xfrm>
        </p:grpSpPr>
        <p:sp>
          <p:nvSpPr>
            <p:cNvPr id="111" name="Freeform 607">
              <a:extLst>
                <a:ext uri="{FF2B5EF4-FFF2-40B4-BE49-F238E27FC236}">
                  <a16:creationId xmlns:a16="http://schemas.microsoft.com/office/drawing/2014/main" id="{6F0A6EF1-665B-422C-BB50-0817BD7418A1}"/>
                </a:ext>
              </a:extLst>
            </p:cNvPr>
            <p:cNvSpPr>
              <a:spLocks/>
            </p:cNvSpPr>
            <p:nvPr/>
          </p:nvSpPr>
          <p:spPr bwMode="auto">
            <a:xfrm flipH="1">
              <a:off x="10011791" y="3402421"/>
              <a:ext cx="514350" cy="509588"/>
            </a:xfrm>
            <a:custGeom>
              <a:avLst/>
              <a:gdLst>
                <a:gd name="T0" fmla="*/ 99 w 99"/>
                <a:gd name="T1" fmla="*/ 0 h 98"/>
                <a:gd name="T2" fmla="*/ 18 w 99"/>
                <a:gd name="T3" fmla="*/ 77 h 98"/>
                <a:gd name="T4" fmla="*/ 99 w 99"/>
                <a:gd name="T5" fmla="*/ 0 h 98"/>
              </a:gdLst>
              <a:ahLst/>
              <a:cxnLst>
                <a:cxn ang="0">
                  <a:pos x="T0" y="T1"/>
                </a:cxn>
                <a:cxn ang="0">
                  <a:pos x="T2" y="T3"/>
                </a:cxn>
                <a:cxn ang="0">
                  <a:pos x="T4" y="T5"/>
                </a:cxn>
              </a:cxnLst>
              <a:rect l="0" t="0" r="r" b="b"/>
              <a:pathLst>
                <a:path w="99" h="98">
                  <a:moveTo>
                    <a:pt x="99" y="0"/>
                  </a:moveTo>
                  <a:cubicBezTo>
                    <a:pt x="99" y="0"/>
                    <a:pt x="81" y="98"/>
                    <a:pt x="18" y="77"/>
                  </a:cubicBezTo>
                  <a:cubicBezTo>
                    <a:pt x="18" y="77"/>
                    <a:pt x="0" y="7"/>
                    <a:pt x="99" y="0"/>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608">
              <a:extLst>
                <a:ext uri="{FF2B5EF4-FFF2-40B4-BE49-F238E27FC236}">
                  <a16:creationId xmlns:a16="http://schemas.microsoft.com/office/drawing/2014/main" id="{AF0F5B29-D883-4776-838D-41B6480729BB}"/>
                </a:ext>
              </a:extLst>
            </p:cNvPr>
            <p:cNvSpPr>
              <a:spLocks/>
            </p:cNvSpPr>
            <p:nvPr/>
          </p:nvSpPr>
          <p:spPr bwMode="auto">
            <a:xfrm flipH="1">
              <a:off x="10011791" y="3402421"/>
              <a:ext cx="420688" cy="400050"/>
            </a:xfrm>
            <a:custGeom>
              <a:avLst/>
              <a:gdLst>
                <a:gd name="T0" fmla="*/ 81 w 81"/>
                <a:gd name="T1" fmla="*/ 0 h 77"/>
                <a:gd name="T2" fmla="*/ 0 w 81"/>
                <a:gd name="T3" fmla="*/ 77 h 77"/>
              </a:gdLst>
              <a:ahLst/>
              <a:cxnLst>
                <a:cxn ang="0">
                  <a:pos x="T0" y="T1"/>
                </a:cxn>
                <a:cxn ang="0">
                  <a:pos x="T2" y="T3"/>
                </a:cxn>
              </a:cxnLst>
              <a:rect l="0" t="0" r="r" b="b"/>
              <a:pathLst>
                <a:path w="81" h="77">
                  <a:moveTo>
                    <a:pt x="81" y="0"/>
                  </a:moveTo>
                  <a:cubicBezTo>
                    <a:pt x="81" y="0"/>
                    <a:pt x="47" y="51"/>
                    <a:pt x="0" y="77"/>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Freeform 609">
              <a:extLst>
                <a:ext uri="{FF2B5EF4-FFF2-40B4-BE49-F238E27FC236}">
                  <a16:creationId xmlns:a16="http://schemas.microsoft.com/office/drawing/2014/main" id="{074DCA8C-3D8F-4DAA-96AC-0928C35031AE}"/>
                </a:ext>
              </a:extLst>
            </p:cNvPr>
            <p:cNvSpPr>
              <a:spLocks/>
            </p:cNvSpPr>
            <p:nvPr/>
          </p:nvSpPr>
          <p:spPr bwMode="auto">
            <a:xfrm flipH="1">
              <a:off x="10059416" y="3443696"/>
              <a:ext cx="57150" cy="88900"/>
            </a:xfrm>
            <a:custGeom>
              <a:avLst/>
              <a:gdLst>
                <a:gd name="T0" fmla="*/ 11 w 11"/>
                <a:gd name="T1" fmla="*/ 15 h 17"/>
                <a:gd name="T2" fmla="*/ 2 w 11"/>
                <a:gd name="T3" fmla="*/ 15 h 17"/>
                <a:gd name="T4" fmla="*/ 1 w 11"/>
                <a:gd name="T5" fmla="*/ 0 h 17"/>
              </a:gdLst>
              <a:ahLst/>
              <a:cxnLst>
                <a:cxn ang="0">
                  <a:pos x="T0" y="T1"/>
                </a:cxn>
                <a:cxn ang="0">
                  <a:pos x="T2" y="T3"/>
                </a:cxn>
                <a:cxn ang="0">
                  <a:pos x="T4" y="T5"/>
                </a:cxn>
              </a:cxnLst>
              <a:rect l="0" t="0" r="r" b="b"/>
              <a:pathLst>
                <a:path w="11" h="17">
                  <a:moveTo>
                    <a:pt x="11" y="15"/>
                  </a:moveTo>
                  <a:cubicBezTo>
                    <a:pt x="11" y="15"/>
                    <a:pt x="4" y="17"/>
                    <a:pt x="2" y="15"/>
                  </a:cubicBezTo>
                  <a:cubicBezTo>
                    <a:pt x="0" y="12"/>
                    <a:pt x="0" y="5"/>
                    <a:pt x="1" y="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610">
              <a:extLst>
                <a:ext uri="{FF2B5EF4-FFF2-40B4-BE49-F238E27FC236}">
                  <a16:creationId xmlns:a16="http://schemas.microsoft.com/office/drawing/2014/main" id="{86C6E390-2A98-403B-8D72-2B6EBEAB06D3}"/>
                </a:ext>
              </a:extLst>
            </p:cNvPr>
            <p:cNvSpPr>
              <a:spLocks/>
            </p:cNvSpPr>
            <p:nvPr/>
          </p:nvSpPr>
          <p:spPr bwMode="auto">
            <a:xfrm flipH="1">
              <a:off x="10105453" y="3464333"/>
              <a:ext cx="119063" cy="176213"/>
            </a:xfrm>
            <a:custGeom>
              <a:avLst/>
              <a:gdLst>
                <a:gd name="T0" fmla="*/ 23 w 23"/>
                <a:gd name="T1" fmla="*/ 27 h 34"/>
                <a:gd name="T2" fmla="*/ 7 w 23"/>
                <a:gd name="T3" fmla="*/ 29 h 34"/>
                <a:gd name="T4" fmla="*/ 8 w 23"/>
                <a:gd name="T5" fmla="*/ 0 h 34"/>
              </a:gdLst>
              <a:ahLst/>
              <a:cxnLst>
                <a:cxn ang="0">
                  <a:pos x="T0" y="T1"/>
                </a:cxn>
                <a:cxn ang="0">
                  <a:pos x="T2" y="T3"/>
                </a:cxn>
                <a:cxn ang="0">
                  <a:pos x="T4" y="T5"/>
                </a:cxn>
              </a:cxnLst>
              <a:rect l="0" t="0" r="r" b="b"/>
              <a:pathLst>
                <a:path w="23" h="34">
                  <a:moveTo>
                    <a:pt x="23" y="27"/>
                  </a:moveTo>
                  <a:cubicBezTo>
                    <a:pt x="23" y="27"/>
                    <a:pt x="13" y="34"/>
                    <a:pt x="7" y="29"/>
                  </a:cubicBezTo>
                  <a:cubicBezTo>
                    <a:pt x="0" y="23"/>
                    <a:pt x="6" y="5"/>
                    <a:pt x="8" y="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Freeform 611">
              <a:extLst>
                <a:ext uri="{FF2B5EF4-FFF2-40B4-BE49-F238E27FC236}">
                  <a16:creationId xmlns:a16="http://schemas.microsoft.com/office/drawing/2014/main" id="{D7326D9C-E2BB-47C8-B2B2-282F71512BAE}"/>
                </a:ext>
              </a:extLst>
            </p:cNvPr>
            <p:cNvSpPr>
              <a:spLocks/>
            </p:cNvSpPr>
            <p:nvPr/>
          </p:nvSpPr>
          <p:spPr bwMode="auto">
            <a:xfrm flipH="1">
              <a:off x="10183241" y="3516721"/>
              <a:ext cx="130175" cy="217488"/>
            </a:xfrm>
            <a:custGeom>
              <a:avLst/>
              <a:gdLst>
                <a:gd name="T0" fmla="*/ 25 w 25"/>
                <a:gd name="T1" fmla="*/ 37 h 42"/>
                <a:gd name="T2" fmla="*/ 6 w 25"/>
                <a:gd name="T3" fmla="*/ 35 h 42"/>
                <a:gd name="T4" fmla="*/ 7 w 25"/>
                <a:gd name="T5" fmla="*/ 0 h 42"/>
              </a:gdLst>
              <a:ahLst/>
              <a:cxnLst>
                <a:cxn ang="0">
                  <a:pos x="T0" y="T1"/>
                </a:cxn>
                <a:cxn ang="0">
                  <a:pos x="T2" y="T3"/>
                </a:cxn>
                <a:cxn ang="0">
                  <a:pos x="T4" y="T5"/>
                </a:cxn>
              </a:cxnLst>
              <a:rect l="0" t="0" r="r" b="b"/>
              <a:pathLst>
                <a:path w="25" h="42">
                  <a:moveTo>
                    <a:pt x="25" y="37"/>
                  </a:moveTo>
                  <a:cubicBezTo>
                    <a:pt x="25" y="37"/>
                    <a:pt x="11" y="42"/>
                    <a:pt x="6" y="35"/>
                  </a:cubicBezTo>
                  <a:cubicBezTo>
                    <a:pt x="0" y="28"/>
                    <a:pt x="4" y="5"/>
                    <a:pt x="7" y="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a:extLst>
              <a:ext uri="{FF2B5EF4-FFF2-40B4-BE49-F238E27FC236}">
                <a16:creationId xmlns:a16="http://schemas.microsoft.com/office/drawing/2014/main" id="{39A417E6-5703-412E-A891-B65DDFB43DFF}"/>
              </a:ext>
            </a:extLst>
          </p:cNvPr>
          <p:cNvGrpSpPr/>
          <p:nvPr/>
        </p:nvGrpSpPr>
        <p:grpSpPr>
          <a:xfrm>
            <a:off x="10620823" y="3955223"/>
            <a:ext cx="555625" cy="519113"/>
            <a:chOff x="10572179" y="4373971"/>
            <a:chExt cx="555625" cy="519113"/>
          </a:xfrm>
        </p:grpSpPr>
        <p:sp>
          <p:nvSpPr>
            <p:cNvPr id="116" name="Freeform 612">
              <a:extLst>
                <a:ext uri="{FF2B5EF4-FFF2-40B4-BE49-F238E27FC236}">
                  <a16:creationId xmlns:a16="http://schemas.microsoft.com/office/drawing/2014/main" id="{B325A22E-153B-42F2-B6A4-D862A4BED9CE}"/>
                </a:ext>
              </a:extLst>
            </p:cNvPr>
            <p:cNvSpPr>
              <a:spLocks/>
            </p:cNvSpPr>
            <p:nvPr/>
          </p:nvSpPr>
          <p:spPr bwMode="auto">
            <a:xfrm flipH="1">
              <a:off x="10572179" y="4373971"/>
              <a:ext cx="555625" cy="519113"/>
            </a:xfrm>
            <a:custGeom>
              <a:avLst/>
              <a:gdLst>
                <a:gd name="T0" fmla="*/ 81 w 107"/>
                <a:gd name="T1" fmla="*/ 0 h 100"/>
                <a:gd name="T2" fmla="*/ 44 w 107"/>
                <a:gd name="T3" fmla="*/ 100 h 100"/>
                <a:gd name="T4" fmla="*/ 81 w 107"/>
                <a:gd name="T5" fmla="*/ 0 h 100"/>
              </a:gdLst>
              <a:ahLst/>
              <a:cxnLst>
                <a:cxn ang="0">
                  <a:pos x="T0" y="T1"/>
                </a:cxn>
                <a:cxn ang="0">
                  <a:pos x="T2" y="T3"/>
                </a:cxn>
                <a:cxn ang="0">
                  <a:pos x="T4" y="T5"/>
                </a:cxn>
              </a:cxnLst>
              <a:rect l="0" t="0" r="r" b="b"/>
              <a:pathLst>
                <a:path w="107" h="100">
                  <a:moveTo>
                    <a:pt x="81" y="0"/>
                  </a:moveTo>
                  <a:cubicBezTo>
                    <a:pt x="81" y="0"/>
                    <a:pt x="107" y="92"/>
                    <a:pt x="44" y="100"/>
                  </a:cubicBezTo>
                  <a:cubicBezTo>
                    <a:pt x="44" y="100"/>
                    <a:pt x="0" y="48"/>
                    <a:pt x="81" y="0"/>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613">
              <a:extLst>
                <a:ext uri="{FF2B5EF4-FFF2-40B4-BE49-F238E27FC236}">
                  <a16:creationId xmlns:a16="http://schemas.microsoft.com/office/drawing/2014/main" id="{8B327314-BEB5-4367-A2FD-EB38D4627EEF}"/>
                </a:ext>
              </a:extLst>
            </p:cNvPr>
            <p:cNvSpPr>
              <a:spLocks/>
            </p:cNvSpPr>
            <p:nvPr/>
          </p:nvSpPr>
          <p:spPr bwMode="auto">
            <a:xfrm flipH="1">
              <a:off x="10707116" y="4373971"/>
              <a:ext cx="192088" cy="519113"/>
            </a:xfrm>
            <a:custGeom>
              <a:avLst/>
              <a:gdLst>
                <a:gd name="T0" fmla="*/ 37 w 37"/>
                <a:gd name="T1" fmla="*/ 0 h 100"/>
                <a:gd name="T2" fmla="*/ 0 w 37"/>
                <a:gd name="T3" fmla="*/ 100 h 100"/>
              </a:gdLst>
              <a:ahLst/>
              <a:cxnLst>
                <a:cxn ang="0">
                  <a:pos x="T0" y="T1"/>
                </a:cxn>
                <a:cxn ang="0">
                  <a:pos x="T2" y="T3"/>
                </a:cxn>
              </a:cxnLst>
              <a:rect l="0" t="0" r="r" b="b"/>
              <a:pathLst>
                <a:path w="37" h="100">
                  <a:moveTo>
                    <a:pt x="37" y="0"/>
                  </a:moveTo>
                  <a:cubicBezTo>
                    <a:pt x="37" y="0"/>
                    <a:pt x="29" y="58"/>
                    <a:pt x="0" y="10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Freeform 614">
              <a:extLst>
                <a:ext uri="{FF2B5EF4-FFF2-40B4-BE49-F238E27FC236}">
                  <a16:creationId xmlns:a16="http://schemas.microsoft.com/office/drawing/2014/main" id="{337C8EB9-A902-4F4F-97FF-7CC27401081B}"/>
                </a:ext>
              </a:extLst>
            </p:cNvPr>
            <p:cNvSpPr>
              <a:spLocks/>
            </p:cNvSpPr>
            <p:nvPr/>
          </p:nvSpPr>
          <p:spPr bwMode="auto">
            <a:xfrm flipH="1">
              <a:off x="10697591" y="4451758"/>
              <a:ext cx="73025" cy="73025"/>
            </a:xfrm>
            <a:custGeom>
              <a:avLst/>
              <a:gdLst>
                <a:gd name="T0" fmla="*/ 14 w 14"/>
                <a:gd name="T1" fmla="*/ 9 h 14"/>
                <a:gd name="T2" fmla="*/ 6 w 14"/>
                <a:gd name="T3" fmla="*/ 12 h 14"/>
                <a:gd name="T4" fmla="*/ 0 w 14"/>
                <a:gd name="T5" fmla="*/ 0 h 14"/>
              </a:gdLst>
              <a:ahLst/>
              <a:cxnLst>
                <a:cxn ang="0">
                  <a:pos x="T0" y="T1"/>
                </a:cxn>
                <a:cxn ang="0">
                  <a:pos x="T2" y="T3"/>
                </a:cxn>
                <a:cxn ang="0">
                  <a:pos x="T4" y="T5"/>
                </a:cxn>
              </a:cxnLst>
              <a:rect l="0" t="0" r="r" b="b"/>
              <a:pathLst>
                <a:path w="14" h="14">
                  <a:moveTo>
                    <a:pt x="14" y="9"/>
                  </a:moveTo>
                  <a:cubicBezTo>
                    <a:pt x="14" y="9"/>
                    <a:pt x="9" y="14"/>
                    <a:pt x="6" y="12"/>
                  </a:cubicBezTo>
                  <a:cubicBezTo>
                    <a:pt x="3" y="11"/>
                    <a:pt x="1" y="4"/>
                    <a:pt x="0" y="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Freeform 615">
              <a:extLst>
                <a:ext uri="{FF2B5EF4-FFF2-40B4-BE49-F238E27FC236}">
                  <a16:creationId xmlns:a16="http://schemas.microsoft.com/office/drawing/2014/main" id="{DD1F5E1B-0D1F-4A48-9065-1BC9EEA614CB}"/>
                </a:ext>
              </a:extLst>
            </p:cNvPr>
            <p:cNvSpPr>
              <a:spLocks/>
            </p:cNvSpPr>
            <p:nvPr/>
          </p:nvSpPr>
          <p:spPr bwMode="auto">
            <a:xfrm flipH="1">
              <a:off x="10702353" y="4504146"/>
              <a:ext cx="125413" cy="134938"/>
            </a:xfrm>
            <a:custGeom>
              <a:avLst/>
              <a:gdLst>
                <a:gd name="T0" fmla="*/ 24 w 24"/>
                <a:gd name="T1" fmla="*/ 16 h 26"/>
                <a:gd name="T2" fmla="*/ 11 w 24"/>
                <a:gd name="T3" fmla="*/ 24 h 26"/>
                <a:gd name="T4" fmla="*/ 0 w 24"/>
                <a:gd name="T5" fmla="*/ 0 h 26"/>
              </a:gdLst>
              <a:ahLst/>
              <a:cxnLst>
                <a:cxn ang="0">
                  <a:pos x="T0" y="T1"/>
                </a:cxn>
                <a:cxn ang="0">
                  <a:pos x="T2" y="T3"/>
                </a:cxn>
                <a:cxn ang="0">
                  <a:pos x="T4" y="T5"/>
                </a:cxn>
              </a:cxnLst>
              <a:rect l="0" t="0" r="r" b="b"/>
              <a:pathLst>
                <a:path w="24" h="26">
                  <a:moveTo>
                    <a:pt x="24" y="16"/>
                  </a:moveTo>
                  <a:cubicBezTo>
                    <a:pt x="24" y="16"/>
                    <a:pt x="19" y="26"/>
                    <a:pt x="11" y="24"/>
                  </a:cubicBezTo>
                  <a:cubicBezTo>
                    <a:pt x="3" y="22"/>
                    <a:pt x="1" y="4"/>
                    <a:pt x="0" y="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Freeform 616">
              <a:extLst>
                <a:ext uri="{FF2B5EF4-FFF2-40B4-BE49-F238E27FC236}">
                  <a16:creationId xmlns:a16="http://schemas.microsoft.com/office/drawing/2014/main" id="{49684005-147C-439C-A384-F11FC97402DA}"/>
                </a:ext>
              </a:extLst>
            </p:cNvPr>
            <p:cNvSpPr>
              <a:spLocks/>
            </p:cNvSpPr>
            <p:nvPr/>
          </p:nvSpPr>
          <p:spPr bwMode="auto">
            <a:xfrm flipH="1">
              <a:off x="10729341" y="4586696"/>
              <a:ext cx="155575" cy="171450"/>
            </a:xfrm>
            <a:custGeom>
              <a:avLst/>
              <a:gdLst>
                <a:gd name="T0" fmla="*/ 30 w 30"/>
                <a:gd name="T1" fmla="*/ 23 h 33"/>
                <a:gd name="T2" fmla="*/ 13 w 30"/>
                <a:gd name="T3" fmla="*/ 30 h 33"/>
                <a:gd name="T4" fmla="*/ 0 w 30"/>
                <a:gd name="T5" fmla="*/ 0 h 33"/>
              </a:gdLst>
              <a:ahLst/>
              <a:cxnLst>
                <a:cxn ang="0">
                  <a:pos x="T0" y="T1"/>
                </a:cxn>
                <a:cxn ang="0">
                  <a:pos x="T2" y="T3"/>
                </a:cxn>
                <a:cxn ang="0">
                  <a:pos x="T4" y="T5"/>
                </a:cxn>
              </a:cxnLst>
              <a:rect l="0" t="0" r="r" b="b"/>
              <a:pathLst>
                <a:path w="30" h="33">
                  <a:moveTo>
                    <a:pt x="30" y="23"/>
                  </a:moveTo>
                  <a:cubicBezTo>
                    <a:pt x="30" y="23"/>
                    <a:pt x="21" y="33"/>
                    <a:pt x="13" y="30"/>
                  </a:cubicBezTo>
                  <a:cubicBezTo>
                    <a:pt x="6" y="26"/>
                    <a:pt x="0" y="5"/>
                    <a:pt x="0" y="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35" name="Group 134">
            <a:extLst>
              <a:ext uri="{FF2B5EF4-FFF2-40B4-BE49-F238E27FC236}">
                <a16:creationId xmlns:a16="http://schemas.microsoft.com/office/drawing/2014/main" id="{2B2E12AB-022F-4062-946B-5701B2432F4C}"/>
              </a:ext>
            </a:extLst>
          </p:cNvPr>
          <p:cNvGrpSpPr/>
          <p:nvPr/>
        </p:nvGrpSpPr>
        <p:grpSpPr>
          <a:xfrm rot="7200000">
            <a:off x="2861873" y="4852386"/>
            <a:ext cx="385245" cy="422309"/>
            <a:chOff x="1795463" y="115888"/>
            <a:chExt cx="544513" cy="596900"/>
          </a:xfrm>
        </p:grpSpPr>
        <p:sp>
          <p:nvSpPr>
            <p:cNvPr id="121" name="Freeform 617">
              <a:extLst>
                <a:ext uri="{FF2B5EF4-FFF2-40B4-BE49-F238E27FC236}">
                  <a16:creationId xmlns:a16="http://schemas.microsoft.com/office/drawing/2014/main" id="{4A3F51D6-2F37-4659-AE62-7CB806B3F173}"/>
                </a:ext>
              </a:extLst>
            </p:cNvPr>
            <p:cNvSpPr>
              <a:spLocks/>
            </p:cNvSpPr>
            <p:nvPr/>
          </p:nvSpPr>
          <p:spPr bwMode="auto">
            <a:xfrm>
              <a:off x="1795463" y="115888"/>
              <a:ext cx="544513" cy="596900"/>
            </a:xfrm>
            <a:custGeom>
              <a:avLst/>
              <a:gdLst>
                <a:gd name="T0" fmla="*/ 0 w 105"/>
                <a:gd name="T1" fmla="*/ 31 h 115"/>
                <a:gd name="T2" fmla="*/ 105 w 105"/>
                <a:gd name="T3" fmla="*/ 71 h 115"/>
                <a:gd name="T4" fmla="*/ 0 w 105"/>
                <a:gd name="T5" fmla="*/ 31 h 115"/>
              </a:gdLst>
              <a:ahLst/>
              <a:cxnLst>
                <a:cxn ang="0">
                  <a:pos x="T0" y="T1"/>
                </a:cxn>
                <a:cxn ang="0">
                  <a:pos x="T2" y="T3"/>
                </a:cxn>
                <a:cxn ang="0">
                  <a:pos x="T4" y="T5"/>
                </a:cxn>
              </a:cxnLst>
              <a:rect l="0" t="0" r="r" b="b"/>
              <a:pathLst>
                <a:path w="105" h="115">
                  <a:moveTo>
                    <a:pt x="0" y="31"/>
                  </a:moveTo>
                  <a:cubicBezTo>
                    <a:pt x="0" y="31"/>
                    <a:pt x="55" y="115"/>
                    <a:pt x="105" y="71"/>
                  </a:cubicBezTo>
                  <a:cubicBezTo>
                    <a:pt x="105" y="71"/>
                    <a:pt x="94" y="0"/>
                    <a:pt x="0" y="31"/>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618">
              <a:extLst>
                <a:ext uri="{FF2B5EF4-FFF2-40B4-BE49-F238E27FC236}">
                  <a16:creationId xmlns:a16="http://schemas.microsoft.com/office/drawing/2014/main" id="{3A6977D7-FB59-476F-B43E-DDC1C8D141A4}"/>
                </a:ext>
              </a:extLst>
            </p:cNvPr>
            <p:cNvSpPr>
              <a:spLocks/>
            </p:cNvSpPr>
            <p:nvPr/>
          </p:nvSpPr>
          <p:spPr bwMode="auto">
            <a:xfrm>
              <a:off x="1795463" y="277813"/>
              <a:ext cx="544513" cy="206375"/>
            </a:xfrm>
            <a:custGeom>
              <a:avLst/>
              <a:gdLst>
                <a:gd name="T0" fmla="*/ 0 w 105"/>
                <a:gd name="T1" fmla="*/ 0 h 40"/>
                <a:gd name="T2" fmla="*/ 105 w 105"/>
                <a:gd name="T3" fmla="*/ 40 h 40"/>
              </a:gdLst>
              <a:ahLst/>
              <a:cxnLst>
                <a:cxn ang="0">
                  <a:pos x="T0" y="T1"/>
                </a:cxn>
                <a:cxn ang="0">
                  <a:pos x="T2" y="T3"/>
                </a:cxn>
              </a:cxnLst>
              <a:rect l="0" t="0" r="r" b="b"/>
              <a:pathLst>
                <a:path w="105" h="40">
                  <a:moveTo>
                    <a:pt x="0" y="0"/>
                  </a:moveTo>
                  <a:cubicBezTo>
                    <a:pt x="0" y="0"/>
                    <a:pt x="51" y="34"/>
                    <a:pt x="105" y="4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Freeform 619">
              <a:extLst>
                <a:ext uri="{FF2B5EF4-FFF2-40B4-BE49-F238E27FC236}">
                  <a16:creationId xmlns:a16="http://schemas.microsoft.com/office/drawing/2014/main" id="{70D48C8E-3CFC-4751-B826-D60468839DBA}"/>
                </a:ext>
              </a:extLst>
            </p:cNvPr>
            <p:cNvSpPr>
              <a:spLocks/>
            </p:cNvSpPr>
            <p:nvPr/>
          </p:nvSpPr>
          <p:spPr bwMode="auto">
            <a:xfrm>
              <a:off x="1887538" y="282576"/>
              <a:ext cx="47625" cy="87313"/>
            </a:xfrm>
            <a:custGeom>
              <a:avLst/>
              <a:gdLst>
                <a:gd name="T0" fmla="*/ 0 w 9"/>
                <a:gd name="T1" fmla="*/ 17 h 17"/>
                <a:gd name="T2" fmla="*/ 8 w 9"/>
                <a:gd name="T3" fmla="*/ 14 h 17"/>
                <a:gd name="T4" fmla="*/ 2 w 9"/>
                <a:gd name="T5" fmla="*/ 0 h 17"/>
              </a:gdLst>
              <a:ahLst/>
              <a:cxnLst>
                <a:cxn ang="0">
                  <a:pos x="T0" y="T1"/>
                </a:cxn>
                <a:cxn ang="0">
                  <a:pos x="T2" y="T3"/>
                </a:cxn>
                <a:cxn ang="0">
                  <a:pos x="T4" y="T5"/>
                </a:cxn>
              </a:cxnLst>
              <a:rect l="0" t="0" r="r" b="b"/>
              <a:pathLst>
                <a:path w="9" h="17">
                  <a:moveTo>
                    <a:pt x="0" y="17"/>
                  </a:moveTo>
                  <a:cubicBezTo>
                    <a:pt x="0" y="17"/>
                    <a:pt x="7" y="16"/>
                    <a:pt x="8" y="14"/>
                  </a:cubicBezTo>
                  <a:cubicBezTo>
                    <a:pt x="9" y="10"/>
                    <a:pt x="5" y="3"/>
                    <a:pt x="2" y="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Freeform 620">
              <a:extLst>
                <a:ext uri="{FF2B5EF4-FFF2-40B4-BE49-F238E27FC236}">
                  <a16:creationId xmlns:a16="http://schemas.microsoft.com/office/drawing/2014/main" id="{7D868C38-97DE-4FE8-BE28-2435E1894794}"/>
                </a:ext>
              </a:extLst>
            </p:cNvPr>
            <p:cNvSpPr>
              <a:spLocks/>
            </p:cNvSpPr>
            <p:nvPr/>
          </p:nvSpPr>
          <p:spPr bwMode="auto">
            <a:xfrm>
              <a:off x="1960563" y="271463"/>
              <a:ext cx="98425" cy="171450"/>
            </a:xfrm>
            <a:custGeom>
              <a:avLst/>
              <a:gdLst>
                <a:gd name="T0" fmla="*/ 0 w 19"/>
                <a:gd name="T1" fmla="*/ 30 h 33"/>
                <a:gd name="T2" fmla="*/ 15 w 19"/>
                <a:gd name="T3" fmla="*/ 25 h 33"/>
                <a:gd name="T4" fmla="*/ 3 w 19"/>
                <a:gd name="T5" fmla="*/ 0 h 33"/>
              </a:gdLst>
              <a:ahLst/>
              <a:cxnLst>
                <a:cxn ang="0">
                  <a:pos x="T0" y="T1"/>
                </a:cxn>
                <a:cxn ang="0">
                  <a:pos x="T2" y="T3"/>
                </a:cxn>
                <a:cxn ang="0">
                  <a:pos x="T4" y="T5"/>
                </a:cxn>
              </a:cxnLst>
              <a:rect l="0" t="0" r="r" b="b"/>
              <a:pathLst>
                <a:path w="19" h="33">
                  <a:moveTo>
                    <a:pt x="0" y="30"/>
                  </a:moveTo>
                  <a:cubicBezTo>
                    <a:pt x="0" y="30"/>
                    <a:pt x="12" y="33"/>
                    <a:pt x="15" y="25"/>
                  </a:cubicBezTo>
                  <a:cubicBezTo>
                    <a:pt x="19" y="18"/>
                    <a:pt x="7" y="4"/>
                    <a:pt x="3" y="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Freeform 621">
              <a:extLst>
                <a:ext uri="{FF2B5EF4-FFF2-40B4-BE49-F238E27FC236}">
                  <a16:creationId xmlns:a16="http://schemas.microsoft.com/office/drawing/2014/main" id="{2CE23EA5-EA8E-44DC-A28A-4D315177E364}"/>
                </a:ext>
              </a:extLst>
            </p:cNvPr>
            <p:cNvSpPr>
              <a:spLocks/>
            </p:cNvSpPr>
            <p:nvPr/>
          </p:nvSpPr>
          <p:spPr bwMode="auto">
            <a:xfrm>
              <a:off x="2074863" y="282576"/>
              <a:ext cx="98425" cy="212725"/>
            </a:xfrm>
            <a:custGeom>
              <a:avLst/>
              <a:gdLst>
                <a:gd name="T0" fmla="*/ 0 w 19"/>
                <a:gd name="T1" fmla="*/ 41 h 41"/>
                <a:gd name="T2" fmla="*/ 16 w 19"/>
                <a:gd name="T3" fmla="*/ 32 h 41"/>
                <a:gd name="T4" fmla="*/ 2 w 19"/>
                <a:gd name="T5" fmla="*/ 0 h 41"/>
              </a:gdLst>
              <a:ahLst/>
              <a:cxnLst>
                <a:cxn ang="0">
                  <a:pos x="T0" y="T1"/>
                </a:cxn>
                <a:cxn ang="0">
                  <a:pos x="T2" y="T3"/>
                </a:cxn>
                <a:cxn ang="0">
                  <a:pos x="T4" y="T5"/>
                </a:cxn>
              </a:cxnLst>
              <a:rect l="0" t="0" r="r" b="b"/>
              <a:pathLst>
                <a:path w="19" h="41">
                  <a:moveTo>
                    <a:pt x="0" y="41"/>
                  </a:moveTo>
                  <a:cubicBezTo>
                    <a:pt x="0" y="41"/>
                    <a:pt x="14" y="40"/>
                    <a:pt x="16" y="32"/>
                  </a:cubicBezTo>
                  <a:cubicBezTo>
                    <a:pt x="19" y="24"/>
                    <a:pt x="6" y="4"/>
                    <a:pt x="2" y="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34" name="Group 133">
            <a:extLst>
              <a:ext uri="{FF2B5EF4-FFF2-40B4-BE49-F238E27FC236}">
                <a16:creationId xmlns:a16="http://schemas.microsoft.com/office/drawing/2014/main" id="{0B173B26-6E13-4499-B8C2-98E92E1C800D}"/>
              </a:ext>
            </a:extLst>
          </p:cNvPr>
          <p:cNvGrpSpPr/>
          <p:nvPr/>
        </p:nvGrpSpPr>
        <p:grpSpPr>
          <a:xfrm rot="1800000" flipH="1">
            <a:off x="2651372" y="3931411"/>
            <a:ext cx="612775" cy="566738"/>
            <a:chOff x="2932113" y="900113"/>
            <a:chExt cx="612775" cy="566738"/>
          </a:xfrm>
        </p:grpSpPr>
        <p:sp>
          <p:nvSpPr>
            <p:cNvPr id="126" name="Freeform 622">
              <a:extLst>
                <a:ext uri="{FF2B5EF4-FFF2-40B4-BE49-F238E27FC236}">
                  <a16:creationId xmlns:a16="http://schemas.microsoft.com/office/drawing/2014/main" id="{45ABCB33-A406-46F0-81C4-17612E0F0AF7}"/>
                </a:ext>
              </a:extLst>
            </p:cNvPr>
            <p:cNvSpPr>
              <a:spLocks/>
            </p:cNvSpPr>
            <p:nvPr/>
          </p:nvSpPr>
          <p:spPr bwMode="auto">
            <a:xfrm>
              <a:off x="2932113" y="900113"/>
              <a:ext cx="612775" cy="566738"/>
            </a:xfrm>
            <a:custGeom>
              <a:avLst/>
              <a:gdLst>
                <a:gd name="T0" fmla="*/ 40 w 118"/>
                <a:gd name="T1" fmla="*/ 0 h 109"/>
                <a:gd name="T2" fmla="*/ 64 w 118"/>
                <a:gd name="T3" fmla="*/ 109 h 109"/>
                <a:gd name="T4" fmla="*/ 40 w 118"/>
                <a:gd name="T5" fmla="*/ 0 h 109"/>
              </a:gdLst>
              <a:ahLst/>
              <a:cxnLst>
                <a:cxn ang="0">
                  <a:pos x="T0" y="T1"/>
                </a:cxn>
                <a:cxn ang="0">
                  <a:pos x="T2" y="T3"/>
                </a:cxn>
                <a:cxn ang="0">
                  <a:pos x="T4" y="T5"/>
                </a:cxn>
              </a:cxnLst>
              <a:rect l="0" t="0" r="r" b="b"/>
              <a:pathLst>
                <a:path w="118" h="109">
                  <a:moveTo>
                    <a:pt x="40" y="0"/>
                  </a:moveTo>
                  <a:cubicBezTo>
                    <a:pt x="40" y="0"/>
                    <a:pt x="0" y="92"/>
                    <a:pt x="64" y="109"/>
                  </a:cubicBezTo>
                  <a:cubicBezTo>
                    <a:pt x="64" y="109"/>
                    <a:pt x="118" y="60"/>
                    <a:pt x="40" y="0"/>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623">
              <a:extLst>
                <a:ext uri="{FF2B5EF4-FFF2-40B4-BE49-F238E27FC236}">
                  <a16:creationId xmlns:a16="http://schemas.microsoft.com/office/drawing/2014/main" id="{C66234BD-C0F0-4A19-930B-CA26E0D24382}"/>
                </a:ext>
              </a:extLst>
            </p:cNvPr>
            <p:cNvSpPr>
              <a:spLocks/>
            </p:cNvSpPr>
            <p:nvPr/>
          </p:nvSpPr>
          <p:spPr bwMode="auto">
            <a:xfrm>
              <a:off x="3140075" y="900113"/>
              <a:ext cx="123825" cy="566738"/>
            </a:xfrm>
            <a:custGeom>
              <a:avLst/>
              <a:gdLst>
                <a:gd name="T0" fmla="*/ 0 w 24"/>
                <a:gd name="T1" fmla="*/ 0 h 109"/>
                <a:gd name="T2" fmla="*/ 24 w 24"/>
                <a:gd name="T3" fmla="*/ 109 h 109"/>
              </a:gdLst>
              <a:ahLst/>
              <a:cxnLst>
                <a:cxn ang="0">
                  <a:pos x="T0" y="T1"/>
                </a:cxn>
                <a:cxn ang="0">
                  <a:pos x="T2" y="T3"/>
                </a:cxn>
              </a:cxnLst>
              <a:rect l="0" t="0" r="r" b="b"/>
              <a:pathLst>
                <a:path w="24" h="109">
                  <a:moveTo>
                    <a:pt x="0" y="0"/>
                  </a:moveTo>
                  <a:cubicBezTo>
                    <a:pt x="0" y="0"/>
                    <a:pt x="0" y="61"/>
                    <a:pt x="24" y="109"/>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Freeform 624">
              <a:extLst>
                <a:ext uri="{FF2B5EF4-FFF2-40B4-BE49-F238E27FC236}">
                  <a16:creationId xmlns:a16="http://schemas.microsoft.com/office/drawing/2014/main" id="{CF4186DB-B582-4A0A-B491-1E4E44E0F127}"/>
                </a:ext>
              </a:extLst>
            </p:cNvPr>
            <p:cNvSpPr>
              <a:spLocks/>
            </p:cNvSpPr>
            <p:nvPr/>
          </p:nvSpPr>
          <p:spPr bwMode="auto">
            <a:xfrm>
              <a:off x="3113088" y="989013"/>
              <a:ext cx="82550" cy="66675"/>
            </a:xfrm>
            <a:custGeom>
              <a:avLst/>
              <a:gdLst>
                <a:gd name="T0" fmla="*/ 0 w 16"/>
                <a:gd name="T1" fmla="*/ 7 h 13"/>
                <a:gd name="T2" fmla="*/ 7 w 16"/>
                <a:gd name="T3" fmla="*/ 12 h 13"/>
                <a:gd name="T4" fmla="*/ 16 w 16"/>
                <a:gd name="T5" fmla="*/ 0 h 13"/>
              </a:gdLst>
              <a:ahLst/>
              <a:cxnLst>
                <a:cxn ang="0">
                  <a:pos x="T0" y="T1"/>
                </a:cxn>
                <a:cxn ang="0">
                  <a:pos x="T2" y="T3"/>
                </a:cxn>
                <a:cxn ang="0">
                  <a:pos x="T4" y="T5"/>
                </a:cxn>
              </a:cxnLst>
              <a:rect l="0" t="0" r="r" b="b"/>
              <a:pathLst>
                <a:path w="16" h="13">
                  <a:moveTo>
                    <a:pt x="0" y="7"/>
                  </a:moveTo>
                  <a:cubicBezTo>
                    <a:pt x="0" y="7"/>
                    <a:pt x="4" y="13"/>
                    <a:pt x="7" y="12"/>
                  </a:cubicBezTo>
                  <a:cubicBezTo>
                    <a:pt x="11" y="11"/>
                    <a:pt x="14" y="4"/>
                    <a:pt x="16" y="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Freeform 625">
              <a:extLst>
                <a:ext uri="{FF2B5EF4-FFF2-40B4-BE49-F238E27FC236}">
                  <a16:creationId xmlns:a16="http://schemas.microsoft.com/office/drawing/2014/main" id="{3D269154-C186-4DAD-AB70-56B238D8AFCF}"/>
                </a:ext>
              </a:extLst>
            </p:cNvPr>
            <p:cNvSpPr>
              <a:spLocks/>
            </p:cNvSpPr>
            <p:nvPr/>
          </p:nvSpPr>
          <p:spPr bwMode="auto">
            <a:xfrm>
              <a:off x="3103563" y="1050926"/>
              <a:ext cx="139700" cy="130175"/>
            </a:xfrm>
            <a:custGeom>
              <a:avLst/>
              <a:gdLst>
                <a:gd name="T0" fmla="*/ 0 w 27"/>
                <a:gd name="T1" fmla="*/ 13 h 25"/>
                <a:gd name="T2" fmla="*/ 13 w 27"/>
                <a:gd name="T3" fmla="*/ 24 h 25"/>
                <a:gd name="T4" fmla="*/ 27 w 27"/>
                <a:gd name="T5" fmla="*/ 0 h 25"/>
              </a:gdLst>
              <a:ahLst/>
              <a:cxnLst>
                <a:cxn ang="0">
                  <a:pos x="T0" y="T1"/>
                </a:cxn>
                <a:cxn ang="0">
                  <a:pos x="T2" y="T3"/>
                </a:cxn>
                <a:cxn ang="0">
                  <a:pos x="T4" y="T5"/>
                </a:cxn>
              </a:cxnLst>
              <a:rect l="0" t="0" r="r" b="b"/>
              <a:pathLst>
                <a:path w="27" h="25">
                  <a:moveTo>
                    <a:pt x="0" y="13"/>
                  </a:moveTo>
                  <a:cubicBezTo>
                    <a:pt x="0" y="13"/>
                    <a:pt x="4" y="25"/>
                    <a:pt x="13" y="24"/>
                  </a:cubicBezTo>
                  <a:cubicBezTo>
                    <a:pt x="21" y="22"/>
                    <a:pt x="26" y="5"/>
                    <a:pt x="27" y="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Freeform 626">
              <a:extLst>
                <a:ext uri="{FF2B5EF4-FFF2-40B4-BE49-F238E27FC236}">
                  <a16:creationId xmlns:a16="http://schemas.microsoft.com/office/drawing/2014/main" id="{1E6A94F8-4357-4166-9C17-5A5B06BA2A26}"/>
                </a:ext>
              </a:extLst>
            </p:cNvPr>
            <p:cNvSpPr>
              <a:spLocks/>
            </p:cNvSpPr>
            <p:nvPr/>
          </p:nvSpPr>
          <p:spPr bwMode="auto">
            <a:xfrm>
              <a:off x="3113088" y="1144588"/>
              <a:ext cx="182563" cy="166688"/>
            </a:xfrm>
            <a:custGeom>
              <a:avLst/>
              <a:gdLst>
                <a:gd name="T0" fmla="*/ 0 w 35"/>
                <a:gd name="T1" fmla="*/ 21 h 32"/>
                <a:gd name="T2" fmla="*/ 17 w 35"/>
                <a:gd name="T3" fmla="*/ 30 h 32"/>
                <a:gd name="T4" fmla="*/ 35 w 35"/>
                <a:gd name="T5" fmla="*/ 0 h 32"/>
              </a:gdLst>
              <a:ahLst/>
              <a:cxnLst>
                <a:cxn ang="0">
                  <a:pos x="T0" y="T1"/>
                </a:cxn>
                <a:cxn ang="0">
                  <a:pos x="T2" y="T3"/>
                </a:cxn>
                <a:cxn ang="0">
                  <a:pos x="T4" y="T5"/>
                </a:cxn>
              </a:cxnLst>
              <a:rect l="0" t="0" r="r" b="b"/>
              <a:pathLst>
                <a:path w="35" h="32">
                  <a:moveTo>
                    <a:pt x="0" y="21"/>
                  </a:moveTo>
                  <a:cubicBezTo>
                    <a:pt x="0" y="21"/>
                    <a:pt x="8" y="32"/>
                    <a:pt x="17" y="30"/>
                  </a:cubicBezTo>
                  <a:cubicBezTo>
                    <a:pt x="25" y="27"/>
                    <a:pt x="34" y="5"/>
                    <a:pt x="35" y="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136" name="Picture 135">
            <a:extLst>
              <a:ext uri="{FF2B5EF4-FFF2-40B4-BE49-F238E27FC236}">
                <a16:creationId xmlns:a16="http://schemas.microsoft.com/office/drawing/2014/main" id="{075C919C-0E39-43B7-B63E-316040029BB2}"/>
              </a:ext>
            </a:extLst>
          </p:cNvPr>
          <p:cNvPicPr>
            <a:picLocks noChangeAspect="1"/>
          </p:cNvPicPr>
          <p:nvPr/>
        </p:nvPicPr>
        <p:blipFill rotWithShape="1">
          <a:blip r:embed="rId2"/>
          <a:srcRect l="14828" b="18467"/>
          <a:stretch/>
        </p:blipFill>
        <p:spPr>
          <a:xfrm>
            <a:off x="-30896" y="4966992"/>
            <a:ext cx="2639383" cy="1896517"/>
          </a:xfrm>
          <a:prstGeom prst="rect">
            <a:avLst/>
          </a:prstGeom>
        </p:spPr>
      </p:pic>
      <p:grpSp>
        <p:nvGrpSpPr>
          <p:cNvPr id="153" name="Group 152">
            <a:extLst>
              <a:ext uri="{FF2B5EF4-FFF2-40B4-BE49-F238E27FC236}">
                <a16:creationId xmlns:a16="http://schemas.microsoft.com/office/drawing/2014/main" id="{7E3152CF-9BD2-4F13-A6B0-9F0560F6BB82}"/>
              </a:ext>
            </a:extLst>
          </p:cNvPr>
          <p:cNvGrpSpPr/>
          <p:nvPr/>
        </p:nvGrpSpPr>
        <p:grpSpPr>
          <a:xfrm rot="17493806" flipH="1">
            <a:off x="614617" y="3841097"/>
            <a:ext cx="385245" cy="422309"/>
            <a:chOff x="1795463" y="115888"/>
            <a:chExt cx="544513" cy="596900"/>
          </a:xfrm>
        </p:grpSpPr>
        <p:sp>
          <p:nvSpPr>
            <p:cNvPr id="154" name="Freeform 617">
              <a:extLst>
                <a:ext uri="{FF2B5EF4-FFF2-40B4-BE49-F238E27FC236}">
                  <a16:creationId xmlns:a16="http://schemas.microsoft.com/office/drawing/2014/main" id="{6BAFA7F7-E2C1-4380-AED8-FD583F758750}"/>
                </a:ext>
              </a:extLst>
            </p:cNvPr>
            <p:cNvSpPr>
              <a:spLocks/>
            </p:cNvSpPr>
            <p:nvPr/>
          </p:nvSpPr>
          <p:spPr bwMode="auto">
            <a:xfrm>
              <a:off x="1795463" y="115888"/>
              <a:ext cx="544513" cy="596900"/>
            </a:xfrm>
            <a:custGeom>
              <a:avLst/>
              <a:gdLst>
                <a:gd name="T0" fmla="*/ 0 w 105"/>
                <a:gd name="T1" fmla="*/ 31 h 115"/>
                <a:gd name="T2" fmla="*/ 105 w 105"/>
                <a:gd name="T3" fmla="*/ 71 h 115"/>
                <a:gd name="T4" fmla="*/ 0 w 105"/>
                <a:gd name="T5" fmla="*/ 31 h 115"/>
              </a:gdLst>
              <a:ahLst/>
              <a:cxnLst>
                <a:cxn ang="0">
                  <a:pos x="T0" y="T1"/>
                </a:cxn>
                <a:cxn ang="0">
                  <a:pos x="T2" y="T3"/>
                </a:cxn>
                <a:cxn ang="0">
                  <a:pos x="T4" y="T5"/>
                </a:cxn>
              </a:cxnLst>
              <a:rect l="0" t="0" r="r" b="b"/>
              <a:pathLst>
                <a:path w="105" h="115">
                  <a:moveTo>
                    <a:pt x="0" y="31"/>
                  </a:moveTo>
                  <a:cubicBezTo>
                    <a:pt x="0" y="31"/>
                    <a:pt x="55" y="115"/>
                    <a:pt x="105" y="71"/>
                  </a:cubicBezTo>
                  <a:cubicBezTo>
                    <a:pt x="105" y="71"/>
                    <a:pt x="94" y="0"/>
                    <a:pt x="0" y="31"/>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618">
              <a:extLst>
                <a:ext uri="{FF2B5EF4-FFF2-40B4-BE49-F238E27FC236}">
                  <a16:creationId xmlns:a16="http://schemas.microsoft.com/office/drawing/2014/main" id="{1E70E5EB-F7E1-4262-943C-681363A02ED0}"/>
                </a:ext>
              </a:extLst>
            </p:cNvPr>
            <p:cNvSpPr>
              <a:spLocks/>
            </p:cNvSpPr>
            <p:nvPr/>
          </p:nvSpPr>
          <p:spPr bwMode="auto">
            <a:xfrm>
              <a:off x="1795463" y="277813"/>
              <a:ext cx="544513" cy="206375"/>
            </a:xfrm>
            <a:custGeom>
              <a:avLst/>
              <a:gdLst>
                <a:gd name="T0" fmla="*/ 0 w 105"/>
                <a:gd name="T1" fmla="*/ 0 h 40"/>
                <a:gd name="T2" fmla="*/ 105 w 105"/>
                <a:gd name="T3" fmla="*/ 40 h 40"/>
              </a:gdLst>
              <a:ahLst/>
              <a:cxnLst>
                <a:cxn ang="0">
                  <a:pos x="T0" y="T1"/>
                </a:cxn>
                <a:cxn ang="0">
                  <a:pos x="T2" y="T3"/>
                </a:cxn>
              </a:cxnLst>
              <a:rect l="0" t="0" r="r" b="b"/>
              <a:pathLst>
                <a:path w="105" h="40">
                  <a:moveTo>
                    <a:pt x="0" y="0"/>
                  </a:moveTo>
                  <a:cubicBezTo>
                    <a:pt x="0" y="0"/>
                    <a:pt x="51" y="34"/>
                    <a:pt x="105" y="4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Freeform 619">
              <a:extLst>
                <a:ext uri="{FF2B5EF4-FFF2-40B4-BE49-F238E27FC236}">
                  <a16:creationId xmlns:a16="http://schemas.microsoft.com/office/drawing/2014/main" id="{C53C915C-1A15-46CD-A244-966123C672B2}"/>
                </a:ext>
              </a:extLst>
            </p:cNvPr>
            <p:cNvSpPr>
              <a:spLocks/>
            </p:cNvSpPr>
            <p:nvPr/>
          </p:nvSpPr>
          <p:spPr bwMode="auto">
            <a:xfrm>
              <a:off x="1887538" y="282576"/>
              <a:ext cx="47625" cy="87313"/>
            </a:xfrm>
            <a:custGeom>
              <a:avLst/>
              <a:gdLst>
                <a:gd name="T0" fmla="*/ 0 w 9"/>
                <a:gd name="T1" fmla="*/ 17 h 17"/>
                <a:gd name="T2" fmla="*/ 8 w 9"/>
                <a:gd name="T3" fmla="*/ 14 h 17"/>
                <a:gd name="T4" fmla="*/ 2 w 9"/>
                <a:gd name="T5" fmla="*/ 0 h 17"/>
              </a:gdLst>
              <a:ahLst/>
              <a:cxnLst>
                <a:cxn ang="0">
                  <a:pos x="T0" y="T1"/>
                </a:cxn>
                <a:cxn ang="0">
                  <a:pos x="T2" y="T3"/>
                </a:cxn>
                <a:cxn ang="0">
                  <a:pos x="T4" y="T5"/>
                </a:cxn>
              </a:cxnLst>
              <a:rect l="0" t="0" r="r" b="b"/>
              <a:pathLst>
                <a:path w="9" h="17">
                  <a:moveTo>
                    <a:pt x="0" y="17"/>
                  </a:moveTo>
                  <a:cubicBezTo>
                    <a:pt x="0" y="17"/>
                    <a:pt x="7" y="16"/>
                    <a:pt x="8" y="14"/>
                  </a:cubicBezTo>
                  <a:cubicBezTo>
                    <a:pt x="9" y="10"/>
                    <a:pt x="5" y="3"/>
                    <a:pt x="2" y="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Freeform 620">
              <a:extLst>
                <a:ext uri="{FF2B5EF4-FFF2-40B4-BE49-F238E27FC236}">
                  <a16:creationId xmlns:a16="http://schemas.microsoft.com/office/drawing/2014/main" id="{1DF4C7CA-B28B-403F-AC20-1C27C162A20E}"/>
                </a:ext>
              </a:extLst>
            </p:cNvPr>
            <p:cNvSpPr>
              <a:spLocks/>
            </p:cNvSpPr>
            <p:nvPr/>
          </p:nvSpPr>
          <p:spPr bwMode="auto">
            <a:xfrm>
              <a:off x="1960563" y="271463"/>
              <a:ext cx="98425" cy="171450"/>
            </a:xfrm>
            <a:custGeom>
              <a:avLst/>
              <a:gdLst>
                <a:gd name="T0" fmla="*/ 0 w 19"/>
                <a:gd name="T1" fmla="*/ 30 h 33"/>
                <a:gd name="T2" fmla="*/ 15 w 19"/>
                <a:gd name="T3" fmla="*/ 25 h 33"/>
                <a:gd name="T4" fmla="*/ 3 w 19"/>
                <a:gd name="T5" fmla="*/ 0 h 33"/>
              </a:gdLst>
              <a:ahLst/>
              <a:cxnLst>
                <a:cxn ang="0">
                  <a:pos x="T0" y="T1"/>
                </a:cxn>
                <a:cxn ang="0">
                  <a:pos x="T2" y="T3"/>
                </a:cxn>
                <a:cxn ang="0">
                  <a:pos x="T4" y="T5"/>
                </a:cxn>
              </a:cxnLst>
              <a:rect l="0" t="0" r="r" b="b"/>
              <a:pathLst>
                <a:path w="19" h="33">
                  <a:moveTo>
                    <a:pt x="0" y="30"/>
                  </a:moveTo>
                  <a:cubicBezTo>
                    <a:pt x="0" y="30"/>
                    <a:pt x="12" y="33"/>
                    <a:pt x="15" y="25"/>
                  </a:cubicBezTo>
                  <a:cubicBezTo>
                    <a:pt x="19" y="18"/>
                    <a:pt x="7" y="4"/>
                    <a:pt x="3" y="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Freeform 621">
              <a:extLst>
                <a:ext uri="{FF2B5EF4-FFF2-40B4-BE49-F238E27FC236}">
                  <a16:creationId xmlns:a16="http://schemas.microsoft.com/office/drawing/2014/main" id="{362378B7-D183-444E-8DB4-7C15C8F863EF}"/>
                </a:ext>
              </a:extLst>
            </p:cNvPr>
            <p:cNvSpPr>
              <a:spLocks/>
            </p:cNvSpPr>
            <p:nvPr/>
          </p:nvSpPr>
          <p:spPr bwMode="auto">
            <a:xfrm>
              <a:off x="2074863" y="282576"/>
              <a:ext cx="98425" cy="212725"/>
            </a:xfrm>
            <a:custGeom>
              <a:avLst/>
              <a:gdLst>
                <a:gd name="T0" fmla="*/ 0 w 19"/>
                <a:gd name="T1" fmla="*/ 41 h 41"/>
                <a:gd name="T2" fmla="*/ 16 w 19"/>
                <a:gd name="T3" fmla="*/ 32 h 41"/>
                <a:gd name="T4" fmla="*/ 2 w 19"/>
                <a:gd name="T5" fmla="*/ 0 h 41"/>
              </a:gdLst>
              <a:ahLst/>
              <a:cxnLst>
                <a:cxn ang="0">
                  <a:pos x="T0" y="T1"/>
                </a:cxn>
                <a:cxn ang="0">
                  <a:pos x="T2" y="T3"/>
                </a:cxn>
                <a:cxn ang="0">
                  <a:pos x="T4" y="T5"/>
                </a:cxn>
              </a:cxnLst>
              <a:rect l="0" t="0" r="r" b="b"/>
              <a:pathLst>
                <a:path w="19" h="41">
                  <a:moveTo>
                    <a:pt x="0" y="41"/>
                  </a:moveTo>
                  <a:cubicBezTo>
                    <a:pt x="0" y="41"/>
                    <a:pt x="14" y="40"/>
                    <a:pt x="16" y="32"/>
                  </a:cubicBezTo>
                  <a:cubicBezTo>
                    <a:pt x="19" y="24"/>
                    <a:pt x="6" y="4"/>
                    <a:pt x="2" y="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62" name="Group 161">
            <a:extLst>
              <a:ext uri="{FF2B5EF4-FFF2-40B4-BE49-F238E27FC236}">
                <a16:creationId xmlns:a16="http://schemas.microsoft.com/office/drawing/2014/main" id="{584C0C94-7CD8-4CB5-A07E-7D2080168CA3}"/>
              </a:ext>
            </a:extLst>
          </p:cNvPr>
          <p:cNvGrpSpPr/>
          <p:nvPr/>
        </p:nvGrpSpPr>
        <p:grpSpPr>
          <a:xfrm rot="17100000" flipH="1">
            <a:off x="9520149" y="3080321"/>
            <a:ext cx="385245" cy="422309"/>
            <a:chOff x="1795463" y="115888"/>
            <a:chExt cx="544513" cy="596900"/>
          </a:xfrm>
        </p:grpSpPr>
        <p:sp>
          <p:nvSpPr>
            <p:cNvPr id="163" name="Freeform 617">
              <a:extLst>
                <a:ext uri="{FF2B5EF4-FFF2-40B4-BE49-F238E27FC236}">
                  <a16:creationId xmlns:a16="http://schemas.microsoft.com/office/drawing/2014/main" id="{40612681-1CCB-4978-A9BF-BB1B066EC98F}"/>
                </a:ext>
              </a:extLst>
            </p:cNvPr>
            <p:cNvSpPr>
              <a:spLocks/>
            </p:cNvSpPr>
            <p:nvPr/>
          </p:nvSpPr>
          <p:spPr bwMode="auto">
            <a:xfrm>
              <a:off x="1795463" y="115888"/>
              <a:ext cx="544513" cy="596900"/>
            </a:xfrm>
            <a:custGeom>
              <a:avLst/>
              <a:gdLst>
                <a:gd name="T0" fmla="*/ 0 w 105"/>
                <a:gd name="T1" fmla="*/ 31 h 115"/>
                <a:gd name="T2" fmla="*/ 105 w 105"/>
                <a:gd name="T3" fmla="*/ 71 h 115"/>
                <a:gd name="T4" fmla="*/ 0 w 105"/>
                <a:gd name="T5" fmla="*/ 31 h 115"/>
              </a:gdLst>
              <a:ahLst/>
              <a:cxnLst>
                <a:cxn ang="0">
                  <a:pos x="T0" y="T1"/>
                </a:cxn>
                <a:cxn ang="0">
                  <a:pos x="T2" y="T3"/>
                </a:cxn>
                <a:cxn ang="0">
                  <a:pos x="T4" y="T5"/>
                </a:cxn>
              </a:cxnLst>
              <a:rect l="0" t="0" r="r" b="b"/>
              <a:pathLst>
                <a:path w="105" h="115">
                  <a:moveTo>
                    <a:pt x="0" y="31"/>
                  </a:moveTo>
                  <a:cubicBezTo>
                    <a:pt x="0" y="31"/>
                    <a:pt x="55" y="115"/>
                    <a:pt x="105" y="71"/>
                  </a:cubicBezTo>
                  <a:cubicBezTo>
                    <a:pt x="105" y="71"/>
                    <a:pt x="94" y="0"/>
                    <a:pt x="0" y="31"/>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6C92"/>
                </a:solidFill>
              </a:endParaRPr>
            </a:p>
          </p:txBody>
        </p:sp>
        <p:sp>
          <p:nvSpPr>
            <p:cNvPr id="164" name="Freeform 618">
              <a:extLst>
                <a:ext uri="{FF2B5EF4-FFF2-40B4-BE49-F238E27FC236}">
                  <a16:creationId xmlns:a16="http://schemas.microsoft.com/office/drawing/2014/main" id="{73DECCFF-8100-4AD8-8E9E-110282A59F88}"/>
                </a:ext>
              </a:extLst>
            </p:cNvPr>
            <p:cNvSpPr>
              <a:spLocks/>
            </p:cNvSpPr>
            <p:nvPr/>
          </p:nvSpPr>
          <p:spPr bwMode="auto">
            <a:xfrm>
              <a:off x="1795463" y="277813"/>
              <a:ext cx="544513" cy="206375"/>
            </a:xfrm>
            <a:custGeom>
              <a:avLst/>
              <a:gdLst>
                <a:gd name="T0" fmla="*/ 0 w 105"/>
                <a:gd name="T1" fmla="*/ 0 h 40"/>
                <a:gd name="T2" fmla="*/ 105 w 105"/>
                <a:gd name="T3" fmla="*/ 40 h 40"/>
              </a:gdLst>
              <a:ahLst/>
              <a:cxnLst>
                <a:cxn ang="0">
                  <a:pos x="T0" y="T1"/>
                </a:cxn>
                <a:cxn ang="0">
                  <a:pos x="T2" y="T3"/>
                </a:cxn>
              </a:cxnLst>
              <a:rect l="0" t="0" r="r" b="b"/>
              <a:pathLst>
                <a:path w="105" h="40">
                  <a:moveTo>
                    <a:pt x="0" y="0"/>
                  </a:moveTo>
                  <a:cubicBezTo>
                    <a:pt x="0" y="0"/>
                    <a:pt x="51" y="34"/>
                    <a:pt x="105" y="4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6C92"/>
                </a:solidFill>
              </a:endParaRPr>
            </a:p>
          </p:txBody>
        </p:sp>
        <p:sp>
          <p:nvSpPr>
            <p:cNvPr id="165" name="Freeform 619">
              <a:extLst>
                <a:ext uri="{FF2B5EF4-FFF2-40B4-BE49-F238E27FC236}">
                  <a16:creationId xmlns:a16="http://schemas.microsoft.com/office/drawing/2014/main" id="{9D662626-3F6D-454B-85E1-419C0DEC709F}"/>
                </a:ext>
              </a:extLst>
            </p:cNvPr>
            <p:cNvSpPr>
              <a:spLocks/>
            </p:cNvSpPr>
            <p:nvPr/>
          </p:nvSpPr>
          <p:spPr bwMode="auto">
            <a:xfrm>
              <a:off x="1887538" y="282576"/>
              <a:ext cx="47625" cy="87313"/>
            </a:xfrm>
            <a:custGeom>
              <a:avLst/>
              <a:gdLst>
                <a:gd name="T0" fmla="*/ 0 w 9"/>
                <a:gd name="T1" fmla="*/ 17 h 17"/>
                <a:gd name="T2" fmla="*/ 8 w 9"/>
                <a:gd name="T3" fmla="*/ 14 h 17"/>
                <a:gd name="T4" fmla="*/ 2 w 9"/>
                <a:gd name="T5" fmla="*/ 0 h 17"/>
              </a:gdLst>
              <a:ahLst/>
              <a:cxnLst>
                <a:cxn ang="0">
                  <a:pos x="T0" y="T1"/>
                </a:cxn>
                <a:cxn ang="0">
                  <a:pos x="T2" y="T3"/>
                </a:cxn>
                <a:cxn ang="0">
                  <a:pos x="T4" y="T5"/>
                </a:cxn>
              </a:cxnLst>
              <a:rect l="0" t="0" r="r" b="b"/>
              <a:pathLst>
                <a:path w="9" h="17">
                  <a:moveTo>
                    <a:pt x="0" y="17"/>
                  </a:moveTo>
                  <a:cubicBezTo>
                    <a:pt x="0" y="17"/>
                    <a:pt x="7" y="16"/>
                    <a:pt x="8" y="14"/>
                  </a:cubicBezTo>
                  <a:cubicBezTo>
                    <a:pt x="9" y="10"/>
                    <a:pt x="5" y="3"/>
                    <a:pt x="2" y="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6C92"/>
                </a:solidFill>
              </a:endParaRPr>
            </a:p>
          </p:txBody>
        </p:sp>
        <p:sp>
          <p:nvSpPr>
            <p:cNvPr id="166" name="Freeform 620">
              <a:extLst>
                <a:ext uri="{FF2B5EF4-FFF2-40B4-BE49-F238E27FC236}">
                  <a16:creationId xmlns:a16="http://schemas.microsoft.com/office/drawing/2014/main" id="{65A23536-32E4-481A-89F5-FB024ADD1563}"/>
                </a:ext>
              </a:extLst>
            </p:cNvPr>
            <p:cNvSpPr>
              <a:spLocks/>
            </p:cNvSpPr>
            <p:nvPr/>
          </p:nvSpPr>
          <p:spPr bwMode="auto">
            <a:xfrm>
              <a:off x="1960563" y="271463"/>
              <a:ext cx="98425" cy="171450"/>
            </a:xfrm>
            <a:custGeom>
              <a:avLst/>
              <a:gdLst>
                <a:gd name="T0" fmla="*/ 0 w 19"/>
                <a:gd name="T1" fmla="*/ 30 h 33"/>
                <a:gd name="T2" fmla="*/ 15 w 19"/>
                <a:gd name="T3" fmla="*/ 25 h 33"/>
                <a:gd name="T4" fmla="*/ 3 w 19"/>
                <a:gd name="T5" fmla="*/ 0 h 33"/>
              </a:gdLst>
              <a:ahLst/>
              <a:cxnLst>
                <a:cxn ang="0">
                  <a:pos x="T0" y="T1"/>
                </a:cxn>
                <a:cxn ang="0">
                  <a:pos x="T2" y="T3"/>
                </a:cxn>
                <a:cxn ang="0">
                  <a:pos x="T4" y="T5"/>
                </a:cxn>
              </a:cxnLst>
              <a:rect l="0" t="0" r="r" b="b"/>
              <a:pathLst>
                <a:path w="19" h="33">
                  <a:moveTo>
                    <a:pt x="0" y="30"/>
                  </a:moveTo>
                  <a:cubicBezTo>
                    <a:pt x="0" y="30"/>
                    <a:pt x="12" y="33"/>
                    <a:pt x="15" y="25"/>
                  </a:cubicBezTo>
                  <a:cubicBezTo>
                    <a:pt x="19" y="18"/>
                    <a:pt x="7" y="4"/>
                    <a:pt x="3" y="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6C92"/>
                </a:solidFill>
              </a:endParaRPr>
            </a:p>
          </p:txBody>
        </p:sp>
        <p:sp>
          <p:nvSpPr>
            <p:cNvPr id="167" name="Freeform 621">
              <a:extLst>
                <a:ext uri="{FF2B5EF4-FFF2-40B4-BE49-F238E27FC236}">
                  <a16:creationId xmlns:a16="http://schemas.microsoft.com/office/drawing/2014/main" id="{04DED58F-EFBB-4A9A-ACAB-FD7F53AE8003}"/>
                </a:ext>
              </a:extLst>
            </p:cNvPr>
            <p:cNvSpPr>
              <a:spLocks/>
            </p:cNvSpPr>
            <p:nvPr/>
          </p:nvSpPr>
          <p:spPr bwMode="auto">
            <a:xfrm>
              <a:off x="2074863" y="282576"/>
              <a:ext cx="98425" cy="212725"/>
            </a:xfrm>
            <a:custGeom>
              <a:avLst/>
              <a:gdLst>
                <a:gd name="T0" fmla="*/ 0 w 19"/>
                <a:gd name="T1" fmla="*/ 41 h 41"/>
                <a:gd name="T2" fmla="*/ 16 w 19"/>
                <a:gd name="T3" fmla="*/ 32 h 41"/>
                <a:gd name="T4" fmla="*/ 2 w 19"/>
                <a:gd name="T5" fmla="*/ 0 h 41"/>
              </a:gdLst>
              <a:ahLst/>
              <a:cxnLst>
                <a:cxn ang="0">
                  <a:pos x="T0" y="T1"/>
                </a:cxn>
                <a:cxn ang="0">
                  <a:pos x="T2" y="T3"/>
                </a:cxn>
                <a:cxn ang="0">
                  <a:pos x="T4" y="T5"/>
                </a:cxn>
              </a:cxnLst>
              <a:rect l="0" t="0" r="r" b="b"/>
              <a:pathLst>
                <a:path w="19" h="41">
                  <a:moveTo>
                    <a:pt x="0" y="41"/>
                  </a:moveTo>
                  <a:cubicBezTo>
                    <a:pt x="0" y="41"/>
                    <a:pt x="14" y="40"/>
                    <a:pt x="16" y="32"/>
                  </a:cubicBezTo>
                  <a:cubicBezTo>
                    <a:pt x="19" y="24"/>
                    <a:pt x="6" y="4"/>
                    <a:pt x="2" y="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6C92"/>
                </a:solidFill>
              </a:endParaRPr>
            </a:p>
          </p:txBody>
        </p:sp>
      </p:grpSp>
      <p:sp>
        <p:nvSpPr>
          <p:cNvPr id="168" name="TextBox 167">
            <a:extLst>
              <a:ext uri="{FF2B5EF4-FFF2-40B4-BE49-F238E27FC236}">
                <a16:creationId xmlns:a16="http://schemas.microsoft.com/office/drawing/2014/main" id="{CFB73D2B-F78F-4ABF-A37C-3B24952AC680}"/>
              </a:ext>
            </a:extLst>
          </p:cNvPr>
          <p:cNvSpPr txBox="1"/>
          <p:nvPr/>
        </p:nvSpPr>
        <p:spPr>
          <a:xfrm>
            <a:off x="-1898" y="2373938"/>
            <a:ext cx="12200471" cy="769441"/>
          </a:xfrm>
          <a:prstGeom prst="rect">
            <a:avLst/>
          </a:prstGeom>
          <a:noFill/>
        </p:spPr>
        <p:txBody>
          <a:bodyPr wrap="square" lIns="0" rtlCol="0" anchor="ctr">
            <a:spAutoFit/>
          </a:bodyPr>
          <a:lstStyle/>
          <a:p>
            <a:pPr algn="ctr"/>
            <a:r>
              <a:rPr lang="en-US" sz="4400" spc="300">
                <a:solidFill>
                  <a:schemeClr val="bg1"/>
                </a:solidFill>
                <a:latin typeface="Airbnb Cereal App Light" panose="020B0402020203020204" pitchFamily="34" charset="-18"/>
                <a:ea typeface="Airbnb Cereal App Light" panose="020B0402020203020204" pitchFamily="34" charset="-18"/>
                <a:cs typeface="Airbnb Cereal App Light" panose="020B0402020203020204" pitchFamily="34" charset="-18"/>
              </a:rPr>
              <a:t>Thank You</a:t>
            </a:r>
          </a:p>
        </p:txBody>
      </p:sp>
      <p:sp>
        <p:nvSpPr>
          <p:cNvPr id="139" name="Freeform 13">
            <a:extLst>
              <a:ext uri="{FF2B5EF4-FFF2-40B4-BE49-F238E27FC236}">
                <a16:creationId xmlns:a16="http://schemas.microsoft.com/office/drawing/2014/main" id="{71A06457-9805-4D2D-A50D-26272B558DB9}"/>
              </a:ext>
            </a:extLst>
          </p:cNvPr>
          <p:cNvSpPr>
            <a:spLocks/>
          </p:cNvSpPr>
          <p:nvPr/>
        </p:nvSpPr>
        <p:spPr bwMode="auto">
          <a:xfrm>
            <a:off x="8284087" y="-7503"/>
            <a:ext cx="3216806" cy="1068204"/>
          </a:xfrm>
          <a:custGeom>
            <a:avLst/>
            <a:gdLst>
              <a:gd name="T0" fmla="*/ 747 w 747"/>
              <a:gd name="T1" fmla="*/ 0 h 248"/>
              <a:gd name="T2" fmla="*/ 0 w 747"/>
              <a:gd name="T3" fmla="*/ 0 h 248"/>
              <a:gd name="T4" fmla="*/ 368 w 747"/>
              <a:gd name="T5" fmla="*/ 234 h 248"/>
              <a:gd name="T6" fmla="*/ 448 w 747"/>
              <a:gd name="T7" fmla="*/ 248 h 248"/>
              <a:gd name="T8" fmla="*/ 747 w 747"/>
              <a:gd name="T9" fmla="*/ 0 h 248"/>
            </a:gdLst>
            <a:ahLst/>
            <a:cxnLst>
              <a:cxn ang="0">
                <a:pos x="T0" y="T1"/>
              </a:cxn>
              <a:cxn ang="0">
                <a:pos x="T2" y="T3"/>
              </a:cxn>
              <a:cxn ang="0">
                <a:pos x="T4" y="T5"/>
              </a:cxn>
              <a:cxn ang="0">
                <a:pos x="T6" y="T7"/>
              </a:cxn>
              <a:cxn ang="0">
                <a:pos x="T8" y="T9"/>
              </a:cxn>
            </a:cxnLst>
            <a:rect l="0" t="0" r="r" b="b"/>
            <a:pathLst>
              <a:path w="747" h="248">
                <a:moveTo>
                  <a:pt x="747" y="0"/>
                </a:moveTo>
                <a:cubicBezTo>
                  <a:pt x="0" y="0"/>
                  <a:pt x="0" y="0"/>
                  <a:pt x="0" y="0"/>
                </a:cubicBezTo>
                <a:cubicBezTo>
                  <a:pt x="68" y="117"/>
                  <a:pt x="229" y="185"/>
                  <a:pt x="368" y="234"/>
                </a:cubicBezTo>
                <a:cubicBezTo>
                  <a:pt x="395" y="244"/>
                  <a:pt x="422" y="248"/>
                  <a:pt x="448" y="248"/>
                </a:cubicBezTo>
                <a:cubicBezTo>
                  <a:pt x="582" y="248"/>
                  <a:pt x="699" y="132"/>
                  <a:pt x="747" y="0"/>
                </a:cubicBezTo>
              </a:path>
            </a:pathLst>
          </a:custGeom>
          <a:gradFill flip="none" rotWithShape="1">
            <a:gsLst>
              <a:gs pos="0">
                <a:schemeClr val="bg1">
                  <a:alpha val="15000"/>
                </a:schemeClr>
              </a:gs>
              <a:gs pos="100000">
                <a:schemeClr val="bg1">
                  <a:alpha val="15000"/>
                </a:schemeClr>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a:p>
        </p:txBody>
      </p:sp>
      <p:pic>
        <p:nvPicPr>
          <p:cNvPr id="2050" name="Picture 2" descr="The New Airbnb Logo: Learning from the Controversy">
            <a:extLst>
              <a:ext uri="{FF2B5EF4-FFF2-40B4-BE49-F238E27FC236}">
                <a16:creationId xmlns:a16="http://schemas.microsoft.com/office/drawing/2014/main" id="{F80CEF44-CA9B-4590-84F6-E7C929FE5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372590"/>
            <a:ext cx="2743200" cy="1022056"/>
          </a:xfrm>
          <a:prstGeom prst="roundRect">
            <a:avLst>
              <a:gd name="adj" fmla="val 22237"/>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91733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181DA860-9382-44A3-8F72-72AF996C05D8}"/>
              </a:ext>
            </a:extLst>
          </p:cNvPr>
          <p:cNvSpPr>
            <a:spLocks/>
          </p:cNvSpPr>
          <p:nvPr/>
        </p:nvSpPr>
        <p:spPr bwMode="auto">
          <a:xfrm rot="20935521">
            <a:off x="14198" y="4662512"/>
            <a:ext cx="12141904" cy="3358931"/>
          </a:xfrm>
          <a:custGeom>
            <a:avLst/>
            <a:gdLst>
              <a:gd name="connsiteX0" fmla="*/ 10482419 w 12141904"/>
              <a:gd name="connsiteY0" fmla="*/ 1391398 h 3358931"/>
              <a:gd name="connsiteX1" fmla="*/ 11543185 w 12141904"/>
              <a:gd name="connsiteY1" fmla="*/ 1897756 h 3358931"/>
              <a:gd name="connsiteX2" fmla="*/ 12124757 w 12141904"/>
              <a:gd name="connsiteY2" fmla="*/ 2429571 h 3358931"/>
              <a:gd name="connsiteX3" fmla="*/ 12141904 w 12141904"/>
              <a:gd name="connsiteY3" fmla="*/ 2454907 h 3358931"/>
              <a:gd name="connsiteX4" fmla="*/ 11964957 w 12141904"/>
              <a:gd name="connsiteY4" fmla="*/ 3358931 h 3358931"/>
              <a:gd name="connsiteX5" fmla="*/ 0 w 12141904"/>
              <a:gd name="connsiteY5" fmla="*/ 1016997 h 3358931"/>
              <a:gd name="connsiteX6" fmla="*/ 113090 w 12141904"/>
              <a:gd name="connsiteY6" fmla="*/ 439218 h 3358931"/>
              <a:gd name="connsiteX7" fmla="*/ 215771 w 12141904"/>
              <a:gd name="connsiteY7" fmla="*/ 374444 h 3358931"/>
              <a:gd name="connsiteX8" fmla="*/ 4018171 w 12141904"/>
              <a:gd name="connsiteY8" fmla="*/ 968714 h 3358931"/>
              <a:gd name="connsiteX9" fmla="*/ 8530720 w 12141904"/>
              <a:gd name="connsiteY9" fmla="*/ 1660755 h 3358931"/>
              <a:gd name="connsiteX10" fmla="*/ 10482419 w 12141904"/>
              <a:gd name="connsiteY10" fmla="*/ 1391398 h 335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04" h="3358931">
                <a:moveTo>
                  <a:pt x="10482419" y="1391398"/>
                </a:moveTo>
                <a:cubicBezTo>
                  <a:pt x="10806639" y="1468377"/>
                  <a:pt x="11155099" y="1625205"/>
                  <a:pt x="11543185" y="1897756"/>
                </a:cubicBezTo>
                <a:cubicBezTo>
                  <a:pt x="11795633" y="2071062"/>
                  <a:pt x="11985400" y="2248784"/>
                  <a:pt x="12124757" y="2429571"/>
                </a:cubicBezTo>
                <a:lnTo>
                  <a:pt x="12141904" y="2454907"/>
                </a:lnTo>
                <a:lnTo>
                  <a:pt x="11964957" y="3358931"/>
                </a:lnTo>
                <a:lnTo>
                  <a:pt x="0" y="1016997"/>
                </a:lnTo>
                <a:lnTo>
                  <a:pt x="113090" y="439218"/>
                </a:lnTo>
                <a:lnTo>
                  <a:pt x="215771" y="374444"/>
                </a:lnTo>
                <a:cubicBezTo>
                  <a:pt x="1091321" y="-148057"/>
                  <a:pt x="2087350" y="-266650"/>
                  <a:pt x="4018171" y="968714"/>
                </a:cubicBezTo>
                <a:cubicBezTo>
                  <a:pt x="6206819" y="2371756"/>
                  <a:pt x="7448692" y="2011516"/>
                  <a:pt x="8530720" y="1660755"/>
                </a:cubicBezTo>
                <a:cubicBezTo>
                  <a:pt x="9173174" y="1439160"/>
                  <a:pt x="9769134" y="1222045"/>
                  <a:pt x="10482419" y="1391398"/>
                </a:cubicBezTo>
                <a:close/>
              </a:path>
            </a:pathLst>
          </a:custGeom>
          <a:gradFill flip="none" rotWithShape="1">
            <a:gsLst>
              <a:gs pos="22000">
                <a:schemeClr val="bg1">
                  <a:alpha val="5000"/>
                </a:schemeClr>
              </a:gs>
              <a:gs pos="86000">
                <a:schemeClr val="bg1">
                  <a:alpha val="5000"/>
                </a:schemeClr>
              </a:gs>
            </a:gsLst>
            <a:lin ang="5400000" scaled="1"/>
            <a:tileRect/>
          </a:gra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76" name="Title 1">
            <a:extLst>
              <a:ext uri="{FF2B5EF4-FFF2-40B4-BE49-F238E27FC236}">
                <a16:creationId xmlns:a16="http://schemas.microsoft.com/office/drawing/2014/main" id="{73676B02-C034-43F8-9569-58368BD1668B}"/>
              </a:ext>
            </a:extLst>
          </p:cNvPr>
          <p:cNvSpPr>
            <a:spLocks noGrp="1"/>
          </p:cNvSpPr>
          <p:nvPr>
            <p:ph type="title"/>
          </p:nvPr>
        </p:nvSpPr>
        <p:spPr>
          <a:xfrm>
            <a:off x="0" y="454173"/>
            <a:ext cx="12192000" cy="606528"/>
          </a:xfrm>
        </p:spPr>
        <p:txBody>
          <a:bodyPr>
            <a:normAutofit fontScale="90000"/>
          </a:bodyPr>
          <a:lstStyle/>
          <a:p>
            <a:r>
              <a:rPr lang="en-US" sz="4000">
                <a:solidFill>
                  <a:schemeClr val="bg1"/>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         Appendix</a:t>
            </a:r>
          </a:p>
        </p:txBody>
      </p:sp>
      <p:sp>
        <p:nvSpPr>
          <p:cNvPr id="3" name="Content Placeholder 2">
            <a:extLst>
              <a:ext uri="{FF2B5EF4-FFF2-40B4-BE49-F238E27FC236}">
                <a16:creationId xmlns:a16="http://schemas.microsoft.com/office/drawing/2014/main" id="{D8FD779D-9219-44AB-AC2D-7EF50929D06E}"/>
              </a:ext>
            </a:extLst>
          </p:cNvPr>
          <p:cNvSpPr>
            <a:spLocks noGrp="1"/>
          </p:cNvSpPr>
          <p:nvPr>
            <p:ph idx="1"/>
          </p:nvPr>
        </p:nvSpPr>
        <p:spPr>
          <a:xfrm>
            <a:off x="386499" y="1060702"/>
            <a:ext cx="11237976" cy="5490134"/>
          </a:xfrm>
          <a:prstGeom prst="roundRect">
            <a:avLst>
              <a:gd name="adj" fmla="val 5772"/>
            </a:avLst>
          </a:prstGeom>
          <a:solidFill>
            <a:srgbClr val="FFFFFF">
              <a:alpha val="69804"/>
            </a:srgbClr>
          </a:solidFill>
        </p:spPr>
        <p:txBody>
          <a:bodyPr vert="horz" lIns="91440" tIns="45720" rIns="91440" bIns="45720" rtlCol="0" anchor="t">
            <a:normAutofit/>
          </a:bodyPr>
          <a:lstStyle/>
          <a:p>
            <a:pPr lvl="1"/>
            <a:r>
              <a:rPr lang="en-US" sz="2000">
                <a:latin typeface="Airbnb Cereal App Book" panose="020B0502020203020204" pitchFamily="34" charset="-18"/>
                <a:ea typeface="Airbnb Cereal App Book" panose="020B0502020203020204" pitchFamily="34" charset="-18"/>
                <a:cs typeface="Airbnb Cereal App Book" panose="020B0502020203020204" pitchFamily="34" charset="-18"/>
              </a:rPr>
              <a:t>…</a:t>
            </a:r>
          </a:p>
        </p:txBody>
      </p:sp>
      <p:pic>
        <p:nvPicPr>
          <p:cNvPr id="7" name="Graphic 6">
            <a:extLst>
              <a:ext uri="{FF2B5EF4-FFF2-40B4-BE49-F238E27FC236}">
                <a16:creationId xmlns:a16="http://schemas.microsoft.com/office/drawing/2014/main" id="{9E4CDEBD-954B-4ACA-8AD1-1F4A490E32C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36020" y="240032"/>
            <a:ext cx="571500" cy="613410"/>
          </a:xfrm>
          <a:prstGeom prst="rect">
            <a:avLst/>
          </a:prstGeom>
        </p:spPr>
      </p:pic>
      <p:sp>
        <p:nvSpPr>
          <p:cNvPr id="8" name="Freeform 13">
            <a:extLst>
              <a:ext uri="{FF2B5EF4-FFF2-40B4-BE49-F238E27FC236}">
                <a16:creationId xmlns:a16="http://schemas.microsoft.com/office/drawing/2014/main" id="{D0288DBD-DEF3-428F-96EC-3923B2086022}"/>
              </a:ext>
            </a:extLst>
          </p:cNvPr>
          <p:cNvSpPr>
            <a:spLocks/>
          </p:cNvSpPr>
          <p:nvPr/>
        </p:nvSpPr>
        <p:spPr bwMode="auto">
          <a:xfrm>
            <a:off x="8284087" y="-7503"/>
            <a:ext cx="3216806" cy="1068204"/>
          </a:xfrm>
          <a:custGeom>
            <a:avLst/>
            <a:gdLst>
              <a:gd name="T0" fmla="*/ 747 w 747"/>
              <a:gd name="T1" fmla="*/ 0 h 248"/>
              <a:gd name="T2" fmla="*/ 0 w 747"/>
              <a:gd name="T3" fmla="*/ 0 h 248"/>
              <a:gd name="T4" fmla="*/ 368 w 747"/>
              <a:gd name="T5" fmla="*/ 234 h 248"/>
              <a:gd name="T6" fmla="*/ 448 w 747"/>
              <a:gd name="T7" fmla="*/ 248 h 248"/>
              <a:gd name="T8" fmla="*/ 747 w 747"/>
              <a:gd name="T9" fmla="*/ 0 h 248"/>
            </a:gdLst>
            <a:ahLst/>
            <a:cxnLst>
              <a:cxn ang="0">
                <a:pos x="T0" y="T1"/>
              </a:cxn>
              <a:cxn ang="0">
                <a:pos x="T2" y="T3"/>
              </a:cxn>
              <a:cxn ang="0">
                <a:pos x="T4" y="T5"/>
              </a:cxn>
              <a:cxn ang="0">
                <a:pos x="T6" y="T7"/>
              </a:cxn>
              <a:cxn ang="0">
                <a:pos x="T8" y="T9"/>
              </a:cxn>
            </a:cxnLst>
            <a:rect l="0" t="0" r="r" b="b"/>
            <a:pathLst>
              <a:path w="747" h="248">
                <a:moveTo>
                  <a:pt x="747" y="0"/>
                </a:moveTo>
                <a:cubicBezTo>
                  <a:pt x="0" y="0"/>
                  <a:pt x="0" y="0"/>
                  <a:pt x="0" y="0"/>
                </a:cubicBezTo>
                <a:cubicBezTo>
                  <a:pt x="68" y="117"/>
                  <a:pt x="229" y="185"/>
                  <a:pt x="368" y="234"/>
                </a:cubicBezTo>
                <a:cubicBezTo>
                  <a:pt x="395" y="244"/>
                  <a:pt x="422" y="248"/>
                  <a:pt x="448" y="248"/>
                </a:cubicBezTo>
                <a:cubicBezTo>
                  <a:pt x="582" y="248"/>
                  <a:pt x="699" y="132"/>
                  <a:pt x="747" y="0"/>
                </a:cubicBezTo>
              </a:path>
            </a:pathLst>
          </a:custGeom>
          <a:gradFill flip="none" rotWithShape="1">
            <a:gsLst>
              <a:gs pos="0">
                <a:schemeClr val="bg1">
                  <a:alpha val="15000"/>
                </a:schemeClr>
              </a:gs>
              <a:gs pos="100000">
                <a:schemeClr val="bg1">
                  <a:alpha val="15000"/>
                </a:schemeClr>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94955184"/>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ontent Placeholder 2">
            <a:extLst>
              <a:ext uri="{FF2B5EF4-FFF2-40B4-BE49-F238E27FC236}">
                <a16:creationId xmlns:a16="http://schemas.microsoft.com/office/drawing/2014/main" id="{7F6B6277-2B07-4283-8890-20650D8019AC}"/>
              </a:ext>
            </a:extLst>
          </p:cNvPr>
          <p:cNvSpPr txBox="1">
            <a:spLocks/>
          </p:cNvSpPr>
          <p:nvPr/>
        </p:nvSpPr>
        <p:spPr>
          <a:xfrm>
            <a:off x="386498" y="1274841"/>
            <a:ext cx="11237976" cy="5272259"/>
          </a:xfrm>
          <a:prstGeom prst="roundRect">
            <a:avLst>
              <a:gd name="adj" fmla="val 5772"/>
            </a:avLst>
          </a:prstGeom>
          <a:solidFill>
            <a:srgbClr val="FFFFFF">
              <a:alpha val="69804"/>
            </a:srgbClr>
          </a:solid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n-US" sz="2000">
              <a:latin typeface="Airbnb Cereal App Book" panose="020B0502020203020204" pitchFamily="34" charset="-18"/>
              <a:ea typeface="Airbnb Cereal App Book" panose="020B0502020203020204" pitchFamily="34" charset="-18"/>
              <a:cs typeface="Airbnb Cereal App Book" panose="020B0502020203020204" pitchFamily="34" charset="-18"/>
            </a:endParaRPr>
          </a:p>
        </p:txBody>
      </p:sp>
      <p:sp>
        <p:nvSpPr>
          <p:cNvPr id="6" name="Freeform: Shape 5">
            <a:extLst>
              <a:ext uri="{FF2B5EF4-FFF2-40B4-BE49-F238E27FC236}">
                <a16:creationId xmlns:a16="http://schemas.microsoft.com/office/drawing/2014/main" id="{181DA860-9382-44A3-8F72-72AF996C05D8}"/>
              </a:ext>
            </a:extLst>
          </p:cNvPr>
          <p:cNvSpPr>
            <a:spLocks/>
          </p:cNvSpPr>
          <p:nvPr/>
        </p:nvSpPr>
        <p:spPr bwMode="auto">
          <a:xfrm rot="20935521">
            <a:off x="14198" y="4662512"/>
            <a:ext cx="12141904" cy="3358931"/>
          </a:xfrm>
          <a:custGeom>
            <a:avLst/>
            <a:gdLst>
              <a:gd name="connsiteX0" fmla="*/ 10482419 w 12141904"/>
              <a:gd name="connsiteY0" fmla="*/ 1391398 h 3358931"/>
              <a:gd name="connsiteX1" fmla="*/ 11543185 w 12141904"/>
              <a:gd name="connsiteY1" fmla="*/ 1897756 h 3358931"/>
              <a:gd name="connsiteX2" fmla="*/ 12124757 w 12141904"/>
              <a:gd name="connsiteY2" fmla="*/ 2429571 h 3358931"/>
              <a:gd name="connsiteX3" fmla="*/ 12141904 w 12141904"/>
              <a:gd name="connsiteY3" fmla="*/ 2454907 h 3358931"/>
              <a:gd name="connsiteX4" fmla="*/ 11964957 w 12141904"/>
              <a:gd name="connsiteY4" fmla="*/ 3358931 h 3358931"/>
              <a:gd name="connsiteX5" fmla="*/ 0 w 12141904"/>
              <a:gd name="connsiteY5" fmla="*/ 1016997 h 3358931"/>
              <a:gd name="connsiteX6" fmla="*/ 113090 w 12141904"/>
              <a:gd name="connsiteY6" fmla="*/ 439218 h 3358931"/>
              <a:gd name="connsiteX7" fmla="*/ 215771 w 12141904"/>
              <a:gd name="connsiteY7" fmla="*/ 374444 h 3358931"/>
              <a:gd name="connsiteX8" fmla="*/ 4018171 w 12141904"/>
              <a:gd name="connsiteY8" fmla="*/ 968714 h 3358931"/>
              <a:gd name="connsiteX9" fmla="*/ 8530720 w 12141904"/>
              <a:gd name="connsiteY9" fmla="*/ 1660755 h 3358931"/>
              <a:gd name="connsiteX10" fmla="*/ 10482419 w 12141904"/>
              <a:gd name="connsiteY10" fmla="*/ 1391398 h 335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04" h="3358931">
                <a:moveTo>
                  <a:pt x="10482419" y="1391398"/>
                </a:moveTo>
                <a:cubicBezTo>
                  <a:pt x="10806639" y="1468377"/>
                  <a:pt x="11155099" y="1625205"/>
                  <a:pt x="11543185" y="1897756"/>
                </a:cubicBezTo>
                <a:cubicBezTo>
                  <a:pt x="11795633" y="2071062"/>
                  <a:pt x="11985400" y="2248784"/>
                  <a:pt x="12124757" y="2429571"/>
                </a:cubicBezTo>
                <a:lnTo>
                  <a:pt x="12141904" y="2454907"/>
                </a:lnTo>
                <a:lnTo>
                  <a:pt x="11964957" y="3358931"/>
                </a:lnTo>
                <a:lnTo>
                  <a:pt x="0" y="1016997"/>
                </a:lnTo>
                <a:lnTo>
                  <a:pt x="113090" y="439218"/>
                </a:lnTo>
                <a:lnTo>
                  <a:pt x="215771" y="374444"/>
                </a:lnTo>
                <a:cubicBezTo>
                  <a:pt x="1091321" y="-148057"/>
                  <a:pt x="2087350" y="-266650"/>
                  <a:pt x="4018171" y="968714"/>
                </a:cubicBezTo>
                <a:cubicBezTo>
                  <a:pt x="6206819" y="2371756"/>
                  <a:pt x="7448692" y="2011516"/>
                  <a:pt x="8530720" y="1660755"/>
                </a:cubicBezTo>
                <a:cubicBezTo>
                  <a:pt x="9173174" y="1439160"/>
                  <a:pt x="9769134" y="1222045"/>
                  <a:pt x="10482419" y="1391398"/>
                </a:cubicBezTo>
                <a:close/>
              </a:path>
            </a:pathLst>
          </a:custGeom>
          <a:gradFill flip="none" rotWithShape="1">
            <a:gsLst>
              <a:gs pos="22000">
                <a:schemeClr val="bg1">
                  <a:alpha val="5000"/>
                </a:schemeClr>
              </a:gs>
              <a:gs pos="86000">
                <a:schemeClr val="bg1">
                  <a:alpha val="5000"/>
                </a:schemeClr>
              </a:gs>
            </a:gsLst>
            <a:lin ang="5400000" scaled="1"/>
            <a:tileRect/>
          </a:gra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69" name="Freeform 13">
            <a:extLst>
              <a:ext uri="{FF2B5EF4-FFF2-40B4-BE49-F238E27FC236}">
                <a16:creationId xmlns:a16="http://schemas.microsoft.com/office/drawing/2014/main" id="{A04FBFC4-F662-4B1B-8AF2-07A3E19228C3}"/>
              </a:ext>
            </a:extLst>
          </p:cNvPr>
          <p:cNvSpPr>
            <a:spLocks/>
          </p:cNvSpPr>
          <p:nvPr/>
        </p:nvSpPr>
        <p:spPr bwMode="auto">
          <a:xfrm>
            <a:off x="8284087" y="-7503"/>
            <a:ext cx="3216806" cy="1068204"/>
          </a:xfrm>
          <a:custGeom>
            <a:avLst/>
            <a:gdLst>
              <a:gd name="T0" fmla="*/ 747 w 747"/>
              <a:gd name="T1" fmla="*/ 0 h 248"/>
              <a:gd name="T2" fmla="*/ 0 w 747"/>
              <a:gd name="T3" fmla="*/ 0 h 248"/>
              <a:gd name="T4" fmla="*/ 368 w 747"/>
              <a:gd name="T5" fmla="*/ 234 h 248"/>
              <a:gd name="T6" fmla="*/ 448 w 747"/>
              <a:gd name="T7" fmla="*/ 248 h 248"/>
              <a:gd name="T8" fmla="*/ 747 w 747"/>
              <a:gd name="T9" fmla="*/ 0 h 248"/>
            </a:gdLst>
            <a:ahLst/>
            <a:cxnLst>
              <a:cxn ang="0">
                <a:pos x="T0" y="T1"/>
              </a:cxn>
              <a:cxn ang="0">
                <a:pos x="T2" y="T3"/>
              </a:cxn>
              <a:cxn ang="0">
                <a:pos x="T4" y="T5"/>
              </a:cxn>
              <a:cxn ang="0">
                <a:pos x="T6" y="T7"/>
              </a:cxn>
              <a:cxn ang="0">
                <a:pos x="T8" y="T9"/>
              </a:cxn>
            </a:cxnLst>
            <a:rect l="0" t="0" r="r" b="b"/>
            <a:pathLst>
              <a:path w="747" h="248">
                <a:moveTo>
                  <a:pt x="747" y="0"/>
                </a:moveTo>
                <a:cubicBezTo>
                  <a:pt x="0" y="0"/>
                  <a:pt x="0" y="0"/>
                  <a:pt x="0" y="0"/>
                </a:cubicBezTo>
                <a:cubicBezTo>
                  <a:pt x="68" y="117"/>
                  <a:pt x="229" y="185"/>
                  <a:pt x="368" y="234"/>
                </a:cubicBezTo>
                <a:cubicBezTo>
                  <a:pt x="395" y="244"/>
                  <a:pt x="422" y="248"/>
                  <a:pt x="448" y="248"/>
                </a:cubicBezTo>
                <a:cubicBezTo>
                  <a:pt x="582" y="248"/>
                  <a:pt x="699" y="132"/>
                  <a:pt x="747" y="0"/>
                </a:cubicBezTo>
              </a:path>
            </a:pathLst>
          </a:custGeom>
          <a:gradFill flip="none" rotWithShape="1">
            <a:gsLst>
              <a:gs pos="0">
                <a:schemeClr val="bg1">
                  <a:alpha val="15000"/>
                </a:schemeClr>
              </a:gs>
              <a:gs pos="100000">
                <a:schemeClr val="bg1">
                  <a:alpha val="15000"/>
                </a:schemeClr>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6" name="Title 1">
            <a:extLst>
              <a:ext uri="{FF2B5EF4-FFF2-40B4-BE49-F238E27FC236}">
                <a16:creationId xmlns:a16="http://schemas.microsoft.com/office/drawing/2014/main" id="{73676B02-C034-43F8-9569-58368BD1668B}"/>
              </a:ext>
            </a:extLst>
          </p:cNvPr>
          <p:cNvSpPr>
            <a:spLocks noGrp="1"/>
          </p:cNvSpPr>
          <p:nvPr>
            <p:ph type="title"/>
          </p:nvPr>
        </p:nvSpPr>
        <p:spPr>
          <a:xfrm>
            <a:off x="0" y="96745"/>
            <a:ext cx="12192000" cy="963956"/>
          </a:xfrm>
        </p:spPr>
        <p:txBody>
          <a:bodyPr>
            <a:normAutofit/>
          </a:bodyPr>
          <a:lstStyle/>
          <a:p>
            <a:r>
              <a:rPr lang="en-US" sz="4000">
                <a:solidFill>
                  <a:schemeClr val="bg1"/>
                </a:solidFill>
                <a:ea typeface="+mj-lt"/>
                <a:cs typeface="+mj-lt"/>
              </a:rPr>
              <a:t>         Hypothesis Results – Rating effect on Price </a:t>
            </a:r>
            <a:endParaRPr lang="en-US" sz="4000">
              <a:solidFill>
                <a:schemeClr val="bg1"/>
              </a:solidFill>
              <a:cs typeface="Calibri Light"/>
            </a:endParaRPr>
          </a:p>
        </p:txBody>
      </p:sp>
      <p:pic>
        <p:nvPicPr>
          <p:cNvPr id="8" name="Content Placeholder 7" descr="Chart, scatter chart&#10;&#10;Description automatically generated">
            <a:extLst>
              <a:ext uri="{FF2B5EF4-FFF2-40B4-BE49-F238E27FC236}">
                <a16:creationId xmlns:a16="http://schemas.microsoft.com/office/drawing/2014/main" id="{433E7C16-9022-4A2F-AC5D-E11FB7A4283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43237" y="1633821"/>
            <a:ext cx="6924497" cy="4480560"/>
          </a:xfrm>
          <a:prstGeom prst="roundRect">
            <a:avLst>
              <a:gd name="adj" fmla="val 5772"/>
            </a:avLst>
          </a:prstGeom>
          <a:solidFill>
            <a:srgbClr val="FFFFFF">
              <a:alpha val="69804"/>
            </a:srgbClr>
          </a:solidFill>
        </p:spPr>
      </p:pic>
      <p:pic>
        <p:nvPicPr>
          <p:cNvPr id="7" name="Graphic 6">
            <a:extLst>
              <a:ext uri="{FF2B5EF4-FFF2-40B4-BE49-F238E27FC236}">
                <a16:creationId xmlns:a16="http://schemas.microsoft.com/office/drawing/2014/main" id="{21F6BBD0-5BE0-4C03-B213-5E8BBA828F6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36020" y="240032"/>
            <a:ext cx="571500" cy="613410"/>
          </a:xfrm>
          <a:prstGeom prst="rect">
            <a:avLst/>
          </a:prstGeom>
        </p:spPr>
      </p:pic>
      <p:grpSp>
        <p:nvGrpSpPr>
          <p:cNvPr id="42" name="Group 41">
            <a:extLst>
              <a:ext uri="{FF2B5EF4-FFF2-40B4-BE49-F238E27FC236}">
                <a16:creationId xmlns:a16="http://schemas.microsoft.com/office/drawing/2014/main" id="{66C7FD78-044C-4EFB-ADD0-8E2027FA4360}"/>
              </a:ext>
            </a:extLst>
          </p:cNvPr>
          <p:cNvGrpSpPr/>
          <p:nvPr/>
        </p:nvGrpSpPr>
        <p:grpSpPr>
          <a:xfrm>
            <a:off x="197963" y="2146949"/>
            <a:ext cx="96745" cy="2810839"/>
            <a:chOff x="197963" y="3065329"/>
            <a:chExt cx="96745" cy="2810839"/>
          </a:xfrm>
        </p:grpSpPr>
        <p:sp>
          <p:nvSpPr>
            <p:cNvPr id="44" name="Oval 43">
              <a:extLst>
                <a:ext uri="{FF2B5EF4-FFF2-40B4-BE49-F238E27FC236}">
                  <a16:creationId xmlns:a16="http://schemas.microsoft.com/office/drawing/2014/main" id="{59255D3F-E015-4572-A64D-2EC5B516774F}"/>
                </a:ext>
              </a:extLst>
            </p:cNvPr>
            <p:cNvSpPr>
              <a:spLocks noChangeAspect="1"/>
            </p:cNvSpPr>
            <p:nvPr/>
          </p:nvSpPr>
          <p:spPr>
            <a:xfrm>
              <a:off x="197963" y="306532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Oval 44">
              <a:extLst>
                <a:ext uri="{FF2B5EF4-FFF2-40B4-BE49-F238E27FC236}">
                  <a16:creationId xmlns:a16="http://schemas.microsoft.com/office/drawing/2014/main" id="{26B59CFB-2181-44F8-B2D8-C66744191C0E}"/>
                </a:ext>
              </a:extLst>
            </p:cNvPr>
            <p:cNvSpPr>
              <a:spLocks noChangeAspect="1"/>
            </p:cNvSpPr>
            <p:nvPr/>
          </p:nvSpPr>
          <p:spPr>
            <a:xfrm>
              <a:off x="197963" y="3312065"/>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Oval 45">
              <a:extLst>
                <a:ext uri="{FF2B5EF4-FFF2-40B4-BE49-F238E27FC236}">
                  <a16:creationId xmlns:a16="http://schemas.microsoft.com/office/drawing/2014/main" id="{0D9F2689-E8B0-4E69-B3A8-7D189AE12103}"/>
                </a:ext>
              </a:extLst>
            </p:cNvPr>
            <p:cNvSpPr>
              <a:spLocks noChangeAspect="1"/>
            </p:cNvSpPr>
            <p:nvPr/>
          </p:nvSpPr>
          <p:spPr>
            <a:xfrm>
              <a:off x="197963" y="3558801"/>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Oval 46">
              <a:extLst>
                <a:ext uri="{FF2B5EF4-FFF2-40B4-BE49-F238E27FC236}">
                  <a16:creationId xmlns:a16="http://schemas.microsoft.com/office/drawing/2014/main" id="{786C772A-215E-4297-B587-C96511CFA06C}"/>
                </a:ext>
              </a:extLst>
            </p:cNvPr>
            <p:cNvSpPr>
              <a:spLocks noChangeAspect="1"/>
            </p:cNvSpPr>
            <p:nvPr/>
          </p:nvSpPr>
          <p:spPr>
            <a:xfrm>
              <a:off x="197963" y="3805537"/>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Oval 47">
              <a:extLst>
                <a:ext uri="{FF2B5EF4-FFF2-40B4-BE49-F238E27FC236}">
                  <a16:creationId xmlns:a16="http://schemas.microsoft.com/office/drawing/2014/main" id="{A293D265-94A3-4998-9B23-BFC675CB3F7B}"/>
                </a:ext>
              </a:extLst>
            </p:cNvPr>
            <p:cNvSpPr>
              <a:spLocks noChangeAspect="1"/>
            </p:cNvSpPr>
            <p:nvPr/>
          </p:nvSpPr>
          <p:spPr>
            <a:xfrm>
              <a:off x="197963" y="405227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Oval 48">
              <a:extLst>
                <a:ext uri="{FF2B5EF4-FFF2-40B4-BE49-F238E27FC236}">
                  <a16:creationId xmlns:a16="http://schemas.microsoft.com/office/drawing/2014/main" id="{B60F1729-FE9F-4293-8C33-34758BE85828}"/>
                </a:ext>
              </a:extLst>
            </p:cNvPr>
            <p:cNvSpPr>
              <a:spLocks noChangeAspect="1"/>
            </p:cNvSpPr>
            <p:nvPr/>
          </p:nvSpPr>
          <p:spPr>
            <a:xfrm>
              <a:off x="197963" y="429900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Oval 49">
              <a:extLst>
                <a:ext uri="{FF2B5EF4-FFF2-40B4-BE49-F238E27FC236}">
                  <a16:creationId xmlns:a16="http://schemas.microsoft.com/office/drawing/2014/main" id="{524551E9-EB99-45A6-964E-9F4A861C2D96}"/>
                </a:ext>
              </a:extLst>
            </p:cNvPr>
            <p:cNvSpPr>
              <a:spLocks noChangeAspect="1"/>
            </p:cNvSpPr>
            <p:nvPr/>
          </p:nvSpPr>
          <p:spPr>
            <a:xfrm>
              <a:off x="197963" y="4545745"/>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Oval 50">
              <a:extLst>
                <a:ext uri="{FF2B5EF4-FFF2-40B4-BE49-F238E27FC236}">
                  <a16:creationId xmlns:a16="http://schemas.microsoft.com/office/drawing/2014/main" id="{17B9C242-64A5-4446-9D7C-4839D7F88FA0}"/>
                </a:ext>
              </a:extLst>
            </p:cNvPr>
            <p:cNvSpPr>
              <a:spLocks noChangeAspect="1"/>
            </p:cNvSpPr>
            <p:nvPr/>
          </p:nvSpPr>
          <p:spPr>
            <a:xfrm>
              <a:off x="197963" y="4792481"/>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Oval 51">
              <a:extLst>
                <a:ext uri="{FF2B5EF4-FFF2-40B4-BE49-F238E27FC236}">
                  <a16:creationId xmlns:a16="http://schemas.microsoft.com/office/drawing/2014/main" id="{E1275CB5-28E8-4343-8D95-CEC08A14CFCC}"/>
                </a:ext>
              </a:extLst>
            </p:cNvPr>
            <p:cNvSpPr>
              <a:spLocks noChangeAspect="1"/>
            </p:cNvSpPr>
            <p:nvPr/>
          </p:nvSpPr>
          <p:spPr>
            <a:xfrm>
              <a:off x="197963" y="5039217"/>
              <a:ext cx="96745" cy="9674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Oval 52">
              <a:extLst>
                <a:ext uri="{FF2B5EF4-FFF2-40B4-BE49-F238E27FC236}">
                  <a16:creationId xmlns:a16="http://schemas.microsoft.com/office/drawing/2014/main" id="{30C45910-BFD0-42B6-8000-4E84A43DECB2}"/>
                </a:ext>
              </a:extLst>
            </p:cNvPr>
            <p:cNvSpPr>
              <a:spLocks noChangeAspect="1"/>
            </p:cNvSpPr>
            <p:nvPr/>
          </p:nvSpPr>
          <p:spPr>
            <a:xfrm>
              <a:off x="197963" y="528595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Oval 53">
              <a:extLst>
                <a:ext uri="{FF2B5EF4-FFF2-40B4-BE49-F238E27FC236}">
                  <a16:creationId xmlns:a16="http://schemas.microsoft.com/office/drawing/2014/main" id="{B68CD6C8-BB6D-47C0-A785-094D9275C7B3}"/>
                </a:ext>
              </a:extLst>
            </p:cNvPr>
            <p:cNvSpPr>
              <a:spLocks noChangeAspect="1"/>
            </p:cNvSpPr>
            <p:nvPr/>
          </p:nvSpPr>
          <p:spPr>
            <a:xfrm>
              <a:off x="197963" y="553268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Oval 54">
              <a:extLst>
                <a:ext uri="{FF2B5EF4-FFF2-40B4-BE49-F238E27FC236}">
                  <a16:creationId xmlns:a16="http://schemas.microsoft.com/office/drawing/2014/main" id="{AE56DA3D-D9B4-4913-8ABB-8D20E7A1F1F3}"/>
                </a:ext>
              </a:extLst>
            </p:cNvPr>
            <p:cNvSpPr>
              <a:spLocks noChangeAspect="1"/>
            </p:cNvSpPr>
            <p:nvPr/>
          </p:nvSpPr>
          <p:spPr>
            <a:xfrm>
              <a:off x="197963" y="577942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14644624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Freeform: Shape 171">
            <a:extLst>
              <a:ext uri="{FF2B5EF4-FFF2-40B4-BE49-F238E27FC236}">
                <a16:creationId xmlns:a16="http://schemas.microsoft.com/office/drawing/2014/main" id="{FBC68571-0189-42AD-A9DD-0F4E8C93F0A4}"/>
              </a:ext>
            </a:extLst>
          </p:cNvPr>
          <p:cNvSpPr>
            <a:spLocks/>
          </p:cNvSpPr>
          <p:nvPr/>
        </p:nvSpPr>
        <p:spPr bwMode="auto">
          <a:xfrm rot="20935521">
            <a:off x="-3526" y="4697964"/>
            <a:ext cx="12141904" cy="3358931"/>
          </a:xfrm>
          <a:custGeom>
            <a:avLst/>
            <a:gdLst>
              <a:gd name="connsiteX0" fmla="*/ 10482419 w 12141904"/>
              <a:gd name="connsiteY0" fmla="*/ 1391398 h 3358931"/>
              <a:gd name="connsiteX1" fmla="*/ 11543185 w 12141904"/>
              <a:gd name="connsiteY1" fmla="*/ 1897756 h 3358931"/>
              <a:gd name="connsiteX2" fmla="*/ 12124757 w 12141904"/>
              <a:gd name="connsiteY2" fmla="*/ 2429571 h 3358931"/>
              <a:gd name="connsiteX3" fmla="*/ 12141904 w 12141904"/>
              <a:gd name="connsiteY3" fmla="*/ 2454907 h 3358931"/>
              <a:gd name="connsiteX4" fmla="*/ 11964957 w 12141904"/>
              <a:gd name="connsiteY4" fmla="*/ 3358931 h 3358931"/>
              <a:gd name="connsiteX5" fmla="*/ 0 w 12141904"/>
              <a:gd name="connsiteY5" fmla="*/ 1016997 h 3358931"/>
              <a:gd name="connsiteX6" fmla="*/ 113090 w 12141904"/>
              <a:gd name="connsiteY6" fmla="*/ 439218 h 3358931"/>
              <a:gd name="connsiteX7" fmla="*/ 215771 w 12141904"/>
              <a:gd name="connsiteY7" fmla="*/ 374444 h 3358931"/>
              <a:gd name="connsiteX8" fmla="*/ 4018171 w 12141904"/>
              <a:gd name="connsiteY8" fmla="*/ 968714 h 3358931"/>
              <a:gd name="connsiteX9" fmla="*/ 8530720 w 12141904"/>
              <a:gd name="connsiteY9" fmla="*/ 1660755 h 3358931"/>
              <a:gd name="connsiteX10" fmla="*/ 10482419 w 12141904"/>
              <a:gd name="connsiteY10" fmla="*/ 1391398 h 335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04" h="3358931">
                <a:moveTo>
                  <a:pt x="10482419" y="1391398"/>
                </a:moveTo>
                <a:cubicBezTo>
                  <a:pt x="10806639" y="1468377"/>
                  <a:pt x="11155099" y="1625205"/>
                  <a:pt x="11543185" y="1897756"/>
                </a:cubicBezTo>
                <a:cubicBezTo>
                  <a:pt x="11795633" y="2071062"/>
                  <a:pt x="11985400" y="2248784"/>
                  <a:pt x="12124757" y="2429571"/>
                </a:cubicBezTo>
                <a:lnTo>
                  <a:pt x="12141904" y="2454907"/>
                </a:lnTo>
                <a:lnTo>
                  <a:pt x="11964957" y="3358931"/>
                </a:lnTo>
                <a:lnTo>
                  <a:pt x="0" y="1016997"/>
                </a:lnTo>
                <a:lnTo>
                  <a:pt x="113090" y="439218"/>
                </a:lnTo>
                <a:lnTo>
                  <a:pt x="215771" y="374444"/>
                </a:lnTo>
                <a:cubicBezTo>
                  <a:pt x="1091321" y="-148057"/>
                  <a:pt x="2087350" y="-266650"/>
                  <a:pt x="4018171" y="968714"/>
                </a:cubicBezTo>
                <a:cubicBezTo>
                  <a:pt x="6206819" y="2371756"/>
                  <a:pt x="7448692" y="2011516"/>
                  <a:pt x="8530720" y="1660755"/>
                </a:cubicBezTo>
                <a:cubicBezTo>
                  <a:pt x="9173174" y="1439160"/>
                  <a:pt x="9769134" y="1222045"/>
                  <a:pt x="10482419" y="1391398"/>
                </a:cubicBezTo>
                <a:close/>
              </a:path>
            </a:pathLst>
          </a:custGeom>
          <a:gradFill flip="none" rotWithShape="1">
            <a:gsLst>
              <a:gs pos="22000">
                <a:srgbClr val="A7E8FF"/>
              </a:gs>
              <a:gs pos="86000">
                <a:srgbClr val="A7E8FF">
                  <a:alpha val="0"/>
                </a:srgbClr>
              </a:gs>
            </a:gsLst>
            <a:lin ang="5400000" scaled="1"/>
            <a:tileRect/>
          </a:gra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6" name="Freeform: Shape 5">
            <a:extLst>
              <a:ext uri="{FF2B5EF4-FFF2-40B4-BE49-F238E27FC236}">
                <a16:creationId xmlns:a16="http://schemas.microsoft.com/office/drawing/2014/main" id="{C187B04F-44DE-4EA5-A169-2420798536EC}"/>
              </a:ext>
            </a:extLst>
          </p:cNvPr>
          <p:cNvSpPr>
            <a:spLocks/>
          </p:cNvSpPr>
          <p:nvPr/>
        </p:nvSpPr>
        <p:spPr bwMode="auto">
          <a:xfrm flipH="1">
            <a:off x="-11002" y="712788"/>
            <a:ext cx="8446977" cy="6147506"/>
          </a:xfrm>
          <a:custGeom>
            <a:avLst/>
            <a:gdLst>
              <a:gd name="connsiteX0" fmla="*/ 5054489 w 8846697"/>
              <a:gd name="connsiteY0" fmla="*/ 2048 h 6438412"/>
              <a:gd name="connsiteX1" fmla="*/ 1437296 w 8846697"/>
              <a:gd name="connsiteY1" fmla="*/ 2243696 h 6438412"/>
              <a:gd name="connsiteX2" fmla="*/ 11049 w 8846697"/>
              <a:gd name="connsiteY2" fmla="*/ 6334367 h 6438412"/>
              <a:gd name="connsiteX3" fmla="*/ 6449 w 8846697"/>
              <a:gd name="connsiteY3" fmla="*/ 6438412 h 6438412"/>
              <a:gd name="connsiteX4" fmla="*/ 8846697 w 8846697"/>
              <a:gd name="connsiteY4" fmla="*/ 6438412 h 6438412"/>
              <a:gd name="connsiteX5" fmla="*/ 8846697 w 8846697"/>
              <a:gd name="connsiteY5" fmla="*/ 1883847 h 6438412"/>
              <a:gd name="connsiteX6" fmla="*/ 8804207 w 8846697"/>
              <a:gd name="connsiteY6" fmla="*/ 1878613 h 6438412"/>
              <a:gd name="connsiteX7" fmla="*/ 7021275 w 8846697"/>
              <a:gd name="connsiteY7" fmla="*/ 935098 h 6438412"/>
              <a:gd name="connsiteX8" fmla="*/ 5054489 w 8846697"/>
              <a:gd name="connsiteY8" fmla="*/ 2048 h 643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46697" h="6438412">
                <a:moveTo>
                  <a:pt x="5054489" y="2048"/>
                </a:moveTo>
                <a:cubicBezTo>
                  <a:pt x="3796246" y="72157"/>
                  <a:pt x="3319028" y="1921408"/>
                  <a:pt x="1437296" y="2243696"/>
                </a:cubicBezTo>
                <a:cubicBezTo>
                  <a:pt x="-356329" y="2551972"/>
                  <a:pt x="56677" y="4759051"/>
                  <a:pt x="11049" y="6334367"/>
                </a:cubicBezTo>
                <a:lnTo>
                  <a:pt x="6449" y="6438412"/>
                </a:lnTo>
                <a:lnTo>
                  <a:pt x="8846697" y="6438412"/>
                </a:lnTo>
                <a:lnTo>
                  <a:pt x="8846697" y="1883847"/>
                </a:lnTo>
                <a:lnTo>
                  <a:pt x="8804207" y="1878613"/>
                </a:lnTo>
                <a:cubicBezTo>
                  <a:pt x="8312105" y="1794366"/>
                  <a:pt x="7734147" y="1527627"/>
                  <a:pt x="7021275" y="935098"/>
                </a:cubicBezTo>
                <a:cubicBezTo>
                  <a:pt x="6158791" y="219601"/>
                  <a:pt x="5546845" y="-25385"/>
                  <a:pt x="5054489" y="2048"/>
                </a:cubicBezTo>
                <a:close/>
              </a:path>
            </a:pathLst>
          </a:custGeom>
          <a:solidFill>
            <a:schemeClr val="bg1">
              <a:alpha val="54902"/>
            </a:scheme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7" name="Freeform: Shape 6">
            <a:extLst>
              <a:ext uri="{FF2B5EF4-FFF2-40B4-BE49-F238E27FC236}">
                <a16:creationId xmlns:a16="http://schemas.microsoft.com/office/drawing/2014/main" id="{596FBD73-67F0-42C6-BE26-4010CCB375C8}"/>
              </a:ext>
            </a:extLst>
          </p:cNvPr>
          <p:cNvSpPr>
            <a:spLocks/>
          </p:cNvSpPr>
          <p:nvPr/>
        </p:nvSpPr>
        <p:spPr bwMode="auto">
          <a:xfrm rot="10800000" flipV="1">
            <a:off x="-79375" y="932805"/>
            <a:ext cx="12274753" cy="5944712"/>
          </a:xfrm>
          <a:custGeom>
            <a:avLst/>
            <a:gdLst>
              <a:gd name="connsiteX0" fmla="*/ 2018602 w 12219388"/>
              <a:gd name="connsiteY0" fmla="*/ 44 h 5924074"/>
              <a:gd name="connsiteX1" fmla="*/ 4620520 w 12219388"/>
              <a:gd name="connsiteY1" fmla="*/ 1291703 h 5924074"/>
              <a:gd name="connsiteX2" fmla="*/ 9261244 w 12219388"/>
              <a:gd name="connsiteY2" fmla="*/ 2214484 h 5924074"/>
              <a:gd name="connsiteX3" fmla="*/ 12124574 w 12219388"/>
              <a:gd name="connsiteY3" fmla="*/ 2330585 h 5924074"/>
              <a:gd name="connsiteX4" fmla="*/ 12219388 w 12219388"/>
              <a:gd name="connsiteY4" fmla="*/ 2408503 h 5924074"/>
              <a:gd name="connsiteX5" fmla="*/ 12219388 w 12219388"/>
              <a:gd name="connsiteY5" fmla="*/ 5924074 h 5924074"/>
              <a:gd name="connsiteX6" fmla="*/ 0 w 12219388"/>
              <a:gd name="connsiteY6" fmla="*/ 5924073 h 5924074"/>
              <a:gd name="connsiteX7" fmla="*/ 0 w 12219388"/>
              <a:gd name="connsiteY7" fmla="*/ 1147869 h 5924074"/>
              <a:gd name="connsiteX8" fmla="*/ 332 w 12219388"/>
              <a:gd name="connsiteY8" fmla="*/ 1147537 h 5924074"/>
              <a:gd name="connsiteX9" fmla="*/ 2018602 w 12219388"/>
              <a:gd name="connsiteY9" fmla="*/ 44 h 592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19388" h="5924074">
                <a:moveTo>
                  <a:pt x="2018602" y="44"/>
                </a:moveTo>
                <a:cubicBezTo>
                  <a:pt x="2678799" y="4540"/>
                  <a:pt x="3495311" y="358256"/>
                  <a:pt x="4620520" y="1291703"/>
                </a:cubicBezTo>
                <a:cubicBezTo>
                  <a:pt x="6871334" y="3162547"/>
                  <a:pt x="8148482" y="2682195"/>
                  <a:pt x="9261244" y="2214484"/>
                </a:cubicBezTo>
                <a:cubicBezTo>
                  <a:pt x="10162202" y="1811557"/>
                  <a:pt x="10974250" y="1419741"/>
                  <a:pt x="12124574" y="2330585"/>
                </a:cubicBezTo>
                <a:lnTo>
                  <a:pt x="12219388" y="2408503"/>
                </a:lnTo>
                <a:lnTo>
                  <a:pt x="12219388" y="5924074"/>
                </a:lnTo>
                <a:lnTo>
                  <a:pt x="0" y="5924073"/>
                </a:lnTo>
                <a:lnTo>
                  <a:pt x="0" y="1147869"/>
                </a:lnTo>
                <a:lnTo>
                  <a:pt x="332" y="1147537"/>
                </a:lnTo>
                <a:cubicBezTo>
                  <a:pt x="626055" y="521826"/>
                  <a:pt x="1203064" y="-5510"/>
                  <a:pt x="2018602" y="44"/>
                </a:cubicBezTo>
                <a:close/>
              </a:path>
            </a:pathLst>
          </a:custGeom>
          <a:solidFill>
            <a:schemeClr val="tx1">
              <a:lumMod val="95000"/>
              <a:lumOff val="5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464" name="Group 511">
            <a:extLst>
              <a:ext uri="{FF2B5EF4-FFF2-40B4-BE49-F238E27FC236}">
                <a16:creationId xmlns:a16="http://schemas.microsoft.com/office/drawing/2014/main" id="{7FB1F62A-6A99-4D1F-A89D-47760E29B197}"/>
              </a:ext>
            </a:extLst>
          </p:cNvPr>
          <p:cNvGrpSpPr>
            <a:grpSpLocks noChangeAspect="1"/>
          </p:cNvGrpSpPr>
          <p:nvPr/>
        </p:nvGrpSpPr>
        <p:grpSpPr bwMode="auto">
          <a:xfrm>
            <a:off x="92075" y="230188"/>
            <a:ext cx="12007850" cy="4660900"/>
            <a:chOff x="58" y="145"/>
            <a:chExt cx="7564" cy="2936"/>
          </a:xfrm>
        </p:grpSpPr>
        <p:sp>
          <p:nvSpPr>
            <p:cNvPr id="465" name="AutoShape 510">
              <a:extLst>
                <a:ext uri="{FF2B5EF4-FFF2-40B4-BE49-F238E27FC236}">
                  <a16:creationId xmlns:a16="http://schemas.microsoft.com/office/drawing/2014/main" id="{EBA009ED-FE7C-4324-A1A7-FC9AAB82348F}"/>
                </a:ext>
              </a:extLst>
            </p:cNvPr>
            <p:cNvSpPr>
              <a:spLocks noChangeAspect="1" noChangeArrowheads="1" noTextEdit="1"/>
            </p:cNvSpPr>
            <p:nvPr/>
          </p:nvSpPr>
          <p:spPr bwMode="auto">
            <a:xfrm>
              <a:off x="58" y="145"/>
              <a:ext cx="7564" cy="2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512">
              <a:extLst>
                <a:ext uri="{FF2B5EF4-FFF2-40B4-BE49-F238E27FC236}">
                  <a16:creationId xmlns:a16="http://schemas.microsoft.com/office/drawing/2014/main" id="{3F2485A9-E214-46EC-B2A9-FEDB51C8E8A3}"/>
                </a:ext>
              </a:extLst>
            </p:cNvPr>
            <p:cNvSpPr>
              <a:spLocks/>
            </p:cNvSpPr>
            <p:nvPr/>
          </p:nvSpPr>
          <p:spPr bwMode="auto">
            <a:xfrm>
              <a:off x="2242" y="1412"/>
              <a:ext cx="56" cy="62"/>
            </a:xfrm>
            <a:custGeom>
              <a:avLst/>
              <a:gdLst>
                <a:gd name="T0" fmla="*/ 13 w 17"/>
                <a:gd name="T1" fmla="*/ 19 h 19"/>
                <a:gd name="T2" fmla="*/ 7 w 17"/>
                <a:gd name="T3" fmla="*/ 0 h 19"/>
                <a:gd name="T4" fmla="*/ 13 w 17"/>
                <a:gd name="T5" fmla="*/ 19 h 19"/>
              </a:gdLst>
              <a:ahLst/>
              <a:cxnLst>
                <a:cxn ang="0">
                  <a:pos x="T0" y="T1"/>
                </a:cxn>
                <a:cxn ang="0">
                  <a:pos x="T2" y="T3"/>
                </a:cxn>
                <a:cxn ang="0">
                  <a:pos x="T4" y="T5"/>
                </a:cxn>
              </a:cxnLst>
              <a:rect l="0" t="0" r="r" b="b"/>
              <a:pathLst>
                <a:path w="17" h="19">
                  <a:moveTo>
                    <a:pt x="13" y="19"/>
                  </a:moveTo>
                  <a:cubicBezTo>
                    <a:pt x="13" y="19"/>
                    <a:pt x="17" y="5"/>
                    <a:pt x="7" y="0"/>
                  </a:cubicBezTo>
                  <a:cubicBezTo>
                    <a:pt x="7" y="0"/>
                    <a:pt x="0" y="14"/>
                    <a:pt x="13" y="19"/>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513">
              <a:extLst>
                <a:ext uri="{FF2B5EF4-FFF2-40B4-BE49-F238E27FC236}">
                  <a16:creationId xmlns:a16="http://schemas.microsoft.com/office/drawing/2014/main" id="{FA553638-A02E-4B18-83DE-36D160DDF70D}"/>
                </a:ext>
              </a:extLst>
            </p:cNvPr>
            <p:cNvSpPr>
              <a:spLocks noEditPoints="1"/>
            </p:cNvSpPr>
            <p:nvPr/>
          </p:nvSpPr>
          <p:spPr bwMode="auto">
            <a:xfrm>
              <a:off x="2252" y="1408"/>
              <a:ext cx="49" cy="69"/>
            </a:xfrm>
            <a:custGeom>
              <a:avLst/>
              <a:gdLst>
                <a:gd name="T0" fmla="*/ 10 w 15"/>
                <a:gd name="T1" fmla="*/ 21 h 21"/>
                <a:gd name="T2" fmla="*/ 9 w 15"/>
                <a:gd name="T3" fmla="*/ 21 h 21"/>
                <a:gd name="T4" fmla="*/ 2 w 15"/>
                <a:gd name="T5" fmla="*/ 14 h 21"/>
                <a:gd name="T6" fmla="*/ 4 w 15"/>
                <a:gd name="T7" fmla="*/ 1 h 21"/>
                <a:gd name="T8" fmla="*/ 4 w 15"/>
                <a:gd name="T9" fmla="*/ 0 h 21"/>
                <a:gd name="T10" fmla="*/ 5 w 15"/>
                <a:gd name="T11" fmla="*/ 0 h 21"/>
                <a:gd name="T12" fmla="*/ 10 w 15"/>
                <a:gd name="T13" fmla="*/ 21 h 21"/>
                <a:gd name="T14" fmla="*/ 5 w 15"/>
                <a:gd name="T15" fmla="*/ 2 h 21"/>
                <a:gd name="T16" fmla="*/ 4 w 15"/>
                <a:gd name="T17" fmla="*/ 14 h 21"/>
                <a:gd name="T18" fmla="*/ 9 w 15"/>
                <a:gd name="T19" fmla="*/ 19 h 21"/>
                <a:gd name="T20" fmla="*/ 5 w 15"/>
                <a:gd name="T21"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21">
                  <a:moveTo>
                    <a:pt x="10" y="21"/>
                  </a:moveTo>
                  <a:cubicBezTo>
                    <a:pt x="9" y="21"/>
                    <a:pt x="9" y="21"/>
                    <a:pt x="9" y="21"/>
                  </a:cubicBezTo>
                  <a:cubicBezTo>
                    <a:pt x="6" y="20"/>
                    <a:pt x="4" y="17"/>
                    <a:pt x="2" y="14"/>
                  </a:cubicBezTo>
                  <a:cubicBezTo>
                    <a:pt x="0" y="8"/>
                    <a:pt x="3" y="1"/>
                    <a:pt x="4" y="1"/>
                  </a:cubicBezTo>
                  <a:cubicBezTo>
                    <a:pt x="4" y="0"/>
                    <a:pt x="4" y="0"/>
                    <a:pt x="4" y="0"/>
                  </a:cubicBezTo>
                  <a:cubicBezTo>
                    <a:pt x="5" y="0"/>
                    <a:pt x="5" y="0"/>
                    <a:pt x="5" y="0"/>
                  </a:cubicBezTo>
                  <a:cubicBezTo>
                    <a:pt x="15" y="5"/>
                    <a:pt x="11" y="20"/>
                    <a:pt x="10" y="21"/>
                  </a:cubicBezTo>
                  <a:close/>
                  <a:moveTo>
                    <a:pt x="5" y="2"/>
                  </a:moveTo>
                  <a:cubicBezTo>
                    <a:pt x="4" y="4"/>
                    <a:pt x="2" y="9"/>
                    <a:pt x="4" y="14"/>
                  </a:cubicBezTo>
                  <a:cubicBezTo>
                    <a:pt x="5" y="16"/>
                    <a:pt x="7" y="18"/>
                    <a:pt x="9" y="19"/>
                  </a:cubicBezTo>
                  <a:cubicBezTo>
                    <a:pt x="10" y="16"/>
                    <a:pt x="11" y="6"/>
                    <a:pt x="5" y="2"/>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514">
              <a:extLst>
                <a:ext uri="{FF2B5EF4-FFF2-40B4-BE49-F238E27FC236}">
                  <a16:creationId xmlns:a16="http://schemas.microsoft.com/office/drawing/2014/main" id="{B4984F9A-E86E-49C0-A306-0E93D866694B}"/>
                </a:ext>
              </a:extLst>
            </p:cNvPr>
            <p:cNvSpPr>
              <a:spLocks/>
            </p:cNvSpPr>
            <p:nvPr/>
          </p:nvSpPr>
          <p:spPr bwMode="auto">
            <a:xfrm>
              <a:off x="2180" y="1477"/>
              <a:ext cx="56" cy="62"/>
            </a:xfrm>
            <a:custGeom>
              <a:avLst/>
              <a:gdLst>
                <a:gd name="T0" fmla="*/ 12 w 17"/>
                <a:gd name="T1" fmla="*/ 19 h 19"/>
                <a:gd name="T2" fmla="*/ 7 w 17"/>
                <a:gd name="T3" fmla="*/ 0 h 19"/>
                <a:gd name="T4" fmla="*/ 12 w 17"/>
                <a:gd name="T5" fmla="*/ 19 h 19"/>
              </a:gdLst>
              <a:ahLst/>
              <a:cxnLst>
                <a:cxn ang="0">
                  <a:pos x="T0" y="T1"/>
                </a:cxn>
                <a:cxn ang="0">
                  <a:pos x="T2" y="T3"/>
                </a:cxn>
                <a:cxn ang="0">
                  <a:pos x="T4" y="T5"/>
                </a:cxn>
              </a:cxnLst>
              <a:rect l="0" t="0" r="r" b="b"/>
              <a:pathLst>
                <a:path w="17" h="19">
                  <a:moveTo>
                    <a:pt x="12" y="19"/>
                  </a:moveTo>
                  <a:cubicBezTo>
                    <a:pt x="12" y="19"/>
                    <a:pt x="17" y="4"/>
                    <a:pt x="7" y="0"/>
                  </a:cubicBezTo>
                  <a:cubicBezTo>
                    <a:pt x="7" y="0"/>
                    <a:pt x="0" y="14"/>
                    <a:pt x="12" y="19"/>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515">
              <a:extLst>
                <a:ext uri="{FF2B5EF4-FFF2-40B4-BE49-F238E27FC236}">
                  <a16:creationId xmlns:a16="http://schemas.microsoft.com/office/drawing/2014/main" id="{F233BFA0-2251-4E22-A00C-E3A62BD1899C}"/>
                </a:ext>
              </a:extLst>
            </p:cNvPr>
            <p:cNvSpPr>
              <a:spLocks noEditPoints="1"/>
            </p:cNvSpPr>
            <p:nvPr/>
          </p:nvSpPr>
          <p:spPr bwMode="auto">
            <a:xfrm>
              <a:off x="2187" y="1474"/>
              <a:ext cx="49" cy="69"/>
            </a:xfrm>
            <a:custGeom>
              <a:avLst/>
              <a:gdLst>
                <a:gd name="T0" fmla="*/ 11 w 15"/>
                <a:gd name="T1" fmla="*/ 21 h 21"/>
                <a:gd name="T2" fmla="*/ 10 w 15"/>
                <a:gd name="T3" fmla="*/ 21 h 21"/>
                <a:gd name="T4" fmla="*/ 3 w 15"/>
                <a:gd name="T5" fmla="*/ 14 h 21"/>
                <a:gd name="T6" fmla="*/ 4 w 15"/>
                <a:gd name="T7" fmla="*/ 0 h 21"/>
                <a:gd name="T8" fmla="*/ 4 w 15"/>
                <a:gd name="T9" fmla="*/ 0 h 21"/>
                <a:gd name="T10" fmla="*/ 5 w 15"/>
                <a:gd name="T11" fmla="*/ 0 h 21"/>
                <a:gd name="T12" fmla="*/ 11 w 15"/>
                <a:gd name="T13" fmla="*/ 20 h 21"/>
                <a:gd name="T14" fmla="*/ 11 w 15"/>
                <a:gd name="T15" fmla="*/ 21 h 21"/>
                <a:gd name="T16" fmla="*/ 5 w 15"/>
                <a:gd name="T17" fmla="*/ 2 h 21"/>
                <a:gd name="T18" fmla="*/ 4 w 15"/>
                <a:gd name="T19" fmla="*/ 14 h 21"/>
                <a:gd name="T20" fmla="*/ 10 w 15"/>
                <a:gd name="T21" fmla="*/ 19 h 21"/>
                <a:gd name="T22" fmla="*/ 5 w 15"/>
                <a:gd name="T23"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11" y="21"/>
                  </a:moveTo>
                  <a:cubicBezTo>
                    <a:pt x="10" y="21"/>
                    <a:pt x="10" y="21"/>
                    <a:pt x="10" y="21"/>
                  </a:cubicBezTo>
                  <a:cubicBezTo>
                    <a:pt x="6" y="19"/>
                    <a:pt x="4" y="17"/>
                    <a:pt x="3" y="14"/>
                  </a:cubicBezTo>
                  <a:cubicBezTo>
                    <a:pt x="0" y="8"/>
                    <a:pt x="4" y="1"/>
                    <a:pt x="4" y="0"/>
                  </a:cubicBezTo>
                  <a:cubicBezTo>
                    <a:pt x="4" y="0"/>
                    <a:pt x="4" y="0"/>
                    <a:pt x="4" y="0"/>
                  </a:cubicBezTo>
                  <a:cubicBezTo>
                    <a:pt x="5" y="0"/>
                    <a:pt x="5" y="0"/>
                    <a:pt x="5" y="0"/>
                  </a:cubicBezTo>
                  <a:cubicBezTo>
                    <a:pt x="15" y="5"/>
                    <a:pt x="11" y="20"/>
                    <a:pt x="11" y="20"/>
                  </a:cubicBezTo>
                  <a:lnTo>
                    <a:pt x="11" y="21"/>
                  </a:lnTo>
                  <a:close/>
                  <a:moveTo>
                    <a:pt x="5" y="2"/>
                  </a:moveTo>
                  <a:cubicBezTo>
                    <a:pt x="4" y="4"/>
                    <a:pt x="3" y="9"/>
                    <a:pt x="4" y="14"/>
                  </a:cubicBezTo>
                  <a:cubicBezTo>
                    <a:pt x="5" y="16"/>
                    <a:pt x="7" y="18"/>
                    <a:pt x="10" y="19"/>
                  </a:cubicBezTo>
                  <a:cubicBezTo>
                    <a:pt x="10" y="16"/>
                    <a:pt x="12" y="6"/>
                    <a:pt x="5" y="2"/>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516">
              <a:extLst>
                <a:ext uri="{FF2B5EF4-FFF2-40B4-BE49-F238E27FC236}">
                  <a16:creationId xmlns:a16="http://schemas.microsoft.com/office/drawing/2014/main" id="{8043D526-5989-4DC9-8834-AA6358204BD9}"/>
                </a:ext>
              </a:extLst>
            </p:cNvPr>
            <p:cNvSpPr>
              <a:spLocks/>
            </p:cNvSpPr>
            <p:nvPr/>
          </p:nvSpPr>
          <p:spPr bwMode="auto">
            <a:xfrm>
              <a:off x="2112" y="1559"/>
              <a:ext cx="55" cy="65"/>
            </a:xfrm>
            <a:custGeom>
              <a:avLst/>
              <a:gdLst>
                <a:gd name="T0" fmla="*/ 12 w 17"/>
                <a:gd name="T1" fmla="*/ 20 h 20"/>
                <a:gd name="T2" fmla="*/ 7 w 17"/>
                <a:gd name="T3" fmla="*/ 0 h 20"/>
                <a:gd name="T4" fmla="*/ 12 w 17"/>
                <a:gd name="T5" fmla="*/ 20 h 20"/>
              </a:gdLst>
              <a:ahLst/>
              <a:cxnLst>
                <a:cxn ang="0">
                  <a:pos x="T0" y="T1"/>
                </a:cxn>
                <a:cxn ang="0">
                  <a:pos x="T2" y="T3"/>
                </a:cxn>
                <a:cxn ang="0">
                  <a:pos x="T4" y="T5"/>
                </a:cxn>
              </a:cxnLst>
              <a:rect l="0" t="0" r="r" b="b"/>
              <a:pathLst>
                <a:path w="17" h="20">
                  <a:moveTo>
                    <a:pt x="12" y="20"/>
                  </a:moveTo>
                  <a:cubicBezTo>
                    <a:pt x="12" y="20"/>
                    <a:pt x="17" y="5"/>
                    <a:pt x="7" y="0"/>
                  </a:cubicBezTo>
                  <a:cubicBezTo>
                    <a:pt x="7" y="0"/>
                    <a:pt x="0" y="15"/>
                    <a:pt x="12" y="20"/>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517">
              <a:extLst>
                <a:ext uri="{FF2B5EF4-FFF2-40B4-BE49-F238E27FC236}">
                  <a16:creationId xmlns:a16="http://schemas.microsoft.com/office/drawing/2014/main" id="{CA5AAF92-1086-481C-94C3-91466138FCAE}"/>
                </a:ext>
              </a:extLst>
            </p:cNvPr>
            <p:cNvSpPr>
              <a:spLocks noEditPoints="1"/>
            </p:cNvSpPr>
            <p:nvPr/>
          </p:nvSpPr>
          <p:spPr bwMode="auto">
            <a:xfrm>
              <a:off x="2118" y="1556"/>
              <a:ext cx="49" cy="72"/>
            </a:xfrm>
            <a:custGeom>
              <a:avLst/>
              <a:gdLst>
                <a:gd name="T0" fmla="*/ 11 w 15"/>
                <a:gd name="T1" fmla="*/ 22 h 22"/>
                <a:gd name="T2" fmla="*/ 10 w 15"/>
                <a:gd name="T3" fmla="*/ 21 h 22"/>
                <a:gd name="T4" fmla="*/ 3 w 15"/>
                <a:gd name="T5" fmla="*/ 15 h 22"/>
                <a:gd name="T6" fmla="*/ 4 w 15"/>
                <a:gd name="T7" fmla="*/ 1 h 22"/>
                <a:gd name="T8" fmla="*/ 4 w 15"/>
                <a:gd name="T9" fmla="*/ 0 h 22"/>
                <a:gd name="T10" fmla="*/ 5 w 15"/>
                <a:gd name="T11" fmla="*/ 1 h 22"/>
                <a:gd name="T12" fmla="*/ 11 w 15"/>
                <a:gd name="T13" fmla="*/ 21 h 22"/>
                <a:gd name="T14" fmla="*/ 11 w 15"/>
                <a:gd name="T15" fmla="*/ 22 h 22"/>
                <a:gd name="T16" fmla="*/ 5 w 15"/>
                <a:gd name="T17" fmla="*/ 2 h 22"/>
                <a:gd name="T18" fmla="*/ 4 w 15"/>
                <a:gd name="T19" fmla="*/ 14 h 22"/>
                <a:gd name="T20" fmla="*/ 10 w 15"/>
                <a:gd name="T21" fmla="*/ 20 h 22"/>
                <a:gd name="T22" fmla="*/ 5 w 15"/>
                <a:gd name="T23"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11" y="22"/>
                  </a:moveTo>
                  <a:cubicBezTo>
                    <a:pt x="10" y="21"/>
                    <a:pt x="10" y="21"/>
                    <a:pt x="10" y="21"/>
                  </a:cubicBezTo>
                  <a:cubicBezTo>
                    <a:pt x="6" y="20"/>
                    <a:pt x="4" y="18"/>
                    <a:pt x="3" y="15"/>
                  </a:cubicBezTo>
                  <a:cubicBezTo>
                    <a:pt x="0" y="8"/>
                    <a:pt x="4" y="1"/>
                    <a:pt x="4" y="1"/>
                  </a:cubicBezTo>
                  <a:cubicBezTo>
                    <a:pt x="4" y="0"/>
                    <a:pt x="4" y="0"/>
                    <a:pt x="4" y="0"/>
                  </a:cubicBezTo>
                  <a:cubicBezTo>
                    <a:pt x="5" y="1"/>
                    <a:pt x="5" y="1"/>
                    <a:pt x="5" y="1"/>
                  </a:cubicBezTo>
                  <a:cubicBezTo>
                    <a:pt x="15" y="5"/>
                    <a:pt x="11" y="20"/>
                    <a:pt x="11" y="21"/>
                  </a:cubicBezTo>
                  <a:lnTo>
                    <a:pt x="11" y="22"/>
                  </a:lnTo>
                  <a:close/>
                  <a:moveTo>
                    <a:pt x="5" y="2"/>
                  </a:moveTo>
                  <a:cubicBezTo>
                    <a:pt x="4" y="4"/>
                    <a:pt x="3" y="10"/>
                    <a:pt x="4" y="14"/>
                  </a:cubicBezTo>
                  <a:cubicBezTo>
                    <a:pt x="5" y="16"/>
                    <a:pt x="7" y="18"/>
                    <a:pt x="10" y="20"/>
                  </a:cubicBezTo>
                  <a:cubicBezTo>
                    <a:pt x="10" y="16"/>
                    <a:pt x="12" y="6"/>
                    <a:pt x="5" y="2"/>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518">
              <a:extLst>
                <a:ext uri="{FF2B5EF4-FFF2-40B4-BE49-F238E27FC236}">
                  <a16:creationId xmlns:a16="http://schemas.microsoft.com/office/drawing/2014/main" id="{96FE2163-D1CE-4324-86CA-05829DE323ED}"/>
                </a:ext>
              </a:extLst>
            </p:cNvPr>
            <p:cNvSpPr>
              <a:spLocks/>
            </p:cNvSpPr>
            <p:nvPr/>
          </p:nvSpPr>
          <p:spPr bwMode="auto">
            <a:xfrm>
              <a:off x="2056" y="1651"/>
              <a:ext cx="43" cy="52"/>
            </a:xfrm>
            <a:custGeom>
              <a:avLst/>
              <a:gdLst>
                <a:gd name="T0" fmla="*/ 13 w 13"/>
                <a:gd name="T1" fmla="*/ 16 h 16"/>
                <a:gd name="T2" fmla="*/ 1 w 13"/>
                <a:gd name="T3" fmla="*/ 0 h 16"/>
                <a:gd name="T4" fmla="*/ 13 w 13"/>
                <a:gd name="T5" fmla="*/ 16 h 16"/>
              </a:gdLst>
              <a:ahLst/>
              <a:cxnLst>
                <a:cxn ang="0">
                  <a:pos x="T0" y="T1"/>
                </a:cxn>
                <a:cxn ang="0">
                  <a:pos x="T2" y="T3"/>
                </a:cxn>
                <a:cxn ang="0">
                  <a:pos x="T4" y="T5"/>
                </a:cxn>
              </a:cxnLst>
              <a:rect l="0" t="0" r="r" b="b"/>
              <a:pathLst>
                <a:path w="13" h="16">
                  <a:moveTo>
                    <a:pt x="13" y="16"/>
                  </a:moveTo>
                  <a:cubicBezTo>
                    <a:pt x="13" y="16"/>
                    <a:pt x="11" y="0"/>
                    <a:pt x="1" y="0"/>
                  </a:cubicBezTo>
                  <a:cubicBezTo>
                    <a:pt x="1" y="0"/>
                    <a:pt x="0" y="15"/>
                    <a:pt x="13" y="16"/>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519">
              <a:extLst>
                <a:ext uri="{FF2B5EF4-FFF2-40B4-BE49-F238E27FC236}">
                  <a16:creationId xmlns:a16="http://schemas.microsoft.com/office/drawing/2014/main" id="{6D235518-CD4B-44FD-AA49-1B928B82F6DC}"/>
                </a:ext>
              </a:extLst>
            </p:cNvPr>
            <p:cNvSpPr>
              <a:spLocks noEditPoints="1"/>
            </p:cNvSpPr>
            <p:nvPr/>
          </p:nvSpPr>
          <p:spPr bwMode="auto">
            <a:xfrm>
              <a:off x="2053" y="1647"/>
              <a:ext cx="49" cy="56"/>
            </a:xfrm>
            <a:custGeom>
              <a:avLst/>
              <a:gdLst>
                <a:gd name="T0" fmla="*/ 15 w 15"/>
                <a:gd name="T1" fmla="*/ 17 h 17"/>
                <a:gd name="T2" fmla="*/ 14 w 15"/>
                <a:gd name="T3" fmla="*/ 17 h 17"/>
                <a:gd name="T4" fmla="*/ 5 w 15"/>
                <a:gd name="T5" fmla="*/ 14 h 17"/>
                <a:gd name="T6" fmla="*/ 1 w 15"/>
                <a:gd name="T7" fmla="*/ 1 h 17"/>
                <a:gd name="T8" fmla="*/ 1 w 15"/>
                <a:gd name="T9" fmla="*/ 0 h 17"/>
                <a:gd name="T10" fmla="*/ 2 w 15"/>
                <a:gd name="T11" fmla="*/ 0 h 17"/>
                <a:gd name="T12" fmla="*/ 15 w 15"/>
                <a:gd name="T13" fmla="*/ 16 h 17"/>
                <a:gd name="T14" fmla="*/ 15 w 15"/>
                <a:gd name="T15" fmla="*/ 17 h 17"/>
                <a:gd name="T16" fmla="*/ 2 w 15"/>
                <a:gd name="T17" fmla="*/ 1 h 17"/>
                <a:gd name="T18" fmla="*/ 6 w 15"/>
                <a:gd name="T19" fmla="*/ 13 h 17"/>
                <a:gd name="T20" fmla="*/ 13 w 15"/>
                <a:gd name="T21" fmla="*/ 16 h 17"/>
                <a:gd name="T22" fmla="*/ 2 w 15"/>
                <a:gd name="T23"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7">
                  <a:moveTo>
                    <a:pt x="15" y="17"/>
                  </a:moveTo>
                  <a:cubicBezTo>
                    <a:pt x="14" y="17"/>
                    <a:pt x="14" y="17"/>
                    <a:pt x="14" y="17"/>
                  </a:cubicBezTo>
                  <a:cubicBezTo>
                    <a:pt x="10" y="17"/>
                    <a:pt x="7" y="16"/>
                    <a:pt x="5" y="14"/>
                  </a:cubicBezTo>
                  <a:cubicBezTo>
                    <a:pt x="0" y="9"/>
                    <a:pt x="1" y="1"/>
                    <a:pt x="1" y="1"/>
                  </a:cubicBezTo>
                  <a:cubicBezTo>
                    <a:pt x="1" y="0"/>
                    <a:pt x="1" y="0"/>
                    <a:pt x="1" y="0"/>
                  </a:cubicBezTo>
                  <a:cubicBezTo>
                    <a:pt x="2" y="0"/>
                    <a:pt x="2" y="0"/>
                    <a:pt x="2" y="0"/>
                  </a:cubicBezTo>
                  <a:cubicBezTo>
                    <a:pt x="13" y="0"/>
                    <a:pt x="15" y="16"/>
                    <a:pt x="15" y="16"/>
                  </a:cubicBezTo>
                  <a:lnTo>
                    <a:pt x="15" y="17"/>
                  </a:lnTo>
                  <a:close/>
                  <a:moveTo>
                    <a:pt x="2" y="1"/>
                  </a:moveTo>
                  <a:cubicBezTo>
                    <a:pt x="2" y="4"/>
                    <a:pt x="3" y="9"/>
                    <a:pt x="6" y="13"/>
                  </a:cubicBezTo>
                  <a:cubicBezTo>
                    <a:pt x="8" y="14"/>
                    <a:pt x="10" y="16"/>
                    <a:pt x="13" y="16"/>
                  </a:cubicBezTo>
                  <a:cubicBezTo>
                    <a:pt x="12" y="13"/>
                    <a:pt x="10" y="3"/>
                    <a:pt x="2" y="1"/>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520">
              <a:extLst>
                <a:ext uri="{FF2B5EF4-FFF2-40B4-BE49-F238E27FC236}">
                  <a16:creationId xmlns:a16="http://schemas.microsoft.com/office/drawing/2014/main" id="{FB821A30-AE44-48E7-AC5C-E7C330ED8A21}"/>
                </a:ext>
              </a:extLst>
            </p:cNvPr>
            <p:cNvSpPr>
              <a:spLocks/>
            </p:cNvSpPr>
            <p:nvPr/>
          </p:nvSpPr>
          <p:spPr bwMode="auto">
            <a:xfrm>
              <a:off x="1997" y="1752"/>
              <a:ext cx="52" cy="59"/>
            </a:xfrm>
            <a:custGeom>
              <a:avLst/>
              <a:gdLst>
                <a:gd name="T0" fmla="*/ 16 w 16"/>
                <a:gd name="T1" fmla="*/ 15 h 18"/>
                <a:gd name="T2" fmla="*/ 0 w 16"/>
                <a:gd name="T3" fmla="*/ 3 h 18"/>
                <a:gd name="T4" fmla="*/ 16 w 16"/>
                <a:gd name="T5" fmla="*/ 15 h 18"/>
              </a:gdLst>
              <a:ahLst/>
              <a:cxnLst>
                <a:cxn ang="0">
                  <a:pos x="T0" y="T1"/>
                </a:cxn>
                <a:cxn ang="0">
                  <a:pos x="T2" y="T3"/>
                </a:cxn>
                <a:cxn ang="0">
                  <a:pos x="T4" y="T5"/>
                </a:cxn>
              </a:cxnLst>
              <a:rect l="0" t="0" r="r" b="b"/>
              <a:pathLst>
                <a:path w="16" h="18">
                  <a:moveTo>
                    <a:pt x="16" y="15"/>
                  </a:moveTo>
                  <a:cubicBezTo>
                    <a:pt x="16" y="15"/>
                    <a:pt x="11" y="0"/>
                    <a:pt x="0" y="3"/>
                  </a:cubicBezTo>
                  <a:cubicBezTo>
                    <a:pt x="0" y="3"/>
                    <a:pt x="4" y="18"/>
                    <a:pt x="16" y="15"/>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521">
              <a:extLst>
                <a:ext uri="{FF2B5EF4-FFF2-40B4-BE49-F238E27FC236}">
                  <a16:creationId xmlns:a16="http://schemas.microsoft.com/office/drawing/2014/main" id="{0AFD14B4-6DC8-4D8F-B44E-34D678FDB5FD}"/>
                </a:ext>
              </a:extLst>
            </p:cNvPr>
            <p:cNvSpPr>
              <a:spLocks noEditPoints="1"/>
            </p:cNvSpPr>
            <p:nvPr/>
          </p:nvSpPr>
          <p:spPr bwMode="auto">
            <a:xfrm>
              <a:off x="1994" y="1752"/>
              <a:ext cx="62" cy="56"/>
            </a:xfrm>
            <a:custGeom>
              <a:avLst/>
              <a:gdLst>
                <a:gd name="T0" fmla="*/ 19 w 19"/>
                <a:gd name="T1" fmla="*/ 15 h 17"/>
                <a:gd name="T2" fmla="*/ 18 w 19"/>
                <a:gd name="T3" fmla="*/ 15 h 17"/>
                <a:gd name="T4" fmla="*/ 8 w 19"/>
                <a:gd name="T5" fmla="*/ 15 h 17"/>
                <a:gd name="T6" fmla="*/ 0 w 19"/>
                <a:gd name="T7" fmla="*/ 3 h 17"/>
                <a:gd name="T8" fmla="*/ 0 w 19"/>
                <a:gd name="T9" fmla="*/ 2 h 17"/>
                <a:gd name="T10" fmla="*/ 1 w 19"/>
                <a:gd name="T11" fmla="*/ 2 h 17"/>
                <a:gd name="T12" fmla="*/ 18 w 19"/>
                <a:gd name="T13" fmla="*/ 14 h 17"/>
                <a:gd name="T14" fmla="*/ 19 w 19"/>
                <a:gd name="T15" fmla="*/ 15 h 17"/>
                <a:gd name="T16" fmla="*/ 2 w 19"/>
                <a:gd name="T17" fmla="*/ 4 h 17"/>
                <a:gd name="T18" fmla="*/ 9 w 19"/>
                <a:gd name="T19" fmla="*/ 13 h 17"/>
                <a:gd name="T20" fmla="*/ 16 w 19"/>
                <a:gd name="T21" fmla="*/ 14 h 17"/>
                <a:gd name="T22" fmla="*/ 2 w 19"/>
                <a:gd name="T23"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7">
                  <a:moveTo>
                    <a:pt x="19" y="15"/>
                  </a:moveTo>
                  <a:cubicBezTo>
                    <a:pt x="18" y="15"/>
                    <a:pt x="18" y="15"/>
                    <a:pt x="18" y="15"/>
                  </a:cubicBezTo>
                  <a:cubicBezTo>
                    <a:pt x="14" y="17"/>
                    <a:pt x="11" y="16"/>
                    <a:pt x="8" y="15"/>
                  </a:cubicBezTo>
                  <a:cubicBezTo>
                    <a:pt x="2" y="11"/>
                    <a:pt x="0" y="3"/>
                    <a:pt x="0" y="3"/>
                  </a:cubicBezTo>
                  <a:cubicBezTo>
                    <a:pt x="0" y="2"/>
                    <a:pt x="0" y="2"/>
                    <a:pt x="0" y="2"/>
                  </a:cubicBezTo>
                  <a:cubicBezTo>
                    <a:pt x="1" y="2"/>
                    <a:pt x="1" y="2"/>
                    <a:pt x="1" y="2"/>
                  </a:cubicBezTo>
                  <a:cubicBezTo>
                    <a:pt x="12" y="0"/>
                    <a:pt x="18" y="14"/>
                    <a:pt x="18" y="14"/>
                  </a:cubicBezTo>
                  <a:lnTo>
                    <a:pt x="19" y="15"/>
                  </a:lnTo>
                  <a:close/>
                  <a:moveTo>
                    <a:pt x="2" y="4"/>
                  </a:moveTo>
                  <a:cubicBezTo>
                    <a:pt x="3" y="6"/>
                    <a:pt x="5" y="11"/>
                    <a:pt x="9" y="13"/>
                  </a:cubicBezTo>
                  <a:cubicBezTo>
                    <a:pt x="11" y="14"/>
                    <a:pt x="14" y="15"/>
                    <a:pt x="16" y="14"/>
                  </a:cubicBezTo>
                  <a:cubicBezTo>
                    <a:pt x="15" y="11"/>
                    <a:pt x="10" y="2"/>
                    <a:pt x="2" y="4"/>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 name="Freeform 522">
              <a:extLst>
                <a:ext uri="{FF2B5EF4-FFF2-40B4-BE49-F238E27FC236}">
                  <a16:creationId xmlns:a16="http://schemas.microsoft.com/office/drawing/2014/main" id="{583D6723-E599-404E-8636-A1D870805DC2}"/>
                </a:ext>
              </a:extLst>
            </p:cNvPr>
            <p:cNvSpPr>
              <a:spLocks/>
            </p:cNvSpPr>
            <p:nvPr/>
          </p:nvSpPr>
          <p:spPr bwMode="auto">
            <a:xfrm>
              <a:off x="1971" y="1854"/>
              <a:ext cx="46" cy="52"/>
            </a:xfrm>
            <a:custGeom>
              <a:avLst/>
              <a:gdLst>
                <a:gd name="T0" fmla="*/ 14 w 14"/>
                <a:gd name="T1" fmla="*/ 16 h 16"/>
                <a:gd name="T2" fmla="*/ 1 w 14"/>
                <a:gd name="T3" fmla="*/ 0 h 16"/>
                <a:gd name="T4" fmla="*/ 14 w 14"/>
                <a:gd name="T5" fmla="*/ 16 h 16"/>
              </a:gdLst>
              <a:ahLst/>
              <a:cxnLst>
                <a:cxn ang="0">
                  <a:pos x="T0" y="T1"/>
                </a:cxn>
                <a:cxn ang="0">
                  <a:pos x="T2" y="T3"/>
                </a:cxn>
                <a:cxn ang="0">
                  <a:pos x="T4" y="T5"/>
                </a:cxn>
              </a:cxnLst>
              <a:rect l="0" t="0" r="r" b="b"/>
              <a:pathLst>
                <a:path w="14" h="16">
                  <a:moveTo>
                    <a:pt x="14" y="16"/>
                  </a:moveTo>
                  <a:cubicBezTo>
                    <a:pt x="14" y="16"/>
                    <a:pt x="12" y="1"/>
                    <a:pt x="1" y="0"/>
                  </a:cubicBezTo>
                  <a:cubicBezTo>
                    <a:pt x="1" y="0"/>
                    <a:pt x="0" y="16"/>
                    <a:pt x="14" y="16"/>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523">
              <a:extLst>
                <a:ext uri="{FF2B5EF4-FFF2-40B4-BE49-F238E27FC236}">
                  <a16:creationId xmlns:a16="http://schemas.microsoft.com/office/drawing/2014/main" id="{0F2314E9-DE6C-4956-9D3F-118BFF7DAFE3}"/>
                </a:ext>
              </a:extLst>
            </p:cNvPr>
            <p:cNvSpPr>
              <a:spLocks noEditPoints="1"/>
            </p:cNvSpPr>
            <p:nvPr/>
          </p:nvSpPr>
          <p:spPr bwMode="auto">
            <a:xfrm>
              <a:off x="1971" y="1854"/>
              <a:ext cx="49" cy="55"/>
            </a:xfrm>
            <a:custGeom>
              <a:avLst/>
              <a:gdLst>
                <a:gd name="T0" fmla="*/ 15 w 15"/>
                <a:gd name="T1" fmla="*/ 17 h 17"/>
                <a:gd name="T2" fmla="*/ 14 w 15"/>
                <a:gd name="T3" fmla="*/ 17 h 17"/>
                <a:gd name="T4" fmla="*/ 5 w 15"/>
                <a:gd name="T5" fmla="*/ 14 h 17"/>
                <a:gd name="T6" fmla="*/ 0 w 15"/>
                <a:gd name="T7" fmla="*/ 0 h 17"/>
                <a:gd name="T8" fmla="*/ 0 w 15"/>
                <a:gd name="T9" fmla="*/ 0 h 17"/>
                <a:gd name="T10" fmla="*/ 1 w 15"/>
                <a:gd name="T11" fmla="*/ 0 h 17"/>
                <a:gd name="T12" fmla="*/ 14 w 15"/>
                <a:gd name="T13" fmla="*/ 16 h 17"/>
                <a:gd name="T14" fmla="*/ 15 w 15"/>
                <a:gd name="T15" fmla="*/ 17 h 17"/>
                <a:gd name="T16" fmla="*/ 2 w 15"/>
                <a:gd name="T17" fmla="*/ 1 h 17"/>
                <a:gd name="T18" fmla="*/ 6 w 15"/>
                <a:gd name="T19" fmla="*/ 12 h 17"/>
                <a:gd name="T20" fmla="*/ 13 w 15"/>
                <a:gd name="T21" fmla="*/ 15 h 17"/>
                <a:gd name="T22" fmla="*/ 2 w 15"/>
                <a:gd name="T23"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7">
                  <a:moveTo>
                    <a:pt x="15" y="17"/>
                  </a:moveTo>
                  <a:cubicBezTo>
                    <a:pt x="14" y="17"/>
                    <a:pt x="14" y="17"/>
                    <a:pt x="14" y="17"/>
                  </a:cubicBezTo>
                  <a:cubicBezTo>
                    <a:pt x="10" y="17"/>
                    <a:pt x="7" y="16"/>
                    <a:pt x="5" y="14"/>
                  </a:cubicBezTo>
                  <a:cubicBezTo>
                    <a:pt x="0" y="9"/>
                    <a:pt x="0" y="1"/>
                    <a:pt x="0" y="0"/>
                  </a:cubicBezTo>
                  <a:cubicBezTo>
                    <a:pt x="0" y="0"/>
                    <a:pt x="0" y="0"/>
                    <a:pt x="0" y="0"/>
                  </a:cubicBezTo>
                  <a:cubicBezTo>
                    <a:pt x="1" y="0"/>
                    <a:pt x="1" y="0"/>
                    <a:pt x="1" y="0"/>
                  </a:cubicBezTo>
                  <a:cubicBezTo>
                    <a:pt x="12" y="0"/>
                    <a:pt x="14" y="15"/>
                    <a:pt x="14" y="16"/>
                  </a:cubicBezTo>
                  <a:lnTo>
                    <a:pt x="15" y="17"/>
                  </a:lnTo>
                  <a:close/>
                  <a:moveTo>
                    <a:pt x="2" y="1"/>
                  </a:moveTo>
                  <a:cubicBezTo>
                    <a:pt x="2" y="3"/>
                    <a:pt x="2" y="9"/>
                    <a:pt x="6" y="12"/>
                  </a:cubicBezTo>
                  <a:cubicBezTo>
                    <a:pt x="8" y="14"/>
                    <a:pt x="10" y="15"/>
                    <a:pt x="13" y="15"/>
                  </a:cubicBezTo>
                  <a:cubicBezTo>
                    <a:pt x="12" y="12"/>
                    <a:pt x="10" y="2"/>
                    <a:pt x="2" y="1"/>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524">
              <a:extLst>
                <a:ext uri="{FF2B5EF4-FFF2-40B4-BE49-F238E27FC236}">
                  <a16:creationId xmlns:a16="http://schemas.microsoft.com/office/drawing/2014/main" id="{48AFD9D9-D4FA-42B0-ADB7-93946EFC706B}"/>
                </a:ext>
              </a:extLst>
            </p:cNvPr>
            <p:cNvSpPr>
              <a:spLocks/>
            </p:cNvSpPr>
            <p:nvPr/>
          </p:nvSpPr>
          <p:spPr bwMode="auto">
            <a:xfrm>
              <a:off x="2285" y="1441"/>
              <a:ext cx="65" cy="56"/>
            </a:xfrm>
            <a:custGeom>
              <a:avLst/>
              <a:gdLst>
                <a:gd name="T0" fmla="*/ 0 w 20"/>
                <a:gd name="T1" fmla="*/ 11 h 17"/>
                <a:gd name="T2" fmla="*/ 20 w 20"/>
                <a:gd name="T3" fmla="*/ 8 h 17"/>
                <a:gd name="T4" fmla="*/ 0 w 20"/>
                <a:gd name="T5" fmla="*/ 11 h 17"/>
              </a:gdLst>
              <a:ahLst/>
              <a:cxnLst>
                <a:cxn ang="0">
                  <a:pos x="T0" y="T1"/>
                </a:cxn>
                <a:cxn ang="0">
                  <a:pos x="T2" y="T3"/>
                </a:cxn>
                <a:cxn ang="0">
                  <a:pos x="T4" y="T5"/>
                </a:cxn>
              </a:cxnLst>
              <a:rect l="0" t="0" r="r" b="b"/>
              <a:pathLst>
                <a:path w="20" h="17">
                  <a:moveTo>
                    <a:pt x="0" y="11"/>
                  </a:moveTo>
                  <a:cubicBezTo>
                    <a:pt x="0" y="11"/>
                    <a:pt x="14" y="17"/>
                    <a:pt x="20" y="8"/>
                  </a:cubicBezTo>
                  <a:cubicBezTo>
                    <a:pt x="20" y="8"/>
                    <a:pt x="6" y="0"/>
                    <a:pt x="0" y="11"/>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525">
              <a:extLst>
                <a:ext uri="{FF2B5EF4-FFF2-40B4-BE49-F238E27FC236}">
                  <a16:creationId xmlns:a16="http://schemas.microsoft.com/office/drawing/2014/main" id="{F7C9CF1A-ED0D-46AE-9F4D-2F148BFD4DAB}"/>
                </a:ext>
              </a:extLst>
            </p:cNvPr>
            <p:cNvSpPr>
              <a:spLocks noEditPoints="1"/>
            </p:cNvSpPr>
            <p:nvPr/>
          </p:nvSpPr>
          <p:spPr bwMode="auto">
            <a:xfrm>
              <a:off x="2278" y="1451"/>
              <a:ext cx="76" cy="43"/>
            </a:xfrm>
            <a:custGeom>
              <a:avLst/>
              <a:gdLst>
                <a:gd name="T0" fmla="*/ 17 w 23"/>
                <a:gd name="T1" fmla="*/ 10 h 13"/>
                <a:gd name="T2" fmla="*/ 1 w 23"/>
                <a:gd name="T3" fmla="*/ 9 h 13"/>
                <a:gd name="T4" fmla="*/ 0 w 23"/>
                <a:gd name="T5" fmla="*/ 8 h 13"/>
                <a:gd name="T6" fmla="*/ 1 w 23"/>
                <a:gd name="T7" fmla="*/ 8 h 13"/>
                <a:gd name="T8" fmla="*/ 8 w 23"/>
                <a:gd name="T9" fmla="*/ 2 h 13"/>
                <a:gd name="T10" fmla="*/ 22 w 23"/>
                <a:gd name="T11" fmla="*/ 5 h 13"/>
                <a:gd name="T12" fmla="*/ 23 w 23"/>
                <a:gd name="T13" fmla="*/ 5 h 13"/>
                <a:gd name="T14" fmla="*/ 22 w 23"/>
                <a:gd name="T15" fmla="*/ 6 h 13"/>
                <a:gd name="T16" fmla="*/ 17 w 23"/>
                <a:gd name="T17" fmla="*/ 10 h 13"/>
                <a:gd name="T18" fmla="*/ 3 w 23"/>
                <a:gd name="T19" fmla="*/ 8 h 13"/>
                <a:gd name="T20" fmla="*/ 20 w 23"/>
                <a:gd name="T21" fmla="*/ 6 h 13"/>
                <a:gd name="T22" fmla="*/ 9 w 23"/>
                <a:gd name="T23" fmla="*/ 3 h 13"/>
                <a:gd name="T24" fmla="*/ 3 w 23"/>
                <a:gd name="T25"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13">
                  <a:moveTo>
                    <a:pt x="17" y="10"/>
                  </a:moveTo>
                  <a:cubicBezTo>
                    <a:pt x="11" y="13"/>
                    <a:pt x="2" y="9"/>
                    <a:pt x="1" y="9"/>
                  </a:cubicBezTo>
                  <a:cubicBezTo>
                    <a:pt x="0" y="8"/>
                    <a:pt x="0" y="8"/>
                    <a:pt x="0" y="8"/>
                  </a:cubicBezTo>
                  <a:cubicBezTo>
                    <a:pt x="1" y="8"/>
                    <a:pt x="1" y="8"/>
                    <a:pt x="1" y="8"/>
                  </a:cubicBezTo>
                  <a:cubicBezTo>
                    <a:pt x="3" y="4"/>
                    <a:pt x="5" y="2"/>
                    <a:pt x="8" y="2"/>
                  </a:cubicBezTo>
                  <a:cubicBezTo>
                    <a:pt x="15" y="0"/>
                    <a:pt x="22" y="4"/>
                    <a:pt x="22" y="5"/>
                  </a:cubicBezTo>
                  <a:cubicBezTo>
                    <a:pt x="23" y="5"/>
                    <a:pt x="23" y="5"/>
                    <a:pt x="23" y="5"/>
                  </a:cubicBezTo>
                  <a:cubicBezTo>
                    <a:pt x="22" y="6"/>
                    <a:pt x="22" y="6"/>
                    <a:pt x="22" y="6"/>
                  </a:cubicBezTo>
                  <a:cubicBezTo>
                    <a:pt x="21" y="8"/>
                    <a:pt x="19" y="9"/>
                    <a:pt x="17" y="10"/>
                  </a:cubicBezTo>
                  <a:close/>
                  <a:moveTo>
                    <a:pt x="3" y="8"/>
                  </a:moveTo>
                  <a:cubicBezTo>
                    <a:pt x="6" y="9"/>
                    <a:pt x="16" y="12"/>
                    <a:pt x="20" y="6"/>
                  </a:cubicBezTo>
                  <a:cubicBezTo>
                    <a:pt x="19" y="4"/>
                    <a:pt x="13" y="2"/>
                    <a:pt x="9" y="3"/>
                  </a:cubicBezTo>
                  <a:cubicBezTo>
                    <a:pt x="6" y="4"/>
                    <a:pt x="4" y="5"/>
                    <a:pt x="3" y="8"/>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526">
              <a:extLst>
                <a:ext uri="{FF2B5EF4-FFF2-40B4-BE49-F238E27FC236}">
                  <a16:creationId xmlns:a16="http://schemas.microsoft.com/office/drawing/2014/main" id="{CADCDCA5-CB57-4906-9943-688032234D92}"/>
                </a:ext>
              </a:extLst>
            </p:cNvPr>
            <p:cNvSpPr>
              <a:spLocks/>
            </p:cNvSpPr>
            <p:nvPr/>
          </p:nvSpPr>
          <p:spPr bwMode="auto">
            <a:xfrm>
              <a:off x="2216" y="1516"/>
              <a:ext cx="66" cy="63"/>
            </a:xfrm>
            <a:custGeom>
              <a:avLst/>
              <a:gdLst>
                <a:gd name="T0" fmla="*/ 0 w 20"/>
                <a:gd name="T1" fmla="*/ 8 h 19"/>
                <a:gd name="T2" fmla="*/ 20 w 20"/>
                <a:gd name="T3" fmla="*/ 13 h 19"/>
                <a:gd name="T4" fmla="*/ 0 w 20"/>
                <a:gd name="T5" fmla="*/ 8 h 19"/>
              </a:gdLst>
              <a:ahLst/>
              <a:cxnLst>
                <a:cxn ang="0">
                  <a:pos x="T0" y="T1"/>
                </a:cxn>
                <a:cxn ang="0">
                  <a:pos x="T2" y="T3"/>
                </a:cxn>
                <a:cxn ang="0">
                  <a:pos x="T4" y="T5"/>
                </a:cxn>
              </a:cxnLst>
              <a:rect l="0" t="0" r="r" b="b"/>
              <a:pathLst>
                <a:path w="20" h="19">
                  <a:moveTo>
                    <a:pt x="0" y="8"/>
                  </a:moveTo>
                  <a:cubicBezTo>
                    <a:pt x="0" y="8"/>
                    <a:pt x="11" y="19"/>
                    <a:pt x="20" y="13"/>
                  </a:cubicBezTo>
                  <a:cubicBezTo>
                    <a:pt x="20" y="13"/>
                    <a:pt x="11" y="0"/>
                    <a:pt x="0" y="8"/>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527">
              <a:extLst>
                <a:ext uri="{FF2B5EF4-FFF2-40B4-BE49-F238E27FC236}">
                  <a16:creationId xmlns:a16="http://schemas.microsoft.com/office/drawing/2014/main" id="{A4FA4B57-13C1-427E-BF05-31DA2F3F2647}"/>
                </a:ext>
              </a:extLst>
            </p:cNvPr>
            <p:cNvSpPr>
              <a:spLocks noEditPoints="1"/>
            </p:cNvSpPr>
            <p:nvPr/>
          </p:nvSpPr>
          <p:spPr bwMode="auto">
            <a:xfrm>
              <a:off x="2213" y="1530"/>
              <a:ext cx="72" cy="45"/>
            </a:xfrm>
            <a:custGeom>
              <a:avLst/>
              <a:gdLst>
                <a:gd name="T0" fmla="*/ 19 w 22"/>
                <a:gd name="T1" fmla="*/ 11 h 14"/>
                <a:gd name="T2" fmla="*/ 1 w 22"/>
                <a:gd name="T3" fmla="*/ 5 h 14"/>
                <a:gd name="T4" fmla="*/ 0 w 22"/>
                <a:gd name="T5" fmla="*/ 4 h 14"/>
                <a:gd name="T6" fmla="*/ 1 w 22"/>
                <a:gd name="T7" fmla="*/ 3 h 14"/>
                <a:gd name="T8" fmla="*/ 10 w 22"/>
                <a:gd name="T9" fmla="*/ 1 h 14"/>
                <a:gd name="T10" fmla="*/ 22 w 22"/>
                <a:gd name="T11" fmla="*/ 8 h 14"/>
                <a:gd name="T12" fmla="*/ 22 w 22"/>
                <a:gd name="T13" fmla="*/ 9 h 14"/>
                <a:gd name="T14" fmla="*/ 22 w 22"/>
                <a:gd name="T15" fmla="*/ 10 h 14"/>
                <a:gd name="T16" fmla="*/ 19 w 22"/>
                <a:gd name="T17" fmla="*/ 11 h 14"/>
                <a:gd name="T18" fmla="*/ 3 w 22"/>
                <a:gd name="T19" fmla="*/ 4 h 14"/>
                <a:gd name="T20" fmla="*/ 20 w 22"/>
                <a:gd name="T21" fmla="*/ 9 h 14"/>
                <a:gd name="T22" fmla="*/ 10 w 22"/>
                <a:gd name="T23" fmla="*/ 2 h 14"/>
                <a:gd name="T24" fmla="*/ 3 w 22"/>
                <a:gd name="T25"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14">
                  <a:moveTo>
                    <a:pt x="19" y="11"/>
                  </a:moveTo>
                  <a:cubicBezTo>
                    <a:pt x="11" y="14"/>
                    <a:pt x="1" y="5"/>
                    <a:pt x="1" y="5"/>
                  </a:cubicBezTo>
                  <a:cubicBezTo>
                    <a:pt x="0" y="4"/>
                    <a:pt x="0" y="4"/>
                    <a:pt x="0" y="4"/>
                  </a:cubicBezTo>
                  <a:cubicBezTo>
                    <a:pt x="1" y="3"/>
                    <a:pt x="1" y="3"/>
                    <a:pt x="1" y="3"/>
                  </a:cubicBezTo>
                  <a:cubicBezTo>
                    <a:pt x="4" y="1"/>
                    <a:pt x="7" y="0"/>
                    <a:pt x="10" y="1"/>
                  </a:cubicBezTo>
                  <a:cubicBezTo>
                    <a:pt x="17" y="2"/>
                    <a:pt x="22" y="8"/>
                    <a:pt x="22" y="8"/>
                  </a:cubicBezTo>
                  <a:cubicBezTo>
                    <a:pt x="22" y="9"/>
                    <a:pt x="22" y="9"/>
                    <a:pt x="22" y="9"/>
                  </a:cubicBezTo>
                  <a:cubicBezTo>
                    <a:pt x="22" y="10"/>
                    <a:pt x="22" y="10"/>
                    <a:pt x="22" y="10"/>
                  </a:cubicBezTo>
                  <a:cubicBezTo>
                    <a:pt x="21" y="10"/>
                    <a:pt x="20" y="10"/>
                    <a:pt x="19" y="11"/>
                  </a:cubicBezTo>
                  <a:close/>
                  <a:moveTo>
                    <a:pt x="3" y="4"/>
                  </a:moveTo>
                  <a:cubicBezTo>
                    <a:pt x="5" y="6"/>
                    <a:pt x="13" y="13"/>
                    <a:pt x="20" y="9"/>
                  </a:cubicBezTo>
                  <a:cubicBezTo>
                    <a:pt x="19" y="7"/>
                    <a:pt x="15" y="3"/>
                    <a:pt x="10" y="2"/>
                  </a:cubicBezTo>
                  <a:cubicBezTo>
                    <a:pt x="7" y="2"/>
                    <a:pt x="5" y="3"/>
                    <a:pt x="3" y="4"/>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528">
              <a:extLst>
                <a:ext uri="{FF2B5EF4-FFF2-40B4-BE49-F238E27FC236}">
                  <a16:creationId xmlns:a16="http://schemas.microsoft.com/office/drawing/2014/main" id="{04E1AB70-46DB-48DC-81FD-296C477FAE19}"/>
                </a:ext>
              </a:extLst>
            </p:cNvPr>
            <p:cNvSpPr>
              <a:spLocks/>
            </p:cNvSpPr>
            <p:nvPr/>
          </p:nvSpPr>
          <p:spPr bwMode="auto">
            <a:xfrm>
              <a:off x="2151" y="1585"/>
              <a:ext cx="65" cy="59"/>
            </a:xfrm>
            <a:custGeom>
              <a:avLst/>
              <a:gdLst>
                <a:gd name="T0" fmla="*/ 0 w 20"/>
                <a:gd name="T1" fmla="*/ 13 h 18"/>
                <a:gd name="T2" fmla="*/ 20 w 20"/>
                <a:gd name="T3" fmla="*/ 8 h 18"/>
                <a:gd name="T4" fmla="*/ 0 w 20"/>
                <a:gd name="T5" fmla="*/ 13 h 18"/>
              </a:gdLst>
              <a:ahLst/>
              <a:cxnLst>
                <a:cxn ang="0">
                  <a:pos x="T0" y="T1"/>
                </a:cxn>
                <a:cxn ang="0">
                  <a:pos x="T2" y="T3"/>
                </a:cxn>
                <a:cxn ang="0">
                  <a:pos x="T4" y="T5"/>
                </a:cxn>
              </a:cxnLst>
              <a:rect l="0" t="0" r="r" b="b"/>
              <a:pathLst>
                <a:path w="20" h="18">
                  <a:moveTo>
                    <a:pt x="0" y="13"/>
                  </a:moveTo>
                  <a:cubicBezTo>
                    <a:pt x="0" y="13"/>
                    <a:pt x="15" y="18"/>
                    <a:pt x="20" y="8"/>
                  </a:cubicBezTo>
                  <a:cubicBezTo>
                    <a:pt x="20" y="8"/>
                    <a:pt x="6" y="0"/>
                    <a:pt x="0" y="13"/>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529">
              <a:extLst>
                <a:ext uri="{FF2B5EF4-FFF2-40B4-BE49-F238E27FC236}">
                  <a16:creationId xmlns:a16="http://schemas.microsoft.com/office/drawing/2014/main" id="{7FE94C4B-0EE0-4535-8CAB-F3FA4C45A0E5}"/>
                </a:ext>
              </a:extLst>
            </p:cNvPr>
            <p:cNvSpPr>
              <a:spLocks noEditPoints="1"/>
            </p:cNvSpPr>
            <p:nvPr/>
          </p:nvSpPr>
          <p:spPr bwMode="auto">
            <a:xfrm>
              <a:off x="2148" y="1595"/>
              <a:ext cx="72" cy="43"/>
            </a:xfrm>
            <a:custGeom>
              <a:avLst/>
              <a:gdLst>
                <a:gd name="T0" fmla="*/ 16 w 22"/>
                <a:gd name="T1" fmla="*/ 10 h 13"/>
                <a:gd name="T2" fmla="*/ 1 w 22"/>
                <a:gd name="T3" fmla="*/ 10 h 13"/>
                <a:gd name="T4" fmla="*/ 0 w 22"/>
                <a:gd name="T5" fmla="*/ 10 h 13"/>
                <a:gd name="T6" fmla="*/ 0 w 22"/>
                <a:gd name="T7" fmla="*/ 9 h 13"/>
                <a:gd name="T8" fmla="*/ 7 w 22"/>
                <a:gd name="T9" fmla="*/ 3 h 13"/>
                <a:gd name="T10" fmla="*/ 21 w 22"/>
                <a:gd name="T11" fmla="*/ 4 h 13"/>
                <a:gd name="T12" fmla="*/ 22 w 22"/>
                <a:gd name="T13" fmla="*/ 5 h 13"/>
                <a:gd name="T14" fmla="*/ 21 w 22"/>
                <a:gd name="T15" fmla="*/ 5 h 13"/>
                <a:gd name="T16" fmla="*/ 16 w 22"/>
                <a:gd name="T17" fmla="*/ 10 h 13"/>
                <a:gd name="T18" fmla="*/ 2 w 22"/>
                <a:gd name="T19" fmla="*/ 9 h 13"/>
                <a:gd name="T20" fmla="*/ 20 w 22"/>
                <a:gd name="T21" fmla="*/ 5 h 13"/>
                <a:gd name="T22" fmla="*/ 8 w 22"/>
                <a:gd name="T23" fmla="*/ 4 h 13"/>
                <a:gd name="T24" fmla="*/ 2 w 22"/>
                <a:gd name="T25"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13">
                  <a:moveTo>
                    <a:pt x="16" y="10"/>
                  </a:moveTo>
                  <a:cubicBezTo>
                    <a:pt x="10" y="13"/>
                    <a:pt x="1" y="10"/>
                    <a:pt x="1" y="10"/>
                  </a:cubicBezTo>
                  <a:cubicBezTo>
                    <a:pt x="0" y="10"/>
                    <a:pt x="0" y="10"/>
                    <a:pt x="0" y="10"/>
                  </a:cubicBezTo>
                  <a:cubicBezTo>
                    <a:pt x="0" y="9"/>
                    <a:pt x="0" y="9"/>
                    <a:pt x="0" y="9"/>
                  </a:cubicBezTo>
                  <a:cubicBezTo>
                    <a:pt x="2" y="6"/>
                    <a:pt x="4" y="4"/>
                    <a:pt x="7" y="3"/>
                  </a:cubicBezTo>
                  <a:cubicBezTo>
                    <a:pt x="14" y="0"/>
                    <a:pt x="21" y="4"/>
                    <a:pt x="21" y="4"/>
                  </a:cubicBezTo>
                  <a:cubicBezTo>
                    <a:pt x="22" y="5"/>
                    <a:pt x="22" y="5"/>
                    <a:pt x="22" y="5"/>
                  </a:cubicBezTo>
                  <a:cubicBezTo>
                    <a:pt x="21" y="5"/>
                    <a:pt x="21" y="5"/>
                    <a:pt x="21" y="5"/>
                  </a:cubicBezTo>
                  <a:cubicBezTo>
                    <a:pt x="20" y="8"/>
                    <a:pt x="18" y="10"/>
                    <a:pt x="16" y="10"/>
                  </a:cubicBezTo>
                  <a:close/>
                  <a:moveTo>
                    <a:pt x="2" y="9"/>
                  </a:moveTo>
                  <a:cubicBezTo>
                    <a:pt x="5" y="10"/>
                    <a:pt x="15" y="12"/>
                    <a:pt x="20" y="5"/>
                  </a:cubicBezTo>
                  <a:cubicBezTo>
                    <a:pt x="18" y="5"/>
                    <a:pt x="12" y="3"/>
                    <a:pt x="8" y="4"/>
                  </a:cubicBezTo>
                  <a:cubicBezTo>
                    <a:pt x="5" y="5"/>
                    <a:pt x="4" y="7"/>
                    <a:pt x="2" y="9"/>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530">
              <a:extLst>
                <a:ext uri="{FF2B5EF4-FFF2-40B4-BE49-F238E27FC236}">
                  <a16:creationId xmlns:a16="http://schemas.microsoft.com/office/drawing/2014/main" id="{A9E7D85A-07F2-47D1-A240-F9C647112115}"/>
                </a:ext>
              </a:extLst>
            </p:cNvPr>
            <p:cNvSpPr>
              <a:spLocks/>
            </p:cNvSpPr>
            <p:nvPr/>
          </p:nvSpPr>
          <p:spPr bwMode="auto">
            <a:xfrm>
              <a:off x="2099" y="1674"/>
              <a:ext cx="65" cy="62"/>
            </a:xfrm>
            <a:custGeom>
              <a:avLst/>
              <a:gdLst>
                <a:gd name="T0" fmla="*/ 0 w 20"/>
                <a:gd name="T1" fmla="*/ 9 h 19"/>
                <a:gd name="T2" fmla="*/ 20 w 20"/>
                <a:gd name="T3" fmla="*/ 11 h 19"/>
                <a:gd name="T4" fmla="*/ 0 w 20"/>
                <a:gd name="T5" fmla="*/ 9 h 19"/>
              </a:gdLst>
              <a:ahLst/>
              <a:cxnLst>
                <a:cxn ang="0">
                  <a:pos x="T0" y="T1"/>
                </a:cxn>
                <a:cxn ang="0">
                  <a:pos x="T2" y="T3"/>
                </a:cxn>
                <a:cxn ang="0">
                  <a:pos x="T4" y="T5"/>
                </a:cxn>
              </a:cxnLst>
              <a:rect l="0" t="0" r="r" b="b"/>
              <a:pathLst>
                <a:path w="20" h="19">
                  <a:moveTo>
                    <a:pt x="0" y="9"/>
                  </a:moveTo>
                  <a:cubicBezTo>
                    <a:pt x="0" y="9"/>
                    <a:pt x="12" y="19"/>
                    <a:pt x="20" y="11"/>
                  </a:cubicBezTo>
                  <a:cubicBezTo>
                    <a:pt x="20" y="11"/>
                    <a:pt x="9" y="0"/>
                    <a:pt x="0" y="9"/>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531">
              <a:extLst>
                <a:ext uri="{FF2B5EF4-FFF2-40B4-BE49-F238E27FC236}">
                  <a16:creationId xmlns:a16="http://schemas.microsoft.com/office/drawing/2014/main" id="{F408D0C2-8B18-42E1-96EE-46786C6B35A1}"/>
                </a:ext>
              </a:extLst>
            </p:cNvPr>
            <p:cNvSpPr>
              <a:spLocks noEditPoints="1"/>
            </p:cNvSpPr>
            <p:nvPr/>
          </p:nvSpPr>
          <p:spPr bwMode="auto">
            <a:xfrm>
              <a:off x="2095" y="1690"/>
              <a:ext cx="72" cy="39"/>
            </a:xfrm>
            <a:custGeom>
              <a:avLst/>
              <a:gdLst>
                <a:gd name="T0" fmla="*/ 18 w 22"/>
                <a:gd name="T1" fmla="*/ 9 h 12"/>
                <a:gd name="T2" fmla="*/ 1 w 22"/>
                <a:gd name="T3" fmla="*/ 5 h 12"/>
                <a:gd name="T4" fmla="*/ 0 w 22"/>
                <a:gd name="T5" fmla="*/ 4 h 12"/>
                <a:gd name="T6" fmla="*/ 0 w 22"/>
                <a:gd name="T7" fmla="*/ 4 h 12"/>
                <a:gd name="T8" fmla="*/ 9 w 22"/>
                <a:gd name="T9" fmla="*/ 0 h 12"/>
                <a:gd name="T10" fmla="*/ 22 w 22"/>
                <a:gd name="T11" fmla="*/ 6 h 12"/>
                <a:gd name="T12" fmla="*/ 22 w 22"/>
                <a:gd name="T13" fmla="*/ 6 h 12"/>
                <a:gd name="T14" fmla="*/ 22 w 22"/>
                <a:gd name="T15" fmla="*/ 7 h 12"/>
                <a:gd name="T16" fmla="*/ 18 w 22"/>
                <a:gd name="T17" fmla="*/ 9 h 12"/>
                <a:gd name="T18" fmla="*/ 2 w 22"/>
                <a:gd name="T19" fmla="*/ 4 h 12"/>
                <a:gd name="T20" fmla="*/ 20 w 22"/>
                <a:gd name="T21" fmla="*/ 6 h 12"/>
                <a:gd name="T22" fmla="*/ 9 w 22"/>
                <a:gd name="T23" fmla="*/ 1 h 12"/>
                <a:gd name="T24" fmla="*/ 2 w 22"/>
                <a:gd name="T2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12">
                  <a:moveTo>
                    <a:pt x="18" y="9"/>
                  </a:moveTo>
                  <a:cubicBezTo>
                    <a:pt x="10" y="12"/>
                    <a:pt x="1" y="5"/>
                    <a:pt x="1" y="5"/>
                  </a:cubicBezTo>
                  <a:cubicBezTo>
                    <a:pt x="0" y="4"/>
                    <a:pt x="0" y="4"/>
                    <a:pt x="0" y="4"/>
                  </a:cubicBezTo>
                  <a:cubicBezTo>
                    <a:pt x="0" y="4"/>
                    <a:pt x="0" y="4"/>
                    <a:pt x="0" y="4"/>
                  </a:cubicBezTo>
                  <a:cubicBezTo>
                    <a:pt x="3" y="1"/>
                    <a:pt x="6" y="0"/>
                    <a:pt x="9" y="0"/>
                  </a:cubicBezTo>
                  <a:cubicBezTo>
                    <a:pt x="16" y="0"/>
                    <a:pt x="21" y="5"/>
                    <a:pt x="22" y="6"/>
                  </a:cubicBezTo>
                  <a:cubicBezTo>
                    <a:pt x="22" y="6"/>
                    <a:pt x="22" y="6"/>
                    <a:pt x="22" y="6"/>
                  </a:cubicBezTo>
                  <a:cubicBezTo>
                    <a:pt x="22" y="7"/>
                    <a:pt x="22" y="7"/>
                    <a:pt x="22" y="7"/>
                  </a:cubicBezTo>
                  <a:cubicBezTo>
                    <a:pt x="21" y="8"/>
                    <a:pt x="19" y="8"/>
                    <a:pt x="18" y="9"/>
                  </a:cubicBezTo>
                  <a:close/>
                  <a:moveTo>
                    <a:pt x="2" y="4"/>
                  </a:moveTo>
                  <a:cubicBezTo>
                    <a:pt x="5" y="6"/>
                    <a:pt x="14" y="11"/>
                    <a:pt x="20" y="6"/>
                  </a:cubicBezTo>
                  <a:cubicBezTo>
                    <a:pt x="18" y="5"/>
                    <a:pt x="14" y="1"/>
                    <a:pt x="9" y="1"/>
                  </a:cubicBezTo>
                  <a:cubicBezTo>
                    <a:pt x="7" y="1"/>
                    <a:pt x="4" y="2"/>
                    <a:pt x="2" y="4"/>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532">
              <a:extLst>
                <a:ext uri="{FF2B5EF4-FFF2-40B4-BE49-F238E27FC236}">
                  <a16:creationId xmlns:a16="http://schemas.microsoft.com/office/drawing/2014/main" id="{116EE6A2-77C3-4029-8E11-116C0AFA41C2}"/>
                </a:ext>
              </a:extLst>
            </p:cNvPr>
            <p:cNvSpPr>
              <a:spLocks/>
            </p:cNvSpPr>
            <p:nvPr/>
          </p:nvSpPr>
          <p:spPr bwMode="auto">
            <a:xfrm>
              <a:off x="2053" y="1772"/>
              <a:ext cx="65" cy="62"/>
            </a:xfrm>
            <a:custGeom>
              <a:avLst/>
              <a:gdLst>
                <a:gd name="T0" fmla="*/ 0 w 20"/>
                <a:gd name="T1" fmla="*/ 10 h 19"/>
                <a:gd name="T2" fmla="*/ 20 w 20"/>
                <a:gd name="T3" fmla="*/ 12 h 19"/>
                <a:gd name="T4" fmla="*/ 0 w 20"/>
                <a:gd name="T5" fmla="*/ 10 h 19"/>
              </a:gdLst>
              <a:ahLst/>
              <a:cxnLst>
                <a:cxn ang="0">
                  <a:pos x="T0" y="T1"/>
                </a:cxn>
                <a:cxn ang="0">
                  <a:pos x="T2" y="T3"/>
                </a:cxn>
                <a:cxn ang="0">
                  <a:pos x="T4" y="T5"/>
                </a:cxn>
              </a:cxnLst>
              <a:rect l="0" t="0" r="r" b="b"/>
              <a:pathLst>
                <a:path w="20" h="19">
                  <a:moveTo>
                    <a:pt x="0" y="10"/>
                  </a:moveTo>
                  <a:cubicBezTo>
                    <a:pt x="0" y="10"/>
                    <a:pt x="12" y="19"/>
                    <a:pt x="20" y="12"/>
                  </a:cubicBezTo>
                  <a:cubicBezTo>
                    <a:pt x="20" y="12"/>
                    <a:pt x="9" y="0"/>
                    <a:pt x="0" y="10"/>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533">
              <a:extLst>
                <a:ext uri="{FF2B5EF4-FFF2-40B4-BE49-F238E27FC236}">
                  <a16:creationId xmlns:a16="http://schemas.microsoft.com/office/drawing/2014/main" id="{0DAFD8C5-BD62-49B1-A52C-074CA8165C0F}"/>
                </a:ext>
              </a:extLst>
            </p:cNvPr>
            <p:cNvSpPr>
              <a:spLocks noEditPoints="1"/>
            </p:cNvSpPr>
            <p:nvPr/>
          </p:nvSpPr>
          <p:spPr bwMode="auto">
            <a:xfrm>
              <a:off x="2046" y="1788"/>
              <a:ext cx="75" cy="43"/>
            </a:xfrm>
            <a:custGeom>
              <a:avLst/>
              <a:gdLst>
                <a:gd name="T0" fmla="*/ 19 w 23"/>
                <a:gd name="T1" fmla="*/ 9 h 13"/>
                <a:gd name="T2" fmla="*/ 1 w 23"/>
                <a:gd name="T3" fmla="*/ 5 h 13"/>
                <a:gd name="T4" fmla="*/ 0 w 23"/>
                <a:gd name="T5" fmla="*/ 5 h 13"/>
                <a:gd name="T6" fmla="*/ 1 w 23"/>
                <a:gd name="T7" fmla="*/ 4 h 13"/>
                <a:gd name="T8" fmla="*/ 10 w 23"/>
                <a:gd name="T9" fmla="*/ 0 h 13"/>
                <a:gd name="T10" fmla="*/ 22 w 23"/>
                <a:gd name="T11" fmla="*/ 6 h 13"/>
                <a:gd name="T12" fmla="*/ 23 w 23"/>
                <a:gd name="T13" fmla="*/ 7 h 13"/>
                <a:gd name="T14" fmla="*/ 22 w 23"/>
                <a:gd name="T15" fmla="*/ 7 h 13"/>
                <a:gd name="T16" fmla="*/ 19 w 23"/>
                <a:gd name="T17" fmla="*/ 9 h 13"/>
                <a:gd name="T18" fmla="*/ 3 w 23"/>
                <a:gd name="T19" fmla="*/ 4 h 13"/>
                <a:gd name="T20" fmla="*/ 20 w 23"/>
                <a:gd name="T21" fmla="*/ 7 h 13"/>
                <a:gd name="T22" fmla="*/ 10 w 23"/>
                <a:gd name="T23" fmla="*/ 2 h 13"/>
                <a:gd name="T24" fmla="*/ 3 w 23"/>
                <a:gd name="T25"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13">
                  <a:moveTo>
                    <a:pt x="19" y="9"/>
                  </a:moveTo>
                  <a:cubicBezTo>
                    <a:pt x="11" y="13"/>
                    <a:pt x="2" y="6"/>
                    <a:pt x="1" y="5"/>
                  </a:cubicBezTo>
                  <a:cubicBezTo>
                    <a:pt x="0" y="5"/>
                    <a:pt x="0" y="5"/>
                    <a:pt x="0" y="5"/>
                  </a:cubicBezTo>
                  <a:cubicBezTo>
                    <a:pt x="1" y="4"/>
                    <a:pt x="1" y="4"/>
                    <a:pt x="1" y="4"/>
                  </a:cubicBezTo>
                  <a:cubicBezTo>
                    <a:pt x="4" y="1"/>
                    <a:pt x="7" y="0"/>
                    <a:pt x="10" y="0"/>
                  </a:cubicBezTo>
                  <a:cubicBezTo>
                    <a:pt x="16" y="0"/>
                    <a:pt x="22" y="6"/>
                    <a:pt x="22" y="6"/>
                  </a:cubicBezTo>
                  <a:cubicBezTo>
                    <a:pt x="23" y="7"/>
                    <a:pt x="23" y="7"/>
                    <a:pt x="23" y="7"/>
                  </a:cubicBezTo>
                  <a:cubicBezTo>
                    <a:pt x="22" y="7"/>
                    <a:pt x="22" y="7"/>
                    <a:pt x="22" y="7"/>
                  </a:cubicBezTo>
                  <a:cubicBezTo>
                    <a:pt x="21" y="8"/>
                    <a:pt x="20" y="9"/>
                    <a:pt x="19" y="9"/>
                  </a:cubicBezTo>
                  <a:close/>
                  <a:moveTo>
                    <a:pt x="3" y="4"/>
                  </a:moveTo>
                  <a:cubicBezTo>
                    <a:pt x="5" y="6"/>
                    <a:pt x="14" y="12"/>
                    <a:pt x="20" y="7"/>
                  </a:cubicBezTo>
                  <a:cubicBezTo>
                    <a:pt x="19" y="5"/>
                    <a:pt x="15" y="2"/>
                    <a:pt x="10" y="2"/>
                  </a:cubicBezTo>
                  <a:cubicBezTo>
                    <a:pt x="7" y="2"/>
                    <a:pt x="5" y="3"/>
                    <a:pt x="3" y="4"/>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534">
              <a:extLst>
                <a:ext uri="{FF2B5EF4-FFF2-40B4-BE49-F238E27FC236}">
                  <a16:creationId xmlns:a16="http://schemas.microsoft.com/office/drawing/2014/main" id="{15954039-C4E6-4FBC-BA36-87D3CBABC557}"/>
                </a:ext>
              </a:extLst>
            </p:cNvPr>
            <p:cNvSpPr>
              <a:spLocks/>
            </p:cNvSpPr>
            <p:nvPr/>
          </p:nvSpPr>
          <p:spPr bwMode="auto">
            <a:xfrm>
              <a:off x="2017" y="1867"/>
              <a:ext cx="59" cy="49"/>
            </a:xfrm>
            <a:custGeom>
              <a:avLst/>
              <a:gdLst>
                <a:gd name="T0" fmla="*/ 0 w 18"/>
                <a:gd name="T1" fmla="*/ 13 h 15"/>
                <a:gd name="T2" fmla="*/ 18 w 18"/>
                <a:gd name="T3" fmla="*/ 5 h 15"/>
                <a:gd name="T4" fmla="*/ 0 w 18"/>
                <a:gd name="T5" fmla="*/ 13 h 15"/>
              </a:gdLst>
              <a:ahLst/>
              <a:cxnLst>
                <a:cxn ang="0">
                  <a:pos x="T0" y="T1"/>
                </a:cxn>
                <a:cxn ang="0">
                  <a:pos x="T2" y="T3"/>
                </a:cxn>
                <a:cxn ang="0">
                  <a:pos x="T4" y="T5"/>
                </a:cxn>
              </a:cxnLst>
              <a:rect l="0" t="0" r="r" b="b"/>
              <a:pathLst>
                <a:path w="18" h="15">
                  <a:moveTo>
                    <a:pt x="0" y="13"/>
                  </a:moveTo>
                  <a:cubicBezTo>
                    <a:pt x="0" y="13"/>
                    <a:pt x="15" y="15"/>
                    <a:pt x="18" y="5"/>
                  </a:cubicBezTo>
                  <a:cubicBezTo>
                    <a:pt x="18" y="5"/>
                    <a:pt x="3" y="0"/>
                    <a:pt x="0" y="13"/>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535">
              <a:extLst>
                <a:ext uri="{FF2B5EF4-FFF2-40B4-BE49-F238E27FC236}">
                  <a16:creationId xmlns:a16="http://schemas.microsoft.com/office/drawing/2014/main" id="{D155B9B8-6FEF-48B6-92CC-A04C6BDDCDBB}"/>
                </a:ext>
              </a:extLst>
            </p:cNvPr>
            <p:cNvSpPr>
              <a:spLocks noEditPoints="1"/>
            </p:cNvSpPr>
            <p:nvPr/>
          </p:nvSpPr>
          <p:spPr bwMode="auto">
            <a:xfrm>
              <a:off x="2013" y="1873"/>
              <a:ext cx="66" cy="43"/>
            </a:xfrm>
            <a:custGeom>
              <a:avLst/>
              <a:gdLst>
                <a:gd name="T0" fmla="*/ 13 w 20"/>
                <a:gd name="T1" fmla="*/ 10 h 13"/>
                <a:gd name="T2" fmla="*/ 1 w 20"/>
                <a:gd name="T3" fmla="*/ 12 h 13"/>
                <a:gd name="T4" fmla="*/ 0 w 20"/>
                <a:gd name="T5" fmla="*/ 12 h 13"/>
                <a:gd name="T6" fmla="*/ 0 w 20"/>
                <a:gd name="T7" fmla="*/ 11 h 13"/>
                <a:gd name="T8" fmla="*/ 6 w 20"/>
                <a:gd name="T9" fmla="*/ 3 h 13"/>
                <a:gd name="T10" fmla="*/ 19 w 20"/>
                <a:gd name="T11" fmla="*/ 2 h 13"/>
                <a:gd name="T12" fmla="*/ 20 w 20"/>
                <a:gd name="T13" fmla="*/ 2 h 13"/>
                <a:gd name="T14" fmla="*/ 20 w 20"/>
                <a:gd name="T15" fmla="*/ 3 h 13"/>
                <a:gd name="T16" fmla="*/ 13 w 20"/>
                <a:gd name="T17" fmla="*/ 10 h 13"/>
                <a:gd name="T18" fmla="*/ 2 w 20"/>
                <a:gd name="T19" fmla="*/ 10 h 13"/>
                <a:gd name="T20" fmla="*/ 18 w 20"/>
                <a:gd name="T21" fmla="*/ 3 h 13"/>
                <a:gd name="T22" fmla="*/ 6 w 20"/>
                <a:gd name="T23" fmla="*/ 4 h 13"/>
                <a:gd name="T24" fmla="*/ 2 w 20"/>
                <a:gd name="T25"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13">
                  <a:moveTo>
                    <a:pt x="13" y="10"/>
                  </a:moveTo>
                  <a:cubicBezTo>
                    <a:pt x="8" y="13"/>
                    <a:pt x="1" y="12"/>
                    <a:pt x="1" y="12"/>
                  </a:cubicBezTo>
                  <a:cubicBezTo>
                    <a:pt x="0" y="12"/>
                    <a:pt x="0" y="12"/>
                    <a:pt x="0" y="12"/>
                  </a:cubicBezTo>
                  <a:cubicBezTo>
                    <a:pt x="0" y="11"/>
                    <a:pt x="0" y="11"/>
                    <a:pt x="0" y="11"/>
                  </a:cubicBezTo>
                  <a:cubicBezTo>
                    <a:pt x="1" y="7"/>
                    <a:pt x="3" y="5"/>
                    <a:pt x="6" y="3"/>
                  </a:cubicBezTo>
                  <a:cubicBezTo>
                    <a:pt x="11" y="0"/>
                    <a:pt x="19" y="2"/>
                    <a:pt x="19" y="2"/>
                  </a:cubicBezTo>
                  <a:cubicBezTo>
                    <a:pt x="20" y="2"/>
                    <a:pt x="20" y="2"/>
                    <a:pt x="20" y="2"/>
                  </a:cubicBezTo>
                  <a:cubicBezTo>
                    <a:pt x="20" y="3"/>
                    <a:pt x="20" y="3"/>
                    <a:pt x="20" y="3"/>
                  </a:cubicBezTo>
                  <a:cubicBezTo>
                    <a:pt x="19" y="7"/>
                    <a:pt x="16" y="9"/>
                    <a:pt x="13" y="10"/>
                  </a:cubicBezTo>
                  <a:close/>
                  <a:moveTo>
                    <a:pt x="2" y="10"/>
                  </a:moveTo>
                  <a:cubicBezTo>
                    <a:pt x="5" y="11"/>
                    <a:pt x="15" y="11"/>
                    <a:pt x="18" y="3"/>
                  </a:cubicBezTo>
                  <a:cubicBezTo>
                    <a:pt x="16" y="3"/>
                    <a:pt x="10" y="2"/>
                    <a:pt x="6" y="4"/>
                  </a:cubicBezTo>
                  <a:cubicBezTo>
                    <a:pt x="4" y="6"/>
                    <a:pt x="3" y="8"/>
                    <a:pt x="2" y="10"/>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536">
              <a:extLst>
                <a:ext uri="{FF2B5EF4-FFF2-40B4-BE49-F238E27FC236}">
                  <a16:creationId xmlns:a16="http://schemas.microsoft.com/office/drawing/2014/main" id="{69032DCD-E811-403D-AD21-06F148DB9933}"/>
                </a:ext>
              </a:extLst>
            </p:cNvPr>
            <p:cNvSpPr>
              <a:spLocks/>
            </p:cNvSpPr>
            <p:nvPr/>
          </p:nvSpPr>
          <p:spPr bwMode="auto">
            <a:xfrm>
              <a:off x="1974" y="1474"/>
              <a:ext cx="311" cy="707"/>
            </a:xfrm>
            <a:custGeom>
              <a:avLst/>
              <a:gdLst>
                <a:gd name="T0" fmla="*/ 7 w 95"/>
                <a:gd name="T1" fmla="*/ 216 h 216"/>
                <a:gd name="T2" fmla="*/ 6 w 95"/>
                <a:gd name="T3" fmla="*/ 216 h 216"/>
                <a:gd name="T4" fmla="*/ 46 w 95"/>
                <a:gd name="T5" fmla="*/ 57 h 216"/>
                <a:gd name="T6" fmla="*/ 94 w 95"/>
                <a:gd name="T7" fmla="*/ 0 h 216"/>
                <a:gd name="T8" fmla="*/ 95 w 95"/>
                <a:gd name="T9" fmla="*/ 2 h 216"/>
                <a:gd name="T10" fmla="*/ 47 w 95"/>
                <a:gd name="T11" fmla="*/ 58 h 216"/>
                <a:gd name="T12" fmla="*/ 7 w 95"/>
                <a:gd name="T13" fmla="*/ 216 h 216"/>
              </a:gdLst>
              <a:ahLst/>
              <a:cxnLst>
                <a:cxn ang="0">
                  <a:pos x="T0" y="T1"/>
                </a:cxn>
                <a:cxn ang="0">
                  <a:pos x="T2" y="T3"/>
                </a:cxn>
                <a:cxn ang="0">
                  <a:pos x="T4" y="T5"/>
                </a:cxn>
                <a:cxn ang="0">
                  <a:pos x="T6" y="T7"/>
                </a:cxn>
                <a:cxn ang="0">
                  <a:pos x="T8" y="T9"/>
                </a:cxn>
                <a:cxn ang="0">
                  <a:pos x="T10" y="T11"/>
                </a:cxn>
                <a:cxn ang="0">
                  <a:pos x="T12" y="T13"/>
                </a:cxn>
              </a:cxnLst>
              <a:rect l="0" t="0" r="r" b="b"/>
              <a:pathLst>
                <a:path w="95" h="216">
                  <a:moveTo>
                    <a:pt x="7" y="216"/>
                  </a:moveTo>
                  <a:cubicBezTo>
                    <a:pt x="6" y="216"/>
                    <a:pt x="6" y="216"/>
                    <a:pt x="6" y="216"/>
                  </a:cubicBezTo>
                  <a:cubicBezTo>
                    <a:pt x="0" y="146"/>
                    <a:pt x="24" y="91"/>
                    <a:pt x="46" y="57"/>
                  </a:cubicBezTo>
                  <a:cubicBezTo>
                    <a:pt x="69" y="21"/>
                    <a:pt x="94" y="1"/>
                    <a:pt x="94" y="0"/>
                  </a:cubicBezTo>
                  <a:cubicBezTo>
                    <a:pt x="95" y="2"/>
                    <a:pt x="95" y="2"/>
                    <a:pt x="95" y="2"/>
                  </a:cubicBezTo>
                  <a:cubicBezTo>
                    <a:pt x="95" y="2"/>
                    <a:pt x="70" y="22"/>
                    <a:pt x="47" y="58"/>
                  </a:cubicBezTo>
                  <a:cubicBezTo>
                    <a:pt x="26" y="92"/>
                    <a:pt x="1" y="146"/>
                    <a:pt x="7" y="216"/>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537">
              <a:extLst>
                <a:ext uri="{FF2B5EF4-FFF2-40B4-BE49-F238E27FC236}">
                  <a16:creationId xmlns:a16="http://schemas.microsoft.com/office/drawing/2014/main" id="{783A3EDE-9C67-48F3-AE60-796CB9E0A483}"/>
                </a:ext>
              </a:extLst>
            </p:cNvPr>
            <p:cNvSpPr>
              <a:spLocks/>
            </p:cNvSpPr>
            <p:nvPr/>
          </p:nvSpPr>
          <p:spPr bwMode="auto">
            <a:xfrm>
              <a:off x="3498" y="1120"/>
              <a:ext cx="749" cy="917"/>
            </a:xfrm>
            <a:custGeom>
              <a:avLst/>
              <a:gdLst>
                <a:gd name="T0" fmla="*/ 73 w 229"/>
                <a:gd name="T1" fmla="*/ 280 h 280"/>
                <a:gd name="T2" fmla="*/ 136 w 229"/>
                <a:gd name="T3" fmla="*/ 39 h 280"/>
                <a:gd name="T4" fmla="*/ 0 w 229"/>
                <a:gd name="T5" fmla="*/ 280 h 280"/>
                <a:gd name="T6" fmla="*/ 73 w 229"/>
                <a:gd name="T7" fmla="*/ 280 h 280"/>
              </a:gdLst>
              <a:ahLst/>
              <a:cxnLst>
                <a:cxn ang="0">
                  <a:pos x="T0" y="T1"/>
                </a:cxn>
                <a:cxn ang="0">
                  <a:pos x="T2" y="T3"/>
                </a:cxn>
                <a:cxn ang="0">
                  <a:pos x="T4" y="T5"/>
                </a:cxn>
                <a:cxn ang="0">
                  <a:pos x="T6" y="T7"/>
                </a:cxn>
              </a:cxnLst>
              <a:rect l="0" t="0" r="r" b="b"/>
              <a:pathLst>
                <a:path w="229" h="280">
                  <a:moveTo>
                    <a:pt x="73" y="280"/>
                  </a:moveTo>
                  <a:cubicBezTo>
                    <a:pt x="73" y="280"/>
                    <a:pt x="229" y="79"/>
                    <a:pt x="136" y="39"/>
                  </a:cubicBezTo>
                  <a:cubicBezTo>
                    <a:pt x="43" y="0"/>
                    <a:pt x="0" y="280"/>
                    <a:pt x="0" y="280"/>
                  </a:cubicBezTo>
                  <a:lnTo>
                    <a:pt x="73" y="280"/>
                  </a:lnTo>
                  <a:close/>
                </a:path>
              </a:pathLst>
            </a:custGeom>
            <a:solidFill>
              <a:srgbClr val="C7EB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538">
              <a:extLst>
                <a:ext uri="{FF2B5EF4-FFF2-40B4-BE49-F238E27FC236}">
                  <a16:creationId xmlns:a16="http://schemas.microsoft.com/office/drawing/2014/main" id="{7E0B3299-852F-4FE5-86E0-11C5793CC511}"/>
                </a:ext>
              </a:extLst>
            </p:cNvPr>
            <p:cNvSpPr>
              <a:spLocks/>
            </p:cNvSpPr>
            <p:nvPr/>
          </p:nvSpPr>
          <p:spPr bwMode="auto">
            <a:xfrm>
              <a:off x="3645" y="1248"/>
              <a:ext cx="298" cy="789"/>
            </a:xfrm>
            <a:custGeom>
              <a:avLst/>
              <a:gdLst>
                <a:gd name="T0" fmla="*/ 91 w 91"/>
                <a:gd name="T1" fmla="*/ 0 h 241"/>
                <a:gd name="T2" fmla="*/ 0 w 91"/>
                <a:gd name="T3" fmla="*/ 241 h 241"/>
              </a:gdLst>
              <a:ahLst/>
              <a:cxnLst>
                <a:cxn ang="0">
                  <a:pos x="T0" y="T1"/>
                </a:cxn>
                <a:cxn ang="0">
                  <a:pos x="T2" y="T3"/>
                </a:cxn>
              </a:cxnLst>
              <a:rect l="0" t="0" r="r" b="b"/>
              <a:pathLst>
                <a:path w="91" h="241">
                  <a:moveTo>
                    <a:pt x="91" y="0"/>
                  </a:moveTo>
                  <a:cubicBezTo>
                    <a:pt x="91" y="0"/>
                    <a:pt x="73" y="109"/>
                    <a:pt x="0" y="241"/>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2" name="Freeform 539">
              <a:extLst>
                <a:ext uri="{FF2B5EF4-FFF2-40B4-BE49-F238E27FC236}">
                  <a16:creationId xmlns:a16="http://schemas.microsoft.com/office/drawing/2014/main" id="{9CFCF1D7-9C11-4D94-9768-83AE514AB09E}"/>
                </a:ext>
              </a:extLst>
            </p:cNvPr>
            <p:cNvSpPr>
              <a:spLocks/>
            </p:cNvSpPr>
            <p:nvPr/>
          </p:nvSpPr>
          <p:spPr bwMode="auto">
            <a:xfrm>
              <a:off x="3900" y="1346"/>
              <a:ext cx="131" cy="82"/>
            </a:xfrm>
            <a:custGeom>
              <a:avLst/>
              <a:gdLst>
                <a:gd name="T0" fmla="*/ 40 w 40"/>
                <a:gd name="T1" fmla="*/ 0 h 25"/>
                <a:gd name="T2" fmla="*/ 0 w 40"/>
                <a:gd name="T3" fmla="*/ 25 h 25"/>
              </a:gdLst>
              <a:ahLst/>
              <a:cxnLst>
                <a:cxn ang="0">
                  <a:pos x="T0" y="T1"/>
                </a:cxn>
                <a:cxn ang="0">
                  <a:pos x="T2" y="T3"/>
                </a:cxn>
              </a:cxnLst>
              <a:rect l="0" t="0" r="r" b="b"/>
              <a:pathLst>
                <a:path w="40" h="25">
                  <a:moveTo>
                    <a:pt x="40" y="0"/>
                  </a:moveTo>
                  <a:cubicBezTo>
                    <a:pt x="40" y="0"/>
                    <a:pt x="18" y="14"/>
                    <a:pt x="0" y="25"/>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3" name="Freeform 540">
              <a:extLst>
                <a:ext uri="{FF2B5EF4-FFF2-40B4-BE49-F238E27FC236}">
                  <a16:creationId xmlns:a16="http://schemas.microsoft.com/office/drawing/2014/main" id="{7AA7143B-B44C-4D69-96D0-8BF68B872EAB}"/>
                </a:ext>
              </a:extLst>
            </p:cNvPr>
            <p:cNvSpPr>
              <a:spLocks/>
            </p:cNvSpPr>
            <p:nvPr/>
          </p:nvSpPr>
          <p:spPr bwMode="auto">
            <a:xfrm>
              <a:off x="3848" y="1484"/>
              <a:ext cx="183" cy="98"/>
            </a:xfrm>
            <a:custGeom>
              <a:avLst/>
              <a:gdLst>
                <a:gd name="T0" fmla="*/ 56 w 56"/>
                <a:gd name="T1" fmla="*/ 0 h 30"/>
                <a:gd name="T2" fmla="*/ 0 w 56"/>
                <a:gd name="T3" fmla="*/ 30 h 30"/>
              </a:gdLst>
              <a:ahLst/>
              <a:cxnLst>
                <a:cxn ang="0">
                  <a:pos x="T0" y="T1"/>
                </a:cxn>
                <a:cxn ang="0">
                  <a:pos x="T2" y="T3"/>
                </a:cxn>
              </a:cxnLst>
              <a:rect l="0" t="0" r="r" b="b"/>
              <a:pathLst>
                <a:path w="56" h="30">
                  <a:moveTo>
                    <a:pt x="56" y="0"/>
                  </a:moveTo>
                  <a:cubicBezTo>
                    <a:pt x="56" y="0"/>
                    <a:pt x="32" y="21"/>
                    <a:pt x="0" y="30"/>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4" name="Freeform 541">
              <a:extLst>
                <a:ext uri="{FF2B5EF4-FFF2-40B4-BE49-F238E27FC236}">
                  <a16:creationId xmlns:a16="http://schemas.microsoft.com/office/drawing/2014/main" id="{287F3F45-1B1D-416C-9517-40262EB12A93}"/>
                </a:ext>
              </a:extLst>
            </p:cNvPr>
            <p:cNvSpPr>
              <a:spLocks/>
            </p:cNvSpPr>
            <p:nvPr/>
          </p:nvSpPr>
          <p:spPr bwMode="auto">
            <a:xfrm>
              <a:off x="3799" y="1264"/>
              <a:ext cx="82" cy="226"/>
            </a:xfrm>
            <a:custGeom>
              <a:avLst/>
              <a:gdLst>
                <a:gd name="T0" fmla="*/ 0 w 25"/>
                <a:gd name="T1" fmla="*/ 0 h 69"/>
                <a:gd name="T2" fmla="*/ 25 w 25"/>
                <a:gd name="T3" fmla="*/ 69 h 69"/>
              </a:gdLst>
              <a:ahLst/>
              <a:cxnLst>
                <a:cxn ang="0">
                  <a:pos x="T0" y="T1"/>
                </a:cxn>
                <a:cxn ang="0">
                  <a:pos x="T2" y="T3"/>
                </a:cxn>
              </a:cxnLst>
              <a:rect l="0" t="0" r="r" b="b"/>
              <a:pathLst>
                <a:path w="25" h="69">
                  <a:moveTo>
                    <a:pt x="0" y="0"/>
                  </a:moveTo>
                  <a:cubicBezTo>
                    <a:pt x="0" y="0"/>
                    <a:pt x="5" y="53"/>
                    <a:pt x="25" y="69"/>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5" name="Freeform 542">
              <a:extLst>
                <a:ext uri="{FF2B5EF4-FFF2-40B4-BE49-F238E27FC236}">
                  <a16:creationId xmlns:a16="http://schemas.microsoft.com/office/drawing/2014/main" id="{201C11E9-7339-40BC-8BF1-E84DF6CFB98C}"/>
                </a:ext>
              </a:extLst>
            </p:cNvPr>
            <p:cNvSpPr>
              <a:spLocks/>
            </p:cNvSpPr>
            <p:nvPr/>
          </p:nvSpPr>
          <p:spPr bwMode="auto">
            <a:xfrm>
              <a:off x="3675" y="1428"/>
              <a:ext cx="124" cy="285"/>
            </a:xfrm>
            <a:custGeom>
              <a:avLst/>
              <a:gdLst>
                <a:gd name="T0" fmla="*/ 0 w 38"/>
                <a:gd name="T1" fmla="*/ 0 h 87"/>
                <a:gd name="T2" fmla="*/ 38 w 38"/>
                <a:gd name="T3" fmla="*/ 87 h 87"/>
              </a:gdLst>
              <a:ahLst/>
              <a:cxnLst>
                <a:cxn ang="0">
                  <a:pos x="T0" y="T1"/>
                </a:cxn>
                <a:cxn ang="0">
                  <a:pos x="T2" y="T3"/>
                </a:cxn>
              </a:cxnLst>
              <a:rect l="0" t="0" r="r" b="b"/>
              <a:pathLst>
                <a:path w="38" h="87">
                  <a:moveTo>
                    <a:pt x="0" y="0"/>
                  </a:moveTo>
                  <a:cubicBezTo>
                    <a:pt x="0" y="0"/>
                    <a:pt x="21" y="69"/>
                    <a:pt x="38" y="87"/>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6" name="Freeform 543">
              <a:extLst>
                <a:ext uri="{FF2B5EF4-FFF2-40B4-BE49-F238E27FC236}">
                  <a16:creationId xmlns:a16="http://schemas.microsoft.com/office/drawing/2014/main" id="{4C8937B7-160C-4799-A045-83D71861230F}"/>
                </a:ext>
              </a:extLst>
            </p:cNvPr>
            <p:cNvSpPr>
              <a:spLocks/>
            </p:cNvSpPr>
            <p:nvPr/>
          </p:nvSpPr>
          <p:spPr bwMode="auto">
            <a:xfrm>
              <a:off x="3580" y="1677"/>
              <a:ext cx="137" cy="222"/>
            </a:xfrm>
            <a:custGeom>
              <a:avLst/>
              <a:gdLst>
                <a:gd name="T0" fmla="*/ 42 w 42"/>
                <a:gd name="T1" fmla="*/ 68 h 68"/>
                <a:gd name="T2" fmla="*/ 0 w 42"/>
                <a:gd name="T3" fmla="*/ 0 h 68"/>
              </a:gdLst>
              <a:ahLst/>
              <a:cxnLst>
                <a:cxn ang="0">
                  <a:pos x="T0" y="T1"/>
                </a:cxn>
                <a:cxn ang="0">
                  <a:pos x="T2" y="T3"/>
                </a:cxn>
              </a:cxnLst>
              <a:rect l="0" t="0" r="r" b="b"/>
              <a:pathLst>
                <a:path w="42" h="68">
                  <a:moveTo>
                    <a:pt x="42" y="68"/>
                  </a:moveTo>
                  <a:cubicBezTo>
                    <a:pt x="42" y="68"/>
                    <a:pt x="12" y="38"/>
                    <a:pt x="0" y="0"/>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7" name="Freeform 544">
              <a:extLst>
                <a:ext uri="{FF2B5EF4-FFF2-40B4-BE49-F238E27FC236}">
                  <a16:creationId xmlns:a16="http://schemas.microsoft.com/office/drawing/2014/main" id="{5F613C8D-4F8A-40D3-B1F3-B3AE687F0621}"/>
                </a:ext>
              </a:extLst>
            </p:cNvPr>
            <p:cNvSpPr>
              <a:spLocks/>
            </p:cNvSpPr>
            <p:nvPr/>
          </p:nvSpPr>
          <p:spPr bwMode="auto">
            <a:xfrm>
              <a:off x="3675" y="1919"/>
              <a:ext cx="147" cy="69"/>
            </a:xfrm>
            <a:custGeom>
              <a:avLst/>
              <a:gdLst>
                <a:gd name="T0" fmla="*/ 45 w 45"/>
                <a:gd name="T1" fmla="*/ 0 h 21"/>
                <a:gd name="T2" fmla="*/ 0 w 45"/>
                <a:gd name="T3" fmla="*/ 20 h 21"/>
              </a:gdLst>
              <a:ahLst/>
              <a:cxnLst>
                <a:cxn ang="0">
                  <a:pos x="T0" y="T1"/>
                </a:cxn>
                <a:cxn ang="0">
                  <a:pos x="T2" y="T3"/>
                </a:cxn>
              </a:cxnLst>
              <a:rect l="0" t="0" r="r" b="b"/>
              <a:pathLst>
                <a:path w="45" h="21">
                  <a:moveTo>
                    <a:pt x="45" y="0"/>
                  </a:moveTo>
                  <a:cubicBezTo>
                    <a:pt x="45" y="0"/>
                    <a:pt x="15" y="21"/>
                    <a:pt x="0" y="20"/>
                  </a:cubicBezTo>
                </a:path>
              </a:pathLst>
            </a:custGeom>
            <a:noFill/>
            <a:ln w="41275" cap="rnd">
              <a:solidFill>
                <a:srgbClr val="21BF7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8" name="Freeform 545">
              <a:extLst>
                <a:ext uri="{FF2B5EF4-FFF2-40B4-BE49-F238E27FC236}">
                  <a16:creationId xmlns:a16="http://schemas.microsoft.com/office/drawing/2014/main" id="{11518177-5443-4B13-B394-2E357C47CE6E}"/>
                </a:ext>
              </a:extLst>
            </p:cNvPr>
            <p:cNvSpPr>
              <a:spLocks/>
            </p:cNvSpPr>
            <p:nvPr/>
          </p:nvSpPr>
          <p:spPr bwMode="auto">
            <a:xfrm>
              <a:off x="3524" y="1890"/>
              <a:ext cx="128" cy="134"/>
            </a:xfrm>
            <a:custGeom>
              <a:avLst/>
              <a:gdLst>
                <a:gd name="T0" fmla="*/ 0 w 39"/>
                <a:gd name="T1" fmla="*/ 0 h 41"/>
                <a:gd name="T2" fmla="*/ 39 w 39"/>
                <a:gd name="T3" fmla="*/ 41 h 41"/>
              </a:gdLst>
              <a:ahLst/>
              <a:cxnLst>
                <a:cxn ang="0">
                  <a:pos x="T0" y="T1"/>
                </a:cxn>
                <a:cxn ang="0">
                  <a:pos x="T2" y="T3"/>
                </a:cxn>
              </a:cxnLst>
              <a:rect l="0" t="0" r="r" b="b"/>
              <a:pathLst>
                <a:path w="39" h="41">
                  <a:moveTo>
                    <a:pt x="0" y="0"/>
                  </a:moveTo>
                  <a:cubicBezTo>
                    <a:pt x="0" y="0"/>
                    <a:pt x="9" y="31"/>
                    <a:pt x="39" y="41"/>
                  </a:cubicBezTo>
                </a:path>
              </a:pathLst>
            </a:custGeom>
            <a:noFill/>
            <a:ln w="41275" cap="rnd">
              <a:solidFill>
                <a:srgbClr val="21BF7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9" name="Freeform 546">
              <a:extLst>
                <a:ext uri="{FF2B5EF4-FFF2-40B4-BE49-F238E27FC236}">
                  <a16:creationId xmlns:a16="http://schemas.microsoft.com/office/drawing/2014/main" id="{02A1EEBC-8701-4BF0-90D3-15BE45B48FC3}"/>
                </a:ext>
              </a:extLst>
            </p:cNvPr>
            <p:cNvSpPr>
              <a:spLocks/>
            </p:cNvSpPr>
            <p:nvPr/>
          </p:nvSpPr>
          <p:spPr bwMode="auto">
            <a:xfrm>
              <a:off x="3645" y="1428"/>
              <a:ext cx="710" cy="609"/>
            </a:xfrm>
            <a:custGeom>
              <a:avLst/>
              <a:gdLst>
                <a:gd name="T0" fmla="*/ 91 w 217"/>
                <a:gd name="T1" fmla="*/ 186 h 186"/>
                <a:gd name="T2" fmla="*/ 199 w 217"/>
                <a:gd name="T3" fmla="*/ 34 h 186"/>
                <a:gd name="T4" fmla="*/ 0 w 217"/>
                <a:gd name="T5" fmla="*/ 186 h 186"/>
                <a:gd name="T6" fmla="*/ 91 w 217"/>
                <a:gd name="T7" fmla="*/ 186 h 186"/>
              </a:gdLst>
              <a:ahLst/>
              <a:cxnLst>
                <a:cxn ang="0">
                  <a:pos x="T0" y="T1"/>
                </a:cxn>
                <a:cxn ang="0">
                  <a:pos x="T2" y="T3"/>
                </a:cxn>
                <a:cxn ang="0">
                  <a:pos x="T4" y="T5"/>
                </a:cxn>
                <a:cxn ang="0">
                  <a:pos x="T6" y="T7"/>
                </a:cxn>
              </a:cxnLst>
              <a:rect l="0" t="0" r="r" b="b"/>
              <a:pathLst>
                <a:path w="217" h="186">
                  <a:moveTo>
                    <a:pt x="91" y="186"/>
                  </a:moveTo>
                  <a:cubicBezTo>
                    <a:pt x="91" y="186"/>
                    <a:pt x="217" y="68"/>
                    <a:pt x="199" y="34"/>
                  </a:cubicBezTo>
                  <a:cubicBezTo>
                    <a:pt x="182" y="0"/>
                    <a:pt x="56" y="90"/>
                    <a:pt x="0" y="186"/>
                  </a:cubicBezTo>
                  <a:lnTo>
                    <a:pt x="91" y="186"/>
                  </a:lnTo>
                  <a:close/>
                </a:path>
              </a:pathLst>
            </a:custGeom>
            <a:solidFill>
              <a:srgbClr val="5ACF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547">
              <a:extLst>
                <a:ext uri="{FF2B5EF4-FFF2-40B4-BE49-F238E27FC236}">
                  <a16:creationId xmlns:a16="http://schemas.microsoft.com/office/drawing/2014/main" id="{EC66A70E-E2CB-4F37-B79A-B29C55E1E5F3}"/>
                </a:ext>
              </a:extLst>
            </p:cNvPr>
            <p:cNvSpPr>
              <a:spLocks/>
            </p:cNvSpPr>
            <p:nvPr/>
          </p:nvSpPr>
          <p:spPr bwMode="auto">
            <a:xfrm>
              <a:off x="3040" y="1350"/>
              <a:ext cx="628" cy="687"/>
            </a:xfrm>
            <a:custGeom>
              <a:avLst/>
              <a:gdLst>
                <a:gd name="T0" fmla="*/ 140 w 192"/>
                <a:gd name="T1" fmla="*/ 210 h 210"/>
                <a:gd name="T2" fmla="*/ 50 w 192"/>
                <a:gd name="T3" fmla="*/ 10 h 210"/>
                <a:gd name="T4" fmla="*/ 185 w 192"/>
                <a:gd name="T5" fmla="*/ 210 h 210"/>
                <a:gd name="T6" fmla="*/ 140 w 192"/>
                <a:gd name="T7" fmla="*/ 210 h 210"/>
              </a:gdLst>
              <a:ahLst/>
              <a:cxnLst>
                <a:cxn ang="0">
                  <a:pos x="T0" y="T1"/>
                </a:cxn>
                <a:cxn ang="0">
                  <a:pos x="T2" y="T3"/>
                </a:cxn>
                <a:cxn ang="0">
                  <a:pos x="T4" y="T5"/>
                </a:cxn>
                <a:cxn ang="0">
                  <a:pos x="T6" y="T7"/>
                </a:cxn>
              </a:cxnLst>
              <a:rect l="0" t="0" r="r" b="b"/>
              <a:pathLst>
                <a:path w="192" h="210">
                  <a:moveTo>
                    <a:pt x="140" y="210"/>
                  </a:moveTo>
                  <a:cubicBezTo>
                    <a:pt x="140" y="210"/>
                    <a:pt x="0" y="19"/>
                    <a:pt x="50" y="10"/>
                  </a:cubicBezTo>
                  <a:cubicBezTo>
                    <a:pt x="100" y="0"/>
                    <a:pt x="192" y="104"/>
                    <a:pt x="185" y="210"/>
                  </a:cubicBezTo>
                  <a:lnTo>
                    <a:pt x="140" y="210"/>
                  </a:lnTo>
                  <a:close/>
                </a:path>
              </a:pathLst>
            </a:custGeom>
            <a:solidFill>
              <a:srgbClr val="5ACF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548">
              <a:extLst>
                <a:ext uri="{FF2B5EF4-FFF2-40B4-BE49-F238E27FC236}">
                  <a16:creationId xmlns:a16="http://schemas.microsoft.com/office/drawing/2014/main" id="{588C5DFE-9908-4620-A336-033486FDC8FE}"/>
                </a:ext>
              </a:extLst>
            </p:cNvPr>
            <p:cNvSpPr>
              <a:spLocks/>
            </p:cNvSpPr>
            <p:nvPr/>
          </p:nvSpPr>
          <p:spPr bwMode="auto">
            <a:xfrm>
              <a:off x="3187" y="1389"/>
              <a:ext cx="393" cy="648"/>
            </a:xfrm>
            <a:custGeom>
              <a:avLst/>
              <a:gdLst>
                <a:gd name="T0" fmla="*/ 0 w 120"/>
                <a:gd name="T1" fmla="*/ 0 h 198"/>
                <a:gd name="T2" fmla="*/ 120 w 120"/>
                <a:gd name="T3" fmla="*/ 198 h 198"/>
              </a:gdLst>
              <a:ahLst/>
              <a:cxnLst>
                <a:cxn ang="0">
                  <a:pos x="T0" y="T1"/>
                </a:cxn>
                <a:cxn ang="0">
                  <a:pos x="T2" y="T3"/>
                </a:cxn>
              </a:cxnLst>
              <a:rect l="0" t="0" r="r" b="b"/>
              <a:pathLst>
                <a:path w="120" h="198">
                  <a:moveTo>
                    <a:pt x="0" y="0"/>
                  </a:moveTo>
                  <a:cubicBezTo>
                    <a:pt x="0" y="0"/>
                    <a:pt x="111" y="129"/>
                    <a:pt x="120" y="198"/>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2" name="Freeform 549">
              <a:extLst>
                <a:ext uri="{FF2B5EF4-FFF2-40B4-BE49-F238E27FC236}">
                  <a16:creationId xmlns:a16="http://schemas.microsoft.com/office/drawing/2014/main" id="{B1D0A779-C637-42E2-AB00-9707FA7BC29B}"/>
                </a:ext>
              </a:extLst>
            </p:cNvPr>
            <p:cNvSpPr>
              <a:spLocks/>
            </p:cNvSpPr>
            <p:nvPr/>
          </p:nvSpPr>
          <p:spPr bwMode="auto">
            <a:xfrm>
              <a:off x="3174" y="1392"/>
              <a:ext cx="121" cy="98"/>
            </a:xfrm>
            <a:custGeom>
              <a:avLst/>
              <a:gdLst>
                <a:gd name="T0" fmla="*/ 0 w 37"/>
                <a:gd name="T1" fmla="*/ 26 h 30"/>
                <a:gd name="T2" fmla="*/ 29 w 37"/>
                <a:gd name="T3" fmla="*/ 30 h 30"/>
                <a:gd name="T4" fmla="*/ 35 w 37"/>
                <a:gd name="T5" fmla="*/ 0 h 30"/>
              </a:gdLst>
              <a:ahLst/>
              <a:cxnLst>
                <a:cxn ang="0">
                  <a:pos x="T0" y="T1"/>
                </a:cxn>
                <a:cxn ang="0">
                  <a:pos x="T2" y="T3"/>
                </a:cxn>
                <a:cxn ang="0">
                  <a:pos x="T4" y="T5"/>
                </a:cxn>
              </a:cxnLst>
              <a:rect l="0" t="0" r="r" b="b"/>
              <a:pathLst>
                <a:path w="37" h="30">
                  <a:moveTo>
                    <a:pt x="0" y="26"/>
                  </a:moveTo>
                  <a:cubicBezTo>
                    <a:pt x="0" y="26"/>
                    <a:pt x="20" y="30"/>
                    <a:pt x="29" y="30"/>
                  </a:cubicBezTo>
                  <a:cubicBezTo>
                    <a:pt x="37" y="30"/>
                    <a:pt x="35" y="0"/>
                    <a:pt x="35" y="0"/>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3" name="Freeform 550">
              <a:extLst>
                <a:ext uri="{FF2B5EF4-FFF2-40B4-BE49-F238E27FC236}">
                  <a16:creationId xmlns:a16="http://schemas.microsoft.com/office/drawing/2014/main" id="{E75DE03D-B7A6-4E65-BB23-FF619FD0125C}"/>
                </a:ext>
              </a:extLst>
            </p:cNvPr>
            <p:cNvSpPr>
              <a:spLocks/>
            </p:cNvSpPr>
            <p:nvPr/>
          </p:nvSpPr>
          <p:spPr bwMode="auto">
            <a:xfrm>
              <a:off x="3240" y="1474"/>
              <a:ext cx="170" cy="203"/>
            </a:xfrm>
            <a:custGeom>
              <a:avLst/>
              <a:gdLst>
                <a:gd name="T0" fmla="*/ 52 w 52"/>
                <a:gd name="T1" fmla="*/ 0 h 62"/>
                <a:gd name="T2" fmla="*/ 42 w 52"/>
                <a:gd name="T3" fmla="*/ 50 h 62"/>
                <a:gd name="T4" fmla="*/ 0 w 52"/>
                <a:gd name="T5" fmla="*/ 47 h 62"/>
              </a:gdLst>
              <a:ahLst/>
              <a:cxnLst>
                <a:cxn ang="0">
                  <a:pos x="T0" y="T1"/>
                </a:cxn>
                <a:cxn ang="0">
                  <a:pos x="T2" y="T3"/>
                </a:cxn>
                <a:cxn ang="0">
                  <a:pos x="T4" y="T5"/>
                </a:cxn>
              </a:cxnLst>
              <a:rect l="0" t="0" r="r" b="b"/>
              <a:pathLst>
                <a:path w="52" h="62">
                  <a:moveTo>
                    <a:pt x="52" y="0"/>
                  </a:moveTo>
                  <a:cubicBezTo>
                    <a:pt x="52" y="0"/>
                    <a:pt x="52" y="37"/>
                    <a:pt x="42" y="50"/>
                  </a:cubicBezTo>
                  <a:cubicBezTo>
                    <a:pt x="32" y="62"/>
                    <a:pt x="0" y="47"/>
                    <a:pt x="0" y="47"/>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4" name="Freeform 551">
              <a:extLst>
                <a:ext uri="{FF2B5EF4-FFF2-40B4-BE49-F238E27FC236}">
                  <a16:creationId xmlns:a16="http://schemas.microsoft.com/office/drawing/2014/main" id="{293653AA-46AD-4A5D-A020-17F189C8140F}"/>
                </a:ext>
              </a:extLst>
            </p:cNvPr>
            <p:cNvSpPr>
              <a:spLocks/>
            </p:cNvSpPr>
            <p:nvPr/>
          </p:nvSpPr>
          <p:spPr bwMode="auto">
            <a:xfrm>
              <a:off x="3322" y="1624"/>
              <a:ext cx="212" cy="164"/>
            </a:xfrm>
            <a:custGeom>
              <a:avLst/>
              <a:gdLst>
                <a:gd name="T0" fmla="*/ 65 w 65"/>
                <a:gd name="T1" fmla="*/ 0 h 50"/>
                <a:gd name="T2" fmla="*/ 46 w 65"/>
                <a:gd name="T3" fmla="*/ 48 h 50"/>
                <a:gd name="T4" fmla="*/ 0 w 65"/>
                <a:gd name="T5" fmla="*/ 46 h 50"/>
              </a:gdLst>
              <a:ahLst/>
              <a:cxnLst>
                <a:cxn ang="0">
                  <a:pos x="T0" y="T1"/>
                </a:cxn>
                <a:cxn ang="0">
                  <a:pos x="T2" y="T3"/>
                </a:cxn>
                <a:cxn ang="0">
                  <a:pos x="T4" y="T5"/>
                </a:cxn>
              </a:cxnLst>
              <a:rect l="0" t="0" r="r" b="b"/>
              <a:pathLst>
                <a:path w="65" h="50">
                  <a:moveTo>
                    <a:pt x="65" y="0"/>
                  </a:moveTo>
                  <a:cubicBezTo>
                    <a:pt x="65" y="0"/>
                    <a:pt x="59" y="39"/>
                    <a:pt x="46" y="48"/>
                  </a:cubicBezTo>
                  <a:cubicBezTo>
                    <a:pt x="46" y="48"/>
                    <a:pt x="25" y="50"/>
                    <a:pt x="0" y="46"/>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5" name="Freeform 552">
              <a:extLst>
                <a:ext uri="{FF2B5EF4-FFF2-40B4-BE49-F238E27FC236}">
                  <a16:creationId xmlns:a16="http://schemas.microsoft.com/office/drawing/2014/main" id="{CF108604-EF7A-48F1-9078-D065A06D6DEC}"/>
                </a:ext>
              </a:extLst>
            </p:cNvPr>
            <p:cNvSpPr>
              <a:spLocks/>
            </p:cNvSpPr>
            <p:nvPr/>
          </p:nvSpPr>
          <p:spPr bwMode="auto">
            <a:xfrm>
              <a:off x="3429" y="1844"/>
              <a:ext cx="200" cy="127"/>
            </a:xfrm>
            <a:custGeom>
              <a:avLst/>
              <a:gdLst>
                <a:gd name="T0" fmla="*/ 61 w 61"/>
                <a:gd name="T1" fmla="*/ 0 h 39"/>
                <a:gd name="T2" fmla="*/ 39 w 61"/>
                <a:gd name="T3" fmla="*/ 33 h 39"/>
                <a:gd name="T4" fmla="*/ 0 w 61"/>
                <a:gd name="T5" fmla="*/ 29 h 39"/>
              </a:gdLst>
              <a:ahLst/>
              <a:cxnLst>
                <a:cxn ang="0">
                  <a:pos x="T0" y="T1"/>
                </a:cxn>
                <a:cxn ang="0">
                  <a:pos x="T2" y="T3"/>
                </a:cxn>
                <a:cxn ang="0">
                  <a:pos x="T4" y="T5"/>
                </a:cxn>
              </a:cxnLst>
              <a:rect l="0" t="0" r="r" b="b"/>
              <a:pathLst>
                <a:path w="61" h="39">
                  <a:moveTo>
                    <a:pt x="61" y="0"/>
                  </a:moveTo>
                  <a:cubicBezTo>
                    <a:pt x="61" y="0"/>
                    <a:pt x="49" y="25"/>
                    <a:pt x="39" y="33"/>
                  </a:cubicBezTo>
                  <a:cubicBezTo>
                    <a:pt x="39" y="33"/>
                    <a:pt x="17" y="39"/>
                    <a:pt x="0" y="29"/>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6" name="Freeform 553">
              <a:extLst>
                <a:ext uri="{FF2B5EF4-FFF2-40B4-BE49-F238E27FC236}">
                  <a16:creationId xmlns:a16="http://schemas.microsoft.com/office/drawing/2014/main" id="{59BAA945-58CA-41BB-8EEC-7676B52E570D}"/>
                </a:ext>
              </a:extLst>
            </p:cNvPr>
            <p:cNvSpPr>
              <a:spLocks/>
            </p:cNvSpPr>
            <p:nvPr/>
          </p:nvSpPr>
          <p:spPr bwMode="auto">
            <a:xfrm>
              <a:off x="3792" y="1520"/>
              <a:ext cx="484" cy="517"/>
            </a:xfrm>
            <a:custGeom>
              <a:avLst/>
              <a:gdLst>
                <a:gd name="T0" fmla="*/ 148 w 148"/>
                <a:gd name="T1" fmla="*/ 0 h 158"/>
                <a:gd name="T2" fmla="*/ 0 w 148"/>
                <a:gd name="T3" fmla="*/ 158 h 158"/>
              </a:gdLst>
              <a:ahLst/>
              <a:cxnLst>
                <a:cxn ang="0">
                  <a:pos x="T0" y="T1"/>
                </a:cxn>
                <a:cxn ang="0">
                  <a:pos x="T2" y="T3"/>
                </a:cxn>
              </a:cxnLst>
              <a:rect l="0" t="0" r="r" b="b"/>
              <a:pathLst>
                <a:path w="148" h="158">
                  <a:moveTo>
                    <a:pt x="148" y="0"/>
                  </a:moveTo>
                  <a:cubicBezTo>
                    <a:pt x="148" y="0"/>
                    <a:pt x="57" y="72"/>
                    <a:pt x="0" y="158"/>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7" name="Freeform 554">
              <a:extLst>
                <a:ext uri="{FF2B5EF4-FFF2-40B4-BE49-F238E27FC236}">
                  <a16:creationId xmlns:a16="http://schemas.microsoft.com/office/drawing/2014/main" id="{1C6AC94B-E7F8-494B-902D-727E56BE3C82}"/>
                </a:ext>
              </a:extLst>
            </p:cNvPr>
            <p:cNvSpPr>
              <a:spLocks/>
            </p:cNvSpPr>
            <p:nvPr/>
          </p:nvSpPr>
          <p:spPr bwMode="auto">
            <a:xfrm>
              <a:off x="4106" y="1559"/>
              <a:ext cx="151" cy="128"/>
            </a:xfrm>
            <a:custGeom>
              <a:avLst/>
              <a:gdLst>
                <a:gd name="T0" fmla="*/ 6 w 46"/>
                <a:gd name="T1" fmla="*/ 0 h 39"/>
                <a:gd name="T2" fmla="*/ 3 w 46"/>
                <a:gd name="T3" fmla="*/ 32 h 39"/>
                <a:gd name="T4" fmla="*/ 46 w 46"/>
                <a:gd name="T5" fmla="*/ 36 h 39"/>
              </a:gdLst>
              <a:ahLst/>
              <a:cxnLst>
                <a:cxn ang="0">
                  <a:pos x="T0" y="T1"/>
                </a:cxn>
                <a:cxn ang="0">
                  <a:pos x="T2" y="T3"/>
                </a:cxn>
                <a:cxn ang="0">
                  <a:pos x="T4" y="T5"/>
                </a:cxn>
              </a:cxnLst>
              <a:rect l="0" t="0" r="r" b="b"/>
              <a:pathLst>
                <a:path w="46" h="39">
                  <a:moveTo>
                    <a:pt x="6" y="0"/>
                  </a:moveTo>
                  <a:cubicBezTo>
                    <a:pt x="6" y="0"/>
                    <a:pt x="0" y="11"/>
                    <a:pt x="3" y="32"/>
                  </a:cubicBezTo>
                  <a:cubicBezTo>
                    <a:pt x="3" y="32"/>
                    <a:pt x="28" y="39"/>
                    <a:pt x="46" y="36"/>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8" name="Freeform 555">
              <a:extLst>
                <a:ext uri="{FF2B5EF4-FFF2-40B4-BE49-F238E27FC236}">
                  <a16:creationId xmlns:a16="http://schemas.microsoft.com/office/drawing/2014/main" id="{96142740-F55D-4701-BCB6-AB9351858C69}"/>
                </a:ext>
              </a:extLst>
            </p:cNvPr>
            <p:cNvSpPr>
              <a:spLocks/>
            </p:cNvSpPr>
            <p:nvPr/>
          </p:nvSpPr>
          <p:spPr bwMode="auto">
            <a:xfrm>
              <a:off x="3972" y="1664"/>
              <a:ext cx="190" cy="140"/>
            </a:xfrm>
            <a:custGeom>
              <a:avLst/>
              <a:gdLst>
                <a:gd name="T0" fmla="*/ 58 w 58"/>
                <a:gd name="T1" fmla="*/ 43 h 43"/>
                <a:gd name="T2" fmla="*/ 6 w 58"/>
                <a:gd name="T3" fmla="*/ 38 h 43"/>
                <a:gd name="T4" fmla="*/ 1 w 58"/>
                <a:gd name="T5" fmla="*/ 0 h 43"/>
              </a:gdLst>
              <a:ahLst/>
              <a:cxnLst>
                <a:cxn ang="0">
                  <a:pos x="T0" y="T1"/>
                </a:cxn>
                <a:cxn ang="0">
                  <a:pos x="T2" y="T3"/>
                </a:cxn>
                <a:cxn ang="0">
                  <a:pos x="T4" y="T5"/>
                </a:cxn>
              </a:cxnLst>
              <a:rect l="0" t="0" r="r" b="b"/>
              <a:pathLst>
                <a:path w="58" h="43">
                  <a:moveTo>
                    <a:pt x="58" y="43"/>
                  </a:moveTo>
                  <a:cubicBezTo>
                    <a:pt x="58" y="43"/>
                    <a:pt x="11" y="42"/>
                    <a:pt x="6" y="38"/>
                  </a:cubicBezTo>
                  <a:cubicBezTo>
                    <a:pt x="0" y="34"/>
                    <a:pt x="1" y="0"/>
                    <a:pt x="1" y="0"/>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9" name="Freeform 556">
              <a:extLst>
                <a:ext uri="{FF2B5EF4-FFF2-40B4-BE49-F238E27FC236}">
                  <a16:creationId xmlns:a16="http://schemas.microsoft.com/office/drawing/2014/main" id="{4A61A75F-5A71-474E-AC75-AB58976265EA}"/>
                </a:ext>
              </a:extLst>
            </p:cNvPr>
            <p:cNvSpPr>
              <a:spLocks/>
            </p:cNvSpPr>
            <p:nvPr/>
          </p:nvSpPr>
          <p:spPr bwMode="auto">
            <a:xfrm>
              <a:off x="3822" y="1804"/>
              <a:ext cx="219" cy="135"/>
            </a:xfrm>
            <a:custGeom>
              <a:avLst/>
              <a:gdLst>
                <a:gd name="T0" fmla="*/ 219 w 219"/>
                <a:gd name="T1" fmla="*/ 135 h 135"/>
                <a:gd name="T2" fmla="*/ 59 w 219"/>
                <a:gd name="T3" fmla="*/ 115 h 135"/>
                <a:gd name="T4" fmla="*/ 0 w 219"/>
                <a:gd name="T5" fmla="*/ 0 h 135"/>
              </a:gdLst>
              <a:ahLst/>
              <a:cxnLst>
                <a:cxn ang="0">
                  <a:pos x="T0" y="T1"/>
                </a:cxn>
                <a:cxn ang="0">
                  <a:pos x="T2" y="T3"/>
                </a:cxn>
                <a:cxn ang="0">
                  <a:pos x="T4" y="T5"/>
                </a:cxn>
              </a:cxnLst>
              <a:rect l="0" t="0" r="r" b="b"/>
              <a:pathLst>
                <a:path w="219" h="135">
                  <a:moveTo>
                    <a:pt x="219" y="135"/>
                  </a:moveTo>
                  <a:lnTo>
                    <a:pt x="59" y="115"/>
                  </a:lnTo>
                  <a:lnTo>
                    <a:pt x="0" y="0"/>
                  </a:ln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0" name="Freeform 557">
              <a:extLst>
                <a:ext uri="{FF2B5EF4-FFF2-40B4-BE49-F238E27FC236}">
                  <a16:creationId xmlns:a16="http://schemas.microsoft.com/office/drawing/2014/main" id="{8A06E569-872F-48C7-BBB5-11F2F2DCAEBF}"/>
                </a:ext>
              </a:extLst>
            </p:cNvPr>
            <p:cNvSpPr>
              <a:spLocks/>
            </p:cNvSpPr>
            <p:nvPr/>
          </p:nvSpPr>
          <p:spPr bwMode="auto">
            <a:xfrm>
              <a:off x="3302" y="1179"/>
              <a:ext cx="235" cy="220"/>
            </a:xfrm>
            <a:custGeom>
              <a:avLst/>
              <a:gdLst>
                <a:gd name="T0" fmla="*/ 65 w 72"/>
                <a:gd name="T1" fmla="*/ 67 h 67"/>
                <a:gd name="T2" fmla="*/ 36 w 72"/>
                <a:gd name="T3" fmla="*/ 9 h 67"/>
                <a:gd name="T4" fmla="*/ 65 w 72"/>
                <a:gd name="T5" fmla="*/ 67 h 67"/>
              </a:gdLst>
              <a:ahLst/>
              <a:cxnLst>
                <a:cxn ang="0">
                  <a:pos x="T0" y="T1"/>
                </a:cxn>
                <a:cxn ang="0">
                  <a:pos x="T2" y="T3"/>
                </a:cxn>
                <a:cxn ang="0">
                  <a:pos x="T4" y="T5"/>
                </a:cxn>
              </a:cxnLst>
              <a:rect l="0" t="0" r="r" b="b"/>
              <a:pathLst>
                <a:path w="72" h="67">
                  <a:moveTo>
                    <a:pt x="65" y="67"/>
                  </a:moveTo>
                  <a:cubicBezTo>
                    <a:pt x="65" y="67"/>
                    <a:pt x="72" y="0"/>
                    <a:pt x="36" y="9"/>
                  </a:cubicBezTo>
                  <a:cubicBezTo>
                    <a:pt x="0" y="18"/>
                    <a:pt x="65" y="67"/>
                    <a:pt x="65" y="67"/>
                  </a:cubicBezTo>
                  <a:close/>
                </a:path>
              </a:pathLst>
            </a:custGeom>
            <a:solidFill>
              <a:srgbClr val="5ACF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Freeform 558">
              <a:extLst>
                <a:ext uri="{FF2B5EF4-FFF2-40B4-BE49-F238E27FC236}">
                  <a16:creationId xmlns:a16="http://schemas.microsoft.com/office/drawing/2014/main" id="{C976EFEE-34C9-4126-8E02-2232A3AC1428}"/>
                </a:ext>
              </a:extLst>
            </p:cNvPr>
            <p:cNvSpPr>
              <a:spLocks/>
            </p:cNvSpPr>
            <p:nvPr/>
          </p:nvSpPr>
          <p:spPr bwMode="auto">
            <a:xfrm>
              <a:off x="6013" y="1016"/>
              <a:ext cx="1606" cy="2049"/>
            </a:xfrm>
            <a:custGeom>
              <a:avLst/>
              <a:gdLst>
                <a:gd name="T0" fmla="*/ 95 w 491"/>
                <a:gd name="T1" fmla="*/ 626 h 626"/>
                <a:gd name="T2" fmla="*/ 102 w 491"/>
                <a:gd name="T3" fmla="*/ 354 h 626"/>
                <a:gd name="T4" fmla="*/ 240 w 491"/>
                <a:gd name="T5" fmla="*/ 179 h 626"/>
                <a:gd name="T6" fmla="*/ 491 w 491"/>
                <a:gd name="T7" fmla="*/ 63 h 626"/>
                <a:gd name="T8" fmla="*/ 352 w 491"/>
                <a:gd name="T9" fmla="*/ 307 h 626"/>
                <a:gd name="T10" fmla="*/ 95 w 491"/>
                <a:gd name="T11" fmla="*/ 626 h 626"/>
              </a:gdLst>
              <a:ahLst/>
              <a:cxnLst>
                <a:cxn ang="0">
                  <a:pos x="T0" y="T1"/>
                </a:cxn>
                <a:cxn ang="0">
                  <a:pos x="T2" y="T3"/>
                </a:cxn>
                <a:cxn ang="0">
                  <a:pos x="T4" y="T5"/>
                </a:cxn>
                <a:cxn ang="0">
                  <a:pos x="T6" y="T7"/>
                </a:cxn>
                <a:cxn ang="0">
                  <a:pos x="T8" y="T9"/>
                </a:cxn>
                <a:cxn ang="0">
                  <a:pos x="T10" y="T11"/>
                </a:cxn>
              </a:cxnLst>
              <a:rect l="0" t="0" r="r" b="b"/>
              <a:pathLst>
                <a:path w="491" h="626">
                  <a:moveTo>
                    <a:pt x="95" y="626"/>
                  </a:moveTo>
                  <a:cubicBezTo>
                    <a:pt x="95" y="626"/>
                    <a:pt x="0" y="500"/>
                    <a:pt x="102" y="354"/>
                  </a:cubicBezTo>
                  <a:cubicBezTo>
                    <a:pt x="204" y="208"/>
                    <a:pt x="148" y="206"/>
                    <a:pt x="240" y="179"/>
                  </a:cubicBezTo>
                  <a:cubicBezTo>
                    <a:pt x="332" y="152"/>
                    <a:pt x="347" y="0"/>
                    <a:pt x="491" y="63"/>
                  </a:cubicBezTo>
                  <a:cubicBezTo>
                    <a:pt x="491" y="63"/>
                    <a:pt x="415" y="203"/>
                    <a:pt x="352" y="307"/>
                  </a:cubicBezTo>
                  <a:cubicBezTo>
                    <a:pt x="289" y="411"/>
                    <a:pt x="273" y="596"/>
                    <a:pt x="95" y="626"/>
                  </a:cubicBezTo>
                  <a:close/>
                </a:path>
              </a:pathLst>
            </a:custGeom>
            <a:solidFill>
              <a:srgbClr val="5ACF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Freeform 559">
              <a:extLst>
                <a:ext uri="{FF2B5EF4-FFF2-40B4-BE49-F238E27FC236}">
                  <a16:creationId xmlns:a16="http://schemas.microsoft.com/office/drawing/2014/main" id="{3683839B-7B2A-4DE8-9309-10CC21CFCD58}"/>
                </a:ext>
              </a:extLst>
            </p:cNvPr>
            <p:cNvSpPr>
              <a:spLocks/>
            </p:cNvSpPr>
            <p:nvPr/>
          </p:nvSpPr>
          <p:spPr bwMode="auto">
            <a:xfrm>
              <a:off x="6324" y="1222"/>
              <a:ext cx="1295" cy="1852"/>
            </a:xfrm>
            <a:custGeom>
              <a:avLst/>
              <a:gdLst>
                <a:gd name="T0" fmla="*/ 396 w 396"/>
                <a:gd name="T1" fmla="*/ 0 h 566"/>
                <a:gd name="T2" fmla="*/ 0 w 396"/>
                <a:gd name="T3" fmla="*/ 566 h 566"/>
              </a:gdLst>
              <a:ahLst/>
              <a:cxnLst>
                <a:cxn ang="0">
                  <a:pos x="T0" y="T1"/>
                </a:cxn>
                <a:cxn ang="0">
                  <a:pos x="T2" y="T3"/>
                </a:cxn>
              </a:cxnLst>
              <a:rect l="0" t="0" r="r" b="b"/>
              <a:pathLst>
                <a:path w="396" h="566">
                  <a:moveTo>
                    <a:pt x="396" y="0"/>
                  </a:moveTo>
                  <a:cubicBezTo>
                    <a:pt x="396" y="0"/>
                    <a:pt x="190" y="53"/>
                    <a:pt x="0" y="566"/>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3" name="Freeform 560">
              <a:extLst>
                <a:ext uri="{FF2B5EF4-FFF2-40B4-BE49-F238E27FC236}">
                  <a16:creationId xmlns:a16="http://schemas.microsoft.com/office/drawing/2014/main" id="{98E12DE0-1FF0-476B-A9DB-74024E2CD4CA}"/>
                </a:ext>
              </a:extLst>
            </p:cNvPr>
            <p:cNvSpPr>
              <a:spLocks/>
            </p:cNvSpPr>
            <p:nvPr/>
          </p:nvSpPr>
          <p:spPr bwMode="auto">
            <a:xfrm>
              <a:off x="7295" y="1192"/>
              <a:ext cx="189" cy="272"/>
            </a:xfrm>
            <a:custGeom>
              <a:avLst/>
              <a:gdLst>
                <a:gd name="T0" fmla="*/ 0 w 189"/>
                <a:gd name="T1" fmla="*/ 0 h 272"/>
                <a:gd name="T2" fmla="*/ 0 w 189"/>
                <a:gd name="T3" fmla="*/ 239 h 272"/>
                <a:gd name="T4" fmla="*/ 189 w 189"/>
                <a:gd name="T5" fmla="*/ 272 h 272"/>
              </a:gdLst>
              <a:ahLst/>
              <a:cxnLst>
                <a:cxn ang="0">
                  <a:pos x="T0" y="T1"/>
                </a:cxn>
                <a:cxn ang="0">
                  <a:pos x="T2" y="T3"/>
                </a:cxn>
                <a:cxn ang="0">
                  <a:pos x="T4" y="T5"/>
                </a:cxn>
              </a:cxnLst>
              <a:rect l="0" t="0" r="r" b="b"/>
              <a:pathLst>
                <a:path w="189" h="272">
                  <a:moveTo>
                    <a:pt x="0" y="0"/>
                  </a:moveTo>
                  <a:lnTo>
                    <a:pt x="0" y="239"/>
                  </a:lnTo>
                  <a:lnTo>
                    <a:pt x="189" y="272"/>
                  </a:ln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4" name="Freeform 561">
              <a:extLst>
                <a:ext uri="{FF2B5EF4-FFF2-40B4-BE49-F238E27FC236}">
                  <a16:creationId xmlns:a16="http://schemas.microsoft.com/office/drawing/2014/main" id="{6DFD8D56-FA11-4D73-BD1A-CC0BBFCA176C}"/>
                </a:ext>
              </a:extLst>
            </p:cNvPr>
            <p:cNvSpPr>
              <a:spLocks/>
            </p:cNvSpPr>
            <p:nvPr/>
          </p:nvSpPr>
          <p:spPr bwMode="auto">
            <a:xfrm>
              <a:off x="6997" y="1464"/>
              <a:ext cx="314" cy="308"/>
            </a:xfrm>
            <a:custGeom>
              <a:avLst/>
              <a:gdLst>
                <a:gd name="T0" fmla="*/ 314 w 314"/>
                <a:gd name="T1" fmla="*/ 308 h 308"/>
                <a:gd name="T2" fmla="*/ 59 w 314"/>
                <a:gd name="T3" fmla="*/ 223 h 308"/>
                <a:gd name="T4" fmla="*/ 0 w 314"/>
                <a:gd name="T5" fmla="*/ 0 h 308"/>
              </a:gdLst>
              <a:ahLst/>
              <a:cxnLst>
                <a:cxn ang="0">
                  <a:pos x="T0" y="T1"/>
                </a:cxn>
                <a:cxn ang="0">
                  <a:pos x="T2" y="T3"/>
                </a:cxn>
                <a:cxn ang="0">
                  <a:pos x="T4" y="T5"/>
                </a:cxn>
              </a:cxnLst>
              <a:rect l="0" t="0" r="r" b="b"/>
              <a:pathLst>
                <a:path w="314" h="308">
                  <a:moveTo>
                    <a:pt x="314" y="308"/>
                  </a:moveTo>
                  <a:lnTo>
                    <a:pt x="59" y="223"/>
                  </a:lnTo>
                  <a:lnTo>
                    <a:pt x="0" y="0"/>
                  </a:ln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5" name="Freeform 562">
              <a:extLst>
                <a:ext uri="{FF2B5EF4-FFF2-40B4-BE49-F238E27FC236}">
                  <a16:creationId xmlns:a16="http://schemas.microsoft.com/office/drawing/2014/main" id="{6266E10D-E93D-45A7-AB84-6FB8B943341D}"/>
                </a:ext>
              </a:extLst>
            </p:cNvPr>
            <p:cNvSpPr>
              <a:spLocks/>
            </p:cNvSpPr>
            <p:nvPr/>
          </p:nvSpPr>
          <p:spPr bwMode="auto">
            <a:xfrm>
              <a:off x="6621" y="1683"/>
              <a:ext cx="504" cy="410"/>
            </a:xfrm>
            <a:custGeom>
              <a:avLst/>
              <a:gdLst>
                <a:gd name="T0" fmla="*/ 0 w 504"/>
                <a:gd name="T1" fmla="*/ 0 h 410"/>
                <a:gd name="T2" fmla="*/ 206 w 504"/>
                <a:gd name="T3" fmla="*/ 331 h 410"/>
                <a:gd name="T4" fmla="*/ 504 w 504"/>
                <a:gd name="T5" fmla="*/ 410 h 410"/>
              </a:gdLst>
              <a:ahLst/>
              <a:cxnLst>
                <a:cxn ang="0">
                  <a:pos x="T0" y="T1"/>
                </a:cxn>
                <a:cxn ang="0">
                  <a:pos x="T2" y="T3"/>
                </a:cxn>
                <a:cxn ang="0">
                  <a:pos x="T4" y="T5"/>
                </a:cxn>
              </a:cxnLst>
              <a:rect l="0" t="0" r="r" b="b"/>
              <a:pathLst>
                <a:path w="504" h="410">
                  <a:moveTo>
                    <a:pt x="0" y="0"/>
                  </a:moveTo>
                  <a:lnTo>
                    <a:pt x="206" y="331"/>
                  </a:lnTo>
                  <a:lnTo>
                    <a:pt x="504" y="410"/>
                  </a:ln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6" name="Freeform 563">
              <a:extLst>
                <a:ext uri="{FF2B5EF4-FFF2-40B4-BE49-F238E27FC236}">
                  <a16:creationId xmlns:a16="http://schemas.microsoft.com/office/drawing/2014/main" id="{5B1B2BB8-521D-48DF-87EF-93B16EDC3DC7}"/>
                </a:ext>
              </a:extLst>
            </p:cNvPr>
            <p:cNvSpPr>
              <a:spLocks/>
            </p:cNvSpPr>
            <p:nvPr/>
          </p:nvSpPr>
          <p:spPr bwMode="auto">
            <a:xfrm>
              <a:off x="6425" y="2076"/>
              <a:ext cx="556" cy="347"/>
            </a:xfrm>
            <a:custGeom>
              <a:avLst/>
              <a:gdLst>
                <a:gd name="T0" fmla="*/ 0 w 556"/>
                <a:gd name="T1" fmla="*/ 0 h 347"/>
                <a:gd name="T2" fmla="*/ 209 w 556"/>
                <a:gd name="T3" fmla="*/ 278 h 347"/>
                <a:gd name="T4" fmla="*/ 556 w 556"/>
                <a:gd name="T5" fmla="*/ 347 h 347"/>
              </a:gdLst>
              <a:ahLst/>
              <a:cxnLst>
                <a:cxn ang="0">
                  <a:pos x="T0" y="T1"/>
                </a:cxn>
                <a:cxn ang="0">
                  <a:pos x="T2" y="T3"/>
                </a:cxn>
                <a:cxn ang="0">
                  <a:pos x="T4" y="T5"/>
                </a:cxn>
              </a:cxnLst>
              <a:rect l="0" t="0" r="r" b="b"/>
              <a:pathLst>
                <a:path w="556" h="347">
                  <a:moveTo>
                    <a:pt x="0" y="0"/>
                  </a:moveTo>
                  <a:lnTo>
                    <a:pt x="209" y="278"/>
                  </a:lnTo>
                  <a:lnTo>
                    <a:pt x="556" y="347"/>
                  </a:ln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7" name="Freeform 564">
              <a:extLst>
                <a:ext uri="{FF2B5EF4-FFF2-40B4-BE49-F238E27FC236}">
                  <a16:creationId xmlns:a16="http://schemas.microsoft.com/office/drawing/2014/main" id="{940D5EF2-B4B9-4825-AC44-6D2E423B10DB}"/>
                </a:ext>
              </a:extLst>
            </p:cNvPr>
            <p:cNvSpPr>
              <a:spLocks/>
            </p:cNvSpPr>
            <p:nvPr/>
          </p:nvSpPr>
          <p:spPr bwMode="auto">
            <a:xfrm>
              <a:off x="6222" y="2426"/>
              <a:ext cx="586" cy="337"/>
            </a:xfrm>
            <a:custGeom>
              <a:avLst/>
              <a:gdLst>
                <a:gd name="T0" fmla="*/ 586 w 586"/>
                <a:gd name="T1" fmla="*/ 337 h 337"/>
                <a:gd name="T2" fmla="*/ 239 w 586"/>
                <a:gd name="T3" fmla="*/ 308 h 337"/>
                <a:gd name="T4" fmla="*/ 0 w 586"/>
                <a:gd name="T5" fmla="*/ 0 h 337"/>
              </a:gdLst>
              <a:ahLst/>
              <a:cxnLst>
                <a:cxn ang="0">
                  <a:pos x="T0" y="T1"/>
                </a:cxn>
                <a:cxn ang="0">
                  <a:pos x="T2" y="T3"/>
                </a:cxn>
                <a:cxn ang="0">
                  <a:pos x="T4" y="T5"/>
                </a:cxn>
              </a:cxnLst>
              <a:rect l="0" t="0" r="r" b="b"/>
              <a:pathLst>
                <a:path w="586" h="337">
                  <a:moveTo>
                    <a:pt x="586" y="337"/>
                  </a:moveTo>
                  <a:lnTo>
                    <a:pt x="239" y="308"/>
                  </a:lnTo>
                  <a:lnTo>
                    <a:pt x="0" y="0"/>
                  </a:ln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8" name="Freeform 565">
              <a:extLst>
                <a:ext uri="{FF2B5EF4-FFF2-40B4-BE49-F238E27FC236}">
                  <a16:creationId xmlns:a16="http://schemas.microsoft.com/office/drawing/2014/main" id="{CEB2B00E-6500-4D81-A97E-753C2EDD5BD2}"/>
                </a:ext>
              </a:extLst>
            </p:cNvPr>
            <p:cNvSpPr>
              <a:spLocks/>
            </p:cNvSpPr>
            <p:nvPr/>
          </p:nvSpPr>
          <p:spPr bwMode="auto">
            <a:xfrm>
              <a:off x="5365" y="1163"/>
              <a:ext cx="1436" cy="1152"/>
            </a:xfrm>
            <a:custGeom>
              <a:avLst/>
              <a:gdLst>
                <a:gd name="T0" fmla="*/ 0 w 439"/>
                <a:gd name="T1" fmla="*/ 352 h 352"/>
                <a:gd name="T2" fmla="*/ 54 w 439"/>
                <a:gd name="T3" fmla="*/ 160 h 352"/>
                <a:gd name="T4" fmla="*/ 58 w 439"/>
                <a:gd name="T5" fmla="*/ 275 h 352"/>
                <a:gd name="T6" fmla="*/ 160 w 439"/>
                <a:gd name="T7" fmla="*/ 20 h 352"/>
                <a:gd name="T8" fmla="*/ 112 w 439"/>
                <a:gd name="T9" fmla="*/ 253 h 352"/>
                <a:gd name="T10" fmla="*/ 258 w 439"/>
                <a:gd name="T11" fmla="*/ 19 h 352"/>
                <a:gd name="T12" fmla="*/ 242 w 439"/>
                <a:gd name="T13" fmla="*/ 96 h 352"/>
                <a:gd name="T14" fmla="*/ 379 w 439"/>
                <a:gd name="T15" fmla="*/ 19 h 352"/>
                <a:gd name="T16" fmla="*/ 302 w 439"/>
                <a:gd name="T17" fmla="*/ 122 h 352"/>
                <a:gd name="T18" fmla="*/ 435 w 439"/>
                <a:gd name="T19" fmla="*/ 133 h 352"/>
                <a:gd name="T20" fmla="*/ 273 w 439"/>
                <a:gd name="T21" fmla="*/ 229 h 352"/>
                <a:gd name="T22" fmla="*/ 391 w 439"/>
                <a:gd name="T23" fmla="*/ 247 h 352"/>
                <a:gd name="T24" fmla="*/ 251 w 439"/>
                <a:gd name="T25" fmla="*/ 309 h 352"/>
                <a:gd name="T26" fmla="*/ 320 w 439"/>
                <a:gd name="T27" fmla="*/ 352 h 352"/>
                <a:gd name="T28" fmla="*/ 0 w 439"/>
                <a:gd name="T29"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9" h="352">
                  <a:moveTo>
                    <a:pt x="0" y="352"/>
                  </a:moveTo>
                  <a:cubicBezTo>
                    <a:pt x="0" y="352"/>
                    <a:pt x="41" y="160"/>
                    <a:pt x="54" y="160"/>
                  </a:cubicBezTo>
                  <a:cubicBezTo>
                    <a:pt x="67" y="160"/>
                    <a:pt x="58" y="275"/>
                    <a:pt x="58" y="275"/>
                  </a:cubicBezTo>
                  <a:cubicBezTo>
                    <a:pt x="58" y="275"/>
                    <a:pt x="134" y="0"/>
                    <a:pt x="160" y="20"/>
                  </a:cubicBezTo>
                  <a:cubicBezTo>
                    <a:pt x="185" y="40"/>
                    <a:pt x="112" y="253"/>
                    <a:pt x="112" y="253"/>
                  </a:cubicBezTo>
                  <a:cubicBezTo>
                    <a:pt x="112" y="253"/>
                    <a:pt x="238" y="22"/>
                    <a:pt x="258" y="19"/>
                  </a:cubicBezTo>
                  <a:cubicBezTo>
                    <a:pt x="278" y="16"/>
                    <a:pt x="242" y="96"/>
                    <a:pt x="242" y="96"/>
                  </a:cubicBezTo>
                  <a:cubicBezTo>
                    <a:pt x="242" y="96"/>
                    <a:pt x="359" y="4"/>
                    <a:pt x="379" y="19"/>
                  </a:cubicBezTo>
                  <a:cubicBezTo>
                    <a:pt x="399" y="34"/>
                    <a:pt x="302" y="122"/>
                    <a:pt x="302" y="122"/>
                  </a:cubicBezTo>
                  <a:cubicBezTo>
                    <a:pt x="302" y="122"/>
                    <a:pt x="431" y="99"/>
                    <a:pt x="435" y="133"/>
                  </a:cubicBezTo>
                  <a:cubicBezTo>
                    <a:pt x="439" y="167"/>
                    <a:pt x="273" y="229"/>
                    <a:pt x="273" y="229"/>
                  </a:cubicBezTo>
                  <a:cubicBezTo>
                    <a:pt x="273" y="229"/>
                    <a:pt x="389" y="225"/>
                    <a:pt x="391" y="247"/>
                  </a:cubicBezTo>
                  <a:cubicBezTo>
                    <a:pt x="392" y="270"/>
                    <a:pt x="251" y="309"/>
                    <a:pt x="251" y="309"/>
                  </a:cubicBezTo>
                  <a:cubicBezTo>
                    <a:pt x="251" y="309"/>
                    <a:pt x="302" y="305"/>
                    <a:pt x="320" y="352"/>
                  </a:cubicBezTo>
                  <a:lnTo>
                    <a:pt x="0" y="352"/>
                  </a:lnTo>
                  <a:close/>
                </a:path>
              </a:pathLst>
            </a:custGeom>
            <a:solidFill>
              <a:srgbClr val="C7EB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Freeform 566">
              <a:extLst>
                <a:ext uri="{FF2B5EF4-FFF2-40B4-BE49-F238E27FC236}">
                  <a16:creationId xmlns:a16="http://schemas.microsoft.com/office/drawing/2014/main" id="{AC465DCA-8B05-445F-ADE2-F2225DC7F293}"/>
                </a:ext>
              </a:extLst>
            </p:cNvPr>
            <p:cNvSpPr>
              <a:spLocks/>
            </p:cNvSpPr>
            <p:nvPr/>
          </p:nvSpPr>
          <p:spPr bwMode="auto">
            <a:xfrm>
              <a:off x="6811" y="1003"/>
              <a:ext cx="124" cy="144"/>
            </a:xfrm>
            <a:custGeom>
              <a:avLst/>
              <a:gdLst>
                <a:gd name="T0" fmla="*/ 28 w 38"/>
                <a:gd name="T1" fmla="*/ 44 h 44"/>
                <a:gd name="T2" fmla="*/ 16 w 38"/>
                <a:gd name="T3" fmla="*/ 0 h 44"/>
                <a:gd name="T4" fmla="*/ 28 w 38"/>
                <a:gd name="T5" fmla="*/ 44 h 44"/>
              </a:gdLst>
              <a:ahLst/>
              <a:cxnLst>
                <a:cxn ang="0">
                  <a:pos x="T0" y="T1"/>
                </a:cxn>
                <a:cxn ang="0">
                  <a:pos x="T2" y="T3"/>
                </a:cxn>
                <a:cxn ang="0">
                  <a:pos x="T4" y="T5"/>
                </a:cxn>
              </a:cxnLst>
              <a:rect l="0" t="0" r="r" b="b"/>
              <a:pathLst>
                <a:path w="38" h="44">
                  <a:moveTo>
                    <a:pt x="28" y="44"/>
                  </a:moveTo>
                  <a:cubicBezTo>
                    <a:pt x="28" y="44"/>
                    <a:pt x="38" y="11"/>
                    <a:pt x="16" y="0"/>
                  </a:cubicBezTo>
                  <a:cubicBezTo>
                    <a:pt x="16" y="0"/>
                    <a:pt x="0" y="33"/>
                    <a:pt x="28" y="44"/>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Freeform 567">
              <a:extLst>
                <a:ext uri="{FF2B5EF4-FFF2-40B4-BE49-F238E27FC236}">
                  <a16:creationId xmlns:a16="http://schemas.microsoft.com/office/drawing/2014/main" id="{FB5ECEB6-DDC2-4681-8949-86D7F5B80947}"/>
                </a:ext>
              </a:extLst>
            </p:cNvPr>
            <p:cNvSpPr>
              <a:spLocks noEditPoints="1"/>
            </p:cNvSpPr>
            <p:nvPr/>
          </p:nvSpPr>
          <p:spPr bwMode="auto">
            <a:xfrm>
              <a:off x="6830" y="996"/>
              <a:ext cx="112" cy="160"/>
            </a:xfrm>
            <a:custGeom>
              <a:avLst/>
              <a:gdLst>
                <a:gd name="T0" fmla="*/ 24 w 34"/>
                <a:gd name="T1" fmla="*/ 49 h 49"/>
                <a:gd name="T2" fmla="*/ 22 w 34"/>
                <a:gd name="T3" fmla="*/ 48 h 49"/>
                <a:gd name="T4" fmla="*/ 6 w 34"/>
                <a:gd name="T5" fmla="*/ 33 h 49"/>
                <a:gd name="T6" fmla="*/ 9 w 34"/>
                <a:gd name="T7" fmla="*/ 2 h 49"/>
                <a:gd name="T8" fmla="*/ 9 w 34"/>
                <a:gd name="T9" fmla="*/ 0 h 49"/>
                <a:gd name="T10" fmla="*/ 11 w 34"/>
                <a:gd name="T11" fmla="*/ 1 h 49"/>
                <a:gd name="T12" fmla="*/ 24 w 34"/>
                <a:gd name="T13" fmla="*/ 47 h 49"/>
                <a:gd name="T14" fmla="*/ 24 w 34"/>
                <a:gd name="T15" fmla="*/ 49 h 49"/>
                <a:gd name="T16" fmla="*/ 11 w 34"/>
                <a:gd name="T17" fmla="*/ 5 h 49"/>
                <a:gd name="T18" fmla="*/ 9 w 34"/>
                <a:gd name="T19" fmla="*/ 31 h 49"/>
                <a:gd name="T20" fmla="*/ 21 w 34"/>
                <a:gd name="T21" fmla="*/ 44 h 49"/>
                <a:gd name="T22" fmla="*/ 11 w 34"/>
                <a:gd name="T23" fmla="*/ 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24" y="49"/>
                  </a:moveTo>
                  <a:cubicBezTo>
                    <a:pt x="22" y="48"/>
                    <a:pt x="22" y="48"/>
                    <a:pt x="22" y="48"/>
                  </a:cubicBezTo>
                  <a:cubicBezTo>
                    <a:pt x="14" y="45"/>
                    <a:pt x="9" y="40"/>
                    <a:pt x="6" y="33"/>
                  </a:cubicBezTo>
                  <a:cubicBezTo>
                    <a:pt x="0" y="19"/>
                    <a:pt x="8" y="2"/>
                    <a:pt x="9" y="2"/>
                  </a:cubicBezTo>
                  <a:cubicBezTo>
                    <a:pt x="9" y="0"/>
                    <a:pt x="9" y="0"/>
                    <a:pt x="9" y="0"/>
                  </a:cubicBezTo>
                  <a:cubicBezTo>
                    <a:pt x="11" y="1"/>
                    <a:pt x="11" y="1"/>
                    <a:pt x="11" y="1"/>
                  </a:cubicBezTo>
                  <a:cubicBezTo>
                    <a:pt x="34" y="12"/>
                    <a:pt x="25" y="45"/>
                    <a:pt x="24" y="47"/>
                  </a:cubicBezTo>
                  <a:lnTo>
                    <a:pt x="24" y="49"/>
                  </a:lnTo>
                  <a:close/>
                  <a:moveTo>
                    <a:pt x="11" y="5"/>
                  </a:moveTo>
                  <a:cubicBezTo>
                    <a:pt x="9" y="9"/>
                    <a:pt x="5" y="21"/>
                    <a:pt x="9" y="31"/>
                  </a:cubicBezTo>
                  <a:cubicBezTo>
                    <a:pt x="11" y="37"/>
                    <a:pt x="15" y="41"/>
                    <a:pt x="21" y="44"/>
                  </a:cubicBezTo>
                  <a:cubicBezTo>
                    <a:pt x="23" y="37"/>
                    <a:pt x="27" y="14"/>
                    <a:pt x="11" y="5"/>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Freeform 568">
              <a:extLst>
                <a:ext uri="{FF2B5EF4-FFF2-40B4-BE49-F238E27FC236}">
                  <a16:creationId xmlns:a16="http://schemas.microsoft.com/office/drawing/2014/main" id="{6F31245E-C29D-4779-A1D3-FD997CF5D0B4}"/>
                </a:ext>
              </a:extLst>
            </p:cNvPr>
            <p:cNvSpPr>
              <a:spLocks/>
            </p:cNvSpPr>
            <p:nvPr/>
          </p:nvSpPr>
          <p:spPr bwMode="auto">
            <a:xfrm>
              <a:off x="6667" y="1150"/>
              <a:ext cx="124" cy="144"/>
            </a:xfrm>
            <a:custGeom>
              <a:avLst/>
              <a:gdLst>
                <a:gd name="T0" fmla="*/ 28 w 38"/>
                <a:gd name="T1" fmla="*/ 44 h 44"/>
                <a:gd name="T2" fmla="*/ 16 w 38"/>
                <a:gd name="T3" fmla="*/ 0 h 44"/>
                <a:gd name="T4" fmla="*/ 28 w 38"/>
                <a:gd name="T5" fmla="*/ 44 h 44"/>
              </a:gdLst>
              <a:ahLst/>
              <a:cxnLst>
                <a:cxn ang="0">
                  <a:pos x="T0" y="T1"/>
                </a:cxn>
                <a:cxn ang="0">
                  <a:pos x="T2" y="T3"/>
                </a:cxn>
                <a:cxn ang="0">
                  <a:pos x="T4" y="T5"/>
                </a:cxn>
              </a:cxnLst>
              <a:rect l="0" t="0" r="r" b="b"/>
              <a:pathLst>
                <a:path w="38" h="44">
                  <a:moveTo>
                    <a:pt x="28" y="44"/>
                  </a:moveTo>
                  <a:cubicBezTo>
                    <a:pt x="28" y="44"/>
                    <a:pt x="38" y="11"/>
                    <a:pt x="16" y="0"/>
                  </a:cubicBezTo>
                  <a:cubicBezTo>
                    <a:pt x="16" y="0"/>
                    <a:pt x="0" y="33"/>
                    <a:pt x="28" y="44"/>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Freeform 569">
              <a:extLst>
                <a:ext uri="{FF2B5EF4-FFF2-40B4-BE49-F238E27FC236}">
                  <a16:creationId xmlns:a16="http://schemas.microsoft.com/office/drawing/2014/main" id="{2F1C2514-31A3-4EB5-B0B9-59AF1EA2E86D}"/>
                </a:ext>
              </a:extLst>
            </p:cNvPr>
            <p:cNvSpPr>
              <a:spLocks noEditPoints="1"/>
            </p:cNvSpPr>
            <p:nvPr/>
          </p:nvSpPr>
          <p:spPr bwMode="auto">
            <a:xfrm>
              <a:off x="6687" y="1143"/>
              <a:ext cx="111" cy="161"/>
            </a:xfrm>
            <a:custGeom>
              <a:avLst/>
              <a:gdLst>
                <a:gd name="T0" fmla="*/ 24 w 34"/>
                <a:gd name="T1" fmla="*/ 49 h 49"/>
                <a:gd name="T2" fmla="*/ 22 w 34"/>
                <a:gd name="T3" fmla="*/ 48 h 49"/>
                <a:gd name="T4" fmla="*/ 6 w 34"/>
                <a:gd name="T5" fmla="*/ 33 h 49"/>
                <a:gd name="T6" fmla="*/ 8 w 34"/>
                <a:gd name="T7" fmla="*/ 1 h 49"/>
                <a:gd name="T8" fmla="*/ 9 w 34"/>
                <a:gd name="T9" fmla="*/ 0 h 49"/>
                <a:gd name="T10" fmla="*/ 11 w 34"/>
                <a:gd name="T11" fmla="*/ 1 h 49"/>
                <a:gd name="T12" fmla="*/ 24 w 34"/>
                <a:gd name="T13" fmla="*/ 47 h 49"/>
                <a:gd name="T14" fmla="*/ 24 w 34"/>
                <a:gd name="T15" fmla="*/ 49 h 49"/>
                <a:gd name="T16" fmla="*/ 11 w 34"/>
                <a:gd name="T17" fmla="*/ 5 h 49"/>
                <a:gd name="T18" fmla="*/ 9 w 34"/>
                <a:gd name="T19" fmla="*/ 31 h 49"/>
                <a:gd name="T20" fmla="*/ 21 w 34"/>
                <a:gd name="T21" fmla="*/ 44 h 49"/>
                <a:gd name="T22" fmla="*/ 11 w 34"/>
                <a:gd name="T23" fmla="*/ 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24" y="49"/>
                  </a:moveTo>
                  <a:cubicBezTo>
                    <a:pt x="22" y="48"/>
                    <a:pt x="22" y="48"/>
                    <a:pt x="22" y="48"/>
                  </a:cubicBezTo>
                  <a:cubicBezTo>
                    <a:pt x="14" y="45"/>
                    <a:pt x="8" y="40"/>
                    <a:pt x="6" y="33"/>
                  </a:cubicBezTo>
                  <a:cubicBezTo>
                    <a:pt x="0" y="19"/>
                    <a:pt x="8" y="2"/>
                    <a:pt x="8" y="1"/>
                  </a:cubicBezTo>
                  <a:cubicBezTo>
                    <a:pt x="9" y="0"/>
                    <a:pt x="9" y="0"/>
                    <a:pt x="9" y="0"/>
                  </a:cubicBezTo>
                  <a:cubicBezTo>
                    <a:pt x="11" y="1"/>
                    <a:pt x="11" y="1"/>
                    <a:pt x="11" y="1"/>
                  </a:cubicBezTo>
                  <a:cubicBezTo>
                    <a:pt x="34" y="12"/>
                    <a:pt x="25" y="45"/>
                    <a:pt x="24" y="47"/>
                  </a:cubicBezTo>
                  <a:lnTo>
                    <a:pt x="24" y="49"/>
                  </a:lnTo>
                  <a:close/>
                  <a:moveTo>
                    <a:pt x="11" y="5"/>
                  </a:moveTo>
                  <a:cubicBezTo>
                    <a:pt x="9" y="9"/>
                    <a:pt x="5" y="21"/>
                    <a:pt x="9" y="31"/>
                  </a:cubicBezTo>
                  <a:cubicBezTo>
                    <a:pt x="11" y="37"/>
                    <a:pt x="15" y="41"/>
                    <a:pt x="21" y="44"/>
                  </a:cubicBezTo>
                  <a:cubicBezTo>
                    <a:pt x="23" y="37"/>
                    <a:pt x="26" y="14"/>
                    <a:pt x="11" y="5"/>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Freeform 570">
              <a:extLst>
                <a:ext uri="{FF2B5EF4-FFF2-40B4-BE49-F238E27FC236}">
                  <a16:creationId xmlns:a16="http://schemas.microsoft.com/office/drawing/2014/main" id="{151D6D4F-EF98-441B-ADFD-CE91EB25DFF1}"/>
                </a:ext>
              </a:extLst>
            </p:cNvPr>
            <p:cNvSpPr>
              <a:spLocks/>
            </p:cNvSpPr>
            <p:nvPr/>
          </p:nvSpPr>
          <p:spPr bwMode="auto">
            <a:xfrm>
              <a:off x="6513" y="1340"/>
              <a:ext cx="121" cy="144"/>
            </a:xfrm>
            <a:custGeom>
              <a:avLst/>
              <a:gdLst>
                <a:gd name="T0" fmla="*/ 28 w 37"/>
                <a:gd name="T1" fmla="*/ 44 h 44"/>
                <a:gd name="T2" fmla="*/ 15 w 37"/>
                <a:gd name="T3" fmla="*/ 0 h 44"/>
                <a:gd name="T4" fmla="*/ 28 w 37"/>
                <a:gd name="T5" fmla="*/ 44 h 44"/>
              </a:gdLst>
              <a:ahLst/>
              <a:cxnLst>
                <a:cxn ang="0">
                  <a:pos x="T0" y="T1"/>
                </a:cxn>
                <a:cxn ang="0">
                  <a:pos x="T2" y="T3"/>
                </a:cxn>
                <a:cxn ang="0">
                  <a:pos x="T4" y="T5"/>
                </a:cxn>
              </a:cxnLst>
              <a:rect l="0" t="0" r="r" b="b"/>
              <a:pathLst>
                <a:path w="37" h="44">
                  <a:moveTo>
                    <a:pt x="28" y="44"/>
                  </a:moveTo>
                  <a:cubicBezTo>
                    <a:pt x="28" y="44"/>
                    <a:pt x="37" y="11"/>
                    <a:pt x="15" y="0"/>
                  </a:cubicBezTo>
                  <a:cubicBezTo>
                    <a:pt x="15" y="0"/>
                    <a:pt x="0" y="33"/>
                    <a:pt x="28" y="44"/>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Freeform 571">
              <a:extLst>
                <a:ext uri="{FF2B5EF4-FFF2-40B4-BE49-F238E27FC236}">
                  <a16:creationId xmlns:a16="http://schemas.microsoft.com/office/drawing/2014/main" id="{9C631BA7-1377-482C-B93A-AB91A8B6789A}"/>
                </a:ext>
              </a:extLst>
            </p:cNvPr>
            <p:cNvSpPr>
              <a:spLocks noEditPoints="1"/>
            </p:cNvSpPr>
            <p:nvPr/>
          </p:nvSpPr>
          <p:spPr bwMode="auto">
            <a:xfrm>
              <a:off x="6533" y="1333"/>
              <a:ext cx="108" cy="157"/>
            </a:xfrm>
            <a:custGeom>
              <a:avLst/>
              <a:gdLst>
                <a:gd name="T0" fmla="*/ 23 w 33"/>
                <a:gd name="T1" fmla="*/ 48 h 48"/>
                <a:gd name="T2" fmla="*/ 21 w 33"/>
                <a:gd name="T3" fmla="*/ 48 h 48"/>
                <a:gd name="T4" fmla="*/ 5 w 33"/>
                <a:gd name="T5" fmla="*/ 32 h 48"/>
                <a:gd name="T6" fmla="*/ 8 w 33"/>
                <a:gd name="T7" fmla="*/ 1 h 48"/>
                <a:gd name="T8" fmla="*/ 8 w 33"/>
                <a:gd name="T9" fmla="*/ 0 h 48"/>
                <a:gd name="T10" fmla="*/ 10 w 33"/>
                <a:gd name="T11" fmla="*/ 0 h 48"/>
                <a:gd name="T12" fmla="*/ 23 w 33"/>
                <a:gd name="T13" fmla="*/ 47 h 48"/>
                <a:gd name="T14" fmla="*/ 23 w 33"/>
                <a:gd name="T15" fmla="*/ 48 h 48"/>
                <a:gd name="T16" fmla="*/ 10 w 33"/>
                <a:gd name="T17" fmla="*/ 5 h 48"/>
                <a:gd name="T18" fmla="*/ 8 w 33"/>
                <a:gd name="T19" fmla="*/ 31 h 48"/>
                <a:gd name="T20" fmla="*/ 20 w 33"/>
                <a:gd name="T21" fmla="*/ 43 h 48"/>
                <a:gd name="T22" fmla="*/ 10 w 33"/>
                <a:gd name="T23"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48">
                  <a:moveTo>
                    <a:pt x="23" y="48"/>
                  </a:moveTo>
                  <a:cubicBezTo>
                    <a:pt x="21" y="48"/>
                    <a:pt x="21" y="48"/>
                    <a:pt x="21" y="48"/>
                  </a:cubicBezTo>
                  <a:cubicBezTo>
                    <a:pt x="13" y="44"/>
                    <a:pt x="8" y="39"/>
                    <a:pt x="5" y="32"/>
                  </a:cubicBezTo>
                  <a:cubicBezTo>
                    <a:pt x="0" y="18"/>
                    <a:pt x="7" y="2"/>
                    <a:pt x="8" y="1"/>
                  </a:cubicBezTo>
                  <a:cubicBezTo>
                    <a:pt x="8" y="0"/>
                    <a:pt x="8" y="0"/>
                    <a:pt x="8" y="0"/>
                  </a:cubicBezTo>
                  <a:cubicBezTo>
                    <a:pt x="10" y="0"/>
                    <a:pt x="10" y="0"/>
                    <a:pt x="10" y="0"/>
                  </a:cubicBezTo>
                  <a:cubicBezTo>
                    <a:pt x="33" y="12"/>
                    <a:pt x="24" y="45"/>
                    <a:pt x="23" y="47"/>
                  </a:cubicBezTo>
                  <a:lnTo>
                    <a:pt x="23" y="48"/>
                  </a:lnTo>
                  <a:close/>
                  <a:moveTo>
                    <a:pt x="10" y="5"/>
                  </a:moveTo>
                  <a:cubicBezTo>
                    <a:pt x="9" y="9"/>
                    <a:pt x="5" y="21"/>
                    <a:pt x="8" y="31"/>
                  </a:cubicBezTo>
                  <a:cubicBezTo>
                    <a:pt x="11" y="37"/>
                    <a:pt x="15" y="41"/>
                    <a:pt x="20" y="43"/>
                  </a:cubicBezTo>
                  <a:cubicBezTo>
                    <a:pt x="22" y="37"/>
                    <a:pt x="26" y="14"/>
                    <a:pt x="10" y="5"/>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Freeform 572">
              <a:extLst>
                <a:ext uri="{FF2B5EF4-FFF2-40B4-BE49-F238E27FC236}">
                  <a16:creationId xmlns:a16="http://schemas.microsoft.com/office/drawing/2014/main" id="{DC36FEBC-ED3E-40EB-A02C-29DB4213C1BC}"/>
                </a:ext>
              </a:extLst>
            </p:cNvPr>
            <p:cNvSpPr>
              <a:spLocks/>
            </p:cNvSpPr>
            <p:nvPr/>
          </p:nvSpPr>
          <p:spPr bwMode="auto">
            <a:xfrm>
              <a:off x="6386" y="1543"/>
              <a:ext cx="98" cy="117"/>
            </a:xfrm>
            <a:custGeom>
              <a:avLst/>
              <a:gdLst>
                <a:gd name="T0" fmla="*/ 30 w 30"/>
                <a:gd name="T1" fmla="*/ 36 h 36"/>
                <a:gd name="T2" fmla="*/ 2 w 30"/>
                <a:gd name="T3" fmla="*/ 0 h 36"/>
                <a:gd name="T4" fmla="*/ 30 w 30"/>
                <a:gd name="T5" fmla="*/ 36 h 36"/>
              </a:gdLst>
              <a:ahLst/>
              <a:cxnLst>
                <a:cxn ang="0">
                  <a:pos x="T0" y="T1"/>
                </a:cxn>
                <a:cxn ang="0">
                  <a:pos x="T2" y="T3"/>
                </a:cxn>
                <a:cxn ang="0">
                  <a:pos x="T4" y="T5"/>
                </a:cxn>
              </a:cxnLst>
              <a:rect l="0" t="0" r="r" b="b"/>
              <a:pathLst>
                <a:path w="30" h="36">
                  <a:moveTo>
                    <a:pt x="30" y="36"/>
                  </a:moveTo>
                  <a:cubicBezTo>
                    <a:pt x="30" y="36"/>
                    <a:pt x="26" y="2"/>
                    <a:pt x="2" y="0"/>
                  </a:cubicBezTo>
                  <a:cubicBezTo>
                    <a:pt x="2" y="0"/>
                    <a:pt x="0" y="36"/>
                    <a:pt x="30" y="36"/>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0" name="Freeform 573">
              <a:extLst>
                <a:ext uri="{FF2B5EF4-FFF2-40B4-BE49-F238E27FC236}">
                  <a16:creationId xmlns:a16="http://schemas.microsoft.com/office/drawing/2014/main" id="{53AB723B-EC1E-49F5-987C-32DD4001048B}"/>
                </a:ext>
              </a:extLst>
            </p:cNvPr>
            <p:cNvSpPr>
              <a:spLocks noEditPoints="1"/>
            </p:cNvSpPr>
            <p:nvPr/>
          </p:nvSpPr>
          <p:spPr bwMode="auto">
            <a:xfrm>
              <a:off x="6382" y="1536"/>
              <a:ext cx="108" cy="131"/>
            </a:xfrm>
            <a:custGeom>
              <a:avLst/>
              <a:gdLst>
                <a:gd name="T0" fmla="*/ 33 w 33"/>
                <a:gd name="T1" fmla="*/ 40 h 40"/>
                <a:gd name="T2" fmla="*/ 31 w 33"/>
                <a:gd name="T3" fmla="*/ 40 h 40"/>
                <a:gd name="T4" fmla="*/ 10 w 33"/>
                <a:gd name="T5" fmla="*/ 32 h 40"/>
                <a:gd name="T6" fmla="*/ 1 w 33"/>
                <a:gd name="T7" fmla="*/ 2 h 40"/>
                <a:gd name="T8" fmla="*/ 1 w 33"/>
                <a:gd name="T9" fmla="*/ 0 h 40"/>
                <a:gd name="T10" fmla="*/ 3 w 33"/>
                <a:gd name="T11" fmla="*/ 0 h 40"/>
                <a:gd name="T12" fmla="*/ 33 w 33"/>
                <a:gd name="T13" fmla="*/ 38 h 40"/>
                <a:gd name="T14" fmla="*/ 33 w 33"/>
                <a:gd name="T15" fmla="*/ 40 h 40"/>
                <a:gd name="T16" fmla="*/ 5 w 33"/>
                <a:gd name="T17" fmla="*/ 4 h 40"/>
                <a:gd name="T18" fmla="*/ 13 w 33"/>
                <a:gd name="T19" fmla="*/ 29 h 40"/>
                <a:gd name="T20" fmla="*/ 29 w 33"/>
                <a:gd name="T21" fmla="*/ 36 h 40"/>
                <a:gd name="T22" fmla="*/ 5 w 33"/>
                <a:gd name="T23"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40">
                  <a:moveTo>
                    <a:pt x="33" y="40"/>
                  </a:moveTo>
                  <a:cubicBezTo>
                    <a:pt x="31" y="40"/>
                    <a:pt x="31" y="40"/>
                    <a:pt x="31" y="40"/>
                  </a:cubicBezTo>
                  <a:cubicBezTo>
                    <a:pt x="22" y="40"/>
                    <a:pt x="15" y="37"/>
                    <a:pt x="10" y="32"/>
                  </a:cubicBezTo>
                  <a:cubicBezTo>
                    <a:pt x="0" y="21"/>
                    <a:pt x="1" y="3"/>
                    <a:pt x="1" y="2"/>
                  </a:cubicBezTo>
                  <a:cubicBezTo>
                    <a:pt x="1" y="0"/>
                    <a:pt x="1" y="0"/>
                    <a:pt x="1" y="0"/>
                  </a:cubicBezTo>
                  <a:cubicBezTo>
                    <a:pt x="3" y="0"/>
                    <a:pt x="3" y="0"/>
                    <a:pt x="3" y="0"/>
                  </a:cubicBezTo>
                  <a:cubicBezTo>
                    <a:pt x="29" y="2"/>
                    <a:pt x="32" y="37"/>
                    <a:pt x="33" y="38"/>
                  </a:cubicBezTo>
                  <a:lnTo>
                    <a:pt x="33" y="40"/>
                  </a:lnTo>
                  <a:close/>
                  <a:moveTo>
                    <a:pt x="5" y="4"/>
                  </a:moveTo>
                  <a:cubicBezTo>
                    <a:pt x="5" y="9"/>
                    <a:pt x="6" y="21"/>
                    <a:pt x="13" y="29"/>
                  </a:cubicBezTo>
                  <a:cubicBezTo>
                    <a:pt x="17" y="34"/>
                    <a:pt x="22" y="36"/>
                    <a:pt x="29" y="36"/>
                  </a:cubicBezTo>
                  <a:cubicBezTo>
                    <a:pt x="27" y="29"/>
                    <a:pt x="22" y="7"/>
                    <a:pt x="5" y="4"/>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9" name="Freeform 574">
              <a:extLst>
                <a:ext uri="{FF2B5EF4-FFF2-40B4-BE49-F238E27FC236}">
                  <a16:creationId xmlns:a16="http://schemas.microsoft.com/office/drawing/2014/main" id="{EF184077-F1F1-45E3-B5AF-EC4BCDB3232B}"/>
                </a:ext>
              </a:extLst>
            </p:cNvPr>
            <p:cNvSpPr>
              <a:spLocks/>
            </p:cNvSpPr>
            <p:nvPr/>
          </p:nvSpPr>
          <p:spPr bwMode="auto">
            <a:xfrm>
              <a:off x="6255" y="1778"/>
              <a:ext cx="121" cy="134"/>
            </a:xfrm>
            <a:custGeom>
              <a:avLst/>
              <a:gdLst>
                <a:gd name="T0" fmla="*/ 37 w 37"/>
                <a:gd name="T1" fmla="*/ 33 h 41"/>
                <a:gd name="T2" fmla="*/ 0 w 37"/>
                <a:gd name="T3" fmla="*/ 6 h 41"/>
                <a:gd name="T4" fmla="*/ 37 w 37"/>
                <a:gd name="T5" fmla="*/ 33 h 41"/>
              </a:gdLst>
              <a:ahLst/>
              <a:cxnLst>
                <a:cxn ang="0">
                  <a:pos x="T0" y="T1"/>
                </a:cxn>
                <a:cxn ang="0">
                  <a:pos x="T2" y="T3"/>
                </a:cxn>
                <a:cxn ang="0">
                  <a:pos x="T4" y="T5"/>
                </a:cxn>
              </a:cxnLst>
              <a:rect l="0" t="0" r="r" b="b"/>
              <a:pathLst>
                <a:path w="37" h="41">
                  <a:moveTo>
                    <a:pt x="37" y="33"/>
                  </a:moveTo>
                  <a:cubicBezTo>
                    <a:pt x="37" y="33"/>
                    <a:pt x="24" y="0"/>
                    <a:pt x="0" y="6"/>
                  </a:cubicBezTo>
                  <a:cubicBezTo>
                    <a:pt x="0" y="6"/>
                    <a:pt x="8" y="41"/>
                    <a:pt x="37" y="33"/>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0" name="Freeform 575">
              <a:extLst>
                <a:ext uri="{FF2B5EF4-FFF2-40B4-BE49-F238E27FC236}">
                  <a16:creationId xmlns:a16="http://schemas.microsoft.com/office/drawing/2014/main" id="{D162E92F-3C3F-44AD-A298-F2AF7CC42C07}"/>
                </a:ext>
              </a:extLst>
            </p:cNvPr>
            <p:cNvSpPr>
              <a:spLocks noEditPoints="1"/>
            </p:cNvSpPr>
            <p:nvPr/>
          </p:nvSpPr>
          <p:spPr bwMode="auto">
            <a:xfrm>
              <a:off x="6248" y="1772"/>
              <a:ext cx="134" cy="127"/>
            </a:xfrm>
            <a:custGeom>
              <a:avLst/>
              <a:gdLst>
                <a:gd name="T0" fmla="*/ 41 w 41"/>
                <a:gd name="T1" fmla="*/ 36 h 39"/>
                <a:gd name="T2" fmla="*/ 39 w 41"/>
                <a:gd name="T3" fmla="*/ 36 h 39"/>
                <a:gd name="T4" fmla="*/ 17 w 41"/>
                <a:gd name="T5" fmla="*/ 34 h 39"/>
                <a:gd name="T6" fmla="*/ 0 w 41"/>
                <a:gd name="T7" fmla="*/ 8 h 39"/>
                <a:gd name="T8" fmla="*/ 0 w 41"/>
                <a:gd name="T9" fmla="*/ 7 h 39"/>
                <a:gd name="T10" fmla="*/ 1 w 41"/>
                <a:gd name="T11" fmla="*/ 6 h 39"/>
                <a:gd name="T12" fmla="*/ 41 w 41"/>
                <a:gd name="T13" fmla="*/ 34 h 39"/>
                <a:gd name="T14" fmla="*/ 41 w 41"/>
                <a:gd name="T15" fmla="*/ 36 h 39"/>
                <a:gd name="T16" fmla="*/ 4 w 41"/>
                <a:gd name="T17" fmla="*/ 9 h 39"/>
                <a:gd name="T18" fmla="*/ 19 w 41"/>
                <a:gd name="T19" fmla="*/ 31 h 39"/>
                <a:gd name="T20" fmla="*/ 36 w 41"/>
                <a:gd name="T21" fmla="*/ 33 h 39"/>
                <a:gd name="T22" fmla="*/ 4 w 41"/>
                <a:gd name="T2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39">
                  <a:moveTo>
                    <a:pt x="41" y="36"/>
                  </a:moveTo>
                  <a:cubicBezTo>
                    <a:pt x="39" y="36"/>
                    <a:pt x="39" y="36"/>
                    <a:pt x="39" y="36"/>
                  </a:cubicBezTo>
                  <a:cubicBezTo>
                    <a:pt x="31" y="39"/>
                    <a:pt x="24" y="38"/>
                    <a:pt x="17" y="34"/>
                  </a:cubicBezTo>
                  <a:cubicBezTo>
                    <a:pt x="4" y="27"/>
                    <a:pt x="0" y="9"/>
                    <a:pt x="0" y="8"/>
                  </a:cubicBezTo>
                  <a:cubicBezTo>
                    <a:pt x="0" y="7"/>
                    <a:pt x="0" y="7"/>
                    <a:pt x="0" y="7"/>
                  </a:cubicBezTo>
                  <a:cubicBezTo>
                    <a:pt x="1" y="6"/>
                    <a:pt x="1" y="6"/>
                    <a:pt x="1" y="6"/>
                  </a:cubicBezTo>
                  <a:cubicBezTo>
                    <a:pt x="26" y="0"/>
                    <a:pt x="40" y="33"/>
                    <a:pt x="41" y="34"/>
                  </a:cubicBezTo>
                  <a:lnTo>
                    <a:pt x="41" y="36"/>
                  </a:lnTo>
                  <a:close/>
                  <a:moveTo>
                    <a:pt x="4" y="9"/>
                  </a:moveTo>
                  <a:cubicBezTo>
                    <a:pt x="5" y="14"/>
                    <a:pt x="10" y="26"/>
                    <a:pt x="19" y="31"/>
                  </a:cubicBezTo>
                  <a:cubicBezTo>
                    <a:pt x="24" y="34"/>
                    <a:pt x="30" y="35"/>
                    <a:pt x="36" y="33"/>
                  </a:cubicBezTo>
                  <a:cubicBezTo>
                    <a:pt x="33" y="27"/>
                    <a:pt x="22" y="7"/>
                    <a:pt x="4" y="9"/>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Freeform 576">
              <a:extLst>
                <a:ext uri="{FF2B5EF4-FFF2-40B4-BE49-F238E27FC236}">
                  <a16:creationId xmlns:a16="http://schemas.microsoft.com/office/drawing/2014/main" id="{D5A90DF7-4511-4C63-8464-A3398B44E98D}"/>
                </a:ext>
              </a:extLst>
            </p:cNvPr>
            <p:cNvSpPr>
              <a:spLocks/>
            </p:cNvSpPr>
            <p:nvPr/>
          </p:nvSpPr>
          <p:spPr bwMode="auto">
            <a:xfrm>
              <a:off x="6196" y="2011"/>
              <a:ext cx="101" cy="118"/>
            </a:xfrm>
            <a:custGeom>
              <a:avLst/>
              <a:gdLst>
                <a:gd name="T0" fmla="*/ 31 w 31"/>
                <a:gd name="T1" fmla="*/ 35 h 36"/>
                <a:gd name="T2" fmla="*/ 2 w 31"/>
                <a:gd name="T3" fmla="*/ 0 h 36"/>
                <a:gd name="T4" fmla="*/ 31 w 31"/>
                <a:gd name="T5" fmla="*/ 35 h 36"/>
              </a:gdLst>
              <a:ahLst/>
              <a:cxnLst>
                <a:cxn ang="0">
                  <a:pos x="T0" y="T1"/>
                </a:cxn>
                <a:cxn ang="0">
                  <a:pos x="T2" y="T3"/>
                </a:cxn>
                <a:cxn ang="0">
                  <a:pos x="T4" y="T5"/>
                </a:cxn>
              </a:cxnLst>
              <a:rect l="0" t="0" r="r" b="b"/>
              <a:pathLst>
                <a:path w="31" h="36">
                  <a:moveTo>
                    <a:pt x="31" y="35"/>
                  </a:moveTo>
                  <a:cubicBezTo>
                    <a:pt x="31" y="35"/>
                    <a:pt x="26" y="1"/>
                    <a:pt x="2" y="0"/>
                  </a:cubicBezTo>
                  <a:cubicBezTo>
                    <a:pt x="2" y="0"/>
                    <a:pt x="0" y="36"/>
                    <a:pt x="31" y="35"/>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Freeform 577">
              <a:extLst>
                <a:ext uri="{FF2B5EF4-FFF2-40B4-BE49-F238E27FC236}">
                  <a16:creationId xmlns:a16="http://schemas.microsoft.com/office/drawing/2014/main" id="{106F1738-4F46-45DB-B582-4AE8CF7AFAC7}"/>
                </a:ext>
              </a:extLst>
            </p:cNvPr>
            <p:cNvSpPr>
              <a:spLocks noEditPoints="1"/>
            </p:cNvSpPr>
            <p:nvPr/>
          </p:nvSpPr>
          <p:spPr bwMode="auto">
            <a:xfrm>
              <a:off x="6193" y="2004"/>
              <a:ext cx="111" cy="128"/>
            </a:xfrm>
            <a:custGeom>
              <a:avLst/>
              <a:gdLst>
                <a:gd name="T0" fmla="*/ 34 w 34"/>
                <a:gd name="T1" fmla="*/ 39 h 39"/>
                <a:gd name="T2" fmla="*/ 32 w 34"/>
                <a:gd name="T3" fmla="*/ 39 h 39"/>
                <a:gd name="T4" fmla="*/ 11 w 34"/>
                <a:gd name="T5" fmla="*/ 31 h 39"/>
                <a:gd name="T6" fmla="*/ 1 w 34"/>
                <a:gd name="T7" fmla="*/ 2 h 39"/>
                <a:gd name="T8" fmla="*/ 1 w 34"/>
                <a:gd name="T9" fmla="*/ 0 h 39"/>
                <a:gd name="T10" fmla="*/ 3 w 34"/>
                <a:gd name="T11" fmla="*/ 0 h 39"/>
                <a:gd name="T12" fmla="*/ 33 w 34"/>
                <a:gd name="T13" fmla="*/ 37 h 39"/>
                <a:gd name="T14" fmla="*/ 34 w 34"/>
                <a:gd name="T15" fmla="*/ 39 h 39"/>
                <a:gd name="T16" fmla="*/ 5 w 34"/>
                <a:gd name="T17" fmla="*/ 4 h 39"/>
                <a:gd name="T18" fmla="*/ 14 w 34"/>
                <a:gd name="T19" fmla="*/ 29 h 39"/>
                <a:gd name="T20" fmla="*/ 29 w 34"/>
                <a:gd name="T21" fmla="*/ 35 h 39"/>
                <a:gd name="T22" fmla="*/ 5 w 34"/>
                <a:gd name="T23"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9">
                  <a:moveTo>
                    <a:pt x="34" y="39"/>
                  </a:moveTo>
                  <a:cubicBezTo>
                    <a:pt x="32" y="39"/>
                    <a:pt x="32" y="39"/>
                    <a:pt x="32" y="39"/>
                  </a:cubicBezTo>
                  <a:cubicBezTo>
                    <a:pt x="23" y="39"/>
                    <a:pt x="16" y="37"/>
                    <a:pt x="11" y="31"/>
                  </a:cubicBezTo>
                  <a:cubicBezTo>
                    <a:pt x="0" y="20"/>
                    <a:pt x="1" y="2"/>
                    <a:pt x="1" y="2"/>
                  </a:cubicBezTo>
                  <a:cubicBezTo>
                    <a:pt x="1" y="0"/>
                    <a:pt x="1" y="0"/>
                    <a:pt x="1" y="0"/>
                  </a:cubicBezTo>
                  <a:cubicBezTo>
                    <a:pt x="3" y="0"/>
                    <a:pt x="3" y="0"/>
                    <a:pt x="3" y="0"/>
                  </a:cubicBezTo>
                  <a:cubicBezTo>
                    <a:pt x="28" y="1"/>
                    <a:pt x="33" y="35"/>
                    <a:pt x="33" y="37"/>
                  </a:cubicBezTo>
                  <a:lnTo>
                    <a:pt x="34" y="39"/>
                  </a:lnTo>
                  <a:close/>
                  <a:moveTo>
                    <a:pt x="5" y="4"/>
                  </a:moveTo>
                  <a:cubicBezTo>
                    <a:pt x="5" y="8"/>
                    <a:pt x="6" y="21"/>
                    <a:pt x="14" y="29"/>
                  </a:cubicBezTo>
                  <a:cubicBezTo>
                    <a:pt x="18" y="33"/>
                    <a:pt x="23" y="35"/>
                    <a:pt x="29" y="35"/>
                  </a:cubicBezTo>
                  <a:cubicBezTo>
                    <a:pt x="28" y="28"/>
                    <a:pt x="22" y="6"/>
                    <a:pt x="5" y="4"/>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Freeform 578">
              <a:extLst>
                <a:ext uri="{FF2B5EF4-FFF2-40B4-BE49-F238E27FC236}">
                  <a16:creationId xmlns:a16="http://schemas.microsoft.com/office/drawing/2014/main" id="{CBCBC191-662A-4CDA-810C-D613F0BFA9B1}"/>
                </a:ext>
              </a:extLst>
            </p:cNvPr>
            <p:cNvSpPr>
              <a:spLocks/>
            </p:cNvSpPr>
            <p:nvPr/>
          </p:nvSpPr>
          <p:spPr bwMode="auto">
            <a:xfrm>
              <a:off x="6902" y="1068"/>
              <a:ext cx="151" cy="131"/>
            </a:xfrm>
            <a:custGeom>
              <a:avLst/>
              <a:gdLst>
                <a:gd name="T0" fmla="*/ 0 w 46"/>
                <a:gd name="T1" fmla="*/ 26 h 40"/>
                <a:gd name="T2" fmla="*/ 46 w 46"/>
                <a:gd name="T3" fmla="*/ 20 h 40"/>
                <a:gd name="T4" fmla="*/ 0 w 46"/>
                <a:gd name="T5" fmla="*/ 26 h 40"/>
              </a:gdLst>
              <a:ahLst/>
              <a:cxnLst>
                <a:cxn ang="0">
                  <a:pos x="T0" y="T1"/>
                </a:cxn>
                <a:cxn ang="0">
                  <a:pos x="T2" y="T3"/>
                </a:cxn>
                <a:cxn ang="0">
                  <a:pos x="T4" y="T5"/>
                </a:cxn>
              </a:cxnLst>
              <a:rect l="0" t="0" r="r" b="b"/>
              <a:pathLst>
                <a:path w="46" h="40">
                  <a:moveTo>
                    <a:pt x="0" y="26"/>
                  </a:moveTo>
                  <a:cubicBezTo>
                    <a:pt x="0" y="26"/>
                    <a:pt x="32" y="40"/>
                    <a:pt x="46" y="20"/>
                  </a:cubicBezTo>
                  <a:cubicBezTo>
                    <a:pt x="46" y="20"/>
                    <a:pt x="15" y="0"/>
                    <a:pt x="0" y="26"/>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Freeform 579">
              <a:extLst>
                <a:ext uri="{FF2B5EF4-FFF2-40B4-BE49-F238E27FC236}">
                  <a16:creationId xmlns:a16="http://schemas.microsoft.com/office/drawing/2014/main" id="{FA61126F-4DB7-49FD-BE7A-26B56C0A234B}"/>
                </a:ext>
              </a:extLst>
            </p:cNvPr>
            <p:cNvSpPr>
              <a:spLocks noEditPoints="1"/>
            </p:cNvSpPr>
            <p:nvPr/>
          </p:nvSpPr>
          <p:spPr bwMode="auto">
            <a:xfrm>
              <a:off x="6896" y="1094"/>
              <a:ext cx="163" cy="95"/>
            </a:xfrm>
            <a:custGeom>
              <a:avLst/>
              <a:gdLst>
                <a:gd name="T0" fmla="*/ 38 w 50"/>
                <a:gd name="T1" fmla="*/ 22 h 29"/>
                <a:gd name="T2" fmla="*/ 2 w 50"/>
                <a:gd name="T3" fmla="*/ 20 h 29"/>
                <a:gd name="T4" fmla="*/ 0 w 50"/>
                <a:gd name="T5" fmla="*/ 19 h 29"/>
                <a:gd name="T6" fmla="*/ 1 w 50"/>
                <a:gd name="T7" fmla="*/ 17 h 29"/>
                <a:gd name="T8" fmla="*/ 18 w 50"/>
                <a:gd name="T9" fmla="*/ 3 h 29"/>
                <a:gd name="T10" fmla="*/ 49 w 50"/>
                <a:gd name="T11" fmla="*/ 10 h 29"/>
                <a:gd name="T12" fmla="*/ 50 w 50"/>
                <a:gd name="T13" fmla="*/ 11 h 29"/>
                <a:gd name="T14" fmla="*/ 49 w 50"/>
                <a:gd name="T15" fmla="*/ 13 h 29"/>
                <a:gd name="T16" fmla="*/ 38 w 50"/>
                <a:gd name="T17" fmla="*/ 22 h 29"/>
                <a:gd name="T18" fmla="*/ 5 w 50"/>
                <a:gd name="T19" fmla="*/ 17 h 29"/>
                <a:gd name="T20" fmla="*/ 45 w 50"/>
                <a:gd name="T21" fmla="*/ 12 h 29"/>
                <a:gd name="T22" fmla="*/ 19 w 50"/>
                <a:gd name="T23" fmla="*/ 7 h 29"/>
                <a:gd name="T24" fmla="*/ 5 w 50"/>
                <a:gd name="T25"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29">
                  <a:moveTo>
                    <a:pt x="38" y="22"/>
                  </a:moveTo>
                  <a:cubicBezTo>
                    <a:pt x="23" y="29"/>
                    <a:pt x="3" y="20"/>
                    <a:pt x="2" y="20"/>
                  </a:cubicBezTo>
                  <a:cubicBezTo>
                    <a:pt x="0" y="19"/>
                    <a:pt x="0" y="19"/>
                    <a:pt x="0" y="19"/>
                  </a:cubicBezTo>
                  <a:cubicBezTo>
                    <a:pt x="1" y="17"/>
                    <a:pt x="1" y="17"/>
                    <a:pt x="1" y="17"/>
                  </a:cubicBezTo>
                  <a:cubicBezTo>
                    <a:pt x="5" y="10"/>
                    <a:pt x="11" y="5"/>
                    <a:pt x="18" y="3"/>
                  </a:cubicBezTo>
                  <a:cubicBezTo>
                    <a:pt x="33" y="0"/>
                    <a:pt x="48" y="10"/>
                    <a:pt x="49" y="10"/>
                  </a:cubicBezTo>
                  <a:cubicBezTo>
                    <a:pt x="50" y="11"/>
                    <a:pt x="50" y="11"/>
                    <a:pt x="50" y="11"/>
                  </a:cubicBezTo>
                  <a:cubicBezTo>
                    <a:pt x="49" y="13"/>
                    <a:pt x="49" y="13"/>
                    <a:pt x="49" y="13"/>
                  </a:cubicBezTo>
                  <a:cubicBezTo>
                    <a:pt x="46" y="17"/>
                    <a:pt x="42" y="20"/>
                    <a:pt x="38" y="22"/>
                  </a:cubicBezTo>
                  <a:close/>
                  <a:moveTo>
                    <a:pt x="5" y="17"/>
                  </a:moveTo>
                  <a:cubicBezTo>
                    <a:pt x="12" y="19"/>
                    <a:pt x="34" y="26"/>
                    <a:pt x="45" y="12"/>
                  </a:cubicBezTo>
                  <a:cubicBezTo>
                    <a:pt x="41" y="10"/>
                    <a:pt x="29" y="4"/>
                    <a:pt x="19" y="7"/>
                  </a:cubicBezTo>
                  <a:cubicBezTo>
                    <a:pt x="13" y="8"/>
                    <a:pt x="9" y="12"/>
                    <a:pt x="5" y="17"/>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5" name="Freeform 580">
              <a:extLst>
                <a:ext uri="{FF2B5EF4-FFF2-40B4-BE49-F238E27FC236}">
                  <a16:creationId xmlns:a16="http://schemas.microsoft.com/office/drawing/2014/main" id="{D401A40F-BA51-4AA6-9698-DBC0A3A295D2}"/>
                </a:ext>
              </a:extLst>
            </p:cNvPr>
            <p:cNvSpPr>
              <a:spLocks/>
            </p:cNvSpPr>
            <p:nvPr/>
          </p:nvSpPr>
          <p:spPr bwMode="auto">
            <a:xfrm>
              <a:off x="6755" y="1242"/>
              <a:ext cx="144" cy="140"/>
            </a:xfrm>
            <a:custGeom>
              <a:avLst/>
              <a:gdLst>
                <a:gd name="T0" fmla="*/ 0 w 44"/>
                <a:gd name="T1" fmla="*/ 18 h 43"/>
                <a:gd name="T2" fmla="*/ 44 w 44"/>
                <a:gd name="T3" fmla="*/ 29 h 43"/>
                <a:gd name="T4" fmla="*/ 0 w 44"/>
                <a:gd name="T5" fmla="*/ 18 h 43"/>
              </a:gdLst>
              <a:ahLst/>
              <a:cxnLst>
                <a:cxn ang="0">
                  <a:pos x="T0" y="T1"/>
                </a:cxn>
                <a:cxn ang="0">
                  <a:pos x="T2" y="T3"/>
                </a:cxn>
                <a:cxn ang="0">
                  <a:pos x="T4" y="T5"/>
                </a:cxn>
              </a:cxnLst>
              <a:rect l="0" t="0" r="r" b="b"/>
              <a:pathLst>
                <a:path w="44" h="43">
                  <a:moveTo>
                    <a:pt x="0" y="18"/>
                  </a:moveTo>
                  <a:cubicBezTo>
                    <a:pt x="0" y="18"/>
                    <a:pt x="24" y="43"/>
                    <a:pt x="44" y="29"/>
                  </a:cubicBezTo>
                  <a:cubicBezTo>
                    <a:pt x="44" y="29"/>
                    <a:pt x="23" y="0"/>
                    <a:pt x="0" y="18"/>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6" name="Freeform 581">
              <a:extLst>
                <a:ext uri="{FF2B5EF4-FFF2-40B4-BE49-F238E27FC236}">
                  <a16:creationId xmlns:a16="http://schemas.microsoft.com/office/drawing/2014/main" id="{E3C83830-AB06-4D49-983C-E6880BD54CB7}"/>
                </a:ext>
              </a:extLst>
            </p:cNvPr>
            <p:cNvSpPr>
              <a:spLocks noEditPoints="1"/>
            </p:cNvSpPr>
            <p:nvPr/>
          </p:nvSpPr>
          <p:spPr bwMode="auto">
            <a:xfrm>
              <a:off x="6745" y="1271"/>
              <a:ext cx="164" cy="108"/>
            </a:xfrm>
            <a:custGeom>
              <a:avLst/>
              <a:gdLst>
                <a:gd name="T0" fmla="*/ 43 w 50"/>
                <a:gd name="T1" fmla="*/ 24 h 33"/>
                <a:gd name="T2" fmla="*/ 1 w 50"/>
                <a:gd name="T3" fmla="*/ 11 h 33"/>
                <a:gd name="T4" fmla="*/ 0 w 50"/>
                <a:gd name="T5" fmla="*/ 9 h 33"/>
                <a:gd name="T6" fmla="*/ 1 w 50"/>
                <a:gd name="T7" fmla="*/ 8 h 33"/>
                <a:gd name="T8" fmla="*/ 23 w 50"/>
                <a:gd name="T9" fmla="*/ 2 h 33"/>
                <a:gd name="T10" fmla="*/ 49 w 50"/>
                <a:gd name="T11" fmla="*/ 19 h 33"/>
                <a:gd name="T12" fmla="*/ 50 w 50"/>
                <a:gd name="T13" fmla="*/ 21 h 33"/>
                <a:gd name="T14" fmla="*/ 48 w 50"/>
                <a:gd name="T15" fmla="*/ 22 h 33"/>
                <a:gd name="T16" fmla="*/ 43 w 50"/>
                <a:gd name="T17" fmla="*/ 24 h 33"/>
                <a:gd name="T18" fmla="*/ 5 w 50"/>
                <a:gd name="T19" fmla="*/ 9 h 33"/>
                <a:gd name="T20" fmla="*/ 44 w 50"/>
                <a:gd name="T21" fmla="*/ 20 h 33"/>
                <a:gd name="T22" fmla="*/ 22 w 50"/>
                <a:gd name="T23" fmla="*/ 5 h 33"/>
                <a:gd name="T24" fmla="*/ 5 w 50"/>
                <a:gd name="T25"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33">
                  <a:moveTo>
                    <a:pt x="43" y="24"/>
                  </a:moveTo>
                  <a:cubicBezTo>
                    <a:pt x="24" y="33"/>
                    <a:pt x="2" y="12"/>
                    <a:pt x="1" y="11"/>
                  </a:cubicBezTo>
                  <a:cubicBezTo>
                    <a:pt x="0" y="9"/>
                    <a:pt x="0" y="9"/>
                    <a:pt x="0" y="9"/>
                  </a:cubicBezTo>
                  <a:cubicBezTo>
                    <a:pt x="1" y="8"/>
                    <a:pt x="1" y="8"/>
                    <a:pt x="1" y="8"/>
                  </a:cubicBezTo>
                  <a:cubicBezTo>
                    <a:pt x="8" y="3"/>
                    <a:pt x="15" y="0"/>
                    <a:pt x="23" y="2"/>
                  </a:cubicBezTo>
                  <a:cubicBezTo>
                    <a:pt x="38" y="4"/>
                    <a:pt x="48" y="19"/>
                    <a:pt x="49" y="19"/>
                  </a:cubicBezTo>
                  <a:cubicBezTo>
                    <a:pt x="50" y="21"/>
                    <a:pt x="50" y="21"/>
                    <a:pt x="50" y="21"/>
                  </a:cubicBezTo>
                  <a:cubicBezTo>
                    <a:pt x="48" y="22"/>
                    <a:pt x="48" y="22"/>
                    <a:pt x="48" y="22"/>
                  </a:cubicBezTo>
                  <a:cubicBezTo>
                    <a:pt x="47" y="23"/>
                    <a:pt x="45" y="24"/>
                    <a:pt x="43" y="24"/>
                  </a:cubicBezTo>
                  <a:close/>
                  <a:moveTo>
                    <a:pt x="5" y="9"/>
                  </a:moveTo>
                  <a:cubicBezTo>
                    <a:pt x="11" y="14"/>
                    <a:pt x="29" y="29"/>
                    <a:pt x="44" y="20"/>
                  </a:cubicBezTo>
                  <a:cubicBezTo>
                    <a:pt x="41" y="16"/>
                    <a:pt x="33" y="7"/>
                    <a:pt x="22" y="5"/>
                  </a:cubicBezTo>
                  <a:cubicBezTo>
                    <a:pt x="16" y="4"/>
                    <a:pt x="11" y="6"/>
                    <a:pt x="5" y="9"/>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Freeform 582">
              <a:extLst>
                <a:ext uri="{FF2B5EF4-FFF2-40B4-BE49-F238E27FC236}">
                  <a16:creationId xmlns:a16="http://schemas.microsoft.com/office/drawing/2014/main" id="{E7D884BA-8D0D-41CA-A4F9-23A81DEC16DE}"/>
                </a:ext>
              </a:extLst>
            </p:cNvPr>
            <p:cNvSpPr>
              <a:spLocks/>
            </p:cNvSpPr>
            <p:nvPr/>
          </p:nvSpPr>
          <p:spPr bwMode="auto">
            <a:xfrm>
              <a:off x="6602" y="1402"/>
              <a:ext cx="147" cy="124"/>
            </a:xfrm>
            <a:custGeom>
              <a:avLst/>
              <a:gdLst>
                <a:gd name="T0" fmla="*/ 0 w 45"/>
                <a:gd name="T1" fmla="*/ 27 h 38"/>
                <a:gd name="T2" fmla="*/ 45 w 45"/>
                <a:gd name="T3" fmla="*/ 17 h 38"/>
                <a:gd name="T4" fmla="*/ 0 w 45"/>
                <a:gd name="T5" fmla="*/ 27 h 38"/>
              </a:gdLst>
              <a:ahLst/>
              <a:cxnLst>
                <a:cxn ang="0">
                  <a:pos x="T0" y="T1"/>
                </a:cxn>
                <a:cxn ang="0">
                  <a:pos x="T2" y="T3"/>
                </a:cxn>
                <a:cxn ang="0">
                  <a:pos x="T4" y="T5"/>
                </a:cxn>
              </a:cxnLst>
              <a:rect l="0" t="0" r="r" b="b"/>
              <a:pathLst>
                <a:path w="45" h="38">
                  <a:moveTo>
                    <a:pt x="0" y="27"/>
                  </a:moveTo>
                  <a:cubicBezTo>
                    <a:pt x="0" y="27"/>
                    <a:pt x="34" y="38"/>
                    <a:pt x="45" y="17"/>
                  </a:cubicBezTo>
                  <a:cubicBezTo>
                    <a:pt x="45" y="17"/>
                    <a:pt x="13" y="0"/>
                    <a:pt x="0" y="27"/>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Freeform 583">
              <a:extLst>
                <a:ext uri="{FF2B5EF4-FFF2-40B4-BE49-F238E27FC236}">
                  <a16:creationId xmlns:a16="http://schemas.microsoft.com/office/drawing/2014/main" id="{9EFE6C90-4849-48D2-89A9-5C4DF2F79F76}"/>
                </a:ext>
              </a:extLst>
            </p:cNvPr>
            <p:cNvSpPr>
              <a:spLocks noEditPoints="1"/>
            </p:cNvSpPr>
            <p:nvPr/>
          </p:nvSpPr>
          <p:spPr bwMode="auto">
            <a:xfrm>
              <a:off x="6595" y="1422"/>
              <a:ext cx="160" cy="94"/>
            </a:xfrm>
            <a:custGeom>
              <a:avLst/>
              <a:gdLst>
                <a:gd name="T0" fmla="*/ 36 w 49"/>
                <a:gd name="T1" fmla="*/ 23 h 29"/>
                <a:gd name="T2" fmla="*/ 2 w 49"/>
                <a:gd name="T3" fmla="*/ 23 h 29"/>
                <a:gd name="T4" fmla="*/ 0 w 49"/>
                <a:gd name="T5" fmla="*/ 22 h 29"/>
                <a:gd name="T6" fmla="*/ 1 w 49"/>
                <a:gd name="T7" fmla="*/ 20 h 29"/>
                <a:gd name="T8" fmla="*/ 17 w 49"/>
                <a:gd name="T9" fmla="*/ 5 h 29"/>
                <a:gd name="T10" fmla="*/ 48 w 49"/>
                <a:gd name="T11" fmla="*/ 9 h 29"/>
                <a:gd name="T12" fmla="*/ 49 w 49"/>
                <a:gd name="T13" fmla="*/ 10 h 29"/>
                <a:gd name="T14" fmla="*/ 49 w 49"/>
                <a:gd name="T15" fmla="*/ 12 h 29"/>
                <a:gd name="T16" fmla="*/ 36 w 49"/>
                <a:gd name="T17" fmla="*/ 23 h 29"/>
                <a:gd name="T18" fmla="*/ 5 w 49"/>
                <a:gd name="T19" fmla="*/ 20 h 29"/>
                <a:gd name="T20" fmla="*/ 44 w 49"/>
                <a:gd name="T21" fmla="*/ 12 h 29"/>
                <a:gd name="T22" fmla="*/ 18 w 49"/>
                <a:gd name="T23" fmla="*/ 9 h 29"/>
                <a:gd name="T24" fmla="*/ 5 w 49"/>
                <a:gd name="T25"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29">
                  <a:moveTo>
                    <a:pt x="36" y="23"/>
                  </a:moveTo>
                  <a:cubicBezTo>
                    <a:pt x="22" y="29"/>
                    <a:pt x="3" y="23"/>
                    <a:pt x="2" y="23"/>
                  </a:cubicBezTo>
                  <a:cubicBezTo>
                    <a:pt x="0" y="22"/>
                    <a:pt x="0" y="22"/>
                    <a:pt x="0" y="22"/>
                  </a:cubicBezTo>
                  <a:cubicBezTo>
                    <a:pt x="1" y="20"/>
                    <a:pt x="1" y="20"/>
                    <a:pt x="1" y="20"/>
                  </a:cubicBezTo>
                  <a:cubicBezTo>
                    <a:pt x="4" y="13"/>
                    <a:pt x="10" y="8"/>
                    <a:pt x="17" y="5"/>
                  </a:cubicBezTo>
                  <a:cubicBezTo>
                    <a:pt x="31" y="0"/>
                    <a:pt x="47" y="9"/>
                    <a:pt x="48" y="9"/>
                  </a:cubicBezTo>
                  <a:cubicBezTo>
                    <a:pt x="49" y="10"/>
                    <a:pt x="49" y="10"/>
                    <a:pt x="49" y="10"/>
                  </a:cubicBezTo>
                  <a:cubicBezTo>
                    <a:pt x="49" y="12"/>
                    <a:pt x="49" y="12"/>
                    <a:pt x="49" y="12"/>
                  </a:cubicBezTo>
                  <a:cubicBezTo>
                    <a:pt x="46" y="17"/>
                    <a:pt x="41" y="21"/>
                    <a:pt x="36" y="23"/>
                  </a:cubicBezTo>
                  <a:close/>
                  <a:moveTo>
                    <a:pt x="5" y="20"/>
                  </a:moveTo>
                  <a:cubicBezTo>
                    <a:pt x="12" y="22"/>
                    <a:pt x="35" y="27"/>
                    <a:pt x="44" y="12"/>
                  </a:cubicBezTo>
                  <a:cubicBezTo>
                    <a:pt x="40" y="10"/>
                    <a:pt x="28" y="5"/>
                    <a:pt x="18" y="9"/>
                  </a:cubicBezTo>
                  <a:cubicBezTo>
                    <a:pt x="12" y="10"/>
                    <a:pt x="8" y="14"/>
                    <a:pt x="5" y="20"/>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Freeform 584">
              <a:extLst>
                <a:ext uri="{FF2B5EF4-FFF2-40B4-BE49-F238E27FC236}">
                  <a16:creationId xmlns:a16="http://schemas.microsoft.com/office/drawing/2014/main" id="{92D6F646-4797-4051-813A-C4DDBAE9F3F4}"/>
                </a:ext>
              </a:extLst>
            </p:cNvPr>
            <p:cNvSpPr>
              <a:spLocks/>
            </p:cNvSpPr>
            <p:nvPr/>
          </p:nvSpPr>
          <p:spPr bwMode="auto">
            <a:xfrm>
              <a:off x="6484" y="1595"/>
              <a:ext cx="147" cy="141"/>
            </a:xfrm>
            <a:custGeom>
              <a:avLst/>
              <a:gdLst>
                <a:gd name="T0" fmla="*/ 0 w 45"/>
                <a:gd name="T1" fmla="*/ 22 h 43"/>
                <a:gd name="T2" fmla="*/ 45 w 45"/>
                <a:gd name="T3" fmla="*/ 26 h 43"/>
                <a:gd name="T4" fmla="*/ 0 w 45"/>
                <a:gd name="T5" fmla="*/ 22 h 43"/>
              </a:gdLst>
              <a:ahLst/>
              <a:cxnLst>
                <a:cxn ang="0">
                  <a:pos x="T0" y="T1"/>
                </a:cxn>
                <a:cxn ang="0">
                  <a:pos x="T2" y="T3"/>
                </a:cxn>
                <a:cxn ang="0">
                  <a:pos x="T4" y="T5"/>
                </a:cxn>
              </a:cxnLst>
              <a:rect l="0" t="0" r="r" b="b"/>
              <a:pathLst>
                <a:path w="45" h="43">
                  <a:moveTo>
                    <a:pt x="0" y="22"/>
                  </a:moveTo>
                  <a:cubicBezTo>
                    <a:pt x="0" y="22"/>
                    <a:pt x="28" y="43"/>
                    <a:pt x="45" y="26"/>
                  </a:cubicBezTo>
                  <a:cubicBezTo>
                    <a:pt x="45" y="26"/>
                    <a:pt x="21" y="0"/>
                    <a:pt x="0" y="22"/>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585">
              <a:extLst>
                <a:ext uri="{FF2B5EF4-FFF2-40B4-BE49-F238E27FC236}">
                  <a16:creationId xmlns:a16="http://schemas.microsoft.com/office/drawing/2014/main" id="{C2546571-EE72-42B7-B117-CA825D56999A}"/>
                </a:ext>
              </a:extLst>
            </p:cNvPr>
            <p:cNvSpPr>
              <a:spLocks noEditPoints="1"/>
            </p:cNvSpPr>
            <p:nvPr/>
          </p:nvSpPr>
          <p:spPr bwMode="auto">
            <a:xfrm>
              <a:off x="6474" y="1631"/>
              <a:ext cx="167" cy="95"/>
            </a:xfrm>
            <a:custGeom>
              <a:avLst/>
              <a:gdLst>
                <a:gd name="T0" fmla="*/ 42 w 51"/>
                <a:gd name="T1" fmla="*/ 21 h 29"/>
                <a:gd name="T2" fmla="*/ 2 w 51"/>
                <a:gd name="T3" fmla="*/ 12 h 29"/>
                <a:gd name="T4" fmla="*/ 0 w 51"/>
                <a:gd name="T5" fmla="*/ 11 h 29"/>
                <a:gd name="T6" fmla="*/ 2 w 51"/>
                <a:gd name="T7" fmla="*/ 9 h 29"/>
                <a:gd name="T8" fmla="*/ 22 w 51"/>
                <a:gd name="T9" fmla="*/ 0 h 29"/>
                <a:gd name="T10" fmla="*/ 50 w 51"/>
                <a:gd name="T11" fmla="*/ 14 h 29"/>
                <a:gd name="T12" fmla="*/ 51 w 51"/>
                <a:gd name="T13" fmla="*/ 15 h 29"/>
                <a:gd name="T14" fmla="*/ 50 w 51"/>
                <a:gd name="T15" fmla="*/ 17 h 29"/>
                <a:gd name="T16" fmla="*/ 42 w 51"/>
                <a:gd name="T17" fmla="*/ 21 h 29"/>
                <a:gd name="T18" fmla="*/ 6 w 51"/>
                <a:gd name="T19" fmla="*/ 10 h 29"/>
                <a:gd name="T20" fmla="*/ 46 w 51"/>
                <a:gd name="T21" fmla="*/ 15 h 29"/>
                <a:gd name="T22" fmla="*/ 22 w 51"/>
                <a:gd name="T23" fmla="*/ 4 h 29"/>
                <a:gd name="T24" fmla="*/ 6 w 51"/>
                <a:gd name="T25" fmla="*/ 1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29">
                  <a:moveTo>
                    <a:pt x="42" y="21"/>
                  </a:moveTo>
                  <a:cubicBezTo>
                    <a:pt x="24" y="29"/>
                    <a:pt x="3" y="13"/>
                    <a:pt x="2" y="12"/>
                  </a:cubicBezTo>
                  <a:cubicBezTo>
                    <a:pt x="0" y="11"/>
                    <a:pt x="0" y="11"/>
                    <a:pt x="0" y="11"/>
                  </a:cubicBezTo>
                  <a:cubicBezTo>
                    <a:pt x="2" y="9"/>
                    <a:pt x="2" y="9"/>
                    <a:pt x="2" y="9"/>
                  </a:cubicBezTo>
                  <a:cubicBezTo>
                    <a:pt x="7" y="3"/>
                    <a:pt x="14" y="0"/>
                    <a:pt x="22" y="0"/>
                  </a:cubicBezTo>
                  <a:cubicBezTo>
                    <a:pt x="37" y="0"/>
                    <a:pt x="49" y="13"/>
                    <a:pt x="50" y="14"/>
                  </a:cubicBezTo>
                  <a:cubicBezTo>
                    <a:pt x="51" y="15"/>
                    <a:pt x="51" y="15"/>
                    <a:pt x="51" y="15"/>
                  </a:cubicBezTo>
                  <a:cubicBezTo>
                    <a:pt x="50" y="17"/>
                    <a:pt x="50" y="17"/>
                    <a:pt x="50" y="17"/>
                  </a:cubicBezTo>
                  <a:cubicBezTo>
                    <a:pt x="47" y="19"/>
                    <a:pt x="45" y="20"/>
                    <a:pt x="42" y="21"/>
                  </a:cubicBezTo>
                  <a:close/>
                  <a:moveTo>
                    <a:pt x="6" y="10"/>
                  </a:moveTo>
                  <a:cubicBezTo>
                    <a:pt x="12" y="14"/>
                    <a:pt x="32" y="26"/>
                    <a:pt x="46" y="15"/>
                  </a:cubicBezTo>
                  <a:cubicBezTo>
                    <a:pt x="42" y="12"/>
                    <a:pt x="32" y="4"/>
                    <a:pt x="22" y="4"/>
                  </a:cubicBezTo>
                  <a:cubicBezTo>
                    <a:pt x="16" y="4"/>
                    <a:pt x="11" y="6"/>
                    <a:pt x="6" y="10"/>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586">
              <a:extLst>
                <a:ext uri="{FF2B5EF4-FFF2-40B4-BE49-F238E27FC236}">
                  <a16:creationId xmlns:a16="http://schemas.microsoft.com/office/drawing/2014/main" id="{95FBC0B8-7646-425C-A161-AEFE760C1F02}"/>
                </a:ext>
              </a:extLst>
            </p:cNvPr>
            <p:cNvSpPr>
              <a:spLocks/>
            </p:cNvSpPr>
            <p:nvPr/>
          </p:nvSpPr>
          <p:spPr bwMode="auto">
            <a:xfrm>
              <a:off x="6376" y="1821"/>
              <a:ext cx="150" cy="141"/>
            </a:xfrm>
            <a:custGeom>
              <a:avLst/>
              <a:gdLst>
                <a:gd name="T0" fmla="*/ 0 w 46"/>
                <a:gd name="T1" fmla="*/ 22 h 43"/>
                <a:gd name="T2" fmla="*/ 46 w 46"/>
                <a:gd name="T3" fmla="*/ 26 h 43"/>
                <a:gd name="T4" fmla="*/ 0 w 46"/>
                <a:gd name="T5" fmla="*/ 22 h 43"/>
              </a:gdLst>
              <a:ahLst/>
              <a:cxnLst>
                <a:cxn ang="0">
                  <a:pos x="T0" y="T1"/>
                </a:cxn>
                <a:cxn ang="0">
                  <a:pos x="T2" y="T3"/>
                </a:cxn>
                <a:cxn ang="0">
                  <a:pos x="T4" y="T5"/>
                </a:cxn>
              </a:cxnLst>
              <a:rect l="0" t="0" r="r" b="b"/>
              <a:pathLst>
                <a:path w="46" h="43">
                  <a:moveTo>
                    <a:pt x="0" y="22"/>
                  </a:moveTo>
                  <a:cubicBezTo>
                    <a:pt x="0" y="22"/>
                    <a:pt x="28" y="43"/>
                    <a:pt x="46" y="26"/>
                  </a:cubicBezTo>
                  <a:cubicBezTo>
                    <a:pt x="46" y="26"/>
                    <a:pt x="21" y="0"/>
                    <a:pt x="0" y="22"/>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Freeform 587">
              <a:extLst>
                <a:ext uri="{FF2B5EF4-FFF2-40B4-BE49-F238E27FC236}">
                  <a16:creationId xmlns:a16="http://schemas.microsoft.com/office/drawing/2014/main" id="{73FA0AAA-6470-4D0F-AF8E-9A10FC7DB076}"/>
                </a:ext>
              </a:extLst>
            </p:cNvPr>
            <p:cNvSpPr>
              <a:spLocks noEditPoints="1"/>
            </p:cNvSpPr>
            <p:nvPr/>
          </p:nvSpPr>
          <p:spPr bwMode="auto">
            <a:xfrm>
              <a:off x="6366" y="1857"/>
              <a:ext cx="167" cy="95"/>
            </a:xfrm>
            <a:custGeom>
              <a:avLst/>
              <a:gdLst>
                <a:gd name="T0" fmla="*/ 43 w 51"/>
                <a:gd name="T1" fmla="*/ 22 h 29"/>
                <a:gd name="T2" fmla="*/ 2 w 51"/>
                <a:gd name="T3" fmla="*/ 12 h 29"/>
                <a:gd name="T4" fmla="*/ 0 w 51"/>
                <a:gd name="T5" fmla="*/ 11 h 29"/>
                <a:gd name="T6" fmla="*/ 2 w 51"/>
                <a:gd name="T7" fmla="*/ 9 h 29"/>
                <a:gd name="T8" fmla="*/ 22 w 51"/>
                <a:gd name="T9" fmla="*/ 0 h 29"/>
                <a:gd name="T10" fmla="*/ 50 w 51"/>
                <a:gd name="T11" fmla="*/ 14 h 29"/>
                <a:gd name="T12" fmla="*/ 51 w 51"/>
                <a:gd name="T13" fmla="*/ 15 h 29"/>
                <a:gd name="T14" fmla="*/ 50 w 51"/>
                <a:gd name="T15" fmla="*/ 17 h 29"/>
                <a:gd name="T16" fmla="*/ 43 w 51"/>
                <a:gd name="T17" fmla="*/ 22 h 29"/>
                <a:gd name="T18" fmla="*/ 6 w 51"/>
                <a:gd name="T19" fmla="*/ 10 h 29"/>
                <a:gd name="T20" fmla="*/ 46 w 51"/>
                <a:gd name="T21" fmla="*/ 15 h 29"/>
                <a:gd name="T22" fmla="*/ 22 w 51"/>
                <a:gd name="T23" fmla="*/ 4 h 29"/>
                <a:gd name="T24" fmla="*/ 6 w 51"/>
                <a:gd name="T25" fmla="*/ 1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29">
                  <a:moveTo>
                    <a:pt x="43" y="22"/>
                  </a:moveTo>
                  <a:cubicBezTo>
                    <a:pt x="25" y="29"/>
                    <a:pt x="3" y="13"/>
                    <a:pt x="2" y="12"/>
                  </a:cubicBezTo>
                  <a:cubicBezTo>
                    <a:pt x="0" y="11"/>
                    <a:pt x="0" y="11"/>
                    <a:pt x="0" y="11"/>
                  </a:cubicBezTo>
                  <a:cubicBezTo>
                    <a:pt x="2" y="9"/>
                    <a:pt x="2" y="9"/>
                    <a:pt x="2" y="9"/>
                  </a:cubicBezTo>
                  <a:cubicBezTo>
                    <a:pt x="8" y="3"/>
                    <a:pt x="14" y="0"/>
                    <a:pt x="22" y="0"/>
                  </a:cubicBezTo>
                  <a:cubicBezTo>
                    <a:pt x="37" y="0"/>
                    <a:pt x="50" y="14"/>
                    <a:pt x="50" y="14"/>
                  </a:cubicBezTo>
                  <a:cubicBezTo>
                    <a:pt x="51" y="15"/>
                    <a:pt x="51" y="15"/>
                    <a:pt x="51" y="15"/>
                  </a:cubicBezTo>
                  <a:cubicBezTo>
                    <a:pt x="50" y="17"/>
                    <a:pt x="50" y="17"/>
                    <a:pt x="50" y="17"/>
                  </a:cubicBezTo>
                  <a:cubicBezTo>
                    <a:pt x="48" y="19"/>
                    <a:pt x="45" y="20"/>
                    <a:pt x="43" y="22"/>
                  </a:cubicBezTo>
                  <a:close/>
                  <a:moveTo>
                    <a:pt x="6" y="10"/>
                  </a:moveTo>
                  <a:cubicBezTo>
                    <a:pt x="12" y="14"/>
                    <a:pt x="32" y="26"/>
                    <a:pt x="46" y="15"/>
                  </a:cubicBezTo>
                  <a:cubicBezTo>
                    <a:pt x="43" y="12"/>
                    <a:pt x="33" y="4"/>
                    <a:pt x="22" y="4"/>
                  </a:cubicBezTo>
                  <a:cubicBezTo>
                    <a:pt x="16" y="4"/>
                    <a:pt x="11" y="6"/>
                    <a:pt x="6" y="10"/>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588">
              <a:extLst>
                <a:ext uri="{FF2B5EF4-FFF2-40B4-BE49-F238E27FC236}">
                  <a16:creationId xmlns:a16="http://schemas.microsoft.com/office/drawing/2014/main" id="{B46AC582-0250-4F62-BD74-6DD2F2799CC2}"/>
                </a:ext>
              </a:extLst>
            </p:cNvPr>
            <p:cNvSpPr>
              <a:spLocks/>
            </p:cNvSpPr>
            <p:nvPr/>
          </p:nvSpPr>
          <p:spPr bwMode="auto">
            <a:xfrm>
              <a:off x="6297" y="2037"/>
              <a:ext cx="134" cy="111"/>
            </a:xfrm>
            <a:custGeom>
              <a:avLst/>
              <a:gdLst>
                <a:gd name="T0" fmla="*/ 0 w 41"/>
                <a:gd name="T1" fmla="*/ 29 h 34"/>
                <a:gd name="T2" fmla="*/ 41 w 41"/>
                <a:gd name="T3" fmla="*/ 10 h 34"/>
                <a:gd name="T4" fmla="*/ 0 w 41"/>
                <a:gd name="T5" fmla="*/ 29 h 34"/>
              </a:gdLst>
              <a:ahLst/>
              <a:cxnLst>
                <a:cxn ang="0">
                  <a:pos x="T0" y="T1"/>
                </a:cxn>
                <a:cxn ang="0">
                  <a:pos x="T2" y="T3"/>
                </a:cxn>
                <a:cxn ang="0">
                  <a:pos x="T4" y="T5"/>
                </a:cxn>
              </a:cxnLst>
              <a:rect l="0" t="0" r="r" b="b"/>
              <a:pathLst>
                <a:path w="41" h="34">
                  <a:moveTo>
                    <a:pt x="0" y="29"/>
                  </a:moveTo>
                  <a:cubicBezTo>
                    <a:pt x="0" y="29"/>
                    <a:pt x="35" y="34"/>
                    <a:pt x="41" y="10"/>
                  </a:cubicBezTo>
                  <a:cubicBezTo>
                    <a:pt x="41" y="10"/>
                    <a:pt x="7" y="0"/>
                    <a:pt x="0" y="29"/>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4" name="Freeform 589">
              <a:extLst>
                <a:ext uri="{FF2B5EF4-FFF2-40B4-BE49-F238E27FC236}">
                  <a16:creationId xmlns:a16="http://schemas.microsoft.com/office/drawing/2014/main" id="{38FFD20F-CFF3-4193-B9F5-8912EEC0E65C}"/>
                </a:ext>
              </a:extLst>
            </p:cNvPr>
            <p:cNvSpPr>
              <a:spLocks noEditPoints="1"/>
            </p:cNvSpPr>
            <p:nvPr/>
          </p:nvSpPr>
          <p:spPr bwMode="auto">
            <a:xfrm>
              <a:off x="6291" y="2047"/>
              <a:ext cx="150" cy="98"/>
            </a:xfrm>
            <a:custGeom>
              <a:avLst/>
              <a:gdLst>
                <a:gd name="T0" fmla="*/ 30 w 46"/>
                <a:gd name="T1" fmla="*/ 25 h 30"/>
                <a:gd name="T2" fmla="*/ 2 w 46"/>
                <a:gd name="T3" fmla="*/ 28 h 30"/>
                <a:gd name="T4" fmla="*/ 0 w 46"/>
                <a:gd name="T5" fmla="*/ 28 h 30"/>
                <a:gd name="T6" fmla="*/ 0 w 46"/>
                <a:gd name="T7" fmla="*/ 26 h 30"/>
                <a:gd name="T8" fmla="*/ 13 w 46"/>
                <a:gd name="T9" fmla="*/ 8 h 30"/>
                <a:gd name="T10" fmla="*/ 44 w 46"/>
                <a:gd name="T11" fmla="*/ 6 h 30"/>
                <a:gd name="T12" fmla="*/ 46 w 46"/>
                <a:gd name="T13" fmla="*/ 6 h 30"/>
                <a:gd name="T14" fmla="*/ 45 w 46"/>
                <a:gd name="T15" fmla="*/ 8 h 30"/>
                <a:gd name="T16" fmla="*/ 30 w 46"/>
                <a:gd name="T17" fmla="*/ 25 h 30"/>
                <a:gd name="T18" fmla="*/ 4 w 46"/>
                <a:gd name="T19" fmla="*/ 25 h 30"/>
                <a:gd name="T20" fmla="*/ 41 w 46"/>
                <a:gd name="T21" fmla="*/ 9 h 30"/>
                <a:gd name="T22" fmla="*/ 14 w 46"/>
                <a:gd name="T23" fmla="*/ 11 h 30"/>
                <a:gd name="T24" fmla="*/ 4 w 46"/>
                <a:gd name="T25"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30">
                  <a:moveTo>
                    <a:pt x="30" y="25"/>
                  </a:moveTo>
                  <a:cubicBezTo>
                    <a:pt x="17" y="30"/>
                    <a:pt x="3" y="28"/>
                    <a:pt x="2" y="28"/>
                  </a:cubicBezTo>
                  <a:cubicBezTo>
                    <a:pt x="0" y="28"/>
                    <a:pt x="0" y="28"/>
                    <a:pt x="0" y="28"/>
                  </a:cubicBezTo>
                  <a:cubicBezTo>
                    <a:pt x="0" y="26"/>
                    <a:pt x="0" y="26"/>
                    <a:pt x="0" y="26"/>
                  </a:cubicBezTo>
                  <a:cubicBezTo>
                    <a:pt x="2" y="18"/>
                    <a:pt x="6" y="12"/>
                    <a:pt x="13" y="8"/>
                  </a:cubicBezTo>
                  <a:cubicBezTo>
                    <a:pt x="26" y="0"/>
                    <a:pt x="43" y="5"/>
                    <a:pt x="44" y="6"/>
                  </a:cubicBezTo>
                  <a:cubicBezTo>
                    <a:pt x="46" y="6"/>
                    <a:pt x="46" y="6"/>
                    <a:pt x="46" y="6"/>
                  </a:cubicBezTo>
                  <a:cubicBezTo>
                    <a:pt x="45" y="8"/>
                    <a:pt x="45" y="8"/>
                    <a:pt x="45" y="8"/>
                  </a:cubicBezTo>
                  <a:cubicBezTo>
                    <a:pt x="43" y="17"/>
                    <a:pt x="36" y="22"/>
                    <a:pt x="30" y="25"/>
                  </a:cubicBezTo>
                  <a:close/>
                  <a:moveTo>
                    <a:pt x="4" y="25"/>
                  </a:moveTo>
                  <a:cubicBezTo>
                    <a:pt x="11" y="25"/>
                    <a:pt x="35" y="25"/>
                    <a:pt x="41" y="9"/>
                  </a:cubicBezTo>
                  <a:cubicBezTo>
                    <a:pt x="36" y="8"/>
                    <a:pt x="24" y="6"/>
                    <a:pt x="14" y="11"/>
                  </a:cubicBezTo>
                  <a:cubicBezTo>
                    <a:pt x="9" y="14"/>
                    <a:pt x="6" y="19"/>
                    <a:pt x="4" y="25"/>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Freeform 590">
              <a:extLst>
                <a:ext uri="{FF2B5EF4-FFF2-40B4-BE49-F238E27FC236}">
                  <a16:creationId xmlns:a16="http://schemas.microsoft.com/office/drawing/2014/main" id="{D45E8FA9-B4BB-4C27-8875-19C964C040D4}"/>
                </a:ext>
              </a:extLst>
            </p:cNvPr>
            <p:cNvSpPr>
              <a:spLocks/>
            </p:cNvSpPr>
            <p:nvPr/>
          </p:nvSpPr>
          <p:spPr bwMode="auto">
            <a:xfrm>
              <a:off x="6199" y="1150"/>
              <a:ext cx="707" cy="1600"/>
            </a:xfrm>
            <a:custGeom>
              <a:avLst/>
              <a:gdLst>
                <a:gd name="T0" fmla="*/ 18 w 216"/>
                <a:gd name="T1" fmla="*/ 489 h 489"/>
                <a:gd name="T2" fmla="*/ 14 w 216"/>
                <a:gd name="T3" fmla="*/ 489 h 489"/>
                <a:gd name="T4" fmla="*/ 104 w 216"/>
                <a:gd name="T5" fmla="*/ 129 h 489"/>
                <a:gd name="T6" fmla="*/ 214 w 216"/>
                <a:gd name="T7" fmla="*/ 0 h 489"/>
                <a:gd name="T8" fmla="*/ 216 w 216"/>
                <a:gd name="T9" fmla="*/ 2 h 489"/>
                <a:gd name="T10" fmla="*/ 107 w 216"/>
                <a:gd name="T11" fmla="*/ 131 h 489"/>
                <a:gd name="T12" fmla="*/ 18 w 216"/>
                <a:gd name="T13" fmla="*/ 489 h 489"/>
              </a:gdLst>
              <a:ahLst/>
              <a:cxnLst>
                <a:cxn ang="0">
                  <a:pos x="T0" y="T1"/>
                </a:cxn>
                <a:cxn ang="0">
                  <a:pos x="T2" y="T3"/>
                </a:cxn>
                <a:cxn ang="0">
                  <a:pos x="T4" y="T5"/>
                </a:cxn>
                <a:cxn ang="0">
                  <a:pos x="T6" y="T7"/>
                </a:cxn>
                <a:cxn ang="0">
                  <a:pos x="T8" y="T9"/>
                </a:cxn>
                <a:cxn ang="0">
                  <a:pos x="T10" y="T11"/>
                </a:cxn>
                <a:cxn ang="0">
                  <a:pos x="T12" y="T13"/>
                </a:cxn>
              </a:cxnLst>
              <a:rect l="0" t="0" r="r" b="b"/>
              <a:pathLst>
                <a:path w="216" h="489">
                  <a:moveTo>
                    <a:pt x="18" y="489"/>
                  </a:moveTo>
                  <a:cubicBezTo>
                    <a:pt x="14" y="489"/>
                    <a:pt x="14" y="489"/>
                    <a:pt x="14" y="489"/>
                  </a:cubicBezTo>
                  <a:cubicBezTo>
                    <a:pt x="0" y="330"/>
                    <a:pt x="56" y="205"/>
                    <a:pt x="104" y="129"/>
                  </a:cubicBezTo>
                  <a:cubicBezTo>
                    <a:pt x="157" y="46"/>
                    <a:pt x="214" y="0"/>
                    <a:pt x="214" y="0"/>
                  </a:cubicBezTo>
                  <a:cubicBezTo>
                    <a:pt x="216" y="2"/>
                    <a:pt x="216" y="2"/>
                    <a:pt x="216" y="2"/>
                  </a:cubicBezTo>
                  <a:cubicBezTo>
                    <a:pt x="216" y="3"/>
                    <a:pt x="160" y="48"/>
                    <a:pt x="107" y="131"/>
                  </a:cubicBezTo>
                  <a:cubicBezTo>
                    <a:pt x="59" y="207"/>
                    <a:pt x="4" y="331"/>
                    <a:pt x="18" y="489"/>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60" name="Freeform 591">
              <a:extLst>
                <a:ext uri="{FF2B5EF4-FFF2-40B4-BE49-F238E27FC236}">
                  <a16:creationId xmlns:a16="http://schemas.microsoft.com/office/drawing/2014/main" id="{BCFC7BE5-D780-42D3-B4FA-88769200C158}"/>
                </a:ext>
              </a:extLst>
            </p:cNvPr>
            <p:cNvSpPr>
              <a:spLocks/>
            </p:cNvSpPr>
            <p:nvPr/>
          </p:nvSpPr>
          <p:spPr bwMode="auto">
            <a:xfrm>
              <a:off x="-50" y="859"/>
              <a:ext cx="1871" cy="1895"/>
            </a:xfrm>
            <a:custGeom>
              <a:avLst/>
              <a:gdLst>
                <a:gd name="T0" fmla="*/ 115 w 572"/>
                <a:gd name="T1" fmla="*/ 578 h 579"/>
                <a:gd name="T2" fmla="*/ 572 w 572"/>
                <a:gd name="T3" fmla="*/ 579 h 579"/>
                <a:gd name="T4" fmla="*/ 452 w 572"/>
                <a:gd name="T5" fmla="*/ 145 h 579"/>
                <a:gd name="T6" fmla="*/ 400 w 572"/>
                <a:gd name="T7" fmla="*/ 242 h 579"/>
                <a:gd name="T8" fmla="*/ 225 w 572"/>
                <a:gd name="T9" fmla="*/ 14 h 579"/>
                <a:gd name="T10" fmla="*/ 235 w 572"/>
                <a:gd name="T11" fmla="*/ 250 h 579"/>
                <a:gd name="T12" fmla="*/ 127 w 572"/>
                <a:gd name="T13" fmla="*/ 176 h 579"/>
                <a:gd name="T14" fmla="*/ 187 w 572"/>
                <a:gd name="T15" fmla="*/ 377 h 579"/>
                <a:gd name="T16" fmla="*/ 37 w 572"/>
                <a:gd name="T17" fmla="*/ 351 h 579"/>
                <a:gd name="T18" fmla="*/ 177 w 572"/>
                <a:gd name="T19" fmla="*/ 511 h 579"/>
                <a:gd name="T20" fmla="*/ 115 w 572"/>
                <a:gd name="T21" fmla="*/ 578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2" h="579">
                  <a:moveTo>
                    <a:pt x="115" y="578"/>
                  </a:moveTo>
                  <a:cubicBezTo>
                    <a:pt x="572" y="579"/>
                    <a:pt x="572" y="579"/>
                    <a:pt x="572" y="579"/>
                  </a:cubicBezTo>
                  <a:cubicBezTo>
                    <a:pt x="572" y="579"/>
                    <a:pt x="526" y="161"/>
                    <a:pt x="452" y="145"/>
                  </a:cubicBezTo>
                  <a:cubicBezTo>
                    <a:pt x="379" y="130"/>
                    <a:pt x="456" y="236"/>
                    <a:pt x="400" y="242"/>
                  </a:cubicBezTo>
                  <a:cubicBezTo>
                    <a:pt x="345" y="248"/>
                    <a:pt x="331" y="0"/>
                    <a:pt x="225" y="14"/>
                  </a:cubicBezTo>
                  <a:cubicBezTo>
                    <a:pt x="119" y="28"/>
                    <a:pt x="281" y="218"/>
                    <a:pt x="235" y="250"/>
                  </a:cubicBezTo>
                  <a:cubicBezTo>
                    <a:pt x="189" y="282"/>
                    <a:pt x="187" y="154"/>
                    <a:pt x="127" y="176"/>
                  </a:cubicBezTo>
                  <a:cubicBezTo>
                    <a:pt x="67" y="198"/>
                    <a:pt x="215" y="365"/>
                    <a:pt x="187" y="377"/>
                  </a:cubicBezTo>
                  <a:cubicBezTo>
                    <a:pt x="159" y="389"/>
                    <a:pt x="75" y="314"/>
                    <a:pt x="37" y="351"/>
                  </a:cubicBezTo>
                  <a:cubicBezTo>
                    <a:pt x="0" y="389"/>
                    <a:pt x="177" y="477"/>
                    <a:pt x="177" y="511"/>
                  </a:cubicBezTo>
                  <a:cubicBezTo>
                    <a:pt x="177" y="545"/>
                    <a:pt x="91" y="512"/>
                    <a:pt x="115" y="578"/>
                  </a:cubicBezTo>
                  <a:close/>
                </a:path>
              </a:pathLst>
            </a:custGeom>
            <a:solidFill>
              <a:srgbClr val="5ACF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61" name="Freeform 592">
              <a:extLst>
                <a:ext uri="{FF2B5EF4-FFF2-40B4-BE49-F238E27FC236}">
                  <a16:creationId xmlns:a16="http://schemas.microsoft.com/office/drawing/2014/main" id="{89BB5EDE-64B5-4E5D-BDF0-5890B0A2960E}"/>
                </a:ext>
              </a:extLst>
            </p:cNvPr>
            <p:cNvSpPr>
              <a:spLocks/>
            </p:cNvSpPr>
            <p:nvPr/>
          </p:nvSpPr>
          <p:spPr bwMode="auto">
            <a:xfrm>
              <a:off x="686" y="904"/>
              <a:ext cx="657" cy="1843"/>
            </a:xfrm>
            <a:custGeom>
              <a:avLst/>
              <a:gdLst>
                <a:gd name="T0" fmla="*/ 0 w 201"/>
                <a:gd name="T1" fmla="*/ 0 h 563"/>
                <a:gd name="T2" fmla="*/ 201 w 201"/>
                <a:gd name="T3" fmla="*/ 563 h 563"/>
              </a:gdLst>
              <a:ahLst/>
              <a:cxnLst>
                <a:cxn ang="0">
                  <a:pos x="T0" y="T1"/>
                </a:cxn>
                <a:cxn ang="0">
                  <a:pos x="T2" y="T3"/>
                </a:cxn>
              </a:cxnLst>
              <a:rect l="0" t="0" r="r" b="b"/>
              <a:pathLst>
                <a:path w="201" h="563">
                  <a:moveTo>
                    <a:pt x="0" y="0"/>
                  </a:moveTo>
                  <a:cubicBezTo>
                    <a:pt x="0" y="0"/>
                    <a:pt x="146" y="214"/>
                    <a:pt x="201" y="563"/>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62" name="Freeform 593">
              <a:extLst>
                <a:ext uri="{FF2B5EF4-FFF2-40B4-BE49-F238E27FC236}">
                  <a16:creationId xmlns:a16="http://schemas.microsoft.com/office/drawing/2014/main" id="{3294E9B5-54F2-41BF-AF50-1AA8933A1E31}"/>
                </a:ext>
              </a:extLst>
            </p:cNvPr>
            <p:cNvSpPr>
              <a:spLocks/>
            </p:cNvSpPr>
            <p:nvPr/>
          </p:nvSpPr>
          <p:spPr bwMode="auto">
            <a:xfrm>
              <a:off x="365" y="1435"/>
              <a:ext cx="569" cy="1312"/>
            </a:xfrm>
            <a:custGeom>
              <a:avLst/>
              <a:gdLst>
                <a:gd name="T0" fmla="*/ 0 w 174"/>
                <a:gd name="T1" fmla="*/ 0 h 401"/>
                <a:gd name="T2" fmla="*/ 174 w 174"/>
                <a:gd name="T3" fmla="*/ 401 h 401"/>
              </a:gdLst>
              <a:ahLst/>
              <a:cxnLst>
                <a:cxn ang="0">
                  <a:pos x="T0" y="T1"/>
                </a:cxn>
                <a:cxn ang="0">
                  <a:pos x="T2" y="T3"/>
                </a:cxn>
              </a:cxnLst>
              <a:rect l="0" t="0" r="r" b="b"/>
              <a:pathLst>
                <a:path w="174" h="401">
                  <a:moveTo>
                    <a:pt x="0" y="0"/>
                  </a:moveTo>
                  <a:cubicBezTo>
                    <a:pt x="0" y="0"/>
                    <a:pt x="157" y="249"/>
                    <a:pt x="174" y="401"/>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63" name="Freeform 594">
              <a:extLst>
                <a:ext uri="{FF2B5EF4-FFF2-40B4-BE49-F238E27FC236}">
                  <a16:creationId xmlns:a16="http://schemas.microsoft.com/office/drawing/2014/main" id="{CA801EB4-8411-4923-9D41-C53FE2536452}"/>
                </a:ext>
              </a:extLst>
            </p:cNvPr>
            <p:cNvSpPr>
              <a:spLocks/>
            </p:cNvSpPr>
            <p:nvPr/>
          </p:nvSpPr>
          <p:spPr bwMode="auto">
            <a:xfrm>
              <a:off x="71" y="2007"/>
              <a:ext cx="808" cy="491"/>
            </a:xfrm>
            <a:custGeom>
              <a:avLst/>
              <a:gdLst>
                <a:gd name="T0" fmla="*/ 0 w 247"/>
                <a:gd name="T1" fmla="*/ 0 h 150"/>
                <a:gd name="T2" fmla="*/ 247 w 247"/>
                <a:gd name="T3" fmla="*/ 150 h 150"/>
              </a:gdLst>
              <a:ahLst/>
              <a:cxnLst>
                <a:cxn ang="0">
                  <a:pos x="T0" y="T1"/>
                </a:cxn>
                <a:cxn ang="0">
                  <a:pos x="T2" y="T3"/>
                </a:cxn>
              </a:cxnLst>
              <a:rect l="0" t="0" r="r" b="b"/>
              <a:pathLst>
                <a:path w="247" h="150">
                  <a:moveTo>
                    <a:pt x="0" y="0"/>
                  </a:moveTo>
                  <a:cubicBezTo>
                    <a:pt x="0" y="0"/>
                    <a:pt x="158" y="69"/>
                    <a:pt x="247" y="150"/>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64" name="Freeform 595">
              <a:extLst>
                <a:ext uri="{FF2B5EF4-FFF2-40B4-BE49-F238E27FC236}">
                  <a16:creationId xmlns:a16="http://schemas.microsoft.com/office/drawing/2014/main" id="{C4333F73-E740-445A-B991-547879BB7D57}"/>
                </a:ext>
              </a:extLst>
            </p:cNvPr>
            <p:cNvSpPr>
              <a:spLocks/>
            </p:cNvSpPr>
            <p:nvPr/>
          </p:nvSpPr>
          <p:spPr bwMode="auto">
            <a:xfrm>
              <a:off x="1278" y="1330"/>
              <a:ext cx="268" cy="1080"/>
            </a:xfrm>
            <a:custGeom>
              <a:avLst/>
              <a:gdLst>
                <a:gd name="T0" fmla="*/ 35 w 82"/>
                <a:gd name="T1" fmla="*/ 0 h 330"/>
                <a:gd name="T2" fmla="*/ 0 w 82"/>
                <a:gd name="T3" fmla="*/ 330 h 330"/>
              </a:gdLst>
              <a:ahLst/>
              <a:cxnLst>
                <a:cxn ang="0">
                  <a:pos x="T0" y="T1"/>
                </a:cxn>
                <a:cxn ang="0">
                  <a:pos x="T2" y="T3"/>
                </a:cxn>
              </a:cxnLst>
              <a:rect l="0" t="0" r="r" b="b"/>
              <a:pathLst>
                <a:path w="82" h="330">
                  <a:moveTo>
                    <a:pt x="35" y="0"/>
                  </a:moveTo>
                  <a:cubicBezTo>
                    <a:pt x="35" y="0"/>
                    <a:pt x="82" y="196"/>
                    <a:pt x="0" y="330"/>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65" name="Freeform 596">
              <a:extLst>
                <a:ext uri="{FF2B5EF4-FFF2-40B4-BE49-F238E27FC236}">
                  <a16:creationId xmlns:a16="http://schemas.microsoft.com/office/drawing/2014/main" id="{E784AC79-BBFC-4923-B42D-6AB0CC0D3787}"/>
                </a:ext>
              </a:extLst>
            </p:cNvPr>
            <p:cNvSpPr>
              <a:spLocks/>
            </p:cNvSpPr>
            <p:nvPr/>
          </p:nvSpPr>
          <p:spPr bwMode="auto">
            <a:xfrm>
              <a:off x="598" y="1029"/>
              <a:ext cx="349" cy="301"/>
            </a:xfrm>
            <a:custGeom>
              <a:avLst/>
              <a:gdLst>
                <a:gd name="T0" fmla="*/ 0 w 107"/>
                <a:gd name="T1" fmla="*/ 49 h 92"/>
                <a:gd name="T2" fmla="*/ 97 w 107"/>
                <a:gd name="T3" fmla="*/ 92 h 92"/>
                <a:gd name="T4" fmla="*/ 97 w 107"/>
                <a:gd name="T5" fmla="*/ 0 h 92"/>
              </a:gdLst>
              <a:ahLst/>
              <a:cxnLst>
                <a:cxn ang="0">
                  <a:pos x="T0" y="T1"/>
                </a:cxn>
                <a:cxn ang="0">
                  <a:pos x="T2" y="T3"/>
                </a:cxn>
                <a:cxn ang="0">
                  <a:pos x="T4" y="T5"/>
                </a:cxn>
              </a:cxnLst>
              <a:rect l="0" t="0" r="r" b="b"/>
              <a:pathLst>
                <a:path w="107" h="92">
                  <a:moveTo>
                    <a:pt x="0" y="49"/>
                  </a:moveTo>
                  <a:cubicBezTo>
                    <a:pt x="0" y="49"/>
                    <a:pt x="57" y="50"/>
                    <a:pt x="97" y="92"/>
                  </a:cubicBezTo>
                  <a:cubicBezTo>
                    <a:pt x="97" y="92"/>
                    <a:pt x="107" y="51"/>
                    <a:pt x="97" y="0"/>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66" name="Freeform 597">
              <a:extLst>
                <a:ext uri="{FF2B5EF4-FFF2-40B4-BE49-F238E27FC236}">
                  <a16:creationId xmlns:a16="http://schemas.microsoft.com/office/drawing/2014/main" id="{C229B0F3-4745-4B1D-9FF4-3DE907AA4744}"/>
                </a:ext>
              </a:extLst>
            </p:cNvPr>
            <p:cNvSpPr>
              <a:spLocks/>
            </p:cNvSpPr>
            <p:nvPr/>
          </p:nvSpPr>
          <p:spPr bwMode="auto">
            <a:xfrm>
              <a:off x="483" y="1674"/>
              <a:ext cx="196" cy="307"/>
            </a:xfrm>
            <a:custGeom>
              <a:avLst/>
              <a:gdLst>
                <a:gd name="T0" fmla="*/ 45 w 60"/>
                <a:gd name="T1" fmla="*/ 0 h 94"/>
                <a:gd name="T2" fmla="*/ 56 w 60"/>
                <a:gd name="T3" fmla="*/ 94 h 94"/>
                <a:gd name="T4" fmla="*/ 0 w 60"/>
                <a:gd name="T5" fmla="*/ 63 h 94"/>
              </a:gdLst>
              <a:ahLst/>
              <a:cxnLst>
                <a:cxn ang="0">
                  <a:pos x="T0" y="T1"/>
                </a:cxn>
                <a:cxn ang="0">
                  <a:pos x="T2" y="T3"/>
                </a:cxn>
                <a:cxn ang="0">
                  <a:pos x="T4" y="T5"/>
                </a:cxn>
              </a:cxnLst>
              <a:rect l="0" t="0" r="r" b="b"/>
              <a:pathLst>
                <a:path w="60" h="94">
                  <a:moveTo>
                    <a:pt x="45" y="0"/>
                  </a:moveTo>
                  <a:cubicBezTo>
                    <a:pt x="45" y="0"/>
                    <a:pt x="60" y="54"/>
                    <a:pt x="56" y="94"/>
                  </a:cubicBezTo>
                  <a:cubicBezTo>
                    <a:pt x="56" y="94"/>
                    <a:pt x="20" y="79"/>
                    <a:pt x="0" y="63"/>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67" name="Freeform 598">
              <a:extLst>
                <a:ext uri="{FF2B5EF4-FFF2-40B4-BE49-F238E27FC236}">
                  <a16:creationId xmlns:a16="http://schemas.microsoft.com/office/drawing/2014/main" id="{E7579880-E0DD-4A4D-BD7E-A790CD29E943}"/>
                </a:ext>
              </a:extLst>
            </p:cNvPr>
            <p:cNvSpPr>
              <a:spLocks/>
            </p:cNvSpPr>
            <p:nvPr/>
          </p:nvSpPr>
          <p:spPr bwMode="auto">
            <a:xfrm>
              <a:off x="166" y="2135"/>
              <a:ext cx="176" cy="69"/>
            </a:xfrm>
            <a:custGeom>
              <a:avLst/>
              <a:gdLst>
                <a:gd name="T0" fmla="*/ 0 w 54"/>
                <a:gd name="T1" fmla="*/ 21 h 21"/>
                <a:gd name="T2" fmla="*/ 54 w 54"/>
                <a:gd name="T3" fmla="*/ 2 h 21"/>
              </a:gdLst>
              <a:ahLst/>
              <a:cxnLst>
                <a:cxn ang="0">
                  <a:pos x="T0" y="T1"/>
                </a:cxn>
                <a:cxn ang="0">
                  <a:pos x="T2" y="T3"/>
                </a:cxn>
              </a:cxnLst>
              <a:rect l="0" t="0" r="r" b="b"/>
              <a:pathLst>
                <a:path w="54" h="21">
                  <a:moveTo>
                    <a:pt x="0" y="21"/>
                  </a:moveTo>
                  <a:cubicBezTo>
                    <a:pt x="0" y="21"/>
                    <a:pt x="18" y="0"/>
                    <a:pt x="54" y="2"/>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68" name="Freeform 599">
              <a:extLst>
                <a:ext uri="{FF2B5EF4-FFF2-40B4-BE49-F238E27FC236}">
                  <a16:creationId xmlns:a16="http://schemas.microsoft.com/office/drawing/2014/main" id="{D73B5C9D-58C1-4E9B-BCAA-C7187DF1841D}"/>
                </a:ext>
              </a:extLst>
            </p:cNvPr>
            <p:cNvSpPr>
              <a:spLocks/>
            </p:cNvSpPr>
            <p:nvPr/>
          </p:nvSpPr>
          <p:spPr bwMode="auto">
            <a:xfrm>
              <a:off x="395" y="2279"/>
              <a:ext cx="189" cy="105"/>
            </a:xfrm>
            <a:custGeom>
              <a:avLst/>
              <a:gdLst>
                <a:gd name="T0" fmla="*/ 0 w 58"/>
                <a:gd name="T1" fmla="*/ 32 h 32"/>
                <a:gd name="T2" fmla="*/ 58 w 58"/>
                <a:gd name="T3" fmla="*/ 0 h 32"/>
              </a:gdLst>
              <a:ahLst/>
              <a:cxnLst>
                <a:cxn ang="0">
                  <a:pos x="T0" y="T1"/>
                </a:cxn>
                <a:cxn ang="0">
                  <a:pos x="T2" y="T3"/>
                </a:cxn>
              </a:cxnLst>
              <a:rect l="0" t="0" r="r" b="b"/>
              <a:pathLst>
                <a:path w="58" h="32">
                  <a:moveTo>
                    <a:pt x="0" y="32"/>
                  </a:moveTo>
                  <a:cubicBezTo>
                    <a:pt x="0" y="32"/>
                    <a:pt x="39" y="4"/>
                    <a:pt x="58" y="0"/>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69" name="Freeform 600">
              <a:extLst>
                <a:ext uri="{FF2B5EF4-FFF2-40B4-BE49-F238E27FC236}">
                  <a16:creationId xmlns:a16="http://schemas.microsoft.com/office/drawing/2014/main" id="{15EC4ED6-B0F3-4926-A0CB-AF33D42EB921}"/>
                </a:ext>
              </a:extLst>
            </p:cNvPr>
            <p:cNvSpPr>
              <a:spLocks/>
            </p:cNvSpPr>
            <p:nvPr/>
          </p:nvSpPr>
          <p:spPr bwMode="auto">
            <a:xfrm>
              <a:off x="352" y="1634"/>
              <a:ext cx="160" cy="56"/>
            </a:xfrm>
            <a:custGeom>
              <a:avLst/>
              <a:gdLst>
                <a:gd name="T0" fmla="*/ 0 w 49"/>
                <a:gd name="T1" fmla="*/ 0 h 17"/>
                <a:gd name="T2" fmla="*/ 49 w 49"/>
                <a:gd name="T3" fmla="*/ 17 h 17"/>
              </a:gdLst>
              <a:ahLst/>
              <a:cxnLst>
                <a:cxn ang="0">
                  <a:pos x="T0" y="T1"/>
                </a:cxn>
                <a:cxn ang="0">
                  <a:pos x="T2" y="T3"/>
                </a:cxn>
              </a:cxnLst>
              <a:rect l="0" t="0" r="r" b="b"/>
              <a:pathLst>
                <a:path w="49" h="17">
                  <a:moveTo>
                    <a:pt x="0" y="0"/>
                  </a:moveTo>
                  <a:cubicBezTo>
                    <a:pt x="0" y="0"/>
                    <a:pt x="29" y="14"/>
                    <a:pt x="49" y="17"/>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70" name="Freeform 601">
              <a:extLst>
                <a:ext uri="{FF2B5EF4-FFF2-40B4-BE49-F238E27FC236}">
                  <a16:creationId xmlns:a16="http://schemas.microsoft.com/office/drawing/2014/main" id="{DE64247E-4C51-43C1-8A74-9AE4F1149BE3}"/>
                </a:ext>
              </a:extLst>
            </p:cNvPr>
            <p:cNvSpPr>
              <a:spLocks/>
            </p:cNvSpPr>
            <p:nvPr/>
          </p:nvSpPr>
          <p:spPr bwMode="auto">
            <a:xfrm>
              <a:off x="787" y="2007"/>
              <a:ext cx="79" cy="246"/>
            </a:xfrm>
            <a:custGeom>
              <a:avLst/>
              <a:gdLst>
                <a:gd name="T0" fmla="*/ 0 w 24"/>
                <a:gd name="T1" fmla="*/ 75 h 75"/>
                <a:gd name="T2" fmla="*/ 24 w 24"/>
                <a:gd name="T3" fmla="*/ 0 h 75"/>
              </a:gdLst>
              <a:ahLst/>
              <a:cxnLst>
                <a:cxn ang="0">
                  <a:pos x="T0" y="T1"/>
                </a:cxn>
                <a:cxn ang="0">
                  <a:pos x="T2" y="T3"/>
                </a:cxn>
              </a:cxnLst>
              <a:rect l="0" t="0" r="r" b="b"/>
              <a:pathLst>
                <a:path w="24" h="75">
                  <a:moveTo>
                    <a:pt x="0" y="75"/>
                  </a:moveTo>
                  <a:cubicBezTo>
                    <a:pt x="0" y="75"/>
                    <a:pt x="19" y="49"/>
                    <a:pt x="24" y="0"/>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71" name="Freeform 602">
              <a:extLst>
                <a:ext uri="{FF2B5EF4-FFF2-40B4-BE49-F238E27FC236}">
                  <a16:creationId xmlns:a16="http://schemas.microsoft.com/office/drawing/2014/main" id="{435A7C68-E56A-4714-88EF-DB260F7A5530}"/>
                </a:ext>
              </a:extLst>
            </p:cNvPr>
            <p:cNvSpPr>
              <a:spLocks/>
            </p:cNvSpPr>
            <p:nvPr/>
          </p:nvSpPr>
          <p:spPr bwMode="auto">
            <a:xfrm>
              <a:off x="866" y="1634"/>
              <a:ext cx="359" cy="226"/>
            </a:xfrm>
            <a:custGeom>
              <a:avLst/>
              <a:gdLst>
                <a:gd name="T0" fmla="*/ 0 w 110"/>
                <a:gd name="T1" fmla="*/ 44 h 69"/>
                <a:gd name="T2" fmla="*/ 79 w 110"/>
                <a:gd name="T3" fmla="*/ 69 h 69"/>
                <a:gd name="T4" fmla="*/ 106 w 110"/>
                <a:gd name="T5" fmla="*/ 0 h 69"/>
              </a:gdLst>
              <a:ahLst/>
              <a:cxnLst>
                <a:cxn ang="0">
                  <a:pos x="T0" y="T1"/>
                </a:cxn>
                <a:cxn ang="0">
                  <a:pos x="T2" y="T3"/>
                </a:cxn>
                <a:cxn ang="0">
                  <a:pos x="T4" y="T5"/>
                </a:cxn>
              </a:cxnLst>
              <a:rect l="0" t="0" r="r" b="b"/>
              <a:pathLst>
                <a:path w="110" h="69">
                  <a:moveTo>
                    <a:pt x="0" y="44"/>
                  </a:moveTo>
                  <a:cubicBezTo>
                    <a:pt x="0" y="44"/>
                    <a:pt x="33" y="66"/>
                    <a:pt x="79" y="69"/>
                  </a:cubicBezTo>
                  <a:cubicBezTo>
                    <a:pt x="79" y="69"/>
                    <a:pt x="110" y="43"/>
                    <a:pt x="106" y="0"/>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72" name="Freeform 603">
              <a:extLst>
                <a:ext uri="{FF2B5EF4-FFF2-40B4-BE49-F238E27FC236}">
                  <a16:creationId xmlns:a16="http://schemas.microsoft.com/office/drawing/2014/main" id="{53D2CA1A-B29C-4DFE-832F-E7E5B8861700}"/>
                </a:ext>
              </a:extLst>
            </p:cNvPr>
            <p:cNvSpPr>
              <a:spLocks/>
            </p:cNvSpPr>
            <p:nvPr/>
          </p:nvSpPr>
          <p:spPr bwMode="auto">
            <a:xfrm>
              <a:off x="1029" y="2171"/>
              <a:ext cx="213" cy="82"/>
            </a:xfrm>
            <a:custGeom>
              <a:avLst/>
              <a:gdLst>
                <a:gd name="T0" fmla="*/ 0 w 65"/>
                <a:gd name="T1" fmla="*/ 0 h 25"/>
                <a:gd name="T2" fmla="*/ 65 w 65"/>
                <a:gd name="T3" fmla="*/ 25 h 25"/>
              </a:gdLst>
              <a:ahLst/>
              <a:cxnLst>
                <a:cxn ang="0">
                  <a:pos x="T0" y="T1"/>
                </a:cxn>
                <a:cxn ang="0">
                  <a:pos x="T2" y="T3"/>
                </a:cxn>
              </a:cxnLst>
              <a:rect l="0" t="0" r="r" b="b"/>
              <a:pathLst>
                <a:path w="65" h="25">
                  <a:moveTo>
                    <a:pt x="0" y="0"/>
                  </a:moveTo>
                  <a:cubicBezTo>
                    <a:pt x="0" y="0"/>
                    <a:pt x="40" y="3"/>
                    <a:pt x="65" y="25"/>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73" name="Freeform 604">
              <a:extLst>
                <a:ext uri="{FF2B5EF4-FFF2-40B4-BE49-F238E27FC236}">
                  <a16:creationId xmlns:a16="http://schemas.microsoft.com/office/drawing/2014/main" id="{7ECD9DEB-426B-422D-9CFB-7A230BDB19D5}"/>
                </a:ext>
              </a:extLst>
            </p:cNvPr>
            <p:cNvSpPr>
              <a:spLocks/>
            </p:cNvSpPr>
            <p:nvPr/>
          </p:nvSpPr>
          <p:spPr bwMode="auto">
            <a:xfrm>
              <a:off x="1016" y="1369"/>
              <a:ext cx="59" cy="197"/>
            </a:xfrm>
            <a:custGeom>
              <a:avLst/>
              <a:gdLst>
                <a:gd name="T0" fmla="*/ 18 w 18"/>
                <a:gd name="T1" fmla="*/ 0 h 60"/>
                <a:gd name="T2" fmla="*/ 0 w 18"/>
                <a:gd name="T3" fmla="*/ 60 h 60"/>
              </a:gdLst>
              <a:ahLst/>
              <a:cxnLst>
                <a:cxn ang="0">
                  <a:pos x="T0" y="T1"/>
                </a:cxn>
                <a:cxn ang="0">
                  <a:pos x="T2" y="T3"/>
                </a:cxn>
              </a:cxnLst>
              <a:rect l="0" t="0" r="r" b="b"/>
              <a:pathLst>
                <a:path w="18" h="60">
                  <a:moveTo>
                    <a:pt x="18" y="0"/>
                  </a:moveTo>
                  <a:cubicBezTo>
                    <a:pt x="18" y="0"/>
                    <a:pt x="11" y="52"/>
                    <a:pt x="0" y="60"/>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74" name="Freeform 605">
              <a:extLst>
                <a:ext uri="{FF2B5EF4-FFF2-40B4-BE49-F238E27FC236}">
                  <a16:creationId xmlns:a16="http://schemas.microsoft.com/office/drawing/2014/main" id="{53799FB9-EF0E-4513-B47F-21F06899984D}"/>
                </a:ext>
              </a:extLst>
            </p:cNvPr>
            <p:cNvSpPr>
              <a:spLocks/>
            </p:cNvSpPr>
            <p:nvPr/>
          </p:nvSpPr>
          <p:spPr bwMode="auto">
            <a:xfrm>
              <a:off x="1438" y="1513"/>
              <a:ext cx="131" cy="219"/>
            </a:xfrm>
            <a:custGeom>
              <a:avLst/>
              <a:gdLst>
                <a:gd name="T0" fmla="*/ 0 w 40"/>
                <a:gd name="T1" fmla="*/ 67 h 67"/>
                <a:gd name="T2" fmla="*/ 40 w 40"/>
                <a:gd name="T3" fmla="*/ 0 h 67"/>
              </a:gdLst>
              <a:ahLst/>
              <a:cxnLst>
                <a:cxn ang="0">
                  <a:pos x="T0" y="T1"/>
                </a:cxn>
                <a:cxn ang="0">
                  <a:pos x="T2" y="T3"/>
                </a:cxn>
              </a:cxnLst>
              <a:rect l="0" t="0" r="r" b="b"/>
              <a:pathLst>
                <a:path w="40" h="67">
                  <a:moveTo>
                    <a:pt x="0" y="67"/>
                  </a:moveTo>
                  <a:cubicBezTo>
                    <a:pt x="0" y="67"/>
                    <a:pt x="27" y="40"/>
                    <a:pt x="40" y="0"/>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75" name="Freeform 606">
              <a:extLst>
                <a:ext uri="{FF2B5EF4-FFF2-40B4-BE49-F238E27FC236}">
                  <a16:creationId xmlns:a16="http://schemas.microsoft.com/office/drawing/2014/main" id="{53D1B1D6-9535-4910-BBBE-BDD4076483C3}"/>
                </a:ext>
              </a:extLst>
            </p:cNvPr>
            <p:cNvSpPr>
              <a:spLocks/>
            </p:cNvSpPr>
            <p:nvPr/>
          </p:nvSpPr>
          <p:spPr bwMode="auto">
            <a:xfrm>
              <a:off x="1405" y="1837"/>
              <a:ext cx="262" cy="239"/>
            </a:xfrm>
            <a:custGeom>
              <a:avLst/>
              <a:gdLst>
                <a:gd name="T0" fmla="*/ 0 w 80"/>
                <a:gd name="T1" fmla="*/ 73 h 73"/>
                <a:gd name="T2" fmla="*/ 80 w 80"/>
                <a:gd name="T3" fmla="*/ 0 h 73"/>
              </a:gdLst>
              <a:ahLst/>
              <a:cxnLst>
                <a:cxn ang="0">
                  <a:pos x="T0" y="T1"/>
                </a:cxn>
                <a:cxn ang="0">
                  <a:pos x="T2" y="T3"/>
                </a:cxn>
              </a:cxnLst>
              <a:rect l="0" t="0" r="r" b="b"/>
              <a:pathLst>
                <a:path w="80" h="73">
                  <a:moveTo>
                    <a:pt x="0" y="73"/>
                  </a:moveTo>
                  <a:cubicBezTo>
                    <a:pt x="0" y="73"/>
                    <a:pt x="53" y="54"/>
                    <a:pt x="80" y="0"/>
                  </a:cubicBezTo>
                </a:path>
              </a:pathLst>
            </a:custGeom>
            <a:noFill/>
            <a:ln w="20638" cap="flat">
              <a:solidFill>
                <a:srgbClr val="AFE2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76" name="Freeform 607">
              <a:extLst>
                <a:ext uri="{FF2B5EF4-FFF2-40B4-BE49-F238E27FC236}">
                  <a16:creationId xmlns:a16="http://schemas.microsoft.com/office/drawing/2014/main" id="{02F020FD-C4D4-4027-B64A-254E84D4459E}"/>
                </a:ext>
              </a:extLst>
            </p:cNvPr>
            <p:cNvSpPr>
              <a:spLocks/>
            </p:cNvSpPr>
            <p:nvPr/>
          </p:nvSpPr>
          <p:spPr bwMode="auto">
            <a:xfrm>
              <a:off x="5215" y="430"/>
              <a:ext cx="324" cy="321"/>
            </a:xfrm>
            <a:custGeom>
              <a:avLst/>
              <a:gdLst>
                <a:gd name="T0" fmla="*/ 99 w 99"/>
                <a:gd name="T1" fmla="*/ 0 h 98"/>
                <a:gd name="T2" fmla="*/ 18 w 99"/>
                <a:gd name="T3" fmla="*/ 77 h 98"/>
                <a:gd name="T4" fmla="*/ 99 w 99"/>
                <a:gd name="T5" fmla="*/ 0 h 98"/>
              </a:gdLst>
              <a:ahLst/>
              <a:cxnLst>
                <a:cxn ang="0">
                  <a:pos x="T0" y="T1"/>
                </a:cxn>
                <a:cxn ang="0">
                  <a:pos x="T2" y="T3"/>
                </a:cxn>
                <a:cxn ang="0">
                  <a:pos x="T4" y="T5"/>
                </a:cxn>
              </a:cxnLst>
              <a:rect l="0" t="0" r="r" b="b"/>
              <a:pathLst>
                <a:path w="99" h="98">
                  <a:moveTo>
                    <a:pt x="99" y="0"/>
                  </a:moveTo>
                  <a:cubicBezTo>
                    <a:pt x="99" y="0"/>
                    <a:pt x="81" y="98"/>
                    <a:pt x="18" y="77"/>
                  </a:cubicBezTo>
                  <a:cubicBezTo>
                    <a:pt x="18" y="77"/>
                    <a:pt x="0" y="7"/>
                    <a:pt x="99" y="0"/>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77" name="Freeform 608">
              <a:extLst>
                <a:ext uri="{FF2B5EF4-FFF2-40B4-BE49-F238E27FC236}">
                  <a16:creationId xmlns:a16="http://schemas.microsoft.com/office/drawing/2014/main" id="{B10C2C82-7D8D-4936-85C0-DF0297D4F33A}"/>
                </a:ext>
              </a:extLst>
            </p:cNvPr>
            <p:cNvSpPr>
              <a:spLocks/>
            </p:cNvSpPr>
            <p:nvPr/>
          </p:nvSpPr>
          <p:spPr bwMode="auto">
            <a:xfrm>
              <a:off x="5274" y="430"/>
              <a:ext cx="265" cy="252"/>
            </a:xfrm>
            <a:custGeom>
              <a:avLst/>
              <a:gdLst>
                <a:gd name="T0" fmla="*/ 81 w 81"/>
                <a:gd name="T1" fmla="*/ 0 h 77"/>
                <a:gd name="T2" fmla="*/ 0 w 81"/>
                <a:gd name="T3" fmla="*/ 77 h 77"/>
              </a:gdLst>
              <a:ahLst/>
              <a:cxnLst>
                <a:cxn ang="0">
                  <a:pos x="T0" y="T1"/>
                </a:cxn>
                <a:cxn ang="0">
                  <a:pos x="T2" y="T3"/>
                </a:cxn>
              </a:cxnLst>
              <a:rect l="0" t="0" r="r" b="b"/>
              <a:pathLst>
                <a:path w="81" h="77">
                  <a:moveTo>
                    <a:pt x="81" y="0"/>
                  </a:moveTo>
                  <a:cubicBezTo>
                    <a:pt x="81" y="0"/>
                    <a:pt x="47" y="51"/>
                    <a:pt x="0" y="77"/>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78" name="Freeform 609">
              <a:extLst>
                <a:ext uri="{FF2B5EF4-FFF2-40B4-BE49-F238E27FC236}">
                  <a16:creationId xmlns:a16="http://schemas.microsoft.com/office/drawing/2014/main" id="{64A89D51-B65C-4DA7-BD18-6B37745C3A32}"/>
                </a:ext>
              </a:extLst>
            </p:cNvPr>
            <p:cNvSpPr>
              <a:spLocks/>
            </p:cNvSpPr>
            <p:nvPr/>
          </p:nvSpPr>
          <p:spPr bwMode="auto">
            <a:xfrm>
              <a:off x="5473" y="456"/>
              <a:ext cx="36" cy="56"/>
            </a:xfrm>
            <a:custGeom>
              <a:avLst/>
              <a:gdLst>
                <a:gd name="T0" fmla="*/ 11 w 11"/>
                <a:gd name="T1" fmla="*/ 15 h 17"/>
                <a:gd name="T2" fmla="*/ 2 w 11"/>
                <a:gd name="T3" fmla="*/ 15 h 17"/>
                <a:gd name="T4" fmla="*/ 1 w 11"/>
                <a:gd name="T5" fmla="*/ 0 h 17"/>
              </a:gdLst>
              <a:ahLst/>
              <a:cxnLst>
                <a:cxn ang="0">
                  <a:pos x="T0" y="T1"/>
                </a:cxn>
                <a:cxn ang="0">
                  <a:pos x="T2" y="T3"/>
                </a:cxn>
                <a:cxn ang="0">
                  <a:pos x="T4" y="T5"/>
                </a:cxn>
              </a:cxnLst>
              <a:rect l="0" t="0" r="r" b="b"/>
              <a:pathLst>
                <a:path w="11" h="17">
                  <a:moveTo>
                    <a:pt x="11" y="15"/>
                  </a:moveTo>
                  <a:cubicBezTo>
                    <a:pt x="11" y="15"/>
                    <a:pt x="4" y="17"/>
                    <a:pt x="2" y="15"/>
                  </a:cubicBezTo>
                  <a:cubicBezTo>
                    <a:pt x="0" y="12"/>
                    <a:pt x="0" y="5"/>
                    <a:pt x="1" y="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79" name="Freeform 610">
              <a:extLst>
                <a:ext uri="{FF2B5EF4-FFF2-40B4-BE49-F238E27FC236}">
                  <a16:creationId xmlns:a16="http://schemas.microsoft.com/office/drawing/2014/main" id="{167873F2-8A1A-4DB3-84F6-51DB4139A9C4}"/>
                </a:ext>
              </a:extLst>
            </p:cNvPr>
            <p:cNvSpPr>
              <a:spLocks/>
            </p:cNvSpPr>
            <p:nvPr/>
          </p:nvSpPr>
          <p:spPr bwMode="auto">
            <a:xfrm>
              <a:off x="5405" y="469"/>
              <a:ext cx="75" cy="111"/>
            </a:xfrm>
            <a:custGeom>
              <a:avLst/>
              <a:gdLst>
                <a:gd name="T0" fmla="*/ 23 w 23"/>
                <a:gd name="T1" fmla="*/ 27 h 34"/>
                <a:gd name="T2" fmla="*/ 7 w 23"/>
                <a:gd name="T3" fmla="*/ 29 h 34"/>
                <a:gd name="T4" fmla="*/ 8 w 23"/>
                <a:gd name="T5" fmla="*/ 0 h 34"/>
              </a:gdLst>
              <a:ahLst/>
              <a:cxnLst>
                <a:cxn ang="0">
                  <a:pos x="T0" y="T1"/>
                </a:cxn>
                <a:cxn ang="0">
                  <a:pos x="T2" y="T3"/>
                </a:cxn>
                <a:cxn ang="0">
                  <a:pos x="T4" y="T5"/>
                </a:cxn>
              </a:cxnLst>
              <a:rect l="0" t="0" r="r" b="b"/>
              <a:pathLst>
                <a:path w="23" h="34">
                  <a:moveTo>
                    <a:pt x="23" y="27"/>
                  </a:moveTo>
                  <a:cubicBezTo>
                    <a:pt x="23" y="27"/>
                    <a:pt x="13" y="34"/>
                    <a:pt x="7" y="29"/>
                  </a:cubicBezTo>
                  <a:cubicBezTo>
                    <a:pt x="0" y="23"/>
                    <a:pt x="6" y="5"/>
                    <a:pt x="8" y="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80" name="Freeform 611">
              <a:extLst>
                <a:ext uri="{FF2B5EF4-FFF2-40B4-BE49-F238E27FC236}">
                  <a16:creationId xmlns:a16="http://schemas.microsoft.com/office/drawing/2014/main" id="{178BFD0A-BBB5-4B18-90BE-3A154E00161E}"/>
                </a:ext>
              </a:extLst>
            </p:cNvPr>
            <p:cNvSpPr>
              <a:spLocks/>
            </p:cNvSpPr>
            <p:nvPr/>
          </p:nvSpPr>
          <p:spPr bwMode="auto">
            <a:xfrm>
              <a:off x="5349" y="502"/>
              <a:ext cx="82" cy="137"/>
            </a:xfrm>
            <a:custGeom>
              <a:avLst/>
              <a:gdLst>
                <a:gd name="T0" fmla="*/ 25 w 25"/>
                <a:gd name="T1" fmla="*/ 37 h 42"/>
                <a:gd name="T2" fmla="*/ 6 w 25"/>
                <a:gd name="T3" fmla="*/ 35 h 42"/>
                <a:gd name="T4" fmla="*/ 7 w 25"/>
                <a:gd name="T5" fmla="*/ 0 h 42"/>
              </a:gdLst>
              <a:ahLst/>
              <a:cxnLst>
                <a:cxn ang="0">
                  <a:pos x="T0" y="T1"/>
                </a:cxn>
                <a:cxn ang="0">
                  <a:pos x="T2" y="T3"/>
                </a:cxn>
                <a:cxn ang="0">
                  <a:pos x="T4" y="T5"/>
                </a:cxn>
              </a:cxnLst>
              <a:rect l="0" t="0" r="r" b="b"/>
              <a:pathLst>
                <a:path w="25" h="42">
                  <a:moveTo>
                    <a:pt x="25" y="37"/>
                  </a:moveTo>
                  <a:cubicBezTo>
                    <a:pt x="25" y="37"/>
                    <a:pt x="11" y="42"/>
                    <a:pt x="6" y="35"/>
                  </a:cubicBezTo>
                  <a:cubicBezTo>
                    <a:pt x="0" y="28"/>
                    <a:pt x="4" y="5"/>
                    <a:pt x="7" y="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81" name="Freeform 612">
              <a:extLst>
                <a:ext uri="{FF2B5EF4-FFF2-40B4-BE49-F238E27FC236}">
                  <a16:creationId xmlns:a16="http://schemas.microsoft.com/office/drawing/2014/main" id="{1CAAFEB7-492B-49DF-A29F-5DA62DE7E350}"/>
                </a:ext>
              </a:extLst>
            </p:cNvPr>
            <p:cNvSpPr>
              <a:spLocks/>
            </p:cNvSpPr>
            <p:nvPr/>
          </p:nvSpPr>
          <p:spPr bwMode="auto">
            <a:xfrm>
              <a:off x="4836" y="1042"/>
              <a:ext cx="350" cy="327"/>
            </a:xfrm>
            <a:custGeom>
              <a:avLst/>
              <a:gdLst>
                <a:gd name="T0" fmla="*/ 81 w 107"/>
                <a:gd name="T1" fmla="*/ 0 h 100"/>
                <a:gd name="T2" fmla="*/ 44 w 107"/>
                <a:gd name="T3" fmla="*/ 100 h 100"/>
                <a:gd name="T4" fmla="*/ 81 w 107"/>
                <a:gd name="T5" fmla="*/ 0 h 100"/>
              </a:gdLst>
              <a:ahLst/>
              <a:cxnLst>
                <a:cxn ang="0">
                  <a:pos x="T0" y="T1"/>
                </a:cxn>
                <a:cxn ang="0">
                  <a:pos x="T2" y="T3"/>
                </a:cxn>
                <a:cxn ang="0">
                  <a:pos x="T4" y="T5"/>
                </a:cxn>
              </a:cxnLst>
              <a:rect l="0" t="0" r="r" b="b"/>
              <a:pathLst>
                <a:path w="107" h="100">
                  <a:moveTo>
                    <a:pt x="81" y="0"/>
                  </a:moveTo>
                  <a:cubicBezTo>
                    <a:pt x="81" y="0"/>
                    <a:pt x="107" y="92"/>
                    <a:pt x="44" y="100"/>
                  </a:cubicBezTo>
                  <a:cubicBezTo>
                    <a:pt x="44" y="100"/>
                    <a:pt x="0" y="48"/>
                    <a:pt x="81" y="0"/>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82" name="Freeform 613">
              <a:extLst>
                <a:ext uri="{FF2B5EF4-FFF2-40B4-BE49-F238E27FC236}">
                  <a16:creationId xmlns:a16="http://schemas.microsoft.com/office/drawing/2014/main" id="{6ADF9FA9-D921-48B7-B87B-FA6B2FECC875}"/>
                </a:ext>
              </a:extLst>
            </p:cNvPr>
            <p:cNvSpPr>
              <a:spLocks/>
            </p:cNvSpPr>
            <p:nvPr/>
          </p:nvSpPr>
          <p:spPr bwMode="auto">
            <a:xfrm>
              <a:off x="4980" y="1042"/>
              <a:ext cx="121" cy="327"/>
            </a:xfrm>
            <a:custGeom>
              <a:avLst/>
              <a:gdLst>
                <a:gd name="T0" fmla="*/ 37 w 37"/>
                <a:gd name="T1" fmla="*/ 0 h 100"/>
                <a:gd name="T2" fmla="*/ 0 w 37"/>
                <a:gd name="T3" fmla="*/ 100 h 100"/>
              </a:gdLst>
              <a:ahLst/>
              <a:cxnLst>
                <a:cxn ang="0">
                  <a:pos x="T0" y="T1"/>
                </a:cxn>
                <a:cxn ang="0">
                  <a:pos x="T2" y="T3"/>
                </a:cxn>
              </a:cxnLst>
              <a:rect l="0" t="0" r="r" b="b"/>
              <a:pathLst>
                <a:path w="37" h="100">
                  <a:moveTo>
                    <a:pt x="37" y="0"/>
                  </a:moveTo>
                  <a:cubicBezTo>
                    <a:pt x="37" y="0"/>
                    <a:pt x="29" y="58"/>
                    <a:pt x="0" y="10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83" name="Freeform 614">
              <a:extLst>
                <a:ext uri="{FF2B5EF4-FFF2-40B4-BE49-F238E27FC236}">
                  <a16:creationId xmlns:a16="http://schemas.microsoft.com/office/drawing/2014/main" id="{B3E53C29-332C-4AC6-8768-302304FA2B24}"/>
                </a:ext>
              </a:extLst>
            </p:cNvPr>
            <p:cNvSpPr>
              <a:spLocks/>
            </p:cNvSpPr>
            <p:nvPr/>
          </p:nvSpPr>
          <p:spPr bwMode="auto">
            <a:xfrm>
              <a:off x="5061" y="1091"/>
              <a:ext cx="46" cy="46"/>
            </a:xfrm>
            <a:custGeom>
              <a:avLst/>
              <a:gdLst>
                <a:gd name="T0" fmla="*/ 14 w 14"/>
                <a:gd name="T1" fmla="*/ 9 h 14"/>
                <a:gd name="T2" fmla="*/ 6 w 14"/>
                <a:gd name="T3" fmla="*/ 12 h 14"/>
                <a:gd name="T4" fmla="*/ 0 w 14"/>
                <a:gd name="T5" fmla="*/ 0 h 14"/>
              </a:gdLst>
              <a:ahLst/>
              <a:cxnLst>
                <a:cxn ang="0">
                  <a:pos x="T0" y="T1"/>
                </a:cxn>
                <a:cxn ang="0">
                  <a:pos x="T2" y="T3"/>
                </a:cxn>
                <a:cxn ang="0">
                  <a:pos x="T4" y="T5"/>
                </a:cxn>
              </a:cxnLst>
              <a:rect l="0" t="0" r="r" b="b"/>
              <a:pathLst>
                <a:path w="14" h="14">
                  <a:moveTo>
                    <a:pt x="14" y="9"/>
                  </a:moveTo>
                  <a:cubicBezTo>
                    <a:pt x="14" y="9"/>
                    <a:pt x="9" y="14"/>
                    <a:pt x="6" y="12"/>
                  </a:cubicBezTo>
                  <a:cubicBezTo>
                    <a:pt x="3" y="11"/>
                    <a:pt x="1" y="4"/>
                    <a:pt x="0" y="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84" name="Freeform 615">
              <a:extLst>
                <a:ext uri="{FF2B5EF4-FFF2-40B4-BE49-F238E27FC236}">
                  <a16:creationId xmlns:a16="http://schemas.microsoft.com/office/drawing/2014/main" id="{7D6E956A-22EC-4301-864B-66E7D04B7E99}"/>
                </a:ext>
              </a:extLst>
            </p:cNvPr>
            <p:cNvSpPr>
              <a:spLocks/>
            </p:cNvSpPr>
            <p:nvPr/>
          </p:nvSpPr>
          <p:spPr bwMode="auto">
            <a:xfrm>
              <a:off x="5025" y="1124"/>
              <a:ext cx="79" cy="85"/>
            </a:xfrm>
            <a:custGeom>
              <a:avLst/>
              <a:gdLst>
                <a:gd name="T0" fmla="*/ 24 w 24"/>
                <a:gd name="T1" fmla="*/ 16 h 26"/>
                <a:gd name="T2" fmla="*/ 11 w 24"/>
                <a:gd name="T3" fmla="*/ 24 h 26"/>
                <a:gd name="T4" fmla="*/ 0 w 24"/>
                <a:gd name="T5" fmla="*/ 0 h 26"/>
              </a:gdLst>
              <a:ahLst/>
              <a:cxnLst>
                <a:cxn ang="0">
                  <a:pos x="T0" y="T1"/>
                </a:cxn>
                <a:cxn ang="0">
                  <a:pos x="T2" y="T3"/>
                </a:cxn>
                <a:cxn ang="0">
                  <a:pos x="T4" y="T5"/>
                </a:cxn>
              </a:cxnLst>
              <a:rect l="0" t="0" r="r" b="b"/>
              <a:pathLst>
                <a:path w="24" h="26">
                  <a:moveTo>
                    <a:pt x="24" y="16"/>
                  </a:moveTo>
                  <a:cubicBezTo>
                    <a:pt x="24" y="16"/>
                    <a:pt x="19" y="26"/>
                    <a:pt x="11" y="24"/>
                  </a:cubicBezTo>
                  <a:cubicBezTo>
                    <a:pt x="3" y="22"/>
                    <a:pt x="1" y="4"/>
                    <a:pt x="0" y="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85" name="Freeform 616">
              <a:extLst>
                <a:ext uri="{FF2B5EF4-FFF2-40B4-BE49-F238E27FC236}">
                  <a16:creationId xmlns:a16="http://schemas.microsoft.com/office/drawing/2014/main" id="{55F44EF1-D577-40F1-94BD-B4D134318068}"/>
                </a:ext>
              </a:extLst>
            </p:cNvPr>
            <p:cNvSpPr>
              <a:spLocks/>
            </p:cNvSpPr>
            <p:nvPr/>
          </p:nvSpPr>
          <p:spPr bwMode="auto">
            <a:xfrm>
              <a:off x="4989" y="1176"/>
              <a:ext cx="98" cy="108"/>
            </a:xfrm>
            <a:custGeom>
              <a:avLst/>
              <a:gdLst>
                <a:gd name="T0" fmla="*/ 30 w 30"/>
                <a:gd name="T1" fmla="*/ 23 h 33"/>
                <a:gd name="T2" fmla="*/ 13 w 30"/>
                <a:gd name="T3" fmla="*/ 30 h 33"/>
                <a:gd name="T4" fmla="*/ 0 w 30"/>
                <a:gd name="T5" fmla="*/ 0 h 33"/>
              </a:gdLst>
              <a:ahLst/>
              <a:cxnLst>
                <a:cxn ang="0">
                  <a:pos x="T0" y="T1"/>
                </a:cxn>
                <a:cxn ang="0">
                  <a:pos x="T2" y="T3"/>
                </a:cxn>
                <a:cxn ang="0">
                  <a:pos x="T4" y="T5"/>
                </a:cxn>
              </a:cxnLst>
              <a:rect l="0" t="0" r="r" b="b"/>
              <a:pathLst>
                <a:path w="30" h="33">
                  <a:moveTo>
                    <a:pt x="30" y="23"/>
                  </a:moveTo>
                  <a:cubicBezTo>
                    <a:pt x="30" y="23"/>
                    <a:pt x="21" y="33"/>
                    <a:pt x="13" y="30"/>
                  </a:cubicBezTo>
                  <a:cubicBezTo>
                    <a:pt x="6" y="26"/>
                    <a:pt x="0" y="5"/>
                    <a:pt x="0" y="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86" name="Freeform 617">
              <a:extLst>
                <a:ext uri="{FF2B5EF4-FFF2-40B4-BE49-F238E27FC236}">
                  <a16:creationId xmlns:a16="http://schemas.microsoft.com/office/drawing/2014/main" id="{78AA13FE-28E4-4071-9EC2-D250290D4959}"/>
                </a:ext>
              </a:extLst>
            </p:cNvPr>
            <p:cNvSpPr>
              <a:spLocks/>
            </p:cNvSpPr>
            <p:nvPr/>
          </p:nvSpPr>
          <p:spPr bwMode="auto">
            <a:xfrm>
              <a:off x="1131" y="73"/>
              <a:ext cx="343" cy="376"/>
            </a:xfrm>
            <a:custGeom>
              <a:avLst/>
              <a:gdLst>
                <a:gd name="T0" fmla="*/ 0 w 105"/>
                <a:gd name="T1" fmla="*/ 31 h 115"/>
                <a:gd name="T2" fmla="*/ 105 w 105"/>
                <a:gd name="T3" fmla="*/ 71 h 115"/>
                <a:gd name="T4" fmla="*/ 0 w 105"/>
                <a:gd name="T5" fmla="*/ 31 h 115"/>
              </a:gdLst>
              <a:ahLst/>
              <a:cxnLst>
                <a:cxn ang="0">
                  <a:pos x="T0" y="T1"/>
                </a:cxn>
                <a:cxn ang="0">
                  <a:pos x="T2" y="T3"/>
                </a:cxn>
                <a:cxn ang="0">
                  <a:pos x="T4" y="T5"/>
                </a:cxn>
              </a:cxnLst>
              <a:rect l="0" t="0" r="r" b="b"/>
              <a:pathLst>
                <a:path w="105" h="115">
                  <a:moveTo>
                    <a:pt x="0" y="31"/>
                  </a:moveTo>
                  <a:cubicBezTo>
                    <a:pt x="0" y="31"/>
                    <a:pt x="55" y="115"/>
                    <a:pt x="105" y="71"/>
                  </a:cubicBezTo>
                  <a:cubicBezTo>
                    <a:pt x="105" y="71"/>
                    <a:pt x="94" y="0"/>
                    <a:pt x="0" y="31"/>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87" name="Freeform 618">
              <a:extLst>
                <a:ext uri="{FF2B5EF4-FFF2-40B4-BE49-F238E27FC236}">
                  <a16:creationId xmlns:a16="http://schemas.microsoft.com/office/drawing/2014/main" id="{6EF0DF9D-D409-4756-83CC-FBE13A4923E1}"/>
                </a:ext>
              </a:extLst>
            </p:cNvPr>
            <p:cNvSpPr>
              <a:spLocks/>
            </p:cNvSpPr>
            <p:nvPr/>
          </p:nvSpPr>
          <p:spPr bwMode="auto">
            <a:xfrm>
              <a:off x="1131" y="175"/>
              <a:ext cx="343" cy="130"/>
            </a:xfrm>
            <a:custGeom>
              <a:avLst/>
              <a:gdLst>
                <a:gd name="T0" fmla="*/ 0 w 105"/>
                <a:gd name="T1" fmla="*/ 0 h 40"/>
                <a:gd name="T2" fmla="*/ 105 w 105"/>
                <a:gd name="T3" fmla="*/ 40 h 40"/>
              </a:gdLst>
              <a:ahLst/>
              <a:cxnLst>
                <a:cxn ang="0">
                  <a:pos x="T0" y="T1"/>
                </a:cxn>
                <a:cxn ang="0">
                  <a:pos x="T2" y="T3"/>
                </a:cxn>
              </a:cxnLst>
              <a:rect l="0" t="0" r="r" b="b"/>
              <a:pathLst>
                <a:path w="105" h="40">
                  <a:moveTo>
                    <a:pt x="0" y="0"/>
                  </a:moveTo>
                  <a:cubicBezTo>
                    <a:pt x="0" y="0"/>
                    <a:pt x="51" y="34"/>
                    <a:pt x="105" y="4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88" name="Freeform 619">
              <a:extLst>
                <a:ext uri="{FF2B5EF4-FFF2-40B4-BE49-F238E27FC236}">
                  <a16:creationId xmlns:a16="http://schemas.microsoft.com/office/drawing/2014/main" id="{51CCB2F6-E3CB-4E81-9992-515A7680779C}"/>
                </a:ext>
              </a:extLst>
            </p:cNvPr>
            <p:cNvSpPr>
              <a:spLocks/>
            </p:cNvSpPr>
            <p:nvPr/>
          </p:nvSpPr>
          <p:spPr bwMode="auto">
            <a:xfrm>
              <a:off x="1189" y="178"/>
              <a:ext cx="30" cy="55"/>
            </a:xfrm>
            <a:custGeom>
              <a:avLst/>
              <a:gdLst>
                <a:gd name="T0" fmla="*/ 0 w 9"/>
                <a:gd name="T1" fmla="*/ 17 h 17"/>
                <a:gd name="T2" fmla="*/ 8 w 9"/>
                <a:gd name="T3" fmla="*/ 14 h 17"/>
                <a:gd name="T4" fmla="*/ 2 w 9"/>
                <a:gd name="T5" fmla="*/ 0 h 17"/>
              </a:gdLst>
              <a:ahLst/>
              <a:cxnLst>
                <a:cxn ang="0">
                  <a:pos x="T0" y="T1"/>
                </a:cxn>
                <a:cxn ang="0">
                  <a:pos x="T2" y="T3"/>
                </a:cxn>
                <a:cxn ang="0">
                  <a:pos x="T4" y="T5"/>
                </a:cxn>
              </a:cxnLst>
              <a:rect l="0" t="0" r="r" b="b"/>
              <a:pathLst>
                <a:path w="9" h="17">
                  <a:moveTo>
                    <a:pt x="0" y="17"/>
                  </a:moveTo>
                  <a:cubicBezTo>
                    <a:pt x="0" y="17"/>
                    <a:pt x="7" y="16"/>
                    <a:pt x="8" y="14"/>
                  </a:cubicBezTo>
                  <a:cubicBezTo>
                    <a:pt x="9" y="10"/>
                    <a:pt x="5" y="3"/>
                    <a:pt x="2" y="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89" name="Freeform 620">
              <a:extLst>
                <a:ext uri="{FF2B5EF4-FFF2-40B4-BE49-F238E27FC236}">
                  <a16:creationId xmlns:a16="http://schemas.microsoft.com/office/drawing/2014/main" id="{B18342E3-2F5D-4A61-94FC-C7FCB92DD569}"/>
                </a:ext>
              </a:extLst>
            </p:cNvPr>
            <p:cNvSpPr>
              <a:spLocks/>
            </p:cNvSpPr>
            <p:nvPr/>
          </p:nvSpPr>
          <p:spPr bwMode="auto">
            <a:xfrm>
              <a:off x="1235" y="171"/>
              <a:ext cx="62" cy="108"/>
            </a:xfrm>
            <a:custGeom>
              <a:avLst/>
              <a:gdLst>
                <a:gd name="T0" fmla="*/ 0 w 19"/>
                <a:gd name="T1" fmla="*/ 30 h 33"/>
                <a:gd name="T2" fmla="*/ 15 w 19"/>
                <a:gd name="T3" fmla="*/ 25 h 33"/>
                <a:gd name="T4" fmla="*/ 3 w 19"/>
                <a:gd name="T5" fmla="*/ 0 h 33"/>
              </a:gdLst>
              <a:ahLst/>
              <a:cxnLst>
                <a:cxn ang="0">
                  <a:pos x="T0" y="T1"/>
                </a:cxn>
                <a:cxn ang="0">
                  <a:pos x="T2" y="T3"/>
                </a:cxn>
                <a:cxn ang="0">
                  <a:pos x="T4" y="T5"/>
                </a:cxn>
              </a:cxnLst>
              <a:rect l="0" t="0" r="r" b="b"/>
              <a:pathLst>
                <a:path w="19" h="33">
                  <a:moveTo>
                    <a:pt x="0" y="30"/>
                  </a:moveTo>
                  <a:cubicBezTo>
                    <a:pt x="0" y="30"/>
                    <a:pt x="12" y="33"/>
                    <a:pt x="15" y="25"/>
                  </a:cubicBezTo>
                  <a:cubicBezTo>
                    <a:pt x="19" y="18"/>
                    <a:pt x="7" y="4"/>
                    <a:pt x="3" y="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90" name="Freeform 621">
              <a:extLst>
                <a:ext uri="{FF2B5EF4-FFF2-40B4-BE49-F238E27FC236}">
                  <a16:creationId xmlns:a16="http://schemas.microsoft.com/office/drawing/2014/main" id="{115EF58E-C0B7-4357-9591-93F891D93B00}"/>
                </a:ext>
              </a:extLst>
            </p:cNvPr>
            <p:cNvSpPr>
              <a:spLocks/>
            </p:cNvSpPr>
            <p:nvPr/>
          </p:nvSpPr>
          <p:spPr bwMode="auto">
            <a:xfrm>
              <a:off x="1307" y="178"/>
              <a:ext cx="62" cy="134"/>
            </a:xfrm>
            <a:custGeom>
              <a:avLst/>
              <a:gdLst>
                <a:gd name="T0" fmla="*/ 0 w 19"/>
                <a:gd name="T1" fmla="*/ 41 h 41"/>
                <a:gd name="T2" fmla="*/ 16 w 19"/>
                <a:gd name="T3" fmla="*/ 32 h 41"/>
                <a:gd name="T4" fmla="*/ 2 w 19"/>
                <a:gd name="T5" fmla="*/ 0 h 41"/>
              </a:gdLst>
              <a:ahLst/>
              <a:cxnLst>
                <a:cxn ang="0">
                  <a:pos x="T0" y="T1"/>
                </a:cxn>
                <a:cxn ang="0">
                  <a:pos x="T2" y="T3"/>
                </a:cxn>
                <a:cxn ang="0">
                  <a:pos x="T4" y="T5"/>
                </a:cxn>
              </a:cxnLst>
              <a:rect l="0" t="0" r="r" b="b"/>
              <a:pathLst>
                <a:path w="19" h="41">
                  <a:moveTo>
                    <a:pt x="0" y="41"/>
                  </a:moveTo>
                  <a:cubicBezTo>
                    <a:pt x="0" y="41"/>
                    <a:pt x="14" y="40"/>
                    <a:pt x="16" y="32"/>
                  </a:cubicBezTo>
                  <a:cubicBezTo>
                    <a:pt x="19" y="24"/>
                    <a:pt x="6" y="4"/>
                    <a:pt x="2" y="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91" name="Freeform 622">
              <a:extLst>
                <a:ext uri="{FF2B5EF4-FFF2-40B4-BE49-F238E27FC236}">
                  <a16:creationId xmlns:a16="http://schemas.microsoft.com/office/drawing/2014/main" id="{088CACCE-68F5-4E3C-B454-C22B05242A60}"/>
                </a:ext>
              </a:extLst>
            </p:cNvPr>
            <p:cNvSpPr>
              <a:spLocks/>
            </p:cNvSpPr>
            <p:nvPr/>
          </p:nvSpPr>
          <p:spPr bwMode="auto">
            <a:xfrm>
              <a:off x="1847" y="567"/>
              <a:ext cx="386" cy="357"/>
            </a:xfrm>
            <a:custGeom>
              <a:avLst/>
              <a:gdLst>
                <a:gd name="T0" fmla="*/ 40 w 118"/>
                <a:gd name="T1" fmla="*/ 0 h 109"/>
                <a:gd name="T2" fmla="*/ 64 w 118"/>
                <a:gd name="T3" fmla="*/ 109 h 109"/>
                <a:gd name="T4" fmla="*/ 40 w 118"/>
                <a:gd name="T5" fmla="*/ 0 h 109"/>
              </a:gdLst>
              <a:ahLst/>
              <a:cxnLst>
                <a:cxn ang="0">
                  <a:pos x="T0" y="T1"/>
                </a:cxn>
                <a:cxn ang="0">
                  <a:pos x="T2" y="T3"/>
                </a:cxn>
                <a:cxn ang="0">
                  <a:pos x="T4" y="T5"/>
                </a:cxn>
              </a:cxnLst>
              <a:rect l="0" t="0" r="r" b="b"/>
              <a:pathLst>
                <a:path w="118" h="109">
                  <a:moveTo>
                    <a:pt x="40" y="0"/>
                  </a:moveTo>
                  <a:cubicBezTo>
                    <a:pt x="40" y="0"/>
                    <a:pt x="0" y="92"/>
                    <a:pt x="64" y="109"/>
                  </a:cubicBezTo>
                  <a:cubicBezTo>
                    <a:pt x="64" y="109"/>
                    <a:pt x="118" y="60"/>
                    <a:pt x="40" y="0"/>
                  </a:cubicBezTo>
                  <a:close/>
                </a:path>
              </a:pathLst>
            </a:custGeom>
            <a:solidFill>
              <a:srgbClr val="AFE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92" name="Freeform 623">
              <a:extLst>
                <a:ext uri="{FF2B5EF4-FFF2-40B4-BE49-F238E27FC236}">
                  <a16:creationId xmlns:a16="http://schemas.microsoft.com/office/drawing/2014/main" id="{56FE66B7-15A3-41EC-B600-7150C06B64F3}"/>
                </a:ext>
              </a:extLst>
            </p:cNvPr>
            <p:cNvSpPr>
              <a:spLocks/>
            </p:cNvSpPr>
            <p:nvPr/>
          </p:nvSpPr>
          <p:spPr bwMode="auto">
            <a:xfrm>
              <a:off x="1978" y="567"/>
              <a:ext cx="78" cy="357"/>
            </a:xfrm>
            <a:custGeom>
              <a:avLst/>
              <a:gdLst>
                <a:gd name="T0" fmla="*/ 0 w 24"/>
                <a:gd name="T1" fmla="*/ 0 h 109"/>
                <a:gd name="T2" fmla="*/ 24 w 24"/>
                <a:gd name="T3" fmla="*/ 109 h 109"/>
              </a:gdLst>
              <a:ahLst/>
              <a:cxnLst>
                <a:cxn ang="0">
                  <a:pos x="T0" y="T1"/>
                </a:cxn>
                <a:cxn ang="0">
                  <a:pos x="T2" y="T3"/>
                </a:cxn>
              </a:cxnLst>
              <a:rect l="0" t="0" r="r" b="b"/>
              <a:pathLst>
                <a:path w="24" h="109">
                  <a:moveTo>
                    <a:pt x="0" y="0"/>
                  </a:moveTo>
                  <a:cubicBezTo>
                    <a:pt x="0" y="0"/>
                    <a:pt x="0" y="61"/>
                    <a:pt x="24" y="109"/>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93" name="Freeform 624">
              <a:extLst>
                <a:ext uri="{FF2B5EF4-FFF2-40B4-BE49-F238E27FC236}">
                  <a16:creationId xmlns:a16="http://schemas.microsoft.com/office/drawing/2014/main" id="{6F3F0A48-EB58-400A-93B9-E0B18E359B39}"/>
                </a:ext>
              </a:extLst>
            </p:cNvPr>
            <p:cNvSpPr>
              <a:spLocks/>
            </p:cNvSpPr>
            <p:nvPr/>
          </p:nvSpPr>
          <p:spPr bwMode="auto">
            <a:xfrm>
              <a:off x="1961" y="623"/>
              <a:ext cx="52" cy="42"/>
            </a:xfrm>
            <a:custGeom>
              <a:avLst/>
              <a:gdLst>
                <a:gd name="T0" fmla="*/ 0 w 16"/>
                <a:gd name="T1" fmla="*/ 7 h 13"/>
                <a:gd name="T2" fmla="*/ 7 w 16"/>
                <a:gd name="T3" fmla="*/ 12 h 13"/>
                <a:gd name="T4" fmla="*/ 16 w 16"/>
                <a:gd name="T5" fmla="*/ 0 h 13"/>
              </a:gdLst>
              <a:ahLst/>
              <a:cxnLst>
                <a:cxn ang="0">
                  <a:pos x="T0" y="T1"/>
                </a:cxn>
                <a:cxn ang="0">
                  <a:pos x="T2" y="T3"/>
                </a:cxn>
                <a:cxn ang="0">
                  <a:pos x="T4" y="T5"/>
                </a:cxn>
              </a:cxnLst>
              <a:rect l="0" t="0" r="r" b="b"/>
              <a:pathLst>
                <a:path w="16" h="13">
                  <a:moveTo>
                    <a:pt x="0" y="7"/>
                  </a:moveTo>
                  <a:cubicBezTo>
                    <a:pt x="0" y="7"/>
                    <a:pt x="4" y="13"/>
                    <a:pt x="7" y="12"/>
                  </a:cubicBezTo>
                  <a:cubicBezTo>
                    <a:pt x="11" y="11"/>
                    <a:pt x="14" y="4"/>
                    <a:pt x="16" y="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94" name="Freeform 625">
              <a:extLst>
                <a:ext uri="{FF2B5EF4-FFF2-40B4-BE49-F238E27FC236}">
                  <a16:creationId xmlns:a16="http://schemas.microsoft.com/office/drawing/2014/main" id="{B29638DB-26BA-4BD5-99E2-35F6B39EB9B7}"/>
                </a:ext>
              </a:extLst>
            </p:cNvPr>
            <p:cNvSpPr>
              <a:spLocks/>
            </p:cNvSpPr>
            <p:nvPr/>
          </p:nvSpPr>
          <p:spPr bwMode="auto">
            <a:xfrm>
              <a:off x="1955" y="662"/>
              <a:ext cx="88" cy="82"/>
            </a:xfrm>
            <a:custGeom>
              <a:avLst/>
              <a:gdLst>
                <a:gd name="T0" fmla="*/ 0 w 27"/>
                <a:gd name="T1" fmla="*/ 13 h 25"/>
                <a:gd name="T2" fmla="*/ 13 w 27"/>
                <a:gd name="T3" fmla="*/ 24 h 25"/>
                <a:gd name="T4" fmla="*/ 27 w 27"/>
                <a:gd name="T5" fmla="*/ 0 h 25"/>
              </a:gdLst>
              <a:ahLst/>
              <a:cxnLst>
                <a:cxn ang="0">
                  <a:pos x="T0" y="T1"/>
                </a:cxn>
                <a:cxn ang="0">
                  <a:pos x="T2" y="T3"/>
                </a:cxn>
                <a:cxn ang="0">
                  <a:pos x="T4" y="T5"/>
                </a:cxn>
              </a:cxnLst>
              <a:rect l="0" t="0" r="r" b="b"/>
              <a:pathLst>
                <a:path w="27" h="25">
                  <a:moveTo>
                    <a:pt x="0" y="13"/>
                  </a:moveTo>
                  <a:cubicBezTo>
                    <a:pt x="0" y="13"/>
                    <a:pt x="4" y="25"/>
                    <a:pt x="13" y="24"/>
                  </a:cubicBezTo>
                  <a:cubicBezTo>
                    <a:pt x="21" y="22"/>
                    <a:pt x="26" y="5"/>
                    <a:pt x="27" y="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95" name="Freeform 626">
              <a:extLst>
                <a:ext uri="{FF2B5EF4-FFF2-40B4-BE49-F238E27FC236}">
                  <a16:creationId xmlns:a16="http://schemas.microsoft.com/office/drawing/2014/main" id="{DE38B878-316B-46F8-990F-E59021D9F4F0}"/>
                </a:ext>
              </a:extLst>
            </p:cNvPr>
            <p:cNvSpPr>
              <a:spLocks/>
            </p:cNvSpPr>
            <p:nvPr/>
          </p:nvSpPr>
          <p:spPr bwMode="auto">
            <a:xfrm>
              <a:off x="1961" y="721"/>
              <a:ext cx="115" cy="105"/>
            </a:xfrm>
            <a:custGeom>
              <a:avLst/>
              <a:gdLst>
                <a:gd name="T0" fmla="*/ 0 w 35"/>
                <a:gd name="T1" fmla="*/ 21 h 32"/>
                <a:gd name="T2" fmla="*/ 17 w 35"/>
                <a:gd name="T3" fmla="*/ 30 h 32"/>
                <a:gd name="T4" fmla="*/ 35 w 35"/>
                <a:gd name="T5" fmla="*/ 0 h 32"/>
              </a:gdLst>
              <a:ahLst/>
              <a:cxnLst>
                <a:cxn ang="0">
                  <a:pos x="T0" y="T1"/>
                </a:cxn>
                <a:cxn ang="0">
                  <a:pos x="T2" y="T3"/>
                </a:cxn>
                <a:cxn ang="0">
                  <a:pos x="T4" y="T5"/>
                </a:cxn>
              </a:cxnLst>
              <a:rect l="0" t="0" r="r" b="b"/>
              <a:pathLst>
                <a:path w="35" h="32">
                  <a:moveTo>
                    <a:pt x="0" y="21"/>
                  </a:moveTo>
                  <a:cubicBezTo>
                    <a:pt x="0" y="21"/>
                    <a:pt x="8" y="32"/>
                    <a:pt x="17" y="30"/>
                  </a:cubicBezTo>
                  <a:cubicBezTo>
                    <a:pt x="25" y="27"/>
                    <a:pt x="34" y="5"/>
                    <a:pt x="35" y="0"/>
                  </a:cubicBezTo>
                </a:path>
              </a:pathLst>
            </a:custGeom>
            <a:noFill/>
            <a:ln w="11113" cap="flat">
              <a:solidFill>
                <a:srgbClr val="5ACF8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8945" name="Rectangle: Top Corners Rounded 8944">
            <a:extLst>
              <a:ext uri="{FF2B5EF4-FFF2-40B4-BE49-F238E27FC236}">
                <a16:creationId xmlns:a16="http://schemas.microsoft.com/office/drawing/2014/main" id="{5B7FDB23-7FF2-4281-9248-FA502BB63712}"/>
              </a:ext>
            </a:extLst>
          </p:cNvPr>
          <p:cNvSpPr/>
          <p:nvPr/>
        </p:nvSpPr>
        <p:spPr>
          <a:xfrm>
            <a:off x="367563" y="3251933"/>
            <a:ext cx="11482273" cy="3635828"/>
          </a:xfrm>
          <a:prstGeom prst="round2SameRect">
            <a:avLst>
              <a:gd name="adj1" fmla="val 14072"/>
              <a:gd name="adj2" fmla="val 0"/>
            </a:avLst>
          </a:prstGeom>
          <a:solidFill>
            <a:srgbClr val="484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TextBox 483">
            <a:extLst>
              <a:ext uri="{FF2B5EF4-FFF2-40B4-BE49-F238E27FC236}">
                <a16:creationId xmlns:a16="http://schemas.microsoft.com/office/drawing/2014/main" id="{67B8AEC1-A905-4E82-8424-C0050FDE9275}"/>
              </a:ext>
            </a:extLst>
          </p:cNvPr>
          <p:cNvSpPr txBox="1"/>
          <p:nvPr/>
        </p:nvSpPr>
        <p:spPr>
          <a:xfrm>
            <a:off x="1" y="415045"/>
            <a:ext cx="12192000" cy="1130356"/>
          </a:xfrm>
          <a:prstGeom prst="rect">
            <a:avLst/>
          </a:prstGeom>
          <a:noFill/>
        </p:spPr>
        <p:txBody>
          <a:bodyPr wrap="square" lIns="0" rtlCol="0" anchor="ctr">
            <a:noAutofit/>
          </a:bodyPr>
          <a:lstStyle/>
          <a:p>
            <a:pPr algn="ctr">
              <a:lnSpc>
                <a:spcPct val="90000"/>
              </a:lnSpc>
            </a:pPr>
            <a:r>
              <a:rPr lang="en-US" sz="3600">
                <a:solidFill>
                  <a:schemeClr val="bg1"/>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Our Team</a:t>
            </a:r>
          </a:p>
        </p:txBody>
      </p:sp>
      <p:sp>
        <p:nvSpPr>
          <p:cNvPr id="158" name="Freeform 5">
            <a:extLst>
              <a:ext uri="{FF2B5EF4-FFF2-40B4-BE49-F238E27FC236}">
                <a16:creationId xmlns:a16="http://schemas.microsoft.com/office/drawing/2014/main" id="{ED161338-C9ED-4EB3-BB9E-CAA059EC3290}"/>
              </a:ext>
            </a:extLst>
          </p:cNvPr>
          <p:cNvSpPr>
            <a:spLocks/>
          </p:cNvSpPr>
          <p:nvPr/>
        </p:nvSpPr>
        <p:spPr bwMode="auto">
          <a:xfrm flipH="1" flipV="1">
            <a:off x="6788150" y="4054418"/>
            <a:ext cx="2007320" cy="1722924"/>
          </a:xfrm>
          <a:custGeom>
            <a:avLst/>
            <a:gdLst>
              <a:gd name="T0" fmla="*/ 166 w 323"/>
              <a:gd name="T1" fmla="*/ 0 h 277"/>
              <a:gd name="T2" fmla="*/ 146 w 323"/>
              <a:gd name="T3" fmla="*/ 1 h 277"/>
              <a:gd name="T4" fmla="*/ 9 w 323"/>
              <a:gd name="T5" fmla="*/ 156 h 277"/>
              <a:gd name="T6" fmla="*/ 158 w 323"/>
              <a:gd name="T7" fmla="*/ 277 h 277"/>
              <a:gd name="T8" fmla="*/ 177 w 323"/>
              <a:gd name="T9" fmla="*/ 276 h 277"/>
              <a:gd name="T10" fmla="*/ 315 w 323"/>
              <a:gd name="T11" fmla="*/ 121 h 277"/>
              <a:gd name="T12" fmla="*/ 166 w 323"/>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323" h="277">
                <a:moveTo>
                  <a:pt x="166" y="0"/>
                </a:moveTo>
                <a:cubicBezTo>
                  <a:pt x="159" y="0"/>
                  <a:pt x="153" y="0"/>
                  <a:pt x="146" y="1"/>
                </a:cubicBezTo>
                <a:cubicBezTo>
                  <a:pt x="62" y="10"/>
                  <a:pt x="0" y="80"/>
                  <a:pt x="9" y="156"/>
                </a:cubicBezTo>
                <a:cubicBezTo>
                  <a:pt x="16" y="226"/>
                  <a:pt x="81" y="277"/>
                  <a:pt x="158" y="277"/>
                </a:cubicBezTo>
                <a:cubicBezTo>
                  <a:pt x="164" y="277"/>
                  <a:pt x="171" y="277"/>
                  <a:pt x="177" y="276"/>
                </a:cubicBezTo>
                <a:cubicBezTo>
                  <a:pt x="262" y="266"/>
                  <a:pt x="323" y="197"/>
                  <a:pt x="315" y="121"/>
                </a:cubicBezTo>
                <a:cubicBezTo>
                  <a:pt x="307" y="51"/>
                  <a:pt x="242" y="0"/>
                  <a:pt x="166" y="0"/>
                </a:cubicBezTo>
              </a:path>
            </a:pathLst>
          </a:custGeom>
          <a:gradFill>
            <a:gsLst>
              <a:gs pos="0">
                <a:schemeClr val="bg1">
                  <a:alpha val="0"/>
                </a:schemeClr>
              </a:gs>
              <a:gs pos="53000">
                <a:srgbClr val="C2EFFF">
                  <a:alpha val="3000"/>
                </a:srgbClr>
              </a:gs>
              <a:gs pos="100000">
                <a:srgbClr val="A7E8FF">
                  <a:alpha val="29000"/>
                </a:srgbClr>
              </a:gs>
            </a:gsLst>
            <a:lin ang="810000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6">
            <a:extLst>
              <a:ext uri="{FF2B5EF4-FFF2-40B4-BE49-F238E27FC236}">
                <a16:creationId xmlns:a16="http://schemas.microsoft.com/office/drawing/2014/main" id="{341C1A30-3379-44A0-BDD3-3A9C6649FE24}"/>
              </a:ext>
            </a:extLst>
          </p:cNvPr>
          <p:cNvSpPr>
            <a:spLocks/>
          </p:cNvSpPr>
          <p:nvPr/>
        </p:nvSpPr>
        <p:spPr bwMode="auto">
          <a:xfrm flipH="1" flipV="1">
            <a:off x="953515" y="4524108"/>
            <a:ext cx="324864" cy="246939"/>
          </a:xfrm>
          <a:custGeom>
            <a:avLst/>
            <a:gdLst>
              <a:gd name="T0" fmla="*/ 67 w 131"/>
              <a:gd name="T1" fmla="*/ 0 h 112"/>
              <a:gd name="T2" fmla="*/ 59 w 131"/>
              <a:gd name="T3" fmla="*/ 0 h 112"/>
              <a:gd name="T4" fmla="*/ 3 w 131"/>
              <a:gd name="T5" fmla="*/ 63 h 112"/>
              <a:gd name="T6" fmla="*/ 64 w 131"/>
              <a:gd name="T7" fmla="*/ 112 h 112"/>
              <a:gd name="T8" fmla="*/ 72 w 131"/>
              <a:gd name="T9" fmla="*/ 111 h 112"/>
              <a:gd name="T10" fmla="*/ 128 w 131"/>
              <a:gd name="T11" fmla="*/ 49 h 112"/>
              <a:gd name="T12" fmla="*/ 67 w 131"/>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131" h="112">
                <a:moveTo>
                  <a:pt x="67" y="0"/>
                </a:moveTo>
                <a:cubicBezTo>
                  <a:pt x="64" y="0"/>
                  <a:pt x="62" y="0"/>
                  <a:pt x="59" y="0"/>
                </a:cubicBezTo>
                <a:cubicBezTo>
                  <a:pt x="25" y="4"/>
                  <a:pt x="0" y="32"/>
                  <a:pt x="3" y="63"/>
                </a:cubicBezTo>
                <a:cubicBezTo>
                  <a:pt x="7" y="91"/>
                  <a:pt x="33" y="112"/>
                  <a:pt x="64" y="112"/>
                </a:cubicBezTo>
                <a:cubicBezTo>
                  <a:pt x="67" y="112"/>
                  <a:pt x="69" y="112"/>
                  <a:pt x="72" y="111"/>
                </a:cubicBezTo>
                <a:cubicBezTo>
                  <a:pt x="106" y="108"/>
                  <a:pt x="131" y="80"/>
                  <a:pt x="128" y="49"/>
                </a:cubicBezTo>
                <a:cubicBezTo>
                  <a:pt x="124" y="20"/>
                  <a:pt x="98" y="0"/>
                  <a:pt x="67" y="0"/>
                </a:cubicBezTo>
              </a:path>
            </a:pathLst>
          </a:custGeom>
          <a:gradFill flip="none" rotWithShape="1">
            <a:gsLst>
              <a:gs pos="0">
                <a:schemeClr val="bg1">
                  <a:alpha val="0"/>
                </a:schemeClr>
              </a:gs>
              <a:gs pos="53000">
                <a:srgbClr val="C2EFFF">
                  <a:alpha val="18000"/>
                </a:srgbClr>
              </a:gs>
              <a:gs pos="100000">
                <a:srgbClr val="A7E8FF">
                  <a:alpha val="29000"/>
                </a:srgbClr>
              </a:gs>
            </a:gsLst>
            <a:lin ang="81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7">
            <a:extLst>
              <a:ext uri="{FF2B5EF4-FFF2-40B4-BE49-F238E27FC236}">
                <a16:creationId xmlns:a16="http://schemas.microsoft.com/office/drawing/2014/main" id="{C8343F61-6041-46DD-8E77-70654783410A}"/>
              </a:ext>
            </a:extLst>
          </p:cNvPr>
          <p:cNvSpPr>
            <a:spLocks/>
          </p:cNvSpPr>
          <p:nvPr/>
        </p:nvSpPr>
        <p:spPr bwMode="auto">
          <a:xfrm flipH="1" flipV="1">
            <a:off x="715927" y="3002695"/>
            <a:ext cx="3483561" cy="3614649"/>
          </a:xfrm>
          <a:custGeom>
            <a:avLst/>
            <a:gdLst>
              <a:gd name="T0" fmla="*/ 1567 w 1567"/>
              <a:gd name="T1" fmla="*/ 0 h 1846"/>
              <a:gd name="T2" fmla="*/ 856 w 1567"/>
              <a:gd name="T3" fmla="*/ 0 h 1846"/>
              <a:gd name="T4" fmla="*/ 611 w 1567"/>
              <a:gd name="T5" fmla="*/ 352 h 1846"/>
              <a:gd name="T6" fmla="*/ 250 w 1567"/>
              <a:gd name="T7" fmla="*/ 551 h 1846"/>
              <a:gd name="T8" fmla="*/ 19 w 1567"/>
              <a:gd name="T9" fmla="*/ 1151 h 1846"/>
              <a:gd name="T10" fmla="*/ 749 w 1567"/>
              <a:gd name="T11" fmla="*/ 1846 h 1846"/>
              <a:gd name="T12" fmla="*/ 815 w 1567"/>
              <a:gd name="T13" fmla="*/ 1844 h 1846"/>
              <a:gd name="T14" fmla="*/ 1238 w 1567"/>
              <a:gd name="T15" fmla="*/ 1670 h 1846"/>
              <a:gd name="T16" fmla="*/ 1473 w 1567"/>
              <a:gd name="T17" fmla="*/ 1576 h 1846"/>
              <a:gd name="T18" fmla="*/ 1567 w 1567"/>
              <a:gd name="T19" fmla="*/ 1635 h 1846"/>
              <a:gd name="T20" fmla="*/ 1567 w 1567"/>
              <a:gd name="T21" fmla="*/ 0 h 1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7" h="1846">
                <a:moveTo>
                  <a:pt x="1567" y="0"/>
                </a:moveTo>
                <a:cubicBezTo>
                  <a:pt x="856" y="0"/>
                  <a:pt x="856" y="0"/>
                  <a:pt x="856" y="0"/>
                </a:cubicBezTo>
                <a:cubicBezTo>
                  <a:pt x="856" y="0"/>
                  <a:pt x="968" y="204"/>
                  <a:pt x="611" y="352"/>
                </a:cubicBezTo>
                <a:cubicBezTo>
                  <a:pt x="494" y="401"/>
                  <a:pt x="361" y="458"/>
                  <a:pt x="250" y="551"/>
                </a:cubicBezTo>
                <a:cubicBezTo>
                  <a:pt x="106" y="672"/>
                  <a:pt x="0" y="852"/>
                  <a:pt x="19" y="1151"/>
                </a:cubicBezTo>
                <a:cubicBezTo>
                  <a:pt x="52" y="1650"/>
                  <a:pt x="377" y="1846"/>
                  <a:pt x="749" y="1846"/>
                </a:cubicBezTo>
                <a:cubicBezTo>
                  <a:pt x="771" y="1846"/>
                  <a:pt x="793" y="1845"/>
                  <a:pt x="815" y="1844"/>
                </a:cubicBezTo>
                <a:cubicBezTo>
                  <a:pt x="1018" y="1832"/>
                  <a:pt x="1115" y="1748"/>
                  <a:pt x="1238" y="1670"/>
                </a:cubicBezTo>
                <a:cubicBezTo>
                  <a:pt x="1312" y="1622"/>
                  <a:pt x="1403" y="1576"/>
                  <a:pt x="1473" y="1576"/>
                </a:cubicBezTo>
                <a:cubicBezTo>
                  <a:pt x="1514" y="1576"/>
                  <a:pt x="1548" y="1592"/>
                  <a:pt x="1567" y="1635"/>
                </a:cubicBezTo>
                <a:cubicBezTo>
                  <a:pt x="1567" y="0"/>
                  <a:pt x="1567" y="0"/>
                  <a:pt x="1567" y="0"/>
                </a:cubicBezTo>
              </a:path>
            </a:pathLst>
          </a:custGeom>
          <a:gradFill flip="none" rotWithShape="1">
            <a:gsLst>
              <a:gs pos="0">
                <a:schemeClr val="bg1">
                  <a:alpha val="0"/>
                </a:schemeClr>
              </a:gs>
              <a:gs pos="53000">
                <a:srgbClr val="C2EFFF">
                  <a:alpha val="18000"/>
                </a:srgbClr>
              </a:gs>
              <a:gs pos="100000">
                <a:srgbClr val="A7E8FF">
                  <a:alpha val="29000"/>
                </a:srgbClr>
              </a:gs>
            </a:gsLst>
            <a:lin ang="81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6">
            <a:extLst>
              <a:ext uri="{FF2B5EF4-FFF2-40B4-BE49-F238E27FC236}">
                <a16:creationId xmlns:a16="http://schemas.microsoft.com/office/drawing/2014/main" id="{15EB1A54-942B-4B41-B7B8-C70604C32F82}"/>
              </a:ext>
            </a:extLst>
          </p:cNvPr>
          <p:cNvSpPr>
            <a:spLocks/>
          </p:cNvSpPr>
          <p:nvPr/>
        </p:nvSpPr>
        <p:spPr bwMode="auto">
          <a:xfrm flipH="1" flipV="1">
            <a:off x="4590400" y="3433679"/>
            <a:ext cx="526587" cy="451666"/>
          </a:xfrm>
          <a:custGeom>
            <a:avLst/>
            <a:gdLst>
              <a:gd name="T0" fmla="*/ 67 w 131"/>
              <a:gd name="T1" fmla="*/ 0 h 112"/>
              <a:gd name="T2" fmla="*/ 59 w 131"/>
              <a:gd name="T3" fmla="*/ 0 h 112"/>
              <a:gd name="T4" fmla="*/ 3 w 131"/>
              <a:gd name="T5" fmla="*/ 63 h 112"/>
              <a:gd name="T6" fmla="*/ 64 w 131"/>
              <a:gd name="T7" fmla="*/ 112 h 112"/>
              <a:gd name="T8" fmla="*/ 72 w 131"/>
              <a:gd name="T9" fmla="*/ 111 h 112"/>
              <a:gd name="T10" fmla="*/ 128 w 131"/>
              <a:gd name="T11" fmla="*/ 49 h 112"/>
              <a:gd name="T12" fmla="*/ 67 w 131"/>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131" h="112">
                <a:moveTo>
                  <a:pt x="67" y="0"/>
                </a:moveTo>
                <a:cubicBezTo>
                  <a:pt x="64" y="0"/>
                  <a:pt x="62" y="0"/>
                  <a:pt x="59" y="0"/>
                </a:cubicBezTo>
                <a:cubicBezTo>
                  <a:pt x="25" y="4"/>
                  <a:pt x="0" y="32"/>
                  <a:pt x="3" y="63"/>
                </a:cubicBezTo>
                <a:cubicBezTo>
                  <a:pt x="7" y="91"/>
                  <a:pt x="33" y="112"/>
                  <a:pt x="64" y="112"/>
                </a:cubicBezTo>
                <a:cubicBezTo>
                  <a:pt x="67" y="112"/>
                  <a:pt x="69" y="112"/>
                  <a:pt x="72" y="111"/>
                </a:cubicBezTo>
                <a:cubicBezTo>
                  <a:pt x="106" y="108"/>
                  <a:pt x="131" y="80"/>
                  <a:pt x="128" y="49"/>
                </a:cubicBezTo>
                <a:cubicBezTo>
                  <a:pt x="124" y="20"/>
                  <a:pt x="98" y="0"/>
                  <a:pt x="67" y="0"/>
                </a:cubicBezTo>
              </a:path>
            </a:pathLst>
          </a:custGeom>
          <a:gradFill flip="none" rotWithShape="1">
            <a:gsLst>
              <a:gs pos="0">
                <a:schemeClr val="bg1">
                  <a:alpha val="0"/>
                </a:schemeClr>
              </a:gs>
              <a:gs pos="53000">
                <a:srgbClr val="C2EFFF">
                  <a:alpha val="18000"/>
                </a:srgbClr>
              </a:gs>
              <a:gs pos="100000">
                <a:srgbClr val="A7E8FF">
                  <a:alpha val="29000"/>
                </a:srgbClr>
              </a:gs>
            </a:gsLst>
            <a:lin ang="81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38" name="Rectangle 537">
            <a:extLst>
              <a:ext uri="{FF2B5EF4-FFF2-40B4-BE49-F238E27FC236}">
                <a16:creationId xmlns:a16="http://schemas.microsoft.com/office/drawing/2014/main" id="{8E6EFE96-3F66-401A-8085-EA3B6CACE1AA}"/>
              </a:ext>
            </a:extLst>
          </p:cNvPr>
          <p:cNvSpPr/>
          <p:nvPr/>
        </p:nvSpPr>
        <p:spPr>
          <a:xfrm>
            <a:off x="623937" y="5518263"/>
            <a:ext cx="1736771" cy="246221"/>
          </a:xfrm>
          <a:prstGeom prst="rect">
            <a:avLst/>
          </a:prstGeom>
        </p:spPr>
        <p:txBody>
          <a:bodyPr wrap="square" lIns="0" tIns="0" rIns="0" bIns="0">
            <a:spAutoFit/>
          </a:bodyPr>
          <a:lstStyle/>
          <a:p>
            <a:pPr algn="ctr"/>
            <a:r>
              <a:rPr lang="en-US" sz="1600">
                <a:solidFill>
                  <a:schemeClr val="bg1"/>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Eunice Worifah</a:t>
            </a:r>
          </a:p>
        </p:txBody>
      </p:sp>
      <p:sp>
        <p:nvSpPr>
          <p:cNvPr id="461" name="Rectangle 460">
            <a:extLst>
              <a:ext uri="{FF2B5EF4-FFF2-40B4-BE49-F238E27FC236}">
                <a16:creationId xmlns:a16="http://schemas.microsoft.com/office/drawing/2014/main" id="{2434CF06-1DDE-40AF-9359-4028F8BAA99F}"/>
              </a:ext>
            </a:extLst>
          </p:cNvPr>
          <p:cNvSpPr/>
          <p:nvPr/>
        </p:nvSpPr>
        <p:spPr>
          <a:xfrm>
            <a:off x="887265" y="5482468"/>
            <a:ext cx="1938919" cy="307777"/>
          </a:xfrm>
          <a:prstGeom prst="rect">
            <a:avLst/>
          </a:prstGeom>
        </p:spPr>
        <p:txBody>
          <a:bodyPr wrap="square">
            <a:spAutoFit/>
          </a:bodyPr>
          <a:lstStyle/>
          <a:p>
            <a:pPr algn="ctr"/>
            <a:endParaRPr lang="en-US" sz="1400">
              <a:solidFill>
                <a:schemeClr val="bg1"/>
              </a:solidFill>
            </a:endParaRPr>
          </a:p>
        </p:txBody>
      </p:sp>
      <p:sp>
        <p:nvSpPr>
          <p:cNvPr id="542" name="Rectangle 541">
            <a:extLst>
              <a:ext uri="{FF2B5EF4-FFF2-40B4-BE49-F238E27FC236}">
                <a16:creationId xmlns:a16="http://schemas.microsoft.com/office/drawing/2014/main" id="{F426D9C1-C736-4885-A225-7269D5CBABBB}"/>
              </a:ext>
            </a:extLst>
          </p:cNvPr>
          <p:cNvSpPr/>
          <p:nvPr/>
        </p:nvSpPr>
        <p:spPr>
          <a:xfrm>
            <a:off x="2937510" y="5518263"/>
            <a:ext cx="1566257" cy="246221"/>
          </a:xfrm>
          <a:prstGeom prst="rect">
            <a:avLst/>
          </a:prstGeom>
        </p:spPr>
        <p:txBody>
          <a:bodyPr wrap="square" lIns="0" tIns="0" rIns="0" bIns="0">
            <a:spAutoFit/>
          </a:bodyPr>
          <a:lstStyle/>
          <a:p>
            <a:pPr algn="ctr"/>
            <a:r>
              <a:rPr lang="en-US" sz="1600">
                <a:solidFill>
                  <a:schemeClr val="bg1"/>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Fandi Yi</a:t>
            </a:r>
          </a:p>
        </p:txBody>
      </p:sp>
      <p:sp>
        <p:nvSpPr>
          <p:cNvPr id="545" name="Rectangle 544">
            <a:extLst>
              <a:ext uri="{FF2B5EF4-FFF2-40B4-BE49-F238E27FC236}">
                <a16:creationId xmlns:a16="http://schemas.microsoft.com/office/drawing/2014/main" id="{92FF5D44-9690-4302-83AB-73A3924C5F26}"/>
              </a:ext>
            </a:extLst>
          </p:cNvPr>
          <p:cNvSpPr/>
          <p:nvPr/>
        </p:nvSpPr>
        <p:spPr>
          <a:xfrm>
            <a:off x="6539633" y="5482468"/>
            <a:ext cx="1938919" cy="307777"/>
          </a:xfrm>
          <a:prstGeom prst="rect">
            <a:avLst/>
          </a:prstGeom>
        </p:spPr>
        <p:txBody>
          <a:bodyPr wrap="square">
            <a:spAutoFit/>
          </a:bodyPr>
          <a:lstStyle/>
          <a:p>
            <a:pPr algn="ctr"/>
            <a:endParaRPr lang="en-US" sz="1400">
              <a:solidFill>
                <a:schemeClr val="bg1"/>
              </a:solidFill>
            </a:endParaRPr>
          </a:p>
        </p:txBody>
      </p:sp>
      <p:sp>
        <p:nvSpPr>
          <p:cNvPr id="543" name="Rectangle 542">
            <a:extLst>
              <a:ext uri="{FF2B5EF4-FFF2-40B4-BE49-F238E27FC236}">
                <a16:creationId xmlns:a16="http://schemas.microsoft.com/office/drawing/2014/main" id="{D9EEDACE-9DFF-4965-A70B-0FA1F224F412}"/>
              </a:ext>
            </a:extLst>
          </p:cNvPr>
          <p:cNvSpPr/>
          <p:nvPr/>
        </p:nvSpPr>
        <p:spPr>
          <a:xfrm>
            <a:off x="9982951" y="5518263"/>
            <a:ext cx="1566257" cy="246221"/>
          </a:xfrm>
          <a:prstGeom prst="rect">
            <a:avLst/>
          </a:prstGeom>
        </p:spPr>
        <p:txBody>
          <a:bodyPr wrap="square" lIns="0" tIns="0" rIns="0" bIns="0">
            <a:spAutoFit/>
          </a:bodyPr>
          <a:lstStyle/>
          <a:p>
            <a:pPr algn="ctr"/>
            <a:r>
              <a:rPr lang="en-US" sz="1600">
                <a:solidFill>
                  <a:schemeClr val="bg1"/>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Vivek Saahil</a:t>
            </a:r>
          </a:p>
        </p:txBody>
      </p:sp>
      <p:sp>
        <p:nvSpPr>
          <p:cNvPr id="546" name="Rectangle 545">
            <a:extLst>
              <a:ext uri="{FF2B5EF4-FFF2-40B4-BE49-F238E27FC236}">
                <a16:creationId xmlns:a16="http://schemas.microsoft.com/office/drawing/2014/main" id="{8F8524A4-4722-40D0-9BD2-22568E15D88E}"/>
              </a:ext>
            </a:extLst>
          </p:cNvPr>
          <p:cNvSpPr/>
          <p:nvPr/>
        </p:nvSpPr>
        <p:spPr>
          <a:xfrm>
            <a:off x="9365817" y="5482468"/>
            <a:ext cx="1938919" cy="307777"/>
          </a:xfrm>
          <a:prstGeom prst="rect">
            <a:avLst/>
          </a:prstGeom>
        </p:spPr>
        <p:txBody>
          <a:bodyPr wrap="square">
            <a:spAutoFit/>
          </a:bodyPr>
          <a:lstStyle/>
          <a:p>
            <a:pPr algn="ctr"/>
            <a:endParaRPr lang="en-US" sz="1400">
              <a:solidFill>
                <a:schemeClr val="bg1"/>
              </a:solidFill>
            </a:endParaRPr>
          </a:p>
        </p:txBody>
      </p:sp>
      <p:sp>
        <p:nvSpPr>
          <p:cNvPr id="163" name="Rectangle 162">
            <a:extLst>
              <a:ext uri="{FF2B5EF4-FFF2-40B4-BE49-F238E27FC236}">
                <a16:creationId xmlns:a16="http://schemas.microsoft.com/office/drawing/2014/main" id="{9B090123-E3B4-4D7A-96ED-FADDDA789BB2}"/>
              </a:ext>
            </a:extLst>
          </p:cNvPr>
          <p:cNvSpPr/>
          <p:nvPr/>
        </p:nvSpPr>
        <p:spPr>
          <a:xfrm>
            <a:off x="7811611" y="5518263"/>
            <a:ext cx="1566257" cy="246221"/>
          </a:xfrm>
          <a:prstGeom prst="rect">
            <a:avLst/>
          </a:prstGeom>
        </p:spPr>
        <p:txBody>
          <a:bodyPr wrap="square" lIns="0" tIns="0" rIns="0" bIns="0">
            <a:spAutoFit/>
          </a:bodyPr>
          <a:lstStyle/>
          <a:p>
            <a:pPr algn="ctr"/>
            <a:r>
              <a:rPr lang="en-US" sz="1600">
                <a:solidFill>
                  <a:schemeClr val="bg1"/>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Shivangi Soni</a:t>
            </a:r>
          </a:p>
        </p:txBody>
      </p:sp>
      <p:sp>
        <p:nvSpPr>
          <p:cNvPr id="164" name="Rectangle 163">
            <a:extLst>
              <a:ext uri="{FF2B5EF4-FFF2-40B4-BE49-F238E27FC236}">
                <a16:creationId xmlns:a16="http://schemas.microsoft.com/office/drawing/2014/main" id="{CDB6E937-4201-498F-BE12-AC579452E9EF}"/>
              </a:ext>
            </a:extLst>
          </p:cNvPr>
          <p:cNvSpPr/>
          <p:nvPr/>
        </p:nvSpPr>
        <p:spPr>
          <a:xfrm>
            <a:off x="3713449" y="5493023"/>
            <a:ext cx="1938919" cy="307777"/>
          </a:xfrm>
          <a:prstGeom prst="rect">
            <a:avLst/>
          </a:prstGeom>
        </p:spPr>
        <p:txBody>
          <a:bodyPr wrap="square">
            <a:spAutoFit/>
          </a:bodyPr>
          <a:lstStyle/>
          <a:p>
            <a:pPr algn="ctr"/>
            <a:endParaRPr lang="en-US" sz="1400">
              <a:solidFill>
                <a:schemeClr val="bg1"/>
              </a:solidFill>
            </a:endParaRPr>
          </a:p>
        </p:txBody>
      </p:sp>
      <p:pic>
        <p:nvPicPr>
          <p:cNvPr id="15" name="Picture 14">
            <a:extLst>
              <a:ext uri="{FF2B5EF4-FFF2-40B4-BE49-F238E27FC236}">
                <a16:creationId xmlns:a16="http://schemas.microsoft.com/office/drawing/2014/main" id="{71A56711-0C7D-47BC-8654-0FA2DFBEAC87}"/>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tretch>
            <a:fillRect/>
          </a:stretch>
        </p:blipFill>
        <p:spPr>
          <a:xfrm>
            <a:off x="9855200" y="3582748"/>
            <a:ext cx="1828800" cy="1828800"/>
          </a:xfrm>
          <a:prstGeom prst="ellipse">
            <a:avLst/>
          </a:prstGeom>
          <a:ln>
            <a:noFill/>
          </a:ln>
          <a:effectLst/>
        </p:spPr>
      </p:pic>
      <p:pic>
        <p:nvPicPr>
          <p:cNvPr id="4" name="Graphic 3">
            <a:extLst>
              <a:ext uri="{FF2B5EF4-FFF2-40B4-BE49-F238E27FC236}">
                <a16:creationId xmlns:a16="http://schemas.microsoft.com/office/drawing/2014/main" id="{0D994D93-02BD-4E1D-A495-A3B7922FED9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36020" y="240032"/>
            <a:ext cx="571500" cy="613410"/>
          </a:xfrm>
          <a:prstGeom prst="rect">
            <a:avLst/>
          </a:prstGeom>
        </p:spPr>
      </p:pic>
      <p:sp>
        <p:nvSpPr>
          <p:cNvPr id="141" name="Rectangle 140">
            <a:extLst>
              <a:ext uri="{FF2B5EF4-FFF2-40B4-BE49-F238E27FC236}">
                <a16:creationId xmlns:a16="http://schemas.microsoft.com/office/drawing/2014/main" id="{23E705B1-257C-4233-879B-65A27B1E56B8}"/>
              </a:ext>
            </a:extLst>
          </p:cNvPr>
          <p:cNvSpPr/>
          <p:nvPr/>
        </p:nvSpPr>
        <p:spPr>
          <a:xfrm>
            <a:off x="5080569" y="5518263"/>
            <a:ext cx="2125959" cy="246221"/>
          </a:xfrm>
          <a:prstGeom prst="rect">
            <a:avLst/>
          </a:prstGeom>
        </p:spPr>
        <p:txBody>
          <a:bodyPr wrap="square" lIns="0" tIns="0" rIns="0" bIns="0">
            <a:spAutoFit/>
          </a:bodyPr>
          <a:lstStyle/>
          <a:p>
            <a:pPr algn="ctr"/>
            <a:r>
              <a:rPr lang="en-US" sz="1600">
                <a:solidFill>
                  <a:schemeClr val="bg1"/>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Pascal Nguyen Tang</a:t>
            </a:r>
          </a:p>
        </p:txBody>
      </p:sp>
      <p:pic>
        <p:nvPicPr>
          <p:cNvPr id="5" name="Picture 4">
            <a:extLst>
              <a:ext uri="{FF2B5EF4-FFF2-40B4-BE49-F238E27FC236}">
                <a16:creationId xmlns:a16="http://schemas.microsoft.com/office/drawing/2014/main" id="{FFA4FEC1-A99C-4CBC-9FA4-1EBB3938002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4562" y="3582748"/>
            <a:ext cx="1828800" cy="1828800"/>
          </a:xfrm>
          <a:prstGeom prst="ellipse">
            <a:avLst/>
          </a:prstGeom>
        </p:spPr>
      </p:pic>
      <p:pic>
        <p:nvPicPr>
          <p:cNvPr id="11" name="Picture 10">
            <a:extLst>
              <a:ext uri="{FF2B5EF4-FFF2-40B4-BE49-F238E27FC236}">
                <a16:creationId xmlns:a16="http://schemas.microsoft.com/office/drawing/2014/main" id="{7D6F17AB-3A97-472A-9483-8427108A601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81600" y="3582748"/>
            <a:ext cx="1828800" cy="1828800"/>
          </a:xfrm>
          <a:prstGeom prst="ellipse">
            <a:avLst/>
          </a:prstGeom>
        </p:spPr>
      </p:pic>
      <p:pic>
        <p:nvPicPr>
          <p:cNvPr id="14" name="Picture 13">
            <a:extLst>
              <a:ext uri="{FF2B5EF4-FFF2-40B4-BE49-F238E27FC236}">
                <a16:creationId xmlns:a16="http://schemas.microsoft.com/office/drawing/2014/main" id="{194F00DF-D8F6-4DEE-A75B-8EE7F63837A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518400" y="3582748"/>
            <a:ext cx="1828800" cy="1828800"/>
          </a:xfrm>
          <a:prstGeom prst="ellipse">
            <a:avLst/>
          </a:prstGeom>
        </p:spPr>
      </p:pic>
      <p:sp>
        <p:nvSpPr>
          <p:cNvPr id="150" name="Rectangle 149">
            <a:extLst>
              <a:ext uri="{FF2B5EF4-FFF2-40B4-BE49-F238E27FC236}">
                <a16:creationId xmlns:a16="http://schemas.microsoft.com/office/drawing/2014/main" id="{3F8120AF-8F96-4652-81F6-A6BE10476FE6}"/>
              </a:ext>
            </a:extLst>
          </p:cNvPr>
          <p:cNvSpPr/>
          <p:nvPr/>
        </p:nvSpPr>
        <p:spPr>
          <a:xfrm>
            <a:off x="625505" y="5764933"/>
            <a:ext cx="1736771" cy="215444"/>
          </a:xfrm>
          <a:prstGeom prst="rect">
            <a:avLst/>
          </a:prstGeom>
        </p:spPr>
        <p:txBody>
          <a:bodyPr wrap="square" lIns="0" tIns="0" rIns="0" bIns="0">
            <a:spAutoFit/>
          </a:bodyPr>
          <a:lstStyle/>
          <a:p>
            <a:pPr algn="ctr"/>
            <a:r>
              <a:rPr lang="en-US" sz="1400">
                <a:solidFill>
                  <a:schemeClr val="bg1"/>
                </a:solidFill>
                <a:latin typeface="Airbnb Cereal App Light" panose="020B0402020203020204" pitchFamily="34" charset="-18"/>
                <a:ea typeface="Airbnb Cereal App Light" panose="020B0402020203020204" pitchFamily="34" charset="-18"/>
                <a:cs typeface="Airbnb Cereal App Light" panose="020B0402020203020204" pitchFamily="34" charset="-18"/>
              </a:rPr>
              <a:t>Data Scientist</a:t>
            </a:r>
          </a:p>
        </p:txBody>
      </p:sp>
      <p:sp>
        <p:nvSpPr>
          <p:cNvPr id="151" name="Rectangle 150">
            <a:extLst>
              <a:ext uri="{FF2B5EF4-FFF2-40B4-BE49-F238E27FC236}">
                <a16:creationId xmlns:a16="http://schemas.microsoft.com/office/drawing/2014/main" id="{0D734508-D0E5-4BC2-A0EA-801A08396240}"/>
              </a:ext>
            </a:extLst>
          </p:cNvPr>
          <p:cNvSpPr/>
          <p:nvPr/>
        </p:nvSpPr>
        <p:spPr>
          <a:xfrm>
            <a:off x="2939078" y="5764933"/>
            <a:ext cx="1566257" cy="215444"/>
          </a:xfrm>
          <a:prstGeom prst="rect">
            <a:avLst/>
          </a:prstGeom>
        </p:spPr>
        <p:txBody>
          <a:bodyPr wrap="square" lIns="0" tIns="0" rIns="0" bIns="0">
            <a:spAutoFit/>
          </a:bodyPr>
          <a:lstStyle/>
          <a:p>
            <a:pPr algn="ctr"/>
            <a:r>
              <a:rPr lang="en-US" sz="1400">
                <a:solidFill>
                  <a:schemeClr val="bg1"/>
                </a:solidFill>
                <a:latin typeface="Airbnb Cereal App Light" panose="020B0402020203020204" pitchFamily="34" charset="-18"/>
                <a:ea typeface="Airbnb Cereal App Light" panose="020B0402020203020204" pitchFamily="34" charset="-18"/>
                <a:cs typeface="Airbnb Cereal App Light" panose="020B0402020203020204" pitchFamily="34" charset="-18"/>
              </a:rPr>
              <a:t>Data Scientist</a:t>
            </a:r>
          </a:p>
        </p:txBody>
      </p:sp>
      <p:sp>
        <p:nvSpPr>
          <p:cNvPr id="152" name="Rectangle 151">
            <a:extLst>
              <a:ext uri="{FF2B5EF4-FFF2-40B4-BE49-F238E27FC236}">
                <a16:creationId xmlns:a16="http://schemas.microsoft.com/office/drawing/2014/main" id="{2FDF2D6A-33FC-4C04-B8CF-512F12E5E477}"/>
              </a:ext>
            </a:extLst>
          </p:cNvPr>
          <p:cNvSpPr/>
          <p:nvPr/>
        </p:nvSpPr>
        <p:spPr>
          <a:xfrm>
            <a:off x="9984519" y="5764933"/>
            <a:ext cx="1566257" cy="215444"/>
          </a:xfrm>
          <a:prstGeom prst="rect">
            <a:avLst/>
          </a:prstGeom>
        </p:spPr>
        <p:txBody>
          <a:bodyPr wrap="square" lIns="0" tIns="0" rIns="0" bIns="0">
            <a:spAutoFit/>
          </a:bodyPr>
          <a:lstStyle/>
          <a:p>
            <a:pPr algn="ctr"/>
            <a:r>
              <a:rPr lang="en-US" sz="1400">
                <a:solidFill>
                  <a:schemeClr val="bg1"/>
                </a:solidFill>
                <a:latin typeface="Airbnb Cereal App Light" panose="020B0402020203020204" pitchFamily="34" charset="-18"/>
                <a:ea typeface="Airbnb Cereal App Light" panose="020B0402020203020204" pitchFamily="34" charset="-18"/>
                <a:cs typeface="Airbnb Cereal App Light" panose="020B0402020203020204" pitchFamily="34" charset="-18"/>
              </a:rPr>
              <a:t>Business Analyst</a:t>
            </a:r>
          </a:p>
        </p:txBody>
      </p:sp>
      <p:sp>
        <p:nvSpPr>
          <p:cNvPr id="153" name="Rectangle 152">
            <a:extLst>
              <a:ext uri="{FF2B5EF4-FFF2-40B4-BE49-F238E27FC236}">
                <a16:creationId xmlns:a16="http://schemas.microsoft.com/office/drawing/2014/main" id="{B9FA24A4-E25E-4D86-AF8D-B700A2E47790}"/>
              </a:ext>
            </a:extLst>
          </p:cNvPr>
          <p:cNvSpPr/>
          <p:nvPr/>
        </p:nvSpPr>
        <p:spPr>
          <a:xfrm>
            <a:off x="7813179" y="5764933"/>
            <a:ext cx="1566257" cy="215444"/>
          </a:xfrm>
          <a:prstGeom prst="rect">
            <a:avLst/>
          </a:prstGeom>
        </p:spPr>
        <p:txBody>
          <a:bodyPr wrap="square" lIns="0" tIns="0" rIns="0" bIns="0">
            <a:spAutoFit/>
          </a:bodyPr>
          <a:lstStyle/>
          <a:p>
            <a:pPr algn="ctr"/>
            <a:r>
              <a:rPr lang="en-US" sz="1400">
                <a:solidFill>
                  <a:schemeClr val="bg1"/>
                </a:solidFill>
                <a:latin typeface="Airbnb Cereal App Light" panose="020B0402020203020204" pitchFamily="34" charset="-18"/>
                <a:ea typeface="Airbnb Cereal App Light" panose="020B0402020203020204" pitchFamily="34" charset="-18"/>
                <a:cs typeface="Airbnb Cereal App Light" panose="020B0402020203020204" pitchFamily="34" charset="-18"/>
              </a:rPr>
              <a:t>Data Analyst</a:t>
            </a:r>
          </a:p>
        </p:txBody>
      </p:sp>
      <p:sp>
        <p:nvSpPr>
          <p:cNvPr id="154" name="Rectangle 153">
            <a:extLst>
              <a:ext uri="{FF2B5EF4-FFF2-40B4-BE49-F238E27FC236}">
                <a16:creationId xmlns:a16="http://schemas.microsoft.com/office/drawing/2014/main" id="{DB659552-2A4B-41CA-8F01-8350BC50283E}"/>
              </a:ext>
            </a:extLst>
          </p:cNvPr>
          <p:cNvSpPr/>
          <p:nvPr/>
        </p:nvSpPr>
        <p:spPr>
          <a:xfrm>
            <a:off x="5082137" y="5764933"/>
            <a:ext cx="2125959" cy="215444"/>
          </a:xfrm>
          <a:prstGeom prst="rect">
            <a:avLst/>
          </a:prstGeom>
        </p:spPr>
        <p:txBody>
          <a:bodyPr wrap="square" lIns="0" tIns="0" rIns="0" bIns="0">
            <a:spAutoFit/>
          </a:bodyPr>
          <a:lstStyle/>
          <a:p>
            <a:pPr algn="ctr"/>
            <a:r>
              <a:rPr lang="en-US" sz="1400">
                <a:solidFill>
                  <a:schemeClr val="bg1"/>
                </a:solidFill>
                <a:latin typeface="Airbnb Cereal App Light" panose="020B0402020203020204" pitchFamily="34" charset="-18"/>
                <a:ea typeface="Airbnb Cereal App Light" panose="020B0402020203020204" pitchFamily="34" charset="-18"/>
                <a:cs typeface="Airbnb Cereal App Light" panose="020B0402020203020204" pitchFamily="34" charset="-18"/>
              </a:rPr>
              <a:t>Product Manager</a:t>
            </a:r>
          </a:p>
        </p:txBody>
      </p:sp>
      <p:sp>
        <p:nvSpPr>
          <p:cNvPr id="2" name="Rectangle: Rounded Corners 1">
            <a:extLst>
              <a:ext uri="{FF2B5EF4-FFF2-40B4-BE49-F238E27FC236}">
                <a16:creationId xmlns:a16="http://schemas.microsoft.com/office/drawing/2014/main" id="{570AAAD9-EC27-458F-906B-F172C44737B3}"/>
              </a:ext>
            </a:extLst>
          </p:cNvPr>
          <p:cNvSpPr/>
          <p:nvPr/>
        </p:nvSpPr>
        <p:spPr>
          <a:xfrm>
            <a:off x="406986" y="6325596"/>
            <a:ext cx="11277014" cy="474827"/>
          </a:xfrm>
          <a:prstGeom prst="roundRect">
            <a:avLst>
              <a:gd name="adj" fmla="val 50000"/>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      </a:t>
            </a:r>
            <a:r>
              <a:rPr lang="en-US" sz="1400">
                <a:latin typeface="Airbnb Cereal App Light" panose="020B0402020203020204" pitchFamily="34" charset="-18"/>
                <a:ea typeface="Airbnb Cereal App Light" panose="020B0402020203020204" pitchFamily="34" charset="-18"/>
                <a:cs typeface="Airbnb Cereal App Light" panose="020B0402020203020204" pitchFamily="34" charset="-18"/>
              </a:rPr>
              <a:t>euniceworifah                              Bubbletea98                             pnguyentangmcgill                            shivangi-soni                                    vsaahil</a:t>
            </a:r>
            <a:endParaRPr lang="en-IN" sz="1400">
              <a:latin typeface="Airbnb Cereal App Light" panose="020B0402020203020204" pitchFamily="34" charset="-18"/>
              <a:ea typeface="Airbnb Cereal App Light" panose="020B0402020203020204" pitchFamily="34" charset="-18"/>
              <a:cs typeface="Airbnb Cereal App Light" panose="020B0402020203020204" pitchFamily="34" charset="-18"/>
            </a:endParaRPr>
          </a:p>
        </p:txBody>
      </p:sp>
      <p:pic>
        <p:nvPicPr>
          <p:cNvPr id="1026" name="Picture 2" descr="Circle, github, round icon icon - Free download">
            <a:extLst>
              <a:ext uri="{FF2B5EF4-FFF2-40B4-BE49-F238E27FC236}">
                <a16:creationId xmlns:a16="http://schemas.microsoft.com/office/drawing/2014/main" id="{AD83D085-8F44-4399-9249-93093818F0A0}"/>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2837" y="6358036"/>
            <a:ext cx="411480" cy="4114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hlinkClick r:id="rId11"/>
            <a:extLst>
              <a:ext uri="{FF2B5EF4-FFF2-40B4-BE49-F238E27FC236}">
                <a16:creationId xmlns:a16="http://schemas.microsoft.com/office/drawing/2014/main" id="{9488B6FD-5192-45D9-AC74-11EB664FBC22}"/>
              </a:ext>
            </a:extLst>
          </p:cNvPr>
          <p:cNvSpPr/>
          <p:nvPr/>
        </p:nvSpPr>
        <p:spPr>
          <a:xfrm>
            <a:off x="834317" y="6339379"/>
            <a:ext cx="1240546" cy="449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6" name="Rectangle 155">
            <a:hlinkClick r:id="rId12"/>
            <a:extLst>
              <a:ext uri="{FF2B5EF4-FFF2-40B4-BE49-F238E27FC236}">
                <a16:creationId xmlns:a16="http://schemas.microsoft.com/office/drawing/2014/main" id="{525AB935-B554-4030-91B7-4B481D5743B2}"/>
              </a:ext>
            </a:extLst>
          </p:cNvPr>
          <p:cNvSpPr/>
          <p:nvPr/>
        </p:nvSpPr>
        <p:spPr>
          <a:xfrm>
            <a:off x="3135783" y="6323505"/>
            <a:ext cx="1240546" cy="449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7" name="Rectangle 156">
            <a:hlinkClick r:id="rId13"/>
            <a:extLst>
              <a:ext uri="{FF2B5EF4-FFF2-40B4-BE49-F238E27FC236}">
                <a16:creationId xmlns:a16="http://schemas.microsoft.com/office/drawing/2014/main" id="{6F89FA04-D34D-4B3B-A2F6-B13CF3D834B7}"/>
              </a:ext>
            </a:extLst>
          </p:cNvPr>
          <p:cNvSpPr/>
          <p:nvPr/>
        </p:nvSpPr>
        <p:spPr>
          <a:xfrm>
            <a:off x="5280464" y="6326339"/>
            <a:ext cx="1729935" cy="449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2" name="Rectangle 161">
            <a:hlinkClick r:id="rId14"/>
            <a:extLst>
              <a:ext uri="{FF2B5EF4-FFF2-40B4-BE49-F238E27FC236}">
                <a16:creationId xmlns:a16="http://schemas.microsoft.com/office/drawing/2014/main" id="{4C7DE753-CB71-48FD-B725-06698E1706AC}"/>
              </a:ext>
            </a:extLst>
          </p:cNvPr>
          <p:cNvSpPr/>
          <p:nvPr/>
        </p:nvSpPr>
        <p:spPr>
          <a:xfrm>
            <a:off x="7510166" y="6339379"/>
            <a:ext cx="1729935" cy="449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5" name="Rectangle 164">
            <a:hlinkClick r:id="rId15"/>
            <a:extLst>
              <a:ext uri="{FF2B5EF4-FFF2-40B4-BE49-F238E27FC236}">
                <a16:creationId xmlns:a16="http://schemas.microsoft.com/office/drawing/2014/main" id="{946F836F-D11A-409B-9EE0-B1312F755AF6}"/>
              </a:ext>
            </a:extLst>
          </p:cNvPr>
          <p:cNvSpPr/>
          <p:nvPr/>
        </p:nvSpPr>
        <p:spPr>
          <a:xfrm>
            <a:off x="10171553" y="6332354"/>
            <a:ext cx="1240546" cy="449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B9E11E9B-6D3D-41B0-8780-FFA4848BB106}"/>
              </a:ext>
            </a:extLst>
          </p:cNvPr>
          <p:cNvPicPr>
            <a:picLocks noChangeAspect="1"/>
          </p:cNvPicPr>
          <p:nvPr/>
        </p:nvPicPr>
        <p:blipFill>
          <a:blip r:embed="rId16"/>
          <a:stretch>
            <a:fillRect/>
          </a:stretch>
        </p:blipFill>
        <p:spPr>
          <a:xfrm>
            <a:off x="2820175" y="3528157"/>
            <a:ext cx="1932197" cy="1932197"/>
          </a:xfrm>
          <a:prstGeom prst="flowChartConnector">
            <a:avLst/>
          </a:prstGeom>
        </p:spPr>
      </p:pic>
    </p:spTree>
    <p:extLst>
      <p:ext uri="{BB962C8B-B14F-4D97-AF65-F5344CB8AC3E}">
        <p14:creationId xmlns:p14="http://schemas.microsoft.com/office/powerpoint/2010/main" val="85786849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181DA860-9382-44A3-8F72-72AF996C05D8}"/>
              </a:ext>
            </a:extLst>
          </p:cNvPr>
          <p:cNvSpPr>
            <a:spLocks/>
          </p:cNvSpPr>
          <p:nvPr/>
        </p:nvSpPr>
        <p:spPr bwMode="auto">
          <a:xfrm rot="20935521">
            <a:off x="14198" y="4662512"/>
            <a:ext cx="12141904" cy="3358931"/>
          </a:xfrm>
          <a:custGeom>
            <a:avLst/>
            <a:gdLst>
              <a:gd name="connsiteX0" fmla="*/ 10482419 w 12141904"/>
              <a:gd name="connsiteY0" fmla="*/ 1391398 h 3358931"/>
              <a:gd name="connsiteX1" fmla="*/ 11543185 w 12141904"/>
              <a:gd name="connsiteY1" fmla="*/ 1897756 h 3358931"/>
              <a:gd name="connsiteX2" fmla="*/ 12124757 w 12141904"/>
              <a:gd name="connsiteY2" fmla="*/ 2429571 h 3358931"/>
              <a:gd name="connsiteX3" fmla="*/ 12141904 w 12141904"/>
              <a:gd name="connsiteY3" fmla="*/ 2454907 h 3358931"/>
              <a:gd name="connsiteX4" fmla="*/ 11964957 w 12141904"/>
              <a:gd name="connsiteY4" fmla="*/ 3358931 h 3358931"/>
              <a:gd name="connsiteX5" fmla="*/ 0 w 12141904"/>
              <a:gd name="connsiteY5" fmla="*/ 1016997 h 3358931"/>
              <a:gd name="connsiteX6" fmla="*/ 113090 w 12141904"/>
              <a:gd name="connsiteY6" fmla="*/ 439218 h 3358931"/>
              <a:gd name="connsiteX7" fmla="*/ 215771 w 12141904"/>
              <a:gd name="connsiteY7" fmla="*/ 374444 h 3358931"/>
              <a:gd name="connsiteX8" fmla="*/ 4018171 w 12141904"/>
              <a:gd name="connsiteY8" fmla="*/ 968714 h 3358931"/>
              <a:gd name="connsiteX9" fmla="*/ 8530720 w 12141904"/>
              <a:gd name="connsiteY9" fmla="*/ 1660755 h 3358931"/>
              <a:gd name="connsiteX10" fmla="*/ 10482419 w 12141904"/>
              <a:gd name="connsiteY10" fmla="*/ 1391398 h 335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04" h="3358931">
                <a:moveTo>
                  <a:pt x="10482419" y="1391398"/>
                </a:moveTo>
                <a:cubicBezTo>
                  <a:pt x="10806639" y="1468377"/>
                  <a:pt x="11155099" y="1625205"/>
                  <a:pt x="11543185" y="1897756"/>
                </a:cubicBezTo>
                <a:cubicBezTo>
                  <a:pt x="11795633" y="2071062"/>
                  <a:pt x="11985400" y="2248784"/>
                  <a:pt x="12124757" y="2429571"/>
                </a:cubicBezTo>
                <a:lnTo>
                  <a:pt x="12141904" y="2454907"/>
                </a:lnTo>
                <a:lnTo>
                  <a:pt x="11964957" y="3358931"/>
                </a:lnTo>
                <a:lnTo>
                  <a:pt x="0" y="1016997"/>
                </a:lnTo>
                <a:lnTo>
                  <a:pt x="113090" y="439218"/>
                </a:lnTo>
                <a:lnTo>
                  <a:pt x="215771" y="374444"/>
                </a:lnTo>
                <a:cubicBezTo>
                  <a:pt x="1091321" y="-148057"/>
                  <a:pt x="2087350" y="-266650"/>
                  <a:pt x="4018171" y="968714"/>
                </a:cubicBezTo>
                <a:cubicBezTo>
                  <a:pt x="6206819" y="2371756"/>
                  <a:pt x="7448692" y="2011516"/>
                  <a:pt x="8530720" y="1660755"/>
                </a:cubicBezTo>
                <a:cubicBezTo>
                  <a:pt x="9173174" y="1439160"/>
                  <a:pt x="9769134" y="1222045"/>
                  <a:pt x="10482419" y="1391398"/>
                </a:cubicBezTo>
                <a:close/>
              </a:path>
            </a:pathLst>
          </a:custGeom>
          <a:gradFill flip="none" rotWithShape="1">
            <a:gsLst>
              <a:gs pos="22000">
                <a:schemeClr val="bg1">
                  <a:alpha val="5000"/>
                </a:schemeClr>
              </a:gs>
              <a:gs pos="86000">
                <a:schemeClr val="bg1">
                  <a:alpha val="5000"/>
                </a:schemeClr>
              </a:gs>
            </a:gsLst>
            <a:lin ang="5400000" scaled="1"/>
            <a:tileRect/>
          </a:gra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69" name="Freeform 13">
            <a:extLst>
              <a:ext uri="{FF2B5EF4-FFF2-40B4-BE49-F238E27FC236}">
                <a16:creationId xmlns:a16="http://schemas.microsoft.com/office/drawing/2014/main" id="{A04FBFC4-F662-4B1B-8AF2-07A3E19228C3}"/>
              </a:ext>
            </a:extLst>
          </p:cNvPr>
          <p:cNvSpPr>
            <a:spLocks/>
          </p:cNvSpPr>
          <p:nvPr/>
        </p:nvSpPr>
        <p:spPr bwMode="auto">
          <a:xfrm>
            <a:off x="8284087" y="-7503"/>
            <a:ext cx="3216806" cy="1068204"/>
          </a:xfrm>
          <a:custGeom>
            <a:avLst/>
            <a:gdLst>
              <a:gd name="T0" fmla="*/ 747 w 747"/>
              <a:gd name="T1" fmla="*/ 0 h 248"/>
              <a:gd name="T2" fmla="*/ 0 w 747"/>
              <a:gd name="T3" fmla="*/ 0 h 248"/>
              <a:gd name="T4" fmla="*/ 368 w 747"/>
              <a:gd name="T5" fmla="*/ 234 h 248"/>
              <a:gd name="T6" fmla="*/ 448 w 747"/>
              <a:gd name="T7" fmla="*/ 248 h 248"/>
              <a:gd name="T8" fmla="*/ 747 w 747"/>
              <a:gd name="T9" fmla="*/ 0 h 248"/>
            </a:gdLst>
            <a:ahLst/>
            <a:cxnLst>
              <a:cxn ang="0">
                <a:pos x="T0" y="T1"/>
              </a:cxn>
              <a:cxn ang="0">
                <a:pos x="T2" y="T3"/>
              </a:cxn>
              <a:cxn ang="0">
                <a:pos x="T4" y="T5"/>
              </a:cxn>
              <a:cxn ang="0">
                <a:pos x="T6" y="T7"/>
              </a:cxn>
              <a:cxn ang="0">
                <a:pos x="T8" y="T9"/>
              </a:cxn>
            </a:cxnLst>
            <a:rect l="0" t="0" r="r" b="b"/>
            <a:pathLst>
              <a:path w="747" h="248">
                <a:moveTo>
                  <a:pt x="747" y="0"/>
                </a:moveTo>
                <a:cubicBezTo>
                  <a:pt x="0" y="0"/>
                  <a:pt x="0" y="0"/>
                  <a:pt x="0" y="0"/>
                </a:cubicBezTo>
                <a:cubicBezTo>
                  <a:pt x="68" y="117"/>
                  <a:pt x="229" y="185"/>
                  <a:pt x="368" y="234"/>
                </a:cubicBezTo>
                <a:cubicBezTo>
                  <a:pt x="395" y="244"/>
                  <a:pt x="422" y="248"/>
                  <a:pt x="448" y="248"/>
                </a:cubicBezTo>
                <a:cubicBezTo>
                  <a:pt x="582" y="248"/>
                  <a:pt x="699" y="132"/>
                  <a:pt x="747" y="0"/>
                </a:cubicBezTo>
              </a:path>
            </a:pathLst>
          </a:custGeom>
          <a:gradFill flip="none" rotWithShape="1">
            <a:gsLst>
              <a:gs pos="0">
                <a:schemeClr val="bg1">
                  <a:alpha val="15000"/>
                </a:schemeClr>
              </a:gs>
              <a:gs pos="100000">
                <a:schemeClr val="bg1">
                  <a:alpha val="15000"/>
                </a:schemeClr>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6" name="Title 1">
            <a:extLst>
              <a:ext uri="{FF2B5EF4-FFF2-40B4-BE49-F238E27FC236}">
                <a16:creationId xmlns:a16="http://schemas.microsoft.com/office/drawing/2014/main" id="{73676B02-C034-43F8-9569-58368BD1668B}"/>
              </a:ext>
            </a:extLst>
          </p:cNvPr>
          <p:cNvSpPr>
            <a:spLocks noGrp="1"/>
          </p:cNvSpPr>
          <p:nvPr>
            <p:ph type="title"/>
          </p:nvPr>
        </p:nvSpPr>
        <p:spPr>
          <a:xfrm>
            <a:off x="0" y="454173"/>
            <a:ext cx="12192000" cy="606528"/>
          </a:xfrm>
        </p:spPr>
        <p:txBody>
          <a:bodyPr>
            <a:normAutofit fontScale="90000"/>
          </a:bodyPr>
          <a:lstStyle/>
          <a:p>
            <a:r>
              <a:rPr lang="en-US" sz="4000">
                <a:solidFill>
                  <a:schemeClr val="bg1"/>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         Business Context</a:t>
            </a:r>
          </a:p>
        </p:txBody>
      </p:sp>
      <p:sp>
        <p:nvSpPr>
          <p:cNvPr id="3" name="Content Placeholder 2">
            <a:extLst>
              <a:ext uri="{FF2B5EF4-FFF2-40B4-BE49-F238E27FC236}">
                <a16:creationId xmlns:a16="http://schemas.microsoft.com/office/drawing/2014/main" id="{D8FD779D-9219-44AB-AC2D-7EF50929D06E}"/>
              </a:ext>
            </a:extLst>
          </p:cNvPr>
          <p:cNvSpPr>
            <a:spLocks noGrp="1"/>
          </p:cNvSpPr>
          <p:nvPr>
            <p:ph idx="1"/>
          </p:nvPr>
        </p:nvSpPr>
        <p:spPr>
          <a:xfrm>
            <a:off x="386499" y="1060700"/>
            <a:ext cx="11236750" cy="5486400"/>
          </a:xfrm>
          <a:prstGeom prst="roundRect">
            <a:avLst>
              <a:gd name="adj" fmla="val 5772"/>
            </a:avLst>
          </a:prstGeom>
          <a:solidFill>
            <a:srgbClr val="FFFFFF">
              <a:alpha val="69804"/>
            </a:srgbClr>
          </a:solidFill>
        </p:spPr>
        <p:txBody>
          <a:bodyPr vert="horz" lIns="91440" tIns="45720" rIns="91440" bIns="45720" rtlCol="0" anchor="t">
            <a:normAutofit fontScale="92500" lnSpcReduction="20000"/>
          </a:bodyPr>
          <a:lstStyle/>
          <a:p>
            <a:pPr lvl="1">
              <a:lnSpc>
                <a:spcPct val="100000"/>
              </a:lnSpc>
              <a:buBlip>
                <a:blip r:embed="rId3"/>
              </a:buBlip>
            </a:pPr>
            <a:endParaRPr lang="en-US" sz="2000" b="1">
              <a:latin typeface="Airbnb Cereal App Book" panose="020B0502020203020204" pitchFamily="34" charset="-18"/>
              <a:ea typeface="Airbnb Cereal App Book" panose="020B0502020203020204" pitchFamily="34" charset="-18"/>
              <a:cs typeface="Airbnb Cereal App Book" panose="020B0502020203020204" pitchFamily="34" charset="-18"/>
            </a:endParaRPr>
          </a:p>
          <a:p>
            <a:pPr lvl="1">
              <a:lnSpc>
                <a:spcPct val="100000"/>
              </a:lnSpc>
              <a:buBlip>
                <a:blip r:embed="rId3"/>
              </a:buBlip>
            </a:pPr>
            <a:r>
              <a:rPr lang="en-US" sz="2000" b="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Airbnb</a:t>
            </a:r>
            <a:r>
              <a:rPr lang="en-US" sz="20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 provides a platform for hosts to accommodate guests with short-term lodging and tourism-related activities</a:t>
            </a:r>
          </a:p>
          <a:p>
            <a:pPr lvl="1">
              <a:lnSpc>
                <a:spcPct val="100000"/>
              </a:lnSpc>
              <a:buBlip>
                <a:blip r:embed="rId3"/>
              </a:buBlip>
            </a:pPr>
            <a:endParaRPr lang="en-US" sz="20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endParaRPr>
          </a:p>
          <a:p>
            <a:pPr lvl="1">
              <a:lnSpc>
                <a:spcPct val="100000"/>
              </a:lnSpc>
              <a:buBlip>
                <a:blip r:embed="rId3"/>
              </a:buBlip>
            </a:pPr>
            <a:r>
              <a:rPr lang="en-US" sz="2000" b="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Use Case: </a:t>
            </a:r>
            <a:r>
              <a:rPr lang="en-US" sz="20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Homeowners currently employ three types of revenue management strategies:</a:t>
            </a:r>
          </a:p>
          <a:p>
            <a:pPr lvl="2">
              <a:lnSpc>
                <a:spcPct val="100000"/>
              </a:lnSpc>
            </a:pPr>
            <a:r>
              <a:rPr 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1 – Set one price for the entire year</a:t>
            </a:r>
          </a:p>
          <a:p>
            <a:pPr lvl="2">
              <a:lnSpc>
                <a:spcPct val="100000"/>
              </a:lnSpc>
            </a:pPr>
            <a:r>
              <a:rPr 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2 – Airbnb's Smart Pricing tool</a:t>
            </a:r>
          </a:p>
          <a:p>
            <a:pPr lvl="2">
              <a:lnSpc>
                <a:spcPct val="100000"/>
              </a:lnSpc>
            </a:pPr>
            <a:r>
              <a:rPr 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3 – A third-party intelligent pricing tool (e.g. </a:t>
            </a:r>
            <a:r>
              <a:rPr lang="en-US" sz="1600" err="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PriceLabs</a:t>
            </a:r>
            <a:r>
              <a:rPr 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 or Wheelhouse)</a:t>
            </a:r>
          </a:p>
          <a:p>
            <a:pPr lvl="3">
              <a:lnSpc>
                <a:spcPct val="100000"/>
              </a:lnSpc>
            </a:pPr>
            <a:r>
              <a:rPr lang="en-US" sz="14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a:t>
            </a:r>
            <a:r>
              <a:rPr lang="en-US" sz="1400" b="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Our Prediction Model</a:t>
            </a:r>
          </a:p>
          <a:p>
            <a:pPr marL="457200" lvl="1" indent="0">
              <a:lnSpc>
                <a:spcPct val="100000"/>
              </a:lnSpc>
              <a:buNone/>
            </a:pPr>
            <a:endParaRPr lang="en-US" sz="20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endParaRPr>
          </a:p>
          <a:p>
            <a:pPr lvl="1">
              <a:lnSpc>
                <a:spcPct val="100000"/>
              </a:lnSpc>
              <a:buBlip>
                <a:blip r:embed="rId3"/>
              </a:buBlip>
            </a:pPr>
            <a:r>
              <a:rPr lang="en-US" sz="2000" b="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Stakeholders:</a:t>
            </a:r>
          </a:p>
          <a:p>
            <a:pPr lvl="2">
              <a:lnSpc>
                <a:spcPct val="100000"/>
              </a:lnSpc>
            </a:pPr>
            <a:r>
              <a:rPr 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Current Hosts</a:t>
            </a:r>
          </a:p>
          <a:p>
            <a:pPr lvl="2">
              <a:lnSpc>
                <a:spcPct val="100000"/>
              </a:lnSpc>
            </a:pPr>
            <a:r>
              <a:rPr 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Prospective Hosts</a:t>
            </a:r>
          </a:p>
          <a:p>
            <a:pPr lvl="2">
              <a:lnSpc>
                <a:spcPct val="100000"/>
              </a:lnSpc>
            </a:pPr>
            <a:r>
              <a:rPr 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Prospective Guests</a:t>
            </a:r>
          </a:p>
          <a:p>
            <a:pPr lvl="1">
              <a:lnSpc>
                <a:spcPct val="100000"/>
              </a:lnSpc>
              <a:buBlip>
                <a:blip r:embed="rId4"/>
              </a:buBlip>
            </a:pPr>
            <a:endParaRPr lang="en-US" sz="20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endParaRPr>
          </a:p>
          <a:p>
            <a:pPr lvl="1">
              <a:lnSpc>
                <a:spcPct val="100000"/>
              </a:lnSpc>
              <a:buBlip>
                <a:blip r:embed="rId3"/>
              </a:buBlip>
            </a:pPr>
            <a:r>
              <a:rPr lang="en-US" sz="2000" b="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Objectives:</a:t>
            </a:r>
          </a:p>
          <a:p>
            <a:pPr lvl="2">
              <a:lnSpc>
                <a:spcPct val="100000"/>
              </a:lnSpc>
            </a:pPr>
            <a:r>
              <a:rPr 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Build a model which enables:</a:t>
            </a:r>
          </a:p>
          <a:p>
            <a:pPr lvl="3">
              <a:lnSpc>
                <a:spcPct val="100000"/>
              </a:lnSpc>
            </a:pPr>
            <a:r>
              <a:rPr lang="en-US" sz="14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Existing Airbnb Hosts to update their pricing strategy </a:t>
            </a:r>
          </a:p>
          <a:p>
            <a:pPr lvl="3">
              <a:lnSpc>
                <a:spcPct val="100000"/>
              </a:lnSpc>
            </a:pPr>
            <a:r>
              <a:rPr lang="en-US" sz="14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New Airbnb Hosts to find the best and most competitive price for their property</a:t>
            </a:r>
          </a:p>
          <a:p>
            <a:pPr lvl="3">
              <a:lnSpc>
                <a:spcPct val="100000"/>
              </a:lnSpc>
            </a:pPr>
            <a:r>
              <a:rPr lang="en-US" sz="13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Airbnb guests to define their budget when looking for a place to book</a:t>
            </a:r>
          </a:p>
          <a:p>
            <a:pPr lvl="2">
              <a:lnSpc>
                <a:spcPct val="100000"/>
              </a:lnSpc>
            </a:pPr>
            <a:endParaRPr lang="en-US" sz="1600">
              <a:latin typeface="Airbnb Cereal App Book" panose="020B0502020203020204" pitchFamily="34" charset="-18"/>
              <a:ea typeface="Airbnb Cereal App Book" panose="020B0502020203020204" pitchFamily="34" charset="-18"/>
              <a:cs typeface="Airbnb Cereal App Book" panose="020B0502020203020204" pitchFamily="34" charset="-18"/>
            </a:endParaRPr>
          </a:p>
        </p:txBody>
      </p:sp>
      <p:pic>
        <p:nvPicPr>
          <p:cNvPr id="7" name="Graphic 6">
            <a:extLst>
              <a:ext uri="{FF2B5EF4-FFF2-40B4-BE49-F238E27FC236}">
                <a16:creationId xmlns:a16="http://schemas.microsoft.com/office/drawing/2014/main" id="{21F6BBD0-5BE0-4C03-B213-5E8BBA828F6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36020" y="240032"/>
            <a:ext cx="571500" cy="613410"/>
          </a:xfrm>
          <a:prstGeom prst="rect">
            <a:avLst/>
          </a:prstGeom>
        </p:spPr>
      </p:pic>
      <p:grpSp>
        <p:nvGrpSpPr>
          <p:cNvPr id="5" name="Group 4">
            <a:extLst>
              <a:ext uri="{FF2B5EF4-FFF2-40B4-BE49-F238E27FC236}">
                <a16:creationId xmlns:a16="http://schemas.microsoft.com/office/drawing/2014/main" id="{8E6D83B4-8B2A-4156-BA9D-99FDED6A4870}"/>
              </a:ext>
            </a:extLst>
          </p:cNvPr>
          <p:cNvGrpSpPr/>
          <p:nvPr/>
        </p:nvGrpSpPr>
        <p:grpSpPr>
          <a:xfrm>
            <a:off x="197963" y="2146949"/>
            <a:ext cx="96745" cy="2810839"/>
            <a:chOff x="197963" y="3065329"/>
            <a:chExt cx="96745" cy="2810839"/>
          </a:xfrm>
        </p:grpSpPr>
        <p:sp>
          <p:nvSpPr>
            <p:cNvPr id="9" name="Oval 8">
              <a:extLst>
                <a:ext uri="{FF2B5EF4-FFF2-40B4-BE49-F238E27FC236}">
                  <a16:creationId xmlns:a16="http://schemas.microsoft.com/office/drawing/2014/main" id="{23005F6A-832F-4250-8C5D-A4D273F2D49E}"/>
                </a:ext>
              </a:extLst>
            </p:cNvPr>
            <p:cNvSpPr>
              <a:spLocks noChangeAspect="1"/>
            </p:cNvSpPr>
            <p:nvPr/>
          </p:nvSpPr>
          <p:spPr>
            <a:xfrm>
              <a:off x="197963" y="3065329"/>
              <a:ext cx="96745" cy="9674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71F8732E-0C8D-4789-A286-475575EE0895}"/>
                </a:ext>
              </a:extLst>
            </p:cNvPr>
            <p:cNvSpPr>
              <a:spLocks noChangeAspect="1"/>
            </p:cNvSpPr>
            <p:nvPr/>
          </p:nvSpPr>
          <p:spPr>
            <a:xfrm>
              <a:off x="197963" y="3312065"/>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5559239B-F9DB-42C8-9454-68EDC580C195}"/>
                </a:ext>
              </a:extLst>
            </p:cNvPr>
            <p:cNvSpPr>
              <a:spLocks noChangeAspect="1"/>
            </p:cNvSpPr>
            <p:nvPr/>
          </p:nvSpPr>
          <p:spPr>
            <a:xfrm>
              <a:off x="197963" y="3558801"/>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EDDA0F49-D5D5-4F58-A6F8-92D84F53C0E3}"/>
                </a:ext>
              </a:extLst>
            </p:cNvPr>
            <p:cNvSpPr>
              <a:spLocks noChangeAspect="1"/>
            </p:cNvSpPr>
            <p:nvPr/>
          </p:nvSpPr>
          <p:spPr>
            <a:xfrm>
              <a:off x="197963" y="3805537"/>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717A3763-D7E4-4418-BDAE-59CBBA490516}"/>
                </a:ext>
              </a:extLst>
            </p:cNvPr>
            <p:cNvSpPr>
              <a:spLocks noChangeAspect="1"/>
            </p:cNvSpPr>
            <p:nvPr/>
          </p:nvSpPr>
          <p:spPr>
            <a:xfrm>
              <a:off x="197963" y="405227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0F3B4681-DBD1-4E28-B42A-391A8A0728E4}"/>
                </a:ext>
              </a:extLst>
            </p:cNvPr>
            <p:cNvSpPr>
              <a:spLocks noChangeAspect="1"/>
            </p:cNvSpPr>
            <p:nvPr/>
          </p:nvSpPr>
          <p:spPr>
            <a:xfrm>
              <a:off x="197963" y="429900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18FF8F8C-A7F9-4A62-AD0B-AB150CFFB246}"/>
                </a:ext>
              </a:extLst>
            </p:cNvPr>
            <p:cNvSpPr>
              <a:spLocks noChangeAspect="1"/>
            </p:cNvSpPr>
            <p:nvPr/>
          </p:nvSpPr>
          <p:spPr>
            <a:xfrm>
              <a:off x="197963" y="4545745"/>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BC949A4F-1F7D-473C-88F3-EB8CA857AA19}"/>
                </a:ext>
              </a:extLst>
            </p:cNvPr>
            <p:cNvSpPr>
              <a:spLocks noChangeAspect="1"/>
            </p:cNvSpPr>
            <p:nvPr/>
          </p:nvSpPr>
          <p:spPr>
            <a:xfrm>
              <a:off x="197963" y="4792481"/>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B2FB1BD7-5C61-40AE-A8D5-4E7B6C392C2D}"/>
                </a:ext>
              </a:extLst>
            </p:cNvPr>
            <p:cNvSpPr>
              <a:spLocks noChangeAspect="1"/>
            </p:cNvSpPr>
            <p:nvPr/>
          </p:nvSpPr>
          <p:spPr>
            <a:xfrm>
              <a:off x="197963" y="5039217"/>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B0D5758D-744F-49CC-B8B7-C83DF4929B50}"/>
                </a:ext>
              </a:extLst>
            </p:cNvPr>
            <p:cNvSpPr>
              <a:spLocks noChangeAspect="1"/>
            </p:cNvSpPr>
            <p:nvPr/>
          </p:nvSpPr>
          <p:spPr>
            <a:xfrm>
              <a:off x="197963" y="528595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9802570A-15C1-4813-9F4A-D3E18698B78C}"/>
                </a:ext>
              </a:extLst>
            </p:cNvPr>
            <p:cNvSpPr>
              <a:spLocks noChangeAspect="1"/>
            </p:cNvSpPr>
            <p:nvPr/>
          </p:nvSpPr>
          <p:spPr>
            <a:xfrm>
              <a:off x="197963" y="553268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D0E76025-ECA7-4EC9-A97E-CEB87DBC3E47}"/>
                </a:ext>
              </a:extLst>
            </p:cNvPr>
            <p:cNvSpPr>
              <a:spLocks noChangeAspect="1"/>
            </p:cNvSpPr>
            <p:nvPr/>
          </p:nvSpPr>
          <p:spPr>
            <a:xfrm>
              <a:off x="197963" y="577942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48839457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181DA860-9382-44A3-8F72-72AF996C05D8}"/>
              </a:ext>
            </a:extLst>
          </p:cNvPr>
          <p:cNvSpPr>
            <a:spLocks/>
          </p:cNvSpPr>
          <p:nvPr/>
        </p:nvSpPr>
        <p:spPr bwMode="auto">
          <a:xfrm rot="20935521">
            <a:off x="14198" y="4662512"/>
            <a:ext cx="12141904" cy="3358931"/>
          </a:xfrm>
          <a:custGeom>
            <a:avLst/>
            <a:gdLst>
              <a:gd name="connsiteX0" fmla="*/ 10482419 w 12141904"/>
              <a:gd name="connsiteY0" fmla="*/ 1391398 h 3358931"/>
              <a:gd name="connsiteX1" fmla="*/ 11543185 w 12141904"/>
              <a:gd name="connsiteY1" fmla="*/ 1897756 h 3358931"/>
              <a:gd name="connsiteX2" fmla="*/ 12124757 w 12141904"/>
              <a:gd name="connsiteY2" fmla="*/ 2429571 h 3358931"/>
              <a:gd name="connsiteX3" fmla="*/ 12141904 w 12141904"/>
              <a:gd name="connsiteY3" fmla="*/ 2454907 h 3358931"/>
              <a:gd name="connsiteX4" fmla="*/ 11964957 w 12141904"/>
              <a:gd name="connsiteY4" fmla="*/ 3358931 h 3358931"/>
              <a:gd name="connsiteX5" fmla="*/ 0 w 12141904"/>
              <a:gd name="connsiteY5" fmla="*/ 1016997 h 3358931"/>
              <a:gd name="connsiteX6" fmla="*/ 113090 w 12141904"/>
              <a:gd name="connsiteY6" fmla="*/ 439218 h 3358931"/>
              <a:gd name="connsiteX7" fmla="*/ 215771 w 12141904"/>
              <a:gd name="connsiteY7" fmla="*/ 374444 h 3358931"/>
              <a:gd name="connsiteX8" fmla="*/ 4018171 w 12141904"/>
              <a:gd name="connsiteY8" fmla="*/ 968714 h 3358931"/>
              <a:gd name="connsiteX9" fmla="*/ 8530720 w 12141904"/>
              <a:gd name="connsiteY9" fmla="*/ 1660755 h 3358931"/>
              <a:gd name="connsiteX10" fmla="*/ 10482419 w 12141904"/>
              <a:gd name="connsiteY10" fmla="*/ 1391398 h 335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04" h="3358931">
                <a:moveTo>
                  <a:pt x="10482419" y="1391398"/>
                </a:moveTo>
                <a:cubicBezTo>
                  <a:pt x="10806639" y="1468377"/>
                  <a:pt x="11155099" y="1625205"/>
                  <a:pt x="11543185" y="1897756"/>
                </a:cubicBezTo>
                <a:cubicBezTo>
                  <a:pt x="11795633" y="2071062"/>
                  <a:pt x="11985400" y="2248784"/>
                  <a:pt x="12124757" y="2429571"/>
                </a:cubicBezTo>
                <a:lnTo>
                  <a:pt x="12141904" y="2454907"/>
                </a:lnTo>
                <a:lnTo>
                  <a:pt x="11964957" y="3358931"/>
                </a:lnTo>
                <a:lnTo>
                  <a:pt x="0" y="1016997"/>
                </a:lnTo>
                <a:lnTo>
                  <a:pt x="113090" y="439218"/>
                </a:lnTo>
                <a:lnTo>
                  <a:pt x="215771" y="374444"/>
                </a:lnTo>
                <a:cubicBezTo>
                  <a:pt x="1091321" y="-148057"/>
                  <a:pt x="2087350" y="-266650"/>
                  <a:pt x="4018171" y="968714"/>
                </a:cubicBezTo>
                <a:cubicBezTo>
                  <a:pt x="6206819" y="2371756"/>
                  <a:pt x="7448692" y="2011516"/>
                  <a:pt x="8530720" y="1660755"/>
                </a:cubicBezTo>
                <a:cubicBezTo>
                  <a:pt x="9173174" y="1439160"/>
                  <a:pt x="9769134" y="1222045"/>
                  <a:pt x="10482419" y="1391398"/>
                </a:cubicBezTo>
                <a:close/>
              </a:path>
            </a:pathLst>
          </a:custGeom>
          <a:gradFill flip="none" rotWithShape="1">
            <a:gsLst>
              <a:gs pos="22000">
                <a:schemeClr val="bg1">
                  <a:alpha val="5000"/>
                </a:schemeClr>
              </a:gs>
              <a:gs pos="86000">
                <a:schemeClr val="bg1">
                  <a:alpha val="5000"/>
                </a:schemeClr>
              </a:gs>
            </a:gsLst>
            <a:lin ang="5400000" scaled="1"/>
            <a:tileRect/>
          </a:gra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69" name="Freeform 13">
            <a:extLst>
              <a:ext uri="{FF2B5EF4-FFF2-40B4-BE49-F238E27FC236}">
                <a16:creationId xmlns:a16="http://schemas.microsoft.com/office/drawing/2014/main" id="{A04FBFC4-F662-4B1B-8AF2-07A3E19228C3}"/>
              </a:ext>
            </a:extLst>
          </p:cNvPr>
          <p:cNvSpPr>
            <a:spLocks/>
          </p:cNvSpPr>
          <p:nvPr/>
        </p:nvSpPr>
        <p:spPr bwMode="auto">
          <a:xfrm>
            <a:off x="8284087" y="-7503"/>
            <a:ext cx="3216806" cy="1068204"/>
          </a:xfrm>
          <a:custGeom>
            <a:avLst/>
            <a:gdLst>
              <a:gd name="T0" fmla="*/ 747 w 747"/>
              <a:gd name="T1" fmla="*/ 0 h 248"/>
              <a:gd name="T2" fmla="*/ 0 w 747"/>
              <a:gd name="T3" fmla="*/ 0 h 248"/>
              <a:gd name="T4" fmla="*/ 368 w 747"/>
              <a:gd name="T5" fmla="*/ 234 h 248"/>
              <a:gd name="T6" fmla="*/ 448 w 747"/>
              <a:gd name="T7" fmla="*/ 248 h 248"/>
              <a:gd name="T8" fmla="*/ 747 w 747"/>
              <a:gd name="T9" fmla="*/ 0 h 248"/>
            </a:gdLst>
            <a:ahLst/>
            <a:cxnLst>
              <a:cxn ang="0">
                <a:pos x="T0" y="T1"/>
              </a:cxn>
              <a:cxn ang="0">
                <a:pos x="T2" y="T3"/>
              </a:cxn>
              <a:cxn ang="0">
                <a:pos x="T4" y="T5"/>
              </a:cxn>
              <a:cxn ang="0">
                <a:pos x="T6" y="T7"/>
              </a:cxn>
              <a:cxn ang="0">
                <a:pos x="T8" y="T9"/>
              </a:cxn>
            </a:cxnLst>
            <a:rect l="0" t="0" r="r" b="b"/>
            <a:pathLst>
              <a:path w="747" h="248">
                <a:moveTo>
                  <a:pt x="747" y="0"/>
                </a:moveTo>
                <a:cubicBezTo>
                  <a:pt x="0" y="0"/>
                  <a:pt x="0" y="0"/>
                  <a:pt x="0" y="0"/>
                </a:cubicBezTo>
                <a:cubicBezTo>
                  <a:pt x="68" y="117"/>
                  <a:pt x="229" y="185"/>
                  <a:pt x="368" y="234"/>
                </a:cubicBezTo>
                <a:cubicBezTo>
                  <a:pt x="395" y="244"/>
                  <a:pt x="422" y="248"/>
                  <a:pt x="448" y="248"/>
                </a:cubicBezTo>
                <a:cubicBezTo>
                  <a:pt x="582" y="248"/>
                  <a:pt x="699" y="132"/>
                  <a:pt x="747" y="0"/>
                </a:cubicBezTo>
              </a:path>
            </a:pathLst>
          </a:custGeom>
          <a:gradFill flip="none" rotWithShape="1">
            <a:gsLst>
              <a:gs pos="0">
                <a:schemeClr val="bg1">
                  <a:alpha val="15000"/>
                </a:schemeClr>
              </a:gs>
              <a:gs pos="100000">
                <a:schemeClr val="bg1">
                  <a:alpha val="15000"/>
                </a:schemeClr>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6" name="Title 1">
            <a:extLst>
              <a:ext uri="{FF2B5EF4-FFF2-40B4-BE49-F238E27FC236}">
                <a16:creationId xmlns:a16="http://schemas.microsoft.com/office/drawing/2014/main" id="{73676B02-C034-43F8-9569-58368BD1668B}"/>
              </a:ext>
            </a:extLst>
          </p:cNvPr>
          <p:cNvSpPr>
            <a:spLocks noGrp="1"/>
          </p:cNvSpPr>
          <p:nvPr>
            <p:ph type="title"/>
          </p:nvPr>
        </p:nvSpPr>
        <p:spPr>
          <a:xfrm>
            <a:off x="0" y="379302"/>
            <a:ext cx="12192000" cy="606528"/>
          </a:xfrm>
        </p:spPr>
        <p:txBody>
          <a:bodyPr>
            <a:normAutofit fontScale="90000"/>
          </a:bodyPr>
          <a:lstStyle/>
          <a:p>
            <a:r>
              <a:rPr lang="en-US" sz="4000">
                <a:solidFill>
                  <a:schemeClr val="bg1"/>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         Hypotheses</a:t>
            </a:r>
          </a:p>
        </p:txBody>
      </p:sp>
      <p:sp>
        <p:nvSpPr>
          <p:cNvPr id="3" name="Content Placeholder 2">
            <a:extLst>
              <a:ext uri="{FF2B5EF4-FFF2-40B4-BE49-F238E27FC236}">
                <a16:creationId xmlns:a16="http://schemas.microsoft.com/office/drawing/2014/main" id="{D8FD779D-9219-44AB-AC2D-7EF50929D06E}"/>
              </a:ext>
            </a:extLst>
          </p:cNvPr>
          <p:cNvSpPr>
            <a:spLocks noGrp="1"/>
          </p:cNvSpPr>
          <p:nvPr>
            <p:ph idx="1"/>
          </p:nvPr>
        </p:nvSpPr>
        <p:spPr>
          <a:xfrm>
            <a:off x="386499" y="1060701"/>
            <a:ext cx="11236750" cy="5486400"/>
          </a:xfrm>
          <a:prstGeom prst="roundRect">
            <a:avLst>
              <a:gd name="adj" fmla="val 5772"/>
            </a:avLst>
          </a:prstGeom>
          <a:solidFill>
            <a:srgbClr val="FFFFFF">
              <a:alpha val="69804"/>
            </a:srgbClr>
          </a:solidFill>
        </p:spPr>
        <p:txBody>
          <a:bodyPr vert="horz" lIns="91440" tIns="45720" rIns="91440" bIns="45720" rtlCol="0" anchor="t">
            <a:normAutofit/>
          </a:bodyPr>
          <a:lstStyle/>
          <a:p>
            <a:pPr marL="457200" lvl="1" indent="0">
              <a:buNone/>
            </a:pPr>
            <a:endParaRPr lang="en-US" sz="20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endParaRPr>
          </a:p>
          <a:p>
            <a:pPr lvl="1">
              <a:buBlip>
                <a:blip r:embed="rId3"/>
              </a:buBlip>
            </a:pPr>
            <a:r>
              <a:rPr lang="en-US" sz="2000" b="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Starbucks effect</a:t>
            </a:r>
          </a:p>
          <a:p>
            <a:pPr lvl="2">
              <a:buBlip>
                <a:blip r:embed="rId3"/>
              </a:buBlip>
            </a:pPr>
            <a:r>
              <a:rPr 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Airbnb listings which are located in areas with a large number of Starbucks will be more expensive on average</a:t>
            </a:r>
          </a:p>
          <a:p>
            <a:pPr marL="914400" lvl="2" indent="0">
              <a:buNone/>
            </a:pPr>
            <a:endParaRPr 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endParaRPr>
          </a:p>
          <a:p>
            <a:pPr lvl="1">
              <a:buBlip>
                <a:blip r:embed="rId3"/>
              </a:buBlip>
            </a:pPr>
            <a:r>
              <a:rPr lang="en-US" sz="2000" b="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Metro effect </a:t>
            </a:r>
          </a:p>
          <a:p>
            <a:pPr lvl="2">
              <a:buBlip>
                <a:blip r:embed="rId3"/>
              </a:buBlip>
            </a:pPr>
            <a:r>
              <a:rPr 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Airbnb listings which are located near a subway station will be more expensive on average</a:t>
            </a:r>
          </a:p>
          <a:p>
            <a:pPr marL="914400" lvl="2" indent="0">
              <a:buNone/>
            </a:pPr>
            <a:endParaRPr 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endParaRPr>
          </a:p>
          <a:p>
            <a:pPr lvl="1">
              <a:buBlip>
                <a:blip r:embed="rId3"/>
              </a:buBlip>
            </a:pPr>
            <a:r>
              <a:rPr lang="en-US" sz="2000" b="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Rating of Listing</a:t>
            </a:r>
          </a:p>
          <a:p>
            <a:pPr lvl="2">
              <a:buBlip>
                <a:blip r:embed="rId3"/>
              </a:buBlip>
            </a:pPr>
            <a:r>
              <a:rPr 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An Airbnb listing’s rating does not have a significant effect on the price of the listing</a:t>
            </a:r>
          </a:p>
          <a:p>
            <a:pPr marL="914400" lvl="2" indent="0">
              <a:buNone/>
            </a:pPr>
            <a:endParaRPr 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endParaRPr>
          </a:p>
          <a:p>
            <a:pPr marL="914400" lvl="2" indent="0">
              <a:buNone/>
            </a:pPr>
            <a:endParaRPr 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endParaRPr>
          </a:p>
        </p:txBody>
      </p:sp>
      <p:pic>
        <p:nvPicPr>
          <p:cNvPr id="7" name="Graphic 6">
            <a:extLst>
              <a:ext uri="{FF2B5EF4-FFF2-40B4-BE49-F238E27FC236}">
                <a16:creationId xmlns:a16="http://schemas.microsoft.com/office/drawing/2014/main" id="{21F6BBD0-5BE0-4C03-B213-5E8BBA828F6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36020" y="240032"/>
            <a:ext cx="571500" cy="613410"/>
          </a:xfrm>
          <a:prstGeom prst="rect">
            <a:avLst/>
          </a:prstGeom>
        </p:spPr>
      </p:pic>
      <p:grpSp>
        <p:nvGrpSpPr>
          <p:cNvPr id="28" name="Group 27">
            <a:extLst>
              <a:ext uri="{FF2B5EF4-FFF2-40B4-BE49-F238E27FC236}">
                <a16:creationId xmlns:a16="http://schemas.microsoft.com/office/drawing/2014/main" id="{057A4218-2D4D-4C7B-A685-C9624BF70613}"/>
              </a:ext>
            </a:extLst>
          </p:cNvPr>
          <p:cNvGrpSpPr/>
          <p:nvPr/>
        </p:nvGrpSpPr>
        <p:grpSpPr>
          <a:xfrm>
            <a:off x="197963" y="2146949"/>
            <a:ext cx="96745" cy="2810839"/>
            <a:chOff x="197963" y="3065329"/>
            <a:chExt cx="96745" cy="2810839"/>
          </a:xfrm>
        </p:grpSpPr>
        <p:sp>
          <p:nvSpPr>
            <p:cNvPr id="30" name="Oval 29">
              <a:extLst>
                <a:ext uri="{FF2B5EF4-FFF2-40B4-BE49-F238E27FC236}">
                  <a16:creationId xmlns:a16="http://schemas.microsoft.com/office/drawing/2014/main" id="{DC3C4F86-4713-45BC-85B3-9B7F01111A58}"/>
                </a:ext>
              </a:extLst>
            </p:cNvPr>
            <p:cNvSpPr>
              <a:spLocks noChangeAspect="1"/>
            </p:cNvSpPr>
            <p:nvPr/>
          </p:nvSpPr>
          <p:spPr>
            <a:xfrm>
              <a:off x="197963" y="306532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428324F0-13F5-4EDD-B118-14F13E2775C1}"/>
                </a:ext>
              </a:extLst>
            </p:cNvPr>
            <p:cNvSpPr>
              <a:spLocks noChangeAspect="1"/>
            </p:cNvSpPr>
            <p:nvPr/>
          </p:nvSpPr>
          <p:spPr>
            <a:xfrm>
              <a:off x="197963" y="3312065"/>
              <a:ext cx="96745" cy="9674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A9C287C9-01BF-46A7-BB60-E1CDCAAA8747}"/>
                </a:ext>
              </a:extLst>
            </p:cNvPr>
            <p:cNvSpPr>
              <a:spLocks noChangeAspect="1"/>
            </p:cNvSpPr>
            <p:nvPr/>
          </p:nvSpPr>
          <p:spPr>
            <a:xfrm>
              <a:off x="197963" y="3558801"/>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CF663477-1F0C-4B9B-9743-2090F7FE0B15}"/>
                </a:ext>
              </a:extLst>
            </p:cNvPr>
            <p:cNvSpPr>
              <a:spLocks noChangeAspect="1"/>
            </p:cNvSpPr>
            <p:nvPr/>
          </p:nvSpPr>
          <p:spPr>
            <a:xfrm>
              <a:off x="197963" y="3805537"/>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BE2A7CB7-C4AB-483E-8246-643BB46A2498}"/>
                </a:ext>
              </a:extLst>
            </p:cNvPr>
            <p:cNvSpPr>
              <a:spLocks noChangeAspect="1"/>
            </p:cNvSpPr>
            <p:nvPr/>
          </p:nvSpPr>
          <p:spPr>
            <a:xfrm>
              <a:off x="197963" y="405227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F48B17F6-1C8E-4073-9776-BF7AD29F362E}"/>
                </a:ext>
              </a:extLst>
            </p:cNvPr>
            <p:cNvSpPr>
              <a:spLocks noChangeAspect="1"/>
            </p:cNvSpPr>
            <p:nvPr/>
          </p:nvSpPr>
          <p:spPr>
            <a:xfrm>
              <a:off x="197963" y="429900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01CC63D0-4D26-4978-A0CC-F81DF7912BA5}"/>
                </a:ext>
              </a:extLst>
            </p:cNvPr>
            <p:cNvSpPr>
              <a:spLocks noChangeAspect="1"/>
            </p:cNvSpPr>
            <p:nvPr/>
          </p:nvSpPr>
          <p:spPr>
            <a:xfrm>
              <a:off x="197963" y="4545745"/>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a:extLst>
                <a:ext uri="{FF2B5EF4-FFF2-40B4-BE49-F238E27FC236}">
                  <a16:creationId xmlns:a16="http://schemas.microsoft.com/office/drawing/2014/main" id="{75690DB4-A8BE-4742-B04A-10F1CFD7458F}"/>
                </a:ext>
              </a:extLst>
            </p:cNvPr>
            <p:cNvSpPr>
              <a:spLocks noChangeAspect="1"/>
            </p:cNvSpPr>
            <p:nvPr/>
          </p:nvSpPr>
          <p:spPr>
            <a:xfrm>
              <a:off x="197963" y="4792481"/>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30050DC3-F902-4AF4-8B70-D0A3C1A52451}"/>
                </a:ext>
              </a:extLst>
            </p:cNvPr>
            <p:cNvSpPr>
              <a:spLocks noChangeAspect="1"/>
            </p:cNvSpPr>
            <p:nvPr/>
          </p:nvSpPr>
          <p:spPr>
            <a:xfrm>
              <a:off x="197963" y="5039217"/>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a:extLst>
                <a:ext uri="{FF2B5EF4-FFF2-40B4-BE49-F238E27FC236}">
                  <a16:creationId xmlns:a16="http://schemas.microsoft.com/office/drawing/2014/main" id="{F46F0D6D-3CEF-463A-AC06-7B43722915DB}"/>
                </a:ext>
              </a:extLst>
            </p:cNvPr>
            <p:cNvSpPr>
              <a:spLocks noChangeAspect="1"/>
            </p:cNvSpPr>
            <p:nvPr/>
          </p:nvSpPr>
          <p:spPr>
            <a:xfrm>
              <a:off x="197963" y="528595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a:extLst>
                <a:ext uri="{FF2B5EF4-FFF2-40B4-BE49-F238E27FC236}">
                  <a16:creationId xmlns:a16="http://schemas.microsoft.com/office/drawing/2014/main" id="{AC959349-98D4-41C3-86DE-210FB299A4CF}"/>
                </a:ext>
              </a:extLst>
            </p:cNvPr>
            <p:cNvSpPr>
              <a:spLocks noChangeAspect="1"/>
            </p:cNvSpPr>
            <p:nvPr/>
          </p:nvSpPr>
          <p:spPr>
            <a:xfrm>
              <a:off x="197963" y="553268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Oval 40">
              <a:extLst>
                <a:ext uri="{FF2B5EF4-FFF2-40B4-BE49-F238E27FC236}">
                  <a16:creationId xmlns:a16="http://schemas.microsoft.com/office/drawing/2014/main" id="{0E4AE19A-E7E2-47AC-879D-318A3AC31F77}"/>
                </a:ext>
              </a:extLst>
            </p:cNvPr>
            <p:cNvSpPr>
              <a:spLocks noChangeAspect="1"/>
            </p:cNvSpPr>
            <p:nvPr/>
          </p:nvSpPr>
          <p:spPr>
            <a:xfrm>
              <a:off x="197963" y="577942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56037825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62D02ACD-504C-4D10-A99C-1926D569041E}"/>
              </a:ext>
            </a:extLst>
          </p:cNvPr>
          <p:cNvSpPr>
            <a:spLocks/>
          </p:cNvSpPr>
          <p:nvPr/>
        </p:nvSpPr>
        <p:spPr bwMode="auto">
          <a:xfrm rot="20935521">
            <a:off x="14198" y="4662512"/>
            <a:ext cx="12141904" cy="3358931"/>
          </a:xfrm>
          <a:custGeom>
            <a:avLst/>
            <a:gdLst>
              <a:gd name="connsiteX0" fmla="*/ 10482419 w 12141904"/>
              <a:gd name="connsiteY0" fmla="*/ 1391398 h 3358931"/>
              <a:gd name="connsiteX1" fmla="*/ 11543185 w 12141904"/>
              <a:gd name="connsiteY1" fmla="*/ 1897756 h 3358931"/>
              <a:gd name="connsiteX2" fmla="*/ 12124757 w 12141904"/>
              <a:gd name="connsiteY2" fmla="*/ 2429571 h 3358931"/>
              <a:gd name="connsiteX3" fmla="*/ 12141904 w 12141904"/>
              <a:gd name="connsiteY3" fmla="*/ 2454907 h 3358931"/>
              <a:gd name="connsiteX4" fmla="*/ 11964957 w 12141904"/>
              <a:gd name="connsiteY4" fmla="*/ 3358931 h 3358931"/>
              <a:gd name="connsiteX5" fmla="*/ 0 w 12141904"/>
              <a:gd name="connsiteY5" fmla="*/ 1016997 h 3358931"/>
              <a:gd name="connsiteX6" fmla="*/ 113090 w 12141904"/>
              <a:gd name="connsiteY6" fmla="*/ 439218 h 3358931"/>
              <a:gd name="connsiteX7" fmla="*/ 215771 w 12141904"/>
              <a:gd name="connsiteY7" fmla="*/ 374444 h 3358931"/>
              <a:gd name="connsiteX8" fmla="*/ 4018171 w 12141904"/>
              <a:gd name="connsiteY8" fmla="*/ 968714 h 3358931"/>
              <a:gd name="connsiteX9" fmla="*/ 8530720 w 12141904"/>
              <a:gd name="connsiteY9" fmla="*/ 1660755 h 3358931"/>
              <a:gd name="connsiteX10" fmla="*/ 10482419 w 12141904"/>
              <a:gd name="connsiteY10" fmla="*/ 1391398 h 335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04" h="3358931">
                <a:moveTo>
                  <a:pt x="10482419" y="1391398"/>
                </a:moveTo>
                <a:cubicBezTo>
                  <a:pt x="10806639" y="1468377"/>
                  <a:pt x="11155099" y="1625205"/>
                  <a:pt x="11543185" y="1897756"/>
                </a:cubicBezTo>
                <a:cubicBezTo>
                  <a:pt x="11795633" y="2071062"/>
                  <a:pt x="11985400" y="2248784"/>
                  <a:pt x="12124757" y="2429571"/>
                </a:cubicBezTo>
                <a:lnTo>
                  <a:pt x="12141904" y="2454907"/>
                </a:lnTo>
                <a:lnTo>
                  <a:pt x="11964957" y="3358931"/>
                </a:lnTo>
                <a:lnTo>
                  <a:pt x="0" y="1016997"/>
                </a:lnTo>
                <a:lnTo>
                  <a:pt x="113090" y="439218"/>
                </a:lnTo>
                <a:lnTo>
                  <a:pt x="215771" y="374444"/>
                </a:lnTo>
                <a:cubicBezTo>
                  <a:pt x="1091321" y="-148057"/>
                  <a:pt x="2087350" y="-266650"/>
                  <a:pt x="4018171" y="968714"/>
                </a:cubicBezTo>
                <a:cubicBezTo>
                  <a:pt x="6206819" y="2371756"/>
                  <a:pt x="7448692" y="2011516"/>
                  <a:pt x="8530720" y="1660755"/>
                </a:cubicBezTo>
                <a:cubicBezTo>
                  <a:pt x="9173174" y="1439160"/>
                  <a:pt x="9769134" y="1222045"/>
                  <a:pt x="10482419" y="1391398"/>
                </a:cubicBezTo>
                <a:close/>
              </a:path>
            </a:pathLst>
          </a:custGeom>
          <a:gradFill flip="none" rotWithShape="1">
            <a:gsLst>
              <a:gs pos="22000">
                <a:schemeClr val="bg1">
                  <a:alpha val="5000"/>
                </a:schemeClr>
              </a:gs>
              <a:gs pos="86000">
                <a:schemeClr val="bg1">
                  <a:alpha val="5000"/>
                </a:schemeClr>
              </a:gs>
            </a:gsLst>
            <a:lin ang="5400000" scaled="1"/>
            <a:tileRect/>
          </a:gra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76" name="Title 1">
            <a:extLst>
              <a:ext uri="{FF2B5EF4-FFF2-40B4-BE49-F238E27FC236}">
                <a16:creationId xmlns:a16="http://schemas.microsoft.com/office/drawing/2014/main" id="{73676B02-C034-43F8-9569-58368BD1668B}"/>
              </a:ext>
            </a:extLst>
          </p:cNvPr>
          <p:cNvSpPr>
            <a:spLocks noGrp="1"/>
          </p:cNvSpPr>
          <p:nvPr>
            <p:ph type="title"/>
          </p:nvPr>
        </p:nvSpPr>
        <p:spPr>
          <a:xfrm>
            <a:off x="0" y="454173"/>
            <a:ext cx="12192000" cy="606528"/>
          </a:xfrm>
        </p:spPr>
        <p:txBody>
          <a:bodyPr>
            <a:normAutofit fontScale="90000"/>
          </a:bodyPr>
          <a:lstStyle/>
          <a:p>
            <a:r>
              <a:rPr lang="en-US" sz="4000">
                <a:solidFill>
                  <a:schemeClr val="bg1"/>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         Approach</a:t>
            </a:r>
          </a:p>
        </p:txBody>
      </p:sp>
      <p:pic>
        <p:nvPicPr>
          <p:cNvPr id="7" name="Graphic 6">
            <a:extLst>
              <a:ext uri="{FF2B5EF4-FFF2-40B4-BE49-F238E27FC236}">
                <a16:creationId xmlns:a16="http://schemas.microsoft.com/office/drawing/2014/main" id="{52FA12E4-5479-4DED-831E-329CADB7C46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36020" y="240032"/>
            <a:ext cx="571500" cy="613410"/>
          </a:xfrm>
          <a:prstGeom prst="rect">
            <a:avLst/>
          </a:prstGeom>
        </p:spPr>
      </p:pic>
      <p:sp>
        <p:nvSpPr>
          <p:cNvPr id="8" name="Freeform 13">
            <a:extLst>
              <a:ext uri="{FF2B5EF4-FFF2-40B4-BE49-F238E27FC236}">
                <a16:creationId xmlns:a16="http://schemas.microsoft.com/office/drawing/2014/main" id="{02AAD195-3A18-4227-81E7-750530C18B5B}"/>
              </a:ext>
            </a:extLst>
          </p:cNvPr>
          <p:cNvSpPr>
            <a:spLocks/>
          </p:cNvSpPr>
          <p:nvPr/>
        </p:nvSpPr>
        <p:spPr bwMode="auto">
          <a:xfrm>
            <a:off x="8284087" y="-7503"/>
            <a:ext cx="3216806" cy="1068204"/>
          </a:xfrm>
          <a:custGeom>
            <a:avLst/>
            <a:gdLst>
              <a:gd name="T0" fmla="*/ 747 w 747"/>
              <a:gd name="T1" fmla="*/ 0 h 248"/>
              <a:gd name="T2" fmla="*/ 0 w 747"/>
              <a:gd name="T3" fmla="*/ 0 h 248"/>
              <a:gd name="T4" fmla="*/ 368 w 747"/>
              <a:gd name="T5" fmla="*/ 234 h 248"/>
              <a:gd name="T6" fmla="*/ 448 w 747"/>
              <a:gd name="T7" fmla="*/ 248 h 248"/>
              <a:gd name="T8" fmla="*/ 747 w 747"/>
              <a:gd name="T9" fmla="*/ 0 h 248"/>
            </a:gdLst>
            <a:ahLst/>
            <a:cxnLst>
              <a:cxn ang="0">
                <a:pos x="T0" y="T1"/>
              </a:cxn>
              <a:cxn ang="0">
                <a:pos x="T2" y="T3"/>
              </a:cxn>
              <a:cxn ang="0">
                <a:pos x="T4" y="T5"/>
              </a:cxn>
              <a:cxn ang="0">
                <a:pos x="T6" y="T7"/>
              </a:cxn>
              <a:cxn ang="0">
                <a:pos x="T8" y="T9"/>
              </a:cxn>
            </a:cxnLst>
            <a:rect l="0" t="0" r="r" b="b"/>
            <a:pathLst>
              <a:path w="747" h="248">
                <a:moveTo>
                  <a:pt x="747" y="0"/>
                </a:moveTo>
                <a:cubicBezTo>
                  <a:pt x="0" y="0"/>
                  <a:pt x="0" y="0"/>
                  <a:pt x="0" y="0"/>
                </a:cubicBezTo>
                <a:cubicBezTo>
                  <a:pt x="68" y="117"/>
                  <a:pt x="229" y="185"/>
                  <a:pt x="368" y="234"/>
                </a:cubicBezTo>
                <a:cubicBezTo>
                  <a:pt x="395" y="244"/>
                  <a:pt x="422" y="248"/>
                  <a:pt x="448" y="248"/>
                </a:cubicBezTo>
                <a:cubicBezTo>
                  <a:pt x="582" y="248"/>
                  <a:pt x="699" y="132"/>
                  <a:pt x="747" y="0"/>
                </a:cubicBezTo>
              </a:path>
            </a:pathLst>
          </a:custGeom>
          <a:gradFill flip="none" rotWithShape="1">
            <a:gsLst>
              <a:gs pos="0">
                <a:schemeClr val="bg1">
                  <a:alpha val="15000"/>
                </a:schemeClr>
              </a:gs>
              <a:gs pos="100000">
                <a:schemeClr val="bg1">
                  <a:alpha val="15000"/>
                </a:schemeClr>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a:p>
        </p:txBody>
      </p:sp>
      <p:graphicFrame>
        <p:nvGraphicFramePr>
          <p:cNvPr id="2" name="Content Placeholder 1">
            <a:extLst>
              <a:ext uri="{FF2B5EF4-FFF2-40B4-BE49-F238E27FC236}">
                <a16:creationId xmlns:a16="http://schemas.microsoft.com/office/drawing/2014/main" id="{9EEF36F6-6809-48E4-B8E9-9F0E3E613800}"/>
              </a:ext>
            </a:extLst>
          </p:cNvPr>
          <p:cNvGraphicFramePr>
            <a:graphicFrameLocks noGrp="1"/>
          </p:cNvGraphicFramePr>
          <p:nvPr>
            <p:ph idx="1"/>
            <p:extLst>
              <p:ext uri="{D42A27DB-BD31-4B8C-83A1-F6EECF244321}">
                <p14:modId xmlns:p14="http://schemas.microsoft.com/office/powerpoint/2010/main" val="3178991489"/>
              </p:ext>
            </p:extLst>
          </p:nvPr>
        </p:nvGraphicFramePr>
        <p:xfrm>
          <a:off x="550332" y="1905000"/>
          <a:ext cx="11357188" cy="435736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19" name="Group 18">
            <a:extLst>
              <a:ext uri="{FF2B5EF4-FFF2-40B4-BE49-F238E27FC236}">
                <a16:creationId xmlns:a16="http://schemas.microsoft.com/office/drawing/2014/main" id="{A9ABE8E5-4EFD-4C77-8C43-3F6D2906B471}"/>
              </a:ext>
            </a:extLst>
          </p:cNvPr>
          <p:cNvGrpSpPr/>
          <p:nvPr/>
        </p:nvGrpSpPr>
        <p:grpSpPr>
          <a:xfrm>
            <a:off x="197963" y="2146949"/>
            <a:ext cx="96745" cy="2810839"/>
            <a:chOff x="197963" y="3065329"/>
            <a:chExt cx="96745" cy="2810839"/>
          </a:xfrm>
        </p:grpSpPr>
        <p:sp>
          <p:nvSpPr>
            <p:cNvPr id="21" name="Oval 20">
              <a:extLst>
                <a:ext uri="{FF2B5EF4-FFF2-40B4-BE49-F238E27FC236}">
                  <a16:creationId xmlns:a16="http://schemas.microsoft.com/office/drawing/2014/main" id="{9A34D4A1-45D1-4EA2-BA07-0C96E5E11F05}"/>
                </a:ext>
              </a:extLst>
            </p:cNvPr>
            <p:cNvSpPr>
              <a:spLocks noChangeAspect="1"/>
            </p:cNvSpPr>
            <p:nvPr/>
          </p:nvSpPr>
          <p:spPr>
            <a:xfrm>
              <a:off x="197963" y="306532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2678B384-E848-44C7-945F-B80704C5F666}"/>
                </a:ext>
              </a:extLst>
            </p:cNvPr>
            <p:cNvSpPr>
              <a:spLocks noChangeAspect="1"/>
            </p:cNvSpPr>
            <p:nvPr/>
          </p:nvSpPr>
          <p:spPr>
            <a:xfrm>
              <a:off x="197963" y="3312065"/>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31643889-EFD2-4B5E-936D-A8066FBDEECD}"/>
                </a:ext>
              </a:extLst>
            </p:cNvPr>
            <p:cNvSpPr>
              <a:spLocks noChangeAspect="1"/>
            </p:cNvSpPr>
            <p:nvPr/>
          </p:nvSpPr>
          <p:spPr>
            <a:xfrm>
              <a:off x="197963" y="3558801"/>
              <a:ext cx="96745" cy="9674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7349E8F0-EF86-4B03-BAE5-F07B41EBED60}"/>
                </a:ext>
              </a:extLst>
            </p:cNvPr>
            <p:cNvSpPr>
              <a:spLocks noChangeAspect="1"/>
            </p:cNvSpPr>
            <p:nvPr/>
          </p:nvSpPr>
          <p:spPr>
            <a:xfrm>
              <a:off x="197963" y="3805537"/>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FE21ACC6-E9A8-4464-82DF-E333A3AAE2E7}"/>
                </a:ext>
              </a:extLst>
            </p:cNvPr>
            <p:cNvSpPr>
              <a:spLocks noChangeAspect="1"/>
            </p:cNvSpPr>
            <p:nvPr/>
          </p:nvSpPr>
          <p:spPr>
            <a:xfrm>
              <a:off x="197963" y="405227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028F358C-B8D2-44ED-AFE7-10AAFF9399B6}"/>
                </a:ext>
              </a:extLst>
            </p:cNvPr>
            <p:cNvSpPr>
              <a:spLocks noChangeAspect="1"/>
            </p:cNvSpPr>
            <p:nvPr/>
          </p:nvSpPr>
          <p:spPr>
            <a:xfrm>
              <a:off x="197963" y="429900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C4521056-C5C0-4868-9FFD-8FA55BC7D2E1}"/>
                </a:ext>
              </a:extLst>
            </p:cNvPr>
            <p:cNvSpPr>
              <a:spLocks noChangeAspect="1"/>
            </p:cNvSpPr>
            <p:nvPr/>
          </p:nvSpPr>
          <p:spPr>
            <a:xfrm>
              <a:off x="197963" y="4545745"/>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AE74A34D-FBCE-4EDE-A886-42BB5A658A66}"/>
                </a:ext>
              </a:extLst>
            </p:cNvPr>
            <p:cNvSpPr>
              <a:spLocks noChangeAspect="1"/>
            </p:cNvSpPr>
            <p:nvPr/>
          </p:nvSpPr>
          <p:spPr>
            <a:xfrm>
              <a:off x="197963" y="4792481"/>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a:extLst>
                <a:ext uri="{FF2B5EF4-FFF2-40B4-BE49-F238E27FC236}">
                  <a16:creationId xmlns:a16="http://schemas.microsoft.com/office/drawing/2014/main" id="{05BC3E66-C328-4590-BC40-589815EC9EA8}"/>
                </a:ext>
              </a:extLst>
            </p:cNvPr>
            <p:cNvSpPr>
              <a:spLocks noChangeAspect="1"/>
            </p:cNvSpPr>
            <p:nvPr/>
          </p:nvSpPr>
          <p:spPr>
            <a:xfrm>
              <a:off x="197963" y="5039217"/>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3C852BF8-89C7-47DA-9883-CF33D1232ACA}"/>
                </a:ext>
              </a:extLst>
            </p:cNvPr>
            <p:cNvSpPr>
              <a:spLocks noChangeAspect="1"/>
            </p:cNvSpPr>
            <p:nvPr/>
          </p:nvSpPr>
          <p:spPr>
            <a:xfrm>
              <a:off x="197963" y="528595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a:extLst>
                <a:ext uri="{FF2B5EF4-FFF2-40B4-BE49-F238E27FC236}">
                  <a16:creationId xmlns:a16="http://schemas.microsoft.com/office/drawing/2014/main" id="{E40ADE39-0FAA-4BBC-91B4-A0E90040C214}"/>
                </a:ext>
              </a:extLst>
            </p:cNvPr>
            <p:cNvSpPr>
              <a:spLocks noChangeAspect="1"/>
            </p:cNvSpPr>
            <p:nvPr/>
          </p:nvSpPr>
          <p:spPr>
            <a:xfrm>
              <a:off x="197963" y="553268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a:extLst>
                <a:ext uri="{FF2B5EF4-FFF2-40B4-BE49-F238E27FC236}">
                  <a16:creationId xmlns:a16="http://schemas.microsoft.com/office/drawing/2014/main" id="{380AF9ED-AD7F-427A-A859-AB6343558F7B}"/>
                </a:ext>
              </a:extLst>
            </p:cNvPr>
            <p:cNvSpPr>
              <a:spLocks noChangeAspect="1"/>
            </p:cNvSpPr>
            <p:nvPr/>
          </p:nvSpPr>
          <p:spPr>
            <a:xfrm>
              <a:off x="197963" y="577942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15669319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181DA860-9382-44A3-8F72-72AF996C05D8}"/>
              </a:ext>
            </a:extLst>
          </p:cNvPr>
          <p:cNvSpPr>
            <a:spLocks/>
          </p:cNvSpPr>
          <p:nvPr/>
        </p:nvSpPr>
        <p:spPr bwMode="auto">
          <a:xfrm rot="20935521">
            <a:off x="14198" y="4662512"/>
            <a:ext cx="12141904" cy="3358931"/>
          </a:xfrm>
          <a:custGeom>
            <a:avLst/>
            <a:gdLst>
              <a:gd name="connsiteX0" fmla="*/ 10482419 w 12141904"/>
              <a:gd name="connsiteY0" fmla="*/ 1391398 h 3358931"/>
              <a:gd name="connsiteX1" fmla="*/ 11543185 w 12141904"/>
              <a:gd name="connsiteY1" fmla="*/ 1897756 h 3358931"/>
              <a:gd name="connsiteX2" fmla="*/ 12124757 w 12141904"/>
              <a:gd name="connsiteY2" fmla="*/ 2429571 h 3358931"/>
              <a:gd name="connsiteX3" fmla="*/ 12141904 w 12141904"/>
              <a:gd name="connsiteY3" fmla="*/ 2454907 h 3358931"/>
              <a:gd name="connsiteX4" fmla="*/ 11964957 w 12141904"/>
              <a:gd name="connsiteY4" fmla="*/ 3358931 h 3358931"/>
              <a:gd name="connsiteX5" fmla="*/ 0 w 12141904"/>
              <a:gd name="connsiteY5" fmla="*/ 1016997 h 3358931"/>
              <a:gd name="connsiteX6" fmla="*/ 113090 w 12141904"/>
              <a:gd name="connsiteY6" fmla="*/ 439218 h 3358931"/>
              <a:gd name="connsiteX7" fmla="*/ 215771 w 12141904"/>
              <a:gd name="connsiteY7" fmla="*/ 374444 h 3358931"/>
              <a:gd name="connsiteX8" fmla="*/ 4018171 w 12141904"/>
              <a:gd name="connsiteY8" fmla="*/ 968714 h 3358931"/>
              <a:gd name="connsiteX9" fmla="*/ 8530720 w 12141904"/>
              <a:gd name="connsiteY9" fmla="*/ 1660755 h 3358931"/>
              <a:gd name="connsiteX10" fmla="*/ 10482419 w 12141904"/>
              <a:gd name="connsiteY10" fmla="*/ 1391398 h 335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04" h="3358931">
                <a:moveTo>
                  <a:pt x="10482419" y="1391398"/>
                </a:moveTo>
                <a:cubicBezTo>
                  <a:pt x="10806639" y="1468377"/>
                  <a:pt x="11155099" y="1625205"/>
                  <a:pt x="11543185" y="1897756"/>
                </a:cubicBezTo>
                <a:cubicBezTo>
                  <a:pt x="11795633" y="2071062"/>
                  <a:pt x="11985400" y="2248784"/>
                  <a:pt x="12124757" y="2429571"/>
                </a:cubicBezTo>
                <a:lnTo>
                  <a:pt x="12141904" y="2454907"/>
                </a:lnTo>
                <a:lnTo>
                  <a:pt x="11964957" y="3358931"/>
                </a:lnTo>
                <a:lnTo>
                  <a:pt x="0" y="1016997"/>
                </a:lnTo>
                <a:lnTo>
                  <a:pt x="113090" y="439218"/>
                </a:lnTo>
                <a:lnTo>
                  <a:pt x="215771" y="374444"/>
                </a:lnTo>
                <a:cubicBezTo>
                  <a:pt x="1091321" y="-148057"/>
                  <a:pt x="2087350" y="-266650"/>
                  <a:pt x="4018171" y="968714"/>
                </a:cubicBezTo>
                <a:cubicBezTo>
                  <a:pt x="6206819" y="2371756"/>
                  <a:pt x="7448692" y="2011516"/>
                  <a:pt x="8530720" y="1660755"/>
                </a:cubicBezTo>
                <a:cubicBezTo>
                  <a:pt x="9173174" y="1439160"/>
                  <a:pt x="9769134" y="1222045"/>
                  <a:pt x="10482419" y="1391398"/>
                </a:cubicBezTo>
                <a:close/>
              </a:path>
            </a:pathLst>
          </a:custGeom>
          <a:gradFill flip="none" rotWithShape="1">
            <a:gsLst>
              <a:gs pos="22000">
                <a:schemeClr val="bg1">
                  <a:alpha val="5000"/>
                </a:schemeClr>
              </a:gs>
              <a:gs pos="86000">
                <a:schemeClr val="bg1">
                  <a:alpha val="5000"/>
                </a:schemeClr>
              </a:gs>
            </a:gsLst>
            <a:lin ang="5400000" scaled="1"/>
            <a:tileRect/>
          </a:gra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69" name="Freeform 13">
            <a:extLst>
              <a:ext uri="{FF2B5EF4-FFF2-40B4-BE49-F238E27FC236}">
                <a16:creationId xmlns:a16="http://schemas.microsoft.com/office/drawing/2014/main" id="{A04FBFC4-F662-4B1B-8AF2-07A3E19228C3}"/>
              </a:ext>
            </a:extLst>
          </p:cNvPr>
          <p:cNvSpPr>
            <a:spLocks/>
          </p:cNvSpPr>
          <p:nvPr/>
        </p:nvSpPr>
        <p:spPr bwMode="auto">
          <a:xfrm>
            <a:off x="8284087" y="-7503"/>
            <a:ext cx="3216806" cy="1068204"/>
          </a:xfrm>
          <a:custGeom>
            <a:avLst/>
            <a:gdLst>
              <a:gd name="T0" fmla="*/ 747 w 747"/>
              <a:gd name="T1" fmla="*/ 0 h 248"/>
              <a:gd name="T2" fmla="*/ 0 w 747"/>
              <a:gd name="T3" fmla="*/ 0 h 248"/>
              <a:gd name="T4" fmla="*/ 368 w 747"/>
              <a:gd name="T5" fmla="*/ 234 h 248"/>
              <a:gd name="T6" fmla="*/ 448 w 747"/>
              <a:gd name="T7" fmla="*/ 248 h 248"/>
              <a:gd name="T8" fmla="*/ 747 w 747"/>
              <a:gd name="T9" fmla="*/ 0 h 248"/>
            </a:gdLst>
            <a:ahLst/>
            <a:cxnLst>
              <a:cxn ang="0">
                <a:pos x="T0" y="T1"/>
              </a:cxn>
              <a:cxn ang="0">
                <a:pos x="T2" y="T3"/>
              </a:cxn>
              <a:cxn ang="0">
                <a:pos x="T4" y="T5"/>
              </a:cxn>
              <a:cxn ang="0">
                <a:pos x="T6" y="T7"/>
              </a:cxn>
              <a:cxn ang="0">
                <a:pos x="T8" y="T9"/>
              </a:cxn>
            </a:cxnLst>
            <a:rect l="0" t="0" r="r" b="b"/>
            <a:pathLst>
              <a:path w="747" h="248">
                <a:moveTo>
                  <a:pt x="747" y="0"/>
                </a:moveTo>
                <a:cubicBezTo>
                  <a:pt x="0" y="0"/>
                  <a:pt x="0" y="0"/>
                  <a:pt x="0" y="0"/>
                </a:cubicBezTo>
                <a:cubicBezTo>
                  <a:pt x="68" y="117"/>
                  <a:pt x="229" y="185"/>
                  <a:pt x="368" y="234"/>
                </a:cubicBezTo>
                <a:cubicBezTo>
                  <a:pt x="395" y="244"/>
                  <a:pt x="422" y="248"/>
                  <a:pt x="448" y="248"/>
                </a:cubicBezTo>
                <a:cubicBezTo>
                  <a:pt x="582" y="248"/>
                  <a:pt x="699" y="132"/>
                  <a:pt x="747" y="0"/>
                </a:cubicBezTo>
              </a:path>
            </a:pathLst>
          </a:custGeom>
          <a:gradFill flip="none" rotWithShape="1">
            <a:gsLst>
              <a:gs pos="0">
                <a:schemeClr val="bg1">
                  <a:alpha val="15000"/>
                </a:schemeClr>
              </a:gs>
              <a:gs pos="100000">
                <a:schemeClr val="bg1">
                  <a:alpha val="15000"/>
                </a:schemeClr>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6" name="Title 1">
            <a:extLst>
              <a:ext uri="{FF2B5EF4-FFF2-40B4-BE49-F238E27FC236}">
                <a16:creationId xmlns:a16="http://schemas.microsoft.com/office/drawing/2014/main" id="{73676B02-C034-43F8-9569-58368BD1668B}"/>
              </a:ext>
            </a:extLst>
          </p:cNvPr>
          <p:cNvSpPr>
            <a:spLocks noGrp="1"/>
          </p:cNvSpPr>
          <p:nvPr>
            <p:ph type="title"/>
          </p:nvPr>
        </p:nvSpPr>
        <p:spPr>
          <a:xfrm>
            <a:off x="0" y="454173"/>
            <a:ext cx="12192000" cy="606528"/>
          </a:xfrm>
        </p:spPr>
        <p:txBody>
          <a:bodyPr>
            <a:normAutofit fontScale="90000"/>
          </a:bodyPr>
          <a:lstStyle/>
          <a:p>
            <a:r>
              <a:rPr lang="en-US" sz="4000">
                <a:solidFill>
                  <a:schemeClr val="bg1"/>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         Data Acquisition</a:t>
            </a:r>
          </a:p>
        </p:txBody>
      </p:sp>
      <p:sp>
        <p:nvSpPr>
          <p:cNvPr id="3" name="Content Placeholder 2">
            <a:extLst>
              <a:ext uri="{FF2B5EF4-FFF2-40B4-BE49-F238E27FC236}">
                <a16:creationId xmlns:a16="http://schemas.microsoft.com/office/drawing/2014/main" id="{D8FD779D-9219-44AB-AC2D-7EF50929D06E}"/>
              </a:ext>
            </a:extLst>
          </p:cNvPr>
          <p:cNvSpPr>
            <a:spLocks noGrp="1"/>
          </p:cNvSpPr>
          <p:nvPr>
            <p:ph idx="1"/>
          </p:nvPr>
        </p:nvSpPr>
        <p:spPr>
          <a:xfrm>
            <a:off x="386498" y="1060701"/>
            <a:ext cx="11237976" cy="5486400"/>
          </a:xfrm>
          <a:prstGeom prst="roundRect">
            <a:avLst>
              <a:gd name="adj" fmla="val 5772"/>
            </a:avLst>
          </a:prstGeom>
          <a:solidFill>
            <a:srgbClr val="FFFFFF">
              <a:alpha val="69804"/>
            </a:srgbClr>
          </a:solidFill>
        </p:spPr>
        <p:txBody>
          <a:bodyPr vert="horz" lIns="91440" tIns="45720" rIns="91440" bIns="45720" rtlCol="0" anchor="t">
            <a:normAutofit/>
          </a:bodyPr>
          <a:lstStyle/>
          <a:p>
            <a:pPr lvl="1">
              <a:buBlip>
                <a:blip r:embed="rId3"/>
              </a:buBlip>
            </a:pPr>
            <a:r>
              <a:rPr lang="en-US" sz="20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Airbnb Data</a:t>
            </a:r>
          </a:p>
          <a:p>
            <a:pPr lvl="2">
              <a:buBlip>
                <a:blip r:embed="rId3"/>
              </a:buBlip>
            </a:pPr>
            <a:r>
              <a:rPr 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Source: </a:t>
            </a:r>
            <a:r>
              <a:rPr lang="en-US" sz="1600">
                <a:latin typeface="Airbnb Cereal App Book" panose="020B0502020203020204" pitchFamily="34" charset="-18"/>
                <a:ea typeface="Airbnb Cereal App Book" panose="020B0502020203020204" pitchFamily="34" charset="-18"/>
                <a:cs typeface="Airbnb Cereal App Book" panose="020B0502020203020204" pitchFamily="34" charset="-18"/>
                <a:hlinkClick r:id="rId4"/>
              </a:rPr>
              <a:t>http://insideairbnb.com/get-the-data.html</a:t>
            </a:r>
            <a:endParaRPr lang="en-US" sz="1600">
              <a:latin typeface="Airbnb Cereal App Book" panose="020B0502020203020204" pitchFamily="34" charset="-18"/>
              <a:ea typeface="Airbnb Cereal App Book" panose="020B0502020203020204" pitchFamily="34" charset="-18"/>
              <a:cs typeface="Airbnb Cereal App Book" panose="020B0502020203020204" pitchFamily="34" charset="-18"/>
            </a:endParaRPr>
          </a:p>
          <a:p>
            <a:pPr lvl="1">
              <a:buBlip>
                <a:blip r:embed="rId3"/>
              </a:buBlip>
            </a:pPr>
            <a:r>
              <a:rPr lang="en-US" sz="20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Starbucks Data</a:t>
            </a:r>
          </a:p>
          <a:p>
            <a:pPr lvl="2">
              <a:buBlip>
                <a:blip r:embed="rId3"/>
              </a:buBlip>
            </a:pPr>
            <a:r>
              <a:rPr lang="en-IN" sz="1600">
                <a:cs typeface="Calibri"/>
                <a:hlinkClick r:id="rId5"/>
              </a:rPr>
              <a:t>https://www.starbucks.com/store-locator?place=New%20York%2C%20NY%2010001%2C%20USA</a:t>
            </a:r>
            <a:endParaRPr lang="en-IN" sz="1600">
              <a:cs typeface="Calibri"/>
            </a:endParaRPr>
          </a:p>
          <a:p>
            <a:pPr lvl="1">
              <a:buBlip>
                <a:blip r:embed="rId3"/>
              </a:buBlip>
            </a:pPr>
            <a:r>
              <a:rPr lang="en-US" sz="20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Metro Data</a:t>
            </a:r>
          </a:p>
          <a:p>
            <a:pPr lvl="2">
              <a:buBlip>
                <a:blip r:embed="rId3"/>
              </a:buBlip>
            </a:pPr>
            <a:r>
              <a:rPr 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Source: </a:t>
            </a:r>
            <a:r>
              <a:rPr lang="en-US" sz="1600">
                <a:latin typeface="Airbnb Cereal App Book" panose="020B0502020203020204" pitchFamily="34" charset="-18"/>
                <a:ea typeface="Airbnb Cereal App Book" panose="020B0502020203020204" pitchFamily="34" charset="-18"/>
                <a:cs typeface="Airbnb Cereal App Book" panose="020B0502020203020204" pitchFamily="34" charset="-18"/>
                <a:hlinkClick r:id="rId6"/>
              </a:rPr>
              <a:t>https://catalog.data.gov/en/dataset/nyc-transit-subway-entrance-and-exit-data</a:t>
            </a:r>
            <a:endParaRPr lang="en-US" sz="1600">
              <a:latin typeface="Airbnb Cereal App Book" panose="020B0502020203020204" pitchFamily="34" charset="-18"/>
              <a:ea typeface="Airbnb Cereal App Book" panose="020B0502020203020204" pitchFamily="34" charset="-18"/>
              <a:cs typeface="Airbnb Cereal App Book" panose="020B0502020203020204" pitchFamily="34" charset="-18"/>
            </a:endParaRPr>
          </a:p>
        </p:txBody>
      </p:sp>
      <p:pic>
        <p:nvPicPr>
          <p:cNvPr id="7" name="Graphic 6">
            <a:extLst>
              <a:ext uri="{FF2B5EF4-FFF2-40B4-BE49-F238E27FC236}">
                <a16:creationId xmlns:a16="http://schemas.microsoft.com/office/drawing/2014/main" id="{21F6BBD0-5BE0-4C03-B213-5E8BBA828F6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336020" y="240032"/>
            <a:ext cx="571500" cy="613410"/>
          </a:xfrm>
          <a:prstGeom prst="rect">
            <a:avLst/>
          </a:prstGeom>
        </p:spPr>
      </p:pic>
      <p:pic>
        <p:nvPicPr>
          <p:cNvPr id="4" name="Picture 3">
            <a:extLst>
              <a:ext uri="{FF2B5EF4-FFF2-40B4-BE49-F238E27FC236}">
                <a16:creationId xmlns:a16="http://schemas.microsoft.com/office/drawing/2014/main" id="{6A68CD89-C234-479E-87BE-DFC4BB588B7E}"/>
              </a:ext>
            </a:extLst>
          </p:cNvPr>
          <p:cNvPicPr>
            <a:picLocks noChangeAspect="1"/>
          </p:cNvPicPr>
          <p:nvPr/>
        </p:nvPicPr>
        <p:blipFill rotWithShape="1">
          <a:blip r:embed="rId9">
            <a:duotone>
              <a:schemeClr val="accent5">
                <a:shade val="45000"/>
                <a:satMod val="135000"/>
              </a:schemeClr>
              <a:prstClr val="white"/>
            </a:duotone>
            <a:extLst>
              <a:ext uri="{BEBA8EAE-BF5A-486C-A8C5-ECC9F3942E4B}">
                <a14:imgProps xmlns:a14="http://schemas.microsoft.com/office/drawing/2010/main">
                  <a14:imgLayer r:embed="rId10">
                    <a14:imgEffect>
                      <a14:sharpenSoften amount="50000"/>
                    </a14:imgEffect>
                  </a14:imgLayer>
                </a14:imgProps>
              </a:ext>
            </a:extLst>
          </a:blip>
          <a:srcRect t="13025" r="1592" b="4650"/>
          <a:stretch/>
        </p:blipFill>
        <p:spPr>
          <a:xfrm>
            <a:off x="565592" y="3500908"/>
            <a:ext cx="7150177" cy="2423535"/>
          </a:xfrm>
          <a:prstGeom prst="roundRect">
            <a:avLst>
              <a:gd name="adj" fmla="val 9445"/>
            </a:avLst>
          </a:prstGeom>
          <a:ln>
            <a:noFill/>
          </a:ln>
        </p:spPr>
      </p:pic>
      <p:grpSp>
        <p:nvGrpSpPr>
          <p:cNvPr id="28" name="Group 27">
            <a:extLst>
              <a:ext uri="{FF2B5EF4-FFF2-40B4-BE49-F238E27FC236}">
                <a16:creationId xmlns:a16="http://schemas.microsoft.com/office/drawing/2014/main" id="{7A401CF1-84D0-41CC-B102-039C4FC5C8FA}"/>
              </a:ext>
            </a:extLst>
          </p:cNvPr>
          <p:cNvGrpSpPr/>
          <p:nvPr/>
        </p:nvGrpSpPr>
        <p:grpSpPr>
          <a:xfrm>
            <a:off x="197963" y="2146949"/>
            <a:ext cx="96745" cy="2810839"/>
            <a:chOff x="197963" y="3065329"/>
            <a:chExt cx="96745" cy="2810839"/>
          </a:xfrm>
        </p:grpSpPr>
        <p:sp>
          <p:nvSpPr>
            <p:cNvPr id="30" name="Oval 29">
              <a:extLst>
                <a:ext uri="{FF2B5EF4-FFF2-40B4-BE49-F238E27FC236}">
                  <a16:creationId xmlns:a16="http://schemas.microsoft.com/office/drawing/2014/main" id="{B5CFBB00-17FD-4F1E-B7F9-8FA8680C886A}"/>
                </a:ext>
              </a:extLst>
            </p:cNvPr>
            <p:cNvSpPr>
              <a:spLocks noChangeAspect="1"/>
            </p:cNvSpPr>
            <p:nvPr/>
          </p:nvSpPr>
          <p:spPr>
            <a:xfrm>
              <a:off x="197963" y="306532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A6239063-AA92-4D16-B35B-5E5565082396}"/>
                </a:ext>
              </a:extLst>
            </p:cNvPr>
            <p:cNvSpPr>
              <a:spLocks noChangeAspect="1"/>
            </p:cNvSpPr>
            <p:nvPr/>
          </p:nvSpPr>
          <p:spPr>
            <a:xfrm>
              <a:off x="197963" y="3312065"/>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558E979B-4BD0-4385-BEB1-A72AC49A2F21}"/>
                </a:ext>
              </a:extLst>
            </p:cNvPr>
            <p:cNvSpPr>
              <a:spLocks noChangeAspect="1"/>
            </p:cNvSpPr>
            <p:nvPr/>
          </p:nvSpPr>
          <p:spPr>
            <a:xfrm>
              <a:off x="197963" y="3558801"/>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EFED2AA7-283B-42CE-91F5-29E26899BCF5}"/>
                </a:ext>
              </a:extLst>
            </p:cNvPr>
            <p:cNvSpPr>
              <a:spLocks noChangeAspect="1"/>
            </p:cNvSpPr>
            <p:nvPr/>
          </p:nvSpPr>
          <p:spPr>
            <a:xfrm>
              <a:off x="197963" y="3805537"/>
              <a:ext cx="96745" cy="9674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3407A0C0-5F34-484D-BCDC-2AD817DA5D25}"/>
                </a:ext>
              </a:extLst>
            </p:cNvPr>
            <p:cNvSpPr>
              <a:spLocks noChangeAspect="1"/>
            </p:cNvSpPr>
            <p:nvPr/>
          </p:nvSpPr>
          <p:spPr>
            <a:xfrm>
              <a:off x="197963" y="405227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683BB83A-8B1A-46CD-89D9-FE2007A5570B}"/>
                </a:ext>
              </a:extLst>
            </p:cNvPr>
            <p:cNvSpPr>
              <a:spLocks noChangeAspect="1"/>
            </p:cNvSpPr>
            <p:nvPr/>
          </p:nvSpPr>
          <p:spPr>
            <a:xfrm>
              <a:off x="197963" y="429900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1165DB15-297E-4FC3-947C-A9E693E1A37F}"/>
                </a:ext>
              </a:extLst>
            </p:cNvPr>
            <p:cNvSpPr>
              <a:spLocks noChangeAspect="1"/>
            </p:cNvSpPr>
            <p:nvPr/>
          </p:nvSpPr>
          <p:spPr>
            <a:xfrm>
              <a:off x="197963" y="4545745"/>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a:extLst>
                <a:ext uri="{FF2B5EF4-FFF2-40B4-BE49-F238E27FC236}">
                  <a16:creationId xmlns:a16="http://schemas.microsoft.com/office/drawing/2014/main" id="{7B0026FA-D650-42F9-AFC0-452111BDF94C}"/>
                </a:ext>
              </a:extLst>
            </p:cNvPr>
            <p:cNvSpPr>
              <a:spLocks noChangeAspect="1"/>
            </p:cNvSpPr>
            <p:nvPr/>
          </p:nvSpPr>
          <p:spPr>
            <a:xfrm>
              <a:off x="197963" y="4792481"/>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B25FE85F-2BD7-43FC-843A-0BC31959B252}"/>
                </a:ext>
              </a:extLst>
            </p:cNvPr>
            <p:cNvSpPr>
              <a:spLocks noChangeAspect="1"/>
            </p:cNvSpPr>
            <p:nvPr/>
          </p:nvSpPr>
          <p:spPr>
            <a:xfrm>
              <a:off x="197963" y="5039217"/>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a:extLst>
                <a:ext uri="{FF2B5EF4-FFF2-40B4-BE49-F238E27FC236}">
                  <a16:creationId xmlns:a16="http://schemas.microsoft.com/office/drawing/2014/main" id="{3F4DEE77-A106-4CA1-9C32-508B1D045A3C}"/>
                </a:ext>
              </a:extLst>
            </p:cNvPr>
            <p:cNvSpPr>
              <a:spLocks noChangeAspect="1"/>
            </p:cNvSpPr>
            <p:nvPr/>
          </p:nvSpPr>
          <p:spPr>
            <a:xfrm>
              <a:off x="197963" y="528595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a:extLst>
                <a:ext uri="{FF2B5EF4-FFF2-40B4-BE49-F238E27FC236}">
                  <a16:creationId xmlns:a16="http://schemas.microsoft.com/office/drawing/2014/main" id="{E54C1A48-CB34-470B-93D4-01FE6BE956F6}"/>
                </a:ext>
              </a:extLst>
            </p:cNvPr>
            <p:cNvSpPr>
              <a:spLocks noChangeAspect="1"/>
            </p:cNvSpPr>
            <p:nvPr/>
          </p:nvSpPr>
          <p:spPr>
            <a:xfrm>
              <a:off x="197963" y="553268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Oval 40">
              <a:extLst>
                <a:ext uri="{FF2B5EF4-FFF2-40B4-BE49-F238E27FC236}">
                  <a16:creationId xmlns:a16="http://schemas.microsoft.com/office/drawing/2014/main" id="{63984E9A-8B85-4984-B34E-F9C94B66B8B7}"/>
                </a:ext>
              </a:extLst>
            </p:cNvPr>
            <p:cNvSpPr>
              <a:spLocks noChangeAspect="1"/>
            </p:cNvSpPr>
            <p:nvPr/>
          </p:nvSpPr>
          <p:spPr>
            <a:xfrm>
              <a:off x="197963" y="577942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2" name="Picture 4" descr="Chart&#10;&#10;Description automatically generated">
            <a:extLst>
              <a:ext uri="{FF2B5EF4-FFF2-40B4-BE49-F238E27FC236}">
                <a16:creationId xmlns:a16="http://schemas.microsoft.com/office/drawing/2014/main" id="{00DE022C-8B2F-4998-BBD5-640C6D3FC1A6}"/>
              </a:ext>
            </a:extLst>
          </p:cNvPr>
          <p:cNvPicPr>
            <a:picLocks noChangeAspect="1"/>
          </p:cNvPicPr>
          <p:nvPr/>
        </p:nvPicPr>
        <p:blipFill>
          <a:blip r:embed="rId11"/>
          <a:stretch>
            <a:fillRect/>
          </a:stretch>
        </p:blipFill>
        <p:spPr>
          <a:xfrm>
            <a:off x="8059948" y="3703442"/>
            <a:ext cx="3246406" cy="2024663"/>
          </a:xfrm>
          <a:prstGeom prst="rect">
            <a:avLst/>
          </a:prstGeom>
        </p:spPr>
      </p:pic>
    </p:spTree>
    <p:extLst>
      <p:ext uri="{BB962C8B-B14F-4D97-AF65-F5344CB8AC3E}">
        <p14:creationId xmlns:p14="http://schemas.microsoft.com/office/powerpoint/2010/main" val="427243419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181DA860-9382-44A3-8F72-72AF996C05D8}"/>
              </a:ext>
            </a:extLst>
          </p:cNvPr>
          <p:cNvSpPr>
            <a:spLocks/>
          </p:cNvSpPr>
          <p:nvPr/>
        </p:nvSpPr>
        <p:spPr bwMode="auto">
          <a:xfrm rot="20935521">
            <a:off x="14198" y="4662512"/>
            <a:ext cx="12141904" cy="3358931"/>
          </a:xfrm>
          <a:custGeom>
            <a:avLst/>
            <a:gdLst>
              <a:gd name="connsiteX0" fmla="*/ 10482419 w 12141904"/>
              <a:gd name="connsiteY0" fmla="*/ 1391398 h 3358931"/>
              <a:gd name="connsiteX1" fmla="*/ 11543185 w 12141904"/>
              <a:gd name="connsiteY1" fmla="*/ 1897756 h 3358931"/>
              <a:gd name="connsiteX2" fmla="*/ 12124757 w 12141904"/>
              <a:gd name="connsiteY2" fmla="*/ 2429571 h 3358931"/>
              <a:gd name="connsiteX3" fmla="*/ 12141904 w 12141904"/>
              <a:gd name="connsiteY3" fmla="*/ 2454907 h 3358931"/>
              <a:gd name="connsiteX4" fmla="*/ 11964957 w 12141904"/>
              <a:gd name="connsiteY4" fmla="*/ 3358931 h 3358931"/>
              <a:gd name="connsiteX5" fmla="*/ 0 w 12141904"/>
              <a:gd name="connsiteY5" fmla="*/ 1016997 h 3358931"/>
              <a:gd name="connsiteX6" fmla="*/ 113090 w 12141904"/>
              <a:gd name="connsiteY6" fmla="*/ 439218 h 3358931"/>
              <a:gd name="connsiteX7" fmla="*/ 215771 w 12141904"/>
              <a:gd name="connsiteY7" fmla="*/ 374444 h 3358931"/>
              <a:gd name="connsiteX8" fmla="*/ 4018171 w 12141904"/>
              <a:gd name="connsiteY8" fmla="*/ 968714 h 3358931"/>
              <a:gd name="connsiteX9" fmla="*/ 8530720 w 12141904"/>
              <a:gd name="connsiteY9" fmla="*/ 1660755 h 3358931"/>
              <a:gd name="connsiteX10" fmla="*/ 10482419 w 12141904"/>
              <a:gd name="connsiteY10" fmla="*/ 1391398 h 335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04" h="3358931">
                <a:moveTo>
                  <a:pt x="10482419" y="1391398"/>
                </a:moveTo>
                <a:cubicBezTo>
                  <a:pt x="10806639" y="1468377"/>
                  <a:pt x="11155099" y="1625205"/>
                  <a:pt x="11543185" y="1897756"/>
                </a:cubicBezTo>
                <a:cubicBezTo>
                  <a:pt x="11795633" y="2071062"/>
                  <a:pt x="11985400" y="2248784"/>
                  <a:pt x="12124757" y="2429571"/>
                </a:cubicBezTo>
                <a:lnTo>
                  <a:pt x="12141904" y="2454907"/>
                </a:lnTo>
                <a:lnTo>
                  <a:pt x="11964957" y="3358931"/>
                </a:lnTo>
                <a:lnTo>
                  <a:pt x="0" y="1016997"/>
                </a:lnTo>
                <a:lnTo>
                  <a:pt x="113090" y="439218"/>
                </a:lnTo>
                <a:lnTo>
                  <a:pt x="215771" y="374444"/>
                </a:lnTo>
                <a:cubicBezTo>
                  <a:pt x="1091321" y="-148057"/>
                  <a:pt x="2087350" y="-266650"/>
                  <a:pt x="4018171" y="968714"/>
                </a:cubicBezTo>
                <a:cubicBezTo>
                  <a:pt x="6206819" y="2371756"/>
                  <a:pt x="7448692" y="2011516"/>
                  <a:pt x="8530720" y="1660755"/>
                </a:cubicBezTo>
                <a:cubicBezTo>
                  <a:pt x="9173174" y="1439160"/>
                  <a:pt x="9769134" y="1222045"/>
                  <a:pt x="10482419" y="1391398"/>
                </a:cubicBezTo>
                <a:close/>
              </a:path>
            </a:pathLst>
          </a:custGeom>
          <a:gradFill flip="none" rotWithShape="1">
            <a:gsLst>
              <a:gs pos="22000">
                <a:schemeClr val="bg1">
                  <a:alpha val="5000"/>
                </a:schemeClr>
              </a:gs>
              <a:gs pos="86000">
                <a:schemeClr val="bg1">
                  <a:alpha val="5000"/>
                </a:schemeClr>
              </a:gs>
            </a:gsLst>
            <a:lin ang="5400000" scaled="1"/>
            <a:tileRect/>
          </a:gra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69" name="Freeform 13">
            <a:extLst>
              <a:ext uri="{FF2B5EF4-FFF2-40B4-BE49-F238E27FC236}">
                <a16:creationId xmlns:a16="http://schemas.microsoft.com/office/drawing/2014/main" id="{A04FBFC4-F662-4B1B-8AF2-07A3E19228C3}"/>
              </a:ext>
            </a:extLst>
          </p:cNvPr>
          <p:cNvSpPr>
            <a:spLocks/>
          </p:cNvSpPr>
          <p:nvPr/>
        </p:nvSpPr>
        <p:spPr bwMode="auto">
          <a:xfrm>
            <a:off x="8284087" y="-7503"/>
            <a:ext cx="3216806" cy="1068204"/>
          </a:xfrm>
          <a:custGeom>
            <a:avLst/>
            <a:gdLst>
              <a:gd name="T0" fmla="*/ 747 w 747"/>
              <a:gd name="T1" fmla="*/ 0 h 248"/>
              <a:gd name="T2" fmla="*/ 0 w 747"/>
              <a:gd name="T3" fmla="*/ 0 h 248"/>
              <a:gd name="T4" fmla="*/ 368 w 747"/>
              <a:gd name="T5" fmla="*/ 234 h 248"/>
              <a:gd name="T6" fmla="*/ 448 w 747"/>
              <a:gd name="T7" fmla="*/ 248 h 248"/>
              <a:gd name="T8" fmla="*/ 747 w 747"/>
              <a:gd name="T9" fmla="*/ 0 h 248"/>
            </a:gdLst>
            <a:ahLst/>
            <a:cxnLst>
              <a:cxn ang="0">
                <a:pos x="T0" y="T1"/>
              </a:cxn>
              <a:cxn ang="0">
                <a:pos x="T2" y="T3"/>
              </a:cxn>
              <a:cxn ang="0">
                <a:pos x="T4" y="T5"/>
              </a:cxn>
              <a:cxn ang="0">
                <a:pos x="T6" y="T7"/>
              </a:cxn>
              <a:cxn ang="0">
                <a:pos x="T8" y="T9"/>
              </a:cxn>
            </a:cxnLst>
            <a:rect l="0" t="0" r="r" b="b"/>
            <a:pathLst>
              <a:path w="747" h="248">
                <a:moveTo>
                  <a:pt x="747" y="0"/>
                </a:moveTo>
                <a:cubicBezTo>
                  <a:pt x="0" y="0"/>
                  <a:pt x="0" y="0"/>
                  <a:pt x="0" y="0"/>
                </a:cubicBezTo>
                <a:cubicBezTo>
                  <a:pt x="68" y="117"/>
                  <a:pt x="229" y="185"/>
                  <a:pt x="368" y="234"/>
                </a:cubicBezTo>
                <a:cubicBezTo>
                  <a:pt x="395" y="244"/>
                  <a:pt x="422" y="248"/>
                  <a:pt x="448" y="248"/>
                </a:cubicBezTo>
                <a:cubicBezTo>
                  <a:pt x="582" y="248"/>
                  <a:pt x="699" y="132"/>
                  <a:pt x="747" y="0"/>
                </a:cubicBezTo>
              </a:path>
            </a:pathLst>
          </a:custGeom>
          <a:gradFill flip="none" rotWithShape="1">
            <a:gsLst>
              <a:gs pos="0">
                <a:schemeClr val="bg1">
                  <a:alpha val="15000"/>
                </a:schemeClr>
              </a:gs>
              <a:gs pos="100000">
                <a:schemeClr val="bg1">
                  <a:alpha val="15000"/>
                </a:schemeClr>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6" name="Title 1">
            <a:extLst>
              <a:ext uri="{FF2B5EF4-FFF2-40B4-BE49-F238E27FC236}">
                <a16:creationId xmlns:a16="http://schemas.microsoft.com/office/drawing/2014/main" id="{73676B02-C034-43F8-9569-58368BD1668B}"/>
              </a:ext>
            </a:extLst>
          </p:cNvPr>
          <p:cNvSpPr>
            <a:spLocks noGrp="1"/>
          </p:cNvSpPr>
          <p:nvPr>
            <p:ph type="title"/>
          </p:nvPr>
        </p:nvSpPr>
        <p:spPr>
          <a:xfrm>
            <a:off x="0" y="454173"/>
            <a:ext cx="12192000" cy="606528"/>
          </a:xfrm>
        </p:spPr>
        <p:txBody>
          <a:bodyPr>
            <a:normAutofit fontScale="90000"/>
          </a:bodyPr>
          <a:lstStyle/>
          <a:p>
            <a:r>
              <a:rPr lang="en-US" sz="4000">
                <a:solidFill>
                  <a:schemeClr val="bg1"/>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         Data Transformation </a:t>
            </a:r>
            <a:r>
              <a:rPr lang="en-US" altLang="zh-CN" sz="4000">
                <a:solidFill>
                  <a:schemeClr val="bg1"/>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&amp; Preprocessing</a:t>
            </a:r>
            <a:endParaRPr lang="en-US" sz="4000">
              <a:solidFill>
                <a:schemeClr val="bg1"/>
              </a:solidFill>
              <a:latin typeface="Airbnb Cereal App Book" panose="020B0502020203020204" pitchFamily="34" charset="-18"/>
              <a:ea typeface="Airbnb Cereal App Book" panose="020B0502020203020204" pitchFamily="34" charset="-18"/>
              <a:cs typeface="Airbnb Cereal App Book" panose="020B0502020203020204" pitchFamily="34" charset="-18"/>
            </a:endParaRPr>
          </a:p>
        </p:txBody>
      </p:sp>
      <p:sp>
        <p:nvSpPr>
          <p:cNvPr id="3" name="Content Placeholder 2">
            <a:extLst>
              <a:ext uri="{FF2B5EF4-FFF2-40B4-BE49-F238E27FC236}">
                <a16:creationId xmlns:a16="http://schemas.microsoft.com/office/drawing/2014/main" id="{D8FD779D-9219-44AB-AC2D-7EF50929D06E}"/>
              </a:ext>
            </a:extLst>
          </p:cNvPr>
          <p:cNvSpPr>
            <a:spLocks noGrp="1"/>
          </p:cNvSpPr>
          <p:nvPr>
            <p:ph idx="1"/>
          </p:nvPr>
        </p:nvSpPr>
        <p:spPr>
          <a:xfrm>
            <a:off x="386499" y="1060701"/>
            <a:ext cx="6568778" cy="5486400"/>
          </a:xfrm>
          <a:prstGeom prst="roundRect">
            <a:avLst>
              <a:gd name="adj" fmla="val 5772"/>
            </a:avLst>
          </a:prstGeom>
          <a:solidFill>
            <a:srgbClr val="FFFFFF">
              <a:alpha val="69804"/>
            </a:srgbClr>
          </a:solidFill>
        </p:spPr>
        <p:txBody>
          <a:bodyPr vert="horz" lIns="91440" tIns="45720" rIns="91440" bIns="45720" rtlCol="0" anchor="t">
            <a:normAutofit fontScale="85000" lnSpcReduction="10000"/>
          </a:bodyPr>
          <a:lstStyle/>
          <a:p>
            <a:pPr lvl="1">
              <a:buBlip>
                <a:blip r:embed="rId3"/>
              </a:buBlip>
            </a:pPr>
            <a:endParaRPr lang="en-US" sz="2000">
              <a:latin typeface="Airbnb Cereal App Book" panose="020B0502020203020204" pitchFamily="34" charset="-18"/>
              <a:ea typeface="Airbnb Cereal App Book" panose="020B0502020203020204" pitchFamily="34" charset="-18"/>
              <a:cs typeface="Airbnb Cereal App Book" panose="020B0502020203020204" pitchFamily="34" charset="-18"/>
            </a:endParaRPr>
          </a:p>
          <a:p>
            <a:pPr>
              <a:buBlip>
                <a:blip r:embed="rId3"/>
              </a:buBlip>
            </a:pPr>
            <a:r>
              <a:rPr lang="en-US" sz="2400" b="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Conducted 6 data transformation tasks:</a:t>
            </a:r>
          </a:p>
          <a:p>
            <a:pPr lvl="1">
              <a:buBlip>
                <a:blip r:embed="rId3"/>
              </a:buBlip>
            </a:pPr>
            <a:r>
              <a:rPr lang="en-US" sz="2100" b="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Bathroom</a:t>
            </a:r>
          </a:p>
          <a:p>
            <a:pPr lvl="2">
              <a:buBlip>
                <a:blip r:embed="rId3"/>
              </a:buBlip>
            </a:pPr>
            <a:r>
              <a:rPr lang="en-US" sz="19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Separated ‘</a:t>
            </a:r>
            <a:r>
              <a:rPr lang="en-US" sz="1900" err="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bathroom_text</a:t>
            </a:r>
            <a:r>
              <a:rPr lang="en-US" sz="19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 (e.g. 3.5 baths) variable into ‘</a:t>
            </a:r>
            <a:r>
              <a:rPr lang="en-US" sz="1900" err="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num_bath</a:t>
            </a:r>
            <a:r>
              <a:rPr lang="en-US" sz="19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 (3.5) and ‘</a:t>
            </a:r>
            <a:r>
              <a:rPr lang="en-US" sz="1900" err="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name_bath</a:t>
            </a:r>
            <a:r>
              <a:rPr lang="en-US" sz="19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 (bath)</a:t>
            </a:r>
          </a:p>
          <a:p>
            <a:pPr lvl="1">
              <a:buBlip>
                <a:blip r:embed="rId3"/>
              </a:buBlip>
            </a:pPr>
            <a:r>
              <a:rPr lang="en-US" sz="2100" b="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Property Type</a:t>
            </a:r>
          </a:p>
          <a:p>
            <a:pPr lvl="2">
              <a:buBlip>
                <a:blip r:embed="rId3"/>
              </a:buBlip>
            </a:pPr>
            <a:r>
              <a:rPr lang="en-US" sz="19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Grouped categories into larger buckets, e.g. ‘Townhouse’, ‘Apartment’, ‘other’, etc...</a:t>
            </a:r>
          </a:p>
          <a:p>
            <a:pPr lvl="1">
              <a:buBlip>
                <a:blip r:embed="rId3"/>
              </a:buBlip>
            </a:pPr>
            <a:r>
              <a:rPr lang="en-US" sz="2100" b="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Amenities</a:t>
            </a:r>
          </a:p>
          <a:p>
            <a:pPr lvl="2">
              <a:buBlip>
                <a:blip r:embed="rId3"/>
              </a:buBlip>
            </a:pPr>
            <a:r>
              <a:rPr lang="en-US" sz="19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Found the top amenities and created dummy variables </a:t>
            </a:r>
          </a:p>
          <a:p>
            <a:pPr lvl="1">
              <a:buBlip>
                <a:blip r:embed="rId3"/>
              </a:buBlip>
            </a:pPr>
            <a:r>
              <a:rPr lang="en-US" sz="2100" b="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Dates</a:t>
            </a:r>
          </a:p>
          <a:p>
            <a:pPr lvl="2">
              <a:buBlip>
                <a:blip r:embed="rId3"/>
              </a:buBlip>
            </a:pPr>
            <a:r>
              <a:rPr lang="en-US" sz="19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Calculated duration of listing using ‘</a:t>
            </a:r>
            <a:r>
              <a:rPr lang="en-US" sz="1900" err="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host_since</a:t>
            </a:r>
            <a:r>
              <a:rPr lang="en-US" sz="19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 and ‘</a:t>
            </a:r>
            <a:r>
              <a:rPr lang="en-US" sz="1900" err="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date_scraped</a:t>
            </a:r>
            <a:r>
              <a:rPr lang="en-US" sz="19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 data</a:t>
            </a:r>
          </a:p>
          <a:p>
            <a:pPr lvl="1">
              <a:buBlip>
                <a:blip r:embed="rId3"/>
              </a:buBlip>
            </a:pPr>
            <a:r>
              <a:rPr lang="en-US" altLang="zh-CN" sz="2100" b="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Sentiment Analysis</a:t>
            </a:r>
          </a:p>
          <a:p>
            <a:pPr lvl="2">
              <a:buBlip>
                <a:blip r:embed="rId3"/>
              </a:buBlip>
            </a:pPr>
            <a:r>
              <a:rPr lang="en-US" altLang="zh-CN" sz="19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Obtained sentiment score for descriptive values such as ‘description’, ‘</a:t>
            </a:r>
            <a:r>
              <a:rPr lang="en-US" altLang="zh-CN" sz="1900" err="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host_about</a:t>
            </a:r>
            <a:r>
              <a:rPr lang="en-US" altLang="zh-CN" sz="19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 ‘</a:t>
            </a:r>
            <a:r>
              <a:rPr lang="en-US" altLang="zh-CN" sz="1900" err="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neighbourhood_overview</a:t>
            </a:r>
            <a:r>
              <a:rPr lang="en-US" altLang="zh-CN" sz="19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a:t>
            </a:r>
            <a:endParaRPr lang="en-US" sz="21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endParaRPr>
          </a:p>
          <a:p>
            <a:pPr lvl="1">
              <a:buBlip>
                <a:blip r:embed="rId3"/>
              </a:buBlip>
            </a:pPr>
            <a:r>
              <a:rPr lang="en-US" altLang="zh-CN" sz="2100" b="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Metro Distance</a:t>
            </a:r>
          </a:p>
          <a:p>
            <a:pPr lvl="2">
              <a:buBlip>
                <a:blip r:embed="rId3"/>
              </a:buBlip>
            </a:pPr>
            <a:r>
              <a:rPr lang="en-US" altLang="zh-CN" sz="19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Calculated the distance in KM from the nearest metro station to Airbnb location</a:t>
            </a:r>
          </a:p>
        </p:txBody>
      </p:sp>
      <p:pic>
        <p:nvPicPr>
          <p:cNvPr id="7" name="Graphic 6">
            <a:extLst>
              <a:ext uri="{FF2B5EF4-FFF2-40B4-BE49-F238E27FC236}">
                <a16:creationId xmlns:a16="http://schemas.microsoft.com/office/drawing/2014/main" id="{21F6BBD0-5BE0-4C03-B213-5E8BBA828F6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36020" y="240032"/>
            <a:ext cx="571500" cy="613410"/>
          </a:xfrm>
          <a:prstGeom prst="rect">
            <a:avLst/>
          </a:prstGeom>
        </p:spPr>
      </p:pic>
      <p:grpSp>
        <p:nvGrpSpPr>
          <p:cNvPr id="28" name="Group 27">
            <a:extLst>
              <a:ext uri="{FF2B5EF4-FFF2-40B4-BE49-F238E27FC236}">
                <a16:creationId xmlns:a16="http://schemas.microsoft.com/office/drawing/2014/main" id="{8C347570-4D0C-45D8-92FE-E559D4233C99}"/>
              </a:ext>
            </a:extLst>
          </p:cNvPr>
          <p:cNvGrpSpPr/>
          <p:nvPr/>
        </p:nvGrpSpPr>
        <p:grpSpPr>
          <a:xfrm>
            <a:off x="197963" y="2146949"/>
            <a:ext cx="96745" cy="2810839"/>
            <a:chOff x="197963" y="3065329"/>
            <a:chExt cx="96745" cy="2810839"/>
          </a:xfrm>
        </p:grpSpPr>
        <p:sp>
          <p:nvSpPr>
            <p:cNvPr id="30" name="Oval 29">
              <a:extLst>
                <a:ext uri="{FF2B5EF4-FFF2-40B4-BE49-F238E27FC236}">
                  <a16:creationId xmlns:a16="http://schemas.microsoft.com/office/drawing/2014/main" id="{6011FA6C-7BB3-4FDB-A126-BE6791E4A8BD}"/>
                </a:ext>
              </a:extLst>
            </p:cNvPr>
            <p:cNvSpPr>
              <a:spLocks noChangeAspect="1"/>
            </p:cNvSpPr>
            <p:nvPr/>
          </p:nvSpPr>
          <p:spPr>
            <a:xfrm>
              <a:off x="197963" y="306532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25E4F00E-B33E-48CF-BD0C-2A8A8600C789}"/>
                </a:ext>
              </a:extLst>
            </p:cNvPr>
            <p:cNvSpPr>
              <a:spLocks noChangeAspect="1"/>
            </p:cNvSpPr>
            <p:nvPr/>
          </p:nvSpPr>
          <p:spPr>
            <a:xfrm>
              <a:off x="197963" y="3312065"/>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EA1A6BBC-9E58-4E15-A028-DD4DEE947558}"/>
                </a:ext>
              </a:extLst>
            </p:cNvPr>
            <p:cNvSpPr>
              <a:spLocks noChangeAspect="1"/>
            </p:cNvSpPr>
            <p:nvPr/>
          </p:nvSpPr>
          <p:spPr>
            <a:xfrm>
              <a:off x="197963" y="3558801"/>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2E861C94-7630-400E-A9D1-7B729091132C}"/>
                </a:ext>
              </a:extLst>
            </p:cNvPr>
            <p:cNvSpPr>
              <a:spLocks noChangeAspect="1"/>
            </p:cNvSpPr>
            <p:nvPr/>
          </p:nvSpPr>
          <p:spPr>
            <a:xfrm>
              <a:off x="197963" y="3805537"/>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DA9280F9-D688-4F3F-BAB5-7E1E40151F2C}"/>
                </a:ext>
              </a:extLst>
            </p:cNvPr>
            <p:cNvSpPr>
              <a:spLocks noChangeAspect="1"/>
            </p:cNvSpPr>
            <p:nvPr/>
          </p:nvSpPr>
          <p:spPr>
            <a:xfrm>
              <a:off x="197963" y="4052273"/>
              <a:ext cx="96745" cy="9674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C24D86EC-6D76-45E5-9A9B-E7CBEFED667C}"/>
                </a:ext>
              </a:extLst>
            </p:cNvPr>
            <p:cNvSpPr>
              <a:spLocks noChangeAspect="1"/>
            </p:cNvSpPr>
            <p:nvPr/>
          </p:nvSpPr>
          <p:spPr>
            <a:xfrm>
              <a:off x="197963" y="429900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163E898E-6E1C-438B-9DF9-78A955877397}"/>
                </a:ext>
              </a:extLst>
            </p:cNvPr>
            <p:cNvSpPr>
              <a:spLocks noChangeAspect="1"/>
            </p:cNvSpPr>
            <p:nvPr/>
          </p:nvSpPr>
          <p:spPr>
            <a:xfrm>
              <a:off x="197963" y="4545745"/>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a:extLst>
                <a:ext uri="{FF2B5EF4-FFF2-40B4-BE49-F238E27FC236}">
                  <a16:creationId xmlns:a16="http://schemas.microsoft.com/office/drawing/2014/main" id="{FE88E785-3ED9-4C05-8067-9EECA24A61EC}"/>
                </a:ext>
              </a:extLst>
            </p:cNvPr>
            <p:cNvSpPr>
              <a:spLocks noChangeAspect="1"/>
            </p:cNvSpPr>
            <p:nvPr/>
          </p:nvSpPr>
          <p:spPr>
            <a:xfrm>
              <a:off x="197963" y="4792481"/>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7EA704E0-84A6-4815-96FC-AA841EDF1965}"/>
                </a:ext>
              </a:extLst>
            </p:cNvPr>
            <p:cNvSpPr>
              <a:spLocks noChangeAspect="1"/>
            </p:cNvSpPr>
            <p:nvPr/>
          </p:nvSpPr>
          <p:spPr>
            <a:xfrm>
              <a:off x="197963" y="5039217"/>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a:extLst>
                <a:ext uri="{FF2B5EF4-FFF2-40B4-BE49-F238E27FC236}">
                  <a16:creationId xmlns:a16="http://schemas.microsoft.com/office/drawing/2014/main" id="{6867CF9F-5679-4AE1-8860-6C6B3A4EB5E1}"/>
                </a:ext>
              </a:extLst>
            </p:cNvPr>
            <p:cNvSpPr>
              <a:spLocks noChangeAspect="1"/>
            </p:cNvSpPr>
            <p:nvPr/>
          </p:nvSpPr>
          <p:spPr>
            <a:xfrm>
              <a:off x="197963" y="528595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a:extLst>
                <a:ext uri="{FF2B5EF4-FFF2-40B4-BE49-F238E27FC236}">
                  <a16:creationId xmlns:a16="http://schemas.microsoft.com/office/drawing/2014/main" id="{94CFD96B-58C9-4A75-9AFF-A0EB0C9D789C}"/>
                </a:ext>
              </a:extLst>
            </p:cNvPr>
            <p:cNvSpPr>
              <a:spLocks noChangeAspect="1"/>
            </p:cNvSpPr>
            <p:nvPr/>
          </p:nvSpPr>
          <p:spPr>
            <a:xfrm>
              <a:off x="197963" y="553268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Oval 40">
              <a:extLst>
                <a:ext uri="{FF2B5EF4-FFF2-40B4-BE49-F238E27FC236}">
                  <a16:creationId xmlns:a16="http://schemas.microsoft.com/office/drawing/2014/main" id="{997D7D4D-150D-4BE6-BC8A-656F2D179D4F}"/>
                </a:ext>
              </a:extLst>
            </p:cNvPr>
            <p:cNvSpPr>
              <a:spLocks noChangeAspect="1"/>
            </p:cNvSpPr>
            <p:nvPr/>
          </p:nvSpPr>
          <p:spPr>
            <a:xfrm>
              <a:off x="197963" y="577942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2" name="Content Placeholder 2">
            <a:extLst>
              <a:ext uri="{FF2B5EF4-FFF2-40B4-BE49-F238E27FC236}">
                <a16:creationId xmlns:a16="http://schemas.microsoft.com/office/drawing/2014/main" id="{F82464D2-B73A-4AB7-BB1C-5BF7AE1B5C0C}"/>
              </a:ext>
            </a:extLst>
          </p:cNvPr>
          <p:cNvSpPr txBox="1">
            <a:spLocks/>
          </p:cNvSpPr>
          <p:nvPr/>
        </p:nvSpPr>
        <p:spPr>
          <a:xfrm>
            <a:off x="7149830" y="1067583"/>
            <a:ext cx="4820631" cy="5486400"/>
          </a:xfrm>
          <a:prstGeom prst="roundRect">
            <a:avLst>
              <a:gd name="adj" fmla="val 5772"/>
            </a:avLst>
          </a:prstGeom>
          <a:solidFill>
            <a:srgbClr val="FFFFFF">
              <a:alpha val="69804"/>
            </a:srgbClr>
          </a:solid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Font typeface="Arial" panose="020B0604020202020204" pitchFamily="34" charset="0"/>
              <a:buBlip>
                <a:blip r:embed="rId3"/>
              </a:buBlip>
            </a:pPr>
            <a:endParaRPr lang="en-US" sz="2000">
              <a:latin typeface="Airbnb Cereal App Book" panose="020B0502020203020204" pitchFamily="34" charset="-18"/>
              <a:ea typeface="Airbnb Cereal App Book" panose="020B0502020203020204" pitchFamily="34" charset="-18"/>
              <a:cs typeface="Airbnb Cereal App Book" panose="020B0502020203020204" pitchFamily="34" charset="-18"/>
            </a:endParaRPr>
          </a:p>
          <a:p>
            <a:pPr>
              <a:buBlip>
                <a:blip r:embed="rId3"/>
              </a:buBlip>
            </a:pPr>
            <a:r>
              <a:rPr lang="en-US" altLang="zh-CN" sz="2000" b="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Imputations and Flagging:</a:t>
            </a:r>
          </a:p>
          <a:p>
            <a:pPr lvl="1">
              <a:buBlip>
                <a:blip r:embed="rId3"/>
              </a:buBlip>
            </a:pPr>
            <a:r>
              <a:rPr lang="en-US" altLang="zh-CN" sz="2000" b="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Flagging before imputation:</a:t>
            </a:r>
          </a:p>
          <a:p>
            <a:pPr lvl="2">
              <a:buBlip>
                <a:blip r:embed="rId3"/>
              </a:buBlip>
            </a:pPr>
            <a:r>
              <a:rPr lang="en-US" altLang="zh-CN" sz="17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We flagged the nan value in the dataset into the new columns ( ‘</a:t>
            </a:r>
            <a:r>
              <a:rPr lang="en-US" altLang="zh-CN" sz="1700" err="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Feature_name+indicator</a:t>
            </a:r>
            <a:r>
              <a:rPr lang="en-US" altLang="zh-CN" sz="17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a:t>
            </a:r>
          </a:p>
          <a:p>
            <a:pPr lvl="2">
              <a:buBlip>
                <a:blip r:embed="rId3"/>
              </a:buBlip>
            </a:pPr>
            <a:r>
              <a:rPr lang="en-US" altLang="zh-CN" sz="17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Nan=1, valid =0</a:t>
            </a:r>
          </a:p>
          <a:p>
            <a:pPr lvl="1">
              <a:buBlip>
                <a:blip r:embed="rId3"/>
              </a:buBlip>
            </a:pPr>
            <a:r>
              <a:rPr lang="en-US" altLang="zh-CN" sz="2000" b="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Numerical columns Imputation:</a:t>
            </a:r>
          </a:p>
          <a:p>
            <a:pPr lvl="2">
              <a:buBlip>
                <a:blip r:embed="rId3"/>
              </a:buBlip>
            </a:pPr>
            <a:r>
              <a:rPr lang="en-US" altLang="zh-CN" sz="17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Applied iterative imputer in the </a:t>
            </a:r>
            <a:r>
              <a:rPr lang="en-US" altLang="zh-CN" sz="1700" err="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sklearn</a:t>
            </a:r>
            <a:r>
              <a:rPr lang="en-US" altLang="zh-CN" sz="17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 package to impute the missing value in numerical cols</a:t>
            </a:r>
            <a:endParaRPr lang="en-US" altLang="zh-CN" sz="19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endParaRPr>
          </a:p>
          <a:p>
            <a:pPr lvl="1">
              <a:buBlip>
                <a:blip r:embed="rId3"/>
              </a:buBlip>
            </a:pPr>
            <a:r>
              <a:rPr lang="en-US" altLang="zh-CN" sz="2000" b="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Categorical columns Imputation:</a:t>
            </a:r>
          </a:p>
          <a:p>
            <a:pPr lvl="2">
              <a:buBlip>
                <a:blip r:embed="rId3"/>
              </a:buBlip>
            </a:pPr>
            <a:r>
              <a:rPr lang="en-US" altLang="zh-CN" sz="17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Set Nan value as the mode category</a:t>
            </a:r>
          </a:p>
          <a:p>
            <a:pPr lvl="2">
              <a:buBlip>
                <a:blip r:embed="rId3"/>
              </a:buBlip>
            </a:pPr>
            <a:r>
              <a:rPr lang="en-US" altLang="zh-CN" sz="17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Set Nan value as the new category (ex: other, unknown)</a:t>
            </a:r>
          </a:p>
        </p:txBody>
      </p:sp>
    </p:spTree>
    <p:extLst>
      <p:ext uri="{BB962C8B-B14F-4D97-AF65-F5344CB8AC3E}">
        <p14:creationId xmlns:p14="http://schemas.microsoft.com/office/powerpoint/2010/main" val="30873063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181DA860-9382-44A3-8F72-72AF996C05D8}"/>
              </a:ext>
            </a:extLst>
          </p:cNvPr>
          <p:cNvSpPr>
            <a:spLocks/>
          </p:cNvSpPr>
          <p:nvPr/>
        </p:nvSpPr>
        <p:spPr bwMode="auto">
          <a:xfrm rot="20935521">
            <a:off x="14198" y="4662512"/>
            <a:ext cx="12141904" cy="3358931"/>
          </a:xfrm>
          <a:custGeom>
            <a:avLst/>
            <a:gdLst>
              <a:gd name="connsiteX0" fmla="*/ 10482419 w 12141904"/>
              <a:gd name="connsiteY0" fmla="*/ 1391398 h 3358931"/>
              <a:gd name="connsiteX1" fmla="*/ 11543185 w 12141904"/>
              <a:gd name="connsiteY1" fmla="*/ 1897756 h 3358931"/>
              <a:gd name="connsiteX2" fmla="*/ 12124757 w 12141904"/>
              <a:gd name="connsiteY2" fmla="*/ 2429571 h 3358931"/>
              <a:gd name="connsiteX3" fmla="*/ 12141904 w 12141904"/>
              <a:gd name="connsiteY3" fmla="*/ 2454907 h 3358931"/>
              <a:gd name="connsiteX4" fmla="*/ 11964957 w 12141904"/>
              <a:gd name="connsiteY4" fmla="*/ 3358931 h 3358931"/>
              <a:gd name="connsiteX5" fmla="*/ 0 w 12141904"/>
              <a:gd name="connsiteY5" fmla="*/ 1016997 h 3358931"/>
              <a:gd name="connsiteX6" fmla="*/ 113090 w 12141904"/>
              <a:gd name="connsiteY6" fmla="*/ 439218 h 3358931"/>
              <a:gd name="connsiteX7" fmla="*/ 215771 w 12141904"/>
              <a:gd name="connsiteY7" fmla="*/ 374444 h 3358931"/>
              <a:gd name="connsiteX8" fmla="*/ 4018171 w 12141904"/>
              <a:gd name="connsiteY8" fmla="*/ 968714 h 3358931"/>
              <a:gd name="connsiteX9" fmla="*/ 8530720 w 12141904"/>
              <a:gd name="connsiteY9" fmla="*/ 1660755 h 3358931"/>
              <a:gd name="connsiteX10" fmla="*/ 10482419 w 12141904"/>
              <a:gd name="connsiteY10" fmla="*/ 1391398 h 335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04" h="3358931">
                <a:moveTo>
                  <a:pt x="10482419" y="1391398"/>
                </a:moveTo>
                <a:cubicBezTo>
                  <a:pt x="10806639" y="1468377"/>
                  <a:pt x="11155099" y="1625205"/>
                  <a:pt x="11543185" y="1897756"/>
                </a:cubicBezTo>
                <a:cubicBezTo>
                  <a:pt x="11795633" y="2071062"/>
                  <a:pt x="11985400" y="2248784"/>
                  <a:pt x="12124757" y="2429571"/>
                </a:cubicBezTo>
                <a:lnTo>
                  <a:pt x="12141904" y="2454907"/>
                </a:lnTo>
                <a:lnTo>
                  <a:pt x="11964957" y="3358931"/>
                </a:lnTo>
                <a:lnTo>
                  <a:pt x="0" y="1016997"/>
                </a:lnTo>
                <a:lnTo>
                  <a:pt x="113090" y="439218"/>
                </a:lnTo>
                <a:lnTo>
                  <a:pt x="215771" y="374444"/>
                </a:lnTo>
                <a:cubicBezTo>
                  <a:pt x="1091321" y="-148057"/>
                  <a:pt x="2087350" y="-266650"/>
                  <a:pt x="4018171" y="968714"/>
                </a:cubicBezTo>
                <a:cubicBezTo>
                  <a:pt x="6206819" y="2371756"/>
                  <a:pt x="7448692" y="2011516"/>
                  <a:pt x="8530720" y="1660755"/>
                </a:cubicBezTo>
                <a:cubicBezTo>
                  <a:pt x="9173174" y="1439160"/>
                  <a:pt x="9769134" y="1222045"/>
                  <a:pt x="10482419" y="1391398"/>
                </a:cubicBezTo>
                <a:close/>
              </a:path>
            </a:pathLst>
          </a:custGeom>
          <a:gradFill flip="none" rotWithShape="1">
            <a:gsLst>
              <a:gs pos="22000">
                <a:schemeClr val="bg1">
                  <a:alpha val="5000"/>
                </a:schemeClr>
              </a:gs>
              <a:gs pos="86000">
                <a:schemeClr val="bg1">
                  <a:alpha val="5000"/>
                </a:schemeClr>
              </a:gs>
            </a:gsLst>
            <a:lin ang="5400000" scaled="1"/>
            <a:tileRect/>
          </a:gra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76" name="Title 1">
            <a:extLst>
              <a:ext uri="{FF2B5EF4-FFF2-40B4-BE49-F238E27FC236}">
                <a16:creationId xmlns:a16="http://schemas.microsoft.com/office/drawing/2014/main" id="{73676B02-C034-43F8-9569-58368BD1668B}"/>
              </a:ext>
            </a:extLst>
          </p:cNvPr>
          <p:cNvSpPr>
            <a:spLocks noGrp="1"/>
          </p:cNvSpPr>
          <p:nvPr>
            <p:ph type="title"/>
          </p:nvPr>
        </p:nvSpPr>
        <p:spPr>
          <a:xfrm>
            <a:off x="0" y="454173"/>
            <a:ext cx="12192000" cy="606528"/>
          </a:xfrm>
        </p:spPr>
        <p:txBody>
          <a:bodyPr>
            <a:normAutofit fontScale="90000"/>
          </a:bodyPr>
          <a:lstStyle/>
          <a:p>
            <a:r>
              <a:rPr lang="en-US" sz="4000">
                <a:solidFill>
                  <a:schemeClr val="bg1"/>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         Models and Results</a:t>
            </a:r>
          </a:p>
        </p:txBody>
      </p:sp>
      <p:sp>
        <p:nvSpPr>
          <p:cNvPr id="3" name="Content Placeholder 2">
            <a:extLst>
              <a:ext uri="{FF2B5EF4-FFF2-40B4-BE49-F238E27FC236}">
                <a16:creationId xmlns:a16="http://schemas.microsoft.com/office/drawing/2014/main" id="{D8FD779D-9219-44AB-AC2D-7EF50929D06E}"/>
              </a:ext>
            </a:extLst>
          </p:cNvPr>
          <p:cNvSpPr>
            <a:spLocks noGrp="1"/>
          </p:cNvSpPr>
          <p:nvPr>
            <p:ph idx="1"/>
          </p:nvPr>
        </p:nvSpPr>
        <p:spPr>
          <a:xfrm>
            <a:off x="386499" y="1060702"/>
            <a:ext cx="11237976" cy="5490134"/>
          </a:xfrm>
          <a:prstGeom prst="roundRect">
            <a:avLst>
              <a:gd name="adj" fmla="val 5772"/>
            </a:avLst>
          </a:prstGeom>
          <a:solidFill>
            <a:srgbClr val="FFFFFF">
              <a:alpha val="69804"/>
            </a:srgbClr>
          </a:solidFill>
        </p:spPr>
        <p:txBody>
          <a:bodyPr vert="horz" lIns="91440" tIns="45720" rIns="91440" bIns="45720" rtlCol="0" anchor="t">
            <a:normAutofit/>
          </a:bodyPr>
          <a:lstStyle/>
          <a:p>
            <a:pPr marL="457200" lvl="1" indent="0">
              <a:buNone/>
            </a:pPr>
            <a:r>
              <a:rPr lang="en-US" sz="2000" b="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Results for Unsupervised Learning Models</a:t>
            </a:r>
            <a:endParaRPr lang="en-US" sz="1600">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endParaRPr>
          </a:p>
          <a:p>
            <a:pPr lvl="1">
              <a:buBlip>
                <a:blip r:embed="rId3"/>
              </a:buBlip>
            </a:pPr>
            <a:r>
              <a:rPr lang="en-US" sz="2000" b="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PCA</a:t>
            </a:r>
          </a:p>
          <a:p>
            <a:pPr lvl="1">
              <a:buBlip>
                <a:blip r:embed="rId3"/>
              </a:buBlip>
            </a:pPr>
            <a:endParaRPr lang="en-US" sz="2000">
              <a:latin typeface="Airbnb Cereal App Book" panose="020B0502020203020204" pitchFamily="34" charset="-18"/>
              <a:ea typeface="Airbnb Cereal App Book" panose="020B0502020203020204" pitchFamily="34" charset="-18"/>
              <a:cs typeface="Airbnb Cereal App Book" panose="020B0502020203020204" pitchFamily="34" charset="-18"/>
            </a:endParaRPr>
          </a:p>
        </p:txBody>
      </p:sp>
      <p:pic>
        <p:nvPicPr>
          <p:cNvPr id="7" name="Graphic 6">
            <a:extLst>
              <a:ext uri="{FF2B5EF4-FFF2-40B4-BE49-F238E27FC236}">
                <a16:creationId xmlns:a16="http://schemas.microsoft.com/office/drawing/2014/main" id="{656DD38B-2CC2-4F3F-81A8-02A60597D36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36020" y="240032"/>
            <a:ext cx="571500" cy="613410"/>
          </a:xfrm>
          <a:prstGeom prst="rect">
            <a:avLst/>
          </a:prstGeom>
        </p:spPr>
      </p:pic>
      <p:sp>
        <p:nvSpPr>
          <p:cNvPr id="8" name="Freeform 13">
            <a:extLst>
              <a:ext uri="{FF2B5EF4-FFF2-40B4-BE49-F238E27FC236}">
                <a16:creationId xmlns:a16="http://schemas.microsoft.com/office/drawing/2014/main" id="{0A86EBDD-6410-4234-841C-014D1196F3B0}"/>
              </a:ext>
            </a:extLst>
          </p:cNvPr>
          <p:cNvSpPr>
            <a:spLocks/>
          </p:cNvSpPr>
          <p:nvPr/>
        </p:nvSpPr>
        <p:spPr bwMode="auto">
          <a:xfrm>
            <a:off x="8284087" y="-7503"/>
            <a:ext cx="3216806" cy="1068204"/>
          </a:xfrm>
          <a:custGeom>
            <a:avLst/>
            <a:gdLst>
              <a:gd name="T0" fmla="*/ 747 w 747"/>
              <a:gd name="T1" fmla="*/ 0 h 248"/>
              <a:gd name="T2" fmla="*/ 0 w 747"/>
              <a:gd name="T3" fmla="*/ 0 h 248"/>
              <a:gd name="T4" fmla="*/ 368 w 747"/>
              <a:gd name="T5" fmla="*/ 234 h 248"/>
              <a:gd name="T6" fmla="*/ 448 w 747"/>
              <a:gd name="T7" fmla="*/ 248 h 248"/>
              <a:gd name="T8" fmla="*/ 747 w 747"/>
              <a:gd name="T9" fmla="*/ 0 h 248"/>
            </a:gdLst>
            <a:ahLst/>
            <a:cxnLst>
              <a:cxn ang="0">
                <a:pos x="T0" y="T1"/>
              </a:cxn>
              <a:cxn ang="0">
                <a:pos x="T2" y="T3"/>
              </a:cxn>
              <a:cxn ang="0">
                <a:pos x="T4" y="T5"/>
              </a:cxn>
              <a:cxn ang="0">
                <a:pos x="T6" y="T7"/>
              </a:cxn>
              <a:cxn ang="0">
                <a:pos x="T8" y="T9"/>
              </a:cxn>
            </a:cxnLst>
            <a:rect l="0" t="0" r="r" b="b"/>
            <a:pathLst>
              <a:path w="747" h="248">
                <a:moveTo>
                  <a:pt x="747" y="0"/>
                </a:moveTo>
                <a:cubicBezTo>
                  <a:pt x="0" y="0"/>
                  <a:pt x="0" y="0"/>
                  <a:pt x="0" y="0"/>
                </a:cubicBezTo>
                <a:cubicBezTo>
                  <a:pt x="68" y="117"/>
                  <a:pt x="229" y="185"/>
                  <a:pt x="368" y="234"/>
                </a:cubicBezTo>
                <a:cubicBezTo>
                  <a:pt x="395" y="244"/>
                  <a:pt x="422" y="248"/>
                  <a:pt x="448" y="248"/>
                </a:cubicBezTo>
                <a:cubicBezTo>
                  <a:pt x="582" y="248"/>
                  <a:pt x="699" y="132"/>
                  <a:pt x="747" y="0"/>
                </a:cubicBezTo>
              </a:path>
            </a:pathLst>
          </a:custGeom>
          <a:gradFill flip="none" rotWithShape="1">
            <a:gsLst>
              <a:gs pos="0">
                <a:schemeClr val="bg1">
                  <a:alpha val="15000"/>
                </a:schemeClr>
              </a:gs>
              <a:gs pos="100000">
                <a:schemeClr val="bg1">
                  <a:alpha val="15000"/>
                </a:schemeClr>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19" name="Group 18">
            <a:extLst>
              <a:ext uri="{FF2B5EF4-FFF2-40B4-BE49-F238E27FC236}">
                <a16:creationId xmlns:a16="http://schemas.microsoft.com/office/drawing/2014/main" id="{51D8BB42-BB61-4BD8-8E98-E44C75A2778D}"/>
              </a:ext>
            </a:extLst>
          </p:cNvPr>
          <p:cNvGrpSpPr/>
          <p:nvPr/>
        </p:nvGrpSpPr>
        <p:grpSpPr>
          <a:xfrm>
            <a:off x="197963" y="2146949"/>
            <a:ext cx="96745" cy="2810839"/>
            <a:chOff x="197963" y="3065329"/>
            <a:chExt cx="96745" cy="2810839"/>
          </a:xfrm>
        </p:grpSpPr>
        <p:sp>
          <p:nvSpPr>
            <p:cNvPr id="21" name="Oval 20">
              <a:extLst>
                <a:ext uri="{FF2B5EF4-FFF2-40B4-BE49-F238E27FC236}">
                  <a16:creationId xmlns:a16="http://schemas.microsoft.com/office/drawing/2014/main" id="{21AC9627-06AC-4D50-8998-A23B822E7202}"/>
                </a:ext>
              </a:extLst>
            </p:cNvPr>
            <p:cNvSpPr>
              <a:spLocks noChangeAspect="1"/>
            </p:cNvSpPr>
            <p:nvPr/>
          </p:nvSpPr>
          <p:spPr>
            <a:xfrm>
              <a:off x="197963" y="306532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88C00EF7-B84E-4544-A1BA-20B23EFF32BF}"/>
                </a:ext>
              </a:extLst>
            </p:cNvPr>
            <p:cNvSpPr>
              <a:spLocks noChangeAspect="1"/>
            </p:cNvSpPr>
            <p:nvPr/>
          </p:nvSpPr>
          <p:spPr>
            <a:xfrm>
              <a:off x="197963" y="3312065"/>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FD324F0C-8CDE-4FD4-A996-20F79E0C436E}"/>
                </a:ext>
              </a:extLst>
            </p:cNvPr>
            <p:cNvSpPr>
              <a:spLocks noChangeAspect="1"/>
            </p:cNvSpPr>
            <p:nvPr/>
          </p:nvSpPr>
          <p:spPr>
            <a:xfrm>
              <a:off x="197963" y="3558801"/>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5DA7FB05-8D5D-4065-8FED-FF54B8DE2C2E}"/>
                </a:ext>
              </a:extLst>
            </p:cNvPr>
            <p:cNvSpPr>
              <a:spLocks noChangeAspect="1"/>
            </p:cNvSpPr>
            <p:nvPr/>
          </p:nvSpPr>
          <p:spPr>
            <a:xfrm>
              <a:off x="197963" y="3805537"/>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a:extLst>
                <a:ext uri="{FF2B5EF4-FFF2-40B4-BE49-F238E27FC236}">
                  <a16:creationId xmlns:a16="http://schemas.microsoft.com/office/drawing/2014/main" id="{584631F7-B934-4E1E-B89A-CD6A592EB734}"/>
                </a:ext>
              </a:extLst>
            </p:cNvPr>
            <p:cNvSpPr>
              <a:spLocks noChangeAspect="1"/>
            </p:cNvSpPr>
            <p:nvPr/>
          </p:nvSpPr>
          <p:spPr>
            <a:xfrm>
              <a:off x="197963" y="405227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7CAF4128-7399-472C-81B7-EF172F3BF44C}"/>
                </a:ext>
              </a:extLst>
            </p:cNvPr>
            <p:cNvSpPr>
              <a:spLocks noChangeAspect="1"/>
            </p:cNvSpPr>
            <p:nvPr/>
          </p:nvSpPr>
          <p:spPr>
            <a:xfrm>
              <a:off x="197963" y="4299009"/>
              <a:ext cx="96745" cy="9674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a:extLst>
                <a:ext uri="{FF2B5EF4-FFF2-40B4-BE49-F238E27FC236}">
                  <a16:creationId xmlns:a16="http://schemas.microsoft.com/office/drawing/2014/main" id="{18D79AEE-847F-42C8-8581-9CDB31A16019}"/>
                </a:ext>
              </a:extLst>
            </p:cNvPr>
            <p:cNvSpPr>
              <a:spLocks noChangeAspect="1"/>
            </p:cNvSpPr>
            <p:nvPr/>
          </p:nvSpPr>
          <p:spPr>
            <a:xfrm>
              <a:off x="197963" y="4545745"/>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a:extLst>
                <a:ext uri="{FF2B5EF4-FFF2-40B4-BE49-F238E27FC236}">
                  <a16:creationId xmlns:a16="http://schemas.microsoft.com/office/drawing/2014/main" id="{7917E120-09F2-4BBD-99CB-84FBF3D131B3}"/>
                </a:ext>
              </a:extLst>
            </p:cNvPr>
            <p:cNvSpPr>
              <a:spLocks noChangeAspect="1"/>
            </p:cNvSpPr>
            <p:nvPr/>
          </p:nvSpPr>
          <p:spPr>
            <a:xfrm>
              <a:off x="197963" y="4792481"/>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Oval 40">
              <a:extLst>
                <a:ext uri="{FF2B5EF4-FFF2-40B4-BE49-F238E27FC236}">
                  <a16:creationId xmlns:a16="http://schemas.microsoft.com/office/drawing/2014/main" id="{B006B515-5569-4D77-AA70-83E575A11303}"/>
                </a:ext>
              </a:extLst>
            </p:cNvPr>
            <p:cNvSpPr>
              <a:spLocks noChangeAspect="1"/>
            </p:cNvSpPr>
            <p:nvPr/>
          </p:nvSpPr>
          <p:spPr>
            <a:xfrm>
              <a:off x="197963" y="5039217"/>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Oval 41">
              <a:extLst>
                <a:ext uri="{FF2B5EF4-FFF2-40B4-BE49-F238E27FC236}">
                  <a16:creationId xmlns:a16="http://schemas.microsoft.com/office/drawing/2014/main" id="{1FD93FCF-E453-4421-9CC6-7DAD33BC7274}"/>
                </a:ext>
              </a:extLst>
            </p:cNvPr>
            <p:cNvSpPr>
              <a:spLocks noChangeAspect="1"/>
            </p:cNvSpPr>
            <p:nvPr/>
          </p:nvSpPr>
          <p:spPr>
            <a:xfrm>
              <a:off x="197963" y="528595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Oval 42">
              <a:extLst>
                <a:ext uri="{FF2B5EF4-FFF2-40B4-BE49-F238E27FC236}">
                  <a16:creationId xmlns:a16="http://schemas.microsoft.com/office/drawing/2014/main" id="{8FA1C904-B4D8-4F9F-A9CC-57D47FE34224}"/>
                </a:ext>
              </a:extLst>
            </p:cNvPr>
            <p:cNvSpPr>
              <a:spLocks noChangeAspect="1"/>
            </p:cNvSpPr>
            <p:nvPr/>
          </p:nvSpPr>
          <p:spPr>
            <a:xfrm>
              <a:off x="197963" y="553268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Oval 43">
              <a:extLst>
                <a:ext uri="{FF2B5EF4-FFF2-40B4-BE49-F238E27FC236}">
                  <a16:creationId xmlns:a16="http://schemas.microsoft.com/office/drawing/2014/main" id="{89EFE09A-1B00-4629-B234-279748C42524}"/>
                </a:ext>
              </a:extLst>
            </p:cNvPr>
            <p:cNvSpPr>
              <a:spLocks noChangeAspect="1"/>
            </p:cNvSpPr>
            <p:nvPr/>
          </p:nvSpPr>
          <p:spPr>
            <a:xfrm>
              <a:off x="197963" y="577942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2" name="Picture 4" descr="Chart, scatter chart&#10;&#10;Description automatically generated">
            <a:extLst>
              <a:ext uri="{FF2B5EF4-FFF2-40B4-BE49-F238E27FC236}">
                <a16:creationId xmlns:a16="http://schemas.microsoft.com/office/drawing/2014/main" id="{27DCF0E7-0263-472E-BE38-C2E3C30282C4}"/>
              </a:ext>
            </a:extLst>
          </p:cNvPr>
          <p:cNvPicPr>
            <a:picLocks noChangeAspect="1"/>
          </p:cNvPicPr>
          <p:nvPr/>
        </p:nvPicPr>
        <p:blipFill>
          <a:blip r:embed="rId6"/>
          <a:stretch>
            <a:fillRect/>
          </a:stretch>
        </p:blipFill>
        <p:spPr>
          <a:xfrm>
            <a:off x="945663" y="1979483"/>
            <a:ext cx="2982249" cy="2059096"/>
          </a:xfrm>
          <a:prstGeom prst="roundRect">
            <a:avLst>
              <a:gd name="adj" fmla="val 6746"/>
            </a:avLst>
          </a:prstGeom>
        </p:spPr>
      </p:pic>
      <p:pic>
        <p:nvPicPr>
          <p:cNvPr id="5" name="Picture 8">
            <a:extLst>
              <a:ext uri="{FF2B5EF4-FFF2-40B4-BE49-F238E27FC236}">
                <a16:creationId xmlns:a16="http://schemas.microsoft.com/office/drawing/2014/main" id="{0B8A8D22-C792-4141-A084-CD8E40EE3A11}"/>
              </a:ext>
            </a:extLst>
          </p:cNvPr>
          <p:cNvPicPr>
            <a:picLocks noChangeAspect="1"/>
          </p:cNvPicPr>
          <p:nvPr/>
        </p:nvPicPr>
        <p:blipFill>
          <a:blip r:embed="rId7"/>
          <a:stretch>
            <a:fillRect/>
          </a:stretch>
        </p:blipFill>
        <p:spPr>
          <a:xfrm>
            <a:off x="3574234" y="3724110"/>
            <a:ext cx="2635739" cy="2364821"/>
          </a:xfrm>
          <a:prstGeom prst="roundRect">
            <a:avLst>
              <a:gd name="adj" fmla="val 6383"/>
            </a:avLst>
          </a:prstGeom>
        </p:spPr>
      </p:pic>
      <p:pic>
        <p:nvPicPr>
          <p:cNvPr id="9" name="Picture 9" descr="Chart, scatter chart&#10;&#10;Description automatically generated">
            <a:extLst>
              <a:ext uri="{FF2B5EF4-FFF2-40B4-BE49-F238E27FC236}">
                <a16:creationId xmlns:a16="http://schemas.microsoft.com/office/drawing/2014/main" id="{001A61CF-11DB-4E9A-AB5E-30DE227265E6}"/>
              </a:ext>
            </a:extLst>
          </p:cNvPr>
          <p:cNvPicPr>
            <a:picLocks noChangeAspect="1"/>
          </p:cNvPicPr>
          <p:nvPr/>
        </p:nvPicPr>
        <p:blipFill rotWithShape="1">
          <a:blip r:embed="rId8"/>
          <a:srcRect r="1467" b="356"/>
          <a:stretch/>
        </p:blipFill>
        <p:spPr>
          <a:xfrm>
            <a:off x="6824784" y="2067169"/>
            <a:ext cx="2429417" cy="2459902"/>
          </a:xfrm>
          <a:prstGeom prst="roundRect">
            <a:avLst>
              <a:gd name="adj" fmla="val 8258"/>
            </a:avLst>
          </a:prstGeom>
        </p:spPr>
      </p:pic>
      <p:pic>
        <p:nvPicPr>
          <p:cNvPr id="10" name="Picture 10" descr="Chart, histogram&#10;&#10;Description automatically generated">
            <a:extLst>
              <a:ext uri="{FF2B5EF4-FFF2-40B4-BE49-F238E27FC236}">
                <a16:creationId xmlns:a16="http://schemas.microsoft.com/office/drawing/2014/main" id="{2EA54DA3-884D-4F27-94C6-541F2CBCD49A}"/>
              </a:ext>
            </a:extLst>
          </p:cNvPr>
          <p:cNvPicPr>
            <a:picLocks noChangeAspect="1"/>
          </p:cNvPicPr>
          <p:nvPr/>
        </p:nvPicPr>
        <p:blipFill>
          <a:blip r:embed="rId9"/>
          <a:stretch>
            <a:fillRect/>
          </a:stretch>
        </p:blipFill>
        <p:spPr>
          <a:xfrm>
            <a:off x="9120554" y="3951150"/>
            <a:ext cx="2342662" cy="2414009"/>
          </a:xfrm>
          <a:prstGeom prst="roundRect">
            <a:avLst>
              <a:gd name="adj" fmla="val 7117"/>
            </a:avLst>
          </a:prstGeom>
        </p:spPr>
      </p:pic>
      <p:sp>
        <p:nvSpPr>
          <p:cNvPr id="4" name="TextBox 3">
            <a:extLst>
              <a:ext uri="{FF2B5EF4-FFF2-40B4-BE49-F238E27FC236}">
                <a16:creationId xmlns:a16="http://schemas.microsoft.com/office/drawing/2014/main" id="{C729AFDF-AE1A-4DF7-80A8-05703FA1C76A}"/>
              </a:ext>
            </a:extLst>
          </p:cNvPr>
          <p:cNvSpPr txBox="1"/>
          <p:nvPr/>
        </p:nvSpPr>
        <p:spPr>
          <a:xfrm>
            <a:off x="6824784" y="1541590"/>
            <a:ext cx="3429526" cy="369332"/>
          </a:xfrm>
          <a:prstGeom prst="rect">
            <a:avLst/>
          </a:prstGeom>
          <a:noFill/>
        </p:spPr>
        <p:txBody>
          <a:bodyPr wrap="square" rtlCol="0">
            <a:spAutoFit/>
          </a:bodyPr>
          <a:lstStyle/>
          <a:p>
            <a:r>
              <a:rPr lang="en-CA" b="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Autoencoder</a:t>
            </a:r>
          </a:p>
        </p:txBody>
      </p:sp>
      <p:sp>
        <p:nvSpPr>
          <p:cNvPr id="45" name="TextBox 44">
            <a:extLst>
              <a:ext uri="{FF2B5EF4-FFF2-40B4-BE49-F238E27FC236}">
                <a16:creationId xmlns:a16="http://schemas.microsoft.com/office/drawing/2014/main" id="{CF30E5EF-6D1F-471B-83D0-C447688247C4}"/>
              </a:ext>
            </a:extLst>
          </p:cNvPr>
          <p:cNvSpPr txBox="1"/>
          <p:nvPr/>
        </p:nvSpPr>
        <p:spPr>
          <a:xfrm>
            <a:off x="9254201" y="2845706"/>
            <a:ext cx="1523349" cy="307777"/>
          </a:xfrm>
          <a:prstGeom prst="rect">
            <a:avLst/>
          </a:prstGeom>
          <a:noFill/>
        </p:spPr>
        <p:txBody>
          <a:bodyPr wrap="square" rtlCol="0">
            <a:spAutoFit/>
          </a:bodyPr>
          <a:lstStyle/>
          <a:p>
            <a:r>
              <a:rPr lang="en-CA" sz="1400" b="1" i="1" err="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fit_reg</a:t>
            </a:r>
            <a:r>
              <a:rPr lang="en-CA" sz="1400" b="1" i="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 = False</a:t>
            </a:r>
          </a:p>
        </p:txBody>
      </p:sp>
      <p:sp>
        <p:nvSpPr>
          <p:cNvPr id="46" name="TextBox 45">
            <a:extLst>
              <a:ext uri="{FF2B5EF4-FFF2-40B4-BE49-F238E27FC236}">
                <a16:creationId xmlns:a16="http://schemas.microsoft.com/office/drawing/2014/main" id="{87A43291-2515-4A49-AB6E-2C529EF964BC}"/>
              </a:ext>
            </a:extLst>
          </p:cNvPr>
          <p:cNvSpPr txBox="1"/>
          <p:nvPr/>
        </p:nvSpPr>
        <p:spPr>
          <a:xfrm>
            <a:off x="7402749" y="5308275"/>
            <a:ext cx="1717805" cy="307777"/>
          </a:xfrm>
          <a:prstGeom prst="rect">
            <a:avLst/>
          </a:prstGeom>
          <a:noFill/>
        </p:spPr>
        <p:txBody>
          <a:bodyPr wrap="square" rtlCol="0">
            <a:spAutoFit/>
          </a:bodyPr>
          <a:lstStyle/>
          <a:p>
            <a:r>
              <a:rPr lang="en-CA" sz="1400" b="1" i="1" err="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fit_reg</a:t>
            </a:r>
            <a:r>
              <a:rPr lang="en-CA" sz="1400" b="1" i="1">
                <a:solidFill>
                  <a:schemeClr val="tx1">
                    <a:lumMod val="75000"/>
                    <a:lumOff val="25000"/>
                  </a:schemeClr>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 = True</a:t>
            </a:r>
          </a:p>
        </p:txBody>
      </p:sp>
    </p:spTree>
    <p:extLst>
      <p:ext uri="{BB962C8B-B14F-4D97-AF65-F5344CB8AC3E}">
        <p14:creationId xmlns:p14="http://schemas.microsoft.com/office/powerpoint/2010/main" val="356760798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181DA860-9382-44A3-8F72-72AF996C05D8}"/>
              </a:ext>
            </a:extLst>
          </p:cNvPr>
          <p:cNvSpPr>
            <a:spLocks/>
          </p:cNvSpPr>
          <p:nvPr/>
        </p:nvSpPr>
        <p:spPr bwMode="auto">
          <a:xfrm rot="20935521">
            <a:off x="14198" y="4662512"/>
            <a:ext cx="12141904" cy="3358931"/>
          </a:xfrm>
          <a:custGeom>
            <a:avLst/>
            <a:gdLst>
              <a:gd name="connsiteX0" fmla="*/ 10482419 w 12141904"/>
              <a:gd name="connsiteY0" fmla="*/ 1391398 h 3358931"/>
              <a:gd name="connsiteX1" fmla="*/ 11543185 w 12141904"/>
              <a:gd name="connsiteY1" fmla="*/ 1897756 h 3358931"/>
              <a:gd name="connsiteX2" fmla="*/ 12124757 w 12141904"/>
              <a:gd name="connsiteY2" fmla="*/ 2429571 h 3358931"/>
              <a:gd name="connsiteX3" fmla="*/ 12141904 w 12141904"/>
              <a:gd name="connsiteY3" fmla="*/ 2454907 h 3358931"/>
              <a:gd name="connsiteX4" fmla="*/ 11964957 w 12141904"/>
              <a:gd name="connsiteY4" fmla="*/ 3358931 h 3358931"/>
              <a:gd name="connsiteX5" fmla="*/ 0 w 12141904"/>
              <a:gd name="connsiteY5" fmla="*/ 1016997 h 3358931"/>
              <a:gd name="connsiteX6" fmla="*/ 113090 w 12141904"/>
              <a:gd name="connsiteY6" fmla="*/ 439218 h 3358931"/>
              <a:gd name="connsiteX7" fmla="*/ 215771 w 12141904"/>
              <a:gd name="connsiteY7" fmla="*/ 374444 h 3358931"/>
              <a:gd name="connsiteX8" fmla="*/ 4018171 w 12141904"/>
              <a:gd name="connsiteY8" fmla="*/ 968714 h 3358931"/>
              <a:gd name="connsiteX9" fmla="*/ 8530720 w 12141904"/>
              <a:gd name="connsiteY9" fmla="*/ 1660755 h 3358931"/>
              <a:gd name="connsiteX10" fmla="*/ 10482419 w 12141904"/>
              <a:gd name="connsiteY10" fmla="*/ 1391398 h 335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04" h="3358931">
                <a:moveTo>
                  <a:pt x="10482419" y="1391398"/>
                </a:moveTo>
                <a:cubicBezTo>
                  <a:pt x="10806639" y="1468377"/>
                  <a:pt x="11155099" y="1625205"/>
                  <a:pt x="11543185" y="1897756"/>
                </a:cubicBezTo>
                <a:cubicBezTo>
                  <a:pt x="11795633" y="2071062"/>
                  <a:pt x="11985400" y="2248784"/>
                  <a:pt x="12124757" y="2429571"/>
                </a:cubicBezTo>
                <a:lnTo>
                  <a:pt x="12141904" y="2454907"/>
                </a:lnTo>
                <a:lnTo>
                  <a:pt x="11964957" y="3358931"/>
                </a:lnTo>
                <a:lnTo>
                  <a:pt x="0" y="1016997"/>
                </a:lnTo>
                <a:lnTo>
                  <a:pt x="113090" y="439218"/>
                </a:lnTo>
                <a:lnTo>
                  <a:pt x="215771" y="374444"/>
                </a:lnTo>
                <a:cubicBezTo>
                  <a:pt x="1091321" y="-148057"/>
                  <a:pt x="2087350" y="-266650"/>
                  <a:pt x="4018171" y="968714"/>
                </a:cubicBezTo>
                <a:cubicBezTo>
                  <a:pt x="6206819" y="2371756"/>
                  <a:pt x="7448692" y="2011516"/>
                  <a:pt x="8530720" y="1660755"/>
                </a:cubicBezTo>
                <a:cubicBezTo>
                  <a:pt x="9173174" y="1439160"/>
                  <a:pt x="9769134" y="1222045"/>
                  <a:pt x="10482419" y="1391398"/>
                </a:cubicBezTo>
                <a:close/>
              </a:path>
            </a:pathLst>
          </a:custGeom>
          <a:gradFill flip="none" rotWithShape="1">
            <a:gsLst>
              <a:gs pos="22000">
                <a:schemeClr val="bg1">
                  <a:alpha val="5000"/>
                </a:schemeClr>
              </a:gs>
              <a:gs pos="86000">
                <a:schemeClr val="bg1">
                  <a:alpha val="5000"/>
                </a:schemeClr>
              </a:gs>
            </a:gsLst>
            <a:lin ang="5400000" scaled="1"/>
            <a:tileRect/>
          </a:gra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76" name="Title 1">
            <a:extLst>
              <a:ext uri="{FF2B5EF4-FFF2-40B4-BE49-F238E27FC236}">
                <a16:creationId xmlns:a16="http://schemas.microsoft.com/office/drawing/2014/main" id="{73676B02-C034-43F8-9569-58368BD1668B}"/>
              </a:ext>
            </a:extLst>
          </p:cNvPr>
          <p:cNvSpPr>
            <a:spLocks noGrp="1"/>
          </p:cNvSpPr>
          <p:nvPr>
            <p:ph type="title"/>
          </p:nvPr>
        </p:nvSpPr>
        <p:spPr>
          <a:xfrm>
            <a:off x="0" y="454173"/>
            <a:ext cx="12192000" cy="606528"/>
          </a:xfrm>
        </p:spPr>
        <p:txBody>
          <a:bodyPr>
            <a:normAutofit fontScale="90000"/>
          </a:bodyPr>
          <a:lstStyle/>
          <a:p>
            <a:r>
              <a:rPr lang="en-US" sz="4000">
                <a:solidFill>
                  <a:schemeClr val="bg1"/>
                </a:solidFill>
                <a:latin typeface="Airbnb Cereal App Book" panose="020B0502020203020204" pitchFamily="34" charset="-18"/>
                <a:ea typeface="Airbnb Cereal App Book" panose="020B0502020203020204" pitchFamily="34" charset="-18"/>
                <a:cs typeface="Airbnb Cereal App Book" panose="020B0502020203020204" pitchFamily="34" charset="-18"/>
              </a:rPr>
              <a:t>         Models and Results</a:t>
            </a:r>
          </a:p>
        </p:txBody>
      </p:sp>
      <p:sp>
        <p:nvSpPr>
          <p:cNvPr id="3" name="Content Placeholder 2">
            <a:extLst>
              <a:ext uri="{FF2B5EF4-FFF2-40B4-BE49-F238E27FC236}">
                <a16:creationId xmlns:a16="http://schemas.microsoft.com/office/drawing/2014/main" id="{D8FD779D-9219-44AB-AC2D-7EF50929D06E}"/>
              </a:ext>
            </a:extLst>
          </p:cNvPr>
          <p:cNvSpPr>
            <a:spLocks noGrp="1"/>
          </p:cNvSpPr>
          <p:nvPr>
            <p:ph idx="1"/>
          </p:nvPr>
        </p:nvSpPr>
        <p:spPr>
          <a:xfrm>
            <a:off x="386499" y="1060702"/>
            <a:ext cx="11237976" cy="5490134"/>
          </a:xfrm>
          <a:prstGeom prst="roundRect">
            <a:avLst>
              <a:gd name="adj" fmla="val 5772"/>
            </a:avLst>
          </a:prstGeom>
          <a:solidFill>
            <a:srgbClr val="FFFFFF">
              <a:alpha val="69804"/>
            </a:srgbClr>
          </a:solidFill>
        </p:spPr>
        <p:txBody>
          <a:bodyPr vert="horz" lIns="91440" tIns="45720" rIns="91440" bIns="45720" rtlCol="0" anchor="t">
            <a:normAutofit/>
          </a:bodyPr>
          <a:lstStyle/>
          <a:p>
            <a:pPr marL="457200" lvl="1" indent="0">
              <a:buNone/>
            </a:pPr>
            <a:r>
              <a:rPr lang="en-US" b="1">
                <a:cs typeface="Calibri"/>
              </a:rPr>
              <a:t>Results for the models to predict price of the existing listings</a:t>
            </a:r>
          </a:p>
          <a:p>
            <a:pPr marL="457200" lvl="1" indent="0">
              <a:buNone/>
            </a:pPr>
            <a:endParaRPr lang="en-US" sz="2000" b="1">
              <a:cs typeface="Calibri"/>
            </a:endParaRPr>
          </a:p>
          <a:p>
            <a:pPr lvl="1">
              <a:buBlip>
                <a:blip r:embed="rId3"/>
              </a:buBlip>
            </a:pPr>
            <a:r>
              <a:rPr lang="en-US" sz="2200">
                <a:latin typeface="Airbnb Cereal App Book" panose="020B0502020203020204" pitchFamily="34" charset="-18"/>
                <a:ea typeface="Airbnb Cereal App Book" panose="020B0502020203020204" pitchFamily="34" charset="-18"/>
                <a:cs typeface="Airbnb Cereal App Book" panose="020B0502020203020204" pitchFamily="34" charset="-18"/>
              </a:rPr>
              <a:t>Recursive Feature Analysis was used to conduct feature engineering </a:t>
            </a:r>
          </a:p>
          <a:p>
            <a:pPr lvl="1">
              <a:buBlip>
                <a:blip r:embed="rId3"/>
              </a:buBlip>
            </a:pPr>
            <a:r>
              <a:rPr lang="en-US" sz="2200">
                <a:latin typeface="Airbnb Cereal App Book" panose="020B0502020203020204" pitchFamily="34" charset="-18"/>
                <a:ea typeface="Airbnb Cereal App Book" panose="020B0502020203020204" pitchFamily="34" charset="-18"/>
                <a:cs typeface="Airbnb Cereal App Book" panose="020B0502020203020204" pitchFamily="34" charset="-18"/>
              </a:rPr>
              <a:t>Several models were tested </a:t>
            </a:r>
          </a:p>
          <a:p>
            <a:pPr lvl="2">
              <a:buBlip>
                <a:blip r:embed="rId3"/>
              </a:buBlip>
            </a:pPr>
            <a:r>
              <a:rPr lang="en-US">
                <a:latin typeface="Airbnb Cereal App Book" panose="020B0502020203020204" pitchFamily="34" charset="-18"/>
                <a:ea typeface="Airbnb Cereal App Book" panose="020B0502020203020204" pitchFamily="34" charset="-18"/>
                <a:cs typeface="Airbnb Cereal App Book" panose="020B0502020203020204" pitchFamily="34" charset="-18"/>
              </a:rPr>
              <a:t>RMSE did not vary a lot between different models </a:t>
            </a:r>
          </a:p>
          <a:p>
            <a:pPr lvl="2">
              <a:buBlip>
                <a:blip r:embed="rId3"/>
              </a:buBlip>
            </a:pPr>
            <a:r>
              <a:rPr lang="en-US">
                <a:latin typeface="Airbnb Cereal App Book" panose="020B0502020203020204" pitchFamily="34" charset="-18"/>
                <a:ea typeface="Airbnb Cereal App Book" panose="020B0502020203020204" pitchFamily="34" charset="-18"/>
                <a:cs typeface="Airbnb Cereal App Book" panose="020B0502020203020204" pitchFamily="34" charset="-18"/>
              </a:rPr>
              <a:t>ML Flow used to </a:t>
            </a:r>
            <a:r>
              <a:rPr lang="en-US" err="1">
                <a:latin typeface="Airbnb Cereal App Book" panose="020B0502020203020204" pitchFamily="34" charset="-18"/>
                <a:ea typeface="Airbnb Cereal App Book" panose="020B0502020203020204" pitchFamily="34" charset="-18"/>
                <a:cs typeface="Airbnb Cereal App Book" panose="020B0502020203020204" pitchFamily="34" charset="-18"/>
              </a:rPr>
              <a:t>hypertune</a:t>
            </a:r>
            <a:r>
              <a:rPr lang="en-US">
                <a:latin typeface="Airbnb Cereal App Book" panose="020B0502020203020204" pitchFamily="34" charset="-18"/>
                <a:ea typeface="Airbnb Cereal App Book" panose="020B0502020203020204" pitchFamily="34" charset="-18"/>
                <a:cs typeface="Airbnb Cereal App Book" panose="020B0502020203020204" pitchFamily="34" charset="-18"/>
              </a:rPr>
              <a:t> XG Boost model </a:t>
            </a:r>
          </a:p>
          <a:p>
            <a:pPr lvl="1">
              <a:buBlip>
                <a:blip r:embed="rId3"/>
              </a:buBlip>
            </a:pPr>
            <a:endParaRPr lang="en-US" sz="2000">
              <a:latin typeface="Airbnb Cereal App Book" panose="020B0502020203020204" pitchFamily="34" charset="-18"/>
              <a:ea typeface="Airbnb Cereal App Book" panose="020B0502020203020204" pitchFamily="34" charset="-18"/>
              <a:cs typeface="Airbnb Cereal App Book" panose="020B0502020203020204" pitchFamily="34" charset="-18"/>
            </a:endParaRPr>
          </a:p>
        </p:txBody>
      </p:sp>
      <p:pic>
        <p:nvPicPr>
          <p:cNvPr id="7" name="Graphic 6">
            <a:extLst>
              <a:ext uri="{FF2B5EF4-FFF2-40B4-BE49-F238E27FC236}">
                <a16:creationId xmlns:a16="http://schemas.microsoft.com/office/drawing/2014/main" id="{656DD38B-2CC2-4F3F-81A8-02A60597D36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36020" y="240032"/>
            <a:ext cx="571500" cy="613410"/>
          </a:xfrm>
          <a:prstGeom prst="rect">
            <a:avLst/>
          </a:prstGeom>
        </p:spPr>
      </p:pic>
      <p:sp>
        <p:nvSpPr>
          <p:cNvPr id="8" name="Freeform 13">
            <a:extLst>
              <a:ext uri="{FF2B5EF4-FFF2-40B4-BE49-F238E27FC236}">
                <a16:creationId xmlns:a16="http://schemas.microsoft.com/office/drawing/2014/main" id="{0A86EBDD-6410-4234-841C-014D1196F3B0}"/>
              </a:ext>
            </a:extLst>
          </p:cNvPr>
          <p:cNvSpPr>
            <a:spLocks/>
          </p:cNvSpPr>
          <p:nvPr/>
        </p:nvSpPr>
        <p:spPr bwMode="auto">
          <a:xfrm>
            <a:off x="8284087" y="-7503"/>
            <a:ext cx="3216806" cy="1068204"/>
          </a:xfrm>
          <a:custGeom>
            <a:avLst/>
            <a:gdLst>
              <a:gd name="T0" fmla="*/ 747 w 747"/>
              <a:gd name="T1" fmla="*/ 0 h 248"/>
              <a:gd name="T2" fmla="*/ 0 w 747"/>
              <a:gd name="T3" fmla="*/ 0 h 248"/>
              <a:gd name="T4" fmla="*/ 368 w 747"/>
              <a:gd name="T5" fmla="*/ 234 h 248"/>
              <a:gd name="T6" fmla="*/ 448 w 747"/>
              <a:gd name="T7" fmla="*/ 248 h 248"/>
              <a:gd name="T8" fmla="*/ 747 w 747"/>
              <a:gd name="T9" fmla="*/ 0 h 248"/>
            </a:gdLst>
            <a:ahLst/>
            <a:cxnLst>
              <a:cxn ang="0">
                <a:pos x="T0" y="T1"/>
              </a:cxn>
              <a:cxn ang="0">
                <a:pos x="T2" y="T3"/>
              </a:cxn>
              <a:cxn ang="0">
                <a:pos x="T4" y="T5"/>
              </a:cxn>
              <a:cxn ang="0">
                <a:pos x="T6" y="T7"/>
              </a:cxn>
              <a:cxn ang="0">
                <a:pos x="T8" y="T9"/>
              </a:cxn>
            </a:cxnLst>
            <a:rect l="0" t="0" r="r" b="b"/>
            <a:pathLst>
              <a:path w="747" h="248">
                <a:moveTo>
                  <a:pt x="747" y="0"/>
                </a:moveTo>
                <a:cubicBezTo>
                  <a:pt x="0" y="0"/>
                  <a:pt x="0" y="0"/>
                  <a:pt x="0" y="0"/>
                </a:cubicBezTo>
                <a:cubicBezTo>
                  <a:pt x="68" y="117"/>
                  <a:pt x="229" y="185"/>
                  <a:pt x="368" y="234"/>
                </a:cubicBezTo>
                <a:cubicBezTo>
                  <a:pt x="395" y="244"/>
                  <a:pt x="422" y="248"/>
                  <a:pt x="448" y="248"/>
                </a:cubicBezTo>
                <a:cubicBezTo>
                  <a:pt x="582" y="248"/>
                  <a:pt x="699" y="132"/>
                  <a:pt x="747" y="0"/>
                </a:cubicBezTo>
              </a:path>
            </a:pathLst>
          </a:custGeom>
          <a:gradFill flip="none" rotWithShape="1">
            <a:gsLst>
              <a:gs pos="0">
                <a:schemeClr val="bg1">
                  <a:alpha val="15000"/>
                </a:schemeClr>
              </a:gs>
              <a:gs pos="100000">
                <a:schemeClr val="bg1">
                  <a:alpha val="15000"/>
                </a:schemeClr>
              </a:gs>
            </a:gsLst>
            <a:lin ang="13500000" scaled="1"/>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19" name="Group 18">
            <a:extLst>
              <a:ext uri="{FF2B5EF4-FFF2-40B4-BE49-F238E27FC236}">
                <a16:creationId xmlns:a16="http://schemas.microsoft.com/office/drawing/2014/main" id="{51D8BB42-BB61-4BD8-8E98-E44C75A2778D}"/>
              </a:ext>
            </a:extLst>
          </p:cNvPr>
          <p:cNvGrpSpPr/>
          <p:nvPr/>
        </p:nvGrpSpPr>
        <p:grpSpPr>
          <a:xfrm>
            <a:off x="197963" y="2146949"/>
            <a:ext cx="96745" cy="2810839"/>
            <a:chOff x="197963" y="3065329"/>
            <a:chExt cx="96745" cy="2810839"/>
          </a:xfrm>
        </p:grpSpPr>
        <p:sp>
          <p:nvSpPr>
            <p:cNvPr id="21" name="Oval 20">
              <a:extLst>
                <a:ext uri="{FF2B5EF4-FFF2-40B4-BE49-F238E27FC236}">
                  <a16:creationId xmlns:a16="http://schemas.microsoft.com/office/drawing/2014/main" id="{21AC9627-06AC-4D50-8998-A23B822E7202}"/>
                </a:ext>
              </a:extLst>
            </p:cNvPr>
            <p:cNvSpPr>
              <a:spLocks noChangeAspect="1"/>
            </p:cNvSpPr>
            <p:nvPr/>
          </p:nvSpPr>
          <p:spPr>
            <a:xfrm>
              <a:off x="197963" y="306532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88C00EF7-B84E-4544-A1BA-20B23EFF32BF}"/>
                </a:ext>
              </a:extLst>
            </p:cNvPr>
            <p:cNvSpPr>
              <a:spLocks noChangeAspect="1"/>
            </p:cNvSpPr>
            <p:nvPr/>
          </p:nvSpPr>
          <p:spPr>
            <a:xfrm>
              <a:off x="197963" y="3312065"/>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FD324F0C-8CDE-4FD4-A996-20F79E0C436E}"/>
                </a:ext>
              </a:extLst>
            </p:cNvPr>
            <p:cNvSpPr>
              <a:spLocks noChangeAspect="1"/>
            </p:cNvSpPr>
            <p:nvPr/>
          </p:nvSpPr>
          <p:spPr>
            <a:xfrm>
              <a:off x="197963" y="3558801"/>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5DA7FB05-8D5D-4065-8FED-FF54B8DE2C2E}"/>
                </a:ext>
              </a:extLst>
            </p:cNvPr>
            <p:cNvSpPr>
              <a:spLocks noChangeAspect="1"/>
            </p:cNvSpPr>
            <p:nvPr/>
          </p:nvSpPr>
          <p:spPr>
            <a:xfrm>
              <a:off x="197963" y="3805537"/>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a:extLst>
                <a:ext uri="{FF2B5EF4-FFF2-40B4-BE49-F238E27FC236}">
                  <a16:creationId xmlns:a16="http://schemas.microsoft.com/office/drawing/2014/main" id="{584631F7-B934-4E1E-B89A-CD6A592EB734}"/>
                </a:ext>
              </a:extLst>
            </p:cNvPr>
            <p:cNvSpPr>
              <a:spLocks noChangeAspect="1"/>
            </p:cNvSpPr>
            <p:nvPr/>
          </p:nvSpPr>
          <p:spPr>
            <a:xfrm>
              <a:off x="197963" y="405227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7CAF4128-7399-472C-81B7-EF172F3BF44C}"/>
                </a:ext>
              </a:extLst>
            </p:cNvPr>
            <p:cNvSpPr>
              <a:spLocks noChangeAspect="1"/>
            </p:cNvSpPr>
            <p:nvPr/>
          </p:nvSpPr>
          <p:spPr>
            <a:xfrm>
              <a:off x="197963" y="4299009"/>
              <a:ext cx="96745" cy="9674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a:extLst>
                <a:ext uri="{FF2B5EF4-FFF2-40B4-BE49-F238E27FC236}">
                  <a16:creationId xmlns:a16="http://schemas.microsoft.com/office/drawing/2014/main" id="{18D79AEE-847F-42C8-8581-9CDB31A16019}"/>
                </a:ext>
              </a:extLst>
            </p:cNvPr>
            <p:cNvSpPr>
              <a:spLocks noChangeAspect="1"/>
            </p:cNvSpPr>
            <p:nvPr/>
          </p:nvSpPr>
          <p:spPr>
            <a:xfrm>
              <a:off x="197963" y="4545745"/>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a:extLst>
                <a:ext uri="{FF2B5EF4-FFF2-40B4-BE49-F238E27FC236}">
                  <a16:creationId xmlns:a16="http://schemas.microsoft.com/office/drawing/2014/main" id="{7917E120-09F2-4BBD-99CB-84FBF3D131B3}"/>
                </a:ext>
              </a:extLst>
            </p:cNvPr>
            <p:cNvSpPr>
              <a:spLocks noChangeAspect="1"/>
            </p:cNvSpPr>
            <p:nvPr/>
          </p:nvSpPr>
          <p:spPr>
            <a:xfrm>
              <a:off x="197963" y="4792481"/>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Oval 40">
              <a:extLst>
                <a:ext uri="{FF2B5EF4-FFF2-40B4-BE49-F238E27FC236}">
                  <a16:creationId xmlns:a16="http://schemas.microsoft.com/office/drawing/2014/main" id="{B006B515-5569-4D77-AA70-83E575A11303}"/>
                </a:ext>
              </a:extLst>
            </p:cNvPr>
            <p:cNvSpPr>
              <a:spLocks noChangeAspect="1"/>
            </p:cNvSpPr>
            <p:nvPr/>
          </p:nvSpPr>
          <p:spPr>
            <a:xfrm>
              <a:off x="197963" y="5039217"/>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Oval 41">
              <a:extLst>
                <a:ext uri="{FF2B5EF4-FFF2-40B4-BE49-F238E27FC236}">
                  <a16:creationId xmlns:a16="http://schemas.microsoft.com/office/drawing/2014/main" id="{1FD93FCF-E453-4421-9CC6-7DAD33BC7274}"/>
                </a:ext>
              </a:extLst>
            </p:cNvPr>
            <p:cNvSpPr>
              <a:spLocks noChangeAspect="1"/>
            </p:cNvSpPr>
            <p:nvPr/>
          </p:nvSpPr>
          <p:spPr>
            <a:xfrm>
              <a:off x="197963" y="528595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Oval 42">
              <a:extLst>
                <a:ext uri="{FF2B5EF4-FFF2-40B4-BE49-F238E27FC236}">
                  <a16:creationId xmlns:a16="http://schemas.microsoft.com/office/drawing/2014/main" id="{8FA1C904-B4D8-4F9F-A9CC-57D47FE34224}"/>
                </a:ext>
              </a:extLst>
            </p:cNvPr>
            <p:cNvSpPr>
              <a:spLocks noChangeAspect="1"/>
            </p:cNvSpPr>
            <p:nvPr/>
          </p:nvSpPr>
          <p:spPr>
            <a:xfrm>
              <a:off x="197963" y="5532689"/>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Oval 43">
              <a:extLst>
                <a:ext uri="{FF2B5EF4-FFF2-40B4-BE49-F238E27FC236}">
                  <a16:creationId xmlns:a16="http://schemas.microsoft.com/office/drawing/2014/main" id="{89EFE09A-1B00-4629-B234-279748C42524}"/>
                </a:ext>
              </a:extLst>
            </p:cNvPr>
            <p:cNvSpPr>
              <a:spLocks noChangeAspect="1"/>
            </p:cNvSpPr>
            <p:nvPr/>
          </p:nvSpPr>
          <p:spPr>
            <a:xfrm>
              <a:off x="197963" y="5779423"/>
              <a:ext cx="96745" cy="967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4" name="Picture 3">
            <a:extLst>
              <a:ext uri="{FF2B5EF4-FFF2-40B4-BE49-F238E27FC236}">
                <a16:creationId xmlns:a16="http://schemas.microsoft.com/office/drawing/2014/main" id="{B529A371-E3B9-4CB9-ABF0-912865C19C34}"/>
              </a:ext>
            </a:extLst>
          </p:cNvPr>
          <p:cNvPicPr>
            <a:picLocks noChangeAspect="1"/>
          </p:cNvPicPr>
          <p:nvPr/>
        </p:nvPicPr>
        <p:blipFill>
          <a:blip r:embed="rId6"/>
          <a:stretch>
            <a:fillRect/>
          </a:stretch>
        </p:blipFill>
        <p:spPr>
          <a:xfrm>
            <a:off x="688024" y="3314030"/>
            <a:ext cx="5467799" cy="2717705"/>
          </a:xfrm>
          <a:prstGeom prst="roundRect">
            <a:avLst>
              <a:gd name="adj" fmla="val 6645"/>
            </a:avLst>
          </a:prstGeom>
        </p:spPr>
      </p:pic>
      <p:pic>
        <p:nvPicPr>
          <p:cNvPr id="1026" name="Picture 2">
            <a:extLst>
              <a:ext uri="{FF2B5EF4-FFF2-40B4-BE49-F238E27FC236}">
                <a16:creationId xmlns:a16="http://schemas.microsoft.com/office/drawing/2014/main" id="{082958FD-4A30-4C4E-9163-19F6AF87835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800000" flipH="1" flipV="1">
            <a:off x="6184315" y="3330368"/>
            <a:ext cx="5440160" cy="2701365"/>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7381109"/>
      </p:ext>
    </p:extLst>
  </p:cSld>
  <p:clrMapOvr>
    <a:masterClrMapping/>
  </p:clrMapOvr>
  <p:transition spd="slow">
    <p:push dir="u"/>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C2D1962490A4C42B91AA5248E5F1516" ma:contentTypeVersion="2" ma:contentTypeDescription="Create a new document." ma:contentTypeScope="" ma:versionID="708642b01ddddb4a9c7870ac3b243bf2">
  <xsd:schema xmlns:xsd="http://www.w3.org/2001/XMLSchema" xmlns:xs="http://www.w3.org/2001/XMLSchema" xmlns:p="http://schemas.microsoft.com/office/2006/metadata/properties" xmlns:ns2="42d53edc-ff4e-4307-a9d9-8a99c8264ec7" targetNamespace="http://schemas.microsoft.com/office/2006/metadata/properties" ma:root="true" ma:fieldsID="10fd6c27635ddb69137d49b4e3b36548" ns2:_="">
    <xsd:import namespace="42d53edc-ff4e-4307-a9d9-8a99c8264ec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2d53edc-ff4e-4307-a9d9-8a99c8264ec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C6813C9-38CA-44F1-9705-2DCFFE5DD457}">
  <ds:schemaRefs>
    <ds:schemaRef ds:uri="42d53edc-ff4e-4307-a9d9-8a99c8264ec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8372DA8-F4D0-406F-B329-DB9D225EA62A}">
  <ds:schemaRefs>
    <ds:schemaRef ds:uri="http://schemas.microsoft.com/sharepoint/v3/contenttype/forms"/>
  </ds:schemaRefs>
</ds:datastoreItem>
</file>

<file path=customXml/itemProps3.xml><?xml version="1.0" encoding="utf-8"?>
<ds:datastoreItem xmlns:ds="http://schemas.openxmlformats.org/officeDocument/2006/customXml" ds:itemID="{00511F25-E54E-4B28-BA52-8BF284A5B1AC}">
  <ds:schemaRefs>
    <ds:schemaRef ds:uri="42d53edc-ff4e-4307-a9d9-8a99c8264ec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18</Slides>
  <Notes>17</Notes>
  <HiddenSlides>0</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PowerPoint Presentation</vt:lpstr>
      <vt:lpstr>PowerPoint Presentation</vt:lpstr>
      <vt:lpstr>         Business Context</vt:lpstr>
      <vt:lpstr>         Hypotheses</vt:lpstr>
      <vt:lpstr>         Approach</vt:lpstr>
      <vt:lpstr>         Data Acquisition</vt:lpstr>
      <vt:lpstr>         Data Transformation &amp; Preprocessing</vt:lpstr>
      <vt:lpstr>         Models and Results</vt:lpstr>
      <vt:lpstr>         Models and Results</vt:lpstr>
      <vt:lpstr>         Explainability &amp; Feature Importance – Best Model</vt:lpstr>
      <vt:lpstr>         Models and Results</vt:lpstr>
      <vt:lpstr>         Hypothesis Results – Starbucks Effect &amp; Station Distance  </vt:lpstr>
      <vt:lpstr>         Insights and Business Implications</vt:lpstr>
      <vt:lpstr>         Threats to Validity</vt:lpstr>
      <vt:lpstr>         Lessons learnt &amp; Next steps</vt:lpstr>
      <vt:lpstr>PowerPoint Presentation</vt:lpstr>
      <vt:lpstr>         Appendix</vt:lpstr>
      <vt:lpstr>         Hypothesis Results – Rating effect on Price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Vivek Saahil</dc:creator>
  <cp:revision>1</cp:revision>
  <dcterms:created xsi:type="dcterms:W3CDTF">2021-04-05T05:35:17Z</dcterms:created>
  <dcterms:modified xsi:type="dcterms:W3CDTF">2021-04-13T13:59:30Z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0x010100FC2D1962490A4C42B91AA5248E5F1516</vt:lpwstr>
  </property>
</Properties>
</file>